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92" r:id="rId13"/>
    <p:sldId id="282" r:id="rId14"/>
    <p:sldId id="283" r:id="rId15"/>
    <p:sldId id="284" r:id="rId16"/>
    <p:sldId id="293" r:id="rId17"/>
    <p:sldId id="285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2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3:47:00.9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2342 2144 993 0,'0'0'249'16,"0"0"7"-16,0 0-9 0,0 0-4 0,0 0 9 15,0 0-24-15,0 0-43 0,0 0-46 16,0 0-44-16,0 0-31 0,0 0-25 0,0 0-21 16,0-29-11-16,0 30-9 0,0 2-8 0,0 0 3 15,0 5 6-15,3 1 9 0,2 10 8 0,-3 1 10 16,1 5-1-16,1 3 3 0,-2 4 4 15,-1 3-5-15,-1 2-3 0,0 4-3 0,0 2-6 16,0 2 1-16,0 1 2 0,0 1-4 0,1 1-1 16,-1-2-4-16,0 3 0 0,0-1 6 15,-1 0 1-15,0-3-3 0,1-2-3 0,-1-5-6 16,1-2-3-16,-1-4 1 0,1-2 1 16,0-4 1-16,0-2 0 0,0-5 1 0,0-4 0 0,0-2 0 15,0-3 0-15,0-4 0 0,0-1 1 16,1-4 2-16,-1 0 6 0,2-1 10 0,-2 0 9 15,0 0 7-15,0-7 0 0,0-2-11 16,0-5-13-16,0-3-8 0,0-3-6 0,0-3 2 16,0-3 1-16,-2-4-1 0,-3-3-1 0,1-5-1 0,1-3-1 15,0-3 2-15,0-1-2 0,1-4-2 16,-3 0 1-16,2 2-4 0,1-1 1 16,-4 2 2-16,1 4 2 0,0-1 1 0,1 2 2 15,-2 0 0-15,2 2-3 0,-1-2 0 0,0 5 0 16,3-2 2-16,-4 3 1 0,5 0-2 0,1-1-2 0,0 0 0 15,0 2 4-15,0 0 1 0,5 2 7 16,-1 1-9-16,5 1-7 0,1-1 2 16,2 1-9-16,5 0 6 15,0 3 3-15,4 0-1 0,2 2 3 0,1 5-2 0,-1 1-2 16,1 4 4-16,0 3 0 0,-2 2 0 0,5 1 0 0,-5 0-7 16,1 3-4-16,-1 4 5 0,-2-2 5 0,-1 2 2 15,-2 2 8-15,0 0-9 0,-2 0-4 16,0 2-1-16,-3 2-7 0,0 1 5 0,-1 1 3 15,-1 1-3-15,-1 0-4 0,0 2 0 0,-1 0-13 16,-2 4-15-16,2-1-12 0,-4 3-36 16,1 2-40-16,-4-2-84 0,-1 4-172 0,0-4-549 0,0-6-667 15</inkml:trace>
  <inkml:trace contextRef="#ctx0" brushRef="#br0" timeOffset="933.832">1965 2549 919 0,'0'0'580'0,"0"0"-567"0,0 0-33 0,0 0 43 15,0 0 39-15,0 0 44 0,0 0 30 0,0 0-27 16,0 0-29-16,0 0-24 0,142-22-24 15,-100 15-15-15,5 0-5 0,3-1 5 0,5-2 13 16,2-2-6-16,1 4 1 0,3-3-13 0,2 3-10 16,-5 0 11-16,-3-2-6 0,-4 0 1 15,-7 1-1-15,-3 0-7 0,-7-1-4 0,-3 1 4 16,-4-1 1-16,-8 2 4 0,-1 2 4 0,-7 2 6 16,-3 0 22-16,-5 2 41 0,-1 1 45 15,-2 1 30-15,0 0 4 0,0 0-23 0,-2 0-32 16,0 0-43-16,-2-1-29 0,-1-2-19 0,-1 2-9 15,0 0 10-15,-4 1 5 0,0 0-1 0,-3 2-4 16,-1 5-8-16,1 3-4 0,-5 1 0 16,3 2 3-16,0 0-2 0,2 4-1 0,1-1-1 0,0 0-1 15,1 1 1-15,2 0 1 0,5 1-8 16,1-1-1-16,2 2 1 0,1-2-1 0,0 0 6 16,5-1-4-16,4-1-4 0,0-3 0 0,2-2-6 15,4-2 2-15,0-2-13 0,3-2 5 16,1-1 9-16,2-3 3 15,1 0 19-15,1-6-5 0,-3-2-5 0,3-1-4 0,-4-3 1 0,0 1 0 16,-1-3 2-16,-3 0 4 0,0-1 1 0,-3 1 3 16,-3-2 9-16,0 0 3 0,-5 0-3 15,2-1 4-15,-3 1 11 0,-2 4 11 0,1 1 4 16,-2 1-4-16,0 1-19 0,0 1-9 0,-3 1 4 16,1 1-1-16,0 1 8 0,-3 2 1 0,4 1-2 15,1 2-3-15,-2 0-8 0,1 0-10 16,1 1-8-16,-1 3-6 0,-2 0 0 0,-1 5 3 0,1 4 5 15,-3 2 4-15,2 2-5 0,1 1-6 16,2-1-2-16,1 0 5 0,2 0 10 0,4 2 5 16,4-2 0-16,1-2-10 0,5-1-6 0,0-4-2 15,2 1 4-15,2-7 4 0,1 0 6 16,-1-4-9-16,2 0-8 0,0-4 0 0,-1-4 1 0,1-4 3 16,1-3 8-16,-1-3-5 0,5-1-1 15,-4-4 3-15,-2 1-4 0,2-4 10 0,-4 1 0 16,-3-3 2-16,-3 0 1 0,-2 1 2 0,-3 2 4 15,-2 3 7-15,-6 3 3 16,0 3-3-16,0 4-3 0,-4-1 4 0,-3 3 7 0,0 0 6 16,-3 3 0-16,-1 0-8 0,-2 2-9 0,2 0-11 15,1 3 0-15,-1 0-4 0,5 2-6 0,0 0-1 16,6 0-15-16,0 0-29 16,0 4-15-16,0 3 4 0,3 4 15 0,4 3 23 15,4 3 22-15,1 2-1 0,5 2 3 0,0 3 6 0,0-1-1 16,2-1-1-16,-4 1-4 0,-1-1 2 0,1 0 0 15,-2 1-1-15,0-2 4 0,-3 2-1 16,0-3 0-16,1 2 3 0,-3-2-3 16,-4-2 2-16,0 1-4 0,-4-3-2 0,0-3 0 15,-2 1-5-15,-3-3 3 0,-4 0 0 0,-2-1 3 16,0-2 2-16,-1 0-2 0,-2-2 3 0,3-2-2 16,1-3-4-16,3-1-13 0,1 0-46 0,4-6-94 15,1-3-219-15,0 1-521 0,1 2-682 0</inkml:trace>
  <inkml:trace contextRef="#ctx0" brushRef="#br0" timeOffset="1183.6436">3925 2058 2611 0,'0'0'274'0,"0"0"-120"0,0 0-48 0,0 0-13 16,0 0-15-16,0 0-19 0,0 0-21 0,0 0-15 15,0 0-21-15,0 0-9 0,0 0 2 0,0 0 9 16,0 0 19-16,0 0 11 0,-3 113-1 0,1-79-9 15,2 0-14-15,0 3-3 0,0-3-3 0,0 6 5 16,0 2-1-16,2-1 2 0,-2-1 2 16,0-1-8-16,0-5 2 0,0-4-3 0,0-4-4 15,1 0-1 1,0-5-13-16,-1 0-19 0,0-2-25 0,0-2-35 0,0-2-43 16,-1-5-53-16,-2-2-83 15,1-3-190-15,0-3-433 0,1 0-557 0</inkml:trace>
  <inkml:trace contextRef="#ctx0" brushRef="#br0" timeOffset="1496.2152">3748 2387 2220 0,'0'0'296'0,"0"0"-72"0,0 0-36 16,0 0-29-16,0 0-83 0,0 0-48 15,0 0-28-15,0 0 6 0,0 0 8 0,0 0 12 16,0 0 10-16,0 0 1 0,0 0 3 0,158-41-13 15,-116 35 2-15,-1 1-14 16,-7 0-6-16,-1-2 6 0,-3 1-1 0,-3 1 3 0,-1-1-3 16,-1 1-1-16,-4-1 1 0,-1 2-1 0,-6 1 3 15,-5 3-5-15,-5-1 4 0,-2 1 5 0,-2 0 1 16,0 0 5-16,0 0-8 0,0 0-5 16,0 0-3-16,0 0-10 0,0 0 5 0,-1 0-2 0,0 0-5 15,1 0 4-15,-2 0-14 0,2 0-12 16,-1 0-30-16,0 0-46 0,-2 0-64 0,1 0-133 15,-1 1-838-15,2 0-547 0</inkml:trace>
  <inkml:trace contextRef="#ctx0" brushRef="#br0" timeOffset="1940.663">5163 1773 2221 0,'0'0'229'0,"0"0"0"0,0 0-14 0,0 0-42 0,0 0-47 0,0 0-40 15,0 0-44-15,0 0-21 0,0 0-19 16,0 0-2-16,0 0 5 0,0 0 6 0,0 0 15 15,-3 36 6-15,8-6 0 0,1 4 3 0,1 1-12 16,-2 3 0-16,-1 3-10 0,3 2-7 16,-3 1 1-16,-1 4-7 0,1 5 8 0,-1 3 1 15,-2 0 2-15,3 1 2 0,-2-5-4 16,1-3-5-16,-2-6-11 0,4-7-10 16,-2-4-22-16,-3-3-31 0,0-5-35 0,0-2-78 15,-8-4-100-15,4-5-293 0,-1-5-993 0</inkml:trace>
  <inkml:trace contextRef="#ctx0" brushRef="#br0" timeOffset="2664.6871">5041 2171 1385 0,'0'0'720'0,"0"0"-514"15,0 0-27-15,0 0-63 0,0 0-8 16,0 0-11-16,135-107-16 0,-107 98-26 0,3 3-13 15,0 1-5-15,3 6-8 0,-1-1-4 16,4 6-7-16,-4 5-6 0,1 3-6 0,-3 4 4 0,-1 1-3 16,-5 3-3-16,0 1 2 0,-4 1 0 15,-3 1-1-15,-1 0-1 16,-7 1 0-16,1-3-4 0,-6 0 1 0,-4-4 2 0,-1-3 0 16,-1-3-1-16,-4-2-2 0,-5-3-3 0,1 1 4 15,-1-3 3-15,-2 0 3 0,1-3 1 0,0-2-3 16,-2-1-7-16,3 0-2 0,0-2-2 0,2-5-5 15,1-3-9-15,5-4-15 0,1-4-19 0,1-1-14 16,3-3-10-16,7-2 7 0,6-1 8 16,4-3 13-16,4-1 20 0,3-2 13 0,0 2 14 15,3 1 9-15,-2 0 6 0,2 2 3 0,-3 0 15 16,0 2 6-16,1 2 10 0,-5 1 4 0,2 3-1 16,-4 1-3-16,-3 3-4 0,-2 3-1 0,-3 3-6 15,-4 2 0-15,-2 4-5 0,-5 0-4 0,-1 1-2 16,1 1 0-16,-2 0-1 0,0 0-5 15,0 0-2-15,0 0-3 0,0 0-6 16,0 0 2-16,0 0-7 0,0 0-2 0,0 0 2 0,0 0-5 16,-2 1 3-16,2-1-1 0,0 0-2 15,-1 0 3-15,1 0-1 0,0 0 1 16,0 0 0-16,0 0-1 0,0 0 1 0,0 0-1 16,0 0 1-16,0 0-3 0,0 0 4 0,0 0-2 0,0 0 1 15,0 0 1-15,0 0-1 0,0 0 2 16,0 0 1-16,0 0 0 0,0 0-1 0,0 0-2 15,0 0 2-15,0 0-4 0,0 0 4 16,0 0 1-16,0 0-6 0,0 0 4 0,0 0-2 16,0 0-2-16,0 0 7 0,0 0-5 0,0 0 5 15,0 0-3-15,0 0-3 0,0 0 5 0,0 0-5 16,0 0 1-16,0 0 4 0,0 0-3 16,0 0 2-16,0 0 1 0,0 0-3 0,0 0 0 15,0 0 2-15,0 0-3 0,0 0 2 0,0 0-1 16,0 0 0-16,0 0 0 0,0 0 0 15,0 0 0-15,0 0 1 0,0 0-4 0,0 0 1 16,0 0 0-16,0 0-4 0,0 0 1 16,0 0-6-16,0 0-6 0,0 0-11 15,0 0-13-15,0 0-15 0,0 0-18 0,0 0 13 0,0 3-11 16,0 1-42-16,3 2-70 0,-2-1-178 0,1-1-357 0,0-1-358 16</inkml:trace>
  <inkml:trace contextRef="#ctx0" brushRef="#br0" timeOffset="4135.12">6164 1916 0 0,'0'0'9'0,"0"0"423"0,0 0-58 15,0 0-16-15,0 0-45 0,0 0-40 0,0 0-31 16,0 0-43-16,0 0-36 0,0 0-39 0,0 0-30 16,0 0-18-16,0 0-13 0,0 0-13 15,-31-28-14-15,20 31-8 0,-1 4-9 0,-4 2-2 16,1 4 4-16,-2 2-3 0,-1-1-4 0,6 1-5 15,2 3-8-15,-1-2-4 0,1 2 0 0,3 3-4 16,1 0 0-16,0 2 5 0,4 0 6 0,1 0 8 16,1-2 2-16,0-2-5 0,7-3-4 15,1-3-5-15,1-4-3 0,0-1 2 0,1-3 4 16,0-3 0-16,-1-2 10 0,1 0 2 16,1 0 1-16,-2-6 5 0,3-1-4 0,-3-2 0 0,3-4-1 15,2 0-2-15,-2-2 1 16,-1 0-3-16,1-4-3 0,-2 1 1 15,1-2-3-15,0 3 3 0,-2 0 8 0,-4 3 5 0,0 3 4 0,-4 0 5 16,3 2 3-16,-3 2 2 0,-1 3 6 16,0 0 0-16,0 3-9 0,0 1-5 15,0 0-12-15,0 0-12 0,0 0-9 0,0 0-8 16,0 0-13-16,0 0-13 0,0 0-17 0,0 1-24 16,0 2-20-16,0 1 5 0,4 3 19 0,4 3 36 0,3 3 37 15,3 1 13-15,5 2 6 0,8-1-4 16,3-1-4-16,3-3-2 0,7 0 1 15,-1-4-4-15,-1-2-7 0,-1-4-7 0,3 0-8 0,-7-1-8 16,3-4-6-16,-4-2-7 0,-1-2 5 16,-3-1 0-16,-5 0-12 0,-4-2 15 0,-5 2 5 15,-2 1 19-15,-5-1 39 0,1 0 10 16,-5-1 17-16,2 1 0 0,-4 0 16 16,0-1-1-16,-1 2-14 0,0-2-12 0,0 1-27 0,-7 0-10 15,3 1 2-15,-5 1 5 0,2 3-4 0,-1 0 7 16,1 2 2-16,-2 2 4 0,0 0 1 0,-1 0-15 15,-1 6-9-15,-2 6-4 0,-5 3-4 16,2 4 1-16,2 0-1 0,4 0-7 0,3 2-2 16,6 0 2-16,1 3 1 0,10-1 3 0,7 2 0 15,2-1-1-15,5-3-10 0,5-2-5 0,2-3-6 16,1-5-16-16,0-4-13 0,3-5-5 0,-4 0 9 16,1-4 12-16,-2-6 12 15,0-3 2-15,-5-4-10 0,1 1-10 0,-5-7 6 0,1 0 7 16,-2-5 16-16,-2 1 26 0,-3-3 8 0,1 1 1 15,-4-3 15-15,0 0 2 0,-1 0 3 16,-2 1 15-16,-1 0-17 0,0 2-7 0,-5 0 5 16,1 2-6-16,-2 2 12 0,-2 4 4 0,0 5 1 15,0 2-4-15,-2 5-9 0,0 1 1 0,0 3-1 16,1 2-7-16,1 0-5 0,0 1-17 0,0 0-14 16,0 0-12-16,0 4-1 0,-1 4 9 15,-2 7 6-15,-2 4 13 0,1 7 5 0,-3 3-1 16,-3 3 5-16,2 1-7 0,0 3-6 0,0 2 3 15,-2 2-4-15,-1 2 5 0,1 1 7 16,-2-1-4-16,4-3 0 0,2-3-3 0,2-4-5 16,0-3-13-16,4-6-20 0,0-2-51 0,4-5-83 15,0-3-98-15,6-3-315 0,-1-3-417 0,-2-4-122 0</inkml:trace>
  <inkml:trace contextRef="#ctx0" brushRef="#br0" timeOffset="4868.3629">7515 1880 932 0,'0'0'861'0,"0"0"-643"0,0 0-16 16,0 0-4-16,0 0-19 0,0 0-30 0,0 0-22 16,0 0-34-16,0 0-35 0,0 0-22 0,0 0-16 15,0 0-8-15,0 0 2 0,-79 0-2 16,68 12-1-16,-1 3-1 0,0 3-3 0,1-1-1 15,0 1-3-15,1 4 1 0,1-1-1 16,1 4 2-16,0-1-2 0,6 1 0 0,2 1 1 16,0-3-5-16,5-1-5 0,2-3-7 0,4-1 0 15,7-1 4-15,1-2 5 16,3-2-1-16,4-6-8 0,-1-1-6 16,3-4-14-16,-5-2-6 0,5 1-13 0,-4-8-15 0,4-1 0 15,-4-3 4-15,3 1 9 0,-7-4 17 0,2 1 1 0,-3-1 11 16,-6-2 6-16,2-1 4 0,-3 0 14 0,-2-1 8 15,0-1 34-15,-3 0 1 0,-3 0-7 0,2 0 5 16,-3-1-18-16,-1 2 13 0,0 0 8 16,1 3 2-16,-3 3-3 0,0 1-3 0,0 3 8 0,0 1-3 15,0 3 3-15,0 1 2 16,0 2-4-16,0 0-9 0,0 1-16 0,0 0-6 16,0 0-13-16,0 0-11 0,0 1-11 0,0 1-22 15,0 4 4-15,0 3 10 0,0 2 14 0,3 5 21 16,-1 2 2-16,6 2-4 0,4 0 1 0,5 0-3 15,4-1-5-15,3-4-1 0,6 2 0 16,2-6-16-16,7-1-1 0,-1-3-5 0,4-6-14 0,2-1 0 16,2 2-32-16,-1-8-15 0,1-2-9 15,-3-3-6-15,-1-5 29 0,-1 0 26 0,4-3 21 16,-8-1 25-16,1 0 4 0,-4-1 6 16,0-1 6-16,-3-1 10 0,-7 0 17 0,-1 0 17 15,-6-1 19-15,-5 4 11 0,-4 0 8 0,-6 1-7 16,-2 1-5-16,-1 2-5 0,-7 1-17 0,-5 1-4 15,-1 1-18-15,-6 2-17 0,-2 2-4 0,-2-1-5 16,2 4 5-16,2 2 3 0,6 3-4 0,0 1-3 16,8 0-14-16,-1 2-7 0,3 7-3 15,-3 5 1-15,-2 5 9 0,0 5-6 0,0 4 2 16,4 4 3-16,-3 2-7 0,0 5 6 0,5 4 0 16,0 3-4-16,-2 2 2 0,4 4-4 0,0 1 4 15,2 2 2-15,-1 4 0 0,3 2 5 16,4 0-3-16,-1 1 1 0,1-1 0 0,2 1 4 15,2-4-4-15,-1 0 0 0,1-1 1 0,2-1-8 16,-2-3-19-16,-4-1-52 0,3-4-111 0,-3-12-568 16,0-14-934-16</inkml:trace>
  <inkml:trace contextRef="#ctx0" brushRef="#br0" timeOffset="6380.4866">1054 2910 1682 0,'0'0'126'0,"0"0"0"0,0 0 33 0,0 0-5 0,0 0-5 0,0 0-27 15,0 0-20-15,0 0-18 0,-125-21-20 16,115 21 9-16,-2 0 2 0,3 0-8 0,2 0-18 15,4-1-36-15,1 1-33 0,2 0-7 0,0 0 5 16,3 0 14-16,6 1 20 0,1-1 2 0,9 0 2 16,1 1-6-16,5-1-3 0,5 0-1 15,5 1 2-15,0-1 0 0,5 0 4 16,0-3-3-16,3-1-13 0,-2 1 0 0,8-4-13 16,1 1-51-16,0-3-23 0,-8-1-39 0,-13 2-61 15,-13-1-21-15,-9 2-81 0,-2-1-32 0,-5 1 54 16,-2 0 63-16,-4 2 102 0,-2-4 56 0,-3 4 16 15,0-1 61-15,-1 2 17 0,-4-2 83 0,-3 0 79 16,4-1 31-16,-4 1 31 0,0-1-20 0,1 1-34 16,5 0-45-16,0 1-11 0,4 0-18 15,1 1-28-15,5 0-43 0,-2 1-54 0,5 1-52 16,0 1-41-16,0 0-1 0,7 1 29 0,2 0 33 16,2 0 34-16,1 1 9 0,5 3-13 0,4 2-20 15,4 6-7-15,4 2 4 16,1 4 5-16,0 3 9 0,-11 1-1 15,-3-1 3-15,-4 3 3 0,-5-1 6 0,0 2 2 0,-1 0-5 0,-5 2 1 16,-1-3-12-16,0 2 2 0,-3-1 1 16,-3 2-9-16,-3 0-1 0,-1 0-56 15,1 1-65-15,-4-2-135 0,5-6-675 0,2-7-589 0</inkml:trace>
  <inkml:trace contextRef="#ctx0" brushRef="#br0" timeOffset="6784.1073">665 4613 2008 0,'0'0'252'0,"0"0"-25"0,0 0-65 16,0 0-41-16,0 0-59 0,0 0-35 0,0 0-29 0,0 0-21 15,0 0-27-15,0 0-24 0,0 0 32 0,0 0 32 16,0 0 27-16,0 0 47 0,31 3 12 16,-4-2-10-16,4 0 2 0,9-1-15 0,4 1-23 15,8 0-4-15,5-1-1 0,-2 1-2 0,4-1-8 16,-1 2-5-16,-1-4 4 0,13 0-1 15,7-1-10-15,-3-3 3 0,1 1-8 16,-18 0-6-16,-10 0-5 0,-11 1-26 0,-2-1-31 16,-8 0-47-16,-3-2-52 0,-6-1-56 0,-5-2-72 15,-4-2-91-15,-2-2-121 0,-6 0-155 0,0 2-2 16,0 4 666-16</inkml:trace>
  <inkml:trace contextRef="#ctx0" brushRef="#br0" timeOffset="6983.9885">1578 4370 165 0,'0'0'768'0,"0"0"-86"0,0 0-202 0,0 0-83 0,0 0-129 0,0 0-83 0,0 0-69 0,0 0-51 15,0 0-52-15,0 0-35 0,0 0-30 0,0 0-36 16,0 0-39-16,0 0 11 16,-62-28 25-16,71 36 42 0,2 4 60 0,1 3 11 0,1 4 13 15,3 1-2-15,-3 1-9 0,-1 1-2 0,-2 1-10 16,0 2 4-16,-2 3 1 0,-1 1 8 16,-4 0 8-16,-3 1 6 15,0-1 0-15,0-3-6 0,-4-2-5 0,-5-1-6 0,-6-1 1 16,0-1 3-16,-5 0-8 0,-1-3 1 0,-5 0-6 0,4-3-7 15,0-3-7-15,4-4-26 16,3-2-25-16,2 0-53 0,1 0-95 0,5-3-340 0,3 0-1008 16</inkml:trace>
  <inkml:trace contextRef="#ctx0" brushRef="#br0" timeOffset="8110.0078">2911 4302 2487 0,'0'0'140'0,"0"0"-20"0,0 0-4 15,0 0-16-15,0 0-29 0,0 0-23 0,0 0-26 16,0 0-15-16,0 0-18 0,0 0-18 0,0 0-19 15,0 0-21-15,0 0-8 0,0 0-5 16,-27-7 3-16,28 7 14 0,2 0 10 0,-2 0 23 16,-1-1 30-16,1 1 30 0,-1-1 39 0,0 0 31 15,0 0 17-15,1-1 12 0,-1-2-3 16,0-1-37-16,2-5-31 0,1-3-30 16,0-3-34-16,-2-1-1 0,0-1 0 0,-1-1-2 0,0 2 12 15,0 2 14-15,-1 0 6 16,-2 4 5-16,-1 0-11 0,0 5-11 0,-2 0-2 15,-1 2-4-15,0 2 3 0,-3 2-4 0,-6 2-3 16,-4 9-4-16,-4 3 5 0,-6 7 1 0,0 4 4 0,-1 2 6 16,-1 5-5-16,1 3 0 0,-1 4-3 15,4 4-2-15,1 4 4 0,3 2 0 0,6 2 0 0,6 0 0 16,5-2-2-16,5-3 4 0,5-6 0 16,12-2 0-16,3-8-6 0,6-5-3 15,9-3-4-15,4-7-2 0,5-2 10 0,4-7 4 16,3-5 4-16,2 1 5 0,3-9-6 0,0-6-2 0,0 1-5 15,-4-8-5-15,-1-1-3 0,-5-1-4 16,-1-3 3-16,-9 0 2 0,-3-4 7 0,-4 1 6 16,-8-1 4-16,-5 1 7 0,-6 5 16 0,-6-1 9 15,-2 6 5-15,-2 1 3 16,-6 4-10-16,-2 1-6 0,0 2-9 0,-2 2-13 0,-4 2-7 16,1 3-7-16,-4 3 0 0,-2 0 1 0,0 4 2 15,-4 6 0-15,2 2 0 0,-1 5 0 16,4-1-4-16,1 5-2 0,0 1 0 0,9 1 0 0,3 2 0 15,4 1-1-15,3-1 1 0,0-1-1 0,6-2 0 16,2 0 2-16,6-3-1 0,2-3 4 0,2-3-4 16,4-1-2-16,0-5 0 15,2-2-2-15,-1-2 3 0,3-3 6 0,-3-1 3 16,2-6 0-16,-1-3 4 0,-1-1 1 0,-2-3-1 0,-1 1 3 16,0-4-2-16,-6-2 1 0,1 1 2 0,-5-1-1 15,-2-2 2-15,-4-1 1 16,-2 1 2-16,-2 1 3 0,0 3 4 0,0 1 9 0,-5 2 4 15,0 5 3-15,-1-1-11 0,-1 3-4 0,0 1-4 16,4 3-8-16,0 2 0 0,0-1-8 0,2 2-10 16,-1 0-7-16,2 0-12 0,0 0-13 15,0 0-17-15,0 5-6 0,-2 3 14 0,0 3 19 16,-2 1 19-16,2 3 6 0,2-1-6 16,0-2-6-16,3 0-1 0,4-3 2 0,6-1 3 15,3-1 9-15,2-2 7 0,2-4 7 0,1-1-8 16,1-1-15-16,-3-6 0 0,3-2 0 15,-2-4 12-15,-1 1 9 0,1-3 1 0,-5 1 2 16,0-2 3-16,-4 0 4 0,-2-2 1 16,-1 0 0-16,0-2-3 0,-1-3-2 0,0-1-5 0,-1 3-3 15,-4-2 1-15,1 5 1 0,-2 2 5 16,-2 2 6-16,1 4-2 0,-4 1-3 0,0 2-6 16,-2 1-8-16,3 3-1 0,-1 0 0 0,1 3-2 15,0 0-8-15,3 0-13 0,-2 4-6 0,1 4-3 16,-2 3 4-16,2 4 5 0,1 2 1 15,1 3 4-15,5 1 6 0,8 2 4 16,2 2 4-16,5 0 2 0,-1-1 4 0,7 2 2 0,-4-1 3 16,2-1-2-16,-3 1-2 0,-1-3 2 0,-3 2-2 15,0-1-1-15,-5-3-1 0,0-3 1 0,-4 0 0 16,-1-3 0-16,-2-2 1 0,-3-1-2 16,0-3 2-16,-1-4-4 0,-2 1-1 15,0-4-2-15,0 0-2 0,0 0 2 0,-6 1 8 0,2-2 9 16,-5 0 7-16,1 0 0 0,-2 0-9 0,-1-2-8 15,-2-4-16-15,4-1-33 0,2-3-70 0,1-6-184 16,3 3-674-16,2 4-604 0</inkml:trace>
  <inkml:trace contextRef="#ctx0" brushRef="#br0" timeOffset="8316.8159">4222 4194 2032 0,'0'0'334'0,"0"0"-118"0,0 0-101 0,0 0-40 0,0 0-35 15,0 0-27-15,0 0-4 0,0 0 11 0,0 0 10 16,0 0 9-16,0 0-3 0,0 0 3 16,11 147 8-16,-4-113 3 0,-1 4-6 0,1-2-7 15,1 0-7-15,1 2-4 0,-3-1 0 0,1 1-4 16,-1 1-5-16,-2-3 3 0,-3 0-6 16,0-3-10-16,1-3-27 0,0-2-44 0,-2-7-46 0,0-2-69 15,-2-4-76-15,-2-6-148 0,1-3-365 16,1-3-684-16</inkml:trace>
  <inkml:trace contextRef="#ctx0" brushRef="#br0" timeOffset="8603.0174">4133 4525 1405 0,'0'0'926'15,"0"0"-697"-15,0 0-148 0,0 0-103 0,0 0-2 16,0 0 22-16,0 0 42 0,0 0 32 0,0 0-17 15,128-8-10-15,-88 7-4 0,3-2-2 16,0 1-10-16,3-3-3 0,-3 2-9 0,-1-1-4 16,-5 1-2-16,-4 0-7 0,-3 1-2 0,-8 1 0 15,-3 1 0-15,-5-1 5 0,-5-1 4 0,-2 2 5 16,-5 0 6-16,-1 0 11 0,-1 0 10 0,0 0 7 16,0 0 2-16,0 0-4 0,0 0-9 15,0 0 0-15,-1 0-6 0,0 0-3 0,-2 0-4 0,1 0-15 16,-2-1-29-16,2-1-44 0,-4-1-86 15,2-2-218-15,-3 2-723 0,5-1-564 16</inkml:trace>
  <inkml:trace contextRef="#ctx0" brushRef="#br0" timeOffset="9976.185">6223 4056 1951 0,'0'0'89'0,"0"0"25"15,0 0 19-15,0 0-1 0,0 0-8 16,0 0-11-16,0 0-16 0,0 0-16 0,0 0-17 15,0 0-24-15,0 0-17 0,0 0-12 0,0 0-5 16,0 0 1-16,-80 12 8 0,61 9 11 16,-3 4 20-16,-4 3 4 0,0 3-3 0,2-1-14 15,0 1-20-15,4-1-3 0,4 1-10 0,0 3 4 16,5 0-1-16,1 1 2 0,2 1 5 16,6-2-1-16,2 0-2 0,0-6-6 0,6-1-3 15,4-4-3-15,1-4-3 0,4-1 1 0,2-5-3 16,-1-4 6-16,4-3 4 0,3-2 10 15,3-4 10-15,3 0-4 0,4-7 0 0,1-5-5 16,1-5-11-16,1-4 0 0,-1-3-4 0,1-1-3 16,-1-4-3-16,-2-1-2 0,4-2 0 0,-5-2 0 0,-1-2 5 15,-1-1-1-15,0-2 1 16,0 0 4-16,-2 1-2 0,-2 3 5 0,1 4 0 0,-4 3-2 16,2 7 2-16,-6 6-6 0,-2 2 1 0,1 4-1 15,-5 3 0-15,2 2 5 0,-3 4-3 16,0 0-2-16,-2 4-4 0,-1 6 2 15,1 4 3-15,-4 5 4 0,-1 4 6 0,-2 4-2 0,1 4-3 16,-3 3-1-16,-1 3-3 0,2 2 5 0,-2 2 1 16,0 2 1-16,1-2 4 0,7 0-6 15,0-2-1-15,2-6 0 0,5-2-4 0,4-8 0 16,3-4-3-16,5-8 1 0,2-4-4 0,2-4 5 16,4-3 3-16,5-6-5 0,3-8 2 0,4-1-10 15,-1-6-7-15,-2-1-3 0,-2-2-5 16,0-1 5-16,-2-4 4 0,0 0 8 0,-4-5 8 15,-3 2 2-15,-4 1 5 0,-6 1 1 16,-3 1 4-16,-7 4 4 0,-2 2 10 16,-4 4 10-16,-6 3-1 0,-1 3 7 0,-4 2-10 0,-4 3-8 15,-6 4 0-15,0 3-9 0,-6 0 0 0,-1 2 1 16,-2 5 2-16,-5 5-1 0,-2 1-1 16,1 1-2-16,3 3-5 15,-1 0 0-15,7 2-4 0,3 1-3 0,5 1-2 0,6 2-1 0,2-1-3 0,4 3 1 16,4 0-1-16,7-1 5 0,3-1 1 0,6-2-1 15,2-2-1-15,6-6-10 16,2-1-6-16,-1-5-2 0,1-3-1 0,-5-3 6 16,3-1 0-16,-5-7 2 0,2-1 2 0,-3-2 5 0,-1-4 6 15,-2 3 5-15,-6-3 8 0,-1-2 5 16,0 1 11-16,-4-1-4 0,0-1-5 0,-2-1-2 16,-1-1-9-16,-4-1 6 0,1 2-1 0,1 1 6 15,-2 2 18-15,-1 1 7 0,0 3 3 16,0 1-9-16,-1 2-21 0,-3 2-11 15,2 2-9-15,1 2 4 0,-2 2 1 0,-1 1-2 0,3 0 2 16,-1 0-12-16,-2 4-1 0,-4 5 1 0,0 1 1 16,-2 3 6-16,2 2-1 0,3 3 0 0,-2-1-3 15,6 2 0-15,0 1 0 0,2 2 1 16,0-1 6-16,6 0-3 0,2-2-3 0,4-3-5 0,-1-1-4 16,6-3 6-16,0-3 4 0,0-4 7 15,4-2 6-15,1-2-1 0,0-1 1 0,0-5-1 16,5-2-1-16,-3-5-2 0,0-3 1 15,1-3 0-15,-2 1 0 0,-2-3 1 0,-2-1 0 16,2-1 0-16,-3 0 0 0,0 0 0 0,0 0 0 16,-5 0 2-16,2 2-3 0,-5 3 3 15,-1-2 1-15,-2 4 2 0,-6 3 7 0,-2-1-3 0,0 6 3 16,0-1-1-16,-5 2 1 0,1 2 2 16,0-1-2-16,-1 3-4 0,2 1-11 0,1 1-3 15,-3 0-12-15,2 1-3 0,-5 5 5 16,0 4-3-16,2 5 7 0,-2 1 2 15,-1 4-5-15,5 1 5 0,-1 2-3 0,5 0 4 0,0 2 0 16,0-2-3-16,7 3 2 0,3 0-6 16,0 0 4-16,1 0 4 0,2-1 1 15,3-1 4-15,-1-2-3 0,3-2-1 0,-1-1 1 0,-3-2-2 16,-1-3 4-16,-3 1-3 0,-1-4 1 0,1-1 2 0,-4-2-1 16,-3-1 2-16,-2-1-2 0,0-2 1 15,-1-2 0-15,0-2 1 0,0 1 2 16,0-1 5-16,-2 0 1 0,-2 0-44 0,-4-1-10 15,-7-3-9-15,2-1-9 0,-5-3 27 0,4 0-26 16,-5-5-83-16,7-1-233 0,1 1-547 0,4 5-596 0</inkml:trace>
  <inkml:trace contextRef="#ctx0" brushRef="#br0" timeOffset="10856.0343">8440 3995 2084 0,'0'0'182'0,"0"0"-46"0,0 0-19 0,0 0-26 0,0 0-14 0,0 0-9 0,0 0-22 16,0 0-17-16,0 0-2 0,0 0 5 15,0 0 1-15,0 0 4 0,0 0-9 16,120 91-10-16,-111-60-1 0,-4 4-6 0,2 0 2 16,-3 1 1-16,1 1 2 0,-3-2 3 0,4 1 1 15,-3-3-3-15,-1-1-4 0,4-4-4 0,-2-2-2 16,3-6-7-16,-2-4-7 0,3-3-5 15,2-6-4-15,0-4 1 0,0-3 6 0,2-3 5 16,-1-5 3-16,4-5 8 0,-3-2-4 0,0-2 1 16,3-1 4-16,-3-3 0 15,0-1 4-15,0-2-1 0,2 0-3 0,0-2-4 0,-3 1-3 0,4 1 0 16,-3 1 0-16,-2 6 1 0,0 1 1 16,-4 3 6-16,0 2 3 0,-4 4 6 0,0 4 0 15,-2 0-4-15,0 3-5 0,0-1-12 0,0 1-10 16,0 0-22-16,0 0-19 0,0 5 6 0,0 4 11 15,0 5 23-15,0 2 21 0,0 2 0 16,5 1 0-16,-1 1-3 0,2-1 1 16,-2 0 4-16,3 2-2 0,1-4-1 0,4-1-3 15,-1-2-7-15,2-4 1 0,5 0-4 0,0-6-6 16,-4-1-1-16,5-3-9 0,-5-3 3 0,4-5 5 16,-2-3 2-16,-1 0 9 0,0-1-3 0,-1-2 1 15,-1 0 2-15,3-4 0 0,-2 2 1 0,4-4 1 16,-3 0 4-16,1 1 3 0,-4 3 6 0,3-3 1 15,-2 2-5-15,-2 0-5 0,6-1 0 16,-4 2-1-16,2 1 2 0,-2 4 1 0,-2-1 3 16,-3 3 4-16,-3 2 7 0,0 2 7 15,-3 3 4-15,-1 1-4 0,-1 1-12 0,0 0-21 0,0 0-29 16,0 1-25-16,1 5 8 0,0 2 14 0,3 4 24 16,2 2 25-16,3 4-4 0,1 1 3 15,3 1 2-15,6 0 2 0,3 0 3 0,6-1-2 16,3-4-5-16,8-2-1 0,4-3-2 0,3-2-5 15,2-3-5-15,0-2-7 0,3-2-7 16,-5-1 9-16,-1-5 4 0,-4-1 6 0,1-5 9 16,-4-2-3-16,-3-3 0 0,-4 1 5 0,-2-4 3 15,-1-1 9-15,-5-2 5 0,-3-1 0 0,-2-1 1 16,-5 0-3-16,-2-4 6 0,-5 4 26 16,-5-2-3-16,-2 1-8 0,-1 0-1 0,-7 3-32 15,-2 0-5-15,-4 1 3 0,-1 4-10 16,-3 2 0-16,0 4 2 0,-1 1-1 0,3 5-2 0,0 2-1 15,1 3-1-15,3 0-2 0,1 7-4 16,0 6 0-16,1 3-2 0,0 3 1 0,0 5 1 16,1 2 0-16,-1 3 4 0,0 2 2 15,1 5 1-15,-1 0 2 0,0 5-3 0,2 2 2 16,0 0 0-16,2 3-2 0,1 2 1 0,1 2 0 16,2 2-1-16,2 2 2 0,1-2 2 0,1 0-4 0,6-3 1 15,2-4 0-15,3-3-5 0,-2-4 6 16,2-7-1-16,-2-3-8 0,0-5-2 0,1-5-22 15,-4-6-26-15,-4-2-31 0,2-6-50 0,-3-3-26 16,-1-1-15-16,0 0-119 0,-1-3-377 16,1-1-532-16</inkml:trace>
  <inkml:trace contextRef="#ctx0" brushRef="#br0" timeOffset="11056.1875">9781 3419 2842 0,'0'0'-27'15,"0"0"-24"-15,0 0-44 0,0 0-9 16,0 0-3-16,0 0 29 0,0 0 13 0,0 0-162 16,0 0-564-16,0 0-506 0</inkml:trace>
  <inkml:trace contextRef="#ctx0" brushRef="#br0" timeOffset="12078.3394">2058 5850 881 0,'0'0'352'0,"0"0"6"0,0 0-57 0,0 0-55 0,0 0-59 15,0 0-65-15,0 0-41 0,0 0-28 0,0 0-31 16,0 0-27-16,0 0-20 0,0 0-3 0,1-7 19 15,7 7 20-15,6 0 23 0,2 0 2 16,4 0-8-16,1 0-8 0,1 0 5 0,6 2 8 16,1-2 2-16,2 0 6 0,3 0-11 0,6 0-8 15,6 1 12-15,1-1 1 0,5-1 0 16,6-1-1-16,6-1-13 0,3-2 2 0,6 2 4 0,6-4 1 16,1 3-2-16,3-3-10 0,6 0-5 15,2 0-3-15,2 0 6 0,5-1 4 0,3 1 0 16,1-1 0-16,4 1-5 0,-3 0-9 0,1 0 0 15,0 1-6-15,1-1 5 0,0 0 4 0,2 1 0 16,1-1 4-16,2-1-2 0,2 0 2 16,-1 2-2-16,2 0 3 0,3-2-2 0,-1 2-3 15,-1 0 0-15,0 0-2 0,1 0-1 0,1 0 2 16,-1-2 1-16,3 1-1 0,-2 0-1 0,3-1 2 16,0 1 1-16,0-1 1 0,5 1 3 0,1-3-2 15,0 0 0-15,5 0-5 16,-1 1 3-16,0-1-1 0,0 1-1 0,5-2 8 0,1 2-7 15,-1 0 2-15,0-2 1 0,5 3-10 16,-1 1 6-16,2 0-1 0,3 0-2 0,4 0 4 16,-3 1-5-16,1 0 1 0,4 2-2 0,-5-1 2 15,0 0 1-15,-1 2 0 0,-2-1 0 16,-1 0-7-16,-7 2 4 0,-3-3 0 16,-7 2 0-16,-5 1 8 0,-7-2-8 0,-4-1 1 0,-9 3 0 0,-9-2-3 15,-7 2 5-15,-10-3 3 0,-7 3-1 16,-12-3 4-16,-6 1 1 0,-12 1 0 15,-7 1 4-15,-9-2 4 0,-8 2 3 0,-6 1 10 0,-4 1 5 16,-1 0-5-16,0 0-1 0,0 0-10 16,0 0-10-16,0 0-1 0,-1 0-6 15,-1 0-4-15,2 0 1 0,-1 0-8 0,1 0 3 16,-1 0 0-16,1 0 0 0,0 0-3 0,0 0 6 16,0 0 1-16,0 0 1 0,0 0 6 0,0 0-7 15,0 0-2-15,0 0-5 0,0 0-19 0,0 0-20 0,0-2-41 16,0 0-71-16,-5-1-251 0,1-1-896 15,0 0-418-15</inkml:trace>
  <inkml:trace contextRef="#ctx0" brushRef="#br0" timeOffset="20763.6948">12455 3355 0 0,'0'0'125'0,"0"0"267"16,0 0-54-16,0 0-6 0,0 0 1 0,0 0-32 16,0 0-56-16,0 0-50 0,0 0-30 15,0 0-21-15,0 0-19 0,0 0-20 0,14-68-20 16,-14 68-24-16,0 0-19 0,0 0-20 0,0 0-14 16,0 0-11-16,0 0-10 0,0 0-14 0,-2 0-15 15,1 4-2-15,-1 1 7 0,-6 6 21 16,-1 2 20-16,-3 7 11 0,-4 3 2 0,-5 5-2 15,-4 4-2-15,-3 5-1 16,0 3 1-16,-5 4 0 0,0 4 1 0,-5 4-1 0,-1 3-2 16,-1 5-2-16,-1 0 4 0,-3 5-3 0,2-3 2 15,1 2-2-15,-3-2 1 0,2 0 1 0,-1 0-1 0,2 2 2 16,0 0-5-16,-1 2-2 0,1 3 0 16,0-1 0-16,-4 2 3 0,2-1 3 15,0-3 0-15,2 2-3 0,1-4 0 0,0-2-3 16,3 0 2-16,1 0-1 0,1 1-2 0,-1-5 3 15,2 3-3-15,0-2 0 0,1 0-1 0,0-4-2 16,5-3 0-16,-5-3 2 0,5-1 1 16,-2-2 0-16,1-1 0 0,1-2 0 0,0-3 0 0,1-1 5 15,2-4-1-15,3-2 1 0,3-7-1 16,3-3-6-16,4-7 0 0,3-2-2 0,4-6-1 16,2-5 4-16,0 0 1 0,3-2 7 15,0-1 5-15,0 0 8 0,0 0 5 0,0 0 0 16,0 0 5-16,0 0-7 0,0 0-2 0,0 0-5 15,0 0-12-15,0 0 1 0,0-1-7 0,2 0-10 0,-1-2-9 16,0 1-31-16,4-2-49 0,-1-3-65 16,4-1-168-16,1 0-609 15,-2 3-691-15</inkml:trace>
  <inkml:trace contextRef="#ctx0" brushRef="#br0" timeOffset="21329.3154">13379 4018 769 0,'0'0'327'0,"0"0"6"0,0 0-45 16,0 0-38-16,0 0-15 0,0 0-25 15,0 0-45-15,0 0-30 0,0 0-27 0,0 0-20 16,0 0-17-16,0 0-18 0,0 0-14 0,0 0-9 16,-51-23-9-16,51 23-6 0,0 0-3 15,0 0-5-15,0 0-1 0,0 0-3 0,0 0 0 16,0 0-2-16,1 0-3 0,3 0-2 0,2 0 10 16,7 0 12-16,6 0 13 0,9-2 9 0,5-2-9 31,8 2-12-31,5-3-8 0,-2 2-4 0,6 1-2 0,0-3 1 15,0 1-1-15,0 0 0 0,-3 2-1 0,0-2-1 0,-2 1 0 16,-2 0 0-16,-9-1-1 0,-1 2 2 0,-6-2 0 16,-8 2-3-16,-6 0 1 0,-4-1 5 0,-7 2 6 15,0 1 12-15,-2 0 5 0,0 0 7 0,0 0 0 16,0 0-3-16,0 0-1 0,0 0-5 0,0 0-7 16,-2-2-8-16,1 1-11 0,-1-1-22 0,-2-1-35 15,-1 1-73-15,-3-1-123 16,3 2-342-16,-2 1-1045 0</inkml:trace>
  <inkml:trace contextRef="#ctx0" brushRef="#br0" timeOffset="21566.1368">13709 4091 2249 0,'0'0'32'0,"0"0"-22"0,0 0 14 0,0 0 34 16,0 0 48-16,0 0 24 0,0 0-10 15,0 0-16-15,0 0-19 0,-10 118-9 0,8-92-5 0,0 5-13 16,1 1-11-16,-1 0-11 0,-4 4-12 16,2 0-8-16,-4 0-2 0,2 1-1 0,-4 0 2 15,2 0 5-15,-1-1-1 0,0-1 1 0,-1-3-2 16,3-5-8-16,2-2-5 16,-2-4-15-16,4-1-38 0,-1-5-65 0,1-2-143 0,2-4-624 15,1-4-763-15</inkml:trace>
  <inkml:trace contextRef="#ctx0" brushRef="#br0" timeOffset="21805.7044">14334 4123 2647 0,'0'0'211'0,"0"0"-66"0,0 0-64 0,0 0-43 0,0 0-19 16,0 0-6-16,0 0-8 0,0 0-2 0,0 0 1 15,0 0 6-15,0 0 5 0,0 0 0 0,0 0-1 16,0 0-5-16,41 141-2 0,-41-112 4 16,0 2 3-16,0 1 5 0,-5 2 2 15,-3-1-6-15,-2-1-14 0,0-3-37 0,-2-4-62 0,0-5-82 16,0-2-187-16,4-6-603 0,3-5-613 0</inkml:trace>
  <inkml:trace contextRef="#ctx0" brushRef="#br0" timeOffset="21991.2766">14293 3516 2469 0,'0'0'96'0,"0"0"-45"0,0 0-13 15,0 0-18-15,0 0-22 0,0 0-46 0,0 0-100 16,0 0-5-16,0 0 12 0,0 0 46 15,0 0 97-15,0 0-77 0,0 0-590 0,0 0-684 0</inkml:trace>
  <inkml:trace contextRef="#ctx0" brushRef="#br0" timeOffset="22841.6361">14681 4067 2393 0,'0'0'132'0,"0"0"-132"0,0 0-5 0,0 0 32 15,0 0 32-15,0 0 5 0,0 0-8 0,0 0-12 16,0 0-6-16,0 0 0 0,0 0 2 16,129 109-13-16,-118-87-6 0,0 3 4 15,-1 2-8-15,-3 2 7 0,-3 0 4 0,2-1-5 0,-4 2 4 16,-1-3-4-16,-1-2-5 0,1-1-1 0,-2-5-4 15,-3 0-2-15,-1-3 0 0,3-3-1 16,-4-3-2-16,3 1 3 0,2-4-1 0,-1-2 0 16,1-2 4-16,1-1-1 0,0-1 13 0,0-1 16 15,0 0 7-15,0-3-4 0,0-4-14 16,0-2-18-16,0-3-13 0,2-3-2 0,0-3 2 16,4 0-2-16,-2-3 5 0,3-1-4 0,1 1-2 0,0-2 2 15,1 1-7-15,1 1 7 16,-1 1 0-16,1 2 0 0,1 1 3 0,-1 3-4 0,-1 0-2 15,2 3-3-15,-1 3-2 0,0 1-3 16,2-1-2-16,2 3 1 0,-2 2 0 0,0 1-1 16,-1 2 1-16,1 0-3 0,-1 0 5 15,4 5 0-15,-3 2 2 0,-1 1 5 0,1 2-4 16,-1 1 5-16,-1 1-1 0,1 0 0 0,-3-1 5 0,0 2-3 16,-3-2 0-16,-1 2 2 0,-2-1-2 15,1-2-1-15,-3-2-2 0,0 0-1 16,0-1-4-16,0-1-6 0,0-3-11 0,0 0-13 0,0-2-4 15,0-1 4-15,0 0 14 0,0 0 16 16,0 0 11-16,5-4-2 0,-1-3-27 0,5-5-20 0,3-2-4 16,4-4 2-16,-1 0 28 0,2 0 19 15,1-2 3-15,-4 3 1 0,4 0-5 16,-4 3 1-16,4 1-1 0,-2 3 2 0,-1 1 2 0,3 4 3 16,-4 2 7-16,2 2-8 0,-3 1-8 0,-1 0-11 15,3 7-6-15,-2 4 11 0,3 0 15 16,-2 3 11-16,5 2-2 0,0 1 2 0,0 2-3 15,-3-1-1-15,5 0 5 0,-2 0-8 16,0-3-7-16,3-4-4 0,0 0-12 16,2-4-2-16,-2-4 4 0,0-3-5 0,5 1 11 0,-3-5 4 15,-1-5 3-15,3-1 6 0,-3-2 0 0,2-1 2 16,-4-3 5-16,0-2 4 0,-2 0-2 16,-4 0 5-16,4-2-1 0,-6 2 12 15,3-1 12-15,-5 1 4 0,-1 2 9 0,-2 1-4 16,-4 1-6-16,-2 1-3 0,-1 1-9 0,-1 0-4 0,0 3 0 0,0 2 2 15,-3 1-1-15,-1 1-3 0,-5 2-3 16,1 0-7-16,-4 3-6 0,-4 0-3 16,0 3-8-16,-8 5 6 0,2 3 0 15,2 1-1-15,-2 4 4 0,1 5-5 16,2 2 0-16,-1 2-1 0,8 1-1 0,-1 3 0 0,6 1-1 0,4-3 0 16,3 0 1-16,4-1 1 0,6-2 1 15,3-2 0-15,5-2-2 0,4-2-2 0,4-3-3 16,0-1-9-16,7-1-19 0,-1-3-42 15,3-4-109-15,-6-2-419 0,-10-3-1054 0</inkml:trace>
  <inkml:trace contextRef="#ctx0" brushRef="#br0" timeOffset="24249.3004">17450 3991 1381 0,'0'0'186'0,"0"0"-33"0,0 0 10 0,0 0-14 0,0 0-9 0,0 0 8 0,0 0-14 15,0 0-21-15,0 0-22 0,0 0-26 0,0 0-18 16,0 0-10-16,0 0-5 0,0 0 4 0,5-10 5 16,-5 10 7-16,2-1-3 0,1-2-11 15,0-3-16-15,-1-2-13 0,4-2-5 0,-3-1 1 16,5-1 4-16,-3-1 2 0,0 0 3 0,-2-1 2 16,3 1 0-16,-3-2-4 0,0-3-1 0,0 3-1 15,-3-2 3-15,0 1 8 16,0 2 2-16,-6 1 3 0,3 1 0 0,-4 1 4 15,3 1 4-15,-5 2 0 0,0 2-3 0,-2 2-8 16,-4 4-8-16,-4 0-6 0,-5 3-1 16,-7 7-1-16,-4 8 1 0,-7 5 2 0,-3 3-3 0,1 8 0 0,-3 2-2 15,4 6 1-15,0 1 4 0,4 6-2 0,3-1-2 16,7 4-1-16,6-2-1 0,12 0 1 16,7-2 2-16,4-2-1 0,13-4-4 15,9-4 3-15,8-4-6 0,10-5 2 0,5-5 2 16,5-5-8-16,4-5-5 0,0-6-9 0,-1-6-17 15,2-2-5-15,-4-10-3 0,-3-2 2 0,0-8 10 16,-7 0 2-16,0-3 9 0,-3-3 8 0,-5-2 4 16,-3-1 16-16,-4-1 6 0,-6-1 5 15,-4 0 4-15,-4 1-1 0,-4 1 3 0,-5 4 3 16,-3 2 5-16,-1 4 9 0,-6 6 2 0,-5 2 2 16,-2 4-8-16,-1 4-9 0,-6 2-7 0,-4 1-9 15,-5 3-1-15,-2 7-5 0,-7 4 0 16,4 3 0-16,-2 3 1 0,6 5-2 0,1 1 0 0,8 2-2 15,4 0-2-15,4 2 0 16,6 0-1-16,7-1 0 0,1-1 4 0,5-5-4 16,10-1-3-16,3-1-2 0,4-5-4 0,3-4 5 0,7-3 4 15,2-3 3-15,0-4 1 16,2-2-5-16,-1-3-6 0,-2-7-3 0,-2-2-4 0,-3 0 2 16,-2-4 5-16,-4-1 4 0,-1-1 3 15,-5-2 7-15,1 0 1 0,-5 0 1 0,-1-2 7 16,0 0-4-16,-5 0-1 0,1 0 1 0,-4 2-4 0,-3 0 3 15,2 1 3-15,-2 5 0 0,0 1 1 0,0 3 0 16,-2 3 0-16,-1 2-4 0,0 2-4 16,-1 1-11-16,3 2-10 0,-4 2-3 15,-1 4-3-15,-3 4 8 0,0 4 9 16,-2 1 4-16,1 5 3 0,1 1-2 16,5 2 0-16,1 0-1 0,3-1-3 0,0 0 1 0,5-1 1 0,4-3-5 15,4-1 1-15,4-2 1 0,4-3 1 0,2-3 6 16,6-4 4-16,-2-2-2 0,0-3-2 15,0 0-3-15,0-7-6 0,-3-3 3 0,-2-2 1 0,0-2 2 16,-2 0 4-16,-1-1-2 0,-3-3 3 16,-3 0 1-16,3-2 4 0,-3 1 3 15,-1-5-1-15,1-1-3 0,2 1-7 16,-3 0 4-16,-1 1 1 0,2 4 2 0,-4 5 5 0,-2 3-6 16,-2 3-1-16,-1 5-2 0,-2 0-10 0,-1 3-10 15,2 0-6-15,1 3-1 0,1 4 3 0,1 3 11 16,0 3 5-16,0 6 4 0,0 2 7 15,-2 2-1-15,-2 1-1 0,-2 2 0 0,0 0-2 16,1-1 6-16,-5-1 2 0,-1 1-1 16,0-2 5-16,0 1-5 0,1-2-5 0,4-3-4 15,0-4-12-15,4-4-7 0,6-7-8 16,5-3-18-16,7-1-43 0,7-9-45 0,3-5-28 16,8-2-8-16,4-5 24 0,2-1 44 0,3-4 33 0,-2-2 31 15,3-3 21-15,1-1 13 0,0-6 14 0,1 0 15 16,-1-3 16-16,-1-1 35 0,-1 0 15 15,-7 2 1-15,-2 1 26 0,-10 5 4 16,-6 3 10-16,-9 7 10 0,-3 3-18 0,-7 10-25 0,0 2-15 16,-5 3-11-16,0 4-11 0,0 2-25 15,0 0-23-15,0 0-21 0,0 1-16 0,-3 7 8 16,0 5 5-16,-2 7 9 0,-3 5 8 16,-1 6-2-16,-2 3 2 0,1 2 1 0,0 3 0 0,-2 4-1 0,2 2-2 15,-5 1 1-15,0 5-2 16,-1 0 5-16,-1 0 2 0,-1 1-3 15,2-3-1-15,-1-1-16 0,1-5-19 0,3-5-22 0,4-5-26 16,1-6-14-16,5-8-10 0,-1-3-19 16,3-7-33-16,1-2-65 0,0-6-82 0,3-1-329 0,1-3-438 15,-1 0 332-15</inkml:trace>
  <inkml:trace contextRef="#ctx0" brushRef="#br0" timeOffset="24497.5741">19067 4252 2177 0,'0'0'356'0,"0"0"-88"0,0 0-128 0,0 0-46 0,0 0-34 16,0 0-2-16,0 0-1 0,117-56-9 0,-88 52-9 15,3 0-11-15,3 3-5 0,3-1-6 0,-1-1-4 16,4 2-3-16,-5 1-2 0,-2 0-7 16,-6 0 0-16,-3 0 1 0,-5 0-1 0,-1 1 2 0,-7-1 0 15,-2 0-1-15,-4 0-5 0,-4 0 7 16,0 0 3-16,-2 0 5 0,0 0 9 0,0 0-1 15,0-1-4-15,0 1-8 0,0-1-23 0,-2-1-48 16,-1 0-100-16,-1 0-275 0,3-1-852 0</inkml:trace>
  <inkml:trace contextRef="#ctx0" brushRef="#br0" timeOffset="24961.7576">20630 3814 2241 0,'0'0'655'0,"0"0"-571"0,0 0-6 0,0 0-16 0,0 0-25 0,0 0-13 16,0 0-16-16,0 0-20 0,0 0-3 0,0 0 6 0,0 0 21 0,0 0 20 15,0 0 12-15,-5 127 4 0,-3-79-13 16,3 4-6-16,-3 2-5 0,-3 4-6 0,-2 0-1 16,-2 6-2-16,2-1-4 0,-3 1-1 15,1-2-5-15,0-4-15 0,1-5-18 16,5-5-22-16,0-11-42 0,3-6-50 0,-2-6-67 0,0-9-139 15,3-5-354-15,0-5-817 0</inkml:trace>
  <inkml:trace contextRef="#ctx0" brushRef="#br0" timeOffset="26556.2068">20523 3810 1625 0,'0'0'710'15,"0"0"-571"-15,0 0-5 0,0 0-20 0,132-89-22 16,-100 80-10-16,2 4-20 0,1 3-19 0,1 2-9 16,0 4-8-16,5 5-6 0,-2 7-6 15,1 3-3-15,1 7-3 0,-3 4 1 0,1 4-1 16,-4 5-3-16,-3 3 1 0,-3 1-4 0,-5 2 1 16,-3-1 0-16,-4 0-1 15,-5-3 1-15,-3 0-1 0,-5 0 1 0,-1-4-3 0,-3-5-8 16,1-5-14-16,-8-3-15 0,0-6-10 15,-6-4 1-15,1-3 13 0,-7-2 7 0,-1-5 3 0,-2 0-3 16,-1-3-5-16,-3-1 5 0,5-5 13 16,1-3 13-16,4-3 6 0,2-1 6 0,4-3 2 15,7-1-15-15,1-3-8 0,2-1-15 0,8-2-13 16,5 1-1-16,5 0-2 0,7 0-2 16,5-1 7-16,6 1 6 0,7 0 1 15,3 3 13-15,5 0 4 0,6 0 2 0,-2 2 15 0,4 1 2 0,0 0 9 16,-6 3 14-16,3-1 6 0,-6 2 4 15,-5 4-1-15,-2 1-3 0,-4 0-3 16,-7 3-3-16,-2-1-4 0,-6 3-6 0,-9 0-4 0,-4 1-4 16,-4 0-3-1,-5 0 0-15,-2 0-1 0,0 0-9 0,-1 2 2 16,-6 3 10-16,-3 5 17 0,-2 0 16 0,-4 4 4 0,-2 2-7 0,-5 2-15 16,-1 1-4-16,3 1-7 0,-2 0-6 0,3 1-3 15,3 2-5-15,4 1-1 0,3 0 1 16,2-1 0-16,6 0 1 0,1 1-2 15,1-5-1-15,2-1-1 0,6-2 1 0,2-5 2 0,3-3 0 16,2-2 5-16,2-4 2 0,1-2 2 16,1 0 6-16,-2-4-2 0,1-4-2 0,1 1 2 15,-3-6-2-15,0-2 1 0,0-1-2 0,-1-2-3 16,1-1-1-16,-3-3 1 0,-2 0 0 16,-1-1-1-16,3 0 1 0,-5 0-7 0,0 2 1 15,-1 2 4-15,-3 4 3 0,0 2 10 0,-2 4 1 16,-2 2 0-16,0 2-3 0,0 1-5 0,0 1-3 0,0 0-3 15,0 3-8-15,0 0-13 16,0 0-20-16,0 0-26 0,0 1-15 16,1 6 11-16,3 0 17 0,5 7 32 0,8 2 22 15,3 3 2-15,3 2 1 0,7-2-4 0,1-2-3 0,2-2-1 16,6-1-1-16,-2-4 0 0,-1-1-1 16,2 0 1-16,-1-6 1 15,-3-2-2-15,-3-1 0 0,-1 0-2 0,-1-3 1 0,-7-4 1 0,-1 0 0 16,-3-2 6-16,-5 0 4 0,1 0 3 0,-3 0 7 15,-5 0-2-15,2 0 3 0,-6-1 1 0,3 3 1 16,-2 1 3-16,-3 0 0 0,0 2 0 16,0 1-2-16,-1 2-2 0,-5-2-8 0,0 2-12 15,-9 0-4-15,-1 1-10 0,-10 0 4 0,-5 6 4 0,-1 1-2 16,0 3 4-16,1 3-4 0,4 1-6 16,5 0 0-16,3 4-2 0,0 1 4 15,7-1 7-15,1 1-4 0,4 0-7 0,5-2-11 16,2-3-5-16,2-3 0 0,10-3 7 0,5-2 7 15,4-3 5-15,6-3 9 0,3-2 0 0,2-5 2 16,1-4-4 0,1-4-6-16,1-2 5 0,-2-4 0 0,3-3 1 0,-2 1 4 15,3-4 1-15,-1 0-2 0,4-6 1 0,7 1 2 0,-2-6-6 16,5-3 4-16,-2-3 1 0,-3-3-2 0,-6 1 7 16,-2 3 1-16,-11 3 1 0,-2 6 5 15,-10 4 1-15,-4 7 7 0,-3 4 10 0,-5 5 7 0,-1 4 8 16,-1 5 2-16,0 3-7 0,-1 0-12 0,-1 2-9 15,-3-1-13-15,-1 1-11 0,-4 5 0 16,-6 5-5-16,-8 7 5 0,-6 4 4 0,-2 6-3 16,-4 5 4-16,0 3 0 0,1 5-2 15,3 4 5-15,1 3-4 0,2 1 0 0,6 0 0 16,3-3-2-16,4-3 0 0,11-3-3 0,4-3-9 16,2-4-4-16,11-3-3 0,1-5-12 15,6-3 10-15,3-3 7 0,6-2 5 0,1-4 17 16,3-4-2-16,0-3-2 0,3-3-5 0,0-2-15 15,1 1-15-15,-2-7-16 0,-2 0-19 0,0 0-20 16,-2-4-10-16,-1 1-11 0,-3 0 4 0,-9 0 18 16,1 0 22-16,-6 2 19 0,-2 0 18 0,-2 0 11 15,-5 0 12-15,2 1 14 0,-3 1 4 16,-1 0 2-16,0-1-4 0,3 1-7 0,-3 0 3 16,0 1 10-16,-1 1 8 0,1 1 9 0,0-2 3 15,-1 2-3-15,0-1-8 0,1 2-5 0,-1 0-11 16,2-1-9-16,-2 2-9 0,1 0-16 15,-1 0-12-15,3 0-25 0,-2 0-35 0,0 0-64 16,0 0-52-16,0 0-19 0,1 0-6 0,3 0 5 16,-2 0-26-16,2 0-69 0,-1 0-93 15,3 0-21-15,-2 0 330 0,4 0 111 0,-1 0 0 16,1 0 0-16,0 0 0 0,-3 0 0 0,3-1 0 16,2-1 0-16,-1-1 0 0,-1 2 0 0,2-3 0 15,-1 3 0-15,-1-2 0 0,0-1 0 0,-5 2 12 16,3 0 464-16,-5-1 6 0,0 2-51 0,1-1-67 15,-3-1-52-15,0 2-52 0,0 1-31 16,0-1-34-16,-3 0-41 0,2 1-44 0,0-1-22 16,-1 1-16-16,1-1-20 0,-1 1-5 15,-2 0-15-15,3-1-14 0,-3 0-9 0,-3 1-8 16,3-1-1-16,-5 1-2 0,-2 0 7 0,-4 0-3 16,1 1 2-16,-4 0 2 0,-2 3-7 0,1 1 10 15,-2-1-2-15,0 2 1 16,2 1 6-16,-1-1-10 0,5 2 1 0,-3 1-3 0,4 0-1 15,-3 0 2-15,4 2 0 0,-3-2 3 0,5 3-4 16,-1-1 1-16,3 2-2 0,1 1-4 0,3-2 3 16,-1 1-5-16,2 1 2 0,3 1 4 0,1 2-5 15,2-2 0-15,4-1-7 0,3 0-9 16,6-2-2-16,1-1-19 0,9-1-30 0,0-2-53 16,7-2-89-16,4-1-178 0,-7-4-546 0,-10 0-622 15</inkml:trace>
  <inkml:trace contextRef="#ctx0" brushRef="#br0" timeOffset="27173.4308">23979 4286 1282 0,'0'0'685'0,"0"0"-261"0,0 0-194 0,0 0-38 15,0 0-15-15,0 0-30 0,0 0-37 0,0 0-19 16,0 0-20-16,0 0-21 0,0 0-18 0,0 0-16 16,0 0-7-16,0 0-11 0,-62-110 1 15,44 111-4-15,1 4 0 0,-2 5 2 0,-1 0-1 16,0 5 2-16,-1 2-2 15,1 2 6-15,0 2-4 0,-1-1 3 0,2 2 0 0,3-1-2 16,3 1 1-16,2-1-3 0,2-2-5 16,5-2-8-16,-2-2-10 0,6 1-7 0,0-5-5 15,6-1-5-15,-1-2-9 0,5-2 1 0,1-3 3 16,6-1 9-16,1-2 13 0,-1 2 3 0,6-4 7 16,1-3-1-16,-2-2 6 0,4-2 3 15,-2 1 2-15,-2-1 3 0,-1-2 0 0,1-2 1 0,-3 1 1 16,1 1-1-16,2-4 3 0,-4 2 4 15,0-2 2-15,-1 1 2 0,-5-3 3 0,0 0-1 16,-2-1 6-16,-2 2 5 0,-4 2 2 0,2 1 6 16,-3 2 2-16,-2 3-2 0,-1 1 3 15,0 1-6-15,0 2-6 16,0 3-10-16,0-1-9 0,0 2-9 0,0 0-14 0,0 0-20 16,0 0-28-16,3 0-38 0,1 0-26 0,0 3 23 0,6 1 39 15,6 2 54-15,3-1 34 0,6 0-8 0,5 1-5 16,7-1-9-16,4-4-2 0,2-1 0 0,-1 2-13 15,2-2-4-15,-4-5-2 0,-2-2-2 16,1-4 9-16,-6-3 7 0,0-4 12 0,-3-1 10 16,-5-5 11-16,-3 1 5 0,0-4 10 0,-3-1 12 15,-2-4 0-15,-4-3-8 0,-3 2-6 16,-4 0 20-16,-3 3 1 16,-2 2 6-16,-2 8 4 0,-1 1-16 0,-4 3 3 0,-3 6 2 0,0 1-9 15,-1 3-18-15,-2 3-11 0,-1 1-7 0,0 2-4 16,-4 5-2-16,-1 7-1 0,-2 7-2 0,1 5-1 15,-3 5-1-15,1 6 3 0,-2 6 1 16,1 4 1-16,-4 4-1 0,-1 4-1 0,2 1-1 16,-3 5 1-16,2 4 2 0,-1-1 3 15,3 2 2-15,-2 0 0 0,5-3-9 0,0-4-12 16,5-1-26-16,4-7-39 16,6-4-32-16,5-7-60 0,1-7-100 0,5-6-295 0,5-6-585 15,-4-10 138-15</inkml:trace>
  <inkml:trace contextRef="#ctx0" brushRef="#br0" timeOffset="27474.9201">25167 3977 2085 0,'0'0'462'0,"0"0"-339"0,0 0-12 0,0 0 9 16,0 0-6-16,0 0-25 15,0 0-39-15,0 0-41 0,0 0-37 0,0 0-9 16,0 0 4-16,0 0 17 0,0 0 25 0,-88 39 10 16,71-3-1-16,-1 5 4 0,-2 3-2 0,0 6-7 15,0 4 6-15,0 5-7 0,-1 4 0 0,1 1 3 16,1 0-4-16,1 2 3 16,2-3-4-16,-3 2-4 0,-1-5 1 0,0-2 1 0,-1-1 1 0,-2-3 0 15,-4 0 0-15,6-4-8 0,-3 2 10 16,-2-6 0-16,4 1-2 0,-4-5 4 15,0 2-30-15,-3-6-55 0,-4 3-106 0,6-12-548 0,7-9-939 16</inkml:trace>
  <inkml:trace contextRef="#ctx0" brushRef="#br0" timeOffset="28566.0583">12928 5553 1565 0,'0'0'93'0,"0"0"-75"0,0 0 24 0,0 0 42 15,0 0 24-15,0 0-3 0,0 0-36 16,0 0-57-16,0 0-37 0,0 0-4 0,0 0 36 0,0 0 50 15,0 0 42-15,0 0 24 0,2-10-10 16,21 14-30-16,6-2-25 0,3-1-15 16,7 3-11-16,2-1-5 0,10-3-4 0,3 1 0 0,9-1-2 15,3 0-1-15,8-4 1 0,6 0-5 16,9 1 0-16,6-2-2 0,9-1 1 16,8 1-1-16,8-1-1 0,7-1 0 15,6 0-1-15,7 0-1 0,5-1 1 0,6 0 1 0,4-1 1 16,5 0-1-16,3-1 2 0,2 0-3 0,5 3-2 15,1-1 4-15,2 0-1 0,3-1 4 0,3 2 6 16,3-1 0-16,2 0 5 0,2-1-1 0,-3 2-4 16,3 2-1-16,-3-1-4 0,-2 2-4 15,1-1-2-15,-1 0-1 16,-4 1-1-16,1 1 0 0,1-1 4 0,0 0-6 0,1 1-1 16,2-1 0-16,-2 2-3 0,2 0 3 0,-1 1 0 15,-3-2 0-15,0 0-1 0,-3 2 1 0,2-2 0 16,-1 1-1-16,0-2 3 0,0 2-4 15,-1 2 4-15,-1-2-1 0,-2 2-2 0,0-1 1 0,-2 1-3 16,-1 1 0-16,1 1 1 0,-5-1-3 0,-1 0 3 16,-4 0 1-16,-1 3-2 15,-11 0 1-15,-1-2 0 0,-6 1-3 0,-9 1 3 0,-8-1-1 0,-7-1 3 16,-7 1 2-16,-2 1 0 0,-11-2 2 16,-3 3 1-16,-10-4 1 0,-11 2 0 0,-8-2 3 15,-8-1 3-15,-10 2 1 0,-11-2 6 0,-5 0-2 16,-5 0-3-16,-8 0-1 0,-6 0-2 15,-7-1 3-15,0 0 2 0,-5 1 2 0,0 0 0 16,0 0-2-16,0 0-3 0,-1 0-6 16,-1-1-1-16,-1 1-7 0,2 0-4 0,-1 0-2 15,1 0-11-15,1-2 3 0,-1 2 3 0,1 0-3 16,-2 0 7-16,2 0-5 0,0 0-3 0,-2 0-1 16,2 0-8-16,-1-1-15 0,-2 1-25 0,-4 0-44 15,-4-1-106-15,-1 1-599 0,3 1-944 0</inkml:trace>
  <inkml:trace contextRef="#ctx0" brushRef="#br0" timeOffset="38535.9025">3513 5803 0 0,'0'0'0'0,"0"0"261"16,0 0 220-16,0 0-13 0,0 0-59 16,0 0-93-16,0 0-94 0,0 0-38 0,0 0-11 15,0 0-17-15,0 0-4 0,0 0-23 0,14-80-35 16,-14 80-27-16,1 0-27 0,-1 0-19 15,0 0-15-15,0 0-9 0,0 0-7 0,0 4-10 16,0 0 3-16,0 3 4 0,0 3 7 0,0 5 10 0,0 4 5 16,1 6 6-16,-1 4 3 0,0 5 6 15,0-2-1-15,-1 5-7 0,-3 2 4 16,2 0-10-16,0 5-3 0,0 0 0 0,0 1 4 16,-2 3 9-16,2 4 9 0,0 4 3 0,0 3-3 15,-2 2-5-15,2 3-8 0,2 2 0 0,-2-1-5 16,0 2 0-16,-3-3-1 0,2 0-3 0,-1-2-1 15,0-1-1-15,0-2 2 0,-2-1 1 0,2 0 1 16,-3-1-3-16,1-1-2 0,1 0 0 16,-1-4-1-16,0-1 2 0,0-6 0 0,1-1 1 0,-1-8-3 15,4-3 0-15,0-5 1 0,-1-3-2 16,0-5 2-16,2-2-1 0,-1-1-1 16,1-4-1-16,-2-3 0 0,1-2 1 0,0-2 1 15,2-3 1-15,0 1-1 0,0-3 3 0,0-1 1 16,0 0 3-16,0 0 7 0,0 0 0 0,0 0 4 15,0 0 1-15,0 0-4 0,0 0 3 16,0 0-3-16,0 0-1 0,0 0-3 0,0 0-6 16,0-1-6-16,-1 1-8 0,1 0-14 15,-1-1-15-15,0 1-22 0,0 0-23 0,1-2-28 16,-2 1-47-16,1 1-90 0,0-1-220 16,-1 1-477-16,2 0-643 0</inkml:trace>
  <inkml:trace contextRef="#ctx0" brushRef="#br0" timeOffset="39478.0077">3500 7707 284 0,'0'0'508'16,"0"0"-129"-16,0 0-118 0,0 0-32 0,0 0-23 16,0 0-22-16,0 0-32 0,0 0-18 15,0 0-19-15,0 0-18 0,0 0-23 0,0 0-28 16,0 0-18-16,0 0-17 0,-30-14-9 0,30 14-2 15,0 0 2-15,0 0 0 0,0 0 5 0,0 0 1 16,0 0 1-16,0 0 4 0,0 0 0 16,0 0 4-16,0 0 9 0,2 0 0 0,-1 0 7 15,2 0 7-15,-1 0 4 0,0 0 10 0,5 0 2 16,-1 0-2-16,3 0-6 0,2 0-9 0,3 0-6 16,1 3-4-16,3-3-3 0,1 0-3 15,5 0-3-15,3 0 0 0,4 0-6 0,3 0 2 16,3 0-2-16,5 1 0 0,2-1 3 0,4 0-5 15,5 0 2-15,3 0 0 0,1-2-2 0,3 0-1 16,4 4 0-16,-2-4-1 0,0 2 0 16,2-1 2-16,-3 0-3 15,0-1 0-15,0-2 3 0,-2 2-5 0,-4-3 4 16,-1 1 2-16,-3-2-10 0,-2 2 7 0,-2-2-4 0,-3 0-1 0,-3 0 4 0,-4 0-3 16,-6 1 0-16,-2 1-1 15,-6 1 0-15,-5-1 1 0,0 0 2 0,-6 1 0 16,-4 1-1-16,-4 1 4 0,-1 0 2 0,-1-1 4 15,-2 2 8-15,0 0-3 0,0 0-1 0,0 0-2 16,0 0-8-16,0 0 3 16,0 0-2-16,0 0-3 0,0 0 4 0,0 0-6 0,0 0-1 15,-2 0-2-15,2 0 1 0,0 0-4 0,0 0 1 16,0 0 1-16,0 0-7 0,0 0 5 0,0 0-1 16,0 0-3-16,0 0 6 0,-1 0-10 0,1 0-3 15,-1-1-8-15,0 1-19 0,0-1-11 0,-3 0-31 16,-2 0-21-16,-1 0-31 0,0 1-45 15,-4 0-69-15,-2 0-234 16,3 0-520-16,5 0-562 0</inkml:trace>
  <inkml:trace contextRef="#ctx0" brushRef="#br0" timeOffset="40017.9409">4428 7254 1858 0,'0'0'133'0,"0"0"35"0,0 0 32 0,0 0-2 0,0 0-17 16,0 0-30-16,0 0-29 0,0 0-19 0,0 0-18 15,0 0-19-15,0 0-21 0,0 0-15 0,0 0-18 16,-43-36-9-16,43 36-3 0,0 0-7 0,2 2 8 16,6 3 1-16,-3 2 4 0,2 2 5 0,3 2 0 15,1 2 1-15,4 0 0 16,-1-1-2-16,3 2 2 0,1 0 6 0,3 1 3 0,-1 3 2 15,5-2 3-15,1 0-2 0,2 1-5 16,5 1 3-16,-2-1-8 0,1 0 0 0,1-2 1 16,0 2-5-16,1-4 0 0,0 1 0 0,-1-1-2 15,0-1 0-15,-3 2 0 0,-2-3-2 16,0 0-2-16,-5-1 2 0,-1-2-2 0,-4 1-1 16,1-2 0-16,-6-4-2 0,2 2 1 0,-4-2 0 15,-1 1-2-15,-1-3 6 0,-3 1-3 16,1 1 1-16,-4-1 1 0,1-1-5 0,-1 0 4 0,-2-1-2 15,2 0 1-15,-1 0-1 16,-1 0-2-16,0 1-4 0,1-1-8 16,-2 1-11-16,1 1-20 0,0-1-27 0,1 1-35 0,1 0-54 0,-1 1-95 15,0-1-296-15,-2 0-661 16,1 0-93-16</inkml:trace>
  <inkml:trace contextRef="#ctx0" brushRef="#br0" timeOffset="40550.6426">5281 7657 1319 0,'0'0'463'0,"0"0"-177"0,0 0-67 16,0 0-24-16,0 0-35 0,0 0-27 15,0 0-18-15,0 0-24 0,0 0-19 0,0 0-17 0,0 0-11 16,0 0-8-16,0 0-1 0,0 0 0 16,-63 7-1-16,53-4-1 0,0 0-2 0,0 2-3 15,0-1-2-15,0 1 0 0,-2 1-2 0,-2 0-1 16,-2 2-1-16,0 3-1 0,-3 1 0 16,1 0 0-16,-3 3 0 0,-4 2-1 15,2 1-1-15,-6 1-1 0,-2 4-1 0,-5 2 0 16,0 0-1-16,-5 3-1 0,-3 3-1 0,-1 0-1 0,-1 2-4 15,1 1 1-15,-3-1-1 0,3 0 1 0,0-2 5 16,0-2-5-16,9-3 0 0,1-1 2 16,6-4-1-16,5-3 5 0,2-3 1 0,5-1 0 15,2-2-5-15,3-1 0 0,0-3-1 16,2-1-2-16,3-2 4 0,1-1-4 0,4-2-3 16,1-2-1-16,1 1-5 0,0-1 4 0,0 0 0 15,0 0 1-15,0 0 4 0,0 0-5 0,0 0-1 16,0 0-3-16,0 0 2 0,0 0 1 15,0 0 1-15,0 0 1 0,0 0-7 0,0 0 5 16,0 0 0-16,0 0 1 0,0 0 5 0,0-1-5 16,0 1-2-16,0 0-2 0,0 0-4 15,0-1 8-15,0 1-2 0,0 0 2 0,0-1 1 16,0 1-12-16,0 0-10 0,0-1-22 0,0-1-32 16,0 1-59-16,0-1-160 0,0 2-844 15,0-2-644-15</inkml:trace>
  <inkml:trace contextRef="#ctx0" brushRef="#br0" timeOffset="44716.472">6458 7436 1481 0,'0'0'392'15,"0"0"-125"-15,0 0-93 0,0 0-62 0,0 0-44 16,0 0-15-16,0 0 11 0,0 0 13 15,0 0 22-15,0 0 10 0,0 0-8 0,0 0-13 16,10 105-16-16,-3-75-12 0,-4 3-12 0,0 1-1 16,4 4-3-16,-5 4-8 0,-1 4-5 0,0 1-9 15,1 2-6-15,-2-1-2 0,0 0-1 16,-3-3-1-16,2-4-2 0,0-7-3 0,-1-2-4 16,1-5-2-16,-4-4 2 0,3-3 0 0,1-2 1 15,-1-5 0-15,1-2 0 0,-3-6 1 16,3 0 4-16,0-4 9 0,1-1 7 0,-1 0 10 15,1 0 4-15,-3-2-9 0,-3-3-5 16,1-8-11-16,-4 1-7 0,-1-5 2 0,-2-2-8 16,-3-5-3-16,3-5 0 0,-2-4-3 0,-1-1 5 0,3-3-5 15,-2-4 0-15,0-4-5 0,2-1 2 16,0-3 3-16,-4-1 0 0,6-3 5 16,-1 0-5-16,4-1 1 0,2 0 0 0,1 2 1 15,4 4 5-15,0 3-1 0,2 4 0 0,5 0-3 16,5 6-4-16,4-1-2 0,3 2-1 15,3 5 2-15,5 1-1 0,2 5-1 0,-1 3 2 0,3 4-2 16,-1 6 1-16,1 2 2 0,-3 4-3 0,2 4 0 16,-2 2 0-16,1 8 1 0,-6 5 2 0,-1 6 3 15,-3 3 1-15,0 6 1 0,-9 3 0 16,0 5-1-16,-7 1 1 0,-3 1 2 0,0 0 0 16,-4 2 3-16,-7-2-1 0,-6-1-1 0,4-2-1 15,-6-2-1-15,2-5 2 0,-2-4 2 16,-1-4 0-16,0-2 4 0,0-3-3 0,2-4-2 15,-1-3 0-15,4-2 0 0,2-3 2 0,4-2 3 16,5-2 3-16,-3-1 1 0,5 0 0 16,1-4-2-16,1-4-6 0,-1-4 1 0,2 0-8 15,6-4-2-15,6-2-1 0,-1-2-6 0,8 0 8 16,1-3 0-16,3 0 3 0,3-1 0 0,3 1-3 16,3 2 0-16,2 2-1 0,-1 1 0 15,1 4 2-15,0 1 0 0,-1 5 2 16,2 1-5-16,-2 1 0 0,3 2 3 0,-3 6 0 15,2-2 3-15,-5 1-2 0,1 6-2 0,-2 1-1 0,-1 2-1 16,-4 5 3-16,-2-1 2 0,0 3 0 16,-7 0 1-16,-1 2-1 0,-5-1-2 0,-6 3 0 0,2 0 7 15,-6-2-7-15,1 2 4 16,-9 0-2-16,-2-2-7 0,-1-1 9 0,-6 0-2 0,2 0 1 16,-4-4 2-16,-2 1-9 0,2-3-1 15,-2-1-3-15,3-4-4 0,2 0 3 0,1-3 0 16,4-3 1-16,2-1 0 0,5 0 3 0,-3-3-1 15,5-5-1-15,2 0 3 0,0-5-15 16,2-1-10-16,8-2-5 0,4-2-5 0,4-2 12 16,7-2 11-16,-1 1 8 0,8-4 8 0,0 2-3 15,4-2 4-15,-4 0 1 0,5 2 3 0,-4 1 3 0,0 1 2 16,-2 3 0-16,-1 1-1 0,-2 2 3 16,-5 3 2-16,-2 1 2 0,-3 2 6 15,-6 4-5-15,-3 0 0 0,-2 4-2 0,-6-1-8 16,0 2 2-16,-1 0-4 0,0 0-3 0,0 5 7 15,0 2 4-15,-4 4 5 0,-3 0 3 0,-2 4 1 0,-1 1-7 16,0 0-5-16,-1 3-2 0,1 0-9 16,2 1 6-16,4 1 0 0,-3-2-1 0,6 0 7 15,0-2-9-15,1-3 0 0,0-3 1 0,2-1-4 16,7-2 6-16,-1-3 0 0,1-1 4 16,3-2-1-16,0-2 2 0,5 0 0 0,-2-3-1 15,4-5 2-15,2-5-5 0,1 2-3 16,3-6-3-16,-1-1-6 0,4-4 7 0,-5-1-2 15,5-2 3-15,0-3 3 0,-3-2-5 16,3-1 0-16,0-1 1 0,-3-2-2 0,2 2 4 0,-4 1 1 16,-2 3 1-16,-6 3-1 0,-7 3 5 15,-2 4 3-15,-5 3 4 0,-1 2 7 0,-1 2-3 16,-6 2-1-16,2 2 0 0,-2 4-2 0,-1 0 1 0,3 2-3 16,-3 0-4-16,-2 3-1 0,0 6-6 15,2 4-1-15,1 6 0 16,0 5 2-16,-1 8 1 0,5 3-1 15,-2 3 0-15,3 8-2 0,1 2 4 0,-3 6 1 0,1 6 5 0,0 3 1 16,0 2-4-16,-2 3-1 0,0 2-3 16,-3 1-4-16,-1 1 5 0,0 0-1 0,4-2 1 0,-2-1-2 15,-1-5-2-15,5-2 0 0,-3-4 0 0,3-6 3 16,3-3-1-16,-2-9-2 0,1-6 0 16,0-5-2-16,1-8 2 0,0-2 2 0,0-8-5 15,0-3-7-15,0-4-10 0,0-3-19 16,0-3-53-16,1-7-125 0,2-1-679 15,-1 3-811-15</inkml:trace>
  <inkml:trace contextRef="#ctx0" brushRef="#br0" timeOffset="45568.3821">8285 7399 1442 0,'0'0'229'0,"0"0"-47"0,0 0-51 0,0 0-42 0,0 0 0 0,0 0 2 15,0 0-13-15,0 0-13 0,0 0-9 0,0 0-7 16,0 0-3-16,0 0-12 0,0 0-7 16,83-28-5-16,-63 21-3 0,1-1-2 0,0-1 0 15,1 0-1-15,-2-2-1 0,-1 1 4 16,-4 0 5-16,-2-1 7 0,-4 1 8 0,-5 2 4 16,1 0 0-16,-4 1-2 0,-1 0-6 0,0 0 0 15,-6 1-3-15,2 2-4 0,-3 0-5 0,-4 2-6 16,-1 2-5-16,-6 0-3 0,-1 7 0 15,-3 4-1-15,-1 3 1 0,-5 4 2 16,5 3 2-16,-4 2 2 0,5 3-2 16,2 0-1-16,3 1-2 0,4-1-7 0,4 0 0 0,7 0-3 15,2-1 3-15,7-2 3 0,7-1 3 0,5-4 1 16,9-4 2-16,4-3-2 0,3-4 0 16,10-3 1-16,-1-4-1 0,1 0-1 0,0-2-4 0,-1-7-2 15,-3 0-3-15,-1-4 0 0,0-3 0 16,-8 1 1-16,0-2 0 0,-4-2-1 0,-2 2 0 0,-3-2 2 15,-3 1 2-15,-7 0 1 0,2 2 4 16,-7-2 1-16,-2 2 4 0,-5 5 5 0,-1 1 2 16,0 3 1-16,0 3-3 0,-2 1-8 0,-6 1-8 15,-1 2-7-15,-3 2-6 0,-2 5 2 0,-6 5 6 16,-2 4 2-16,-2 2 0 0,4 3 3 0,3 0-2 16,3 0-3-16,5 0 0 0,7-1-5 15,2-1 4-15,2-2 2 0,14-3 1 0,4-2 4 16,5-3 0-16,12-5 0 0,2-4 1 15,3-4-5-15,1-6-4 0,-1-3 1 0,-2-2-1 16,-1-2 2-16,-2-5 2 0,-3 1-2 16,-3-4-1-16,-1 0 4 0,-2-2-1 0,-3-1 4 0,0-2 1 15,-6-1 0-15,-3-1 1 0,-1 0 3 0,-4-1 1 16,-2 1 3-16,-4 3 5 0,-2 1 2 16,-1 5 14-16,-4 2 3 0,2 3 4 0,0 5 5 15,-3 3-5-15,0 2 4 0,1 6-1 0,-2 0-8 16,3 2-14-16,1 0-12 0,0 0-12 15,-1 3-8-15,0 5 3 0,-1 5 0 0,-4 5 5 16,5 5 5-16,0 5-2 0,0 1 0 0,2 5 1 16,-1-1-1-16,0 2 0 0,0 0 0 0,2 3 1 15,2 0-1-15,-2-1 3 16,-1 1-4-16,0 1 3 0,-1-1-2 0,0-3-1 0,0-1-1 0,1-5-4 16,0-3-10-16,0-5-17 0,3-6-23 15,-1-2-25-15,-1-2-24 0,3-6-40 0,-1 0-75 16,0-5-173-16,2 0-675 0,-5 0-558 0</inkml:trace>
  <inkml:trace contextRef="#ctx0" brushRef="#br0" timeOffset="45877.7971">9414 7207 2427 0,'0'0'404'0,"0"0"-217"0,0 0-56 16,0 0-28-16,0 0-24 0,0 0-20 15,0 0-16-15,0 0-12 0,0 0-10 16,0 0 2-16,0 0 0 0,147-49-2 0,-108 42-4 0,3 3-2 16,-2-4 0-16,4 1 0 0,-6-1 1 15,0-1 0-15,-1 1 0 0,-3 3-3 0,-7-2-1 16,-4 1-3-16,-5 2 3 0,-6 2 2 0,-5-1 5 16,-3 2 8-16,-3 0-2 0,-1 1 1 0,0 0-6 15,0 0-4-15,0 0-5 0,0 0-6 16,-1 0-4-16,-3 0-3 0,-2 0-4 0,3 0 1 15,-2 2-7-15,1-1-22 0,-1 1-34 0,2 0-59 16,0-1-129-16,1 2-793 0,-1-2-675 0</inkml:trace>
  <inkml:trace contextRef="#ctx0" brushRef="#br0" timeOffset="49583.6333">11144 6846 334 0,'0'0'616'0,"0"0"-137"0,0 0-136 0,0 0-46 0,0 0-45 15,0 0-34-15,0 0-43 0,0 0-35 16,0 0-19-16,0 0-23 0,0 0-17 0,-10-116-16 16,5 111-11-16,2 3-13 0,0 1-9 0,0 0-6 15,-3 1-12-15,0 1-5 0,-4 5-3 0,-1 4-4 16,-3 1 3-16,-6 2 1 0,0 6 1 16,-1 2 1-16,-3 2-2 0,-1 4 1 0,0 0-1 15,-2 5-4-15,0 0 6 0,-2 4-3 16,2 0 2-16,3 5 0 0,-1-1-5 0,1 4 2 0,3 2-2 15,0-1-1-15,3 1 1 0,5-1-1 16,5 1 0-16,-1-3-4 0,8-1 4 0,1-3 1 16,3-2 2-16,7-4 5 0,1-3-5 15,7-5 0-15,3-3 0 0,2-5-3 0,4-5 5 16,3-5-2-16,1-3 1 0,7-4 2 0,1 0-4 0,3-7 0 16,0-2-3-16,-1-7 1 0,2-1-1 15,-2-4-2-15,-3-2-1 0,-1-1-5 0,-5-2 5 16,-6 0 1-16,-3 0 1 0,-4 0 6 0,-4 1-5 15,-2 0 0-15,-5 0 0 0,0 1-2 0,-4 3 5 16,-1-1-1-16,-3 2 1 0,-2 3 1 16,1 1-1-16,-4 1 0 0,-2 2 2 0,0 3 2 15,0-1-3-15,-3 3-1 0,1-1-2 0,0 3-5 16,-2 1 4-16,0 3-2 0,-3 1 1 0,0 1 4 16,-2 0-7-16,-1 5 0 0,-1 4 1 15,-1 3-3-15,-2 3 3 0,3 2 1 16,-2 3 2-16,1-1-1 0,4 4 1 15,0 1 0-15,4 1-1 0,2-1 1 16,1 0-1-16,3 0-2 0,3-5 1 16,2 1 0-16,0-2 0 0,9-5 2 0,1-3 0 0,1-1-3 0,4-5 3 15,3-1-2-15,3-3 4 0,4-1-1 0,2-8 1 0,4-1-1 16,0-2 0-16,2-4-2 16,-2 0 1-16,-1-4 2 0,-2 1-1 0,0-2 4 0,1 0-3 15,-2 0-2-15,-2 2 1 0,2 2-4 16,-3 1 3-16,-4 2 1 0,0 3-2 0,-2 1 2 0,-3 4-4 15,0 1-1-15,-4 5-1 0,1 0 0 0,1 0-2 16,0 0 2-16,2 7-2 0,-4 1 0 16,2 4 5-16,-1 0 1 0,-2 2 0 15,-1 1 1-15,-2 1-1 0,0 0-1 0,-3 2 1 0,3-2 0 16,-4 2-1-16,0-1-7 0,2-2-7 0,-4-2-14 16,1-4-10-16,1-1-6 0,-1-2-2 0,2-4 7 15,0-2 8-15,0 0 12 0,5-6 12 16,0-3 5-16,4-2 4 0,-1-3 0 0,2 0 0 15,1-3 1-15,-1-1 0 0,2 0 0 0,-1 0 0 16,1-1 1-16,-2 1-1 0,2 1 1 0,0 1-3 16,-1 1-2-16,-1 4-1 0,-2 2-1 15,2 3-3-15,-4 2 3 0,1 0-6 0,-1 3-6 16,0 1 0-16,3 0-3 0,1 2 5 0,1 3 8 16,3 1 3-16,3 2 5 0,0-1 1 0,1-1 0 15,6 1 0-15,0-3 4 0,5-1-2 0,-1-3 1 16,4 0 1-16,3-1-6 0,-3-5 2 15,3-1-3-15,-7-4-3 0,-1-2 3 0,-1-2-2 16,-3-4 0-16,-2-1 5 16,-1-2-4-16,-3 0 5 0,0-3 3 0,-3 0-1 0,-2 0 6 15,-4-2 1-15,-1 2 2 0,-3-1 6 0,-4 2 2 16,-2 2 4-16,-2 1 5 0,-1 3 0 16,-3 0 8-16,-1 2 11 0,-1 2 0 0,-1 1 6 0,1 5-1 15,-2 0-8-15,4 3-4 0,1 3-10 16,1 2-16-16,1 0-14 0,1 1-16 0,-4 6-3 15,-2 5-1-15,0 5 6 0,-3 6 11 0,0 5 2 16,-1 2 5-16,2 7-7 0,-2 2 0 16,0 3 0-16,0 6-5 15,2 3 6-15,0 4 1 0,0 4 0 0,4 3 2 0,2 3-1 16,2 1-3-16,0 2 1 0,0 1 1 0,2-6-1 0,5-3-1 16,-2-3 0-16,3-6-4 0,0-7-1 15,-1-3-7-15,-2-6-11 0,3-5-24 0,-4-5-32 16,2-4-39-16,-4-3-64 0,2-4-157 0,-2-4-479 0,1-5-783 15</inkml:trace>
  <inkml:trace contextRef="#ctx0" brushRef="#br0" timeOffset="50652.3675">12657 7180 1680 0,'0'0'229'0,"0"0"-150"0,0 0-16 0,0 0-6 16,135-56-15-16,-105 56-2 0,1 1 0 0,-1 6 2 16,0 3 1-16,-1 2-11 0,-4 4-5 15,1 2-8-15,-6 3-6 0,-2 2 3 0,-5 1 3 16,-3 3 1-16,-1-1 4 0,-7 1 6 0,-2 2 2 0,0 0 7 16,-5-1 0-16,-3-1-7 15,-5-2-3-15,2-4-5 0,-1-3-5 0,1-4 0 16,1-5-1-16,1-4 1 0,1-1 4 0,2-3 0 15,1-1 1-15,1-3-4 0,4-4-11 0,0-5-12 16,8-4-13-16,4-2-8 0,3-5 3 16,7-4 2-16,4-3 6 0,5-3 10 0,7-3-1 15,0-3 4-15,3-2 2 0,2-3-2 16,0-2 0-16,3-3 5 0,-5 2 4 16,-3 0 9-16,-3 2 9 0,-5 1 3 0,-2 2 11 0,-7 2 19 15,-6 3 6-15,-2 6 5 0,-4 2-5 0,-4 5-10 16,-2 4 0-16,0 4 0 0,-3 5-3 0,-3 1-6 15,3 4-8-15,0 3-6 0,-1 1-7 16,-1 2-14-16,0 2-11 0,-4 6-4 0,-1 6 2 0,-2 4 1 16,-5 10 5-16,3 2-2 0,-2 9-1 0,0 4-2 15,0 0 0-15,5 3 0 0,3-1 0 16,1-1 1-16,4 0 0 0,2-3-1 16,0-1 0-16,6-3-1 0,4-5 0 0,0-1-6 0,6-6 2 15,-1-3-2-15,5-5-4 0,2-5 9 16,4-1-4-16,2-8 3 0,1-3 1 0,1 0-2 15,3-7 0-15,-1-2-1 0,-2-2 1 16,-1-3-1-16,0-2 5 0,-2 0-1 16,-2 0 1-16,-2 0 5 0,-4-1-3 0,-1 3 0 15,-3 0 4-15,-4 1-4 0,-3 3 3 0,-5 0 4 0,1 3-1 16,-5 3 3-16,-1 1 2 0,0 2-2 0,0-1-1 16,0 2-6-16,0 0-11 0,-4 0-6 0,-4 5-2 15,-2 4 0-15,-1 4 6 0,-2 2 1 16,-1 3-1-16,2 1 5 0,3 4-1 15,5-1 3-15,1 1 0 0,3 1-4 0,0-3-1 0,7 0-6 16,9-3-7-16,3-6-4 0,4-3-6 16,6-4-9-16,1-5 0 0,3 0-2 0,3-10-2 0,2-1 11 15,2-4 7-15,1-3 7 0,2-4 13 16,1-1 3-16,-3-4 3 0,1-1-2 0,-1-4 1 16,-1-2 2-16,-2 0 0 0,-4-5 2 0,3-2 1 15,-9-1 0-15,-1-4 2 0,-6-2 0 0,-2 0 2 16,-8-1 3-16,-2 1 0 0,-7 6 5 15,3 6-1-15,-5 6 3 0,0 9 9 0,-6 4 1 16,4 7 5-16,0 3 2 0,-2 5-8 0,2 2-12 16,1 0-12-16,-2 3-8 0,-3 7-4 15,-1 4 4-15,0 7 4 0,-1 4 0 0,-1 7 0 0,-1 4-3 16,2 5 2-16,2 2-1 0,-1 2 2 0,-3 1 1 16,2 3 0-16,3 1-1 0,-3 1 2 15,-2-2-2-15,8 0 0 0,0-6 0 16,2-4-4-16,3-8-2 0,5-6-3 0,0-6-4 0,2-4 3 15,0-8 3-15,-1-3 1 0,0-4 5 0,2 0 3 16,4-8-2-16,-1-4 5 0,5-3-1 16,2-4 0-16,-1-4 7 0,1-2-8 0,3-1-1 15,2-4 2-15,1 0-6 0,3-1 4 16,0 3 0-16,0 1-2 0,-2 6 0 0,0 2 4 16,-2 4-1-16,-3 5 0 0,-1 3 0 0,-2 3-5 15,1 2 0-15,0 2-1 0,-1 3-3 0,0 6 1 16,-1 0 1-16,2 4 0 0,-4 2 2 15,-4 0 2-15,1 1 1 16,-4 2 2-16,-1 1 0 0,-1 0 0 0,2 0 0 0,-7 0-1 16,2 0-6-16,-4-1-5 0,-1-2-26 0,0-2-57 0,0-3-59 15,1-1-124-15,-1-4-339 16,0-3-762-16</inkml:trace>
  <inkml:trace contextRef="#ctx0" brushRef="#br0" timeOffset="50820.5056">15247 6618 2381 0,'0'0'167'0,"0"0"-28"0,0 0-69 16,0 0-48-16,0 0-47 0,0 0-58 0,0 0-4 16,0 0 7-16,0 0 32 0,0 0 13 15,0 0-425-15,0 0-978 0</inkml:trace>
  <inkml:trace contextRef="#ctx0" brushRef="#br0" timeOffset="51547.2445">16102 7035 1714 0,'0'0'174'0,"0"0"-29"0,0 0-73 0,0 0 3 0,0 0 17 15,0 0 25-15,0 0 11 0,0 0-18 16,0 0-29-16,0 0-22 0,-124 1-19 0,106 8-9 0,4 2-6 16,-4 1-3-16,0 1-1 0,2 1 1 15,0 0-6-15,-1-1-5 0,4 4 2 0,-1-4-7 16,3 5-2-16,-2-2-1 0,9 1-3 0,-3-2 3 15,5 1 2-15,0-3 0 16,2-1-3-16,0 0-9 0,0-3-1 0,4-1-1 0,4-2 4 16,8-1 8-16,-1-4 1 0,5-1 2 0,2 1-3 15,3-7-2 1,-1-1-2-16,4-2-3 0,-4 0 2 0,3-2 1 16,-3 0 2-16,-3 1 2 0,4-3 0 0,-3-1 2 15,-2-1 3-15,0-1 2 0,0 1-1 0,-5 1-3 16,1 3 2-16,-4 0-2 0,-3 6 4 0,-1-1-3 15,-4 2-5-15,2 3-3 0,-2 1-11 0,2 0 1 0,0 2 0 16,2 3-1-16,-1 3 9 0,-1 2-3 16,1 1 1-16,1 1 5 0,-4 2-6 0,3 0 4 0,-3-1 2 15,2 0-1-15,-3 1 7 0,4-1 0 0,-4 1-2 16,4-2 0-16,-4 1-2 16,2-1-2-16,-2-3-6 0,-1-2-3 0,4-1-9 0,-3-4-11 15,-1-2-8-15,3 0 2 0,-1-1 11 0,6-5 15 16,1 0 12-16,0-2 4 15,5-2-4-15,-2 1 1 0,3-2 3 0,-4 1-3 16,4-4 1-16,-4 0 0 0,4 1-1 0,-4 0 0 0,-1-1 9 0,3 3-4 16,-3 0-2-16,0 3 2 0,-1 1-10 15,0 3 7-15,2 0-3 0,0 2-1 0,-1 2 3 16,-2 0-5-16,1 0-2 0,0 5 1 0,-1 1-1 16,2 2 3-16,3 3 2 0,-2 1 0 15,-1 0-4-15,3 1 1 0,-1 0-2 0,-3-1 3 16,0 0 4-16,2-1 0 0,-1-3 4 0,0-1 6 15,-1 0 2-15,-1-2 6 0,0-5 11 0,0 0 9 16,1 0 9-16,1 0 2 0,-2-5-6 16,5-1-9-16,-1-3-9 0,-2 0-4 0,5-4-4 0,-5 0-3 15,1-2-7-15,1-1-5 0,-4-1-10 16,1-2-36-16,-2 1-102 0,-4 3-422 16,1 5-1096-16</inkml:trace>
  <inkml:trace contextRef="#ctx0" brushRef="#br0" timeOffset="53073.6473">17961 7368 1522 0,'0'0'275'0,"0"0"-214"0,0 0-38 0,0 0 7 0,0 0 30 16,0 0 53-16,0 0 41 0,0 0 14 0,0 0 3 16,0 0-19-16,0 0-20 0,0 0-12 0,-9 17-16 15,11-17-18-15,3-5-12 0,1-3-24 16,7-5-18-16,3-6-18 0,6-6-19 0,5-4 3 15,4-5 4-15,2-3 1 0,1-3 2 16,0-4-2-16,3-4-1 0,-3-4 0 16,1-5 0-16,-1-4 2 0,-3 0-1 0,-2-2 1 15,-6 2 0-15,-3 3-1 0,-3 8 3 16,-6 2 2-16,-4 8 0 0,-1 3-1 0,-3 7 2 16,1 4 5-16,-4 5 12 0,0 7 10 0,0 5 6 0,0 2 2 0,-4 4-6 15,3 2-12-15,-1 1-15 0,0 1-22 0,-2 8-1 16,-3 9-2-16,-4 11 5 0,-5 8 11 15,2 10-7-15,-4 6 6 0,0 5-1 0,5 6 1 16,2 4 4-16,2 2-5 0,7-4 0 0,3-5 0 16,8-5-2-16,7-6 3 0,5-7-1 15,5-5 1-15,2-5-1 0,-1-7-1 0,3-4 0 16,2-7 0-16,1-6 3 0,-2-4-1 0,1-5-4 16,-1-1 0-16,1-11 0 0,-2-4 2 0,-1-6 3 15,-3-4 2-15,2-6 1 0,-3 1-3 16,-2-5 0-16,-1 1 0 0,-4-3-4 0,1 2 4 15,-4 2 2-15,-4 1 1 0,-2 2 0 0,-3 5 0 16,-2 3 3-16,-4 4 0 0,0 4 5 16,0 2-2-16,0 5-1 0,0 1 0 0,-2 4-6 0,1 2 0 15,0 1-6-15,-2 1-7 0,0 9 5 0,-2 4-6 16,-2 5 5-16,0 6 2 0,1 3-1 16,1 2 3-16,3 2-1 0,4-2 3 0,-2 2-4 15,4-2 3-15,6-1 0 0,2-2 0 16,3-2 3-16,3-3-4 0,0-1 0 0,3-4-1 15,3-2-6-15,1-5 7 0,1-3 0 0,1-5 0 16,4-2 4-16,2 0-5 0,-2-7 1 0,-2-2 0 16,4-5 0-16,-2 0 2 0,2-4-1 15,-2-1 0-15,-1 0-3 0,-1-1 3 0,-2 0 1 16,-1 1-5-16,-2 1 10 0,-2 3-9 0,-5 1-1 16,1 4 3-16,-3 0-6 0,0 2 6 0,-4 3-3 15,-1 1-1-15,-4 2-1 0,0 2-8 16,-1 0-1-16,3 0-2 0,-1 4 3 0,1 1 1 0,-1 4 2 15,2 2 3-15,1 0-2 0,0 2 7 16,2 1 2-16,-1-1 2 0,1 0 5 16,1 0-6-16,0 0 0 0,-1-3 0 0,6 1-6 15,-3-3 3-15,3-3-4 0,3-1-3 0,1-4-7 16,3 0-4-16,-2-1 2 0,3-4 0 0,2-3 8 0,-2 0-1 16,0-2 3-16,3-1 2 15,-2-1-2-15,2 1 8 0,-2 1 1 0,0-3 2 0,0-1 4 16,-4 1-6-16,-3 1 0 0,0-1 0 15,-3 2-1-15,-4 0 3 0,-3 3 1 0,-1 0 2 16,0 3-4-16,-6 0 3 0,2 2-2 0,-2-1-1 16,-1 2 1-16,1 1-9 0,-1 1-4 0,2 0-4 15,1 0-9-15,0 4 4 0,2 1 2 16,1 3 2-16,3 1 7 0,-1 1 2 16,1 2 2-16,3 1 2 0,1 2 2 0,5-2 0 0,1 1 1 15,4-2 1-15,5 2-1 0,6-5 2 0,1 0 0 16,3-2 1-16,0-4 3 15,-1-2-5-15,-5-1-1 0,3 0 0 0,-7-5-1 16,-2-2 4-16,-2-4 4 0,-1 1 0 0,-1-3 2 0,-2 1-2 16,-2-2 4-16,-1 2 4 0,-5-2 7 15,1 0 3-15,-3-2 2 0,-3-2 1 0,-2 1-13 16,-2-2 4-16,2 4-1 0,-3 0 3 0,-3 2 12 16,0 2 0-16,-1 3 2 0,0 1-4 15,-2 3-6-15,0 0-3 0,-6 3-6 0,1 1-5 0,-2-2-8 16,-6 7-3-16,-1 5-1 0,-5 5 2 15,-3 3 5-15,2 3-6 0,-2 3 0 0,4 2-2 16,4 2-3-16,0 0 5 0,4 0 1 16,2-1-1-16,7-2 2 0,3 1-2 0,0-2-2 15,7-2 1-15,6-2-1 0,0-3-1 0,6-3 0 16,2-2 1-16,3-2-5 0,1-3-2 0,2-4-3 16,0-3-11-16,1 0-7 0,0-2-17 0,-2-5-15 15,2-3-21-15,1 0-21 0,-4-4-31 16,1-1-136-16,-5 3-542 0,-10 2-789 0</inkml:trace>
  <inkml:trace contextRef="#ctx0" brushRef="#br0" timeOffset="53256.0028">20259 6299 2005 0,'0'0'319'0,"0"0"-111"0,0 0-43 15,0 0-81-15,0 0-54 0,0 0-34 16,0 0-24-16,0 0-3 0,0 0 6 0,0 0 6 16,0 0 9-16,0 0 6 0,134 7-30 0,-105 4-311 15,-9-2-1131-15</inkml:trace>
  <inkml:trace contextRef="#ctx0" brushRef="#br0" timeOffset="53925.4225">22624 6744 1651 0,'0'0'341'0,"0"0"-47"16,0 0-92-16,0 0-36 0,0 0-10 15,0 0-16-15,0 0-18 0,0 0-27 0,0 0-35 16,0 0-31-16,0 0-26 0,0 0-3 0,0 0 2 15,0 0 8-15,5 15 6 0,-14 8 2 0,2 2-2 16,-2 4-4-16,2 2-2 0,2 1-4 16,-1-1-1-16,6 0-1 0,0-3 0 0,1-2 2 15,9-2 1-15,2-2 1 0,5-4 1 0,0-2 0 16,3-5 2-16,2 0 1 0,0-6 0 16,0 0-2-16,4-5 0 0,-1 0 0 15,3-7 1-15,-4-3 0 0,3-3-1 0,-4-1 0 0,-1-3 0 16,0-2-3-16,-5 0 0 0,2-3-1 15,-3 1-4-15,-1-3 3 0,2-1 2 0,-3 0-2 0,1-2 1 16,-1 4 0-16,-3 1-1 0,-2 5-1 0,1 3-1 16,-3 4-1-16,-1 2-2 0,2 2-4 15,0 3-6-15,2 1-2 16,2 2-3-16,1 3 0 0,4 4 5 0,1 5 3 16,2 1 5-16,1 4 4 0,1 4-1 0,-1 3 1 0,1 2-2 0,-2-3 0 15,-3 3 0-15,-2-2 1 16,-2-1-1-16,-2 1 0 0,-5-3 1 0,2 2-3 0,-6-3 3 15,-1 0 0-15,-1-6-3 0,3 0 3 0,-6-3 0 16,-1-3 0-16,-3-1 2 0,2-2 2 16,-4-2 1-16,-1-1 1 0,-5-2-1 0,1 0-3 15,-6-4-5-15,0-3-7 0,-2-1-9 0,-2-2-12 16,-2 0-23-16,-2-3-38 0,-1-2-43 0,-2 0-76 16,-2-1-214-16,10 3-531 0,5 5-618 0</inkml:trace>
  <inkml:trace contextRef="#ctx0" brushRef="#br0" timeOffset="54098.2344">22902 6223 1824 0,'0'0'235'0,"0"0"-52"16,0 0-18-16,0 0-55 0,0 0-3 0,0 0-10 15,0 0-42-15,0 0-31 0,0 0-37 16,0 0-16-16,0 0 0 0,0 0-2 0,0 0-51 15,0 0-220-15,66-20-957 0</inkml:trace>
  <inkml:trace contextRef="#ctx0" brushRef="#br0" timeOffset="55466.4023">1366 10610 1018 0,'0'0'368'15,"0"0"-98"-15,0 0 16 0,0 0-42 0,0 0-36 16,0 0-24-16,0 0-46 0,0 0-42 16,0 0-20-16,0 0-22 0,0 0-13 0,0 0-8 15,-28-127-10-15,54 79-3 0,8-7-2 16,12-8-12-16,0 1-4 0,3 4 0 0,2-1-1 0,-1-1 9 16,3-1 3-16,0-5-1 15,-4 0 4-15,0-2 1 0,-9 1-4 0,-5 5 2 0,-8 3-2 16,-6 10 3-16,-6 7 5 0,-7 7 4 0,-3 6 11 15,-5 8 9-15,0 7 12 0,-2 3 9 0,-6 1-11 16,-1 4-17-16,-2 2-25 0,-5 4-23 16,0 0-10-16,-6 7 2 0,-3 9 7 0,3 4 3 15,0 4 2-15,2 5-5 0,8 5-1 0,5 0-2 16,7 5 4-16,1 0 3 0,10 3 2 16,7 1 1-16,4 0 3 0,8 1-1 0,6-4 0 15,3-1 4-15,3-4 1 0,3-1-1 0,0-1-1 16,0-1 0-16,-3-4-1 0,-3 1 1 0,-4 0 1 15,-6-4 1-15,-1 1-2 0,-6-2 0 0,-5-2-3 16,-4-1 1-16,-6-4 0 16,-3 0 0-16,-4-3-4 0,0-2-12 0,-1-1-11 0,-9-1-3 15,-1-1 11-15,-7 2 12 0,-4-1 13 16,-3-2 4-16,-3 1-9 0,-1-3-1 0,4-3-2 16,0-1 2-16,2-2 5 0,1 0-19 0,3-6-5 15,0 0-26-15,1-2-78 0,4-3-87 0,-1-3-218 16,6 2-516-16,3 3-605 15</inkml:trace>
  <inkml:trace contextRef="#ctx0" brushRef="#br0" timeOffset="57609.1023">2422 9479 2300 0,'0'0'187'0,"0"0"-23"0,0 0-69 15,0 0-19-15,0 0-19 0,0 0-20 16,0 0-11-16,0 0-7 0,0 0-2 0,0 0-4 0,0 0-7 15,133-8 1-15,-115 33 8 16,0 7 1-16,-3 1 8 0,4 9 0 0,-1 2-6 0,-5 4 2 16,2 2-4-16,-5 5-3 0,-1-1-4 0,-1-1-1 15,-4-3-3-15,2-2-4 16,-3-6-9-16,1-5-7 0,-1-7-5 16,2-7 3-16,0-8 8 0,-2-6 0 0,1-4 5 15,-2-4 2-15,-1-1 1 0,3-1 8 0,0-7 4 0,1-6-2 16,3-4-2-16,2-2-5 0,0-3 2 0,1 1-4 15,-1 0 1-15,1 4-1 0,-2 2-3 0,0 3-1 16,1 2-7-16,-1 3-3 0,2 0-3 0,0 3-3 16,4 1 3-16,0 3-5 0,5 1-4 15,2 0 0-15,4 5 1 0,-2 2 10 16,6 0 8-16,1 1 5 0,2-3 0 0,3 0 2 0,0-2-1 16,1-1 2-16,0-2 3 0,0 1-3 15,1-7-1-15,1-2-5 0,-1-1-6 0,-3-3 2 16,1 0 1-16,-7-2 6 0,-3-2 7 0,-5 1-1 15,-3-2 2 1,-6 1 2-16,-2-1 6 0,-4-1 5 0,-5 2 4 0,-1 0 4 16,-1 2 5-16,-6 1 1 0,-4 3-4 0,-4 3-7 0,-1 1-6 0,-6 4-8 15,-4 1-4-15,1 1 3 0,-3 4-3 16,2 4 3-16,3 2 1 0,3 1-3 16,7 2-1-16,1 0-5 0,5 1-5 0,4 0-4 15,3 0 1-15,0-3-1 0,10 2-1 0,4-4 6 16,7 1-1-16,5 1 7 0,7-1 7 0,6 1-2 15,1-2 4-15,2 2-4 0,0 0-5 0,-1 2-1 16,0-1-4-16,-1 3 6 0,-2 3-2 16,-2 0-2-16,-7 2 3 0,1 0-6 0,-5 3 3 15,-6 1-1-15,-3-1-5 0,-7-2-7 0,-5-2-19 16,-4 0-22-16,0-4-5 0,-6-4 8 0,-5-2 23 16,-2-3 28-16,-1-1 14 0,-3-4 5 15,3-1 5-15,-2 0-2 0,3-5 1 0,3-2 6 16,2-2-5-16,4-3-10 0,3-3-13 0,0-3-24 15,11-2-13-15,5-4 2 0,8-3 4 0,7-5 10 16,6-1 10-16,5-4 7 0,6-2-1 16,2-5 7-16,2-2 6 0,1-5 2 15,-3-3 21-15,-3 0-2 0,-2-3 1 0,-5 1-1 16,-5-1-13-16,-2 2 5 0,-5 6 7 0,-8 2 8 16,-6 3 0-16,-2 5 15 0,-6 3 6 0,-5 4 0 0,0 3 9 15,-2 4-15-15,-2 5-5 0,-5 5 0 0,3 4-7 16,0 3 8-16,1 3-5 0,1 3-10 15,3 2-13-15,-2 0-17 0,1 7-4 0,-2 6-5 16,2 6 8-16,-2 7 3 0,1 4-2 16,1 6 1-16,1 3-7 0,1 5 5 0,0 3 1 0,0 3 1 15,0 0 2-15,0 4-4 0,1 1-4 16,-1-1 2-16,4-1-2 0,1-4 3 0,2-3 1 16,2-8 2-16,2-3-3 0,3-7-2 0,-2-1 3 15,7-5 0-15,-4-1 3 0,5-2-1 16,-3-2 0-16,4-2 0 0,0-1-6 0,4-4 4 15,-1-4 0-15,3-2 0 16,2-3 3-16,0-1-3 0,2 1-2 0,0-8 1 0,0-2 1 0,0-4 2 16,2-2 2-16,-5-1-1 0,1-2-2 15,-4-2 1-15,-1 0 3 0,-5-1 2 0,-1-2 2 0,-3-1-3 16,0-1-1-16,-5 3-2 0,-3-3 2 0,0 2 3 16,-3 1 3-16,-1 0 2 0,-3 1-1 15,0 4-7-15,0-2 0 0,-1 1-4 16,-5 4 2-16,2 0 3 0,-3 3-3 0,1 1 0 15,-3 2-6-15,0 0 1 0,0 4 0 0,-1 1 1 16,-2 3-1-16,-3 0-4 0,2 3-1 16,-8 6-2-16,1 2 4 0,0 4 2 0,-4 4 2 15,4 0 1-15,3 6-4 0,2 2-2 0,5 2-2 16,1 1 1-16,4 2 2 0,3-3 2 0,2 1 0 16,0-3 1-16,0-3-4 0,7-2 2 0,5-4 2 15,0 0-1-15,4-3 3 0,2-5-2 0,0-2-2 16,4-2-1-16,-1-4 3 15,2-2 2-15,0-1 0 0,-3-6 4 0,2-2-4 0,0-3 2 16,3 0 1-16,-3-3-1 0,1 0 3 16,-1-2-2-16,1-1-3 0,-3 1 0 0,-3 1-2 15,0 1 3-15,-3 0 3 0,0 0 0 0,-1 4 0 0,-2-2-3 16,-1 2-1-16,1 0 0 0,0 3 2 16,-2 1-1-16,2 3-1 0,-1 0-5 0,-1 3-5 15,2 1 1-15,-1 1 0 0,0 4 1 0,1 1 4 16,1 4-1-16,1 1 0 0,-2 1-1 15,2 3 1-15,-2-3 3 0,-1 2 1 0,0-1 0 16,1-1 0-16,-2 0-1 0,-2 1 1 0,2-2 0 16,-2 0 2-16,1 0-1 0,-3-3-1 0,0-2-2 15,2-3-1-15,-2-1 2 0,4 0 2 0,0-2 4 16,1-3 0-16,1-3-3 0,2-2 1 16,4-2-3-16,-4 0 2 0,5-2 2 0,-5 1 0 15,5-2 1-15,-3 2-3 0,0-1 1 16,-3 2-2-16,3 0 2 0,-3 2 0 0,0 0 0 0,-2 2-4 15,0 1 0-15,1 3-2 0,-2 0 1 0,-1 2 3 16,-3 0-2-16,4 3-2 0,-1 2 0 16,1 2-1-16,-1 1-1 0,2 0 4 15,-1 3 1-15,1-1 0 0,-1 3 1 0,0-1-3 0,0-2 3 16,2 1 0-16,-2 0 1 0,1-3 1 0,1 0-1 16,3-2 0-16,-1-3-1 0,1-1 2 0,3-2 2 15,-2 1 2-15,3-2 2 16,1-5-3-16,0-1 2 0,0-3-3 0,3 0-1 15,-1-1 4-15,0-2-3 0,1-1-1 0,0-1 2 0,1-1-5 16,-3 0 3-16,0-2 1 0,-2 2 1 16,0 1 2-16,0 0-4 0,-6-1 0 0,-1 4 0 15,0 1 4-15,-3 1 2 0,-5 2 4 0,1 0 2 16,-3 0-4-16,0 2 1 0,-1-1-3 0,0 1-2 16,0 0 4-16,-1 1-6 0,0 1-2 15,-3 0-1-15,1 2-3 0,-1-1 2 0,-1 1 1 16,-1 1-1-16,-2 1-1 0,-1 0-2 0,-2 1-1 15,-2 5-1-15,0 2 4 0,1 1-2 16,0 6 1-16,-3 0-1 0,2 1-3 0,3 3 0 16,2 1 2-16,2 1 1 0,1 1 0 0,4 1 0 15,1-2-3-15,4 0-5 0,10-1-3 0,2-4 0 16,10-1 2-16,5-3 7 0,9-3-1 0,8-2 2 16,5-4 0-16,6 0-1 0,0-1 6 15,-1-2-3-15,1-1 1 0,1-4-1 0,-2-2 0 16,-3 0 2-16,2-2 2 0,-3-2 2 15,-3-1 0-15,0-1-3 0,-3 0 0 0,-5-3-2 0,-6 0 3 16,-5 2 3-16,-8-2 5 0,-6 1 7 0,-5 3-1 16,-5 0 4-16,-2 0-1 15,-5 1-6-15,0 1 4 0,-1 2-10 0,0 0-2 0,-7 1-5 16,-2 1-7-16,-4 5 1 0,-4-1 0 0,-6 2-1 16,-6 0 4-16,-4 5-2 0,-4 4 1 15,2 4 0-15,-2 2 0 0,5 0 1 0,2 3 0 16,6 0 0-16,4 0-4 0,3 1 1 15,6-2-2-15,6-1-1 0,3-2-1 16,2-2-6-16,8-2-1 0,8-4-5 0,0-2 3 16,10-3 6-16,1-1 5 0,6-2 8 0,0-6-2 0,1-3 0 15,4-4-1-15,2-3 0 0,-1-2 5 0,-1-2-3 16,-5-3 3-16,-3-1 1 0,-6-1-2 16,-2 0 4-16,-3-2 3 0,-1-3 1 0,-5-3 3 15,-2 0-2-15,-4-3-4 0,-4-2-1 0,0 3 1 16,-3 0 4-16,0 3 6 0,-6 5 2 15,2 1-5-15,-2 4 2 0,1 5-1 0,0 4 3 0,1 4 8 16,-1 4 2-16,4 3-4 0,0 2-5 0,1 2-10 16,-1 0-3-16,1 0-2 0,0 0-4 15,-1 2-3-15,-3 4-3 0,1 7-3 0,1 6 5 16,-5 6 4-16,3 7 2 0,-1 4 0 0,2 2 0 16,-1 2-6-16,-2 1 6 0,-3 3-3 0,5 2 2 15,-3-1 5-15,6 0-8 0,-1-3 2 16,1 1-3-16,1-3-1 0,1-3 2 0,5-3 1 15,2-5-4-15,3 0-15 0,3-3-30 0,0-4-48 16,3 0-64-16,3-3-191 0,-6-5-845 16,-2-7-540-16</inkml:trace>
  <inkml:trace contextRef="#ctx0" brushRef="#br0" timeOffset="62095.2997">1272 10880 0 0,'0'0'492'0,"0"0"-148"16,0 0-106-16,0 0-25 0,0 0-12 0,0 0-50 16,0 0-58-16,0 0-32 0,0 0-27 15,0 0 15-15,0 0 20 0,0 0 18 0,-112-9 4 0,106 9 0 16,4 0-15-16,1 0-17 0,0 0-12 0,1 0-20 16,0 0-8-16,0 0-6 0,0 0-6 15,0 0 12-15,0 0 8 0,1 2 6 0,1-1 8 16,5 0-7-16,-1 0 0 0,4 2 5 15,5-2 3-15,3 2 2 0,3-1-8 0,6 0-9 16,13 2-6-16,15-2-5 0,8 2-11 16,2-1 3-16,-2 0 2 0,-2 0-5 0,-3 1 12 15,6-2-5-15,4 0-2 0,4 1 7 16,4-2 2-16,1-1-2 0,3 0-1 0,1 1 4 0,2-1-1 0,2-1 0 16,0-2 3-16,0 2-10 0,3-3 0 15,-3 0-4-15,2 1-3 0,-2-1 7 0,2 1-2 16,-2-1 3-16,0-1 6 0,0 2-8 15,4-1 4-15,-1-1-4 16,2 0-1-16,1 1 2 0,0-2 0 0,1-1-2 0,0 0-3 16,1-1 0-16,3 1-1 0,-1 0 3 0,3 2 4 0,-1-2-4 15,1 2-4-15,-4-2-1 0,-2 1-4 0,-2 1 6 16,-1-4 4-16,-5 3-1 0,1 0 1 16,-7-1-3-16,2 1 0 0,-8 1 2 0,-3 1 3 15,-1 0 1-15,-7-1-1 0,-5 1-1 16,-2 2-5-16,-5 0 3 0,-2-1 2 0,-4 2 2 15,-3 0 2-15,-4 0-6 0,-6 0-2 0,-3 1-2 0,-7 0 1 16,-2 0 0-16,-7-1 0 0,-5 1-2 0,-3 0 0 16,-2 0 1-16,-1 0 4 15,0 0 4-15,0 0 5 0,0 0-2 0,0 0 0 0,0 0-2 16,-1 0 1-16,0 0 2 0,-1 0-1 0,2 0 2 16,-1 0-6-16,1 0-2 0,0 0-4 15,0 0-2-15,0 0-1 0,0 0-1 0,0 0-1 16,0 0-2-16,0 0-10 0,0 0-10 0,-2 0-27 15,2 0-44-15,-2 0-75 0,0 0-112 0,-3 0-336 16,1 0-1032-16</inkml:trace>
  <inkml:trace contextRef="#ctx0" brushRef="#br0" timeOffset="63839.5183">6600 8245 0 0,'0'0'0'0,"0"0"0"0,0 0 0 0,0 0 207 0,0 0 105 0,0 0-66 16,0 0-42-16,0 0 4 0,0 0 14 0,0 0 14 16,0 0-13-16,0 0-27 0,-72-16-21 15,71 14-17-15,1 2-7 0,0 0-15 16,0 0-20-16,0 0-17 0,0 0-25 0,0 0-19 0,0 0-20 16,0 0-16-16,0 0-13 0,0 0-12 0,1 0-13 15,0 0-19-15,2 0 4 0,4 3 10 0,4 0 10 16,-1 0 23-16,7 3-4 0,1-2-2 0,6-1 2 15,5 2-2-15,2-3 7 16,5-1 3-16,6-1-2 0,4 0-2 0,4 1-1 0,2-1-2 16,4-4-2-16,3 1 2 0,2 0-2 15,4 0-2-15,-1 0 1 0,4-1-4 16,3 1 2-16,-4-1 2 0,4-1 1 16,5 3 8-16,-1-3-6 0,5-3-1 0,1 3 0 15,6-2-6-15,0 1 5 0,3-2 1 0,1 1 0 0,-1 0 0 0,3-1-2 16,0 1 3-16,4-1 1 0,-1 0 3 15,5 0-1-15,1 0-2 0,-1 0-1 0,2-1-3 16,2 1 4-16,-1-2 0 0,0 2 0 16,2 1 4-16,-2-1-6 0,0 0-1 0,-4 1 2 15,-1-2-1-15,-2 0 2 0,3 1 1 0,-2 0-2 16,0 0-2-16,0 1 3 0,0 0-1 0,-1-2 2 16,-1 3 3-16,4 0-5 0,-1-1-2 0,0 0-2 15,-1 3-2-15,2-1 2 0,1-3 2 0,-4 4 1 16,1-3 0-16,2 2-4 0,2 0 1 0,-3 2 0 15,1-2-1-15,-1 3 1 16,-1-1 0-16,-2 2-2 0,-2-1-2 16,0 0 2-16,-2 1 2 0,0 1-2 0,-1-2 4 0,0 0-2 0,-3 1-4 15,-4 0 2-15,2 0-3 0,-3 0 3 16,0 1 1-16,-1-1 2 0,-1-1 0 0,-5 2-1 16,3-4-1-16,-4 2-2 0,1 1 1 0,-4-2-2 15,-1 3 0-15,1-1 2 0,-1 0-3 16,-1 1 5-16,3-1 0 0,-2-1 1 0,0 2 4 0,-1-2-5 15,1 1 3-15,-2 1-3 0,-3-3 0 16,2 2 2-16,2 1-1 0,-1-3 0 16,-2 2-2-16,2 0 1 0,1-1 2 0,-1-1 0 0,-4 2 4 15,4-2-3-15,0 0-3 0,1 1 1 16,-2 0-4-16,3-2 6 0,1 3-1 0,2-3 2 16,-2 2 2-16,0-1-2 0,-1 0-1 15,-1-1 0-15,-4 1 1 0,4-2 1 0,-2 3 1 0,-2-2-2 16,3 1-6-16,1-1 4 0,2 0 0 15,-1-1 1-15,2 2 6 0,3-2-6 0,-3 0-2 16,0 2-1-16,3-1-5 0,0 0 4 0,-3 1 3 0,7-2 1 16,0 2 0-16,-1-2-1 15,1 1-2-15,-3 1 2 0,3-2 0 0,1 2-3 16,0-1 1-16,1 1-1 0,-1-1-3 0,6 2 5 16,-3-3 1-16,1 2 0 0,2 1 3 15,-3-3-4-15,5 3 0 0,-6-3-3 0,6 3 0 0,-2-2 3 16,3 0 0-16,-3 1 2 0,0-1-3 0,-1 2-2 15,-1-3 1-15,1 2 2 0,2-1 4 16,1 1-1-16,4-1-1 0,-1 1-1 0,0 0 1 16,-1 0 0-16,1 0-1 0,-1 1 2 0,2-1-4 15,1 0 2-15,0 0-1 0,1-1 1 0,-3 0-1 16,1 0-2-16,-3-1-1 0,0 0 1 16,2 2-5-16,-1-3 7 0,0 3 2 0,1-2 0 15,-1 3 9-15,-1-3-9 0,-2 2 1 0,1-2-2 16,0 3-6-16,2-3 7 0,1 3 1 15,-1-1 0-15,0 0 1 0,0 0-5 0,0-1 0 16,-1 2 0-16,-1 0 3 0,1 0-2 0,1 0 1 16,4 1-2-16,-5-2-3 0,-1 3 3 0,0-2 1 15,-2 1 1-15,-3-2 5 0,-1 2-6 16,-3-2 0-16,-1-1-1 0,-4 0-2 0,-2-1 5 0,-3 2 0 16,-2-1 2-16,-5-1 0 0,-3 1-4 15,-3-1 3-15,-3-1 0 0,-4 1 4 0,-1 0-4 16,-4 0-1-16,-3 0-2 15,-3 0-5-15,-6-1 6 0,-4 2 1 0,-7-2 3 0,-4 2 5 0,-5-1-4 16,-3 2 3-16,-3 1 0 16,0 0-4-16,-6 2 5 0,0 0-2 0,-1 0-4 0,0 0-2 15,0 0-2-15,0 0-2 0,0 0-1 0,-1 0 2 16,1 0-7-16,-1-1-2 0,-2 1-2 16,3 0-7-16,-2 0 6 0,2 0-1 0,0 0-1 15,-1 0 6-15,1 0-7 0,-1 0 2 0,-2 3-11 16,-3 2-19-16,1 3-30 0,-4 0-59 15,-8 1-117-15,5-2-731 0,1-3-739 16</inkml:trace>
  <inkml:trace contextRef="#ctx0" brushRef="#br0" timeOffset="93358.5261">10062 2117 0 0,'0'0'0'0,"0"0"472"16,0 0-12-16,0 0-34 0,0 0-79 0,0 0-99 16,0 0-107-16,0 0-48 0,0 0-28 15,0 0-9-15,0 0 0 0,-42-7-1 0,42 7 0 16,0 0-10-16,0 0-12 0,0 0-8 0,0 0-9 15,1 0-5-15,-1 0-6 0,2 0-6 0,1 2-4 0,4-1 12 16,3 0 28-16,6-1 17 0,6 0 11 16,8 0-6-16,5-2-19 0,7-3-3 15,7-1 0-15,9-3 0 0,6-2-2 0,8-2-4 0,6-2-1 16,5 1-6-16,4-2-2 0,4 0-8 16,3-1 0-16,1 0-3 0,1-1-1 15,1 1 6-15,1 0-7 0,-2 1 4 0,-2-2-1 0,3 0-3 16,-2 1 4-16,-3 0-3 0,-1 2 0 0,0-2 1 15,-8 2 0-15,1 0-2 0,-6 1-5 16,-2-1 0-16,-5 2 3 0,-5-1 3 16,-6 3 2-16,-7-3 0 0,-5 5-2 0,-12-2-5 0,-6 3 3 15,-8 2 6-15,-8 0 0 0,-3 2 18 16,-3 0 11-16,-6 1 8 0,-2 1 8 0,0-2-16 16,0 0-10-16,-1-2-16 0,-3-1-11 0,-2-1-1 15,2 3-5-15,-2 1 1 0,2 0-7 16,-2 1-5-16,2 0-16 0,-2-1-18 0,2 1-27 15,-1 0-32-15,2 2-43 0,-5-2-38 0,-3-1-54 16,1 1-85-16,-3-2-97 0,-4-1-138 0,-4 0-86 16,-2-1 6-16,-3 1 513 0,-1-2 128 0,-4-1 0 15,-2-2 0-15,0-2 0 0,-1 1 0 16,-2 0 0-16,4-5 0 0,-2 3 144 0,2 0 240 16,0-3-34-16,1 0-38 0,3 2-54 0,-1-1-12 15,5 1-17-15,1 0-11 0,3 3-35 0,5 2-23 16,0 1-14-16,4 2-21 0,-3 0-10 0,0 0-5 15,2 0-18-15,1 0-6 0,1 1-14 16,0 1-10-16,0 0-18 0,5 2-11 0,0 0-13 16,4 2-15-16,-1 1-12 0,2 0-16 0,0 0-3 15,0 0 4-15,7 5 9 0,9 3 16 16,4 4-5-16,11 4-1 0,6 1-3 0,5-2 1 16,5-1 10-16,5 0 0 0,3 1 4 0,3-1-8 15,2 2 4-15,1 0-2 0,-4 1-3 16,3-3 2-16,-1 2-1 0,-5-1 1 0,2 0 3 0,-2-1-6 15,-5 0 8-15,0 0-5 0,-5-1-1 0,0-2 2 16,-2 1-6-16,-6 2 4 0,-3-2 1 16,-1 0 3-16,-6-1-1 0,-5 0-5 0,-1-2 4 15,-8-2-6-15,-4 2 2 0,-3-3 4 16,-4 2-1-16,-1 0 12 0,-3 3 8 0,-7 3 6 16,-5 1 6-16,-7 3-2 0,-5 2 0 15,-10 2 0-15,-7 3-1 0,-11 2-4 0,-8 5-7 16,-6 2-2-16,-6 1-6 0,0 2 0 0,-4 2-6 15,-3 3-4-15,-1 4-11 0,-2 5-38 0,-2 7-70 0,1 4-213 16,21-14-974-16,24-13-442 0</inkml:trace>
  <inkml:trace contextRef="#ctx0" brushRef="#br0" timeOffset="133720.2281">8938 9146 2939 0,'0'0'73'0,"0"0"10"16,0 0 0-16,0 0-35 0,0 0-20 16,0 0-21-16,0 0-17 0,0 0 2 0,0 0 8 15,0 0 12-15,0 0 18 0,0 0 3 0,26 125 4 16,-23-78 0-16,-3 3-6 0,0 6-2 0,0 0-8 15,-3-2-5-15,-2-2-4 0,3-4-3 16,2-4-4-16,-1-6 2 16,1-6 0-16,0-5-1 0,0-5 0 0,1-3-2 15,-1-4-1-15,0-6 4 0,-1-1-3 0,1-3 7 16,-1-3 9-16,1-1 8 0,-1-1 23 0,-1 0 8 16,0-1 0-16,1-5-12 0,0-3-17 0,-2-5-17 0,2-2-10 0,1-5 1 15,2-1-6-15,8-3 2 0,2-1-2 16,7-2-5-16,4 2 5 15,4-1-4-15,3 2-1 0,3 3 6 0,0 1-9 0,3 3 6 16,-3 3-1-16,-3 2-2 0,1 4 6 16,-2 3-3-16,-3 3 1 0,-3 3-5 0,-3 0 0 15,-2 7-3-15,-3 3 0 0,-4 5 7 0,3 1-2 0,-4 1 5 16,-4 4 3-16,-3 1-6 0,-1 1 8 0,-7 4-4 16,-5-1 0-16,-2 0 5 0,-5 1-8 15,0 0 5-15,0-5 0 0,-2-1 0 0,5-5 2 16,-2-2 1-16,5-4 0 15,2-2-3-15,5-3 0 0,-3-3-3 0,8 0-1 0,-1-2 2 0,7 0-4 16,4-4 3-16,6-4 2 16,8-4-2-16,7-2 5 0,6-4-4 0,2-1-2 0,-3-2-1 15,-1 1-8-15,-1 0 2 0,-1 0-3 0,-7 2 3 16,-1 0 3-16,1 5 3 0,-5 0 2 16,-6 4-4-16,-1 2 5 0,-6 2-6 0,-3 3-3 0,-3 2 1 15,0 0-12-15,-3 0-2 0,1 3 0 16,0 3 2-16,4 2 14 0,-1 5 6 0,3-1 3 15,2 1 1-15,4 2-2 0,-1 1-2 16,6 0 0-16,0-2 1 0,3-1-3 0,1-3 5 16,1 0 1-16,0-6-2 0,1-1 6 0,-1-3-3 15,2-3 1-15,-2-5 5 0,-1-2-8 0,-1-4 6 16,-3-2 2-16,-3-3-2 0,1 0 5 0,-3-2-3 16,-2 3 1-16,-1-2-2 0,0 3 0 15,-4 1 1-15,-2 3 0 0,-2 3 6 16,-1 1-2-16,1 5 3 0,-2 1-4 15,0 3-7-15,0 0-2 0,0 0-14 0,0 7-2 16,0 5 2-16,3 7-1 0,3 5 10 0,0 5-1 0,1 6 0 16,0 8 2-16,0 4 2 0,3 4-1 0,-3 6 1 15,1 8 1-15,-3 5 0 0,2 8-1 16,-1 9 3-16,-2 7 1 0,0 4-3 0,2 2 1 0,-4 0-5 16,-1-2 1-16,0-4 2 15,-1-6 0-15,-2-5 0 0,-6-9-4 16,3-10 1-16,-7-12 1 0,-3-7 3 0,-4-7 9 0,-1-11 0 0,-2-4 4 15,-1-11-1-15,2-6-5 0,-5-6 11 0,3-3-2 16,-6-14 2-16,-1-5 2 0,-1-7-13 16,-3-7-2-16,-2-6-3 0,5-5-7 15,-1-6 8-15,4-1-1 0,4-4-1 0,5-2 0 0,6 2-5 16,6-1-2-16,7 0 0 0,2 2 3 16,11 0-1-16,7 2-1 15,7 0-4-15,7 2-3 0,4 3 1 0,9 5-1 0,4 4 3 0,6 2-5 16,1 3-10-16,8 4-14 0,-1 4-21 0,1 5-31 15,1 2-65-15,-3 4-201 0,-16 6-870 0,-15 3-538 0</inkml:trace>
  <inkml:trace contextRef="#ctx0" brushRef="#br0" timeOffset="135787.9806">12095 9653 1157 0,'0'0'475'0,"0"0"-63"0,0 0-97 0,0 0-72 0,0 0-53 15,0 0-36-15,0 0-22 0,0 0-26 0,0 0-17 0,0 0-11 16,0 0-17-16,0 0-14 0,0 0-11 16,-136-115-11-16,114 116-5 0,-2 8 2 15,-1 3-7-15,1 2 2 0,-1 6-3 0,3 1-5 16,1 4-2-16,1 3 0 0,7 3-3 15,0-1 2-15,5 2 0 0,4-1-1 0,5-1 0 0,-1-1-1 16,9-1 2 0,3-4-1-16,4-2 2 0,3-3 1 0,3-6 0 0,0-5-3 15,1-2 2-15,0-6-3 0,-2 0 0 0,-1-2 5 0,0-7 4 16,0-1 1-16,-4-3 2 0,-1-2-1 0,-2-2-4 16,0-4 2-16,-2-2-3 0,-1-2-1 15,-2-4 0-15,-2 0 0 0,0-2-4 0,-4 1 1 0,0 1 0 16,-2 2-2-1,0 3 6-15,0 2-1 0,-4 6-5 0,0-1 2 0,2 6-7 16,-3 2 2-16,1 4 2 0,3 3-2 16,-2 2 1-16,2 0-8 15,-1 1-5-15,-2 4 2 0,1 6 1 0,-3 3 6 0,4 5 1 0,-2 1-1 0,4 4-2 0,1 2-2 16,12 1 3-16,0 2 2 0,10-2 2 16,4 2-2-16,9-3-2 0,9-1 2 0,6-6-4 15,9-3-2-15,3-3-6 0,5-2-12 16,1-6-8-16,0-2-11 0,-3-2-14 0,1-1-2 15,-2-7 4-15,-3-2 13 0,-1 0 14 16,-1-4 10-16,-5-1 0 0,-7-2 4 0,-3-1 6 16,-6-2 5-16,-5-1 7 0,-7 1 5 15,-3 0 4-15,-9 3 8 0,-3 1 2 0,-6-1 8 0,-4 4-1 16,0-1 4-16,-2 5 1 0,-2 0 2 0,-4 1 1 16,-2 0-6-16,-5 2-5 0,-3 0-10 15,-4 1-8-15,-6 1-3 16,-1 2-4-16,-7 1 2 0,-2 0 0 15,-4 5-1-15,-1 5 1 0,-1 1-3 0,3 2 0 0,4 2 1 16,6 1-2-16,4 2 5 0,7 2-6 0,4 2-1 16,5 2-1-16,8-2-4 0,1 0 3 0,5-4 0 0,9 2 1 0,7-6-3 15,5-3-2-15,5-2 3 0,4-6 0 0,4-1 5 16,-2-2 3-16,3-4-6 0,-4-4 4 16,-3-3-6-16,1-3 3 0,-2-4 7 15,-3-2-2-15,-3-4 6 0,-1-3-2 0,-3-3-2 0,-2-1-1 16,-2-2-2-16,-2-4 5 15,1-2 1-15,-5-3 1 0,-1-2-1 0,-1-1-3 16,-5 1-2-16,-2-1 3 0,-3 5 5 16,-2 3-2-16,-4 6 3 0,-3 3-3 15,-1 5-1-15,0 4 4 0,1 3 1 0,-2 3 2 0,3 4 3 16,0 2-7-16,2 3-2 0,3 3-8 0,-2 1-4 0,2 5 0 16,-4 6-4-16,3 7 5 0,-5 4-2 0,5 7 1 15,3 5 2-15,1 3 0 0,0 3 3 16,10 3-2-16,3 3 1 0,3 1-2 15,3 0-6-15,8 1 6 0,3-2 0 16,3-2-4-16,6-3-8 0,4-3-22 0,6-4-22 0,2-7-20 0,0-4-15 16,2-8-8-16,1-5-17 0,2-7-14 0,-4-3-25 15,-2-1-9-15,0-7 15 0,-3-4 34 0,-3-4 47 16,-4-2 40-16,-6-3 26 0,1-1 28 16,-5-1 34-16,-6 0 31 0,-3-1 40 15,-3 0 13-15,-5 0-4 0,-3-1-14 0,-2 4-22 0,-7 0-14 16,-1 2-3-16,-2 3-6 0,-7 3-13 0,-3 1-12 15,-6 2-23-15,-2 3-9 0,-1 0-7 0,-7 4-5 16,1 3 4-16,-2 0-7 0,-5 0-5 16,1 7-1-16,1 5-5 0,-2 2 4 15,3 3 2-15,3 2 0 0,1 4 0 0,5 2-4 16,5 0-1-16,4 4-1 0,3 1 0 0,3 1 2 16,6-1-5-16,2-2 0 0,7-1-9 0,9-7 3 15,4-5 0-15,4-3 2 0,10-4 3 16,0-5-3-16,6-3-2 0,-1-3-3 0,0-5-1 0,1-5 4 15,-2-2 3-15,-3-4 1 0,0-4 4 16,0-3 0-16,-3-3 7 0,0-3 1 0,5-1 4 16,-1-6-2-16,5-2-3 0,0-6 0 15,-1-6-4-15,-1-5 3 0,-4-5 3 0,2-4 3 16,-5-3 2-16,-4-3-3 0,-3 4-1 0,-10-1-1 16,1 7 3-16,-9 6 4 0,-5 9 1 0,-1 9 4 15,-3 3 3-15,0 7 1 0,-6 8 9 0,3 4 5 16,-5 5-2-16,0 7-2 0,2 4-15 0,-5 2-12 15,-1 10-9-15,-8 9 2 0,-1 10 4 16,-5 9 0-16,4 8 3 0,2 8-4 0,3 6-2 16,4 5 1-16,2 7 2 0,4 2 0 0,1 1 0 15,7-1-3-15,0-3-1 0,11-4 2 16,5-8 0-16,7-6 0 0,6-9-1 0,2-8-7 16,3-8-6-16,5-5 0 0,-1-7-4 0,-2-8 9 15,2-7 5-15,2-2 3 0,-2-7 4 16,-2-8-2-16,1-2 0 0,-3-3 0 0,0-3 3 15,-3-5 2-15,-1-2-1 0,-3-3 1 0,2-1-4 16,-3-1 3-16,-5-1 1 0,-2-1 6 16,-5 2 2-16,-4 3-3 0,-3 4-1 0,-5 4-3 0,-2 6 2 15,0 4 4-15,0 5 1 0,-1 2 0 16,-3 5-12-16,2 1-4 0,1 1-7 0,-2 1-6 16,-2 8 10-16,0 0-4 0,-3 6 1 0,4 2 5 15,-1 3-7-15,4 1 7 0,1 1 3 16,0-1 1-16,6 2 7 0,-1-2-10 0,5 0 0 0,3-3-2 15,3 0-5-15,2-3 6 0,2 1-4 16,1-5 2-16,2-4-6 0,4-2-1 0,0-3 2 16,1-2 3-16,1-2 5 0,-5-5 2 0,4-2 0 15,0-2-1-15,-4 1-1 0,2-4 4 0,-2 0 2 16,-4 0 5-16,0-1 0 16,1 0-4-16,-4-1 2 0,-1 1-3 0,-1 2 6 0,-3 1-3 15,-3 3-1-15,-2 3 0 0,-3 2-6 0,-2 1 2 16,-1 2 0-16,2 1-8 0,0 0 0 0,0 3-9 15,3 2-2-15,0 4 3 0,3 3 6 16,2 0 10-16,5 1 2 0,-2 1 2 0,4-2-3 16,8-2-3-16,1 0 1 0,8-1 1 0,7-1 1 15,4-1 1-15,10 0-2 0,-2-4-3 16,5-2-3-16,-1-1 1 0,-3-1 4 0,-2-6 1 16,-3-3 4-16,-1-1-4 0,-2-3-1 15,-7-2 1-15,-5-2 1 0,-4-3 7 0,-3-2 1 16,-6-1 3-16,-6-1 1 0,-3-2 2 15,-7 4 1-15,-4 1 0 0,-2-1 7 0,-5 6-9 0,-6-1-3 16,-4 2-2-16,-6 3-10 0,-5 2 7 0,-6 3 1 16,-1 1-1-16,-3 5 5 0,3 2-8 15,-1 2-3-15,6 8-1 0,1 4-2 0,4 7 2 16,3 5 1-16,1 3-2 0,1 5-3 0,5 4 4 16,2 4 1-16,0 5 2 0,3 3 0 0,5 5-2 15,1 4-3-15,4 5-1 0,1 3 2 0,4 2 3 16,3 4 1-16,0 0 0 0,1 2 0 0,0 4 0 15,0 0-1-15,-1 3 0 0,1 1 3 16,-3-2-4-16,-3-1 3 0,-1-7-3 0,-3-4 0 16,-1-8 2-16,-9-7 0 0,-7-5-1 0,1-5 1 0,-10-6-4 15,0-4-8-15,-5-3-24 0,-7-4-48 16,-4-3-117-16,10-8-699 0,10-6-836 16</inkml:trace>
  <inkml:trace contextRef="#ctx0" brushRef="#br0" timeOffset="137397.9334">17718 9403 2692 0,'0'0'164'0,"0"0"-13"0,0 0-50 15,0 0-25-15,0 0-21 0,0 0-6 16,0 0-3-16,0 0-5 0,0 0-2 0,132-72-6 15,-93 71-8-15,1 1-5 0,2 2-6 16,-2 9-6-16,-2 1 3 0,-4 4-7 0,-1 3-1 16,-5 3-1-16,-5 3 0 0,-5 1 2 0,-2 4 4 15,-9 1 3-15,-2 1 1 0,-5 1 0 0,-2-2 0 16,-5-2-2-16,-1-4 3 0,-4-4 0 16,1-4 2-16,-1-1 1 0,-2-5-1 0,2-3 3 15,2-2 2-15,2-4 6 0,2-2 4 16,-1 0-1-16,0-6-4 0,-1-3-7 15,1-3-5-15,1-5-2 0,2-1-3 0,2-4 1 0,1-4-7 0,2-1 0 16,6-3-3-16,5-2-1 0,3-2 3 16,6 1-3-16,2 0-2 15,3 3 1-15,2 1 1 0,1 3-1 0,-1 4 2 0,0 2-1 16,2 4-1-16,-1 3 1 0,0 3 0 0,-2 5-2 16,-2 2 2-16,-1 3 2 0,-3 0-2 0,-2 3 0 15,-1 2-3-15,-3 5 1 0,3 2 3 0,-1 1 0 16,-3 2 3-16,2 3-2 0,-2 2-3 15,-2 0 1-15,1 2-2 0,-5 1 2 0,1 1 2 16,-3-1 4-16,-3 0-5 0,-1 1 0 0,-2-4-2 16,0-1-6-16,-1-3 2 0,0-6-4 0,-2-2-2 15,2-5 0-15,0-2 2 0,1-1 8 16,0 0 4-16,0 0 5 0,0-2-1 0,0-5-4 16,1-3-5-16,3-3-4 0,2-2 1 0,3-3-2 0,4-2 1 15,4-1 1-15,0-2 0 0,4-2 0 16,4 3-3-16,0-3-2 0,1 2 3 0,0 4-1 15,1 1 1-15,-1 2 2 0,0 3-4 0,1 1 4 16,1 4 1-16,-1 1 1 0,3 2-3 16,0 3 0-16,-2 2 1 0,2 0 0 0,1 5 3 15,2 1 2-15,0 3 1 0,2-4 2 0,0 2-1 16,4-1 0-16,0-2 2 0,0 0-1 16,1-2 2-16,-4 0 0 0,1-2-3 0,-4-1 0 15,-3-3 1-15,-3-3 4 0,-3-2 2 0,-2 0 4 16,-3-3 2-16,-7 2 0 0,0-2 0 15,-4 1 1-15,-2 1 4 0,-3-1 0 16,-3 2-1-16,0-1 2 0,-1 2-6 0,-8 1-1 0,-2 1-3 16,-3 0-4-16,-3 2-1 0,-1 3-4 0,-2 0 0 0,3 1 0 15,-2 3-4-15,2 5 2 0,6-1 0 16,2 4-1-16,4 0 1 0,5 3-4 0,0 0 2 16,8 4-1-16,9-2 6 0,6 3 0 15,9-1 0-15,4 1 1 0,6-1-4 0,2-1 3 0,0-1 0 16,0 1 0-16,-2-2 2 0,1-1-3 15,-7 0-2-15,-3 1-3 0,-2-1 3 16,-3 1 0-16,-5-1 2 0,-4 1 4 0,0-1-6 0,-7-1 3 16,-1 1-2-16,-4-1-1 0,-5 0 2 0,-2-1-2 15,1 1-1-15,-4-2 0 0,-6 0-4 16,-2-1 0-16,0-3 2 0,-2-3 0 0,3-1 3 16,3-3 2-16,0 0-1 0,5 0 1 15,2-4 2-15,0-3-9 0,8-5-4 0,4-2-5 16,12-4-5-16,7-3 7 0,10-3 4 0,9 1 5 0,7-6 6 15,9-2 1-15,5-2 0 0,6-2 0 16,3-1-1-16,0 1 3 0,-6-1 2 0,-2 1 7 16,-8 5 4-16,-7 0 4 0,-7 3-3 15,-5 2-3-15,-7 2 0 0,-5 1-3 0,-7 5 4 16,-5 4 4-16,-10 2 1 16,-3 4 5-16,-5 3 2 0,-1 3-1 0,-2 1-8 15,0 0-13-15,-5 0-8 0,-4 7-5 0,-7 4 4 0,-7 2 3 16,-4 5 3-16,-6 2 2 0,4 0 0 0,-1 5-1 15,5 2-1-15,3 1-2 0,4 5 2 0,6 3-3 16,3 2 0-16,9 1 0 0,1-1-4 0,16 0 6 16,5-3-1-16,8-2 0 0,11-4 1 15,7-4-2-15,6-1 1 0,9-6-1 0,6-2 2 16,5-5 1-16,3-2 2 16,0-5 1-16,-1 0-2 0,-5-4 5 0,-5 0-7 15,-5-3 4-15,-4-1 2 0,-9-3-5 0,-8 0 7 0,-8 0 2 0,-9 0 3 16,-5 2 7-16,-9-2 4 0,-5 4-23 0,-1-1-3 15,-1 2 0-15,-1 0 0 0,-1 0 0 16,0 0 0-16,0-1 0 0,-6 1 0 0,3 0 0 16,-4-1 0-16,1 1 0 0,-4 0 0 15,-3 2-17-15,0 0-105 0,-3 0-125 0,2 1-807 16,5 0-761-16</inkml:trace>
  <inkml:trace contextRef="#ctx0" brushRef="#br0" timeOffset="138920.1474">1355 12077 2497 0,'0'0'190'15,"0"0"-65"-15,0 0-1 0,0 0-28 0,0 0-14 16,0 0-11-16,72-127-22 0,-33 103-10 16,0 7-11-16,1 7 0 0,0 7 1 0,2 4-4 15,0 1-11-15,1 9-12 0,-1 4 0 0,-1 7-1 16,2 3 2-16,-6 5 2 0,-5 4-1 15,-3 2 3-15,-5 3-1 16,-8 0 2-16,-5 1-1 0,-4 0-2 0,-7-1-1 16,-1 0-3-16,-10-4 2 0,-4-1 2 0,-1-4-5 0,-4-2 5 15,-5-4-3-15,0-3-3 0,-2-1-1 0,0-8-5 0,7-3 6 16,3-4 7-16,7-5 11 0,3-5 3 16,6-10-15-16,1-6-21 0,10-6-18 15,8-9-1-15,12-8 6 0,6-1 13 0,11-4 9 16,6-2-2-16,6 0 7 0,4-3 2 0,4 1 2 15,-2 0 6-15,1 2 3 0,-4 1 2 0,-6 5 0 16,1 3 2-16,-7 4 2 0,-7 6-3 16,-8 5 6-16,-4 7 0 0,-10 6 9 0,-7 3 13 0,-7 6 6 15,-4 4 5-15,-3 1-14 0,0 0-11 0,0 0-18 16,-2 1-16-16,-2 5-11 0,-1 6 0 16,-4 5 6-16,-2 5 6 0,-1 7 10 15,0 2 0-15,3 2-4 0,3 1 6 0,4 0-7 0,2 2-1 0,2-3 2 16,9-2-7-16,3-1 5 0,7-5 1 15,4-5 0-15,2-3 6 0,5-6-2 0,4-5 1 16,2-6 1-16,2-2-1 0,2-8-1 16,0-5 1-16,-1-5 0 0,-3-3-3 0,1-6 4 15,-6-3 2-15,0 0-1 0,-6-3 7 0,-2 2-3 16,-6-2-1-16,-3 1 3 0,-5-1-5 0,-1-1-1 16,-6 2 0-16,-1 1 0 0,-3 6 5 15,-3 3 1-15,-4 6 2 0,-2 2-4 0,-3 4-6 16,-2 3-4-16,1 3-8 0,-4 4-1 15,3 2-3-15,1 2 1 0,1 5-1 0,6 5-4 0,2 2 6 16,4 4-2-16,0 4 5 0,12 3 4 16,5 5-6-16,7 1 3 15,7 5 0-15,4 1 3 0,4 3 1 0,4 2 2 0,2 1 1 0,-2 1-3 16,-2 1 6-16,-2-2-5 0,-6-3 0 0,-4-4 1 16,-8-1-6-16,-1-5 5 0,-7-3 0 15,-2-4-3-15,-6 2 9 0,-4-5-5 0,-1-2 0 16,-8-2 1-16,-3-2-4 0,-5-4 2 15,-2-2 0-15,-5-3 2 0,3-4-2 0,-4-1 6 16,3-2 0-16,1-6-1 0,0-4 6 16,7-3-7-16,2-5-2 0,4 0-1 0,7-3-11 0,2-3 4 15,10-5-3-15,9-1-1 0,7-4 9 0,3-2-3 16,5-3 0-16,4-1 1 0,0 1 0 0,1 2 2 16,2 1-2-16,-2 6 2 0,-1 4-5 15,-3 5 4-15,-4 5 3 0,-2 4-1 0,-3 6 9 16,-6 5-8-16,-2 3-1 0,-5 4 1 0,-2 7-7 15,0 7 6-15,-3 1-1 0,-3 7 1 0,-2 3 4 16,-2 3-1-16,-2 4 4 16,-1 0-2-16,0 1 3 0,0 1-4 0,1-4-2 0,4-2 1 15,2-4-8-15,2-4 5 0,4-6 2 0,2-3-3 16,4-6 9-16,0-4-7 0,4-5 2 16,2 1 0-16,4-12-6 0,-2-5 8 0,3-3-1 0,-2-4 1 15,-3-4 4-15,-1-4-2 0,-3-3 2 0,-1-3-3 16,-1-1 3-16,-4 0-4 0,2-1-1 15,-6 0 3-15,-4 1-4 0,-4-2 4 0,-4 5 2 16,-5 3-3-16,-7 0 6 16,-8 7-5-16,-2 2-2 0,-6 6-4 0,-6 2-5 0,-4 7-1 15,-4 5-1-15,-3 3 1 0,-4 2-2 0,1 8 4 16,1 4-2-16,5 3-9 0,2 3-8 0,9 1-37 16,8 4-39-16,9 2-67 0,8 3-171 15,6-8-784-15,1-7-597 0</inkml:trace>
  <inkml:trace contextRef="#ctx0" brushRef="#br0" timeOffset="140202.3342">4761 11667 2968 0,'0'0'90'0,"0"0"6"0,0 0 6 0,0 0-3 16,0 0-3-16,0 0-3 0,0 0-17 16,0 0-24-16,0 0-26 0,0 0-13 0,0 0-18 15,0 0-1-15,0 0 3 0,-20-24-2 0,20 46 8 0,0 3-1 16,0 6 0-16,1 0 2 0,1 2 0 16,2-1-2-16,0 0 1 0,3 1-2 0,0-5 0 15,3-1-1-15,2-4 1 0,2-1 0 0,6-6-2 16,-3-2 1-16,7-5-1 0,1-5 0 15,2-4 0-15,2-9 0 0,0-4 0 0,-2-5-2 16,-2-6 2-16,-1-3 1 0,-2-1 0 0,-6-3 3 16,-1 0 1-16,-5-1 0 15,-3-1 0-15,0 0 1 16,-6 4 1-16,-1-1 0 0,0 4 4 0,-2 4 0 16,-5 4 1-16,1 2 2 0,0 4-2 0,-1 4 11 0,1 2-3 0,2 3-1 0,2 3 0 15,1 0-19-15,-2 2-1 0,1 7-3 0,-2 5-1 0,2 3 8 16,-2 3-1-16,1 3 0 15,2 1-3-15,1 3-1 0,0-2 2 0,5 0 1 16,1 0 1-16,3 0 0 0,2-2-1 16,-1-3 0-16,5-2-1 0,-1-3 1 15,2-3 1-15,-1 2-1 0,1-7 2 0,0-2-2 16,2-3 0-16,-1-2-1 0,2-3 2 0,-2-6 1 0,4-2 0 16,-1-3 1-16,4-1-1 0,1-2-1 0,-2-2-1 15,5-5 0-15,-2 1 1 0,-1-1-1 0,1-1-1 16,-2 2 1-16,-1 1 0 0,-3-1 5 15,0 6-3-15,-1 1 1 0,-3 2-1 0,0 2-5 0,-3 5 1 16,-1 0-1-16,-2 2 0 0,-1 3-3 16,1 2 1-16,-2 0-1 0,1 4-1 15,-1 7 7-15,3 0-2 16,-2 3 0-16,0 1 2 0,1 2-3 0,-2 2-1 0,1 3 2 0,-1-2 2 16,5 0 1-16,0 2 0 0,-1-3 1 0,4 1-2 15,1-5-3-15,2-1 2 0,1-5-3 0,4 0 5 16,-1-5 3-16,0-3-3 0,0-1 1 15,3-1-4-15,-3-6 2 0,-1-3 4 0,-1 0 1 16,1-4 1-16,-2-2-1 0,-2-2-2 16,2-1-2-16,-2-2 0 0,2 0 4 0,-4-3-2 15,-1 3 1-15,0 0 1 0,0 3-3 0,-6 0 5 0,-2 4-2 16,-2-2 2-16,1 5-2 0,-3 0-1 16,-2 4 1-16,-1 3-2 0,1 0 4 0,-1 3-2 15,0 1 0-15,0 0-2 0,0 0-8 16,0 0-3-16,0 2-4 0,-1 3 4 0,1 2 3 15,-2 3 2-15,-1 3 6 16,1 2-4-16,2 1 1 0,0 0 0 0,0 3-3 0,3-2 4 0,3 1-3 16,2 1 1-16,2-1 0 0,6-1-2 0,-1 0 2 15,5-3 2-15,2-2-1 0,6-1 1 16,-1-2-3-16,4-4 1 0,2-3 0 0,-2 0 2 0,1-4 3 16,-2-4-4-16,1-2 0 0,-1-3-1 15,1-1 1-15,-1-2 1 0,-1-1 2 16,-1-1 0-16,-3-2 0 15,2-1-2-15,-4-1-1 0,-3 2 1 0,-2 0 4 0,-2-1 1 0,0 2 0 16,-4 1-1-16,-3 1-2 0,-2 2 3 16,-3 0 0-16,-2 3 4 0,0 1-1 0,-2 1-2 15,0 1 0-15,0 2-3 0,0 2 1 0,0 1 0 16,0 2-2-16,-2 0-2 0,0 2-11 0,-1 3-1 16,-4 6 0-16,-1 2 2 0,1 3 11 0,-1 3-3 15,0 2 3-15,6 1-4 0,1 1-6 0,1-2 6 16,1 0-1-16,6-2 2 15,5-3 6-15,2-1-9 0,3-3-2 0,4-4-1 0,2-2-3 0,2-3 5 16,1-2 2-16,3-3 0 16,0-8 1-16,-2-1 1 0,1-4 0 0,2-2 3 15,-2-1 8-15,0 0-6 0,-4-1 1 0,-3 2-3 16,-1-1-4-16,-1-2 5 0,-6 2 2 0,4 1 0 0,-5 0-1 16,-1-1-1-16,1 3-1 15,-2 0-2-15,-1 4 2 0,1-1 1 0,-2 5 0 0,-1 2-2 16,-1 0-1-16,2 2-2 0,1 2-1 0,-1 1 4 15,3 0-1-15,0 7-2 0,0 4 3 0,2 2-4 16,1 4 1-16,0 2 4 16,-4 3-2-16,2 3 2 0,-3 2-1 0,-1 0-3 0,-5 1 1 15,4 2-2-15,-5 0 7 0,0 0-4 0,3 0 1 16,-4-2-1-16,-1 0-10 0,-1-6 11 16,-6 1-2-16,-3-3 1 0,-1-2 6 0,-9-2-21 15,0-1-18-15,-4-1-36 0,-6-2-64 0,-7-2-137 16,14-3-858-16,4-4-636 0</inkml:trace>
  <inkml:trace contextRef="#ctx0" brushRef="#br0" timeOffset="153266.6007">8791 11214 1802 0,'0'0'356'0,"0"0"-54"0,0 0-75 15,0 0-42-15,0 0-3 0,0 0-21 0,22-121-28 16,-20 106-26-16,-2 3-20 0,0 3-16 0,0 0-9 16,0 4-5-16,0 3-13 0,0 0-10 15,0 2-16-15,0 0-11 0,0 0-6 0,0 4-9 16,0 5 5-16,0 5 3 0,0 7 1 15,0 6 11-15,0 3-3 0,0 7 0 0,-2 3 5 16,0 7-3-16,-2 1 3 0,3 4 1 0,0-1 3 0,-1 5-4 16,2-3 0-1,0 1-1-15,0-1-5 0,1-3 1 0,1-3-4 16,6 1-1-16,3-7 3 0,-1-2-6 16,2-1 3-16,4-6-2 0,-1-2-1 15,5-3 4-15,2-4-2 0,4-4 0 0,2-4-3 0,4-5-4 0,0-7-5 0,6-3-5 16,-3-8-3-16,5-7-8 0,-1-5-2 0,0-5-1 15,-4-3 1-15,1-1 7 0,-5-4 4 0,-2 0 5 16,-4-1 6-16,-2-2 0 0,-2 0 4 0,-4 2 2 16,-4 5 2-16,-3 1 2 0,-3 3 0 15,-6 5 0-15,-1 3-1 0,0 2 4 0,-1 1 0 16,-3 5 1-16,-4 4 4 0,0 0-4 16,-2 3 3-16,-1 2-2 0,0 3-7 0,-5 6 7 15,-1 5-7-15,-2 4 2 0,0 5 1 0,0 2-8 16,3 5 2-16,2 0-1 0,4-1 0 0,5 2 3 15,-2-1-2-15,7 0 1 0,0-1-1 0,9-5-1 16,2-3 2-16,2-4 0 16,7-3 2-16,5-4 1 0,1-4 0 0,3-1-1 15,1-5 0-15,0-1 2 0,-2-7 1 0,-5-3 2 0,-1-2-2 16,-1-2 1-16,-4-1 0 0,-4-4-1 16,-1-3 2-16,-5 1-1 0,0 0 1 0,-6 0-1 0,-1-2-3 15,-1 1 0-15,-8-1 0 0,-1-2-1 16,-5 3 0-16,0 0-2 0,-5 2-3 0,1 3-1 15,-3 3-3-15,-5 2 0 0,3 6-12 0,-5 3-18 16,0 4-21-16,-1 0-32 0,4 3-38 16,-3 4-71-16,1 2-172 0,8-2-730 15,9-2-598-15</inkml:trace>
  <inkml:trace contextRef="#ctx0" brushRef="#br0" timeOffset="153713.7154">8527 11437 506 0,'0'0'531'16,"0"0"-57"-16,0 0-59 0,0 0-70 15,0 0-48-15,0 0-73 0,0 0-58 16,0 0-37-16,0 0-28 0,0 0-14 0,0 0-13 0,0 0-9 16,0 0-3-16,0 0-8 0,-95-15-3 15,95 15-6-15,0 0-10 0,0 0-5 0,0 0-10 16,0 0-9-16,0 0-6 0,0 0-7 0,5 0-2 16,0 0-2-16,10 0 6 0,0 0 2 0,13 1 3 15,6-1 0-15,13 0 0 16,4-2 1-16,9-2-2 0,3 1 1 0,6-1-1 15,-2 1-4-15,4-2 1 0,-3-1-1 0,0 1 0 16,-5-1 2-16,-3 0-1 0,-8 3 2 0,-7-1-1 16,-10 1-1-16,-7 1 1 0,-11-1-1 0,-4 1 4 0,-9 2 0 15,-2-1 8-15,0 1 7 0,-2 0 1 0,0 0 3 16,-2 0-7-16,-1 0-7 0,-5 0-5 16,3 0-8-16,-4 0-1 0,1 1-2 15,-2 1 2-15,1 1-8 0,2 0-22 0,3 2-28 16,2 1-47-16,2 2-80 0,0-1-257 0,3-4-1206 15</inkml:trace>
  <inkml:trace contextRef="#ctx0" brushRef="#br0" timeOffset="154544.72">11663 11364 1072 0,'0'0'482'0,"0"0"-176"0,0 0-65 15,0 0-22-15,0 0-18 0,0 0-8 0,0 0-31 16,0 0-25-16,0 0-23 0,0 0-20 0,0 0-11 16,-80-121-17-16,69 114-13 0,-3 2-14 15,-3 3-9-15,-5 2-8 0,-8 1-1 0,-4 10 4 0,-6 4 0 16,-4 4 5-16,0 5-1 0,-2 3-5 0,3 1 0 15,6 2-3-15,3 1-3 0,3 2-4 16,7 4-6-16,3 1-5 16,9 3-2-16,6 0 0 0,6-2 1 0,1 1 0 15,15-4-1-15,8-5-5 0,11-4 1 0,8-5-1 16,8-6-3-16,7-4-6 0,3-5-30 0,1-5-34 0,1 0-39 16,-4-6-51-16,-2-5-51 0,-2-5-70 0,-6-4-93 15,-5-1-19-15,-5-3 19 0,-5-1 89 0,-8-2 138 16,-6-1 93-16,-4 1 93 0,-5-1 78 0,-2 1 103 15,-7-2 65-15,-1 4 53 0,-1 0-14 16,-1 2-57-16,1 3-45 0,0 0-60 16,0 4-27-16,0 1-29 0,7 3-20 0,0-1-17 15,7 3-18-15,1 0-10 0,8 2-8 0,2 2-3 0,5 3 0 16,2 1-2-16,1 0-1 0,2 6-6 16,0 6-4-16,0 2-4 15,-3 2-6-15,-2 3 4 0,-3 2-3 0,-3 4 4 0,-3 0 2 16,-2 1-6-16,-5 1 1 0,-4 0-2 15,-3 1-2-15,-5-2 5 0,-2 1 0 0,0-4 2 0,-2-5-3 16,-3-3-1-16,1-4-1 0,2-6 1 0,0-2 10 16,2-3 4-16,0 0 4 0,0-7 0 0,0-4-12 15,4-4-2-15,4-3-5 0,2-4 0 16,2-1 0-16,4-4-1 0,3 1 0 0,4-3 1 16,1-1 2-16,5 1-3 0,1 1 0 0,1 1-2 0,-2 6-2 15,0 3 3-15,1 1-1 16,-3 4 3-16,1 3 5 0,2 3-5 0,-4 2 1 0,-1 4-4 15,-1 2-2-15,-3-1 4 0,-3 7 0 16,0 2 2-16,-2 3-1 0,-2 2-2 0,-3 1-1 16,-1 3 0-16,-1 1 7 0,-4 0-4 15,0 2 2-15,-2 0-2 0,1 0-9 0,-3-1 9 0,2-1-4 16,-2-2-3-16,3-2-6 0,-2-4-35 16,0 0-32-16,-1-4-44 0,0-2-66 15,0-3-129-15,0 1-401 0,-1-3-500 0</inkml:trace>
  <inkml:trace contextRef="#ctx0" brushRef="#br0" timeOffset="154757.1304">12624 10853 2459 0,'0'0'177'15,"0"0"3"-15,0 0-32 0,0 0-45 0,0 0-16 16,0 0-19-16,0 0-29 0,0 0-23 0,0 0-28 15,0 0-17-15,0 0-2 0,0 0-1 0,0 0-44 16,0 0-158-16,-116-24-738 16,119 33-656-16</inkml:trace>
  <inkml:trace contextRef="#ctx0" brushRef="#br0" timeOffset="155108.9683">13709 10928 2259 0,'0'0'247'0,"0"0"-20"0,0 0-57 0,0 0-27 0,0 0-8 0,0 0-13 16,0 0-32-16,0 0-24 16,0 0-27-16,0 0-23 0,0 0-4 0,0 0-11 0,0 0 3 15,0 0 9-15,9 34 5 0,-5-5 16 16,-2 5 7-16,-2 3-1 0,0 4-6 0,1 4-6 0,-2 3-10 16,-4 0-2-16,2 2 1 0,1-2-7 15,2-2-1-15,-1-2-5 0,1-1-2 16,1-6 4-16,-1-1-1 0,1-4 0 0,3-1-2 0,2-5-7 15,-4-1-17-15,3-3-30 0,-3-1-51 16,0-4-91-16,-1-4-211 0,-1-5-884 0,0-4-415 0</inkml:trace>
  <inkml:trace contextRef="#ctx0" brushRef="#br0" timeOffset="155991.7049">13760 11372 300 0,'0'0'779'0,"0"0"-150"0,0 0-237 15,0 0-103-15,0 0-62 0,0 0-51 16,0 0-40-16,0 0-25 0,0 0-24 0,0 0-19 16,0 0-15-16,0 0-11 0,0 0-4 0,-18-3-6 15,19 3 4-15,0 0-1 0,0 0-2 0,4 0-2 16,2 0-5-16,4-2-4 0,7-1-5 15,1 1-4-15,7 1-6 0,0-1-1 0,4-2-2 16,2 2-8-16,2-1-31 0,1 1-64 0,3 0-135 16,-13-1-568-16,-5 1-898 0</inkml:trace>
  <inkml:trace contextRef="#ctx0" brushRef="#br0" timeOffset="156231.4179">14377 11236 2879 0,'0'0'170'16,"0"0"-18"-16,0 0-46 0,0 0-23 0,0 0-14 16,0 0-12-16,0 0-12 0,0 0-11 0,0 0-9 15,0 0 1-15,0 0-2 0,0 0-6 16,-43 120-1-16,43-96-5 0,7 1-1 0,-4 1 0 16,0-1-3-16,4 2-1 0,0-5-1 15,-3 1-3-15,4-3 1 0,-4-1-2 0,4-2-8 16,-2-2-22-16,-2-2-32 0,1-2-56 0,-1-1-89 15,-3-4-236-15,-1-2-878 0</inkml:trace>
  <inkml:trace contextRef="#ctx0" brushRef="#br0" timeOffset="156387.8036">14344 10806 2113 0,'0'0'709'0,"0"0"-581"0,0 0-17 0,0 0-44 16,0 0-27-16,0 0-20 16,0 0-29-16,0 0-35 0,0 0-5 0,0 0 5 15,0 0 0-15,0 0-60 0,0 0-346 0,-14 8-1130 0</inkml:trace>
  <inkml:trace contextRef="#ctx0" brushRef="#br0" timeOffset="157276.2189">15463 11106 2695 0,'0'0'128'0,"0"0"1"0,0 0-45 16,0 0-1-16,0 0 4 0,0 0 8 0,0 0-7 15,0 0-12-15,0 0-15 0,0 0-24 16,0 0-13-16,0 0-13 0,0 0-10 16,0 0 2-16,19-72-1 0,-31 80 2 15,-5 4 6-15,-4 6 1 0,-3 3-1 0,-5 1-3 0,0 5 1 16,0 2-6-16,5 2 1 0,-2 3 1 0,4 2-4 16,7 0 6-16,0-1-5 15,11-2-1-15,4-2 2 0,0-2-5 0,12-3 3 16,8-3-1-16,3-4 0 0,9 1 3 0,6-5-2 0,3-3 1 0,6-3-2 15,-3-4 1-15,4-3-3 0,-7-2 0 16,-1 1 1-16,-6-8-3 0,-2-2 5 0,-3-1 1 16,-1 0-1-16,-9-3 10 0,-4 2-5 15,-4-1 3-15,-3 0 1 0,-3-1-5 0,-4 1 3 0,-2-1-3 16,-4 2 0-16,0 0 1 0,-4 3-1 16,-2 2-1-16,-3 1-3 0,1 2 2 0,-5 3-3 15,4 0 1-15,-4 1 1 0,5 5-6 0,-2 0 4 16,5 2 0-16,5 1-3 0,-2 1 7 15,6 2-4-15,1 2 0 0,1-2 0 0,9 2-4 16,7 1 4-16,3-2 0 16,5-2 1-16,6 0-1 0,4-1-2 0,-1-2-1 0,2-2-3 0,-2-3 2 15,-1-3-5-15,-1 1-1 0,1-1 0 16,-2-7-4-16,-5-1 6 0,1-2 5 0,-4-1 1 16,-3-2 8-16,0-1-2 0,-2 1 2 0,-5-3 1 15,0 0 0-15,-3 1 1 0,1-2-1 16,-3 1 3-16,0 1-3 0,-6 1 5 0,2 2 1 0,-4 2-3 15,0 2 6-15,0 2-9 0,-3 2 0 16,1 3 0-16,2-1-10 0,-1 2 0 16,0 0-8-16,-1 3 0 0,-2 4 5 0,1 3 0 15,3 2 6-15,0 4-3 0,0 0 1 0,11 2-2 16,6 0 1-16,4 2 4 0,7-4-4 0,4 0 2 16,7-3-3-16,3-5-6 0,2-3 1 0,5-4-6 15,0-1-2-15,-2-4 0 0,1-6-4 16,1-1 7-16,-5-7 6 0,3-1 6 0,-3-3 6 0,0-2-1 15,-2 0 3-15,-7-3 0 0,1-4 2 16,-8-3 2-16,-4-1 2 0,-6-7 4 0,-6 1-1 16,-7 1 4-16,-1 0 4 0,-6 5-3 15,-1 2 12-15,-7 4-2 0,-3 5-4 0,-1 4 3 16,-3 6-6-16,0 3 4 0,-4 2 3 0,2 7-4 16,1 2-5-16,0 0-11 0,-1 6-4 0,0 7-5 15,1 5 1-15,1 5 1 0,4 7 0 0,1 3 3 16,4 6-6-16,6 1 2 0,2 3 0 15,0 3 0-15,8 1 3 0,4-1 0 0,0-3 0 16,7-1-1-16,-2-3-1 0,5-3-2 16,0-2-1-16,0-3 1 0,5 0-11 0,1-2-27 15,-3-3-56-15,0-2-102 0,-9-7-492 0,-4-7-1074 16</inkml:trace>
  <inkml:trace contextRef="#ctx0" brushRef="#br0" timeOffset="158624.6038">18428 11255 1809 0,'0'0'231'0,"0"0"-8"0,0 0-36 16,0 0-3-16,0 0-9 0,0 0-23 0,-32-130-30 16,24 115-28-16,4 1-9 0,-2 3-13 0,0 1-1 15,1 3-6-15,-1 3-13 0,2 1-9 0,-3 3-17 16,-1 0-10-16,-4 5-10 0,-3 8-2 0,-7 5 3 16,-6 5 0-16,-4 6 6 0,-2 2-2 15,0 3-3-15,3 0 2 0,1 0-6 0,6 1-1 16,0-2-1-1,7 0-1-15,1-4 0 0,9 0 1 0,2-1 0 16,5-4-2-16,1-2-2 0,9-4 0 0,5-3-2 0,3-4 4 0,4-5-2 16,5-3 4-16,6-3 0 0,3-4 0 0,2-6 2 15,4-3-1-15,-2-3-1 0,0-5 2 16,-1 0-2-16,0-5 1 0,-2-1-1 0,-4-2-1 16,-2 0 2-16,-4-1 0 0,-3 0 1 15,-6 3-2-15,1 0 0 0,-8 4 1 0,-1 2 1 16,-5 5 5-16,-1 5-2 0,-4 2 4 0,0 3-2 15,0 2-4-15,-6 3-2 0,-3 1-9 0,-2 4-2 16,-2 6 0-16,-5 5-3 0,3 3 6 0,-1 2 1 16,5 3 0-16,3 1 1 0,7 0 1 0,2 0-1 15,13 2-2-15,7-3 2 0,9-2 0 16,7 1 0-16,10-4 5 0,8-3-3 0,9-5 0 0,4-2 2 16,4-4-2-16,3-1 1 0,0-3 0 15,-3 0-1-15,-2-6-1 0,-4 0-4 0,-8-4 0 16,-3-3 1-16,-6 1 1 0,-6-3 5 15,-8 0 0-15,-5-1 2 0,-5 0 1 0,-8 0 2 16,-3-1 1-16,-6 2 2 0,-6-2 3 0,-2 4-3 16,0-1-1-16,-6 1-3 0,-4 4-4 0,-6 2 0 15,-7 2-1-15,1 5 0 0,-8 0 0 0,-3 7-3 16,0 6 1-16,3-2-1 0,4 6 2 0,6-1-1 16,9 2-4-16,3 2 0 0,8-1-2 15,5 3 2-15,10 0 2 0,10-1 1 16,9-1-1-16,7-1 2 0,11-3-4 0,7-3 2 0,4-4-1 15,2-6-10-15,0-3-15 0,-3 0-9 16,-2-9-7-16,-6-2 4 0,-1-7 14 0,-7-4 9 16,-3-4 8-16,-2-5 8 0,-4-5 1 0,-4-5 4 15,-2-6 0-15,-6-7 1 0,-2-3 2 16,-7-3 0-16,-2-2 2 0,-6-1-2 0,-4 2 0 16,-4 3 1-16,-1 5 4 0,-6 8 8 0,-1 6 6 15,-3 9 11-15,-1 6-1 0,2 5 4 0,-1 7-2 16,2 4-9-16,5 5-2 15,-3 1-15-15,4 2-9 0,-1 6-7 0,0 7-3 0,1 6 7 16,-4 5 1-16,5 10 2 0,-5 4 1 0,5 7-4 16,-3 3 1-16,4 6-1 0,-2 4 2 0,2 5 1 15,0 4-1-15,0 2 0 0,1 0-2 0,1 1-2 16,-1-6 1-16,2-9-1 0,8-9-5 16,1-9-1-16,3-11-3 0,0-7 1 0,-3-7 3 15,3-7 4-15,-2-5 3 0,4-1 3 0,3-11 1 16,5-3-1-16,3-7 1 0,3-3-1 15,0-3 2-15,0-1 3 0,-1-5-2 0,-5 0 1 0,4-3-4 16,1-1 0-16,-4 2 1 0,1 2-1 16,-3 6 3-16,-4 3 0 0,1 4-4 0,-7 3 2 15,2 3-2-15,-2 3 2 0,-2 3 0 16,0 3-1-16,-1 3-1 0,0 1-3 16,0 2 1-16,-1 2-1 0,2 6 2 0,0 4 5 15,0 4-4-15,3 3 1 0,-2 3-2 16,-1 2-3-16,1 2 4 0,-2 3 1 0,1 1 1 0,-1 0-1 0,0 0-1 15,3-4-2-15,-1-3 3 0,-2-2 3 16,3-3-3-16,-3-1 0 0,-2-4-3 0,2-2-15 16,-1-2-24-16,-2-4-47 0,3-3-79 0,-2-2-261 0,-4 0-830 15,1-2-419-15</inkml:trace>
  <inkml:trace contextRef="#ctx0" brushRef="#br0" timeOffset="158826.1981">20890 10676 1890 0,'0'0'1052'0,"0"0"-923"0,0 0-7 0,0 0-56 0,0 0-28 15,0 0-16-15,0 0-18 0,0 0-29 16,0 0-9-16,0 0-2 0,0 0-7 0,0 0-84 16,0 0-433-16,20-2-1066 0</inkml:trace>
  <inkml:trace contextRef="#ctx0" brushRef="#br0" timeOffset="161309.6645">21550 11123 1290 0,'0'0'787'0,"0"0"-515"0,0 0-32 0,0 0-72 16,0 0-38-16,0 0-10 0,0 0-18 0,0 0-18 16,0 0-26-16,0 0-29 0,0 0-17 0,0 0-11 15,19-40-1-15,-18 50 2 0,4 2 1 0,0 3 7 16,-3 5 3-16,5 2 6 0,-6 5 3 16,1 2-2-16,3 3 1 0,-3 0-7 0,-1 1-3 15,4-2-2-15,-2-2-5 0,0-3 3 0,2-3 0 16,0-4-1-16,3-2 1 0,1-5-3 0,1-4 1 15,-2-2 2-15,3-2 6 0,-1-4 3 16,3 0 4-16,1-7-1 0,4-5-5 16,3-2 1-16,0-2-4 0,-1-3-1 0,6-4 2 0,-1 0-6 15,4-4 0-15,1-1-4 0,0-4-2 16,0 0 2-16,0 0 0 0,-2 3 1 0,-2 0 2 16,-2 5-3-16,0 4-1 15,-4 2 0-15,-3 7 3 0,-2 2-2 0,-4 3 0 16,0 2-4-16,-1 3-4 0,-3 1 3 0,-2 0-1 0,3 6 2 15,-2 3 1-15,-2 3-2 0,2 5 3 0,-4 2-1 16,0 2 0-16,-1 3 3 0,2 2 1 0,-1 0 0 16,-1 1-2-16,0 0-1 0,0 1-1 15,1-3 1-15,-1-2 4 0,2-3-9 0,-1-3-9 16,1-3-27-16,-1-4-42 0,3-3-49 0,-2-2-113 16,0-3-494-16,1-2-924 0</inkml:trace>
  <inkml:trace contextRef="#ctx0" brushRef="#br0" timeOffset="161453.614">22077 10485 2049 0,'0'0'215'0,"0"0"-158"0,0 0-49 0,0 0-19 15,0 0-20-15,0 0 3 0,0 0 11 16,0 0-1-16,0 0 7 0,0 0-24 0,0 0-302 15,119 2-1031-15</inkml:trace>
  <inkml:trace contextRef="#ctx0" brushRef="#br0" timeOffset="161732.497">22918 10630 2935 0,'0'0'120'0,"0"0"-15"0,0 0-37 0,0 0-24 16,0 0-2-16,0 0 4 0,0 0 1 0,0 0 9 15,0 0 6-15,0 0-2 0,0 0-1 0,46 124-16 16,-37-85-13-16,0 5-8 0,2 4-3 16,-4 2-1-16,-2 2-2 0,1 3-4 0,-5-1-2 15,0 4-1-15,0 0-2 0,-1 2-1 0,-1-4 0 16,-2-1-5-16,-3-5-5 0,4-4-14 0,-1-3-20 15,2-6-26-15,-2-4-37 0,3-6-44 16,3-3-72-16,-3-7-182 0,0-6-634 0,0-6-614 0</inkml:trace>
  <inkml:trace contextRef="#ctx0" brushRef="#br0" timeOffset="162440.4818">22870 11317 1924 0,'0'0'213'0,"0"0"-26"16,0 0-55-16,0 0-21 0,0 0 1 0,0 0-3 16,133-43-16-16,-100 41-19 0,5-1-13 15,4 3-12-15,3 0-10 0,-2-1-10 0,0 1-4 16,-2 0-1-16,-2-1-4 0,0 1-1 16,-7-2-4-16,-3 1 2 15,-6 1 4-15,-3-2 3 0,-1 1 9 0,-7-2 0 0,-3 2 2 0,-1 0-2 16,-5 1-9-16,-3 0-3 0,0 0-6 15,0 0-7-15,0 1-3 0,0 6 1 0,-3 1 0 16,-5 2 3-16,1 4 5 0,2 1-4 0,-2 0-3 16,3 1 2-16,-1-2-6 0,3 0 0 15,2 0-1-15,0-2-2 0,0 1 3 0,6 0 2 0,0-3 0 16,3 0 1-16,2-2-1 16,5-1 0-16,-2 0 0 0,6-3 2 15,0-2 0-15,2-2-1 0,5 0-1 0,0-1-1 0,-1-4 2 0,1-3-4 16,-3-1 0-16,3-2 1 0,-4-2-3 15,0 0 0-15,1-1 0 0,-2-1-1 0,-2-1 3 16,0-1 1-16,-2-2 0 0,-2 1 1 0,2 0-2 0,-6 1 2 16,-2 5-1-16,0 1 1 0,-3 1 1 15,-4 4-1-15,-1 2 0 0,0 2 0 0,-2 1 1 16,0 1-6-16,0 0-5 0,0 0-7 16,0 5-2-16,0 3 4 0,0 4 2 15,2 2 8-15,-2 4 0 0,0 0 3 0,0 2 1 0,1-3-3 16,1 1 2-16,1-5-2 0,5 1-2 15,0-4 2-15,2-2-2 0,4-1 2 0,2-3 1 0,0-3-1 16,2-1 2-16,3 0-1 16,0-5 1-16,1-3-1 0,1 0-2 0,-3-5 1 0,0-1-3 15,1-2 4-15,1-3-3 0,0-1 2 16,1-5 4-16,5 0-4 0,0-2 4 0,1 2-3 0,-4 1 0 16,2 1 2-16,-5 4-4 0,-2 1 2 15,-4 5-1-15,-3 2 2 0,-3 3 4 0,0 4 1 16,-6-1-1-16,3 3 1 0,-4 2-1 0,2 0-5 15,-1 1-1-15,4 7 0 0,-1 3-4 0,1 4 7 16,1 5 1-16,0 2-3 0,-1 4 7 16,-2 3-4-16,1 2 1 0,0 1 0 0,-3 3-5 15,-1-2 3-15,-1 0-3 0,-2-2 2 16,1-1 3-16,-7-1-1 0,-2-3 2 0,-5-2-1 16,-7-2 6-1,-2-4-4-15,-8-1 0 0,-6-2-2 0,-8-1-20 0,-6-3-17 0,-2 0-42 16,-8-4-82-16,15-1-286 0,14-4-1014 0</inkml:trace>
  <inkml:trace contextRef="#ctx0" brushRef="#br0" timeOffset="173036.8779">920 14165 0 0,'0'0'490'0,"0"0"-131"15,0 0-97-15,0 0-26 0,0 0-2 16,0 0-13-16,0 0-42 0,0 0-22 0,0 0-27 16,0 0-15-16,0 0-18 0,0 0-14 0,-13-10-13 15,13 10-21-15,0 0-8 0,0 0-8 0,0 0-14 16,0 0 0-16,0 0-8 0,0 0-5 0,0 0 0 15,1 0-5-15,-1 0 2 0,4 0 3 16,3 2 1-16,-1-2 3 0,-1 1 1 0,5 1-1 16,0-1-3-16,2 1 5 0,4-1-2 0,-2 0 2 15,5 0 2 1,0 1-6-16,2-1 4 0,0 0 6 0,6 0 0 0,-4 1 5 16,6-1-2-16,1 0-6 0,1 0 2 0,-1 0-6 15,2-1-2-15,1 0 2 0,10 0-5 16,3 0-9-16,4 0 2 0,-1 0-2 0,-9 0 2 0,-5 2 10 15,-1-2-2-15,1 0 2 0,-1 0 2 0,4 0-5 0,0 0 1 16,-2 0-3-16,3 1-2 0,2-1 3 16,0 0 1-16,-1 0 1 0,2 0 0 0,0 0-1 15,1 0-2-15,-1 0 1 0,0 0 3 0,-2 0-4 16,0 0 2-16,0 0 0 0,-2-1-2 16,2 1 7-16,-1-2 1 0,0 1 2 0,-1 1 5 15,-1-1-8-15,1 0 2 0,1 0 3 0,1-2-2 16,2 1 4-16,1-1-3 0,2-1-5 0,0 0-2 15,2 0 0-15,0-1-1 0,1 1-1 16,2-1 2-16,1 0-5 0,-1 0 1 16,1 1-2-16,3-1-3 0,0-1 5 15,0 0-1-15,4 0 0 0,1 1 0 0,4-2 0 0,0 1-2 0,2-1 2 16,2 1 1-16,-1 0-1 0,1-1 0 0,-1 0-1 16,2-1-5-16,0 1 8 0,3 0-3 15,0-1 2-15,0 1 6 0,2-2-7 0,0 1-1 16,-3 0-2-16,0-1 3 0,-1 2 1 0,2-1 2 15,-1 1-1-15,2-1-3 0,-1-1 1 16,3 2-2-16,-1 0 2 0,0 1 3 0,4-1-2 16,-3-2 0-16,4 2 1 0,-2-1-8 0,3-2 8 15,-1 2 1-15,3 0-1 0,0 0 6 16,2 0-9-16,-1 1 0 0,-1 0-1 0,0 0-5 0,-2 1 6 16,-2-1-1-16,3 0 1 0,-4 0-4 15,2 0 4-15,2 0-2 0,-2 1 2 16,-2-1 5-16,1 2-6 0,-3 0 3 0,-1-1-1 0,1 0-6 15,-1 1 7-15,1 0-2 0,-3 0 0 16,4 1 6-16,1-1-6 0,-3 1-2 0,1-1 1 16,2 1-3-16,-2 0 3 0,-1 1 0 0,2-2-1 15,0 1-1-15,-1 0 2 0,5 0 1 0,-2-1 2 16,-2 0 2-16,2 1-6 0,-3 0 1 0,-2 0-2 16,-1-1-3-16,2 0 7 0,-3-1-1 15,1 1 2-15,1-1 1 0,-1 1-4 0,-1-1 1 16,0 2 0-16,0-1 2 0,-1 0 0 15,-3 3 0-15,3-3 0 0,2-1-6 16,-2 1 4-16,2 1 0 0,3-2 2 0,-1 1 9 16,3-1-10-16,-1 1-1 0,2-1-1 0,-2 1-7 15,-3 0 9-15,3-1 0 0,-1 1 0 0,-2-1 1 16,2 1-3-16,0 0-2 0,2 1 3 0,-4 0-1 0,0 2-2 16,0-2 3-16,1 1-3 0,-1-1-6 15,2 2 9-15,-1-1-3 16,1 1 4-16,3 1 4 0,-3-1-6 0,1 0-2 0,0 0-1 0,1 1-1 15,-1-1 3-15,0 1 1 0,1 0 1 16,3 1-1-16,2-1-1 0,0 0-1 0,1-1 0 0,-2 2 5 16,2-1-4-16,-4 0 2 15,2 1-1-15,-1-1-6 0,0 1 7 0,3-2-1 0,0 2 3 0,0-3 4 16,-1 3-6-16,-1-1-1 16,0 1-1-16,0-1 0 0,-3 1 2 0,0-1 0 15,3 0 0-15,-2 2-4 0,0-2 5 0,2 1-1 0,-1 0 1 16,1 0 4-16,-3 0-6 0,1 1 1 15,2-1 0-15,-3 0-4 0,4-1 4 0,-2 1 1 16,2-1-1-16,1 0 5 0,-2 2-6 16,0-2 0-16,0 1-1 0,1 0 1 0,0 0 2 15,1 0 0-15,2 1-1 0,2-1-4 16,-4 0 5-16,2 0 0 0,-2 0 3 0,-2 0 4 0,3 1-7 16,3-1 1-16,-2 0-4 0,0 0-3 15,4 1 7-15,-2 0-1 0,3 1 1 0,-1-2 2 0,-2 2-5 16,1-1 0-16,-1-1 1 0,4 0-1 15,-1 3 1-15,1-2 1 0,-3-1-3 0,2 1-2 16,-2 1 5-16,-2 0-1 0,0 0 1 16,3 0 3-16,-2-1-5 0,0 1-1 15,0-1 0-15,-2 3-2 0,-2-4 3 0,-4 1 0 0,1 0 1 0,2 1 0 16,-1-1-1-16,2 1 0 16,-3-1 1-16,3 1 2 0,-1-1-1 0,1-1 0 15,-3 0-2-15,-1 0-3 0,2 2 4 0,-4-2 0 16,1 0 3-16,-1 0 0 0,-2 0-1 0,-3 0-2 0,1 1 1 15,-9-1 2 1,1 0-1-16,-6 0 1 0,-2 0-1 0,-5 0-4 16,-6-1 4-16,0-1-1 0,-7 2 3 0,-4-1 4 0,-4-1-5 0,-6 2 2 15,-8-1-2-15,-3 0-2 16,-4 0 6-16,-5 0 2 0,0 1 2 0,-4 0 2 0,0 0-2 16,0 0-3-16,0 0-2 0,0 0 1 0,0 0-3 15,0 0 0-15,0 0-2 0,0 0-3 16,0 0 3-16,0 0-1 0,0 0-1 0,-1 0 3 15,1 0-3-15,0 0-1 0,0 0 1 0,0 0-2 16,0 0 2-16,-2-2 2 0,2 2-1 16,-1-1-5-16,0 0-6 0,1 1-26 15,-4 0-57-15,-2 5-58 0,-5 3-270 16,1-1-956-16,1-2-413 16</inkml:trace>
  <inkml:trace contextRef="#ctx0" brushRef="#br0" timeOffset="206497.1101">1386 14018 1712 0,'0'0'270'0,"0"0"-49"15,0 0-57-15,0 0-12 0,0 0-13 0,0 0-20 16,0 0-26-16,0 0-30 0,0 0-20 15,0 0-15-15,0 0-10 0,0 0-1 0,-7 0 2 16,7 0 4-16,0 0 4 0,0 0 5 0,0 0-3 0,0 0 4 16,0 0 0-16,6-2-3 15,-2-2 1-15,5-3-8 0,8-7-4 0,6-7-12 16,7-3-7-16,1-4 0 0,0-1-3 16,0-2 11-16,-1 3 3 0,-1-2-1 0,-2-4 2 0,-1 2-4 15,2-2 1-15,0-3 0 0,-5 0-1 0,-2-1 2 16,-1 1 1-16,-6 1 2 15,-1 1-1-15,-4 6 0 0,0 1 2 0,-4 5-3 0,-3 3 4 16,-1 2 8-16,-1 6 5 0,0 1 6 16,-1 2 1-16,1 6-5 0,-1-2-6 0,-1 4-2 0,0 1-4 15,-2 0-8-15,3 0-5 0,0 0-14 0,0 5-7 16,-3 3 1-16,-2 9 1 16,-3 7 7-16,0 6 7 0,-1 8-1 0,2 2 1 0,3 5 0 0,2 1 0 15,-1 1 1-15,4-2-2 16,0-2-1-16,6-5 2 0,3-3 0 0,1-7 0 0,3-1 2 15,4-6-2-15,1-2-2 0,5-5 2 0,-1-5 0 16,0-4 2-16,4-2 1 0,-1-3-1 0,3-8 1 16,-1-5-1-16,1-4 0 15,0-2 0-15,0-2 1 0,-3-4 0 0,2-1-2 0,-1-3 1 16,-2-2-1-16,-1-3 3 0,-2 4 3 16,2 0-2-16,-6 3-1 0,2 2-4 15,-3 5-1-15,-3 4 2 0,-4 4 0 0,-2 3 0 0,-1 4-4 16,-4 3-7-16,4 2-4 0,-3 0 0 0,1 3 3 15,2 6 5 1,2 3 0-16,1 3 2 0,2 1 0 0,0 2 1 0,0 0 2 0,0-2 0 16,3 2 2-16,-1 0-1 0,0 1 2 0,-2 0-2 15,6 0-2-15,-3-3 1 16,5-1-1-16,-1-5-1 0,2-3 1 0,-4-3-9 0,1-4-7 0,-5 0-5 16,2-2-2-16,-1-2-2 0,-1-3 8 0,-1-2 8 15,6-3 1-15,-3-1 12 0,5-5 2 16,-1 1 1-16,0-1 3 0,-2-1-3 0,3-1 0 15,-2 0 1-15,0-3-7 0,2 1 5 0,0 0-2 16,1 3 1-16,-4 4 0 0,-2 4-2 16,-3 1-2-16,0 4-1 0,-1 3 0 0,-1 1-2 15,-2 2-4-15,3 3-6 0,-3 5-4 0,2 3 4 16,2 1 6-16,0 5 11 0,-1 0 8 16,0 3-3-16,0-2-3 0,-1 0-3 0,-1-3-5 0,5-2 4 15,-3 0 3-15,4-1 3 0,0-5 3 16,3 1 3-16,0-4 2 0,2-1-1 0,2-3 3 15,-1 0-5-15,2 0-1 0,1-4-1 16,-1-2-8-16,0-1 3 0,5-2-11 0,-4 0-26 16,0-2-54-16,1 0-140 0,-6 2-526 0,-7 2-956 15</inkml:trace>
  <inkml:trace contextRef="#ctx0" brushRef="#br0" timeOffset="206841.2479">4350 12965 2723 0,'0'0'186'0,"0"0"-70"0,0 0 10 0,0 0-11 0,0 0-8 0,0 0 1 0,0 0-23 16,0 0-25-16,0 0-31 0,0 0-21 0,0 0-6 16,0 0-1-16,0 0 3 0,0 0 5 15,1 13 3-15,13 21 1 0,-1 5 4 0,2 6-1 16,-1 2-5-16,1 6 4 0,-3 1-5 0,-1 5 1 16,-2 4 6-16,-4 2-10 0,2-1-3 0,-2-5-9 15,0-4-25-15,2-9-14 0,-2-7-20 0,3-7-20 16,-2-7-24-16,-1-3-53 15,1-6-104-15,-4-6-351 0,0-4-988 0</inkml:trace>
  <inkml:trace contextRef="#ctx0" brushRef="#br0" timeOffset="208016.8028">4100 13422 2294 0,'0'0'180'0,"0"0"-38"15,0 0-28-15,0 0-41 0,0 0-27 16,0 0-10-16,0 0-8 0,0 0 1 16,0 0-2-16,153-38-1 0,-100 36-3 0,7 0-4 15,2-1 2-15,2-2-5 0,-2-1 1 0,-4 0-5 16,0-2-4-16,-6 0 2 0,-3-2-1 16,-3 2 1-16,-1-2 2 0,-5 0-2 0,-7 0 1 0,-1-1 5 15,-5 1 6-15,-6 1 11 0,-8 1 12 0,0 0 9 16,-6 1 1-16,-2-1 4 0,-2 3-3 15,-3-1-7-15,0 3 1 0,0 0-16 0,-1 0-6 16,-3 2-8-16,-1 1-14 0,-3 0 3 16,1 0-4-16,1 5-2 0,-3 3-1 0,1 0-2 0,0 4-2 15,0 2 2-15,1 2 2 0,2 3-2 16,0 0 2-16,1 1-3 0,6 3-2 0,-2-1 2 16,0 0-1-16,5-2 3 0,2-1 5 15,3-2-6-15,-1-2-1 0,2 0 0 0,0-3-6 16,4-4 8-16,-1-1 2 0,2-3 0 15,-1-3 2-15,3-1-3 0,3-1 0 16,0-6 2-16,1-4 3 0,-2-1-3 0,1-3 1 0,2-1-3 16,-1-1-2-16,-1-3 4 0,-1 0-2 0,-3-1 4 0,3-1-2 15,-1-2-1-15,-4 2 1 0,1 0-4 0,2 3 5 16,-6 2-4-16,-1 2 0 0,-1 4 1 16,-1 1-2-16,-1 4 1 0,-6 2-2 15,0 3 3-15,-1 0 1 0,-1 1-4 0,0 0-1 16,0 0-9-16,0 1-10 0,0 4 9 0,3 2 2 15,1 4 8-15,-2 2 9 0,6 1-6 0,-3 1-1 16,2 0-2-16,2 1 0 0,1 0 2 0,2-1 2 16,2 1-1-16,-1-2-2 0,1-1 1 0,2-1 0 15,-2-3 1-15,1-2 5 0,-1-3-4 16,4-2 0-16,-5-2 0 0,6 0-3 16,0-2 6-16,-2-5 0 0,-1 0 0 0,2-3 1 0,-5 0-2 15,1 0-3-15,0 0 1 0,-2 0 1 0,0-1-1 16,-1 3 2-16,-1-2-1 0,-2 1-5 15,2 3 4-15,-2 1-3 0,-2 1 2 0,-1 1 1 16,1 1-5-16,-1 1 1 0,1 1-3 0,-1 0 1 16,4 1 1-16,-4 3 1 0,2 2 0 15,0 0-2-15,-1 0 4 0,-1 3-3 0,3 1 3 16,-3-1 2-16,2 1-4 0,-3 1 3 0,3-1-2 16,1 1-3-16,-1 0 4 0,-1-1-2 0,2-2 1 15,-2 0-2-15,2-2-11 0,0-2-7 16,0-2-3-16,1-2 2 0,0 0 7 0,4-5 7 15,-2-3-1-15,1-1 0 0,1-1 1 0,1-1 1 16,-2 0 3-16,2-1 3 0,0-2 0 0,-1 1 1 16,2 0 0-16,-2 0 0 0,0-1 5 15,-2-1-1-15,3 3 1 0,-1-3 2 0,-2 3-5 0,1 1 3 16,-2 4-2-16,1 2 1 0,3-1 0 16,-4 2 1-16,-1 1-3 15,1 2-2-15,-1 1 1 0,1 0-1 0,0 0 2 0,0 2-1 16,1 3-2-16,5 2 1 0,-4 0-3 15,1 2 1-15,3 1 3 0,-1 0-1 0,2 1 2 0,3 0-3 16,0-2-3-16,1 1-4 0,0-2-9 0,6-2-11 16,-1-3-15-16,4-1-8 0,5-2 2 0,-1 0 9 15,4-7 17-15,-1-2 11 0,2-2 10 0,-1-3 7 16,-5 1-2-16,0-3 2 0,-5 0 0 16,0-1 4-16,-6 1 8 0,-4-1 8 0,1 1 6 15,-7 2 9-15,-3 0 6 0,-3 3 2 0,-4-1 3 16,-2 2-1-16,0 1-13 0,-5 0-5 0,0 1-10 15,-4 1-9-15,0 1 2 0,-2 1-4 0,2 2 0 16,0 0 1-16,0 2-9 0,6 1-2 16,1 0-7-16,2 0-5 0,0 7 4 0,0 2 1 15,2 4 4-15,6 3 1 0,0 0 0 0,2 3 1 16,5 4 2-16,-4 0 3 16,1 1-5-16,1 0 2 0,-5 3-4 0,1-2-1 0,0 0 3 15,-6 1 0-15,3-3 1 0,-4-1-1 0,3-2-1 16,-3-1 0-16,0-2-1 15,-2-1-1-15,0-2-4 0,0-1-1 16,0-2-8-16,-1 0-13 0,-5-3-8 0,3-2-14 0,2-2-15 16,-1-3-8-16,2-1-22 0,0-1-42 15,0-4-198-15,0 0-747 0,2 1-581 0</inkml:trace>
  <inkml:trace contextRef="#ctx0" brushRef="#br0" timeOffset="208647.7176">8480 13177 3254 0,'0'0'62'0,"0"0"-21"0,0 0-14 16,0 0 11-16,0 0 18 0,0 0 8 0,0 0 7 16,0 0-13-16,0 0-16 0,-123-72-9 0,111 71-8 15,2 1-8-15,-1 0-4 0,2 1-4 16,-1 5-4-16,-2 1 1 0,-1 2-1 0,6-1-5 15,-3 3 1-15,3 0-2 0,5 1-3 16,1 1 7-16,2 1-4 0,1-2 2 0,5 1-1 16,4-1-2-16,1-1 2 0,5 0-2 0,-3-1 1 15,7-3-2-15,-1-3 1 0,3-2 0 16,3-1-3-16,-3-1 5 0,5-3-4 0,-4-4 2 16,4-2 2-16,-4 0-7 0,2-3 0 0,-4 0-1 15,-2-1 0-15,0-1 5 0,-2-2 1 0,-5-2 3 16,-1 0 1-16,2-1 0 0,-4-3-1 0,0-1 0 15,-3-3 1-15,1 3-2 0,-2 2 2 16,-2 1 0-16,2 3-3 0,-1 2 4 0,-3 4-3 16,4 3-2-16,-2 1-2 0,4 1-5 0,4 1-4 15,2 2-1-15,2-1 0 0,6 1 5 0,4-1 3 16,3 0 3-16,3-1 3 0,3-1 0 16,2-2-1-16,2 0 2 0,0-3 1 15,0-3-3-15,-1-1 3 0,0-3 0 0,0-2-2 0,-5-2 4 16,-2-2 0-16,-5-4 2 0,-4 1 4 0,-8 3 0 15,1-1 3-15,-9 3 0 0,-4 1 3 0,-2 2 5 16,0 1 3-16,-5 3 1 0,-4 2-1 0,2 4 1 16,-1 4-8-16,0 2-2 0,0 3-5 15,-2 0-8-15,1 8 1 0,-3 5-5 16,0 7 0-16,-6 6 4 0,5 7-1 0,0 5 1 16,2 4 1-16,4 6-4 0,1 5 1 0,0 1 0 15,1 2 0-15,5 5 0 0,-2-1 1 0,2 3-2 16,0-1-2-16,0 3 3 0,1-3-4 0,-1 1 4 15,4-5-1-15,1-2-7 0,-2-12 0 16,3-5-9-16,-2-10-8 0,1-5-13 0,-1-8-14 16,-2-6-16-16,1-4-22 0,-1-3 1 0,-2-3 2 15,0-3-54-15,2-6-82 0,0-4-184 16,2 0-435-16,-1 3-700 0</inkml:trace>
  <inkml:trace contextRef="#ctx0" brushRef="#br0" timeOffset="208934.977">9104 13173 2312 0,'0'0'359'0,"0"0"-159"0,0 0-104 16,0 0-17-16,0 0-4 0,0 0 16 0,0 0-2 15,0 0-20-15,128-11-16 0,-89 11-14 16,3 0-2-16,7 0-2 0,4 0 4 0,1-1 1 0,4-1-2 16,2 1 1-16,-1 0-12 0,-5 1-5 15,-3-3-1-15,-7 1-10 0,-9 2 8 0,-6-2 1 16,-7-1-1-16,-10 2 4 0,-1 1-3 0,-5-1 3 15,-4 1 3-15,-2 0 0 0,0 0 4 0,0 0-4 16,0-1 1-16,0 0-9 0,-2-3-6 16,-2 0-4-16,0-1-6 0,-2-1 3 0,2 3-2 15,3 0-3-15,-1-1 3 0,-1 0-8 0,2 2 2 16,1-2-2-16,-2 3-8 0,2-1-13 16,0 1-34-16,-1 1-64 0,-1 0-108 0,1 0-325 15,0 0-1222-15</inkml:trace>
  <inkml:trace contextRef="#ctx0" brushRef="#br0" timeOffset="209613.3037">11289 12822 2480 0,'0'0'293'0,"0"0"-122"16,0 0-16-16,0 0-26 0,0 0-17 16,0 0-13-16,0 0-22 0,0 0-19 0,0 0-25 15,0 0-12-15,-129-25-6 0,99 49 3 0,-2 6-1 16,-3 6-2-16,1 1 2 0,1 3-11 0,2 3 5 16,2 0 0-16,5 4-6 0,8-1 7 0,6-2-7 15,6-3-2-15,4-5 0 0,14-8-5 16,5-5 3-16,8-8 3 15,6-4 3-15,6-6 6 0,4-5 0 16,1-2-1-16,3-12-3 0,-1-1 0 0,-5-7-1 0,-2-3 2 0,-7-3 1 16,-6-1-1-16,-4-4 3 15,-7-2-3-15,0-3 0 0,-6-2 1 0,-4 0-3 16,-5 0 2-16,0 0-3 0,-5-2 1 0,-9 3-3 0,0 1-4 16,-5 2 1-16,-3 2-5 0,-5 5 3 0,-2 6 0 15,-1 6-2-15,-2 4 4 0,1 5-6 0,-2 4 0 16,2 4-1-16,1 0-11 0,3 7-5 15,3 2-20-15,6 1-26 0,4 2-20 0,6 2-31 0,5 4-32 16,3 0-56-16,7 0-180 0,3-4-608 16,-1-5-642-16</inkml:trace>
  <inkml:trace contextRef="#ctx0" brushRef="#br0" timeOffset="210232.2182">11629 12667 2296 0,'0'0'313'16,"0"0"-65"-16,0 0-81 0,0 0-66 15,0 0-27-15,0 0-25 0,0 0-7 0,0 0 6 0,0 0-2 16,0 0 12-16,0 0-3 0,0 0-7 16,0 0-6-16,22 143-11 0,-13-111-6 0,-1-2-5 15,2-1-5-15,6-1-2 0,2-1-5 0,5-1 4 16,3-6-4-16,4-1 0 0,3-5 3 0,0-3-7 16,3-3 2-16,-2-5-1 0,2-1-4 15,-2-2 2-15,-3-2-2 16,-4-5-1-16,-3-2 1 0,-3-2-3 0,-3-3 2 0,-4-2-1 15,-1-4 3-15,-2-1 2 0,-2 1 0 0,-4-2 3 16,0 0-3-16,-1 0 5 0,-2 0-2 0,-2 1-2 16,0 5 3-16,0 0-6 0,0 2 5 0,0 4 1 15,0 2 0-15,-2 2 6 0,2 3-4 16,0 3-1-16,0 0-5 0,0 0-7 0,0 0-4 16,0 5-1-16,0 5 2 0,0 2 1 0,0 6 5 15,3 1 1-15,6 1-3 0,2 1 5 16,5-1-2-16,2 1-1 0,4 0 2 0,2 0-5 15,2-4 2-15,3-1-1 0,-2-5 2 0,4-2 1 16,0-3-2-16,3-5 1 0,-3-1-2 0,-1-2-2 16,-4-7 3-16,2-2 0 0,-2-5 1 15,-3 0 0-15,1-2 0 0,-5-1 1 0,2-2-1 16,-2-2 5-16,-1-1-2 0,-1-3 1 0,0-1 1 0,-4 1-4 16,-3 2 1-1,-1-2 1-15,-3 5 2 0,-3 4 3 0,-2 3 1 0,-1 2 1 16,0 6-2-16,0 2 1 0,-2 0 1 0,-5 1-2 0,4 2 2 15,-4 1-5-15,1 1-3 0,-2 2-2 16,-2 5-2-16,0 5 4 0,0 4-2 0,-1 4 0 16,1 3 1-16,2 4-4 0,4 3 3 15,-1-3-2-15,5 3 2 0,0-2 2 0,3 0-2 16,5-2 2-16,2-3-3 0,3 0 0 16,4-4-1-16,3-4 1 0,0-3 0 0,3-3-1 0,-1-2-1 15,2-4-3-15,-3-3-1 0,-1 0 0 0,2-4-2 16,-1-3-3-16,0-2-6 0,0-1-12 15,0-2-17-15,-4 1-25 0,0-3-25 0,-3 1-47 16,0-2-110-16,-3 4-504 0,-5 4-933 0</inkml:trace>
  <inkml:trace contextRef="#ctx0" brushRef="#br0" timeOffset="210884.7731">13246 12682 1206 0,'0'0'591'0,"0"0"-177"16,0 0-157-16,0 0-68 0,0 0-37 0,0 0-19 15,0 0-27-15,0 0-14 0,0 0-20 16,0 0-21-16,0 0-11 0,0 0-11 0,0 0-9 15,136-49 1-15,-113 60-1 0,0 6-4 0,-3 4-1 0,0 2-4 16,-3 5-4-16,-1 0 3 16,-1 4 2-16,-2-3-2 0,-5 2 0 0,-3-4-2 0,0 1-4 15,-5-4 2-15,0-2 3 0,0-3-1 0,-4-4 4 16,1-3-4-16,-3-4 2 0,4-5 4 16,1 0 8-16,-1-3 18 0,-1 0 2 0,1-6-5 15,0-5-12-15,2-2-13 0,0-7-5 0,1-1-3 16,6-3-2-16,5-4-4 0,2-1 0 0,4-4-2 15,2-2-5-15,3-1 6 0,2-2-3 16,-1 0 2-16,4 3 3 0,1 2-7 0,-2 2-5 16,0 2-17-16,2 2-22 15,1 1-44-15,3 4-85 0,6 4-175 0,-10 4-535 0,-10 7-781 0</inkml:trace>
  <inkml:trace contextRef="#ctx0" brushRef="#br0" timeOffset="211301.6588">14497 12365 2981 0,'0'0'194'0,"0"0"-20"0,0 0-53 0,0 0-21 15,0 0-18-15,0 0-17 0,0 0-23 16,0 0-23-16,0 0-15 0,0 0-4 0,0 0 0 16,0 0 2-16,0 0 3 0,29 63-3 15,-18-30-4-15,-1 4 4 0,0 2 0 0,-3 4 3 16,-3 0 4-16,-2 5-8 0,0-3 0 0,0 1-1 15,-2-3-5-15,1-3 7 0,-1-6 0 16,0-5-3-16,0-7-1 0,0-4-2 16,1-7-2-16,-1-3 2 0,0-3 4 0,1-2 0 15,0-3 3-15,1-2 5 0,5-6-6 0,-1-4 4 16,5-6-1-16,3-1-3 0,1-6 6 16,3 0-6-16,3-2-3 0,4-4 1 0,-1 0-1 15,3-2 3-15,-2 1 1 0,2 4-1 0,-5 3-3 0,0 5 2 0,1 2-1 16,-5 4 2-16,0 4 7 15,1 3-6-15,-6 3 0 0,2 4-4 0,-1 0-9 16,-3 4 10-16,6 6 0 0,-5-1 1 16,0 5 4-16,-1 4-6 0,0 0-1 0,-2 3 0 15,0 0-2-15,-2 3 4 0,-4 1 0 16,-1-2-1-16,2 1-1 0,-3-1-7 0,0-1-17 0,-1-2-32 0,0-2-32 16,0-3-49-16,0-5-63 0,0-1-134 15,0-6-585-15,0-1-733 0</inkml:trace>
  <inkml:trace contextRef="#ctx0" brushRef="#br0" timeOffset="211484.9934">15086 12179 2482 0,'0'0'295'0,"0"0"-167"0,0 0-39 15,0 0-36-15,0 0-28 0,0 0-8 0,0 0-27 16,0 0-19-16,0 0-7 0,0 0-9 15,0 0 13-15,0 0 12 0,0 0-3 0,0 0-56 16,71 44-228-16,-61-24-748 16,-3-3-398-16</inkml:trace>
  <inkml:trace contextRef="#ctx0" brushRef="#br0" timeOffset="212080.9635">15574 12527 2163 0,'0'0'180'0,"0"0"-145"0,0 0 47 15,0 0 53-15,0 0 26 0,0 0-8 16,0 0-36-16,0 0-29 0,0 0-24 0,0 0-13 16,0 0-13-16,47 119-14 0,-41-105-8 15,2 0-3-15,0 0-1 0,-1-1 0 0,-2-2 1 0,6 0-2 16,-5 0-4-16,-2-3 0 0,2 3-6 16,-3-5-5-16,0 1-8 0,4-2-21 15,-4-2-15-15,4-2-2 0,1-1 8 0,2-1 17 16,1-7 15-16,1-1 4 0,1-2 3 0,3-2 2 15,-3-1 2 1,3-1 2-16,-2-1 2 0,1 0 0 0,1-3 1 0,0 2 0 0,4 0-4 16,-1-1 5-16,-1 1 0 0,1 2 4 0,0 0 4 15,-3 1 4-15,-3 3 7 0,-1 2 1 0,0 3-2 16,-2 2-3-16,1 0-7 0,-2 2-6 0,0 2-7 16,1 0-1-16,-1 1-4 0,0 6-1 0,0 2 3 15,2 3-2-15,-2 2 2 0,1 1-1 16,0 3 1-16,-1-2 1 0,-3 0-1 15,4 0 1-15,-1-1 0 0,1 0 1 0,3-1 1 16,3-1 0-16,2-2 3 0,4-3-2 0,1-4-1 0,7-1 2 16,3-2-3-16,5-1 1 0,5 0 0 0,2-6 0 15,0 0 2-15,-1-5-2 0,0 0 3 16,-4-2-1-16,1 0 0 0,0-2 2 0,-4 0 3 16,0-1 4-16,-5 0 3 0,-4 0 10 15,-6 0 7-15,-5 1 13 0,-5 0 9 0,-3-1-1 16,-6 2-3-16,1-1-14 0,-6 1-12 0,2 2-2 15,-2-1-6-15,-2 2 2 0,-3 2 3 0,-4 1-4 16,1 3 0-16,-4-1-5 0,-2 2-4 16,-4 3 0-16,1 1 1 0,-3 0-1 15,0 5 0-15,2 4-3 0,1 2-3 0,0 5-1 0,6 4 3 16,1 3-3-16,3 3 2 0,3 1-4 0,4 3-3 16,2 1 5-16,9 3-2 0,4 0 2 0,9 0 2 15,5 0-6-15,11-1-1 0,4-2-10 0,5-1-29 16,7-3-60-16,5-4-134 0,-14-6-925 15,-14-7-639-15</inkml:trace>
  <inkml:trace contextRef="#ctx0" brushRef="#br0" timeOffset="242073.2823">18109 12586 2714 0,'0'0'175'0,"0"0"-42"0,0 0-75 15,0 0-34-15,0 0-18 0,0 0 7 0,0 0 13 16,0 0 16-16,0 0 8 0,0 0-2 0,0 0-11 16,0 0-13-16,-45 115-3 15,40-94-6-15,1 0-2 0,1-3 1 0,0 0-7 0,1-3-1 16,1-1-2-16,2-5 0 0,-1 0 2 0,0-3 3 16,0-3 1-16,0-2 1 0,0-1 14 15,2 0 15-15,-1 0 16 0,0-3 5 0,1-5-12 16,0-5-15-16,1-3-17 0,0-2-8 15,0-3 3-15,-3-1-2 0,2-1 2 0,-2 1 0 0,0 0-3 16,0 1-2-16,0 2-2 0,0 2 1 16,-2 2-2-16,0 2 1 0,1 3 0 15,-1 2-4-15,-1 2 3 0,0 4-1 0,3-1-1 0,0 2 1 16,-1 1-6-16,-1 0-3 0,-2 0-6 16,-1 2-2-16,-3 4 2 0,-3 2-10 15,0 5-26-15,-5-1-49 0,2 5-106 0,1-5-443 16,4-2-1095-16</inkml:trace>
  <inkml:trace contextRef="#ctx0" brushRef="#br0" timeOffset="243500.7369">19705 12433 1886 0,'0'0'237'0,"0"0"3"16,0 0-58-16,0 0-11 0,0 0-8 0,0 0-25 15,0 0-26-15,0 0-30 0,0 0-26 0,0 0-19 16,0 0-20-16,0 0-10 0,36-90-4 15,-19 90 0-15,-1 5 3 0,6 4 2 0,-4 4 0 16,5 3 0-16,-2 3-2 0,0 3 3 0,-1 1-3 16,0 3 5-16,-4 4 3 0,-1 2-4 15,-5 5 4-15,-4 0-1 0,-3 5-2 0,-3 0 5 16,-3-1-1-16,-7-3-1 0,-2-2-1 0,-6-5 1 16,-3-3 0-16,0-5 3 0,-3-2 1 15,-3-3-1-15,0 0 0 0,-3-4-3 0,-1 0-6 16,-2-3 5-16,1 0-3 0,-3-4 1 0,3 0-1 15,-1-4-5-15,3-1-2 0,2 0-3 0,0-2-10 16,5-2-19-16,3-3-22 0,4-5-39 0,3-1-70 16,3-4-206-16,5 1-793 15,4 5-525-15</inkml:trace>
  <inkml:trace contextRef="#ctx0" brushRef="#br0" timeOffset="244120.9953">20355 12357 1684 0,'0'0'304'16,"0"0"-14"-16,0 0-110 0,0 0-26 0,0 0-17 0,0 0-40 16,0 0-31-16,0 0-21 0,0 0-12 15,0 0 3-15,0 0 4 0,0 0 5 0,0 0 7 16,0 0 0-16,114 83-3 0,-102-55-6 0,-2 4-8 15,-2 0-5-15,-3 3-3 0,2 1-2 0,-6 2-6 16,0 1-3-16,-1 1-3 0,0-3-7 16,-1-3 4-16,-2-5 0 15,2-7-3-15,1-6 4 0,0-4-7 0,0-4-3 16,0-4 0-16,0-2-4 0,0-1 3 16,4-1 1-16,1-1 1 0,3-6-1 0,7-5-1 15,0-2-1-15,5-3-3 0,2-3 7 0,2-3-5 0,-2 0 1 16,1-1 1-16,2 0-8 0,0 2 5 0,-4 4 1 15,0 3-2-15,-1 4 4 0,-2 3-6 0,-3 6-2 16,1 1-2-16,-4 1-3 0,0 1 3 16,4 8 2-16,-5 2 2 0,0 3-1 0,4 2 4 0,0 2-2 15,-1 4 5-15,3 0 6 0,4 2-7 16,-1-1 2-16,0-1-2 0,5-1-7 0,0-2 5 16,1-4 2-16,4-2 0 0,-2-3 9 0,1-4-7 15,2-4 0-15,-4-2-1 0,1 0 0 16,-2-7 5-16,2-3 1 0,-5-2 0 0,2-5-3 15,-1 0 5-15,-2-3-2 0,0-1 2 16,-1-4 7-16,-3 0-3 0,1 0 2 16,-6 0 0-16,0 1-1 0,-3 2 11 0,-3 3 6 0,-1 2 5 15,-4 4 5-15,-2 2-3 0,0 3-3 0,0 4-3 16,-5 1-7-16,-1 3-8 0,-5 0-6 0,-6 8-5 16,-4 5-6-16,0 5 3 0,-5 1-1 15,-1 8 2-15,1 0 5 0,3 3-6 0,6 2-2 0,4 1 0 16,3-1-3-16,7-1 2 0,3-3 3 15,0 0-2-15,8 0-2 0,7-3 2 0,4-1-4 16,3-1-9-16,8-2-25 0,2-3-48 0,7-4-100 16,-9-4-386-16,-9-3-1159 0</inkml:trace>
  <inkml:trace contextRef="#ctx0" brushRef="#br0" timeOffset="244583.5615">22372 12551 1903 0,'0'0'271'0,"0"0"-48"15,0 0-45-15,0 0-19 0,0 0-20 0,0 0-23 16,0 0-23-16,0 0-34 16,124-60-16-16,-107 59-12 0,-5 1-8 0,4 0-1 0,-2 0-6 15,-1 3-2-15,4 4-7 0,0 2 0 0,-3-1-4 16,4 5 0-16,-5 0 1 0,0 1-2 16,0 1 1-16,-1-1-1 0,-3 0 0 0,-4 0 0 15,2-1 0-15,-5 0 3 0,0-2 0 0,3 0-2 16,-5 0 2-16,0-2-1 15,0 0 0-15,-6-2 2 0,4-1 0 0,-1-1 0 0,-1-2 0 16,2 0 0-16,1-2 2 0,-1 0 4 0,0-1 6 16,-2 0-3-16,3 0 1 0,-2-1-4 15,-1-3-8-15,0 0 3 0,3 1-4 0,-2-2 0 16,-1 1-1-16,2-1-4 0,0 2-5 0,0-1-13 16,-2 2-12-16,2-1-21 0,0 1-39 0,0-1-53 15,-4 1-147-15,5 1-537 0,0-1-795 0</inkml:trace>
  <inkml:trace contextRef="#ctx0" brushRef="#br0" timeOffset="245379.7172">22921 12535 209 0,'0'0'585'0,"0"0"-220"0,0 0-88 0,0 0-32 16,0 0-12-16,0 0 4 0,0 0-35 0,0 0-37 15,0 0-35-15,0 0-29 0,0 0-8 16,0 0-4-16,0 0-6 0,-3-57 0 0,2 55-5 15,-2-2-6-15,2 3-9 0,0-2-9 16,0 2-12-16,1 1-10 0,-1 0-8 0,-1 0-8 0,-2 0-4 16,0 2-4-16,-6 5-5 0,-3 4 1 15,-4 6-2-15,-2 5 5 0,-2 0 3 0,0 8 5 16,0 1 6-16,1 3 0 0,-2 3 0 16,2 3-4-16,1 1-1 0,0 2 1 0,6 0-4 0,-3-1 2 15,6-1-5-15,7 0-2 0,2-4 0 16,2-2-4-16,2-3 3 15,13-4-2-15,-2-3 1 0,7-6-2 0,5-4-1 0,5-2 4 0,1-8-4 16,4-3 6-16,0-2 0 0,4-7-2 16,1-7 10-16,-3-3-6 0,-4-5 0 0,-2-3 1 15,-2-3-10-15,-2-3 5 0,-1-3-1 0,-5-3 0 16,-2-1 0-16,-1-2-2 0,-5-3 3 16,-5-2-1-16,0-1 1 0,-7 0-4 0,-3 3 0 15,1 3-1-15,-10 4-2 16,-3 3 0-16,-5 5 0 0,-3 4-3 0,-5 4 4 0,-1 4-4 15,-9 5-1-15,1 1-1 0,-6 6-3 0,0 3 1 0,-2 1-5 16,5 5-9-16,2 5-15 16,5 3-27-16,8 2-36 0,3 4-53 0,3 1-99 0,8-5-428 15,6-3-1004-15</inkml:trace>
  <inkml:trace contextRef="#ctx0" brushRef="#br0" timeOffset="246153.9017">23531 12552 3110 0,'0'0'79'0,"0"0"-27"0,0 0-29 0,0 0-12 0,0 0 13 16,0 0 10-16,0 0 12 0,0 0 0 15,0 0-9-15,0 0-5 0,-21 141-11 16,20-111-5-16,1 2-5 0,1 0-1 0,-1-3-1 15,3 1-4-15,4-4 3 0,0-1-2 0,3-3-1 16,0-2 0-16,2-4-5 0,0-2 1 0,5-5-2 16,-2-3-2-16,4-5 6 0,0-1-5 15,0-3 1-15,1-7 2 0,0-4-5 0,-1-2 4 16,-1-3-1 0,1-1 3-16,0-1-3 0,1-4 4 0,-7 0 1 0,5-2 1 0,-3 1 2 15,-3 0-5-15,0 0 2 0,-1 4 1 0,-1 4-6 16,-3 4 8-16,-3 2 2 0,-2 4-1 0,2 3 10 15,-3 1-10-15,0 4-4 0,-1 0-2 0,0 0-14 16,0 2 3-16,0 5 0 0,1 4 2 0,-1 3 4 16,0 2 4-16,1 1 1 0,-1 1-2 0,5 3 6 15,-1-3-7-15,0 2 0 0,3-1 2 16,3-3-7-16,1 1 6 0,-1-3-1 16,5-3-1-16,-1-2 4 0,1-1-4 0,3-5 0 0,1 0-1 15,1-3-5-15,1 0 1 0,1-6-1 16,3-4 2-16,-1-1 0 0,0 0 4 15,2-4 3-15,-1 0 0 0,1-2 6 16,0-2-4-16,-1 0-1 16,1-2 3-16,-2 0-5 0,1 1 4 0,-1 0 0 0,-3 2-1 0,-1 1 6 0,-7 5-1 15,-2 1 2-15,0 2 1 0,-3 5-1 0,-1 1-2 0,-4 0-2 16,1 3-1-16,-1 0-7 0,-1 0 3 16,0 5-1-16,4 3-2 0,-2 2 9 15,2 4-5-15,-2 2-1 0,2 3 1 0,-2 0-8 0,0 3 7 16,1 0-1-16,-3-1 0 0,5 1 5 15,1 1-3-15,-2-3 0 0,3 0 0 0,2-3-2 16,2-3 2-16,0-2-3 0,0 0 2 0,-2-5-1 16,0-2 5-16,4-4 1 15,-3-1 1-15,2 0 10 0,3-4-7 0,1-3 1 0,2-1 1 16,0-3-11-16,2 0 3 0,0-1-1 16,-1 0 1-16,3-2 3 0,0 1-3 0,-3 2 2 0,-1 1-4 15,-1 2 1-15,-5 2-1 0,0 2-3 0,-4 2 1 16,-3 2-4-16,-1 1 3 0,-1-1 0 15,1 5-1-15,-2 1 6 0,1 1-4 16,-1 1 1-16,2-1 0 0,-1 2-4 0,2-1 2 0,-3 0-1 16,5 1 4-16,2-3-2 0,2 2 1 15,4-1-1-15,6 0-22 0,3-2-49 0,3-1-112 16,-6-3-698-16,-7 0-900 0</inkml:trace>
  <inkml:trace contextRef="#ctx0" brushRef="#br0" timeOffset="247033.6523">1272 14719 2756 0,'0'0'143'0,"0"0"-4"0,0 0-16 0,0 0-49 15,0 0-36-15,0 0-22 0,0 0-7 16,0 0 24-16,0 0 14 0,0 0 13 0,0 0 9 15,0 0-13-15,-31 121-10 0,34-74-14 0,-1 6-13 16,4 7-7-16,-2 6-2 0,3 4-1 0,0 5 5 16,-2 3-3-16,5 1-4 0,0 0-2 15,0-3-12-15,2-2-7 0,3-5-15 0,-1-7-28 16,0-8-41-16,1-6-55 0,-2-8-98 0,-3-13-388 16,-1-11-1019-16</inkml:trace>
  <inkml:trace contextRef="#ctx0" brushRef="#br0" timeOffset="247810.7793">1020 15319 2665 0,'0'0'82'16,"0"0"-4"-16,0 0-6 0,0 0-1 16,0 0 9-16,0 0 8 0,0 0-5 0,0 0-15 15,150-83-14-15,-106 72-9 0,24 2-5 0,12 3-13 16,12 4-6-16,-1 2-7 0,-14 8-5 15,-9 8 7-15,-9 2-2 0,-5 2-2 16,-4 1-3-16,-6 4 0 0,-4 2-1 0,-5 2-1 0,-5-1-1 16,-5-2-1-16,-6-1-1 0,0-4 3 0,-8-1 1 15,0-5-5-15,-6 2 5 0,-2-3-3 16,-2-1-7-16,-1-3 8 0,-2 1-1 0,-4-4 3 16,-4 0-1-16,-1 0-10 0,1-1-12 0,-1-3-11 15,-1-1-13-15,2-2-7 0,1 0 5 0,2-9-6 16,5-2-12-16,2-4-12 0,2-5-10 15,9-7 9-15,5-3 28 0,2-3 20 0,3-1 15 0,2 3 3 16,2 1 6-16,2 0 11 0,0 5 11 16,-3 2 16-16,2 2 14 0,-3 4 6 0,-2 2-4 15,-1 4-8-15,-2 5-11 0,0 2-11 0,-2 4-4 16,3 0-6-16,-4 7-7 0,2 3 0 16,0 3-2-16,2 3 4 0,-4 1 2 0,5 2-1 15,-2 2-2-15,0 1-3 0,0-1-2 16,1 2 4-16,-1-4 0 0,3-1 2 0,-2-2 1 0,-1-2-6 15,-1-4-1-15,0-3-2 0,2-2-3 16,-5-5 4-16,2 0-1 0,1-5-4 0,-2-5 0 16,1-2-1-16,1-6 3 0,-2-2 1 0,-1-1 6 15,2-2-5-15,-2-2 0 0,-1 1-1 0,1-1-4 16,-1 2 6-16,-3 3-1 0,1 2 2 16,-1 1 1-16,-1 4-5 0,-2 1 3 0,0 3-3 15,-1 0 3-15,-2 5-1 0,1 2-1 0,-1 2-4 16,3 0-6-16,2 5 4 0,1 3 0 0,0 5 5 15,3 2 4-15,0 4-3 0,3 2 0 0,-1 2-2 16,2 2-1-16,2 1 2 16,3-2 3-16,7 1 3 0,0-2-1 0,4-5-4 15,6-4-5-15,1-3 0 0,0-5 1 0,3-6-1 0,1 0 2 16,0-6-3-16,0-6-3 0,-3-4 7 0,-1-2 1 16,-3-2 2-16,-4-3 5 0,-3-3-4 0,-6 0 3 15,-2 0 1-15,-3-1 1 0,-7 0 14 16,-3 2 7-16,1 2 4 0,-6 0 4 15,-3 5-2-15,-2 0-4 0,-1 6 1 0,-5 2 0 0,-1 1-9 16,0 6-6-16,-4 1-9 0,1 2-10 16,1 0 3-16,0 8 0 0,-2 2 0 0,3 3 3 15,2 3-4-15,-2 3-3 0,6 3-2 16,1-1 1-16,2 4 4 0,0 1 1 0,2 2-4 16,8 0-13-16,-1 2-13 0,5 2-17 0,6 2-25 15,6 0-25-15,5-1-45 0,7 3-85 0,-9-12-375 16,-8-6-1003-16</inkml:trace>
  <inkml:trace contextRef="#ctx0" brushRef="#br0" timeOffset="248819.3338">4835 14963 2811 0,'0'0'89'0,"0"0"-10"0,0 0-12 0,0 0-3 15,0 0-7-15,0 0-7 0,126-55-7 16,-106 60-16-16,3 5-7 0,-1 4-6 0,5 3-6 16,-1 2 3-16,2 2-2 0,-1 5 0 15,-1-1 1-15,0 0-5 0,-4 4-4 0,-1-3 3 0,-3 1 1 16,-5 1 0-16,-4-3 1 0,-6-2-4 16,-1-1-6-16,-2-3 0 0,-3-6-6 15,0-2 0-15,-4-4 4 0,5-3-5 0,-1-1 9 0,3-3 2 16,0 0-2-16,3-6-3 0,7-5-6 0,4-4-5 15,4-4 2-15,10-3 4 0,2-1 2 16,3 0 3-16,6 0 4 0,2-1-3 16,-1 2 2-16,2 0 0 0,5 1-6 0,0 0 9 0,6 0 2 15,1 1 3-15,-2 0 6 0,-1 2-7 0,-2 3 2 16,-6 2 1-16,-2 4-3 16,-10 2 7-16,-10 4 3 0,-3 2-1 15,-12 1 8-15,-3 0 4 0,-3 0 4 0,-1 3 9 0,-8 5 9 16,-9 7-12-16,-2 1-3 0,-8 5-7 15,-5 3-17-15,-1-1 6 0,1 0-4 0,2 0-3 0,6-2 1 16,3 0-7-16,4-3-2 0,8-1-2 0,5-2-1 16,2-1 2-16,3 0 1 0,0-5-2 15,8 0-5-15,4-2 3 0,6-2-2 0,2-3 5 16,2-2 2-16,5-3-4 0,1-5 1 0,3-4-1 16,1-1-1-16,0-4 5 0,-1 0 0 15,-1-1 2-15,-3-3 4 0,-2 0-6 0,-5-2 2 0,1 1 1 16,-4-1 2-16,-5 0 3 0,-2 0 4 0,-1 2 0 15,-5 5-4-15,2 5 5 0,-4 3-1 0,-1 4 1 16,0 3 0-16,-1 1-13 0,0 0-9 16,0 1-10-16,0 7-2 0,1 6 10 0,-1 3 7 15,0 5 8-15,0 1-1 0,0 2-4 0,2-3-1 16,3 2 1-16,3-4 2 16,-2 0-3-16,6-3 3 0,4-2-4 0,3-3 2 15,6-3 2-15,1-5-5 0,7-4 1 0,5-1-1 16,3-8-7-16,-1-4 1 0,-1-3-1 0,-2-4 0 0,0-3 5 15,-6-2 1-15,1-4 3 0,-4-3 0 16,1-2 2-16,-8-2 2 0,-1-3 1 0,-6 1 1 16,1 0 1-16,-6-2-1 0,-4 3 0 0,0 2-1 15,-4 6 6-15,-1 5 3 0,0 6 4 0,0 4 4 16,0 6-5-16,-3 3 1 0,0 5-6 0,0 0-9 16,-4 8-1-16,-2 7-2 0,-4 6-3 15,-2 8 3-15,-1 8 2 0,-1 2-5 0,3 5 4 16,2 3 4-16,3 1-7 0,0 3 2 0,6-2 0 15,3 0-5-15,1-5 4 0,12-3-4 16,4-7-5-16,8-3-5 0,6-5-12 16,7-8-3-16,4-4 0 0,3-6 6 15,3-7 1-15,2-1 2 0,1-9 1 0,0-6 1 16,-2-4 12-16,0-3 6 0,-7-2 4 0,-3-5 3 0,-6 1-1 16,-5-2 5-16,-6-3 4 0,-10 0 4 0,-1-3 9 15,-3 2 2-15,-7 2 1 0,0 3 3 0,-1 6-2 16,0 5-3-16,-2 3 0 0,-5 3 0 15,4 5-6-15,-5 3 3 0,5 1-8 0,-1 3-10 16,-2 1 3-16,3 7-8 0,-4 2 0 16,-2 5 3-16,4 2-4 0,-1 3 2 0,-1 4 0 0,4 2-2 15,3 3 4-15,0-1-3 0,0 2 2 0,0 0-4 16,2-4-1-16,5-1 1 0,-3 2-1 16,5-4 0-16,1-2-11 0,1-1-19 0,6-4-34 15,-3 0-47-15,6-6-70 0,-1-2-238 0,-1-3-837 16,-7-4-461-16</inkml:trace>
  <inkml:trace contextRef="#ctx0" brushRef="#br0" timeOffset="249379.3264">9770 14581 1876 0,'0'0'263'0,"0"0"11"0,0 0-29 0,0 0-46 0,0 0-19 16,0 0-41-16,0 0-43 0,0 0-37 16,0 0-35-16,0 0-12 0,0 0-8 0,0 0 7 15,0 0 9-15,0 0 6 0,-24 83 5 0,24-43 0 16,0 3-5-16,2-1-8 0,0-2 0 16,4 1-7-16,-1-3 0 0,4-2-1 0,2-3-3 15,2-4 4-15,1-6-6 0,3-6 1 0,0-5 5 16,-1-5-5-16,0-6 7 0,3-1-1 0,5-8-1 15,2-6 4-15,1-7-1 0,3-4-1 16,-2-3-1-16,0-3 0 0,3-2-2 0,-2 0-2 16,1 1 2-16,1 3-3 0,-1 1 3 0,0 2 4 0,0 4-4 15,-3 2 2-15,-2 8-2 16,-2 1-5-16,-5 5 1 0,2 5-4 0,-1 1 0 0,-4 4-4 16,2 6 2-16,0 4-2 0,-1 4-1 0,-1 4 4 15,-2 3-1-15,-1 2 2 0,-1 0-2 16,-3 3-3-16,-4-2 4 0,-1 2-4 0,-3-1 5 15,-3-2-1-15,-2-2-3 0,-5-4-2 16,2-3-14-16,-4-5-10 0,0-1-11 0,-6-4-26 16,-2-3-27-16,-1-4-47 0,-7-1-103 15,2-5-295-15,2-1-670 0,8 0-252 0</inkml:trace>
  <inkml:trace contextRef="#ctx0" brushRef="#br0" timeOffset="249553.8516">9698 14122 2879 0,'0'0'74'0,"0"0"-18"16,0 0-27-16,0 0-32 0,0 0-12 0,0 0 1 15,0 0-1-15,0 0-2 0,0 0-75 16,0 0-341-16,0 0-1155 0</inkml:trace>
  <inkml:trace contextRef="#ctx0" brushRef="#br0" timeOffset="250783.8622">11902 14604 2497 0,'0'0'218'0,"0"0"-18"0,0 0-89 16,0 0-4-16,0 0 5 0,0 0-13 0,0 0-26 15,0 0-29-15,0 0-15 0,0 0-15 0,0 0-7 16,0 0-3-16,0 0-2 15,138-70 3-15,-113 86 1 0,-1 4 2 0,-2 3 0 0,1 2-1 16,-1 2-6-16,-3 3-1 0,-2 0 2 16,-4 3-4-16,-2-2 7 0,-6-2-1 0,-1 0-2 15,-3-2 13-15,0-8-10 0,-1-4 3 16,-2-2 1-16,-2-3-8 0,0-3 9 16,-1-3 5-16,-1-1 5 0,1-3 8 0,-1 0 0 0,1-3-2 0,-2-5-6 15,1-4-4-15,0-3-9 0,4-2-5 0,-2-6 1 16,4-1-10-16,0-4 7 0,2-1-2 15,6-1-2-15,3-4 6 0,2 4-4 16,3 2 1-16,0 0 0 0,4 5-4 16,0 2 0-16,2 2-1 0,3 5 0 0,1 2 1 15,0 4 1-15,-1 5 0 0,3 3-1 16,0 0 1-16,0 5-2 0,-1 5 0 0,1 3 3 0,-5 4-4 0,0 3 6 16,-2 0-2-16,-2 4-3 0,-2-1 8 15,-1 1-6-15,-5 1 3 0,0-3 2 16,-3 2-2-16,-3-2-3 0,-2-3-5 0,0-3-7 15,-3-4-21-15,2-5 6 0,-2-3 4 0,0-4 9 0,1 0 22 16,0-3-5-16,-1-4-3 0,4-5-5 16,2-2-13-16,1-4 6 0,2-3 0 0,5-1 2 15,0 0 10-15,5 0-9 0,4-2 4 0,1 3-2 16,1-1 0-16,4 0 0 0,2 2 0 0,3 0-2 16,1 3-4-16,4 2 7 0,-1 3-1 15,3 0 1-15,-1 3 4 0,5 1-3 0,-4 3 0 0,0 1 3 16,1 1-3-16,-3 0 7 0,-4 2-2 15,-4-1 2-15,-4-1 4 0,-3 2-2 0,-7 0 4 16,-4 0-2-16,-6 1 5 0,-3 0 4 0,-2 0 14 16,-2 0 14-16,0 0 5 0,-2 0 6 0,-3 1-7 15,-4 1-15-15,-3 3-6 0,-8 1-17 16,-2 3-1-16,-7 1-1 0,1 2-4 0,4 0 4 16,5-1-6-16,6-1 1 0,6 1-1 0,7 0-1 15,1 1 3-15,9 1-2 0,7-4 7 16,6 3-1-16,5-1-1 0,5-1 3 0,5-1-10 15,2-1 8-15,3 0-4 0,-3 1-3 0,-1 0 10 16,-4 2-11-16,2 2 8 0,-5 1-3 0,-3 1-4 16,-3 3 4-16,-2 0-3 15,-2 0 2-15,-6 3 2 0,-2 1 0 0,-5 1 0 0,-6-1-4 0,-3 0 0 16,0-3-8-16,-1-1 0 0,-6-5-3 16,0-1-4-1,-1-3 9-15,-2-2 2 0,0-2 3 0,1-5 7 0,0 0-6 0,6 0 1 0,3 0-11 16,0-8-21-16,5-4-3 0,12-3-5 0,5-4 11 15,6-4 15-15,5 0 5 0,7-5 3 16,1-3 1-16,7-1 4 0,-3-4 2 0,4-1 2 16,1 0 6-16,1 1-2 0,-2 1 10 0,-4 0 7 15,-3 6 8-15,-5 2 15 0,-2 4-1 16,-9 2 4-16,-6 6-1 0,-3 3 1 0,-7 3 1 16,-6 5-1-16,-3 1-1 0,-1 3-12 0,0 0-8 15,-3 0-15-15,-6 7-11 0,-8 4 3 0,-3 3-7 16,-5 9 5-16,-6 2 3 0,0 6-9 15,1 3 9-15,1 3-3 0,4 2-3 0,5 0 4 0,5 0-2 16,7 1 0-16,8 0-1 0,1-3-3 16,15-1 3-16,5-4-2 0,9 0 6 15,6-4-2-15,5-1-1 0,5-5-6 0,6-3-16 16,0-4-32-16,4-4-69 0,-3-7-138 0,-12-3-893 0,-15-1-615 0</inkml:trace>
  <inkml:trace contextRef="#ctx0" brushRef="#br0" timeOffset="252454.9075">15774 15297 2669 0,'0'0'128'0,"0"0"-40"16,0 0 12-16,0 0 11 0,0 0 5 0,0 0 8 15,0 0-27 1,0 0-31-16,0 0-28 0,0 0-26 0,0 0-9 0,0 0-7 0,0 0 2 16,87-117 0-16,-49 84 3 0,4-5 0 0,6-5-2 15,1 0 2-15,2-6-1 0,0-3 2 0,-2-2 4 16,-5-3-1-16,-3 0 0 16,-4-2 3-1,-6 3-3-15,-7-1 6 0,-3 2 2 0,-1 7-2 0,-6 3 1 0,-6 7 0 0,1 5 6 0,-4 6 8 16,-3 3 7-16,-2 7 5 0,-1 5-2 15,0 4-6-15,-3 4-8 0,3 4-10 0,-2 0-12 16,-5 9-2-16,-2 9-4 0,-3 10 3 0,-8 9 4 16,-4 10 1-16,1 4 0 0,2 4-2 0,2 5 1 15,6 2-2-15,7-2 1 0,8-1-5 16,1-4 0-16,16-4 3 0,5-8-1 0,7-6 4 16,7-7 1-16,4-8-3 0,3-5-4 15,3-10 6-15,0-7-2 16,0-6 2-16,-3-12 1 0,-1-4-6 0,-6-8-1 0,-1-6-2 0,-6-3-1 0,-4-8 4 15,-1-2 6-15,-4-5 0 0,-6-5 0 16,1 1 0-16,-5-3-3 0,-3 1 0 16,-2 0 3-16,-3 6-1 0,-1 7 2 0,-2 5-2 0,-2 8-1 15,2 6 0-15,-3 8 2 0,2 5 4 0,-2 8 3 16,1 2-5-16,0 5-5 0,0 1-8 16,1 10-2-16,-1 7 3 0,-1 10 4 0,-2 5 5 15,3 5-2-15,-2 2 0 0,0 0-1 0,4 3 2 16,0 0 4-16,0 1-2 0,7 0-1 0,-1 1-2 15,4-1-8-15,3-1 7 0,0-6-3 16,3-5-4-16,1-8 4 0,3-7-14 0,3-8 1 16,-3-6 3-16,4-3-1 0,0-11 11 0,5-4 2 15,3-5 0-15,2-1 1 0,3-1 0 0,0-1-4 16,-3 2 4-16,3 3 0 0,-3 4-4 16,-3 3 0-16,0 3-5 0,0 5-1 0,4 3 2 0,-4 0-2 15,1 7 2-15,1 4 2 16,0 0 0-16,3 3 1 0,1 2 7 15,2-1-2-15,1 1 1 0,3 0 3 0,1-1-3 0,-2-2 0 0,3-3 2 16,0-3-2-16,0-4 1 0,0 0 5 16,-3-3-6-16,1-4 3 0,-1-4-4 15,-3-1-5-15,2-6 11 0,-4-3-4 0,-4 1 6 0,-2-1 4 16,-2-5-9-16,-3 0 4 0,-2-1-1 0,-4-1 1 16,-4 3 4-16,-3 0 0 0,-5 2 1 15,-2 3 1-15,-5 2 3 0,-2 2 0 0,-1 2 2 0,-7 1 0 16,-3 1-7-16,-6 5-3 0,-5 1-6 0,-7 3-4 15,-6 3 6-15,-4 5-2 16,-4 5 5-16,0 1-3 0,1 4-2 0,6-1-1 0,3 2 0 16,10 2 1-16,7 3-1 15,9 1 1-15,3 0-2 0,5 1-5 0,5 0 7 0,11-2-2 16,6-3 4-16,9-3 6 0,5-6-10 16,8-5 2-16,-2-4-1 0,6-3-4 15,-1-4 7-15,0-3-1 0,2-6 0 0,-4-2 1 0,-1-2-2 0,-2-3-2 16,-4-2 3-16,-2 1 4 0,-2-2-3 15,-7 1 2-15,-2 1-2 0,-6-1-6 0,-4 2 9 16,-5 2-1-16,-3 2 2 0,-3 2 3 0,-4 1-3 16,0 5-1-16,0 3 1 0,-2 1-5 15,-5 3 1-15,0 1-6 0,-3 1-1 0,-5 8-2 16,-1 4-1-16,-2 3 5 0,2 2 0 16,2 3 6-16,3 0-6 0,5 0 1 0,2 0-3 15,4-1-4-15,1 0 5 0,4-3 3 16,8 0 0-16,1-3 6 0,8-2-8 0,2-3 0 0,2-6-2 15,5-3-2-15,-1 0 5 0,1-7 1 0,2-4 1 16,1-1 0-16,1-2 2 0,-1-2 0 16,-1 0 4-16,1-3 0 0,-3 2-5 15,1 0 0-15,-1 2-3 0,-2 1-7 0,0 3 9 0,-2 1 0 16,-2 3 0-16,-1 2 7 0,-5 3-10 16,-2 2 0-16,-1 0-1 0,-4 0 0 0,0 7 1 15,0 2 2-15,-1 0-1 0,0 4-2 0,-2 1 3 16,1 0-1-16,-2 2 3 0,1 2 7 0,-2-2-14 15,-1 0 1-15,3 0 1 0,-2-1-6 16,-1-3 12-16,2-1-4 0,-1-4-3 0,5 1-6 0,-2-5 1 16,1 0-1-16,2-3-6 0,2 0 3 15,4-7-7-15,0-1 3 16,1-3 0-16,2 1 1 0,2-1 10 0,-2-1 1 16,4-1 6-16,3 0 2 0,-2-1-4 0,2-1-2 0,0 3 0 0,-2 2-4 15,-1 2 4-15,-1 3 2 16,-4 2 0-16,-2 2 1 0,-4 1-5 0,-3 1 0 0,-2 5 2 0,-1 3 6 15,1 0-4-15,-4 3 4 0,0 0-1 16,2 2-6-16,-3 0 9 0,1 1-1 0,0-2 5 16,0 0 3-16,6-1 2 0,1-3 6 15,2 0 5-15,6-2 7 0,7-3 3 16,3-3-3-16,8-1-9 0,4-4-9 16,7-4-3-16,5-1-6 0,3-2 1 0,2 0 1 0,3-2-4 0,0-3 3 15,-1-1-5-15,-1-1-13 0,-3-3-21 0,-6 0-57 16,-5-2-148-16,-16 6-894 0,-11 5-623 0</inkml:trace>
  <inkml:trace contextRef="#ctx0" brushRef="#br0" timeOffset="254345.822">2057 16880 861 0,'0'0'462'0,"0"0"-36"0,0 0-83 0,0 0-61 0,0 0-63 0,0 0-20 0,-51-132-26 16,51 112-44-16,0-2-37 0,4 2-26 15,2 0-10-15,5 3-7 0,-1 3-16 0,7 3-7 16,-2 6-12-16,7 1-8 0,3 4-3 0,1 3 2 15,5 8 0-15,5 7 3 0,2 4 7 0,2 7-2 16,2 9-2-16,0 5 3 0,-3 7-6 16,-5 7 3-1,2 4 0-15,-8 3-12 0,-2 0 1 16,-4-1-7-16,-2-4 0 0,-8-8 6 0,-2-6-7 0,-2-10-1 0,-5-9-6 16,0-8 2-16,-3-8-2 15,0-4 4-15,0-4 7 0,0-2 7 16,0-4 3-16,-6-10-3 0,1-10-7 15,-1-4 0-15,0-9 0 0,3-3 5 0,1-3 5 16,2-1-10-16,0-2 5 0,2-2-4 16,6 2 1-16,4-2 3 0,2 2-4 0,6 1 2 0,5 3-4 15,0 3-1-15,6 2 2 0,3 5-1 0,1 3 5 0,1 7-3 16,-2 5 0 0,4 5-1-16,-3 6-2 0,1 3 8 0,-3 3-4 0,4 6 1 0,-5 6 0 15,-1 6-7-15,-3 4 5 0,-4 4-2 0,0 2 1 0,-1 7 2 0,-4 0 1 0,0 4 0 16,-2 0-5-16,2 1-1 0,1-1-27 15,0-4-22-15,1-4-25 0,1-5-31 0,1-8-8 0,2-6-18 16,-1-6-20-16,-1-6-21 0,1-3-19 0,-1-8 19 16,-4-7 33-16,0-5 54 0,-3-2 55 15,-2-4 29-15,-3-3 25 0,-3-1 23 0,-1-3 20 16,-3 2 25-16,-2-3 30 0,-2 4 30 16,0 1 27-16,0 6-6 0,-5 2-19 0,0 9-17 15,-4 1-20-15,3 6-12 0,-4 2-12 16,-1 3-21-16,0 3-26 0,-3 0-7 0,-2 9-9 0,0 2-8 15,-2 4-2-15,0 5-7 0,5 0 3 16,3 3-4-16,2 1 1 0,8-3-6 0,0 1-4 0,9 1 6 16,7-4-7-16,5 1 5 0,3-6 3 15,6-1-10-15,1-6 7 0,8-6-2 0,1-1 1 16,6-8 9-16,0-5-2 0,1-1 0 0,0-3-1 16,-1 1-5-16,-2-1 2 0,-1-1-2 0,-3 5 0 15,-1 0 0-15,0 4 0 0,-2 1 0 0,-1 3-3 16,-4 1 8-16,-3 4-5 0,-1 0 2 15,-6 6 0-15,0 4-4 0,-3 1 2 16,-2 2 0-16,-4 1 1 0,-1 5 1 0,-4-1 0 0,0-2 2 16,-5 3-4-16,0-2 11 0,-2 0-7 15,-1-3 5-15,0-2 6 0,0-3-13 0,0-4 9 16,0-2-6-16,0-3 0 0,0 0 17 0,0-1-2 16,0-4 0-16,0-4-6 0,1-2-17 0,4-4-1 15,2-2-5-15,1-4 5 0,5-1 1 16,3-1 3-16,3-2-1 0,1 0-5 0,1 0 9 15,4 2-3-15,3-1 2 0,2 4 2 0,5 3-11 16,0 3 3-16,4 4-2 0,-5 0 1 16,4 6 7-16,-3 4-4 0,1 0 4 15,1 0-2-15,-2 10-6 0,-2 0 4 0,-3 3-3 0,-2 1 4 16,-4 5-1-16,-1 0 3 0,-3 2 0 0,-1-2-7 16,-3 2 7-16,-1 0-4 0,-4-2-1 0,-2 1 2 15,0-3-17-15,-3-2-11 16,3-3-19-16,-3-4-19 0,1-5 0 0,1-3 10 15,3 0 15-15,1-9 20 0,6-5 13 0,-2-4 4 0,5-3-1 16,3-2 5-16,-2-1 0 0,6-1 2 16,1 0 3-16,3-4-6 0,-1 5 11 0,1-1-6 0,6 1 8 15,-4 5 5-15,3 3-7 0,0 1 8 16,0 5-7-16,3 4-1 0,-5 1-2 0,0 5-4 16,-4 0 1-16,1 3-3 0,0 6 1 0,1 3-4 15,0 2 2-15,0 3 3 0,0-1-8 16,3 1 12-16,-3 1-5 0,0-1-2 15,4 1 10-15,-1-3-13 0,2 0 6 0,3-2 0 0,2-4-9 0,0-2 7 16,0-2-3-16,-2-5 1 0,-1 0 5 16,-1-4-3-16,-5-3 0 0,-2-2-2 0,-2-3 4 15,-2-2-2-15,-3-2 2 16,0 1 6-16,-4-3-3 0,-3 2 7 0,-3-2 0 0,-3 2 2 16,-1-2 9-16,-4-1-5 0,1 2 9 15,-5-1 3-15,2 1-12 0,-3-2 5 0,-1 3-10 0,0 0-2 16,0 5 1-16,0 4-3 0,1 2 0 15,0 2-12-15,-1 3-7 0,1 0-8 0,-1 5 0 16,5 6 5-16,-1 5 5 0,4 4 5 16,0 0 2-16,2 2-2 0,7 0 7 0,0 0-4 15,6-2 1-15,9-4-1 0,8 0-1 0,8-5 0 16,9-5 0-16,5-5 2 0,7-1-2 16,4-6 2-16,3-4 1 0,0-5-4 0,1-4 6 15,1-5-4-15,-6-3 2 0,-1-3 2 0,-5-2-8 0,-5-4 10 16,-8 1-3-16,-4-2 2 15,-8 0 9-15,-10 2 0 0,-7 0 5 0,-9 0 6 16,-6 2-3-16,-7 0 3 0,-3 4 0 0,-6 2-2 0,-4 5-3 16,-2 6-3-16,-1 3-4 0,0 4-3 15,0 5 5-15,2 4-11 0,-1 2 2 0,0 7-2 0,-3 6-8 16,0 4 9-16,-1 2-2 0,1 6 3 16,0 3 6-16,4 7-5 0,1 0 1 0,6 6-4 15,-1 0-7-15,4 3 4 0,2-2-3 16,4 3 3-16,2-4-1 0,11 0 0 0,2-4-8 15,7-3-23-15,6-3-41 0,6-4-73 0,4-2-135 0,-7-8-733 16,-11-7-684-16</inkml:trace>
  <inkml:trace contextRef="#ctx0" brushRef="#br0" timeOffset="255709.8643">9487 16364 2752 0,'0'0'146'0,"0"0"8"0,0 0-10 15,0 0-17-15,0 0-11 0,0 0-20 0,-52-124-22 16,59 110-27-16,4 1-15 0,5 2-14 16,9 3-11-16,7 2-1 0,9 2-1 0,4 4-3 15,8 0-4-15,1 7 3 0,0 8-4 0,2 4 3 16,-3 3 2-16,-5 4-5 0,-4 2 3 0,-5 0-4 16,-6 0 3-16,-4-1 2 0,-7 4-3 0,-4-2-1 15,-7 1-3-15,-4 0-3 16,-7-3-3-16,0-4 1 0,-8-3 1 0,-4-4-1 0,-1-6 3 15,-3-1-2-15,0-3 1 0,-2-2 5 16,1-3 2-16,2-1 4 0,5-1 2 0,5-6-9 16,5-4-9-16,8-3-12 0,14-5 0 0,9-4 5 15,11-3 9-15,12-3 7 0,4 2-2 0,5 1 0 16,0 1 1-16,-2 0 3 0,-2 0 6 16,-3 3-3-16,-6 0 2 0,-4 2-3 15,-5 0 1-15,-5 3 3 0,-5 2-1 16,-6 5 7-16,-7 3-1 0,-8 3-1 0,-3 3 9 0,-6 0 2 15,-1 1 4-15,0 0 0 0,-6 6-3 0,-6 5-4 0,-6 4-2 16,-8 5 2-16,-5 3 0 0,-6 2 1 0,0 2 3 16,2-2-4-16,2 1-1 0,6-3-7 15,8-1-7-15,7-2 5 0,10 0-5 16,2 0 1-16,6-3 1 0,7-2-7 0,4-5 7 16,6-6 0-16,1-2 4 0,7-2 4 0,7-7-3 0,-2-4-1 15,2-3-4-15,1-3 0 16,-6-1 0-16,-2 1 5 0,-1-2-1 0,-3 0-1 0,-3 2 1 15,1-1-4-15,-5 0 3 0,-3 2 1 16,-3 2 0-16,-3 2 2 0,-4 4-1 0,-2 1-1 16,-4 3 2-16,1 2 0 0,-2 1 0 0,0 1-1 15,0 0-8-15,0 1-7 0,-2 7-2 0,-1 5 2 16,-4 4 4-16,3 4 6 0,-2 2 1 16,2 1-5-1,3 1 0-15,1 2-2 0,5-4 2 0,5-1 4 0,3-5-2 0,6-2 1 0,3-6-6 16,7-7-4-16,-1-2 3 0,10-10-5 0,0-6 6 15,4-6-3-15,0-5-4 0,-2-3-2 0,-3-4 1 16,0-2 4-16,-1-2 2 0,-1-7 7 16,-1-2 2-16,1-5-2 0,-2-2 3 15,-1-3-3-15,-5-3 4 0,-2 5 3 0,-6-2-1 16,-3 5 1-16,-5 4-1 0,-7 3 1 0,-2 6 3 16,-2 7 5-16,0 7 5 0,-1 10-3 15,-3 4 3-15,1 7-6 0,-1 4-6 0,1 0 2 16,-4 9-7-16,-3 7 0 0,-1 8 1 0,-2 7-6 15,-3 6 2-15,3 2-1 0,1 5 2 0,5 2 2 16,-1 1 1-16,7 6-2 0,1 1-5 0,4 4-2 16,7-3-1-16,6 1 2 0,8-6-1 15,7-4-2-15,7-8-3 0,6-8-5 0,7-5 3 16,4-7 6-16,3-5 0 0,-1-7 4 0,3-6-2 0,-1-1-4 16,0-11 3-16,-7-3 4 0,0-6 3 15,-7-1 2-15,-4 1 1 0,-8-1-2 0,-8-1-5 16,-5 1 3-16,-3-1 3 0,-11 4 4 0,-3 0 5 15,-3 0-1-15,-1 3-4 0,-2 2-7 16,-6-1 5-16,-1 3 0 0,-1 0 2 0,2 4 5 0,-1 1-4 16,1 1-2-16,0 0 4 0,0 1-1 15,5 1 3-15,-1 1 2 0,0-1-4 0,3 2-7 16,-2-1-1-16,2 2-1 0,1 0-1 16,0 1 3-16,0 0 0 0,0 0-7 0,0 0 1 0,0 0 0 15,0 0-1-15,0 0 5 0,0 0-2 0,0 0 0 16,0 0-4-16,0 0-3 0,0 0 3 15,0 0 1-15,0 0 4 0,0 0 0 0,0 0 0 16,0 0-3-16,0 0-1 0,0 0 1 16,0 0 1-16,0 0 4 0,0 0-3 0,0 0-1 15,0 0 2-15,0 0-5 0,0 0 6 16,0 0 3-16,0 0-3 0,0 0-2 16,-1 0-1-16,1 0-3 0,0 0 2 0,-2 0 3 0,2 1 2 15,-2 0-1-15,0 2 0 0,1 1-1 0,-5 3 0 16,3 0 4-16,-4 2-2 0,1 2 1 0,-1 0-6 15,-1 4-3-15,1 1 4 0,-1 4-3 0,-1 2 9 16,-3 3 6-16,2 4-9 0,-1 2 3 16,4 1-3-16,0 0-12 0,5 2 8 0,2 2 6 15,0-1-3-15,6 1 8 0,5-1-3 0,4-5-9 16,4-3 2-16,2-4 1 16,4-3 1-16,1-6 2 0,5-2-1 0,4-5-7 0,1-6-4 15,4-1-11-15,0-4-15 0,2-5-25 0,-1-5-52 0,-1-3-66 16,-1-6-163-16,-11 6-816 0,-10 3-594 15</inkml:trace>
  <inkml:trace contextRef="#ctx0" brushRef="#br0" timeOffset="255992.1279">11739 15859 2909 0,'0'0'103'0,"0"0"-15"16,0 0-1-16,0 0 1 0,0 0-5 15,0 0 1-15,0 0-14 0,0 0-26 0,0 0-24 16,0 0-13-16,0 0-7 0,0 0-2 15,0 0 4-15,0 0-1 0,142-15-12 0,-87 17-45 0,6 1-120 16,-15-2-512-16,-14 0-1060 16</inkml:trace>
  <inkml:trace contextRef="#ctx0" brushRef="#br0" timeOffset="257461.7712">14453 16418 1423 0,'0'0'920'0,"0"0"-823"0,0 0-7 0,0 0 2 0,0 0-28 16,0 0 5-16,0 0-10 0,0 0-15 0,0 0 3 16,0 0 3-16,0 0 6 0,0 0-3 0,0 0-11 15,148-74-13-15,-90 47-12 0,3-4 0 0,0-3-6 16,-1-2 4-16,-8-1 7 0,-3-2-5 0,-6-1 1 15,-7-3-5-15,-10 1-5 0,-5 0 3 16,-4 0 5-16,-10-1 1 0,-4 1 1 16,-3 0-2-16,-7-2 1 0,-3 4 2 0,-4 1 1 0,-2 5 6 15,-1 5 0-15,-1 6 3 0,0 7 2 0,4 7 3 16,0 4-5-16,3 5-7 0,-2 8-6 16,0 11-8-16,-6 8-2 0,0 14 2 15,-3 7-3-15,-3 9 7 0,2 7 5 16,3 3 0-16,-1 5 3 0,2 1-4 15,7 4-10-15,2-1 1 0,2 2-2 0,7-3-4 0,2-3 3 0,7-4-2 16,2-8-1-16,8-12 1 0,1-9-1 0,2-13-3 16,3-6 2-16,-3-10-1 0,6-6 1 0,-1-4 2 15,3-11 3-15,3-6 1 0,5-7 1 16,0-5-2-16,-1-4-4 0,2-6 1 16,-3-1-3-16,3 4 3 0,-2 3 3 0,-6 6-6 15,-4 6 3-15,-1 6-5 0,-7 2-1 16,1 7 3-16,-1 2-2 0,-2 4 2 0,-1 0-4 0,4 8-3 0,1 2 1 15,0 5 0-15,1 1 6 0,0 4 4 16,2 2-2-16,2 0 0 0,-2 0-4 0,4 3 2 16,-1-2-3-16,3-3 5 0,4-1 3 15,2-5-9-15,0-4 6 0,5-4-2 0,-1-6 1 16,1 0 6-16,-2-7-4 0,-1-4 1 0,1-4-6 16,-2-4 0-16,-4-3 0 0,0-3 1 0,-2-2 5 15,1-4 0-15,-3 2 1 0,-3-2-1 16,-2 1-3-16,-4 1 3 0,-1 4-1 0,-7 0 4 0,-4 3 3 15,-4 4-5-15,0 3 5 0,-3 2-5 0,0 4 2 16,-1 2 4-16,-3 3-4 0,-3 3 1 16,2 1-5-16,-4 0-2 0,-7 7-2 0,3 5 2 15,-5 4 3-15,4 3-4 0,-4 0 4 16,7 3-4-16,1 1-3 0,7 0 5 0,-1-1-3 16,4 1 3-16,5-2 0 0,8-2-5 0,1-2 4 0,5-2-4 15,8-4 3-15,1-1 4 16,5-5-1-16,1-5 1 0,5 0-4 0,5-5 2 15,-2-3-2-15,1-1 2 0,-2-3 5 0,-1 2-8 16,-5 0 7-16,1 1-4 0,-3-1-1 0,1 2 3 16,-2 0-4-16,-3 2 4 0,1-1-2 0,-3 3-4 15,0 2 0-15,-2 2 0 0,-3 0 5 16,-1 0-1-16,0 4 1 0,0 1-4 0,-4 0-4 16,2 1 7-16,-1 1-3 0,1 0 3 0,1 0 3 15,-4 0-6-15,8-2 4 0,-3-2-4 16,0 0 0-16,2-3 6 0,4 0-4 0,-2 0 2 15,5-1-1-15,1-3-3 0,-1-1-2 0,1 1-4 0,-1-2 3 16,6 1-1-16,-3-1 1 16,0-1 0-16,1 0-4 0,-1-1 7 0,-1-1-5 15,0 2 5-15,-1-2 4 0,0 0-8 0,-1-2 7 16,-2 2-1-16,-1 0-1 0,-2-1 4 0,-3 1 0 16,-2 1-1-16,1 0-2 0,-2 0-2 0,-2 3 1 15,0 0-1-15,-3 2 4 0,0 2-4 0,-1 1 2 16,0 0-1-16,0 0-7 0,-2 2 8 0,4 3-6 15,-1 2 3-15,-1 3 1 0,3 1-4 16,0 1 3-16,-1 1-1 0,2 2 3 0,3 1 2 16,4-2-1-16,2-1 3 0,5-1-4 0,2-3 3 15,2-2-5-15,4-3 4 0,2-1 4 16,1-3-6-16,5-1 6 0,-1-8-5 0,2 0-1 16,0-3 6-16,0-3-2 0,-1 1 2 0,3-4-1 15,-1 0-3-15,-4-3 3 0,0-1-4 0,-2-3 6 16,-4 0 2-16,-3-1 0 0,-2 0 5 15,-6 1-7-15,-5 3 4 0,-6 3-2 0,-5 5 4 16,-5 5 6-16,-3 2-4 0,-3 2 5 16,-1 3-5-16,0 0-3 0,-3 2-3 0,-2 3-6 15,-5 4 1-15,-6 4-3 0,1 3-2 0,-4 3 0 0,2 3-1 16,3 0 4-16,3 1-3 0,5 2 4 0,1-1 0 16,5 1-8-16,0-1 10 0,10-2-9 15,3 2-6-15,5-2-4 0,7 1-15 0,2 0-13 16,9-5-40-16,4 1-44 0,5-3-73 0,-10-6-369 15,-11-2-907-15</inkml:trace>
  <inkml:trace contextRef="#ctx0" brushRef="#br0" timeOffset="258043.9">13476 16305 2281 0,'0'0'648'0,"0"0"-567"0,0 0-40 0,0 0 5 0,0 0 22 15,0 0 19-15,0 0 29 16,0 0-25-16,0 0-18 0,0 0-13 0,0 0-24 0,0 0-4 0,0 0-9 16,0 0-3-16,13 115-1 0,-13-106-4 15,0-4-2-15,0 1-5 0,0-6-1 0,0 1 0 0,0-1 3 16,0 0 12-16,1 0 1 15,0-3 8-15,1-4-5 0,4-4-10 0,-2-2 3 0,4-3-13 16,-2 0 1-16,-1-2 1 0,2 2-14 16,-4-2 10-16,4 1-5 15,-5 3 2-15,-1 1 3 0,0 4-6 0,-1 3-11 16,0 3-21-16,0 1-20 0,0 1-46 0,0 1-54 0,1 0-71 16,1 4-246-16,-1-2-852 0</inkml:trace>
  <inkml:trace contextRef="#ctx0" brushRef="#br0" timeOffset="258520.2103">15533 16036 987 0,'0'0'796'0,"0"0"-394"0,0 0-66 0,0 0-78 16,0 0-63-16,0 0-57 0,0 0-55 16,0 0-25-16,0 0-14 0,0 0 7 0,0 0 13 15,0 0 1-15,0 0 2 0,0 0-7 16,61 82-3-16,-54-52-5 0,-3 3-9 0,1 6-4 0,-4 4-7 15,0 4-5-15,-1 5-2 0,-2 4-7 16,-5 3-4-16,-3 4-8 0,-2-3-3 0,-3 1-3 16,5-2-6-16,0-3-18 15,5-1-56-15,3-4-105 0,-2-15-444 0,4-12-1178 16</inkml:trace>
  <inkml:trace contextRef="#ctx0" brushRef="#br0" timeOffset="262509.2681">20389 16614 2427 0,'0'0'184'0,"0"0"-47"0,0 0-19 0,0 0 2 0,0 0 11 0,0 0-5 16,0 0-20-16,0 0-37 0,0 0-26 0,0 0-8 15,0 0-10-15,0 0 3 0,0-3 0 0,0 3 0 16,0 0 3-16,1-2-1 0,1-2-3 16,5-4-11-16,1-3-5 0,5-7-5 0,5-3-7 15,5-6 6-15,5-5-5 0,7-4-2 0,7-1 8 16,4-6-5-16,2-2 3 15,4-4 1-15,-1-7-6 0,0-3 3 0,-4-3 0 0,1-1 0 16,-6 2-1-16,-4 6 4 0,-5-1 0 16,-8 8-4-16,-5 5 9 0,-4 6-7 15,-6 6 5-15,-5 5 2 0,-1 6-5 0,-4 4 7 0,0 4-2 0,0 5 1 16,0 3 7-16,-2 1-5 0,-3 3-3 16,1 3-9-16,-7 7-2 0,-5 9-5 0,-5 7 5 15,-1 6 4-15,-8 6-4 0,4 3 4 0,-1 1-2 16,0 1-4-16,6 3 9 0,3 2-8 0,4 3 4 15,5 1-2-15,6-3-7 0,4-3 8 0,2-6-5 16,14-4 6-16,1-7 2 0,7-6-4 16,5-6 4-16,3-7-6 0,3-5-3 15,1-5 1-15,2-5 0 0,1-9 4 0,3-4 1 0,-1-5 4 16,-2-2-7-16,-4-5 0 0,3-3 6 16,-2-3-7-16,-2-3 8 0,0 0-2 0,-2-4-5 15,-7-3 2-15,2-1-3 0,-7-3 4 16,-1-1-1-16,-2-2 2 0,-7 2-1 0,-1 1-3 15,-7 5 4-15,4 9-3 0,-7 6 3 16,0 5 2-16,0 5-7 0,0 8 5 0,0 2-2 0,-1 4-1 16,1 4 6-16,0 2-7 0,0 0-2 0,0 6-2 15,0 6-4-15,-2 6 7 0,-2 6 1 0,3 6 5 16,0 6 1-16,1 4 1 0,-1 5-2 16,-1 2-3-16,0 3 5 0,-2 1-7 15,3 0 6-15,0-2 0 0,1-1-8 0,1-4 6 0,-1-5-5 16,8-4 1-16,3-8 3 0,-1-7-3 0,1-3 2 15,1-8-2-15,0-3-2 0,5-6 1 16,2 0 3-16,3-11 5 0,5-3 3 0,0-3-1 16,3-4-3-16,0-1-7 0,0-2 3 15,-1-1-3-15,1-2 4 0,-7 2 1 0,5 1-6 16,-1 2 4-16,-4 2-5 0,-1 7 2 16,-5 2 5-16,-4 4-6 0,-2 6 3 15,-2 1-6-15,-2 0-3 0,-2 7 4 0,1 2 1 0,-3 5 3 0,1 5 1 16,-2 1 3-16,-1 4-3 15,0 0 1-15,-1 2 2 0,0 0-3 0,0-2 2 0,1 0 0 16,-1-2-6-16,5-2 5 0,4-1-6 0,4-4 5 16,0-3 4-16,3-3-5 0,6-2 6 0,0-5-4 15,2-2-4-15,4-4 4 0,0-6-1 0,0-3 3 16,1-1 2-16,1-2-2 0,-1-4 1 16,1 0-3-16,-3-3 2 0,-5-2 0 15,0 4 0-15,-2-1-1 0,-4 3-1 16,-2 2-2-16,-3 3 0 0,-2 4 2 0,-1 2 0 15,-5 2 4-15,-2 2 0 0,0 3-4 0,0 1 1 16,-1 0-6-16,0 0 0 0,0 5 5 0,0 4-7 16,0 4 8-16,3 3-3 0,-2 5 0 0,2 1 6 0,-2 2-4 15,1 3 4-15,3-1-8 0,-3-1-3 0,2 1 2 16,3-3-2-16,-1-4 6 0,0-1 8 0,3-6-7 16,3-2-2-16,4-4-3 0,1-5-7 15,-2-1 7-15,5-3 5 0,3-7 2 0,2-1 0 16,-1-5-1-16,5-2-5 0,0 1 1 0,2-4 6 15,-1-3 1-15,2 2 4 0,0-4-3 0,3 1-3 16,-2-2-4-16,0 0 1 0,-1 2 3 16,0 2-1-16,-2 4 3 0,0 2-4 0,-4 6-2 15,-4 3 3-15,-4 4-2 0,-5 1 2 16,-3 3 1-16,2 0-3 0,-3 3 3 0,0 3-1 16,0 3 0-16,-2 2 2 0,-3 3-3 0,-2 5 3 0,2 2-2 15,-4 3-3-15,0-1 2 16,1 3 0-16,-7 0 4 0,2 3 0 0,-2-1-4 0,-1 0-4 15,2-2-3-15,-3-1-3 0,3-2-2 0,-2-2-10 16,-2-4-24-16,0-2-35 0,0-2-55 16,-1-4-111-16,0-3-585 15,5-3-872-15</inkml:trace>
  <inkml:trace contextRef="#ctx0" brushRef="#br0" timeOffset="263364.0998">4622 17409 2766 0,'0'0'137'0,"0"0"-11"0,0 0 3 0,0 0 7 0,0 0-10 16,0 0-21-16,0 0-23 0,0 0-39 16,0 0-21-16,0 0-18 0,0 0-9 15,-42-35 7-15,46 65 5 0,0 7 11 0,3 8 3 0,-2 5-2 16,4 5-3-16,-2-3-9 16,-1-3 2-16,1-4-3 0,1 1 1 0,0 3 2 15,-2 4-18-15,4 4 9 0,1 5-22 16,2 0 2-16,-2-1 25 0,3-5-23 0,-4-13 12 15,1-7-35-15,-5-11-23 0,0-6-18 0,2 2-48 0,-2-3-27 16,0 0-91-16,-2-9-154 0,0-1-590 16,-4-8-597-16</inkml:trace>
  <inkml:trace contextRef="#ctx0" brushRef="#br0" timeOffset="264995.2767">4205 17993 1379 0,'0'0'787'16,"0"0"-683"-16,0 0 3 0,0 0 2 0,0 0-28 0,0 0-10 16,0 0-23-16,0 0-10 0,0 0 2 15,0 0 4-15,0 0 11 0,135-34-4 0,-84 26-2 16,6-3-21-16,10-2-10 0,4-2 3 0,3-2-5 16,6 0 9-16,14-5-1 0,12-5-15 15,0-3-3-15,-5 3-7 0,-26 3-1 16,-19 7 14-16,-19 4 3 0,-8 3 1 0,-4 1-2 0,-10 2 2 15,-5 1 1-15,-3 3 13 0,-5 2 18 16,-2 1 4-16,0 0 15 0,0 0-9 0,-3 0-17 16,-6 1-12-16,-2 7-23 0,-9 4-2 15,0 3-6-15,0 1-9 0,0 0 10 16,0 1-1-16,0 1 8 0,0 1 3 0,1 3-5 16,-1 0-4-16,6 2-19 0,3-1 8 0,3 1-2 0,7-2 2 15,2-1 20-15,9-4-11 0,10-1 8 16,6-5-10-16,5-4-7 0,6-5 22 0,7-2-9 15,4-4 11-15,1-4-4 0,3-8-21 0,2-1 6 0,-4 1 4 16,-1-2 14-16,-1-3 8 0,-6 0-6 16,-3-1-6-16,3-4-14 0,-3-2-3 0,-6 0 3 15,-6 0 8-15,-16 9 9 0,-9 6 0 16,-2 3 2-16,0 2-7 0,-3 4 0 0,-3 0 4 16,1 4-5-16,-2 0 0 0,-4 5-7 0,2 4-5 15,-2 3 1-15,0-1 2 0,4 1 7 0,3-1 14 16,1-2 3-16,2 3-9 15,1-1-9-15,1 2-9 0,8 1-12 0,6 0 14 0,4-1 4 0,4 1-10 16,8-5 21-16,6-2-15 0,4-3 4 16,3-4 14-16,4-1-18 0,12-12 10 15,11-7-19-15,1-7-16 0,2-5-1 0,-12-4-11 16,-11 1 10-16,-7 0 1 0,-7-3 7 16,-5-5 5-16,-4 0 10 0,-7-6 12 0,-2-1-1 15,-10 1 9-15,-4-3-1 0,-7 3-3 0,1 0 4 16,-6 5-2-16,-6 3 6 0,1 9 13 0,-5 5 4 0,3 9 7 15,0 8-2-15,0 3-8 0,3 4-5 0,0 3-7 16,0 4-2-16,1 6-9 0,0 6 0 16,-1 5-6-16,2 3-2 0,0 5 8 0,0 6-3 15,4 7 4-15,-1 7-5 0,4 0-3 0,1 3 2 16,1 1-5-16,0-2 7 0,0 3 0 16,1-2-5-16,0-5 2 0,3-8-8 0,0-9 7 15,0-5-1-15,4-1 13 0,0-1 1 0,-1-2-12 16,1-4-1-16,3-4-16 0,0-4 6 0,4-1 17 15,-4-8 3-15,10-8 10 0,6-12-10 0,4-6-23 16,2-7 2-16,-2 0-3 16,-3 5 13-16,-6 1 13 0,-1 5-2 0,-1 3-6 0,-1 2-7 15,-1 3 2-15,-3 6 0 0,4 4 2 0,-6 3 3 16,3 1-6-16,-4 2-3 0,3 6-3 0,-2 1 6 16,1 2 3-16,1 0-2 0,-1 2 4 15,-1 0-4-15,2-2-7 0,-1 1 5 0,1-2 2 16,-1 1 1-16,4-3 6 0,-1 0-2 15,2 0-19-15,1-3-25 0,4-4-23 0,-2-1-30 0,-1 0-6 16,-1-1-9-16,-2-6-12 0,-3-1-10 16,-1-3-32-16,-4-3-14 0,-4-1 7 0,0 0 19 15,-4-1 57-15,-1 0 42 0,-1-3 32 0,0 2 27 16,0-1 10-16,-2-1 27 0,-4 1 33 16,4 0 26-16,-1 1 23 0,-2 3 19 15,3 3 0-15,0 3-10 0,-1 2-3 0,-1 5-26 0,4-1-28 16,0 2-25-16,0 0-30 0,0 0-12 0,6 2-4 15,-2 1 1-15,5 6 2 0,1 0-2 16,2 0 0-16,4 4 3 0,-2 1 4 0,4 1 2 16,-3 0-2-16,2 1-4 0,-1 1-7 0,-3-1-3 0,1 0 0 15,0 1 0-15,-1 0 4 16,-2-2-3-16,-1 2-4 0,1-3-1 0,-1-2-3 0,0-2 7 16,0-1 2-16,0-4-5 0,0-2-1 0,1-3-5 15,-1-3-3-15,2-10 11 0,4-1 6 16,-3-2 2-16,4-3 1 0,-4 0-4 15,5-3-5-15,-6-2 2 0,5 2 3 0,-5 1 1 0,1 2 3 16,2 3-5-16,-2 0-4 0,-2 4-2 16,-1 3 3-16,0 4 5 0,-1 2 2 0,0 1-5 15,-4 2-4-15,4 0-6 0,0 5-3 0,-1 1 5 16,1 5 4-16,-2 1 2 0,0 1-1 0,1-1 2 16,0 2-10-16,-2-2 5 0,3 1 1 15,1 0-1-15,6-1 5 0,-2-1-6 0,7-2-3 16,1-3 2-16,4 0 3 0,-2-6 5 0,5 0 6 15,-2-5-1-15,0-3-8 0,2-3-3 0,0-2-2 16,1 1 2-16,-2-2 4 0,-2 2 4 0,0-2 0 16,-3 1-2-16,-1 3-2 0,-5-1 2 15,0 3 0-15,-5 2 1 0,-3 1 1 16,-5 2-5-16,-2 1-6 0,1 0 5 0,-3 2 4 0,0 0 2 16,0 0 5-16,0 0-10 0,0 0-5 15,0 0-7-15,0 0-8 0,0 1 6 0,0 3 6 16,0 4 2-16,2 2 4 0,1 0 0 0,5 1-3 15,4 0 3-15,0 2 2 0,7-1 0 16,0 1 0-16,5-1-5 0,3-3 0 0,4-2 2 0,2-3 3 16,4-3 10-16,4-1 0 0,0-1-1 15,5-7-8-15,-1-3 1 0,0-2 0 0,-2-2 1 16,-2-1 8-16,-3 0-4 0,-4-2-3 16,-4-2 3-16,-6 2-1 0,-5-5 7 0,-6-1 4 0,-5 0-1 15,-3-2-5-15,-7-3 0 0,2-1-3 16,-3 0 0-16,-6 0 6 0,-2 3-3 0,2 1-3 15,-4 5-2-15,2 2-5 0,-1 4-1 0,0 4 5 16,5 3-2-16,0 3 3 0,-1 3-6 16,4 2-5-16,-3 3-1 0,3 6 1 0,-3 4 8 0,0 4 4 15,3 8-4-15,1 1-5 0,3 5-4 16,0 6-4-16,3 1 3 0,8 2 6 16,0 5-2-16,5 0 2 0,1 2-3 15,0-1-4-15,3 2 0 0,-3-6 3 0,-4-5 0 0,-1-6 14 16,-3-4-11-16,2 5-8 0,2-3 2 0,-1 4-7 15,-1 0 13-15,1 0 1 0,-1 0-2 0,-2-1-17 16,0-3-19-16,-4-4-18 0,1 2-41 0,-5-6-63 16,-1-2-127-16,0-5-614 0,0-6-703 15</inkml:trace>
  <inkml:trace contextRef="#ctx0" brushRef="#br0" timeOffset="271343.0732">10222 17923 2220 0,'0'0'99'0,"0"0"14"0,0 0 9 0,0 0 33 15,0 0 9-15,0 0-15 0,0 0-41 0,0 0-50 0,0 0-12 16,0 0-23-16,0 0 7 0,0 0 2 0,6-11-17 16,2 2 6-16,8-9-14 0,4-6-13 15,5-5 13-15,3-5-5 0,-1 3 2 0,-1 1 9 16,-4-1-1-16,-3 1-1 0,1-3 7 15,-6 0 10-15,-1 0-7 0,-5 1 8 0,-3-2-2 16,-3 2-5-16,-2 1 5 0,0 3-4 0,0 0 3 16,-6 4 2-16,1 3-8 0,-3 2 8 15,1 2-9-15,-1 4 3 0,1 2 4 0,1 4-6 16,0 5 0-16,-1 2-12 0,0 0-4 0,1 8-8 16,-3 7 2-16,-1 8 1 0,1 7-8 0,0 6 8 15,0 2-2-15,3 1-5 0,0 2 10 0,3 5-8 16,2-1 1-16,1 4 1 0,0-2-9 15,4-7 6-15,4-8-5 0,1-8 26 0,1-4 5 16,2-2-2-16,2-2 2 0,3-3-30 16,2-2-2-16,2-2 0 0,0-3 16 15,0-4 13-15,3-2-9 0,3-7 13 0,4-9-25 0,-1-7-12 16,1-5 14-16,-8 3-14 0,-3 1 16 16,-3 2 7-16,-3 0-7 0,1 1 3 0,0 2-3 0,-2 1 5 15,1 4-1-15,-2 4 3 0,0 3-6 16,-1 4-7-16,2 2 5 0,0 1-8 0,0 2 7 15,3 5 2-15,0 5-10 0,2-1 8 0,-2 3-5 16,0-1 3-16,-1-1 9 0,0 1-6 0,0 0 8 16,-2 0-8-16,1-2-7 0,-1-2 0 15,-2-2-9-15,1-1 5 0,-1-5-4 0,1-1-1 16,3 0 2-16,-2-5-3 0,5-4 15 0,-2-5 0 0,3-2 7 16,-2-1 5-16,4-4-11 0,-2 3 6 15,0-4 0-15,-1-3 0 0,1 4 10 16,-3 0-3-16,2 2-1 0,-5 5-7 15,0 1-2-15,-1 1-1 0,0 5 0 0,0 2 8 0,-3 3-5 16,2 2 2-16,0 0-5 16,-1 7-4-16,1 1 5 0,2 6-4 15,-2 3 4-15,0 2-1 0,4 2-7 0,-2 2 2 0,1 0 1 0,0-2 2 16,2-1 6-16,1 0-3 0,1 0-2 0,3-5-5 16,-2 1-12-16,5-5-25 0,-2-5-29 15,3-2-19-15,-1-4-31 0,-1 0 7 0,2-8-2 16,-1-3 6-16,-3-4 32 0,3 1 14 0,-3-2 30 15,-4 1 16-15,2 0 11 0,-4-1 13 0,1-1 4 0,-5-1 12 16,2 2 14-16,-6 1 14 16,1 3 18-16,-2 1 4 0,-1 1 2 0,-1 1 5 15,-2 1-10-15,1 0 0 0,-3 4-6 0,1 1-10 0,-1 0-5 16,1 1-4-16,-1 1-1 16,0 1-13-16,0 0-8 0,0 0-12 0,0 3-12 15,0 3 4-15,0 3 2 0,0 4 7 16,0-1 1-16,0 6 1 0,0 0-4 0,3 2-8 15,0 1 4-15,0 1-5 0,3-3 4 0,3 4 3 0,-2-1-5 16,2-2 2-16,2-3-7 0,3-2 3 16,-4-5 8-16,1-3-2 0,0-3 22 0,-1 0-7 0,6-3-18 15,7-1-2-15,5-2-20 0,2-10 12 0,3-2 11 16,-3-6 6-16,-2 0-3 0,1 1-6 16,0-3 3-16,-2 0-2 0,0 0 5 15,0 0 3-15,-3 1-5 0,1 1 0 0,-2 0-1 16,-1 3 1-16,-2 0 4 0,-2 4-2 0,-1 4 0 15,-3 2-7-15,-1 3-2 0,-2 0 2 0,-2 4 0 16,1 0 2-16,0 1 2 0,-1 6-3 16,1 3-3-16,0 2-2 0,-1 1 2 0,2 2-1 0,-2 0 6 15,-1 4 1-15,5 0-7 0,-2-3 5 16,0 2-6-16,7-2 3 0,-4 0 6 0,5-2-3 16,3-1 0-16,1-3-2 0,3-4-2 0,3-4 0 15,2-2 1-15,0-2 7 0,3-5-4 0,2-4 5 16,-2-2-5-16,2-3-3 0,-1 0 1 0,3-2-2 15,0-2 6-15,-3 1 1 0,0-2-4 0,-1-3 5 16,-3-1-3-16,-3-1 2 0,-5-1 11 16,-1 0-6-16,-3 4 2 0,-4 3-7 0,-4 0-5 15,-2 3 2-15,-4 3 4 0,-1 3 5 0,-1 4-2 16,-3 5 1-16,0 2-6 16,0 0-5-16,-6 0 5 0,-5 5-4 0,-4 8 1 0,-5 5 0 15,-5 3-4-15,1 2 3 0,-4 2-2 0,6 2 2 16,3-2 5-16,1 1-5 0,8-1-1 15,7 0-5-15,2-2-3 0,3-1 3 0,8 0 3 16,9-3 5-16,6-1-2 0,11-3 3 0,2-4-8 16,7-5 2-16,5-6 6 0,3 0-5 0,2-5 7 15,-2-6-9-15,0 0-8 0,-2-4 7 0,-4-1-2 16,-3-1 7-16,-3 0 10 0,-4-1-4 16,-8-1-1-16,-4 1 0 0,-7 3-4 0,-5-1 6 0,-6 4 5 15,-4 2 3-15,-2 4-2 16,-1 0 0-16,0 1-1 0,0 3 4 0,0-1 1 0,0 3-5 15,0 0-4-15,0 0-12 0,0 4-6 0,0 2 3 16,-1 2 2-16,0 2 8 0,1 3 1 16,0 2 1-16,0 1-8 0,0 1-2 15,0 0 4-15,0 0-4 0,2 0 10 0,4-1-3 16,-2 0-2-16,4-2-1 0,-2-1-5 16,1-4 2-16,6-3 2 0,-1-2 1 0,0-4-2 15,2 0-3-15,5-2-2 0,-1-6 4 0,2-4 5 0,0-1 8 16,2-3 1-16,0-1-1 0,2 0-7 0,-1-1 0 15,0-3 2-15,0 2 0 16,3 1 9-16,-4 4-4 0,3 3-6 0,-1 0 6 0,-2 5-6 16,-2 0 8-16,2 2 9 0,-2 4-4 0,0 1 1 15,-1 5-10-15,-6 3-6 0,4 2 3 0,-6 3 6 16,-1 2 5-16,-3 4 5 0,-2 2-9 16,-2 4-2-16,-1-1-2 0,-2 0-5 0,1 0 5 15,-1 0 3-15,-3-1-7 0,0-3-6 0,2-4 1 16,1-5-11-16,0-4-14 0,0-2-18 15,4-3-85-15,7-3-197 0,-3 0-906 0,0-3-538 16</inkml:trace>
  <inkml:trace contextRef="#ctx0" brushRef="#br0" timeOffset="273437.051">15881 17929 1103 0,'0'0'183'0,"0"0"-32"0,0 0 27 0,0 0 57 16,0 0 51-16,0 0 28 0,0 0-54 15,0 0-77-15,0 0-59 0,0 0-50 0,0 0-20 16,0 0-2-16,0 0-23 0,0 0 13 0,49-62-21 15,-19 30-26-15,7-11 13 0,4-2-17 0,-2 1 13 0,-2 3 13 16,0-1 0-16,1 2 0 16,-3-2-7-16,-4 0 8 0,-1 0-3 0,-7 0 7 0,-3-1 2 15,-2 2-4-15,-4 0 5 16,-2 6-4-16,-6 5 10 0,-1 3 8 0,-2 10-2 16,-2 3 5-16,-1 6-5 0,0 4-8 0,0 3-2 15,0 1-11-15,-3 1-7 0,-4 9-8 0,-4 8-4 16,-1 10-3-16,-7 6 1 0,0 8 7 0,-1 4-2 15,2 3 0-15,2-3-4 0,0 4-4 0,6-2-1 16,4 1 2-16,2-1 2 0,5-6 3 16,2-8 1-16,2-7 20 15,7-8-12-15,3-2 1 0,4 0 8 0,3-5-27 0,3-1 27 16,9-5-18-16,0-6 10 0,17-3-7 0,7-15-23 0,5-8 17 16,-4-6-19-16,-10-3 15 0,-9-1 5 0,-7-1-1 15,-5-1 7-15,-1-4-2 0,-6-1 7 0,0 0 4 16,-2-1-2-16,-1 1-1 0,-4 2-4 15,1 5-2-15,-6 8 5 0,-3 8 0 0,1 4 1 16,-5 7-2-16,1 5-6 0,-3 2-1 16,2 2-2-16,-2 0 0 0,1 8-2 0,2 5 2 15,-2 6 0-15,0 7-4 0,3 3 9 0,0 4-7 0,-3 2 6 16,0 1 0-16,5-3-6 0,-3-2 3 16,3-1-6-16,-1 1 4 0,5-2 3 0,0-1-1 15,0-1 0-15,4-3-4 0,0-4-4 0,0-2-10 16,2-6-2-16,3-5-6 0,0-2-19 0,4-5 6 15,0-5-1-15,7-7 6 0,-1-7 18 16,1-1 5-16,1-4 6 0,-1-1 7 0,-1 0-4 16,-4-3 7-16,3-2-2 0,-1 3 4 0,-2-1 6 15,-3 4-4-15,-1 3 1 0,-3 6-8 16,-1 5 3-16,-7 0-4 0,-1 6 1 0,-4 3 5 16,3 1-8-16,-5 1 5 0,4 6-3 0,-1 4-3 15,0 3 9-15,4 5-3 0,-3 2 3 0,0 1-4 16,3 0-6-16,3-1 1 0,0-3 0 15,6 1 5-15,3-6 1 0,4-1 3 0,7-4 1 16,1-4-2-16,5-4 9 0,-1 0-8 0,2-6 4 16,2-2 3-16,-2-3-9 0,0-3 10 15,-1 0-5-15,-3-3-2 0,-5 1 11 0,-1-2-7 16,-2 0 3-16,-6 0 2 0,-1-2-6 0,-3-1 10 16,-5 2 2-16,-3 0 4 0,-1 3 3 15,-4 4 0-15,-1 0 0 0,-3 4-2 0,-1 4 1 16,0 2-8-16,-3 2-4 0,-3 2-4 0,-4 6-13 15,-3 5 3-15,-5 2-5 0,-1 5 1 0,0 1 8 16,3 5-5-16,1 0 2 0,4 1-5 16,7-1-4-16,4 0 0 0,0 0 1 0,7-1 7 0,7-1-7 15,5-3 10-15,2 0-9 0,2-4-6 0,5-3 11 16,2-4-18-16,-1-2-7 0,-1-2-13 16,0-4-36-16,0-2-23 0,-5 0-25 0,1-3-59 15,-4-6-108-15,-1-3-237 0,-6 2-588 0,-6 4-228 0</inkml:trace>
  <inkml:trace contextRef="#ctx0" brushRef="#br0" timeOffset="273661.8437">16397 17408 2466 0,'0'0'31'16,"0"0"8"-16,0 0 16 0,0 0 30 0,0 0 27 0,0 0-10 15,0 0-21-15,171 6-35 0,-108-17-22 0,9-2 1 16,13-1-16-16,7-1-23 0,7 0-105 16,-21 4-417-16,-26 3-1092 0</inkml:trace>
  <inkml:trace contextRef="#ctx0" brushRef="#br0" timeOffset="275080.8248">20279 17225 2383 0,'0'0'178'0,"0"0"1"0,0 0-9 16,0 0-25-16,0 0-38 0,0 0-29 0,0 0-43 0,0 0-22 15,0 0 9-15,0 0 8 0,0 0 9 16,0 0 8-16,-24 158-11 0,24-112-7 15,-1 2-9-15,1 0-6 0,-2 2-3 0,1-6-1 0,0-5-1 16,-1-5 10-16,-2-2-4 0,1 0-9 16,1 0-5-1,1 0-5-15,-3 2-2 0,1-4 18 0,1-3-5 0,1-3-19 16,-2-7 11-16,1-5 3 0,0-6 32 0,0-2 16 0,2-4-7 16,-5-7-16-16,2-7-30 0,0-13-1 0,-2-14 4 15,0-14-9-15,-2-9 9 0,5-1-13 0,1 0 2 16,-1-2 7-16,4 0 1 0,1-4 12 0,5 3-4 15,1 3 6-15,3 3-1 0,1 4-9 0,4 7 2 16,-1 7-2-16,4 4-1 0,2 3 2 16,1 9 1-16,3 5-4 0,0 5 0 0,1 6 2 15,-4 5-5-15,2 5 4 0,-1 2 1 0,-2 6-10 16,-2 6 6-16,0 3-4 16,0 6-1-16,-2 3 11 0,-5 7-7 0,-2 3 4 15,-3 6-5-15,-2 1-2 0,-6 4 0 16,0 2 0-16,-8-1 6 0,-3 0 1 0,-4-2 0 0,1-4-5 0,-2-6 1 15,3-4-2-15,-2-7 0 0,1-4 9 0,4-4-3 16,2-3 0-16,1-4 5 0,3-6-1 0,3-2 5 16,1 0 10-16,1-4-2 0,7-6-4 15,5-4-7-15,5-5-9 0,7-3 0 0,6-4 4 16,4-1 6-16,6 1-2 0,1-1 3 16,6 3-7-16,-4 1-3 0,5 2 2 15,-4 1-2-15,2 7 6 0,-2 5-1 0,-3 3-6 0,-3 3 2 16,-3 2-9-16,-4 1 6 0,-2 7 4 15,-1 3-6-15,-8 4 7 0,-2 3-6 0,1 0-4 0,-8 0 2 16,0 2 3-16,-2 1 2 0,-3 0 0 16,-5 1 3-16,-2-2-5 0,1 2-4 0,-6-2 6 15,-7-1-1-15,-3 3 0 0,1 0-4 0,-5-4-9 16,1-2-5-16,-1-4 1 0,4-5 7 0,0-3 11 16,5-3-2-16,1-1 6 0,5-3-4 15,3-5-5-15,1-4-1 0,5-1-10 0,9-5 0 16,4 1-3-16,7-4 3 0,5 0 0 15,5-2 0-15,3-4 9 0,2 2-1 0,2 2 7 0,2 3 3 16,-2 1-6-16,-4 0 6 0,-2 3-3 0,-4 2 5 16,-2 2 3-16,-3 4-1 0,-5 3-6 0,-5 4-4 15,-3 1-3-15,-4 0-1 0,-2 6 8 16,-4 3 5-16,0 1 0 0,-1 3 2 16,-2-1-3-16,-1 1 1 0,1 0 4 0,-1 0-5 0,1 0 5 15,1 2-7-15,5-3-6 0,2 3 9 0,3-5-2 16,6-2 11-16,3-3 1 0,7-3-4 15,5-2 0-15,9-4-10 0,-1-5 2 0,6-5 1 16,-3-2 1-16,-1 0 2 0,0 0-2 16,-5-4 2-16,-1-4-3 0,-5-2 2 15,-2-3 7-15,-5-3-1 0,-6-2 1 16,-1 2-4-16,-1-1-4 0,-6 0 4 0,-7 2 0 0,1 2 11 0,-5 4 1 16,-1 4-4-16,-5 3-2 0,-3 5-4 0,-2 1 1 15,0 6 3-15,-4 2 2 0,-1 4-3 16,-1 1-5-16,2 8-2 0,-2 5-7 0,2 4 2 15,0 7 5-15,1 4-3 0,1 7 0 0,2 7-3 16,3 4-7-16,2 6 4 0,-1 4 5 0,4 4 2 16,0 3 2-16,-3 6-4 0,4-6-5 0,-3-7-4 15,1-5 12-15,1-4-3 16,-4 6 7-16,3 5-6 0,-3 4-19 0,1 3 3 16,0 4-13-16,-2-2 9 0,4-10 5 0,-2-10-16 0,2-10-9 15,-1-11-39-15,4-6-28 0,-2 2-19 0,0-5-24 16,0 0-49-16,2-1-311 15,0-10-680-15</inkml:trace>
  <inkml:trace contextRef="#ctx0" brushRef="#br0" timeOffset="275759.4233">22586 17370 2130 0,'0'0'75'0,"0"0"5"0,0 0 26 15,0 0 28-15,0 0 2 0,122-51-12 0,-100 45-40 0,4 1-31 16,-2-2-17-16,2 4-10 0,-2 0 1 16,4 2-2-16,-3 1-7 0,2 0-1 0,-4 0-5 15,-3 0 1-15,-1 0 1 0,-7 0 0 0,-2 0-7 16,-4 1-6-16,-3 2 1 0,-3 0-3 16,0 1 13-16,0 2 12 0,-1 2 7 0,-8 2 1 15,-2 2-6-15,-3 5-7 0,-7 1-1 0,-5 3 1 16,-2 2 4-16,3 0-5 15,-1-1-1-15,4-1-6 0,6-2-4 0,2-2 1 0,6 3-5 16,6-1-1-16,2-3-4 0,5 0-4 0,6-1 7 16,5-4-1-16,7-3 9 0,3-2 5 0,5-4-6 15,4-2-3-15,0-4-4 0,1-5-1 16,-1-2 2-16,-2-1 7 0,4-1-6 16,-4-1 2-16,4 0-2 0,-5-4-4 0,1-2 7 15,-5 3 0-15,-5-3 3 0,-2 0 1 0,-4 2-3 0,-6 0-8 16,-1 2 6-16,-3 4 2 0,-5 4 5 0,-1 5 3 15,-1 2-6-15,0 0-8 0,0 1-9 16,0 1 1-16,-5 5 0 0,-2 7 3 16,-2 1 2-16,-2 6 0 0,2-2-6 0,0 1 1 15,6 2 4-15,3 0 2 0,0 1 1 0,3-1-2 16,7-1-2-16,7-3-3 0,3-3 3 0,4-3 2 16,8-2-2-16,4-5-4 0,3-3-5 15,-2-1-6-15,7-4 2 0,0-6 2 0,-1 1 3 16,3-5 3-16,-4-1 2 0,-3-6-3 0,-5-2 7 15,2-4 5-15,-7-2 7 0,-1-5 6 0,0-3 1 16,-5-4 1-16,2-3-8 0,-7-1 4 16,1 0 1-16,-2 0 5 0,-6 6 8 0,-1 5 1 15,-4 5 0-15,-1 6 5 0,-4 8 6 0,-1 6 6 16,1 3-3-16,-2 6-8 0,1 0-22 0,0 0-14 16,1 5-3-16,-1 6-3 0,0 5 9 15,-1 5 4-15,-3 3-3 0,0 5-3 0,-1 2-6 0,-2 1 2 16,4 5 2-16,-2 1 4 0,2 1 3 15,-2 1-9-15,-1 2 1 0,3 0-17 0,-3-2-25 16,3 1-26-16,1-3-46 0,2-1-43 16,0-7-56-16,4-7-119 0,2-9-300 15,-3-4-535-15</inkml:trace>
  <inkml:trace contextRef="#ctx0" brushRef="#br0" timeOffset="275939.3298">24027 17347 1917 0,'0'0'352'0,"0"0"-69"0,0 0-114 0,0 0-37 16,0 0-43-16,0 0-25 0,0 0-24 0,0 0-20 0,138-85-9 16,-105 77-12-16,1-1-59 0,4 1-207 15,-9 1-797-15,-8 3-574 0</inkml:trace>
  <inkml:trace contextRef="#ctx0" brushRef="#br0" timeOffset="277390.2308">24949 17340 1386 0,'0'0'220'15,"0"0"-59"-15,0 0-16 0,0 0 14 0,0 0 1 0,0 0 7 0,0 0-34 16,0 0-32-16,0 0-18 16,116-3-13-16,-106 3-6 0,4 0-11 0,0 0-6 0,0 0-10 15,2-2-7-15,1-3 4 0,0-1-12 0,1-2 2 16,-3 0-3-16,2-5-5 16,-1 1 1-16,-1-4-2 0,-4-4 0 0,5 0-2 0,-6 1 5 15,-1-3 3-15,-4-1-3 0,3 0 4 0,-5 0-8 16,-3-1 0-16,0 1 8 15,0 3 3-15,0 2-4 0,-4 3 3 0,-5 3-7 16,0 3-3-16,-1 4 8 0,-6 5-3 0,-2 3-4 0,-8 8-5 16,-4 7-3-16,-3 6-5 0,-5 4 3 0,-4 7-3 15,2 6 7-15,3 3 0 0,-1 7-5 0,2 3 11 16,7 0-17-16,5 0 3 0,8-1 3 16,9-1-18-16,8-3 15 0,8-2-4 15,12-5-3-15,2-8 7 0,1-8-4 0,2-7 13 16,1-7 5-16,2 0 7 0,5-4-16 0,3-3-25 0,8-3 4 15,12-2-4-15,9-13-2 0,4-6 11 0,-4-7-9 16,-14-2-3-16,-9-2 15 0,-9-3 6 16,-3 0 4-16,-1-1 2 0,-2 0 5 0,-6 2-7 15,-2 0 1-15,-6 6 6 0,-4 3-7 0,-3 7 8 16,-4 5-3-16,-3 4-8 0,0 4 5 16,-3 3-5-16,-8 0 2 0,-2 5-3 0,-7 7 3 0,-3 1 3 15,0 5-6-15,0 1 6 0,1 1-7 16,4 0 2-16,-1 2 5 0,9 0-13 15,0 1 10-15,5 0-10 0,5-1-1 0,1-1 15 16,9-3-10-16,4-2 10 0,7-3-8 0,5-4-9 16,1-5 5-16,7-4-9 0,-1 0 6 0,1-7 2 15,0-4 0-15,-5-2-5 0,0-3-8 16,-3-1-1-16,-4-1 2 0,4-1 9 16,-4 0 10-16,1-2 2 0,-4 1 0 0,1 0-7 0,-3 1 5 15,0 3 1-15,-7 4 0 0,1 4 5 0,-4 4-8 16,-1 2-6-16,-3 2-7 15,-1 0-1-15,1 8 5 0,0 4 4 0,0 2 9 0,-3 5-2 0,1 3-7 16,-1 0 5-16,0 2-6 0,-1 1 5 16,-2 1 3-16,2-2-6 0,2 1 1 15,-1-4-8-15,0-4-16 0,1-2-30 0,5-1-25 0,3-5-25 16,-1-2-17-16,3-5-3 0,2-2-27 0,2-4-17 16,4-7 1-16,3-3 8 0,0-2 42 15,2-2 36-15,4-2 26 0,-1-3 33 0,-1-2 8 16,4-1 16-16,1 0 16 0,0-1 5 0,-1 2 32 0,1 2 21 15,-2 2 26-15,-3 3 25 16,-5 4-1-16,-4 4-9 0,-3 3-26 16,-1 6-20-16,-3 1-22 0,-1 4-16 0,2 7 5 0,-4 3-4 15,0 1 8-15,0 4 1 0,3 2-10 16,-4 2 0-16,0 1-16 0,6 2 1 0,-1 0-5 16,2-1-7-16,6 0 4 0,1-1-6 0,3-5-11 0,1-4-19 15,4-4-40-15,2-5-53 0,2-3-66 16,2-3-44-16,-1-10-4 0,1-2 16 15,0-4 55-15,-4-3 57 0,-1-3 40 0,0-4 49 0,1-3 31 16,-4-3 41-16,0-3 35 0,2-2 53 0,-4-2 36 16,-1-4 24-16,-1-1 10 0,-2-2-16 0,-5 0-8 15,3 4-19-15,-8 4-12 0,0 8-17 16,-2 7-22-16,-4 7-7 0,-2 7-22 16,0 5-18-16,-1 4-20 0,-1 0-34 0,1 4-7 0,-1 6-8 15,1 5 3-15,-1 7 14 0,-1 5-2 16,-3 7 5-16,-1 5-5 0,-2 4-13 0,-2 3 1 15,2 2-3-15,-1 0 3 0,-3 0-1 0,2 4 1 16,-2 0-6-16,-1-6-5 0,4-5 4 16,0-5-19-16,0-6-12 0,1 2-21 0,3-1-27 15,-1-2 10-15,1-1 7 0,4-3 26 0,0-4 34 0,0-7 3 16,4-6 8-16,2-4-8 0,5-4-5 16,-1-6 7-16,3-6 0 15,2-3 19-15,0-6-1 0,7-9 3 0,4-8-13 0,4-5-12 16,4 0 11-16,-4 4-10 0,1 7 19 0,-1 5 7 15,1 4-10-15,4 2 14 0,-1 3-2 0,6 1 2 16,3 2 7-16,3 4 3 0,5 1-2 0,2 3-5 16,7 1 0-16,1 1-8 15,2 4 4-15,4 1 8 0,-2 0-9 0,3 0 10 0,1 0-8 16,-3 1-8-16,1 0 15 0,-6-1-18 0,-4 0 9 16,-7 1-1-16,-3-1-11 0,-11-1 14 0,-6 1-6 15,-7-2 6-15,-9-1 5 0,-4 1-1 16,-2-1 1-16,-7 3-8 0,0-1 3 15,-1 0-12-15,0 1 4 0,0 0 0 0,0 0-13 0,-1 0 6 16,0 0-12-16,-2 0-3 0,-3 0 10 0,1 0-10 16,-3 5-3-16,-4 3-24 0,-4 5-57 15,-2 3-107-15,6-3-437 0,2-4-1178 0</inkml:trace>
  <inkml:trace contextRef="#ctx0" brushRef="#br0" timeOffset="282259.355">553 5935 2497 0,'0'0'62'0,"0"0"-5"0,0 0-20 16,0 0-30-16,0 0-17 0,0 0 0 0,0 0-1 15,0 0 12-15,0 0 10 0,0 0 1 16,0 0 0-16,0 0-1 0,-52 14 3 0,52-8-1 0,1 9 2 16,6-2 3-16,-1 3-3 15,8 5 2-15,3 1 5 0,9 7-24 0,4 3 14 0,3-1 0 16,6-4 3-16,-1-4 35 0,-3-7-2 0,2-4 1 16,-3-8 16-16,3-4 6 15,-2-5 10-15,6-8 3 0,6-6-23 0,4-6-13 16,9-9-14-16,24-20-4 0,19-17-11 0,25-17 0 0,6-4-9 15,-7 2 0-15,-1 7 7 0,-6 4-4 0,4 2 8 16,-2 0-4-16,0 4 1 0,-4 3 2 16,-2 4-2-16,-10 8-4 0,-9 3 1 15,-13 8-2-15,-7 7-7 0,-12 3-1 0,-9 6-3 16,-9 6 2-16,-9 5 3 0,-8 3 2 0,-8 3-1 0,-6 5 3 16,-6 3 0-16,-6 2 4 0,-2 3 7 0,-2 1 0 15,0 0 0-15,0 0 1 16,0 0-5-16,0 0-3 0,0 0 0 0,0 0-7 15,0 0-2-15,-2 0-1 0,2 1-7 0,0-1 1 0,0 0-8 16,0 0-16-16,-1 0-16 0,1 0-44 16,0 0-63-16,0 2-103 0,0 0-168 15,0-1-755-15,0 0-489 0</inkml:trace>
  <inkml:trace contextRef="#ctx0" brushRef="#br0" timeOffset="283253.1536">586 3471 0 0,'0'0'320'15,"0"0"5"-15,0 0 54 0,0 0-48 16,0 0-51-16,0 0-53 0,0 0-53 16,0 0-1-16,0 0 5 0,0 0-13 0,0 0-29 15,0 0-34-15,-44-79-31 0,38 73-29 0,4 0-23 16,1 1-13-16,1 5-8 0,0 0-4 0,0 0 8 16,0 0 2-16,0 0 7 0,0 0 4 0,0 0-2 15,0 0 1-15,0 0-1 0,8 0-1 0,-3 0 3 16,5 2-4-16,-3 5 0 0,4 5 6 15,6 9-36-15,-2 1 38 0,5 7-32 0,1 2 0 16,-1 2 48-16,-2 2-30 0,2-2 34 16,-7-1-4-16,5 2-18 0,-7-4 0 0,6 2-1 15,-4-2-1-15,0-1-2 0,2 0-4 16,-2-4-3-16,0-2-2 0,2-1 2 0,-1-4 0 0,1-1 4 16,-2-4 8-16,0-2 5 0,3-3 2 0,-4-2 2 15,6-2 5-15,-3-4 11 0,5 1 7 16,5-12 4-16,2-7-6 0,8-7-11 15,6-10-9-15,10-10-9 0,23-22-3 0,24-20-10 0,16-14-2 16,6-4 1-16,-7 10-3 0,-9 9 7 16,-4 6-1-16,-1 2-3 0,-1 2 1 0,-2 3 1 15,-5 8 0-15,-8 4 1 0,-2 10-7 0,-11 6-6 16,-9 10 2-16,-10 4-1 0,-10 8 6 0,-10 6 5 16,-9 6-5-16,-7 3-2 0,-4 5-2 0,-7 1-4 15,-1 2 3-15,-2 0 0 0,-1 0 0 16,0 0-2-16,0 4 0 0,0 5 1 15,0 2 3-15,0 4 3 0,0 4-2 0,0 1 1 16,-1 4-8-16,1 3-16 0,0 3-24 0,0 4-38 16,1 3-75-16,4 6-122 0,-1-10-602 0,0-10-791 0</inkml:trace>
  <inkml:trace contextRef="#ctx0" brushRef="#br0" timeOffset="300669.2064">861 2285 2170 0,'0'0'117'0,"0"0"41"16,0 0 27-16,0 0-11 0,0 0-9 16,0 0-19-16,0 0-31 15,0 0-29-15,0 0-24 0,0 0-22 16,0 0-18-16,0 0-13 0,-26-58-7 0,26 58-5 0,0 0-2 0,-1 0 0 15,1 5 3-15,0 2 2 0,0 5 2 0,0 3 2 16,0 6 0-16,0 4 1 0,0 6 3 0,0 3 1 16,0 6 4-16,0 5 2 0,1 1 3 15,-1 3-1-15,0 3 1 16,-1 1-2-16,-3 1-5 0,2 3 0 0,1-3-6 0,0 0 0 0,0 0 0 16,-3-2-3-16,3-1 5 0,-1-3-1 0,2-4-1 15,0-4 6-15,-1-4-10 0,1-4 1 0,1-7-1 16,-1-3-3-16,0-4 4 0,0-5-2 15,0-3 4-15,1-2-8 0,0-4 6 0,-1-1 1 0,1-1-2 16,-1-1 8-16,3-1-4 0,-3 0 3 16,1 0 0-16,-1 0-16 0,1-1-7 15,0-4-59-15,0-2-57 0,0-3-78 0,1-2-216 16,1 2-706-16,-2 2-523 0</inkml:trace>
  <inkml:trace contextRef="#ctx0" brushRef="#br0" timeOffset="301223.361">1007 1953 1690 0,'0'0'118'0,"0"0"27"0,0 0 16 0,0 0 25 0,0 0 8 15,0 0-30-15,0 0-50 0,-78-118-20 0,65 109-23 16,-3 2-27-16,4 1-5 0,-5 3-14 15,4 3-11-15,-6 0 1 0,4 5 0 0,-5 7 5 16,3-1 5-16,-1 4 21 0,7-4 3 0,-3 8 4 16,-8 5-12-16,3 1-25 0,-9 11-5 15,6-2-8-15,-5 6 0 0,3 2-3 0,-4 5-1 16,-2 6-3-16,0 4 6 0,4 3-4 16,-3 3 1-16,1 4 1 0,-1 2-7 0,4 1 6 15,-1 0-1-15,6 2 33 0,1-3 8 0,6-2-3 16,1-3 2-16,4-3-28 0,4-2-2 15,1-2 3-15,3-5-1 0,7-2 4 0,3-6 0 0,3-1 10 16,4-4 3-16,4-5 2 16,9 4 1-16,11 0-37 0,11-2-32 0,11-4-5 15,5-11 0-15,2-10 28 0,-2-10 31 0,-3-5-1 0,-2-9 1 16,-2-9 1-16,-2-3-1 0,-5-2-1 16,0-5-1-16,-3-2 0 0,-7-2 0 0,-1 1 1 0,-4-4-4 15,-3-5 3-15,0-12-1 0,4-11-14 0,-6-9 5 16,-1-1-7-16,-10 6 4 0,-10 8 10 15,-1 4-9-15,-5-4 7 16,-3 3-5-16,-4-1-1 0,0 3 6 0,-5-2-6 0,-5 7-1 16,0 6 0-16,0 7 0 15,-1 7 5-15,-7-2-2 0,0 0-2 0,-7 2-7 0,-5-1-3 0,-5 2-4 0,-5 4-1 16,-7 2 4-16,-1 6-7 0,-5 4 2 16,-1 5 3-16,-6 6-5 0,8 3 7 15,4 2 0-15,8 0 23 0,7 6 6 0,-2 2-10 16,1 3-8-16,-4 0-45 0,3 5-36 0,-1 1-66 15,2 6-135-15,5-5-292 0,14-5-801 0</inkml:trace>
  <inkml:trace contextRef="#ctx0" brushRef="#br0" timeOffset="302566.485">881 4381 2794 0,'0'0'52'0,"0"0"7"0,0 0 8 0,0 0 0 16,0 0-4-16,0 0 0 0,0 0-18 15,0 0-12-15,0 0-9 0,0 0-14 0,0 0-5 0,0 0-9 16,-13-19-7-16,12 21 2 0,-2 2 3 15,-3 1 12-15,-2 1 13 0,-3 1 7 0,0 3 7 16,-4 0 1-16,-1-2-2 0,-4 2 3 0,8-2-3 16,3-3 23-16,-4 0-5 0,4-3-10 0,-8 1-5 15,4-1-25-15,-3-2 3 0,3 0 9 16,2 0 8-16,-2 0-4 0,7-1-9 0,-7-8-16 16,5 5-16-16,-1-1-7 0,-1-9 2 15,8 6 4-15,-4-11 5 0,6-9 9 0,9 3-32 0,9-8 1 16,9 7 7-16,3 3-15 0,3 5 28 0,-1 9 0 15,1 6-6-15,-3 6 14 0,1 7-1 16,-1 9 4-16,-1 7 4 0,-2 6 1 0,-3 4 3 16,-2 10 3-16,-4 2-3 0,-4 5 0 15,-3 6 0-15,-6-1-1 0,-5 1-1 0,-2 0 1 16,-9 1-1-16,-7-5-3 0,-5-3 1 0,-3-4-2 0,-4-3 1 16,-1-5 2-16,3-11 4 0,2-4 1 15,8-9 29-15,-2-4 1 0,0 1-2 16,-1-4 3-16,1 2-28 0,-1-6-5 0,-1 0-7 15,2-6-1-15,-2 2-7 0,2-1 3 0,1-3 4 0,1-6-11 16,-2 0-2-16,8-5-3 0,-4-1-1 16,4-1 4-16,2-1-4 0,5-2-1 15,-2 0-3-15,4 1-1 0,-1 0 3 16,4-2 6-16,4 3 7 0,2 1 7 0,12-4 4 0,2 7 1 16,10-1-34-16,2 8 2 0,7 6 2 0,1 0 1 15,2 8 28-15,-1 4-2 0,0 3 0 0,5 2 1 16,-4-1 3-16,2 1 3 0,2 3-3 15,-2-5-1-15,0 2-12 0,1-2-16 0,-3-4-25 16,-2-2-28-16,-3-4-18 0,-1-3-29 0,-5-2-31 16,2-10-23-16,3-7-31 0,-4-6-4 0,-4-6 3 15,-9-3 5-15,-5-1 1 0,-5-3-11 0,-3-3 22 16,-1-4-31-16,-3-4 36 0,1-5 40 0,0-2 38 16,-3-5 74-16,-3-1 40 0,-1-2 91 0,-2 2-9 15,-1 9 17-15,-2 4-4 16,0 10-40-16,-1 5 58 0,-2 0 54 15,-5-1 28-15,2 0 7 0,-9 1-42 16,0 1-53-16,-6 1-23 0,-3 3-8 0,-4 5 46 0,-5 1 15 0,-1 6-2 16,-5 4-16-16,-3 3-43 0,-3 3-19 0,4 4 5 15,4 1-7-15,10 0 28 0,2 4-4 16,0 2-14-16,-5 3-8 0,0 4-42 0,-1 2-9 16,-1 2-3-16,-1 4-6 0,1 6-1 0,0 3-2 15,0 5-6-15,1 6 2 0,1 3 0 0,5 5 2 16,1 5 5-16,3 3 42 0,2 6 5 15,8 1 2-15,5 4-1 0,5 0-34 0,5 1-3 16,5 2 3-16,6 0 3 0,6-2-4 0,8-3 5 0,4 1-1 16,16 7-5-16,16 7 8 0,10 1-74 15,15-1 0-15,1-18 2 0,1-16-3 0,-3-16 72 16,-3-11-2-16,-7-12 3 0,-6-7-5 16,-2-9-2-16,-1-7 0 0,-1-8-5 0,12-16 8 15,5-15-13-15,2-14-2 0,-4-6 5 0,-14 2-6 16,-10 1 10-16,-11 3 2 0,-1-2-6 15,-4-3 3-15,-8-1 1 0,-5-3 0 0,-4 0 0 16,-8-2 1-16,-6 0 1 0,-4 0-2 16,-6 1 5-16,-8 2-11 0,-9 6-1 15,-6 1-2-15,-5 8-5 0,-9 7 3 0,1 14 2 0,2 8-2 0,3 8-2 16,-6 7 7-16,-8 2-8 0,-9 4-3 0,-12 4-2 16,-12 6-9-16,6 0 2 0,2 6 29 15,12 2-16-15,7 5-52 0,-1 4-102 0,2 2-288 16,12-3-810-16,15-4-374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3:49:40.1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21633 10992 1966 0,'0'0'254'0,"0"0"-74"16,0 0-16-16,0 0-25 0,0 0-7 0,0 0 0 0,0 0-19 16,0 0-24-16,0 0-33 0,0 0-26 0,0 0-23 15,0 0-13-15,21-50-1 0,-17 54-2 16,-2 4 10-16,0 3 3 0,5 0 0 0,-4 2 2 16,4 1-5-16,-3 0 5 0,4-1-3 0,0-1 2 15,-4-2 3-15,3-1-2 0,-3-2 2 16,3 0-2-16,-2-1 1 0,2-2-1 0,-1-1-1 15,-1 0 0-15,2-2-1 0,-3-1 3 0,3 0-2 16,-3-1-7-16,2-4-5 0,-3 0-19 16,2-1-30-16,-2-1-64 0,-1 0-190 0,4 1-763 15,-4 3-548-15</inkml:trace>
  <inkml:trace contextRef="#ctx0" brushRef="#br0" timeOffset="150704.1968">952 1215 0 0,'0'0'0'16,"0"0"4"-16,0 0 423 15,0 0 3-15,0 0-39 0,0 0-88 0,0 0-77 0,0 0-51 0,0 0-20 16,0 0-7-16,0 0-9 0,0 0 6 15,-15-63-19-15,14 58-18 0,1 0-8 0,0 0-29 16,0-1-2-16,0 1-16 0,1-2-17 16,2-2-6-16,5 1-14 0,0-2-4 0,3-1-3 15,3-3-4-15,8 1-2 0,3-1-2 0,4 1 0 16,2 0-2-16,2 1 8 0,0 2-1 16,3 2-2-16,-5 4 1 0,-3 1-11 0,-3 2 3 0,0 1 5 15,-4 2-2-15,-3 6 4 0,0 1-2 16,-1 3-3-16,-5 2 0 0,-2 0 5 15,0 4-4-15,-2 0 4 0,-5 3 5 0,-2 0-1 0,-1 1 2 0,-3 0 3 16,-5-2 1-16,-2 1-2 16,-2 0 4-16,-6-4-5 0,4 0-2 0,-3-1-4 15,-1-2 3-15,3-1-2 0,0-1-2 0,2-4-1 0,3-1-2 16,2 0-3-16,4-4-2 0,1-1-3 16,0-1-14-16,3-1-6 0,5 1 9 15,1-1 16-15,10 0 18 0,8 0 12 0,14 0-3 16,13 1-19-16,5-1-3 0,-6 1-5 0,-5-1-6 15,-11 3 10-15,-4 5-2 0,-3 0 2 0,-5 3-2 16,-5 1-2-16,-2 2 0 0,-4 3 1 16,-2 1 4-16,-1-2-1 0,-6 3 0 0,-2 0-2 15,-1-2-2-15,-9 0 3 0,0 0 3 16,-4 1 7-16,-2 1 10 0,-6-2 5 0,-3 2-4 0,-1-2 2 16,-4-2-6-16,1-3-2 0,6-4 4 15,-1-1 4-15,3-1-1 0,-2 1-4 0,-1-1-5 16,-4 0-7-16,0-3-3 15,2 2-6-15,-1-3-18 0,5-2-43 0,0 0-58 0,5-1-152 0,7-5-708 16,3 3-703-16</inkml:trace>
  <inkml:trace contextRef="#ctx0" brushRef="#br0" timeOffset="151326.7201">1464 692 895 0,'0'0'329'0,"0"0"-70"16,0 0-17-16,0 0-46 0,0 0-3 0,0 0-26 16,0 0-1-16,0 0 5 0,0 0-25 0,-111-118-31 15,95 108-49-15,2-1-55 0,-4 2-2 0,-2 0-2 16,-4 0 3-16,-3 3-8 0,-4 1-5 16,-8 2 6-16,-10 3 4 0,-9 0-4 0,-2 9-1 15,5 3-1-15,10 2 17 0,6 2 8 16,-2 0-6-1,-1 6 2-15,1 1-20 0,-2 2 0 0,3 4-4 16,0 1 0-16,0 3-9 16,1 2 11-16,1 4 7 0,3 1 1 0,-2 4 12 0,4 1-9 15,-4 3-3-15,4 4 22 0,4-1-8 0,4 3 2 0,-1 2 3 16,6 1-24-16,2 0 1 0,4 0-5 0,5 2 11 0,2 0 3 0,3-1-4 16,4 0 15-16,0 3-9 0,7-4 0 0,3 1 8 15,4-2-2-15,6 1 6 0,1-3 6 0,8-2 1 16,2-4-1-16,13 8 1 0,20 2-60 15,11 1-4-15,15-2 0 0,2-14-3 0,1-14 53 0,-2-13 4 16,-2-9-1-16,-5-7-1 0,14-13 2 16,5-11-4-16,0-8-12 0,-1-6-1 15,-22-2-6-15,-18 0 0 0,-10 4 9 0,-4-5-1 0,-4 1 3 16,-1-3-3-16,0 0 1 0,-2-3-2 16,-5-4 1-16,2 0 0 0,-3-3-3 0,0-2 0 15,-1-4-7-15,1-6 3 0,-2-1 1 0,-2-1 5 16,-9 5 5-16,-1 9-5 0,-5 4 8 15,-7 4-6-15,-2-2-6 0,-1-5 9 0,-4-3-8 16,-3-2-12-16,1-3 0 0,-9 1-12 0,-4 1 0 16,-8 2 14-16,-7 4 0 15,7 15 6-15,-8 1-7 0,2 7 19 0,-1 6 0 16,-11-4-15-16,0 5 14 0,-2 2-19 0,-6 1-2 0,-3 2 1 0,-4-1-15 16,-1 6 0-16,-4-3-1 0,-3 6 11 15,-1 0 12-15,-22 6-7 0,-10 1 1 0,-12 6-37 16,-6 12-41-16,19 7-63 0,17 9-121 15,19 4-232-15,19-5-722 0,18-11-79 16</inkml:trace>
  <inkml:trace contextRef="#ctx0" brushRef="#br0" timeOffset="161545.0687">3534 1000 1905 0,'0'0'529'0,"0"0"-450"0,0 0-30 0,0 0 49 16,0 0 57-16,0 0 18 0,0 0-15 0,0 0-63 0,0 0-63 15,0 0-32-15,0 0-5 16,-91-69-1-16,67 77 9 0,-5 7 18 0,-5 4 3 0,-5 5 10 15,-16 14-3-15,-11 14-6 0,0 9-9 0,-1 8 1 16,17-4 1-16,12-5-4 0,13-3 0 16,6-4-10-1,11-2 0-15,6-5 5 0,2-3 2 16,13-7 0-16,5-4-2 0,9-1-1 0,3-7 3 0,6-4-5 0,5-2 2 0,7-6-3 0,3-4-15 16,4-3-22-16,4-5-50 0,0 2-86 15,1-12-151-15,-17 3-640 0,-15 1-699 16</inkml:trace>
  <inkml:trace contextRef="#ctx0" brushRef="#br0" timeOffset="161942.3346">3748 1216 1574 0,'0'0'165'0,"0"0"19"0,0 0 53 0,0 0 7 0,0 0-38 16,0 0-48-16,0 0-86 0,0 0-36 0,0 0-3 0,0 0 3 15,118-57 8-15,-96 62 0 0,10 7-8 16,7 7-21-16,3 6-15 0,-1 4 1 0,-6 0 1 15,-9 5 13-15,-1-2 2 0,-6 2-1 16,-3 1 4-16,-4-2 0 0,-4 1-2 0,-2-5-1 0,-3-3-16 16,-3-2 1-16,0-5-1 0,0-5-2 15,-5-2 7-15,1-6 4 0,0-1 6 0,-3-2 12 16,3-3 6-16,-1 0 5 0,1-5-4 0,1-5-8 16,-1-1-10-16,4-4-9 0,0-3-6 15,2-1-4-15,8-4-2 0,8-5-7 0,3-2-2 16,5 1 1-16,4-4 1 15,-1 2 8-15,2 1 0 0,0 3-1 0,0 2 4 16,-4 5 3-16,-3 7 1 0,-4 3 15 0,-3 4-8 16,2 1 6-16,0 1 1 0,11 1-19 0,3 3 6 0,6 1-17 15,-3 8 3-15,-6 4 5 0,-7 4 3 0,-4 4 10 16,-3 2-2-16,-2 0-1 0,0 3-4 16,-6-1 1-16,0 2 1 0,-3-1 1 0,1-1 3 15,-2-1-10-15,-2-4-8 0,1-2-7 0,-2-4-27 16,2-4-14-16,-2-4-50 0,-1-1-102 0,0-4-156 15,1-1-596-15,-1 0-637 0</inkml:trace>
  <inkml:trace contextRef="#ctx0" brushRef="#br0" timeOffset="162105.9391">4537 666 2564 0,'0'0'287'0,"0"0"-243"0,0 0-36 0,0 0-11 16,0 0-9-16,0 0-30 0,0 0-14 16,0 0-26-16,0 0-109 0,0 0-238 0,0 0-909 0</inkml:trace>
  <inkml:trace contextRef="#ctx0" brushRef="#br0" timeOffset="162539.3055">5071 712 1685 0,'0'0'375'0,"0"0"-16"0,0 0-85 15,0 0-82-15,0 0-71 0,0 0-50 0,0 0-64 0,0 0-17 16,0 0-3-16,0 0 23 0,0 0 40 0,0 0 15 15,0 0 11-15,0 0-16 0,66 74-32 16,-56-40-3-16,-1 5-5 0,0 5 5 0,-3 16 15 16,2 14-3-16,-1 8-24 0,0 5-3 0,-2-15-8 15,0-12-6-15,0-11 19 0,-2-9-4 16,3-3-5-16,-4-4-5 0,1-3-21 0,-1-2-24 16,-2-6-33-16,0-4-59 0,-5-5-60 0,0-4-91 15,-2-5-221-15,-1-2-467 0,3-2-333 0</inkml:trace>
  <inkml:trace contextRef="#ctx0" brushRef="#br0" timeOffset="162756.4733">5136 1199 553 0,'0'0'703'0,"0"0"-293"0,0 0-81 16,0 0-15-16,0 0-43 0,0 0-76 0,112-122-48 16,-81 104-55-16,1 4-23 0,4 1-3 0,-2 4-24 15,3 5-6-15,-1 4-7 0,3 0-3 0,2 9 0 16,-3 4-4-16,5 11-1 0,7 11-9 15,2 6-6-15,-6 5-4 0,-12-2-3 0,-7-2 2 16,-7-2 4-16,-6-2 2 0,-3 0 9 0,-3-2-4 16,-6-4 3-16,0-4-4 0,-2-5-12 15,0-6-10-15,-2-4-9 0,-5-5-12 0,-2-3-25 16,-3-4-55-16,-1-1-87 0,-7-2-215 0,4-4-644 16,6 1-475-16</inkml:trace>
  <inkml:trace contextRef="#ctx0" brushRef="#br0" timeOffset="162935.9086">5630 637 2602 0,'0'0'244'0,"0"0"-80"16,0 0-22-16,0 0-43 0,0 0-14 16,0 0-21-16,0 0-24 0,0 0-16 0,0 0-39 15,0 0-30-15,0 0-33 0,0 0 5 0,0 0 17 16,0 0-54-16,15-39-221 0,-13 45-994 0</inkml:trace>
  <inkml:trace contextRef="#ctx0" brushRef="#br0" timeOffset="164006.7666">6751 799 1024 0,'0'0'776'0,"0"0"-511"15,0 0-12-15,0 0-39 0,0 0-42 16,0 0-26-16,0 0-28 0,0 0-38 16,0 0-26-16,0 0-29 0,0 0-15 0,0 0-2 0,0 0-12 15,0 0 14-15,-131-44 17 0,102 61 4 16,0 3 8-16,-4 6-5 0,-5 3-9 0,0 1-2 16,-3 6 0-16,1 0 3 0,2 2-5 0,0 5 2 15,1 8-7-15,3 7-20 16,8 4 3-16,11-1-17 0,15-11 7 0,9-11 15 15,14-6 5-15,15-3 17 0,11-2-4 0,10-6-8 16,10-5-9-16,10-6-6 0,6-6 5 16,8-4 2-16,-1 0 2 0,1-9-2 0,-2-5-13 0,-5-1-4 0,-1-5-7 0,-12-1-3 15,-10-1-5-15,-9-2 5 16,-7 1 1-16,-8-2-2 0,-9 1 20 0,-10-1-3 16,-7 3 8-16,-4 4 9 15,-8 4-1-15,-1 2 6 0,0 0 8 0,-2 1-6 0,-6 1-4 0,-4 0-8 16,-3 2-1-16,-1 0-5 15,-5 3 3-15,-6 4 8 0,-9 1-9 0,-10 9 9 16,-7 5-13-16,1 2-6 0,8 1 3 0,13-1-11 16,15 0 17-16,5 2 3 0,5 0-6 0,6 1 7 15,7 0-15-15,8 3 6 0,10-3 5 0,6-1-1 0,3-2 9 16,6-1-9-16,3-6-4 0,5-1-6 0,-5-5 1 16,4-4 0-16,-5 0 2 0,-3-5 4 15,-5-6-4-15,-2-2 3 0,-2 0 0 16,-2-4-7-16,-6-2 10 0,-1 0-2 0,-2-2 4 15,-4 0 10-15,-5-1-7 0,-4 3 2 0,1 1-1 16,-5 2 1-16,-2 4 4 0,1-1-5 0,-2 0 7 16,1 2-8-16,0-1 5 0,0 3 3 0,-3 1-15 15,-3 3 10-15,3 4-16 0,-4 1-3 16,4 0 6-16,-3 0-13 0,4 7 12 16,1 5-2-16,1 4-4 0,7 4 7 0,7 2-7 15,9-3 5-15,11-3 7 0,4 0 2 0,8-4-1 16,4-4-1-16,0-4-2 0,0-4-6 0,-3-1 0 0,0-9-8 15,-5-4 2-15,-3-1 3 0,-8 0 2 0,-7-2 16 16,1 2 1-16,-2-4-6 0,4-2 11 16,-2-6-19-16,3-3 1 0,2-1 7 0,-6-5-7 15,4 0 15-15,-7-2-6 0,-1 0 3 0,-7 0-1 16,-3 1 1-16,-2 2 11 0,-6 4 0 16,-2 4 8-16,-2 3-3 15,-6 4 8-15,1 4 9 0,-3 5-20 16,-6 3 3-16,2 5-14 0,-5 3-13 0,0 2 10 0,-4 8-2 0,-2 4 0 15,2 6 3-15,2 6-3 0,-1 4 1 0,4 4-4 0,2 5 7 16,6 3-4-16,4 3 0 16,5 5 5-16,2 11-9 0,10 7 0 0,7 5 2 15,3-5-7-15,1-14 3 0,0-11-15 0,1-9-32 0,3-3-48 16,-3-4-119-16,-4-8-481 0,-7-8-1006 16</inkml:trace>
  <inkml:trace contextRef="#ctx0" brushRef="#br0" timeOffset="165908.6168">9993 908 978 0,'0'0'860'0,"0"0"-627"16,0 0 39-16,0 0-12 0,0 0-70 0,0 0-10 0,0 0-35 15,0 0-46-15,0 0-39 0,0 0-32 16,0 0-24-16,0 0-7 0,-128-81 14 0,106 96-1 15,-1 6 14-15,-5 3-1 0,3 6-3 0,-2 5-1 16,2 2-15-16,5 5 10 0,-2 12 7 0,8 8-14 16,12 5 4-16,3-3-9 0,19-14 0 15,11-12 12-15,9-9-2 0,6-7-2 16,10-8-10-16,5-3 2 0,4-9-1 0,4-1 5 16,1-4 1-16,-3-8-13 0,-9-5-1 0,-10-4-8 0,-3-5-2 15,-6-7 8-15,-9 3 6 0,-6 1 4 16,-9-1 12-16,-2 1 1 15,2-5-12-15,-1-5-3 0,2-3-10 0,-2-8-4 0,1-4 10 0,-2 2 1 16,1-5 3-16,-3 5 1 16,-2 1-6-16,-1 6 1 0,-1 7 3 0,-4 4-1 15,2 7 12-15,-3 5-2 0,-1 6-3 0,-1 6-6 16,0 2-12-16,0 6-11 0,0 1 2 0,0 3 5 16,1 8 7-16,0 2 15 0,1 6 4 0,3 5-2 0,-2 4 9 15,4 3-5-15,-1 4 1 0,1 4 1 16,3 0-8-16,-1 2 7 0,0 0 3 0,2 2-1 15,0 9-2-15,0 4-3 0,3 2-11 16,0 1 0-16,-5-15 0 0,-1-9 2 0,-2-10-2 0,0-8-6 16,-2-4-5-16,0-7-4 0,2-5 9 0,-3-1 9 15,4-7 3-15,2-5-1 0,3-3-4 16,0-3-6-16,0 1 12 0,2 0 2 0,0-4-2 16,4-1-1-16,1-4-8 0,3-3-10 15,3-1-1-15,1 1-3 0,1 1 2 0,-1 3 8 16,-2 6-4-16,0 1 1 15,-3 5-13-15,-2 6-17 0,-3 3-19 0,-1 4-17 0,0 0 9 0,0 4 17 16,0 4 36-16,0 4 29 0,4 3 6 0,2 3 3 16,0 2 5-16,5 2-15 0,2 2 3 15,3-1-4-15,7 5-13 0,6 0-5 0,3-1-8 16,-3-5-2-16,-6-9-5 0,-9-9 14 0,-3-2-5 16,-6-2-1-16,-2-4 5 0,-6-2 12 15,0 0 8-15,0-5 4 0,0 0 7 0,1-3-7 16,-2-1-2-16,2-4 6 0,0-1-13 0,1 1-1 15,-2-2 10-15,-2-1 27 0,1 2 4 0,-2-1-23 16,0 1-7-16,-1 1-26 0,-4 2 11 0,0 0 29 16,-4 6-2-16,0 0-9 0,-3 1-14 15,-8 6-9-15,-1 0-1 0,-8 4 3 0,-3 2 2 16,-5 8-1-16,-6 0 2 0,-3 6 8 16,2 4 1-16,0 1 3 0,1 5 1 0,5 1-14 15,6 2 8-15,6 10-3 0,6 4-12 0,11 3 8 16,7-3-9-16,14-9-3 0,10-9 12 15,8-7 6-15,2-5-1 0,4-5 13 0,0-8-13 16,-2 0-5-16,-4-7 1 0,-1-7-9 0,-3-2 7 0,-6 0 4 16,-4-2-2-16,-6 2 18 0,-2 2-12 15,-1-4-4-15,3-3 7 0,2-1-18 16,-1-5 13-16,1 2 3 16,0-2-1-16,-3-1 8 0,2 3-8 0,-7 1-3 0,1 2 5 0,-4 4-3 0,-4 2 14 15,1 1 1-15,-4 6 4 0,-2 1 2 0,-1 0-1 16,0 5 0-16,0 1-11 0,-1-1-13 15,0 3-6-15,-5 0-11 0,1 1 6 0,-3 5 6 16,1 1 1-16,-2 4 5 0,-1 1-11 0,1 2 2 16,2 6-8-16,-3 1 10 0,6 1 12 15,2 3-1-15,3 1 4 0,-1 7-5 0,10 2-6 16,6 1-10-16,5-1 1 0,2-9 1 0,2-7-3 16,-1-6 4-16,4-4-2 0,-2-7-3 0,-1-2-2 15,3-4 6-15,-1-5 0 0,-4-4 3 0,0 1 2 16,-6-1 2-16,-1 0 3 0,1-1 2 15,4-3 2-15,-1-4-1 0,0-3-2 16,2 2-9-16,2-6 2 0,1 0-3 0,-4 2 7 0,1 0 9 16,-1 1-6-16,-3 0-2 15,1 3-4-15,-7 2-1 0,1 1 9 0,-3 3 9 0,-3 4 4 16,0-1-4-16,-3 6 0 0,-3 1-8 16,-1 1 0-16,0 4 2 0,0 0-10 0,0 1-12 0,0 0-16 15,-1 5-4-15,-3 2 8 0,-2 4 12 0,1 4 15 16,-1 2 3-16,-1 4-4 0,3 3 3 15,-5 3-1-15,4 1 1 0,0-2 1 0,1 2-2 16,2 0-4-16,2-1-4 0,0-1-8 16,0 1-5-16,6-2-13 0,4-2 7 0,3-7 4 0,-1-9 9 15,3-5 1-15,-5-2-2 0,1-2 5 0,1-3 4 16,2-1 9-16,1-1-1 0,0-2 0 0,2-3-15 16,3-1 7-16,1-1-2 0,3 0 5 15,0-3 10-15,-4 1-7 0,3 2-2 0,0 0-9 16,-3 1-2-1,-2 1 7-15,1 3-2 0,-5 2 8 0,0 2 4 0,-2 1-12 16,-2 2-2-16,-2 0-12 0,0 2-19 0,-3 0 8 0,3 0 7 16,-1 4 8-16,1 1 19 0,1 2 3 15,0 1 0-15,2-1 9 0,-1 4-12 0,1 1 4 16,5-1-2-16,-4 4-3 0,0-1 6 0,-1 0-3 16,6 4 9-16,-1 3-10 0,1-2-7 15,1 1-8-15,-5-7-8 0,-3-3 3 0,2-3 3 16,-1-3 5-16,2-1 1 0,-1-3-2 15,3 0 9-15,0 0-7 0,-1-6 4 16,2 0 3-16,-3-1 2 0,1 0 12 0,-1 1-5 0,-1-1 2 0,4-1 0 16,-1-2 2-16,5-1 3 0,0-1-1 15,-1 2 3-15,-1 1 17 0,-3-2 9 0,3 3 24 16,-6 0-13-16,0 3-14 0,-2 0-7 0,-2 1-26 16,1 3 8-16,-3 0-14 0,1 1 0 15,1 0 4-15,-2 0-4 0,0 0-4 0,3 3-14 0,-1 3 5 16,-3 2 1-1,3 2 7-15,3 1 13 0,5 6-4 16,5 3-2-16,3 3 3 0,7-2 2 0,2-2 2 0,2-4 6 16,4-4 4-16,4-1-5 0,5 0-4 0,1-5-1 0,4-1-6 0,-1-4 5 15,-1 0-1-15,-5-2-4 0,-1-7-3 16,-3 0-10-16,-5-1-4 0,-8-2-28 0,-4 3-49 16,-5-5-138-16,-7 3-877 0,-4 5-689 15</inkml:trace>
  <inkml:trace contextRef="#ctx0" brushRef="#br0" timeOffset="167598.4882">15813 1163 1956 0,'0'0'78'0,"0"0"24"15,0 0 73-15,0 0 4 0,0 0-3 0,0 0 12 16,25-115-50-16,-16 101-6 0,-2 3-22 15,-3 2-32-15,-1 3-24 0,2 1-31 0,-4 4-19 0,0 1-18 16,-1 0-4-16,0 7 6 0,0 5 12 16,0 6 28-16,1 16-4 15,0 17 7-15,0 17-5 0,-1 14-13 0,-2 1 7 0,-3-2-4 0,-4-4 3 16,0-3 2-16,0-4 0 16,0-5-10-16,6-9-1 0,1-8-5 0,-1-8-4 15,6-7 4-15,-3-4 0 0,0-7-2 0,0-4 9 0,1-5-10 16,1-5 0-16,-2-3 5 0,1-3 3 15,-1-2 18-15,0 0 7 0,0-9-4 0,-1-4-16 16,1-4-5-16,0-6-12 16,0-5 2-16,-2-4 2 0,-3-5-2 0,4-3-4 0,-2-8 1 15,-2-7-3-15,2-8-2 0,0-5-1 0,-3 5 0 16,3 3 2-16,-2 7 0 0,2 6 2 0,-1-6-2 16,-2-2-16-16,5-2 17 0,-2-1-9 0,2-3 3 15,-2 3 18-15,3 3-22 0,6 2 12 16,5 7-1-16,-3 12-21 15,3 1 12-15,-1 12 24 0,3 1-7 0,-2-1 15 16,8 0-4-16,-2 1-20 0,4 2-6 0,3-4 12 0,1 7-18 0,1-1 1 16,0 7 7-16,4 3-10 0,6 7-6 15,5 2-5-15,0 15 7 0,-4 10 7 0,-9 11 25 16,-8 10 10-16,-10 7-3 16,-6 4-12-16,-4 1 14 0,-9 4-10 0,-9 16 3 0,-7 7 8 0,-7 0-18 15,-3-11 2-15,5-23-5 0,5-17-1 0,-2-13 4 16,3-2 2-16,-3-4 3 0,6-5 2 0,0-5 6 15,3-3 1-15,6-4 2 0,4-1 7 16,6-5-6-16,1-5-5 0,1-5-8 16,7-5-9-16,4-3-3 0,7-5-3 0,-3 3-5 0,5 0 3 15,1 3 4-15,0 0-5 0,8-1 7 0,2-1-8 16,6-3 2-16,5 2 8 0,3-3 4 16,4 6 8-16,1-1-9 15,1 6-5-15,-2 4-4 0,-4 5 1 0,2 3 1 0,-5 5 4 0,-3 0-8 16,-6 4-2-16,0 6-2 0,-5 2 4 0,-1 3 15 15,-5 3-13-15,-1 1 20 0,-4 4-2 16,-2 8-5-16,1 7 17 16,-7 4-24-16,-4 0 6 0,-5-6-2 0,-10-4-5 0,-1-4 4 0,0-4-8 15,-5 1 7-15,1-6 1 0,-4-1 5 16,-1-7 7-16,1 0-4 0,-2-3 2 0,0-3-1 16,2 0-3-16,3-5 5 0,0 0-1 0,4 0 1 15,5-7-3-15,6-1-9 0,1-4-6 0,5-4-5 16,7-2 3-16,3-4-2 0,9-5-3 15,1 0 7-15,2 1-6 0,-3 3 6 0,3 3 11 16,-3 2-4-16,3 0 10 0,2-2-6 0,-2 0-3 16,5 0 1-16,1 0-6 0,-3-1 5 15,-1 4 3-15,-2 1 0 0,-7 3-4 0,0 3-1 16,-2 4-11-16,-6 1 1 0,-2 5 7 0,-2 0 6 16,-5 0 11-16,1 5-3 0,-2 5-1 0,-1-2-1 15,-1 5-3-15,0 0 4 0,0 2-4 0,-1 0-1 16,-4 6 2-16,1 4-6 0,0 0 1 15,0-1 6-15,4-6-6 16,0-6 3-16,8-3 0 0,2-5-3 0,3 0 2 0,4-4 2 0,2 0 3 16,5-6 0-16,4-4-6 0,-3 0-2 0,3-1-4 15,-7-1 4-15,3 1-1 0,2-4 3 0,3-4 3 16,2-3-8-16,2-3 3 0,4-3-1 16,-3-4 6-16,4-2 0 0,-4-2-1 15,-3 3 4-15,-2-2-8 0,-3 5 10 0,-11 1 16 16,1 3 1-16,-8 5 9 0,-3 2 13 0,-4 5-3 15,-1 2-1-15,-1 4-5 0,-4 2-20 0,0 4-16 16,-2 2-10-16,1 0-5 0,-3 5-7 0,-1 6 10 16,-2 6 3-16,-3 5 11 0,0 6 4 0,-1 6-5 15,-1 8 6-15,3 9-7 0,0 22 6 0,-2 17-6 16,4 11-2-16,2 7 2 0,4-10-5 16,3-10 3-16,2-4 5 0,1-1-2 0,-1-1 2 15,2-3 3-15,0-2-7 0,2-4 0 0,2-2-3 16,0-4 3-16,1-7-2 0,1-5-1 0,-2-8-6 15,2-6-11-15,-2-10-12 0,0-7-28 16,-3-7-34-16,-1-7-46 0,-1-4-64 16,0-4-55-16,2-2-197 0,-2-2-616 0,0-2-310 0</inkml:trace>
  <inkml:trace contextRef="#ctx0" brushRef="#br0" timeOffset="168293.8804">18112 1366 2175 0,'0'0'35'0,"0"0"17"0,0 0 56 16,0 0 21-16,0 0-3 0,0 0-7 0,0 0-48 16,132-107-14-16,-110 94-6 0,2 1-16 0,0 0-4 0,-2 0-7 15,0 3-4-15,0 4-12 0,-5-1-8 16,0 3 3-16,-5 1-7 0,-1 1 3 15,-5 1-2-15,-1 0-9 0,-4 0 10 0,1 1 13 0,-2 3 22 16,0 3 31-16,-6 0 5 0,-3 4-6 0,-9 6-13 16,-9 7-15-16,-7 4-8 15,-8 2 2-15,1-2-3 0,8-6-9 16,7-3-1-16,9-2-15 0,10-1-7 16,4-1 4-16,4 1-9 0,5 1 11 0,6-2 4 0,5-3-4 15,4 0 12-15,7-2-8 0,4-4 4 0,4-1-3 0,3-5-5 16,0 1 4-16,1-2-1 0,4-5 5 0,0-3 0 15,-2-3 0-15,-3 1-3 0,-3-3-2 16,-5-1 2-16,0-2-4 0,-5 3 4 0,-4 1 1 16,-5-1-2-16,-4 4 13 0,-6 2 1 15,-2 1 2-15,-3 1 10 0,-2 4-7 0,0 1 1 0,0 1-7 16,0 0-12-16,-2 0-14 0,-1 0-15 16,-1 0-6-16,0 6 2 0,-1 1 9 0,-3 4 8 0,0 3 8 15,1 1 7-15,4-1-8 0,3 1 4 16,0 3-4-16,7-2-7 0,6 0 6 15,9 0-5-15,3-4 3 0,6-1 7 0,5-4-4 0,4-4 2 16,4-3-3-16,1 1-1 16,1-8-1-16,-1-4-1 0,-4-4 7 0,0-1-4 0,-5-4 1 15,2-5 3-15,-6-4-5 0,-1 0 8 0,-3 0 2 16,-6 1 3-16,-6 3 9 0,3-5-12 0,-2-3 12 16,0-2-12-16,-6-2 4 0,2 0 17 0,-5-2-6 15,0 3 20-15,-6 5 5 0,-3 4-6 16,1 4 2-16,-1 6-3 0,-3 3-8 0,-1 3-9 15,2 6-4-15,-1 1-23 0,1 4-13 16,1 0 1-16,-1 8-1 0,-3 5 16 0,2 5 12 16,-2 5-2-16,1 5 1 0,-2 7 1 0,-1 6-4 15,2 15 3-15,-1 13-4 0,0 9-1 0,2-3-4 16,1-7 0-16,3-12-4 0,2-7-19 0,-1-4-25 16,6-6-26-16,-1-4-22 15,3-6-27-15,-2-7-61 0,1-5-96 16,-2-6-333-16,-2-6-674 0</inkml:trace>
  <inkml:trace contextRef="#ctx0" brushRef="#br0" timeOffset="168591.9052">19494 1307 2756 0,'0'0'64'0,"0"0"-10"0,0 0-3 0,0 0-8 16,0 0-9-16,0 0 9 0,0 0 10 0,0 0-14 15,0 0 4-15,126-30-4 0,-87 27-20 0,3 0 7 16,2 2 7-16,4-1 14 0,1 1 6 0,-1-2-8 16,-3 3-8-16,-1-2-4 0,-5-1 9 0,-2 2 6 15,-6-1 7 1,-6-2 4-16,-3 2 1 0,-8-2 5 0,-2 4-10 0,-5-2-13 0,-4 0-1 16,0 2-13-16,-1 0 10 0,-2 0-17 0,0 0-12 15,0 0 0-15,0 0-8 0,0 0 6 16,0 0-4-16,0 0-3 0,0 0 0 0,0 0 0 15,0 0-9-15,0 0-37 0,0 0-39 0,0 0-76 16,0 0-152-16,0 0-781 0,0 0-711 16</inkml:trace>
  <inkml:trace contextRef="#ctx0" brushRef="#br0" timeOffset="172564.0075">21133 1165 3172 0,'0'0'47'0,"0"0"5"0,0 0 8 0,0 0 3 0,0 0-10 0,0 0-12 0,0 0-22 15,0 0-14-15,0 0 6 0,0 0-6 0,0 0 10 0,0 0 2 16,0 51-1-16,-1 7 0 0,2 12-1 15,-1 6 0-15,0-4-4 0,0-8 0 0,7-6 0 16,-1-3 1-16,2-5-4 0,1-2-3 16,0-8-3-16,1-6-11 0,-6-5-18 0,3-7-13 0,-5-2-16 15,2-6-19-15,-4-7-1 0,0-2 0 16,-5-5 8-16,-1 0-9 0,-4-10-10 0,-3-5-34 16,2-7-33-16,-2-6 16 0,-3-4 23 0,5-7 45 15,-1-2 40-15,3-8 13 0,-1-5-9 0,6 0 1 16,1-5 12-16,3 9 15 15,-2 7 19-15,7 6 24 0,-1 6 24 0,4 1 30 0,-1-1 41 16,2 1-15-16,4 3-20 0,0-2-23 0,0 4-35 16,4 5 1-16,1 2-16 0,-1 5-14 15,2 4-8-15,3 4-10 0,-2 4 4 0,1 1-2 16,0 5 3-16,1 5-5 0,-1 4-4 0,1 5 9 16,-1 4-6-16,6 12 14 0,2 6-1 15,1 9-9-15,-2 0 7 0,-5-3-9 0,-6-6 5 16,-1-4 1-16,-3-1-13 0,-1-2-8 15,1-7-9-15,1-2-9 0,-4-9 3 0,0-5 8 0,1-8 10 16,-2-3 9-16,1-5 8 0,3-9 1 0,3-4-3 16,-1-4-2-16,4-4 1 0,2-4 2 0,0-2-3 15,0-1-1-15,0-1-1 0,-3 5-4 16,0 3 10-16,-3 4 0 0,2-5-1 16,3 4 4-16,1-2-14 0,-1 1 5 0,1 1 0 15,0 6 2-15,-2 1 1 0,-1 4-4 0,-5 6 0 0,0 2-10 16,-1 4 6-16,-2 4 2 0,-1 5 2 0,2 5 9 15,5 9 1-15,4 9 1 0,2 7-5 0,8 5-6 16,-1-2 3-16,2-4-3 0,2-3 8 16,5-3 2-16,5-2 1 0,3-4-3 0,-1-2-3 15,4-7-1-15,0-4-4 0,-6-4-3 16,-3-5-3-16,-3-4-3 0,-6 1 2 0,-1-8 3 16,-6-2 5-16,2-2 0 0,-3-4-1 0,-2-2 1 0,-4-1-2 15,-2-2 5-15,-2-2 5 16,3 0-2-16,-5-2 1 0,-3-2 7 0,0 4 3 15,-3 5 5-15,-4 2 1 0,-1 4 6 0,0-1-1 16,0 1-1-16,-1 0-2 0,-7 1-20 0,-2 2-6 16,-2 2-1-16,-7 2 0 0,-3 3 9 0,-16 1-3 15,-8 4-3-15,-12 10-5 0,-3 1-7 0,10 6 9 16,12 1-2-16,11 2 7 0,10 2-7 16,10 3-5-16,6 1 2 0,4 2 0 0,10 0 9 15,9 1 1-15,9-4-8 0,6 0-5 16,6-5-3-16,2-5-6 0,6-4 0 15,-4-7-2-15,-2-4-3 0,-6-4-5 0,-5-4 9 0,-5-8 5 16,-3-2 9-16,1 0 9 0,-2-6 1 16,-2 0-1-16,-1-1-2 0,-2-1 1 0,1-3 1 15,-4 0 3-15,-2-4-1 0,-3 3-3 0,-1-3 0 0,-1 4-2 16,-6 4 5-16,1 0 10 0,-4 7 8 16,0 6 6-16,0 2 0 0,-4 1-11 0,1 2-9 15,-4 0-9-15,-1 2-3 0,-6 1-8 0,-2 5 1 16,-3 4 3-16,-2 6-2 0,2 4 10 15,2 1 2-15,3 2 5 0,4 1-6 0,4 0 0 16,5 2-3-16,1 1-7 0,1-1 8 0,8 0 3 16,2-3-3-16,1-2 6 0,6-2-2 0,2-4-6 15,1-3 2-15,-1-3-3 0,1-3 2 0,4-3 3 16,-1-2-2-16,-1 0-2 0,4-4-5 0,0-5-1 16,-1-2 0-16,1-2 3 0,2-4 1 15,-2-3 1-15,3 1-1 16,1-4-1-16,0 1 3 0,3 0 0 15,-7 2 0-15,2 1 2 0,-1 3-3 0,-7 2-4 0,-1 4 3 0,-8 2-2 16,3 2 2-16,-5 5 0 0,-3 1-5 0,3 0-6 16,-2 0 3-16,0 5 1 0,1 2 4 15,-4 3 8-15,3-1-2 0,-1 3 0 0,-3 0 1 0,4 2 0 16,-1 1 1-16,-2 1 7 0,3-1 0 16,1 0 0-16,-3-2-5 0,3-3-7 15,3 0-7-15,3-3-17 0,-1-1-22 0,6-2-30 0,5-3-26 16,0 1-6-16,3-2 6 0,4-7 14 15,1 2 12-15,5-4 19 0,2-2 13 0,2-1 14 0,2-4 13 16,3 0 3-16,-4-1 11 0,5-3 6 16,0 2 19-16,-6-2 9 0,0 1 6 0,-5 2 13 15,-3 0 11-15,-3 2 7 0,-3 4 11 0,-7 1 2 16,-6 5 11-16,-7 2-1 0,2-1-14 0,-2 2-8 16,-3 1-25-16,0-1-24 0,-3 2-3 15,2 0-21-15,-2 2 1 0,-1 3 1 16,0 2-1-16,1 2 12 0,-2 3-1 0,0 2 11 15,0 2 3-15,0 1 3 0,-1 3-1 0,-2-1-1 0,-3 2-4 16,3 1-8-16,-1 0-3 0,1 1-3 16,2 0 3-16,2 2 2 0,-1-2-8 0,1-4-14 15,8 0-16-15,1-5-13 0,3-3 5 16,3-2 9-16,2-6 16 0,3-1 16 0,1-2-1 16,0-3 4-16,4-5-1 0,-2-2-1 0,0 1 6 15,0-3 3-15,-4-1 0 0,0-1 5 16,-5-1 1-16,3 1-2 0,-6 0 4 0,1 1 3 0,-1-1 9 15,-2 0 7-15,-4 1-5 0,2 1-10 16,-6 0-2-16,1 0-1 0,-1 2 4 0,-2 1 5 16,0 1-4-16,0 1-4 0,-3 1-2 15,0-2 2-15,0 4 1 0,0-1 2 0,0 2-4 0,1 0-4 16,1 1-6-16,1 1-9 0,0-1 8 16,0 2-2-16,0 0 3 0,0-1 2 0,0 1-8 15,0 0-2-15,0 0-1 0,0 0-1 0,0 0 0 16,0 0 2-16,0 0-2 0,0 0-1 0,0 0-1 15,0 0 4-15,0 0 0 0,0 0 4 16,0 0-3-16,0 0-3 0,0 0-1 0,0 0-3 16,0 0 2-16,0 0 2 0,0 0 3 15,0 0-1-15,0 0 0 0,0 0 0 0,0 0 2 0,0 0-1 16,0 0 1-16,0 0-4 16,0 0 0-16,0 0-6 0,0 0 5 0,0 0 2 15,1 0-1-15,-1 0 6 0,0 0-4 0,0 0-2 16,0 0 1-16,0 0-6 0,0 0 5 15,0 0 3-15,0 0-4 0,0 0 9 0,0 0-8 0,0 0-1 16,0 0 5-16,0 0-2 0,0 0 0 16,0 0-2-16,0 0-3 15,0 0-3-15,0 0 2 0,0 0 4 0,0 0-1 0,0 0 5 16,0 0-4-16,0 0-4 0,0 0-1 0,0 0-6 16,0 0 10-16,0 0 3 0,0 0 0 0,0 0 1 0,0 0-5 15,1 0 1-15,-1 0 4 0,0 0-5 0,0 0 5 16,0 0-2-16,0 0-4 0,0 0 6 0,1 0-7 15,-1 0 3-15,0 0 6 16,0 0 1-16,0 0-4 0,0 0-3 0,0 0-3 0,0 0-3 0,0 0 4 16,0 0 6-16,0 0-3 0,0 0 0 15,0 0 0-15,0 0-3 0,0 0 1 0,0 0 5 16,0 0-3-16,0 0 1 0,0 0-2 16,0 0-2-16,0 0-1 0,0 0 2 0,0 0 0 0,0 0 0 15,0 1 1-15,0-1-1 0,0 0 1 16,0 0-1-1,0 0 2-15,0 0 0 0,0 0 1 0,0 0 2 16,0 0-2-16,0 0 0 0,0 0 2 0,0 0 2 0,0 0-4 16,0 0 0-16,0 0-5 0,0 0 4 0,0 0 0 15,0 0-1-15,0 0 2 0,0 0-3 0,0 0 1 0,0 0-2 0,0 0 5 16,0 0-6-16,0 0 5 0,0 0-2 16,0 0-4-16,0 0-1 15,0 0-1-15,0 0 6 16,0 0 0-16,0 0 5 0,0 0-5 0,0 0-4 0,0 0-1 15,0 0-4-15,0 2 2 0,0-2 0 0,0 2 1 16,0 0 5-16,6 3 2 0,-3 0 1 0,0 1 1 16,2 0-2-16,-2-1 1 0,6 1 1 0,-2 0-4 0,2 3 5 15,2 2-1-15,4-3 3 0,4 3 3 16,2-2-10-16,5 1 9 0,4-2-5 0,3-1-5 0,5-1 9 16,4 1-8-16,3-2 2 0,6-3 1 0,3 0 2 15,-1-2-9-15,-1 1-1 0,-1-3 4 16,-5-4-9-16,0-3 15 0,-5-4-1 0,-2 0 0 15,-4-4 1-15,-6 1-2 0,-1-6 6 0,-5 2 6 16,-8-1 2-16,-2 2 2 0,-5 2 4 16,-4 1-5-16,0-1 1 0,1 0-1 0,-4-2-5 15,-1 3 1-15,-1-2-4 0,1 0-2 0,-7 2-6 16,-1 3-7-16,-2 2 4 0,-4 3-2 16,1 3-2-16,-6 2 2 0,0 3 3 0,-3 1-2 15,-3 7 7-15,1 4 0 0,-4 8-15 0,-3 10 14 16,2 4-15-16,5 6 6 0,8-3 4 0,8-2-5 15,6-3 9-15,2 0-2 0,2 1-1 0,2 0 0 16,4 1 0-16,5 3 4 0,-1 1 1 0,4-2 1 16,-2 3-1-16,3-3-3 15,-5-2 4-15,0-3-4 0,-1-1-1 0,-5-3-1 16,-5-1-9-16,1-4 5 0,-5 0-11 0,-6-4-3 16,-1-1 3-16,2-5-10 0,-4-1 10 15,-1-2 4-15,-3-3 4 0,-1-3 5 0,-1-3 5 0,-2 0 0 0,0 0 2 16,2-6 1-16,1 0-1 0,4-2-2 15,2-1-2-15,4-2-4 0,4-1 3 0,3-4-14 16,0 1-17-16,12-3-9 0,10 0-14 0,7-1 7 16,9-2 13-16,10-3 12 0,5-2 9 15,8-3 9-15,1-4-2 0,3-3 3 0,2-1 1 16,-4 1 1-16,-2 0 5 0,-5 4 0 16,-5 0-2-16,-9 5 6 0,-7 3 13 0,-8 1 14 0,-9 4 19 15,-4 4 17-15,-8-1-5 0,-2 4-3 16,-3-1-6-16,-1 6-13 0,0 0-4 0,-4 3-8 15,1 0-12-15,-3 3-14 0,0 1-8 0,-2 0-7 16,-2 7-1-16,-4 3 6 0,-3 5 1 16,-2 3 5-16,1 3-1 0,1 2 0 0,3 4 1 15,2-1-1-15,3 0 2 0,3-1 0 0,4-1-5 16,4-1 0-16,-2-1-6 0,7-1-3 0,5-3-1 16,4-3-3-16,1-2 0 0,3-4-5 15,3-3 3-15,1-4-3 0,-1-2-3 0,-1 1 9 16,4-9 1-16,1-2 7 0,0-1 7 0,0-1 2 15,2-1 0-15,-2 1-3 0,1-2 2 16,-3 0-3-16,1 1-3 0,-3 2 2 0,-4 0 0 16,0 4 3-16,-3 2 1 0,-5 0 0 0,-3 1 0 0,-3 3-1 15,0 0 1-15,-3 1-2 0,-2 0-1 16,0 0-8-16,0 0-17 0,0 0-10 0,1 0-9 16,2 4 13-16,1 4 16 0,2 0 10 15,4 2 16-15,1 1-5 0,0 1 0 0,3 0 1 16,-1-1-3-16,0 1-1 15,2-4 2-15,-1 2 0 0,4-1 1 0,2-1 0 0,3 1 4 0,0-3-4 16,2-1-1-16,-1-4 2 0,0-1-4 16,0 0 4-16,1-1-1 0,1-2-1 0,1-4 1 15,0-1-2-15,-2-1 1 0,2-1 0 0,1 0-3 16,-6 1 2-16,0-2-3 0,-3 1 5 0,0 0 1 16,-7 1 5-16,1 0 3 0,-4 0 4 0,-3 3 5 15,-1 1 1-15,-1 1 2 0,-2 1-5 16,0 0-4-16,-2 2-3 0,2 0-9 0,-2 1-1 0,0 0-4 15,0 0-9-15,0 0-5 16,0 0-17-16,0 0-21 0,0 0-13 16,3 5 8-16,4 0 16 0,1 5 24 0,7 0 20 0,2 2 4 0,4 2 0 15,1-1 2-15,-1 0 1 0,3-2 2 0,1-1-3 16,1-1-1-16,1 0 0 16,2-1-8-16,1 0 3 0,4-1-8 0,-1 0-11 0,2-3-3 15,0-4-14-15,-4 0-5 0,0 1-6 0,-3-2-11 16,-5-6 0-16,-4-3 8 0,1 1 12 15,-6-1 22-15,-1-1 18 0,-3 2 8 0,-4 0-3 16,3 2 13-16,-5-1 9 0,0 2 9 0,-3 3 14 16,0-1-2-16,-1 4-11 0,0 0-16 0,0 0-17 15,0 0-17-15,0 0-18 0,0 0-21 16,0 0-20-16,2 2-23 0,1 1 16 16,1 1 20-16,6 3 34 0,1 3 36 0,6 0 1 15,5 1 4-15,4 1-4 0,3 0 1 0,5-2-2 16,2 0-2-16,3-3 0 0,0-1-9 0,-2-5 1 15,1 2 1-15,2-3-9 0,-1-3 5 0,-1-4 0 0,-1-5 2 16,-1-1 0 0,0-5 4-16,-2-3 6 0,-1-2 4 0,-2-4 2 0,3-3-4 0,-4-2-6 15,-3-2 4-15,1-4 2 0,-9 3 1 0,-5 5-1 16,-2 2 1-16,-2 4 1 0,0-1 7 16,-1-1 5-16,-1-1-7 0,1 1 1 15,-5 1 3-15,3 3 9 0,-5 3 7 0,-1 4 4 16,0 3-4-16,1 4-14 0,-2 3-25 15,0 4-10-15,-2 1-13 0,-2 3 5 0,-4 5 10 16,-2 5 1-16,-1 4 12 0,-7 3-3 0,-2 17 0 0,-6 7-7 16,-4 10-4-16,-3 3 1 0,7-4 4 0,3-3 10 15,5-3-6-15,-1 4-1 0,8-1-8 16,1-1-15-16,4-1-9 0,2-5-13 0,4-7-20 16,0-5-2-16,1-7-6 0,4-6 13 0,-1-5 18 15,1-5 8-15,0-6 20 0,-2-2 0 16,5-2 3-16,0-6 8 0,2-3-8 0,-2-1-2 15,3-2-22-15,0-3-28 0,-3-2-17 0,2 1-7 16,1-3 23-16,-2 0 21 0,1 1 20 0,3-3 11 16,-3-1-4-16,1 3 14 0,0 0 5 15,-1 3 35-15,-2 6 32 0,0 0 15 0,-2 1 17 0,2 3-12 16,-1 0-17-16,3 3-12 0,0 0-21 16,5 0-16-16,4 2-12 0,5-1-1 0,10 4-5 15,6 0 6-15,6 0 4 0,5 3-9 0,2 3 6 16,3 0-3-16,-2 0-5 0,0 0 17 0,-2 0-2 15,1-3 5-15,-5-1 15 0,-3-1-7 16,-5-1 11-16,-7 0 4 0,-3-1-2 0,-9-3 9 16,-5-1 6-16,-5 0-1 0,-4 1-3 0,-2 0-11 15,-4 0-15-15,1 1-10 0,2 1-3 16,-4 1-10-16,0 1 0 0,-2-2-2 0,2 1-5 16,0 1 3-16,0 0-16 0,-2 0-6 0,0 0-19 15,0 0-30-15,-6-1-34 0,-4 2-72 0,-6 2-173 16,-1 1-826-16,8-1-579 0</inkml:trace>
  <inkml:trace contextRef="#ctx0" brushRef="#br0" timeOffset="174381.2345">367 2975 364 0,'0'0'277'0,"0"0"68"0,0 0 22 16,0 0 12-16,0 0-23 0,0 0-78 0,0 0-65 16,0 0-59-16,0 0-54 0,0 0-34 0,0 0-19 15,0 0-12-15,-50-4-9 0,50 4-12 16,0 0-7-16,0 0-4 0,0 0 0 0,0 0 6 16,0 0 2-16,1-2 3 0,3 0-1 0,11 1 0 15,-2-1 2-15,6 2-31 0,13-1 3 0,6 0 1 16,15 0-29-1,9-2 29-15,5 2-2 0,4-1-2 0,1 0 29 0,1 0 0 0,0 1-2 16,0 0 0-16,23 2 0 0,10 0 1 0,15 0-10 16,7 0-1-16,-19 1-1 0,-8-2-4 0,-6 1 11 15,0 0-1-15,4 0 2 0,-2-1-1 0,2 1 3 16,3 1-3-16,3-4-3 0,2-1 1 16,3 2-3-16,-1-2 2 0,4 0 2 15,-3-1-4-15,1 1-1 0,1-1 1 0,0 2-2 0,1 1 1 16,-1-1 5-16,1 1 3 0,-1-3 1 15,0 4-3-15,-1-1-1 0,2-2-5 16,3 2 2-16,1-1 4 0,-1 0-1 0,3-1-1 0,0 0-2 16,-1 0-1-16,3 2-1 0,0-2 1 0,1 1 2 15,-2-1 1-15,1 2-2 0,-3 0 0 0,4 0-3 16,-1-1 0-16,0 1 0 0,0 0 1 16,-3 1 1-16,0-1-2 0,2 1 0 0,-3 1-3 15,0 0 1-15,-4 0 1 0,0-1 4 0,-2 2-1 16,1 1 1-16,0 2 0 0,-1-1-4 0,0-1 2 15,0 1-2-15,1-1-2 0,-1 1 1 16,0 0 0-16,2 0 1 0,1 1 2 0,3-1-1 16,-2-3 3-16,2 2 3 0,-2-2-2 0,-1 1 0 15,6-1-4-15,-3 0 0 0,-1 0 0 16,-2-1 1-16,-2-1 1 0,-1 0-4 0,0 0 2 16,0-1 0-16,-1 0 2 0,-5 0 0 0,0-3-2 15,0 0 1-15,-2 1-1 0,2-1-1 16,2 1 3-16,2-2 1 0,1 2 0 0,3-1 5 0,6 0-5 15,3 0-1-15,3 0 1 0,5 0-2 16,0 2 2-16,9-1-1 0,-2 1 0 16,7-1-3-16,3 1 0 0,-1-2 0 15,3 2 0-15,3 0 1 0,0-1 1 0,3 1 0 0,-2-1-2 16,-1 1 1-16,-2 0-1 0,-2 0 1 0,0-1 1 0,-3 0-2 16,-1 1 3-16,-3-1-2 0,2-1 3 15,1 1 3-15,-1-1 2 0,0 3 2 16,-2 0 0-16,5-1-1 0,-2 2-1 0,0 0 1 15,3 1 1-15,-1 0 0 0,4 0 2 0,-1 1-5 16,3-1 0-16,4 0-1 0,-1 1-1 0,-1 0 3 16,4 1-1-16,-4-2 1 0,0 2 0 15,-3-4-3-15,-4 2 1 0,2-2-2 0,-5 1 1 16,1 1-1-16,-6-1 0 0,1 0-1 16,-5 1 4-16,-1-3 2 0,-4 1-1 0,-8-1 1 0,-2 1-2 15,-8-1 2-15,1 0 1 0,-4-1 1 0,-5 1-1 16,-1 1 1-16,-4-1-2 0,-3 0-1 15,-4 0-1-15,-2 1 0 0,1 0-1 0,-9-3 1 16,-1 3 1-16,-7-1-7 0,-6 1-1 0,-6 0 0 16,-6 0-1-16,-6-1 5 0,-7 0 3 15,-9-2-1-15,-4 2 1 0,-6 1 0 0,-6-1 2 16,-5 0 3-16,-4 1 2 0,-3 1 5 0,-5-1 0 16,0 2-4-16,-1 0-3 0,0 0-6 0,0 0-2 15,0 0-2-15,0 0 0 0,0 0-4 0,0 0-4 16,-1 0 1-16,1 0-3 0,-1 0 5 15,1 0-1-15,0 0 3 0,-1 0-1 0,1 0-3 0,-2 0-3 16,-1-1-11-16,0 1-19 0,0-3-38 16,-5-1-46-16,-2 1-90 15,1-1-247-15,3 1-818 16</inkml:trace>
  <inkml:trace contextRef="#ctx0" brushRef="#br0" timeOffset="175430.4602">21117 2768 0 0,'0'0'0'0,"0"0"0"0,0 0 454 16,0 0 42-16,0 0-92 0,0 0-92 0,0 0-72 15,0 0-19-15,0 0-30 0,0 0-25 0,0 0-26 0,-95-45-37 16,91 44-12-16,1 0-14 0,1 0-15 16,1 1-3-16,1 0-14 0,0 0-8 0,0 0-10 15,0 0-5-15,0 0-4 0,0 0-5 0,0 0 2 16,0 0-8-16,0 0-3 0,0 0-2 16,1 0-7-16,2 0 6 0,2 0 7 0,3 1 5 15,3 1 14-15,2 0-3 0,6-2-2 0,2 2-2 16,8-2 4-1,3 0 6-15,12 1 1 0,10-4-1 0,8 0-13 0,8-2-4 0,5 1-3 16,7 0-2-16,8-2 1 0,3 3-9 0,9-2-1 16,6 1 1-16,5 0-3 0,7-1 8 0,4 1-4 15,5 0 2-15,6 0 2 16,7 0-4-16,3 0 3 0,5 1 0 0,0-1 1 16,1 3-1-16,-3-2 0 0,3 3 1 0,-3-3-8 15,-4 1 7-15,-4 0 0 0,-5-1-3 0,-2 0 11 0,-4-1-10 16,-6 2 1-16,-5-2 1 0,-6 3-9 15,-4-3 8-15,-9 3-2 0,-7 0 0 0,-9 0 6 16,-11-2-3-16,-8 2 1 0,-9-1 3 16,-8 0 2-16,-7-1 6 0,-3 0 3 0,-4 0 1 15,-1 0-9-15,-2-1 0 0,-3 2-5 16,-4 1-3-16,-5 0 7 0,0 0-7 0,-5 1 4 16,0-2 1-16,-3 1-5 0,-3 1 2 0,3 0-2 15,-4 0-1-15,-2 0 1 0,-1 0-2 0,0 0 3 0,-2 0-3 16,-1 0 1-16,0 0 0 0,0 0-1 0,0 0 2 15,0 0-4-15,0 0 4 0,0 0-1 16,0 0-4-16,-1 0 9 0,-1 0-11 0,1 0 3 16,-1 0-3-16,2 0-7 0,-2 0 1 15,0 0-6-15,-2 0 3 0,-1 0 0 0,-5 0-3 0,0 3-14 16,-2 0-25-16,-4 2-42 16,3 1-66-16,-5-2-111 0,8 3-662 0,0-4-730 15</inkml:trace>
  <inkml:trace contextRef="#ctx0" brushRef="#br0" timeOffset="185982.1789">614 4559 1545 0,'0'0'489'0,"0"0"-311"15,0 0 19-15,0 0 11 0,0 0-11 0,0 0-43 16,0 0-35-16,0 0-31 0,0 0-31 0,0 0-23 15,0 0-14-15,0 0-18 0,0 0 3 16,0 0-4-16,0 0-3 0,0 0 5 0,0 0-7 16,0 0-2-16,0 0 3 0,0 0 3 0,0 0 12 15,0 0 18-15,0 0 14 0,10-2 8 0,8 0-27 16,7 2-8-16,6-2-11 0,8 2-2 16,7-1 15-16,2-2-3 0,7 3-3 15,0-2-6-15,3-1 6 0,3 3-2 0,2-1 1 0,18 1 4 16,11-1-15-16,8 1 0 0,-1 0-3 0,-18-1-4 15,-11-1 14-15,-8 0 0 0,-6 0-2 0,2 1-3 16,-7-3 3-16,-5 1-2 0,-2-1 1 0,-7 0 6 16,-2 1-6-16,-3-2 1 0,-3 1 2 15,-7 1-7-15,-2-1 5 0,-5 2-1 0,-5 0-3 16,-4 1 8-16,-5-1-2 0,2 2 4 0,-3 0 1 16,0 0 0-16,0 0-2 0,0 0-1 15,0 0 4-15,0 0-2 0,0 0 6 0,0 0 3 16,0-1 1-16,0 1 8 0,-3-1-6 0,2 0-3 15,0-2-7-15,-2 0-15 0,-3-4-2 16,2 1-8-16,-3-1-4 0,-2 2-7 0,-1-1-14 16,3 0-17-16,-1 1-26 0,-4 1-39 0,-1 0-65 15,0 0-112-15,2 2-406 0,3 1-940 0</inkml:trace>
  <inkml:trace contextRef="#ctx0" brushRef="#br0" timeOffset="186409.3534">1318 4092 1251 0,'0'0'638'16,"0"0"-461"-16,0 0 29 0,0 0 7 0,0 0-17 16,0 0-20-16,-118-85-31 0,99 76-15 15,4 0-15-15,3 1-20 0,2 4-22 0,5-1-24 16,-1 2-23-16,3 2-13 0,2 1-11 0,-1 0-3 15,2 0-3-15,0 0-8 0,0 0-1 16,0 0-7-16,0 1 1 0,0 2 4 0,0 0 8 16,0 2 7-16,3 0 2 0,-1 1 4 0,0 2-3 15,4-1 1-15,-1 3 3 0,3 0-4 0,2 2 9 16,2-1 11-16,7 2 4 0,0 2 10 16,8-1-7-16,3 0-5 0,14 4-6 0,9 2-16 15,11 3-1-15,0-3-6 0,-10-1-2 0,-3-5 8 16,-7-1 4-16,3 1 2 0,3 1 0 0,-2-2 4 15,-1 2-6-15,0-4 0 0,-4 2 0 16,-4-2-4-16,-4-1 1 0,-4-2-1 0,-5 0-1 16,2-1 1-16,-6 2-1 0,-1-2 2 15,0 1-2-15,-2 0 1 0,-1-1-2 0,-4 0-2 16,0-2-4-16,-4 1-15 0,2-1-24 16,-7 0-29-16,1 0-35 0,-3 0-47 0,-3-2-62 0,1-1-139 15,-1 1-521-15,0-2-700 0</inkml:trace>
  <inkml:trace contextRef="#ctx0" brushRef="#br0" timeOffset="186804.3936">2277 4410 1856 0,'0'0'219'0,"0"0"6"15,0 0-19-15,0 0-11 0,0 0-60 0,0 0-44 16,0 0-33-16,0 0-23 0,0 0-12 0,0 0-6 15,0 0-4-15,0 0-6 0,0 0-3 16,-78 21-1-16,66-8 7 0,-6 2 7 0,-2 3 12 16,-5 4 9-16,-3 4-1 0,-5 6 3 0,-3 2-6 15,-4 6-4-15,-4 1 3 0,-6 5-9 0,-2 2 0 16,-5 6-4-16,2 3-8 0,-3 1 0 16,5 0-6-16,1-3-2 0,8-10 0 0,10-8-1 15,7-8 12-15,6-9 1 0,2 1 2 0,1 1 8 16,-4 0-7-16,4 0 2 0,-2-1-3 15,2-1-9-15,-1-3-2 0,5 0-4 0,-2-4 9 0,5-2 2 16,2-2-1-16,-1-4 8 0,6 1-11 0,-2-2 2 16,4-2 3-16,1-1-4 0,0 0 10 15,1-1 1-15,0 0 2 0,0 0-3 0,0 0-4 16,0 0-4-16,0 0-5 0,0 0 2 0,0 0-9 16,1 0-4-16,-1 0-8 0,1-1-23 15,-1 1-22-15,0-1-38 0,1 0-56 16,2-2-133-16,0 1-393 0,-1 1-1012 0</inkml:trace>
  <inkml:trace contextRef="#ctx0" brushRef="#br0" timeOffset="187514.5699">3679 3971 378 0,'0'0'438'0,"0"0"-159"16,0 0-3-16,0 0-13 0,0 0-6 0,0 0-12 16,0 0-29-16,0 0-34 0,0 0-37 15,0 0-36-15,0 0-19 0,0 0-13 0,0 0-6 0,0 0-3 16,-78-26-6-16,77 26-6 0,1 0-8 15,0 0-10-15,0 0-8 0,0 0-6 0,0 0-5 16,0 0-5-16,0 0-3 0,0 1-6 16,0-1-3-16,1 0-2 0,1 0-4 0,-1 0 3 15,4 2 6-15,1 0 8 0,7 0 17 0,4 2 9 16,7-1 4-16,6 0-3 0,4-1-10 16,3 0-8-16,5-2-4 0,1 1 0 15,6-1-2-15,1 0 1 0,5 1-2 0,1-1-4 16,2 0-2-16,1 0-3 0,-2-1-2 0,-3 1-1 0,-3-3 3 15,1 3 0-15,-6-1 1 0,0 0-3 16,-5 0-2-16,-2-1 0 0,-1 2 0 0,-7 0 2 0,-3-1-1 16,-3 1-1-16,-5-1-1 0,-5 2 1 15,-4-2 1-15,-4 1-2 0,-3 0 1 16,-3 0 0-16,-1 0 3 0,0 0 2 0,0 0 3 0,0 0 1 16,0 0 2-16,0 0 0 0,0 0-2 0,0 0 1 15,0 0-2-15,0 0-2 0,0 0-1 16,0 0 1-16,0-1-2 0,0 1 0 0,0-1 0 15,0 1-2-15,0-2 3 0,0 2 0 0,0 0 0 16,0 0 0-16,0 0-4 0,0 0 1 16,0 0 0-16,0 0-1 0,0 0-1 0,0 0-8 15,0-1-13-15,-1 1-24 0,0 0-35 0,-3 0-49 0,0 0-77 16,-3 0-79-16,-1 1-248 0,4 1-769 16</inkml:trace>
  <inkml:trace contextRef="#ctx0" brushRef="#br0" timeOffset="187877.0545">4339 3974 1921 0,'0'0'1001'0,"0"0"-782"0,0 0-46 0,0 0-67 15,0 0-39-15,0 0-22 0,0 0-14 16,0 0-13-16,0 0-10 0,0 0-9 0,0 0-11 15,0 0-5-15,0 0 10 0,0 0 5 0,-5 49 15 16,5-18 6-16,1 6-9 0,-1 4 4 0,0 6-6 16,0 5-2-16,0 2 9 0,-1 4-2 15,-2 3 2-15,2-1 1 0,-3 1-8 16,2-2 0-16,2-6-1 0,0-4-1 0,0-6 1 16,0-5-1-16,0-2-3 0,0-3 1 0,1-2 2 15,2-4-5-15,-1-3 2 0,0-3 0 16,0-3-5-16,-1-1 6 0,-1-5-3 0,1 1 2 0,-1-2 2 0,1 0-1 15,1-2 2-15,-1-2 0 0,-1 1-2 16,1-3-2-16,-1 1-7 0,0-2-17 0,0 0-28 16,0 0-39-16,0-1-75 0,0 0-142 0,-1-1-733 15,0-1-656-15</inkml:trace>
  <inkml:trace contextRef="#ctx0" brushRef="#br0" timeOffset="188346.9112">5218 4243 2649 0,'0'0'78'0,"0"0"9"0,0 0 29 16,0 0 17-16,0 0 4 0,0 0 1 0,0 0-34 15,0 0-32-15,0 0-31 0,0 0-29 16,0 0-8-16,0 0-8 0,0 0-2 0,0 0 4 15,-4-29 4-15,-5 46 6 0,-6 2 6 0,-1 8 0 16,-2 3-2-16,-1 1-1 0,-1 2-3 16,-1 2-5-16,2 3 4 0,2 2-1 0,0 3 0 15,2-1 4-15,4 1-4 16,2-3-3-16,5-1 0 0,1-4-3 0,3-3 2 16,5-2 0-16,4-2 2 0,3-4 1 0,7-2 3 15,0-5 2-15,5-2 4 0,4-4 3 0,3-6-4 0,4-2 0 0,-1-3-2 16,1-4-2-16,1-6 2 0,-2-3 1 15,1-5 0-15,-1-1-1 0,-1-3-2 0,-2-3-2 16,1-2 1-16,-5-1-2 0,1-3 2 0,-4-3 0 16,-1-3-2-16,-1-2-2 0,0-3 0 15,-5-1-1-15,0-1 1 0,-4 4 1 0,-5 1-2 16,-5 3 0-16,-3 5-1 0,0 3-3 0,-10 4 0 16,-5 1-1-16,-4 2-3 0,-4 0 2 0,-8 3-5 15,-9 2-3-15,-5 0 3 0,-8 4-3 16,-1 0 6-16,-3 3 3 0,3 3-3 0,3 1-4 15,10 4-1-15,1 1-10 0,11 4-15 16,4 5-22-16,7 1-37 0,4 4-38 0,6 3-31 16,6-1-16-16,5 4-108 0,5-6-646 0,0-5-666 0</inkml:trace>
  <inkml:trace contextRef="#ctx0" brushRef="#br0" timeOffset="188872.8919">6643 4048 1728 0,'0'0'234'0,"0"0"-1"0,0 0-17 0,0 0 7 0,0 0-16 16,0 0-38-16,0 0-49 0,0 0-36 16,0 0-21-16,0 0-6 0,0 0 2 0,0 0-6 15,0 0-4-15,0 0-5 0,78-82-9 0,-84 80-7 16,2 0-11-16,-5-1-7 0,-2 1-6 15,1 1 0-15,-1 1-2 0,-5 0 2 0,1 2 0 0,-4 4-2 16,-2 2-1-16,-4 1-1 0,0 6 2 16,-7 2 3-16,-5 4 3 15,2 4-1-15,-2 0 2 0,-1 5-6 0,4 2 0 16,-1 8-3-16,-2 3 1 0,0 5-1 0,1 0 3 0,-1 4 0 16,6 0 0-16,1-2 0 0,9-4-1 0,9-2 0 15,3-4-2-15,7-5 0 0,3-1-1 0,6-6 0 16,8 0 1-16,7-4 2 0,7-3 6 15,6-2 4-15,8-5 5 0,8-5 3 16,5-1-2-16,12-5-2 0,4-3-3 0,7 0-4 0,-5-6-1 16,5-2-2-16,-8-3 1 0,-4-1 2 0,0-3 0 15,-5-1 0-15,-2 0-2 0,-5 0-1 0,-6 2 2 16,-5 2 3-16,-9 2 4 16,-6 1 0-16,-8 1 7 0,-10 3 6 15,-2 2 2-15,-8 1 5 16,-1 2-7-16,0 0-7 0,0 0-17 0,0 0-4 0,0 0 0 15,-1 0 0-15,-1 0 0 0,-2 0 0 0,1 0 0 16,2 0-11-16,-2 0-7 0,-3-1-5 0,-2 0-21 16,2 0-25-16,-5 1-42 0,-2 0-88 0,6 0-261 15,0 0-1176-15</inkml:trace>
  <inkml:trace contextRef="#ctx0" brushRef="#br0" timeOffset="189606.8056">3466 5659 1437 0,'0'0'109'0,"0"0"-34"0,0 0 0 0,0 0 46 16,0 0 35-16,0 0 20 0,0 0-7 0,0 0-8 15,0 0-10-15,0 0-11 0,0 0-18 0,0 0-25 16,0 0-23-16,4 0-14 0,3 0-8 16,3 0-5-16,5 1 0 0,2-1-6 0,6-1-4 15,4-2-8-15,4 0-7 0,5 0-3 16,4 2 4-16,7-2 9 0,7-1-6 0,6 0 1 16,9-2-8-16,8 0-11 15,8 0 5-15,8-1-3 0,4 0 0 0,8 0 5 16,3-4-1-16,4 2 2 0,3-2 1 0,3 0-2 15,1 1 2-15,1-5-1 16,-4 3-3-16,1 1-1 0,-3 0 2 0,-1 1-1 0,-2 0 1 16,-2-1-1-16,-6 3-3 0,-9 1-1 0,-3 0 2 0,-9 1-5 15,-5 1 1-15,-14 0-3 0,-5 3-2 0,-12-1 4 0,-7 0-1 16,-9 3 0-16,-6 0-1 0,-10 0-1 16,-10 0-1-16,-3-1-1 0,-1 1 1 0,0 0-5 0,-3 0-3 15,-6 0 1-15,-1 0-2 0,-6 0 5 16,-2 1 1-16,-3 2-1 0,-1-1-2 15,2 1-7-15,1 0-5 0,-1-1-14 16,-2 2-15-16,-2 1-22 0,0 0-39 16,-5 2-76-16,-2 2-173 0,6-2-682 0,7-3-641 0</inkml:trace>
  <inkml:trace contextRef="#ctx0" brushRef="#br0" timeOffset="190083.0089">3361 5950 1787 0,'0'0'59'0,"0"0"-75"0,0 0 10 0,0 0 32 15,0 0 68-15,0 0 54 0,0 0 30 16,0 0 8-16,0 0-41 0,0 0-31 0,0 0-20 15,0 0-6-15,0 0-6 0,0 0 2 0,-27 11-1 16,47-10-10-16,6 0-6 0,6-1-19 16,7 2-14-16,6-2-4 0,2 0-3 0,6 1-4 15,7-1 8-15,6-4-13 0,3 1-1 16,8-2-1-16,4 0-6 16,5 0 7-16,5 0 0 0,6 0 0 0,4-2 1 0,6-2-3 0,1 1-2 15,4-2 0-15,0 2-1 0,-2-2 0 0,2 0 1 16,-6 1 1-16,0 0 0 0,-4-3 5 0,-2 4-1 15,-4-3-1-15,0 3 3 0,-9 0-9 16,-2 1 1-16,-9 0-3 0,-8 2-4 0,-14-1 5 16,-11 3 3-16,-11 0-1 0,-14 2 1 0,-8-1 1 15,-7 1 1-15,-3 1 3 0,0 0 4 0,0 0-9 16,-2 0-8-16,0 0-8 0,0 0-11 0,-1 0 4 16,0 0 1-16,-1 0 1 0,-1 0 12 15,-1 0-6-15,-3 0 0 0,0 1 1 0,1-1-6 0,5 2 4 16,2-2 3-16,1 0-3 0,0 0-18 15,0 1-22-15,0-1-36 0,-1 0-45 0,-6 1-92 16,4 1-488-16,-2-1-1038 0</inkml:trace>
  <inkml:trace contextRef="#ctx0" brushRef="#br0" timeOffset="191630.2774">9095 4091 2208 0,'0'0'200'0,"0"0"-3"16,0 0-38-16,0 0-55 0,0 0-42 0,0 0-16 16,0 0-15-16,0 0-9 0,0 0-5 0,0 0-7 15,0 0-3-15,0 0 7 0,15 0 11 16,-3 0 20-16,12 0 15 0,7 1-5 0,4-1-7 15,7-5-16-15,7-1-12 0,2-1-3 16,-2-1-4-16,0 2-3 0,-7-1 0 0,-2-1-1 16,-6 1-1-16,-4-1 0 0,1-2 1 0,-3 0 0 15,-5 0 1-15,0 1 0 16,-5-1 1-16,-2 2 4 0,-5 1-1 16,-3 0 2-16,-4 3 1 0,-2 1 1 0,0 1 2 15,-2 1-1-15,0 1-4 0,0 0-7 0,0 0-8 0,0 0-12 0,0 1-4 16,0 5 2-16,-3 2 2 0,0 6 6 0,-3 1 3 15,3 3-3-15,-3 5 2 0,0 5 2 16,-1 4 5-16,0 8 2 0,-1 3-2 16,-1 5-2-16,2 2-1 0,-2 3-1 0,-1-1 0 0,3 0 3 15,1 0 0-15,-1-5 3 0,3-2 0 0,-4-5-1 16,4-7-1-16,-2-4-1 0,0-7-1 0,-1-1 1 16,-2-3-2-16,-1-4 0 0,0 0 2 0,-2-2 0 15,1-2-1-15,-2-2 0 0,3-3-1 16,-2-2 0-16,1 1 1 0,-1-2 1 0,0-2-2 15,-3 0 0-15,3 0-2 0,-3-6 0 0,-3 1-3 16,0-3-9-16,-3-3-7 0,1 2-14 16,0-3-9-16,-1 0-10 0,3-4-14 0,4 1-14 15,2-3-24-15,4-1-41 0,4-3-126 0,4-4-221 16,0 5-358-16,3 6-547 0</inkml:trace>
  <inkml:trace contextRef="#ctx0" brushRef="#br0" timeOffset="193180.7755">9703 4107 0 0,'0'0'481'0,"0"0"157"0,0 0-112 0,139-113-112 0,-110 92-50 16,-5 5-72-16,-3 1-114 0,-3 5-56 0,-3 2-31 16,-5 2-32-16,-1 4-22 0,-3 2-11 0,1 0-13 15,-1 5-8-15,2 5 1 0,0 2-2 0,-1 6 3 16,-2 3 2 0,5 7 5-16,-1 3 10 0,-1 3-3 0,0 5 0 0,0 3-6 0,-1 1-5 15,0 1 1-15,-4 2 1 0,3-3 4 16,-2 0-6-16,3-4-1 0,-3-4-2 0,4-7-6 15,-1-5 2-15,-2-5 2 0,3-6-4 0,-2-4 2 16,1-3 0-16,1-5 5 0,2 0 5 16,2-5 7-16,2-4-3 0,2-3-2 0,2-3-2 0,-2-3-7 15,4-2 1-15,-3-1-2 0,4-3-1 16,-2 1 6-16,-2 3-7 0,0 0 1 16,-2 2 0-16,-2 3-4 0,-3 3 2 0,-1 4 1 0,-3 3-3 15,-1 1 1-15,-4 2 0 0,-1 2-4 16,2 0-7-16,-2 0-8 0,0 0-19 0,4 3-8 15,-1 4 6-15,4 0 4 0,4 6 22 16,0 2 12-16,3 3 3 0,3 4 13 0,1 1 0 16,2 0-2-16,-1 1-4 0,4-4-6 0,-1-2-2 0,5 1 2 15,2 0 8-15,5-4 5 0,1-1 5 16,4-3-1-16,1-2-9 0,0-6-1 0,1-2-8 16,-2-1 1-16,-3-2-1 0,1-8-7 0,-4-1 7 15,-1-3-1-15,-3-2-1 0,-1-1 6 16,-3-2-4-16,0-1 3 0,-1-3-2 0,-2-3-6 15,1 1 5-15,-3-1 0 0,-5 2 3 16,0 0 1-16,-4 4 0 0,-2 1-2 0,-3 0 0 16,0 4 3-16,-2 1-4 0,-4 4 4 0,0 2 1 15,0 2 2-15,0 1 4 0,-3 2 0 0,-1 1-3 16,-1-1-4-16,-1 2-7 0,-2 1-3 0,-7 0-2 16,-5 2 0-16,-6 5 3 0,-3 4 1 15,1 2 0-15,2 0-5 0,5 3 1 16,3 2-7-16,4 0-1 0,2 1 7 0,2 2-2 0,6 2 5 15,1 1 3-15,3-3-12 0,1 0 1 0,8-1-6 16,6-2 0-16,7-3 10 0,5 0 5 0,7-2 6 16,4-3 0-16,5-1 0 0,1-6-3 15,2 0-1-15,-2-2 1 0,2-2-4 0,-1-5 0 16,-3-3 0-16,3-1 0 0,-2-5 3 0,1 1-4 16,-4-3 1-16,0-2 0 0,-4-2-3 0,-2 1 7 15,-4 1 0-15,-3 1 2 0,-4 1 3 0,-2 0-1 16,-8 5 0-16,-2-1 1 0,-2 2 1 0,-5 1 1 15,-1 0 3-15,-3 2 2 0,0 2-1 16,-2-3 0-16,-3 2-6 0,-5 2-3 0,-1-1-3 16,-4 1-3-16,-4 3 0 0,-3 2-1 0,-1 0 0 15,1 1 2-15,-2 4 0 0,5 2-2 16,1 1 3-16,5 3-4 0,5-1-3 16,1 2-2-16,7-1 1 0,0 1-1 0,8-1 3 0,8-1-2 15,5 0 0-15,3-2 5 0,7 0 4 0,3-3 2 16,2 1 5-16,-2 0-6 0,1 1 0 15,-2-1-2-15,-3 1-4 0,0 0 4 0,-3 0 0 16,2 2-1-16,-4 0 2 0,-1-1 0 0,-1 1 0 16,-3-1-1-16,-5 2 2 0,-3-2-2 15,-3-1-1-15,-3 0 2 0,-2 1-5 0,-4-3 4 16,0 2-1-16,-3 0 1 0,-4-1 4 0,-4 1-3 16,1-2-1-16,-1-2-3 0,1 0-4 15,0-1 2-15,3-1 0 0,4-1 4 0,0 0 5 16,2 0 0-16,1 0 0 0,0 0-2 0,5-1-6 15,4-4-37-15,7-2-9 0,4-2-3 0,6-3 1 16,4 0 34-16,5-3 8 0,1 1 7 16,1-2 4-16,2-2 0 0,-2 0 0 0,-2 1 0 0,-1-2-2 15,-3 3 2-15,0-1-2 0,0-1 2 16,-1 2 3-16,-4 3 2 0,-5 0 4 16,-5 1 4-16,-3 3 9 0,-7 0 0 0,-1 2 12 0,-4 3 10 15,-1 0-3-15,0 2 8 0,-1 1-15 0,1 1-17 16,0 0-5-16,0 0-10 0,-1 0-3 15,1 0 0-15,0 0-5 0,0 0-3 0,0 0-6 16,0 0-8-16,0 1-18 16,1 1-14-16,-1 4 14 0,0 0 13 0,0 4 20 0,0 0 11 15,0 0-13-15,4-2-17 0,4 0-12 0,2 1 7 16,3-1 14-16,7-1 28 0,3 0 14 0,7-1 5 16,7-2-5-16,-2-3-13 0,4-1-2 0,-2 1-3 15,-3-2-2-15,-2-6 0 0,-1-1 0 0,-1 1 2 16,1-5 0-16,-4-1 3 0,0 0 6 15,-3-2-1-15,-5 0 4 0,-3-2 0 0,-2 0-7 0,-3 1 2 16,-4-1-2-16,-2 2 2 0,-2 2 7 0,-3 3 2 16,0 1 1-16,0 3-5 0,-3 1-1 15,1 3-5-15,-2 0-5 0,-1 2-2 0,0 0-11 16,0 1 3-16,-3 6-2 0,-2 3 0 16,2 4 6-16,-3 6-5 0,3 7 2 0,1 3-1 15,0 8-1-15,5 5 1 0,2 7-1 0,0 8 3 16,0 5 2-16,1 7-1 0,6 6 2 0,-2 3-1 15,2 5 0-15,2 3 1 16,-1 1 3-16,1 2 1 0,1 1 3 0,-2 0-3 0,0-2-2 16,1-5 0-16,-5-7-5 0,-1-7 1 0,-1-8 4 15,-2-6-2-15,0-11 1 0,-6-8-1 0,1-9-1 16,-3-10-1-16,0-9 5 0,-2-4 12 16,-3-5 7-16,-4-3 7 0,-5-8-1 0,1-9-2 15,-5-5-6-15,2-4-6 0,-1-6 5 0,1-4-12 0,2-2-2 16,3-4 1-16,1 1-9 15,4-5 6-15,3-2 0 0,5-2-4 0,6-4-1 16,0 2-1-16,7-1-1 0,9 2 1 16,3 1 2-16,6 1-8 0,5 3 0 0,5 0-1 0,3 4-3 15,1 4 4-15,2 2 1 0,2 5-1 0,1 3 1 16,2 6-1-16,2-1-4 0,-3 6-12 16,3 2-24-16,-1 2-29 0,-1 3-35 0,3 3-46 15,-3 1-148-15,-11 3-697 16,-9 3-662-16</inkml:trace>
  <inkml:trace contextRef="#ctx0" brushRef="#br0" timeOffset="193954.3353">14588 4211 2414 0,'0'0'88'0,"0"0"25"16,0 0 8-16,0 0-11 0,0 0-19 0,0 0-22 15,0 0-23-15,0 0-9 0,0 0-1 0,0 0-3 16,0 0-4-16,0 0-11 0,0 0-10 16,0 0-6-16,-109 89-1 0,109-72 6 0,2 4 4 15,5-2 7-15,8 1-5 0,-1-2 1 0,7-4 0 16,7-1-4-16,1-4 10 0,4-2-9 0,-2-2-4 16,0-5-1-16,-1 0-8 0,-2 0 3 15,-5-6 3-15,-2-3 1 16,0-5 1-16,-2 0-2 0,-2-4 0 0,-3-2-2 0,-4-1 2 15,-1-3 0-15,-2-1 0 0,-3 0-4 0,-3-2-5 0,1 1 3 16,-2-1 0-16,0 3 5 0,-1 2 2 0,0 2-4 16,-1 5-1-16,-1 1 0 0,2 2 0 15,1 1 3-15,0 4-5 0,3 0-8 16,7 1-15-16,4-2-7 0,12 1-3 0,4-2 1 16,6 1 14-16,12 1 6 0,2-1 6 0,6-1 6 0,6-3 0 15,-1-2 4-15,2 0 0 0,-4-5 2 16,-4-2 1-16,-5-3-1 0,-8-3 1 15,-2-3-1-15,-8 2 2 0,-3 1 2 0,-7 1 1 0,-3 0 3 16,-8 2 0-16,-2 4 4 0,-7-2 2 16,-2 1 4-16,0 2 6 0,-6 4 3 15,-3 0 2-15,-1 2-1 0,-5 4-10 0,2 1-8 0,-6 0-6 16,0 6-7-16,-1 2 2 0,-2 1-2 16,-2 8-2-16,-3 5 2 0,-2 3-1 0,4 7 2 15,-3 7 3-15,-1 4-3 0,4 7 0 16,-1 7-2-16,5 3 1 0,2 5 3 0,4 6 2 15,0 3 0-15,3 3-1 0,7 3-2 16,0 5-6-16,5-2 5 0,1 7 1 0,7-2 3 0,2 1 6 16,2 0-5-16,6-3 0 0,-1-3 0 0,-1-2-3 15,2-5 2-15,1-3-3 0,0-2 1 0,-3-4-3 16,1-4 4-16,-5-4-1 0,-2-5 3 0,-1-3 4 16,-6-7-4-16,1-4-2 0,-2-6-4 15,-2-6-5-15,0-4-3 0,-2-5-8 0,-3-2-6 16,4-4-4-16,-1-3-2 15,0-2 6-15,-3 0-11 0,2-2-20 0,-3-5-51 0,1-5-67 0,-3-1-157 16,-1 1-431-16,7 3-819 0</inkml:trace>
  <inkml:trace contextRef="#ctx0" brushRef="#br0" timeOffset="194179.1238">15332 4831 2219 0,'0'0'172'0,"0"0"-15"0,0 0-12 0,0 0-7 16,138-68-43-16,-99 55-14 0,-3 2-21 0,2 1-6 16,-4 1-10-16,1 3-8 0,-2 1-6 15,-2-1-7-15,7 2-6 0,-5 0-4 0,-2 0-9 16,0 2-1-16,-6 1 1 0,-4 0-2 0,-6 1 2 16,-6 0-5-16,-3-1-1 0,-3 1 0 15,-3-1-4-15,0 1-18 0,0-1-51 0,0-2-119 16,0 2-455-16,-1 0-981 0</inkml:trace>
  <inkml:trace contextRef="#ctx0" brushRef="#br0" timeOffset="195583.0981">17485 3753 2566 0,'0'0'87'0,"0"0"-10"0,0 0 9 0,0 0 5 16,0 0-17-16,0 0-14 0,-132-34-17 0,99 47-2 16,-6 4 1-16,-3 3-1 0,-5 7-2 0,1 3-7 15,-2 6-3-15,-1 1-2 0,4 7 0 16,-3 4-4-16,0 2-4 15,3 4-6-15,1 4-4 0,6 0 0 0,5 2 1 16,4-3-2-16,9-1 1 0,4-4-1 0,12-4-4 0,4-3-1 16,3-5 1-16,13-2-2 0,4-4 5 0,8-7-1 15,6-3 4-15,7-5 4 0,6-7-2 0,5-5 2 16,5-6-3-16,4-1 4 0,5-7-7 0,-3-5-2 16,0-4-2-16,4-3-8 0,-2-6 7 15,-4-2-1-15,0-6-2 0,-4 0 3 0,-5-2-10 16,-3 0-5-16,-7-2 0 0,-5-1-5 15,-7-1 10-15,-2 2 5 0,-7 1 1 0,-3 3 3 0,-8 3 0 16,-5 4-1-16,-3 4 2 0,-2 4-1 0,-7 0 0 16,-6 4-2-16,-2 3-3 15,-1-1-2-15,-4 6 2 0,-6 1-3 0,-4 5 1 16,-5 0 3-16,-9 5 0 0,-2 4 0 0,-6 7 1 0,-3 1 0 16,1 6 2-16,1 2 1 0,3 2 0 15,5 0-4-15,10 2 1 0,6 0-1 0,8-2-2 16,10-1 6-16,4 0-7 0,7-2-1 0,9-2 4 15,10-2-5-15,8-4 11 0,6-5 0 16,8-4-3-16,4-5 8 0,6-2-5 0,5-5 0 0,-3-5 2 16,4-4-3-16,-4 0 1 0,-2-3 1 15,-3-1-1-15,-3-1-3 0,-4 0 2 0,-1 1-1 16,-1 2 0-16,-6 2 3 0,-3 6-5 0,-4 2-5 16,-5 3-1-16,-2 3-6 0,-5 0 4 0,3 0 4 15,-1 5-1-15,1 3 8 0,-2 0-6 0,2 1 1 16,-1 1 1-16,1 3-2 0,-1 0 2 15,-1-1 1-15,-1 1-4 0,-2-2 1 0,-2 2 3 16,0-3 0-16,-2 1 0 0,-2-1 3 0,0-2-3 16,-1-1 1-16,0-1-1 0,0-3-5 0,2-2 3 15,1-1-2-15,2 0-5 0,3-4-3 16,2-4-6-16,4-2-3 0,5-3 7 0,3-5 3 16,1-3 6-16,2 1 5 0,-1-4 1 15,3-1-1-15,-3 1 2 0,3-1 1 0,-1 1 0 16,-1 1 2-16,-1 6-3 0,-3 1-2 0,-4 5 0 15,-6 3-5-15,-2 3 3 0,-5 3-2 0,-3 2-4 16,0 0 0-16,-1 2-3 0,0 5 2 16,-2 4 5-16,4 3 7 0,-3 1-2 0,4 5 3 15,-1 0-3-15,-1 0-6 0,2 2 5 0,3 1-2 16,0-3 4-16,0 1 3 0,4-1-2 0,0-3 0 16,2-2-2-16,0-4 0 0,2-1 2 15,4-6 2-15,1-3 2 0,2-1 2 0,2-4 1 16,2-5-1-16,1-6 1 0,2-1 1 0,-1-1-3 15,0-5-1-15,-2-1-1 0,0-2-4 16,-2-2 6-16,-1-4 0 0,0-1 0 0,-3-1 6 0,-2-2-7 16,-2 3-3-16,-1 1 0 0,-7 4-9 0,-3 5 8 15,-2 2 4-15,-7 5-3 16,0 2 2-16,-7 4-7 0,-2 0-6 0,-4 4-1 16,-5 2 1-16,2 2-2 0,-4 1 1 0,2 0 1 0,1 7-7 15,2 1 3-15,3 2-3 0,3 5-1 16,2 2 8-16,7 5-1 0,0 1 3 0,5 4 0 15,7 1-4-15,5 4 3 0,5 0 1 0,3-1 4 16,-1 2 1-16,4 0-8 0,-7-3 0 0,0 0 1 16,-2-1-1-16,-7-2 6 0,2 0-1 15,-4-3 1-15,-2-2 0 0,-2-2 0 0,1-3 1 16,-4-2 0-16,-2-2 1 0,-1-2 2 16,0-2-1-16,-6-1 2 0,-2 0 4 15,0-2 3-15,-5-1 5 0,-3-2 1 0,-5 0-4 0,-1-2-1 0,-5 1-5 16,0-2-1-16,-1 0 1 0,2 0-8 0,3-1-10 15,3-6-24-15,1 0-43 16,8-3-63-16,2-2-182 0,4 1-630 0,3 4-658 0</inkml:trace>
  <inkml:trace contextRef="#ctx0" brushRef="#br0" timeOffset="195803.9971">20076 3845 2632 0,'0'0'74'0,"0"0"6"15,0 0-3-15,0 0-21 0,0 0-6 0,0 0-9 16,0 0-6-16,0 0-4 0,0 0 4 16,0 0 14-16,0 0 6 0,0 150 1 15,-9-107 4-15,0 1-22 0,1 0-15 0,0 3 1 0,1-1-7 16,-2 1-2-16,3 1-1 0,1 0-2 16,-3-1-5-1,2 1-9-15,0-5-20 0,-3-1-32 0,3-5-43 0,-4-4-54 16,1-7-56-16,2-4-72 0,-2-7-118 0,-2-5-273 0,3-7-294 0,5-2 326 15</inkml:trace>
  <inkml:trace contextRef="#ctx0" brushRef="#br0" timeOffset="197269.2132">20174 4184 816 0,'0'0'656'0,"0"0"-224"0,0 0-134 0,135-57-61 16,-99 49-41-16,-1 5-54 0,-3 1-53 0,-2 2-27 15,0 0-19-15,-1 3-15 0,-2 6-12 16,-2 2-9-16,0 0-1 0,0 2 1 0,-2 3 1 16,-2 0 4-16,-1 4-2 0,-2 1-3 0,-5 0 0 15,-3 3-2-15,-2-1-3 0,-7-1 0 0,0-1-5 16,-3 0-2-16,-8-3-1 0,-4 1-9 16,-3-5-4-16,-1 0-1 0,-3-4 4 0,-1-3 8 15,1-3 9-15,0-3 5 0,2-1 13 0,6 0 22 16,7-1 15-16,2-7 6 0,4 1-4 15,0-3-23-15,8-3-23 0,4-2-16 0,8-2-11 16,5-2 1-16,5-2 8 0,3-4 4 0,6 2 4 16,2-1-1-16,3 0 0 0,-2 1 2 0,-5 2 3 15,2-2 0-15,-4 4 3 0,-4 1 8 16,-5 3 7-16,-5 2 11 0,-2 4 16 0,-9 0 10 0,-1 6 8 16,-7 2-3-16,-2 1-19 0,0 0-20 15,0 0-21-15,0 0-17 0,-1 0-21 0,-4 3-18 16,0 4 9-16,-3 4 14 0,0 2 19 15,-6 4 22-15,3 3-8 0,-4-1-4 0,4 4 6 0,-2 0-1 16,1-2 1-16,2 1 1 16,1-2-6-16,2-2-4 0,2-2 1 0,4-2-3 0,0-4 1 15,1-2 3-15,0-1-1 0,2-2 3 0,1-1 2 16,5-2 4-16,2-2 4 0,4 0 1 16,3-2-2-16,3-7-1 0,0 1-2 0,3-5-4 15,5-2-2-15,1-4-2 0,0 1-1 16,0-4 2-16,1-2 3 0,-3 1 0 0,1-1-1 15,4 0 0-15,-5 2-2 16,-2 0 2-16,-4 4 4 0,-3 4 1 16,-3 1 3-16,-6 1 2 0,-3 3-2 0,-1 6 4 0,-4-1-1 0,-1 3-4 0,0 0-3 15,0 1-9-15,0 0-10 0,0 0-13 16,0 1-20-16,0 3-25 0,0 2 7 16,0 5 14-16,0 3 21 0,0 3 28 0,3 1 0 0,-1 2 2 15,5 2 3-15,-2-3 4 0,5 1 2 16,0-2-6-16,3-2 1 0,2-3-2 0,-2-3-1 15,6-3 2-15,0-1 0 0,1-3-2 0,1-3-1 16,-1 0 1-16,3-6-1 16,3-4 2-16,-2 2 0 0,3-5-2 0,-1 1 1 0,0-2-2 0,3-1 2 15,-4-3 3-15,3 0-3 0,-1-3 0 0,-4 0 0 16,-2-1-2-16,-1 0 4 0,-6 1 3 16,-3 0 0-16,-3 1 1 0,-2 2-2 0,-4 2-4 15,-2 3-1-15,0 0-1 0,0 3 0 0,-2 2 3 16,-2 2 2-16,1 3 3 0,2 2-1 0,-1 1-7 15,0 0-9-15,-3 2-7 0,1 5 0 16,-7 4 3-16,-4 5 5 0,0 5 3 0,-3 2 1 0,-2 1 0 16,7 3 1-16,-4 0 2 0,4 3 1 15,-2-2-1-15,4 1 1 0,1-2-2 16,6-1-3-16,3-6 1 0,1 0-7 0,0-4-2 16,3-5-1-16,6 0 0 0,0-3 6 15,3-4 4-15,1-1 3 0,2-2 0 0,0-1 2 0,3 1 3 16,1-5-3-16,2-2 5 0,1-4-2 0,5 0-3 15,0 1 2-15,0-4-4 0,2 2 1 0,-3-3 1 16,0 2-3-16,-4-1 2 0,4-2-1 16,-3 1 0-16,-1 1-2 0,-2 2 0 0,0-1 0 15,-3 2 2-15,-5 4 1 0,-3 1-1 16,-2 2 1-16,-4 1 0 0,-2 1-1 0,-1 1 2 16,0 0-2-16,0 0-7 0,0 0-10 0,0 0-17 15,0 0-18-15,0 0-14 0,0 5 8 0,0 0 16 16,2 2 19-16,0 3 19 0,3 1 7 15,-1 0 1-15,4-1 0 0,0 1-2 0,3-1-5 16,0 0-4-16,3 0-2 0,3-2-6 0,4 0-6 16,1-4 0-16,3 0 1 0,-1-3-1 15,2-1 4-15,-3 0 1 0,-2 1 3 16,0-7 6-16,0-1 3 0,-1-1 4 0,0-1 2 0,0 0-1 16,-3-1 4-16,-2-2 0 0,0-1 5 0,-3 1 9 0,-4-1 0 15,-4 2 3-15,2 3 1 0,-4 0 8 16,0 3 9-16,-2 1 3 0,1 3-6 0,-1 1-15 15,0 0-13-15,0 0-16 0,0 0-11 16,0 0-22-16,1 0-25 0,1 4-5 0,3 2 15 0,-1 2 26 16,5 3 28-16,6 1 12 0,-1-1-2 15,4 0-1-15,1 0 3 0,2-2-5 0,1 0 0 16,-2-4 0-16,-1-2-6 0,-4-1 1 16,4-2 5-16,-1 1 3 0,2-7 5 0,3-3 2 15,6-4-1-15,0-1-2 0,1-4-3 16,0-5 0-16,1-2 1 0,1-3-2 0,-1-4-2 0,0-5 1 15,-1-2-3-15,1-5-2 0,-2 0 5 16,-4-1-5-16,-5 4 2 0,-1 3 3 0,-8 1 1 16,-2 7 23-16,-2 5 11 0,-5 4 1 15,-3 6 5-15,1 4-12 0,0 3-4 0,0 5-4 0,0 3-11 16,0 0-19-16,0 0-21 0,-2 2-9 16,-5 8 0-16,3 5 12 0,-4 5 12 0,-3 7 9 0,-1 2 5 15,-1 8-3-15,0 0 0 0,4 2-3 16,-1 4-4-16,1 2 6 0,-1 4-2 0,6 1 2 15,1-2 4-15,0 2-5 0,6-5-4 0,2 0 1 16,8-4-4-16,3-4-4 0,-2-4-5 0,2-3-21 16,-4-8-30-16,3-6-25 0,-3-3-15 15,-2-5 2-15,-1-4 4 0,-2-2 9 16,3-2-37-16,3-2-111 0,0-4-206 0,-2-1-483 16,-4 2-455-16</inkml:trace>
  <inkml:trace contextRef="#ctx0" brushRef="#br0" timeOffset="197551.1496">23406 4004 1975 0,'0'0'302'0,"0"0"16"0,0 0-15 0,0 0-78 15,0 0-69-15,0 0-64 0,0 0-40 0,0 0-19 16,0 0-18-16,0 0-9 0,0 0-1 0,115-40-4 16,-75 38 8-16,1 2 2 0,5 1 4 0,-1-1 11 15,3 0-7-15,-3 1 5 0,3-1-2 16,-6 0-8-16,-3 0 4 0,-6 0-2 15,-2 0 1 1,-3 0 3-16,-7 0 1 0,-3 2 1 0,-7-2 3 0,-3 0 10 0,-3 0 4 0,-4 0 5 16,-1 0 1-16,1 0-15 0,-1 0-1 0,0 0-8 15,0 0-6-15,0 0 3 0,0 0-9 0,0 0-4 16,0 0-2-16,0 0-1 0,0 0-2 16,-1 0 1-16,1 0-3 0,-1 0-3 0,1 0 0 15,0 0-7-15,0 0-12 0,0 0-28 0,-3 2-29 16,-1 5-40-16,-1 4-76 0,-2-3-260 0,4 0-1283 0</inkml:trace>
  <inkml:trace contextRef="#ctx0" brushRef="#br0" timeOffset="198777.0005">9153 5755 1272 0,'0'0'930'15,"0"0"-713"-15,0 0-97 0,0 0-16 16,0 0 5-16,0 0-9 0,0 0-6 0,0 0-7 16,0 0-12-16,0 0-1 0,0 0-3 0,0 0-6 15,-42-56-20-15,45 56-16 0,1 0-20 0,-1 0-14 16,6 0 3-16,3 0-6 0,5 0 5 0,5 0 4 15,5 0-4-15,4 0 5 0,4 3 1 16,4-2-1-16,6 0 2 0,1 0-2 16,5 2 0-16,1-1-1 0,6 1 3 0,2-1-1 15,4 0 1-15,5 2-1 0,3-2-2 0,5 3 3 16,5-1 0-16,4 2 0 0,5-3 7 16,2 2-6-16,7-2 1 0,1 1 3 0,1-2-6 0,1 0 3 15,7 0 0-15,0-2-2 0,4 1 2 0,-1 0-1 16,5 0-1-16,-2-2 0 0,2 0 0 15,0 0 0-15,3-3 0 0,1 3 2 0,0-1-5 0,2-1 3 16,1 0 2-16,4-1 1 0,2 1 9 16,5-1-3-16,1 1-1 0,5-2-1 0,2-1-7 15,2 2 3-15,3 0 0 0,1-1-2 16,1 1 1-16,1 0-1 0,0 1 0 0,0-2 0 16,0 1 3-16,-1-2-4 0,1 2 1 15,2-2 1-15,-3 1-5 0,-1-1 7 0,2 1 1 16,3-1 1-16,-2 1 6 0,1-1-8 0,0-1 2 15,0 3 0-15,0-1-4 0,6 0 3 0,3-1-3 0,0 0 0 16,6 0-3-16,-1 1 3 0,9 1-1 16,-1 1 0-16,4-1 5 0,3 0-5 0,1 1 1 15,1 0-1-15,7 0-8 0,-1-1 7 0,1 1 0 16,-1-2-4-16,0-1 6 0,-2 2-7 0,-1-2 1 16,-1 3 3-16,-2-3 0 0,-4 1 1 15,-2-1-2-15,-1 0 1 0,-3-1 0 0,-2 0 2 16,-3 2 4-16,-2-1-2 0,-2 0 8 0,-4-1-5 15,-3 1-1-15,-1 0-2 0,-6 0-11 0,-2 0 9 16,-2 1 0-16,-3-1 3 0,-1 1 4 16,-5 1-3-16,-5 0-1 0,-4 1-1 15,-4 1 1-15,-9 0-4 0,-5-1 3 0,-10 0-1 0,-11 0-3 16,-8-2 3-16,-8 2 0 0,-12-2-1 0,-9 1 10 16,-8-1-6-16,-14 1 6 0,-12 1 5 0,-8 1 1 15,-9 0 7-15,-2 2-18 0,-1 0-10 16,0-1 0-16,0 1 0 0,0 0 0 0,0 0 0 15,0 0 0-15,-1 0 0 0,0 0 0 16,1 0 0-16,-1 0 0 0,0 0 0 0,1 0 0 16,-1 0-7-16,1 0 2 0,0 0-3 15,-1 0 3-15,1 0-1 0,0 0-5 0,-1 0 4 16,-3 0-1-16,2 0-9 0,0 3-18 0,-5 3-32 0,-3 1-55 16,-4 1-146-16,-1-2-941 0,4-1-603 0</inkml:trace>
  <inkml:trace contextRef="#ctx0" brushRef="#br0" timeOffset="199827.0004">641 8142 2096 0,'0'0'257'0,"0"0"-58"0,0 0 29 0,0 0 2 16,0 0-24-16,0 0-30 0,0 0-54 0,0 0-42 0,0 0-27 16,0 0-17-16,0 0-13 0,0 0-3 15,-91-35-12-15,84 32-8 0,-2 0-4 0,5 1-14 16,4 2 1-16,0 0 2 0,0 0 12 16,0 0 20-16,0 0 13 0,3 0 11 0,16 7 3 15,12 1-35-15,13 3-2 0,14-2-7 0,9-1-8 16,10-1 26-16,13-2-2 0,25-5-3 0,22 0 1 15,8-4-10-15,6-1-6 0,-21-4-4 0,-17 4-5 16,-13-2 7-16,-7 0 8 0,-8 3 3 0,-8-2 0 16,-13 0 0-16,-13 1-1 0,-11 1-1 15,-13-2 0-15,-7 3 0 0,-10 0 6 16,-6 2 3-16,-3 1 9 0,1 0 4 0,-2 0-2 16,0-2-1-16,0 1-4 0,-2-1 3 0,0-1-15 15,-4-2-11-15,0-2-10 0,-4-1-18 0,-1-1-2 16,0-2-14-16,-5 0-22 0,0 0-29 0,-1 2-44 15,-4-3-62-15,1 1-190 0,2 0-715 16,8 5-569-16</inkml:trace>
  <inkml:trace contextRef="#ctx0" brushRef="#br0" timeOffset="200122.6039">1305 7630 1986 0,'0'0'220'0,"0"0"-3"16,0 0-16-16,0 0 22 0,0 0-9 15,0 0-37-15,0 0-40 0,-122-69-26 0,114 61-24 16,4 2-25-16,2 2-20 0,-2 0-21 0,4 3-17 16,0-1-11-16,0 2-10 0,0 0-2 15,4 0 3-15,0 4 7 0,3 2 12 0,4 1 6 16,3 2 3-16,5 1-1 0,8 2 0 0,3 3-2 16,12 2 0-16,12 3-7 15,9 2-5-15,5-1-1 0,-6 2-4 16,0-5 11-16,-2 2 2 0,2 0 1 0,3 3 1 15,0-2-2-15,-3 4 2 0,5-3-2 0,-3 1 2 0,-3-1 2 16,4 0 2-16,-7-1-5 0,2-1-4 0,-5 1-18 16,-2-2-19-16,-5-1-25 0,-2 1-22 15,-4-2-32-15,-1-1-57 0,-4 0-105 0,-13-6-439 0,-7-3-912 16</inkml:trace>
  <inkml:trace contextRef="#ctx0" brushRef="#br0" timeOffset="200476.1307">2555 8048 1371 0,'0'0'378'0,"0"0"-1"0,0 0-66 0,0 0-58 16,0 0-94-16,0 0-34 0,0 0-19 0,0 0-26 16,0 0-29-16,0 0-24 0,0 0-26 0,0 0 1 15,0 0 26-15,-122 16 9 0,99 6 19 0,-5 6-2 16,-2 0-21-16,0 5-3 15,-2 1-2-15,-2 7 0 0,-5 5-7 0,-3 5-1 0,-8 5-8 16,-6 5-4-16,-5 1 3 0,-3 4-7 16,-5 2 6-1,-3 1-1-15,-1-3 1 0,0-3 2 0,8-10-3 16,11-10 0-16,6-7 10 0,11-7-2 0,-5 0 3 16,-3 0 2-16,3-1-11 0,-1-1 3 0,-2-3 2 0,7-2 1 0,3-3-1 15,5-6-1-15,9-2-6 0,4-3-2 0,5-2 0 16,7-3 2-16,0-2 2 0,4-1 1 0,1 0 1 15,0 0-7-15,0 0-7 0,0 0-8 0,2 0-11 16,0-2-7-16,2 1-19 0,-2-3-30 0,5 2-46 16,2-2-82-16,-3 0-221 0,0 4-984 15</inkml:trace>
  <inkml:trace contextRef="#ctx0" brushRef="#br0" timeOffset="201278.1583">3493 7552 2387 0,'0'0'191'0,"0"0"4"15,0 0-35-15,0 0-32 0,0 0-3 0,0 0-9 0,0 0-21 16,0 0-30-16,0 0-33 0,0 0-21 15,0 0-9-15,0 0 5 0,0 0 12 0,37-42 5 16,-36 77 3-16,5 3 2 0,-5 1-6 0,1 2-2 16,0 0-2-16,-1 1-4 0,0 1-2 0,2 0 0 15,-1 0-2-15,1-4 0 16,5-1-2-16,-1-5-3 0,3-4-1 0,3-1-1 16,0-6-2-16,5-1 2 15,0-2 4-15,4-3-2 0,2-5 2 0,6-3 0 16,1-5-2-16,2-3 1 0,5 1 4 0,2-9-2 15,1-5-2-15,-1-5 1 0,-3-3-4 0,-2-3 0 0,-4-1 3 16,-2-5-2-16,-4 0 2 0,-3-5-3 0,-5-2-4 0,1-1 0 16,-6 0-2-16,-4 4 4 0,-1 2 2 15,-6 7 0-15,-1 4 3 0,0 4-2 0,-2 5 0 16,-5 3-2-16,3 2-1 0,-2 3 0 0,-1 4-2 16,2 0-2-16,-3 0-6 0,0 7 2 0,-1 6 2 15,1 4 2-15,-2 3 4 0,1 7-2 0,3 1 0 16,3 2-2-16,3 3-1 0,0 2 2 15,5 2 3-15,9-1 0 0,2-2 1 0,6-2-1 16,2 0-2-16,5-6-2 0,2-2 4 0,1-1-3 16,2-9 0-16,2-4-2 0,0-4 0 0,2-5 4 15,-4 0 1-15,0-6 0 0,-1-8-1 0,-2-4 1 16,-4-4-2-16,-1-4 0 16,-2-3 4-16,-4-5 0 0,-2-2-2 0,1-4 1 0,-3-2-1 15,-2-2-2-15,-2-2 2 0,-2 0 0 16,0-1 0-16,-5-2 0 0,-2 2-1 0,-3-1-1 15,0 2-1-15,-5 1 3 0,-6 5-1 0,-1 4 3 0,-3 4-2 16,-3 5-2-16,-5 3-2 0,-3 5-3 16,-2 2 1-16,0 4 0 0,-5 4 1 15,1 2-1-15,5 3-2 0,-2 3-6 0,2 2-13 16,5 6-23-16,3 3-35 0,5 4-57 0,5 5-83 16,3 2-197-16,6-4-740 0,0-5-497 0</inkml:trace>
  <inkml:trace contextRef="#ctx0" brushRef="#br0" timeOffset="202030.709">5627 7584 2580 0,'0'0'483'0,"0"0"-335"15,0 0-27-15,0 0-27 0,0 0-15 0,0 0-8 16,0 0-14-16,0 0-12 0,0 0-14 0,0 0-12 15,0 0-7-15,0 0-4 0,0 0-2 16,-118-95-2-16,86 108-1 0,-4 6-1 0,-5 3-2 16,-3 3 3-16,3 2-1 0,4-1 0 0,4 2-1 15,9-1-2-15,4 1 1 0,9 3 0 16,7-1 0-16,5 1 1 0,5 0 0 0,9-2-2 16,7-3 1-16,8-4 2 0,2-6-3 0,6-4 3 15,2-8 3-15,2-4-6 0,-2-3 3 16,-3-8-2-16,0-4-1 0,0 1 2 0,-5-5 1 15,-1-2 1-15,-1 0-1 0,-5-2-1 0,0 0 3 16,-5 0 0-16,0-2 0 0,-6 1 4 0,-1-1-5 0,-2 1 1 16,-3-1 0-16,-3 4-2 15,-2 1 3-15,0 2-1 0,0 1 4 0,-3 5-4 16,0 1 0-16,0 3 0 0,-3 4-2 0,-2 2 3 16,2 2-4-16,-4 0-1 0,-1 2-1 0,-3 7-2 15,-1 4 3-15,2 3 0 0,-3 2 0 16,2 3 0-16,5 2 0 0,0 1-1 15,6 1 1-15,0 1-1 0,6 2 0 0,3-1 1 0,10-3 1 16,1-3-2-16,5-1 2 0,4-5-1 0,6-3-1 16,0-4 2-16,5-3-2 0,-6-5-1 15,4 1 3-15,0-9-2 0,-5-6 3 0,2-2 0 16,-2-4-2-16,-4-2 3 0,0-3-1 16,-2 0-2-16,0-3 0 0,-4-1 0 15,3 0 0-15,-4-4 3 0,-1 0-1 0,-6-1-1 0,2-1 2 0,-7 2 1 16,-3 3 0-16,-5 3 3 0,-2 4-2 15,-3 3 0-15,-8 4-1 0,-5 2-4 0,-5 2 1 16,-8 4-2-16,-5 3-2 0,-4 1 3 16,-3 4-1-16,1 3-1 0,3 5 1 15,9 4-3-15,7 4-4 0,9 2 3 0,10 6-2 0,2 3 1 0,10 2 5 16,9 5-1-16,5 2 1 0,4-2 4 16,6 0-3-16,1-1-1 0,-2-2 1 0,-1-1-2 15,-3 0 2-15,0-1 0 0,-6-1 1 16,3-2-3-16,-2 1 3 0,-3-1-2 0,-1-3 1 0,-1-2 0 15,-7-3-5-15,0-3 5 0,-5-2 1 16,0-1-2-16,-4-4 12 0,-3 0-11 16,0-1-2-16,0 0 4 0,-5-1-5 15,-1-1 2-15,-2-2-1 0,4 0 1 0,-4-2-3 0,3-1 2 16,0 0-4-16,2-1-13 0,-3-6-25 0,5-3-28 16,1 0-34-16,-1-4-64 0,9-3-156 0,-3 2-673 15,3 4-675-15</inkml:trace>
  <inkml:trace contextRef="#ctx0" brushRef="#br0" timeOffset="202295.9459">6833 7164 2407 0,'0'0'409'15,"0"0"-167"-15,0 0-62 0,0 0-48 0,0 0-29 16,0 0-19-16,0 0-24 0,0 0-22 0,0 0-15 16,0 0-6-16,0 0 3 0,0 0 10 0,0 0 3 15,0 0 4-15,107 87-2 0,-91-44-8 16,0 4-1-16,-2 3-8 0,-2 5-3 15,0-2-3-15,-2 0-7 0,-2 1 2 0,0-4-1 16,-4-2-2-16,3 0 4 0,0-3-3 0,-2-2-1 16,3-2 1-16,1-5-5 0,-4-4 0 15,2-4-2-15,2-2-2 0,-5-4-4 0,1-5-10 0,-2-3-12 16,-3-3-16-16,1-3-13 0,-1-2-25 0,0-2-24 16,0-3-24-16,0-1-34 0,0 0-83 15,-1 0-321-15,0-1-940 0</inkml:trace>
  <inkml:trace contextRef="#ctx0" brushRef="#br0" timeOffset="202676.6982">6835 7730 1789 0,'0'0'369'0,"0"0"-62"0,0 0-87 16,0 0-66-16,0 0-45 0,0 0-23 0,0 0-20 15,0 0-4-15,0 0-12 0,138-78-10 0,-85 77-5 16,6-1-10-16,5-1-4 0,0 2-1 15,3-1-7-15,-4-2 4 0,2 1-1 16,-7-3 2-16,1 0 3 0,-7-2-3 0,-2 1-1 0,-3-1 0 16,-7-2 6-16,-4-2-1 0,-4 0 5 15,-4-2 3-15,-8 0-5 0,-1-1 4 0,-6 1-1 16,-3-1-4-16,-2 2 10 0,-5-1-9 0,1 2-2 16,-4-2-1-16,0 3-11 0,-1 0 1 15,-5 0-1-15,-2 1-4 0,-2 1 1 16,0 4-2-16,-2 0-2 0,-2 3 0 0,-2 2 1 0,-5 0-2 15,-1 3 1-15,-6 9 0 0,-3 3-8 0,0 6 11 16,-2 2-1-16,2 3 1 0,2 2 12 16,2 1-10-16,8 0 1 0,4-1 0 0,3-1-8 15,4-2 4-15,1-2-1 0,7-1 0 16,6 0 1-16,6-3 2 0,6 2 1 0,5-2 1 0,7-4 4 16,4-2-7-16,6 0-1 0,5-5-4 0,-1-1-10 15,0-2-6-15,4-3-20 16,0 0-29-16,-2-2-46 0,2 0-107 0,-12 0-676 0,-12 0-877 0</inkml:trace>
  <inkml:trace contextRef="#ctx0" brushRef="#br0" timeOffset="203474.4723">2986 8753 1589 0,'0'0'751'0,"0"0"-581"0,0 0-23 15,0 0-14-15,0 0 12 0,0 0 0 0,0 0-34 16,0 0-19-16,0 0-21 0,0 0-13 0,0 0-12 16,0 0-11-16,0 0-10 0,0 0-8 0,-27-33-2 15,41 33 1-15,5 0-1 0,8 1 1 16,3-1-5-16,7 1-2 0,7 1-2 0,3-1 0 16,8-1 5-16,3 0-3 0,6 0 3 15,5 1-5-15,7-1-1 0,4-2 3 0,8 0 1 16,10-1 7-16,7 1-4 0,10-3-2 15,10 1-1-15,6 0-5 0,6 0 3 16,5-1 3-16,5 2 2 0,0-3 1 0,6-1-2 16,2 0-1-16,3 1 2 0,4 0 2 0,2-1 1 0,7 1-2 15,-3-1-1-15,3 2-4 0,1-1 4 0,-1 1 0 0,0-2-3 16,2 1 6-16,-4 1-4 0,-2 2-2 16,-2-2-3-16,-3 4-5 0,-2 0 7 0,-8-2 2 15,-8 3 2-15,-2 2 0 0,-10-2-7 0,-8 1-1 16,-5-1-2-16,-8 1 4 0,-9-1 1 15,-10 1 0-15,-8-1-1 0,-13 0-4 0,-10 1 3 16,-11-1 2-16,-11 0-4 0,-12-2-4 16,-12 1 0-16,-6 0 0 0,-3-1 0 0,-5 2 0 0,-1 0 0 15,0-1 0-15,0 1 0 0,0 0 0 16,0 0 0-16,-1 0 0 0,-1 0 0 16,2 0 0-16,0 0 0 0,0 0 0 0,-2 0 0 0,2 0 0 15,0-2 0-15,0 2 0 0,0 0 0 16,0 0 0-16,-2-1 0 0,2 1 0 0,-1 0 0 15,-7 0 0-15,-3 0-66 0,-11 0-161 0,0 1-920 16,5 1-699-16</inkml:trace>
  <inkml:trace contextRef="#ctx0" brushRef="#br0" timeOffset="208855.5816">6794 5840 1366 0,'0'0'328'0,"0"0"-31"0,0 0-75 15,0 0-53-15,0 0-10 0,0 0-7 0,0 0-17 0,0 0-21 16,0 0-26-16,0 0-27 0,0 0-27 16,0 0-14-16,-18-63-11 0,23 61-10 0,0 0 1 15,3 1-1-15,2 1 1 16,2 0 4-16,5 3 2 0,-4 3 1 0,6 4-1 0,-2-1-2 16,-1 7-2-16,2-2 0 0,1 2 1 0,0-1-1 15,-1 1-1-15,-2-2 3 0,3-2-2 0,-1 0 5 16,-3-3-1-16,2-2 1 15,4-2 6-15,-2-3-3 0,3-2 5 0,4 0 2 0,1-7 1 16,7-6 10-16,0-5-3 0,7-3 0 0,3-4-4 0,3-4-8 16,3 1-4-16,1-4-2 0,-1-1 0 0,1 0-1 15,-1 1 3-15,-6 1-1 16,2 2-2-16,-8 3 3 0,-1 2-3 0,-7 3 1 16,-1 5 1-16,-6-2-2 0,-4 4-1 0,-2 4 0 15,-6 2-1-15,-5 3 4 0,-1 1 2 0,-2 2 4 16,-3 1 4-16,1 1-2 0,-1 0-3 0,0 0-3 15,0 0-6-15,0 0-5 0,0 0-4 0,0 0-21 16,0 0-35-16,-1 0-51 0,-4 5-33 16,-1 3-42-16,-5 5-79 0,2-2-313 0,0-3-976 0</inkml:trace>
  <inkml:trace contextRef="#ctx0" brushRef="#br0" timeOffset="209619.2958">6757 6320 2548 0,'0'0'63'0,"0"0"-4"15,0 0 17-15,0 0 2 0,0 0-2 0,0 0 2 0,0 0-13 16,0 0-13-16,0 0-16 0,0 0-10 15,0 0-7-15,0 0-9 0,0 0-1 16,0 0-3-16,97-76-2 0,-84 76 5 0,5 5-1 0,0-1 2 16,3 3 4-16,-2 0-3 0,3 0 1 15,0 2-1-15,0 0-3 0,-1-3-3 0,3 0 3 16,0 0-1-16,1-3 3 0,0 0 1 16,4-2 2-16,2-1 3 0,1-4 3 0,5-3 0 15,-1-4-1-15,4-4 1 0,7-2-6 16,-2-5 3-16,5-3-6 0,6-3-3 0,-3-3 1 15,2-4-4-15,2 1-1 0,-2-2 2 0,3 2-2 0,-1 1 0 16,-2 1-1-16,2 1 1 0,-4 2-3 0,-4 2 3 16,-5 2-2-16,-4 5 1 0,-7 1 0 0,-3 5-5 15,-5 4 4-15,-10 2 0 16,-2-1 1-16,-5 4 8 0,-2 2-2 0,-3 2 4 0,-3-1 4 16,0 2 3-16,0 0 2 0,0 0 3 15,0 0-3-15,0 0-7 0,0 0 2 0,0 0-4 0,0 0-3 16,0 0 4-16,0 0-8 15,0 0-3-15,0 0-1 0,0 0-6 0,0 0 6 0,0 0-2 16,0 0-1-16,0 0 4 0,0 0-4 0,0 0 0 16,0 0 0-16,0 0 0 0,0 2-3 15,-1-2-1-15,1 0 1 0,-1 0-9 16,1 0 8-16,0 0-2 0,-1 0-1 0,1 0 10 16,0 0-9-16,0 1 2 0,0-1 2 0,0 0-4 15,0 0 6-15,0 0 0 0,0 0 1 0,0 0 4 0,0 0-3 16,0 0 1-16,0 0-1 15,0 0 3-15,0 0-3 0,0 0-1 0,0 0 1 0,0 0-8 16,0 0 6-16,0 0 2 0,0 0-1 0,0 0 5 16,0 0-5-16,0 0-4 0,0 0 2 15,0 0-2-15,0 0-1 0,0 0 3 0,0 0-1 16,0 0-4-16,0 0-1 0,0 0-12 16,0 0-3-16,0 0 4 0,0 0 0 0,0 0 10 15,0 0 0-15,0 0-9 0,0 0 3 0,0 0-3 16,0 0-15-16,0 0 6 0,0 0-3 0,0 0 1 15,0 0 13-15,0 0-6 0,0 0-2 0,0 0-5 16,0 0-25-16,0 0-3 0,0 0 6 16,0 0 6-16,0 0 15 0,0 0-15 15,-1 0-67-15,1 0-136 0,0 0-326 16,0-1-625-16</inkml:trace>
  <inkml:trace contextRef="#ctx0" brushRef="#br0" timeOffset="236341.9598">8478 7436 840 0,'0'0'660'16,"0"0"-305"-16,0 0-66 0,0 0-7 0,0 0-31 0,0 0-41 16,0 0-55-16,0 0-37 0,0 0-19 15,0 0-13-15,0 0-4 0,0 0-6 0,10-65-10 16,-10 65-11-16,0 0-9 0,-2 0-12 16,-2 0-11-16,2 0-6 0,-1 0-7 0,-5 5-6 15,-3 1 3-15,-6 3-4 0,2 4 1 0,-6 1 1 16,2 3-4-16,2-1 3 0,2 0 0 0,0 1-4 15,4 1 4-15,3 0-2 0,4 0-3 16,2 0 4-16,2-2-2 0,2 3 1 16,8-2 4-16,5 0 1 0,8-2-1 0,1 2 5 15,7-4-1-15,6-1 0 0,-2-1 3 16,4 0-4-16,-2-1-1 0,-2 0-1 0,-5-3-5 16,-3 0 0-16,-6-1 1 0,-8 0-3 0,-2-2 4 0,-5 1-2 15,-5 0-2-15,-1 1 6 0,-8 1 5 0,-12 0 5 16,-4 5 1-16,-13 1-1 0,-7 3-8 0,-12 1 0 15,-4 1-5-15,-4 1-8 0,-7 4-23 16,-2 0-84-16,15-5-337 0,17-5-1333 16</inkml:trace>
  <inkml:trace contextRef="#ctx0" brushRef="#br0" timeOffset="242085.2452">16579 5795 892 0,'0'0'325'0,"0"0"-63"0,0 0-55 0,0 0-24 16,0 0 5-16,0 0 8 15,0 0-14-15,0 0-18 0,0 0-27 0,0 0-29 0,0 0-24 16,0 0-13-16,-2-40-14 0,2 40-18 0,0 0-9 15,0 0-14-15,0 0-10 0,0 0 0 16,0 1-9-16,0 0-3 0,0 1-1 0,0-1-5 16,0 0-1-16,0 0 2 0,0 2 2 0,0-1 2 15,0 1 6-15,0 2 5 0,1 0 1 0,0 3 4 16,-1-1-2-16,1 2-1 0,0 3 2 16,-1 0-1-16,2 2 3 0,-2 3 1 15,0 1 1-15,0 4 5 0,0 1 4 0,-4 4-3 16,4-1-4-16,-2-1-6 0,0 4-2 0,-2 0 0 15,4 1 1-15,-1 2 1 0,1 1 4 0,0-1 0 16,0 1-1-16,0-1-3 0,1-2 0 0,-1 1-2 16,0 0 0-16,0 1 1 0,2 3-3 15,-4-1 1-15,1 0-1 0,1 3 5 0,-2-1 1 16,0 2-3-16,2-3 2 0,-1 1-5 16,-2-1 0-16,6 0 0 0,-6-1 4 0,2 2 6 0,2 0-3 15,-2 1 1-15,1 1-2 0,0-3-4 16,0 1 7-16,-1 0 1 0,1-4-1 15,0 3 1-15,0-1-4 0,0 0-2 0,0 2 1 0,0 0 1 16,0-1-1-16,0 1 1 0,0 1 0 16,1-1-3-16,-1 0 2 0,0 1 0 0,1 1-2 15,-1 0 4-15,0 2-3 0,3 1 1 0,-6-1-3 16,2 0-3-16,1 0 4 0,-1-2 0 16,1 1 1-16,-2 0 0 0,1 1-2 0,0 0-1 15,0 2 0-15,-3-1 3 0,4 1-2 0,-1 0-1 0,1 2 0 16,0-1-1-16,0 0 0 0,1 0 3 15,-1 2-1-15,4-2 0 0,-4 0-2 16,2-1-1-16,1 1-1 0,-1 0 3 0,3 0 0 16,-3 1 1-16,0 1 2 0,2 2-4 15,-2 0 2-15,0 0-1 0,-2 1 0 0,2 1 1 0,0 2-4 16,1 2 0-16,-3 2 2 0,1 0-6 0,-1 0 6 16,1 1 0-16,-6 0-1 15,3-1 3-15,0 1-2 0,0 0-3 0,-2-2-2 0,2-2 4 0,0-1-3 16,2-2 4-16,-2-1-1 0,2-2-3 15,-1-3 6-15,0-2-4 0,1-2 1 0,-3-3 5 16,3-3-8-16,0-2 2 0,0-4-2 16,-1-3-1-16,0-3 5 0,1-1-2 0,0-1 4 15,-1-5-2-15,0-1-1 0,0-4 0 0,0-3-3 16,1-3 5-16,-1-2-1 0,1-1 6 0,0 0 5 0,0 0 0 16,0 0 6-16,0 0-5 0,0-5-5 15,-4-2-4-15,3-2-13 0,0-3-6 16,0 1-10-16,-2-1-8 0,-1-1-12 0,2 1-23 15,1 1-36-15,-2 2-53 0,-1-1-108 16,2 0-315-16,1 4-708 0,-2 3-146 0</inkml:trace>
  <inkml:trace contextRef="#ctx0" brushRef="#br0" timeOffset="242546.2383">15754 9826 2428 0,'0'0'126'0,"0"0"11"0,0 0-22 16,0 0-6-16,0 0-4 0,0 0-15 16,0 0-29-16,0 0-18 0,0 0-15 15,0 0-5-15,0 0 4 0,0 0 1 0,0 0 3 0,53-13 1 16,-32 23-1-16,1-1-1 0,3 2 0 0,-1 3-3 15,6-1-2-15,-1 1 1 0,1 2-1 16,0-4-1-16,1 2 3 0,1 0-4 0,0-1-4 16,6-2 0-16,-3 0-4 0,3 0 3 15,-5 0 1-15,5-1 1 0,-5-1-3 0,3 0-6 16,-2 1-2-16,3-2-6 0,-4 0 4 16,-2-1 0-16,-1 1-1 0,0 0 2 15,-2 0-4-15,-4 0-2 0,3 0-1 0,-4-1-1 0,-1 0 2 16,-2 1 1-16,0-2-1 0,-3 0 0 0,-4-1-3 0,-2 1 2 15,0-2 1-15,-1 1-2 0,-2 0 3 16,0-1-2-16,-5 0-3 0,3-2 2 16,-3-1 1-16,-2 0 1 0,4-1 0 0,-3 2 2 0,0-2-5 15,-1 0-2-15,0 0 3 0,3 0-4 16,-1 0 5-16,-1 0-5 0,0 0-10 0,3-4-11 0,-2 0-24 16,3-1-24-16,-2-2-26 0,5 0-38 15,-1-1-49-15,1-2-121 0,-4 4-399 16,1 0-878-16</inkml:trace>
  <inkml:trace contextRef="#ctx0" brushRef="#br0" timeOffset="242991.2687">17585 9475 1356 0,'0'0'1020'0,"0"0"-769"15,0 0-27-15,0 0-79 0,0 0-15 16,0 0-7-16,0 0-15 0,0 0-27 0,0 0-9 16,0 0-13-16,0 0-11 0,0 0-4 0,0 0-18 15,0 0-5-15,31-65-8 0,-32 65-6 0,-1 2 1 16,-5 3-5-16,-1 2-1 0,-4 3 2 16,-6 2-2-16,-1 5 5 0,-3 1-1 0,-2 5-5 15,-3 2 4-15,0 6-1 0,-5 1 0 0,-3 4 6 16,0 1-1-1,-3 4 0-15,-1 1-3 0,-4 0 1 0,1 4-5 0,-3-3-2 16,3 0 4-16,1-3-1 0,1-4 3 0,0-3 1 0,7-4-5 16,1-4 0-16,4-2 1 0,4-2 2 15,2-4 2-15,4 0 0 0,2-1-2 16,2-5-2-16,3 0-1 0,0-2 3 0,3-1 0 16,0-1 8-16,0-1-10 0,3 2-6 0,-2-1 0 0,3-2-8 15,-2 1 13-15,4-2 1 0,-2 0 0 16,1-2 4-16,2 0-8 0,0 0 3 0,0-1 0 0,0 0-3 15,0-1 3-15,1 0-2 0,0 0-2 16,0 0-7-16,0 0-6 0,0 0-22 0,0-5-53 16,-5-1-90-16,4 2-501 15,0 1-1086-15</inkml:trace>
  <inkml:trace contextRef="#ctx0" brushRef="#br0">2766 10431 1156 0,'0'0'405'0,"0"0"-18"0,0 0-103 0,0 0-42 16,0 0-38-16,0 0-31 0,0 0-31 15,0 0-22-15,0 0-25 0,0 0-13 0,0 0-16 16,0 0-12-16,-58-116 0 0,54 112-8 0,-3 0-8 16</inkml:trace>
  <inkml:trace contextRef="#ctx0" brushRef="#br0" timeOffset="290912.0998">7477 10723 2845 0,'0'0'98'0,"0"0"-11"0,0 0 0 0,0 0-20 16,0 0-11-16,0 0-2 0,0 0-2 0,0 0-1 16,0 0-10-16,0 0-9 0,0 0-13 0,0 0-8 15,0 0 0-15,0 0-1 0,-76 135 0 16,87-115 1-16,0-1-1 0,7-2-2 0,-2-1-1 0,9-2-2 15,-1-3 0-15,6 0-2 16,1-5-4-16,4-4-7 0,-2-2-10 0,-2-2-12 0,1-8-6 16,-3-1 0-16,-1-4-1 0,-5-3 13 15,-3-4 7-15,-1-3 0 0,-1 0 8 0,-4-4-2 16,-3-3-2-16,0 0 5 0,-4-2-2 0,-4 1 7 16,-3-2 1-16,0 2 3 0,-1 1 3 0,-6 3-1 15,-4 2 2-15,2 5-1 0,-1 2 2 16,-2 4 3-16,3 5 1 0,4 3 8 0,0 3-2 15,3 1-4-15,2 3-10 0,0 0-23 0,6 1-14 16,5 0 3-16,10 0 5 0,9 0 17 0,10 0 11 16,7-5-1-16,10-2 1 0,3-3 1 15,2-5 2-15,-1-2 1 0,-1-5 1 16,-7-4-1-16,-3-3 3 0,-9-1 1 16,-4 0 4-16,-6 0 5 0,-9 1 3 0,-8 3 8 15,-3 0 12-15,-5 4 12 0,-6 2 12 0,-2 4 3 0,-9 3-4 0,-5 4-14 16,-3 7-14-16,-3 1-13 0,-6 11-10 15,1 10-1-15,-8 11 0 0,2 9 2 16,-1 8 2-16,-2 9-5 0,5 11 1 0,1 9 0 0,7 11-2 16,2 3 2-16,6 5-6 0,8-1-2 0,4 1-4 15,7-3-4-15,9-6 2 0,1-1 0 16,4-7 2-16,1-5-6 0,1-10-11 0,-2-4-19 16,-5-9-30-16,4-7-40 0,-6-3-68 0,0-10-113 15,-3-10-580-15,-4-9-838 0</inkml:trace>
  <inkml:trace contextRef="#ctx0" brushRef="#br0" timeOffset="291093.3111">8201 10955 3110 0,'0'0'93'0,"0"0"-11"0,0 0-28 15,0 0-16-15,0 0 5 0,0 0 0 0,0 0-8 16,125-41-9-16,-85 35-11 0,4 3-6 0,12-1-3 15,1 1-11-15,9-1-54 0,0-1-127 16,-13 0-798-16,-17 0-749 0</inkml:trace>
  <inkml:trace contextRef="#ctx0" brushRef="#br0" timeOffset="292711.9383">1722 10348 1223 0,'0'0'459'0,"0"0"-242"0,0 0 35 0,0 0 5 0,0 0-24 15,0 0-23-15,0 0-59 0,0 0-43 0,0 0-36 16,0 0-31-16,-131-54-8 0,106 70-7 16,-2 2 0-16,2 4-3 0,-2 2 8 0,-1 4 0 15,-2 6-4-15,-5 8 2 16,-5 8-12-16,-7 9 1 0,1 9-1 0,-6 9-4 0,-1 6 0 0,5 5-8 15,1 1-5-15,8 1 3 16,7-5-8-16,7-3 1 0,8-6 1 0,9-9-3 0,9-8 5 16,7-7 0-16,11-8 0 0,9-6 1 0,9-8 0 15,8-6 3-15,4-5 0 0,9-8 3 0,22-10-10 16,13-5-2-16,13-15 1 0,-9-10-5 16,-17-5 10-16,-14-2 0 0,-15 2-1 0,-5-2 2 15,-7 0-1-15,-8 1 4 0,-4 0 5 0,-10 2 4 16,-4 1 10-16,-9-1 1 0,-4 6 0 15,0 0-8-15,-8 5-6 0,-4 3-3 0,-4 4-3 16,-1 5 5-16,-5 2 1 0,-3 4-1 0,1 4 0 16,-4 0-5-16,-2 4-2 0,3 7-2 15,-2 4-2-15,0 4 3 0,3 1-4 0,5 3 0 16,4 1 0-16,5 1-2 0,7 2 1 0,1-3-1 16,4 2 1-16,7-2 0 0,3 1-2 0,9-4 0 15,1-3-2-15,2-4-1 0,8-4-4 16,0-3-2-16,1-5-6 0,1-2-12 0,3-2-2 0,-2-5-10 15,-2-1 1-15,-3-3 12 0,-2-1 4 16,0-3 12-16,-5-3 4 0,1-1 2 0,-3-3 3 16,-6-1 0-16,4 0 5 0,-5-4 1 0,-2 0 0 15,1-4 3-15,-2 3-1 0,-1 0 1 0,2 1 0 16,0-3-1-16,1 0-3 0,2-1 0 16,1 2 1-16,3-4 2 0,0 2 1 15,0-1 5-15,0-1-2 0,3-3-2 0,0-1-1 0,-1 0-2 16,2 1 5-16,-3 1 1 0,-5 4 2 0,4 2-2 15,-8 4 0-15,-2 2 2 0,-2 4 8 16,-3 3 16-16,-2 6 9 0,0 3 14 0,0 4 1 16,0 1-12-16,0 2-14 0,-1 0-22 0,-2 9-18 15,-3 5-1-15,-4 9 0 0,-4 12 11 0,-2 9 8 16,-2 9-3-16,3 10 1 0,-3 9-4 16,2 9 0-16,1 9-6 0,3 7 1 0,0 3 3 0,-1 2-1 15,0-1 5-15,2-1-4 16,1-4-19-16,0-6-32 0,0-4-62 0,4-9-66 15,2-11-53-15,3-11-111 0,1-8-213 0,0-19-407 16,0-11-207-16</inkml:trace>
  <inkml:trace contextRef="#ctx0" brushRef="#br0" timeOffset="294038.2355">2091 11155 1318 0,'0'0'175'0,"0"0"27"16,47-144 18-16,-23 99 13 0,2 7-35 0,3 6-24 15,2 3-41-15,2 4-56 0,6 4-24 16,2 5-20-16,0 4-14 0,0 8-8 0,0 4-7 16,0 4 5-16,-2 7 0 0,0 4 0 0,-5 5 0 15,-4 6-9 1,-4 1-2-16,-8 4 1 0,-4 4 5 0,-7 3 8 16,-7 5 8-16,-3 3 4 0,-9 2 0 0,-7 4-6 0,-8-3-5 15,0-3-15-15,-3-7-2 0,2-7-5 0,3-7-2 0,6-8 7 16,3-6 1-16,8-5 5 15,5-4 9-15,3-2 9 0,0 0 1 0,10-5-8 0,3-6-7 16,8-9-7-16,9-2 1 0,6-7 6 16,2-3-1-16,3-1 1 0,-1-6-2 0,-5 0 3 15,2 0 2-15,-3-3 1 0,-3 2 4 0,-4 4 6 16,-2 2 9-16,-4 5 10 0,-6 4 3 16,-2 5 14-16,-4 4 9 0,-6 7 8 15,-2 3 3-15,-1 5-14 0,0 1-18 0,0 0-20 0,-3 0-21 16,0 5-23-16,-5 4-3 0,-5 9 1 0,-3 7 9 15,-3 6 13-15,-3 4 4 0,2 3 0 0,1 2 1 16,1 0 1-16,4 1-4 0,4-3-3 0,7 0 0 16,2-5 0-16,1-4 4 0,4-4-1 0,4-5-4 15,2-6-5-15,2-3-2 16,2-7-2-16,3-3 6 0,3-1 9 0,0-8-1 0,4-4 4 16,1-5-2-16,0-2-5 0,-2-4 6 15,0-3 0-15,-2-3 1 0,-1-3 3 0,1-2-5 0,-2-2 0 16,-1-1-1-16,1-1-3 0,-3 2 5 15,-2 2 0-15,-1 3 1 0,-3 7 0 16,-6 6 3-16,3 4-2 0,-5 5 4 16,-1 3 0-16,-1 3-6 0,0 3-5 0,0 0-14 0,0 0-12 15,0 2-16-15,0 6 4 0,0 6 9 0,2 5 12 16,3 6 16-16,2 2 1 0,3 2 0 0,3 0 2 16,3 2-1-16,2-2 1 0,5-1-2 0,5-2-10 15,4-2-13-15,5-6-29 0,4-2-23 16,-1-9-20-16,2-3-18 0,0-4 6 0,1-4 4 15,0-8 11-15,-3-3 27 0,-1-3 17 0,-4-2 21 16,-4-1 18-16,-2-1 4 0,-4-2 8 0,-4 1 9 16,-5-1 15-16,-4 3 27 0,0 5 24 15,-7 0 20-15,-3 4 3 0,-2 3-3 0,0 2-13 16,-1 2-17-16,-4 2-12 0,-3 3-31 0,-3 3-13 16,-1 7-11-16,-7 4-7 0,2 5 8 15,-6 2 2-15,3 2 0 0,4 2 2 0,1 0-6 16,3 0-2-16,3 0 1 0,4-2-2 0,5-1 0 15,0-3 0-15,10 0-3 0,2-3-4 0,6-3 3 16,2-4-3-16,5-6 2 0,1-3 4 16,4-3-5-16,1-8 3 0,-1-3 0 0,0-1-3 0,-4 0 8 15,1-3 0-15,-4 1 2 0,2-1 1 16,-3 1-3-16,0-1 1 0,-4 4 1 16,-3-1 2-16,-2 1 1 0,-3 2 2 0,-2-2-2 15,-2 3-2-15,-1 2 5 0,-1 1 2 0,-2 4 4 16,0-1 9-16,-2 4-8 0,0 0-2 15,0 1-6-15,0 0-8 0,0 0 1 0,0 2-2 0,-3 4 0 16,-2 5 2-16,0 1 0 0,-1 6 2 16,1-2 0-16,-1 0 0 0,3 2-1 15,2-1 1-15,1-2-5 0,2-2-7 0,8-1 3 0,4-3-9 16,6-3-8-16,9-3 0 0,2-3-24 0,5-3-13 16,4-5-18-16,4-5-12 0,1-1 13 0,4-4 13 15,-2-3 22-15,2-1 17 0,1-6 8 16,2-3 8-16,3-4 8 0,-1-4 9 0,4-3 5 15,-2-6 14-15,0-1 5 0,-5-3 7 0,-5-4 8 16,-9-3-1-16,-6-2 5 0,-8-3 0 16,-8-1 2-16,-5 4 4 0,-9 5 7 0,-1 8 5 15,0 10-2-15,-6 8-6 0,-4 7-22 0,-1 8-10 16,-1 6-13-16,-1 4-6 0,3 5 2 0,-1 0-3 16,-3 8-6-16,-1 10-1 0,-4 6-6 0,2 7-1 15,-2 6 6-15,-1 8-2 0,0 6 6 16,0 5 3-16,1 5-9 0,0 0 0 0,0 0-2 15,5 0-1-15,2-4 4 0,6-2-1 0,6-7-4 0,10-4-9 16,7-8-6-16,10-7-5 16,10-7-1-16,3-6 0 0,4-8 2 0,5-5 4 0,3-3-1 15,1-8-2-15,1-6 9 0,-4-3 4 16,0-3 5-16,-4-2 8 0,-1-2-2 16,-6-3 0-16,-2 1 0 0,-5-2 3 0,-2 1 1 15,-1 0 4-15,-8 5 5 0,-1 1 9 0,-7 4 17 0,-4 5 12 16,-1 3 7-16,-6 4 3 0,-2 3-21 15,0 2-16-15,0 0-16 0,0 9-18 0,-6 6 13 16,1 6 4-16,-5 6 7 0,0 8 7 16,-5 5-10-16,0 8 1 0,2 5-2 0,-4 8-2 15,1 5 3-15,1 2 0 0,-5 9-3 16,0 2-4-16,-1 3 1 0,-2 4-4 0,-5 1-8 16,0 2-25-16,1 2-54 0,1-3-88 0,5-4-203 15,5-22-808-15,4-22-564 0</inkml:trace>
  <inkml:trace contextRef="#ctx0" brushRef="#br0" timeOffset="295228.1546">9720 11158 2941 0,'0'0'76'0,"0"0"7"0,0 0-1 15,0 0-2-15,0 0 9 0,0 0-8 16,0 0-11-16,0 0-19 0,0 0-15 16,0 0-8-16,0 0-12 0,0 0-11 0,16-77-5 15,6 50-5-15,8-4 4 0,5-6-1 0,9-2 3 16,3-2 4-16,4-5-5 0,4-2 3 0,-1-2-1 15,-2-4 3-15,-3-5 0 0,-2-3 0 0,-7 0 2 16,-4 1-7-16,-7 5 7 0,-6 6 2 16,-3 6 7-16,-7 9 10 0,-4 5 3 0,-3 9 5 15,-4 5-1-15,-2 8-5 0,0 3 0 16,-1 5-15-16,-6 2-19 0,-1 10-9 0,-6 10 0 16,-6 10 4-16,-4 11 12 0,-3 5 6 0,4 8-7 0,4 4-2 15,4 2 1-15,6 3-5 0,6-4 4 16,6-5 3-16,11-5-2 0,7-5 4 0,8-8-8 15,8-6-1-15,3-5 0 0,7-8-4 16,4-7 3-16,2-8-4 0,2-4-3 0,-3-4-4 0,0-11 3 16,-4-6 2-16,-3-7 3 0,-5-4 11 15,-3-7-4-15,0-5 4 0,-3-7 2 0,-2-5-11 0,-5-5 9 16,-2-5 0-16,-4-2-1 0,-6-1 6 0,-2 0-3 16,-6 6 2-16,-3 8-1 15,-3 9 5-15,-1 10 4 0,-1 6 3 0,-7 11 5 0,4 6-7 16,-3 7-3-16,0 3-7 0,0 3-5 15,-1 9 1-15,-3 11-6 0,-3 8 2 0,0 8-1 0,-3 10-1 16,3 6 6-16,2 5 0 0,5 3 2 0,4 4 0 16,3 3-4-16,3-3 0 15,10-2-1-15,2-4-1 0,5-4-7 0,1-8-11 16,1-6-12-16,6-6-10 0,-2-8 1 0,2-9 4 16,1-6 11-16,2-8 9 0,-1-3 2 0,1-8 5 15,2-7 2-15,-2-4-1 0,1-5 8 0,-1-5 1 16,-1-3 5-16,1-1 0 0,-1-3-1 0,-2 1-2 15,-1 0 0-15,-3-1 4 16,-2 7-4-16,-3 3 3 0,-2 6-2 0,-4 8-3 0,-3 5 2 16,-2 6-2-16,0 1 1 0,-2 8 2 0,2 5-2 15,2 6 0-15,-1 5-1 0,3 3-1 16,0 1 3-16,3-1 3 0,3 2-1 0,2-1-1 16,3 2-2-16,2-3 0 0,6-1 0 0,1-6 1 15,5-3-4-15,0-4-4 0,-1-6-2 16,3-5-6-16,-5-2 4 0,1-8 4 0,-3-4 4 15,-1-7 9-15,0-3-3 0,-1-3 1 0,1-2 2 0,-2-4 4 16,0 0 11-16,-4-2 10 0,-1-3 8 16,-3 0 7-16,-4 0 1 0,-3 1 5 15,-4 5 1-15,-5 6 2 0,0 4-6 0,-5 5-7 0,0 7-10 16,0 3-12-16,-2 5-5 0,-4 0-8 16,-3 8-5-16,-4 7 1 0,-4 8-3 0,-1 7 1 15,-2 7 1-15,2 3-5 0,2 1 5 0,1 2 0 16,6-3 0-16,5 0-1 0,4-3-1 15,4-1-1-15,7-2-2 0,4-2-2 0,3-6-11 16,3-4-14-16,0-3-13 0,0-6-18 0,1-4-16 16,2-4-21-16,-1-4-35 0,-2-1-88 0,-6-4-363 15,-5-1-957-15</inkml:trace>
  <inkml:trace contextRef="#ctx0" brushRef="#br0" timeOffset="295478.1008">10488 10351 1646 0,'0'0'726'0,"0"0"-664"0,0 0 42 15,0 0 29-15,0 0 2 16,0 0-24-16,0 0-45 0,0 0-32 0,0 0-18 0,0 0 5 15,0 0-3-15,139-12-1 0,-67 9-7 0,11 0-25 16,5-1-115-16,-19 1-624 0,-19 1-872 0</inkml:trace>
  <inkml:trace contextRef="#ctx0" brushRef="#br0" timeOffset="296129.3546">13841 10962 2336 0,'0'0'94'0,"0"0"15"0,0 0 6 0,0 0 1 15,86-147 5-15,-57 105-20 0,1-3-11 0,0-5-16 16,3-3-16-16,0-5-10 0,3-5-12 0,-2-1-7 16,-1 0-7-1,-3 3 2-15,-4 4 0 0,-5 5-1 16,-7 6 3-16,-2 9 5 15,-7 4 8-15,-4 11 4 0,-1 7 2 0,-6 5-6 0,-4 5-17 0,-5 5-10 16,-6 0-11-16,-7 11-8 0,-6 7 3 0,-5 5 1 0,0 7 4 16,0 3 2-16,5 3-4 0,4 3 2 0,10 1-5 0,6 3 3 15,8 1 4-15,7 3-2 0,8 0 8 16,10 1-9-16,5-1 0 0,10-3 1 0,2-4-8 0,6-6 9 16,3-2 0-16,-2-4-1 0,-2-3 2 15,-3-2-2-15,-8-2 1 0,-7-2-3 0,-5-4 1 16,-6-1 0-16,-7-3 2 0,-5-1-1 15,0-2-6-15,-6 0 5 0,-8 1 0 0,-1-1 4 16,-7-1 7-16,-6 0-10 0,-3-2-2 0,-1 0-5 16,-5-1-6-16,1-1-2 0,-1-2-10 0,3-1-17 15,5 0-22-15,3-2-41 0,5-6-48 16,9-1-105-16,2 0-394 0,8 3-959 0</inkml:trace>
  <inkml:trace contextRef="#ctx0" brushRef="#br0" timeOffset="296771.9951">14700 10237 2118 0,'0'0'190'0,"0"0"-129"0,0 0 3 0,0 0-13 0,0 0-1 15,0 0 9-15,0 0 12 0,0 0 11 16,0 0 15-16,0 0 6 0,0 0-13 0,0 0-17 16,0 0-20-16,0 0-19 0,57 118-12 0,-57-100-9 15,0-1-3-15,0 1-1 16,1-1-2-16,2-2 0 0,1 2-2 0,3-2 1 0,1-1-3 15,-1-1 4-15,-1-2 1 0,3-2 2 16,1 0 5-16,0-3-7 0,0 1 1 0,1 1-3 16,1-2-2-16,4 1 2 0,-4 0-3 0,4 2 0 15,-4-2-3 1,1 4-2-16,-1 3 2 0,-2 2 0 0,1 4 3 0,-1 3-1 0,-2 2 0 16,-2 3-1-16,-2 4 0 0,-4 3 3 15,0 1 2-15,-8 4-1 0,1 0 1 0,-6 1 0 0,-1-2-3 16,-1 0-3-16,-1-6 0 0,-2-4-2 15,1-5 1-15,1-6 3 0,-3-3 1 0,5-5 4 0,0-5 5 16,8-3 8-16,0-2 2 0,6-6-11 16,0-8-9-16,9-8-12 0,8-7-6 0,7-7 7 0,9-5 3 15,8-7 6-15,7-6 0 0,4-6 1 16,6-7 0-16,3-6-2 0,2-5 4 0,5-3-2 16,-2-1 1-16,2 1 2 0,-5 6 0 15,-3 8 0-15,-8 8 0 0,-5 11 3 0,-13 8 3 0,-6 7 5 16,-10 7 7-16,-6 7 15 0,-9 5 9 15,-3 5 11-15,0 4-5 0,-9 2-18 16,-2 3-18-16,-8 3-18 0,-2 10-3 0,-8 4 0 0,-3 7 3 16,-1 7 4-16,-5 2-1 0,5 5-1 15,3 3-1-15,6 3-1 0,5 4 3 0,9 3 0 16,3 2 2-16,8 1-1 0,10-1-4 0,7 1 1 16,3-5-2-16,7-3 3 0,0-3 2 15,-1-4 0-15,2-2 0 0,-1-2-1 0,-7-3-2 16,0-3 0-16,-4-3 2 0,-7-3-2 0,-4-3 0 15,-2-3 2-15,-4-3-4 0,-4-2 5 0,-1 0 1 16,-6-3 2-16,-4-1 2 0,0-1-1 0,-5-1-1 16,-3-3-3-16,-2 1 0 0,2-4-1 15,-3 0-2-15,1 0-1 0,-1-7-10 0,4-1-11 16,2-3-27-16,1-3-30 0,6-3-37 0,3-2-80 16,2-8-208-16,6 5-676 0,2 5-573 0</inkml:trace>
  <inkml:trace contextRef="#ctx0" brushRef="#br0" timeOffset="296968.2495">15989 10111 2551 0,'0'0'231'0,"0"0"-11"0,0 0-109 15,124-27-36-15,-97 28-15 0,-6 10-10 0,-3 3-8 16,-1 5 1-16,-1 5 1 0,-4 5-3 0,2 6-1 16,-1 4-6-16,-1 4-8 0,-3 4-3 15,1 3-5-15,-5 1-4 0,0 3-3 0,-3-1-3 16,-2 0-4-16,0-2 1 0,-8-1-13 15,-1 2-27-15,-3-1-40 0,0-4-77 0,-6-1-106 0,3-4-214 16,0-13-542-16,6-11-590 0</inkml:trace>
  <inkml:trace contextRef="#ctx0" brushRef="#br0" timeOffset="297770.473">16094 10710 1112 0,'0'0'335'0,"0"0"-26"15,0 0-109-15,0 0-13 0,0 0-20 0,99-122-15 16,-68 99-15-16,6 0-16 0,3-1-25 0,5 0-15 16,1-1-22-16,0 0-12 0,3 1-9 0,-1 0-10 15,-2 0-2-15,1 2-2 0,-7 1-2 16,-5 3 0-16,-5 3-1 0,-4 2 5 16,-8 3 5-16,-5 2 13 0,-7 3 13 0,-1 1 8 0,-5 3 5 15,0-1-14-15,-2 2-20 0,-5 2-19 16,-5 5-19-16,-7 6-1 0,-5 6 1 0,-5 5 1 15,-7 5 4-15,1 3-3 0,-2 2 4 0,6 1-1 16,1 0 0-16,7 0-1 0,6-3-1 16,6-2-2-16,8-5 0 0,3-1 1 0,3-6 1 0,8-1 2 15,6-5 3-15,2-1 1 16,3-5 4-16,2-3 2 0,5-3 0 0,1 0 4 16,3-9-5-16,5 0-2 0,-3-4-2 0,1-3-2 15,-1 0 1-15,2-6 2 0,4-2 0 0,-2-1-3 16,0-3-1-16,-2 2-3 0,0 3-3 0,-5 2 4 15,-1 4-3-15,-3 3 1 0,-2 4 2 0,-3 2-5 16,-4 4 4-16,-5 1-1 16,-2 3-2-16,-1 0 2 0,-4 0-4 0,1 3-1 0,-2 5 2 0,-1 2 4 15,-2 3-2-15,1 2 0 0,-3 1 0 16,0 3-5-16,-1-1 5 0,1 1-4 0,-1 1 3 16,0 0 3-16,0-3-3 0,1-1 1 0,0-2-4 15,0-2-5-15,4-2-2 0,-2-1-8 16,-1-2-3-16,4 0-3 0,-3-3-2 0,1 0 1 15,0 0 4-15,-1-2 3 0,3-1 3 0,-2-1 4 16,4 0 3-16,0 0-2 0,1-2 5 16,3-2-2-16,0-2 4 0,0-1 2 0,4 0 0 15,-2 0 1-15,4 0-1 0,-3-1-1 0,2 1 5 0,0-2-2 16,-2 1 2-16,4 1 0 0,-1 1-7 16,-2 0 4-1,0 0-1-15,1 2 1 0,-4 0 3 0,0 2-1 0,0-2 1 0,1 2-2 16,-1 0 0-16,0 1-2 0,2 2-3 0,-3-1 3 15,4 1-4-15,-2 4-1 0,-2-1 0 16,1 3 0-16,2-2 5 0,-3 0 1 0,1 3 3 16,2-4 0-16,-4 0-2 0,1 0 1 0,0-1-2 0,-1-2 1 15,3-1 1-15,-2 0 1 0,3 0 3 16,2-4-4-16,5 0 3 0,2 1-1 0,1-2-5 0,3-3 7 16,1 3-8-16,-2-2 3 0,0 0 0 15,0 1 0-15,-2-1 6 0,1 0 1 16,-2 1 3-16,2 0 2 0,-1 3-2 15,2 2-1-15,-5-1-1 0,-3 2-1 0,-3 0-4 0,-2 2 3 0,-3 1 0 16,-2 2-6-16,-2 0 7 0,1-1-7 16,-3 2 1-16,1 0 2 15,-2 0-5-15,0 0 4 0,3 0 0 0,1 0-6 0,1 0 4 16,5-1-19-16,2 0-49 0,3-2-129 0,-2 0-723 16,-4-3-774-16</inkml:trace>
  <inkml:trace contextRef="#ctx0" brushRef="#br0" timeOffset="298204.392">19528 10258 2966 0,'0'0'116'16,"0"0"-13"-16,0 0-45 0,0 0-9 0,0 0 3 15,0 0 2-15,0 0-8 0,0 0-10 0,0 0-10 16,0 0-10-16,0 0-5 0,0 0-4 0,-83 129-1 15,81-109 0-15,1 1-4 0,1-2 3 16,0-1 1-16,3-2-6 0,1-1 6 0,3-3-6 16,-1-4-1-16,1-1 4 0,2-5-6 15,3-1 7-15,2-1 0 0,2-2 0 0,2-6 6 16,3-1-5-16,4-2 1 0,1-2-3 16,4-1-2-16,0 2 1 0,1-3-1 15,-1-1 4-15,3 0-3 0,2-2 3 0,0 0 1 16,4 1-3-16,-1 2 4 0,0 1-2 0,-2 4 2 0,-4 2 8 0,-3 2-2 15,-3 2 7-15,-1 2 1 0,-6 2-4 16,-1 0-1-16,-3 0-5 0,-1 5-3 0,-3 0-5 16,-1 6-1-16,0-1-2 0,0 3-1 0,-4 2 2 15,1 0-3-15,-3 1 2 0,-1 1 2 0,1-1-4 16,-3 2 8-16,-1-1-4 0,0-1 0 16,0-2 0-16,-1-1-7 0,0-4-1 15,-2-1-6-15,-1-3-2 0,-1-2-11 0,0-2-15 0,0-1-13 16,-2 0-23-16,-1-1-27 0,-3-4-42 15,0-3-91-15,1-1-271 0,0 1-638 0,4 2-274 16</inkml:trace>
  <inkml:trace contextRef="#ctx0" brushRef="#br0" timeOffset="298361.6451">20005 9611 2851 0,'0'0'103'0,"0"0"-31"0,0 0-27 0,0 0-27 15,0 0-5-15,0 0-11 0,0 0-24 0,0 0-109 16,0 0-165-16,0 0-838 0,0 0-387 0</inkml:trace>
  <inkml:trace contextRef="#ctx0" brushRef="#br0" timeOffset="301435.5823">1904 13179 1641 0,'0'0'312'0,"0"0"24"16,0 0-69-16,0 0-63 16,0 0-59-16,0 0-48 0,0 0-23 0,0 0-1 15,-135-118 1-15,112 110-7 0,-2 0-17 0,-4 2-14 16,2 1-8-16,-2 3-5 0,-3 2-3 0,4 0-1 15,1 2-4-15,0 4-6 0,2 4 14 0,-4 1-8 16,-5 4-1-16,-5 5 1 0,-2 2-23 16,-3 6 6-16,-1 4-1 0,2 2-3 0,1 5 10 0,4 1-6 15,5 1 1-15,5 2-2 0,7-2-6 16,5 0 3-16,10-5-2 0,5-4 1 0,2-4 6 16,11-6-1-16,9-6 5 0,7-6 2 0,5-6 2 15,6-2 1-15,5-9-2 0,17-16 2 0,16-7-22 16,6-14 2-16,-1-5 0 0,-10 0-3 15,-10 1 22-15,-9-1-1 0,-5 1 1 0,-2-1 2 16,-7 0-7-16,-5-1 7 16,-4 2-3-16,-8-1 3 0,-2 4 3 0,-9 0 0 0,0 5 2 15,-7 5 1-15,-4 1 7 0,0 7 1 0,-4 4-1 16,-4 4 2-16,2 6-4 0,-1 5 4 0,4 3 2 0,-2 3-3 16,3 2-2-16,-1 0-17 0,-2 2-9 15,-3 10-3-15,-5 6-4 0,-3 11 6 16,-6 5 3-16,-1 6 2 0,2 4-1 0,7 3 2 0,1 3-2 15,7 2 0-15,5 4 4 0,1-1-6 16,11-1-1-16,5-5-4 0,8-7-8 0,1-5 0 16,6-9-9-16,4-6 0 0,-1-9 2 0,6-4 3 15,1-7 10-15,6-2 7 0,1-11 1 16,2-6 3-16,-2-3 2 0,-1-6 1 16,-5-2-1-16,-6 0 0 0,-7 1 0 0,-1 0 2 0,-10 0 3 15,-4 1 3-15,-4 2 2 0,-3 1 1 0,-5-2-5 16,-2 5 5-16,-1 0 0 0,-2 3 2 0,-3 2 5 15,-3 4-3-15,-1-1 0 0,-1 5-2 16,1 2-6-16,-2 2 0 0,-3 3-5 0,0 0 0 16,-1 1-5-16,-4 8 1 0,3 3 0 0,-4 4-4 15,2 4 7-15,2 2-9 0,6 3 1 16,2 0-4-16,7 7-6 0,1-2 5 0,1 5 1 16,9 2-8-16,5-1-7 0,5-1-27 0,9 1-40 15,5-5-58-15,8-5-58 0,3-7-77 0,4-8-85 16,2-6-142-16,-11-4-332 0,-14-1-188 15</inkml:trace>
  <inkml:trace contextRef="#ctx0" brushRef="#br0" timeOffset="302861.6371">3002 13191 562 0,'0'0'751'0,"0"0"-157"15,0 0-170-15,0 0-110 0,0 0-86 16,39-135-58-16,-40 119-29 0,1 4-11 0,0 1-11 0,-3 3-27 16,-2 3-23-16,4 2-13 0,-1 2-7 15,1 1-18-15,-1 0-13 0,1 0-10 0,-2 2-19 16,-1 5 1-16,-3 6 0 0,-3 5 3 15,0 4 8-15,1 6-3 0,3 1-2 0,1 3 0 0,5-1-3 16,4 3 5-16,3-3 0 0,6-1 0 16,4-1 1-16,2-6-11 0,3-2-1 15,6-3-1-15,1-7-1 0,2-4 8 0,2-2 5 16,2-4-5-16,2-1-3 0,2-6-3 0,-1-3-5 16,-3-6 5-16,1-1 5 0,-2-2 4 0,-4-1 4 15,-5 0 3-15,-2-3-3 16,-7 1 5-16,-1 1 0 0,-4-2 2 0,-5 2 7 0,0-1 1 15,-3 4 4-15,-2 0 0 0,-1 3 0 0,-1-1-2 16,1 4-1-16,0 0 3 0,0 2-3 0,0 4 5 16,-2 2-3-16,2 2-4 0,0 1-3 0,0 0-11 15,0 0-10-15,0 1-10 0,0 7 1 16,0 6 6-16,0 2 6 0,0 2 7 16,3 2 0-16,1 1-2 0,1 3 0 0,2 0-1 0,3-1 2 15,1 0 1-15,1 2 1 0,6-2 1 0,-1-2-4 16,4-2 0-16,2-2-4 0,0-4-3 15,-1-4-1-15,3-2-6 0,-1-2 0 0,-1-2-1 0,-3-3-2 16,2 0 6-16,-4-8 2 0,0 0 6 16,-1-5 7-16,-3-1-1 0,1-1 1 0,-2-2-1 15,-3-3 0-15,0-1 3 0,-2 1 3 0,-2 0 1 16,-1-1-1-16,0 3 4 0,-3-4-3 0,1 2 0 16,-2 3 6-16,0 0-3 15,-1 2 3-15,0 2 0 0,0 1 0 0,-1 0 4 0,-3 2-2 16,1 4 1-16,-2 0-5 0,1 3-6 0,1 1-2 15,1 0-5-15,1 2-4 0,1 0-11 16,0 0-8-16,0 7 1 0,1 4 3 0,3 3 11 16,6 2 6-16,1 0-3 0,3 1-14 15,7-1-14-15,6 1-1 0,8 1 0 0,9-3 10 0,9 0 14 16,6-2-4-16,4-2-4 0,5-5-5 0,0-1-12 16,2-2 3-16,-3-3 0 0,1-2 5 15,-4-4 11-15,-3-1 3 0,-5-3 6 16,-8-1 4-16,-7 0 3 0,-9-2 6 0,-9-1 11 0,-10 2 19 15,-7-2 11-15,-6 0 13 0,0 0 0 16,-5-1-7-16,-4 1-7 0,-5-1-10 0,-3 1-7 16,-5 3-6-16,-2 0-7 0,-3 1-2 0,-2 3-3 15,2 1 2-15,-2 3-1 16,0 1-1-16,2 2-3 0,4 0-5 0,0 5-1 0,2 4-2 0,1 0 0 16,1 4 2-16,1 3-1 0,-1 3-1 15,4 3 0-15,1-1-10 0,3 3 9 0,1 2-1 16,3 0 1-16,2-2 5 0,5 0-11 0,0-3 0 15,0-1 0-15,11-3 0 0,-1-1 7 0,2-5-2 16,6-3-2-16,3-5-3 0,1-3-2 16,3-3-4-16,1-7 0 0,2-4 7 15,-2-4-6-15,-1-3 7 0,-4-2 1 0,0-2-3 0,-1-2 11 16,-1-3 0-16,1-1 4 0,-5 0 1 16,1-4-2-16,0 0 1 0,-1 0-1 0,-5-3 1 15,1 3 2-15,-2 2 2 0,-2 2 0 0,-3 2 2 16,1 3 2-16,-2 3 2 0,-1 2 1 15,-2 4 8-15,0 0-5 0,0 4 0 0,0 4-3 16,0-1-5-16,-2 3-1 0,0 3-2 0,2-2-1 16,-1 4-1-16,0-3-3 0,-1 1-3 0,1 2 0 15,1-1 2-15,0 1-2 0,-1 2 1 0,1-1-2 16,0 1-5-16,-1 0 5 16,1 0-1-16,0 0 1 0,0 0 4 0,0-1-5 15,0 1 0-15,0 0-2 0,0 0-1 0,0 0 4 0,0 0 0 16,0 0 0-16,0 0-1 0,0 0-2 0,0-2 2 15,0 2 0-15,0 0 2 0,0 0 0 0,0 0 0 16,0 0-2-16,0 0-5 0,0 0 5 16,0 0-1-16,0 0 3 0,0 0-2 0,0 0-2 15,0 0 2-15,0 0-2 0,0 0 2 0,0 0 0 16,0 0 0-16,0 0 0 0,0 0 1 0,0 0-4 16,0 0 0-16,0 0 0 0,0 0 3 15,0 0-3-15,0 0 2 0,0 0-3 16,0 0-8-16,0 0 7 0,0 0-3 15,0 0 3-15,0 0 5 0,0 0-8 0,0 0 1 0,0 0-1 16,0 0-2-16,0 0 6 0,0 0 2 0,0 0 4 16,0 0-2-16,0 0 0 0,0 0-2 0,0 0 0 15,0 0 5-15,0 0-3 0,0 0 1 16,0 0-2-16,0 0-6 0,0 0 7 0,0 0-2 16,0 0 3-16,0 0 8 0,0 0-10 15,0 0 0-15,0 0-2 0,0 0-5 0,0 0 6 0,0 0 0 16,0 0 0-16,0 0-2 0,0 0-2 15,0 0-1-15,0 0-2 0,0 0 5 0,0 0-3 0,0 0 1 16,0 0 0-16,0 0-4 16,0 0 6-16,0 0-2 0,0-1 2 15,0 1 7-15,0 0-9 0,0 0 1 0,0 0-1 16,0 0-5-16,0 0 7 0,0 0 1 0,0 0 0 0,0 0 1 16,0 0-3-16,0-1-1 0,0 1 0 0,0 0 2 15,0 0-4-15,0 0-1 0,0 0-6 0,0 0-9 16,0 0 2-16,0 0-6 0,0 0-4 15,0 0 0-15,0 0-10 0,0 0-1 0,1 0-7 16,1 0-16-16,1 2-14 0,2 0-32 0,-4 1-54 0,1-1-113 16,2 1-320-16,-2-1-568 15</inkml:trace>
  <inkml:trace contextRef="#ctx0" brushRef="#br0" timeOffset="304161.2365">4995 12544 1479 0,'0'0'230'15,"0"0"-1"-15,0 0-16 0,0 0-23 0,0 0 5 16,0 0-3-16,0 0-22 0,0 0-27 0,0 0-37 15,0 0-35-15,0 0-29 0,0 0-34 0,-20-59-10 16,20 68-3-16,0 7 4 0,0 3 7 16,0 6 3-16,0 4 7 0,0 4 3 0,0 5 2 15,0 2 0-15,0 3-3 0,0 2-1 0,0 1 0 16,0 1 1-16,0-1-2 0,0-2-6 16,0 1-2-16,1-5-2 0,7 0-2 15,-1-7 5-15,5-3-3 0,2-4 2 0,3-4 1 16,4-5-1-16,0-3 6 0,3-5 1 0,1-4 0 0,2-4 1 15,0-1-4-15,2-7-2 0,2-4 0 0,-1-6-4 16,-3 0 5-16,0-2 1 0,0-3 0 0,-6-2 0 16,1 1-4-16,-3-4 0 0,-4 0 0 15,-1 1 2-15,-4-1 1 0,-6 3 2 16,-1-2-1-16,0 5-5 0,-3 1 4 0,0 1 0 0,-6 2 0 16,2 3 3-16,-4 1-4 0,-1 2-3 0,2 3-3 15,-3 2-2-15,-3 4-3 16,0 2-1-16,-2 0-1 0,-2 9-3 0,-2 4 0 15,-1 2 2-15,0 4 0 0,1 6 3 0,6-1 0 0,1 3 0 16,5 4-3-16,7-1-1 0,5 1 2 16,10 1-2-16,6-3 1 0,9 1 3 0,9-3-12 15,4-5-11-15,9-1-19 0,5-4-20 0,-1-5-4 16,5-4-8-16,0-3 1 0,0-5 1 0,-1-3-8 16,-1-8-1-16,-7-3-1 15,-1 0 7-15,-4-4 14 0,-4 0 21 0,-8-2 23 16,-4-3 12-16,-6 1 10 0,-4 1 11 0,-3-3 13 0,-7 1 18 15,-2 2 14-15,-6-3 13 0,-1 4 10 0,0 1-2 16,-2 2 1-16,-2 5-10 0,-2 0-10 0,-6 4-12 16,-1 1-11-16,-5 2-13 15,-4 4-11-15,-3 1-4 0,-7 5-6 0,-1 4 1 0,-2 5-2 16,-2 1-5-16,7 3 2 0,3 1-3 0,9 0 1 16,5 0 0-16,6-1-6 0,5 0-1 15,1-2-3-15,15 1-3 0,3-4-6 0,9-4-14 16,8-5-21-16,5-4-32 0,2-1-32 0,3-9-37 15,-2-3-9-15,-3-4 8 0,-1-1 25 0,-7-4 44 16,1-2 34-16,-5 0 23 0,1-3 21 0,-2-1 15 16,0-1 20-16,-6-2 34 0,-2-2 38 15,-2-4 34-15,-5-1 13 0,-3-3 1 0,-1 0-18 16,-6 2-18-16,-2 3-15 0,-1 2-18 0,0 1-7 16,-4 4-10-16,-5 3-3 0,1 6-1 15,3 4-9-15,-3 5-7 0,0 4-11 0,6 5-11 16,0 2-5-16,0 0-10 0,-1 4-2 0,1 9-2 15,0 7-4-15,-4 6 3 0,3 8 1 16,-4 9 2-16,5 6 3 0,1 5-1 0,-1 3-1 0,-1 2 0 16,1 1-2-16,-1-1 1 0,-4 1 1 0,0-1-2 15,-5 4 3-15,-1 0-8 0,0 0-17 16,-1 0-46-16,1-4-58 0,2-3-109 16,5-16-407-16,1-15-1023 0</inkml:trace>
  <inkml:trace contextRef="#ctx0" brushRef="#br0" timeOffset="305207.5667">8124 12667 1980 0,'0'0'197'0,"0"0"24"0,0 0 15 16,0 0-60-16,0 0-23 0,0 0-45 0,0 0-51 15,0 0-33-15,0 0-13 0,0 0 8 16,0 0 16-16,0 0 12 0,-45 97 3 15,35-60-4-15,-2 1-10 0,1 0-12 0,5-3-5 0,-1 1-4 16,3 0-3-16,0-1-3 0,4-3-5 0,0-3-4 16,8-5 4-16,2-1-2 0,7-9 6 15,2-2 10-15,4-4-8 0,5-5 4 16,5-3-1-16,2-5-6 0,7-6 10 0,4-7-3 16,-5-3-3-16,2-4-2 0,-3-5-3 0,-3-3-1 15,-4-4 0-15,-3-4 1 0,-2-1 1 0,-6-4 1 0,-4-6 1 16,-6 0-5-16,-4-2 4 0,-5 0 0 15,-4 3 4-15,0 3 8 0,-8 8-10 16,-8 4 2-16,1 5-4 0,-9 6-2 0,0 4 1 0,-6 8-4 16,-7 5-3-16,-5 7-2 0,-8 1-1 0,-6 10-1 15,-4 8 5-15,-2 4 4 0,-3 6 2 16,4 7 2-16,6 2-5 0,8 3-5 0,6 2 3 16,12 1-1-16,8 3-1 0,13-2 3 15,7 0-5-15,5-2 0 0,16-4-1 0,7-6-1 16,17-4 5-16,8-9 1 0,12-6 1 15,6-8 0-15,6-5 0 0,4-4-3 0,3-8 2 16,-2-4 3-16,1-3-5 0,-5 0 2 0,-3 1 0 16,-4 1-7-16,-9 2 6 0,-7 2-1 15,-7 3 2-15,-11 2 3 0,-6 2-5 0,-5 2-1 0,-5 4-1 16,-4 0-2-16,-5 0 3 0,0 7 0 0,-1 1 0 16,-3 2-1-16,3 4 0 0,-1 1 0 0,0 2 2 15,-1 1 5-15,1 2-4 0,1 1 0 16,0 0-2-16,0-1-8 15,1 0 8-15,1-4 1 0,2-1 2 0,3-4 6 0,3-5-8 16,-1-4-1-16,5-2-1 0,1-1-1 0,3-6 1 16,1-4 2-16,-1-3 0 0,2-3-2 0,1 1 2 15,-2-5-1-15,0 1 3 0,0-4 6 16,2-1-6-16,0 1 1 0,-2 1-4 0,-5 2-8 0,3 4 10 16,-6 3-2-16,-4 5 3 0,2 4 5 0,-1 5-10 15,-3 0 0-15,0 6-2 0,0 5-3 0,-1 3 5 16,1 3 1-16,2 4 2 0,-2 2-2 15,3 3 2-15,-3 1 2 0,3-2-2 0,0 1 8 16,2-3-7-16,-2-1-2 0,4-6 2 0,4-4-6 16,1-4 10-16,2-3 0 0,3-5 4 15,-1-1 4-15,2-7-3 0,-5-3-1 0,2-3-1 16,-3-2 4-16,-2 1-2 0,-4-4 2 0,-4 2-1 16,1-1-3-16,-6-1 2 0,-1 0-2 15,0 1 0-15,-3-2 0 0,-3 0-5 0,1 1 1 16,-4-1-1-16,0 4-9 0,-1-1-7 0,0 4-24 15,-2 1-36-15,-4 4-68 0,0 2-222 0,1 3-821 16,0 0-580-16</inkml:trace>
  <inkml:trace contextRef="#ctx0" brushRef="#br0" timeOffset="306338.2363">11717 13332 1033 0,'0'0'336'0,"0"0"18"0,0 0-39 16,0 0-57-16,0 0-20 0,0 0-49 0,0 0-46 16,0 0-28-16,0 0-24 0,0 0-21 0,0 0-15 15,0 0-16-15,0 0-7 0,0 0-2 0,38-75-7 16,-20 53-4-16,4-2-6 0,9-7-7 15,7-2 1-15,4-4-2 0,8-3 2 0,2-2 0 16,4-2-2-16,-2-3 1 0,2-1 4 0,-4-4 7 16,-4-2 9-16,0-6 8 0,-8 2 1 0,-1-3-5 15,-4 1-1-15,-4 5-6 0,-3 2 1 16,-8 4 7-16,-1 6-8 0,-8 8 1 0,-1 4-2 16,-7 7-6-16,-2 6 12 0,-1 5 3 15,0 4 0-15,-1 5 0 0,-1 4-19 0,-3 1-13 0,-6 13-5 16,-4 10-6-16,-9 10 10 0,-4 8 3 0,-6 9-1 15,1 6 0-15,3 6-1 0,7 5-2 16,3 2 1-16,11 0 3 0,7 0-2 0,3-7 0 16,15-6-2-16,8-8-2 0,13-7 3 0,6-8-2 15,6-5 0-15,4-8 0 0,3-7-7 16,0-8-7-16,1-6-5 0,-1-5-4 16,-6-11-1-16,-3-7 2 0,-3-6 5 0,-2-4 4 0,-6-8 6 15,-2-4 1-15,-2-7 3 0,-2-8 6 0,-1-5-2 16,-3-5 5-16,-3-1-1 0,-2-3-2 0,-3 2 7 15,-2 5 0-15,-4 4 3 0,0 6 1 16,-5 8-1-16,0 9 4 0,-6 11 6 16,2 6 8-16,-1 8 7 0,-2 8 1 0,0 4-8 15,0 3-13-15,0 0-21 0,-3 7-8 0,-3 8 1 0,0 8 9 16,-4 9 2-16,-1 7 4 0,1 7-3 16,0 6-5-16,0 4 7 0,6 3-2 15,-1 1 2-15,4 4 2 0,1 0-3 0,1-1 0 0,2-1-1 16,6-2-1-16,1-10-1 0,5-7-2 15,-1-8-8-15,4-11-4 0,-1-8-1 0,1-10 0 0,3-6 10 16,0-6 5-16,5-11 1 0,0-6 2 16,4-5-2-16,0-7-1 0,1-4 3 15,-1-5 0-15,-3 0 3 0,1-1-1 0,-5 3 1 0,-2 3 0 16,-2 5 0-16,0 6 1 0,-5 3-2 16,0 7 1-16,-4 6-2 0,-3 4-5 0,-1 5-9 15,-3 3-13-15,2 1-2 0,0 8 2 16,3 6 6-16,2 5 14 0,1 4 1 0,2 3 3 15,3 3 2-15,-2 3 1 0,5 0 1 0,4-1-2 0,2-2 3 16,5 0-2-16,1-6 0 0,3-2 3 16,4-7-2-16,0-5 2 0,1-5-1 0,-2-5 0 15,3-1 4-15,-1-9-1 0,1-3 3 0,0-6 3 16,-6-3-2-16,3-4 1 0,-5-2-1 16,0-2 2-16,-1-4 2 0,-2 0 1 0,0-2 2 15,-4 1-2-15,-2 1 0 0,-7 2 1 0,0 6 3 16,-6 3 10-16,-6 5 3 0,1 5 4 0,-5 4-5 15,0 4-8-15,0 4-5 0,-7 1-9 0,-5 5-2 16,-7 6-1-16,-5 8-5 0,-8 4 1 16,-3 7-2-16,1 5-2 0,-2 3 2 0,6 4 2 15,6 1 2-15,5 3-5 0,4 0 2 0,7-1-3 16,4-2 1-16,6-3 3 0,5-6-4 16,8-6 5-16,0-4-5 0,3-3-1 0,3-4 1 15,0-4-4-15,-1-5-9 0,2-3-9 0,-1-5-21 16,-2 0-17-16,1-8-21 0,-1-2-18 15,-4-6-34-15,0-2-113 0,-5 4-542 0,-6 3-875 16</inkml:trace>
  <inkml:trace contextRef="#ctx0" brushRef="#br0" timeOffset="306539.4802">12282 12454 2914 0,'0'0'51'0,"0"0"-10"0,0 0-10 15,0 0-21-15,0 0-6 0,0 0 8 0,0 0 5 16,0 0 13-16,0 0 3 0,0 0-9 0,183-18-7 16,-97 12-8-16,9-2-7 0,5 2-11 15,5 0-89-15,-23 1-277 0,-24 3-1256 0</inkml:trace>
  <inkml:trace contextRef="#ctx0" brushRef="#br0" timeOffset="309039.1344">17119 11787 2350 0,'0'0'132'0,"0"0"-19"0,0 0-53 0,0 0-31 16,0 0 29-16,0 0 31 0,0 0 17 0,0 0 9 0,33 155-17 15,-35-107-16-15,-2 4-15 0,-6 2-17 0,-1 0-9 16,-4 3-8-16,0 0-6 0,-2 0-5 0,2-3-7 31,0-5-6-31,4-7-7 0,1-8 2 0,4-7 1 0,2-10-4 0,1-2 7 0,2-7-3 16,1-4 5-16,0-3 17 0,0-1 13 0,0-6 6 16,1-7-7-16,6-5-14 0,0-8-20 0,7-6-1 15,1-5-1-15,1-2 1 0,4-2 1 0,3-2-4 16,1 2-2-16,6 3 0 0,4 3-5 0,2 5 3 15,2 6-1-15,2 4-3 0,1 7 3 16,2 4-1-16,-2 5 0 0,0 4 1 0,-2 2-3 16,-4 9 2-16,1 3-1 0,-5 5 1 0,-2 4 3 15,-3 2-1-15,-2 3 2 16,-7 2 0-16,-1 1 3 0,-8 1-3 0,-6 1 1 0,-1 0 0 16,-5-1-7-16,-9 0 5 15,-4-3 2-15,-3-1-1 0,-4-4 9 0,0-5-6 0,-3-1 2 0,1-2 0 16,-2-6-2-16,0-1 1 0,3-4-1 15,-3-2 2-15,6-3-2 0,2 0 1 16,5-2 0-16,1-5-2 0,7-3 1 0,5-3-11 16,4-3-14-16,12-2-10 0,8-4-16 0,10-1 9 0,9-4 6 15,9 0 6-15,9-1 14 0,4-2-6 16,6 1 1-16,1-3 4 0,-2 0-4 16,-1 0 6-16,1 1 4 0,-6-1 5 0,-2 4 2 0,-4 1 5 15,-5 3 1-15,-6 3 0 0,-9 5 6 16,-8 4-2-16,-7 3 4 0,-9 2 8 0,-4 3 4 15,-5 3 11-15,-3 1 1 0,0 0-4 0,-2 0-7 16,-2 5-7-16,-9 3-3 0,-2 4 1 0,-7 3 1 16,-6 4-4-16,-3 2-1 0,-2 4-3 15,-4-1-3-15,4 1 0 0,-1 0 0 0,5 0-4 0,3-1 6 16,4 0-7-16,6-1 0 16,3 0 1-16,6-1-9 0,4-2 5 0,3-3 0 15,9-1-3-15,3-2 6 0,5-3-1 0,5-1 1 16,6-6 1-16,2-4 0 0,4 0 1 0,3-7-1 15,-3-4 4-15,0-3-8 0,-3-3 7 0,-1-2-1 16,-3-2-1-16,1-1 9 0,-3-4-8 16,-4 2 1-16,-2-1 1 0,-2 0-6 0,-5 3 5 0,-2-1 3 15,-1 5-2-15,-2 2 6 0,-4 4 0 0,0 2-2 16,-3 3 1-16,0 4 1 16,0 0-6-16,0 3-4 0,0 0-1 0,0 0-11 15,0 1 0-15,-3 6 1 0,-3 4 0 0,-3 4 10 0,1 2 1 16,-2 4 0-16,1 1 0 0,1 1-8 15,2-1 4-15,4 1 1 0,2-2-1 0,0 1 2 16,7-1 0-16,7 1 1 0,2-2-2 0,8-5 1 16,2-2 0-16,4-4-2 0,4-4 5 15,0-5-3-15,4 0 2 0,0-8 2 0,-3-5-5 16,1-2 8-16,-2-5-4 0,-3-4-1 0,0-1 2 16,-1-1-7-16,0-3 3 0,-5-1 0 15,-3-1 1-15,-3-3 1 0,-2 3 1 0,-3-1 1 0,-4 1-1 16,-4 3 5-16,-1 1-5 0,-3 5-3 15,-2 3 4-15,0 4-9 0,-3 2 7 0,-2 4 2 16,0 1-3-16,-1 3 6 0,2 1-5 0,0 1 0 16,2 3-3-16,0 0-8 0,1 0-2 15,1 2 1-15,0 5 0 0,0 2 4 0,0 4 5 0,3 2 1 16,4 2-1-16,3 2 5 0,4 1-4 16,6 0-2-16,-2 0 3 0,5-1-7 15,3 1 4-15,-1 1 1 0,0-1-1 0,-2 2 8 16,0 2-5-16,-4 1-1 0,0 0 0 0,-1 0-7 0,-4 0 6 15,-4 0-1-15,-2-2 2 0,-5-1 1 16,-3-3-2-16,0 1 0 0,-3-3-4 0,-5-1-1 16,-1-2 2-16,-2-3-1 0,-3-3 2 15,3-2-1-15,-1-2 2 0,3-4-1 0,1 0 0 16,2-3 3-16,2-6 1 0,3-1 0 0,1-5-3 16,5-2-7-16,9-3-2 0,7-3-5 0,5-5 0 15,9 0 1-15,6 1 0 16,6-1 3-16,7-1 2 0,-1 1 6 0,3 1 0 0,0 2 2 15,-2 1 3-15,-3 0-5 0,0 1 6 0,0 0-1 16,-4 1 0-16,-3-1 6 0,-4 3 1 0,-8 3 0 16,-3 3 3-16,-9 3 0 0,-7 1 3 0,-4 3 3 15,0 3 4-15,-8 1 1 16,0 1 0-16,-1 0-2 0,0 2-8 0,0 0 2 0,0 0-5 0,0 0-1 16,0 0 2-16,-1 0-7 15,0 0 3-15,-3 0-3 0,2 0-2 0,-1 0 2 0,2 0 0 16,1 0 0-16,0 0 0 0,0 0-2 0,0 0 0 15,0-1 2-15,0 1 1 0,0 0 1 16,0 0 1-16,0 0-1 0,0 0-2 0,0 0 2 16,0 0-3-16,0 0-1 0,0 0 2 0,1 0-6 15,-1 0 3-15,0-1-1 0,0 1 0 0,1 0 3 16,-1 0-1-16,0 0 2 16,0 0-3-16,0 0 0 0,2 0 0 15,0-1-2-15,0-1 4 0,1 0-2 0,-2 0 0 16,0 1 1-16,1 0-2 0,-1 0 2 0,0-1-1 0,1 2 0 0,-1 0 2 15,-1-1-4-15,1 1 2 0,0 0 0 16,-1-1-1-16,1 1 2 0,-1-1 0 16,0 1 1-16,2 0-2 0,-2 0-1 0,0 0 1 15,0 0-2-15,0 0 2 0,0 0 0 0,0 0 1 16,0 0 0-16,0 0-2 0,0 0 0 0,0 0 3 0,0 0-2 16,0 0 0-16,0 0 0 15,0 0-2-15,0 0 2 0,0 0-1 0,0 0 2 0,0 0 0 16,0 0 2-16,0 0-1 0,0 0-2 0,0 0 0 15,0 0-1-15,0 0 2 0,0 0 0 16,0 0 0-16,0 0-1 0,0 0-1 16,0 0 2-16,0 0-1 15,0 0 0-15,0 0 1 0,0 0-2 0,0 0 1 0,0 0-2 0,1 0 1 16,-1 0 2-16,0 0 0 0,0 0 2 16,0 0-3-16,1 0-2 0,1 0 2 0,-1-1 0 0,0 1 2 0,0-1-1 15,2-1 0-15,-2 2-1 16,0-1-1-16,1 1 1 0,-2 0 0 15,0 0 1-15,2 0 0 0,-2 0-1 0,0 0 0 0,0 0 1 16,0 0-3-16,0 0 4 0,0 0-2 0,0 0 0 16,0 0 1-16,0 0-3 0,0 0 2 0,0 0-1 15,0 0 2-15,0 0 1 0,0 0-4 16,0 0 4-16,0 0-4 0,0 0 1 0,0 0 2 16,0 0 1-16,0 0 0 0,0 0-2 15,0 0-2-15,0 0 2 0,0 0-1 0,0 0 2 16,0 0 1-16,0 0-1 0,0 0 0 0,0 0-4 0,0 0 4 15,0 0-2-15,0 0 2 0,0 0 1 0,0 0-2 16,0 0-1-16,0 0-2 0,0 0 3 16,0 0 0-16,0 0 1 0,0 0 0 15,0 0-3-15,0 1 1 0,1 3-1 0,2-1 2 16,-1 3 1-16,0 0-1 0,0 3 2 0,-2 1-4 0,1 4 0 16,0 0 2-16,-1 4-1 0,2 1 3 15,-2 3-1-15,0 0-2 0,0 0 1 16,0 3-2-16,-3 0 1 0,2-2 2 0,0-1 0 15,2 0 0-15,-1-2-2 0,0-2 0 0,2-3-1 0,5-1 2 16,0-3 3-16,4-1-2 0,-1 0-1 0,4-3 1 16,2-3-4-16,4-2 4 15,2-2 0-15,3 0 4 0,2-8-1 0,1-1-1 16,1-4-2-16,-1-2-2 0,1-5 0 0,0 0 3 16,-3-1 0-16,-1-4 1 0,-2 1-2 0,3-4 0 15,-2 0 0-15,3-3 0 0,-4-1 5 0,1-2-2 16,-2 3-1-16,-1 0-1 0,-5 4-5 15,0 3 6-15,-8 3 0 0,0 3 2 0,-2 3 3 16,-4 3-6-16,3 1 0 0,-3 4 0 0,-2 1 0 16,0 4 0-16,0 0 0 0,0 2-2 0,0 0-6 15,0 0-5-15,0 2-6 0,0 5 3 0,0 4 8 16,0 3 0-16,1 5 6 0,5 3-3 16,0 2-6-16,3 4 8 0,3 0 1 0,0 1 0 15,-1 1 4-15,2 0-6 0,-2-3 1 0,1 0-2 16,-2-2 2-16,-1-1 1 0,1-1 1 15,-3-2-1-15,-2 0-3 0,-1-3 2 0,1 1-1 0,-5-1 3 16,0-1 4-16,0-2-5 0,0 1 0 0,-2-4-2 16,-5 0-4-16,1-1 5 0,-4-1 1 15,-3 0 0-15,1-2 6 0,-3-2-8 0,0 1-2 16,-2-3-3-16,1 1-3 0,-4-3-1 16,1-1-5-16,4 0-12 0,-1-1-19 0,5 0-23 15,2-1-38-15,1-5-95 0,6 1-695 0,1 1-800 0</inkml:trace>
  <inkml:trace contextRef="#ctx0" brushRef="#br0" timeOffset="309729.9406">22411 12042 2555 0,'0'0'183'0,"0"0"-15"0,0 0-31 16,0 0-18-16,0 0-17 0,-127-39-12 0,115 39-25 15,2 2-18-15,-2 7-12 0,2 0-12 0,-1 4-5 16,-1 1-1-16,-1 2-2 0,0 0-2 16,1-1-2-16,1 2-2 0,0-2-6 0,2 2 4 15,1-1-3-15,5 0 1 0,1 0 5 0,-1-1-7 16,3 0 2-16,7-1-3 0,3-2-5 0,8 0 6 15,0-4 0-15,5-1 2 0,1-2 0 16,4-4-4-16,1-1-2 0,3 0 0 16,-1-5 2-16,0-4-3 0,1 0 1 15,-1-4-3-15,-2-1-10 0,1-2 2 16,-4-3-1-16,-2 0 2 0,4-4 11 0,-3 0-9 0,2-2 2 0,-4-3 0 16,-2-1-4-16,-1-2 11 0,0 0 2 0,-5 0 0 0,-2 2 2 15,-2 1-3-15,-1 3 0 0,0 1 0 16,-1 2 2-16,2 2-1 0,1-1-1 0,4 3-3 15,0-1-7-15,7 0 0 0,3 3-4 0,4-1 2 16,6 1 10-16,1 0-4 0,8-1 3 16,1-2-1-16,4 1-4 0,1-5 7 0,-2 0 1 15,-1 1 2-15,-4-2 0 0,-2 0-3 0,-2-2 0 16,-7 2 1-16,-3 0 1 0,-3-1 5 0,-6 5 1 16,-5 1 5-16,-5 0 4 0,-6 1 10 15,-4 3 10-15,-1 0 6 0,0 2 2 0,-4 2-10 16,-5 3-9-16,-3 2-12 0,-4 2-5 0,0 4-2 15,-8 2-3-15,0 9 0 0,-5 3-1 16,-2 7-3-16,-2 6 1 0,-3 9 0 0,5 4 4 0,0 6-3 16,1 5 0-16,1 9-2 0,5 5-11 0,-2 7 9 15,3 4-2-15,-2 5 2 16,1 2 11-16,3 1-11 0,1-1 1 0,3-3-1 0,2-3-3 16,1-5 7-16,0-3 2 0,2-3 1 15,0-3-1-15,0-3-2 0,-1-3-3 0,-1-4 2 16,3-3 1-16,-2-6-3 0,1-4 0 0,-3-5-6 15,3-3-8-15,0-4-6 0,-3 0-16 0,3-5-20 16,0-2-22-16,1-5-24 0,2-3-37 16,0-4-57-16,4-5-165 0,0-1-660 0,5-2-614 15</inkml:trace>
  <inkml:trace contextRef="#ctx0" brushRef="#br0" timeOffset="310092.2246">22994 12400 2308 0,'0'0'256'0,"0"0"-17"0,0 0-68 0,0 0-43 15,0 0-26-15,0 0-13 0,0 0-9 0,0 0-13 16,0 0-7-16,0 0-11 0,121-7-10 16,-73 7-10-16,4 1-5 0,3 1-4 0,9-1-2 15,-1-1 1-15,2 0 3 0,5 0 0 0,2 1 3 16,3-1-5-16,-7 0-1 0,-1 0-4 15,-5-1-2-15,-7-2 11 0,-6 1 1 0,-4 1 7 16,-10-3 1-16,-5 1-6 0,-9 1-1 0,-5-2-1 16,-5 3 1-16,-6-1-1 0,0 0-7 0,-4 1-18 15,-1 0 0-15,0 1 0 0,0 0 0 16,0 0 0-16,0 0 0 0,-1-1 0 16,1 1 0-16,-1 0 0 0,0 0 0 0,1 0 0 15,-3 0 0-15,2 0 0 0,0 0 0 16,1 0 0-16,-3 0 0 0,-3 0 0 0,0 2-42 15,-1 4-84-15,-4 1-101 0,3-2-536 16,-1-2-1073-16</inkml:trace>
  <inkml:trace contextRef="#ctx0" brushRef="#br0" timeOffset="312458.542">1323 14351 2370 0,'0'0'185'0,"0"0"-55"0,0 0-52 16,0 0-30-16,0 0 29 0,0 0 36 0,0 0 14 16,0 0-2-16,0 0-30 0,-29 130-18 15,26-85-15-15,-2 5-16 0,3 5-10 0,-1 7-13 16,-3 4-6-16,4 6-3 0,0 1-7 0,-3 2 4 16,4-2-6-16,0-3-1 0,0-4 0 15,2-6-3-15,-1-7 1 0,1-9 1 0,1-8 4 0,2-9-2 16,-1-6 5-16,-2-7 10 0,1-8 13 0,2-3 14 15,-4-3 5-15,0-1-13 0,0-9-18 16,-6-4-18-16,4-6-8 0,-5-4 2 16,2-4 2-16,-3-7 4 0,-1-2-2 0,1-3 0 15,3-1-6-15,-1-3-2 0,5-1 3 0,1 1-4 16,0 1 4-16,9 3 0 0,2-1-7 16,8 4 5-16,3 2-3 0,8 3 2 0,10 2 6 15,11-2-18-15,8 8 0 0,1 6-1 0,-8 11-3 16,-3 7 16-16,-6 3 2 0,0 10 4 0,-2 4-3 15,-1 4 1-15,-2 4 1 0,-4 5-3 16,-4 4 4-16,-9 4-1 0,-2 5-1 0,-11 1 3 0,-7 2-10 16,-2 0 0-16,-13-2-2 15,-9-2 0-15,-7-2 6 0,-4-4 0 0,-7-1 4 0,-1-4 1 16,-4-4-2-16,2-3 0 0,-2-6 3 0,4-1 0 16,10-8 5-16,3-2-2 0,12-3 10 0,2-2 3 15,5-2 1-15,2 0 8 0,4 0-14 16,4-3-15-16,2-9-17 0,15-9-18 0,14-6-4 0,12-5 13 15,9-4 11-15,14-1 15 0,7 0 4 16,0 2-1-16,1-1 1 0,1 0 1 0,-7 3 0 16,-7 2 3-16,-5 1-2 0,-9 7 5 15,-10 3-2-15,-8 6 2 0,-9 5 3 0,-8 2-4 16,-5 5 6-16,-5 2 2 0,-2 0-1 0,0 0 4 16,0 3-10-16,-4 4 0 0,-4 6 2 0,-4 7 2 15,-5 6 9-15,-6 7-5 0,-3 1-3 16,0 1-3-16,-2 0-4 0,4 0 4 15,1-1-2-15,8-2 0 0,5 2-6 0,4-2-3 0,5-2 2 16,1 0-2-16,8-4 6 0,4-6-1 0,2-3-4 16,3-4 3-16,4-6-1 0,5-5 2 0,-2-2 4 15,3-1-3-15,-1-9 5 0,1-2-5 0,0-4-1 16,-2-4 3-16,-4-3-4 0,1-3 3 16,-4-3 3-16,0-1-6 0,-5-2 1 15,0-3-2-15,-2 2 0 0,-4-2 3 0,0 3-1 16,-5 0 0-16,4-3-3 0,-5 2 3 0,-1-2-2 15,0 4 4-15,0 4 1 0,-4 3-6 0,-1 7 5 16,2 5-6-16,-2 2-3 0,4 5 8 0,-1 2-3 16,1 1 1-16,-1 2-2 0,1 0-11 0,1 0-7 15,0 5 0-15,0 5 3 0,0 6 7 16,1 6 7-16,6 6-1 0,8 1-3 0,-1 2 3 16,7-1-3-16,6-3 5 0,0 0 5 0,7-3-7 15,0-3 3-15,6-3-5 0,1-3-2 16,6-4 4-16,0-7 2 0,5-4 0 0,1-8 2 15,-2-7-7-15,-1-6 2 0,-5-7 1 16,0-1 2-16,-5-5 3 0,-4-4-1 0,-5 0-1 0,-4-3-3 16,-6 0 4-16,-3 0 0 0,-4-2 3 15,-3 1 3-15,-2-1-5 0,-3 5 5 0,-2 0-4 16,-3 2 0-16,-1 4 3 0,0 5 0 0,-1 6 8 16,-4 8-1-16,2 3 2 0,1 3 3 0,0 5-7 15,-2 2-1-15,2 0-12 0,1 6-12 0,-2 7 0 16,-3 9 1-16,-4 8 7 0,-1 8 7 15,3 3-2-15,-1 3 5 0,4 1-6 0,1 4 0 16,4-2 1-16,0 4-7 0,4-3 8 0,6 3 1 0,2-4 2 16,8-4 3-16,4-4-7 0,4-7-1 15,8-10-2-15,2-5 2 0,6-9-2 16,0-7 3-16,5-2-2 0,-2-12-5 0,2-6 10 0,-2-6-5 16,-2-6 2-16,-4-4 8 0,-5-5-10 15,-3-2 5-15,-10-2-3 0,-4 0-5 16,-6 0 12-16,-6-1-4 0,-2-2 1 0,-5 4 2 15,0 2-5-15,-1 3 1 0,-6 5 3 0,3 2 2 0,-2 8-2 16,-1 6 7-16,1 5-3 0,1 2 3 16,2 6 6-16,1 0-3 0,1 2 2 15,-1 2-5-15,1 0-10 0,1 0-5 0,0 7-5 0,-1 6 3 16,0 8 5-16,-1 6 2 0,1 6 1 16,2 8-3-16,-1 0-1 0,0 5-2 0,4 1 3 15,2 2 4-15,-1 4-3 0,4 1 2 0,1 1-4 16,4 0-6-16,3-4 6 0,7-6-2 15,4-7 3-15,7-4 9 0,4-9-13 0,5-6 1 0,5-9-2 16,6-6-6-16,2-3 11 0,3-14-2 0,2-8 0 16,-1-5 2-16,-2-5-2 15,-4-9 2-15,-1-2 0 0,-6-8 2 0,-6-3-2 16,-3-5 4-16,-8-3-6 0,-2-3-4 0,-7-4 6 16,-3 1 0-16,-8-2 4 0,-2 1 3 15,-6 4-6-15,-3 5 0 0,0 4 0 0,0 7 0 0,-3 3 1 16,-4 9 2-16,2 4 2 15,-1 6-3-15,0 5-1 0,1 4 1 0,3 3-1 16,-1 3 6-16,0 2-3 0,2 5-1 0,0 2-1 0,1 2-7 16,0 0 5-16,0 0-3 0,0 0 1 0,0 0-1 15,0 0-4-15,0 2 2 0,0 3-1 0,0 6 3 16,0 1 4-16,0 1 0 0,0 5 0 16,0 0-4-16,0 4 0 0,0 2-1 0,1 2 3 15,-2 3 7-15,1 4-7 0,-1 3 2 0,1 3-3 16,0 5-3-16,1 1 5 0,-1 5-1 0,2 0 2 15,5 4 2-15,-1 2-5 0,4-2-1 0,5 1-1 16,2-3-3-16,6-3 6 0,4-4 2 16,6-6-1-16,4-4 0 0,2-5-1 0,5-9-2 15,6-4 0-15,1-8 6 0,3-5-4 0,6-4 5 16,-1-10-5-16,1-7-7 0,-2-3 10 0,1-5-4 16,-7-4 3-16,-4-3 5 0,-6-3-7 15,-6-3 2-15,-6-1 0 0,-6-3-2 0,-10-1 6 16,-5 1-1-16,-5 4 1 0,-4 3 0 15,-5 3-3-15,-3 5 1 0,-3 6 2 0,-2 1 8 0,-1 8-7 16,0 5 2-16,2 2-9 0,-3 5 0 0,1 0 0 16,-2 9 0-16,0 6 0 0,-4 9 0 15,0 5 0-15,1 4 0 0,2 6 0 0,4 1 0 16,6 1 0-16,4 3 0 0,3-3 0 0,11-1 0 16,7 0 0-16,3-2 0 0,8-4 0 15,7-2 0-15,6-1 0 0,7-8 0 16,7-3 0-16,7-6-18 0,8-3-14 0,6-6-27 15,3-5-34-15,4 0-51 0,-1-11-128 16,-20 3-756-16,-19 1-756 0</inkml:trace>
  <inkml:trace contextRef="#ctx0" brushRef="#br0" timeOffset="313682.6184">6490 14494 2313 0,'0'0'306'0,"0"0"-48"0,0 0-74 0,0 0-50 16,0 0-21-16,0 0-35 0,0 0-24 0,0 0-21 15,0 0-14-15,0 0-5 0,0 0-2 16,20 9 5-16,-8 3-2 0,2 3 2 0,-1 2 3 16,2 2-2-16,0 1 1 0,-1 1-4 15,2-1-6-15,-3 4 4 0,3 0-7 0,-3-1-1 0,-1 3 1 16,0 0-6-16,2-3 3 0,-3 1-2 0,-2-5 2 15,1-1 1-15,-4-5-1 0,2-2 0 16,0-4-4-16,-4-3 0 0,3-3-1 16,0-1 2-16,0-1 2 0,2-8-4 0,4-5 5 15,3-6-4-15,4-5-4 0,-1-4 6 0,2-2-4 0,1 0 4 16,-1-2 0-16,0 3 0 16,0 3 1-16,-2 2-1 0,0 1 0 0,-2 4-3 15,-3 3 4-15,2 3-2 0,-2 4-3 0,-3 2 9 16,3 4-11-16,1 4-1 0,-2 0 4 0,2 7-10 0,1 4 11 15,1 4 0-15,2 1-1 0,-1 2 8 16,2 1-7-16,-3 1 1 0,3-1-2 0,1-1-4 16,5 0 4-16,-4-2-1 15,7-2 6-15,1-5-1 0,-1 0-1 16,2-5 2-16,1-2-3 0,-1-2 1 0,0-6-1 0,-1-4 0 0,1-3 1 16,-1-2 0-16,-1-3 1 0,-1-1-1 0,-3 0 1 15,-3-4 5-15,-3 1-3 0,0-1-1 16,-7 3 1-16,0-1-3 0,-4 3 1 15,0 0 0-15,-5 1 2 0,2 6-6 0,-3 2 8 0,-2 3 1 16,0 3-2-16,0 2 6 0,0 1-11 0,0 0-4 16,0 4 0-16,-3 4-8 0,-2 3 11 0,2 4 0 15,-4 3 0-15,5 1 7 0,1 1-6 0,1 1 2 16,0 1-1-16,8 1-2 0,2-4 0 16,5-1-1-16,5-3 1 0,6-2 0 0,5-3 2 0,4-1-1 15,5-3-2-15,1-3 4 16,3-2-4-16,1-1 6 0,-2-4 0 15,6-4-2-15,-6-2 0 0,3-3-3 0,-6-2 3 0,-4-1 4 0,1-1-4 16,-6-1 3-16,-1 0-2 16,-7 2-3-16,-3-1 5 0,0 1-1 0,-8-2 5 0,-2 3-3 15,0 1 5-15,-4 0 0 0,-3 1-4 16,-3 2 9-16,0 4-7 0,0 1 1 0,0 3 2 16,0 1-9-16,0 2 0 0,-2 0-5 0,-3 3-2 15,1 5 6-15,-5 4-3 0,0 7 4 16,4 2-2-16,-1 0-3 0,6 3 4 0,0-1-6 0,11 0 6 15,9 4-5-15,2-3 2 0,11-1-2 16,4-1-1-16,4-4 1 0,6-2-1 0,-4-7 4 16,3-2-1-16,-1-5-2 0,-3-2-1 15,4-9 0-15,-3-3 2 0,-2-6 5 0,-2-2 2 0,-6-2-1 16,-2-3-1-16,-3-4-2 0,-5-1 0 16,2-3 0-16,-6-3 2 0,-2-1-1 0,1-4 0 15,-6-1 0-15,2-2-2 0,-4 0 5 16,-2-1-2-16,1 2 2 0,-1 5 2 0,-3 6-5 15,0 7 3-15,-3 4-1 0,-1 8 4 0,2 5 1 16,-1 5-1-16,-2 3-1 0,0 0-9 0,0 6-2 0,0 6 1 16,-6 8 0-16,2 6 7 0,-3 7-2 15,-2 8 4-15,-2 5-2 0,0 2-1 0,0 2 3 16,0 1-4-16,1 0 3 0,3 2-3 0,-3 0-5 16,5 2 2-16,-1-1-4 0,3 1-9 15,-2-1-19-15,3-2-38 0,2-5-48 16,1-8-72-16,7-8-95 0,-1-11-332 0,-2-9-946 15</inkml:trace>
  <inkml:trace contextRef="#ctx0" brushRef="#br0" timeOffset="314137.1633">9956 14078 1785 0,'0'0'968'0,"0"0"-719"0,0 0-93 15,0 0-64-15,0 0-41 0,0 0-18 16,0 0-11-16,0 0 5 0,0 0 5 0,0 0 6 15,0 0-1-15,0 0-8 0,0 0-8 0,0 0-8 16,-114 130 0-16,89-99-2 0,-4-4-3 0,-3 2 2 16,-5-2-2-16,-3-1 0 0,0 0-2 15,-1 1-3-15,-1-5-1 0,2 2-5 0,2-5-1 16,5 1-5-16,4-3-7 0,7-2-6 0,4-3-8 16,10-6-3-16,4-2-4 15,4-3-4-15,0 0 6 0,9 0 7 0,3 4 11 0,7 2 10 16,3 1 3-16,8 2 4 15,1 3-2-15,2 2 4 0,3 3 3 0,-1 4-4 0,4 1 2 16,3 4 3-16,2 1-1 0,2 5 9 0,4 1 2 16,0-1-1-16,2 5-2 0,4-3 4 0,0-1 9 15,2-1 7-15,2-4 4 0,-1-3-5 0,-1-3-4 16,-3-5-3-16,-2-4-7 0,-4-3 6 0,-2-3-2 16,-2-5 1-16,-2-1 4 0,-2-2-8 15,-2-2-4-15,-4-3-3 0,3-6 0 0,-5 2 1 16,1-2-4-16,-6 0-2 0,-1 0-2 0,-6 0-1 0,-5 1 2 15,-5 2 5-15,-6-1 10 0,-1 2-6 16,-4 0-2-16,0-1-6 0,-1 0-16 16,-5 0 9-16,0 1-4 0,0 0-5 0,-5 1-1 15,2 0-31-15,-2 2-33 0,-3 0-50 0,-1 1-88 16,4 1-298-16,2 0-1045 0</inkml:trace>
  <inkml:trace contextRef="#ctx0" brushRef="#br0" timeOffset="315548.7344">12124 15120 2534 0,'0'0'24'0,"0"0"16"0,0 0 1 16,36-120-6-16,-6 74 8 0,8-4 1 15,6-6 5-15,8-5 4 0,7-1-10 0,3-4-2 16,7 0-10-16,-5 2-8 16,2-2 3-16,-7 0-6 0,-4 2 3 0,-7-4 5 0,-7 0-1 0,-7 1 2 15,-8 5 6-15,-8 5 11 0,-6 8 9 16,-7 11 9-16,-5 7-6 0,-5 8-13 0,-10 6-5 15,-4 8-18-15,-3 4-7 0,-9 5-5 0,-4 6-10 16,-5 8 2-16,-2 6-1 0,-1 4-2 16,7 3 7-16,4 2 0 0,7 3-1 0,8 1 1 15,10 1-4-15,7 0-4 0,7 2 3 0,11 1 3 16,11 0-4-16,2-2 4 0,9-3-3 16,4-1-4-16,4-8 4 0,3 1-2 0,0-3 3 0,-1-1 6 15,-1 2-8-15,-7-1 1 0,0-1-3 0,-6 0-5 16,-6 0 7-16,-6 3 0 15,-3-4 0-15,-5 1 3 0,-4 2-3 0,-5-1 0 0,-4 2-1 16,-3-1 2-16,0 0-4 0,-6-1 4 0,0-3 1 16,0-2-4-16,1-3 6 0,-1-4-2 0,3-3 4 15,1-4 1-15,2-2-3 0,0 0-1 16,2 0-1-16,8-3-1 0,5-5 2 16,9-6 1-16,4-4 0 0,10-1-1 0,3-5-3 0,5 0 2 15,2-3 2-15,3-2 4 0,5-2-4 16,-3-1-1-16,0 0-3 0,1-3-4 15,0-1 7-15,-3 0 0 0,-1-1 4 0,-6 0 4 0,-3 2-4 16,-2 5 5-16,-8 2 3 0,-4 4 3 0,-6 1 12 16,-7 4 3-16,-2 2 2 0,-4 6 1 15,-2 0-5-15,-3 3-1 0,-3 4-3 16,0 0-2-16,0 2-5 0,0 2-6 0,0 0-6 16,-1 0-11-16,-5 3 4 0,-4 6-2 15,-3 4 1-15,-5 4 7 0,-3 4-8 0,0 5-1 0,5 1-4 16,1 1 1-16,9-1 2 0,3 1 0 0,3-1 1 15,8-2-3-15,8-3 2 0,4-3-1 0,7-3 3 16,6-5 4-16,5-5-6 0,3-6 6 0,7 0-3 16,2-10-8-16,0-4 9 0,1-4-2 15,-1-4 2-15,1-4 7 0,-7-3-9 0,3-4 0 0,-5-2-1 16,-5-2-1-16,-1-2 6 0,-4-1 1 16,-1-3-2-16,-3 1 0 0,-6 1-2 0,-2-1 1 15,-3 2 2-15,-8 5 6 0,-2 4-6 16,-1 6 1-16,-5 5-4 0,-1 5-7 0,0 3 9 15,-1 4-1-15,-2 2 1 0,-2 2 4 16,3 3-8-16,1 0-2 0,-1 1-4 0,1 0-3 0,1 6 2 16,1 6 1-16,1 4 3 0,2 5-1 15,4 3 3-15,4 6-1 0,5 2 3 0,-3 4 4 16,4 2-3-16,2 3-2 0,-5 5-1 0,1 1-1 16,0 1 2-16,-2 0 2 0,-2 3-1 0,2-5-4 15,-1-1-7-15,-2-4-8 0,0 0-5 16,-3-6 0-16,-3-3-5 0,0-4 5 0,-3-4 2 15,-2-6 0-15,1-1 11 0,-1-5 1 16,-2-5 3-16,0-2 5 0,-3-2-1 0,4-3 3 0,-1 0 1 16,0-6-6-16,-2-3 7 0,4-8-3 0,0-2-1 15,8-3-2-15,2-4-3 0,7-3-3 16,2-3 2-16,5-2 3 0,6-4-1 0,3-4 1 16,9-3 2-16,4 0-2 0,3-1 2 0,1 3 1 15,-2 5 4-15,0 4 6 0,1 3 0 16,-7 6 3-16,-1 2-1 0,-4 4 0 0,-5 5 2 15,-8 6 0-15,-5 3-4 0,-3 3-3 0,-9 2-3 16,0 2-1-16,-6 7 2 0,1 5 3 16,-2 4 4-16,-3 4 2 0,-5 5-4 0,-2 2-3 0,-2 2 2 15,2 1-4-15,1 1 3 0,5 1-2 0,3 0-4 16,2-2 0-16,4-2 0 0,10-6 0 16,5-3 3-16,3-9 1 0,3-2 1 0,2-4 0 0,6-6 1 15,0 0 0-15,-1-7 2 16,2-3 3-16,-1-4-4 0,-3-3 2 0,-2-2-1 15,-5-3 0-15,-1-3 7 0,-6-2-2 0,2-1 2 0,-7-1-3 16,2-1-4-16,-4 0 2 16,-6-1-2-16,2-1 0 0,-5 1 1 0,-1-1-2 0,-1 4 0 15,-7 1-2-15,-4 4-1 0,-5 4-3 16,-4 1 0-16,-6 1 1 0,1 6-2 0,-4-2 0 16,-5 3-1-16,2 3-6 0,0 1 1 0,2 2-14 15,2 3-18-15,6 1-20 0,5 0-44 16,1 1-49-16,8 6-91 0,5-1-392 0,1-2-1046 0</inkml:trace>
  <inkml:trace contextRef="#ctx0" brushRef="#br0" timeOffset="317400.1562">16718 13759 2743 0,'0'0'151'0,"0"0"14"0,0 0-35 0,0 0-4 0,0 0-22 16,0 0-22-16,-119-17-26 0,103 27-21 0,1 7-12 16,-4 2-3-16,5 4-4 15,-3 4-4-15,3 4-5 0,-1 2 0 0,5 4-2 0,3 1-1 16,2 0 4-16,5 0-6 0,0-2 0 0,8-3-1 16,6-3-2-16,6-3 3 0,6-6 1 15,-1-3 0-15,6-4-1 0,1-6-1 0,3-5-2 16,0-3-2-16,3-3 3 15,-1-8-2-15,0-3 1 0,-2-3 1 0,-3-1-3 0,-2-3 3 16,-3-4-1-16,0 0 3 0,-4-2 1 0,1-3-3 16,-3-1 4-16,-3 0-4 0,-3-1 1 0,-1 3 2 15,-1 2 1-15,-4 4 2 0,-4 2 0 16,0 4 1-16,-2 3-3 0,0 5 3 0,-2 0 1 16,1 3 4-16,-2 3 4 0,2 0 0 15,-2 2-3-15,0 1-2 0,0 0-6 0,1 0-3 0,-1 0 4 16,0 0-8-16,0 0 4 0,0 0-6 0,0 0-5 15,0 0 3-15,0 1-4 0,0 4 5 16,0 1 5-16,1 1 0 0,0 1 2 0,0 1-2 16,1-1-2-16,2 0 2 0,-2 0 2 0,-1-3-2 0,0-1 0 15,-1-1 1-15,1-2-2 0,-1 0 3 16,0-1 4-16,2 0-3 0,-2 0 5 16,0 0-2-16,1 0 0 0,-1 0 6 0,0 0 3 15,0 0 2-15,2-1 0 0,-1-3-6 16,1 0-4-16,-1 0-4 0,1-1-1 15,0 1 0-15,-1 2 2 0,1-1-2 0,-1 0-3 0,0 0 3 16,-1 0-1-16,1 2 1 0,-1 0 1 16,0 1-2-16,0-2 0 0,1 2-2 0,-1 0 0 0,0 0 1 15,0 0 0-15,0 0 2 0,0 0-2 0,0 0 0 16,0 0-2-16,0 0 2 0,0 0 2 16,0 0-3-16,0 0 4 0,0 0-3 15,0 0-4-15,0 0 6 0,0 0-3 0,0 0 2 16,0 0 1-16,0 0-3 0,0 0 0 0,0 0-1 0,0 0 1 15,0 0 0-15,0 0 1 0,0 0 1 16,0 0-2-16,0 0 0 0,0 0-1 0,0 0 1 16,0 0 2-16,0 0-3 0,0 0 2 0,1 0-2 15,-1 0-2-15,0 0 4 0,0 0-3 0,0 0 3 16,0 0 0-16,0 0-1 0,0 0 0 16,0 0-2-16,0 0 2 0,0 0-1 15,0 0 1-15,0 0 1 0,0 0-3 16,0 0 2-16,0 0-3 0,0 0 2 0,0 0 2 0,0 0-1 15,2 0 2-15,1 4 0 0,-1-1-1 0,0-1 3 16,-1 2-3-16,3-3 0 0,-2 1 3 0,0 0-4 16,0-2 0-16,-2 3 0 0,1-1-1 0,1 0 2 15,0 0 0-15,-1-1 2 16,0-1-3-16,0 1 2 0,-1-1-2 0,1 0 1 0,-1 0 2 16,0 2-3-16,0-2 3 0,0 0-4 0,0 0 1 0,0 0 0 15,0 0 0-15,0 0 3 16,0 0 0-16,0 0-1 0,0 0-1 0,0 0-1 0,0 0 0 15,0 0-1-15,0 0 4 0,0 0 0 16,0 0-4-16,0 0 2 0,0 0-2 0,0 0 2 16,0 0 2-16,0 0-2 0,0 0 1 0,0 0-4 15,0 0 1-15,0 0 4 0,0 0-4 16,0 0 4-16,0 0 0 0,0 0-2 0,0 0-1 16,0 0 0-16,0 0-1 0,0 0 2 0,0 0 1 15,0 0 0-15,0 0-1 0,0 0 2 16,0 0-4-16,0 0 1 0,0 0 2 0,0 0-2 0,0 0 1 15,0 0-1-15,0 0-1 0,0 0 0 0,0 0 2 16,0 0 2-16,0 0-2 0,0 0 1 0,0 0-2 16,0 0-1-16,0 0 2 15,0 0-1-15,0 0 4 0,0 0-2 0,0 0-4 0,0 0 7 16,0 0-7-16,0 0 4 0,0 0 1 16,0 0-3-16,0 0 2 0,0 0-5 0,0 0 1 0,0 0 1 15,0 0-1-15,0 0 1 0,0 0 0 16,0 0-1-16,0 0-2 0,0 0 3 15,0 0 0-15,0 0-1 0,0 0 4 0,0 0-1 0,0 0-2 16,0 0 4-16,0 0-3 0,0 0 1 16,0 0 2-16,0 0-5 0,0 0 3 0,0 0 0 15,0 0-2-15,0 0 1 0,1 0-2 0,-1 0 1 16,1-2-1-16,1 1 5 0,1-1-4 16,0 1-1-16,-2-2 3 0,2 2-3 0,0-2 5 15,-1 2-1-15,-1-1-3 0,-1 0 6 0,2-1-5 16,-2 1 3-16,2 0 1 0,-1-1-5 0,1 0 3 15,-2 3-2-15,1-1 0 0,-1-1 1 16,0 2 1-16,0-1 2 0,1 1-1 0,-1 0 2 0,0-1-5 16,0 1 0-16,0 0 1 0,1 0-7 15,-1 0 8-15,0 0-1 0,0 0-4 0,0 0 11 16,0 0-10-16,0 0 5 16,0 0 1-16,1 0-5 0,-1 0 3 0,0 0-2 15,0 0-1-15,0 0 2 0,0 0 2 0,0 0 1 0,0 0-1 0,0 0 3 16,0 0-5-16,0 0 0 0,0 0 4 15,0 0-7-15,0 0 6 0,0 0-1 16,0 0-1-16,0 0 3 0,0 0-2 0,0 0-1 16,0 0 4-16,0 0-7 0,0 0 3 15,0 0-3-15,0 0 1 0,0 0 0 0,0 0 1 0,0 0 2 16,0 0-3-16,0 0 5 0,0 0-5 0,0 0 0 0,0 0 2 16,0 0-8-16,0 0 9 0,0 0-2 15,0 1-3-15,0 2 8 0,0 1-6 16,0 3 3-16,0 1 1 0,0 5-5 0,0-2 2 15,0 3-3-15,0 0 2 0,-1 2 1 0,-1 2 2 16,1 2 0-16,1 1-2 0,-2 2 3 16,2 0-7-16,0 1 3 0,2 0 3 0,-2 3-8 15,3-2 10-15,3-2-4 0,-1 1-2 0,4-2 6 0,0 0-7 16,2-2 4-16,0-4 1 0,1-1-3 16,2-4 4-16,1-5-3 0,-1 2 2 15,2-6-1-15,1-2 3 16,-2 0 0-16,4-1-4 0,2-6 4 0,-1-4-3 0,1-2-1 0,-1-4 2 15,1-2-7-15,-2-5 2 16,1 0 0-16,-2-3 1 0,-4-1 6 0,3-4-7 16,-4-1 3-16,4 0-2 0,-4-2-2 0,3 1 4 0,-3 0-2 15,-1 2 3-15,2 1-1 0,1 3 1 0,-1 5-2 16,1 4-2-16,-1 5 3 0,1 2-4 0,-2 5-4 16,-2 3 2-16,0 4-9 0,0 0 6 0,-1 0-1 15,4 9 0-15,-3 3 7 0,0 5-3 16,-2 1 5-16,0 5 1 0,-1 2-4 15,-2 3 4-15,-1 2-3 0,-1 0 2 0,0 1 0 0,-1 1 0 16,1 3 1-16,-2-2-2 0,2-2 2 16,2 1 0-16,1 0-1 0,6-3 1 0,1-4-20 15,7-2-23-15,3-7-29 0,3-4-29 16,6-6-24-16,1-4-38 0,3-2-82 0,1-5-206 0,-8-1-519 16,-9 1-621-16</inkml:trace>
  <inkml:trace contextRef="#ctx0" brushRef="#br0" timeOffset="317992.4616">18567 13972 0 0,'0'0'727'0,"0"0"-22"16,0 0-218-16,0 0-110 0,0 0-85 0,65-116-63 0,-61 107-47 0,-1 0-44 16,-3 3-22-16,0 1-22 0,0 2-26 0,-1 1-15 15,-5 1-18-15,3 1-12 0,-5 1-9 16,-3 7-9-16,-2 2 5 0,-3 3-6 0,-1 5 0 16,0 3-1-16,1 2-5 0,2 2 2 0,4 3 0 0,2 1-1 15,2-1 2-15,9 4 1 0,-3-3 1 16,8-1-2-16,6-2-3 0,5-1 0 15,4-4 0-15,2-5 1 0,8-3 3 0,3-3-2 16,2-6 0-16,3-3 0 0,0-1 0 0,1-7-1 16,-1-2 1-16,-2-3 1 0,-1 0-2 15,-3-4 0-15,0-1 3 0,-3-4-1 0,-2 0 5 16,-1-3-1-16,-1 1 2 0,-1-4 0 0,-2 1 0 0,0-2 3 16,-2 0-2-16,-2 1 2 0,-4 3 2 15,-3 2 0-15,-3 4 4 0,-4 1-3 16,0 5 3-16,-3 2 1 0,-1 2 1 0,-1 3 4 15,-1 2-5-15,-1 1 1 0,0 2-7 16,0 0-8-16,-3 0-2 0,0 8-6 0,-6 5 2 0,-1 3 0 16,3 6-2-16,-2 0 5 0,0 2-2 0,4 1 2 15,3 0 3-15,3 1-4 16,2-3 1-16,5-1-3 0,3-2 1 0,4-4 2 0,0-2 1 16,3-3 1-16,0-3-2 0,2-2 2 0,0-5-2 15,1-1 2-15,2 0 5 0,-2-6-4 16,4-1 1-16,1-3-2 0,1-3-4 0,1 0 5 15,-1-5-1-15,2-2 2 0,-1 0 1 0,1-2-4 16,-3-3 0-16,2 0 1 0,-3 0 3 0,-3-1 0 16,-1 1 1-16,-3 1-2 0,-1 1-3 0,-6 2 2 15,-2 2-1-15,-2 1 1 0,-3 4 2 16,-4-1-3-16,0 4 1 0,0-1-3 0,0 0 1 16,-4 3-1-16,-3 1-2 0,-1 2 2 0,-2 2-5 15,-3 0 2-15,2 4 0 0,-6 0-1 16,3 5 4-16,-3 4-2 0,4 4 2 15,0 6-1-15,1 3-1 0,5 3 0 0,0 3 1 16,2 1 0-16,-1 2 1 0,6-1 0 0,-1 2 2 0,-1-1-2 16,2 1-5-16,-1 1 6 0,-1-1-3 0,-2 0-1 15,-1-1-24-15,-5-1-73 0,-4 0-132 0,5-9-850 16,1-7-706-16</inkml:trace>
  <inkml:trace contextRef="#ctx0" brushRef="#br0" timeOffset="319041.0786">19501 13968 0 0,'0'0'560'16,"0"0"-88"-16,0 0-106 0,0 0-9 0,0 0-35 16,0 0-56-16,0 0-59 0,0 0-43 0,0 0-26 15,0 0-11-15,0 0-9 0,0 0-11 0,-4-6-17 16,8 5-25-16,2-2-18 0,4-3-12 0,2-1-10 15,7-2 0-15,2-2-6 0,6 0-5 16,6-2-5-16,-1-1-3 0,7-1 1 0,-1 0-4 16,4-1 5-16,1-2-1 0,1-3-1 15,2-1 3-15,0-3-5 0,0-1 4 0,-5-1-5 16,-2-1 6-16,-7 1 1 0,-3 0 1 0,-6 1 9 16,-4 3-3-16,-7 2 4 0,-4 0 8 0,-6 4-1 15,-2 2 6-15,-5 3-3 0,-5 3-9 0,-7 4-3 16,-7 2-7-16,-8 3-2 0,-11 6-2 0,-8 8 1 15,-8 5 3-15,-8 4 1 0,-7 5 2 16,1 3-7-16,2 3 7 0,5 4-2 0,5 2-4 16,8 2 8-16,12 3-11 0,11 0-2 0,12-1 3 15,14 0-8-15,8-2 7 0,16 0 0 0,12-2 2 16,15 1 4-16,8-2-3 0,15-4 1 16,6-2-6-16,8-4-8 0,3-4-21 15,4-4-45-15,0-5-89 0,-21-6-357 0,-25-6-1289 16</inkml:trace>
  <inkml:trace contextRef="#ctx0" brushRef="#br0" timeOffset="320510.3746">21166 13776 1760 0,'0'0'367'0,"0"0"-66"0,0 0-89 15,0 0-58-15,0 0-32 0,0 0-20 16,0 0-25-16,0 0-19 0,0 0-2 0,0 0-5 16,0 0 1-16,0 0 0 0,-31 50-11 0,21-33-5 15,0-3-7-15,-1 2-8 0,4-2-5 16,1 0-3-16,-2 0-1 0,2-3-4 0,1 1 2 15,2-3-4-15,-2 1-3 0,3-3 4 0,1 0-5 16,0-1 0-16,1-1 2 0,0-1-7 0,0-3 6 16,0 1-3-16,0-2 1 0,0 0 7 0,2 0-4 15,-1 0 5-15,5 0-1 0,-3-3-5 16,2-3-1-16,2 1-3 0,1-2 3 0,0-2 1 16,-1 1 1-16,1-3-2 0,0 1-3 0,0-2 7 15,-2-2-6-15,1 3 2 0,1 0 3 0,-4 0-9 16,1 2 9-16,-3-1-2 0,-1 3 0 15,1 0 6 1,-2-1-6-16,2 4 4 0,-2 0 0 0,0 0-1 0,0 1 2 0,0-2-4 16,0 2 0-16,0 0-4 0,0 1 1 0,0 0 1 0,0 0-5 15,0 1-12-15,0 1-60 0,0 0-101 16,0 0-300-16,-2 0-1208 0</inkml:trace>
  <inkml:trace contextRef="#ctx0" brushRef="#br0" timeOffset="321810.295">726 15774 903 0,'0'0'201'0,"0"0"-129"0,0 0-48 0,0 0-5 15,0 0 11-15,0 0 14 0,0 0 1 0,0 0-6 16,0 0-8-16,0 0-6 0,0 0 2 15,0 0 11-15,71-18 15 0,-61 18 12 0,1 0 14 16,1 0 7-16,4 3 1 0,-1-1 5 16,5 2-7-16,0-3-7 0,7 3-11 0,1-1-18 15,3 0-5-15,3 0-2 0,6-1 4 16,4 0 5-16,21 1-2 0,11-2-3 0,15 0-19 16,11 0 0-1,-5-1 0-15,-6 0-2 0,2 0 18 16,1 0-2-16,10 0 4 0,5 0-5 0,3-2-5 0,9-2 2 0,2 1-5 0,10 0-3 15,4 0-6-15,6-2-6 0,5 1 0 0,6-2-1 0,6 1 3 16,4-2 1-16,6 0-3 0,3 1 0 16,5 0-3-16,2-2 3 0,8 1-1 0,4-2 3 15,6-2 2-15,4-1-7 0,5 1 0 0,4-2-5 16,2 1-2-16,3-1 7 0,4 1-3 16,3-1 0-16,1 0-1 0,7 0-4 0,-2-2 1 15,9 3 1-15,0-3 2 0,6 2 0 0,6 0 2 0,4 0-5 16,3-1-3-16,7 0 3 0,1 1-4 0,0-1 4 15,5 2 2-15,-1-1-5 16,4 0 2-16,1 0-1 0,8-2-1 0,-1 0 6 0,5 0 0 16,1 0 3-16,2 2 4 0,1 1-5 15,4-1 1-15,3 1 1 0,-1 1-1 16,4 0 0-16,0-1 0 0,3 0 0 0,0 2-1 16,2-2 1-16,-4 5 1 0,3-2 1 0,-2 0 1 15,3 4-3-15,0-2 0 0,-2 2-3 0,0 0 0 16,-5 4 4-16,-6-1-4 0,-4 1 2 15,-8 2-3-15,-6-1-5 0,-7 0 0 0,-13 0 0 0,-7 0-3 16,-13 2 1-16,-15-1 1 0,-14-1-2 0,-17 1-2 16,-17-1 4-16,-17 0-2 0,-17-2 1 0,-21-1 7 15,-16-3-8-15,-19-1 2 16,-15 0-1-16,-16 1-3 0,-10 0 6 0,-12 1-1 0,-7 2 1 16,-7-1-2-16,-9 3-3 0,-3 0-7 15,-2 1-28-15,-6 0-20 0,-14 0-31 0,-14 1-71 16,-19 0-118-16,10 1-472 0,6 0-941 0</inkml:trace>
  <inkml:trace contextRef="#ctx0" brushRef="#br0" timeOffset="322733.7685">1687 13891 1616 0,'0'0'172'0,"0"0"-146"0,0 0-50 0,0 0 3 0,0 0 24 16,0 0 23-16,0 0 0 0,0 0-7 0,0 0-5 15,0 0 3-15,142-22 9 0,-116 21 14 0,3-2 13 16,5 1 7-16,2 1 9 0,4 0 5 15,2-1-5-15,6 0-1 0,4 0-10 0,7 0-5 16,5 0-4 0,8 1-11-16,6-1-2 0,6 0-10 0,7 0-4 15,8-1-1-15,3 0-3 0,6-1-1 0,8 0 4 16,5 1 3-16,7-2 1 0,8 1 7 0,9-3 2 16,6 0-1-16,7 1 4 0,9-2-1 0,7 0-1 0,9-1 4 15,4 1-4-15,9-1-2 0,6 0 0 0,8-1 0 0,5 2-2 16,8 1-1-16,5-4-4 0,8 3-9 0,1-1-2 15,7 0-2-15,1 1 0 0,6 1 6 16,2 0-7-16,4 0-3 0,7-1-3 16,6 2-8-16,4-2 8 0,6 0 3 0,5 0 1 15,7 0 10-15,5-1-11 0,7 1-2 0,3-1-2 0,8 1-8 16,6 0 5-16,7-2 0 16,7-2 0-16,6 0-2 0,5-2 0 0,4-3 2 15,0 3 1-15,3-3 6 0,0 2-8 0,1-1 1 0,-2 0-2 16,-1 0-5-16,2 0 10 0,-5 3 0 15,-1-1 2-15,0 0 3 0,-5 1-7 0,-5 2 1 16,-2-3 6-16,-5 3-1 0,-4 1 9 0,-7 0 2 16,-1 3 1-16,-5 2-1 0,-10 0-1 0,-6 3-2 15,-5-1 0-15,-10 3 4 0,-9 1-9 16,-12-1 2-16,-10 2-4 0,-11-2-4 0,-12 4 3 16,-16 0-3-16,-11-1 0 0,-15 1 3 0,-17 0-6 15,-12 0 1-15,-15 1-3 0,-15-1 0 16,-15 0 2-16,-15-1-4 0,-18 0-3 0,-16-1-2 15,-15 2 2-15,-15-2-3 0,-12 2-11 0,-11-1-34 16,-10 2-31-16,-4 2-22 0,-21 4-60 0,-9 0-146 16,2-1-764-16,5-4-596 15</inkml:trace>
  <inkml:trace contextRef="#ctx0" brushRef="#br0" timeOffset="323672.2252">1403 12141 0 0,'0'0'0'0,"0"0"0"0,0 0 0 0,0 0 0 16,0 0 0-16,0 0 0 0,0 0 0 16,144 23 0-16,-116-18 0 0,1-2 0 0,5 1 0 15,-1-1 0-15,6 0 58 0,2-1 43 16,1 0 98-16,8-1 62 0,3-1 5 0,4 2-8 0,5-2-79 16,5 0-25-1,6 0-22-15,3 0-23 0,12 0 0 0,6 1-35 0,9-1-4 16,8-2-7-16,10 1-13 0,4-2 7 0,8-1-16 0,7 1 11 15,7-4-5-15,8 1 3 0,7-1 0 16,7-1-7-16,8 0 1 0,8 0-7 0,8-2 0 16,5 1-3-16,7-4-8 0,7-2 2 15,4 1 3-15,3-3 7 0,8 1 11 0,8-3 7 0,3 3 2 16,6-1 1-16,8 1-3 0,3-1-2 16,7 2-2-16,3-1-6 0,6 2-7 0,5-1-9 15,6 3-8-15,6-4-2 0,7 4 1 16,5 1-8-16,5 1-2 0,4-1-5 0,3 1-6 0,3 2 9 15,2-2-2-15,4 2 3 0,3 1 1 16,5-1-4-16,1-2-2 0,1 1 1 0,0 1 1 16,2-1 4-16,-5 0 7 15,1 2 4-15,-1-1 6 0,-3 0 3 0,0-2 1 0,-2 0 1 0,-3 0 3 16,-1 1-11-16,-8-2-4 0,0 2-6 0,-6 1-6 16,-6 0 4-16,-5-1-2 0,-7 2 0 0,-8-1 1 15,-7 0-5-15,-8 1-1 0,-6 0-2 16,-7 1 0-16,-10 0 1 15,-9 1 2-15,-7 1-3 16,-12-2-4-16,-10 3 4 0,-12-2-4 0,-12 0 2 0,-13-1 3 0,-14-1-5 16,-13 0 3-16,-16 0-3 0,-13-1-3 0,-18-1 3 15,-14 3 0-15,-18-1 2 0,-13 0 0 0,-14 1 0 0,-14 3-1 16,-7 1-1-16,-8 0 2 0,-4 2-13 0,-4 3-46 16,-9 7-40-16,-14 8-169 0,6-3-967 15,1-3-518-15</inkml:trace>
  <inkml:trace contextRef="#ctx0" brushRef="#br0" timeOffset="325605.7318">19918 10125 2336 0,'0'0'293'0,"0"0"-22"0,0 0-103 0,0 0-12 0,0 0-27 16,0 0-26-16,0 0-17 0,0 0-10 0,0 0-14 15,0 0-24-15,0 0-12 0,0 0-16 16,-4-76-12-16,3 78 2 0,-3 5-5 0,-1 5 3 15,0 3 4-15,-1 4 1 0,-1 3 5 0,2 3-2 16,-3 3 0-16,2 1 5 0,1 5-2 0,-4 2 3 16,0 0-1-16,3 3 1 0,-1-2 2 15,-1 2-4-15,1 1-1 0,2-2-4 0,-2-1-4 16,5-2 2-16,-1-3 2 0,1-2 0 16,2-7 1-16,-1-1-5 0,1-4 1 0,0-3-3 15,1-2 3-15,4-2 2 0,-1-2 4 0,2-4 0 16,5-1 1-16,3-3 3 0,6-1 2 15,7-4 2-15,7-5 3 0,5-4-7 0,9-4 0 0,-2-2-5 16,4-5-3-16,-3-1 2 16,3-4-2-16,-1-6 4 0,-4-4 1 0,2-2-4 0,-4-5-2 0,-1 0-1 15,-4 2 1-15,-2-1 3 0,-5 4 1 16,-7 2-3-16,-3 5 0 0,-5 4-1 16,-5 4 0-16,-5 3 2 0,-4 4 0 0,-2 4 1 0,0 2-6 15,-4 5 0-15,-5 0 0 0,-3 3 0 0,-2 2 0 16,-4 3-2-16,-6 0-2 15,-1 6 0-15,-3 4-1 0,3 1 1 0,-1 4 2 16,8 2 1-16,4 1 3 0,4 4-3 16,8 1-4-16,2 1 2 0,2 3-3 0,12-1 6 15,4 3 8-15,9 0-7 0,1 3 1 0,6-2-3 0,1 1-6 16,3 0 7-16,0 1 0 0,-1 0 3 0,-6-2-2 16,-5 2-2-16,-6-5 1 0,-2 0-4 0,-11-3 2 15,-4-2 2-15,-3 0 1 0,-4-2 0 16,-10 1-3-16,-3-1 2 0,-8-3 0 0,-4 0 3 15,-3-2 6-15,-6-1-7 0,1 0 2 0,-4-4-5 16,0 3-2-16,0-3 0 0,-3 2-19 16,4-2-34-16,0 0-88 0,2-3-256 0,11-2-938 15,8-3-477-15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3:55:15.5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4677 2255 268 0,'0'0'418'16,"0"0"-107"-16,0 0-18 0,0 0 18 0,0 0-30 16,0 0-35-16,0 0-48 0,0 0-39 0,0 0-25 15,0 0-29-15,0 0-19 0,0 0-22 0,-44-22-16 16,44 22-9-16,0 0-12 0,0 0-2 0,0 0-5 15,0 0-6-15,0 0 4 0,0 0-10 16,0 0-1-16,0 0-1 0,0 0-5 16,0 0 3-16,0 0 0 0,0 2-2 0,0-2 1 0,0 0-1 15,0 0 0-15,3 1 4 0,1 0 4 16,1 1 7-16,1 2 8 0,3 1 2 0,4-2-1 16,4-1 5-16,1 1-4 0,5-2-3 15,1 0-2-15,2-1-6 16,5 0-1-16,2 0-1 0,5 1-5 0,0-1 5 0,1-2-5 0,1 1-2 15,2-3 4-15,2 2-7 0,-1 1 3 0,2-3-1 16,2 1-1-16,1-1-1 0,2 1 0 16,0-1 2-16,3 1-3 0,0-1 5 0,5 0-1 15,0-1-1-15,-2 2 3 0,3-2-6 0,-3 3 0 16,-1-1 0-16,-1-1-5 0,0 2 5 0,0-3 2 16,-1 3-2-16,3-2 6 0,-1 1-6 0,4-2 1 15,-2 1-1-15,1 0-1 0,2-1 1 0,-1 1-2 16,-4 0 1-16,3-1-1 0,-6 0 3 0,3 1 1 15,0-1-4-15,-4 0 7 0,-1 3-7 16,1-3 1-16,-2 2 0 0,-2-2-2 0,1 1 3 16,-3 1-3-16,0-2 3 0,-3 1 1 15,-2 1-3-15,-2-1 2 0,-4-1 0 0,1 1 0 0,-6 0-1 16,3 0 0-16,-6 0 0 16,2 1-4-16,0 0 5 0,-3-2 3 0,-4 2-3 0,-1 0 6 15,-3 0-7-15,-4 2 1 0,-3 0-1 0,-2 1-6 16,-4-1 6-16,1 1-2 0,-5 0 2 15,1 0 3-15,-1-1-2 0,0 1 1 0,0 0-2 16,0 0 0-16,0 0-2 0,0 0 0 0,0 0 2 16,0 0-6-16,0 0 6 0,0 0 1 15,0 0-6-15,0 0 9 0,0 0-7 0,0 0-2 16,0 0 4-16,0 0-9 16,0 0-5-16,-1 0-21 0,0 0-29 0,-2 0-41 15,1 0-21-15,1 2-38 0,-2 2-60 0,-1 0-116 0,2 0-389 16,1-2-780-16</inkml:trace>
  <inkml:trace contextRef="#ctx0" brushRef="#br0" timeOffset="547.366">7515 2030 508 0,'0'0'574'0,"0"0"-119"0,0 0-147 15,0 0-33-15,0 0-33 0,0 0-35 0,0 0-26 0,0 0-35 0,0 0-38 16,0 0-39-16,0 0-34 0,0 0-20 16,0 0-19-16,0 0 0 0,-2-28-1 0,2 28 3 15,0 5 7-15,0 0-1 0,0 3 2 16,0 0 1-16,0 2-1 0,0 2 6 0,0 0 2 16,1 2 3-16,-1 2 2 0,1 2-2 0,-1 2 2 15,1 2 0-15,1 3 1 16,1 2-3-16,-1 4-1 0,-1 3-4 0,0 3-7 15,-1 3 6-15,0 3-1 0,0 0-1 0,0 0 4 16,0 0-8-16,-2 1 3 0,0 1 1 0,2 1-1 16,-4 0 0-16,3 0-2 0,1-2-2 0,1-2 0 15,-1 0 0-15,0-1 1 0,0 1 2 16,1 0 1-16,-1-1-1 0,0 2 3 0,3-1-2 0,-1 0 2 0,0-1 0 16,4 2 0-16,-2 0 3 0,-1 2-4 15,2 1 0-15,-1 1-3 0,1 2-1 16,-2-1 1-16,-1 0-3 0,-1 1-3 0,-1 2 1 15,0 2-3-15,4 2 5 0,-4-2 3 16,0-1 0-16,0-6-3 0,0-3 1 0,0-7-3 0,0-1-1 16,1-3 9-16,0 0-7 0,0-2 0 0,0 1 2 15,-1-3-7-15,0-1 6 0,2-3 1 0,-2-1-4 16,1-3 4-16,-1-2-2 0,0-1 0 16,0-3 1-16,0-2-1 0,3-2-1 0,-3-2 1 15,0-3-3-15,0-1 0 0,0-4 1 0,0 1 1 16,0 0 0-16,0-1 3 0,0 0-2 15,0 0 3-15,0 0 3 0,0 0-1 0,1 0 1 16,-1 0-4-16,0 0-8 0,0 0-23 0,0-1-47 0,0 0-87 16,0-1-267-16,0 1-900 15</inkml:trace>
  <inkml:trace contextRef="#ctx0" brushRef="#br0" timeOffset="12257.7446">4551 2266 0 0,'0'0'0'0,"0"0"0"0,0 0 11 0,0 0 386 15,0 0-16-15,0 0-36 0,0 0-47 0,0 0-50 16,0 0-31-16,0 0-26 0,0 0-24 16,0 0-16-16,0-48-10 0,0 44-15 0,0 0-16 15,0 3-16-15,0-2-19 0,0 1-13 0,0 1-10 16,0 1-7-16,0 0-7 0,0 0-14 0,0 0-8 16,0 0-8-16,0 0-11 0,0 0-2 15,0 1-4-15,0 5 2 0,-1 1 3 0,0 3 2 0,0 2 0 16,-1 4 2-16,0 1 0 0,0 2 0 0,-1 5 4 31,2 4-3-31,0 2-2 0,1 3 1 0,0 2 0 16,0 2 2-16,-2 4 3 0,1 2-1 0,-1 4 3 15,0 1-4-15,1 7-2 0,0-1 1 0,0 1-2 0,1 4 2 16,0-1 4-16,-3 3 2 0,1 1-2 0,-1 0 2 0,2-1-3 16,1-2 0-16,-3-1 2 0,2 0-1 0,1-1-2 15,0 0-2-15,-1 0 1 0,-2 1-4 0,3-2 7 16,-1 1 0-16,0 3 0 15,0-3 12-15,1 0-6 0,0 2 1 0,-1-5-3 0,-1 0-8 16,2-1-1-16,-2 0 1 0,-1 1 1 0,1-1 2 16,-1-1 2-16,-1 0 1 0,2-2-2 15,-2-2 1-15,-1-3-2 0,2-4-1 0,0-2 1 16,-1-4-3-16,1-5 1 0,0-5-2 16,-1-2-1-16,2-1 6 0,-3-2 1 15,0-1 1-15,3-3 3 0,-2-3-4 0,1-5 0 16,1-3-1-16,2-1 2 0,0-4 3 0,0 0 4 0,0 0 3 0,0 0 6 15,0 0 1-15,0 0-1 0,0 0-1 16,0 0-5-16,0 0-5 0,0 0-2 0,0 0-4 16,0 0-1-16,0 0 0 0,0 0-1 15,0 0-2-15,0 0 0 0,0 0-1 0,0 0 1 16,0 0-1-16,0 0-1 0,0 0 0 16,0 0 0-16,0 0-1 0,0 0 2 0,0 0-2 0,0 0 1 15,0 0 0-15,0-2-1 0,0 2 0 0,0 0 0 16,0-1-1-16,0 1 0 0,0 0 2 0,0 0-1 15,0 0-1-15,0 0 0 16,1 0-3-16,-1 0-1 0,1-1 1 0,0 0-4 16,2-2 4-16,1 0 0 0,2-1 0 0,-1 1 1 15,1-1 2-15,0 2-3 0,2-1 0 0,2 1 0 16,0 0-1-16,0 1 3 0,2-3 0 16,1 2 1-16,1 1 0 0,3-2-1 0,0 2 0 0,2-1 1 15,4 0-1-15,2-1 3 0,1 1-1 0,2 0-1 16,2-1 3-16,1-1-2 0,-1 2 0 15,2-1 1-15,2 2-2 0,2-2 1 0,0 2 1 16,-1-3-1-16,3 3 0 0,-2-1 1 0,2-1-1 16,1 2-1-16,1-2 2 0,2 2 0 15,-1-1 1-15,-1 0 3 0,1 1-4 16,1-1 2-16,-2-2-3 0,0 1-3 0,-1 0 5 0,-4 0-3 16,3-1 1-16,1 0 3 0,-2 0 0 0,1-1 0 15,0-1 0-15,-3 0-3 0,-4 3 0 0,-1 0 0 16,-4-1 0-16,3 0 0 0,-4 1 1 15,3 0 1-15,0-1 2 0,0 2 0 0,0-3-4 0,2 1 1 16,0-1 0-16,4-1 4 16,1-1 1-16,-2 0-1 0,5-1-1 0,0 1-3 0,1 1-1 15,1 1 1-15,2-1 0 0,-2 0-2 0,4 1 3 16,-1 0-2-16,5-2 2 0,-5 0 0 0,6 1-1 16,-3-1-1-16,1 3 0 0,-1-1 4 15,-1 0-2-15,0 0 1 0,0-1 0 0,-3-1-3 16,3 2 3-16,-3-1-1 0,-3 2-2 15,4 0 1-15,-2-1-4 0,-1 0 5 16,2 1 3-16,0-1-2 0,-3 1 4 0,1-1-7 0,-4 4 2 16,0-3 0-16,-3 0 0 0,-3 2 0 0,-1 1-2 0,-6-1-1 15,-1 2 0-15,2-1 0 16,-3 0 5-16,0-1 0 0,-1 1 5 16,1-1-5-16,0 1 1 0,-3 0 0 0,-2-1-4 0,0 1 3 0,-3-1 1 15,-3 2 3-15,0-1 4 0,-2 0-4 16,-4 0 0-16,0 0-3 0,-2-1 1 0,-2 2 3 15,0 0 1-15,0 0 0 0,0 0-4 16,0 0 3-16,0 0 2 0,0 0-2 0,0 0 4 16,0 0-6-16,0 0-1 0,0 0 1 0,0 0-5 15,0 0 5-15,0 0-2 0,0 0-1 0,0 0 2 16,0 0-3-16,0 0-2 16,0 0 0-16,0 0 5 0,0 0-6 0,0 0 2 0,0 0-1 15,0 0-5-15,0 0 3 0,0 0 1 0,0 0-4 16,0 0-9-16,0-1-44 0,-5 1-103 0,2 0-385 15,1 0-959-15</inkml:trace>
  <inkml:trace contextRef="#ctx0" brushRef="#br0" timeOffset="14101.127">10677 2030 0 0,'0'0'206'0,"0"0"281"0,0 0-117 0,0 0-2 0,0 0-29 15,0 0-46-15,0 0-61 0,0 0-64 16,0 0-40-16,0 0-26 0,0 0-27 16,0 0-19-16,-22-8-21 0,24 8-15 0,-1 0-1 0,1 0-12 15,-1 0-7-15,0 0-5 0,-1 0-12 16,1 0-2-16,0 0 2 0,0 0-3 0,-1 0 4 16,3 0 3-16,3 0 7 0,-1 0 14 0,4 0 14 15,6 1 11-15,1-1 5 0,4 0-2 0,4 2-15 16,3-2-3-1,2 0-1-15,3 0 0 0,5 1 8 0,-2-1-2 16,5-1-7-16,-1 1-4 0,6-3-4 0,-1 1-1 16,7 1 1-16,-1-3-1 0,4 1 1 0,3-2-3 0,-1 0 1 0,4 2 0 15,0-1 0-15,1 0 2 0,2-2-1 16,3 2 0-16,-2-2-2 0,2-1 4 0,0 2 0 16,-1-1 0-16,2 0 5 0,2 0-8 0,-1 0-2 15,3 0 1-15,3 3-5 0,0-1 6 16,-3-1 1-16,5 0-4 15,-3 2-3-15,2-3 0 0,-4 2 3 0,2 0 6 0,4 0 4 16,-4 0-3-16,1 0-7 0,0 0-1 0,-1-1-5 16,-3 2 8-16,1-2 6 0,-1 0-1 0,1 0 7 15,-2 0-11-15,-1 1-6 0,2 1 2 0,-3-4-4 0,2 4 4 16,0-2 4-16,-3 2-4 16,-1-1 2-16,-4 0-4 0,0-1 1 15,-3 3 1-15,-3-1-1 0,-5 0 2 0,0-1-1 0,-5 1-4 16,-6 1-3-16,-1-2 3 0,-7 3 5 0,-1-2 3 0,-7 0 2 15,-3 1-3-15,-1 0-3 0,-8 0-1 16,-1 2 6-16,-3 0 1 16,-4-2 6-16,-2 2 3 0,0 0-6 0,-1 0 0 0,0 0-7 0,0 0 2 15,0 0-1-15,0 0-11 0,0 0-12 0,0 0-28 16,0 0-38-16,0 0-8 16,3 0-31-16,-1 4-62 0,1 0-135 0,4-1-387 15,-5 1-834-15</inkml:trace>
  <inkml:trace contextRef="#ctx0" brushRef="#br0" timeOffset="14563.9812">14842 1783 1358 0,'0'0'277'0,"0"0"-12"15,0 0-45-15,0 0-36 0,0 0-45 16,0 0-62-16,0 0-52 0,0 0-21 0,0 0-20 0,0 0 2 16,0 0 6-16,0 0 12 0,0 0 20 15,0 0 5-15,6 38-5 0,-2-21-2 0,-1 4 2 16,3 2 7-16,-2 4-1 0,2 5 1 0,-4 1 0 16,2 5-7-16,-1 3 0 0,-1 4-4 15,-2 3-8-15,0 4 2 0,1 5 26 16,-1 2 13-16,0 4 4 0,0 1 3 0,-1 2-19 0,1-2-12 15,0 0 0-15,1 1-3 0,-1-1 0 16,8-1 1-16,-4-2-3 0,5-3-1 0,0 0-3 16,2-1 1-16,-1-2 0 0,-1-1-5 0,2-1 4 15,-4-4-7-15,2 2 0 0,-5-1 0 0,4-1-7 16,-3 0 2-16,1 1-1 16,-5 0-1-16,0 1 4 0,-1-3-2 0,1 3-2 0,-2 0 3 15,-1-3-5-15,0-2 0 0,-3-3 1 0,4-7-2 16,0-4-1-16,-2-6 4 0,-1-3-2 15,3-3 2-15,0-4 6 0,0-3-5 0,1-1 0 16,-1-4-2-16,0-1-10 0,1-6 8 0,0 1-3 16,-1-2-6-16,1 0-8 0,0 0-29 0,-1 0-35 15,1 0-51-15,-4-2-110 0,2-1-526 0,2 1-899 0</inkml:trace>
  <inkml:trace contextRef="#ctx0" brushRef="#br0" timeOffset="15680.7481">10389 2276 1041 0,'0'0'338'0,"0"0"-59"0,0 0-32 16,0 0-33-16,0 0-16 0,0 0-31 15,0 0-56-15,0 0-44 0,0 0-41 0,0 0-27 16,0 0-8-16,0 0 2 0,0 0 5 15,12-17 12-15,-4 34 4 0,-1 5 3 0,-2 6 8 16,4 5 2-16,-1 4-6 0,-2 4-6 0,1 0 1 16,2 4 1-16,-4 2 0 0,2 3 0 0,2 4-5 15,1 2-5 1,-2 5 12-16,1 5 3 0,-2 2 5 0,3 5 3 0,-2 2-5 16,-1 2 6-16,2 0 1 0,-2 3-3 15,-2-2 7-15,0 3-8 0,1-1-7 0,-3 2 3 16,3 2-10-16,-4-1 3 0,1-3 0 0,2 0-2 0,-3-5-2 0,1-3-2 15,0-1-5-15,1-5-2 0,-1-3-6 0,3-6 5 16,-2-5-1-16,1-4 4 0,-2-7 1 16,1-5-5-16,0-5 0 0,0-2 0 0,-2-4-3 15,3-3 3-15,-3-5 1 0,-2-3 0 0,3-3 4 16,0-4 0-16,-2-1 1 0,-1-4 4 0,1 0 5 16,-1-2 1-16,0 0 2 0,1 0-1 0,-1 0-5 15,0 0 0-15,1 0-3 0,-1 0-5 16,0 0 3-16,0 0-9 0,2 0-2 0,1 0-1 15,1 0-3-15,2-2 6 0,3 0 3 16,3-1 1-16,2-1-1 0,2-1-1 0,2-1-1 0,2-1 1 16,3 1 1-16,2-2-3 0,5 1-2 15,1-1-3-15,5 0-6 0,2 2 7 0,4-3 2 16,4-1 4-16,7 1 7 0,-2-2-8 0,6 1-2 16,3 1 2-16,1 0-4 0,4-1 2 15,5 0 1-15,2 1 0 0,2-3-1 0,6 2 0 16,2-2 1-16,3 3 0 0,3-1 6 15,1 2-5-15,3 1-2 0,-1 0 0 0,1 0-8 0,2-1 8 16,3 0 1-16,-2-1 0 0,4-4 7 0,-1 2-4 16,0-2 3-16,3 0 1 0,2-1-3 15,1 0 7-15,1 1-2 0,0-1 1 16,3 0-1-16,-4 1-3 0,2 2 0 0,-1-3 1 0,-1 3 2 16,-3-2-3-16,1 3-1 0,-6-1-4 15,-2 2-3-15,-8 1 4 0,3-2 0 0,-3 3 2 16,-4-2 3-16,-6 4-6 0,-4-1 1 0,-7 1 0 15,-6 0-3-15,-3 1 7 0,-5 0-2 0,-6 0 0 16,-5 1 2-16,-3-1-3 0,-8 2-1 0,-7-1 1 16,-8 3 1-16,-3 0 3 0,-5-2 5 0,-4 2 7 15,-2 0 4-15,0 0 7 0,0 0-1 16,0 0-6-16,0 0-2 0,0 0-11 16,0 0-4-16,0 0 0 0,0 0-2 0,-1 0-1 15,1 0-1-15,0 0-2 0,-1 0-2 0,1 0 1 16,0 0 1-16,0 0 2 0,0 0 5 0,0 0-3 15,0 0-1-15,0 0-1 0,0 0-9 0,0 0 3 16,0 0-2-16,0-1-10 0,0 1-19 0,0-2-46 16,0 0-82-16,1-1-464 15,-1 1-1109-15</inkml:trace>
  <inkml:trace contextRef="#ctx0" brushRef="#br0" timeOffset="16725.0803">5204 3138 903 0,'0'0'640'0,"0"0"-297"0,0 0-23 16,0 0-46-16,0 0-75 0,0 0-92 0,0 0-71 15,0 0-37-15,0 0 0 0,0 0 12 0,0 0 24 16,0 0 9-16,-51 67 4 0,48-44-2 0,2 2-10 15,0 0 10-15,1 4 2 16,0-1-4-16,0 4 1 0,1 0-12 0,-1 0-20 0,0 1-2 16,3 1 1-16,-1-4-7 0,1-1 4 0,0-1-8 15,0-1-1-15,-2-1 3 16,2 0 2-16,-2 2 2 0,-1-2 0 0,1-1-7 16,-1-2-22-16,0-5-36 0,0-2-54 0,0-3-75 0,-1-3-117 15,0-4-295-15,-2-4-924 0</inkml:trace>
  <inkml:trace contextRef="#ctx0" brushRef="#br0" timeOffset="17185.9315">5096 3209 1451 0,'0'0'461'0,"0"0"-172"0,0 0-21 0,0 0-68 15,0 0-49-15,0 0-27 0,0 0-42 16,0 0-44-16,0 0-33 0,0 0-11 0,0 0 4 0,0 0 9 15,0 0-4-15,0 0-1 0,74 35 1 0,-57-8 3 16,-1 4 5-16,0 1 1 0,2 3 2 16,-6 1 1-16,3-3 0 0,-3-1-6 15,2-1-3-15,-4-4-7 0,0-6 4 0,2-1 6 0,-3-4 0 16,0-5 3-16,1-3-1 0,-5-4-3 0,1-4 4 16,-1 0 8-16,-1-2 6 0,3-8 3 15,-1-2-6-15,2-8-6 0,2-1-8 16,1-5-5-16,-1-3-2 15,0-4-1-15,1 0 0 0,0-2 0 0,-1 1 1 0,0 0-2 16,0 3 0-16,-2 3 2 0,3 2-1 0,-5 3 0 16,-1 5 1-16,0 5 3 0,-1 5 6 15,-4 5 4-15,0 1 0 0,1 2-5 0,-1 0-8 0,0 0-10 0,0 0-10 16,1 0-12-16,3 5 4 0,1 3 7 16,3 3 8-16,-2 2 12 0,2 3 2 0,5 4 5 15,-2 2 5-15,3 2 3 0,1 3-5 0,1-1-5 16,-1 2-5-16,1 3-1 0,-2 2 8 0,2 3-2 15,-5-1 1-15,3 2-8 16,1-6-19-16,-3-2-25 0,3-6-40 16,-1-3-63-16,-3-5-122 15,-2-6-432-15,-3-4-889 0</inkml:trace>
  <inkml:trace contextRef="#ctx0" brushRef="#br0" timeOffset="17411.7155">5841 3028 2178 0,'0'0'237'0,"0"0"24"0,0 0-14 16,0 0-40-16,0 0-58 0,0 0-61 0,0 0-50 16,0 0-34-16,0 0-13 0,0 0 3 0,0 0 5 15,0 0 6-15,0 0 3 0,0 0 4 16,8 113 5-16,0-68 3 0,1 3 4 0,-1 4-3 16,0 5-1-16,-1 1 1 0,1 4-3 0,-4 3-3 15,2 2-1 1,-2-1-3-16,2 1 2 0,-2-2-1 0,2-3-6 0,0-6-3 15,1-6-7-15,1-7-12 0,1-7-24 0,-3-4-42 16,2-5-46-16,0-3-89 0,-4-8-350 16,1-7-1066-16</inkml:trace>
  <inkml:trace contextRef="#ctx0" brushRef="#br0" timeOffset="17669.7489">6415 3219 2603 0,'0'0'286'0,"0"0"-170"16,0 0-32-16,0 0 0 0,0 0-8 0,0 0-15 15,0 0-14-15,-122 11-9 0,99 5-9 0,0 4-4 16,3 5-10-16,3 2-9 0,1 5 3 0,4 4-2 16,-1 2 2-16,5 4 3 0,0-2-6 0,7-1-2 15,1 0-1-15,1-6-1 0,7-1 6 16,4-4 1-16,2-2 0 0,3-6 1 0,3 0-2 15,1-5-7-15,2-2-15 0,3-5-25 0,4-3-45 16,0-4-66-16,1-1-139 16,-8-1-591-16,-5-2-767 0</inkml:trace>
  <inkml:trace contextRef="#ctx0" brushRef="#br0" timeOffset="17977.1948">6902 2983 2066 0,'0'0'574'0,"0"0"-285"0,0 0-106 0,0 0-26 0,0 0-23 16,0 0-27-16,0 0-27 0,0 0-29 15,0 0-28-15,0 0-13 0,0 0-14 0,0 0-1 16,0 0 0-16,0 0 1 0,-12 1 5 16,16 18 5-16,-2 3-1 0,2 1 3 0,0 2-4 0,-2 1-2 15,3 1 1-15,-1 3 0 0,-3 0 5 16,1 2 2-16,0 0 1 0,0 0 0 0,-1 2-2 15,0-4 1-15,-1 2 0 0,0 2-2 16,0-3 0-16,0 0-1 16,1 0-3-16,-1-4-3 0,0 1 2 0,0-4-3 0,0-3 3 0,0-1 2 15,1-1-1-15,1-1 4 0,2-3-4 0,-1-1-1 16,0-4-10-16,3 0-16 16,-2-3-31-16,3-3-67 0,-4-2-184 0,4-1-971 0,-6-1-480 0</inkml:trace>
  <inkml:trace contextRef="#ctx0" brushRef="#br0" timeOffset="18717.0162">11759 3073 2348 0,'0'0'163'0,"0"0"4"16,0 0-20-16,0 0-56 0,0 0-29 0,0 0-29 15,0 0-14-15,0 0 3 0,0 0 12 0,0 0 20 16,0 0 8-16,0 0 3 0,-17 121-13 15,15-88-13-15,0 1-11 0,-1 0-12 0,1-1 1 0,2 2 0 16,-2 1 2-16,0-1 1 0,1-1-9 16,2-1-1-16,-2 0-2 0,1-4-2 15,-2-1-1-15,2-3-9 0,0-4-15 0,0-1-29 16,-1-4-44-16,0-2-64 16,0-5-101-16,1-5-263 0,-2 0-787 0</inkml:trace>
  <inkml:trace contextRef="#ctx0" brushRef="#br0" timeOffset="19128.3793">11715 3016 1944 0,'0'0'278'0,"0"0"-49"0,0 0-53 0,0 0-53 16,0 0-31-16,0 0-34 0,0 0-27 16,0 0-16-16,0 0-8 0,0 0 9 0,0 0 6 15,121-2 3-15,-105 26 0 0,-3 7 1 16,2 3-1-16,0 3 0 0,-1 3 3 0,2-1-5 0,-2 1-2 15,1-4-1-15,0-4-3 0,0-3 1 16,-1-7-6-16,-3-4-1 0,0-3 1 16,0-5-9-16,-3-3 4 0,1-4-1 0,-3-3 8 0,1 0 8 15,2-6 4-15,0-5 0 0,1-5-6 16,0-4-5-16,0-4-5 16,-1-3-2-16,2-1 0 0,-1-4-5 0,-3-1-1 0,4-5 2 15,-2 0-8-15,1-1 10 0,1 2-1 16,1 1 0-16,-2 6 4 0,1 2-9 15,-1 7 2-15,-3 5-1 0,-1 7-2 0,-2 3 2 0,-3 3-4 0,1 3-5 0,-1 0-12 16,0 3-2-16,4 5 5 0,2 4 5 16,5 4 16-16,0 3 2 0,2 6-1 0,-1 1 0 15,1 2-7-15,1 2 7 0,-2 3-1 16,0 0-1-16,0 2 7 0,-1-2-8 0,2-1 1 0,-1-2 0 16,-1-3-3-16,3-4-5 15,0-2-9-15,-3-3-31 0,4-3-55 16,-3-1-73-16,-3-3-170 0,1-2-518 0,-6-5-739 0</inkml:trace>
  <inkml:trace contextRef="#ctx0" brushRef="#br0" timeOffset="19405.4495">12973 2958 1260 0,'0'0'516'0,"0"0"-85"0,0 0-135 0,0 0-51 15,0 0-49-15,0 0-40 0,0 0-47 16,0 0-47-16,0 0-36 0,0 0-24 0,0 0-5 16,0 0 9-16,0 0 4 0,0 0 10 0,-48 26 1 15,26 4-9-15,1 0-2 0,2 3-4 16,-1 1 7-16,3 3 5 0,2 1-3 0,4-3-2 16,6-3-9-16,5-5-2 0,2-4 4 0,9-5-2 15,3-2 3-15,7-4 2 0,6-2 2 0,4-3 1 16,1-3-2-16,7-1-8 0,3-2-20 15,-2-2-28-15,3-6-50 0,3-3-98 16,-15 2-273-16,-9 1-934 0</inkml:trace>
  <inkml:trace contextRef="#ctx0" brushRef="#br0" timeOffset="19847.0096">13584 2523 1524 0,'0'0'657'15,"0"0"-354"-15,0 0-110 0,0 0-25 0,0 0-10 0,0 0-28 16,0 0-22-16,0 0-23 0,0 0-12 0,-32-117-6 16,32 114-22-16,0 2-12 15,0 1-9-15,0 0-17 0,0 0-3 0,0 0-4 0,0 0-2 16,0 0-1-16,0 0-7 0,0 4 3 16,0 2 2-16,0 3 3 0,0 2 4 0,1 0-3 15,0 0 2-15,2 1-6 0,0-1 6 16,-2-2 1-16,0 3-3 0,0-1 7 0,0 1-6 0,-1 2 2 15,0 2 2-15,0-1-8 16,0 0 7-16,0 2-3 0,0 1-1 16,-1-1 6-16,0 6-3 0,0 3 3 0,-3 4 0 15,0 4 2-15,3 3 1 0,-4 7 1 16,0 5 0-16,-3 7-1 0,1 6 3 0,0 3 0 0,-2 7-4 16,-1 1 3-16,0 3-6 0,-1-1 2 0,-3 0 3 0,1-2-2 15,1-5-1-15,3-5-1 0,4-8-2 0,-1-8 4 16,4-8-2-16,1-3-3 0,-2-5 0 15,1-2-3-15,0-5 3 0,2-1 1 0,0-4-1 16,0-4 6-16,0-3-4 0,0-3-2 16,0-2 2-16,0-3-9 0,0-3 6 0,0 0-2 0,0-1-8 15,0 0-8-15,0 0-25 0,0-7-36 16,0-4-59-16,0-5-177 0,2 1-709 16,0 2-678-16</inkml:trace>
  <inkml:trace contextRef="#ctx0" brushRef="#br0" timeOffset="20270.0684">13923 2942 2374 0,'0'0'258'0,"0"0"-62"16,0 0-33-16,0 0-45 0,0 0-28 15,0 0-18-15,0 0-19 0,0 0-9 0,139-89-11 16,-112 89-5-16,-1 4-7 0,1 5-8 0,0 3-2 15,-4 4-6-15,-3 0-1 0,0 2-4 0,-7 3-3 16,2 4 2-16,-5 4 7 16,-2 4 12-16,-2 6 6 0,-5 3 0 0,0 3-4 0,-6-1-5 0,-11-1-1 15,1 0-1-15,-4-7-1 16,-1-2-2-16,-1-5-2 16,-1-3-3-16,-1-2-1 0,1-2-4 0,2-1 0 0,2-4 2 0,3-1 0 15,5-3 0-15,1-4 6 0,7-2-7 16,1-2 0-16,1 0 0 0,2-2-3 0,8-2 11 15,5-1 8-15,6 0 1 0,5-3 4 0,10-3-6 16,-1-2-4-16,4-3-3 0,-1 2-1 0,-1-2-1 16,-1-1-3-16,-4 1-1 0,-2 4-3 0,-2-2 2 0,-6 0 0 15,-1 1 1-15,-4 2 2 0,-5 4-3 16,-3-1-1-16,-4 1 0 0,1 0-2 0,-4 2 1 16,-2 0 1-16,1 0 0 15,-1 0-1-15,0 0-2 0,0-1-2 0,0 1-7 0,0 0-17 16,0 0-33-16,-1 0-48 0,-2 0-72 0,-4 0-184 15,3 0-819-15,-1-1-509 0</inkml:trace>
  <inkml:trace contextRef="#ctx0" brushRef="#br0" timeOffset="21025.4951">18642 1931 585 0,'0'0'864'16,"0"0"-576"-16,0 0 11 0,0 0-48 15,0 0-58-15,0 0-59 0,0 0-25 0,0 0-3 16,0 0-14-16,0 0-13 0,0 0-3 15,-119-50-14-15,116 50-12 0,3 0-17 0,0 0-13 0,0 0-10 16,0 0-4-16,0 0-1 0,0 0-1 16,0 0-3-16,2 0-8 0,4 0 9 0,0 1 16 15,7 1 12-15,5 2 24 0,11-1-1 16,6-2-8-16,8-1-5 16,10 0-16-16,8 0-2 0,10-1-4 0,7-2-1 0,8-2-1 15,6 0-6-15,7 2-4 16,0-1-1-16,2 0 0 0,2 0 1 0,0-1-2 0,-2 1 2 0,-4 1-4 15,-2 0-2-15,-7-1 5 0,-6-1-12 0,-5 1 8 16,-8 1 0-16,-6-1-4 0,-3 1 9 0,-9-2-3 16,-1 1-2-16,-9 0 3 0,-8 0-2 0,-4 2 1 0,-8-1-1 15,-6 2 0-15,-6 0 2 16,-3 1 1-16,-5-1 5 0,0 1-3 16,-1 0-3-16,0 0-12 0,0 0-25 0,0 0-31 15,0 0-43-15,2 0-12 0,2 0-18 0,0 0-17 0,5 3-1 16,2 3-61-16,3 0-95 0,1 1-225 0,-3-2-349 15,-2-2-83-15</inkml:trace>
  <inkml:trace contextRef="#ctx0" brushRef="#br0" timeOffset="21335.0897">20881 1831 576 0,'0'0'596'16,"0"0"-140"-16,0 0-87 0,0 0-79 16,0 0-46-16,0 0-69 0,0 0-54 0,0 0-41 15,0 0-32-15,0 0-19 0,0 0-15 0,0 0-8 0,0 0-6 16,13 17 5-16,-10-2 6 0,-2 7 12 0,0 8 9 15,0 4 6-15,0 9 12 0,0 7-5 16,1 6-7-16,-1 4-3 0,1 6-13 16,-2 4-6-16,1 1 1 0,0 4-5 15,0-1 0-15,-1-2-2 0,0-2 1 0,1-1-2 16,5 1 0-16,1-1-1 0,4 2-1 0,2 0 5 0,2 1 4 16,2 2 4-16,4 0 2 0,-1-1-6 15,-1-1-5-15,-2 2 0 0,0 0 0 0,1 3-2 0,-5 0 2 16,3 0-1-16,-4-2-2 0,-2-4 0 15,-5-1-2-15,-1-5-2 0,-3-8-1 0,-2-3 3 16,-7-4-2-16,-4-8 0 0,0-3-2 16,-5-7-5-16,2-9-5 0,-2-5-6 15,0-5-13-15,-3-5-13 0,-1-6-36 0,-1-3-48 0,-6-5-57 16,1-8-272 0,5 0-741-16,8 3-294 0</inkml:trace>
  <inkml:trace contextRef="#ctx0" brushRef="#br0" timeOffset="21889.7044">18620 2172 2959 0,'0'0'96'0,"0"0"-73"0,0 0-15 0,0 0-22 16,0 0-13-16,0 0 5 0,0 0 14 0,0 0 15 16,0 0 6-16,0 0 8 0,-74 159 7 0,58-95 9 15,-2 10 5-15,2 6-3 0,-2 6-7 16,-1 9-2-16,2 6-1 16,0 7 0-16,0 6-5 0,-3 4-2 0,4-1-7 0,0-3-4 15,-1-2 0-15,4-4 2 0,3-7-4 0,0-5-2 16,6-11-3-16,-1-8-4 0,5-9 2 0,2-9 2 15,-2-7-1-15,4-9 1 0,0-5-1 0,8-5-4 16,-2-5 2-16,3-5 1 0,2-2 1 16,3-4 6-16,1 0-1 0,2-7 3 0,3-4 2 15,7 0 2-15,5-6 4 0,8-2 0 0,9-8-4 0,9-5-2 16,8-1-4-16,9-2-5 0,6-2 1 16,7 1-2-16,8 1 0 0,7 0 5 15,9-2-4-15,5 1-4 0,6-1 0 16,8 1-6-16,3 4 5 0,4-4 4 0,3 0-1 0,-1 1 1 15,-3 0 1-15,-6-2-1 0,-6 1 2 0,-7-1 0 16,-7-2-2-16,-12 0 0 0,-10 0 1 0,-8 0-1 16,-10 2 5-16,-11 1 2 0,-10 2 0 15,-8 2 3-15,-9 3-1 0,-9 4-4 0,-7-1 4 16,-7 3 1-16,-8 4 4 0,-2 1 7 0,-3 0 5 16,-1 0 1-16,0 1-4 0,-1-2-5 0,-3 1-11 15,-2-1-8-15,-4-2-13 0,-9-1-9 16,-2 1-10-16,-9 0-22 0,-3-1-26 0,-7 2-46 15,-6-3-80-15,0 0-210 0,9 2-784 0,13 0-502 16</inkml:trace>
  <inkml:trace contextRef="#ctx0" brushRef="#br0" timeOffset="22558.5757">19002 2903 2958 0,'0'0'75'15,"0"0"-6"-15,0 0 4 0,0 0 6 16,0 0-16-16,0 0-20 0,0 0-32 0,0 0-19 16,0 0-2-16,0 0 1 0,0 0 9 0,0 0 10 15,0 0 11-15,5 133 0 0,-3-82 1 16,-9 3-5-16,2 3-8 0,-3-1 4 0,-1-4-1 15,-1-2 0-15,3-5 3 0,-2-3-5 0,1-7-1 16,5-6-2-16,-2-6-3 16,3-8 3-16,1-7 2 0,0-2 4 15,0-4 12-15,1-2 13 0,0 0 12 0,0-4-2 0,0-5-8 0,0-5-19 16,0-8-18-16,0-6-4 0,5-8-6 0,3-4 2 16,1-5 2-16,5-5 0 0,-2-6 3 0,6 0-3 15,1-1-3-15,1 3 3 0,2 3-1 16,-1 8 2-16,-1 5 2 0,-3 7-2 0,-3 9 3 15,-3 6 0-15,-5 7-2 0,-2 3 1 0,-1 5-3 16,-3-1-4-16,1 2-10 0,-1 0-16 16,1 4-9-16,2 4 6 0,2 7 11 0,3 4 20 15,3 6 13-15,0 5-1 0,1 2-4 0,0 2 0 16,-2 1-2-16,3 2 2 0,-5-1 1 0,1 0 1 16,2 0-2-1,-3-5 1-15,2-5-1 0,-2-5-1 0,0-4 3 0,1-7-2 0,-4-3-3 0,0-5 3 16,1-2 0-16,-1-1 5 0,4-9 4 15,1-3-3-15,1-4 1 0,3-5-5 0,-1-2-3 16,0-5 1-16,-2-3 1 0,2-2-2 0,-1 1 0 16,1-2-1-16,-3 4-2 0,2 4-1 0,-3 1 3 15,2 5 0-15,-3 6 3 0,0 2-3 16,-2 5 0-16,-2 2-3 0,-2 3-1 16,1 2-2-16,-2 2-2 0,-1-1-7 0,4 0-1 0,1 7 5 15,6 4 4-15,-1 3 8 0,2 3 0 16,4 2-1-16,-2 5-2 0,2-2 1 0,3 6-2 15,-3 1 4-15,3 5-2 0,-3-1 0 0,-1 2 2 16,0 0-4-16,-1-3-16 0,-3 1-31 0,-1-4-46 0,1-4-69 16,-2-4-90-16,3-5-229 0,-2-6-561 15,-2-5-488-15</inkml:trace>
  <inkml:trace contextRef="#ctx0" brushRef="#br0" timeOffset="22793.4928">20097 3025 745 0,'0'0'712'0,"0"0"-161"15,0 0-203-15,0 0-82 0,0 0-53 0,0 0-31 16,0 0-49-16,0 0-27 0,0-119-28 16,-6 117-22-16,0 2-23 0,-3 0-16 0,-5 5-9 15,-2 5-4-15,-5 2 2 0,0 6 1 0,-4 5-1 16,0 1-1-16,-1 4 0 0,3 0-3 16,6 3 0-16,2 3 0 0,5 1-2 0,5 1 1 15,5 0-2-15,1-3-1 0,12-3 0 16,4-6-4-16,7-5-2 15,7-5-7-15,1-5-14 0,7-3-25 0,2-5-33 16,0-1-43-16,-1-9-63 0,1-2-139 16,-4-5-293-16,-8 4-370 0,-11 1-14 0</inkml:trace>
  <inkml:trace contextRef="#ctx0" brushRef="#br0" timeOffset="23090.2344">20627 2651 811 0,'0'0'816'0,"0"0"-258"0,0 0-227 0,0 0-129 0,0 0-54 0,0 0-5 15,0 0-6-15,0 0-2 0,0 0-29 16,0 0-32-16,0 0-21 0,0 0-21 0,0 0-15 16,-12-78-12-16,12 78-10 0,0 0-5 0,-1 3-6 15,1 2 5-15,-1 6 6 0,-3 6 2 0,0 5 7 16,-2 6 4-16,-2 4 1 0,0 5 2 0,-2 3 2 16,0 4-2-16,-1 3 2 15,-1 1 2-15,4 4 1 0,-5 2-1 0,6 0-5 0,-2 2-3 16,0-1-1-16,3 1-2 0,-1-2 1 15,-1 1 0-15,2-4 3 0,-1-2 0 0,-1-1 1 16,0-1-2-16,1-1-3 0,-2-3-1 0,1-2 1 16,0-4-6-16,0-1 4 0,0-5-3 15,2-4-6-15,-1-6-5 0,4-5-23 0,0-4-18 16,2-7-17-16,1-2-8 0,-2-3-9 0,1 0-30 16,1-5-80-16,0 0-514 0,0 1-935 0</inkml:trace>
  <inkml:trace contextRef="#ctx0" brushRef="#br0" timeOffset="23427.758">20746 2998 2341 0,'0'0'250'0,"0"0"-32"0,0 0-72 15,0 0-56-15,0 0-33 0,0 0-17 0,0 0-18 16,0 0 0-16,0 0-2 0,0 0 2 0,0 0 3 15,0 0-1-15,0 0-1 0,0 0-2 0,81 102-4 16,-80-75-4-16,-1 3 4 0,0 2-1 16,-4-1-1-16,-1 2 0 0,-1-2-5 0,-3-2 1 15,2-4 0-15,-2-2 0 0,-1-3-3 0,1-3-3 16,2-4 0-16,1-3 3 0,-3-3 1 0,0-1 6 16,5-2 2-16,-2-2 9 0,4-2 6 15,1 0 5-15,1 0 7 0,0 0-3 0,0 0-2 0,2-3-13 16,3-4-17-16,0-2-8 0,8-3-10 15,4-3 0-15,6-1 2 0,5 2-2 0,4 1 3 16,3 1-1 0,-1 1-7-16,-4 4-12 0,-1 2-44 0,-4-2-62 15,2 1-93-15,-8 3-484 0,-6 1-1001 0</inkml:trace>
  <inkml:trace contextRef="#ctx0" brushRef="#br0" timeOffset="23972.2206">20802 3408 571 0,'0'0'594'16,"0"0"-111"-16,0 0-138 0,0 0-77 15,0 0-77-15,0 0-70 0,0 0-26 16,0 0-12-16,0 0 0 0,0 0-2 0,0 0 0 0,0 0-11 16,0 0-12-16,127-70-4 0,-117 69-11 0,-3-1-8 15,-1 2-6-15,3 0-14 0,-2 0-6 0,-2 3-6 16,2 2-11-16,-4 0-1 0,5 3 0 0,-5 4 9 15,3 2 19-15,-3 5 12 0,0 3 3 16,-3 3-4-16,2 2-5 16,-8 0-2-16,-2-1 0 0,-3-4-2 0,1 2-12 15,-2-5-6-15,-4 0 3 0,0-1 4 0,-8-2 5 0,-3 0-4 16,-4-2-14-16,-7-2-32 0,-4-2-90 16,7-2-271-16,11-5-1186 0</inkml:trace>
  <inkml:trace contextRef="#ctx0" brushRef="#br0" timeOffset="27535.9169">603 3596 0 0,'0'0'0'0,"0"0"0"0,0 0 0 0,0 0 0 0,0 0 0 0,0 0 0 0,0 0 0 16,0 0 0-16,0 0 126 0,0 0 280 16,0 0 10-16,0 0-108 0,0 0-117 0,0 0-73 15,0 0-54-15,0 0-38 0,0 0-25 0,0 0-24 16,0 0 0-16,0 0 13 0,0 0 20 0,0 0 22 15,0 0 16-15,0 0 14 0,0 0 12 16,0 0 20-16,1 0-1 0,8 3-44 0,3-2 24 16,8 3-42-16,0-4-1 0,0 0 34 0,4 0-35 15,4 0 34-15,2-1 2 0,3-1-4 0,5 1-4 16,3-1-10-16,2 0-8 0,4-1-4 16,5 1-1-16,1 1-10 0,4-2-3 0,13-2 0 0,12 1-19 15,8-1 4-15,3-2-4 0,-11 1 4 16,-4-1 20-16,-5 2-8 0,-2-1 2 0,2 1-6 15,-3 0-6-15,0 1 2 0,-2 1 2 16,-1 1 2-16,-2-2-1 0,-2 3 3 0,-1 0-2 16,-2 0-3-16,-2 1 2 0,0-2 0 0,2 2 1 0,-3-2 4 15,-2 1 0-15,2-2-2 0,-3 1 7 16,-2 1 1-16,-2-3-1 0,0 2 0 16,-4-2-11-16,2 1-5 0,-4-1 3 15,2 0-3-15,-5 1 6 0,0-1-2 0,0 1-3 16,-1-1 1-16,0-2 0 0,0 1 4 0,0 1 3 0,-3-2-3 15,-1 0-1-15,-2 2-1 0,0-1-7 16,-2 1 3-16,-2-1-1 0,-1 1-2 0,1 0 0 16,0 3-1-16,-2-4-1 0,1 2-3 0,-4 0 2 15,-1 0-2-15,-1 2 2 0,-2 0 1 0,-1 0-4 16,0 0 2-16,-3 1 0 0,-2-2 0 16,0 2 5-16,-4 0-3 0,1 2-3 0,-2-2-1 15,-2 0-2-15,2 0 4 0,0-2 2 0,3 2-1 16,3 0 1-16,1-1-1 0,2 1-3 0,6-1 3 15,1 1-1-15,5-1 1 0,2 0 2 0,0-2-1 16,1 2 0-16,-1 0 0 0,2-2 3 16,-2 0-2-16,-5 2 2 0,-3-1-3 0,-5 1-4 15,-5-1 2-15,-1 1 2 0,-4-2 0 0,0 2 4 16,-2-1 0-16,-3 1-6 0,0 0 4 0,-3 1 0 16,-2-2 7-16,0 2 8 0,0 0 5 0,0 0 2 15,0 0-8-15,0 0-8 0,0 0-5 16,0 0-4-16,0 0-2 0,0 0 3 0,0-1-7 15,0 1-5-15,0 0-14 0,0-1-34 0,0 1-34 16,-2 0-64-16,1-1-96 0,-3 0-216 16,2 0-523-16,1-1-434 0</inkml:trace>
  <inkml:trace contextRef="#ctx0" brushRef="#br0" timeOffset="27933.3331">3037 2728 1722 0,'0'0'270'0,"0"0"-35"0,0 0 15 0,0 0-95 0,0 0-36 16,0 0-21-16,0 0-14 0,0 0-16 0,0 0-20 15,0 0-24-15,0 0-41 0,0 0-42 0,0 0 4 16,0 0 12-16,-51-32 27 0,59 49 39 0,5-2 1 16,2 5 2-16,8-1 1 0,5 2 0 15,3-2-2-15,5 1-2 0,-1 1-6 0,5-3-7 16,4 1 7-16,3 2 5 0,3 0 1 16,3 0 1-16,-3-2-6 0,5 2-4 15,0 1 0-15,-2-1-4 0,1-1-1 0,1 1 2 16,-3-2-2-16,-2-1 2 0,-1-2-3 0,-5-1-3 15,1-3 1-15,-5 2 0 0,-2-2-1 0,0 1-1 16,-4-3-1-16,-2 2-7 0,-3-1-10 0,-5-1-27 16,-3 0-51-16,-3-1-94 0,-4 1-170 0,-3-3-544 0,-7-3-673 15</inkml:trace>
  <inkml:trace contextRef="#ctx0" brushRef="#br0" timeOffset="28319.8902">4442 3169 1940 0,'0'0'263'16,"0"0"-62"-16,0 0-56 0,0 0-28 0,0 0-32 0,0 0-33 16,0 0-18-16,0 0-7 0,0 0-5 0,0 0-5 15,0 0 0-15,0 0-2 0,-123 56-2 16,111-41 4-16,-1 4 1 0,-3 2 1 0,-2 5 3 15,-2 2 0-15,-3 2-9 0,-4 5 0 0,-4 1-4 16,-6 7-1-16,-5 6 9 0,-8 4 3 0,-7 2 3 16,-4 5 2-16,-2 0-10 15,1-1-4-15,0-1-3 0,1-3-6 0,3-2 3 16,4-3-1-16,5-7-1 0,7-2 3 0,4-7-4 0,5-3 9 16,3-3 8-16,0-3 10 0,4-1 7 0,1-3-6 15,8-5-8-15,3-7-11 0,8-2-5 16,2-5-3-16,2 0 1 0,2-2-3 15,0 0 5-15,0 0-1 0,0 0 5 0,0 0 3 16,0 0-3-16,0 0 5 0,0 0-4 0,0 0-4 16,0 0 1-16,0 0-10 0,0 0-13 0,0-2-31 0,0 2-73 15,0 0-134-15,-1 0-291 0,-1 0-1098 16</inkml:trace>
  <inkml:trace contextRef="#ctx0" brushRef="#br0" timeOffset="29905.5998">1632 1308 1298 0,'0'0'311'0,"0"0"-77"0,0 0 7 16,0 0-35-16,0 0-53 0,0 0-55 0,0 0-57 15,0 0-56-15,0 0-5 0,0 0 13 0,0 0 17 16,0 0 33-16,-24 44 9 0,20-6-6 16,0 6-9-16,1 5-5 0,-4 6-8 0,4 4-3 0,-5 6 6 15,2 5 2-15,1 3-1 0,-3 5 3 31,-3-1-2-31,2 5-4 0,0-3 1 0,0-1-4 0,1-2-3 0,0-6-1 16,-1-8-1-16,-1-6-2 0,1-13-6 0,3-12-5 0,2-9-5 16,1-11 4-16,-3-4 23 0,5-6 33 0,0-1 19 15,0 0 31-15,-1-1-10 0,-2-5-31 16,1-2-20-16,-5-4-29 0,0-6-17 0,-4-5-7 16,0-6-5-16,-3-6-7 0,-1-8-8 0,-3-8 8 15,4-3 4-15,-2-8-1 0,5-4 3 0,1-3-4 0,2-5-3 16,2-2 1-16,4-4 2 0,1 0 1 0,2-1 3 15,0-1 2-15,3 1 0 16,5 4 1-16,1 2-6 0,3 3 0 0,0 6-2 0,8 1-1 16,-1 4 7-16,3 4-5 0,3 6 5 0,3 4-5 15,2 3 0-15,4 4 3 0,1 5-3 16,-2 2 7-16,5 5-6 0,0 4 5 16,-2 3-2-16,3 5-1 15,-2 2 1-15,-3 5-7 0,0 1 4 0,0 7-1 0,-3 1 3 0,-4 0 5 16,-1 9 0-16,-4 3 1 0,-1 5 0 0,-3 5-5 15,-1 4 4-15,-6 4 3 0,-5 6 9 0,-5 8 6 16,-1 15 5-16,-15 15-5 0,-14 11 1 16,-5 5-2-16,-10-9-4 0,-1-11 3 0,-2-7-7 0,-3-6-3 15,-3-1-2-15,0-5 0 0,1-5-3 16,3-10 4-16,8-5 2 0,8-10 2 16,1-3 1-16,-4 0-2 0,3 0-2 0,-5-2-1 15,3 0 1-15,-3 0 1 0,3-4 2 0,-1 0 0 16,6-5-2-16,3 0 3 0,4-4-2 0,2-1 1 0,4 1 2 15,4-3-3-15,3 1-3 16,3-1-6-16,3-1-13 0,3 1-15 0,1 0-6 0,0 0 8 16,1 0 12-16,6 1 16 15,-1-1 9-15,3 0-2 0,3 0-6 0,4 1-10 16,-2 1 0-16,4 3 2 0,2 1 5 0,-2 3 11 0,4 1 0 16,-1 3 4-16,1 3-1 0,5 2 3 0,-4 3 1 15,12 8-2-15,2 3-8 0,9 5-1 16,-2 1 4-16,-1-6-5 0,-4-5 8 0,0-3 1 15,0-6-5-15,-2-1 6 0,0-3-6 0,2-3 1 16,-4-4 9-16,4-5-4 0,0-1 7 0,0-2 0 16,-1-7-3-16,-2-2 3 0,-1-2 1 15,-3-3-5-15,-3-1-1 0,-5-2 1 0,-2 2 2 16,-2-5 3-16,-4 0 6 0,-4-1-4 0,-3-2-2 16,-3 0-2-16,-1 0-9 0,-4 0 8 0,-1 2 13 15,0-1-3-15,-6 3 2 0,-1 0-12 16,-5 2-16-16,-2 1 0 0,2-1 0 0,-7 3 2 0,2 1 0 15,-1 1-1-15,-1 3-3 0,0 1 2 16,-1 2 4-16,2 3 0 0,-4 4 3 0,0 0-2 16,-3 4-2-16,0 7 1 0,-2 4-3 15,2 4 3-15,-3 4 1 0,4 2 0 0,-1 6 3 0,7 1-7 16,1 1 4-16,0 3-2 0,4 1 3 16,5 1 1-16,1-1-2 0,7 1-1 0,3-3-3 15,1 0 0-15,6-5-1 0,3-5-2 0,3-3 3 16,-2-5-1-16,4-3-1 0,1-1 5 0,4-4 4 15,3-4 6-15,4-5 6 0,1 0-2 16,-1-7-3-16,0-5-6 0,-4-2-2 0,3-3 0 16,-5 0 1-16,0-1-1 0,-5-1 0 0,-3-2-1 15,1 1-4-15,-4-1 2 16,-2-1 4-16,1 0 0 0,-5-2 4 0,0 2-3 0,-4 0-3 16,-2 0 1-16,-1 1-3 0,0-1 0 0,0 2 4 15,-1 2 0-15,-2-1 3 0,-3 0 2 16,2 4-5-16,-4 1 1 0,5 1-2 0,-3 3 2 15,3 0 0-15,-1 4 1 0,1 2-4 0,2 3 8 16,0 0-3-16,0 1-3 0,1 0 0 0,0 0-20 16,0 5 1-16,0 3 1 0,0 5 0 15,0 6 9-15,0 1 6 0,0 3 0 16,1 4-1-16,0-2 2 0,3 2-4 0,1 1 1 0,-2 1 4 0,4 2-2 16,1 1 0-16,0 1 0 0,1-1-1 15,-1 2-1-15,2 0-2 0,-1-3-23 16,1-2-18-16,1-5-29 0,2-6-30 15,4-7-12-15,2-6-31 0,2-3-86 0,4-6-273 0,-9-3-497 16,-2 1-248-16</inkml:trace>
  <inkml:trace contextRef="#ctx0" brushRef="#br0" timeOffset="30705.8425">2552 1957 232 0,'0'0'736'0,"0"0"-141"16,0 0-136-16,0 0-92 0,0 0-60 0,3-123-62 15,-6 117-34-15,-4 1-57 0,5 4-46 0,-1 0-35 0,1 1-27 16,1 0-21-16,-1 0-22 0,1 2-13 15,-2 5-2-15,-5 8 4 0,-3 4 12 16,-4 6 8-16,1 5-1 0,2-1-4 0,3-1-5 16,4 2-6-16,2 0 2 0,2 1-4 0,2 0 4 15,-1 1 4-15,0-4-1 0,7-1 0 16,-1 0 5-16,7-4-4 0,-3-3 2 0,2-4-1 0,1-4-5 16,0-5-2-16,2-3 1 15,1-4 3-15,2 0 5 0,4-9 5 0,4-5-1 16,-1-4 1-16,2-3-5 0,-2-1-1 0,0 0 1 15,-6-2-2-15,-3-3 3 0,-1-1 3 0,-2-1-3 0,2-1 5 16,-4 0-2-16,-1 1-2 0,-3 2 0 16,-1 1 0-16,0 3-3 0,-3 2-1 0,0 3-1 15,-1 2-4-15,-2 4 4 0,0 2 3 0,0 3 1 16,0 2 1-16,0 2 0 0,0 2-4 16,0 1-3-16,-2 0-5 0,2 0-12 0,-1 1-1 15,1 6 1-15,-2 2 8 16,0 5 5-16,2 3 4 0,0 2 2 0,0 2-4 15,4 0 3-15,4 1-2 0,3-1-1 0,1-1 1 0,5-4-4 16,3-1 4-16,0-5-2 0,3-4 3 16,-2-5 6-16,3-1-3 0,-1 0 0 0,1-9-2 15,2-2 4-15,1-4 1 0,0-4-1 0,1-1 0 0,-4-4-8 16,-1-3 2-16,2-2 4 0,-4-1 0 16,-1-3 2-16,2-3-1 0,-3 1-3 0,0-1 0 15,-1-2-1-15,-2-3 0 0,2-1 5 16,-7 3 0-16,-2 1 0 0,-6 2-3 15,-3 2 3-15,0 1 1 0,-2 1 2 0,-8 3-3 16,-3-1-12-16,-3 6-5 0,4 4 2 16,-5 3 9-16,3 8 7 0,-4-2 1 0,-2 2-1 0,-1 0-10 15,-6 2 4-15,0 2-6 0,-4 3 1 0,-10 1 11 0,-7 3-6 16,-2 7-3-16,-2 5 0 16,12 1-8-16,10 0 3 0,9-1 10 15,6 0-2-15,7 0-4 0,4-1-1 0,4 2 3 0,4 1-2 16,11 0 4-16,8-1 4 0,12-1 4 0,8-3 2 0,14-1-8 15,6-3 2-15,8-2-3 0,2-2-2 0,2-3 5 16,1 0-1-16,-3-8-8 0,-1-3 8 16,-3 0-2-16,-4-4 0 0,-7 0 5 15,-4 0-6-15,-5 0 2 0,-7 1-4 0,-5 1 2 16,-8 3-1-16,-7 1 3 0,-7 2 8 0,-5 3 1 16,-3 0 6-16,-2 1 0 0,-3 1-4 0,-1 1 4 15,-1 1-1-15,0 0 3 0,0 0-4 0,0 0-1 16,0 0-2-16,0 0-8 0,-1 0 2 0,1 0 1 15,-1 0-6-15,1 0 1 0,0 0-3 16,0 0-3-16,-1 0-2 0,1 0-9 16,-2 1-20-16,0 2-48 0,-1 1-23 15,-4 6-86-15,-4 0-254 16,1 0-844-16,2-2-416 0</inkml:trace>
  <inkml:trace contextRef="#ctx0" brushRef="#br0" timeOffset="35642.3683">837 4637 1216 0,'0'0'243'0,"0"0"22"16,0 0-15-16,0 0 10 0,0 0-55 16,0 0-58-16,0 0-64 0,0 0-45 15,40-120 7-15,-21 101 2 0,3 1-1 0,1 0-10 16,4 4-19-16,-2 1-6 0,4 3-5 0,0 6-2 15,-1 2 4-15,-2 4-6 0,2 2 1 0,-5 8 4 16,1 4-3-16,-3 5 7 0,-1 4 0 0,-5 3-1 16,2 4 8-16,-6 1 6 0,-2 6-2 0,-1-3-3 15,-5 1 1-15,-2-2-4 16,-1-2 1-16,0-2-1 0,-3-5-5 0,-5-3-2 0,1-4 2 16,1-3 2-16,-2-3 8 0,-1-3 2 15,-1 0 5-15,0-5 5 0,-1-1-2 0,2-2 0 16,0-2-6-16,2 0-8 0,-2-4-11 0,1-5-6 15,1-1-9-15,4-3-5 0,1-3 0 0,-1-3-3 0,3-2 1 16,3-5 5-16,4 0 1 0,3-3 3 16,5 0 3-16,-2-3-1 0,6 1-5 0,1 0 2 15,0 3 0-15,2 2 2 0,-2 3 6 16,6 1-2-16,1-1 2 0,8 3-12 0,-1 4-1 0,3 3-2 16,-11 10 0-16,1 3 6 0,-6 2-5 15,0 6-1-15,-3 5 0 0,-1 0 4 16,-1 3 7-16,1 3 4 0,-4 4 4 0,-2-1 0 15,-2 4-1-15,-2 1 1 0,-5 1-1 0,-2 2 0 0,0-1 2 16,-6-1-2-16,1-5-3 0,-3 1-4 16,-2-7-8-16,1-2-2 15,4-7 1-15,0-1 11 0,0-6 7 0,0-1-3 0,4-4-8 0,-2-3-10 16,-2-6-7-16,3-1 4 0,2-4 6 16,0-3 4-16,0-1-3 0,8-2-3 0,2-2-5 15,1-4 0-15,1-1 10 16,5-3 1-16,0-1 0 0,1 2-3 0,2 2-8 0,3 1 7 15,0 5 6-15,0 1 6 0,2 4 5 0,-2 4-2 16,0 4-1-16,-3 3 0 0,-1 5-4 0,0 1 0 16,1 3 1-16,-4 0-7 0,6 0-4 15,1 7-4-15,-3 2 0 0,2 5 7 16,1 2 6-16,-3 2 4 0,5 2 5 0,0 1 1 16,0 0 3-16,0-1 5 0,-3-1-6 0,5 1-5 15,-4-4-4-15,0-5-6 0,-3-4-2 0,-1-3 5 0,-2-1 0 16,-6-3 2-16,-1 1 4 0,-4-6 4 0,0 0 3 15,-2-3 3-15,0 0 12 0,-2-3 10 16,-1-1 5-16,-1 1 7 0,0 0-4 16,0-1-9-16,-1 0-5 0,-4 1-4 0,0 0-1 0,-3 3-1 15,4 0 2-15,-3 2 0 0,1 1 1 0,1 2-8 16,-4 3-7-16,-1 0-15 0,-1 0-10 16,-3 7 0-16,-4 1 2 0,-2 4 7 15,0 4 5-15,1 2 1 0,4-1-1 0,3 1-4 16,4 1 0-16,1 0-1 0,4 0 0 0,3 3 3 0,0 1-1 15,0-3 2-15,4-1 2 0,6-2 1 16,0-1-1-16,0-2-1 0,1-3-2 0,0-4 1 16,2-3 5-16,-3-3 4 0,2-1 5 0,-1-4 0 15,1-2-1-15,-1-5-2 0,0 1 2 16,-1-2 4-16,0-1 1 0,1-3 1 0,-3-3-7 0,1-4-6 16,2-2-2-16,-2-3 2 0,0 1 5 15,-4 2 1-15,4 2-1 0,-4 3-4 0,0 2-3 16,-1 2-2-16,1 3 0 0,-3 4 3 15,0 3 2-15,-1 3 1 0,-1 3-5 0,0 0-5 16,0 0-9-16,0 2-13 0,-1 3 0 0,1 2 2 0,0 4 1 16,0 6 14-16,0 2 2 0,0 3 4 15,1 2 4-15,5 2 2 0,-2 1 0 0,3-1 0 16,0 0 0-16,0-3-2 0,4-4 2 0,1-5 0 16,1-4 0-16,-1-4 0 0,6-4 0 15,-3-2 0-15,2-4 1 0,3-6-1 0,1-4-3 16,0-2 0-16,-1-5-2 0,0-2 0 0,0-4 1 15,-2-1 0-15,-1-5 1 0,2-2 0 16,1-2 1-16,0-4 2 16,-3-1-1-16,2-3-1 0,-4 0 5 15,0-3 0-15,-5 2-2 0,-1 0 1 0,-4 3-3 0,0 6-1 0,-4 5 8 0,-2 7 4 0,1 4 0 16,-3 6 1-16,0 2-3 16,-1 6 4-16,0 3 9 0,1 2 4 0,1 2-5 15,-2 0-14-15,1 1-11 0,-3 7-8 0,-3 6 4 16,-3 5 1-16,-1 6 4 0,1 6 2 0,0 3-1 15,0 6 0-15,3 3 1 0,0 5 1 16,1 3-1-16,4 1-1 0,0-1 0 16,2 0-1-16,2-3 0 0,2-5 3 15,6-5-3-15,2-6 0 0,3-4 0 0,1-6 2 0,-1-4-3 0,4-5 1 16,-4-5 0-16,2-3-1 0,1-4 1 0,1-1 2 16,-1-6 0-16,3-5 2 15,1-4 0-15,0-3-2 0,1-4 3 0,-3-1-3 0,-2 1-2 16,-1-2 2-16,-3 0-2 0,1 1-1 0,0 0 4 15,-5 0-2-15,1 3 2 0,-2 2 2 0,1 5 1 16,-5 3 2-16,0 2 2 0,-1 2-2 0,-2 3 0 16,0 1-1-16,0 2-3 0,0 0-2 15,0 0-3-15,0 0-7 0,0 2-5 0,0 0-8 16,-2 5 2-16,-1 2 6 0,2 5 10 16,-2 0 8-16,-1 4 1 0,1 0-3 0,2 0-1 15,0-1 1-15,1 1-3 0,0 0 1 0,0 0 0 16,2-2-4-16,5-2 4 0,-1-3 0 0,2-1-1 15,1-4 4-15,4-2 1 0,-1-3 0 16,4-1 2-16,0-3 0 0,1-4-3 0,0-2 0 16,-2-1-2-16,0-2-2 0,-1-1 2 0,0 0-1 0,-2-1-1 15,-2 0 6-15,0-1-6 0,0 0 3 16,-1-1 2-16,1 0-4 0,0-2 2 0,-2 3-2 16,1 0-2-16,-2 2 4 0,1 5 1 0,-5 1 1 15,-1 4 2-15,-1 2-3 0,0 1-3 16,-1 0-4-16,2 0-7 0,-2 0-14 0,0 0-16 0,1 0-17 15,1 5 7-15,5 1 18 16,-1 2 19-16,2 2 21 0,1 0-1 16,0 2-3-16,1-1 1 0,-4 2-1 0,1-2 1 0,1 0 2 15,1 0 3-15,0-4 0 0,-2 0 1 0,2 0-2 16,0-3-5-16,1-1 0 0,-1-3-2 0,1 0-8 16,-1 0-1-16,-1-4-3 0,-1-2 2 15,4-2 10-15,-1-1 0 0,0-3 4 0,1-1-1 16,-1-1-2-16,-1 2 5 0,-1-1-2 0,3 4 1 15,-6-2 0-15,0 2 0 0,0 1 0 16,-1 1 0-16,0 2 0 0,0-1-2 0,-2 3-1 0,0 0 0 16,-1 3-6-16,0 0 6 0,-1 0-2 15,0 0-4-15,2 0 2 0,-2 0-16 0,0 0-9 16,1 0-14-16,0 0 0 0,3 2 14 0,2 1 12 16,3 1 17-16,-2 0 5 0,1 0-4 15,1 1 1-15,0 0-2 0,0-2 0 0,-1-1-1 16,0 2-1-16,0-3 0 0,-1 1-4 0,0-2 6 15,2 0 2-15,-1 0 6 0,1 0 11 0,2-1-4 16,-4-3-1-16,2-1-6 0,0-1-8 16,1 0 5-16,-2-1 1 0,1-1 0 0,2-1 0 15,-3 1-4-15,2 2 2 0,-4-2 1 0,0 3 5 16,0-2-5-16,-1 1-1 0,2 1-3 0,-4 0-4 16,5 0 2-16,-3 2-2 0,0-1 0 0,3 1 0 15,-2 0 0-15,1 2-2 0,0 0 2 16,0 1-4-16,-1 0 1 0,1 0 0 0,3 2 0 15,-2 3 0-15,1 0 2 0,0 1 1 0,0 0 2 16,1 1 0-16,0-1-1 0,-1 1-4 16,-3-3-1-16,0 1-4 0,-1-2 3 0,1 0 2 0,-3-3 1 15,-1 0 9 1,0 2-5-16,-1-2 2 0,0 0 3 0,2 0 0 16,-1-2 11-16,1-1 2 0,2-2 0 0,2-2-4 0,2-1-6 15,-2-2-2-15,3-2-3 0,4 0 2 0,-2 0-5 0,2-2 0 16,-1 1 0-16,-3 1-6 0,2-1 9 0,-3 0-1 15,-2 2 4-15,-1 2 22 16,-2-1 1-16,-2 5 9 0,-2-1-2 0,0 1-13 0,0 2-1 16,0 1-4-16,0 0-1 0,0 2-5 0,0 0-2 15,-1 0-7-15,-1 0-5 0,0 0-2 16,1 0-14-16,-1 0-7 0,1 0-12 16,1 3-17-16,-3 1 8 0,-1 1 9 0,-1 4 16 0,-3 3 19 15,0 2-11-15,1-2-23 0,1 2-36 16,-1 0-63-16,2 0-69 0,-3-1-210 0,4-4-608 15,0-3-571-15</inkml:trace>
  <inkml:trace contextRef="#ctx0" brushRef="#br0" timeOffset="36166.8107">2718 4121 0 0,'0'0'0'15,"0"0"273"-15,0 0 79 0,0 0-11 16,0 0-4-16,0 0-37 0,0 0-71 0,0 0-73 15,0 0-63-15,0 0-45 0,0 0-22 0,0 0 2 16,0 0 7-16,0 0 4 0,-1-27 4 16,12 25 5-16,2-2 0 0,3 1 4 0,-2-1-4 15,3 2-5-15,1-2 2 0,3-2-9 0,2 1-1 16,0 1 4-16,4-3-8 0,1-1-5 0,1 1-8 16,-2-2-7-16,4 0 2 15,0-1-3-15,5 2 9 0,2-2 8 0,3 0-2 16,-1 1 1-16,-3 0-9 0,0 1-9 0,-3 4-11 0,-4-2 6 15,-3 1 0-15,-5 1-1 0,-4 1-4 0,-7 1-20 0,-5 1-5 16,-3 0 3-16,-2 1 11 0,-1 0 15 16,0 0 5-16,0 0 1 15,0 0 3-15,0 0 10 0,0 0 10 0,0 0 8 0,0 0 7 16,-1 0-3-16,0 0-8 0,-1 0-8 0,2 0-13 0,-1 0-4 16,1 0-7-16,0 0-5 0,0 0-1 15,0 0-8-15,0 0-6 0,0 1-13 16,0-1-24-16,0 3-32 15,0-2 6-15,-1 4-14 0,1 1-58 0,0 0-154 16,-2 1-592-16,2-2-508 16</inkml:trace>
  <inkml:trace contextRef="#ctx0" brushRef="#br0" timeOffset="43433.502">7698 3307 0 0,'0'0'0'0,"0"0"0"0,0 0 0 0,0 0 0 0,0 0 0 15,0 0 0-15,0 0 0 0,0 0 0 16,0 0 0-16,0 0 0 0,0 0 0 0,0 0 0 15,-15-4 0-15,12 3 0 0,1 0 0 0,1 1 33 16,0-1 289-16,0 1-34 0,0 0-35 16,0 0-44-16,-2 0-24 0,2-1-18 0,0 1-15 0,0 0-13 15,1 0-18-15,0 0-15 16,-1 0-11-16,1 0-14 0,-1 0-10 0,0 0-9 0,1 0-9 16,-1 0-10-16,1 0-12 0,-3 0-10 15,3 0-10-15,-1 0-6 0,1 0-2 0,-1 0-2 0,0 0-2 16,-1 0-3-16,-4-1 0 0,3 1-1 15,-4 1 1-15,2 1 6 0,-3 0 3 0,-2 1 4 16,2-2 2-16,2 1 2 0,-2 0-2 0,-1-2 4 16,1 1 5-16,4 0 0 0,-3 0 2 15,3-1-5-15,-3 0 1 0,5 2 12 0,0-2 1 16,-1 0 3-16,3 0-8 0,0 0-13 0,0 0-4 16,0 0-7-16,0 0 0 0,0 0-2 0,0 0-3 15,0 0 2-15,0 0 1 0,0 0 2 16,0 0 2-16,3 0 2 0,-1 0 1 0,-1 0-7 0,-1 0 1 15,1 0-3-15,-1 0-4 0,0 0 6 16,0 0-8-16,0 0-3 0,0 0-4 16,0 0-9-16,0 0 1 0,1 0-1 15,0 0 5-15,4 1 21 0,-2 0 23 0,4 0 33 0,1 1 11 16,6 0-2-16,-2-1-12 0,0-1-20 16,4 1-4-16,-1-1-9 0,3 1 6 0,0-1 0 15,2 0-2-15,2 0-1 0,0 0-9 0,3 0-3 16,-1 0-6-16,0-1-5 0,4 0 4 0,0 0-2 0,1-1 1 15,-2 4-1-15,2-4 1 0,-1 2 0 16,1-1 1-16,1 0 5 0,0 2-7 0,1-2-1 16,-2 1-1-16,-1-1-4 15,1 2 6-15,0-2 1 0,-1 0 1 0,-3 0 6 0,4 1-7 16,-1 0 0-16,1-2-2 0,-3 0-6 16,4 1 6-16,0-2-2 0,-1 2 0 0,1-1 0 0,-1 0 0 15,1-1 1-15,1 1 2 0,1 0 0 0,-1-1-1 16,2 1-1-16,1-2 0 15,-1 3-4-15,-2-3 5 0,-1 2-1 0,1-1 0 0,-4 3 6 16,0-3-7-16,1 2 1 0,-3 1 1 0,1-1-6 16,-4 0 4-16,2 1-2 0,0-1 0 15,0 0 2-15,4-2 1 0,1 3 1 0,0-2 0 16,-1 0 3-16,-1 1-4 0,4-1-1 0,-1 2 0 0,0-2-4 16,4 0 5-16,-3 1 1 0,-2-2-2 15,-1 2 6-15,0-1-6 0,-2 0 2 0,1-1 0 16,-1 0-6-16,-3 2 7 0,-2-3-2 0,3 1 1 15,1 1 1-15,-2-2 0 0,-2 1 1 16,4 0-3-16,-3 0 2 0,0-1-3 0,-2 1 0 16,2-1 4-16,-1 1-4 15,2 0 3-15,2-1-1 0,-2 1-2 0,-3-1 4 0,0 1-5 16,1-2 1-16,-3 2 1 0,0-1-4 0,-3 0 4 16,4 0 0-16,-2 1 0 0,-2 1-2 0,3-2 3 15,-1 0-1-15,-1 3-1 0,1-1 0 0,-2 0 0 16,-1 0-1-16,-1 1 1 0,-2 0-5 15,-1-2 7-15,3 1-1 0,0 0-1 0,0-2 6 0,-1 3-7 16,2-1 0 0,0-1 1-16,-2 1-3 0,1 0 3 0,-3-1 0 0,-2 2 1 15,2-1 0-15,-3 1-1 0,-1-1 1 0,0 2-2 16,0-1 5-16,-1 1-4 0,0-1 0 0,-2 1 1 16,-1 1-6-16,-1-1 7 0,-1-1-1 0,2 1 1 15,-2 0 4-15,0 0-3 0,1 0 0 0,-1 0 0 16,0 0-5-16,2 0 3 0,-1-1-1 15,0 0 0-15,1 0 1 0,-1-1-1 0,5 1 0 16,-3 0-2-16,-1 0 2 0,3 0-1 0,-2 1 0 16,-2-2 2-16,3 1-4 0,-1 0 2 0,-1 1-1 15,-1-1 0-15,-1-1 5 0,0 2-5 0,0 0 1 16,0 0 1-16,0 0-7 0,0 0 2 0,0 0-3 16,0 0-2-16,0 0 0 0,0 0-1 15,0 0-2-15,0 0-3 0,0-1-1 0,0 0-4 16,0 0-2-16,3-2 0 0,1 2-2 15,-1-1 4-15,-2-2 3 0,3 2 0 0,0-1 2 0,-2 2-4 16,0-1-5-16,1 2-6 0,-2-1-13 16,0 0-21-16,0 1-44 0,-1-1-87 15,0 1-134-15,1 0-319 0,-1 0-680 0</inkml:trace>
  <inkml:trace contextRef="#ctx0" brushRef="#br0" timeOffset="43945.2209">9597 2780 997 0,'0'0'353'0,"0"0"-27"0,0 0-11 0,0 0-32 15,0 0-33-15,0 0-50 0,0 0-48 0,0 0-35 16,0 0-38-16,0 0-40 0,0 0-31 16,0 0-28-16,0 0-16 15,-29-45-20-15,29 45-26 0,0 2-21 0,0 2 14 0,5 1 28 0,-1 3 36 16,3 2 44-16,3 2 12 0,0 0 6 0,4 0 14 15,2 0 15-15,-1 0-1 0,5 0-6 16,1 0-15-16,2-1-20 0,3-1-7 0,1 2-1 16,2 1 8-16,4-2 0 0,1 1-1 15,4-1 1-15,2 3-11 0,-5-3-4 0,1 2-2 0,-2-3 0 16,-3 3-2-16,0-3 2 0,-2 0-2 16,-2-2-4-16,-4 0 2 0,-3-1 1 0,-1-1 0 15,-2 0 1-15,-1 0 2 0,-1-1 2 0,-1-1 0 16,-2 1 2-16,1-2-1 0,-3 0 0 15,-3-1 1-15,3-1-4 0,-3 1-1 0,-3-2-4 0,2 2 0 16,-2-2-3-16,2 1-10 0,-4-1-20 16,0 0-31-16,-2 0-39 0,1 2-54 0,2-2-89 15,-1 1-244-15,-2-1-583 0,1 1-90 16</inkml:trace>
  <inkml:trace contextRef="#ctx0" brushRef="#br0" timeOffset="44385.716">10408 3074 563 0,'0'0'647'0,"0"0"-209"0,0 0-152 0,0 0-37 0,0 0-55 16,0 0-32-16,0 0-29 0,0 0-46 0,0 0-43 15,0 0-30-15,0 0-11 0,0 0 0 0,0 0 1 16,0 0 6-16,-30 22 1 0,22-15-4 16,-2 0-1-16,-1 2-4 0,-1 3 16 0,-7 3 19 15,-2 3-3-15,-4 3 7 0,-5 1-8 16,-6 5-16-16,-6 1 10 0,-6 4-2 0,-3 1-8 16,0 4 0-16,-2 0-5 0,3 1-6 0,1-1 3 15,6-4-7-15,4-1 3 0,2-5 1 16,7-4-3-16,5-2 0 0,2-3-2 15,4-2 3-15,1-1 11 0,2-1 11 0,2-2 2 0,2-3 2 0,3-1-7 16,1-2-9-16,5-3 2 0,1 0-4 16,-1-2-1-16,3-1 2 0,0 0-2 15,0 0 0-15,0 0 3 0,0 0 0 0,0 0 4 0,0 0 3 16,0 0-1-16,0 0 3 0,0 0-3 16,0 0-1-16,0 0-2 0,0 0 0 0,0 0-5 0,0 0-3 15,0 0-7-15,0 0-17 0,0 0-25 16,-1 0-62-16,-2 0-116 0,1 0-203 0,-2 0-837 15,1 1-284-15</inkml:trace>
  <inkml:trace contextRef="#ctx0" brushRef="#br0" timeOffset="50870.7175">15004 3075 0 0,'0'0'0'0,"0"0"186"0,0 0 136 16,0 0 11-16,0 0-18 0,0 0-19 0,0 0-41 16,0 0-44-16,0 0-49 0,0 0-52 0,0 0-41 15,0 0-30-15,-30-1-29 0,32 1-10 16,-1 0-5-16,3 0 4 0,0 0 14 0,0 0 7 16,2 0 11-16,2 0 1 0,2 0-6 0,1 0-7 15,0 0-8-15,0 0-5 0,-1 0-1 16,1 0 3-16,5 0 8 0,-2 0 14 15,6 0 13-15,1 1-1 0,5 1-2 16,4-2-9-16,0 0-8 0,3 1 0 0,6-1 3 0,2 0 0 0,2 0 7 16,5 2-2-16,-2-4-5 0,3 1 2 0,4 1-2 15,2-3 4-15,-2 3 6 0,2-2-5 16,1 1-12-16,-2 2-5 0,-4-1-4 0,1 0-2 16,1 0 6-16,-1 0 0 0,1 1-1 0,2-1 1 15,-7 1-4-15,2-1 3 0,0 0 0 0,-1 1-2 16,-2-1 6-16,4-1-2 0,-1 1 0 15,-3 0-2-15,2-1-2 0,-1 2-3 0,-2-2 1 0,2 0 0 16,-3 0 0-16,2-1 2 0,-1-1 2 16,4 0-2-16,-3-1 2 0,0 1-4 0,1-1-5 15,-2 0 7-15,-1 1-7 0,0 0-2 16,-3-1 1-16,3 2-4 0,-4-2 1 0,1 0 2 16,1 1 0-16,1-2 2 0,1 2-1 0,-2 0 1 15,0 0-3-15,-1 1 0 0,0 0-1 0,-2 0 0 16,-2 0 2-16,-2-1-1 0,-1 1 1 15,0-2 0-15,-2 1-1 0,-1 1 3 0,0 0-3 16,-2-1 1-16,-3 2-2 0,-2 0-1 0,-1 0 1 16,1 0-1-16,0-1 2 0,-3 0 1 15,1 1-1-15,0 1 1 0,-3-1-3 0,2 1 1 16,-1 0-2-16,-1 0 2 0,0 0 0 0,0 1 1 16,-2-1 2-16,1-1-3 0,1 1 1 0,1 0 0 15,2-1-2-15,-3 1 1 0,1 1 1 16,0-2-1-16,-1 1 1 0,0-2 0 0,-3 1-1 15,2 0 2-15,-4-2-1 0,1 3 1 0,-3 0 0 16,2-2 0-16,-2 1-1 0,-4 0 2 0,1 0 0 16,-3-1-1-16,-1 1 2 0,-1 0 0 15,-2 1 1-15,-1 0 4 0,-1 0 1 0,0 0 6 0,0 0 0 16,0 0-2-16,0 0-3 0,-1-1-11 16,-1 0-16-16,-1-1-21 0,-1 0-35 0,-3 1-50 15,-3 1-58-15,-1-1-154 16,2 1-518-16,3 0-740 0</inkml:trace>
  <inkml:trace contextRef="#ctx0" brushRef="#br0" timeOffset="51303.9294">17559 2587 1217 0,'0'0'782'15,"0"0"-633"-15,0 0 20 0,0 0 7 0,0 0-31 16,0 0-43-16,0 0-35 0,0 0-40 0,0 0-23 16,0 0-16-16,0 0-15 0,0 0 6 0,0 0 7 15,-55-11 10-15,64 21 16 0,-2 3 4 16,3 1 0-16,3 1 6 0,2 1 4 0,6 0 7 15,-1 1 5-15,5-1 0 0,1 0 4 0,2 0-2 16,2 1 1-16,3-4-2 0,3 2-6 0,-2-1-8 16,3 0-6-16,-2-2-3 0,0 1-4 15,-2 0-2-15,0 1 1 0,-2-2-4 0,0 1 1 0,-1-3-1 16,0 0-1-16,-2-1 1 16,-3 0 1-16,0 0-3 0,-2 0 1 0,3 2-2 15,-4-3-1-15,-1 1 3 0,0-2-3 0,1 0 1 0,-4 0 0 16,0-2-3-16,-4 1-1 0,-1-1-3 0,-1-1-4 15,-3 2-21-15,0 0-17 16,-3-1-25-16,0-1-58 0,-4 1-55 0,0-1-171 0,-2-2-447 16,2 1-738-16</inkml:trace>
  <inkml:trace contextRef="#ctx0" brushRef="#br0" timeOffset="51694.3098">18392 3017 599 0,'0'0'799'0,"0"0"-432"0,0 0-153 0,0 0-61 0,0 0-56 16,0 0-19-16,0 0 4 0,0 0-6 0,0 0-24 16,0 0-26-16,0 0-15 15,0 0-4-15,0 0 3 0,0 0 10 0,-27 28 3 0,16-16 2 16,-4 2-2-16,1 0-1 0,-6 1 2 0,-2 5 6 15,-3 4 1-15,-5 1-4 0,-2 4-2 16,-3 3-9-16,-6 1 0 0,-3 3-3 0,-2 0 1 16,-4 4 4-16,-2 1-2 15,-4 0-2-15,1 3-2 0,-3 0-5 0,3 0 2 0,0-2 2 0,2-4-2 16,8-3-1-16,5-5-2 0,3-5-2 0,6-2 2 16,7-6 1-16,-2 1-1 0,5-4-3 15,2-2 0-15,6-4-4 0,2 0 3 16,1-1 1-16,2-2 0 0,5-2 3 0,-1 0-3 15,1-1-1-15,3-2 0 0,0 1-2 0,0-1 3 0,0 0 1 16,0 0 3-16,0 0 1 0,0 0-2 16,0 0-4-16,0 0-10 0,0-1-18 15,0 0-33-15,0 0-66 0,0-1-194 0,0 1-582 16,0 1-649-16</inkml:trace>
  <inkml:trace contextRef="#ctx0" brushRef="#br0" timeOffset="52816.626">21418 2912 0 0,'0'0'0'16,"0"0"0"-16,0 0 0 0,0 0 0 0,0 0 0 15,0 0 292-15,0 0 16 0,0 0-5 16,0 0-31-16,-115-2-46 0,102 2-62 0,1 0-44 16,0 0-17-16,1 0 2 0,2 0 21 0,2 0-4 15,1 0-19-15,-1 0-23 0,5 0-34 0,-2 0-14 16,3 0-6-16,-2 0-4 0,2 2-2 15,1-1-1-15,-2 0-2 0,1 1 0 16,1-1 3-16,-2-1-1 0,1 0 1 0,-1 3 1 0,2-2-4 16,-1 0-2-16,1 1 1 0,0-1 0 0,0 2 1 15,0-3 0-15,0 3 2 0,0-1-1 0,0 1 3 16,3-1 5-16,0 2 3 0,0-1 11 16,5 1 15-16,1 0 12 0,4 1 5 0,5 0-2 15,4-1-4-15,8 0-10 16,2-2-12-16,6-1-2 0,4 1-11 0,6-2-1 0,6 0 0 15,7 1-7-15,5-1-2 0,8 1-5 0,0-1 0 16,7-1-3-16,0 1-1 0,3 0-1 0,2 0-2 16,-1 1 4-16,-2-1-1 0,3 0 1 0,-1 2 0 15,-2-2-3-15,3 1 0 0,-2 0-2 0,-1-1 0 16,-1 1 0-16,-1-1 1 0,-1-1 1 16,-4 2-5-16,-5-1 3 0,-4 1-3 0,-1-3-1 0,-4 2 4 15,-1-2 0-15,-5 2 1 0,1-3-1 16,-4 3-3-16,-3-1 2 0,-3 0-2 0,-3 2 2 15,-4-2 0 1,-6 1 0-16,-5-1-2 0,-3 1-1 0,-7-1 0 0,-4 0-1 0,-3 0 1 16,-2 1 2-16,-1 0 0 0,-3 0 1 0,-2 0 0 15,-3-1 1-15,3 1 3 0,-4-1 1 0,1 1 2 16,-1 0-1-16,0 0-1 0,0 0-2 0,0 0 2 16,0 0-1-16,0 0 0 0,0 0 0 15,0 0-4-15,0 0-1 0,0 0-2 0,0-2 0 16,0 2 0-16,0 0 0 0,0 0-2 0,0 0 0 15,0 0-2-15,0 0 0 0,0 0 3 0,-1 0 1 16,1 0-3-16,-3 0-1 0,3 0-3 16,-1 0-8-16,0 0-15 15,1 0-27-15,-2 0-60 0,-4 0-116 0,3 0-270 16,-1 0-1112-16</inkml:trace>
  <inkml:trace contextRef="#ctx0" brushRef="#br0" timeOffset="60318.3041">25040 2950 0 0,'0'0'0'0,"0"0"0"0,0 0 189 0,0 0 219 0,0 0-45 16,0 0-61-16,0 0-42 0,0 0-9 0,0 0-18 16,0 0-28-16,0 0-25 0,0 0-33 15,-4-41-20-15,4 38-16 0,0 2-10 0,2 1-8 16,-2 0-14-16,0 0-11 0,2 0-23 0,-2 0-16 16,0 0-16-16,0 0-12 0,0 0-2 0,0 0-4 15,0 1-3-15,0 3 1 0,0 2 4 16,1 2 3-16,-1 3 6 0,0 3 1 0,0 3 0 0,1 1 6 15,-1 3 0-15,0 4 2 16,0-2-1-16,-2 2-4 0,-2 0-5 0,3 2 3 0,-1 1-2 16,0 1 3-16,-1 3 2 0,0 2 0 15,0-3 0-15,1-2 1 0,-3-3-6 0,4-1-1 0,0-2-2 16,-2 3 1-16,0-2 2 0,0-1 1 16,1-1 2-16,0-4-4 0,0-1-1 0,1-2-3 15,-1-3 0-15,2-2-1 0,0-2 2 0,0-2 1 16,0-1-1-16,0-3 0 0,0 0-1 15,0 1-3-15,0-3 4 0,0 0 7 0,0 0 4 16,0 0 11-16,0 0 2 0,0 0 0 0,0 0 2 16,0 0-1-16,0 0-1 0,0 0 2 0,0-2-1 15,0 2-5-15,0-1 0 0,0 1-2 16,0-2-2-16,0-3-2 0,0-2-10 0,0-2-7 16,0-2-3-16,2-2-3 0,-2-1 6 0,0-2 2 15,3 1-2-15,-1-1 1 0,0-2-1 0,-1 2-1 16,-1 0 3-16,3 0 2 0,-1 0-1 0,-1 3 2 15,-1-1-4-15,0 0-2 0,0 3 2 16,0 1 0-16,0 1 1 0,0-4 0 0,0 2-3 16,0-1-1-16,-1 1 0 0,1-1 0 15,0 1 1-15,0-1 2 0,0-1 0 0,0 1-2 16,-2-2 2-16,2 0-1 0,2 0 1 0,0-1 1 0,0-2-1 16,-2-5-2-16,4-3 0 0,2-4-5 15,-2 1-1-15,2-5 3 16,-2 1 2-16,2 2 6 0,0 0-1 0,-2 2-2 0,0 5 0 15,2-2-4-15,-4 3 2 0,5-1 1 0,-1 2-2 16,1 1 1-16,-1 1 1 0,-1 2-1 16,3 3 3-16,-1 0-2 0,-2 1 0 0,4 1 0 15,-2 2-3-15,2 0-7 0,3 2 4 0,1-3-4 16,6 0 1-16,3-2 6 0,-2 3-6 0,6 2-2 16,-2-2 3-16,0 2-2 0,2 0 8 0,2-1 3 15,0 0 0-15,2 0-1 0,0 4-1 0,-2-2-1 16,4 4 1-16,-3-2 1 0,0 3 1 15,-2-1 0-15,-3 2-5 0,-3 2-2 0,0-1 1 16,-2 0-2-16,-5 3-4 0,0-1-13 0,-4 0-23 16,-3 2-19-16,1 1-18 0,-3 0-25 15,-1 2-32-15,-2 1-56 0,0 0-116 0,-2 0-348 0,2-5-757 0</inkml:trace>
  <inkml:trace contextRef="#ctx0" brushRef="#br0" timeOffset="60763.2069">25154 3007 1568 0,'0'0'126'0,"0"0"-83"0,0 0 13 15,0 0-15-15,0 0-21 0,0 0 9 0,0 0 4 16,0 0 36-16,0 0 55 0,0 0 19 0,0 0-12 15,0 0-24-15,121 36-33 0,-77-36-32 16,6 0-2-16,1 0-8 0,4-5-16 0,2 2-11 16,-2-2-19-16,0 0-36 0,-3-2-40 0,-1 0-67 15,-6 0-86-15,-2-1-95 0,-9 0-98 16,-5 0-40-16,-6-1 54 0,-5 1 129 0,-4 2 175 16,-10-1 191-16,-1 1 162 0,-3 0 139 0,0 1 55 15,0 2 9-15,0 0-61 0,-1 0-94 16,0 1-50-16,0 1-54 0,-1 1-31 0,2 0-27 15,0 0-34-15,0 0-34 0,0 0-24 0,0 0-19 16,0 0-12-16,0 1-4 0,-1 4-2 0,1 0 3 16,0 5 5-16,0 1 5 0,-1 3 4 0,1 3 2 15,0 2-3-15,0 1 1 0,1 0-5 16,-1 1-1-16,0 0 2 0,1 1 7 0,-1 3 3 16,2-2 0-16,-2-3 1 0,2 1-8 0,-1-4 1 15,0 1-1-15,1-3-1 0,0 0-1 0,1-3-14 16,-1-1-25-16,-1-4-37 0,1-2-57 0,-1-1-69 15,0-2-120-15,-1-2-484 0,2 1-740 0</inkml:trace>
  <inkml:trace contextRef="#ctx0" brushRef="#br0" timeOffset="60942.8398">25939 2688 1830 0,'0'0'82'0,"0"0"1"0,0 0 14 16,0 0-14-16,0 0-45 0,0 0-69 16,0 0-39-16,0 0-11 0,0 0 9 0,0 0 32 15,0 0 16-15,0 0-177 0,0 0-501 16,0 0-290-16</inkml:trace>
  <inkml:trace contextRef="#ctx0" brushRef="#br0" timeOffset="62037.6189">26298 3025 957 0,'0'0'174'16,"0"0"35"-16,0 0 34 0,0 0-35 0,0 0-48 15,0 0-43-15,0 0-14 0,0 0 15 16,0 0 2-16,122 71-20 0,-104-57-23 0,-2 1-31 15,-2 0-20-15,-3 0 1 0,-3 1-8 16,0 0 0-16,-3 1 8 0,1 0-1 0,-4 2-2 16,0-2-1-16,-1-1-5 0,-1 0 4 0,0-2 5 15,0 0 5-15,0-3 0 0,-1 0-5 0,-1-4-7 16,0 0-7-16,0-4 3 0,-2 0-8 16,3-2 4-16,1 0 4 0,0-1 1 0,0 0 8 0,-2 0 2 15,2 0-2-15,0-1-5 0,-1-4-18 16,1-2-17-16,0-1-13 0,0-1-6 0,-1-2 3 15,5 0 9-15,1-3 2 0,2 0-3 16,2-1 3-16,0-5-1 0,3 4 9 0,-2 2 14 16,0 0-3-1,1 4-5-15,0-1-17 0,7 1-15 0,0 2 3 0,5 0 5 16,2 1 10-16,1 4 7 0,2 2 2 0,0 1 3 0,-3 0 1 16,1 1-2-16,-2 4-2 0,1 1 1 15,1 2 3-15,-1 0 5 0,2 1 9 0,3-1 1 0,0 2 0 16,-1-2 1-16,-2 1-7 0,-2-2 0 0,0 1 1 15,-5-2-8-15,1-2 6 0,-4 0-1 16,1-3-2-16,-4-1 5 0,0 0-1 0,-1 0 2 16,-3 0 4-16,-3 0 12 0,2-3 7 0,1-3 2 15,0-1 3-15,-1-2-10 0,-2 0 4 16,2 0 0-16,-3-1-4 0,0 1 1 0,1-1-12 16,-3 3-2-16,0 1 2 0,0 1-1 0,-4 1 12 15,0 1 5-15,0 0 5 0,0 3 7 0,0 0-5 16,0 0-6-16,0 0-10 0,0 0-9 15,-1 0-10-15,-2 0-5 0,-1 2 2 0,0 3-1 16,-3 4 4-16,1 1 3 16,0 2-4-16,-1 0 3 0,5 1-4 15,2 1 0-15,0 0 1 0,0 0-6 0,4 2 7 0,3-3-1 0,4 1 2 16,4-2 5-16,-1-2-2 0,2-5-2 0,-1 2-2 16,4-3 1-16,-4-2-4 0,1-2 1 0,2 0 1 15,-2 0-1-15,0-3 3 0,0-2 0 16,-1-1 0-16,4 0 5 0,-5-2-5 0,0-2 1 0,-1 0-5 15,-1 1-4-15,-1-2 7 0,-1-1-1 16,-1-1 7-16,1 2 4 0,-2 0 1 0,-1 1 4 16,-2 0 0-16,-3 0-1 0,1 1-3 0,-1 2-1 15,0 1 0-15,-2 3-2 0,0 1 5 0,0-1-3 16,0 3-2-16,0 0-1 0,0 0-14 16,0 0-10-16,0 0-16 0,1 0-23 0,-1 3-17 15,1 1 10-15,4 2 19 0,1 3 29 0,4 3 25 16,1 0 0-16,4 0-1 0,2-2-3 0,0 0-2 15,-1-4 0-15,2-3 4 0,0 1-1 16,3 0 5-16,2-4-2 0,2 0-3 0,-3-1 4 16,5-6-7-16,-4 1 1 0,1-4 2 0,-1-2-4 15,-1-3 9-15,0-2-2 0,0-3 0 0,5-2-1 16,-3-4-1-16,2-2-1 0,-2-1 3 16,-2-4 0-16,-1-1-2 0,-5-1 4 0,-4 0-1 15,-2 5-4-15,-5-1 8 0,-5 4 6 16,0 4 3-16,0 5 12 0,-6 1 2 0,-3 3-3 15,2 4 1-15,-2 1-4 0,-2 1-4 0,-1 1-8 0,0 4-6 16,-4 1-4-16,1 2-6 0,-5 3 0 16,-1 6 0-16,-5 7 2 0,0 5-3 0,-1 4 0 15,4 4 0-15,1 2-4 0,5 1 6 0,5 2-4 16,4 0 0-16,6 0 3 0,3-1-2 16,3 2 2-16,6-5 0 0,6 0 0 0,-1-2 0 15,1-2-1-15,4-2 0 0,-1-3 1 16,-1-2 0-16,0-1 1 0,2-2-5 0,-1-2-9 15,2-3-24-15,0-3-28 0,1-3-39 0,2-2-65 16,-3-3-209-16,-1 0-788 0,-9 0-495 0</inkml:trace>
  <inkml:trace contextRef="#ctx0" brushRef="#br0" timeOffset="63448.4516">28940 2957 2426 0,'0'0'125'0,"0"0"12"0,0 0 12 0,0 0-32 16,0 0-43-16,0 0-41 0,0 0-31 0,0 0-9 16,0 0 1-16,0 0 2 0,0 0 9 15,0 0 17-15,0 0 16 0,0 0 13 0,-14 150 4 16,6-104-11-16,-1 5-16 0,-1 0-12 0,2 2-6 16,-2-1 2-16,3-4 1 0,0-3 2 0,1-7-3 15,2-4-6 1,4-5-2-16,0-5-2 0,0-3 0 0,0-4 0 0,0-5 3 0,0-5-2 15,0-3 2-15,0 0 6 0,0-4 13 0,0 0 13 16,0 0 20-16,0 0 3 0,0-6-12 16,-3-4-17-16,1-6-20 0,-1-6-10 0,1-5-1 15,-1-4-1-15,-3-2 1 0,3-5-5 0,-1-5-1 16,-2-5-3-16,-1-4-5 0,4-6 1 0,-4-2 0 16,5-2 0-16,-1-2 1 0,0 5 3 0,1 3 2 15,1 4 5-15,2 5 4 0,5 4-4 16,3 5-4-16,3 5-7 0,7 4-7 0,6 1-6 15,12 2 0-15,7 1 5 0,6 4 3 16,2 3 4-16,3 5 2 0,-8 6 0 0,-4 5 3 0,-7 2 0 16,-5 4 2-16,-3 7-2 0,-6 4 1 15,-1 4 3-15,-5 0-2 0,-5 6 4 0,-6 6 0 16,-2 5 4-16,-4 5 5 0,-14 4 1 0,-4 4 1 16,-5 1 0-16,-6-1 0 0,-3-6-2 15,-1-3 3-15,2-6-5 0,2-7-1 0,1-3 0 16,4-6-5-16,1-4 6 0,6-3-1 0,2-1 1 15,5-5 5-15,2-1 1 0,6-3 7 0,2-1 6 16,1 0 2-16,0-5-12 0,3-2-13 0,6-5-12 16,2-3-6-16,6-3 6 0,5-2 4 15,3-4 3-15,8 1 7 0,1-4-5 0,2 1 0 16,6 0 0-16,0-2-4 0,0 2 3 0,3 2 2 16,-2 3 0-16,0 3-1 0,-3 1-1 0,-5 5-4 15,2 4 2-15,-4 0 0 0,-2 3 2 16,-1 5-5-16,-3 0-1 0,-3 1-5 0,-3 6 1 15,-1 2 2-15,0 2 3 0,-1 0 7 0,-5 4-4 16,2 1-6-16,-4 3 4 0,-2 3 0 16,0 3 0-16,-5 2 8 0,-1 4-2 0,-3 3 1 15,-2 2 1-15,-7 2 1 0,-4-1-9 0,-5-1-7 16,2-2-16-16,-2-3-16 0,0-8-1 0,4-3-4 16,2-8 19-16,1-4 16 0,2-4 11 0,4-3 18 15,-1-1 6-15,1 0 2 0,4-5-4 16,0-4-13-16,0-2 1 0,1-4-4 0,7-4-4 0,0-1-1 15,2-1-6-15,4-2-1 0,2 0 1 16,3-1 6-16,5-2-4 0,2-1-1 16,2-2 2-16,5 1-4 0,1 1 2 0,-1 0 1 15,4 4 5-15,-3 4 13 0,-1 4-3 0,1 2 5 16,-5 3 0-16,-4 5-5 0,-5 2 9 0,-4 2-2 16,-3 1-4-16,-2 0-5 0,-3 3-6 15,-3 3 0-15,2 4 6 0,-2 1 5 0,1 4 2 0,-3 0 0 16,2 4-2-16,-3 3-3 0,-1 2 10 15,0 1 2-15,-1-2-2 0,0 1-2 0,1 0-9 16,3-3-3-16,-1-4-1 0,5-1-2 16,-3-5 1-16,4-3 1 0,1-2 1 15,1-3 2-15,1-3 2 0,4 0 1 0,-1-2 2 0,3-5 0 16,1-3-3-16,-1-3-2 0,-2 0-2 0,2-4-2 0,0-1-1 16,-4-1 2-16,2-2 3 15,-3-1 1-15,-2-2 4 0,1-1-1 0,-2 0-1 0,-4-2-1 16,-4 2-1-16,-3 1-2 15,1 0-9-15,-9 2-7 0,-4 1-6 0,-7 2-8 0,-7 2 0 16,-3 2 4-16,-4 4 0 0,-7-2 2 0,-3 4-1 16,-1 1-19-16,6 2-25 15,9 3-49-15,7 3-88 0,13 0-163 0,5 1-463 16,2 3-664-16</inkml:trace>
  <inkml:trace contextRef="#ctx0" brushRef="#br0" timeOffset="64612.1984">31194 2969 2131 0,'0'0'141'0,"0"0"-2"15,0 0-14-15,0 0 13 0,0 0-9 0,0 0-22 16,-137 15-28-16,109-6-22 0,0 2-15 16,0 2-14-16,3 1-6 0,-3 1-6 15,4 5-5-15,-3 0-3 0,6 0-4 0,-1 4-1 0,3-1-4 16,6 1 1-16,5-1 1 0,1-2-3 15,7-1-9-15,0-2-4 0,10-4-3 16,4-1-3-16,2-4 11 0,4-3 7 0,5-4 6 0,0-2 9 0,4-1-6 16,-1-7-3-16,-3-5-8 15,2-2-3-15,-4-5 5 0,5 0-3 0,0-5 4 16,-1-2 3-16,8-3-3 0,-1-4 3 0,5-4 3 16,4-3-3-16,-1-6 1 0,5-2-4 15,-4-2 0-15,-2-2 2 0,-1 0-1 0,-3 2 3 16,-4 0-3-16,-4 2 0 0,-6 2 1 0,-4 5 5 15,-7 4 6-15,-5 7 8 0,-6 6 15 0,-1 4 9 16,0 7 3-16,-5 1-4 0,0 5-13 0,-4 1-11 16,0 4-9-16,-2 3-5 0,-2 0-6 15,-5 8 0-15,-4 8 3 0,-3 5 1 0,-1 10 7 16,-4 4-8-16,-1 8 0 0,0 6 0 16,-1 4-6-16,-2 4 6 0,2 3 3 0,2 5 0 0,7-1 6 15,4-1-5-15,9-3-3 0,5-8-4 0,5-8-3 16,2-5-1-16,8-8 3 0,2-7-1 0,5-4 1 15,-2-1 0-15,4-5-7 0,-2-3-4 16,0-4 1-16,3-4-2 0,-2-3 3 0,5 2 5 16,3-10 0-16,-1-4 1 0,3 0 2 0,2-5 1 15,-2-1 1-15,-3 1 2 0,3-2 0 0,-6 1 1 16,-2 0 3-16,-2 0 1 16,-6 2 2-16,-2 0-2 0,-3 3 0 0,-4 2 1 0,-2 3 5 15,-1 3 6-15,0 1 7 0,0 2-3 16,-1 1-7-16,-2 1-10 0,-4 0-9 0,-3-1-5 0,-1 1 3 15,-3 2 1-15,-2 3 3 0,2 2 1 16,-2 2-4-16,5 2-2 0,1 1 1 0,2 3 0 16,4 1 5-16,2 0 1 0,1 1 2 15,1 0-1-15,1 1 2 0,5 0 1 0,8-2-2 16,0-2-1-16,4 2-3 0,1-4 0 0,2-1-1 16,0 0-1-16,-2-4 1 0,-1-1 0 0,-2-4 3 15,2-2-1-15,-4 0 0 0,5-1-1 0,0-5 2 16,-2-2-1-16,-1 0 2 0,2-2 0 0,1-2-2 15,-1 2 2-15,3-3-1 0,-1 1 2 16,0 0 1-16,-1 2-2 0,-2-1 0 16,1 3-2-16,-5 0 0 0,0 2 1 0,-5 0 3 0,1 2 0 15,-4 1 1-15,-3 2 1 0,-1 0-3 16,-1 1 2-16,0 0 2 0,0 0-3 0,0 0 1 16,0 0-4-16,0 0-5 0,0 0 2 0,0 0-3 15,0 0-1-15,-1 0 1 0,1 0-3 0,0 1 0 16,0 0 2-16,0 2 2 0,0 1 3 15,0 2 4-15,-1 0 0 0,1 1 1 0,0 2 0 16,0 0-1-16,0 2 1 0,0 0 1 0,4-1-3 16,4 3 0-16,2-3-3 0,3 1-2 15,5 0-1-15,3 0 1 0,6-2-2 0,3-1-3 0,1-1-5 16,0-2-9-16,-1 0-10 0,1-3-6 16,0-2 2-16,0 0 4 0,-2 0 7 0,1-2 3 0,-2-3 0 15,0-1 0-15,0 0 5 16,0-3 5-16,-3-1 6 0,0 1 4 0,-1-3 3 15,-2-2 2-15,-4 0 6 0,1-3 3 0,-5-3-1 0,4-2 0 16,-6-4-2-16,5-1 15 0,-5-4-13 16,0 0 17-16,-3 2 3 0,-3 2-19 15,-1 3 17-15,-2 1-14 0,4-1-3 0,-4-2 2 0,3-2 4 16,-2 2-1-16,0-3 12 16,0 4 12-16,-1 0-2 0,3 3 13 0,-5 5 10 0,0 2 9 15,1 3 5-15,0 4-9 0,-1 3-20 0,-1 1-25 16,0 2-14-16,0 2-12 0,0 0-11 0,0 0-6 15,0 1 3-15,0 5 5 0,-1 2 10 16,-3 5 7-16,1 9 3 0,-6 13 1 0,0 8-2 16,-2 8 3-16,0 2-14 0,2-3 14 15,-1-3-12-15,0-1-2 0,2-3 13 0,-2 1-16 16,0-3 14-16,0-4-8 0,0 2-8 0,4-4-22 16,-4-5-28-16,3-1-33 0,2-5-48 0,0-4-40 0,1-2-51 15,0-6-112-15,2-2-235 0,4-3-426 16,-2-4 154-16</inkml:trace>
  <inkml:trace contextRef="#ctx0" brushRef="#br0" timeOffset="65003.0833">32655 3069 1193 0,'0'0'715'0,"0"0"-468"0,0 0 23 0,0 0-14 0,0 0-52 15,0 0-67-15,0 0-51 0,0 0-30 0,0 0-25 16,0 0-9-16,0 0-9 0,0 0 12 16,0 0 0-16,0 0-2 0,62-27-1 0,-41 27-18 15,3 0-2-15,2 0 3 0,3 0 0 0,1 1 3 16,1-1-4-16,0 0 0 0,2 0 0 16,0 1-4-16,4 1 5 0,0 0-2 0,0 0-3 15,2 1 6-15,-2 0-6 0,-4-1 4 16,-2-1 3-16,-2 3-1 0,-7-3 10 15,-2 1-1-15,-1-2 2 0,-6 1 1 0,-5-1 5 0,1 2 9 16,-5-2 1-16,0 0 4 0,-3 0-7 0,0 0-3 0,-1 0-2 16,0 0-5-16,0 0 4 0,-1 0-5 0,-1 0-2 15,0 0 5-15,-1 0-15 0,3 0 2 16,-2 0-6-16,1 0-4 0,1 0 3 0,0 0-2 16,0 0 0-16,0 0-6 0,0 0 0 15,0 0-9-15,0 0-14 0,0 0-19 0,0 0-39 16,0 0-60-16,-1 0-142 0,1 0-315 15,0 0-813-15</inkml:trace>
  <inkml:trace contextRef="#ctx0" brushRef="#br0" timeOffset="73732.6007">5731 4974 2333 0,'0'0'142'0,"0"0"-34"0,0 0-62 16,0 0-33-16,0 0-12 0,0 0 8 15,0 0 15-15,0 0 16 0,0 0 28 0,0 0 12 16,0 0-5-16,0 0-7 0,-105 74-23 0,84-61-16 15,0 0-4-15,1-3-3 0,-2 0-3 0,-1-1 0 16,2-1-3-16,-2-1 1 0,2-1 0 16,1-2 1-16,7-4 4 0,0 0 2 0,1 0 0 15,2 0 1-15,2 0 1 0,0-5-5 0,3-1 0 16,1-2-8-16,3-1-6 0,1-1-5 16,0-4-8-16,2 0-4 0,8-2-2 0,6-1-3 15,4-1 3-15,3 2 3 0,3 1 0 0,4 2 3 16,-2 1 1-16,2 0 1 0,-1 3-2 15,-3 4-1-15,-1 1-2 0,-5 4 1 0,2 0 0 0,-1 5 4 16,-2 2 2-16,0 5-1 16,0 3-1-1,-4 3 3-15,1 5-1 0,-5 6 2 0,-5 5 4 0,-2 3 3 0,-4 6 2 16,-1 4 2-16,-11 3 0 0,-5 1-1 0,-4 1 1 0,-6-4-2 16,-3-3 0-16,-3-2 2 0,-4-6-6 0,-2-1 2 15,1-4 1-15,-4-1-4 0,0-6 6 0,4-4-2 16,-1-1 1-16,4-6-1 0,0 1-1 0,4-5-2 15,5-4-1-15,0-1 0 0,5-2 3 16,2-3 3-16,5 0 2 0,3-3 1 0,2-5-5 16,3 0-5-16,2-4-8 0,-1-3 0 0,4 0-2 15,0-2 2-15,1 1 1 0,1 0-7 16,4 2 2-16,2-1-2 0,3 1 2 0,1 1 5 0,1 1-4 16,0 3 3-16,0 2-1 0,-1 1-4 15,1 1 3-15,2 0-3 0,0 4 0 16,-2 1 0-16,7 0 5 0,1 1 3 0,2 4 2 15,6 3 4-15,-1 0-6 0,0 3 2 0,3 0 1 16,0 2-2-16,1-1 5 0,-1 1 0 0,0 0-1 16,1-1 5-16,-1 0-5 0,-3 0 0 15,-2-4 0-15,-3 0 1 0,-2-2-2 0,-3 1 1 16,0-3 0-16,-3-2-3 0,1 1 1 16,-2-1-5-16,-1-2-7 0,-1 0-15 0,-1 0-31 0,1 0-44 15,-2-5-55-15,2-1-148 0,-1 0-407 0,-2 2-844 0</inkml:trace>
  <inkml:trace contextRef="#ctx0" brushRef="#br0" timeOffset="74242.9277">6400 5239 147 0,'0'0'438'0,"0"0"-103"0,0 0-9 15,0 0-22-15,0 0-31 0,0 0-58 0,0 0-23 16,0 0-9-16,0 0-23 0,0 0-34 0,0 0-17 15,0 0-21-15,0 0-9 0,0 0-2 0,28-117-8 16,-33 112-2-16,-1 2-13 0,-1 0-10 16,3 1-7-16,-4 0-11 0,3-1-7 15,-2 1-4-15,2 2-4 0,0 0 0 0,-1 0-4 0,3 0 0 16,-7 3-8-16,1 3 1 0,-2 4 0 16,-1-1 2-16,0 4 5 0,-4-1-4 0,4 3 1 15,1-3-2-15,-1 4-6 0,0 0 5 16,0 1 1-16,0 4-1 0,0-2 7 0,0 3-3 15,-1 2 0-15,3-2 0 0,0 0-2 0,3-1-1 16,0 0-1-16,4-3-2 0,0 0-2 0,2-2 2 16,2 1 0-16,-1-1 0 0,2-1 7 15,2 0-2-15,4-1-1 0,2 0 3 0,4-1-4 16,2-1 9-16,3-2 2 16,2-2-2-16,-1 1 4 0,2-3-8 0,-2 0-4 0,-1 0-1 15,-1-4-2-15,-2 0 5 0,5-2 3 0,-2 0 0 16,1-4-3-16,4-2 5 0,-1-4 0 0,1-1 1 15,-2 0 8-15,3-3-7 0,-4-1 2 16,-1-2 0-16,-5 0-4 0,3-3 1 0,-5-1-4 0,3 0 5 16,-5 0 10-16,-2-4-7 0,-4-1 0 0,3-3-8 15,-5-2-5-15,1 0 3 0,-4 1 3 0,-5 1 0 16,-6 2-4-16,-1-1-3 0,-9 2-3 0,-4 4-6 16,-9 3-1-16,-8 7-10 0,-12 9-10 15,-16 6-42-15,-19 13-148 0,17 1-858 0,20-4-687 16</inkml:trace>
  <inkml:trace contextRef="#ctx0" brushRef="#br0" timeOffset="76769.2345">12459 4892 0 0,'0'0'0'0,"0"0"395"0,0 0 77 0,0 0-71 15,0 0-65-15,0 0-72 0,0 0-31 0,0 0-18 16,0 0-25-16,0 0-28 0,0 0-31 0,0 0-27 16,-39-56-9-16,39 52-9 0,0 2-7 15,4-3-15-15,3 0-20 0,2-3-20 0,5 1-19 16,6-4-8-16,4-1 0 0,6 1 4 0,1 0-1 16,3 3 0-16,0 4-3 0,-3-1-5 15,-1 3 3 1,-3 2 1-16,-1 0 1 0,-4 1 2 0,-1 0-3 0,0 5-1 0,-2 2 1 0,0 1 0 15,-1 3 4-15,0 2-1 0,-5 1-1 0,-4 4 2 0,-3 2 0 16,-2 2 2-16,-4 0 4 0,0 2 2 16,-7 0-2-16,-1 2 1 0,-6-3 1 15,2 0-5-15,-5-2 6 0,1-2-1 0,-1-1 0 0,-1-4 6 16,0-4-6-16,2 1 2 0,-3-2 0 16,1-3-3-16,5-2 3 0,2-1-1 0,2-3 3 15,4 0 5-15,3-1 2 0,2 0 3 16,0 0-2-16,0 0-11 0,7-2-8 0,2-3-7 15,2-2-5-15,7-1 1 0,4-2-1 0,4-1 3 0,4 2 2 16,5 0 4-16,-1 1 1 0,5 2-1 16,-2 3 0-16,-3 2-3 0,-3 1 0 15,-1 0-2-15,-3 5-1 0,-3 3 2 16,-2 5-1-16,-2 0 4 0,-2 3 0 0,-2 2 1 0,-3 2-2 16,-3 3 2-16,-6 0 1 0,-1 2-1 0,-3 0 3 15,-2 2 1-15,-3-3 0 0,-8 1 0 0,0-1-2 16,-2-2 0-16,-4-1 4 15,-4-2 1-15,-3-2 3 0,0-2 1 0,-1-1 1 0,-2-2 0 0,-6-1 1 16,3-1-2-16,-1-1 0 16,1-2 1-16,3-2 0 0,6-2 1 0,0 0 2 0,3-2-2 15,4-1 6-15,1 0 4 0,1 0 2 16,0-4 1-16,0-4-2 0,0 0-6 0,3-4-2 16,0 1-5-16,0-2-3 0,-1-2-3 0,5-1-4 15,-3-1-4-15,3-1-3 0,1-2-12 0,1-1-21 16,3-1-12-16,1 3-18 0,1-1-22 0,0 4-44 15,3 2-209-15,4 4-674 0,-4 4-623 16</inkml:trace>
  <inkml:trace contextRef="#ctx0" brushRef="#br0" timeOffset="77269.5224">13949 4898 2010 0,'0'0'249'0,"0"0"-11"0,0 0-66 15,0 0-19-15,0 0-18 0,0 0-7 16,0 0-18-16,0 0-25 0,0 0-20 0,0 0-15 16,0 0-10-16,0 0-6 0,0 0-5 0,0 0-5 15,-12-55-1-15,9 55-5 0,-1 0-2 0,1 0-6 16,-4 0-1-16,-1 2-7 0,-5 1-3 0,1 2 0 15,-4 1-5-15,2 1 5 0,-3 4 2 16,2-1-1-16,-4 5 4 0,4 1-2 0,-1 1-2 16,1 2 1-16,0 0-4 0,3 1 2 15,1 0 2-15,0 1 1 0,0 1-1 0,4 1 2 16,-2 1-1-16,6 0-2 0,-2-2 3 0,5 2-2 0,2-1-1 16,2-2 1-16,4 1-1 15,2-1 1-15,4-2 2 0,2 0 2 16,3 0 3-16,5-4-2 0,-1 1 1 0,5-4 2 0,2-2-2 15,1-3 1-15,1-2 1 0,-1-5 0 0,1 2-1 0,0-4 1 16,0-5 1-16,1-3-1 0,-1-1 2 16,-1-4-2-16,0-1-1 0,-1-2 3 0,-6-1-2 15,2 0 3-15,-7-4 3 0,-3-1-3 16,0-1 4-16,-3-3-2 0,-2-1-2 0,-3-1-2 16,1 1-2-16,-7-1-3 0,-1-1 2 0,-1 1 1 15,-5 2-3-15,-6 0 3 0,-4 4-4 0,-7 1-3 16,-6 5-4-16,-8 7-14 0,-15 5-7 0,-17 5-31 15,-15 11-63-15,-18 6-179 0,20 2-918 16,21-6-565-16</inkml:trace>
  <inkml:trace contextRef="#ctx0" brushRef="#br0" timeOffset="79624.4182">19525 4632 0 0,'0'0'0'16,"0"0"0"-16,0 0 0 0,0 0 0 15,0 0 0-15,0 0 99 0,0 0 201 0,0 0 4 16,0 0-18-16,0 0-11 0,0 0-12 0,0 0-14 15,7-33-20-15,-7 32-18 0,1 1-17 16,-1-1-31-16,0 1-21 0,0 0-36 0,1 0-23 0,0 0-22 16,-1 0-23-16,0 0-9 0,0 0-11 15,0 1-10-15,0 0-5 0,0-1-9 0,0 1-6 16,0 2-3-16,0 0 0 0,2 3 7 0,-2 3 10 16,0 2 13-16,-3 5 0 15,1 0 4-15,-1 5 16 0,2-1-1 0,-2 1 4 0,1 0-8 16,-1 2-17-16,1 1-3 0,1 2 2 0,-2 3 9 15,1 1 3-15,2 0-4 0,0 0-3 16,0 1-7-16,1 1-5 0,-1 0 4 0,4 0 0 0,-1 0-1 16,1-2 1-16,0-2-4 0,0-2-2 15,1 2 1-15,-3-2 1 0,3-2 2 16,-1-2 2-16,-2-2-3 0,-1-2-2 0,2-2 0 0,-2 0-2 16,2 0 4-16,-3 0 2 0,0-1 2 15,0 1-1-15,0-5-2 0,0 0-2 16,0-1-1-16,0-3 0 0,0 0-1 0,0 0 0 0,0-1-2 15,0 0-1-15,0-1 1 0,0-1-1 0,0-1 2 16,0 1 1-16,0-3-3 0,-1 0 1 0,1 0 0 16,0-1-1-16,0 0 5 0,0 0 4 15,0 0 7-15,0 0 6 0,0 0 3 0,0 0 2 16,0 0-1-16,0 0-2 0,0 0-4 0,0 0-6 16,0 0-7-16,0-1-9 15,0 0-13-15,0 0-23 0,0-2-29 0,0 2-50 16,1-3-108-16,0-2-875 0,2 3-597 0</inkml:trace>
  <inkml:trace contextRef="#ctx0" brushRef="#br0" timeOffset="80228.292">20467 4797 1895 0,'0'0'309'0,"0"0"-87"16,0 0-123-16,0 0-41 0,0 0-12 15,0 0 2-15,0 0 21 0,0 0 15 0,0 0 0 16,0 0-10-16,0 0-11 0,0 0-10 0,0 0-8 16,0 0-2-16,-9-110-7 0,4 107-6 0,2 0-6 15,-4 1-7-15,1 0-3 0,0 0-5 16,-2 2-4-16,2 0 0 0,1 0-5 0,-1 3-1 15,-1 1 1-15,-1 2-1 0,-3 1 3 16,-3 3 2-16,-1 3-1 0,-2 1 0 0,2 1 0 16,-3 1-3-16,3-1 0 0,0 1 0 0,2 2-3 15,-1 1 5-15,1 2 0 0,2-1 3 0,-1 2 1 16,2 1-3-16,1 0-1 0,-1 1-1 16,4 0-2-16,1-1 2 15,3 0 1-15,0 2-3 0,2-2 1 0,0 2 2 16,3-1-2-16,3 0 5 0,3-2 5 0,2-1-4 15,0-3 1-15,4 0-5 0,0-3 1 0,1-3 2 0,2-2 3 0,2-2 3 16,1-1-1-16,0-3-1 0,0-2 0 0,2-2 4 16,3 1 2-16,1-3 1 0,3-7 2 15,1 1-4-15,3-3-2 0,-3 0 2 16,2-5-2-16,1-2-1 0,-4 2 1 0,-3-4-1 0,1-2 0 16,-5 0-1-16,1-2 0 0,-2 1 1 15,-1-2 2-15,-3-1 2 0,-4 2-1 0,-1-4-2 16,-3 2-3-16,-2-1-3 0,-3 2 0 15,0 2 0-15,-5 0 3 0,-1 0-3 0,-3 2-2 16,-3 3-2-16,-2 0 0 0,-3 1 0 0,-4 2 1 0,1 2 0 16,-2 0-4-16,-3 1-1 0,-1 1-3 15,-4 0 1-15,0 3 0 0,0-2 1 0,-1 3-1 16,2 4-2-16,-1 3-5 0,1 0-16 0,-2 8-37 16,2 5-66-16,0 2-158 0,5-2-835 15,8-2-597-15</inkml:trace>
  <inkml:trace contextRef="#ctx0" brushRef="#br0" timeOffset="81733.1508">6978 5032 0 0,'0'0'0'0,"0"0"0"0,0 0 0 16,0 0 0-16,0 0 0 0,0 0 0 0,0 0 0 16,0 0 81-16,0 0 396 0,0 0-30 15,0 0-75-15,-65 9-45 0,65-9-17 16,0 0-28-16,2 0-55 0,-1 0-53 0,-1 0-45 0,1-1-29 16,0 1-8-16,3-1-10 0,-3 1-4 15,0-2-10-15,1 2-16 0,-2 0-14 0,1 0-14 16,0 0-11-16,-1 0-9 0,2 0-8 15,1 0-11-15,1 2 0 0,7 2 9 0,5 2 8 16,1 2 8-16,1 3 4 0,2 3-13 0,-1 2-3 16,-1 2 1-16,-3 3-5 0,1 2 7 15,-5 1 1-15,1 1 2 0,1 1 5 16,-4 0-3-16,-1-3 1 0,0-1-2 0,-5-1-2 0,1-3 1 16,-3-2 0-16,-1 0-3 0,-1-4-5 0,-5-2 3 0,-1 0 1 15,2-2 3-15,-4-1 8 16,-1-2-1-16,1-2 2 0,-2 1 0 0,2-3-4 15,0-1 4-15,4 0-2 0,-3-5-3 0,1 0-2 0,4-4-5 16,-4-2-1-16,5-1-1 0,2-4-2 16,0-2 0-16,0-1-1 0,1-3-1 0,7-1-1 15,2 0 2-15,2 1 1 0,4 0 0 0,0 0 6 16,5 1-6-16,-1 4-1 0,4-3 1 16,-1 4-7-16,-2 2 6 0,-1 2-2 15,1 3 0-15,-2 2 3 0,1 1-2 0,-1 4 1 0,0 2 0 16,-2 0 0-16,0 1-2 0,2 5-1 0,-2 3 0 15,-2 2-3-15,2 3 4 0,-3 2-1 0,-2 0 0 16,2 4 6-16,-3 0-3 0,-1 1 3 16,-5 3 4-16,2 0-4 0,-5 1 4 0,-1 1-3 15,-1-5-2-15,0-1-1 0,0-4-2 0,-2-3 1 16,-1-3-2-16,-2-3-9 0,3-2-3 0,1-4 4 16,0-1 7-16,0 0 18 0,1 0 16 15,0 0 5-15,0-3-10 0,-4-1-17 0,4-4-16 16,-1-2-7-16,0 0 3 0,1-2 7 0,0-2 7 15,0-1 2-15,2-1-8 0,6-2-6 0,0 0-3 16,1-1 2-16,2 3 3 0,-1-1 9 0,0 1 1 16,2 2-7-16,-1-1 5 0,5 3 0 15,-2-1 2-15,4 1 3 0,-5 2 0 0,5 0 5 16,-5 0-2-16,6 2-2 0,-3 1 1 0,0 2 0 16,3 0 0-16,2 1 0 0,-1 1-2 0,-2 2-4 15,-2 2 2-15,1-1 1 0,0 3 0 16,-3 3 0-16,6 3-3 0,-1 1-3 0,-5 5-1 15,4 0 1-15,-3 4 4 0,0 0 2 0,-4 3 3 16,0-2 2-16,-1 1-4 0,-1 1 1 0,-1-3 1 16,-4 2-2-16,2-3 2 0,-1 0 1 15,0-3-2-15,-2-5 0 0,3-1 0 0,-3-4 3 16,5-1 6-16,-2-1 10 0,2-3 7 0,3 0 5 16,4-3 0-16,-2-4-7 0,5-2-5 0,1-4-5 15,-3-1-2-15,2-1 6 0,-2 0 0 16,-3 0 7-16,-1-1 8 0,0 1-7 0,5-2-5 15,-4-3-9-15,2 1-7 0,-3 1-1 0,-2 1-1 16,0 1 1-16,-2 3-1 0,-4 0 3 16,2 1-1-16,-3 1 3 0,-2 3-3 0,-1 0-1 15,0 3-1-15,0 0-2 0,0 2-4 0,0 2-16 16,-2 1-41-16,-5 0-69 0,2 3-119 0,-2 3-626 16,-1-2-809-16</inkml:trace>
  <inkml:trace contextRef="#ctx0" brushRef="#br0" timeOffset="83065.9177">14790 5014 0 0,'0'0'0'0,"0"0"181"0,0 0 162 0,0 0-45 0,0 0 21 15,0 0-14-15,0 0-49 0,0 0-28 0,0 0-40 16,0 0-12-16,0 0 0 0,0 0-20 0,-30-96-5 0,30 92-10 16,0-1-18-16,2 1-29 15,5 1-31-15,-2-1-29 0,3-1-17 0,2 1-12 0,4 2-2 16,1 2-1-16,3 0 1 0,1 4-3 16,0 4 0-16,0 3-2 0,1 4 0 0,2 3 2 15,-4 2 2-15,0 2 0 0,-1 2 3 16,-5 1 0-16,-2 2 2 0,0 1-1 15,-6-3-5-15,2 0 3 0,-4-2 1 0,1-3 3 0,-3 0 5 0,0-5-2 16,0-1-1-16,0-1-2 0,0-3-2 16,-2-1-1-16,1-2 1 0,-1-4 0 15,0 0-1-15,-1-2 4 0,3-1 9 0,-1 0 12 0,1 0 23 16,0 0 5-16,-1-2-10 0,0-5-13 0,-1-3-24 16,0-3-12-16,-2-3 0 0,3-2-1 15,1 2 2-15,-1-5-3 0,1 0-2 16,3 0 0-16,4 0 0 0,2 2-2 15,2 2 1-15,0-1-3 0,1 2-1 0,4 3 4 0,-3-1-3 16,3 3 2-16,-2 1 5 0,3-2-4 0,0 2 4 0,1 1-1 16,2 2-5-16,-2 2 2 0,-1 4-3 15,-3 2-4-15,0-1 2 0,2 7-1 0,-2 2 1 16,2 1 2-16,-4 3 2 0,4 2-6 0,-4 3 4 16,0 1 6-16,-1 2-5 0,-2-1 10 15,2 0-1-15,-5 1 0 0,-2-1 6 0,-2-2-6 16,1-2-1-16,-3 0-2 0,0-4-6 15,0 0 4-15,-4-2 1 0,2-5-3 0,0 0 2 16,-2-3 1-16,2-2 3 0,1 0 7 16,1 0 12-16,-1 0 6 0,-1-1-10 0,1-6-9 0,-4-1-13 15,4-2-7-15,0-1 3 0,1-4 3 16,0 2 6-16,0-4-3 0,7 2 1 0,-2-4 1 0,4 0-1 16,0 1 5-16,2-1-2 0,-1 0 1 15,1 0 1-15,1 1 2 0,4 2 2 0,-2 0 1 16,4 3-1-16,2-1-5 0,1 2 0 15,-1 4 1-15,2 1-5 0,4 2 6 0,-2 1 0 16,4 4-1-16,-4 1 6 0,3-1-8 0,-5 6 1 16,-1 2 1-16,-3 1-5 0,-3 4 3 15,2 2 0-15,0 1 1 0,-4 2 2 0,-1 0-1 16,-2 1 0-16,1 1 0 0,-2-2 2 0,0 0-1 16,-2 0-1-16,2-3 1 0,-2 0-6 0,1-3 4 15,0-3 0-15,0 0 0 0,-1-4 4 0,2-1-2 16,1 0 5-16,1-4 6 0,4 0 1 0,0 0 9 15,4-5-2-15,2-5-2 0,6-1-1 16,-2-1-4-16,4-2-2 0,-1-2 1 0,0 1 2 0,-3 1-2 16,-3 0 5-16,-1-2-3 0,-1 0-4 15,-1 3 3-15,-2-1-3 0,-3 1 1 16,-3 3 11-16,-2 2-5 0,0 0 5 16,-5 1 2-16,0 1-6 0,-3 2 3 0,-1-1-3 0,1 2-2 15,-2 0-4-15,1 1-2 0,0 1-2 0,0 0-2 16,0 1 4-16,0-2-7 0,0 2 1 0,0 0-1 15,0 0-9-15,0 0 8 0,-1-1-3 0,1 1-4 16,0 0 5-16,-1 0-9 0,1 0-13 16,-1 0-30-16,-4 1-29 0,0 5-43 15,-5 1-101-15,2 0-469 0,0-3-1017 16</inkml:trace>
  <inkml:trace contextRef="#ctx0" brushRef="#br0" timeOffset="84513.8847">21283 4823 69 0,'0'0'622'0,"0"0"-111"0,0 0-67 0,0 0-72 0,0 0-53 15,0 0-72-15,0 0-59 0,0 0-55 16,0 0-47-16,0 0-27 0,0 0-20 0,115-67-11 16,-99 67-11-16,-1 0-4 0,2 2-5 15,-2 4-3-15,1 2-3 0,-2 2-1 0,1 3-1 0,-2-1 3 16,-1 5-2-16,1-1 1 0,-3 3 0 16,-2 0 2-16,0 2 1 0,-1 0 3 0,-4 1 1 0,-1 0-4 15,-1 0 1-15,-1-3 0 16,0 0 0-16,0-3 5 15,-2-2 0-15,0-2-3 0,-2-3-2 0,-1-2-4 16,4 0 2-16,-3-3 3 0,0 0 1 0,3-2 8 0,-1 1 7 16,-1-3 10-16,0 0 13 0,2 0 8 0,0-3-3 0,-1-3-12 15,-5-1-17-15,5-4-13 0,-3-2-1 0,1-2-5 16,3-1 1-16,0-2 0 0,1-2-3 16,1 2 0-16,1-2-1 0,6 1-3 0,3 3 0 15,-1-2 1-15,1 2-2 0,3 1 0 0,1 3 1 16,3-1-1-16,0 1 1 0,0 2-1 0,2 0 0 15,-1 5-4-15,0-1 1 0,1 3-2 0,-3 1 0 16,-1 2-1-16,1 0-1 16,-4 2 2-16,2 3 0 0,-1 3 4 15,-2 3 0-15,4 0-2 0,-4 3 0 0,-1 1 3 0,-1 2 0 0,0 2 2 16,-2 1 0-16,-4-1 1 0,2 2 1 0,-4-1 0 16,-1-1 1-16,-1-1-2 0,0-3-1 15,0-2-6-15,-1-4 3 0,-1-2-3 0,-2-2 3 16,0-1 7-16,3-1-3 0,-1-1 3 0,-1-2 2 15,3 0-1-15,-2 0 13 0,2 0 0 16,-1-4-3-16,0-1-5 0,0-4-7 16,1-1-2-16,0-2 1 0,0-2 1 0,1-4-8 15,1-1 0-15,6-1-2 0,3 1 0 0,-1-1 3 16,0 2-2-16,1 0-1 0,4 1 3 16,-1 2 1-16,-1 1 3 0,4 3 1 0,-2 0-1 0,3 1 1 15,0 1 0-15,3 2 0 0,0 0 1 0,-2 4-1 16,1 0-1-16,-3 2 0 0,-2 1 0 0,2 0-3 15,-2 4 1-15,1 3-1 16,-3 3-3-16,-1-1 0 0,3 4-3 0,-5 0 0 0,-1 4 7 16,2 0 2-16,-5 1 2 0,1 2 0 15,-4 0-1-15,2-1 0 0,-3 3 0 0,1-5-2 16,-2 0 1-16,2 0 1 0,-1-4 2 0,-1 0 0 0,-1-4 1 16,1-2-2-16,-1-2 0 0,0-2-1 15,1-1-1-15,0-2 7 0,3 0 7 0,-1 0 7 16,5 0 14-16,6-5-4 0,5-1-3 15,10-4-4-15,3-2-11 0,0-1 5 0,6 0 5 0,-3-2 11 16,4-2 0-16,2 2-1 0,1-2-3 16,-3 2-8-16,-1 3 4 0,-7 0 4 0,-3 3 4 15,-6-1 1-15,-3 4 0 0,-7-1 1 0,-3 2 0 16,-6 2 3-16,1 2 0 0,-4-1-7 16,0 2-5-16,0 0-6 0,0 0-9 0,0 0-4 15,0 0-2-15,0 0-3 0,0 0-4 0,0 0 4 0,0 0-2 16,0 0 0-16,0 0 4 0,0 0-4 15,0 0 1-15,0 0 0 0,0 0 3 0,0 0-3 16,0 0 0-16,0 0-1 0,-3 0-1 16,3 0 2-16,0 0-1 0,0 0 1 0,0 0-2 15,-1 0 1-15,1 0 0 0,0 0 0 0,0 0-3 16,-1 0 3-16,1 0 0 0,0 0 0 16,0 0 6-16,0 0-7 0,0 0 0 15,-1 0 1-15,1 0-9 0,-1 0 4 16,1 0-7-16,-1 0-12 0,0 0-21 0,-2 0-35 15,0 0-49-15,-5 3-79 0,4 0-245 0,-4 0-946 0</inkml:trace>
  <inkml:trace contextRef="#ctx0" brushRef="#br0" timeOffset="87520.4389">8360 5045 1306 0,'0'0'487'0,"0"0"-90"0,0 0-126 16,0 0-66-16,0 0-46 0,0 0-11 15,0 0-28-15,0 0-30 0,0 0-19 0,0 0-32 0,0 0-18 16,0 0-13-16,-2-2-13 0,2 4-9 15,1 1-10-15,0 2 1 0,3 4 12 16,-2 4 19-16,1 2 16 0,2 3 4 0,-2 1-4 16,-2 1-12-16,1 0-4 0,3 0 3 0,-3 2-5 15,-1 1 5-15,-1-1 0 0,0 1-5 0,0-1 3 16,0-1-4-16,0-2-1 0,1-1 2 0,-1-3-2 16,0-3 1-16,0-1 3 15,0-3-1-15,0-2 2 0,0 0-3 0,0-1-6 0,0-4-12 16,0 2-24-16,0-3-46 0,-1 0-56 0,-1 0-98 15,1 0-662-15,-3 0-725 0</inkml:trace>
  <inkml:trace contextRef="#ctx0" brushRef="#br0" timeOffset="87704.2327">8295 4692 1732 0,'0'0'414'0,"0"0"-229"0,0 0-20 0,0 0-21 15,0 0-24-15,0 0-20 0,0 0-34 0,0 0-33 16,0 0-35-16,0 0-52 0,0 0-9 0,0 0 2 16,0 0 13-16,-27-32-17 0,34 51-196 0,-5-6-645 15,-1-2-593-15</inkml:trace>
  <inkml:trace contextRef="#ctx0" brushRef="#br0" timeOffset="88588.3227">8629 5062 1956 0,'0'0'166'15,"0"0"-85"-15,0 0-2 0,0 0 4 0,0 0-16 16,0 0-23-16,0 0-7 0,0 0 22 0,0 0 9 16,0 0 16-16,0 0-6 0,0 0-29 15,0 0-5-15,0 0-2 0,55 111 1 0,-48-92 5 0,-3 0-6 16,3 2-8-16,-4 0-8 0,2 1-12 0,-3-1-3 16,0-2-3-16,0-3 0 0,0 1 3 15,0-6-2-15,-1-2 0 0,-1-3-4 16,1-3-4-16,-1-2 1 0,0 0 3 0,0-1 7 15,0 0 3-15,0 0 15 0,0 0 8 16,0 0 7-16,0 0 9 0,0 0-2 0,0-2-3 16,1-1-17-16,-1-4-20 0,1-3-12 0,-1-4-12 15,2-2 1-15,4-1 4 0,-2-2-4 0,3 1-1 16,2-2-2-16,-1 2 3 0,3 1 2 16,-1 2 2-1,0-1 1-15,1 3-4 0,-1 0 4 0,-1 2 0 0,0 4-1 16,-1 1 3-16,1 1-7 0,1 3-4 0,-2 2-7 0,-1 0-6 0,-2 0 4 15,4 5 4-15,-1 3 8 0,-3-1 7 0,4 4 3 16,0 2 1-16,-2-1 1 0,-2 2 1 0,3 0-2 16,-1 0-5-16,1 0-9 0,-1-1-26 0,1 2-37 15,1-3-64-15,2-1-89 0,-1-1-67 0,2-4-74 16,-2-2-82-16,1-4-71 16,5 0-36-16,-5-1 47 0,1-5 472 0,0-1 42 0,-1-2 0 15,3-2 0-15,-4 2 0 0,-2-3 0 16,1 2 0-16,-2-2 464 0,-1 0 231 0,-3 2-275 15,-1 0-58-15,-1 1-120 0,0-1-176 0,2 2 39 16,-2 1 31-16,-1 3 10 0,0 0-5 0,0 3-18 16,0 1-20-16,0 0-19 15,0 0-24-15,0 0-29 0,0 0-21 0,0 0-22 0,0 3-5 16,0 3 4-16,0 2 6 0,0 1 9 0,1 2-2 0,-1 0-7 16,0 0-17-16,0 1 2 0,1 0 4 15,1 2 6-15,4-2 16 0,-2 2 1 0,4 1 2 16,-2-3 2-16,0-1-2 0,5-2-4 15,-2-2-7-15,0-1-11 0,2-3-3 0,-3-3 0 16,-1 0 4-16,-1-2 7 0,2-4 5 16,-4 1 4-16,2-2 3 0,-3-2 6 0,4-2 4 0,0 1-3 15,-1-3 6-15,0 0 0 0,-2 1 0 16,0 0 6-16,1 1-7 0,-2 2-3 0,3 0 3 16,-4 2 6-16,-1 3 19 0,0 1 14 0,-1 2 1 15,2 0-7-15,-2 1-14 0,0 0-13 0,0 0-13 16,0 0-8-16,0 0-12 0,0 0-17 0,0 2-23 15,0 2-1-15,0 2 10 0,0 2 15 16,0 4 23-16,0-1 5 0,2 3-2 0,-2 0 1 0,2 0 1 16,0 3-2-16,0-1-3 15,5 0-9-15,1-2-43 0,2 0-28 0,1-5-35 0,3-4-66 16,3-2-63-16,3-3-142 0,-2 0-272 0,-1-6-129 16,-2 1 50-16,-5-1 740 0</inkml:trace>
  <inkml:trace contextRef="#ctx0" brushRef="#br0" timeOffset="88929.4055">9587 5241 0 0,'0'0'591'15,"0"0"-65"-15,0 0-123 0,82-117-70 0,-62 85-76 0,-3 0-39 0,-3 2-36 16,-1 2-35-16,-3 2-4 0,-2 4-15 16,-2 3-24-16,-4 4-12 0,-1 5-9 0,-1 2-3 15,0 4-12-15,0 0-17 0,-1 3-16 0,1 1-19 16,-2 0-14-16,-1 5-8 0,0 2 0 0,-2 4 4 16,-2 3 2-16,1 3 1 0,1 3-1 0,-2 0 2 15,4 3-1-15,-4 1 1 0,5-1-1 16,0 2-2-16,2-2 1 0,0 1 0 0,0-1 1 15,1 0-1-15,-1-2 0 0,1-3-1 16,0-1 0-16,4-1 0 0,0-3-2 0,-1-3 1 16,2-2-1-16,-2-1 0 0,2-5 1 15,0 0 1-15,0-2 5 0,3 0 0 0,-1-3 1 0,3-1-1 16,0-1-4-16,-1-1 1 0,4 1 0 16,-2 2-2-16,-1-1 1 0,0 2-3 0,-1 0-1 15,-1 2 1-15,2 0-3 0,-4 2 2 16,0 1 0-16,2 2 0 0,-2 0 0 0,-3 2 0 0,0-2 1 15,2 3 1-15,-5 0 4 0,3 0 0 16,-2 3-2-16,-1 0 2 0,-1 2-6 0,0 0 3 16,-1 3-38-16,-5-1-141 0,4-2-839 0,-1-5-678 0</inkml:trace>
  <inkml:trace contextRef="#ctx0" brushRef="#br0" timeOffset="89992.6484">16469 4902 2164 0,'0'0'255'0,"0"0"-27"0,0 0-29 16,0 0-12-16,0 0-40 0,0 0-39 0,0 0-38 15,0 0-34-15,0 0-29 0,0 0-8 0,0 0-8 16,0 0 3-16,19-13 7 0,-13 26 3 15,-2 5 8-15,3 2 7 16,-4 2-5-16,1 1 1 0,-1 1-1 0,-1 1-9 0,1-2 3 0,-1 1 2 16,2-1 2-16,-3 2 2 0,1-2 3 0,-2-2-7 15,1-1 0-15,0-2-1 0,-1 1-3 16,2-2 7-16,0-3-1 0,-2 0-8 16,0-3-8-16,0 0-31 0,0-3-27 0,0-2-41 15,-2-1-59-15,0-4-57 0,0-1-86 0,1 0-539 0,0 0-714 16</inkml:trace>
  <inkml:trace contextRef="#ctx0" brushRef="#br0" timeOffset="90163.9329">16453 4712 1647 0,'0'0'273'0,"0"0"-98"0,0 0 12 0,0 0-44 15,0 0-27-15,0 0-34 0,0 0-47 0,0 0-51 16,0 0-83-16,0 0-10 0,0 0 1 0,0 0 10 15,0 0-161-15,0 0-615 0,17-21-221 16</inkml:trace>
  <inkml:trace contextRef="#ctx0" brushRef="#br0" timeOffset="90981.5721">16860 4894 2643 0,'0'0'102'16,"0"0"-42"-16,0 0-45 0,0 0 2 15,0 0 7-15,0 0 13 0,0 0 0 0,0 0-1 16,0 0-3-16,0 0 0 0,0 0-3 0,85 126-6 16,-75-105-2-16,-3 4-6 0,-3 0 0 0,3 0 2 15,-5 1-3-15,-1-1 1 0,0-1-6 16,-1-1-3-16,2-3 2 0,-2-2 1 0,0-3 4 15,0-4 2-15,0-4-3 0,0-2 0 16,0-4 6-16,0-1 10 0,0 0 11 0,0 0 6 16,0-4-11-16,4-2-17 0,0-5-15 0,4-1-8 15,0-3-2-15,2-3 2 0,2-2-5 16,0 0-2-16,5-2-5 16,-4 0-2-16,7-1 4 0,-1 4 0 0,0 1 3 0,-1 4 4 0,-2 1 8 15,1 2-2-15,-4 3-2 0,-3 2-2 0,1 2-12 16,-2 1 3-16,-1 3-9 0,-3 0-10 15,1 0 3-15,-3 3-11 0,4 4 9 0,-4 2 13 16,4 2 4-16,-1 1 17 0,1 3 3 0,1-1-1 0,1 2 2 16,-2-1-5-16,0 0 2 0,2 0 0 15,0-1-2-15,2-1 4 0,-2-3 0 0,-1-2 2 16,2-2 1-16,-2-1-1 0,-1-2 3 16,2-3 0-16,2 0 1 0,-1-2 1 0,2-2-2 15,0-4 0-15,2-1-1 0,-1-2 0 16,-2-1 1-16,4-1-3 0,-2 1 1 0,-1-2-3 15,3 0 0-15,-2 2-1 0,-1 2-1 0,-2 0 1 0,0 1-1 16,0 2-1-16,-2 1 1 0,0 1-2 16,-3 4-2-16,1 0-1 0,-2 1-2 15,2 0 1-15,-2 0-2 0,2 2 2 0,-2 4 1 0,3 0 0 16,-3 1 1-16,2 0 0 0,-2 1 2 0,2 1-2 16,-2 0-1-16,2 0 1 0,-2-1-2 0,3 0 3 15,-3-1 5-15,4-2 2 0,2-1 4 16,-2-2-1-16,1 0-1 0,-2-1-1 15,2-1 0-15,0 0 2 0,1 0 1 0,1-4 3 0,2 0-3 16,1-2 0-16,-1 1-1 0,0-4-1 16,3 1-1-16,-2-1 0 0,2 1-1 0,-4 0 0 15,5 0-3-15,-5 0 0 0,1 2 0 16,-1-2-1-16,-2 3 1 0,0 1-2 0,-3 3-1 16,0 1 2-16,-3 0 1 0,3 0-5 0,-1 0 2 15,-1 3 0-15,0 2-2 0,1-1 3 0,-2 2-2 16,1 0 0-16,0 0-1 0,0 1 1 15,-2-1 0-15,4 1 0 16,-4 0 0-16,3-2 2 0,-2 1 2 0,3-3-1 0,-2-1 3 0,2 1 1 16,0 0 1-16,1 0 4 0,1-1 0 15,1-1 3-15,2 0 1 0,0 2-1 0,-1-3-2 16,1 0-3-16,-1 0-2 0,2-2-2 0,-2 0-4 0,-1-1-9 16,-3 0-27-16,3 0-63 0,-3-1-164 15,-2 2-809-15,-1 0-605 0</inkml:trace>
  <inkml:trace contextRef="#ctx0" brushRef="#br0" timeOffset="92459.766">23008 4830 1262 0,'0'0'333'0,"0"0"19"0,0 0-48 0,0 0-36 16,0 0-37-16,0 0-68 0,0 0-61 0,0 0-39 16,0 0-32-16,0 0-22 0,0 0-8 15,0 0-1-15,-14-7 2 0,14 16 7 0,0 6-1 16,1 0 1-16,-1 2 2 0,0 3 4 0,3 1 7 16,-3-1 3-16,0 2 3 0,0 0-6 0,1-1-7 15,0-1-3-15,1-2-6 0,0 0-2 16,4-3-1-16,-3-2 3 0,4-5-3 0,-1-2 7 15,1 0 5-15,3-2 5 0,0-3 4 0,0-1-2 16,1 0-5-16,2-3-5 0,2-3-3 16,-1-1-2-16,4-2 0 0,1-1-5 0,0-3 4 15,3-3-1-15,0 0-1 0,5-4 4 0,-5 5-6 16,0-3-1-16,-1 4-1 0,-3 1-6 0,-1 2 5 16,-4 3-3-16,-1 3 0 0,-3 1 0 15,-1 3-6-15,-4 1-2 0,4 0-3 0,-4 0 1 16,3 2 3-16,0 5 2 0,-2 0 3 0,5 2-2 15,-3 1 5-15,1 0 1 0,-2 1 0 0,3 0 7 16,1-1-5-16,-2 1 0 0,1-2 2 0,-3-1-4 16,3-1 5-16,0-1 0 0,1-1-2 0,0-3 3 15,-1 0-3-15,1-2 0 16,-1 0 1-16,0 0-3 0,-4-2-1 0,4 0-1 0,-1-1-1 16,0-5-3-16,3 2 5 0,1-3 1 15,-1-2 0-15,5 2 6 0,-2-2-5 0,-2 1-1 16,0 0 0-16,3 1-4 0,-2 0 0 15,3 2 2-15,-2-2-2 0,0 4 4 0,1 0-3 16,-3 1-1-16,0 1-1 0,-1 0 2 0,0 2-1 0,-3-1-2 16,1 2-1-16,-2 0-9 0,-3 0 3 15,3 4-1-15,-4 1 4 0,3 1 10 0,-2 0-2 16,1 1 1-16,-2 1-1 0,0 2-5 16,4 0 5-16,-4-1 2 0,4 1 4 0,-3 1 5 15,4-1 0-15,-2 0-3 0,-1-1 2 0,3-3-3 16,-1 0-1-16,-2-1 2 0,5-3-1 0,-1 0-3 15,1 0 7-15,2-2 1 0,-1 0 2 0,4 0 7 16,-2-2-10-16,-1-2-2 0,1 1-1 16,-1-1-6-16,-2-1 7 0,1 1 1 0,-2-1 0 15,-2 1 2-15,2-1-1 0,-2 2-1 0,-3-1 1 16,3-1 0-16,0 3-3 0,-2-2-3 0,1 0 0 16,-2 3-5-16,3-3 3 0,-4 2 2 0,4 1-2 15,-3 0 6-15,3 0-6 16,-4-1-1-16,3 2 0 0,-2 0-5 0,2 0 6 0,-2 0 0 15,3 0-1-15,-3 0 5 0,3 0-5 0,0 3-1 16,-1-2 2-16,3 1 1 0,-1 1 0 0,0-2 1 16,-1 1-2-16,1 1-4 0,1-2 4 15,-2 1 0-15,-3 0-5 0,3-1-6 0,-4 0-31 16,1 0-41-16,0 1-76 0,-2-2-176 0,3 1-667 16,-3-1-625-16</inkml:trace>
  <inkml:trace contextRef="#ctx0" brushRef="#br0" timeOffset="97592.0633">455 7097 0 0,'0'0'0'0,"0"0"0"0,0 0 304 0,0 0 100 0,0 0-70 0,0 0-71 15,0 0-38-15,0 0-18 0,0 0-11 16,0 0-28-16,0 0-27 0,0 0-27 0,0 0-38 16,0 0-22-16,0 0-22 0,0 0-22 0,0 0-18 15,0 0-19-15,0 0-25 0,0 0-19 16,0 0-9-16,0 0 18 0,0 0 30 15,0 0 33-15,0 0 26 0,0 0 4 0,0 0 1 0,0 4-3 0,0 1 8 16,0 1-16-16,5 3-5 0,0-6 3 0,10 0-6 16,3 2 19-16,3-1 5 15,10 3-30-15,3-2-6 16,8-1-5-16,7 0-2 0,2-2 29 0,-1-1 3 0,1 0-2 0,-2-1-1 16,2 1-2-16,0-1-9 0,-1 0 4 0,2 0 2 15,1 0 1-15,4-1 15 0,10-1-4 0,11 1-17 16,8-2-6-16,-1 3-15 0,-13-1 2 0,-4 1 19 15,-4 1 1-15,0-1 5 0,5 0-5 16,-3 2-6-16,4-2 0 0,0 1 4 0,3-4-1 16,2 2 2-16,0-1 2 0,4 0-5 0,3-2-1 15,1 0 0-15,5-1-3 0,-1 0 8 0,1-2-5 16,2 1-3-16,1-1-1 0,0-1-10 16,2 1 7-16,2-3 0 0,2 4 1 0,3-2 2 15,2 1-2-15,-1 0 0 0,1 1-3 0,2-1 4 16,1 1-5-16,6 1-1 0,0-1 5 0,5 0-8 15,1-1 8-15,1 1-4 0,3-1-1 0,-2 0 6 16,6 2-4-16,-1-2 0 0,2 3 0 16,1-1-2-16,0-2 1 0,2 3 1 0,2-1 0 15,0-1 0-15,1 1 3 0,-1 1-1 0,4-3 0 16,-1 2 4-16,0 1-5 0,2-1 0 16,-1 1 3-16,0-2-8 0,-2 1 6 0,0-3-1 15,3 2-2-15,-1 1 7 0,-2-2-6 0,0 1 1 16,4-1 0-16,-3 3-6 15,1 0 6-15,2 1 2 0,-1-1 0 0,-2 0 2 0,6 1-2 0,0 1-2 16,-2-1-2-16,2 1 1 0,1 2-1 16,-2 0-1-16,3 0 2 0,-5 0-3 15,5-1 2-15,-4 1 0 0,-1 0-1 0,0 1 5 0,-1-2-2 16,-3 2-3-16,2 0 2 0,0 0-6 0,-2-2 5 16,0 2 3-16,1-1-1 0,-2 0 3 15,1 2 0-15,0-1-2 0,1 0 0 0,3-1 3 16,-4 1-2-16,1 2-4 0,1 0 1 0,-1-1-8 15,-2 3 5-15,1-1 5 0,-1-3-1 16,-4 3 7-16,3-2-3 0,-5 1-3 16,2-1 0-16,0 0-3 0,-1-1-1 0,0-1 1 0,0 1 0 15,2 1 3-15,0-1 1 0,3-1 1 16,-2 1-3-16,2 0 1 0,-1-1 0 0,2 1-2 0,-1 0 4 16,-1 1-6-16,0-2 7 0,-1 0-1 15,-4-2-2-15,2-1 4 0,-3 1-4 0,2-1 1 16,-2 0-1-16,-1-1 0 0,3 0 2 0,-2 0 3 15,5-3 2-15,-3 2 3 16,2-1-1-16,0-1-2 0,2 0 0 0,3 0-1 16,-1 0-1-16,1-2-3 0,6 3 2 0,-3-4-4 0,4 2 3 15,3 0 2-15,1-3-7 0,0 3 6 0,2 1-4 16,0-2-2-16,-1 2 6 16,1-2-3-16,-2 1-1 15,-2 0 2-15,1-1-1 0,-1 2 6 16,-1 0 1-16,2 0 4 0,1-1 0 0,-1 1 1 0,1 2 0 0,-2-2-1 0,2 0-1 0,-3 0-1 15,3-2 1-15,1 2 2 0,-3-1 1 0,2 0 5 16,3-1 1-16,-4 1-2 0,6 0 1 16,-2 0-5-16,3 2-6 0,0-1 0 0,2 0-2 15,-1 0 0-15,2 1 1 0,1 0-4 0,0 0 0 16,1 1 3-16,-2 3-4 16,4-3 1-16,-4 2-2 0,0-1-5 0,0 2 4 0,-1-2 0 15,-1 1 1-15,-2-1 5 0,-1-1-3 0,-3 2-1 16,2-1 1-16,-2-2-1 0,-3 0 4 0,-1 1 2 15,1 0 2-15,-1-1-1 0,-3 2 4 16,-4-3 1-16,4 2 0 0,-4 0 6 0,-2 2-8 16,0-1 0-16,-5 1-4 0,-5 1-8 0,-2 0 6 15,-4 1-4-15,-5-2 1 16,-2 3 7-16,-8-1-6 0,-3 1 1 0,-11 1-1 0,-4-1-2 16,-8 1 0-16,-5-1 0 0,-7 0 1 0,-7 0-1 15,-8 0 2-15,-7 0 0 0,-11-1-3 0,-7 0 7 16,-9 1 0-16,-6-1 4 0,-5 1 7 0,-3 0-6 15,-1 0 4-15,0-2-4 0,0 2-8 0,0 0-3 16,0 0-5-16,0 0-3 16,0 0-5-16,0 0 3 0,0 0-2 0,0 0 1 0,-1 0 2 0,1 0-5 15,-2 0 3-15,2 0-4 0,-1 0-4 0,-2 0 3 16,-3 0-28-16,-2 5-40 0,-5 0-55 16,-7 0-155-16,2-1-825 0,6-2-619 0</inkml:trace>
  <inkml:trace contextRef="#ctx0" brushRef="#br0" timeOffset="102229.1909">268 7214 0 0,'0'0'0'0,"0"0"466"0,0 0 75 0,0 0-114 0,0 0-155 16,0 0-94-16,0 0-68 0,0 0-8 0,0 0-15 16,0 0-4-16,0 0 5 0,0 0-2 0,0-99 2 15,0 83 42-15,0 1 1 0,0-4-27 0,0 0-26 16,0-2-59-16,0-7-20 0,1 5 19 15,-1-8 13-15,1 3-2 0,-2 1 1 0,2-2-3 16,-1-2-12-16,1 0-2 0,-1-3-4 16,0 0-2-16,0-2 0 0,0 0-1 0,0-3 1 0,0 1-2 15,-1-1 7-15,0 1 2 0,0-2-1 16,-1 2-5-16,1-1 3 0,-3-1 3 0,1 0-3 0,2 0-5 16,0 1-2-16,-1-2 13 0,-2 2-6 15,2-1 2-15,0-1-7 0,1 0-18 16,-3 0 7-16,2 0 3 0,2-3 0 0,-1 1 2 15,0-2 0-15,1 2-5 0,0-4 8 0,0 1 2 16,0 0-4-16,0-2 4 0,0-1-3 16,-1 2-5-16,3-3 4 0,0 0 1 0,2 2 1 15,-1-2 0-15,-1 0-1 0,3 0-3 16,-2 1 3-16,-1 0 2 0,4-3 1 0,-4 3 9 0,0-2-12 16,4 2-2-16,-3-3-1 0,-1 1-10 0,0 0 17 15,3-2-5-15,-2 2 1 0,4-2-1 16,-3 0-5-16,3-1 6 0,-3 1-2 0,3 0 6 15,2 0-3-15,-1-3-1 0,-2 0-3 16,2 0 2-16,3 0-31 0,-2 1-1 0,0-2 5 0,2 1 2 16,-3 1 23-16,1 0 3 0,-2-1 1 15,2 1-7-15,-1 0 5 0,0 1-1 0,-3 0-2 16,4 0 0-16,-2-2 4 0,-2 2-1 0,1 1 4 16,-2 1-1-16,2-2-4 0,-4 1 3 15,4-1-5-15,-3 2-2 0,-1-1 3 16,3 2-3-16,-3 0 2 0,0-3 2 0,4 3-3 0,-4-1 2 0,0-1 0 15,0 2 0-15,2 0 2 0,-2-2-1 16,0 2-2-16,0 2 1 0,2-2 2 0,-1 2 3 16,-2-1-2-16,1-1-3 0,3 3-8 0,-3 0 2 15,-1 0 2-15,-1 1-1 0,2-2 5 16,-1 2-2-16,2-2 0 0,-3 4-1 0,1-1-3 0,-1 0 4 16,1 1 4-16,-2 0-3 0,1 0 2 15,0 1-6-15,0-1-3 0,1 2 7 16,-1 2-9-16,0 0 1 0,1 1-1 0,-2 0-7 15,1 1 10-15,1 1-8 0,0 1-2 0,0 2 13 0,1 0 4 16,2 3 4-16,-2 0-1 0,-1 1-8 16,1 1-6-16,2 1 4 0,-1 2 0 0,-1 0 2 15,0 1 2-15,2 1-2 16,-2 7 6-16,0-5-11 0,0 6 5 0,3-3 5 0,-3 0 1 16,0 1 3-16,3-1-8 0,-1 3-4 0,-2 0-4 15,3 0 9-15,-2 3 2 0,-1 0 0 16,3 0 5-16,-4 7-4 0,2-7-5 0,-1 7-2 15,3-1-23-15,-3 2 16 0,-1-1-18 0,5-3 5 16,-2 0-9-16,5-2 1 0,0 7 3 0,-4 0-1 16,4 1 27-16,2 1-17 0,4 0 19 15,0 2-5-15,3 1-7 0,3-2 6 0,-1 1 6 16,6 0 6-16,-3 1 13 0,2 1-14 0,1-1-4 16,1 0 5-16,-1 0-3 0,4 1 10 0,1-1 3 0,4 0-8 15,-3 0 7-15,2 2-9 0,5-1-1 16,-1 1 4-16,2 2-4 0,0-2 7 15,3 0 0-15,0 3-10 0,3-2-5 0,0 2 1 16,5 0 3-16,0 1 2 0,3-1 2 16,2 1-4-16,2-2-2 0,1 3 4 0,5-3 8 0,0 1 3 15,4 0-4-15,-1 0 7 16,6 1-12-16,0-2 2 0,3 1 3 0,3 0-2 0,4-3-5 0,2 3-2 16,2-3-7-16,1 2-12 15,4-4 19-15,3 2-19 0,0-1 8 0,3 1-1 0,2-1-13 16,2 0 14-16,1-1-5 0,1-1 9 0,3 0 4 15,-1 1 2-15,5-2 8 0,-3 2-11 16,3-1-13-16,0 1-1 0,3 0 0 0,1-1 10 16,-1 1 13-16,5 0 6 0,-1 0-7 0,1 0 2 15,3 0-5-15,2 0-3 0,1 1 2 0,0 0 2 16,4-1-5-16,-3 0 1 0,5 0-3 0,0 0 1 16,-1 0-1-16,1 0-5 0,0 0-3 15,1 2-6-15,-1-4-2 0,-1 2 0 0,2 0-14 0,0 0-3 16,0 0 15-1,1 2 0-15,2-4 19 0,-1 1-6 0,2 1 1 0,2-2-5 0,0 2 6 16,2-1 6-16,1-2-11 0,1 2 13 0,0 0-7 16,1 1 2-16,-1-2 6 0,0 1-14 15,1-1-39-15,-2 2-1 0,-1 0-15 0,-3-1 16 16,4 0 43-16,-2 2 15 0,2-2 14 16,-4 0 3-16,4 0-4 0,0 2-15 0,0-2 7 0,-3-1-14 15,3 1 10-15,-1 1 3 0,-4 0-2 16,1 0-5-16,-3 0-8 0,1 0 6 0,0 0-9 15,-3 0 17-15,-3 0 6 0,2 0-9 0,1 0 1 16,-4 0-9-16,3 0 9 0,-3 1-1 16,2 1 10-16,-1-2-1 0,2 1-20 0,-2 0 13 15,1 0 1-15,1 0-1 16,1 1 7-16,-3 0-9 0,2-1-13 0,-2 0 10 0,2 0 2 16,-1 1-5-16,0-1 11 0,-4 0-9 0,4 0 4 0,-3 1 5 15,1 0-14-15,-3-1 14 0,3 0-5 16,-3 0-5-16,2 0 10 0,-1 0-9 0,1 1 6 15,-2-1-2-15,0 1 5 0,4-1-12 0,-3 0 3 16,1 1 5-16,-2-1-2 0,3 0 14 16,-2 0-12-16,3 2 7 0,-5-1-15 0,5 3 4 15,-3-3 5-15,-3 2-10 0,2-1 14 0,1 2-18 16,-4-2-12-16,1 1 16 0,-1 0-2 16,-1-1 24-16,1 2-1 0,0 0-7 0,-1 0-3 0,0 0-7 15,2-2 5-15,-2 3 0 0,2-1 5 16,-1 1-6-16,1-1 2 0,1-1-1 15,-2 2 0-15,0-2 3 0,0 0-4 0,0 0-10 0,-1 0-21 16,-1 1 4-16,-1-1 9 0,-1 1 15 16,-1 1 11-16,-1-2-7 0,1 1 0 0,0 0-8 15,-1 1 7-15,-1-1 6 0,-1 1-3 16,1-1-1-16,2 1 2 0,-3-3-21 0,0 2 2 0,0 1 9 16,-3 0-13-16,1 0 30 15,-4 1-9-15,3-2-19 0,0 2 19 0,-4-1-19 0,1 1 8 16,-1-2 18-16,-2 1-17 0,3 1 10 0,-4-1-12 15,1 1-2-15,-2 0 11 0,3 0-4 16,-4 0 11-16,0-2-2 0,1 1-9 0,-1 1 4 0,-2 0-8 16,0 0 0-16,-3 0-3 0,3-3 7 0,-3 3-16 15,-3 0 19-15,0-1 9 16,-2-2-3-16,0 3 13 0,-2-1-6 0,1 0-3 16,-1 0 0-16,0 0-3 0,-5 0-6 0,3-1 1 0,-4 1-1 15,-1 1-1-15,0-4-11 0,0 2 7 16,-3 1 5-16,-2-2-2 0,1 1 16 15,-3-2-9-15,2 1-3 0,-3 0 1 16,0-1-3-16,-1 1-4 0,0 1 1 0,2-1 10 0,-3-1-7 16,2-1 2-16,-1 2 5 0,-1 0-3 0,-1-3 8 15,1 3 3-15,1-2-5 0,0 1 2 0,-2-2-1 16,3 1-11-16,-3 1-3 0,-2-1-8 0,2-2-6 16,-2 3 17-16,-3-3 6 0,0 1 8 15,2-1 3-15,-5 3-9 0,5-2-3 16,-2 1-7-16,0 1 6 0,3-1-5 0,0 2 2 0,-4-2 1 15,2 1 0-15,-2-1 4 0,3 1-12 0,-3-1 14 16,-2 0-4-16,4 2 1 0,-4-3 2 0,0 3-5 16,1-3-12-16,-3 2 10 0,3 0 1 15,-3 0 2-15,-1-1 10 0,2 2-11 16,-2-2 2-16,0 2 0 0,1-1-3 0,0 1 1 16,0-1 8-16,4 2-8 0,-2-2 5 0,-1 2-9 15,-2-2-4-15,2 1 4 0,0-1 0 0,-5 1-14 0,3-1 6 16,-1 1 3-16,0-1 4 0,0 1 21 15,1-1-6-15,1 1-5 0,-1 0-6 16,0 1-5-16,0-2-9 0,1 2 11 0,-1-2 1 0,-1 0-1 16,1 2 12-16,-2-2-13 0,0 2 1 0,-2-2 6 15,2 2-5-15,0-2 7 0,0 2-7 16,-4-3 2-16,1 2 0 0,-2 1-13 0,-2-2 4 16,1 2 7-16,-2-2 0 0,4 2 11 0,-2-2-2 15,-1 1-6-15,4 2-4 16,-1-1 3-16,2 1-4 0,-2-2-2 0,2 1 3 0,-2 3-7 15,1-5 4-15,-1 5-3 0,-3-4-1 0,-1 2 9 16,9 2-5-16,3-2 1 0,4 4 2 16,-4-3-7-16,-13-1 5 0,-8 1 0 0,-5-4-2 15,-5 2 3-15,-1-1 2 0,-2-1-4 0,-4 3-4 0,2-1 1 16,-4-1-7-16,-1-1 5 0,3 0 8 16,-3 2-2-16,0 0 5 0,0 2 0 15,3-3-6-15,-2 2 5 0,2-1-2 0,1 1 2 0,2 0 8 16,-3 0-4-16,5 1 3 0,-1-1-4 15,-2-2-6-15,2 1-2 0,-4-1-2 0,3-1 1 16,-3 2-1-16,2-2 4 16,-4-1 1-16,0-1-4 0,1 0 4 0,-2 0-4 0,-4 2 0 15,-3-2 3-15,-1 0-3 0,-3-1 4 0,-5 0-3 16,0 2 5-16,-3-1 3 0,2 0-4 16,-1 2 2-16,1-1-6 0,2 0-2 0,1 1 4 15,0 1-2-15,2 0 1 0,0 2-3 0,0-2 4 16,3 2 3-16,-2-1 6 0,7 0 7 0,0-1-6 15,3 1 1-15,1 3-12 0,1-3-11 16,2-1 1-16,-3-1-8 0,-1 1 12 0,-2-3 6 0,-4 2-2 16,0 0 5-16,0-1-8 0,3 0-2 15,0 1 1-15,0-1-7 0,2 0-12 0,1 1-5 16,-2-1 5-16,-1-1 9 0,1 2 16 16,-2 0 6-16,-2 0-6 0,2-1 0 0,-3 0 2 0,3 1 8 15,-2-1 10-15,3 2-2 0,1-1-2 0,1 2-7 16,-1-1-8-16,3 2 0 0,-2-1-7 15,0 0-3-15,1 3-2 0,0-3-2 0,-3 2 9 16,-1 0-1-16,-1 0 5 0,0 0 3 16,-3 0-7-16,0-1 6 0,-2 1-10 0,-1-2 0 15,-1 1-3-15,-2-2-8 0,1 3-1 16,-4-4-4-16,2 1 2 0,-3 1 10 0,1-2 4 16,-2 2 11-16,1 0 7 0,-2-1 1 0,0 1 5 0,0 1-5 15,1 0 3-15,-2 1-4 0,0 1-1 0,0 2 6 16,0 1 5-16,1-2 4 0,-1 4-3 15,0-1-2-15,0 1-6 0,1 2-5 16,-1 1-5-16,0 1-9 0,0-1 0 0,2 2 1 16,-2 0 7-16,0 3 6 0,0-4 1 0,2 4-3 0,-1 2-10 15,0-1-1-15,2 2 5 16,-1 2-2-16,0-1 5 0,-2 2 7 0,1 2-2 16,-1-1 7-16,0 2 0 0,2-1-11 0,-2 2 0 15,0-1 3-15,3 1 6 0,0 1 3 0,-2-2 16 16,2 2 1-16,-2-1-2 0,-1 2 2 0,2 2-16 15,-1-3-2-15,-1 3 10 0,3-1 8 0,-1 2 0 16,-1 0 5-16,0 1-15 0,-1-3-14 16,3 5-2-16,0-3-10 0,-1 0 8 0,2 2 5 0,-4-2-2 15,1 1 3-15,-1 0-6 0,1-1-2 16,-1 1-1-16,0-2-3 0,-2 2 5 16,-5-2 1-16,0 1 7 0,-1 0 0 0,-3 1 0 0,3-1 8 15,-1 0 0-15,-1 1 6 0,0 1-7 0,0 1-8 16,3-1-6-16,-3 3-1 0,3-1 9 15,0 0 5-15,2 3 1 0,-2-2 2 0,1 2-6 16,1 0 2-16,1 0 3 0,-2 0 0 16,2-2 1-16,-2 2-3 0,0-2-6 15,-1 0-10-15,1 0-3 0,0 0-1 0,-4-2 3 0,2 2 9 0,-1 1-2 16,-3-4 0-16,1 4-3 0,0-2-2 16,-3 0 3-16,2 2 3 0,1-2 0 0,-3 1-1 15,2-3 1-15,1 3-1 0,1-2 5 16,0 0 1-16,0-1 0 0,3 0-3 0,-3 1-5 0,1-1 1 15,0 1 3-15,0 0 5 0,-1 2 5 16,-1-1-1-16,2 2-3 0,-1-2 0 0,-1 3 0 16,1-1 1-16,0 2 4 0,0-2 1 0,-2 10-1 15,-4 8-2-15,1-1-1 0,-3 4-4 16,6-13 0-16,1-6-1 0,1-6-19 0,0 0 0 16,0-3-3-16,-1 2-3 0,0-3 18 0,0 2-4 15,1 0 0-15,1 0 0 16,2-2-3-16,-3 0 6 0,7 0 0 0,-2-2 0 0,0 2 3 15,3-2-5-15,-3-4 4 0,2 1 0 0,-3-3 2 16,3-1 1-16,-1-1 0 0,-1-3 2 0,2 2-1 16,-4-6 1-16,3 0-1 0,-3-1-3 15,1-2 3-15,1-2-7 0,0-1 3 0,0-2 0 16,-4-1-6-16,4 1 8 0,-4-3 1 0,0-3 4 16,0 2 7-16,1-1-2 0,3 0-3 15,0 0-4-15,0-1-4 0,-2-2 2 0,1 0 1 0,-1 0 3 16,-3 1 3-16,-1-1 2 0,-3-1-3 15,0 0-2-15,-3 0 2 0,-1 0-5 0,-6 0-1 16,1 0 2-16,-6-1-5 0,-2 1 3 0,-4 0-1 16,-1-4-2-16,-3 1 2 0,-3-3-3 0,-1 3-1 15,-5-2 2-15,-3 0-2 0,-3-1 3 0,-3-2 1 16,-4 0-1-16,0-1-1 0,-4 0 0 16,-1 0 0-16,2 2-1 0,-1 0 4 0,4 0-4 15,-2 3 0-15,2 0 1 0,-1 1-5 0,-1 1 2 16,-4-1 1-16,2 1-2 0,-4 0 3 15,-3 0 0-15,2 1-3 0,0 1 1 0,-2-1-1 16,1 1 1-16,0-1 2 0,-1 1-1 0,1 0 0 16,-1-1 0-16,-4 1-1 0,0-1 1 0,0 1 0 15,-2-2-1-15,-2 2 2 0,2 0-2 0,0-1-2 16,0 1 2-16,-2-1 0 0,5 1-1 16,-4-1 3-16,1 1 1 0,2 0 0 0,-2 2-1 15,3 2 2-15,-1-3 0 0,2 2-2 0,-1-1 1 16,0 0-3-16,1 0 1 0,1 1 0 15,-3-1-1-15,3 0 4 0,2 0-2 0,1 1-1 0,2-1 1 16,1-1-1-16,-2 2 0 0,1-3 2 16,1 1-1-16,-3-1-1 0,0 0 0 0,2 2-1 15,-1 0-1-15,3 1 1 0,0-1 1 16,0-1-1-16,0 2 5 0,-2-2-2 0,-1 1 1 0,1 0 1 16,-1 0-4-16,1-1 1 0,-1 0 0 15,2 2 1-15,1-1-1 0,5 0 0 0,-1 1 1 16,2-2-2-16,0 1 1 0,2-1-1 0,3 1 0 15,-1 1 1-15,1 1 0 0,-1-2-1 0,0 1 1 16,2 1-1-16,1-2 0 0,-1-1 1 16,2 2-2-16,1-3 0 0,0 2 0 15,0-1 3-15,3 1 1 0,-1-2 0 16,1 3 2-16,0-1-3 0,4-1 2 0,1 1 3 0,2 0 1 16,2-1 2-16,1 1 0 0,6-1-2 0,1 1 0 15,3 0-3-15,7 0 0 0,1-1 1 16,7 1-1-16,2-2 1 0,4 0-2 15,3 0 0-15,2 0 1 0,2 0 4 0,0 0 1 0,0 0 3 16,0 0 4-16,0 0 2 0,0 1 2 0,0-1 1 16,0 0-2-16,0 0-5 0,0 0-3 0,0 0-4 15,0 0-2-15,0 0-2 0,0 0-3 0,0 0-2 16,2 0 0-16,-2 0-4 0,0 0-9 16,1 0-26-16,0 0-72 0,1 0-121 15,1 1-444-15,0-1-965 0</inkml:trace>
  <inkml:trace contextRef="#ctx0" brushRef="#br0" timeOffset="103226.6404">22250 6653 2219 0,'0'0'230'0,"0"0"13"0,0 0-52 0,0 0-20 15,0 0-28-15,0 0-52 0,0 0-47 0,0 0-22 16,0 0-20-16,0 0-15 16,0 0-11-16,0 0-3 0,11 7 6 0,-9 9 10 0,4 4 18 15,-2 6 12-15,3 4 5 0,2 4 1 16,-5 3 0-16,4 1-9 0,-2 4-2 0,-2 0 2 16,3-1 3-16,-3 2-1 0,-2 0 0 15,3-1 0-15,-4 3-5 16,1-1 5-16,-2-1-6 0,0-3-2 0,0-1 1 0,1-5-3 0,0 0 1 15,3-5-2-15,-2-4-3 0,0-4 0 0,0-1-1 16,1-4 2-16,1-1 2 0,-2-3-1 0,-1 0-2 0,3-3 0 16,-3 0-3-16,0-3 2 0,0-2 1 15,0-1 1-15,-1-2 1 0,0-1 0 16,0 0 0-16,0 0-2 0,0 0-4 16,0 0-13-16,0-3-16 0,0-2-45 0,0-4-88 0,2-4-181 15,3-1-672-15,-3 5-664 0</inkml:trace>
  <inkml:trace contextRef="#ctx0" brushRef="#br0" timeOffset="103549.9269">22708 6756 1523 0,'0'0'537'0,"0"0"-281"0,0 0-12 0,0 0-40 16,0 0-35-16,0 0-18 0,0 0-34 15,0 0-23-15,0 0-22 0,0 0-22 0,0 0-23 16,0 0-10-16,0 0-10 0,0 0-1 0,96-83 3 15,-85 100 2-15,-1 3 7 16,2 5 3-16,-2 1 6 0,2 5-1 0,-2 1-3 0,0 4-2 16,-2 1-5-16,-2-1 0 0,3 2 0 0,-4 1-1 15,-1 1 0-15,-2 1-4 0,3 2 0 16,-3-3-2-16,-1 3-1 16,-1-4 5-16,1-1-4 0,0-1-1 0,2-4-1 15,-3-4-3-15,0-1 2 0,1-6-1 0,-1-2 0 0,0-2 0 0,0-3-3 16,-1-1-3-16,-2 0-3 0,1-3-15 0,0-1-9 15,-5-1-16-15,3-1-23 0,-4-2-21 16,-3 0-34-16,-1-3-62 0,-6 1-61 0,-2-3-255 0,2-1-645 16,7 0-219-16</inkml:trace>
  <inkml:trace contextRef="#ctx0" brushRef="#br0" timeOffset="103784.7412">22229 7502 1082 0,'0'0'878'15,"0"0"-526"-15,0 0-37 0,0 0-48 0,0 0-67 16,0 0-50-16,0 0-60 0,0 0-40 0,0 0-27 16,0 0-14-16,0 0 8 0,0 0 5 0,0 0 6 15,52 0 3-15,-12 12-3 0,3 2-2 16,3 1-5-16,-2 0-3 0,-3 2-3 16,1 0-3-16,-3-2-3 0,-3 2-4 0,-2-3 0 0,-2 0-2 15,-1-1 3-15,-1 0 3 0,1-1-5 16,-1 2-1-16,0-1-1 15,-1-1-8-15,-1-1 5 0,-4 0-8 0,-2-2-21 16,-1-2-30-16,-2 0-81 0,0-2-80 0,-8-3-300 0,-2-1-1140 0</inkml:trace>
  <inkml:trace contextRef="#ctx0" brushRef="#br0" timeOffset="104137.0169">23510 7301 2830 0,'0'0'241'0,"0"0"-38"16,0 0-63-16,0 0-38 0,0 0-17 0,0 0-14 16,0 0-18-16,0 0-5 0,0 0-13 15,0 0-13-15,0 0-9 0,0 0-10 0,0 0-6 16,0 0-1-16,3-42 3 0,-7 54-1 0,-4 3 2 16,-3 8 2-16,-4 2-4 0,-4 5 3 15,-7 3 1-15,-4 6 2 0,-4 2 5 0,-8 4-4 16,-5 3-1-16,-3 4-1 0,0-2-6 0,-1 2 6 15,5-4-1-15,0-5 2 0,6-2 4 16,6-5-7-16,3-6 0 0,4-3-1 16,6-5 0-16,0-4 1 0,8-5 2 0,-2-3 0 15,9-3-4-15,0-1 4 0,3-3 0 0,1-2 2 16,2 1 2-16,0-2 0 0,0 0 1 0,0 0 2 16,0 0-2-16,0 0 4 0,0-3-3 0,3 0-12 15,-1-3-20-15,5-2-36 0,1-1-64 16,-1-3-147-16,1 4-902 15,-2 3-612-15</inkml:trace>
  <inkml:trace contextRef="#ctx0" brushRef="#br0" timeOffset="104804.3999">19736 8154 2112 0,'0'0'539'0,"0"0"-408"0,0 0 3 16,0 0-9-16,0 0-25 0,0 0-3 0,0 0-10 15,-85-120-16-15,63 114-16 0,-2 3-18 0,-3 3-14 16,-4 1-5-16,-1 8-6 0,-1 5-3 16,-3 4-2-16,2 4-1 0,1 4 0 0,4 4-3 15,3 2-3-15,6 4 0 0,7-1-1 0,8 5 3 16,5-2 2-16,9 1-2 0,10-1 3 0,8-5-2 15,7-3 4-15,6-1 1 16,6-5-1-16,1-1 0 16,3-4-3-16,0 0 0 0,-6-3-1 0,0 0-2 0,-5-4 1 15,-8-2 1-15,-5-2-3 0,-9-3 1 0,-3 0-2 16,-9-3 2-16,-2 1 2 0,-3-2 2 0,0 1 0 0,-4-1 0 16,-4 1-1-16,-7 1-1 0,-3 0 0 0,-6-1 4 0,-5 1-1 15,-3-2 2-15,-4 0-2 0,-4 2-2 16,-1-2 0-16,-5 0-2 0,4 0 3 0,-3-2-2 15,0 2-2-15,1-1 0 0,6 0-2 0,3 0 1 16,7 0-4-16,8-3-8 0,2-1-13 0,9 1-21 16,5-2-21-16,4-1-67 0,3-2-115 0,4 1-315 15,0 1-798-15</inkml:trace>
  <inkml:trace contextRef="#ctx0" brushRef="#br0" timeOffset="105579.5224">20147 8262 2554 0,'0'0'247'16,"0"0"-97"-16,0 0-37 0,0 0-32 0,0 0-23 15,0 0-17-15,0 0-14 0,0 0-10 0,0 0-4 16,0 0-6-16,0 0-3 0,0 0-2 16,0 0 2-16,0 0 2 0,-18 127 4 0,35-112 3 15,0 0-2-15,3-5-3 0,1-3 1 0,0-4-1 16,1 0-1-16,-1-3 8 0,0-3-1 15,-2-5 2-15,-1-2 3 0,1-3-3 0,-4-3 4 16,-1-1 0-16,-1-2-1 0,-3 0 3 0,0-1-5 16,-4 2-1-1,-1 2-2-15,-2 1 2 0,-2 3 1 16,-1 2 9-16,0 3 7 16,0 3 4-16,0 1 1 0,0 3-11 0,0 0-13 15,0 0-17-15,0 1-18 0,1 6 3 0,0 4 1 0,3 7 5 16,0 5 16-16,3 4-4 0,-1 3 3 0,3 2-2 0,-1 2-2 0,3 2 0 0,-3 1-3 0,-4 1 5 15,3 6-1-15,-6 0 1 16,0 3 1-16,1 0-2 0,-6 1-2 0,-5-4-9 16,0-4-9-16,-4-6-6 0,-3-5-11 0,1-6 12 0,-3-5 6 15,-1-5 6-15,4-6 12 0,-2-3 1 16,2-3 5-16,-1-1 5 0,2-4-3 0,-1-4 1 16,4-2-2-16,0-3 2 0,3-3-3 15,-1-1 3-15,6-2 1 0,-1-1-7 0,3-2 5 0,1-1-10 16,4-2-4-16,4-2-3 0,8 0-7 15,6-3 0-15,4 1 0 0,9-1 3 0,7-1 4 16,3 0 5-16,4 0 4 0,0 1-1 0,4 1 0 16,-1 0 1-16,-2 1-1 0,-3-2 5 15,-2 1-1-15,-3-2 1 0,-2 0 0 0,-4-1-1 0,-7-1 4 16,-2 6-5-16,-7 0-1 16,-6-1 6-16,-3 3-3 0,-5 2 10 0,-1-1 4 0,-5 4-2 15,0 3 6-15,-6 2-3 16,-4 2-2-16,-2 4 1 0,-5 2-3 0,-2 1-6 0,-3 5 1 15,-1 1-3-15,-2 0-3 0,2 6 4 0,2 1-3 16,2 2-5-16,6 4 2 0,2 3-3 0,0 4 1 16,3 5 3-16,-1 1-5 0,7 3 3 15,-3 1-1-15,5 1-2 0,1 2 5 0,3 3-2 16,5 0 0-16,1-1 1 0,3-1 0 0,5-6-1 16,0-1 0-16,2-5 0 0,1-1-1 0,2-3 2 15,-1 0-1-15,2 0-1 0,0-2 2 0,-1 0-4 16,-2-1 3-16,-1-1-1 0,0 0-2 15,-3-2 2-15,-3-3-1 0,-4-1 0 0,0-1 3 16,-6-2-2-16,-1 0-1 0,-3-1-1 16,0 0-6-16,-2-1-3 0,-6 2-6 0,-4-2-8 0,-3 2-21 15,-4-2-22-15,-1-2-35 0,2 0-44 16,-2-2-86-16,3-3-319 0,1 1-559 0,9-2-286 0</inkml:trace>
  <inkml:trace contextRef="#ctx0" brushRef="#br0" timeOffset="105797.6429">21343 8018 2345 0,'0'0'322'0,"0"0"-39"0,0 0-111 0,0 0-53 15,0 0-32-15,0 0-20 0,125-32-14 0,-110 43-10 16,-1 5 1-16,0 5-3 0,4 6-6 0,2 4-1 16,-2 3-5-16,3 4-10 0,0 4 0 0,-1-1-4 15,-1 4-7-15,-2-4 7 0,-2 1-9 16,-3-1-1-16,-2 0 3 0,-5 0-10 15,-5-1-5-15,2 2-24 0,-9-2-41 16,-4 0-48-16,-6-5-72 0,-1-1-87 0,2-5-170 16,1-10-445-16,6-7-663 0</inkml:trace>
  <inkml:trace contextRef="#ctx0" brushRef="#br0" timeOffset="106634.2284">21488 8411 775 0,'0'0'903'16,"0"0"-591"-16,0 0-54 0,0 0-57 15,0 0-38-15,132-54-7 0,-101 46-34 0,0-1-27 16,-1 0-21-16,0 0-16 0,0 0-10 0,-1-1-6 16,1 0-6-16,0 1-6 0,-3-1 1 15,2 0-3-15,-1 0-1 0,-7 2 6 0,-3 0-5 16,-5 1 2-16,-3 1 3 0,-3 5-6 0,-4-3 3 15,-3 3 6-15,0-1-7 0,0 2 2 0,0 0-12 16,-7 0-13-16,-4 2-3 0,-2 3-10 16,-8 4 3-16,-7 3 3 0,0 2 1 15,1 4 0 17,-1 0 1-32,5 3-1 0,3 0-3 0,5 0 8 0,4 0-6 0,7-1 1 0,1-3 1 0,3-1-8 0,4-1 5 15,6-2 0-15,2-3 0 0,2-1 10 0,4-1-4 0,5-3 2 16,2-2-1-16,2-2-5 0,2-1 5 0,3-3-2 0,2-2 2 15,-2-4-1-15,5 0-1 0,-3-1-3 16,5-1 2-16,-1-1 2 0,-1-3-2 0,1 2 2 16,-1 0 0-16,-5 1-7 0,-2-1 3 0,-5 3-1 15,0 1-1-15,-9 2 5 16,2 2-3-16,-8 3-2 0,0 2 2 0,0 0-5 0,-7 0 1 16,3 4 2-16,-4 0 1 0,4 2 0 0,-3 3 1 15,-3 0-1-15,1 3-2 0,-1-1 4 0,0 2-1 16,0 2 0-16,0 0 3 0,0 1-6 0,-1 0 3 15,0-2 0 1,1 0-4-16,-1-3 6 0,1 0-4 0,1-2-5 0,-1 0-1 0,1-2-5 16,1-1-2-16,5-3 3 0,-4-1 0 0,4-2 4 15,-1 0 3-15,1 0 0 0,4-4 0 0,0-2 4 16,4-2-1-16,-2-1 2 0,5 0 2 16,1-3-6-16,2 2 2 0,2-4-1 15,1 0-1-15,2 2 6 0,-3-2-2 0,2 2 1 16,-6 2 1-16,-2 3-3 0,1-2 1 15,-5 3 0-15,2 1 1 0,-4 1-2 0,0 2 1 0,0 0-6 16,-2 2 1-16,0 0 1 0,0 0-3 0,-2 0 3 0,1 4-2 16,1 0-2-16,0 2 2 0,-1-1 1 15,-2 2-1-15,2 2 6 0,2 0-1 0,-2 1-1 16,-3 0 0-16,2 0-1 0,0-1-1 0,-3 0 4 16,3-1 0-16,-3 0 0 0,3 0 0 15,1 2 0-15,4-2-1 0,-1-2 3 0,2 1 0 0,2-2 1 16,-1-2 0-16,3 0-3 15,2-3 2-15,-2 0 2 0,7-3 0 0,0-2 1 0,3-3 1 16,0 2-3-16,3-2 1 16,4-1-1-16,-3 1 4 0,0-3 7 0,-1 0 4 15,-5 0 7-15,1 0-1 0,-3 2 1 0,-3-1-1 0,-3 2 1 16,-3 0 0-16,-3 0 0 0,-1-1-2 0,1 1-4 16,-2 0-1-16,-2-1-3 0,-3-1-3 15,3 2 0-15,-5 0-3 0,-1 1-2 0,1 0-6 0,-2 1-14 16,0 1-39-16,-1-2-89 15,-1 3-439-15,-1 0-1157 0</inkml:trace>
  <inkml:trace contextRef="#ctx0" brushRef="#br0" timeOffset="107835.5151">1241 8882 2600 0,'0'0'218'0,"0"0"-34"15,0 0-15-15,0 0-13 0,0 0-33 0,0 0-33 16,0 0-32-16,0 0-25 0,0 0-16 0,0 0-13 15,0 0-4-15,0 0-3 0,-1-7-3 0,-1 19 9 16,0 2 3-16,1 6 0 0,0 1 5 16,1 6-10-16,-1 0 1 0,1 3-2 15,0 2-4-15,0 0 6 0,0-1 2 0,1-2 0 0,-1-1 2 0,0-1-8 16,2-5-2-16,2 1-4 16,-3-3-9-16,1-2-10 15,-2-2-16-15,0-2-11 0,0-3-7 16,-1-1 1-16,-5 0 6 0,1-3 1 0,-3-2 1 0,-3 0 6 15,-3-2 7-15,0 0 11 0,2-1 10 0,-7-2 8 0,5 1 2 16,-3-1 4-16,-1 0 6 0,2 0-1 0,-2 1 4 0,-1-1 8 16,5 2 13-16,-2 0 20 0,4-1 10 0,-4-1 0 15,9 2-12-15,-2-1-9 0,1 0-6 16,5 1-3-16,-2-1 0 0,4-1-14 0,0 1-10 16,1-1-10-16,0 1 2 0,6 1 16 15,2 1 15-15,7 0 14 0,5-1-1 0,2 1-8 16,10-1-11-16,7 0-5 0,2 1 0 0,1-2-2 15,17-1-2-15,2 0-2 0,1 0-14 0,-2 0 1 16,-16-1-1 0,-9-2 1-16,-11 0 10 0,-7 0-3 0,-5 1-4 0,-4 1 2 15,-5 0-3-15,-3 1 6 0,0-2 1 0,0 0-12 16,0-1-14-16,0-3-27 0,-2 0-40 0,-5-4-85 0,-4-1-222 16,3 1-749-16,4 3-532 0</inkml:trace>
  <inkml:trace contextRef="#ctx0" brushRef="#br0" timeOffset="108121.4551">697 8838 2650 0,'0'0'186'16,"0"0"21"-16,0 0-24 0,0 0-17 0,0 0-45 15,0 0-32-15,0 0-36 0,0 0-21 16,0 0-15-16,0 0-34 0,0 0 1 0,0 0-3 15,0 0-3-15,0 0 27 0,139-42-3 0,-89 38 4 16,0 0 1-16,2 2 0 0,1 2 1 0,-3 0 0 16,-2 0-4-16,-4 0-1 0,-2 0 1 0,-2 1-1 15,-6-1 1-15,-5 0 0 16,-2 0-5-16,-3 1-10 0,-4 0 8 16,-3-1-23-16,-7 1-31 0,-7-1-30 0,3 2-72 15,-5-2-79-15,-1 0-287 0,0 0-1015 0</inkml:trace>
  <inkml:trace contextRef="#ctx0" brushRef="#br0" timeOffset="108506.0074">1713 8892 1995 0,'0'0'80'16,"0"0"104"-16,0 0 11 0,0 0-35 15,0 0-18-15,0 0-12 0,80 138-17 0,-69-111-6 16,-2 4-38-16,0-1-22 0,-2 1-17 15,-1-4-15-15,0 1-5 0,-3-2-3 0,1-4 2 0,0-4 2 16,-2-3 1-16,1-2 0 0,1-4 0 16,-1-3-1-16,-2 0-3 0,2-5 5 0,-1 0 9 15,-1-1 9-15,2 0 15 0,1-7-4 0,3-3-10 16,5-4-8-16,3-2-15 0,-1-2 0 16,2-2-3-16,0-1-1 0,2-1-2 15,1-1 0-15,1 0 0 0,-1 1 1 16,1 2 3-16,-5 0-4 15,4 5-2-15,-1 1-1 0,-2 3-2 0,0 4 5 16,1 4-2-16,-4 1-1 0,-1 4 0 0,1-1-6 0,1 6 5 16,-1 3 2-16,1 0 2 0,0 3 4 0,-2 0-4 15,5 0-2-15,-4 2-1 0,2 0 1 0,-2-2 3 0,-1-1-1 16,-1 0 2-16,-1-3-3 0,1 2 1 0,0-3 1 0,1-1 1 16,2-1 8-16,-2-3 0 0,1-1 0 15,2-1 0-15,0-1-8 0,2 0-3 0,-1-3-11 16,1-4-29-1,0 0-44-15,-4-2-95 0,-1 1-395 0,-4 2-1131 0</inkml:trace>
  <inkml:trace contextRef="#ctx0" brushRef="#br0" timeOffset="109499.6634">4180 8561 1741 0,'0'0'329'0,"0"0"-4"16,0 0-56-16,0 0-28 0,0 0-48 0,0 0-56 0,0 0-41 15,0 0-39-15,0 0-20 0,0 0-13 0,0 0-3 16,0 0 5-16,-142 5 0 0,104 22 0 15,-3 5-4-15,0 3-3 0,1 4-4 0,0 4-1 16,4 2 3-16,1 5-5 0,4 2-1 16,1 1-6-16,6 2-3 0,3-3 3 0,5-4-6 15,6-2 2-15,7-8 1 0,3-6-8 16,9-5 10-16,5-4-2 0,6-3 4 16,6-4 10-16,0-4-2 0,5-4-3 0,2-5-2 0,-1-1-2 15,2-2 2-15,-3-9 5 0,-3-1 1 0,1-2-6 16,-5-2 7-16,-4 0-6 0,-5-4-1 0,-2 1 6 15,0-3-11-15,-6 0 5 0,-3 0 0 0,-1 1-6 16,-3-2 5-16,-2 1-3 0,-2 0-1 16,-4 0 0-16,-2 1-4 0,-3 0 0 0,0 3-1 15,-4 1 1-15,1 2-4 0,-1 3 2 0,-4 3 0 16,1 1-8-16,-4 4 6 0,2 2-6 0,0 0-5 16,2 2-10-16,2 4-22 0,7 2-34 15,2 0-41-15,4 2-52 0,5 1-29 0,2 0-25 16,10 1-151-16,2-4-549 0,-3-2-623 0</inkml:trace>
  <inkml:trace contextRef="#ctx0" brushRef="#br0" timeOffset="109821.4683">4503 8876 1824 0,'0'0'474'0,"0"0"-117"0,0 0-98 0,0 0-70 16,0 0-56-16,0 0-45 0,0 0-41 0,0 0-24 15,0 0-11-15,0 0 2 16,0 0 6-16,0 0 9 0,0 0-6 0,0 0-8 0,-128 142-4 15,115-111-11-15,3 1 2 0,5-3 2 0,5-2-2 0,3-2 3 16,10-3 2-16,2-5 1 16,8-2 3-16,0-5 0 0,2-1 2 15,3-7 0-15,3-2 0 0,0-2 3 16,-2-8 0-16,1-1 3 0,-3-5-4 0,-1-1-2 16,-2-4-1-16,-4-2-1 0,-3-1 3 15,-1-1-2-15,-3-2 1 0,-6-2 2 0,-2-1-7 0,-1 2 5 0,-4-1-2 16,0 3 0-16,-6 2 1 0,-4 1-5 15,-3 1-4-15,-5 3 0 0,-5 0-1 16,-5 3-1-16,-2 2-3 0,-5 4-4 0,-4 5-3 0,-2 3 2 16,-4 2-1-16,2-1-9 0,-2 9-21 0,4 3-48 15,5 3-85-15,3 3-211 0,11-3-812 0,7-4-513 16</inkml:trace>
  <inkml:trace contextRef="#ctx0" brushRef="#br0" timeOffset="112221.1837">5365 8869 1945 0,'0'0'245'0,"0"0"-11"16,0 0-45-16,0 0-23 0,0 0-23 16,0 0-26-16,0 0-28 0,0 0-21 0,32-127-11 15,-18 112-11-15,-2 2-7 0,7 2-17 0,2 2-14 16,1 1-4-16,5 3-6 0,-4 1 3 15,0 4 3-15,3 2-2 0,-4 6 1 0,2 3-2 16,0 4-1-16,-5 5 0 0,-4 3-2 0,1 3 2 16,-5 3 0-16,-3 2 3 0,-5-1-4 15,-2 4 4-15,-1-5 4 0,-1 0-1 0,-6-3 7 16,0 0-7-16,0-5-5 16,-2-4 2-16,-1-3-4 0,-1-3 9 0,2-1 5 15,0-4 3-15,0-1 7 0,4-3-5 0,-1-1 3 0,3-1 3 16,-3 0 5-16,3-1-3 0,-5-5-6 0,5-1-6 0,-5-5-12 15,6-3 0-15,-1-2 1 0,2-3-5 16,1-2 1-16,1-2-4 0,5-1-4 0,3-1-1 16,5 0 1-16,1-1-1 0,5 1 3 15,2 1 2-15,2 0-7 0,3-2 5 0,2 5-1 16,1 0-1-16,0 4 3 0,1 2-3 0,-1 4-1 16,1 2 1-16,-1 7-2 0,0-1 3 0,-3 3 2 15,0 1 1-15,-2 5 2 0,1 2-3 16,-2 6-3-16,-1 2-3 0,-1 5-2 0,-4 1 6 0,0 1 4 15,-3 3 0-15,-3 1 6 0,-1 0-5 16,-4 1 1-16,-1-2 1 0,-3 1-2 0,-2-3-1 16,-1 2-4-16,-6-5-15 0,-2 1-24 15,1-2-10-15,-4-5-9 0,1-2 3 0,2-5 15 0,1-5 12 16,3-2 10-16,2-2 11 0,-2-6 0 16,4-5-5-16,0-2-3 0,2-4-4 15,4-1 5-15,4-1-4 0,4-3-1 0,1 0 2 0,4-1 7 16,-2-2 9-16,4 0 4 0,1-1 5 0,-1 3 2 15,2-1 9-15,4 4 11 0,-3 1 8 16,6 2 2-16,-4 6-1 0,-1 1-8 0,0 5-7 16,-1 4-10-16,-4 2-2 0,-3 1-3 15,1 2-4-15,-1 7 5 0,1 4-6 0,-4 0 0 16,4 5 3-16,-4 1-3 0,1 2 2 0,-3 1 2 16,1 2 2-16,-2-1-1 0,1 0 1 15,2-1 2-15,-3 0-2 0,5-3 2 0,-1-4-6 16,0-1-4-16,0-7-1 0,3-2-3 0,-4-5 9 15,5 0 2-15,-2-1 3 0,-1-8 0 16,3 0-3-16,-1-4 1 0,-3 1 2 0,1-4 4 0,-2-2 5 16,2 0 3-16,-4-2 1 0,-1-1-2 15,0-1 7-15,2-1-1 0,-3 0 3 0,2 0 1 0,0 0-9 16,-3 1-2-16,0 1 1 0,-2 1 1 16,0 5 10-16,-4-2 12 0,1 6 7 15,-2 2 10-15,-2 2-2 0,0 1-7 0,0 3-5 0,0 1-4 16,0 1-9-16,0 1-10 0,0 0-13 0,0 0-18 15,-1 3-3-15,-5 6 4 0,1 5 6 16,-4 3 8-16,0 4-1 0,0 4-2 0,2-1-1 16,2 1-2-16,1 2 8 0,2 0-1 15,2 1-3-15,2 0 2 0,1-3-4 16,2 0 2-16,4-4 2 0,2-3 0 0,2-3 1 0,-1-4-2 16,0-3 1-16,1-3-3 0,-1-2 3 0,4-2 3 0,-3-1 4 15,3 1 3-15,-3-8-4 16,4-1-1-16,-2-3-2 0,3 0 1 0,-4-5 2 0,4 0 1 15,-2-1-1-15,1-3-1 0,1 1-5 0,1 0 1 16,1-1-2-16,-1 0 1 0,0 4 0 16,-4 1-1-16,4 2-1 0,-1 3-5 0,-3 2 0 15,3 4 1-15,-5 2 3 0,4 2 0 0,-7 0 1 16,0 0-4-16,-1 6-3 0,-1 0-2 16,-2 2 1-16,1 1 3 15,1 2 2-15,-4 0 1 0,2 0-1 0,-3 1 1 0,3 4-1 0,-2-2 4 0,-2-1-1 16,3 1-1-16,-2 1 0 0,-2 1 1 15,0-4-3-15,0 1-3 0,3-3-9 0,-3-1-7 16,0-2-12-16,0-2-5 0,0-2-3 16,1-1 1-16,3-2 11 0,-2 0 10 0,5-3 10 15,0-4 9-15,2-2 3 0,4-1 1 16,-1-3 0-16,5-1 1 0,-2-1 0 0,-1-1 0 0,3 0 0 16,0 0-3-16,-4 0 1 0,3 1 0 15,-3 1 2-15,-1 4 3 0,1 2 0 0,-4 2 1 16,-3 2 0-16,1 3-2 0,0 2-1 15,-1-1-2-15,0 0-2 0,2 5 0 16,-1 3-1-16,3 0-1 0,-1 2 1 0,0 2 2 0,2-1 3 0,-2 2-1 16,1 1-1-16,4-4-1 0,-4 4 1 15,0-3 2-15,2 1 2 0,1-2-1 0,-2-2-1 16,0-1-1-16,2-3-2 0,1-2 1 0,-3-2 1 16,7 0-2-16,-4-3 2 0,2-3-5 15,0-1-2-15,-1 0 3 0,2-1 0 0,-5-2 4 16,5 0-1-16,-3-2-1 15,0-1 1-15,-4 1-1 0,0-2 4 0,0 0 2 0,-1 2 1 0,-2-1 2 16,2 4-4-16,-4-1-1 0,-3 4 0 0,-2 2 6 16,0 0 4-16,0 3 2 0,-1-1-1 15,0 2-8-15,0 0-5 0,0 0-8 0,-1 1-9 16,-1 5 7-16,-5 2-1 0,3 3 5 16,-5 0 6-16,5 1-6 0,-2 2 2 0,4 0 0 15,1-1 2-15,1-1 0 0,0-1-2 0,1-2 0 16,4 0 0-16,3-3 4 0,2 0-2 15,0-3 3-15,1 0 1 0,6-2-3 0,-5-1 5 0,2 0-2 16,1-1-1-16,-1-3 5 0,2-1-5 0,-3-1-1 16,-1 0-1-16,4-1-3 0,-4-1 5 15,0-1 1-15,0 1 1 0,1-3-1 0,-1 2 0 16,-2-3 0-16,-1 2 1 0,1-2 0 0,-4 2 3 16,2 0-1-16,-2 1 0 0,-2-1-4 15,3 2-1-15,-3 3 0 0,-3 1 0 0,3 2 5 16,-2 0-3-16,-1 1 0 0,-1-1-1 0,0 2-4 15,1 0 2-15,-1 0-5 0,0 0-4 0,0 0-4 16,0 4-4-16,0 1 3 0,1 3 4 16,1 2 8-16,3 0 1 0,-2 2 0 15,2-1 2-15,0 2-5 0,1-2 2 0,-2 0 0 0,3 0-1 16,-2-1 3-16,5-2-2 0,-1-1-1 0,1 0-1 16,0-2-2-16,1-1 2 0,4-3 1 15,-1-1 3-15,2 0-3 0,1-5-1 0,3-2-3 0,0-2-4 16,1-1 4-16,5-1-2 0,-4-2 5 15,0-1 0-15,4-2-2 0,-3 1 3 16,0-4-1-16,1-1 0 0,1 0 5 0,-1-5-4 0,2 0-1 16,-3 0 0-16,2-3-2 0,-4 1 3 15,-4-2 5-15,-2-1 1 0,-5 1 0 0,0 0-1 16,-6 1-2-16,1 2 0 0,-4 2 0 16,-1 2 2-16,0 4 0 0,0 3 1 0,0 4 1 0,0 4 2 15,0 3 3-15,-1 3-3 0,0 1-2 0,-3 0-10 16,2 8-5-16,0 3 0 0,-6 7 2 15,3 4 5-15,-2 2 3 16,-2 5-2-16,1 0 2 0,-2 3-1 0,4 1-2 0,-4 0-1 0,0 3 4 16,2-2-2-16,-1 2 1 0,5-6 2 15,-2-4-5-15,6-4 3 0,0-4-2 16,8-4-1-16,4-5 4 0,1-4-5 0,4-1-1 0,3-4 2 16,1 0-2-16,0-2 2 0,1-3 2 15,1-2 3-15,-6-1-3 0,1 0 1 0,-5-1-3 16,4 0-2-16,-5 1 4 0,-1-2 0 15,2-1 2-15,-1 2 0 0,-1-3-2 0,-2 0 3 0,1 1-1 16,2 0-2-16,-1 0 5 0,0 1-4 0,0 2-3 16,0 0 1-16,-2 2-4 0,2 1 3 15,-1 0 3-15,0 1 0 0,2 0-1 0,2 1-3 16,-1 2-3-16,-1 0-1 0,6 1 1 0,-2 0 1 16,1 3 3-16,3 3 0 0,0 3-3 0,-2-2 2 15,-1 4 0-15,0-1 1 0,-4 3 2 0,2 1-2 16,-5 0 0-16,-1 0-1 15,-3 3-1-15,1-3 2 0,-3 1 2 0,-2-1 2 16,-2-1 1-16,0 0-1 0,-4-2-2 0,1-2-2 16,-5 0 4-16,4-1-2 0,-3-1 3 0,-2-1 2 15,-2 0-6-15,1-1 7 0,-2-2-6 0,-4 1-5 16,1-2-13-16,-6 0-40 0,0 0-58 0,0-3-138 16,1 1-755-16,7 0-677 0</inkml:trace>
  <inkml:trace contextRef="#ctx0" brushRef="#br0" timeOffset="113931.6595">10573 8672 1841 0,'0'0'199'16,"0"0"-26"-16,0 0 1 0,0 0-33 0,0 0 9 15,0 0-12-15,0 0-26 0,0 0-29 16,0 0-24-16,0 0-19 0,119-80-10 0,-89 64-5 16,4-2-8-16,7-2 0 0,0-1-1 15,6-1-4-15,-1-3 2 0,0 1-4 0,-1 0-1 0,-6-2 3 16,0-2-3-16,-5-1 3 16,-6-2 3-16,-1-1 0 0,-5-2 4 15,-6 2 4-15,-3 0 2 0,-6 0 1 0,-2 1 0 0,-4 1-5 16,-1 2-2-16,-3 4 0 0,-5 2-7 0,-1 5 5 0,-1 3 2 15,0 3-2-15,2 5 1 0,-3 3-8 16,1 3-9-16,-2 3-1 0,-1 8-7 0,-2 4 2 16,-3 7 4-16,1 7-2 0,-2 5 5 15,2 8 2-15,-2 3-4 0,4 3 2 0,4 2 3 16,5 2-3-16,3-1 3 16,3 2-1-16,1-3-3 0,7-3 2 0,1-1-1 0,3-4 0 15,-1-4 5-15,2-6-5 0,-3-7 0 0,-2-8-1 16,1-5-2-16,-1-7 5 0,0-3 6 0,2-2 4 15,5-6-1-15,2-6 2 0,6-3-6 0,5-2-2 16,0-3 1-16,2-1-6 0,-1 2-2 0,0 2-2 16,-2 1-6-16,-2 3 5 0,-2 3-1 0,1 3 1 15,-2 2 10-15,-3 3-11 0,1 2-1 0,-4 0 1 16,2 7-11-16,-6 1 6 0,5 3 5 0,-3 2-2 16,4 1 10-16,3 1-4 0,0 1 0 15,8 0 2-15,0 0-2 0,6-3 0 16,3-1 2-16,3-4 0 0,-1-2-5 0,1-2 2 0,-1-3-1 15,-3 0-6-15,-1-1 0 0,-4-4-2 0,-2-1-4 16,-3-3 6-16,-4 0-3 0,-1-3 6 16,-4 0 4-16,2-3-1 0,-8 1 7 0,1-1-2 15,-5 0-2-15,0 0 1 16,-2 0 1-16,-3 2-1 0,0 0 3 0,-1 0-2 0,-4 3-3 16,2-1 5-16,-3 3 2 0,-2 0-3 0,-1 1 5 15,-4 0-9-15,-3 3-2 0,-2 2 5 16,-2 1-6-16,-1 0 5 0,-2 4 1 0,-2 3-1 15,-2 4 3-15,2 1-1 0,-1 3-4 16,2 3 2-16,4 0-2 0,3 3-2 0,3 1 4 16,3-1-3-16,3 2-7 0,3-3 10 15,2 2-1-15,2-5-2 0,7 0 8 0,4-5-5 0,3 0-2 0,0-6 5 16,3-1-6-16,-1-4 2 0,1-1 2 16,1-2-3-16,2-6 8 0,0-2-3 0,1 0-3 15,1-2 3-15,3-1-9 0,-2-2 4 0,1-2 2 16,0-1 0-16,2 0-2 15,1-1 2-15,-2 1-2 0,1 0-1 0,1 2 7 16,0 1-6-16,-1 6 1 0,-4-1 0 0,-2 4-7 0,0 3 3 16,-7 2 0-16,-3 1-2 0,-2 0 2 0,-1 1-2 15,1 6-1-15,-1 3 0 0,-3 1 2 16,0 4 1-16,1-1 2 0,-3 4 0 0,4 0-1 0,-5 2 0 16,4-1 1-16,-2 0 0 15,3 0 3-15,0-1-1 0,1-1 0 0,0-1 1 0,1-4-5 16,2-2 0-16,-2-4 2 0,0-3-3 15,0-3 7-15,1 0 0 0,0-1-2 0,1-5 5 16,3-2-6-16,-1-1 2 0,2-2 3 0,-2-1 0 16,1 0 3-16,1-3-5 0,3 0-4 0,1 1-3 15,1-3 3-15,2 1 0 0,1 0 3 16,-2 1 2-16,0 0-7 0,-2 1 4 0,-4 2 0 16,0 0 0-16,-4 3 4 0,-1 2-1 0,-1 0-2 15,-3 3 0-15,1 1-3 0,-5 1 1 16,-1 1-1-16,1 2 0 0,-2-1-9 0,1 0 4 0,0 3-1 15,0 4 1-15,4 2 11 0,-2 0-4 16,5 2-1-16,-4-1 0 0,0 1-4 16,2 2 2-16,0-3 2 0,1 1 0 0,5-3 4 0,0 2 0 15,2-2-2-15,2-1 0 16,4-4 0-16,0-1 1 0,1-1 3 16,3-1 0-16,-2-5 0 0,0-3 1 0,1-3 0 15,-1 0-2-15,0-3 7 0,-1 0-3 0,1-1 0 0,-1-1 0 0,1-1-6 16,-1 1-1-16,2-3 2 0,1 0-2 15,-4-1 6-15,0 0 2 0,-3 1-1 16,-4 1 2-16,-2-2-2 0,-5 2 2 0,1 0 0 0,-6 2 2 16,-3 2-2-16,1 1-1 0,-4 1-3 15,-5-1-4-15,-6 4 0 0,-5 2-4 0,-2 1 1 16,-1 2 0-16,-4 4-1 0,2 0-1 0,-2 4 0 0,5 4 0 16,4 3 2-16,1 2-2 0,4 2-1 0,3-1-1 15,7-1 0-15,2 1 2 0,1-1 2 16,4 0 3-16,9-1-1 0,4-1-1 15,4 2 1-15,7-2-1 0,2-2 3 0,1 0 0 0,7-3-1 16,-1-3 3-16,3-1-4 0,0 0 0 16,0-2 2-16,-1 1-1 0,-4-1 3 15,0-4-2-15,-4 1-1 0,-2 0-1 0,-4 0-2 16,-1 0 3-16,-7 1 0 0,1-2 2 0,-7 2-2 0,-1 0 0 16,-1-1-1-16,-4 2-2 15,-2 1 4-15,-2 0 1 0,-1 0-1 0,0 0 1 0,0 0-5 16,0 0-1-16,0 0 2 0,0 0-3 0,-1 0 4 15,0 0-2-15,1 0-4 0,-2 0-3 16,-1 0-13-16,-1 0-15 0,-5 0-41 0,0 1-79 16,-4 2-259-16,2-2-813 0,3 0-523 0</inkml:trace>
  <inkml:trace contextRef="#ctx0" brushRef="#br0" timeOffset="116206.7107">14627 8469 1368 0,'0'0'445'16,"0"0"-10"-16,0 0-137 0,0 0-52 16,0 0-59-16,0 0-47 0,0 0-40 0,0 0-30 15,0 0-18-15,0 0-11 0,0 0-13 0,0 0-7 16,110-111-9-16,-89 115-4 0,2 6-2 0,-1 5 1 15,3 2-1-15,-2 5-1 0,-1 4-1 0,1 0 2 16,0 2 0-16,-2 1 3 0,-5 1 1 16,2 0-4-16,-5 0 1 15,0-3-4-15,-3-2 0 0,-4-3 2 16,-1-3 0-16,-4-3 6 0,0-2-4 0,-1-4 0 0,-2-1 0 16,-4-4-4-16,1 0 9 0,-1-1 4 0,-2-3 4 15,4-1 2-15,-4 0-5 0,-2-5-3 0,3-1-4 16,3-5-2-16,-3 0-3 0,5-1-3 0,-1-4 2 0,1-1-2 15,2-1-1-15,0-3 0 0,4-1-2 16,3-1 3-16,3 0-4 0,1 0-2 0,2 0-1 0,3 1-2 16,0 1 2-16,5 1 2 0,-1 0-1 15,6 4-1-15,-1 0 0 0,3 1-2 0,1 3-1 16,0 2 1-16,-2 3 3 0,0 3-1 16,0 1 3-16,-3 5-3 0,3-2 0 0,-4 1 3 15,-2 4-2-15,-1 3 4 0,-1 1-3 0,-5 3-2 16,2 2-1-16,-5 1 0 0,-2 1 0 0,-4 1 4 15,2 2 1-15,-5-1 1 0,-2 1-2 0,1 1-4 16,-1-1-6-16,-3-1-7 0,-6-1-19 0,4 0-17 16,-2-5-16-16,-1-2-10 0,4-3 0 15,-2-3 8-15,5-3 20 0,0-1 18 0,1-1 5 16,0-6 2-16,2-3-15 0,8 0-10 0,0-5 5 16,6 0 5-16,-2 0 7 0,6 2 6 0,-1-3 5 15,2-2 8 1,1 0 7-16,-2 3 7 0,3-2 4 0,2 0 8 0,-3 3 12 0,0 0 8 15,3 2 6-15,-3 4 0 0,0 0-9 16,-2 6-3-16,1 1-9 0,0 1-8 16,-1 2-4-16,1 4-8 0,1 4 6 0,4 2 0 0,-3 0 2 15,5 3 1-15,-3 1-2 0,3-2 1 16,1 1 1-16,0 0-1 0,1-2 2 0,2-1-4 16,1-1 0-16,3-3-1 0,-1-4 0 0,-2 0 1 15,3-4 1-15,-5 0 5 0,0 0-4 0,-3-5 2 16,-2-1 0-16,0-1-3 0,-4-3 7 0,-3 0 5 15,0-1 4-15,-6-1 8 0,0 2 0 0,-1-3-1 16,-4-1-1-16,2-1-2 0,-2 0-2 16,-1 0 4-16,-3 1 3 0,2 0-3 0,-5 1 2 15,0 4 1-15,-1-2 5 0,0 4 6 0,-5 1-8 16,0 3-13-16,-5 2-15 0,-8 1-9 16,-2 1 7-16,-9 6 4 0,-4 2 5 0,-2 4 2 15,-4-1-2-15,2 1-1 0,6 1-2 0,7 2 0 16,6 0-3-16,5 0-3 0,5 1 1 0,6 2-5 15,2-2 1-15,1 2 4 0,9-3 2 16,3 1 5-16,6-2-1 0,3-1-3 0,2-5 0 16,4-1-4-16,1-5 7 0,0-3 4 0,1 0 2 0,-1-4-1 15,-4-4-2-15,3-1-3 0,-3-2 0 16,-1 1 1-16,-3-3 3 0,-3 0 1 0,-2-3 0 16,0 1-2-16,-3 0 2 0,-2 1 2 0,-2 0 5 15,-1 2 5-15,-4 0-8 16,1 3-4-16,-2-1-5 0,-2 3-3 0,-1 3 7 0,0-1 1 15,0 1 1-15,0 2-4 0,-3 0-6 0,-3 0-4 16,3 1-5-16,-5 1 2 0,3 0-2 0,-2 0-2 16,-1 3 2-16,-2 3-3 15,5 1 2-15,-2 1 3 0,-1 1 2 0,5 2 6 0,-4 1-4 16,4-1-1-16,0 2 0 0,-2 1-4 0,4 1 4 16,0 0 2-16,1 1 0 0,0 0 6 0,2 0-8 15,4-1 2-15,-2 1 0 0,5-1-5 0,-1-1 5 16,3-1-2-16,0-2-2 0,0 0-5 0,0-5 3 15,3-1 2-15,2 1 4 16,-2-4 8-16,2-1-7 0,1-1-2 0,-3 0-2 16,4-3-4-16,-4-1 8 0,3-1 0 0,-4-1 1 0,6-1 2 15,-3-1-2-15,-1-1-1 16,0-1 0-16,0 1 2 0,-3-1-2 0,3 0 1 0,-3-1 0 16,0 1-4-16,-2-1 3 0,1 3 1 0,2-2 0 15,-3 2 3-15,0 1-5 0,3 0 0 16,-2-1-2-16,1 2-5 0,1 0 4 0,2 2 0 15,-1 0 1-15,2 2 1 0,-1 1-5 0,0 1 0 0,0 0-2 16,-4 1 2-16,2 4-1 0,-1-1-1 16,-2 3 2-16,1 0-2 0,-1 1 3 15,2 3 4-15,-1-2 1 0,-1 0 4 0,1 1-3 16,0-2-3-16,2 2 0 0,3-2-1 0,-3-1 3 16,6-1 2-16,-2 0-1 0,2-1-4 0,0-2-10 15,-2 0-11-15,3-2-10 0,-2-1-7 16,1 1-1-16,0-2-6 0,-1-4 2 0,2-2 0 15,0 0 7-15,0 0 15 0,1-3 8 0,-1 1 7 16,1 1-4-16,2 0-3 0,-2 1 0 0,-2-1 3 16,-3 1 9-16,0-1 5 0,-2 2 2 15,-4-2 1-15,0 1-1 0,0 1-1 0,0 0 2 16,-3 2 5-16,-1-1-1 0,2 2 0 0,-1 0-4 16,-1 0-3-16,0 2-1 0,0 0 1 0,-2 1-1 15,0 0 0-15,0 0-5 0,-1 4 0 0,3-1-1 16,-2 2 1-16,3 2 4 0,0 1 3 15,2 2 4-15,1 0 3 0,5-1 0 0,0-2 2 16,4 0-2-16,7-1-1 0,1-2-1 0,4-1-4 16,3-2-3-16,0-1-6 0,4 1-4 15,-3-6-2-15,-1-1 0 0,-2-4 3 16,-2 0 5-16,-3-1 3 0,0-2 2 0,0 1 4 16,-1 0 1-16,-6-1 5 0,1 2 4 15,-1-2 7-15,-6 1 7 0,-1 1 11 0,-3-1 14 0,-3 3 9 16,-3 0 3-16,-2 0-2 0,-2 2-6 0,0 1-14 15,0 2-5-15,-2 0-7 0,-1 2-8 0,-1 0-2 16,1 2-10-16,-1 0-5 0,-2 0-5 0,-1 0-2 16,2 3 1-16,-1 3 0 0,0 3 0 15,-1 2-1-15,0 4-1 0,2 4 0 0,-2 4 0 16,7 4 5-16,-1 7-1 0,1 3 2 0,1 4-1 16,2 6-2-16,3 4 3 0,1 3 0 0,-1 6 4 15,-1 2 0-15,-3 1-3 0,1 2-1 0,1 0-3 16,-4-3 0-16,2-3-1 0,-2-2 4 0,1-3 2 15,-6-4-6-15,1-2 4 0,-4-5-4 16,-2-6-2-16,-2-5 8 0,1-4-7 0,-3-7 2 16,0-5 3-16,-1-4 1 0,0-7 7 0,-1-2 4 15,1-3 1-15,0-2 1 0,-2-5-2 16,2-5-5-16,1-5-2 0,-1-1 1 16,3-3-5-16,-4-4 3 0,6-1 0 0,1-3-5 0,4-3 5 0,2-3-5 15,0 2-1-15,10-4 1 16,5 0 0-16,7-1-3 0,2 1 1 0,7-2-5 15,4 0 3-15,6 1 0 0,5-1 2 0,3 2-2 0,5 4 0 16,0 3-2-16,-3 3-2 0,2 3 6 0,-5 5-5 16,-1 5 2-16,-6 2-3 15,0 4-6-15,-3 3-9 0,-1 5-26 0,-4 0-40 0,-2 3-64 16,-3 4-167-16,-6-1-798 0,-9-2-620 16</inkml:trace>
  <inkml:trace contextRef="#ctx0" brushRef="#br0" timeOffset="120297.3237">18909 7236 1333 0,'0'0'363'16,"0"0"-126"-16,0 0-19 0,0 0-51 0,0 0-13 15,0 0-9-15,0 0-38 0,0 0-43 16,0 0-28-16,0 0-27 0,0 0-17 0,0 0-5 15,24-27 14-15,-21 36 8 0,0 6 19 0,1 1 20 16,-1 6-1-16,0 3 8 0,-3 5 4 16,0 3-5-16,1 7 0 0,-2 3-6 0,-2 7-12 15,-2 5-8-15,2 5-8 0,-1 3-3 16,1 3-3-16,3 4 0 0,0 1-4 16,2 4 1-16,1 1-1 0,5 4-1 15,0 1 0-15,1 1-3 0,0 1 0 0,0-2-2 16,-1-2-1-16,0-1 5 0,-3 2 1 0,1 1-2 0,-2 4 3 15,-1-1-3-15,-1 0-1 0,-2 0-1 0,1-5 6 0,1-1-3 16,1-3-2-16,1-2 2 0,-2 0-5 0,2-1-1 16,0-1 2-16,-1 0 0 15,-1-2 3-15,-1-2-1 0,0-1-2 0,-1-5 1 0,2-2-3 16,-1-3 3-16,-4-2 0 0,2-2-1 16,-2-4 1-16,0-4-2 0,-2-1 0 0,1-4-2 15,-1-5 3-15,-1-3 4 0,0-2-3 0,-2-2-2 0,3-3-2 16,-2-1-6-16,-3-3 7 0,1-2 3 15,3-3 0-15,-1-2 2 0,0-6-10 0,2-1-8 16,1-2-17-16,1-3-31 0,1-1-32 16,1 0-99-16,0-3-383 0,1 1-1092 0</inkml:trace>
  <inkml:trace contextRef="#ctx0" brushRef="#br0" timeOffset="121858.3778">722 10106 375 0,'0'0'682'0,"0"0"-283"0,0 0 12 16,0 0-53-16,0 0-36 0,0 0-73 0,0 0-73 15,0 0-42-15,0 0-41 0,0 0-34 0,0 0-33 0,0 0-20 16,35-70-2-16,-34 74 9 0,0 6 14 15,3 3 5-15,-3 6 5 0,-1 5-3 0,1 5-7 16,-1 8 7-16,0 3-13 0,0 6 0 0,-1 6-5 16,-5 3-9-16,1 4 6 0,-2 2-5 15,3-7 1-15,-2-5-1 16,-2-8-10-16,5-8 31 0,-3 2-29 16,3-2 29-16,-1-1-22 0,-1 0-2 0,3-2 2 15,-1-2-7-15,-1-7 30 0,2 3-20 0,1-7 37 16,-2 2-2-16,-1 0-2 0,3-11-14 0,-1 7-14 0,1-9-22 0,-1-1 9 15,-2 3-4-15,1-12-1 0,-1-4 4 0,-3-10-14 16,-5-8 5-16,5 2 0 0,-3-11-1 16,1 3 4-16,-1-5 1 0,4-4 1 0,-7-3-2 0,6-5 3 15,-1 1-2-15,0-4 0 0,3-1 4 16,1-1-10-16,4 0 5 0,-1 2-2 0,2-1-6 16,11-10 9-16,7-5-31 0,9-5 0 15,6 2 5-15,7 15-7 0,4 14 27 16,-2 13 0-16,-2 15 1 0,-3 12 2 0,-5 2 3 0,-3 10 0 15,-2 6-3-15,-4 6 8 0,-5 6-2 0,0 4 0 16,-8 6 6-16,-1 3-8 0,-9 5 2 16,-1 5 1-16,-8 2-3 0,-6 3 4 0,-5-1-2 15,-4-1-3-15,-4-4 2 0,2-5-9 0,-2-4 8 16,-1-7 2-16,6-6 1 0,2-8 4 0,1-4 4 16,5-7 4-16,1-5-1 0,4-3 6 0,0-1-7 15,3-1-7-15,5-8 1 0,1-4-11 16,0-2 3-16,7-3 0 0,2-4-3 0,5-2 7 15,-1-1 0-15,6-3 1 0,2 2 3 0,4-2-4 16,-1 0-4-16,5 2 2 0,-1 2-2 16,-1 3 7-16,2 1-2 0,-1 3 0 0,1 3-3 15,0 3 2-15,-4 2 0 0,4 4-2 0,-2 3 4 16,-3 2-8-16,0 0 6 0,0 5-4 0,0 5-6 16,-1 0 7-16,-1 3-3 0,-1 1 3 0,-4 3 4 15,1 2-2-15,-3 0 0 0,0 3-1 16,-4 0 0-16,-2 2-9 0,-1 0-17 0,-5-1-23 15,-3 0-22-15,0-2-6 0,0-1-1 16,-6-2 13-16,0-4 19 0,-3-5 14 16,-1 1 16-16,0-6 14 0,2-2 6 0,1-2 8 0,1 0 1 0,-1-5-2 15,5-4-3-15,1-1-10 0,1-3-3 16,1-5 3-16,10-4 6 0,8-7 7 0,3-3 6 16,8-3-10-16,-1 5 5 0,-1 5 0 15,-3 3-2-15,5 2 9 0,-1 3-5 0,2 3-3 0,-1 3 1 16,0 2-2-16,-1 4-4 0,-4 4 4 15,1 1-5-15,-6 4-1 0,-3 7-1 0,0 1-6 16,-4 3 5-16,-1 4 2 0,1 1 3 0,-4 2 0 16,-2 0-2-16,1 1-3 0,0 3-2 0,-1-1 6 15,-2 0 1-15,4 0 1 0,-1-4 3 16,0-2-3-16,2-4-2 0,2-6 1 0,-2-5-2 16,1-4 6-16,2 0 5 0,-1-6 3 15,1-3 2-15,-2-4-2 0,-1-4 0 16,0-2-1-16,-5-2 3 0,3-1 2 0,-4 1 1 0,0-3 2 15,-1 1-3-15,-1-1-1 0,0-1-2 0,1 0-4 16,-3-1 9-16,0 2-1 0,0-1-5 16,-5 2 1-16,-3 1-6 0,0 2 2 0,-6 1-3 15,-2 3-5-15,-5 2-12 0,-6 3-11 0,-2 3-1 16,-6 5-3-16,-3 2 1 0,-2 3-16 0,0 8-28 16,-1 5-57-16,8 2-94 0,5-4-283 0,15-2-759 15</inkml:trace>
  <inkml:trace contextRef="#ctx0" brushRef="#br0" timeOffset="123430.7773">2561 10337 1155 0,'0'0'879'0,"0"0"-708"0,0 0-1 0,0 0-37 16,0 0-12-16,0 0 1 0,0 0-5 16,0 0-10-16,0 0-13 0,0 0-18 0,0 0-11 15,0 0-5-15,0 0-6 0,-131-55-7 0,109 58-13 16,-4 4-15-16,-4 4-6 0,-1 3-3 0,0 3 2 15,1 3-1-15,7 0-2 0,-1 2-3 0,6 0-5 16,4 0-2-16,2 3-2 0,8-2 2 0,2 0 2 16,2-1-1-1,5-2 0-15,5-4-1 0,1-2-10 0,7-5 3 0,-2-5-3 16,8-4 6-16,1 0 12 0,10-7 0 16,1-4 2-16,4-7-4 0,1-3-6 0,-2-3 1 0,-2-4-1 0,-3-2-1 15,1-2-2-15,-3-4 0 0,1 1 3 0,-5-5 2 16,-3 1 5-16,-4-3 0 0,0-1-1 15,-4 3-1-15,-4 1 3 0,-4 1 3 0,-2 4 3 0,-5 5 7 16,-1 2 3-16,-1 1 0 16,0 6 2-16,-4 1-1 0,-2 6 0 15,-1 1 0-15,1 4 2 0,-1 4-4 0,3 2-6 16,-2 2-9-16,3 0-7 0,-4 10-1 0,-4 3-2 0,0 9 3 16,-2 6 0-16,-2 5-4 0,3 5 1 0,-2 4 3 15,3 1-2-15,5 2 2 0,5 2 1 16,1-1-4-16,3 2 2 0,7-6-2 0,6-2-1 15,-1-3 2-15,7-6 3 0,1-6-2 0,1-4 0 16,3-7-4-16,-2-6 0 0,2-7-2 16,-3-1 2-16,-1-5 0 0,2-4 1 0,-4-5 1 0,0-3-1 15,-1-4 6-15,0-3-4 0,-5-3 7 0,1-3 2 16,-4-1-8-16,4-1 2 0,-6 1-5 16,-3-1 2-16,0 4 7 0,0 0-1 0,-4 5 1 15,1 1-3-15,-1 6-2 0,-2-1 1 0,0 4 3 16,-1 4 5-16,0 3 0 0,0 3 4 0,0 3-9 15,0 0-2-15,0 0-4 0,0 0-11 16,0 7 0-16,-1 3 3 0,0 6 1 0,0 5 9 16,1 2 0-16,0 4-2 0,0 1 2 15,0 2-3-15,1-1 4 0,3 1-2 0,3 0 0 16,3-3 2-16,1-5-2 0,1-1 1 16,4-4-2-16,0-2-3 0,2-3-2 0,2-5-6 15,-1-4 5-15,3-3-1 0,-1 0 3 0,2-3 1 0,1-5-4 16,0-2 1-16,-1 0-4 0,2-1 2 15,-2-1 2-15,2-3 3 0,-2 0 1 0,-1 0 1 16,-4 1 0-16,-2 0 0 0,-1-1 3 0,-2 3 5 16,-3-4-3-16,0 2 1 0,0 0-4 15,0 2-6-15,-3 1 7 0,0 1 1 16,0 2 2-16,-2 2 6 0,0 2-12 0,-2 2-2 0,-1 2-4 16,-2-1-7-16,2 1-2 0,-2 0-7 0,0 1 2 15,1 4 5-15,1 3 6 0,1 0 11 16,0 1 1-16,0 2 2 0,1-1-2 0,1 1 0 0,2 1-1 15,3 1-4-15,5-2 7 0,-1 0 0 16,7 0 2-16,1-2 5 0,4-1-9 0,4-2-1 16,1 0-1-16,2-3-2 0,3 1 5 15,0-4 2-15,2 0-2 0,-2 0 0 0,0-5-4 0,-1-2-1 16,-2-1 4-16,-2-1 2 0,-1 0 0 16,-2-1-1-16,-6 0-2 0,-1 1-3 0,-5-1 6 15,-2-1 0-15,-1 1 3 0,-2 2 1 0,-4-1-2 16,-2 3 0-16,-1 1-1 0,-1 2 1 15,-2 0 5-15,-1 3 2 0,0 0-3 0,0 0-1 16,0 0-8-16,-1 1 0 0,-6 4 2 0,0 5 3 16,-5 0 1-16,-2 4-3 0,1 2 1 0,-2 1-4 15,4 1 3-15,-1-2-1 0,4 2 3 16,4-3 0-16,2 1-4 0,2-1 1 0,2-1-2 0,8-3 1 16,3-1 4-16,2 0-1 0,7-6 1 15,3-1-4-15,6-3 3 0,4-4-1 0,2-7-2 16,2-2-1-16,1-3-3 0,0-5-2 15,-2-3 1-15,1-3-2 0,-4-3 6 0,1-1 6 16,-1-3 0-16,0-3 6 0,1-1-8 0,-5-1-1 16,0-1-2-16,-2-3-1 0,-3 2 6 15,-1-1 1-15,-8 2 3 0,-1 1 0 0,-3 1 2 16,-5 2 2-16,-1 4 9 0,-4 6 6 0,-1 6 0 0,-1 6 2 16,-1 3-2-16,0 5-6 0,0 3 4 15,-3 3-7-15,2 0-12 0,-1 2-11 0,-5 8-6 16,-4 6 0-16,-4 9 2 0,-3 10 9 15,0 2 0-15,-1 6-1 0,5 1 1 0,-4 3-2 0,6-1-1 16,-1 5 1-16,5-3 1 0,-1 1 3 16,5-2-3-16,2-3-2 0,2-5-1 15,6-6-7-15,5-6 7 0,4-7-2 16,1-7 2-16,4-5 0 0,-1-6-3 0,6-2 2 0,0-8-1 0,2-5 4 16,-1-6 2-16,2-3 0 0,-4-2 1 0,4-3-3 15,-5 0 1-15,1-1 3 0,-1-1 0 16,-2-1 2-16,1 0-2 0,0 0-3 0,-2 3 0 15,0 3-4-15,-1 4 5 0,0 5 4 16,-7 2 2-16,2 7 5 0,-1 1-9 0,-2 4-2 16,0 1-4-16,-1 5 0 0,5 4 2 0,-3 4 0 15,1 4 2-15,-2 1-4 0,-1 3 2 0,1 3 2 16,-3 2 0-16,-4 1 5 0,2 1-4 0,-5 2-4 16,2 0-1-16,-3-1-3 0,0 2 4 15,0-4 3-15,0 0 0 0,-2-5 1 0,0 1-4 16,-4-3-2-16,2-2-4 0,-4-5 0 0,-2 0-3 15,-1-2-4-15,0-2-4 0,-8-2-19 0,2-1-15 16,-2-1-28-16,-5-2-51 0,-2-3-74 16,-1 0-315-16,7-1-667 15,3 1-315-15</inkml:trace>
  <inkml:trace contextRef="#ctx0" brushRef="#br0" timeOffset="124660.1246">6690 9815 1925 0,'0'0'260'0,"0"0"-32"15,0 0-3-15,0 0-22 16,0 0 2-16,0 0-24 0,0 0-52 0,0 0-41 16,0 0-32-16,22-118-4 0,-25 116 1 0,-3 1-10 15,-1 1-19-15,-1 1-22 0,-9 10-6 0,-12 7 2 16,-8 11 4-16,-9 6 4 0,-5 6 0 0,1 1-5 16,0 2-1-16,7 3-1 0,4 2 1 0,7 1 0 15,4 2 1-15,10-2 3 16,5 0-6-16,11-5 0 0,2 0 0 0,13-8 0 0,11-5-1 15,7-5 1-15,10-6 2 0,6-6-2 16,11-3 4-16,3-5 0 0,0-6-1 0,1-1 2 0,-1-7-3 16,-1-6-4-16,-4 1 1 0,-2-6-2 15,-4-2-1-15,-4-3 1 0,-1-2-2 16,-6-1 0-16,-4-2 1 0,-5 1 0 0,-8-1 1 16,-2 0 6-16,-5 3 0 0,-7-1 3 0,-2 2 0 15,-5 0-3-15,-1 4 3 0,-3 2 1 0,-5 4 2 16,-3 0-2-16,-1 4 0 0,-5 2-1 0,-2 4-2 15,-2 3-1-15,-8 1 1 0,-1 7 1 0,-3 4 3 16,-5 5-4-16,5 3 0 0,-2 2 0 16,7 4-7-16,0 0 4 15,7 0-1-15,8 1-3 0,1 0 5 0,7 0-4 0,5-2 3 0,1 3 1 16,11-5-1-16,5-1 6 0,4-4-5 16,6-4 0-16,4-1 0 0,3-6-2 0,3-6 3 15,1 0 1-15,3-6 3 0,-3-4-2 0,0-4-2 16,1-3-1-16,-4-2-1 0,2-2 2 0,-6-2-1 15,0-2 2-15,-4-3 1 0,-3-3-5 16,-4 2 4-16,-2-1 1 0,-5 0-1 0,-3 1 4 0,-3 0-3 16,-4 2-1-16,-3 4-2 0,0 4 3 15,0 3-1-15,-10 3 3 0,2 3-2 16,-2 3-5-16,-3 5 0 0,-4 2-3 0,1 1 0 0,-4 10 8 16,-6 4-4-16,2 3 2 0,-2 3 0 15,3 2-5-15,4 1 3 0,5-2 1 0,4 1 0 16,3 0 1-16,7-2-3 0,0 0-1 0,4-1 0 0,6-2 0 15,5-1 2-15,2-3 4 16,5-1 2-16,1-7-2 0,2-1 3 0,2-4-4 16,4-1-1-16,7-1 3 0,-4-5-3 0,5-3 1 15,1-3 1-15,0-1-2 0,0-1 4 0,-1 1-1 0,-4-1-2 16,3 2 0-16,-6 2-2 16,0 0-3-16,-4 5-1 0,-1 2 0 0,-5 2 1 0,0 1 3 15,-2 1 1-15,-2 5-1 0,2 0-1 0,-4 3-3 16,2 3 4-16,-1 0 1 0,-4 4-2 0,0-1 3 15,1 3-1-15,-5 1-5 0,1-3 8 16,-3 3-4-16,1-2-1 0,0-2 3 0,-4-1-3 16,5-2-2-16,-3-5 1 0,-2 1-2 0,1-7 2 15,-1-1 3-15,2 0 2 16,2-4-1-16,6-4 1 0,-2-3-3 0,5-2-3 16,-2 1 5-16,4-2-7 0,1-2 5 0,-2-2 3 0,2 2-6 15,-2-2 8-15,5 0-3 0,-2 0-3 16,1 2 4-16,0 1-5 0,1 3-1 0,2 4 1 0,-2 2-3 15,3 2 4 1,-3 4 1-16,0 0 2 0,2 4-3 0,-3 3 1 0,-2 1-1 0,0 3-2 16,-4-1 4-16,2 3-1 0,2-1 2 15,-3-3 1-15,0 1-4 0,0-1 6 0,3-2-2 16,1-1 1-16,-1-1 4 0,0-1-6 0,0-4 1 16,-2 3-1-16,-2-3 2 0,1 0 2 0,1-6 2 15,-4-1 0-15,3-3 1 0,-4 0 1 16,3-2-2-16,-3 0-3 0,-1-4 0 15,1 1-7-15,-3-3-4 0,1-1-9 0,-4-3-22 0,1 1-25 16,-5 1-48-16,2-4-124 0,-2 8-745 16,-3 3-729-16</inkml:trace>
  <inkml:trace contextRef="#ctx0" brushRef="#br0" timeOffset="125596.1196">10281 9580 2648 0,'0'0'176'0,"0"0"-28"0,0 0-17 0,0 0-59 0,0 0-28 16,0 0-20-16,0 0-27 0,0 0 2 0,0 0 2 16,0 0 9-16,0 0 12 0,0 0-1 0,-23 92 9 15,22-58-3-15,-1-1 3 0,-4 3 0 0,3-1-9 16,-2-3 5-16,0 1-6 0,-1-1 1 0,1 0-3 15,1-3-10-15,0-4 1 0,2-5-5 16,-1-3 1-16,2-4 3 0,1-4-1 16,0-3 0-16,0-3-5 0,0-1 4 0,0-2 2 0,0 0 6 15,1 0 12-15,3 0-2 16,2-5-3-16,7-4-7 0,6-3-9 0,3-3 2 0,1-1-2 16,7-1-2-16,3-2-1 15,4 2-3-15,1 0 0 0,-1 2 0 0,1 2 3 0,2 5-2 0,-5 1 0 16,-4 4 0-16,-1 2-6 0,-3 1 1 0,-4 1 1 15,0 6 1-15,-5 1 2 0,-1 0-5 16,0 5 2-16,-5 3 1 0,-1-1-4 0,-1 4 8 16,-2 0 0-16,-3 1-2 0,-3 1 4 0,1 0-5 15,-3 0 1-15,-1-1-2 0,-5-1 1 0,-1-4-1 16,0-3 0-16,0-3 2 0,-1-1-3 16,0-3-1-16,1-3 3 0,0 1-4 0,-3-3 6 15,6 0 4-15,0-2-4 0,2-2 2 0,2-3-12 16,3-1-6-16,7-4-5 0,6-2-3 15,6-3 6-15,4-3 1 0,6 0 8 0,5 0 3 0,3-3 1 16,3 0 5-16,0 0 0 0,-2 0 3 16,1 1-3-16,-2 1 0 0,-1 2 4 15,-4 1 2-15,-3 1 10 0,-5 3 0 0,-2 2 2 0,-5 2-4 16,-4 1-3-16,-4 4 1 0,-2 2-1 16,-8 1-2-16,-1 2-3 0,-1 0-8 0,0 4-2 0,0 2 6 15,-1 6 0-15,-3 3 8 0,-4 6 3 16,-1 1-3-16,-2 2 0 0,-3 1-2 15,0 1 0-15,1 2-2 0,3-2 3 0,2 0-5 16,4-1-2-16,6-2 0 0,-2 1-4 0,8-4 4 16,6-1 1-16,4-2 3 0,3-3 3 0,7-4 0 15,1-2-1-15,6-5-1 0,2-3 3 0,3 0 0 16,1-5 0-16,2-4 0 0,-1 1-4 0,1-2-1 16,0 1-4-16,-6 0 0 0,-3 0 5 15,-3 0-1-15,-6 1-2 0,-4 1 3 16,-2 0-6-16,-7 1 4 0,-4 4 1 0,-3-1 2 0,-3 3 5 15,0-1-2-15,-2 1 0 0,0 0-1 16,0-1-1-16,0 1-1 0,0 0 1 0,-3 0-1 16,-1-1-9-16,0 1 0 0,-3 2 1 0,-1-1-3 15,-1 2 8-15,2-1-3 0,0 0-13 0,0 3-18 16,-1 1-49-16,-1 1-80 0,-1 0-240 0,1-1-890 16,2-2-472-16</inkml:trace>
  <inkml:trace contextRef="#ctx0" brushRef="#br0" timeOffset="128422.2837">13020 9994 0 0,'0'0'0'0,"0"0"0"0,0 0 294 0,0 0 38 16,0 0-6-16,0 0-24 0,0 0-21 0,0 0-29 16,0 0-35-16,0 0-29 0,0 0-21 0,0 0-13 15,-78-118-10-15,78 106-1 0,6 1-10 0,0-2-16 16,2 1-15-16,2-4-22 0,3 1-17 0,3 1-13 15,2 2-13-15,2 2-7 0,3 3-10 16,0 3-9-16,6 4-5 0,-2 1-4 0,3 11-2 0,1 4 3 16,-1 4 0-1,-5 3-3-15,3 3 2 0,-5 4-2 0,-2 0-1 16,-3 4 6-16,-2 0-5 0,-6 1 3 0,-1-2 1 16,-2-2-4-16,-5-2 9 0,-1-4-5 0,-1-3 1 0,2-5 4 15,-6-2-6-15,-1-5 4 0,-1-2-1 0,0-2 3 16,0-1 6-16,-2-4 4 0,-1-1 6 0,0 0-1 15,1-1-1-15,-2-5-1 0,-1-2-6 0,2-3 0 16,-1-1-7-16,3-3 0 0,0-1-2 16,5-3-5-16,2-2 4 0,0-1-4 0,2-2-2 15,7-2 0-15,5-1-5 0,2-2-1 16,4 3-2-16,3-2 1 0,5 3 2 0,-1 3 0 16,3 2 0-16,-3 4-1 0,2 1 1 0,0 3 0 15,-1 5-2-15,-5 2 3 0,2 4-6 0,0 1 2 16,-4 3 3-16,2 7-4 0,1 4 9 0,-1 2-2 15,-4 3 0-15,2 1-1 0,-5 1-3 16,1 3 1-16,-5 2 1 0,1 1 1 0,-5 4 3 16,-2-2-2-16,-5 2-4 0,-1-2-14 0,0-2-13 15,-3-3-9-15,-4-6-3 0,0-4 8 0,4-6 5 16,-3-1 8-16,1-5 11 0,4-2 8 16,-3 0 7-16,0-3 2 0,3-6-5 0,-1-2-3 0,-1-4-1 15,3-2-2-15,1-3 0 0,5-4 0 16,4-1-1-16,4-1 0 0,2-1 3 0,5-1-4 15,5 2 4-15,0 1 3 0,3 0 8 0,1 4 3 16,2 2 0-16,-1 3 3 0,-1 1-3 16,1 5-2-16,0 2 2 0,-2 4-3 0,-1 4-4 15,1 1 0-15,-4 8-4 0,3 1-3 0,-5 6 0 16,2 1 3-16,-2 4 2 0,-2 2 1 16,5 2 1-16,-2 3-4 0,4 0 2 0,-4 0 0 15,5-1-2-15,0 2 4 0,1-2-6 0,3-3-2 16,-2-5-1-16,7-5-6 0,-4-5 4 0,3-5 1 15,-4-3 2-15,-1 0 3 0,1-5 0 0,-5-6 2 16,1-4 1-16,-1 0 2 16,-5-4 4-16,-2 0 1 0,-2-1 5 0,-1-2-2 0,-3-1 4 15,0 0-2-15,-2-1 0 0,-3 0 7 0,1-2-1 16,-3 2 1-16,-4-1 2 0,1 2 0 16,-4 0 7-16,-2 0-2 0,1 5-2 15,-5 0-3-15,1 0-7 0,-4 6 5 0,-4 1-3 16,-4 3-1-16,0 3-6 0,-5 2-6 0,-5 2 0 0,-4 8-6 15,-2 4 2-15,0 3-1 0,-1 5-1 16,-1 1 2-16,9 2-2 0,4-1-2 0,3-1-1 0,10 3-2 16,6-1 2-16,2 1 2 0,3-2 0 0,11 1-2 15,2 0-2-15,8-4 0 16,3-4-2-16,4-3 7 0,6-4 3 0,0-5 1 16,-2-3 4-16,1 0-3 0,-5-4 0 0,-5-4-1 15,3-3-1-15,-3-1 6 0,-3 0-2 0,-2-2-1 16,2-2 1-16,-2-2-3 0,-1-1 3 0,-2 1 2 15,-1-3 1-15,-4 0-1 0,-2 1-3 16,1-1 1-16,-3-1 0 0,-1 3-1 0,-1-1 4 16,-4 2-1-16,-3 2 2 0,0 3-1 15,0 3 1-15,-3 1-2 0,-4 3-2 0,-2 1-2 0,-1 4-4 16,-1 1-3-16,-2-2 0 0,-5 9-1 0,-1 4 3 16,0 3 2-16,0 4 0 15,2 3 2-15,-1 2-1 0,5 0-4 0,0-1 0 0,7 1 2 0,1 0 2 16,4 0 2-16,1-1-1 15,0 0-3-15,3-1-1 0,5-5 0 0,2 0 0 0,4-2 5 16,1-5-1-16,4-4 2 0,0-1 0 0,3-3-3 16,-1-1 2-16,5-1 1 0,-1-5 0 15,4-2 3-15,0-1-3 0,1-3-1 0,1 1 1 16,-1-4 1-16,-3 1 0 0,1 0 0 0,-2 0-1 16,-2 1-2-16,-2 2-1 0,-1 1 0 15,-1-1-3-15,-1 3 6 0,-1 1-2 16,-5 3-2-16,2 0 0 0,-4 3-4 0,1 1-1 0,-2 0 3 15,0 5-1-15,-1 1-2 0,2 3 1 0,-2 1-2 16,1 1 4-16,1 1 0 16,-2 1 4-16,0 1 0 0,-3-1-1 0,5 3-2 15,-3-2-2-15,0 1 2 0,-3 0 2 0,3-3 4 16,-2 0-4-16,-2-1-13 0,2-2-13 0,-2-1-13 0,2-1-7 16,-1-2 5-16,2 0 3 15,-2-4 10-15,3-1 5 0,7 0 2 0,-3-4 8 0,2-4 5 16,5-2 8-16,1-3 1 0,2 1 1 0,3-3-1 15,0 1-3-15,4-4 2 0,2 0 3 0,0 2 1 16,-1-2 2-16,0 3 4 0,-2 2 1 0,-4 2 8 16,-2 1 3-16,-3 2 2 0,-2 3-1 15,-6 3-9-15,-2 2-3 0,-3 0-9 0,0 1-2 0,-4 4-1 16,0 2 4-16,3 2 4 0,-4 3-1 16,1 0 2-16,-1 1-3 0,-1 0-2 0,1 3 3 15,3-3 0-15,-1 2 1 0,-1 0-4 0,7-3-1 16,-1 3-3-16,1-4 3 0,4-1 1 15,-1 0 1-15,7-3 1 0,-2 0-4 0,-1-4-1 16,2-1-1-16,1-2-1 0,1 0 6 16,-3-4-2-16,0-2 1 0,1-2 0 0,-2-1-3 15,-2-3 4-15,-1 1 3 0,1-1 4 0,-2 0 4 16,-3-1-3-16,1 0 5 0,-3-2-7 0,2 1 1 16,-1 1 0-16,1-1-3 0,-1 1 3 0,-3 3-3 15,2 1 2-15,-4 0 5 0,2 4 0 16,-3 0 7-16,-1 2-2 0,-1 2-4 15,0 1-2-15,0 0-8 0,0 0-1 0,0 0-4 0,0 0-7 16,0 1-8-16,0 4 0 0,0 2 1 0,0 3 4 16,0 2 14-16,0 1-2 15,0 0 0-15,1 0 1 0,2 0-6 0,1-1 2 16,-1-1 0-16,-2-2 0 0,4-1 4 0,-1-1-4 0,1-2 0 16,-1 0 2-16,2-3-3 0,0-2 6 0,3 0 3 15,0 0 2-15,1-5 0 0,0 1-5 16,1-2 0-16,0-1-2 0,-1-1-2 0,0-2 4 15,1 3-3-15,-2-3 2 0,1 1-3 16,-1 1 1-16,0-1 1 0,0-1 1 0,-3 1 5 16,4 0-6-16,-1 0 0 0,-2 1-4 0,-1 0-6 0,2 1 9 15,-1 0 0-15,-3 1 2 0,3 1 4 16,-4 0-8-16,2 2 1 0,-1-1-1 0,-2 2 0 16,3 1 2-16,-3-2-1 0,-1 2-1 0,2 1 0 15,-1 0-1-15,-2 0 0 0,0 0 1 16,1 0 3-16,-1 0-2 0,0 0-1 15,0 0 0-15,0 0-6 0,0 0 6 0,0 0 1 0,0 0 1 0,0 0 3 16,0 0-5-16,0 0 0 0,0 0-2 16,0 0 3-16,0 0 2 15,0 0 0-15,0 0-1 0,0 0 0 0,0 0 0 0,0 0 4 16,0 0 1-16,0 0 4 0,0 0-7 16,0 0-2-16,0 0-2 0,0 0-2 0,0 0 3 15,0 0 2-15,0 0 1 0,0 0 2 16,0 0-6-16,0 0-1 0,0 0-1 0,0 0-4 0,0 0 7 15,0 0 0-15,0 0 1 0,0 0 0 16,0 0-2-16,0 0 1 0,0 0 0 0,0 0 5 16,0 0-4-16,0 0-3 0,0 0 0 15,0 0-7-15,0 0 7 0,0 0 2 16,0 0 3-16,0 0 3 0,0 0-7 0,0 0 0 16,0 0-2-16,0 0 1 0,0 0 1 0,0 0 0 15,0 0 0-15,0 0-2 0,0 0 1 0,0 0-2 0,0 0-1 16,0 0 6-16,1 0-4 0,1 4 0 0,-1 0 1 15,4 0-6-15,-3 3 8 0,2-1 1 0,-4 1 0 16,3 1 3-16,-1 0-6 0,0 1-1 0,-1-1-2 16,1 0 1-16,1-1 3 0,0 2 0 15,-1-2 1-15,0 0 0 0,3-1-3 0,0 0 3 16,-1 0 2-16,2-1 1 0,4 1-1 0,1-4-3 16,2 2-1-16,4-3-2 0,1-1 4 15,4 0 2-15,5 0 2 0,4-6-1 0,1 0-3 16,0-1-2-16,2-2-1 0,0-2 1 15,-1-4 4-15,-2 1 0 0,1-5 1 0,0-3-2 0,1 0-1 16,-2-4 3-16,1-1-2 0,-1-4 5 0,1-2-3 16,-1-1-2-16,-2-1 2 15,-3-1 3-15,-4 0-1 0,-7-2 1 0,-2 4 0 0,-6 0-3 0,-4 4 0 16,-3 3-1-16,0 4 0 0,-3 5-1 16,-6 1 1-16,0 5-3 0,-3 5-1 15,-2 3-5-15,-5 3 0 0,-2 1 5 0,-1 7-1 0,-4 7 9 16,2 4-6-16,-3 6-5 0,2 5 0 0,-1 4-6 15,5 4 9-15,-2 4 2 0,2 2 2 16,3 2-2-16,-1 3-3 0,0 0-1 16,6 0 0-16,3 1 2 0,1-3 1 0,6 1-1 0,2-2 1 15,2 0-3-15,0-1-1 0,3 2 3 16,5-1 1-16,-1 1 3 0,0-3-3 0,-4 1-2 16,4-1 0-16,-5 3-3 0,-2-2 5 0,-1 1-1 15,2 1 2-15,-2-3 0 0,-4-4-3 0,0-2-1 16,-5-5-2-16,0-3-1 0,-3-5-11 15,-4-2-10-15,-1-4-20 0,-3-5-21 0,-1-1-20 16,2-5-27-16,2-3-38 0,6-4-60 0,3-1-277 16,5-5-654-16,2 2-428 0</inkml:trace>
  <inkml:trace contextRef="#ctx0" brushRef="#br0" timeOffset="130457.8981">17891 10090 2538 0,'0'0'205'0,"0"0"-17"16,0 0-65-16,0 0-23 0,0 0-10 0,0 0 7 15,0 0-9-15,58-120-18 0,-57 110-10 0,-2 1-12 16,1 1-8-16,0 2-5 16,-4 2-7-16,-1 2-9 0,-4 2-10 0,1 0-1 0,-4 4-4 15,-2 4 0-15,-2 2 1 0,-1 4-5 0,2 2 0 16,2 2-2-16,2 2 3 0,1 1-1 0,4-1 1 15,3 0-1-15,3 1-3 0,0-3 1 16,1 0 2-16,6-1 0 0,4-5 2 16,-1-1-2-16,3-5-1 0,1-1 0 15,4-5-1-15,0 0 3 0,3 0 2 0,0-4 2 0,0-1-3 16,-1-3 3-16,-3 0-2 0,-2 0 0 16,-2 0 5-16,-3-1-3 0,-3 2 2 15,0 2-1-15,-5 2-2 0,-1 1 2 0,-1 2-1 16,0 0-1-16,0 0-2 0,0 0-7 0,0 0-10 0,-4 1-1 15,-3 3-1-15,-4 3 7 0,0 0 10 0,0 0 1 0,1 1-3 16,3-2-1-16,5 2-2 0,2-1-1 16,2-1 2-16,11 0-3 0,4 0-1 15,8-3 1-15,7-1-4 0,6 0 7 0,9-2 1 16,1 0 0-16,0-5 3 0,2 0-4 0,-4-3 2 0,-4-2-1 16,-1-3 1-16,-4-2 2 0,-3-2 4 15,-4-1 1-15,-2-1 0 0,-2-1 0 0,-2-1-1 16,-3-1-2-16,-2 3 3 0,-3-2-1 0,-1 4 0 15,-4 1 2-15,-4 3-4 0,1 0 4 16,-2 4 4-16,-2-1-1 0,-3 5 9 0,-1-1-1 0,0 2 1 16,0 1-1-16,0 2-4 0,-3 0-2 15,-3 1-5-15,-4 0 0 0,-2 5-7 16,-2 5 0-16,-3 4-1 0,-3 2 0 0,1 3 4 0,-1 3-1 16,4 0 0-16,0 2-2 0,4 2-3 15,3-1 1-15,1 1 3 0,6-2 0 16,2 1 2-16,0-4-1 0,7-2-5 0,7-2 1 15,-2-4 0-15,7-4-1 0,5-2 4 0,2-3 2 16,4-2-5-16,3-2 4 0,2-2-5 0,-1-3-4 0,1-4 2 16,-1-2-4-16,-1-4 5 15,2-3 3-15,0-4 0 0,-2-2 6 16,1-2-2-16,-2-6 1 0,-1 1 0 0,2-5 0 0,-2-6-3 0,0-2 0 16,0-3-2-16,-3-5 3 0,0-1 1 15,-3-1 2-15,-4 3-2 0,-3 0-2 16,-3 6 2-16,-3 4-3 0,-1 5 6 0,-6 4 1 0,1 8-3 15,-3 3 2-15,0 4-4 0,-2 6 4 0,-1 4 3 16,0 4-2-16,0 3 1 0,0 0-7 16,0 1-7-16,-4 8-1 0,-4 6 2 0,-2 6 5 15,-2 6 2-15,0 6 1 0,-2 5-3 16,-1 4 0-16,3 5 0 0,-3 4-1 0,0 1 4 0,1 2-3 16,1-1 1-16,5-3-1 0,3-5-3 0,5-5 3 15,0-4 0-15,7-5 1 16,6-4 1-16,2-5-2 0,2-3-3 0,3-4 1 15,1-3-4-15,2-6 3 0,3-1 3 0,1-5 1 16,2-1-2-16,2-6 1 0,1-4-2 0,1-2 0 0,-2-2 3 16,-1-1-1-16,-2-1 1 0,-3-4 0 0,-1-1-1 15,-3-2 3-15,-3 0 2 16,-2-1-2-16,-5 0 3 0,0 2-2 0,-2 4-2 0,-5 2 0 16,-1 5-2-16,-1 3 2 0,-1 1 2 15,-2 3 3-15,1 1-3 0,0 3-1 16,0 1-8-16,0 0-7 0,-2 5 2 0,-3 4-1 15,-1 4 5-15,-1 3 3 0,-3 3-1 0,0 1 4 0,1 2-1 16,2 0 0-16,3 0 4 0,-1-1-3 16,2-2-2-16,3-1 0 0,0 0-1 0,2-3 2 15,4-3 2-15,2-2 3 0,1-2-4 0,3-3 0 16,0-2-1-16,3-2-1 0,2-1 6 0,1-1-2 16,2-5 0-16,-2-2 1 0,2-2-1 15,1-2 2-15,0-2 1 0,1-1-2 0,-1-1 1 16,0-2-1-16,-5 2 0 0,0-3 0 0,-2 2 0 15,0 0 2-15,-5 1 2 0,-2 1 1 16,-2 3-2-16,0 2 0 0,-1 2-2 0,-3 3-1 0,-1 0 3 16,0 4-5-16,0 0 0 0,0 1-3 15,0 0-7-15,0 1 3 0,1 5-1 0,-2 3 3 16,0 3 5-16,-4 2 0 0,2 2-2 16,1 1 0-16,-1 0-2 0,2 0 2 15,0 0 3-15,1-1 2 0,0 0-4 0,0-3 3 0,4 0-2 0,0-1-3 16,5-3 7-16,0-1-6 0,0-1 3 15,3-2 0-15,0-2-3 0,6-1 4 0,1-2 0 16,2 0-1-16,4 0 2 0,-1-4-1 16,0-2-3-16,3-1 1 0,-4 1 1 0,1-3-2 15,-3 0 4-15,1 0 0 0,1-2-3 0,-3 1 5 16,0 1-4-16,-3 0-1 0,-1 1 4 0,-1 1-6 16,-2 1 3-16,-4 0-1 0,-1 2-2 15,-3 2 6-15,0 1-4 0,-2 1 0 0,-1 0 1 0,-1 0-9 16,3 0 0-16,0 1 1 0,3 5 0 15,-2 1 3-15,3 0 4 0,-1 1 1 16,2 1-2-16,-2-1 2 0,2 2-2 0,0-2-1 16,3 1 4-16,1-1-5 0,4-1 4 0,1 0 1 0,2-1-4 15,1-1 7-15,0-1-4 0,0-2 1 16,0-1 1-16,1-1-3 0,4 0 2 0,-3 0-2 16,5-2-1-16,-3-3-1 0,4 0 5 15,0-2 2-15,0 0-3 0,-2-3 6 0,0 0-7 16,1-1-1-16,-5-3 8 0,1 0-10 0,-2-2 6 0,-1 0-1 15,-3-2-2-15,-3 3 7 0,-2 0-4 16,-5 2 1-16,-1 2 3 0,-5 1-5 0,-1 1 2 16,-1-1-2-16,0 2 0 0,-2 1-2 0,-5-3 0 15,0 2 2-15,-1 1-9 0,-2 3 7 16,1 0-3-16,1 2-3 0,0 2 3 0,5 0-8 16,-2 3 1-16,1 4 2 15,-1 1-3-15,2 2 8 0,3 1-1 0,0 1-1 0,3 4 4 0,7-1-1 16,5 2-3-16,5-3 1 0,3 2-1 15,6-2-1-15,6-1 6 0,1 0 0 16,5-1-2-16,1-3 4 0,4 0-5 16,-3-2-1-16,-1-2 6 0,-2-4-7 0,0-1 4 0,-5 0 0 15,-4-4-2-15,-3-3 8 0,0 1-5 0,-6-2 3 16,-1-1 0-16,-3 0-4 0,-6-2 1 0,0 2-3 16,-4-3 1-16,-1 0-1 0,-4 0 7 0,0 2 1 15,-3 1-4-15,0 2 4 0,0 2-10 16,-5 1-1-16,-4 0 6 0,-1 3-8 0,-1-1 5 0,0 2 0 15,-2 0-5-15,1 5 6 0,1 0-2 16,5 1-2-16,-1 1 2 0,5 0-4 0,2 0 1 16,0 0-1-16,7 1 5 15,6-1-1-15,1-1 5 0,8 0 0 0,4-3-7 0,2-1 4 16,2 0-2-16,3-2 0 0,0-2 5 0,4-1-3 16,-3-6 2-16,2-2 1 0,-3-5-2 0,2 0 4 15,-1-5-1-15,0-2 0 0,2-4 2 16,-6-4-5-16,-1 1-1 0,-4-2 1 0,-3 1 1 15,-2 2 2-15,-2 0 1 0,-5 0 0 16,-2 2-3-16,0 4 3 0,-3 2-3 0,-2 3 0 0,-3 4 8 16,-3 3-5-16,0 4 3 0,0 1 0 15,0 3-2-15,0 2 2 0,0 1-3 0,0 0-4 0,0 0-3 16,-4 7-3-16,-4 3 2 0,-2 5 2 16,-4 3 2-16,-2 6 0 0,-2 3 2 15,1 3 2-15,0 2-5 0,-2 0 4 0,1 4-3 16,1-2-2-16,0 3 6 0,2-1-5 0,3-2 0 15,0-1 0-15,3-4-2 0,1 2 5 0,2-4 0 16,2 1 0-16,2-2-1 0,0 0-3 0,0-1-2 16,0-1-4-16,0-1-4 0,1-3-12 15,0-1-22-15,1-1-28 0,0-5-40 0,-3-1-53 0,-2-3-84 16,2-4-321-16,-1-1-631 0,0-3-146 0</inkml:trace>
  <inkml:trace contextRef="#ctx0" brushRef="#br0" timeOffset="131001.6828">19732 9513 0 0,'0'0'179'0,"0"0"7"0,0 0-66 0,0 0 33 0,0 0 57 0,0 0 54 0,-119-27 18 16,107 24-17-16,4 2-31 0,-1 0-50 16,1 1-41-16,0 0-23 0,2 0-23 15,-1 0-4-15,1 1-3 0,0 0-1 0,0 2 0 16,-2-1-10-16,3-1-10 0,-1 0-11 15,1-1-12-15,-1 0-7 0,2 0-9 0,0 2-6 0,2-2-5 16,-1 0-4-16,2 1 3 0,1-1 2 16,0 0 9-16,0 0 4 0,3 0-4 0,3-1-5 0,6-4-12 15,7-1-7-15,10 0-1 0,8 0 0 16,11 0 1-16,8 3-1 16,9 1-1-16,5-1 1 0,6 0-2 0,-3 3 5 0,0-2 1 15,-1 1 1-15,-6 1 1 0,-5-3 5 0,-4 1 2 0,-6-2 4 16,-4 2 2-16,-5-3-4 0,-5 0 0 15,-6-1-2-15,-2 2-2 0,-7-2 1 0,-2 1 4 0,-8 1 2 16,-2 0 2-16,-2 0-3 0,-5 2-3 16,0-1 1-16,-3 3-1 0,0-1 1 0,0 1-4 15,0 0-8-15,0 0-3 0,-1 0-2 0,-3-1-7 16,-1 0 0-16,-2 1-2 0,-2 0-10 16,3 0-10-16,-2 0-26 0,0 2-37 0,1 3-54 15,3 2-105-15,-1 0-529 16,4-2-887-16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00:10.8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736 12316 583 0,'0'0'716'0,"0"0"-324"0,0 0-82 15,0 0-34-15,0 0-37 0,0 0-35 0,0 0-34 16,0 0-37-16,0 0-35 0,0 0-32 0,0 0-25 16,0 0-4-16,-10-9-18 0,10 9-4 0,0 0-1 15,0 0-17-15,0 0 8 0,0 0-1 16,0 0 4-16,0 1 10 0,7 0 0 0,-2 0 6 15,4 0 4-15,8 0-4 0,-3-1 0 0,8 0-5 16,4 0-3-16,3-3-3 0,2-2-2 16,0-1 1-16,0-1-4 0,0-1 6 0,0-2-4 15,-2 1 2-15,-4-1 1 0,1-2-6 0,-4 0 6 16,-1-1 0-16,-3-1 1 0,-3-2 8 16,-1 1-5-16,-2 0 2 0,-3 0-3 0,-4 0-2 15,1-1 1-15,-5-1-1 0,0 0 0 0,-1 1-7 16,0-1 3-16,0 1 0 0,-3 2-2 0,-2-2 3 15,2 3-4-15,0 1-3 16,-3 3 6-16,4 1-6 0,0 2 9 0,-3 3-1 0,3 0-5 16,1 1 0-16,0 2-9 0,1 0-5 0,-1 0-8 15,1 0-6-15,-1 5 5 0,1 2 4 0,0 1 10 16,1 5 4-16,-2 2-2 0,1 5 2 16,0 0-4-16,0 4 8 0,0 0-6 0,0 3-1 0,0 1 0 15,0 1-5-15,0 2 4 16,0-1 0-16,0 2-3 15,1 0-6-15,0-1-15 0,-1 1-8 0,0-3-7 0,1-1-7 0,-1-3 2 16,0-3-8-16,0-1-2 0,0-3 2 0,0-2-2 16,0-3 3-16,0 0 1 0,-2-4 0 0,-3 1 0 0,2-2-2 15,-3-1 0-15,2-1 6 0,-5-1 9 16,1-2 11-16,0-1 11 16,0 0 8-16,-1 1 3 0,0-2 4 0,-2 1 2 15,1-1-1-15,0 1 4 0,0-1 5 0,-3 2 8 0,0-3 16 0,3 1 10 16,-3 2 13-16,2-1 2 0,-1 1 1 15,-4-1-1-15,3 1-7 0,1 0-1 0,-4 2-7 16,3 0-4-16,1 0-3 0,-3-2-7 0,4 2-2 16,3-1-4-16,2-1-4 0,-1 1-5 15,4-2-7-15,1 0-3 0,-1 0-6 16,3-1 3-16,4-1 9 0,2 0 9 0,9 0 11 0,0 0-1 16,12 0-5-16,4-3-2 0,6-1-4 15,6-3-2-15,1 2-2 0,5-4-4 16,1 0-1-16,-2 0 1 0,-3 0-3 0,6-2 1 15,1 1-15-15,-5 1-1 0,-8 2-2 0,-18 2 0 16,-9 3 11-16,-9 1 1 0,-2 0 3 0,-1 1 1 0,0 0 3 16,0 0-2-16,0 0-2 0,0 0 5 15,0 1 0-15,0-1 2 0,0 0 2 16,0 0-3-16,0 0-1 0,0 0-2 0,0 0-3 16,0 0-2-16,-1 0-11 0,0-3-27 0,-2 1-35 15,-4-3-56-15,2-2-93 0,-1 1-327 16,4 3-841-16</inkml:trace>
  <inkml:trace contextRef="#ctx0" brushRef="#br0" timeOffset="562.4933">1651 11537 2131 0,'0'0'607'0,"0"0"-429"16,0 0-16-16,0 0-27 0,0 0-34 0,0 0-41 0,0 0-31 15,0 0-15-15,0 0-3 0,-142-11 4 16,121 26 13-16,3-3-4 0,3 2 4 0,0 2-10 16,2 4-14-16,-1 0-1 0,-1 3-8 15,5 4 4-15,5 0-2 0,-1-1 3 16,6 2 2-16,0 0-1 0,2-4 1 0,5 2-1 0,4-1 2 0,3 3 6 15,3 1-13-15,2 0 0 16,0-3 0-16,-7-6-4 16,-2-5 12-16,-1 0-3 0,-6-4-3 0,2 0 2 0,-3-3-2 0,-2-1-1 15,0-1-2-15,0-1-1 0,0-1 0 0,-6-1 1 16,3 0 2-16,-6-2 0 0,5 0-1 16,-3-1 2-16,1 0-1 0,2-2-3 0,3-4-9 0,1-3-9 15,0-4-6-15,2-2-7 0,7-5 3 16,8 0 5-16,-1-1 3 0,9-2 10 15,-1-2 6-15,3-1 5 0,-3 0 5 16,5-3-1-16,0 2 2 0,-5 0 1 0,3-1 8 16,-4 3 11-16,-3 2 10 0,0 2 6 0,-4 3 5 15,-2 3 11-15,-4 1 18 0,-4 4 11 16,-2 2-1-16,-3 2-8 0,-1 1-16 0,0 4-12 0,0 1-4 0,0 0-11 16,0 0-11-16,0 0-5 0,0 0-12 0,-1 1-4 15,-1 3-9-15,1 4-3 0,0 5 8 16,-1 5 2-16,-1 6 8 0,3 4 0 0,-1 3-7 15,1 1 3-15,1 3-3 0,-1 2 4 16,0 4 3-16,-1 3-3 0,-1-1 0 0,0-2-5 16,0-1-5-16,-1-7-10 0,2-5-16 15,1-5-19-15,0-4-27 0,0-5-36 0,0-2-40 0,0-3-65 0,0-4-159 16,0 0-683-16,0-4-585 0</inkml:trace>
  <inkml:trace contextRef="#ctx0" brushRef="#br0" timeOffset="759.4404">1777 11817 2804 0,'0'0'192'0,"0"0"-56"0,0 0-45 0,0 0-48 0,0 0-21 16,0 0-9-16,0 0-8 0,0 0-6 0,0 0 4 16,127-63-3-16,-100 60 0 0,-3 1-2 0,5 2-48 0,0 0-105 15,-7 0-403-15,-8 2-1111 16</inkml:trace>
  <inkml:trace contextRef="#ctx0" brushRef="#br0" timeOffset="2254.3603">2351 12208 2523 0,'0'0'141'0,"0"0"-50"0,0 0 44 16,0 0 38-16,0 0 9 0,0 0-27 0,0 0-48 0,0 0-43 15,0 0-38-15,0 0-31 16,0 0-10-16,0 0 2 0,0 0 10 0,0 0 9 16,52-30 3-16,-47 53 1 0,-3 4-4 0,-1-1-2 15,-1 4 0-15,0 0-2 0,-5 0-6 0,-1 2 9 16,-1-2 1-16,-1-3 1 0,2-2 1 15,-1-4-3-15,1-2-2 0,0-5-1 0,-3-1 6 16,3-5 0-16,-1-1 7 0,0-3 3 16,-3-2-1-16,3-2 5 15,-5 0-2-15,1-2-1 0,1-5 2 0,-2-3-8 0,0-3-5 0,1-3-6 0,-1-3-7 16,2-2 3-16,3-5 4 0,-1-5 0 16,5-3 2-16,0-3-4 0,3-6-7 0,0-3 3 15,6-5 0-15,1 1 1 16,3-4 2-16,4 1 1 0,3 0-7 0,6 3 1 0,5 3-1 15,3 5 3-15,1 5 9 0,5 4-7 0,-1 1 1 16,4 7-1-16,-2 5-3 0,-5 4 5 0,-4 7 0 16,-6 4-3-16,-4 2 1 0,-1 3-1 0,-3 0-3 15,0 3-1-15,-3 4-6 0,0 5-5 16,-4 5 4-16,-3 5 2 0,-1 4 4 16,-2 8 11-16,-2 0-1 0,-4 4 0 0,-7 4 8 0,-5-2-6 15,-3 0-2-15,-1-1 0 0,-4-1-5 0,-1-6 5 16,0-3 1-16,-3-3 1 0,2-4 3 0,1-2-7 15,2-4 0-15,3 0 0 16,0-2-1-16,2-2 4 0,7-3-1 0,1-1-3 0,4-3-5 16,2-1 1-16,4-1-2 0,0 0 3 0,0 1 3 15,8-2-4-15,1 0 5 0,4 1-2 16,8-1-1-16,3-2 6 0,4 0-1 0,3 0-2 16,4-1 3-16,0-4-2 0,4-1-1 0,1 0 2 0,-3 0 0 15,-2-2-1-15,-3-2 2 16,-3 2-2-16,-4-2-3 0,-5 1 4 0,-2 0-2 0,-2 0 6 15,-4 0 8-15,-2-1-5 0,-3 0 1 0,-2 0 0 16,-4 0-7-16,-1 2 8 16,0-1 1-16,-1 4-1 0,-3-1 1 0,-3 2-4 0,3 2-5 15,-2 1 0-15,-1 1-2 0,-3 0-3 16,-2 0 1-16,1 4-3 0,-4 5-3 0,0 0 5 16,-5 5 0-16,5 1 3 0,-2 2 4 0,3-1-6 15,2 2 0-15,2-1-3 0,3 1-3 0,2 1 1 16,2-2-3-16,3-1 1 0,0 0 2 15,0-2-1-15,4 0 5 0,4 0 2 0,4-2 0 16,-1-1 2-16,5-4 2 0,0-2-2 0,-1-5-3 16,3 0 3-16,1-3-1 0,-2-4 1 15,0-1 2-15,-2-1-3 0,0-3 3 0,-1 2-2 16,-1-4-2-16,-3 3 7 0,-2-2 1 0,-1 1 5 0,-1-2 4 16,0-2-7-16,-1 0-4 0,-3 1-2 15,3-2-2-15,-2 3 1 0,-1 2 2 0,-1 3 0 16,-1 3-1-16,0 3 3 0,0 0 0 15,0 3 1-15,0 0-1 0,0 0-9 0,0 0-6 16,0 0-10-16,0 0-13 0,0 4-1 0,0 3 4 0,0 3 11 16,0 2 12-16,0 5 5 0,0 0 0 15,6 0 0-15,0 0 0 16,2 2 2-16,3-3 0 0,1 0-5 0,3-2-3 16,-2-2-2-16,6-2-5 0,0-4-2 0,3-1-12 0,-1-3-8 15,1-2-1-15,-1 0 2 0,0-6 10 16,-4-2 11-16,0-3 6 0,-3 0 3 0,0-1 7 15,-2-2-1-15,-1 3 3 0,-3-4 1 0,-2 1 1 16,0 0 2-16,-3-1 2 0,-2 1 3 0,-1 0 1 16,0 2 4-16,0 1-1 0,-2 3 3 0,-2 1 1 15,0 0-2-15,1 0 1 0,-1 4-2 0,1-1-5 16,1 2 3-16,1 0-5 0,0 2-1 16,-1 0-2-16,2 0-9 0,0 0-1 0,-2 0-10 15,2 3-1-15,-1 4 2 0,-1 2 2 16,1 3 7-16,-1-1 1 0,1 1-1 0,1 1 1 15,0 1 0-15,0 0 2 0,0-1-3 0,1-2-1 16,2 2-1-16,4-2-1 0,-1 0 4 0,2 1 2 16,0-2 0-16,2 0 2 0,0-3-5 0,0-1 1 15,0-2-2-15,0-1-1 0,1-3 3 0,1 0 1 16,1 0 1-16,4-4-2 0,0-2 2 0,0 0-4 16,0-3 2-16,1 0 1 0,1-3-3 0,-5 1 3 15,3-3-3-15,-2 0 1 16,-1 2 4-16,-1 0-2 0,-3 2 2 0,-2 1 0 15,0 1-3-15,-3 3 1 16,-2 1 1-16,-2 3 1 0,-1 1 1 0,0-1 2 0,0 1-1 16,0 0-3-16,0 0 0 0,0 0-4 0,0 0 0 0,0 0 0 0,0 0-3 15,0 0 0-15,0 0-3 0,0 0-1 16,0 0-1-16,1 0-1 0,0 0 4 0,4 0 2 16,1 0 3-16,3 0 3 15,1 0-1-15,4-1 3 0,0-3-1 0,-3 0 1 16,6-3 0-16,-4 1-2 0,3 0 3 15,-1-4-2-15,1 2 2 0,-3-3 2 0,1 0-2 0,-2 1 1 16,-3-1 2-16,-2 0-1 0,0-2 2 0,-2-1 2 16,-1 1-1-16,-1-2 2 0,-2-1-1 0,-1 0 1 15,0 2 0-15,-6-1 0 0,-2 0 0 0,-5 1-1 16,-1-1 0-16,-5 2-5 0,-2 2 0 0,-4 0-2 16,-5 2-3-16,-1 2 2 0,-5 4-4 0,1 1-1 15,-1 2 0-15,3 0-4 0,9 7 1 16,-2 3-24-16,5 2-42 0,2 2-71 15,5 3-174-15,5-6-796 0,2-3-632 0</inkml:trace>
  <inkml:trace contextRef="#ctx0" brushRef="#br0" timeOffset="3413.6612">4113 12005 1876 0,'0'0'378'16,"0"0"-88"-16,0 0-87 0,0 0-28 0,0 0-21 0,0 0-18 16,0 0-30-16,0 0-28 15,0 0-23-15,0 0-20 0,0 0-10 0,0 0-11 0,0 0-9 16,0 0 2-16,104-71-5 0,-94 81 1 0,2 4 4 16,0 3-5-16,-2 2 2 0,0 1-2 0,-1 2 1 15,-5 3 2-15,-2 0 0 0,-2-2 3 16,0 1-3-16,-3-1 3 0,-2-1-3 0,-2-2-1 15,-1-2 1-15,1-4-4 0,4-3 4 16,-2-3-1-16,1-3-1 0,3-2 7 0,1 0 1 16,0-3 7-16,0 0 9 0,0-3 0 15,0-3-4-15,1-3-9 0,3-3-8 16,1-2-4-16,2-3 1 0,2-2 0 0,0 3-2 0,-1-4 3 16,1 4-3-16,3-1 0 0,-3 0 2 15,-1 5-6-15,3-1 3 16,-2 1 0-16,-2 2-3 0,3 2 5 0,-3 2-4 0,1 1-2 0,1 3 2 15,1-1-8-15,-2 1 2 0,2 2 0 0,0 0-2 16,-1 0 5-16,1 4-1 0,2 0 2 0,-2 2 0 0,0 1 1 16,3 0 0-16,-3 3-1 0,0-2 3 15,1 2-6-15,0 0 1 0,-1 0-12 0,1 2-21 16,-1-3-8-16,4 0-12 0,-3-3 3 0,2-2 15 16,1 1 7-16,3-3 11 0,1 1 6 0,2-3 4 15,-1 0 6-15,5 0 2 0,-3-1 4 0,1-3 1 16,1-1 0-16,-1 0 1 0,-4 0 0 15,0-1 2-15,-4-1-2 0,-2 1 3 0,-4 0 4 16,-2 1 4-16,-2 1 14 0,-2 0 0 0,-3 1 4 16,1 0 0-16,0 2-7 0,-1-2 1 15,-3 1-6-15,2 0-4 0,-2 2-3 16,-1 0-5-16,-2 0-4 0,0 0-2 0,0 7 2 0,-2-2-6 16,3 2 0-16,-2 3 3 0,2 0-7 0,4 0 6 15,-1 0 0-15,2 2-1 0,1-1 6 16,0-1-3-16,4 2-1 15,3-2 2-15,3-1-11 0,1 0 3 0,3-2-2 0,1-3-3 16,1 0 7-16,3-2-2 0,-1-2 0 0,0 0 2 0,0-5 0 16,0 0 0-16,-1-4 0 0,-3 1 4 15,-2-2 0-15,0 0 6 0,-1-1 1 0,-1 0 1 0,-4 0 6 16,2 0-4-16,-4 1 2 0,0-1 4 16,-1 1-6-16,-3-1 6 0,1 2 0 0,-1 1-2 15,0 1 2-15,0 2-4 0,0 2 2 16,0 1-2-16,-1 1 0 0,1 1-4 0,-1 0-5 0,-1-1-2 15,1 1-3-15,0 0-2 0,-2 5 2 16,-1-1-3-16,1 3 5 0,0 2-2 0,2 0-1 16,2 0 3-16,-1 2-8 0,3-1 6 15,3-1 1-15,3 0 0 0,1 0 6 0,3-4-5 0,1 1 0 16,2-2 0-16,2-1-4 0,0-3 4 16,-1 0-1-16,-1-5 5 0,-1-3-1 0,0 0 4 15,-3-3 3-15,2-2-2 0,-2-3 9 16,1 0-5-16,-2-2 0 0,0-2 5 15,-3-1-4-15,0-2 8 0,-4-2 1 0,1-1-1 0,-1 0 5 16,-3 2-3-16,-1 3 3 0,1 4 3 0,-1 0-2 16,0 8 1-16,0 2-6 0,0 2-1 0,0 3-6 15,0 1-3-15,0 1-6 0,0 0-11 16,0 1 1-16,0 7-4 0,1 2 1 0,5 7 7 16,-3 4-6-16,4 0 6 0,-1 4 1 0,0 2-2 15,2 1 5-15,-1 0-2 0,-2 0-1 16,2 0-1-16,-2 1-1 0,1 0-5 0,-4 0-17 15,1 0-21-15,0-2-39 0,0-2-39 16,-2-5-38-16,0-4-68 0,1-3-127 16,1-5-487-16,-2-4-794 0</inkml:trace>
  <inkml:trace contextRef="#ctx0" brushRef="#br0" timeOffset="3754.0097">5424 12015 1468 0,'0'0'870'0,"0"0"-618"0,0 0-73 0,0 0-14 16,0 0-23-16,0 0-27 0,0 0-33 0,0 0-34 0,0 0-25 0,0 0-10 15,0 0-3-15,0 0 4 0,0 0 4 16,0 0 5-16,100-21-2 0,-81 23-2 0,-4-1 2 16,1-1-5-16,3 0 2 0,-7 0 0 0,2 0-1 15,2 1 0-15,-6-3-1 0,2 0-1 16,-1 1-2-16,1-1-3 0,-3 0 0 0,0-1-3 15,-1 0 1-15,-2 0 0 0,-1 1-2 0,-1 0 0 16,0 1-3-16,-3 1 0 0,-1 0 1 0,0 0-2 16,0 0 2-16,0 0-3 0,0 0-1 0,0 0 0 15,0 0-4-15,0 0 2 0,0 0-3 0,-1 0-6 16,-2 0-11-16,0 0-23 0,-1 3-31 16,-5-1-92-16,2 0-321 0,4 1-1181 0</inkml:trace>
  <inkml:trace contextRef="#ctx0" brushRef="#br0" timeOffset="6816.4292">7199 11115 2159 0,'0'0'518'16,"0"0"-336"-16,0 0-2 0,0 0-44 0,0 0-30 16,0 0-12-16,0 0-31 0,0 0-15 0,0 0-22 0,0 0-21 15,0 0-4-15,-11-21-3 0,13 37 6 16,5 3 4-16,-4 5 0 0,4 1 1 0,-4 2 0 16,0 3 1-16,3 0 0 0,0-1 1 0,-2-1 0 15,-1-3-3-15,2 0 1 0,-2 1 0 16,4-2-5-16,-4-2 5 0,-1-1-1 0,3-2 1 15,-3-4 0-15,0 0-3 16,-1-4-4-16,0-3-4 0,-1-3-4 0,1-2-1 16,-1-2 2-16,0-1 2 0,0 0 2 15,0-4 0-15,0-5-9 0,0-6-4 0,-1-2 1 16,0-5 1-16,-1-2 8 0,-1-1 1 0,-2-3-2 16,3-1 2-16,0-4 0 0,2 0 4 0,-1-2 2 15,1-2-3-15,-1 3 3 0,1 3-3 0,1 4-2 0,2 2 5 16,1 2-1-16,2 3 3 0,-2 4 1 15,3 4-2-15,-4 3 1 0,4 1-1 0,-2 6-1 16,1-1-2-16,0 3 0 0,3 0-2 0,-1 5-5 0,1 5 4 16,2 2 0-16,4 5 4 15,-3 1 4-15,-1 2-8 0,5 2 2 0,-5 0-4 0,1 3-2 16,-1 0 5-16,-1 1 1 0,2 2 2 16,-3 1 0-16,1-1-2 0,0-3-2 15,-2-3 0-15,0-4 2 0,-3-4-2 0,4-3 1 0,-5-4-2 16,2-2-4-16,-4-1 5 0,0-3 1 0,2-1 4 0,-1-1 4 15,3-6-5-15,-2-4 0 0,5 0 0 0,-2-4-5 16,-1-1 7-16,3-2-1 16,-1-2 0-16,0-2 1 0,2-3-4 0,0 0 1 15,-3-2-2-15,3-1 6 0,1 1-2 0,1 2 0 16,0 2-1-16,-1 0-6 0,0 1 4 0,1 4 1 0,-2 3 4 16,0 4 6-16,0 1-4 15,-2 6-2-15,-5 3-5 0,3 1-8 0,-2 1 7 16,4 2 1-16,-3 6 1 0,3 1 5 0,1 3-8 0,0 2 0 15,-1 3 2-15,-3 1-2 0,3 1 4 16,2 1 0-16,-3-2-3 0,-1 1 1 16,3-1-1-16,0 1-2 15,1-3 5-15,0-1 2 0,2-1-4 0,-1-4 1 0,4-1-4 0,-1-4-4 0,2-2 6 16,-1-4 0-16,2-2 1 0,-2-7 7 16,1-4-9-16,-2-3 1 0,1-4 1 0,-2-2-4 15,-2-1 7-15,1-2 0 16,-2-1 0-16,-2 0 3 0,0-1 1 0,-4-2-1 0,1 4 1 15,-3-1 1-15,-1 4-4 0,-1 2 3 0,0 2 4 16,0 6 4-16,0 2 15 0,0 2 5 16,0 2 5-16,0 2-1 0,0 1-7 0,0 2-6 15,0-1-7-15,0 2-6 0,0 0-8 0,0 0-5 0,0 4-5 16,0 3-2-16,0 4 1 0,3 3 2 16,3 4 5-16,-2 5 4 0,3 2-3 0,1 2-2 15,-4 4-1-15,5 4-6 0,-3 0 9 16,-3 5 0-16,0 3 4 0,-3-1 1 15,0 3-5-15,0-4 0 0,1-3-1 0,-4-2 1 0,2-3 0 16,0-4 2-16,0-2-3 16,-1-2-8-16,-1-3-4 0,2-2-15 0,0 1-22 0,1-4-26 15,0-4-45-15,0-3-74 0,0-4-130 0,0-2-719 16,0-3-658-16</inkml:trace>
  <inkml:trace contextRef="#ctx0" brushRef="#br0" timeOffset="7100.6085">8593 11014 2502 0,'0'0'479'0,"0"0"-316"16,0 0-35-16,0 0-17 0,0 0-19 0,0 0-6 0,0 0-19 16,0 0-21-16,0 0-15 0,0 0-19 0,0 0-7 15,0 0-3-15,0 0-4 0,0 0 9 0,-103 28 1 16,79 3 3-16,-3 2 6 0,4 4-9 15,3 2-1-15,1 1-2 0,2 2-7 0,6-4 1 16,6-4 3-16,1-3-4 0,4-7 3 0,6-3 2 16,4-2-3-16,3-3 6 0,6-3 0 0,3-2-4 15,6-3 2 1,1-4-7-16,2-3-20 0,1-1-30 16,0-1-56-16,4-6-123 0,-12 0-780 0,-5 2-726 15</inkml:trace>
  <inkml:trace contextRef="#ctx0" brushRef="#br0" timeOffset="7567.7278">9226 10911 1222 0,'0'0'540'0,"0"0"-185"0,0 0-105 0,0 0-19 0,0 0-22 15,0 0-27-15,0 0-37 0,0 0-30 0,0 0-15 16,0 0-11-16,0 0-9 0,0 0-5 0,0 0-17 16,23-60-9-16,-23 60-8 0,0 0-10 15,0 0-1-15,0 0-9 0,0 0-6 16,0 0-9-16,0 0-5 0,0 1-1 0,0 1-1 15,0 2 6-15,1 3-3 0,0 2-1 0,1 2 0 16,-1 3-3-16,4 2 4 0,-4 2 2 0,1 4 2 16,-1 3 3-16,4 2-2 15,-3 5 0-15,-1 0 0 0,-1 1 0 0,0 2-1 0,1-1 0 16,-1 1 1-16,0-2-1 0,0-3-2 0,-2-4 1 16,2-2-3-16,-2-4 2 0,-1-4-1 0,1 0-2 15,2-2 0-15,-2-4-1 0,1 0 2 16,1-2 2-16,-1-2 0 0,1-2-1 0,0 0-1 0,0-3-1 15,0 0 0-15,0 0-3 16,0-1 2-16,0 0-2 0,1 0-3 16,-1 0-16-16,1-1-23 0,0-1-40 0,0-2-63 0,4 1-152 0,-2-1-843 15,-1 1-607-15</inkml:trace>
  <inkml:trace contextRef="#ctx0" brushRef="#br0" timeOffset="8264.9404">7396 11757 1005 0,'0'0'435'0,"0"0"-167"0,0 0-29 0,0 0-16 16,0 0-10-16,0 0-23 0,0 0-27 16,0 0-30-16,-118 22-22 0,113-21-20 0,3 1-13 15,2-2-13-15,0 1 0 0,0-1-2 0,0 0-2 16,0 0-2-16,0 0-8 0,1 0-7 0,0 0-6 15,0 2-9-15,3-2-9 0,-2 0-5 0,1 2 1 16,6 2 11-16,0-1 0 0,5 2 4 16,3-1-1-16,4-1-10 0,6 0 4 0,3-1-4 15,3 1-1 1,4-2-2-16,4-1-3 0,4 0-1 0,5 1-2 0,3-2 0 16,6 0-5-16,2-3 0 0,7 0-1 0,-1-1-5 15,8 2 3-15,0-3 1 0,2 0-3 0,0 0 9 0,4-1-3 16,0 1-2-16,1 0 1 0,0-1-6 15,-2 0 1-15,0 1 1 0,-3-2 0 0,-4 4 2 0,-8-3 1 16,0 2 0-16,-8-1 0 0,-1 0 8 0,-7 1-6 16,-5 2 1-16,-5-1 3 0,-6 2-11 15,-6 0 8-15,-6 0 0 0,-7 0-4 0,-5 1 12 16,-2 1-12-16,-4 0-4 0,-2 0 0 16,-1 0 0-16,1 0 0 0,-1 0 0 0,0 0 0 15,0 0 0-15,0 0 0 16,0 0 0-16,0 0 0 0,0 0 0 0,0-1 0 0,1 1 0 0,-1 0 0 15,0 0 0-15,2 0 0 0,-2 0 0 0,0-1 0 16,0 1 0-16,0 0 0 0,0 0 0 16,0 0 0-16,0 0 0 0,0 0 0 15,0 0 0-15,0 0 0 0,0 0 0 0,0 0 0 16,-2 0 0-16,1 0 0 0,0 0 0 0,1 0 0 0,0 0 0 16,0 0 0-16,-1 0 0 0,1 0 0 0,-1-2 0 15,-1 2 0-15,-3 0 0 0,2 0-18 16,-5 0-89-16,1 0-73 0,1 0-259 15,-2 2-1032-15</inkml:trace>
  <inkml:trace contextRef="#ctx0" brushRef="#br0" timeOffset="9312.1632">12221 11233 1452 0,'0'0'460'0,"0"0"-53"0,0 0-133 0,0 0-59 0,0 0-26 0,0 0-43 15,0 0-27-15,0 0-23 0,0 0-30 0,0 0-23 16,0 0-24-16,19-98-12 0,-16 106-6 16,0 6 2-16,1 4 5 0,-1 4 2 0,1 6 3 15,1 1-1-15,-1 3-1 0,0 1-1 0,0-2-5 16,-1-1 1-16,-1-1-2 0,1-1-1 15,-1-3 3-15,1-1-3 0,-1-1 1 0,1 0-2 16,-2-6 0-16,3 1 1 0,-3-6 0 16,2 0 2-16,-3-4-1 0,1-2-2 15,-1-1 1-15,0-4-2 0,2-1 5 0,-2 0 2 16,0-6 0-16,0-5 0 0,0-4-9 0,0-3-3 0,-2-5-1 16,2-5-1-16,0-1 4 0,0-2-2 0,0-1 1 15,-1-1 1-15,1-2-1 0,1 2 2 0,1-3 0 16,-2 3 1-16,0 3 2 0,1 3-1 15,2 3 3-15,0 6-2 0,-2 3-2 0,1 4 0 16,3 2 0-16,-2 5 0 0,4 1-4 0,-1 3-3 16,2 3-1-16,2 6 1 0,-1 5 7 0,4 2 1 15,-2 4 1-15,3 4 0 0,-1 2-5 16,-3 2 3-16,2 0-2 0,0 1 1 0,1-2 3 16,-3 1-3-16,1-4 2 0,-1-3-2 0,0-3-1 15,0-4 2-15,-1-4 0 0,-2-3 0 0,1-3 0 16,-3-1 0-16,0-3 2 15,2 0 2-15,-1-5 3 0,4-4 1 0,0-2-1 0,1-3-1 16,-1-4-2-16,3 0 1 0,-5-3-1 16,2-3-1-16,-1-1 3 0,0-2-4 0,0 0 2 0,-2-3-2 15,-2 4-1-15,3 2 2 0,-5 1-2 0,2 6 3 16,-2 1-1-16,0 5-3 0,0 2 0 16,0 3-2-16,-2 4-3 0,0 2-10 0,2 0-1 15,3 6 1-15,-1 5 2 0,1 1 12 16,3 5 1-16,1 1-1 0,-3 3 4 0,0 5-4 15,2-1 4-15,0 2-3 0,-1 0-2 0,2-2 2 16,1-2-2-16,-1 1 3 0,1-3-1 0,2-2-2 16,0-1 0-16,3-2-10 15,1-2-22-15,1-4-28 0,5-2-56 16,-2-2-84-16,2-4-206 0,-3 0-683 0,-7-2-535 0</inkml:trace>
  <inkml:trace contextRef="#ctx0" brushRef="#br0" timeOffset="9580.7218">13411 11082 2259 0,'0'0'310'0,"0"0"-40"15,0 0-123-15,0 0-37 0,0 0-28 16,0 0-22-16,0 0-8 0,0 0-10 0,0 0-3 16,-135 33-5-16,107-11-8 0,4 1-4 0,1 4-9 15,2 1-5-15,2 3-4 0,5-1-2 0,3 3-1 16,4-2-1-16,4-1 3 0,3-2-3 0,1-3 3 15,9-4-3-15,7-1-2 0,1-5 4 16,6-2-1-16,5-2 3 0,1-4-2 0,3-2-8 16,5-3-12-16,0-2-23 0,2-3-31 15,4-7-41-15,-3-2-59 0,1-2-152 16,-12 1-587-16,-9 5-685 0</inkml:trace>
  <inkml:trace contextRef="#ctx0" brushRef="#br0" timeOffset="9945.4865">13859 10976 1814 0,'0'0'307'16,"0"0"-2"-16,0 0-91 0,0 0-43 0,0 0-35 15,0 0-34-15,0 0-27 0,0 0-26 0,0 0-18 16,0 0-10-16,0 0-14 0,0 0-3 16,0 0-4-16,-10-30-2 0,16 30 4 0,-4 0 1 0,0 0 2 15,0 0 0-15,1 0-2 0,-2 0-1 16,0 0 0-16,-1 1 2 0,0 1 2 15,1-2 3-15,-1 3 2 0,1 0 0 0,0 0 4 16,1 1 0-16,-2 0 3 0,0 2 4 0,2 0-3 16,-2 0 2-16,0 4-3 0,0 2-4 15,2 3 7-15,-2 0 5 0,0 3 4 16,0 3 2-16,0 1-6 0,0 4-7 0,1 1-2 0,-2 3-3 0,-3 4 1 16,1 5-2-16,2 2-2 0,-2 2-2 15,-4 1 1-15,2 0-1 0,-1-1-2 16,-3-2 4-16,3-2-5 0,1-4-1 0,2-4-3 0,-2-2-8 15,3-4 7-15,2-4 1 0,-1-3 0 0,2-2 6 16,-1-2-7-16,0-3 1 0,0 0-4 16,0-4-5-16,1-2-9 15,1-3-21-15,3-1-31 0,-1-1-42 0,4-1-88 0,-3-3-332 16,1 1-1125-16</inkml:trace>
  <inkml:trace contextRef="#ctx0" brushRef="#br0" timeOffset="10375.6955">14234 11147 2274 0,'0'0'447'0,"0"0"-300"0,0 0-47 0,0 0-27 0,0 0-13 0,0 0-9 0,0 0-6 16,127-18-10-16,-109 32-5 0,-2 1-5 0,1 3-6 15,-3 4-5-15,0 1-1 0,-2 4 3 16,-6-1-3-16,1 3 2 0,-6-1 0 0,-1 1-6 15,0-1 6-15,-10-1-4 0,1-1 0 16,-1-5 4-16,-1 0-6 0,0-5 1 0,1 1-3 0,-1-1-1 16,1-5 3-16,0 0-1 0,0-3 1 15,5-1-4-15,1-4-1 0,3 0-4 0,1-2 2 16,0-1 5-16,2 0-2 0,7 0 7 0,8 0 1 16,5-4-6-16,7 0 7 0,4 0-7 15,5-4 1-15,0 3 1 16,5-3-6-16,-3 2 1 0,-3-1-1 0,3 0-2 0,-1 0 3 15,-7 0 0-15,-2 1 2 0,-3 1-2 0,-7 1 0 0,-3 1-2 16,-4 1 3-16,-4-1 6 0,-5 2-2 0,-1 0 3 16,1 1-1-16,-4 0-5 0,0 0 3 15,0 0-2-15,0 0-1 0,0 0 3 0,0 0-6 16,0 0-2-16,0 0-1 0,-1 0-4 16,1 0 6-16,-3 0-4 0,2 0 3 0,1 0 0 15,-1 0-8-15,0 0-10 0,-1 1-22 0,-5 1-40 16,3 0-72-16,-3 0-165 0,4-2-806 0,-2 1-573 15</inkml:trace>
  <inkml:trace contextRef="#ctx0" brushRef="#br0" timeOffset="11244.2883">16783 11131 2248 0,'0'0'286'0,"0"0"-19"0,0 0-115 0,0 0-34 0,0 0-38 16,0 0-36-16,0 0-17 0,0 0-4 15,0 0 11-15,0 0 14 0,0 0 0 0,0 0-5 16,0 0-8-16,27 108-5 0,-27-79-6 0,1-1-1 16,0-1-3-16,-1-1-5 0,0-2-2 15,0-1-4-15,1-3 0 0,-1-3-2 16,0-2-4-16,0-2 0 0,1-3-1 0,2-1 1 0,0-2 2 16,-1-2 0-16,0-3 2 0,-1 0 3 15,4-2 3-15,-3 0 9 0,0-3 0 0,-1-4 1 16,6-3-4-16,-4-5-9 0,4-2 0 0,-4-2-6 0,4-3 1 15,-4-2-2-15,0-4 0 16,0-2 2-16,-1-3-2 0,0 0 0 0,3 0-3 16,-1 4 0-16,2 2 1 0,0 3 1 0,1 5 1 15,0 2-2-15,-2 5-2 0,2 3 0 0,-2 2-4 16,3 3 1-16,0 4-4 0,0 0 0 0,1 0 1 16,2 7-1-16,0 4 5 0,1 2 0 0,0 5 2 15,0 2 2-15,0 2-3 0,0 2 0 16,-3 2 0-16,-2 2-2 0,2 1 4 0,-3 0 2 15,-1 0-1-15,-1-2 0 0,0-4-3 0,-2-2 0 16,1-5 0-16,1-4 2 0,-2-5 0 16,0-2-1-16,0-5 3 0,0 0-2 15,-1 0 3-15,1-2 2 0,2-6 0 0,4-2 1 0,1-6-4 16,1-1-1-16,2-3 1 0,3-2-4 0,0-3 4 16,2-3 0-16,2-1 0 0,0-4 2 0,0 4-3 15,-1 0-2-15,1 4 0 0,-2 2 1 16,-3 2 0-16,4 5 2 0,-4 2 0 0,2 4-2 15,-3 1 2-15,-1 5-1 0,0 1 0 0,-3 3 1 16,0 0-3-16,0 6 1 0,1 2-2 16,0 4-1-16,-2 2 3 0,2 2 1 0,-1 1 2 15,-2 4-2-15,0-1-1 0,1 3-1 0,0 0-1 16,-3 0 1-16,1 3 0 0,-2-2 1 0,-2 0 0 16,2-1-1-16,-1-1 1 0,-2-3-3 0,2-2-4 15,1-1-10-15,-2-2-22 0,0-2-33 16,1-2-43-16,1-2-57 0,-1-1-98 0,2-4-491 15,-3 0-877-15</inkml:trace>
  <inkml:trace contextRef="#ctx0" brushRef="#br0" timeOffset="11821.6154">17897 11094 0 0,'0'0'0'0,"0"0"368"0,0 0-58 15,0 0-9-15,0 0 21 0,0 0-27 16,0 0-49-16,0 0-61 0,0 0-47 0,0 0-20 16,0 0-11-16,0 0-6 0,0 0 0 0,22-37-2 15,-21 34-8-15,0 1-10 0,-1-2-7 16,0 2-7-16,2-1-13 0,-2 1-6 0,0 0-9 15,0-1-8-15,0 1-3 0,0-1-7 0,0 2-5 16,0 1-3-16,0 0-5 0,0 0-5 0,0 0-2 16,0 0-3-16,0 0-4 0,0 0 0 15,0 0-5-15,0 0 1 0,0 0 0 0,0 0 0 16,-2 0 4-16,2 0 3 0,0 1 3 0,-1 1 3 16,0 0-2-16,0-1 2 0,-2 2-1 0,2-2-3 15,-2 0 1-15,2 0-2 0,-1 1 0 0,0 0 1 16,0-1 2-16,1 0-1 0,1 0-1 15,-2 1 1-15,2-1-4 0,0-1 2 0,0 0 0 16,0 1-1-16,0-1 2 0,0 0 1 0,0 0-2 16,0 0 2-16,0 0 1 0,0 0 0 15,0 0 1-15,0 0-1 0,0 0 0 0,0 0-1 16,0 0 2-16,0 0 0 0,0 0 1 0,0 0 2 16,0 0-1-16,0 0 2 0,0 0-1 0,0 0 0 15,0 0 2-15,0 0-3 16,0 0 1-16,0 0 1 0,0 0-1 0,0 0 4 0,0 0-3 0,0 0-1 15,0 0-1-15,0 0-5 0,0-1-3 16,0 1-3-16,2-1-6 0,2-1-12 16,0 2-32-16,0-1-55 0,2 1-114 0,2 0-298 0,-4 0-595 15,1 0-73-15</inkml:trace>
  <inkml:trace contextRef="#ctx0" brushRef="#br0" timeOffset="12378.9798">18183 11004 1187 0,'0'0'480'0,"0"0"-66"0,0 0-131 0,0 0-33 15,0 0-44-15,0 0-36 0,0 0-43 0,0 0-34 16,0 0-21-16,0 0-23 0,0 0-17 16,0 0-14-16,0 0-3 0,0 0-6 0,-63-17 1 0,43 31 4 15,-4 4-3-15,1 2 4 0,-2 1 1 16,0 1-2-16,2 2 6 0,1 1-4 0,4 2-3 15,1 0-3-15,8-2-7 0,2-1 0 16,4-1-3-16,3-4 3 0,8 1 1 16,7-7 1-16,3 0 4 15,5-5-2-15,4-1 4 0,7-1-4 0,1-3-1 16,5-3-1-16,0 0-14 0,0-3-8 0,0-3-19 16,-1-3-26-16,-5-1-18 0,-1-4-28 0,-2-3-20 15,-2-1-44-15,-1-3-66 0,-1-4-59 0,-3 0-67 0,-2-1-31 16,0-2 40-16,-4-2 56 0,-3 2 96 0,-2-3 106 0,-4 4 73 15,-4 0 80-15,-1 5 117 0,-4 1 92 16,0 2 72-16,0 4 37 0,0 1-44 16,-4 2-43-16,2 1-47 0,-2 2-40 0,0 4-29 15,2-1-33-15,0 3-29 0,1 0-29 16,0 2-25-16,-2 1-18 0,3 0-15 0,0 0-10 16,0 0-7-16,-1 2-4 0,1 5 1 15,-1 3 1-15,-2 4 3 0,2 4 4 0,-4 2-2 16,1 3 6-16,-2 2 2 0,0 3-3 0,-3 4 11 0,0 2-6 15,-2 4 0-15,-1 4 2 0,-2 1-11 0,-1 4 3 16,-1 2-3-16,-3-1-2 0,0 0 3 0,2-3-4 16,-2-2 0-16,2-1-2 15,2-3 2-15,4-4-4 0,1-5-1 0,2-4 1 16,2-4-4-16,3-3 3 0,2-4 1 16,0-2-3-16,1-4 3 0,0 0-3 0,0-2-1 0,0-2-4 0,0-1-11 15,0-2-15-15,1-2-19 0,0 0-19 16,4 0-31-16,0-6-45 0,5-2-109 15,-2 1-476-15,-3 1-930 0</inkml:trace>
  <inkml:trace contextRef="#ctx0" brushRef="#br0" timeOffset="12814.1575">18816 11173 2266 0,'0'0'270'0,"0"0"-39"16,0 0-73-16,0 0-29 0,122-58-25 15,-96 54-27-15,-1 3-28 0,-7 1-14 16,0 1-14-16,-3 7-7 0,-2 1 1 0,-3 4-5 16,-2 1-1-16,-2 6 3 0,-2 1 1 0,-4 4 5 15,-4 2 1-15,-5 0 1 0,-4 1-2 0,-2-2-3 16,-5 0 0-16,-1-3-6 0,1-4 1 0,4-2-4 16,1-3-1-16,5-3 2 15,1-3-7-15,3-2 3 0,2-3-2 0,3-2-1 0,1 1 4 16,0-2-1-16,4 0 2 0,5 0 2 15,5 0-2-15,6-3-1 0,4 1 0 0,2-1-3 16,-1 3 0-16,1 0 0 0,-3 0 0 16,-1 3-2-1,-2 2 3-15,-2 0-3 0,-1 1 0 0,-1 2 1 16,-4 0-2-16,2 2 1 0,-3-2 1 16,-3 2-2-16,-3 0 3 0,1 1-1 0,-4 0 2 15,-1 0-2-15,-1 1 0 16,2 1 0-16,-5-3-1 0,-3 2 4 0,-4-1 1 0,-1-1 3 0,-4 1 4 0,-3-3-5 15,-3 1 3-15,-5-1-3 0,0-1-3 0,-4-3 0 0,-2 0-4 0,-2 2-5 16,-1-4-7-16,-2 0-13 0,3-2-18 16,2-1-22-16,4 1-43 0,6 0-86 0,7-1-387 15,7-1-1070-15</inkml:trace>
  <inkml:trace contextRef="#ctx0" brushRef="#br0" timeOffset="13581.3556">20578 11111 2354 0,'0'0'200'0,"0"0"-26"0,0 0-90 0,0 0-50 16,0 0-7-16,0 0 11 0,0 0 21 0,0 0 17 15,0 0 1-15,0 0-11 0,0 0-17 16,-14 137-12-16,14-105-9 0,-4 0-7 0,-3 0-1 16,3 0-3-16,-1 0-1 0,-3-3-2 0,5-2-6 15,-2-5 0-15,0-4-4 0,3-3 2 0,-1-2 2 16,0-4-2-16,2-4-1 0,1-2 1 0,0 0 4 16,0-3 12-16,0 0 20 0,0 0 14 15,0-5-4-15,0-3-9 0,0-3-21 0,0-6-16 16,0-2 0-16,0-2-2 0,-1-3 2 0,1-4 1 15,0-3-4-15,0-4-2 0,0-4-1 16,0-3 2-16,0-1 0 16,0 1 2-16,1 1-2 0,2-1-1 0,1 2 0 15,0-1-1-15,5 0 1 0,1 2 1 0,2 2 0 0,4 2 0 0,2 3-2 16,2 3 0-16,3 0 2 0,0 5 1 0,-1 4-1 16,0 2-1-16,0 3-1 0,-1 2-1 0,-2 2 2 15,-1 2 1-15,-1 2-1 0,2 4 2 16,-5-1-2-16,3 2-3 0,-3 2-2 0,2 0 0 15,-4 0 3-15,0 0 1 0,-1 0-2 16,1 3 2-16,0 3-3 0,0 1 0 0,-1 1 1 0,0 4-4 16,-1-1-15-16,0 3-27 0,-4 2-39 0,-1 3-57 15,-1 1-71-15,-3 2-201 0,-1-5-671 16,0-6-535-16</inkml:trace>
  <inkml:trace contextRef="#ctx0" brushRef="#br0" timeOffset="14231.9092">20625 11158 2006 0,'0'0'151'0,"0"0"-3"0,0 0-29 0,0 0 8 16,0 0 8-16,125-25-12 0,-86 15-29 16,4 1-22-16,4-1-26 0,-1 2-10 0,2-1-11 15,0 1-7-15,-5 0 3 0,-2 2 5 0,-2 1 3 16,-2 2 9-16,-8 3-3 15,-3-2-5-15,-5 2-3 0,-2 0-4 0,-8 3-7 0,0 4-2 16,-3 1-3-16,-3 2 1 0,-2 3 7 16,-2 1 0-16,-1 2 5 0,0 2 0 0,-2 0-9 15,-4 3-2-15,2 0-4 0,-4 1-4 0,0 2 1 16,4-2 0-16,-1 0-3 0,2-2-1 0,-1-4 1 16,1 0-1-16,2-6 1 0,0-2 1 0,1-2-3 15,1-4 2-15,-1-1-2 16,0-1-5-16,3 0 12 0,3 0 1 0,3-6 6 15,3-2 5-15,4-4-10 0,2-2-5 0,2-1-3 16,1-2-2-16,3-1 5 0,-3 0 0 0,0 0 0 0,0 1-1 16,-1 1-3-16,0 4-2 0,-1 2 3 15,-5 1 0-15,2 2-2 0,-4 3 1 0,-2 0-4 0,1 3-5 16,-1 1 6-16,-1 0-1 0,1 0 1 16,-1 1 7-16,0 3-8 0,1 2 1 15,-2 1-2-15,2 1-3 0,3 0 6 16,-2-1 1-16,-1 2 1 0,2-1 2 0,-2-2-3 0,1 2 0 15,1-3 0-15,-2 0 1 0,2 0 0 0,2-2 2 16,-3 0-3-16,1-3-5 0,-2 0 7 16,2 0-2-16,1-2 4 0,0-2 9 0,-1-1-10 0,-1-2 1 15,0-1-4-15,3 0-3 0,-2 0 6 16,0 0-3-16,-1 0 3 0,0 2 0 0,-1-3-2 16,0 2 1-16,0 1-1 0,0 0 0 0,-2 3-1 15,-3-2 1-15,2 3 0 0,-4-1-7 16,2 3 7-16,-2 0-1 0,-1 0 2 0,1 0 6 15,0 0-7-15,-1 0-2 16,0 0 0-16,3 0-5 0,-3 3 6 0,1-1 0 0,1 0 1 16,0 1 2-16,-2-1-3 0,1 2-1 15,1-1 1-15,-2 1 1 0,2-1 0 0,0 1-1 0,-2-1-2 16,0 2-6-16,3-2-3 0,-2 0-18 0,-3 1-26 16,2 0-36-16,-1-1-67 0,-1 1-99 0,3-3-355 15,-3 1-974-15</inkml:trace>
  <inkml:trace contextRef="#ctx0" brushRef="#br0" timeOffset="14738.9968">22007 11193 1777 0,'0'0'512'15,"0"0"-236"-15,0 0-133 0,0 0-44 0,0 0-29 16,0 0 3-16,0 0-2 0,0 0-1 0,0 0-11 15,0 0-7-15,0 0-10 16,0 0-7-16,0 0-4 0,69 129-5 0,-67-110 0 0,-2 1 0 16,0-1-4-16,0 2-1 0,0 0-6 0,-4-2-2 15,-2 1-1-15,-3-2-2 0,4-1 1 16,-1-3-4-16,-2-2 1 0,5-2-1 0,-1-3-1 16,-1-2 3-16,4-1-7 0,0-3 2 0,0 1 5 15,1-2 6-15,0 0 17 0,-1 0 3 16,1-4 0-16,-1-2-9 0,-1-3-13 0,0-5-5 15,-1 0-5-15,1-3-1 0,-2-2 0 0,2-5 1 16,1-2-2-16,1-4 1 16,0-4-2-16,-1-4 3 0,1-6-1 0,1-2 3 15,6-2-4-15,-2-2-2 0,5 2 0 0,0-1 1 0,3 3 1 16,0 3 0-16,1 1 1 0,1 6-2 0,2 3 0 0,2 5-1 16,2 3 0-16,4 3 1 0,-1 4 0 15,6 3-2-15,-1 3 0 0,0 4-3 0,1 4 3 16,-3 2 2-16,1 2 2 0,1 3 3 15,-6 4-6-15,0 4-2 0,-6 3 0 0,-1 4-4 16,-5 3 4-16,-5 2 3 0,-1 4 3 16,-4 3 4-16,-2-1-7 0,-10 5-2 0,-4-1 0 0,-4 1-3 15,-5-1 5-15,0-3 1 0,-6-1 1 16,0-1-2-16,-2-3 0 0,2 0 1 0,2-3-6 16,-1-3-7-16,5-1-26 0,-1-3-43 0,5-1-77 15,4-3-166-15,5-3-790 0,2-2-582 16</inkml:trace>
  <inkml:trace contextRef="#ctx0" brushRef="#br0" timeOffset="15283.5216">20846 11806 1257 0,'0'0'368'0,"0"0"7"0,0 0-88 0,0 0-22 16,0 0-32-16,0 0-47 0,0 0-42 16,0 0-35-16,0 0-27 0,0 0-18 0,0 0-20 15,0 0-8-15,0 0-10 0,0 0-6 16,-44-24 3-16,55 22-6 0,4 0 2 0,7-2 0 0,6 1-4 15,4-1 0-15,6 1-2 0,4-2-3 0,2-1-2 16,5-1-4-16,2 0 1 0,6 0-1 16,1 1 1-16,4 1-1 0,1-1-2 15,-2 1 0-15,-3 0-4 0,-1 0 5 0,-6-1 0 16,-2 2-2-16,-8-1 7 0,-8 2-6 0,-4-1 0 0,-7 1 3 16,-4 0-3-16,-8 1 2 15,-3 0 3-15,-4 1-2 0,-2 1 3 0,-1 0-1 16,0 0-4-16,0 0-8 0,-1 0-19 0,-2 0-12 0,-4 1-21 15,-2 3-26-15,-2 3-58 0,-4 0-93 0,2-1-301 16,7-1-916-16</inkml:trace>
  <inkml:trace contextRef="#ctx0" brushRef="#br0" timeOffset="15625.5234">20827 12034 1902 0,'0'0'309'0,"0"0"-37"0,0 0-111 16,0 0-6-16,0 0-10 0,0 0-9 15,0 0-19-15,0 0-23 0,0 0-26 0,0 0-17 16,0 0-8-16,121-19-13 0,-91 16-6 16,3 0-4-16,3-1-11 0,5 1 2 0,4-2-2 15,4 1-3-15,3-1 6 0,7 0-5 0,4 1 0 16,1-2-1-16,4 0-5 0,1 1 1 15,-5 1-1-15,1 0 1 0,-4-1-2 16,-4 2 2-16,-6-1 0 0,-9 1-1 0,-3 0 3 0,-8 1-2 16,-3 0-2-16,-8 2 3 0,-8-2-4 0,-3 2 6 15,-7-1 10-15,-1 1 5 0,-1 0 12 0,0 0-4 16,0 0-2-16,0 0-5 0,0 0-12 0,-1 0-2 16,1 0-3-16,-2 0-5 0,-1 0 0 15,-2 0-1-15,2 0 0 0,-3 0-6 0,3 1-18 16,-3 3-45-16,2 1-86 0,-5-2-197 15,6 1-931-15,-3-1-450 0</inkml:trace>
  <inkml:trace contextRef="#ctx0" brushRef="#br0" timeOffset="20836.1245">7370 12315 0 0,'0'0'0'0,"0"0"0"0,0 0 229 16,0 0 263-16,0 0-76 0,0 0-74 0,0 0-75 16,0 0-42-16,0 0-27 0,0 0-19 0,0 0-18 15,0 0-17-15,13-56-15 0,-13 52-14 16,0-1-21-16,0 2-10 0,0-2-7 0,0 2-4 16,0 1 0-16,0-2-9 0,0 3-10 0,0-1-8 15,0 0-5-15,-1-1-4 0,0 1-3 0,-1 0-4 16,-3 0-7-16,3 2-8 0,-1-1-5 15,-4 1-5-15,3 0-3 0,-3 0 2 0,-2 0-2 16,1 1 0-16,-1 2 0 0,2-1-2 0,-4 2 3 16,0 0 1-16,-2 2-2 0,2 0 2 15,0 1-3 1,-2 3 0-16,2-2 0 0,-3 1 1 0,2 0 2 0,1 2-1 0,-1-1 1 0,1 1-4 16,2 2 0-16,-1 1 2 0,1-1-1 15,1 1 1-15,3 2-1 0,-3-2-1 16,1 0 0-16,3 1 0 0,-3 1-1 0,4 1 3 15,-1-2 0-15,-1 3-2 16,5-2 2-16,-2 0-3 0,2-2 1 0,0 1 3 0,0 0 3 0,1-3-4 16,3 2 1-16,3-2-1 0,0 1-4 0,-2-1 4 15,3-1 2-15,3 0 1 0,-1-1 5 0,0 0-6 16,3-2-1-16,4-1 2 0,0 0-3 0,-3-1 6 16,6-1 2-16,0 0-1 0,0-2 2 0,-1-2-3 15,0-1-1-15,1 0 0 0,-3-1 3 0,2-5-1 16,0 0 1-16,1-2-2 0,0 1-10 0,1-4 10 15,1 0-4-15,-1-2 3 16,0-1 6-16,-1 2-9 0,-1-3 1 0,0 1 1 0,-3 0-2 16,-3-1 5-16,-2 0-1 0,2-1 0 0,0 0-2 15,-6 1 0-15,2-3-1 0,-1 1 1 0,-4 1 6 16,3-2-7-16,-5 0 1 0,-1 3-5 0,2-3-7 16,-3 2 10-16,0-1-3 0,-3-1 4 0,1 1 2 15,-1 0-4-15,-4 2 0 0,2 1-1 0,-4 1-3 16,-1 1 4-16,0 0-1 15,0 3 1-15,-2-2-2 0,2 1-2 0,-4 2 1 16,3 1 0-16,-1 0 3 0,-5 2-2 0,3 0-1 16,-5 2-1-16,0-1-4 0,0 3 2 0,2 1-2 15,0 0 0-15,-3 0 2 0,2 2-12 16,3 5-16-16,-3 0-27 0,0 3-43 0,3 2-60 16,-2 1-119-16,3-3-686 0,6-3-762 0</inkml:trace>
  <inkml:trace contextRef="#ctx0" brushRef="#br0" timeOffset="21893.0629">8214 12423 0 0,'0'0'0'0,"0"0"422"0,0 0 17 16,0 0-70-16,0 0-59 0,0 0-43 0,0 0-40 0,0 0-25 15,0 0-20-15,0 0-27 0,0 0-21 16,0 0-14-16,0 0-12 0,0 0-13 0,-16-9-10 15,14 7-9-15,2 2-7 0,-1 0-4 16,0 0-7-16,0 0-5 0,0 0-8 0,1 0-8 0,-1 0 0 16,-2 0-4-16,3 0 0 0,-1 0-2 15,0 0-7-15,1 0-6 0,0 0-5 0,0 0 0 16,0 0-1-16,0 0-1 0,0 0 0 0,0 0-5 16,0 0 1-16,0 0-2 0,0 0-2 15,0 0 2-15,0 0-2 0,0 0 1 0,0 0-3 0,0 0-3 16,0 0 3-16,0 0-1 0,0 0 3 15,0 0 2-15,0 0-5 0,0 0 0 0,0 0-2 16,0 0 2-16,2 2 3 0,3-1 5 0,-1 1 3 16,4-1 1-16,3 2 2 0,-1-2-2 15,8 0 0-15,-3-1 1 0,6 0-3 0,5 0 2 16,-3 0-4-16,6-1-4 16,0-2 1-16,3 0-1 0,-1-1 3 0,5 1-1 0,-2-2-2 15,-2 1 0-15,4-2-3 0,-2 2 1 0,-2-1 2 16,4 0 0-16,-4 1 1 0,-1-2-1 0,-3 1 0 15,-1 1-2-15,1 0 2 0,-1-1 1 0,-3 1-2 16,1 0 1-16,-3 0-1 0,0 1-6 16,-2 1 4-16,-1-1 0 0,-4 1 3 15,2 0 5-15,-4 1-8 0,0-1-2 0,-3 1-1 0,-1 0-1 16,-1 1 3-16,-1 0 3 0,-4-1-1 16,-1 0 0-16,2 1 0 0,-2 0-3 0,-1 0 2 0,0 0 1 15,-1 0-2-15,0 0 2 0,0 0-1 16,0 0-6-16,0 0 7 0,0 0 0 0,0 0 2 15,0 0 6-15,0 0-8 0,0 0 0 0,0 0-2 16,0 0 0-16,0 0 4 0,0 0 1 16,0 0-1-16,0 0 0 0,0 0-2 15,0 0-1-15,0 0 0 0,0 0 1 0,0 0-1 0,0 0 1 16,0 0-2-16,-1 0-4 0,1 0 4 0,0 0-3 0,-1 0-1 16,1 0 0-16,-2 0-9 0,-3 4-13 15,2 3-28-15,-5 1-44 16,0 4-73-16,-4-2-227 0,3 1-868 15,4-5-504-15</inkml:trace>
  <inkml:trace contextRef="#ctx0" brushRef="#br0" timeOffset="27809.8873">9578 12098 169 0,'0'0'676'0,"0"0"-253"0,0 0-82 0,0 0-36 16,0 0-47-16,0 0-21 0,0 0-47 16,0 0-41-16,0 0-20 0,0 0-26 0,0 0-20 15,0 0-8-15,-10-20-9 0,10 19-1 16,0-1 2-16,0 1-5 0,0 0-1 0,0 0-4 15,0 0-7-15,0 0-5 0,0 0-5 0,0-2-9 16,3 1-4-16,0 0-3 0,0 0-10 16,1-2-3-16,2 1-6 0,5-1-3 0,-1 1 1 15,3 0 0-15,4 1 0 0,-1 2 1 0,-1 0-4 16,4 0 0-16,-4 0 0 0,1 3-1 0,-1 3 2 16,2 3 0-16,-2-2 0 0,-1 4-3 0,-2 0 1 15,-2 3-2-15,0 1 2 0,-2 0 3 16,-3 2-3-16,-2 1 1 15,-3 2-2-15,0 1-2 0,-3 3 7 0,-4-2-1 0,-4 1 2 16,-2 0 0-16,0-4-3 16,-4 2 0-16,2-1 0 0,-4-2 1 0,-1 0-1 0,3-3 1 0,0-2 2 15,0-1-2-15,-3-1 1 0,7 1-2 0,-2-3 0 16,3 0 3-16,1-2-4 0,4-1 2 0,1-2-2 16,-1 0-2-16,6 1 3 0,0-3-2 15,1 0 1-15,0 0-1 0,0-1 2 0,3 1 0 16,4 0 2-16,2-1 1 0,4 1 2 15,3 0 2-15,5-2 1 0,1 0-1 0,3 0 2 16,2 0-4-16,3 0 0 0,-2-2 2 16,2 1-6-16,-4 0 2 0,1 0-1 0,-1-1 0 0,-2 1 0 15,-1 0 0-15,-2 0 2 0,-4 1-2 0,-1-2 0 16,-3 1-2-16,-3 1-1 0,-5 0 3 0,1 0-6 16,-4 0 4-16,-1 0 1 0,-1 0-2 0,0 0 5 15,0 0-2-15,0 0-1 0,0 0 2 16,0 0-3-16,0 0 1 0,0 0 0 15,0 0 1-15,0 0 2 0,0 0 0 0,0 0-1 0,-1 0-1 16,1 0 1-16,0 0-5 0,-1 0-3 0,1-1-10 16,-1-1-28-16,1-3-31 15,0-1-55-15,0-3-102 0,0 3-347 0,0 1-1013 16</inkml:trace>
  <inkml:trace contextRef="#ctx0" brushRef="#br0" timeOffset="28370.1998">10423 12124 1443 0,'0'0'937'16,"0"0"-675"-16,0 0-50 0,0 0-31 0,0 0-41 0,0 0-24 16,0 0-28-16,0 0-16 0,0 0-15 15,0 0-10-15,0 0-10 0,0 0-7 0,0 0-4 0,0 0-9 16,-30-41-4-16,26 41-4 15,-2 2-3-15,0 1 1 0,-4 3 1 0,-2-1 3 0,-1 4 2 16,-1 0 0-16,1 2-3 0,-3 0-2 0,4 1-2 16,0 1-1-16,-1 1 1 0,2-1 0 15,-2 4-3-15,3-2 2 0,1 2-2 0,2 2-3 16,-1-2 3-16,1 1-3 16,4 0 1-16,-1 2 0 0,1-4-1 0,3 1 2 15,0 0-1-15,0-2 0 0,1-1 3 0,5 0-3 16,0-1 2-16,1 0 1 0,3-2 3 0,1-1-2 0,2 0 6 15,1-2 0-15,0-1-1 0,4-3 9 16,0 1-10-16,0-1-3 0,1-3 2 0,-1 0-11 0,5-1 10 16,-2 0-1-16,2-3-2 0,-1-3 9 0,1-3-8 15,0 1 1-15,-2-2 1 16,2-1-4-16,-5-1 1 0,0 0-1 0,-2 0 2 16,-1 0-5-16,-1 1 6 0,-3-2 3 0,0 2-2 15,-3-2 5-15,-1 1-3 0,0-1-2 0,-1 1 0 0,-2-2-3 16,-1 1 0-16,-2 0 1 0,-1 0-1 15,0 0 4-15,0 0 0 0,-1-1-2 0,-4 0 2 16,-3-2-5-16,-1 1-2 0,2 1-1 16,-4 0 0-16,1 2 0 0,0-1 3 0,-3 1-1 0,2 0 0 15,-1 2 0-15,-3-1-3 0,-1 2 1 16,-1 2-1-16,0 0-1 0,0 3 1 16,0 0-1-16,1 3 0 0,-1 1 1 0,-2 0-3 0,0 2-5 15,-2 6-20-15,-1 3-42 0,-2 1-92 16,7-1-398-16,5-3-1165 15</inkml:trace>
  <inkml:trace contextRef="#ctx0" brushRef="#br0" timeOffset="29895.5131">6986 13037 636 0,'0'0'581'16,"0"0"-344"-16,0 0-43 0,0 0 49 15,0 0 32-15,0 0-4 0,0 0-57 0,0 0-58 0,0 0-48 16,0 0-19-16,0 0-15 0,0 0-9 16,-19-7-13-16,19 7-9 0,0 0-10 0,0 0-7 15,0 0-7-15,0 0-8 0,0 0-7 0,0 0-4 16,1 0-6-16,-1 0 0 0,1 0 2 15,3 0 1-15,0 0 4 0,-2 0 0 0,5 3 4 16,0-2 1-16,1-1-1 0,3 1 3 0,1-1-2 16,2 2 1-16,2 0-1 15,-3-1-3-15,6 0 4 0,1-1-1 16,-1 2 2-16,3-2 3 0,1 0-3 0,4 0 1 0,-3 0 0 16,6 0 0-16,2 0 1 0,-2-2-1 0,4 2-2 15,-2-1-3-15,-1 1-1 0,2 0 1 0,-2-1 1 0,2 0 5 16,3 0-3-16,-3-1 2 0,4 2-1 15,-2-1-3-15,4 0 3 0,-2 0-2 0,-1-1 0 16,2 1 1-16,-5-1-3 0,4-1 3 16,-2 1-3-16,1-1 3 0,-1 2 3 15,4-1 0-15,-2 0 0 0,-1-1-2 0,3 0 0 0,-1 0-2 16,0 0 2-16,1-1 1 0,1 1-3 0,3 1 1 16,-1-1-3-16,1 1-1 0,0 1 1 0,5-1-2 15,0 1 5-15,-3-1-1 0,5 0-2 16,-6 0-2-16,5 1-1 0,-3-1 1 0,-2 0 0 15,-3 1 1-15,0 1 0 0,-3-1-2 0,-2 0 1 16,2 0 1-16,-6-1 0 0,3 0 3 0,-2-1-1 16,0 3 1-16,4-3-1 0,0 1-3 15,0-1 3-15,3-1 0 0,-2 1 0 0,2-1 2 16,0 1-5-16,-4-1 0 0,4 1 0 16,0-1 0-16,-3 2 4 0,-2-2 1 0,3 3 0 15,-5-3 0-15,6 2-1 0,-4-2-3 0,2 1 3 16,0-1 3-16,-3 1-3 0,4 1 0 0,1-2-2 0,-4 2-6 15,3-1 5-15,0 0-1 0,-1-1 3 16,2 2 1-16,0-1-2 0,2 2-1 0,1-2-2 16,-1 2 0-16,3-1 3 0,-1 0 1 0,-1-1 0 15,0 1-1-15,-1 1-3 16,-2-1 0-16,-3 1 1 0,0-1 3 0,-5 1-2 16,0 0 3-16,-4 0 0 0,-1 1-5 0,-1-1 8 0,-3 0-2 0,0 0 3 15,-3-2 5-15,0 3-10 0,-3-2 1 16,0 2-4-16,-4-1-4 0,-1 1 6 15,0 0 0-15,-3-1 1 0,-1 1 1 0,-3 0-3 0,2-1 1 16,-2 1-2-16,-1 0 3 0,1-2 0 16,-2 2 0-16,1-1-1 0,-1 1-8 0,1 0 8 15,0-1-3-15,-2 1 3 0,4-1 8 16,-2 1-10-16,1-1 0 0,1-1-3 16,1 2-5-16,-1-1 7 0,0 1-1 0,0 0 0 15,-3 0 5-15,1 0-4 0,0 0-2 0,-3 0 2 16,0 0 0-16,0 0-1 0,0 0 2 0,0 0-2 0,0 0-5 15,0 0 5-15,0 0-1 0,0 0 1 16,0 0 6-16,-2 0-6 0,2 0 3 0,-1 0-2 16,1 0-9-16,-1 0 12 0,1 0-2 0,0 0 2 15,0-1 2-15,0 1-4 0,0 0-1 16,-2 0 1-16,2 0 3 0,0 0-1 0,0 0 2 16,0 0-2-16,0 0-3 0,0 0 2 15,0-1-2-15,0 1-1 0,0 0 8 0,0 0-12 16,0 0-7-16,0 0-14 0,0 0-33 0,-1 0-24 15,-1 0-68-15,-5 0-69 0,0 0-397 16,2 0-1059-16</inkml:trace>
  <inkml:trace contextRef="#ctx0" brushRef="#br0" timeOffset="37074.3005">12563 12078 308 0,'0'0'597'0,"0"0"-143"0,0 0-147 0,0 0-39 0,0 0-21 16,0 0-32-16,0 0-43 0,0 0-50 0,0 0-43 15,0 0-30-15,0 0-19 0,0 0-8 16,5-7-5-16,-5 7-1 0,0 0-2 0,0 0-2 16,0 0-2-16,1 0-7 0,-1 1-1 0,0 1 2 15,0 2 5-15,0 0 11 0,3 2 7 16,-3 0 4-16,0 1 4 0,0 1 1 0,-3-1 2 16,0 1 1-16,-1 1-1 0,-1-1-2 0,0-1-5 15,-2 1-3-15,0 0-5 0,0-3-1 0,-1 1-1 16,0-2 0-16,-1 1 1 0,0-2-4 15,2 0 1-15,-4 0-2 0,2-2 0 0,0-1 3 16,-1 0 1-16,2 0 1 0,-1 0-2 0,0-1-1 16,2-3-2-16,0 0-2 0,0-1 0 15,1-2-3-15,-2-1-2 0,3 0-1 0,3-2-4 16,-2-1 1-16,1 2 0 0,2-4-3 0,1 2 1 16,0 1-5-16,0-1 0 0,4 2-2 15,1 0-3-15,4-1 1 0,1 2-1 0,1-2 1 16,6 0-1-16,2 1 2 0,6 2 1 0,0-1 0 15,2 2 3-15,2 1-3 0,1 3 3 16,-2 3-1-16,1-1-2 0,-3 0 5 0,3 7-2 16,-2 0 0-16,-3 3 1 0,1 1-3 0,-5 1 1 15,0 2-3-15,-3 1 0 0,-6 4 2 0,-1-2 0 16,-2 3 3-16,-6 1-1 0,-2 3 2 16,0 2-3-16,-7 2 0 0,-6 0 4 0,-4 2-5 15,-5 2 4-15,-5 0 0 0,-1-3-3 16,-5 2 6-16,-1-2-5 0,-1-1 2 0,-3-2 1 0,2-2-8 15,0-4 5-15,0-2-2 0,2-2 1 16,2-3 5-16,3-3-2 0,4-1 0 0,3-2 0 0,6-3 0 16,2-2-1-16,7 0 4 0,1-2 4 15,4 0 0-15,1-2-1 0,0-3-2 0,-1-3-8 16,1-1 2-16,1 0-5 16,0-1 1-16,0 1 1 0,4-2-6 15,1 1 4-15,0 1-2 0,4 0 2 0,-1 1 6 16,2 0-1-16,3 1 3 0,-2 0-2 0,0 1 0 0,0 1-1 15,3 3-1-15,0 1 2 0,2 1-6 0,0 1 6 0,4 4-1 16,0 0-1-16,0 2 9 0,1 2-9 16,-1 0 1-16,-1 4 1 0,-1-1-6 0,-2 1 4 0,2 1 0 15,-2 0 1-15,-1 0 4 0,-1-1-2 16,2-1 0-16,-2 0 0 0,1 1-3 0,-3-2 2 16,3 1-2-16,-1-2 2 0,-2-1-3 0,-2 1 3 15,0-4 2-15,2 1-2 0,-3-2 5 16,0-1-4-16,0-1 1 0,-3-1 1 0,-1-1-8 15,1 0 6-15,-1-1-1 0,1 0-1 0,0 0 5 16,1 0-5-16,-1 0-7 16,1 0-16-16,2-1-31 0,0-1-40 0,1-1-57 0,1 0-106 15,-2 0-405-15,-3 0-980 0</inkml:trace>
  <inkml:trace contextRef="#ctx0" brushRef="#br0" timeOffset="37804.1753">13419 12232 586 0,'0'0'530'0,"0"0"-82"15,0 0-89-15,0 0-47 16,0 0-37-16,0 0-73 0,0 0-46 0,0 0-30 15,0 0-29-15,0 0-5 0,0 0-13 0,0 0-16 0,0 0-7 16,0 0-12-16,9-47-5 0,-15 46 0 0,4-1-7 16,-3 0 0-16,-1 0-3 0,2 1-2 15,-1 1-6-15,3-1 0 0,-2 0-4 0,0-1-4 0,2 2 1 16,-4 0-6-16,2 0-4 16,-1 0 1-16,0 0-9 0,-2 2 6 0,1 1-2 15,-1 2-1-15,-1-1 6 0,2 0-3 0,-2 3 0 16,-1 0 0-16,0 0-2 0,0 2 0 0,0-1 0 15,1 1 1-15,1 0 0 0,-1 1 1 0,0-1 1 32,1 2-2-32,1-1 5 0,-1 1-6 0,3-1 1 15,-3 1 1-15,3 2-9 0,-2-2 7 0,4-1 1 0,-2 1 0 0,3 1 5 16,-1-2-5-16,2 1 0 16,0 1 0-16,0-3-3 0,0 2 1 0,3-2-1 0,1 1 2 0,1 0 0 0,0-1 0 15,4 0 2-15,-3 0-1 16,0-1 0-16,3 0 3 0,2-2 0 0,-3-1 1 15,0 0-3-15,2 0 0 0,-1-1 0 0,1-2-1 0,1-1 7 16,0 0-3-16,1 1 3 0,1-2-1 0,-1 0-2 16,5 0 0-16,-3 0-2 0,3-4 2 0,-4 1 1 15,3-3-2-15,-3 1 2 0,2 1-3 16,0-2 0-16,-3-1 0 0,2 1-1 0,0-2 2 16,-2 1-2-16,1-1 2 0,-1 0 0 15,-2 0-3-15,-3 0 5 0,0 1 0 0,1 0 2 16,-5 0 2-16,1 0-2 0,1 0 0 0,-2-2-2 0,2 0 1 15,-3-2 3-15,1 1-3 0,1-1 0 16,-1-1-4-16,-1 0 0 16,0-1-1-16,1 0-2 0,0 1 2 0,-2 0-5 15,0 0 5-15,0 1 0 0,0 0-1 0,-1 2 8 0,0 2-6 16,-1-1 0-16,1 0 1 0,0 1-5 16,-2 2 2-16,1-3 0 0,-3 3 0 15,-1-1 0-15,1 1 1 0,-2-1 1 0,1 1-4 0,0-1 4 0,-1 2-3 16,1-1-1-16,-4-1 2 0,1 2-4 15,0 0 2-15,-5 0 0 0,1 0-3 0,0 1 6 16,-5-1-7-16,4 4-7 0,-6 0-21 16,-2-1-43-16,2 2-69 0,-2 3-209 0,4-1-842 15,4 1-582-15</inkml:trace>
  <inkml:trace contextRef="#ctx0" brushRef="#br0" timeOffset="45082.7113">14234 12215 0 0,'0'0'0'0,"0"0"121"0,0 0 234 0,0 0-50 16,0 0-43-16,0 0-36 0,0 0-27 0,0 0-28 15,0 0-24-15,0 0-20 0,0 0-10 16,0 0-4-16,-10 0-11 0,10 0-6 0,-1 0-11 16,1 0-12-16,0 0-7 0,-1 0-7 0,1 0-2 15,0 0-2-15,0 0 0 0,0 0-4 16,0 0-2-16,0 0-4 0,0 0-7 15,0 0-4-15,0 0-6 0,0 0-4 0,-1 0 0 0,1 0 0 16,0 0-1-16,0 0 3 0,0 0-3 0,0 0 1 16,0 0 0-16,-1 0 1 0,1 0-1 0,0 0 0 15,-1 0-1-15,1 0-3 0,0 0 2 0,0 0-4 16,0 0 1-16,-2 0 0 0,2 1-6 0,0-1-1 16,0 0-3-16,0 0-4 0,0 0 6 15,0 1 0-15,0-1 2 0,0 0-1 0,0 0-3 16,0 0 0-16,0 0-2 0,0 1 0 15,0-1 1-15,0 0-1 0,0 0 1 0,0 0-3 16,0 0 3-16,0 0-1 0,0 0 1 0,0 0 4 16,0 1-3-16,0-1 0 0,0 0 1 0,0 0-3 15,0 0 2-15,2 0 0 0,0 0 2 0,1 0 5 16,4 2 0-16,1-1 2 0,4 0-3 16,0 0 0-16,7 0-1 0,-1 1 1 0,3-2-1 15,1 0-5 1,1 0 1-16,5 0-2 0,-2 0 0 0,4 0 1 0,-3 1-4 0,2-1 1 15,0-1-2-15,-4-2-2 0,2 2 3 0,-4 0-2 16,2-2 2-16,-1 1 2 0,1 0-2 16,0 1-1-16,-4-2-1 0,1 2 0 0,0-1-1 15,-4 1 3-15,0-2-2 0,-4 1-2 0,2-1 2 16,-4 2-2-16,0 1 2 0,-2 0 1 0,-1-1-3 16,0 1 0-16,-2-1-1 0,-3 1-2 15,2 0 4-15,-3 0 0 0,-2-2 0 0,1 2 1 16,2 0-1-16,-4 0-2 0,1 0 0 0,-1 0-1 15,0 0 0-15,0 0 5 0,0 0-1 0,0 0-2 16,0 0 3-16,0 0-3 0,0 0 3 16,0 0 2-16,0 0-4 0,0 0 1 0,0 0-1 15,0 0-1-15,0 0 2 0,0 0 1 0,-1 0-1 16,1 0 1-16,0 0-2 0,0 0-1 16,0 0 0-16,0 0-1 0,-3 0 1 0,3 0 1 15,0 0 1-15,0 0-2 0,0 0 3 16,0 0 0-16,0 0-1 0,-1 0 4 0,1 0-3 15,0 0 0-15,0 0 0 0,0 0-2 0,0-1 1 16,0 1 1-16,0 0 1 0,0-2-1 16,-1 2-2-16,1-1-5 0,-1 0-2 0,1 0-3 0,-1 0-8 15,0 0-13-15,0 1-23 0,0-1-45 0,-4 1-72 16,2 0-169-16,-3 0-843 0,4 0-581 16</inkml:trace>
  <inkml:trace contextRef="#ctx0" brushRef="#br0" timeOffset="52501.5809">15663 11991 488 0,'0'0'465'16,"0"0"-58"-16,0 0-82 0,0 0-24 0,0 0-34 0,0 0-44 15,0 0-43-15,0 0-45 16,0 0-28-16,0 0-18 0,0 0-11 0,2-34-15 0,-3 33-9 16,-1 0-8-16,-3 1-6 0,2 0-3 0,-4 0-6 15,3 0 0-15,-4 0-4 0,-2 0-2 16,0 5-3-16,-1 2-2 0,-4 2 2 0,0 3 0 16,-4 1 0-16,4 0 3 0,-4 3-3 0,0 0-1 15,5 0-3-15,-3-1-6 0,4-1-2 16,-2 2-3-16,5-1 2 15,4 0-1-15,0 2 2 0,3-1-3 0,2-1-3 16,1 1 3-16,2-1 0 0,6 1 3 0,4-1 4 16,1 0 0-16,4 1-2 0,2-1-1 0,-2 1-5 0,2-1 2 0,2-1-1 15,-2 1 0-15,0-2-1 0,0 0-4 16,-6 1 3-16,3-2-1 0,-4 0 0 16,-1 0 0-16,-2-1-1 0,-4 0-2 0,2 0-5 15,-4 0 4-15,2-1-2 0,-3-2 4 16,-2 1 7-16,0-4-8 0,0 2 2 15,0-2-4-15,0 1-5 0,-3 0 9 0,-3-2 0 0,2 2 4 16,-4-1 5-16,-3 2-6 0,-1-3 0 0,-5 1-1 0,-1 0-2 16,-2-1 2-16,-1 0-1 0,0 0-3 15,-2-1-1-15,-4-1-1 0,3-1 0 0,2-1 2 0,-2 0 2 16,2 0-7-16,7 0 0 0,-2 0-5 16,3-4-11-16,-2-1 1 0,6-1-11 15,-1-1-11-15,3-2-18 0,3-2-43 0,0-2-70 16,4-3-232-16,1 4-784 0,0 3-522 0</inkml:trace>
  <inkml:trace contextRef="#ctx0" brushRef="#br0" timeOffset="52765.047">15624 12002 2353 0,'0'0'120'0,"0"0"-73"0,0 0 36 0,0 0 9 0,0 0 7 15,0 0-16-15,124-38-29 0,-103 34-15 0,-1 2-8 16,-1 1-10-16,1 0-7 0,0 1-4 0,-2 0-3 16,2 0-7-16,-1 1 0 0,2-1-8 15,0 0-23-15,-2 0-39 0,-2 0-92 0,1 0-153 0,-6 0-352 16,-2 0-551-16</inkml:trace>
  <inkml:trace contextRef="#ctx0" brushRef="#br0" timeOffset="53171.0754">16148 11993 576 0,'0'0'776'0,"0"0"-611"0,0 0 66 0,0 0 28 0,0 0 33 0,0 0-8 0,0 0-81 15,0 0-51-15,0 0-32 0,0 0-21 0,0 0-14 16,0 0-12-16,0 0-9 0,0 0-10 15,-46 126-6-15,37-111-9 0,0 1-4 0,2 0 3 0,-2 1-13 16,-2-1-4-16,2 3-4 0,-1 0-14 16,-1-1 8-16,1 0-1 0,1 1-3 0,2-1 3 15,-3 1-7-15,6-1 0 0,-2-1 0 0,4-1-2 16,1-2 0-16,1-1 2 16,0-2-3-16,2-1-1 0,5-1 4 0,-1-2-1 15,4 0 3-15,4-1 5 0,0-2-4 0,2-1 3 16,1-2-3-16,2 0 0 0,1-1-1 0,1 0 1 0,-1-5 0 15,5-1 1-15,-4-1-1 0,-1 0-2 0,0-1 1 16,-3 0 1-16,0 0 2 0,-4 1 0 16,-1-3 0-16,-2 0-5 0,-1-1 6 0,-1-1-1 15,-1-1 2-15,-3-1 6 0,1-1-7 0,-2 0 1 16,-3-2-4-16,0 0-4 0,0 0 5 16,-1-2-1-16,-5 2 1 0,1-1 1 15,-4 2-6-15,-3 2-2 0,-4 0-1 16,0 1 1-16,-3 1-1 0,-6 3 1 0,3-1-1 0,-3 2-6 15,-2 2 5-15,5 1-6 0,-3 1-16 0,2 4-30 0,1 0-81 16,1 0-220-16,3 0-963 0,8 2-480 16</inkml:trace>
  <inkml:trace contextRef="#ctx0" brushRef="#br0" timeOffset="57396.6211">17667 11989 0 0,'0'0'97'0,"0"0"476"0,0 0-73 0,0 0-80 0,0 0-85 15,0 0-50-15,0 0-47 0,0 0-42 16,0 0-29-16,0 0-24 0,0 0-29 0,0 0-24 16,19-54-20-16,-20 54-26 0,-3 0-16 15,-2 4-10-15,-3 1-6 0,-4 5 5 0,-3 0 2 0,-1 4 2 16,1 2 1-16,0 1-6 0,2 0 0 15,1 2-3-15,1-2 2 16,1 1 1-16,4-2 0 0,0 3-1 0,3-2-5 0,-1 0-2 16,5 1-1-16,0-2 0 15,0 1 4-15,8 0 0 0,0-1 4 0,4-1 0 0,1-1-1 16,5 1 3-16,1-2-1 0,3 0-2 16,0 0 0-16,0 1-6 0,2-2 0 0,-2-2-3 15,-2 0-1-15,-4 1 0 0,1 0 0 0,-6 0-1 16,1-2-2-16,-1 0-4 0,-4-1 3 0,2-1-1 15,-3-1 2-15,-1 1 4 0,-1-2-5 16,-1 1-1-16,-1 0 1 0,-1 1-4 0,-1-2 4 0,0 1 0 16,0 0 1-16,0 0 1 0,-3 0-2 0,-3-1 0 15,-2 1 3-15,-2 1 6 0,-3-1-1 0,-2 0 1 16,-5 0-2-16,-3-1-8 0,-2-1 7 0,-4 1-3 16,1-3 1-16,1 1 1 0,-1-1-12 15,-1-3-9-15,1 1-13 0,3 0-21 0,-2-2-15 16,4-4-33-16,-2 0-62 0,7-2-146 15,2 0-665-15,7 2-710 0</inkml:trace>
  <inkml:trace contextRef="#ctx0" brushRef="#br0" timeOffset="57677.6834">17663 11993 1738 0,'0'0'427'16,"0"0"-275"-16,0 0-9 0,0 0-4 15,0 0 11-15,0 0-6 0,125-43-36 0,-101 39-26 16,3 0-21-16,0 1-16 0,3 1-11 0,-3 0-7 16,1 1-3-16,-1 0-4 0,-3 1-4 0,-1 0-3 15,-3 0-3-15,-1 0-4 0,-4 1 0 0,0-1-1 16,-3 1-1-16,1 1 0 0,1 1-2 15,-3-2-2-15,-1 0-2 0,1-1-2 0,-1 0-20 16,0 0-37-16,4 0-69 0,-1 0-122 16,-1 0-311-16,-5-2-1001 0</inkml:trace>
  <inkml:trace contextRef="#ctx0" brushRef="#br0" timeOffset="58084.3583">18507 11973 1315 0,'0'0'508'0,"0"0"-315"0,0 0 23 0,0 0 15 0,0 0 12 0,0 0-42 16,0 0-49-16,0 0-38 0,0 0-31 0,0 0-20 15,0 0-12-15,0 0-4 0,-48 116-3 0,38-97-4 16,-2 1-5-16,-1 0-5 0,-2 1-6 16,3 1-7-16,1 2-3 0,2 0-7 0,-1 1-1 15,3 0-3-15,2-2-5 0,1 0 3 0,4-3 1 16,0-2 1-16,0-2 3 0,6-2-3 15,3-3 1-15,2-1 1 0,3-2 1 0,4-1 3 16,3-2 3-16,1-2 2 16,5-2 0-16,-2-1-1 0,2-2-3 0,-1-5 0 0,-2-2 3 15,2-2-4-15,-2 1-1 0,0-5-2 0,0 0-6 16,-4-2 7-16,1 2 0 0,-4-2 2 16,0-2 2-16,-4 1-5 0,1 0 0 15,-5-2-1-15,-3 0 0 0,-4 0 4 0,0-1 0 16,-4 4-1-16,1 0-2 0,-4 0-2 0,-1 2-1 0,-4 3-1 0,-3-1 5 15,0 1-7-15,-5 3-1 0,-1-2-4 16,-5 4-5-16,-1-1 7 0,-1 2 0 16,-1 3 3-16,0-1 2 0,6 3-4 0,0 1-1 15,6 0-4-15,0 1-1 0,5 4 0 0,1 1-15 0,3 2-29 16,1 2-49-16,2 1-66 0,2 0-164 16,1-1-792-16,0-4-593 0</inkml:trace>
  <inkml:trace contextRef="#ctx0" brushRef="#br0" timeOffset="59151.4277">19304 12236 298 0,'0'0'455'0,"0"0"-77"0,0 0-100 15,0 0-12-15,0 0-20 0,0 0-16 0,0 0-43 0,0 0-57 16,0 0-38-16,0 0-23 15,0 0-8-15,0 0 0 0,0 0 0 0,0 0 3 0,-18 8-1 16,16-6-5-16,-1-1-5 0,1 1-5 16,-1-1-1-16,2 0-2 0,0 1 3 0,1-2 1 15,0 0-3-15,0 0 2 0,0 1-2 0,0-1-5 16,0 0-4-16,0 0-7 0,0 0-5 0,0 0-3 16,0 1-2-16,0-1-2 0,0 0-2 0,0 0-4 15,0 0-4-15,1 0 0 0,-1 0-2 16,1 0 3-16,2 0 0 0,2 0 5 0,1 1 3 15,4-1 1-15,2 0 1 0,3 1-2 0,3-1-5 16,0 0 2-16,4 2-2 16,-1-2-4-16,2-2 1 0,2 0-4 15,-1 0 0-15,2 0-1 0,2 0-1 0,-3 0 1 16,-2-1-4-16,1 1 2 0,-3 1 0 0,-2 0 0 0,-3 0 4 16,-2 1-4-16,-3-1 0 0,-5 1-2 0,0-1-1 15,-2 1 4-15,-4 0-1 0,0 0 4 16,0 0 1-16,0 0-2 0,0 0 1 0,0 0-2 0,0 0 1 15,0 0 0-15,0 0 2 16,0 0-2-16,0 0-1 0,0 0 1 0,0 0-3 16,0 0 2-16,0 0 4 0,0 0-3 0,0 0 1 15,0 0-3-15,0 0-3 0,0 0 4 0,0 0-2 16,0 0 2-16,0 0-2 0,0 0-2 0,0 0-1 16,0 0-2-16,0 0 1 0,0 0 2 0,0 0-3 0,0 0 0 15,-1 0 0-15,1 0-3 0,0 0-3 16,-2 0-11-16,2 0-15 0,0 0-36 15,-2 0-30-15,0 2-34 16,-2 1-103-16,1 1-486 0,2-1-987 16</inkml:trace>
  <inkml:trace contextRef="#ctx0" brushRef="#br0" timeOffset="60126.2637">20227 11923 0 0,'0'0'0'0,"0"0"0"0,0 0 73 0,0 0 351 0,0 0-38 16,0 0-60-16,0 0-45 0,0 0-32 15,0 0-22-15,0 0-17 0,0 0-21 0,0 0-17 16,0 0-21-16,8-54-16 0,-8 53-14 0,0 1-15 15,2 0-14-15,-2 0-19 0,0 0-20 16,0 0-24-16,0 0-15 0,0 0-11 0,-2 4-1 0,-3 3 6 16,-2 1 2-16,-3 3 11 0,-2 5 7 15,0-1 3-15,-4 4 10 0,1 0-4 16,-5 3-3-16,1 3-4 16,-1 1-9-16,-1 0-2 0,0 1-1 0,1 1-6 0,-1 0-1 15,0 0-2-15,2 0-1 0,-1 2-2 0,4-3 1 16,0 4-3-16,1-2-2 0,4 1 3 0,3-3-4 15,3 0 4-15,3-3 0 16,0-2-2-16,2-2 6 0,2 0-4 0,1-2-2 0,4-2 3 16,2-3-7-16,0 0 6 0,4-1-1 0,-2-3-1 0,4-2 7 15,-1-2-2-15,3-1 4 0,-2-2-1 0,4-1 0 16,-4-1 0-16,2-1-1 0,1-4-1 0,-5-1-1 16,2-2-1-16,-1-2 1 0,-3 1-2 15,0-1 5-15,-3-1-4 0,-1 0 1 0,-3 0 2 16,-3-3-8-16,2 0 3 0,-3-1-1 15,0-1-4-15,-2 1 4 0,-1 0-1 0,-5 3 0 16,1 0-2-16,-2 0-3 0,-1 3 0 0,0 0-1 16,-2 1 0-16,-2 2-2 0,2 1 3 15,-2 1 0-15,-1 3-3 0,0-1 3 0,0 2-1 0,-1 0 1 16,1 0 2-16,-3 2-4 0,4 1 2 0,-1 2-2 16,3-1-1-16,1 2 4 0,2-1-7 15,2 1-20-15,2 2-25 0,-2-1-45 0,5 2-56 16,2-2-93-16,2-1-230 0,5-3-684 0,-2 0-461 0</inkml:trace>
  <inkml:trace contextRef="#ctx0" brushRef="#br0" timeOffset="60637.0033">20606 12270 2282 0,'0'0'205'0,"0"0"1"0,0 0-54 16,0 0-4-16,0 0-14 0,0 0-23 0,0 0-26 16,0 0-24-16,0 0-17 0,0 0-13 0,0 0-11 15,0 0-1-15,0 0-10 16,0 0 0-16,-6-22-2 0,5 22-9 0,-1 0 6 0,0 3 0 16,-2 2 2-16,-3 1 10 0,-1 2-4 0,-1 0 1 15,1 3-2-15,-2 0-6 0,0-1 3 16,-1 3-3-16,0 1 1 0,-1 1 0 0,0-1-1 0,2 3-2 15,1 0-2-15,4-3 1 16,-2 2-2-16,3 0 0 0,3-1 3 0,1-3-3 16,0 0 1-16,4-1 0 0,6-3 1 0,0-1 6 15,2-1 2-15,6 0 4 0,1-2 0 16,3-1-4-16,0-1 0 0,5-2-3 0,-2 0 0 0,3-4 0 16,-4-2 1-16,3 0 1 0,-4 1-3 15,-1-2-1-15,-3-1 1 0,0-2-1 16,-1 1 4-16,-6-1-1 0,-1 0 0 15,0-1 1-15,-2 1-1 0,-2-1 1 0,-3 0 4 0,0 3-2 16,0-2-2-16,-3-2-4 0,-2 0 0 0,1 0-1 16,0-2-1-16,-7 0 2 0,3 1-3 0,-4-1 0 0,-3 2-2 15,-1-1 2-15,-3 0-2 0,0 2-4 16,-2-1 4-16,-3 3-2 0,2 1 0 0,-1 0 0 16,-1 3-3-16,3 1 5 0,-2 3-4 0,3 1-2 15,1 0-1-15,1 3-21 0,2 3-21 16,0 1-35-16,0 3-50 0,3-2-79 15,3-1-285-15,1-2-823 0</inkml:trace>
  <inkml:trace contextRef="#ctx0" brushRef="#br0" timeOffset="61402.9199">21995 12102 73 0,'0'0'587'0,"0"0"-203"0,0 0-65 0,0 0-23 0,0 0-6 16,0 0 4-16,0 0-29 0,0 0-55 15,0 0-50-15,0 0-35 0,0 0-25 0,0 0-15 16,0 0-15-16,0 0-14 0,15-35-13 0,-15 35-10 16,0 0-6-16,0 0-8 0,-3 0-3 0,-1 3-2 15,-4 1-2-15,-2 2 4 0,-5 0 1 0,1 2 5 16,-5 1 3-16,2 2-2 0,-1 3 0 0,-1-1-9 16,0 5-2-16,-1-1-1 0,2 3 0 31,2 2-1-31,-1 2-2 0,-1 1 0 0,4 2-3 0,-2 1 2 15,4 0 1-15,1-1-2 0,1 1 2 0,5-1-2 0,0 1-2 0,5-2 0 16,0 0-2-16,0-3 3 0,2 0 4 16,6-2-3-16,3-3 4 0,1-3-1 0,4-1-7 15,-2-3 11-15,4-2-2 0,1-3 2 0,2-1 7 16,0-4-9-16,2-1-1 0,4 0-2 0,-1-1-7 16,0-5 7-16,-5-1 1 15,0-1 0-15,-2-2-1 0,-1-1 1 0,-5 0-2 0,1-3 3 0,-4-1 4 16,-1-1-8-16,-2 1 0 15,-3-1-3-15,-1 0 1 0,-3 2 0 0,0 0-2 0,-3 1 1 16,-3 1-1-16,-3 0-2 0,-1 1-2 16,-1 3-1-16,-1-2-4 0,-3 4 6 0,3 3 0 15,-2 0 2-15,-2 1-2 0,1 2 0 0,-1 0-2 16,2 0 1-16,-2 0 3 0,2 3-3 0,-1 2 1 16,2 2-2-16,0 2-7 0,-2 0 7 0,3 0-2 15,2 2 5-15,0 0 6 0,1 0-10 0,5 0-4 16,-2-1-17-16,4 0-20 0,1-3-17 15,1 2-26-15,0-2-25 0,1 1-42 16,4-1-92-16,7-1-254 0,-1-1-736 0,-5-3-201 0</inkml:trace>
  <inkml:trace contextRef="#ctx0" brushRef="#br0" timeOffset="61981.7029">22525 12304 1850 0,'0'0'290'15,"0"0"-35"-15,0 0-53 0,0 0-16 0,0 0-28 0,0 0-20 16,0 0-31-16,0 0-26 0,0 0-19 16,0 0-16-16,0 0-12 0,0 0-4 0,0 0-5 15,0 0 3-15,-27-42 6 0,23 42-8 0,2 0-6 16,-3 0-5-16,2 0-13 15,0 0 7-15,-3 0-3 0,1 3 0 0,-4 2 1 0,0 0-2 16,-1 0-1-16,-1 2 1 0,0 2 2 0,-1-3 0 16,-2 3 0-16,3 2-1 0,0 0-7 15,1 2 5-15,-1 0-2 0,-1-1 2 16,2 1 7-16,1 1-11 0,-1 0 3 16,2-1-3-16,4 2-8 0,0 0 11 15,2 1-2-15,1-2 1 0,0 1 4 0,1-3-6 0,0 1 2 16,2-1 0-16,5-2 2 0,-2 1-1 0,3-2 1 15,4-1-1-15,2-1-2 0,0-3 3 0,3 0-1 0,1-2 3 16,3-1 3-16,0-1-4 0,0 1 1 16,-1-3 0-16,-4-4-4 0,3 0 4 0,0-2 1 15,0 0 0-15,-4-3 1 0,3 1-3 0,0-1-1 0,-6 1 2 16,-1 0 1-16,0-1 2 0,-2 1 2 0,-2-2-2 16,-3 1-4-16,3 0 3 0,-5-2-3 15,-1 4 4-15,1-2 4 0,-2 1-10 16,-1 0 2-16,1-1-4 0,0 0-5 0,-1 0 9 15,-1-1-1-15,-5 0 2 0,4 1 1 0,-6-1-6 16,3 2 0-16,-1 0-1 0,-2 2-1 0,-1-2 2 16,1 3 1-16,-3 1-2 0,1 0-4 15,-4 3 2-15,4 1-3 0,0 2 1 0,-3 0 12 0,-1 0-10 16,2 2 2-16,-1 3-2 0,-2 1-19 16,-2 2-16-16,-2 1-34 0,2-1-53 0,-1 3-85 15,2-1-350-15,7-4-1029 0</inkml:trace>
  <inkml:trace contextRef="#ctx0" brushRef="#br0" timeOffset="62531.6589">21842 12900 1989 0,'0'0'274'0,"0"0"-9"0,0 0-60 16,0 0-22-16,0 0-12 0,0 0-19 0,0 0-44 0,0 0-30 0,0 0-26 0,0 0-19 16,0 0-12-16,0 0-4 0,0 0-2 15,-18-15 0-15,18 15-1 0,0 0-1 0,0 0 0 16,0 0 2-16,0 0 4 0,2 0 6 0,4 0 4 0,3 0-1 16,4 0-3-16,6 0-6 0,3 0-6 15,7-1-2-15,1 1-6 0,2-1 0 16,0 1-3-16,6 0-1 0,0-1 1 15,0 1 1-15,1-2 0 0,0 0 1 0,-2 1-3 16,-3-2 1-16,-3 1 0 0,-1 0-1 16,-2 1 2-16,-5-2-1 0,-2 2-1 0,-5-2 1 15,-3 2 1-15,-5 1-1 0,-4 0 3 0,1-2 2 0,-4 2-3 16,-1-1 3-16,0 1-1 0,0 0-5 0,0 0 2 16,0 0-3-16,0 0 0 0,0 0-1 0,0 0-6 15,0 0-1-15,0 0-7 0,0 0-10 16,0 0-9-16,-1 0-7 0,-3 4-22 15,2 1-28-15,-4 1-28 0,1-1-61 16,-5 1-83-16,0 1-254 0,0-1-616 0,1-1-249 16</inkml:trace>
  <inkml:trace contextRef="#ctx0" brushRef="#br0" timeOffset="62889.7995">21884 13095 1668 0,'0'0'387'0,"0"0"-84"0,0 0-108 16,0 0-25-16,0 0-21 0,0 0-9 0,0 0-26 16,0 0-26-16,0 0-27 0,0 0-11 15,0 0-2-15,0 0-2 0,0 0 3 0,0 0-2 16,31 16-6-16,-18-15-6 0,6 1-8 0,4 0-4 16,2-2-6-16,4 0-4 0,3 0 1 0,4 0-7 15,4 0-1-15,6 0-4 0,-3-1-1 16,-1 0 2-16,2-1-1 15,-2 1 1-15,-4-1 1 16,1 1-2-16,-1-2 0 0,-1 1 0 0,-5-1 0 16,-3 1-3-16,-5 0 5 0,-4-1-4 15,-2 1-1-15,-7 0 10 0,-4 0-6 0,-3 1 5 0,-3 0 6 0,-1 1-4 16,0 0 1-16,0 0 0 0,0 0-5 0,0 0 0 16,0 0 0-16,0 0-3 0,-1 0-2 0,1 0 0 0,-1 0-3 0,1 0-2 15,-1 0 3-15,1 0-8 0,-1 0 0 16,0 0-16-16,-3 0-28 0,1 0-51 15,-5 0-122-15,-1 0-708 0,6 0-827 0</inkml:trace>
  <inkml:trace contextRef="#ctx0" brushRef="#br0" timeOffset="68278.9229">836 13439 786 0,'0'0'552'0,"0"0"-90"0,0 0-74 0,0 0-89 16,0 0-51-16,0 0-34 0,0 0-42 0,0 0-31 16,0 0-24-16,0 0-28 0,0 0-18 0,0 0-23 15,-38-73-23-15,37 72-9 0,1 1-11 16,-1 0-2-16,1 6 5 0,0 2 0 0,-1 2 3 0,1 4 0 15,0 5 0-15,0 2 8 0,-1 4 1 16,1 2 3-16,-1 0-5 0,-2 3-3 0,2 1-5 16,0 0-1-16,0-3 2 0,0 3-6 0,1-2 3 15,-2-2-4-15,1 0-7 0,0-3 8 16,1-1-3-16,-3-2 3 0,3-1 9 0,-1-5-13 16,1-2 2-16,0-1-2 0,0-3-7 15,0-1 10-15,0-1 1 0,0-4 0 0,0 1-3 0,0-1-12 16,0-3-20-16,0 0-26 0,0 0-52 0,0 0-82 15,5-4-221-15,-2-1-873 16,-2 1-444-16</inkml:trace>
  <inkml:trace contextRef="#ctx0" brushRef="#br0" timeOffset="68510.2062">997 13328 1624 0,'0'0'904'16,"0"0"-605"-16,0 0-79 0,0 0-59 0,0 0-31 15,0 0-32-15,0 0-22 0,0 0-27 16,0 0-24-16,0 0-15 0,0 0-8 0,0 0-2 16,0 0 3-16,0 0 6 0,-4 12 1 0,8 2 5 15,-1 3 0-15,-1 3-4 0,4 1 4 16,-4 3-3-16,-1 1-1 0,1 1 6 0,0-1-11 16,0 0 0-16,-1 2-3 0,-1-1-6 0,1 0 7 15,-1 3-1-15,0-2-1 0,0 1-9 16,-6 1-27-16,3-3-37 0,-3 2-51 0,0-2-76 15,-2-1-133-15,4-8-485 0,-2-4-851 0</inkml:trace>
  <inkml:trace contextRef="#ctx0" brushRef="#br0" timeOffset="68768.2753">645 13968 1676 0,'0'0'416'16,"0"0"-55"-16,0 0-57 0,0 0-59 0,0 0-65 0,0 0-56 15,0 0-46-15,0 0-24 0,0 0-22 16,0 0-4-16,0 0 9 0,0 0 5 0,0 0 3 0,0 0-28 16,0 1 14-16,21-1-35 0,4 0-4 15,2 0 19-15,4 0-33 0,4-1 32 16,-1-2-4-16,-1 1 4 0,1-2 0 0,-2 2-6 0,-1-3-2 16,-1 1-4-16,-4 0-9 0,0-2-2 15,-2 1-12-15,-2-2-13 0,-4 2-19 16,-1-3-25-16,-5 0-30 15,2 1-37-15,-6-2-75 0,-1-2-191 16,0 3-639-16,-5 2-453 0</inkml:trace>
  <inkml:trace contextRef="#ctx0" brushRef="#br0" timeOffset="69601.0553">706 13290 387 0,'0'0'616'0,"0"0"-87"0,0 0-198 0,0 0-63 16,0 0-46-16,0 0-31 0,0 0-38 0,0 0-34 15,0 0-20-15,0 0-44 16,0 0 25-16,0 0-31 0,0 0 31 0,83-119-10 16,-57 107-7-16,-1 3-12 0,5-2-9 0,0 2-4 15,1 1-7-15,-2 2-2 0,1 1-4 0,0 4-13 16,-2 2-5-16,-4-1-4 0,3 3-5 15,-4 5 6-15,-2 2-1 0,-1 3-1 0,-2 3-2 16,1 3 1-16,-6 2 0 0,4 2 0 16,-4 1 5-16,-1 1-4 0,-2 0 4 15,-1 0-2-15,2-1-6 0,-5-2 5 0,-2-2-3 16,2-3 2-16,-3-2 2 0,-2-3-5 0,1-3 0 0,1-4 1 16,-3 0 0-16,2-3 7 0,-2-1 3 0,1-1 3 15,1 0-2-15,-1-5-7 0,3-2-4 16,1-1-4-16,1-4 4 0,-1 0 0 0,5-4 2 15,0 1-2-15,0-1-4 0,1 2 4 0,-2-1-3 16,2 3 2-16,1 0 1 0,2-1-7 16,0 4-15-16,-2 3-4 0,0 5-3 0,3 1 5 0,-3 3 13 15,3 7 3-15,1-2 2 0,4 3 0 0,1 2 2 16,0 0 1-16,2 1 3 0,3 1-2 16,-1-2 5-16,0-2-1 0,-2-2-3 0,3-3 2 15,-4-2-1-15,0-2 3 0,-4-1 2 0,3-1-3 16,-4-3 3-16,0-2-3 0,-2-4 4 15,-2 1 1-15,-3-2 2 0,-2-2 3 0,-3-1-2 0,1 1-1 16,-4-1-2-16,-2 2 2 0,1-1 2 16,-1 1 2-16,0 0 2 0,-1 2-2 15,-2 1-6-15,-2 1 4 0,0 3-3 0,-1 0-2 16,2 3-2-16,-4 1-7 0,-1 0-3 16,-5 1 0-16,-3 6 0 0,-3 2 2 0,3 2 2 15,3 2 0-15,3 0-2 0,1 0-3 0,8 1-1 0,1 0-1 16,1 0 2-16,0 0-4 0,5-3 2 0,4-1-1 15,1-3-3-15,1-2 6 0,7-1 1 16,-3-4 4-16,2 0 4 0,1-3-2 16,0-4 2-16,-3-4 1 0,-3-1-2 0,4-2 4 0,-4-1 3 15,-2-3 1-15,-1 0-1 0,1-4-1 16,-2 1-1-16,-1-4-3 0,-1 0 5 16,-1-1-2-16,-1 0 3 0,-3 0 0 0,-1 1-4 0,-1-1 8 15,1 4-3-15,-6 2 0 0,1 3 8 16,-1 2-8-16,3 4 6 0,-2 2 2 0,2 4-3 15,1 1 4-15,1 3-6 0,1 1-6 0,0 0-7 16,0 0-9-16,0 2-4 0,0 8 0 0,0 2 5 16,0 8 6-16,0 3 4 0,1 4-1 0,-1 1-3 15,1 6 2-15,0 0-3 0,-1 4 3 16,0 1 2-16,0 4-3 0,1 0 2 0,-2 3-4 0,-1 2-15 16,-4 0-37-16,3-3-70 0,-1 0-148 15,0-14-797-15,2-12-665 0</inkml:trace>
  <inkml:trace contextRef="#ctx0" brushRef="#br0" timeOffset="71082.1613">2324 13422 1904 0,'0'0'1131'0,"0"0"-1099"0,0 0-32 0,0 0-19 16,0 0 4-16,0 0 15 0,0 0 28 0,0 0 35 0,0 0 9 15,0 0-2-15,9 131-13 0,-9-104-29 16,0 3-9-16,-1-3-5 0,-2 2-3 16,-5 1 1-16,1-1 0 0,1-2 1 0,-1-1-1 0,-2-6-5 15,5-3 3-15,-2-6-3 0,3-3 3 0,-1-2 3 16,1-2 4-16,2-4 10 16,1 0 12-16,-1 0 6 0,-1-4 1 0,-1-4-13 0,-2-5-10 15,2-3-13-15,-3-2-6 0,2-5-2 0,1-2-3 16,0-2 2-16,2-3-1 0,1-2 2 15,0-3 0-15,6-5 2 0,-1-1 1 0,4-6-2 16,2 2 0-16,4-4-3 0,1 3-4 16,3 1 4-16,2 3-2 0,-1 2 0 0,0 8 4 0,2 4-2 15,1 5 2-15,0 6-1 0,-2 0-2 16,0 6-1-16,-1 3-1 0,-1 4 0 16,-2 3 0-16,1 1 1 0,1 0-1 0,0 7-1 0,-3 1 2 15,2 3-2-15,-1 1 0 0,-1 3 1 0,-4 1-4 16,-2 2 3-16,1 2 0 0,-5 1-1 15,0 1 5-15,-5-1-3 0,0 2 3 16,1-3-1-16,-5 1-3 0,-4-1 0 0,-5 2-1 0,-5 1 3 16,-5 0 0-16,-3 0-1 0,-4 1-1 0,-1 2-1 15,-2-3 4-15,0 0-2 0,2-2 3 0,3-3 0 16,4-2-4-16,5-2 4 0,7-5-2 16,1-1-4-16,4 0-1 0,3-5-3 0,2 1-1 15,1-1 0-15,0 2 0 0,0 0-2 0,4-1 1 16,6 2 4-16,0 1 6 0,6-4 7 15,5 2 3-15,5-2-1 0,0-2 2 0,7-1-7 0,2 0-2 16,-2-1 2-16,5-3-5 0,-5 0 4 16,-2-1-1-16,-1-1-2 0,-3-1 4 15,-4 0-5-15,-2-1 4 0,-1-1 1 0,-2 1 1 16,-5-1 2-16,-2-2 2 0,-2 3 2 0,-1 1 1 16,-5 0 2-16,-1 2 2 0,-1 1 1 0,-1 2 7 15,0 0-4-15,0 2-2 0,0 0-4 0,-3 0-12 16,-2 0 2-16,-1 2-4 0,-4 1-1 0,0 5 4 15,-4 2-3-15,-2-1 2 0,4 4-4 0,1 1-1 16,-1-1 1-16,5 1-3 0,0-1 1 0,4-1-1 16,1 1-1-1,2-2 1-15,0 3-1 0,3-3 3 0,4 0-7 0,1 0-1 16,3 0 6-16,0-2-3 0,5-2 13 0,0-2 1 0,3-4-6 16,-2-1 4-16,2 0-7 0,-1-6 3 15,0-3 3-15,-2 2-5 0,0-2 6 0,2-2-2 16,-3-2 3-16,0-1 3 0,-2 0-1 0,-3 0 4 15,0 1-1-15,-5 1 7 0,1 0-6 16,-2 1 1-16,-1 1 2 0,-2 2-8 0,0 1 12 16,-1 2 3-16,0 1-1 0,0 0 11 0,0 4-9 15,0 0-2-15,0 0-2 0,-1 0-10 0,1 0 0 16,0 0-6-16,0 0-4 0,0 0-5 16,-1 0-7-16,0 4-3 0,-2 3 3 0,0 4 8 0,2 2 2 15,-1 1 7-15,-1 4 0 0,3-2-9 16,-1 1 8-16,1-1-2 0,0-1-1 15,1-2 10-15,5-1-9 0,1-1 0 0,2-3-3 16,-2-2-5-16,3-2 1 16,1-3 1-16,0-1 3 0,2 0 4 0,3-4 3 0,0-3 1 0,2-1-2 15,-1-3 4-15,0 1-5 16,4-2 0-16,-2-4 1 0,1 3-6 16,-1 1 6-16,-3 1 0 0,1 1-1 0,-3 3 5 0,-1-1-6 0,-5 3 4 15,-2 0 3-15,-2 1-6 0,-1 2 11 16,-3 0-2-16,0 1-1 0,0-1 5 0,0 2-4 0,0 0-5 15,0 0-4-15,0 0-2 0,0 0-7 16,0 0-4-16,-3 3-2 0,2 0-4 0,-2 3 8 16,0 1 7-16,-1 3 2 0,1-2 8 15,2 1-8-15,0 0 3 0,1-1 1 0,0 1-7 0,2-2 5 16,5-2 0-16,2-1 1 0,2-1 4 16,2-3-2-16,4 0 1 15,0 0 0-15,3-4 0 0,4-2 0 0,-2-2-3 0,3-2 2 0,1-1-8 16,3-2 7-16,1-2 0 15,-2 0-2-15,2-2 13 0,-3-1-11 0,3-1 3 0,-3-2 3 0,-2-2-3 16,-2-2 1-16,-4 2 0 0,-4-3 1 16,-4 2 3-16,-4 0 2 0,-4 1 1 0,-3 2-3 0,0 1-5 15,-6 4 1-15,-5-2-3 0,-2 3 1 16,-4 2 0-16,-3 3-3 0,-3 2 0 0,-5 2-5 16,-4 3 4-16,1 1-2 0,1 2 1 15,-1 0 4-15,3 5-10 0,7 4 7 0,-1 0-1 16,5 4-2-16,4 1 7 0,4 0-4 0,6 1-1 15,3 0 0-15,0 0-3 16,11 0 2-16,3 1-1 0,10-1 3 0,4-2-2 0,7-2 3 0,4-1 1 16,3-3-2-16,2-2 7 0,2-3-6 0,2-2 0 15,1 0 1-15,-1 0-5 0,5-3 5 16,-5-2-1-16,0 0-1 0,-5-1 8 16,-2 1-3-16,-7 1 3 0,-4-1 2 0,-10 1 0 15,-3 0 3-15,-7 3 0 0,-3-2 4 0,-3 2-2 16,-4 1 0-16,0 0 1 0,0 0-6 0,0 0 1 0,0 0-5 15,0 0-2-15,0 0 1 16,-1 0-7-16,0 0 4 0,-1 0-4 0,2 0 0 0,-3 0 3 16,3 0-1-16,-1 0 1 0,1 0-3 15,-3 0-4-15,-2 1-1 0,-2 2-12 0,-5 0-21 16,-4 1-45-16,-4 0-89 0,3 1-500 0,5-3-1043 16</inkml:trace>
  <inkml:trace contextRef="#ctx0" brushRef="#br0" timeOffset="84893.1258">7069 13602 297 0,'0'0'631'0,"0"0"-102"0,0 0-86 0,0 0-80 16,0 0-71-16,0 0-70 15,0 0-52-15,0 0-36 0,0 0-22 0,0 0-17 0,0 0-9 16,0 0-10-16,-19-47-15 0,19 42-7 16,4-2-14-16,-1 1-8 0,5-1-4 0,0 0-7 15,4-1-4-15,1 0-5 0,6 2-4 16,1 0 1-16,1 2-4 0,1 2-1 0,0 2 1 0,3 0-4 16,-5 1 0-16,1 5-1 0,-1 1 2 15,-4 4-4-15,2 2 5 0,-2 1-2 16,-2 0-1-16,-4 0 4 0,-2 2-4 0,-5 3 2 15,-2-1 3-15,-1 5-3 0,-3-2 5 0,-7 1-2 0,-2 1 0 16,-6 0 3-16,-2 0-2 0,-2 0 1 0,-5-1 0 16,2 0-3-16,-3-2 1 0,-1-1-3 15,5-2 2-15,-3 0-5 0,7-3 3 0,-1-1 2 0,8 0-4 16,-2-3 8-16,5 0-9 0,4-4 2 16,0 0 0-16,2-2-7 0,3 0 7 0,1-3-3 15,0 0 0-15,0-1 7 0,0 1-4 16,5-1 1-16,2 2 3 0,3-2-3 0,2 0 5 15,8 0-2-15,1-2 3 0,6-1 0 16,-1-2-1-16,6 1 0 0,3-1-5 0,-2 0 2 0,-1 2-4 16,-1 1 2-16,-1 1 0 0,0 1-7 15,-2-1 6-15,0 0 0 0,-5 1-2 0,1-2 9 16,0 2-8-16,-2 0 0 0,-4 2 2 0,-3-2-6 16,-3 0 3-16,2-3-2 0,-4 1-1 0,1 0-1 0,3-2-12 15,-3-1-11-15,5-2-20 16,-3 1-24-16,3-2-37 0,-1-1-53 0,4 1-116 15,-8 1-417-15,-1 2-973 0</inkml:trace>
  <inkml:trace contextRef="#ctx0" brushRef="#br0" timeOffset="85371.8134">8192 13573 1200 0,'0'0'650'0,"0"0"-289"0,0 0-87 0,0 0-28 15,0 0-56-15,0 0-31 0,0 0-35 0,0 0-27 16,0 0-24-16,0 0-11 0,0 0-11 16,0 0-5-16,0 0-1 0,0 0-11 0,-40-76 2 15,33 74-5-15,4-2-8 0,-4 2 5 0,-2 1-12 16,0 1-1-16,-4 0-1 0,1 0-8 16,-4 1 5-16,2 3-2 0,-5 1 0 0,2 0 1 15,2 4-2-15,-3-1-1 0,0 1-2 0,2 2 2 16,-1 0-3-1,2 1-1-15,1-1 1 0,3 2-9 0,2 1 8 0,4 0-1 0,-2 3-4 16,5-1 12-16,-3 2-11 0,4 0 1 0,1 1 3 0,0 0-7 16,1-1 4-16,6-2 0 0,0 1-1 15,1-3 6-15,3 0-4 0,2-1 3 0,1-2 0 16,4 0-1-16,2-2 4 16,2-2-1-16,4 0 3 0,-3-3-7 0,5-2 5 0,1-1-1 15,-4-1-1-15,5-1 8 0,0-6-7 0,0 0 0 16,-1-1 2-16,1-2-12 0,-6-1 8 15,4-3-2-15,-6 0-1 0,0-1 8 0,-2 0-3 16,-1-1 2-16,-1 2 0 0,-6-1-2 0,-2-1 1 16,0-3 0-16,-7 1 2 0,1 0-1 0,-4-4 3 15,0 1-3-15,-7 0-3 0,-5 0 9 0,-4-2-9 16,0-1-1-16,-8 4 2 0,1 1-13 16,-7 3 5-16,-9 3-1 0,-4 4-2 0,-8 3 6 15,-7 5-6-15,-6 1-19 0,-4 7-42 16,1 5-91-16,15-1-480 0,16-1-1168 0</inkml:trace>
  <inkml:trace contextRef="#ctx0" brushRef="#br0" timeOffset="88273.5674">804 14987 568 0,'0'0'656'0,"0"0"-137"0,0 0-114 16,0 0-73-16,0 0-68 0,0 0-49 0,0 0-58 15,0 0-32-15,0 0-19 0,0 0-20 16,0 0-6-16,0 0-12 0,-37-101-17 0,36 97-14 15,1 1-16-15,-1 2-13 0,1 1-4 16,0 0 5-16,0 6-8 0,0 3 3 0,0 3 4 0,0 4-8 16,1 6 16-16,0 1 2 0,0 4-2 15,-1 3 7-15,0 1-13 0,0 2-1 16,1-1-1-16,-1 0-2 16,0 1 3-16,0-1-1 0,-2-1-3 0,2-2-8 15,-2-1 8-15,0 0-5 0,-1-4 7 0,2-2 8 16,0-3-12-16,0-1 2 0,1-3-10 0,0-4-13 0,0-2-22 0,0 0-39 15,-1-4-54-15,1-1-59 0,0-3-231 0,0-1-936 16</inkml:trace>
  <inkml:trace contextRef="#ctx0" brushRef="#br0" timeOffset="88503.5883">986 14859 2735 0,'0'0'266'0,"0"0"-62"0,0 0-48 0,0 0-28 15,0 0-26-15,0 0-24 0,0 0-26 0,0 0-19 16,0 0-22-16,0 0-6 0,0 0-8 0,0 0-2 16,0 0 8-16,1 4-2 0,1 8 5 0,0 2 2 15,3 5-6-15,-1 4 0 0,3 0-4 16,-4 4 0-16,0 1 9 0,2 1 2 0,-2 2-3 16,-2 0-1-16,4-2-6 0,-3 2-8 15,-1-1-19-15,-1 1-33 0,0 0-56 0,0-1-65 16,0 1-111-16,-2-1-245 0,-4-7-672 0,4-8-158 15</inkml:trace>
  <inkml:trace contextRef="#ctx0" brushRef="#br0" timeOffset="88748.591">668 15546 988 0,'0'0'885'0,"0"0"-486"0,0 0-91 0,0 0-53 15,0 0-44-15,0 0-46 0,0 0-49 0,0 0-35 0,0 0-27 16,0 0-18-16,0 0-5 0,0 0 3 15,0 0 8-15,0 0 5 0,-52 6 2 0,59-4-3 0,7-2-41 16,12 0-2-16,3 0-12 0,7-3-3 16,4-2 26-16,6-1-6 0,-2 0 1 15,2 1-5-15,-3-2-1 0,-2 1 1 0,-3-3-2 16,-3 4-2-16,-1-2 1 0,-4 1-5 16,-4 0-6-16,-4 0-12 0,-2-1-10 0,-4-1-18 15,-3 1-14-15,-4-3-20 0,-5 2-37 0,3-3-74 16,-6-2-196-16,0 4-648 0,-2 4-618 0</inkml:trace>
  <inkml:trace contextRef="#ctx0" brushRef="#br0" timeOffset="90071.5688">646 14765 2554 0,'0'0'220'0,"0"0"-20"0,0 0-32 15,0 0-26-15,0 0-39 0,0 0-21 0,0 0-27 16,0 0-16-16,0 0-27 0,0 0-17 16,0 0 0-16,0 0-4 0,0 0 12 0,0 0 8 15,19-1-33-15,-2 1 0 0,4 0-3 16,2 0-7-16,7 0 16 0,1 0-30 0,0-2-30 0,0-1-43 16,-1 2-42-16,2-3-40 0,-2 0-88 15,0-1-136-15,-3-1-193 0,-4-1-175 16,-1 0 68-16,-4 0 725 15,-1 0 0-15,-5 0 0 0,-2 1 0 0,-5 0 0 16,2 0 404-16,-5 1 296 0,-1 0-144 16,2 0-115-16,-3 2-78 0,0 0-88 0,1 1-71 0,-1 0-60 0,1 0-49 15,0 2-33-15,0 0-23 0,2 0-14 16,2 0-2-16,-1 0-1 0,5 2 0 0,1-1 2 0,3 3 4 16,4 3 0-16,3 3 4 0,1 2-6 0,-2 3-8 15,3 4-2-15,0 0-8 0,-2 3 2 0,1 2 1 16,-2 1-4-16,-1 1 1 0,-4-2-3 15,1 1-3-15,-3-1 0 0,-2-3 0 0,-2-1 0 16,-4-5-1-16,3-2 1 0,-4-5-2 0,-2-2 0 16,4-2 4-16,-4-2-2 0,0-2 5 0,-1 0 1 15,1 0-6-15,-1-5-4 16,0 0-5-16,0-4-1 0,0-3 4 0,3-5-12 16,3-4 14-16,3 1-17 0,-2 0-4 15,3 4 13-15,5 2-15 0,-2 1 17 0,4 3 0 0,1 1 0 16,-1 0-3-16,4 3-4 0,-2 1 3 15,6 3-2-15,-2 1 7 0,0 1 4 0,4 0-4 0,-3 0 5 16,3 3-3-16,-1 1-1 0,1 2 7 0,2 0-1 16,-1 0 1-16,2-1 3 0,-2-1-4 15,0-1 0-15,-1-1 0 0,-4-2 2 0,-4 0 1 0,0 0 3 16,-7-1-2-16,-1-4 1 0,-2 2 7 16,-1-3 2-16,-5 0 7 0,3-1 2 15,-3-1-5-15,-2-1 0 0,-1-1-5 16,0 0 0-16,0 2 3 0,-1 0-2 0,-4 0 0 0,-3 2 0 15,0 0-5-15,-1 0 2 0,-2 4-3 0,-1-1-4 0,-1 3-1 16,-2 0-1-16,-1 0-2 0,0 6-1 16,-3 2 2-16,3 1-4 15,1 1 2-15,2 3 3 0,3-1-7 0,2 2 4 16,3 0-4-16,2-1 0 0,3 0 5 16,0-2-3-16,6-3 2 0,-1-1-1 15,4-2 1-15,1-2 0 0,2-1-1 0,2-1 5 0,0-1-1 16,4-1 2-16,-3-5 1 0,1-1-3 15,-2-3 3-15,1-1-3 0,-4-2 2 0,2 1 4 0,-3-3-4 0,1-2 2 16,-1 1-2-16,0 0-1 0,-4 2 7 0,-2 0-3 16,-3 0 4-16,2-1 0 0,-3 1-4 15,0-1 1-15,0 1 0 0,0 1 0 0,0 2-1 0,-4 0 3 16,2-1 0-16,-2 3-6 0,1 0 4 16,0 0-7-16,2 4 1 0,-2 0 5 0,2 0-5 15,-1 2 4-15,2 1-2 0,0 1-1 0,0 1 4 16,-1 0-1-16,1 0 0 0,0 0 0 15,0 0-5-15,0 0 0 0,0 0-3 0,0 0 0 16,0 0 2-16,-1 0 2 0,1 0-1 0,0 0-3 16,0 0 0-16,0 0-1 0,0 0 2 15,0 0 2-15,0 0-1 16,0 0 1-16,0 0-1 0,0 0-3 0,0 0 3 0,0 0-2 16,0 0 4-16,0 0 1 0,0 0-3 0,0 0 1 15,0 0-2-15,0 0 0 0,0 0 2 16,0 0-1-16,0 0 2 0,0 0 0 15,0 0-1-15,0 0-2 0,0 0 1 0,0 0 4 16,0 0-4-16,0 0 5 0,0-1-2 0,0 1-3 16,0 0 4-16,0 0-5 0,0 0 3 0,0-1 1 15,0 1-6-15,0 0 3 0,0 0 0 0,0 0-4 16,0 0 6-16,0 0-2 0,0 0 0 0,0 0 0 0,0 0-1 16,0 0-2-16,0 0 1 0,0 0 5 15,0 0-6-15,0 0 4 0,0 0-3 0,0 0-3 16,0 0 4-16,0 0-3 0,0 0 1 0,-1 0 1 15,1 0-3-15,0 0 4 0,0 0-6 0,0 0 3 16,0 0 2-16,0 0-2 0,0 0 4 0,0 0-4 16,0 0 0-16,0 0-4 0,0 0 2 15,0 0 0-15,0 0-3 0,-1 0 4 0,1 0-4 16,0 0-2-16,0 0 7 0,0 0-5 16,0 0 3-16,-1 1 4 0,1 0-6 0,-2 1 7 15,2 1-1-15,-1-1 0 0,1 0 0 0,-3 1-2 0,2-2-4 16,1 2-8-16,-1-2-6 15,0 0-6-15,1 1-5 0,0-1 0 0,0 1-4 16,-1-2 1-16,1 0-5 0,0 1-8 0,0-1 1 16,0 0-6-16,-1 0-8 0,1 0-11 0,0 0-24 0,-2 0-10 15,2 0-9-15,-2 1-27 0,1 1-62 16,0 1-141-16,1-1-343 0,-1 0-412 0</inkml:trace>
  <inkml:trace contextRef="#ctx0" brushRef="#br0" timeOffset="90784.1826">1224 14802 567 0,'0'0'888'0,"0"0"-559"0,0 0-56 0,0 0-36 16,0 0-12-16,0 0-23 0,0 0-30 0,0 0-37 15,0 0-31-15,0 0-35 0,0 0-21 16,0 0-10-16,0 0-11 0,0 0-1 0,41-98-7 15,-22 92-1-15,2 2 1 0,0 2-5 0,9 2 2 16,3 1-6-16,2 6-15 0,-2 4-1 16,-8 1-4-16,-8 1 1 0,-1-1 9 0,-4 1 0 15,-4 1 1-15,0 2-1 0,-3 0 9 0,-2 1-4 0,-1 0 5 16,-2 3 1-16,0-2-7 16,-4 1 7-16,-4-3-4 0,2-1 2 0,-4 0 1 15,-1-2-5-15,2-4 1 0,1-1-3 0,-1-3 0 16,1-1 11-16,2 0-2 0,-2-2 2 0,-2 1-8 15,1-1-7-15,0-2-3 0,0 0-4 16,4 0 4-16,-1-5-12 0,5 0-3 0,1-4-1 16,0-6-5-16,10-7 10 0,9-4-10 0,3-3 2 15,5 0 5-15,-2 2-3 0,4 5 8 16,-1 1-6-16,-1 1-4 0,0 3-8 0,-1 1-13 16,-1 1-25-16,-4 3-36 0,0 1-34 15,1 4-32-15,-6-2-27 0,1 1-22 0,-5 2-7 16,-2 0 15-16,-2 1 40 0,-4 1 51 0,-4 1 60 15,0 1 46-15,0-2 27 0,0 1 10 16,-2 0-19-16,-5 2-16 0,-4 0-32 0,0 1-19 16,-3 0-48-16,2 0-370 0,2 0-346 0</inkml:trace>
  <inkml:trace contextRef="#ctx0" brushRef="#br0" timeOffset="91123.6977">1058 14884 1755 0,'0'0'326'0,"0"0"-57"0,0 0-31 0,0 0-29 0,0 0-31 15,0 0-29-15,0 0-27 0,0 0-28 0,0 0-28 16,0 0-20-16,0 0-11 0,0 0-12 0,0 0-7 15,24-68-3-15,-22 68-8 0,2 0 3 16,-2 0 5-16,2 3 3 0,2 5 12 0,-2 2-2 16,3 1 0-16,0 5-2 0,2 1-4 15,-3 4-1-15,3 4-5 0,-2 2-2 0,0 3-1 16,0 1 2-16,-4 1-2 0,3 2-3 16,-2-2 1-16,1 0-4 0,-3-1-1 0,3 0 3 15,1-5-8-15,-4 0-12 0,4-1-30 16,-3-2-44-16,4-3-52 0,2-3-95 0,-5-3-302 0,2-6-1073 0</inkml:trace>
  <inkml:trace contextRef="#ctx0" brushRef="#br0" timeOffset="91786.6514">1985 14733 746 0,'0'0'426'0,"0"0"-138"15,0 0-5-15,0 0-1 0,0 0-27 0,0 0-40 16,0 0-45-16,0 0-24 0,0 0-21 16,0 0-13-16,0 0-15 0,0 0-19 0,0 0-22 15,0 0-25-15,8-40-8 0,-19 40-6 16,-5 0-3-16,2 0 5 0,-3 1-6 0,-3 5 1 0,0 2-2 15,-4 0-8-15,-3 6 4 0,4-1-2 16,-1 2-2-16,6-1 1 0,0 1-4 0,7 0-1 16,3 1-1-16,0-2 2 0,7 0-5 0,1-2-2 15,1-2-1-15,8-1-8 16,0-2 9-16,8-2-1 0,1-1 2 0,7-3 12 0,3-1-6 16,3-1 3-16,-1-5 2 0,1-2-8 0,-5-2 7 15,-2 0-3-15,-1-4 3 0,-4-1 2 16,0-3-3-16,-4-3 2 0,1 0 2 15,-4-1 3-15,-3 0 3 0,-5 0 3 0,2 2 0 0,-4-2 2 16,-2 1 5-16,0-2 0 0,0 0 0 0,0 1-2 0,-2-1-1 16,-4 6 9-16,4 2 6 15,0 2 2-15,-1 5 1 0,0 2-5 0,2 4-3 16,1 1-8-16,0 1-8 0,-1 0-9 0,1 0-7 16,-1 0-5-16,0 6-7 0,-2 4 3 0,-2 6 0 15,2 6 4-15,-3 5 9 0,3 1-4 16,-4 1 1-16,4 2 3 0,-3 2-7 0,2 0 3 15,-1 3-2-15,2 0-5 0,-1 2 7 16,-1-1-11-16,3 4-29 0,-1-4-55 0,-1 3-100 16,3-3-220-16,1-11-837 0,0-9-490 0</inkml:trace>
  <inkml:trace contextRef="#ctx0" brushRef="#br0" timeOffset="93353.0271">2278 15080 3302 0,'0'0'-53'0,"0"0"-3"0,0 0 12 0,0 0 51 15,0 0 47-15,0 0 13 0,0 0-8 0,0 0-35 16,0 0-37-16,0 0-11 0,0 0 4 0,0 0 10 15,0 0 16-15,0 0 10 0,55 20 1 0,-47-1 3 16,-2 1 1-16,-3 2 0 16,-2 3 6-16,-1-1 1 0,0 2-1 0,-2 0-2 0,-6 0-4 15,-1 2-7-15,-2 0-2 0,1 0-2 0,-2 1-3 16,-3-1 0-16,3-7 2 16,1-2-4-16,4-5 2 0,1-5-1 0,-1-3 2 0,3-4 10 15,-2-1 3-15,2-1 6 0,-3-3-3 16,0-7-7-16,-2-2-7 0,-3-6-6 0,1-2-2 15,0-7 2-15,4-2-3 0,1-8-4 0,2 0-5 16,1-8 0-16,3-2-2 0,5-7 3 0,2-4 3 16,4-2-3-16,2-4 2 0,0-2-1 0,8 2-2 15,-1 3 9-15,1 4 1 0,7 6 2 16,-2 6 3-16,6 5-13 0,0 7 1 16,-1 4-2-16,2 4-2 0,-2 5 9 0,2 5 1 15,-5 4 1-15,2 3-4 0,-6 5-3 0,-6 3-2 0,0 0 2 16,-3 7 7-16,-2 5 0 15,1 1 0-15,-4 8 0 0,-2 3-8 0,-3 3 10 0,-4 5-2 16,-1 4 4-16,-3 3 0 0,-7 2-10 0,-2 6 2 16,-8 0-2-16,-1 2 2 0,-3-3 4 0,-1 0 0 15,2-5-2-15,-4-3 0 0,5-6 0 0,-1-2-4 16,0-4 6-16,-1-4 0 0,5-3-3 16,1-5 5-16,4-2-4 0,3-2-4 0,4-3 6 15,2-2-3-15,-2-1 3 0,6-3 0 0,1 0-6 16,0-1-2-16,0 1-1 0,7 1-1 15,-1 1 8-15,1-1 1 0,4 0 0 0,6-1-1 16,2-1 1-16,3 0-2 0,1 0 2 0,7-3 2 16,0-2-4-16,1-2 2 0,2-1-1 0,1-2-2 15,0-3 4-15,-3 4-3 0,-1-5 4 0,-6 3 1 16,0-2-4-16,-5-1 2 0,-3 2 0 16,-1 0-2-16,-4 0 5 0,-5-2 2 0,-1 3 1 15,-3 0-1-15,-2 0-1 0,0 2-3 16,0 2-1-16,-3 1 2 0,-3 3-4 0,0 0 2 0,-2 3-6 15,-2 0-2-15,-1 3 4 0,-3 5-3 16,-2 3 7-16,-2 6-1 0,-1 0-2 0,-2-1 2 16,1 6-4-16,0-4 2 0,3 1 2 0,3 0-1 15,1 3 2-15,2-1-1 0,3 0-1 0,2-2-2 16,3 3 0-16,3-3 3 0,0-3-3 16,4 1 3-16,9-3-5 0,1-2-4 0,7-3 4 15,6-3-2-15,3-4 1 0,2-2 2 0,1 0-7 0,0-6-3 16,-2-1-3-16,3-5 1 0,-3 0 2 15,-2-4 6-15,-5 2 6 0,-4 0-1 0,0-2 4 16,-6 0-1-16,-1 1 1 0,-6-2 6 16,-2 1-2-16,-3 1 3 0,-2 1 1 0,0-1-5 15,0 4 4-15,-6-1 1 0,2 4 0 0,0 2 6 16,-1 1-5-16,1 2 2 0,-3 2-2 16,5-1-4-16,-2 2 0 0,0 0-5 0,1 3-1 15,-2 4 0-15,2-1-3 0,-2 5 2 0,0 2-1 0,4 0 1 16,0 1 1-16,0-1 1 0,1 3-1 15,0-1-5-15,3-1 5 0,6 1-4 0,-1-4 2 16,2 1 6-16,3-4-7 0,-2-1 4 0,3-3-2 16,1-2-2-16,0-1 4 0,1-1-4 15,3-1 4-15,-2-3-1 0,5-3-2 0,-1-2 0 16,-1-1-1-16,-2-1 3 16,2-1 0-16,-4-1 2 0,1-1-2 0,-3-2-2 0,-2 2 3 15,0 1-2-15,-3 2 4 0,-1 2 1 0,-2 0-3 16,-3 2 0-16,-2 4-1 0,1 1-1 0,-1 0 6 15,-1 2-2-15,0 0 0 0,0 0-3 16,0 0-5-16,0 0-2 0,-1 5-2 0,-1 2 5 0,1 3 0 16,-1 0 4-16,1 1 0 15,-2 2-3-15,3-1 4 0,0 2-4 0,0-1 2 0,7-2 3 16,0-1-6-16,3-1 3 16,2-1-1-16,0-2 0 0,5-3 5 0,-2 0-1 0,4-3 1 15,2 1-2-15,1-8-1 0,0 1-2 0,2-2 0 16,-4-3 4-16,2 1-3 0,-2-2 4 0,1-3-3 15,-1-1-2-15,0 0 6 0,0-5-7 16,-2 1 6-16,-1-3-1 0,-1-1-2 0,-3-3 5 16,-2 0-5-16,-2-1 3 0,-4-1 2 0,-3 3-4 15,-2 3 5-15,0-1-2 0,-7 5-2 0,-3 1-2 16,-3 4 0-16,0 2 2 16,-4 5-3-16,0-1 4 0,-3 4-4 0,-1 2-4 0,-1 2 7 15,1 0-5-15,-2 6 3 0,3 1 2 0,-1 0-6 0,3 5 6 16,3-2-4-16,0 2-2 0,7 0 5 15,2 0-3-15,2-2 2 0,4 2-1 0,0-1-2 16,7 3-1-16,6-1 1 0,5 1 3 0,6-1-2 16,4-1 3-16,6 0 0 0,4-2-3 15,3-1 6-15,5-3-6 0,-3 0 3 0,2-3 5 16,-2-2-7-16,-2-1 6 0,1 0-3 16,-5 0-6-16,-1 0 6 0,-6-2-4 0,-3-2 3 15,-4 1 1-15,-8 1-4 0,-1-1 3 0,-3 2-2 0,-5 0 1 16,-2 1 2-16,-1 0 0 15,-3 0 3-15,0 0-2 0,0 0 3 0,0 0-1 0,0 0 0 16,0 0 1-16,0 0-6 0,0 0 5 0,-2 0-3 16,2 0-1-16,-1 0 4 0,1 0-5 15,0 0 2-15,-1 0-3 0,0 0-2 16,-1 0 0-16,1 0-5 0,-1 0-4 0,-5 2-22 16,1 2-25-16,-3 0-48 0,1 1-104 15,-1 1-346-15,4-2-785 0</inkml:trace>
  <inkml:trace contextRef="#ctx0" brushRef="#br0" timeOffset="95808.0844">9015 13726 1251 0,'0'0'522'16,"0"0"-105"-16,0 0-73 0,0 0-74 0,0 0-55 15,0 0-46-15,0 0-34 0,0 0-25 0,0 0-25 0,0 0-18 16,0 0-16-16,0 0-15 0,-27-12-6 0,27 12-7 15,0 0 1-15,0 0 0 0,2 0-4 16,5 0 6-16,3 0-1 0,8 0 0 16,6 0 2-16,7 0-6 0,8-5 0 0,2 0-6 0,7 1-4 15,-4-1-4-15,3 1-4 0,-4 2 2 16,-1-2-3-16,-2 1 2 16,-5 0 1-16,0-1-4 0,-6 2 4 15,-5 0-4-15,-5 2-1 0,-7-1 4 0,-3 1-6 16,-5 0 4-16,2 0 0 0,-6 0-2 0,0 0 4 0,0 0-1 0,0 0 3 15,0 0-1-15,0 0-3 0,0 0 0 0,0 0-2 0,-1 0 1 16,-4 0-2-16,2 0-1 0,1 0-11 0,-3 0-20 16,0 0-26-16,0 0-42 15,1 0-61-15,1 0-110 0,0 0-344 16,2 0-1043-16</inkml:trace>
  <inkml:trace contextRef="#ctx0" brushRef="#br0" timeOffset="96270.2266">9808 13490 2283 0,'0'0'415'0,"0"0"-112"0,0 0-113 0,0 0-34 0,0 0-37 16,0 0-24-16,0 0-32 0,0 0-33 0,0 0-10 15,0 0-7-15,0 0 4 0,0 0 5 0,0 0 2 16,14 60-1-16,-13-39-9 16,3 3 5-16,-2 2-10 0,1 3-3 0,3-3 1 0,-1 3-7 15,4-4 5-15,1-4-1 0,1-4-3 0,4-5 7 16,0-2-7-16,1-4 1 0,-1-2 1 15,2-3-6-15,-3 0 5 0,2-2-2 16,-2-6 2-16,1-3 1 16,-3-2 1-16,1-2 3 0,-3 1-1 15,4-3 2-15,-4-2-3 0,2 2-2 0,-1-2 1 16,0 3-7-16,-1-1 8 0,0-1 0 16,0 2-3-16,-3-1 10 0,-1 3-9 0,3 3 5 15,-6 1 5-15,3 2-2 0,-3 3 9 0,2-1-4 0,-2 3-2 16,-1 1 0-16,1 0-7 0,-2 1 0 15,1 0-3-15,-1 0 0 0,0 2-1 0,1 3-2 16,2 3 3-16,2 3-7 16,0 1 5-16,-2 4 1 0,4 2-3 0,-5 0 10 0,4 3-9 0,-4 1 2 15,3 2 0-15,-3 0-8 0,1 2 7 0,-3-1-1 0,-1-1 1 16,2 0 4-16,-2-2-4 0,0 2 1 0,1-3-3 16,-1-3-1-16,0-2 1 0,0-2-5 0,0-1-7 0,0-3-16 15,0-2-26-15,2-1-31 0,-1-3-42 16,2-1-54-16,2-3-138 0,-3 0-832 15,1 0-590-15</inkml:trace>
  <inkml:trace contextRef="#ctx0" brushRef="#br0" timeOffset="96786.0483">10820 13509 2590 0,'0'0'271'0,"0"0"-73"0,0 0-47 16,0 0-18-16,0 0-17 0,0 0-11 15,0 0-24-15,0 0-19 0,0 0-19 0,0 0-9 16,0 0-9-16,0 0-7 0,0 0 2 0,0 0-11 16,-23-50-1-16,18 56 1 0,-1 1-10 0,-1 1 9 15,0 2-2-15,0 1-2 0,-2 0 6 0,1 0-6 16,0 2 3-16,-1 1-1 0,0 0-4 16,1 1 2-16,0-1-4 0,-1 1 1 0,3 0-2 15,-1 2 2-15,0-2 2 16,2 1-4-16,-2-2 8 0,4 2-6 0,2-1 0 0,0-2 3 15,1 0-11-15,0-2 7 0,0 0 1 0,4 0-2 16,4-2 10-16,-2 0-6 0,4 0 2 0,1 0 2 16,3-1-7-16,0-1 5 0,2-3-1 0,-1 0 0 15,3 0-1-15,1-3 2 0,-1 1 0 16,-1-2-1-16,2 0 4 0,-3 0-2 16,-1 0-1-16,0-3-1 0,-2-2-3 0,2 1 1 0,-2-4 2 15,0 0 0-15,-1-1 5 0,0 0-4 16,1 1 1-16,-2 0 0 0,-2-1-4 0,-2 1 3 15,0-3-3-15,-3 1 3 0,1 1 2 16,-2-1-3-16,-1-1 2 0,1 2-4 0,-2-2 2 0,-1 0 0 16,0 2-1-16,-1-3 2 15,1 3-5-15,-4-2 0 0,0-1 0 16,-1 0 0-16,0-1 0 0,-2 0 0 0,-2 1 0 16,2 1 0-16,-2-2 0 0,0 2 0 0,0-2 0 0,1 0 0 15,-1 3 0-15,0 0 0 0,2 2 0 0,-2 0 0 16,-1 1 0-16,1 2 0 15,1 1 0-15,-4 0 0 0,-2 3 0 0,-2 1 0 0,1 0-7 16,-8 5-24-16,2 3-27 0,-5 3-70 0,-5 3-173 0,5-3-927 16,9-4-608-16</inkml:trace>
  <inkml:trace contextRef="#ctx0" brushRef="#br0" timeOffset="116454.6067">12833 13392 310 0,'0'0'413'0,"0"0"-77"0,0 0-20 0,0 0-6 16,0 0-15-16,0 0-50 0,0 0-56 16,0 0-46-16,0 0-28 0,0 0-14 0,0 0-5 0,0 0-6 15,6-13-7-15,-6 13-5 0,0 0-12 16,0 0-9-16,0 0-14 0,0 0-12 16,0 0-4-16,0 0-6 0,0 0-2 0,0 0 0 15,-2 0-10-15,2 0-3 0,-1 1-7 0,-2 2-4 16,1 0 4-16,-5 3 2 0,-1 2 3 15,0 1 0-15,-1 2-1 0,-2-1-1 0,1 2 0 0,1 0 3 16,-1 2-1-16,0 1 1 0,2-1 0 0,1 1-3 16,1-1 3-16,-1-3 0 0,4 2 1 15,-1-4 4-15,1 1-7 0,2 0 0 0,1 0 1 16,0-2-2-16,0 0 4 0,1 1 3 16,5-3 4-16,1 1 4 0,2-1-1 0,2 1 2 15,3-1 2-15,3-2 0 0,-1 1-1 0,3 1-2 16,2-2-6-16,0 1-7 0,2-1 3 0,-1 1-3 15,-2-1 1-15,0 2 1 0,-2-1-4 0,-1 1-1 16,-3-2-1-16,1 2-3 0,-2 0 3 16,-2 1 2-16,-1-1 0 15,-1-1 1-15,0 2-4 0,-3-1-1 0,-1 0 0 16,0 0 3-16,0 1-1 0,-4 0 1 16,1-1-2-16,0 1-3 0,-2-2 3 0,0 1 0 0,0 0 2 0,0 0 1 15,-2-1-2-15,0 0 2 0,-3 0-2 0,0 1-2 16,0 0 4-16,-1-2 1 0,-4 2 1 15,-1-1 4-15,1 1-5 0,-4-1-1 0,-1-1 0 16,3 0 2-16,-5-1-1 0,3 0 3 0,-4-2-2 16,2 0-6-16,0-1 4 0,1 1-1 0,1-1 1 15,2 0 7-15,-3 0-10 0,3-1 1 0,1-2-9 16,3-2-17-16,0-2-15 0,2-1-45 16,1-2-73-16,2-3-231 0,2 3-821 0,1 2-507 0</inkml:trace>
  <inkml:trace contextRef="#ctx0" brushRef="#br0" timeOffset="116892.4995">13004 13297 2254 0,'0'0'254'0,"0"0"-18"0,0 0-51 0,0 0-19 16,0 0-16-16,0 0-34 0,0 0-31 16,0 0-24-16,0 0-22 0,0 0-15 0,0 0-5 15,0 0 0-15,0 0-1 0,0 0-1 0,56-31-3 16,-39 30-8-16,2 0 6 0,6-1-1 16,-1 1 3-16,3 0 5 0,2 0-7 0,0-1-1 15,0 0-3-15,2 0-2 0,-3-1 5 16,-2 1-1-16,-1 0 0 0,-4 0-1 15,-2 1 0-15,-1-2-2 0,-6 2 2 16,-1 0 1-16,-2 0-3 0,-5-1 1 16,1 2-2-16,-4 0-6 0,-1 0 6 0,0 0 0 0,0 0 1 0,0 0 7 15,0 0-10-15,0 0 0 0,0 0 0 0,0 0-3 0,0 0 5 16,0 0 2-16,0 0 0 0,0 0-1 0,0 0-2 16,0 0-4-16,0 0 2 0,0 0 2 0,0 0-4 15,-1 0-1-15,1 0-8 0,0 0-16 16,-2 0-20-16,2 0-27 0,-3 3-41 0,1 3-73 15,-1 1-216-15,-2-1-852 0,3-2-483 0</inkml:trace>
  <inkml:trace contextRef="#ctx0" brushRef="#br0" timeOffset="117440.7557">13734 13471 2051 0,'0'0'197'0,"0"0"-34"15,0 0-3-15,0 0 6 16,0 0 9-16,0 0-31 0,0 0-51 0,0 0-36 0,0 0-21 16,0 0-5-16,0 0-1 0,0 0 5 15,0 0 4-15,0 0-4 0,2 3-4 0,-3-4-5 16,-1 2-4-16,-4-1-3 0,3 1 0 0,-5 0 2 15,3 0-2-15,-1 1 1 0,3-1-5 0,-3 1-5 16,3 1-2-16,-4 1-1 0,4 1-1 0,-4 1 0 16,3-1-5-16,-3 2 0 0,3 1-1 0,-4 1 2 15,3 1 1-15,0 1 0 0,0-2-1 16,0 3-3-16,3-1 3 0,-2 2-2 16,1 0 3-16,2-1 3 15,1 1-6-15,0 1 0 0,0-2 1 0,0 2-2 16,0 0 5-16,4 1 1 0,2-2 1 15,-1-2 0-15,3-1-2 0,0 1-1 0,3-2 2 0,0-1 3 0,5-2 0 16,-3-1 4-16,4-3-1 0,0-1-1 0,2-1 1 16,2 0-1-16,0-3-1 0,2-3 3 15,-1-2-4-15,-2-2 1 0,-1 1-3 0,-2-3-1 0,0 1 4 16,-3 0 1-16,0-2 0 0,-3-2 2 0,0 4-4 16,-3-3 1-16,-5 1 1 15,3-1 1-15,-3 1-1 0,-3-1 2 0,0-2-3 0,0 2-4 16,-1-1 1-16,-6 0-4 0,0 1 3 15,-3-1 0-15,0 0-2 0,-2 1-1 0,-2 2-4 0,3 0 0 16,-1 4 2-16,0 1 1 0,2 2 0 0,1 1-2 16,0 3-5-16,0 1-3 0,-1 0-18 15,-4 5-36-15,-1 2-82 0,4 0-313 16,1-2-1061-16</inkml:trace>
  <inkml:trace contextRef="#ctx0" brushRef="#br0" timeOffset="118258.4184">14446 11459 0 0,'0'0'0'0,"0"0"0"0,0 0 0 16,0 0 0-16,0 0 0 0,0 0 0 0,0 0 0 15,0 0 0-15,0 0 0 0,0 0 0 0,0 0 0 0,4-12 0 16,-4 12 0-16,0 0 0 15,0 0 0-15,-3 0 0 0</inkml:trace>
  <inkml:trace contextRef="#ctx0" brushRef="#br0" timeOffset="127323.2231">14641 13509 515 0,'0'0'586'0,"0"0"-109"0,0 0-75 0,0 0-50 15,0 0-56-15,0 0-73 0,0 0-65 0,0 0-44 16,0 0-32-16,0 0-13 0,0 0-9 0,-5-1-6 16,5 1-8-16,0 0-5 0,0 0-5 15,0 0-1-15,0 0 0 0,0 0-8 0,0 0-2 0,0 0-8 16,1 0-8-16,-1 0 6 0,0 0-4 16,1 0 0-16,0 0 6 0,-1 1-9 15,7 2 3-15,-3-1 4 0,5 3-1 0,4-3 10 16,5 0-1-16,3 1 1 0,6-2-2 15,3 0-3-15,1-1-6 0,3 0 0 16,2 0 0-16,0 0-2 0,3 0-3 16,-1-1-3-16,3-3-5 0,-6 2 8 0,3-3 0 15,-2 1 1-15,-3 1 3 0,-2 1-8 0,-3 0 0 0,-5-1-3 0,-1 2-1 16,-6 1 4-16,-3-1 2 0,-5-1-1 16,-5 1-1-16,-1 1 0 0,-1 0 1 0,-1 0 3 0,0 0 4 15,0 0-4-15,0 0 1 0,0 0-2 16,0 0-4-16,0 0 4 0,-1 0-1 15,1 0 1-15,0 0 4 0,0 0-7 0,0 0-1 0,0 0-3 16,0 0-3-16,0 0 6 0,0 0-3 16,0 0 0-16,0 0 0 0,0-1 0 0,0 1-9 15,0 0-11-15,0 0-15 0,0-1-28 0,0 0-32 16,0-2-46-16,4-1-104 0,-2 0-340 0,0 1-1086 16</inkml:trace>
  <inkml:trace contextRef="#ctx0" brushRef="#br0" timeOffset="127963.6956">15932 13187 2120 0,'0'0'327'0,"0"0"-45"16,0 0-71-16,0 0-34 0,0 0-31 0,0 0-34 15,0 0-34-15,0 0-17 0,0 0-16 0,0 0-12 16,0 0-3-16,0 0-7 0,0 0-3 15,0 0 5-15,-94-44-13 0,89 47-4 0,-1 4-3 0,-1-1-7 16,4 4 7-16,-1 0 1 0,0 2 0 16,4 3-1-16,1 0 1 0,-1 1-2 15,6 1 3-15,-2 1 2 0,4 2 0 0,2 0 1 16,1 0-4-16,-1 1-3 16,5-1 2-16,-1 0 0 0,-1 2 2 0,5-1 2 15,0 0-5-15,0-2 0 0,-2 2-4 0,2-2 0 16,2 1 3-16,-3-3 0 0,-1-1 0 15,1 0 0-15,-4-1-2 0,-3-1-1 0,0-1 0 0,-1 0 2 0,-6-1-2 16,2 0 2-16,-4-2-1 0,-1 0-3 16,0 1 2-16,-5-1 0 0,1 0 0 15,-5-2 4-15,-1-2-4 0,-2-1 0 0,-5-2 0 16,2 0-2-16,-5-2 2 0,-1-1 0 0,1 0 0 0,-1-1-2 16,0-4-1-16,1-1-3 0,2 1 1 0,1-3 2 15,4-3 1-15,2 0 1 0,3-3-1 0,3-1-3 16,5 0 0-16,0-3-3 0,6-1 0 15,3-3 1-15,4-1-4 0,6-3 3 0,2 0 3 16,0-1 1-16,5 0 4 0,-2 2 2 16,2 0 1-16,-2 3 0 0,-2 0 0 0,3 1 1 15,-3 2 2-15,-2-1 4 0,-1 3 0 0,-4-2 2 16,0 4 2-16,-3-2-4 0,-1 2 6 0,-3 2-4 16,-3-1 1-16,1 0 1 0,-4 2-7 0,1 1 3 15,0 0-2-15,-6 1-4 0,3 0 6 0,-3 1-5 16,0-1 2-16,-4 1 3 0,2 2-6 15,-3-1-1-15,-3 3-1 0,1-1-5 0,-1 1 4 16,-5 0 1-16,1 1-2 0,-4 3-1 0,-2-1 0 16,1 2-1-16,0-1 2 0,0 4 2 0,2 1-4 15,0 2-1-15,6 1-6 0,1 1-15 16,-1 3-9-16,3-1-29 0,0 1-41 0,0 1-60 16,8 2-121-16,0-5-474 0,1-4-954 0</inkml:trace>
  <inkml:trace contextRef="#ctx0" brushRef="#br0" timeOffset="128565.4028">16678 13271 1673 0,'0'0'341'0,"0"0"-25"0,0 0-49 0,0 0-44 16,0 0-54-16,0 0-52 0,0 0-36 0,0 0-24 15,0 0-15-15,0 0-4 0,0 0 3 0,0 0 4 16,0 0 4-16,0 0-4 0,3 0 0 16,-4 0-7-16,-3 0-8 0,-2 0-6 0,2 0-7 15,-3 0 1-15,0 0-2 0,-1-2-4 0,2 5 1 16,-2 0-4-16,0 0 1 0,3 2-1 0,-4 1-4 16,1 2-1-16,0 0-4 0,-1 1 1 15,2 2 0-15,-2-1 2 0,1 2 1 16,-1 0-3-16,4 1 2 0,-2 0-3 0,0 2 0 0,3-1 3 15,-4 2-4-15,6-1 4 0,-1 0-3 16,-1 1-2-16,3-1 3 0,1-1-1 16,0 0 2-16,0-3-1 0,0 1-1 15,1-2 1-15,5 1 0 0,-2-2 1 16,5-1 2-16,-1 0 0 0,1-1-1 0,2 1-1 16,0-2 2-16,0-1-2 0,2-1 1 0,2-1 4 15,-1 1-6-15,1-3 6 0,1 0-3 0,1-1-2 0,-1 0 4 0,0 0-3 16,1 0 1-16,-3-2 1 0,3-3-3 15,-4 1 2-15,2 1-1 0,-1-2-1 0,-1 0 1 16,-2-1 2-16,1 2 0 0,1-2 0 0,-4-1 4 0,1 0-4 16,-3 0 1-16,2-1 2 15,0 0-3-15,0 0 1 0,-1-1-1 0,-3-1-2 0,3-1 5 16,-2 0-3-16,-1 0 2 0,-1-2 1 0,0 2-4 16,-1-2 2-16,-2 2-1 0,3-1 1 0,-4 1-1 15,0-1 1-15,-2 0-1 0,2-1-2 16,0 2 2-16,-3 0-3 0,-1 1 0 15,-2 0 1-15,-2 0-5 0,1 0 5 0,-1-2-1 16,-1 2-4-16,-2-1 7 0,0 2-8 0,-1 2 4 16,-2-2-1-16,3 4-4 0,-2-1 0 15,-2 2-11-15,-3 1-20 0,-1 0-39 0,-7 2-93 0,6 0-397 16,7 1-1080-16</inkml:trace>
  <inkml:trace contextRef="#ctx0" brushRef="#br0" timeOffset="136175.6432">11599 13537 0 0,'0'0'0'0,"0"0"0"0,0 0 0 0,0 0 0 15,0 0 0-15,0 0 0 0,0 0 0 0,0 0 0 16,0 0 0-16,0 0 0 0,0 0 0 16,0 0 0-16,2-4 0 0,-2 3 132 0,0-1 13 15,0 1 4-15,0 0-10 0,1 0-14 0,-1 1-10 16,1-1 7-16,0 1 12 0,-1-1 9 15,0 1 8-15,2-2-8 0,-2 1-15 0,0 0-9 16,0 1-14-16,0-1-8 0,0 1 0 0,0-1 1 16,1 0 6-16,-1-1 7 0,0 1-1 0,1 0-8 15,-1-1-12-15,0 1-13 0,1-1-7 0,-1 1-4 16,2 0-7-16,-2 1-4 0,0-1-8 16,0 1-8-16,0 0-1 0,1 0-3 0,-1-1-3 15,0 1 0-15,1 0-6 0,-1 0-3 0,0 0-6 16,0 0-5-16,0 0-2 0,0 0-1 0,0 0-1 15,0 0-2-15,0 1-3 0,0 0-3 16,0 1 3-16,0 3 4 0,0 2 6 0,-1 1 3 16,0 0-1-16,-1 2-6 0,-1-1 0 0,0 0 1 15,1 0 0-15,0 0 6 0,0 2-3 0,-2-1-2 16,2 1-2-16,1 1-3 0,-2 1 4 16,2-2 0-16,0 1 0 0,-1 0 1 0,4 0-6 15,-2-1-1-15,0 0 0 0,0-2-2 16,0-1 3-16,2 0-1 0,1-2 0 0,-1 0-2 15,4-2 3-15,-1-2 0 0,3 1 3 16,0-2 5-16,2-1-4 0,0 0 3 0,2 0-3 0,0 0-3 16,4-5 4-16,-1 0-1 0,1-2 1 15,-1-3 3-15,2 2-7 0,-4-4 0 0,1 1-1 16,-2 0-2 0,-2 0 4-16,-1 1 1 0,-3 1 2 0,2 0-2 0,-5 1-1 0,1 0-2 15,-1 1 1-15,-2 1 4 0,-1 2-2 0,1 0 2 0,-1 1-2 16,0 2-6-16,0-2 3 0,0 2 0 15,0 0 1-15,0 0 6 0,0 1-8 0,0 0-3 16,0 0-2-16,0 0-8 0,0 0 5 0,0 0-1 16,0 0-1-16,0 3 2 0,0 3-1 15,0 0 1-15,0 3 5 0,0 0 2 0,0 0-3 16,0 0 1-16,4 0-2 0,0 0-5 0,-1-2 6 16,5 1-1-16,-2 1 2 0,0-2 8 15,2-1-10-15,2-2 1 0,-2 1-1 0,2-3-6 16,-1-1 7-16,2-1 2 0,-1 0-1 0,0 2 0 15,3-8 0-15,-3 1-2 0,1-1 1 0,-2-2 4 16,-3 1-2-16,0-2 1 0,3 2-2 16,-3-1-6-16,-1-1 7 0,0-1-1 0,-1 0 3 15,1 0 7-15,-3-1-9 0,2-1 2 0,-4 0-1 16,0 0-6-16,0 1 8 0,0-2-1 16,0 3 0-16,-4-1 0 0,-1 0-4 0,1 3 0 15,-2 0-2-15,1 2 2 0,-2 1-2 0,-3 2 1 16,1-1-4-16,0 2-4 0,1 0 4 15,0 1 0-15,1 1 2 0,-1 0 7 0,2 0-9 0,0 0-3 16,2 1-8-16,0 3-25 16,2 0-15-16,-1 0-36 0,1 1-50 0,0 1-81 15,2 2-276-15,0-3-698 0,0 0-298 0</inkml:trace>
  <inkml:trace contextRef="#ctx0" brushRef="#br0" timeOffset="136602.6265">12071 13564 1897 0,'0'0'267'0,"0"0"-136"0,0 0-23 0,0 0 14 16,0 0 14-16,0 0-26 0,0 0-44 0,0 0-27 15,0 0-18-15,126-1-3 0,-111 1-4 16,1 0-2-16,-3-2-2 0,-1 2-2 0,-2 0-2 0,-1 0-1 15,0 0-1-15,-3-1-10 0,-4 1-14 16,1-1-25-16,-3 1-36 0,0-1-29 0,0 1-38 16,0 0-51-16,-1 0-50 0,-4 0-54 0,0 0-39 15,0 0 21-15,0 0 69 0,0 0 92 16,1-1 99-16,2 1 74 0,-2-1 62 0,1 1 74 16,1 0 87-16,2 0 74 0,0 0 43 0,-1 0-22 15,1 0-62-15,0 0-74 0,0 0-69 16,0 1-34-16,0 0-15 0,0 1 9 0,0 2 11 15,0 0-8-15,0 2-5 0,-3 2-22 0,0 0-11 16,0 3 4-16,-1 1 3 0,-1 0-6 0,0 3-8 16,-1-2-11-1,0 4-12-15,-2 0-4 0,1 0-2 0,-3 2-8 16,1-1 2-16,-1 2-5 0,0-1-3 0,-1 3 2 16,0 1-12-16,-1-2-27 0,1-1-52 0,0 0-99 15,1-2-225-15,2-4-854 0,1-6-427 0</inkml:trace>
  <inkml:trace contextRef="#ctx0" brushRef="#br0" timeOffset="137031.5807">11916 13984 2253 0,'0'0'449'0,"0"0"-240"0,0 0-61 0,0 0-6 0,0 0-22 16,0 0-8-16,0 0-23 0,0 0-25 0,0 0-22 15,0 0-12-15,0 0-7 0,0 0 0 16,0 0-4-16,0 0-6 0,0-9 4 16,0 9-10-16,0 0 2 0,0 1-4 0,0 1-3 15,0 2 2-15,0 0-1 0,0 3 1 0,0 1 2 16,0 3 1-16,0 0 2 0,0 2 0 0,-3-1 1 16,1 3-2-16,-1-1-2 0,1 2 2 0,-4-1-5 15,1 2 4-15,-2-3-3 16,4 2-1-16,-4-2 0 0,4 0-2 0,-3-2 1 15,2 0-4-15,0-3-9 0,0 1-15 0,2 0-29 0,-1-4-39 16,2-1-49-16,0 0-85 0,1-5-248 0,0 0-799 16,0 0-288-16</inkml:trace>
  <inkml:trace contextRef="#ctx0" brushRef="#br0" timeOffset="137419.103">12129 13983 2475 0,'0'0'256'0,"0"0"-88"0,0 0-21 16,0 0-15-16,0 0-22 0,0 0-31 15,0 0-34-15,0 0-23 0,0 0-9 0,0 0-9 16,0 0 2-16,0 0 4 0,0 0 4 0,0 0 6 16,2 18 4-16,-2-7 2 0,-2 1-7 15,-2 2 2-15,1 0-3 0,-1 2-5 0,2-4 3 16,0 4-10-16,-1-3 0 0,2 1 0 0,0 0-8 15,1-1 7-15,0-3-4 0,4-2 0 16,3 0 6-16,2-1-6 0,1-3 3 16,1-1-1-16,3-3-1 0,1 0 0 0,1 0-2 0,-1-4 1 15,1-3-2-15,-2-1 3 16,0-2-1-16,-2 0-2 0,0-1 4 0,-3 0-2 16,-3 0 3-16,1 0 3 0,-5 0-6 0,1-2 7 0,-1 1-3 15,-2 1 1-15,0-2 5 0,-2 0-4 0,-2 0 2 16,-3 1-3-16,1 1 0 0,-3 2-2 15,-2-1-5-15,3 1 2 0,-2 2-4 0,-2 1 4 0,1-3-1 16,-1 4-6-16,-1-1-5 0,2 1-32 16,-1 0-42-16,2 1-88 0,2 0-307 0,4 3-882 0</inkml:trace>
  <inkml:trace contextRef="#ctx0" brushRef="#br0" timeOffset="139048.7509">12530 13214 11 0,'0'0'421'15,"0"0"-45"-15,0 0-71 0,0 0-30 16,0 0-36-16,0 0-53 0,0 0-35 0,0 0-34 16,0 0-18-16,0 0 0 0,0 0-9 0,0 0 0 15,0 0-1-15,0 0-10 0,-87-116-6 0,79 109-9 16,-1 1-6-16,2 0-4 0,-2 2-8 16,0-1-6-16,-2 0-12 0,1-2-5 0,-1 3-2 15,-1 0 0-15,0-1 2 0,-1 0-4 0,2 2-3 16,-1-1-1-16,-1 1-2 0,-1 3 4 0,3-1 2 15,0-1 3-15,1 2-4 16,-2-2-5-16,1 2-2 0,-1 0-2 0,-1 0-1 0,1 0 0 16,-3 0 1-16,0 3-2 0,-1-1-4 15,1 2 0-15,-3 1 1 0,2-1 0 0,-4 3 1 16,-1-2 0-16,2-1-1 0,-2 2-1 0,1 0-1 16,3 0 2-16,-3 0-2 0,5-2 3 0,-2 2-2 15,-1-1-3-15,2 0 4 0,0 2-2 0,-2 1 3 16,1-3 0-16,1 1 1 0,1-1 0 0,0 2-2 15,2-1 1-15,0 1 3 0,-1 1-1 0,2-1 1 16,-1 0-1-16,-1 1 0 0,3 0-3 16,0 0-1-16,0 1 1 0,1 0-7 0,0 2 8 15,-1-2-1-15,1 1-3 0,0 1 7 0,-2-1-5 16,4 1 1-16,-2 2 1 0,-1-1-6 16,2 1 5-16,0-1-4 0,2 2 0 0,-3-1 4 15,1 3-4-15,0-3 3 0,-1 2 0 0,3 2 0 0,1-2 1 16,-1 0-3-16,0 3 0 15,2-1-2-15,-1 1 3 0,2 0 1 0,-1 0-3 16,2 2 8-16,0-2-9 0,-3 1 2 0,3 0 4 0,-2-2-10 16,3 3 9-16,-2-1-2 15,0-1-2-15,3 0 4 0,-1 1-6 0,0-2 4 0,0-1 0 16,-1 2-1-16,2-3 1 0,0 2-2 0,1-1 1 16,0-1-5-16,0 0 4 0,1 1 1 15,-1-2-1-15,0 0 4 0,1-2-2 16,3 2-2-16,-1 0 3 0,0 0-4 0,1 0 4 15,1 0 1-15,0 0-2 0,-1 2 7 0,3-1-5 16,-3 1 2-16,2-1-2 0,-1 1-4 0,1-1 2 0,2-3-3 16,-2 2 3-16,3 0 2 0,1 0 0 15,-2-1 4-15,2 2-2 0,1-3 0 0,0-1 1 16,0 1-1-16,-1 1 1 0,1 0-4 0,0 0 2 16,2-2 1-16,1 0-1 0,-1-2 2 15,2-2-1-15,-2 3 1 0,4-2 1 0,-2 0-4 16,2 0 0-16,-1-2-1 0,2 0 1 15,-3 0 1-15,3-1-1 0,1 2 3 0,0 0-3 0,1-1 2 16,-1 0-1-16,-1-3 0 0,2 1 0 16,-1 0-3-16,-2-2 0 0,3 1 0 0,-3-1 0 15,-1-1 3-15,1 0-3 0,0 2 3 16,-3-1-1-16,1-1-3 0,0 1 2 0,-4-2-3 16,0 0 3-16,-1 0 2 0,1 0-2 0,-1 0 3 0,1 0-4 15,2-1 1-15,-2 0 1 16,2-2 0-16,0 0 2 0,2 0-2 0,-1-2 0 15,1 0-1-15,0 1-2 0,-2-2 3 0,2 2-3 16,-1-1 4-16,1 1-2 0,-4-1-1 0,1 0 0 16,0 1-1-16,-2-2 2 0,-1-1 3 15,3 1-1-15,-2 0 1 0,0 0-2 0,1 1-2 0,-2-1 3 16,0-2-2-16,2 1 1 0,-1-1-1 16,-1 0-3-16,0 0 2 0,2-1-2 0,-1 0 3 0,1-2 2 15,-1 3-2-15,-2-1 0 0,2 0-2 16,-1-1-1-16,-2-1 3 0,1 1-1 0,1-1 3 15,-2 1 2-15,-1-1-2 0,2 3-2 0,-1-2-4 16,-1 1 1-16,1-1 0 0,2 0 4 0,-5 0-1 16,4-1-3-16,-2 0 2 15,0 0-2-15,2-1 2 0,-1-1 2 16,1 2-2-16,0-1 1 0,0-2-3 0,2 0 0 0,-3-2-2 0,1 0 3 16,-2 1 4-16,3-1-5 0,-3 3 5 0,0 0-3 15,-1 0-2-15,0 2 2 0,1-1-1 0,-2-1 0 16,1 1-1-16,-1-3 2 15,-1 2 0-15,3 2-2 0,-4-2 6 0,2 0-5 0,1 2 0 16,-3 1 3-16,2-1-6 0,-1 0 1 0,-1-2 0 16,0 1 1-16,1 0 1 0,1 1 2 15,-3-1 0-15,1 1-3 0,0-1 0 0,1 0 0 16,0-1 0-16,-3 0 2 0,2 0-2 16,-1 1 0-16,2-1 0 0,-1-1 0 0,0 0 3 0,-2-1 0 0,1 1 0 15,-1 0 0-15,1-1-4 16,-1 1 1-16,-1-2-2 15,1 2 2-15,0 0 4 0,-1 2-2 0,1 0 0 16,-2 2 1-16,-1 1-4 0,0-2 2 0,1 1-3 0,-3-1 2 16,1 0 4-16,2 1-2 0,-2-1 1 0,-1 2-3 15,3-2 1-15,-4 0-1 0,3 2 1 0,-3 0 2 16,2-1-6-16,-1 2 3 0,0-1 0 0,1 0-1 16,-1 1 5-16,1-1-2 0,-2 2 0 15,3 0-1-15,-4 0-3 0,4 0 2 0,-4-1-1 16,2 1 0-16,-2 0 1 0,-1 0 0 0,3 0 2 15,-2 0-3-15,-1 1 9 0,1-3-6 0,1 2-2 16,-3 2 3-16,-1-3-12 0,2 2 8 0,1-1 1 16,1 0-3-16,-3 1 8 0,2 1-3 0,1 0-1 15,-1 0-1-15,1 1-3 0,0 0 2 16,-1 0-1-16,1-1 3 0,0 1-3 0,-3 1 2 16,3-1 2-16,0 0-5 0,-2 2 4 0,1 0-3 15,-3-2 0-15,0 2 2 0,-1 1-6 16,-3 0 3-16,3-1 1 0,0 1-1 0,-2 0 7 15,-2 1-5-15,3 0 1 0,-1 0-4 16,0 0-7-16,-1 0-10 0,-2 1-23 0,1 3-35 0,-1 0-57 16,-2 1-135-16,2 0-808 0,5-3-676 15</inkml:trace>
  <inkml:trace contextRef="#ctx0" brushRef="#br0" timeOffset="142948.0543">18339 13046 583 0,'0'0'716'0,"0"0"-382"0,0 0 6 0,0 0-42 16,0 0-10-16,0 0-44 0,0 0-66 0,0 0-51 16,0 0-37-16,0 0-28 0,0 0-17 0,0 0-16 15,0-36-6-15,-3 38-5 0,-3 3 6 0,0 3-1 16,-4 2 2-16,-4 3 3 0,1 1-8 0,-1 3 2 15,-1 1-2-15,0-1-4 0,1 1 4 0,0 2-3 16,4-1-2 0,1 5-2-16,2-3-5 0,1 2-3 0,3-1-1 15,3 0 0-15,1 0 1 0,6 0 4 0,3-2 2 0,5 2 0 0,5-2 1 16,2-1 0-16,6 1-2 16,-4-3 3-16,6 3-3 0,0-3-4 0,-2-1 1 0,-1 0-3 15,-1-1 2-15,-5-1-2 0,-2-1-1 0,-4-1 0 16,-2-3-3-16,-5 1 0 0,1-2 0 0,-4-1-1 15,-3-1 3-15,-2 1-1 16,0-1 2-16,-2 2-2 0,-5 0 0 0,-1 1 0 0,-2-3-1 16,-1 0 3-16,-4 0-1 0,-2-1 1 0,-1-2-1 15,-3-2-3-15,2 0 3 0,1-1-1 16,0 0 0-16,-1-2-1 0,3-2-2 16,0-5 2-16,2 0-2 0,0-2 2 0,4-3 2 0,2-1-2 0,3-1 0 15,4-4-5-15,1-1-2 0,10-3 0 16,1-3 0-16,5 0 3 15,3-3 2-15,5 1-2 0,1 0 1 0,2 1 1 0,-1-1 0 16,1 4 3-16,-2 0 1 0,-2 3 2 0,-5-1-1 16,0 4 2-16,-3 0 0 0,-4 1 0 15,-2 1 7-15,-3 2-3 0,0 0 3 0,-2 1-3 0,-3-2-6 16,-1 1 2-16,0 1 0 0,0 0 1 16,-4 2-1-16,-3-1 1 0,1 1-2 0,-2 0-3 15,-1 2 8-15,-1-1-5 0,-1 4-2 16,1 0 4-16,-1-1-13 0,2 3 7 0,0 0 0 0,0 2-1 15,-1-1 6-15,-1 2-5 0,0 2-2 16,3-1-1-16,-2 1-4 0,0 3-1 0,1 1-2 16,1 3-11-16,0 2-20 0,0 1-28 15,2 1-39-15,2 2-55 0,2 4-69 0,3-3-253 0,-1-1-737 16,0-5-268-16</inkml:trace>
  <inkml:trace contextRef="#ctx0" brushRef="#br0" timeOffset="143356.3629">19014 13137 2101 0,'0'0'493'0,"0"0"-235"0,0 0-55 0,0 0-43 16,0 0-30-16,0 0-31 0,0 0-38 0,0 0-22 16,0 0-14-16,0 0-6 0,0 0-5 0,0 0-2 15,0 0 4-15,0 0-5 0,-62 40 2 16,54-27 0-16,-1 1-8 0,2 1 1 0,-2 4-2 15,3 1-1-15,-1-1 3 0,4 4 1 0,-1-3-2 16,3 0-3-16,1 0 1 0,0-3-2 16,4-3 3-16,2 1 2 0,2-3-3 0,2-3 4 15,2-1-2-15,-1-3-4 0,5-3 7 0,-2-1-1 16,3-1 3-16,0-1 3 16,0-5-5-16,-1-2-2 0,0-1 0 0,-2-1-1 0,1-1 3 15,-5 0 1-15,2 1 0 0,-3-2-2 16,0-1-2-16,-2-2 0 0,1 1 1 0,-2-2 3 15,-2 1-1-15,-3 0 1 0,0 0-3 0,-1-1-5 16,0 0 5-16,-1 2-3 0,-4-1 1 16,-5 3 3-16,0 0-7 0,-1 1 0 0,-3 2-2 15,-1 3-1-15,-2 1 3 0,0 2-1 0,0 0-2 0,2 1-2 16,0 2-3-16,4 0-12 0,2 0-21 0,3 0-33 16,4 5-52-16,0 3-78 0,2-1-183 0,0 0-803 15,2-1-520-15</inkml:trace>
  <inkml:trace contextRef="#ctx0" brushRef="#br0" timeOffset="143707.6089">19472 13245 2588 0,'0'0'191'0,"0"0"-40"0,0 0-40 15,0 0-13-15,0 0-4 16,0 0-16-16,0 0-22 0,0 0-10 0,0 0 0 0,0 0-11 16,129-7 0-16,-106 7-3 0,-3-1-8 0,-3 1 2 15,2-2-4-15,-5 2-3 0,2-1-1 16,-5 1-6-16,0-1-3 0,-1 1 1 0,-1 0 0 16,1 0 0-16,-5 0-2 0,0 0-1 15,-3-1-5-15,2 1 5 0,-3 0 0 0,1-2 2 16,-1 2 8-16,-1 0-10 0,1 0 0 0,0-1-1 15,-1 1-9-15,0-1 10 0,1 0-1 16,-1-1-2-16,2 1 3 0,-2 0-12 0,2 0-10 16,-2 0-20-16,1-2-38 0,1 1-45 0,-1 1-74 15,3-2-192-15,-1 2-749 0,0-1-565 0</inkml:trace>
  <inkml:trace contextRef="#ctx0" brushRef="#br0" timeOffset="144188.3139">20420 13107 1224 0,'0'0'529'0,"0"0"-244"16,0 0-39-16,0 0-24 0,0 0-7 0,0 0-23 16,0 0-40-16,0 0-39 0,0 0-23 0,0 0-20 15,0 0-7-15,0 0-9 0,0 0-2 0,0 0 1 16,33-85-7-16,-36 79-4 0,-4 2-8 15,-1 0-14-15,-3 0 0 0,-1 2-3 0,-5 0 0 16,0 0 0-16,-1 2-6 0,-3 0 0 16,-1 4-6-16,-1 3 1 0,-1 2-2 0,4 3-1 15,-1 1-1-15,1 1-3 0,6 2-1 16,2 2-1-16,3 0 2 16,3 0 3-16,6 0-2 0,0-2 0 15,4 0-4-15,4-2-4 0,6-1 4 0,1-3 1 0,5-2 3 0,1-1 5 0,-2-3-6 16,1 0 1-16,-1-2-4 0,-1-2-1 0,1 0 5 15,-2 0-1-15,2-5 2 0,-1-1 0 0,-1 0 0 16,-2-1 0-16,-2 0 1 0,0 2 5 16,-2 0-6-16,-4 2 2 0,1-1 1 0,-4 2-6 0,0 0 12 15,-3 2 1-15,-1 0 3 0,0 0 3 16,0 0-9-16,0 0-5 0,0 0-4 0,0 4-5 16,-1 3 8-16,-3 2 2 15,0 2 2-15,-1 1 1 0,0 4-4 0,-4 2 0 0,2 0 0 0,0 0 4 16,-1 3-5-16,-3 1 4 0,2-1-4 0,-1 0-4 15,0 1 5-15,3-1-2 0,-1-1 1 16,2 0 2-16,1-1-9 0,0-4-6 0,0 1-15 16,1-2-30-16,3-3-40 0,-1-2-59 0,-1-2-106 15,0-3-400-15,2-2-1037 0</inkml:trace>
  <inkml:trace contextRef="#ctx0" brushRef="#br0" timeOffset="144610.7082">20922 13215 2530 0,'0'0'212'16,"0"0"-24"-16,0 0-25 0,0 0-17 0,0 0-19 0,0 0-27 16,0 0-32-16,0 0-24 15,0 0-18-15,0 0-11 0,0 0-3 0,0 0 2 0,0 0 2 16,-66 8-1-16,57 1 0 0,0 3-6 0,-1 1-3 15,0 2-3-15,2-1-2 0,0 3 2 16,2 1-1-16,2 0 0 0,0 0 0 16,2-2-2-16,2 0-1 0,0-2 2 0,1 1-2 15,8-4 2-15,1 0-2 0,2-4 0 0,0-1 0 0,4 1-2 16,-2-3 5-16,5-2-2 16,-4 0 0-16,2-2 0 15,1 0-2-15,-2-6 4 0,1 1-2 0,1-1 4 0,-2-2 1 16,-1 0-3-16,0-1 2 0,-1-1-2 0,-2-1-2 15,-1 1 1-15,-1-3 1 16,0 2 2-16,0-2 4 0,-2 0 1 0,-4-2 0 0,3 4 2 0,-5-3 2 0,-2 1 0 16,0-1 1-16,-1 1-2 0,-7 0-6 15,0-1 2-15,-1 0-3 0,-3 2 1 0,-1 0 2 16,-1 2-4-16,-3-1 1 0,1 4-5 16,2-1-2-16,3 2 3 0,-1 3-4 0,4 1-7 15,-1 1-29-15,2 1-52 0,1 0-74 0,-2 5-205 16,3-1-887-16,0-1-494 0</inkml:trace>
  <inkml:trace contextRef="#ctx0" brushRef="#br0" timeOffset="145427.5068">22162 13526 0 0,'0'0'448'0,"0"0"111"16,0 0-113-16,0 0-63 0,0 0-66 15,0 0-46-15,0 0-47 0,0 0-47 0,0 0-39 16,0 0-25-16,0 0-18 0,0 0-12 0,0 0-7 16,0 0-7-16,38-83-4 0,-40 79-11 15,-4-1-7-15,1 0-15 0,-3 2-8 0,-1-1-4 0,-1 1-6 16,-3 0 2-16,-4 1 0 0,0 2-1 16,-2 0 1-16,-1 1-4 0,-6 4-2 0,4 3-1 15,-1 1-4-15,-1 2-1 16,2 5-4-16,1 0 0 0,1 1 0 0,3 1 1 15,3 0 1-15,3-1-2 0,3-2 2 16,5-1-2-16,4 0 0 0,-1-2 1 0,3-1-3 0,7 0 5 16,6-2-2-16,-2 0-1 0,9-3 4 0,0-1-3 15,1-2 3-15,0 0 1 0,2-3-1 0,-3 0 2 0,3 0-3 16,-3-5 1-16,-1 0-1 0,0-1 1 16,-1-1 2-16,-4-2 1 0,1 0 1 0,-7 2-1 0,0-2 1 15,-2 2 3-15,-4 0-2 0,0 1 6 16,-3 1 1-16,3 0 0 0,-4 2 7 15,1 0-2-15,-2 2 0 0,0 1 0 0,0 0-6 16,0 0-3-16,0 0-7 0,0 0-3 0,0 0 0 16,0 0-2-16,0 4 1 0,0 1 0 15,0 5-1-15,0 3 0 16,0 2 0-16,-1 0 0 0,-1 5-3 0,-2 0 4 0,2 1 1 16,0 3-3-16,-5 1 5 0,2 0-4 0,-1 3 0 15,-4-2 3-15,3 1-7 0,-1-3 1 16,0-1-2-16,-1-1 1 0,2-3 4 0,2 0 1 0,-1-3 0 15,2-1-3-15,2-2 0 0,-2-2-3 0,2-1-6 16,2-1-9-16,0 0-15 0,0-4-16 0,0 1-28 16,0-3-39-16,1-2-42 0,2-1-114 15,0 0-579-15,-2 0-876 0</inkml:trace>
  <inkml:trace contextRef="#ctx0" brushRef="#br0" timeOffset="146020.9879">22698 13676 2006 0,'0'0'285'0,"0"0"-44"16,0 0-59-16,0 0-13 0,0 0-14 0,0 0-6 16,0 0-35-16,0 0-45 0,0 0-25 15,0 0-19-15,0 0 3 0,0 0 3 0,0 0-2 16,0 0 5-16,6 3-6 0,-10 1 0 0,1 1 0 15,-4 2-4-15,2 1-1 0,-3 2-6 16,-2 0-2-16,1 0-5 0,-2 2 2 0,1 1-3 16,-1 1-3-16,0 1 6 0,2 1-11 0,-1 0 1 15,0 1 4-15,2-1-12 0,4 0 8 16,0-1-1-16,1 0-4 0,3-2 9 0,-1 0-8 16,1 1 3-16,0 0 3 0,4-3-5 15,2 2 2-15,3-3-2 0,2 0 2 0,-1-1 0 16,2-1 2-16,4 0 1 0,-3-2-3 0,4 0 1 0,-2-2 0 15,4-3-1-15,-1 0 1 0,0-1-2 16,2 0 3-16,-4-2-3 0,3-3-2 16,-2-2 8-16,-3 0-6 0,1 1 5 15,-1-3-1-15,-3 1-4 0,0-1 4 0,-1-4 0 16,-2 2 1-16,-4-1 3 0,4-1-1 0,-2 0 0 0,-3 0-2 16,-2 0 2-16,1 2-3 15,-1 0-1-15,-1-1 2 0,-1 0-10 0,1 3 9 0,-1-2-1 0,0 2-1 16,-2 0 11-16,-2 0-10 0,2 1 1 15,-4 1 0-15,3 1-11 0,-3 0 9 0,4-1-2 16,-4 1 0-16,4 0 4 0,-5 0-4 0,4 3 1 16,-3-1-1-16,0 0-3 0,3 1 3 0,-5-1-2 15,1 1 2-15,2 0 1 0,-3 0-1 16,0 1 1-16,0-1-3 0,1 1 7 0,1-1-6 0,-1 2 1 16,0 1 0-16,-1-1-10 0,2 1 4 15,0 0-8-15,-1 0-10 0,0 0-6 0,-2 0-15 16,4 0-18-16,-2 1-25 0,1 2-39 0,-2 1-64 0,4-2-177 15,-1 1-763-15,5-1-555 0</inkml:trace>
  <inkml:trace contextRef="#ctx0" brushRef="#br0" timeOffset="150525.4116">7137 14844 1219 0,'0'0'720'0,"0"0"-305"0,0 0-94 15,0 0-56-15,0 0-60 0,0 0-40 0,0 0-37 16,0 0-33-16,0 0-24 0,0 0-23 15,0 0-26-15,0 0-8 0,-8-47-11 0,7 51-3 16,-1 4 9-16,-4 4-5 0,1 6 7 16,-2 4 1-16,-3 3-4 0,1 3 6 0,1 1-2 15,2 3 1-15,-2 1-1 0,3-2-3 0,1-1-2 16,3 1-7-16,1-6 7 0,7-2-6 16,2-3 2-16,4-1 5 15,2-4-8-15,3-4 7 0,4-2-3 16,1-4 1-16,1-3 5 0,-2-2-6 0,5 0 5 0,-5-6-3 0,0-1-1 15,-2-5 4-15,-2-3-2 0,-3-1 1 0,1-1 1 16,-4-3 0-16,-1 2 0 0,0 0-3 0,-2-2 4 0,0 0-5 16,-1 1 2-16,-4-1 2 0,3 3-8 15,-4 1 5-15,2 2-1 0,-2 3-1 0,-2 3 9 16,0 4-2-16,0 1 4 0,-1 2 2 0,1 1-11 16,-1 0 1-16,0 0-6 0,0 0-1 15,0 0 0-15,0 5-1 0,4 6 3 0,-4 6-4 16,-4 1 2-16,1 6-3 0,0 1 2 15,-3 2 5-15,1 1-6 0,-2 1 6 0,-3 1-3 0,1 3-4 16,-1-1 8-16,0 3-5 0,1-1 1 0,4 0 1 31,-1-1-7-31,2-5 4 0,2-2-5 0,2-5-5 0,0-1-11 0,2-2-27 0,2-2-29 16,4-3-55 15,1-5-72-15,3-4-206-16,-3-2-834 15,-4-2-499-15</inkml:trace>
  <inkml:trace contextRef="#ctx0" brushRef="#br0" timeOffset="150943.66">7975 14894 2266 0,'0'0'328'0,"0"0"-88"15,0 0-68-15,0 0-14 16,0 0-27-16,0 0-21 0,0 0-28 0,0 0-24 0,0 0-19 15,0 0-12-15,0 0-5 0,0 0-3 0,0 0-3 0,0 0 3 16,18-34-2-16,-18 37 1 0,-5-1 5 16,-1 1-1-16,-1 2 2 0,0 0-2 0,-3 0-1 15,-1 1-1-15,-3 3-8 0,2 2 0 0,-1 3-5 16,-4 3-4-16,4 2 2 0,-5 1-3 0,6-1 2 16,-1 4 1-1,-1-2-1-15,3 2 0 16,0 1-4-16,1 1-2 0,0 0 1 0,1 2 2 0,5-2 3 0,-1 0-2 15,4-2 1-15,1-3-4 0,1-2-1 0,7-1 5 0,4-2-5 16,3-1 7-16,0-3-2 0,4-2-3 16,3-3 6-16,5-5-4 15,-2-1 5-15,5-2 2 0,1-7-4 0,3 0 1 0,-3-5-4 0,-1 0 0 0,0-4 3 16,-4-2-1-16,2-1 2 0,-4-1-1 16,2 0 0-16,-4-3-2 0,-2-1-1 0,0 0 5 15,-6 1-1-15,0 2 5 0,-5-1-3 0,-5-1-3 16,2-2 4-16,-5 2-3 15,-1-2 1-15,-7 2 0 0,-3 2-3 0,-2 6 0 0,-7 1-4 16,-3 2-5-16,-7 2 2 0,-3 5 3 0,-6 1 0 16,-3 4 2-16,-1 2-4 0,1 0-3 0,3 1-2 15,6 5-12-15,3 3-28 16,8 3-52-16,3 2-105 0,6-1-482 0,8-3-1112 0</inkml:trace>
  <inkml:trace contextRef="#ctx0" brushRef="#br0" timeOffset="152188.2029">8880 14963 359 0,'0'0'557'0,"0"0"-124"0,0 0-26 0,0 0-62 0,0 0-58 16,0 0-77-16,0 0-70 0,0 0-29 15,0 0-20-15,0 0-13 0,0 0-3 0,0 0-11 16,-34-2-4-16,34 2-1 0,0 0-10 0,0 0-4 16,0 0-6-16,0 2-5 0,0-2 1 0,0 0 0 15,0 0-2-15,0 2-4 0,0-2-2 0,0 0-7 16,0 0-3-16,0 0-1 0,0 1-3 0,0-1 2 15,0 4 4-15,0 1 1 0,0 1 3 16,0-3-3-16,1 1 1 0,0-3 1 0,2 2-7 16,-2 0 2-16,0-1-4 0,1-1-1 15,-1 2 1-15,0-2 2 0,0 2 0 0,3-1-2 0,-1 0 0 16,-2 0-4-16,5-1 3 0,-3-1 1 0,2 1 1 16,2 0 2-16,1 0-1 15,1 0-2-15,4 1 0 0,3-2-1 0,3 0 2 16,4 0 2-16,4-3-2 0,5 2-14 0,0-1 0 15,2-1 0-15,5 2 0 0,-5-1 0 16,5 0 0-16,1-1 0 0,1 0 0 16,-3-3 0-16,2 2 0 0,-3-2 0 15,1 0 0-15,-2 3 0 0,-4-2 0 0,-2 2 0 0,-5-1 0 16,0 1 0-16,-7-1 0 0,-1 2 0 0,-2 0 0 0,-3 0 0 0,-5 2 0 16,-1 0 0-16,-5 0 0 0,2 0 0 0,-3 0 0 15,0 0 0-15,0 0 0 16,0-1 0-16,0 1 0 0,0 0 0 0,0 0 0 0,0 0 0 15,0 0 0-15,0 0 0 0,0 0 0 16,0 0 0-16,0 0 0 0,0 0 0 0,0 0 0 16,0 0 0-16,0 0 0 0,0 0 0 0,0 0 0 15,0 0 0-15,0 0 0 16,0 0 0-16,0 0 0 16,0 0 0-16,0 0 0 0,0 0 0 0,0 0 0 0,0 0 0 0,0 0 0 0,-1 0 0 15,1 0 0-15,0 0 0 0,0 0 0 0,0 0 0 16,0 0 0-16,0 0 0 0,0 0 0 15,-2 0 0-15,2-1 0 0,0 1 0 0,0-1 0 16,0 1-5-16,0-1-41 0,-1 1-16 16,1-1-30-16,0-1-48 0,-2 0-86 15,1 1-364-15,-2 0-1121 16</inkml:trace>
  <inkml:trace contextRef="#ctx0" brushRef="#br0" timeOffset="157636.5369">10693 14542 78 0,'0'0'578'0,"0"0"-111"0,0 0-79 0,0 0-39 0,0 0-27 16,0 0-42-16,0 0-52 0,0 0-51 16,0 0-37-16,0 0-30 0,0 0-17 15,0 0-16-15,4-47-15 0,-7 46-8 0,1 1-10 0,-1 0-7 16,-1 0-7-16,1 0-5 0,-2 1-3 15,-2 1-4-15,0 2 1 0,-2 2-2 0,-1 2 0 16,-1 1 2-16,-2 3-5 0,-1 0 4 0,1 3-2 16,-4 1-2-16,0 3 5 0,-3 2-5 15,-3 3 1-15,2-1-3 0,-2 4 0 0,2 0-2 16,0 4-5-16,-1 0 3 0,1 0-4 0,3 0 1 16,-1 0 2-16,2 1-5 0,3 0 4 15,1-1-5-15,2 0 0 0,3 0 4 0,0-5-10 16,5-2 9-16,0-2-3 0,3-4-2 15,2 1 6-15,-2-4-5 0,6-1 2 0,2-1 4 0,2-2-8 16,3-1 5-16,2-4-1 0,0-1 2 16,3-4 2-16,1-1 2 0,0 0-2 15,1 0-3-15,-1-4 3 0,-2-1-4 16,1-3 1-16,0-2 4 0,-6 0-8 0,1-1 8 0,-2 1-2 16,-4-1-1-16,0 0 9 0,-4-3-9 0,0 1 3 15,-3 0-2-15,0-1-8 0,0 1 6 0,-4-1-3 16,-5 3 0-16,1 0 3 0,-3-1-2 0,-1 3-1 15,1 1 1-15,-2 1-1 0,-1 1-3 16,0-1 1-16,-1 3 2 0,1 0-9 0,1 2 11 16,-2 1-2-16,2 1-4 0,1 0 14 0,1 0-14 15,2 0 2-15,1 1 3 0,-2 2-11 0,6 0 8 16,-2 0-3-16,4 1 0 0,0-2 6 16,-1 2-6-16,3 1-9 0,-1-1-19 15,1 1-21-15,0 3-28 16,1-2-28-16,5 1-38 0,2-2-75 0,4-1-200 15,-3-2-723-15,-1 0-524 0</inkml:trace>
  <inkml:trace contextRef="#ctx0" brushRef="#br0" timeOffset="158280.8557">11148 14755 1868 0,'0'0'358'0,"0"0"-90"0,0 0-80 0,0 0-32 16,0 0-5-16,0 0-14 0,0 0-33 0,0 0-28 16,0 0-24-16,0 0-9 0,0 0-9 0,0 0-1 15,0 0-2-15,0 0-5 0,-19-11 1 0,13 11-2 16,-3 0-4-16,0 1 5 0,-2 2-7 16,0 3 1-16,-2-2-2 0,1 1-3 15,-2 2 0-15,0 0-2 0,2 2 0 0,-3-3-2 0,2 3-3 16,-1 1 1-16,-1-1-4 0,3 2 2 15,1 1-1-15,1-1-2 0,1 1 4 16,0 0-7-16,3 2 4 0,-1 0-4 16,2 0 0-16,1 2 4 0,0-2-3 0,1 2 2 0,2-1 1 15,1-1-7-15,0-1 5 0,1 0-3 0,4-2-1 16,0-1 5-16,2 0-2 0,0 0 1 0,0 1 0 16,4-2 2-16,-1-1-3 0,3-1 1 15,0 0 3-15,3-2-2 0,-1 0 1 16,1-1-2-16,0-2 0 0,-2 0 4 0,0-1-4 0,-1 1 3 15,2-2-1-15,-2 0-4 0,2 0 3 16,-1-2-1-16,0-1 1 0,1-3 0 0,-3 0 1 16,2 0 1-16,-2 0-2 0,2-1-1 0,-3-1-1 15,0 0 2-15,1 0 1 0,-2-2-4 0,-2 2 4 16,1-1-3-16,-1 0 0 0,-2 0 6 0,1-2-6 16,-2 2 3-16,0-2 0 15,-2 2-5-15,0-3 4 0,1 1-3 0,-1-1 2 0,-2 0 2 16,2 1-1-16,-2 2 0 0,0-2-2 0,-1 2 0 0,0-1-2 15,0 0 1-15,0 2 5 16,0-3-4-16,-1 3 2 0,0 0-3 0,-2 0-1 0,2 1 3 16,-2 0-2-16,-1 0 1 0,1 3 0 0,-1-3-4 15,-2 3 2-15,1-1 0 0,-2-1 0 16,1 0 2-16,0 1-1 0,-1 1 1 16,-2 0-4-16,1 2-1 0,0-1 1 15,-1 1-2-15,1-1 7 0,1 0-2 0,1 0-1 0,-2 0 0 16,1 2-4-16,1 0 2 0,-1-1 2 0,0 2-5 15,-2 0-6-15,1 0-22 0,-4 5-33 0,-1 0-69 16,-5 2-210-16,3-2-906 0,5-2-566 0</inkml:trace>
  <inkml:trace contextRef="#ctx0" brushRef="#br0" timeOffset="168112.0475">11897 14684 0 0,'0'0'0'0,"0"0"0"0,0 0 326 0,0 0 37 16,0 0-54-16,0 0-36 0,0 0-27 0,0 0-19 16,0 0-19-16,0 0-18 0,0 0-18 15,0 0-9-15,24-26-8 0,-22 24-13 0,1 0-8 16,-2 0-12-16,0 0-16 0,1 0-11 0,-1 1-15 0,0-1-12 16,0 2-7-16,-1 0-14 0,3 0-7 15,-3 0-11-15,0 0-9 0,0 0-5 0,0 0-5 16,0 3-3-16,0 0-1 0,0 2 2 0,0 2 2 15,0 2 6-15,-3 1 8 0,6 1-5 16,-3 0 3-16,0 1-6 0,0 1-5 0,0-1 5 16,0 4-3-16,1-4 0 0,0 1-1 0,0 0-7 15,3 0-1-15,-3-1-1 16,1 0-1-16,1 0 3 0,0-2 0 0,1-1-2 16,-2-3 0-16,3 0-2 0,0 0 0 0,1-3 3 0,-1 1 4 15,2-1-6-15,-1-3 4 0,2 0-1 0,0 0-3 16,1 0 7-16,2-3-2 0,0-1-1 15,0-3 1-15,2-1-3 0,-2 0-1 16,0-1-2-16,-1-2 0 0,-1 0 2 16,0-1 1-16,-1 0-1 0,0-1-1 0,-3 1-1 0,0 1 1 0,-3 3 2 15,1 1 0-15,-2 3-2 0,0 1 4 16,-1 1-4-16,0 2-1 0,0 0 3 0,0 0-3 16,0 0 1-16,0 0 0 0,0 0-6 0,0 0 0 15,0 1-1-15,-1 3 3 0,0-1 1 0,1 1 2 16,-2 0 1-16,2 0-4 0,0 1 4 15,0 0-2-15,2 0-1 0,2-2 4 0,0 2-4 16,3-2 2-16,0 0-2 0,2 0-4 0,2-3 6 0,3 2-2 16,-1-2 3-16,2 0 2 0,-2 0-7 15,2-2 2-15,0-2 0 0,-2-1 0 16,-1 0 3-16,0-2 2 0,-2-1 0 0,-3 0-2 16,1 1 1-16,1-2-2 0,-4 1 3 15,0 0 2-15,-3-2 0 0,1 0-2 16,-2-1-2-16,0 0-2 0,-1-3 5 0,0 3 0 0,0-1 1 0,-4 1 7 15,2-1-11-15,-6 0 3 0,5 1-4 16,-4 0-9-16,1 1 11 0,0 0-2 0,1 2 3 16,-2 0 1-16,0 2-7 0,3 0 1 15,-3 2-2-15,5 2 2 0,-3 2-5 0,1 0-2 16,0 0-5-16,-3 0-10 0,2 5-1 16,-3 6-11-16,-2 2-8 0,-2 2-14 0,1 4-30 0,-1 3-32 15,-1 4-49-15,0 3-80 0,-2 5-226 0,7-9-732 16,1-8-273-16</inkml:trace>
  <inkml:trace contextRef="#ctx0" brushRef="#br0" timeOffset="168716.9888">12101 15048 1525 0,'0'0'901'0,"0"0"-654"16,0 0-45-16,0 0-39 0,0 0-30 0,0 0-24 15,0 0-31-15,0 0-18 0,0 0-14 0,0 0-12 16,0 0-2-16,0 0-7 0,0 0-2 0,0 0-8 16,111-17-3-16,-98 17-5 0,-2 5-3 0,0-2 3 15,-2 4-4-15,-2 1 3 0,1 0-2 16,-5 1-3-16,0 2 4 0,-2 1-4 0,-1-1 4 16,0 2 4-16,-4-3-5 0,0 0 4 15,-2 1-3-15,2-3-1 0,-3 1 3 0,4-2-1 16,-3-1-1-16,2-2-1 0,2-1 0 15,1-2-4-15,1 0-1 0,0-1 3 0,6 0-4 16,3-5 6-16,5-3-2 0,6-1-1 16,2-2 3-16,2-1-5 0,3 0 1 15,-2-1 1-15,1-1-3 0,-1 1 3 0,1-1-1 16,-4 2-2-16,-1 1 5 0,-4 0-4 0,-2 4 4 16,-3-2 0-16,-3 4-3 0,-1 1 4 0,-6 1 0 15,-1 3 4-15,-1 0 2 0,0 0-1 16,0 0-2-16,0 0-4 0,-2 5 2 0,-3 0-1 15,0 3 3-15,-5 0 2 0,4 1-7 16,-2 0 6-16,2 1-7 0,3 1-1 0,1-1 4 0,1-1-3 0,1-3 1 16,0 0-1-16,2-3-1 15,3 1 0-15,4-2 0 0,0-1 2 0,3-1-1 0,0 0 3 16,4-1 0-16,-4-4-2 0,3-1 3 0,0 1-4 16,-5-3 2-16,2 0 5 0,-3 0-7 0,0-1 7 0,-2 1-2 15,-2 0-3-15,-1-1 8 16,-2 1-5-16,-2 1 2 0,0-2 1 0,0-1-6 0,-2-1 1 15,-3-1-2-15,-4 2 1 0,3-3-1 16,-3 1 1-16,1-1-2 0,-6 3-3 0,2 0 6 16,-1 0-8-16,-1 0 5 0,1 2 0 0,-1 1-9 15,4-1 1-15,-4 1-16 0,6 1-15 0,0 0-19 16,2 1-35-16,1 1-26 0,1-1-46 16,4 1-85-16,0 0-209 0,0 1-602 0,1 1-574 15</inkml:trace>
  <inkml:trace contextRef="#ctx0" brushRef="#br0" timeOffset="169842.1089">12709 14526 992 0,'0'0'418'0,"0"0"-76"0,0 0-77 15,0 0-28-15,0 0-22 0,0 0-48 16,0 0-35-16,0 0-30 0,-31-122-25 0,28 111-3 0,-2 1-8 15,2 1-7-15,-4 0-3 16,4 2-10-16,-5 0-4 0,2 0-9 0,-1 0-7 0,-2 1-4 16,-2-2-2-16,-2 1 3 0,2 3-1 15,-3-2 4-15,2 1-1 0,2 0-2 0,-2 0-3 16,0 1-3-16,0-1-1 0,-3 2-1 0,4-2-4 16,-4 1 0-16,2 2-4 0,0-1 0 15,1 1 2-15,1-1-2 16,0 1 2-16,1-1-2 0,1 1 0 0,-2 1-4 15,2 1 0-15,-1 0 0 0,1 0 0 0,-3 0 2 16,1 1-1-16,-4 1-4 0,4 2 4 16,-5 1-4-16,2-1 3 0,-2 2 3 0,1-1-3 0,-3 0 2 15,5 1-3-15,-5 0 1 0,5 0 2 0,-6 0-1 16,5 1 1-16,-1 0 0 0,3-1-2 0,1 2-1 0,-1 0 0 16,1-1 2-16,-1 1-1 0,0-1 3 15,2 0-1-15,1 1-4 0,0-1 4 0,0 2-4 0,-2 1 0 16,2-1 4-16,-1 1-4 0,0 1 2 15,0 0-1-15,0 0-2 16,2 3 5-16,-2-3-3 0,0 1 1 0,2 1-2 0,0-1-1 16,1 1 0-16,0 1 0 0,0 1 2 0,2-1-4 15,-1 0 6-15,3 2-4 0,-1-2-1 16,-1 4 7-16,2-2-7 0,-2 1 5 16,3 1 0-16,-1-1-10 0,-1-1 10 0,0 0-3 0,3 0-1 15,-2 2 7-15,2-2-6 0,0 1 2 0,-1-2-1 16,2 2 0-16,0-3 0 15,2 0-2-15,-1 1 2 0,3-2-3 0,-1 2 5 0,1-1 0 16,2 0-1-16,0 0 10 0,-1 1-12 0,2 0 4 0,-2-1 1 16,2 0-10-16,2 0 10 0,-3 1-4 15,2-2-2-15,0 1 9 0,1 0-6 0,0 0 3 16,2-2 3-16,-2 1-10 0,1 0 6 0,1-2-3 16,-1 1 2-16,0 0 0 0,2-1 0 15,-1 1 1-15,2 0-3 0,2-2 7 0,-4-1-7 16,4 2 1-16,-3-3 3 0,3 1-11 0,0 0 8 0,0-1-2 15,3 0 0-15,-1-1 10 0,-2 1-9 16,4-1 2-16,-6 2-1 0,2-3-5 0,-1 0 2 16,2-1 1-16,-2 0 1 0,2 1-2 15,-1-4 4-15,1 3-1 0,-1-1-4 0,3 0 6 16,-2-2-6-16,1 0 2 0,1-2 4 0,3 1-10 16,-3-1 10-16,1 0-3 0,4 0-2 15,-4-3 8-15,2-1-7 0,0 2 2 0,0-2 0 16,-2 1-5-16,0 0 3 0,1-3-2 0,-4 0 3 15,2 1 2-15,-2-2 0 0,-1 2-1 0,3-2-3 16,-3 0 0-16,2 0-3 16,0-1 4-16,-1 1 5 15,2-3-5-15,1 1 4 0,-3-3-5 0,1 1-1 0,0-2 11 0,0 1-10 0,-1-1 4 16,3-2 1-16,-3 0-10 16,1-2 7-16,1-2-3 0,-3-1 5 0,1 0 1 0,-4-1-2 0,2 1 3 15,1-3-5-15,-5-2 2 0,2-2-2 0,-3 0 1 16,0 1 2-16,-1-1-5 0,-2 4 5 15,1-2-2-15,-3 0-2 0,-2 1 9 0,0 1-8 16,-1 2 2-16,-1-1 2 0,0 0-5 16,-5 2 2-16,-1-3-4 0,-2 3 4 0,-2-2 2 15,0 2 2-15,-3 1 1 0,-1-1-5 0,-2 0 0 0,-1 1-4 16,-1 1 1-16,-1-1 2 0,-1 1-10 16,-2-1 12-16,0 1-1 0,-1 0-4 15,2 1 12-15,-4 2-13 0,2 3 3 0,-1-1 0 0,-2 3-8 16,3 0 7-16,-5 1-1 0,6 2-1 0,-2 3 5 15,2-2-4-15,0 3 0 0,0 2-4 16,0 1-2-16,0 0-8 0,-2 1-5 0,0 5-3 16,-1 1-20-16,-1 1-4 0,3 3-28 0,3 0-42 15,0 3-49-15,2 1-126 0,8-3-611 16,5-5-823-16</inkml:trace>
  <inkml:trace contextRef="#ctx0" brushRef="#br0" timeOffset="170706.3252">14070 14445 760 0,'0'0'455'16,"0"0"-34"-16,0 0-96 0,0 0-40 0,0 0-19 16,0 0-47-16,0 0-38 0,0 0-28 0,0 0-28 15,0 0-14-15,0 0-10 0,0 0-17 16,0 0-9-16,0 0-20 0,15-76-15 0,-20 76-11 16,0 0-10-16,-1 1-2 0,-3 4-4 0,-2 3 2 15,1 2-4-15,-2 0 0 0,2 3 0 0,1 0-4 16,0 1 2-16,-1 2 0 15,4 0-1-15,2 2 5 0,3-1-8 0,1 0 3 0,0 0 0 16,2 2-3-16,6 0 7 16,5-4-1-16,3 3-2 0,1-2 4 0,3 1-2 15,3 0-4-15,1 1 0 0,-2-1-6 0,4-1 6 16,-2 1-3-16,3 1 2 0,-4-1 0 0,0 1-7 0,-2-3 2 16,-2 0-4-16,1 1 3 0,-2-1-1 0,-5-1 4 15,2 1 1-15,-6 0-2 0,-4 0-2 16,2-1-1-16,-4-1 0 0,-2 1 0 0,-1 0 2 15,0 0 1-15,-2 0-3 0,-5-1-3 0,-4 0 1 16,-1-2 1-16,-3-1 3 0,-3-3 4 0,-3-2-6 16,-1 1 0-16,-1-2-5 0,0-2-2 15,-3-1 5-15,2-1 0 0,3 0-1 0,-3 0 2 16,3-6-5-16,2-2 1 0,1-1 2 0,0-3 3 16,6-2 5-16,2-3-3 0,0-2-6 0,7-3-3 15,3-1 0-15,-1-4 2 0,9-1 5 0,6-1 3 16,0-2-4-16,5 1-1 0,5-1-1 0,-1 0-2 15,1 1 3-15,4 1 4 0,-5 2 5 16,3 2-2-16,-4-1 0 16,-1 2-1-16,-1 1-4 0,-4 1 6 0,0 1-1 0,-5 3 1 0,1 2 0 15,-4-2-3-15,0 4 0 0,-6-1 0 16,0 0 4-16,0 1-1 0,0 0-1 0,-2 1-1 0,-2 1-3 16,2 0 1-16,0 1 5 0,-3 1-3 15,0 1 1-15,-3 1-2 0,2 1-2 16,-5-1 0-16,0 1 1 0,-1 1 1 0,-2 1 2 15,0 1-3-15,-6 1-1 0,0 2-5 0,-2 1-1 16,-1 0 1-16,-1 0 4 0,0 0 2 0,0 4-2 16,0 3 0-16,1 1-4 0,3 0-1 15,1 1-3-15,1-1-9 0,3 3-11 0,2 0-29 16,-1 2-38-16,3-1-56 0,-1 3-87 0,4-2-190 16,2-2-738-16,3-4-522 0</inkml:trace>
  <inkml:trace contextRef="#ctx0" brushRef="#br0" timeOffset="171213.3247">14831 14509 2185 0,'0'0'262'0,"0"0"-53"0,0 0-49 0,0 0-8 15,0 0 1-15,0 0-23 0,0 0-34 16,0 0-34-16,0 0-22 0,0 0-8 0,0 0-5 15,0 0-1-15,0 0-4 0,0 0-2 0,1 17 2 16,-3-13 6-16,-5 2 5 0,4 1-3 0,-5 1-5 16,-1 3-7-16,-2 0-5 0,0 2 0 15,0 1-2-15,-4 0-2 0,1 2 6 0,2-1-10 16,1 4-3-16,2 0 1 0,0-1-7 0,3 1 7 16,2 0 3-16,4 0-1 0,0-2-1 15,0-1-2-15,4-2-1 0,3-3 3 0,4 2 4 16,4-3-1-16,3-3 3 0,0 1-3 0,3-5-5 15,6-1 7-15,-4-2-3 16,4 0 2-16,-4-2 8 0,4-4-12 16,-3-2-1-16,2-1-1 0,-2-1-7 0,-4-1 8 15,1-1 1-15,-1-2 1 0,-3 2 1 0,-3-2-5 16,-3-1 2-16,-1 0 1 0,-1-1 7 0,-3-1-4 0,-3 1 6 16,-2-2-9-16,-1-1-7 0,0 0 11 0,-2 1-6 0,-5-2 6 15,-3 2 3-15,-1-2-11 0,-3 3 0 0,-3 3-1 16,-2 0-4-16,-1 4 8 0,-2 1-3 15,0 2 1-15,-1 2 0 0,-1 2-5 16,1 1 2-16,2 2 0 0,1 0 4 16,0 1-3-16,1 5 0 0,4 1-5 0,-2 4-7 0,6-1-4 15,0 2-17-15,0 1-25 0,4-1-33 16,4 0-61-16,3 0-75 0,3-1-196 0,3-4-771 16,-2-3-507-16</inkml:trace>
  <inkml:trace contextRef="#ctx0" brushRef="#br0" timeOffset="171610.4723">15464 14602 2546 0,'0'0'168'0,"0"0"-16"0,0 0 5 16,0 0-3-16,0 0-16 0,0 0-34 0,0 0-34 0,0 0-22 15,0 0-6-15,0 0-10 0,0 0 3 16,0 0 0-16,0 0-3 0,-16 0 3 0,20 0-1 16,3 0-6-16,3 0-5 0,4 0-4 15,5 0-6-15,3 0-3 0,3-1 3 0,0-2-7 16,3 2-1-16,2-1-1 0,-1 1-11 0,-2 1 10 16,3-1 0-16,-2-1 0 15,-1 1 7-15,-3 0-9 0,-1 0 0 0,-4 1-2 16,0 0 2-16,-2 0 5 0,-3-1 0 0,-4 1-1 15,1-1 0-15,-3 1-3 0,-4 0 0 16,1 0 3-16,-3 0 7 0,-2 0-7 0,0 0 2 16,0 0-2-16,0 0-11 0,0 0 11 15,0 0-1-15,0 0 1 0,0 0 6 0,0 0-10 16,0 0 1-16,0 0-5 0,-1 0-6 0,1 0 5 0,-1-2-9 0,1 2-20 16,0-2-40-16,0 1-78 0,0-3-139 15,0 3-537-15,0-2-960 0</inkml:trace>
  <inkml:trace contextRef="#ctx0" brushRef="#br0" timeOffset="171951.2815">16482 14341 1369 0,'0'0'762'0,"0"0"-528"0,0 0-11 16,0 0-28-16,0 0-13 0,0 0-11 0,0 0-18 15,0 0-32-15,0 0-26 0,0 0-30 16,0 0-24-16,0 0-10 0,0 0-14 0,0 0 0 16,-12-44 0-16,12 52 1 0,2 3 5 0,-2 4 2 15,0 2 0-15,2 3 0 0,-2 0 0 0,0 2-3 16,0 1-4-16,0 2-1 0,-4 3-5 15,1 1-1-15,-2-1 3 0,-1 4-10 16,-2-3 0-16,3 0-6 0,-3-1-2 0,0-3 4 16,2-4 0-16,2-3-1 0,3-3-7 15,0-1-11-15,2-5-20 0,-1-1-33 0,0-2-41 0,0-1-62 16,2-5-101-16,3 0-360 0,-3 0-1076 0</inkml:trace>
  <inkml:trace contextRef="#ctx0" brushRef="#br0" timeOffset="172215.5548">16841 14322 2118 0,'0'0'727'0,"0"0"-490"0,0 0-39 0,0 0-33 16,0 0-15-16,0 0-23 0,0 0-39 0,0 0-30 16,0 0-24-16,0 0-13 0,0 0-11 0,0 0-2 15,0 0 2-15,0 0 3 0,1 14 4 0,-1 1 0 16,1 2-3-16,-1 3 2 0,0 2-3 0,0 0-1 15,1 3 3-15,1-1-9 0,1 2 3 16,-2 0-6-16,0-1-3 0,1 3 5 0,-1-4-1 16,-1-1-4-16,1 0 0 0,3-1 0 15,-3-3 0-15,-1-2 0 0,2-2-7 0,-2-3-11 16,1-1-11-16,-1-2-27 0,1-2-39 0,-1-3-58 0,0 0-109 16,0-3-471-16,0 0-1061 0</inkml:trace>
  <inkml:trace contextRef="#ctx0" brushRef="#br0" timeOffset="172672.6876">17436 14416 1749 0,'0'0'1183'0,"0"0"-1035"0,0 0 1 15,0 0-10-15,0 0-6 0,0 0-19 0,0 0-34 16,0 0-31-16,0 0-20 0,0 0-15 0,0 0-3 15,0 0 4-15,0 0-3 0,-36 15 6 16,25-5-3-16,-3 1-4 0,1 2 4 0,-2 1-4 16,-1 1 0-16,0 0-3 0,2 2-3 15,0 0-1-15,1 2-4 0,4 0-1 0,2-3-1 0,2 2 3 16,3-2 1-16,4 0-1 0,-2-1 5 16,6 0-7-16,4-1 1 0,2-1 3 15,5-2-8-15,-3-2 7 0,6-1 1 0,0-3-4 0,3-2 10 16,0 0-7-16,2-2-1 0,1-1 1 15,-1-4-5-15,4-3 1 0,-2 0-2 0,-2-3 5 16,1 1 0-16,-2-3 1 0,-4-1 0 0,-1 0-4 16,-3-2 7-16,-1 0-5 0,-4 1 4 15,-2-2 3-15,-4 0-7 0,-2-2 8 0,-3-1-3 16,0 0-2-16,-5 1 5 0,-5 0-5 0,-1-1 2 16,-1 1 1-16,-4 1-5 0,-1-1 1 0,-3 3-2 15,-1 1 1-15,-4 2 1 0,4 3 0 0,0 0 2 16,0 5-3-16,3 1-1 15,2 1-3-15,0 2-4 0,-1 0-11 0,2 7-40 16,-2 0-74-16,3 1-166 0,2-1-968 16,5-2-561-1</inkml:trace>
  <inkml:trace contextRef="#ctx0" brushRef="#br0" timeOffset="173598.0733">18817 14148 2278 0,'0'0'263'0,"0"0"-7"16,0 0-84-16,0 0-23 0,0 0-11 0,0 0-21 0,0 0-26 16,0 0-15-16,0 0-22 0,0 0-16 0,0 0-8 15,30-46 1-15,-29 57 2 0,3 2-1 16,-3 2 5-16,0 8-7 0,-1-1-3 0,0 3 1 15,1 1-11-15,-1 1-3 0,0-1-6 0,0-1-5 16,-3 0 2-16,2-2 0 0,-2-2 0 16,2 0 1-16,2-1-3 0,-1-2-2 0,0 0-1 0,0-3 1 15,0 2 0-15,1-5-1 16,3-1-9-16,-2-1-13 0,0-2-16 16,2-1-25-16,0 0-26 0,0-3-34 0,1-1-53 15,-1-3-100-15,1 0-443 0,-3 0-981 0</inkml:trace>
  <inkml:trace contextRef="#ctx0" brushRef="#br0" timeOffset="173863.1172">19187 14091 2446 0,'0'0'305'0,"0"0"-49"0,0 0-92 16,0 0-40-16,0 0-24 0,0 0-14 15,0 0-17-15,0 0-10 0,0 0-3 0,0 0-4 16,0 0-5-16,0 0-4 0,0 0-5 0,0 0-10 15,71 99-2-15,-69-75-5 0,1 1-4 0,-1 0 0 16,2 0-3-16,-3-2-1 0,0-1-4 16,1-1-3-16,-1-1-2 0,-1 0-1 0,0 0 0 15,0-1-1-15,1-1 2 0,-1-1-2 0,0-2-6 16,0-1-4-16,0 2-19 16,-1-4-22-16,-2 1-34 0,1-2-61 0,-1 0-101 15,0-4-278-15,1-4-1120 16</inkml:trace>
  <inkml:trace contextRef="#ctx0" brushRef="#br0" timeOffset="174230.0279">19735 14221 2610 0,'0'0'414'0,"0"0"-271"0,0 0-39 0,0 0-35 16,0 0-4-16,0 0 18 0,0 0 3 0,0 0-10 15,0 0-12-15,0 0-21 0,0 0-14 16,0 0-5-16,-89 126-6 0,74-105-3 0,7-1-4 0,0 2-6 16,2-3-1-16,3 3-3 15,3-3-1-15,2-2 2 0,-1-2 1 0,9-3 1 16,0-2-2-16,6-3 0 0,4-2-1 0,-1-1 0 16,0-3 2-16,0-1-3 0,1-1 1 15,0-5-2-15,-2-3-1 0,-1 0 4 0,-2-3-3 16,-2-1 4-16,-1-1 1 0,-2 1-4 0,-2-3 2 0,0 1-2 15,-4 0 2-15,-1-1 3 0,-1 0-2 16,-4-2 0-16,2 1-2 0,-3 0 1 0,-5-1-2 16,-4-1 0-16,-3 2 2 0,-1 1-5 15,-3-1 3-15,-2 3-2 0,0 1-4 16,3 4 6-16,0 0-6 0,4 5-3 0,3 1-12 16,4 3-27-16,4 0-27 0,1 0-35 0,2 8-43 15,2 2-63-15,4 2-138 0,4-1-610 0,-5-5-699 0</inkml:trace>
  <inkml:trace contextRef="#ctx0" brushRef="#br0" timeOffset="174477.8948">20210 14360 2716 0,'0'0'195'0,"0"0"-22"16,0 0-21-16,0 0-22 0,0 0-8 0,0 0-29 15,0 0-33-15,0 0-25 0,0 0-13 0,0 0-9 16,0 0-2-16,0 0 1 0,0 0-7 0,0 0 0 16,130-13-1-16,-109 10-4 0,1 0 3 15,2 1-4-15,0-1-12 0,-2-1-15 16,2 0-42-16,-2-1-59 0,1-2-98 0,-5 3-242 16,-6-1-870-16</inkml:trace>
  <inkml:trace contextRef="#ctx0" brushRef="#br0" timeOffset="174707.9989">20755 14086 2655 0,'0'0'299'0,"0"0"-78"0,0 0-42 0,0 0-29 0,0 0-29 16,0 0-32-16,0 0-29 0,0 0-22 0,0 0-7 16,0 0-7-16,0 0 4 0,0 0 1 15,0 0-2-15,0 0 1 0,-17 66-9 0,17-48 2 16,0 3-1-16,-1 0-9 0,0 1 4 0,-1 1-7 15,-3 0-3-15,3-2 3 0,-3 0-6 0,-1-1 5 16,-2-1-7-16,4-1 0 0,-2-2 0 0,2 0 0 16,-2-1 0-16,3-1-10 0,-4-2-9 15,4-1-16-15,-1-2-25 0,1-2-21 0,1-2-55 16,2 0-69-16,0-3-164 0,0 0-834 16,0-2-538-16</inkml:trace>
  <inkml:trace contextRef="#ctx0" brushRef="#br0" timeOffset="175267.1078">21051 14152 2694 0,'0'0'217'0,"0"0"-42"0,0 0-35 16,0 0-22-16,0 0-14 0,0 0-25 0,0 0-18 16,0 0-14-16,0 0-7 0,123 24-9 0,-115-10-9 15,-1 2 0-15,-2 1-11 0,-4 3 0 0,-1 0 2 16,1 0-11-16,-4-1 9 15,-5 1-5-15,1-1-2 0,-5-1 4 0,2 0-5 16,0-1 0-16,1-3-1 0,0-2-3 0,2-3-1 0,-1-2-2 16,3-1 0-16,1-3-1 0,3 0-3 15,1-1-1-15,0-2-4 0,7 0 8 0,4 0-4 16,2 0 5-16,7-3 4 0,5-3-10 0,2-1 10 16,1-2-2-16,1 0-1 15,1 0 10-15,1-1-7 0,-1 0 1 0,0-1 2 0,-2 3-2 16,-1-2 2-16,-1 2-3 15,-7 0 5-15,-4 2-1 0,-5 2 7 16,-1 0 6-16,-6 2 2 0,-2 1 6 16,-1 1-6-16,0 0-3 0,0 0-4 0,-3 0-13 0,-7 3 6 0,0 2-2 0,-3 3-2 15,-4 1 11-15,3 1-11 0,-2 1 2 0,5 1 0 16,1 0-7-16,6 0 5 0,-1-1-3 0,5 2 2 16,1-3 1-16,6 0-2 15,4 0 3-15,1-2-2 0,6-3 1 0,-1 0 0 0,2-2-3 16,-2-1 5-16,2-2-9 0,0 0 9 15,-3 0-1-15,0-2-4 0,1-3 8 0,-3 0-7 16,1-2 3-16,-1 0 2 0,-4-1-4 16,0 0 5-16,0-2-3 0,-4-2 4 0,-1 0 3 0,1-1-3 15,-3 0 2-15,-3 0-3 0,0 0 0 0,0-1-2 16,-7 0 0-16,-1-1 3 0,-5 2-12 16,1 0 10-16,-3 0-3 0,-2 2-2 0,-2 0 10 15,0 3-11-15,0 3 0 0,2 2-3 0,0 1-20 16,-2 2-13-16,4 2-42 15,-1 3-67-15,-1 1-109 0,7 0-809 0,4-1-722 16</inkml:trace>
  <inkml:trace contextRef="#ctx0" brushRef="#br0" timeOffset="175834.8519">22483 14381 2486 0,'0'0'222'0,"0"0"0"0,0 0-42 0,0 0-30 0,0 0-24 0,0 0-29 16,0 0-26-16,0 0-12 0,0 0-6 16,0 0 3-16,0 0-2 0,0 0-1 0,0 0-5 15,-32 74-8-15,35-52-3 0,-2 4-14 16,2 1 1-16,1-1-7 0,-2 1-3 0,-2-1-4 15,6 1-5-15,-5-1 2 0,-1 1-3 16,0-1 0-16,1-1 1 0,-1-1-4 0,-6-2 1 16,5 0 5-16,0-4-2 0,-2 1-2 15,-2-1-5-15,2-4-6 0,0 0-4 0,-1-4-14 16,2 1-16-16,0-4-24 0,0-4-53 0,2 0-67 16,0-3-128-16,0 0-702 0,0-2-755 0</inkml:trace>
  <inkml:trace contextRef="#ctx0" brushRef="#br0" timeOffset="176393.8324">22878 14410 2824 0,'0'0'194'0,"0"0"-22"0,0 0-45 0,0 0-16 16,126-21-15-16,-104 23-21 0,-5 8-25 0,1 3-18 15,-7 1-8-15,0 3-3 0,-4 4 1 0,-3 1-1 0,-3 4-3 16,-1 0-3-16,0 2-5 0,-5 0-8 0,-4 1 7 15,0 0-4-15,-2-1 0 0,-2-2 7 16,-1-2-12-16,3-2 0 0,1-5 1 0,0-2-2 16,5-4 1-16,0-3 2 0,1-2-1 0,3-4-6 15,1-2 5-15,0 0-4 0,6-1 4 16,4-7 6-16,9-3-8 0,2-3 2 16,9-1-4-16,2-2-3 0,7-1 9 0,2-2-2 15,1 0 4-15,3-1 0 0,-3 1-8 0,-1-1 3 16,-1 2-1-16,-5 1 4 0,0 3 3 0,-9 2-3 15,-1 2 0-15,-9 2-1 0,-1 1 2 0,-6 3 4 16,-4 0 5-16,-4 2 5 0,-1 2 0 0,0 1-3 16,0 0-4-16,-1 3-6 0,-4 3-1 15,-5 1 1-15,-4 5 1 16,1 3 3-16,-6 1-4 0,6 2-1 0,-5 1-4 16,5 2-1-16,1-1 2 0,4 1 1 15,6-1-1-15,-1-2-1 0,3 0 1 0,8-2-2 0,5-4 4 0,5-2 4 16,3-3-6-16,5 0 1 0,-1-7-3 15,4 0-7-15,1 0 10 0,0-7 0 0,1-1 1 0,-1-2 6 0,-2-1-9 16,-4-2-1-16,-2 0 2 16,-2-2-2-16,0-1 3 0,-1 0 3 0,-4 0-2 0,-2-1-1 15,-1-2 6-15,-3 1-2 16,-2-2 2-16,-2-1 5 0,-5 2-8 0,0 1 2 0,-1-1-2 16,-9 4-5-16,-2 1 4 0,-7 3-2 15,-5 0 0-15,-5 5 2 0,-9 3-14 0,-3 1-21 16,-7 2-54-16,3 3-129 0,8 2-907 0,14-2-736 0</inkml:trace>
  <inkml:trace contextRef="#ctx0" brushRef="#br0" timeOffset="180487.1576">21623 12451 78 0,'0'0'473'15,"0"0"-78"-15,0 0-90 0,0 0-22 0,0 0-9 16,0 0-40-16,0 0-47 0,0 0-51 16,0 0-51-16,0 0-33 0,0 0-23 0,0 0-15 15,5-24-4-15,-4 25-2 0,0 1 8 0,0 3 14 16,1-1 9-16,3 3 10 0,-3 1-1 0,1 2-4 16,0-2 1-16,-1 3 4 0,0 0 3 0,-1 2 0 15,0 0-4-15,0 0-12 0,2 1-6 16,-1 1-2-16,-1 2-3 0,1-2 2 0,-1 3-7 15,4-1-2-15,-1 1-2 0,-2 1-8 16,4 2 3-16,-1-2-3 0,2 3-2 0,1 0 5 16,-3 0-8-16,3 0 2 0,-1 0 0 0,-2-1-2 15,4 0-1-15,-3-1 0 0,-2 0 0 16,0 1-3-16,1 0 5 0,-3 1 1 0,1 1-1 0,1-1 6 16,-2 0-5-16,0-1-3 0,-1 1 1 15,1 1-9-15,2-3 6 0,-3-1 2 0,0 1-2 0,0-2 8 16,2 2-7-16,0 0 2 15,-2-2-2-15,0 2-3 0,1-2 2 0,4-1-2 0,-4 1 2 16,-1-1 3-16,1 1-2 0,4 1 2 0,-4-2-3 16,2 1 0-16,1-1 0 0,0 1 0 15,1-1 1-15,2-1-1 0,-4 1-1 0,3-1 1 16,-2-2-1-16,2 1 3 0,0-1-1 0,-3 0 1 0,2 1-2 16,-3-1-2-16,5 0 2 0,-5 0 0 15,1-1 0-15,0 1 0 0,-2 0 2 0,2-1 0 16,0-1-2-16,-3-1 1 0,3 2-2 15,0 0 1-15,-2 0 2 0,-1 0-1 0,3 1 1 16,0 0-1-16,-2 0-1 0,0 1 0 16,3 0 1-16,-2 2 1 0,3 1 0 0,-2 0-4 15,1-1 2-15,0 1-5 0,4-3 1 0,-2 0 5 16,-2 2-4-16,3-2 4 0,0 0-1 0,-4 2-5 16,3-2 5-16,-3-1-1 0,2 1 1 0,-1-1 6 15,0 2-7-15,-2-1 2 0,1 2-2 16,-1-2-4-16,1 2 6 0,0 0 1 0,0 1 0 15,-2-1-2-15,-1 0 0 0,5 1-2 0,-4 0 3 16,-1 1 1-16,1-1-2 0,5 2 1 0,-5-1-1 16,4 1-2-16,-2-1 2 0,4 1 0 0,-3-1 1 15,2-1 6-15,-1 2-7 0,0 0 0 16,2 1-1-16,0 0-6 0,2 0 9 0,-1 0-1 16,-2-2 1-16,1 3-1 0,1-2-1 0,0 3 0 15,-2-3-3-15,-2 1 1 0,2 1 1 16,-4 0 1-16,2 1 1 0,-2 3-1 0,-1 0 1 15,1 3 0-15,2 1 1 0,-3 2 4 0,2-1-4 16,1 3 0-16,-3 0-2 0,4 1-4 16,-3 0 6-16,3-2 0 0,-1 2 0 0,2-2 3 15,-3-1-5-15,3-1-1 0,0 0 2 0,-1-1-2 16,1 0 4-16,0-2-1 0,-3-1-1 0,2-1-2 16,-2-1 2-16,0-1 0 0,1 1 0 0,-3-3 3 15,5 2-6-15,-4-1 4 0,1 3-5 16,1-3 1-16,-1 0 4 0,1 4 0 0,-2-1 2 15,-1 0-3-15,2 3-1 0,-1 1-1 0,-1 0 1 16,2 1 3-16,0 1-1 0,-3-1 1 0,5 0-2 16,-3-1-4-16,-2 2 5 0,5-2-3 0,-4 0 4 15,0-2 2-15,2 0-6 0,-1-3 3 16,-1 0-4-16,2-1-1 0,0-2 4 0,-1-1-1 16,-2 0 2-16,5-2 0 0,-3 2-2 0,0-2-1 15,2 1-1-15,-3 2 3 0,0 0-1 0,3 2 4 16,-3-2 0-16,0 0-5 0,-2 3 5 15,0 0-4-15,1 3 2 0,-1 0 3 16,0 1-5-16,1-1 3 0,-3 0-3 0,0-2-2 0,0 1 4 16,-1 0-3-16,0 0 4 0,2-1 1 15,0 1-5-15,-1-3 0 0,-2 0-1 0,2-1 3 16,1-2-2-16,1-1 3 0,-1-2 3 0,1-2-8 16,0-2 8-16,0-1-7 0,0-2 2 0,0 0 5 15,0-4-10-15,0 3 9 0,0-5-8 16,0 1 0-16,0-1 14 0,0 1-9 0,0 0 3 0,0 0-1 15,1 1-9-15,-1-1 5 0,0-1 2 16,-1 0 1-16,0 0 1 0,0-1 3 0,1 1-5 16,-1-1-3-16,1-2 6 0,0-1-9 15,0 0 7-15,0 0 3 0,0-1-9 0,0 2 10 0,0-2-6 16,0 0-2-16,0 0 11 0,0 0-10 16,0 0 1-16,0 0-6 0,0 0-16 0,0-4-8 15,0-4-26-15,0-3-24 0,0-4-74 16,1-1-235-16,1 3-766 0,-1 2-414 0</inkml:trace>
  <inkml:trace contextRef="#ctx0" brushRef="#br0" timeOffset="197892.5961">23287 12412 0 0,'0'0'158'0,"0"0"272"0,0 0-22 16,0 0-35-16,0 0-41 0,0 0-51 0,0 0-58 16,0 0-48-16,0 0-36 0,0 0-28 0,0 0-11 15,-17-6-16-15,16 6-8 0,1 0-7 16,0 0-9-16,0 0-1 0,0 0-3 0,0 0-2 15,0 0-4-15,0 0-7 0,0 0-6 16,0 0-7-16,0 0-2 0,0 0-8 0,0 0-5 16,0 0-2-16,0 0-6 0,0 0 0 0,0 0-1 15,0 0-2-15,0 0 5 0,0 1-2 0,0-1-1 16,0 0 3-16,0 2-4 0,0-2 3 16,0 0 1-16,0 1 0 0,0-1-2 0,0 0 3 15,0 1 0-15,0-1-3 0,0 0 1 0,0 0-2 16,0 1-1-16,0-1 4 0,1 2 0 0,4 0 6 15,-2 0 6-15,5 1-3 0,1-1 8 16,3 0-7-16,4 2-1 0,4-3 1 0,4 1-5 0,1-2 0 31,5 1-2-31,4-1-1 0,1 0 0 0,4 0-1 0,2-1 1 0,7-2-3 16,-2-2 3-16,5 0-4 0,0 1-2 0,-1-1-1 16,3 0-7-16,-3 0 5 15,-1-1 4-15,1 3-1 0,0-1 6 0,-5 1-6 16,-2 1-2-16,-1-1-1 0,-7 2-4 0,0 0 2 0,-3 1 0 15,-4 0 0-15,-3 0 2 0,-5 1 0 0,-1-1 0 0,-7 0-2 16,0 2 2-16,-4 0-3 0,-1 0 0 0,-4 0 2 16,1-1-4-16,-2 1 2 0,-1-2 1 0,-1 0-1 15,0 1 5-15,0-1-3 0,0 0-2 16,0 0 2-16,0 0-7 0,-1 1 5 16,1-1-1-16,-2 0 0 0,2 0 2 15,-3 0 0-15,3 0 0 0,-1 0-2 0,1 0 0 0,-3 2-2 16,-2-1-3-16,2 3-5 0,-2-2-21 0,0 2-13 15,-4 1-34-15,2-2-50 0,-3 3-80 0,3-2-327 16,0-1-937-16</inkml:trace>
  <inkml:trace contextRef="#ctx0" brushRef="#br0" timeOffset="198701.7162">23875 13572 0 0,'0'0'160'15,"0"0"359"-15,0 0-108 0,0 0-48 0,0 0-34 16,0 0-49-16,0 0-60 0,0 0-50 0,0 0-42 15,0 0-24-15,0 0-19 16,0 0-13-16,0 0-3 0,0 0-3 0,-54-22-2 16,48 23 4-16,-1 1-3 0,2 1-8 0,-2-1-5 15,1 0-5-15,-1 1-9 0,0-2 4 0,3 1-3 16,-2 0 1-16,3-2 5 0,-2 0-12 0,2 1-4 16,1 1-4-16,1-1-9 0,-1 0 4 0,2-1-2 15,-3 1-2-15,3-1 3 0,0 0-9 0,0 0 2 16,0 0-3-16,0 0 1 0,0 0 2 15,0 1 0-15,0-1 1 0,3 0-5 0,-2 0 6 16,1 0-4-16,-1 0 3 0,6 0 6 0,-2 0-10 16,6 0 4-16,6 0-2 0,2 0-8 15,5 0 9-15,7-2-3 0,8-2-1 16,2 0 5-16,1-1-11 0,6-2-1 0,-1 2 1 0,0-2-2 16,2 0 2-16,1 1 2 0,-1 0-2 0,0 0-6 15,-4 2 5-15,3-1-2 0,-6 0 3 16,-1 3 7-16,-5-2-7 0,-2 2-1 0,-2-1-2 15,-4 2-9-15,-4 0 11 0,-1 0-1 0,-5 0 1 0,-1 1 7 16,-6 0-8-16,-3 0 0 16,-4 0 0-16,-1 0-4 0,1 0 6 15,-3 0 0-15,0 0-2 0,-1 0-2 16,0 0 2-16,0 0-2 0,0 0 4 0,0 0 6 0,0 0-8 0,0 0 3 16,0 0-3-16,0 0-6 0,0 0 7 0,0 0-2 15,0 0 2-15,0 0 4 0,0 0-6 0,0 0 0 16,0 0 0-16,0 0-2 0,0 0 4 15,-1 0 0-15,1 0-2 0,0 0-1 0,0 0 1 16,-1 0-2-16,1 0 3 0,0 0 2 0,-1 0-6 16,1 0-3-16,-3 0-9 15,0 0-22-15,1 2-18 0,-3 0-46 16,-1 1-69-16,-4-1-195 0,1 0-876 0,1-2-526 0</inkml:trace>
  <inkml:trace contextRef="#ctx0" brushRef="#br0" timeOffset="200049.353">24482 14587 133 0,'0'0'393'0,"0"0"-83"0,0 0 28 15,0 0 11-15,0 0-35 0,0 0-68 16,0 0-72-16,0 0-52 0,0 0-25 15,0 0-22-15,0 0-5 0,0 0-5 0,0 0-7 16,0 0-1-16,-15 0-7 0,15 0-9 0,0 1-8 16,0-1-8-16,0 0-3 15,0 1-1-15,0-1-1 0,0 0-3 0,0 0 1 0,0 1 2 0,0-1-3 16,0 0 6-16,0 0 2 0,0 0-1 16,0 0 7-16,0 0-1 0,0 0 3 0,0 1 1 15,0-1-4-15,0 0 0 0,0 0-5 16,0 0 1-16,0 0 0 0,0 2 1 0,0-2 1 0,0 0-4 15,0 0-1-15,0 0-7 0,0 0-1 16,0 0 0-16,0 0-4 0,0 0 0 0,0 0-2 16,0 1-1-16,0-1 1 0,0 0-3 0,0 0 3 15,0 0-2-15,0 0-4 0,0 0 3 16,0 0-2-16,0 0 2 0,0 0 0 0,0 1 2 16,0-1 0-16,0 0-3 0,0 0 2 0,0 0-2 0,0 0-2 15,0 0 3-15,0 0-5 0,3 0 5 16,-3 0-3-16,0 0-2 0,2 0 9 15,-2 0-10-15,0 0 5 0,0 0-2 0,1 0-4 16,-1 1 4-16,1 0 1 0,1 0 1 0,-1 2 4 16,2-2-2-16,0 1 2 0,0-1-2 15,-2 1 5-15,4 0-8 0,-1 0 4 0,2 1 4 0,-1-1-12 16,2 0 13-16,1-1-3 0,4 1-1 0,-1 1 8 16,2-2-7-16,5 0 0 0,2 0-1 15,0 1-9-15,3-2 6 0,1 1-4 16,3-1 1-16,3 0 1 0,1 0 0 15,-1 0 5-15,2 0-3 0,3 0 7 0,-1 0-10 16,0 0-2-16,1 0 4 0,-2-1-11 0,0-1 10 0,0 0-2 16,-2 0-2-16,-1-1 12 0,-2-1-12 15,0 3 3-15,-1-1 3 0,-3-1-12 16,-3 1 11-16,-2-2-2 0,-1 2-1 0,-5-2 1 0,3 2 2 0,-6 0 0 16,-2 1-2-16,-2-1 6 0,0 1-7 15,-3 1 0-15,-2 0 3 0,-1 0-8 0,0 0 7 16,0 0 1-16,0 0-7 0,0 0 14 0,0 0-13 15,0 0 2-15,0 0 2 0,0 0-10 16,0 0 10-16,-1 0-4 0,1 0 1 0,0 0 4 16,-1 0-5-16,1 0 1 0,0 0-2 0,-1 0 2 15,1 1-1-15,-1-1-1 0,1 0 5 16,-2 0-9-16,1 0 8 0,-2 2-1 0,2 0-5 0,-1-1 11 16,-2 1-7-16,1 1 0 0,1 0 3 0,-2-2-11 15,1 2 8-15,0-1-2 16,-1-1 0-16,0 2 9 0,1-1-10 0,-2 0-1 0,1 0-5 15,-4 1-12-15,3-2-7 0,-3 1-13 0,0-1-18 16,-1 1-33-16,-1-1-46 0,1 0-87 16,2-1-295-16,2 0-793 0</inkml:trace>
  <inkml:trace contextRef="#ctx0" brushRef="#br0" timeOffset="201132.3799">22901 15552 0 0,'0'0'0'0,"0"0"0"0,0 0 0 0,0 0 0 0,0 0 0 0</inkml:trace>
  <inkml:trace contextRef="#ctx0" brushRef="#br0" timeOffset="201522.4327">22861 15364 45 0,'0'0'676'0,"0"0"-41"0,0 0-153 0,0 0-83 16,0 0-74-16,0 0-62 0,0 0-66 0,0 0-41 16,0 0-29-16,0 0-33 0,0 0-21 0,0 0-21 15,0 0-19-15,0 0-7 0,-11-32-10 0,10 34-4 16,0 5 3-16,-1 2 9 0,-2 5 8 16,2 1 7-16,0 2-1 0,-4 3-5 0,5 1-3 15,-1 0-1-15,0 4-3 0,0-1 1 0,-1 1-2 16,2 2-3-16,0 0-2 0,2 2-5 0,-1 0-3 15,0 1-3-15,4 1 3 0,-2-2-4 16,1 2 1-16,-1-4-3 0,5 0-4 0,-5-4 2 16,4 0-3-16,-3-2 3 0,-1-1 3 15,3-3-6-15,-3-1 2 0,-1 0-3 0,1-4-1 16,1-2 4-16,-3 0-2 0,1-3 2 0,-1-1 0 16,0-2-4-16,3-2 1 0,-3 1 0 0,0-3-2 15,0 1 1-15,0-1-6 0,0 0-9 0,0 0-20 16,0-5-28-16,-1-3-54 0,-1-2-71 0,1-5-214 15,1 2-832-15,0 3-536 0</inkml:trace>
  <inkml:trace contextRef="#ctx0" brushRef="#br0" timeOffset="201882.8951">23400 15366 2534 0,'0'0'245'0,"0"0"-29"0,0 0-49 0,0 0-8 15,0 0-29-15,0 0-28 0,0 0-37 0,0 0-29 16,0 0-17-16,0 0-8 0,0 0 3 0,0 0-3 16,0 0 5-16,0 0 4 0,-120 79-9 0,105-59 4 15,3 1-10-15,3 0-3 0,2-1 7 0,4 2-6 16,2-3 3-16,1 0 0 16,5 1-4-16,4-2 3 0,6 3-1 0,0-1 2 15,5-2 3-15,1 4 1 0,5-2-2 16,-1-2-5-16,-2 0 1 0,1 0-5 0,-2-3 3 15,-3 1 4-15,-5-2-6 0,2-1 2 0,-4 1-2 0,-4-3-2 16,-3 1 4-16,1-1-2 0,-4-2 3 16,-2-2 0-16,0-1-3 0,1 0 2 15,-1 0-5-15,-4 0 3 0,-3-1 2 0,-2 1 3 0,-2-2 2 16,-4-1-2-16,-2 0 3 0,-2-2-5 16,-3-1 0-16,1 0 1 0,-1 0-4 0,1-5 2 0,-1-1-10 15,5-2-13-15,-1-2-7 0,1-2-23 16,4-1-18-16,4-4-30 0,1-3-46 15,5-1-95-15,3 4-293 0,0 5-752 0</inkml:trace>
  <inkml:trace contextRef="#ctx0" brushRef="#br0" timeOffset="202296.3344">24080 15459 2164 0,'0'0'433'0,"0"0"-140"0,0 0-108 0,0 0-22 0,0 0-21 15,0 0-28-15,0 0-25 0,0 0-29 0,0 0-29 16,0 0-11-16,0 0-13 0,0 0 3 0,0 0 4 16,-8 25-5-16,3-12 9 0,-3 1-4 0,-1 2-3 15,0 3 5-15,-2 0-5 0,2 2 2 16,-1 1-4-16,-2 1 0 0,2 1-5 16,2 2 0-16,2-1 1 0,-1 0-4 0,5-1 3 15,3-3-3-15,-1-3-1 0,2-3 7 0,8-1-8 16,3-3 5-16,4-1 3 0,0-3-7 15,3-3 6-15,1-2-3 0,2-2-1 0,4-1 4 16,-2-4-3-16,3-4 3 0,0-2-1 0,-3 0-3 16,1-3 1-16,-3 0-2 0,-2 1 5 0,-1-4-3 15,-3 1 4-15,-5-2 0 0,0-1-3 0,-2-2 8 16,-3 2-6-16,-4 0 3 0,-2 0 0 0,2 1-5 16,-3-1 4-16,-3 2-5 0,-3 0-1 15,-5 0 3-15,-3-1-4 0,-3 2 2 0,-7 0-4 16,0 1 1-16,-4 2-1 0,-3 0 0 15,-1 5 4-15,2-2-8 0,1 5 5 0,4 1-1 16,3 2-8-16,5 2-1 0,1 0-25 0,2 8-25 0,-2 2-44 16,2 5-84-16,-2 2-188 0,6-3-898 15,4-3-501-15</inkml:trace>
  <inkml:trace contextRef="#ctx0" brushRef="#br0" timeOffset="202758.921">23270 16522 3099 0,'0'0'128'0,"0"0"-1"16,0 0-20-16,0 0-11 0,0 0 3 0,0 0-16 15,0 0-24-15,0 0-18 16,0 0-21-16,0 0-9 0,0 0-2 0,0 0-4 16,0 0 2-16,0 0 3 0,16 40 4 0,-15-16 5 15,0 2 0-15,-1 2-3 0,0 1-7 16,1 3-3-16,-1-2-2 0,-2 2 2 0,1 0 0 0,-2-2-2 16,0 2-1-16,1-1-3 0,1-1-3 0,0-4-4 15,0 0-9 1,-1-2-19-16,3-2-31 0,-2-3-45 0,1-5-62 15,0-2-113-15,1-5-441 0,1-5-1023 0</inkml:trace>
  <inkml:trace contextRef="#ctx0" brushRef="#br0" timeOffset="203268.489">24018 16336 2833 0,'0'0'170'0,"0"0"-64"15,0 0-27-15,0 0 12 0,0 0-1 16,0 0-2-16,0 0-16 0,0 0-27 0,0 0-15 16,0 0-11-16,0 0-1 0,0 0 8 0,-58 132 0 15,75-103 1-15,2-1-6 0,1 1-9 0,3 0 2 16,-3 0-4-16,7-1 0 0,-4-1 2 16,0 2-5-16,-1-2-1 0,-3 2-6 0,0-2-2 15,-4-1 0-15,-3 0 4 0,-3 1 2 0,-5 0-1 16,-4-3-4-16,0-1-6 0,-2-3-1 15,-7-2 3-15,-2 0 4 0,1-2 5 0,-3-2-1 16,-2-5-1-16,2-1-2 0,0-5-6 0,-2-3 10 16,1 0 5-16,-2-2-5 0,1-5 0 15,0-3-11-15,3-3-11 16,3-2 10-16,4-2 0 0,0-5 3 0,5-1 6 0,3-7-11 16,9-4 2-16,4-6-2 0,5 1 3 15,8-4 3-15,4 2 3 0,0 2 1 0,1 4-6 0,-1 0 8 16,-2 2-4-16,-1 2 5 0,-3 0 5 0,-4 2-2 0,-2 3 3 15,-3 1 0-15,-5 5 2 0,-4 1 4 16,-1 3 0-16,-7 2 3 0,-1 1-1 16,0 0 0-16,-3 0-5 0,-4 2-6 15,-3 2 2-15,-3-1-4 0,-4 2 5 0,1 3-3 0,-5 0-4 16,-2 1 1-16,0 1-5 0,-3 0 2 0,0 2 3 16,-1 1-2-16,2 0 2 0,-1 6-4 0,5 1-4 15,1 1 1-15,5 1-1 0,0 2 1 0,4 1-13 16,3 1-32-16,5 1-41 0,3 2-65 0,0 0-89 15,6-4-265-15,-1-3-837 16</inkml:trace>
  <inkml:trace contextRef="#ctx0" brushRef="#br0" timeOffset="203628.8494">24954 16509 2738 0,'0'0'173'0,"0"0"-42"0,0 0-3 15,0 0-6-15,0 0-22 0,0 0-28 0,0 0-26 0,0 0-21 16,0 0-3-16,0 0 8 0,0 0-6 16,0 0-3-16,0 0-10 0,-58 109-10 0,50-90 4 15,-1 1 1-15,2 0 2 0,2 1 3 16,3-2-6-16,4-2-5 0,-2-2 1 0,5-2 0 0,2-2 1 16,2 1 10-16,4-3-4 0,-1-4-3 15,6-2 11-15,0-3-6 0,3 0 5 16,0-1 7-16,1-6-13 0,-1-2 0 0,0-3-5 0,-2 0-3 15,0-5 5-15,-4 1 3 0,2 0 4 16,-3-2 4-16,0-1-5 0,-4-1-3 0,-3 1-1 16,1 0 2-16,-3-1 3 0,-4 2 1 15,-2 0-4-15,-1 0-8 0,-5 0 2 0,-4 2-1 16,-4 0 3-16,1 2 3 0,-3 3-5 0,-3 3-1 16,2 2-6-16,-2 1-3 0,1 5 3 0,-4 0 3 15,1 0 4-15,1 0-6 16,-2 3-31-16,1 2-62 0,2 1-128 15,3-1-863-15,8-3-749 0</inkml:trace>
  <inkml:trace contextRef="#ctx0" brushRef="#br0" timeOffset="221420.2942">15381 1610 1420 0,'0'0'120'0,"0"0"-76"16,0 0-31-16,0 0 0 0,0 0 0 0,0 0 6 15,0 0 7-15,0 0 0 0,-72-125-5 0,65 112-6 0,2 0-11 16,-3 1 0-16,0 1 1 0,2-1 0 16,-7 0 6-16,2-1 5 0,0 1 13 0,-1-1 28 15,0 3 20-15,-5-2 1 0,2 2-10 16,-3-2-23-16,-1 1-23 0,-2 2-3 0,0 1 5 15,2 0-6-15,1 1 9 0,5 0-8 0,-7 0-7 16,0-2 15-16,0 0 4 16,-4-1 10-16,-4-1-2 0,-1 0-6 0,0 0-20 15,-1-2-1-15,-2 1 7 0,0-1 11 0,-1 1 5 0,-2-2-8 16,1 0-2-16,-5 1-25 0,0 1-2 16,-2-1 12-16,1 1-1 0,-3 1 19 0,0 0 8 0,-4-2-9 15,1 4 2-15,-2 0-13 0,-2-1-1 0,-1 1 1 16,1-1-4-16,-2 3 5 0,-1-1 7 15,1-1 3-15,-3 1-3 0,2 0 2 0,-1 0-9 16,0 1-2-16,0-1 0 0,-2 1-9 0,-2-1 1 16,-1 1 1-16,-2 0-3 15,-1 0 8-15,-3 0-2 0,-2 2-9 0,-4-1 5 0,0-1-9 0,0 3 5 16,0 0 2-16,-5 0 4 0,2 1 2 16,-1-1-2-16,0 3 3 0,-1-2 1 0,2 1-1 15,-2 2-2-15,3-1-3 16,1 0 0-16,-2 1-2 0,1 3-2 0,0 2 5 0,-1 1-7 15,3 1 10-15,-2 2-10 0,-1 1-3 16,2 0 3-16,-3 3-9 0,3-1 17 16,1 2 2-16,-1 1 0 0,0 1-2 0,3 3-7 0,-1 0-4 15,-1 2-1-15,3 2 3 0,-1 1 8 0,-4 2 0 16,-14 10 3-16,-10 5-20 0,-6 3-4 0,6 2 2 16,15-4-5-16,12-5 22 0,7-3-6 0,2 2 0 15,-1 2 0-15,2 0 0 0,-1 5 4 16,1 2-2-16,1 2 5 0,4 3-2 0,0-3 0 15,6 2 1-15,4-2-4 0,-1 1 6 0,5 3-2 16,0 2 2-16,3 2-4 0,1 2-1 0,1 0 3 16,2 1-2-16,4 2 6 0,-1 2-2 15,2 0 1-15,4 5-1 0,-2 0-5 0,4 4 6 16,2-2-2-16,1 3 2 0,2 1 4 0,5-1-8 16,0 3-2-16,0 0-1 0,4 1-2 15,4 2 0-15,-3 2 1 0,5 0-1 0,-2 2 2 16,4 0-3-16,1 0 0 0,0-1 1 0,1 2 0 15,3-2 0-15,0 3 2 0,5 0-3 0,0-3 2 16,3 1-2-16,0-2 2 0,6 1 0 16,1-1 1-16,3 0 4 0,0 0-4 0,5-1 1 15,0 3 1-15,1-2-5 0,1 0 6 0,2 1 0 16,-1 1 1-16,4 0 3 0,1 1-3 16,1 0-3-16,2 2 1 0,2-1-4 15,0-1 4-15,2 1-1 0,2-1 0 0,3-1 1 0,0-1-1 16,3 0-1-16,0 1 2 0,5-3-3 0,1-1 1 15,1-2 1-15,4-2-1 0,0-4 10 0,3 0-8 16,1-2 1-16,-1-2-2 0,5 0-11 0,1-3 10 16,1 0-1-16,1-1 4 0,4 0 3 0,1-2-3 15,3-2 0-15,0-3-1 0,4-1-6 16,0-4 7-16,5 0-1 0,1-2-1 0,4-5 3 0,2 1-3 16,2-5 0-16,1 0-1 0,0-3 3 15,4 0-4-15,0-4 1 0,1 0-1 0,4-2-4 16,-2-5 6-16,5-1 1 0,-4-4-1 15,4-3 5-15,-2-2-5 0,1-3 2 0,2-3 0 0,-1-3 1 16,-3-1 3-16,0-5-3 0,2 1 2 16,-2-7-2-16,-2-1 1 0,4-4 3 0,-5-1-1 15,3-5 2-15,-3-1-2 0,2-4 2 16,-2-4-1-16,1-3-4 0,1-2 2 0,1-3-2 16,-2 0 2-16,-2-3 1 0,5-3-6 0,-1-1 0 15,-3-7-1-15,3 1-1 0,-3-4 3 0,0-3 0 16,-1-1-3-16,-5-2 1 0,1-4-1 15,-2 0 0-15,-4-3 1 0,-2 0 2 0,-2-3-2 16,-6 0 1-16,-3-2 1 0,-2 0-8 0,-7-1 6 0,-2-4 1 16,-6-1-2-16,-4-1 5 15,-2-2-4-15,-5-3 0 0,-7 2-2 0,-2-2 2 0,-7-2 3 16,-5 0 0-16,-5-2 2 0,-2-3-3 16,-3-2 0-16,-3-4-1 0,-3 1 0 0,-3-3 1 15,-2 0 2-15,0 0-2 0,-6-2 2 0,-1-1 2 16,-2 1-3-16,-2-2 4 0,-1 1 4 15,0-1-7-15,-3-1 3 0,-2-1 1 0,-4-1-5 16,0 1 4-16,-4-2-5 0,-2-1 0 0,-3 1-2 16,-4 2 3-16,-5-1 1 0,-4-1-2 15,-6 1 2-15,-4 3-5 0,-8-2 1 0,-5 1 2 0,-8-2-4 16,-7 5-2-16,-6-1-4 0,-12 0 1 16,-7 2-6-16,-11 3 1 0,-12 1 1 15,-15 2-4-15,-11 1 9 0,-16 3-6 0,-13 1-7 16,-16 1 1-16,-12 3-4 0,-17 1 4 0,-12 5 2 0,-16 3-5 15,-16 6-10-15,-18 3-1 0,-20 7-5 16,22 10-9-16,16 8-22 0,16 10-59 0,2 8-160 16,43 5-934-16,61 6-520 15</inkml:trace>
  <inkml:trace contextRef="#ctx0" brushRef="#br0" timeOffset="264532.1536">330 12805 0 0,'0'0'36'0,"0"0"412"0,0 0-31 16,0 0-35-16,0 0-47 0,0 0-38 0,0 0-37 15,0 0-35-15,0 0-37 0,0 0-40 0,0 0-29 16,0 0-44-16,0 0-21 0,-2-1-26 16,0-5-16-16,-3 1-6 0,3-1-9 15,2 6 0-15,0 0 0 0,0 0 2 0,0 0 4 0,0 0 1 16,0 0 2-16,0 0 1 0,2 0 1 0,7 1 3 16,-1 1 0-16,4 4 6 0,-3-4-2 15,4 2 0-15,4 2-39 0,-4-3-4 0,6 0 6 16,0-1-2-16,13 3 43 0,8-1 6 15,10-1-30-15,2-1-1 0,2 0-5 0,1-1-4 16,-1-1 26-16,-2 0 2 16,-1 0-1-16,-1 0 0 0,0-3-1 0,0 1 0 0,3 0-1 15,-1-1 1-15,4 3 0 0,7-2 0 0,8 0-14 0,7-1-3 16,-3 1-1-16,-8 0-1 16,-12 0 14-16,-4 0 3 0,-2 2-3 0,-3 0 3 0,1 0-2 0,0 0-2 15,-1 0 3-15,3 0 0 16,-2 0 3-16,-2 0-2 0,1 0-1 0,-1 0-1 15,-1 1-1-15,0-1 1 0,-1-1 2 0,-2 0 2 16,2-3 2-16,2 2-3 0,0-3-3 0,-1 0-1 16,3 1-1-16,2-1 3 0,0-2 1 0,-1 1-2 15,2 1-1-15,-2 0-2 0,0 0-1 0,-3 1 1 16,1-3-1-16,-3 1 1 0,-1 1-2 16,-1 0 1-16,2 0-1 0,-2 0 0 0,2 2 1 15,-1-3-1-15,-1 2 1 0,-1 0-1 0,2-2-1 16,-1 3 0-16,1 0-1 0,1-2 1 0,-1 2 2 15,2 0-1-15,-3-1-1 0,0 2 0 0,1-1-1 16,-1 0-1-16,0 0 2 0,0 1 0 16,-1 0-1-16,1 1 1 0,-2-1-2 0,3 1-1 15,-1-1 3-15,2 0 0 0,-1-1 1 0,1 0 0 16,2 3-1-16,0-1 0 0,3 0-1 16,-1-1 2-16,-1 1-2 0,0-1 3 0,1 1-3 0,0 1-1 15,0 0 2-15,-2-1 1 0,3 1 0 0,-2-2 2 16,2 1-3-16,1-2 0 0,-1 2 0 15,3-1-2-15,0 1 2 0,1-3-2 16,2 2 3-16,0-1-1 0,0 1-1 16,2 0 1-16,0-1-1 0,-1-1 1 0,-1 2 2 0,1-1 0 0,-1 3 0 15,-1-2-2-15,1 1-2 0,-3 0 1 16,2-2-1-16,0 2 2 0,-3-1 0 16,1 1 0-16,0-1-1 0,-2 1-2 0,-1 0 2 0,-3 0-2 15,2 0 3-15,-3 1 1 0,-4-1-2 16,2 1-1-16,-2 0 0 0,1 0-1 0,0 0 2 15,-1 0 1-15,1 0 0 16,1 0 1-16,-1 0-2 0,-1-2 0 0,0 1 0 0,-5 1 0 16,-2-1 0-16,0 0 1 0,-2 1 0 0,-1-2-3 15,2 2 2-15,-2-1-1 0,0 1 1 0,-1-1 4 16,-3 1-5-16,0-1 1 0,-3 2-1 16,2-2-1-16,-5 1 3 0,-4 0 0 0,2 0-1 15,-7 0 0-15,1 0-3 0,1 0-3 0,-7 0-6 16,1 0-11-16,-1 0-19 0,-2 0-21 15,-3 2-21-15,-1-1-19 0,0 2-12 0,0-1-22 0,-2 1-69 16,-3 1-237-16,3 0-574 16,0-2-126-16</inkml:trace>
  <inkml:trace contextRef="#ctx0" brushRef="#br0" timeOffset="266580.4595">20474 12751 0 0,'0'0'134'0,"0"0"238"16,0 0-83-16,0 0 14 0,0 0-20 0,0 0-46 15,0 0-44-15,0 0-44 0,0 0-18 16,0 0-7-16,0 0 1 0,0 0-7 16,0 0-7-16,-22-18-14 0,22 18-20 0,0 0-11 0,0 0-9 15,0 0-8-15,0 0-5 0,0 0-7 0,0 0-6 16,0 0-7-16,0 0-4 0,0 0-4 16,0 0-1-16,1 0 2 0,-1 0 1 0,1 0 1 15,2 0-1-15,1 0 7 0,2 1 9 0,1 0 3 0,4-1 6 16,6 0-5-16,-1 0-7 0,5 0-3 15,4 0-3-15,1 0-5 0,5 0 2 16,4-1-1-16,4 0-1 0,3-2-1 0,4 2 1 16,1-2-1-16,7 0-2 0,3 0 3 0,4-2-5 15,6 2 0-15,4-2-2 0,3 2-2 16,2-1 0-16,6-2 0 0,-1 2 0 16,3-1 2-16,-1 2-3 0,-1-2 1 0,3 0-4 0,1 0 1 15,-1 0 2-15,5 2 0 0,-1-2 3 16,1 1-4-16,1 0 0 0,-3 2-2 0,1 1 1 15,2 0 2-15,-2 0-1 0,3 0 1 0,-1 2-2 16,1-1-2-16,1 0 3 0,-1 0-1 16,1-1-3-16,3 2-1 0,-2-1-3 0,-1 0 1 0,5 0 1 15,-4 1 0-15,-2-1-1 0,-2 0 0 0,-2 0 2 16,-2-1-1-16,3 0 2 0,-4 0-1 0,2 1-1 16,-3-2 1-16,-1 1-3 0,-2 1 3 15,-2-1 1-15,-3 0-3 0,-1 0 7 0,-2-2-5 16,-1 3 2-16,-1-2 1 0,0 0-5 0,-3-1 2 15,-3 1-1-15,-2 1-2 0,-2 1 4 0,-4-3 0 16,-5 1-3-16,-2-1 0 0,-4 2-2 16,-4-1-1-16,-7 0 2 0,-2 0 3 0,-5 1-4 15,-7 0 2-15,-3-2 3 0,-6 1-1 16,-3 0 5-16,-5 0 1 0,-1 1-1 0,-3 0 3 16,0 1-5-16,0-1 1 0,0 1-5 0,0 0-2 0,0 0 2 15,0 0-2-15,0 0 1 16,0 0 0-16,0 0 0 0,0 0-2 0,0 0-2 15,0 0 2-15,0 0-4 16,0 0 5-16,0 0 0 0,0 0-2 0,0 0 6 16,0-1-6-16,0 1-3 0,0 0-5 0,0-1-22 15,-1 1-19-15,-2-2-41 0,-2 1-52 0,-4 1-89 0,-1 0-289 16,2 0-947-16</inkml:trace>
  <inkml:trace contextRef="#ctx0" brushRef="#br0" timeOffset="268027.377">21916 14232 0 0,'0'0'0'0,"0"0"227"0,0 0 26 0,0 0 31 0,0 0 24 16,0 0-16-16,0 0-73 0,0 0-47 0,0 0-28 16,0 0-12-16,0 0 0 15,0 0-10-15,-14-5-9 0,14 5-5 0,0 0-16 0,0 0-6 16,0 0-8-16,0 0-11 0,0 0-7 16,0 0-8-16,1 0-11 0,-1 0-8 0,0 0-5 15,1 0-7-15,-1 0-3 0,0 0-4 0,0 1-8 16,0-1 0-16,0 0-5 0,0 1-3 0,0-1 5 15,0 0 0-15,0 0 2 0,0 0 3 0,1 0-4 16,-1 0 3-16,0 0 6 0,2 0 4 0,4 0 14 16,-2 0 12-16,5 0 5 0,3 0 1 15,6 0-8-15,3 0-12 0,-1-1-8 16,8 0 0-16,-4 1-10 0,5 0-2 0,1 0-3 16,1 0-3-16,4 0 5 0,2 0 0 15,2 0 5-15,3 0 1 0,2 0-1 0,4 0 1 16,5 0-3-16,2 0-2 0,0 1 1 0,4-1 0 15,2-1-1-15,0 0-2 0,2 0 3 0,4 1-4 16,-3 0 2-16,2 0 4 0,-3 0-8 0,1 0 4 0,-3 1-2 16,-2-1-6-16,-1-1 4 0,-2-1 0 0,1 0 2 15,-4 0 6-15,-2-1-6 0,-1 1 1 16,-2 0-3-16,-3 1-1 16,-6-1 3-16,-1 1 2 15,-7 0-1-15,-7 0-1 0,2 1 1 0,-9-1-3 0,0 1 1 0,-5 0 5 16,-3 0-3-16,-3-2 1 0,-4 2-1 0,-1 0-5 0,-1-1 9 0,0 1-2 15,0 0 5-15,0 0 2 0,0 0-9 0,0 0 1 16,0 0-4-16,0 0-2 0,0 0 4 16,0 0-3-16,0 0 2 0,0 0-3 15,0 0-2-15,0 0 0 0,0 0 0 0,0 0 5 0,0 0-5 16,0 0 4-16,0 0-4 16,0 0-3-16,0 0 4 0,0 0-2 0,0 0 1 0,0 0 2 15,0 0-5-15,0 0 0 0,0 0-9 0,0 0-13 16,0 0-13-16,0 0-32 0,0-1-45 0,-1 0-76 15,-3-1-184-15,1 1-832 16,2-1-523-16</inkml:trace>
  <inkml:trace contextRef="#ctx0" brushRef="#br0" timeOffset="269950.586">21659 15281 52 0,'0'0'255'0,"0"0"-140"0,0 0 48 0,0 0 122 16,0 0 82-16,0 0 36 0,0 0-101 0,0 0-110 16,0 0-59-16,0 0-23 0,0 0-4 15,0 0 3-15,0 0-11 0,0 0-16 0,-16 0-22 16,16 1-25-16,0 0-14 0,0-1-13 0,1 0-1 15,1 0-2-15,0 0 0 0,0 1 4 0,0-1 1 16,4 2 8-16,-2-1 5 0,5 0 5 16,-1 0 6-16,1 0-3 0,3-1 5 0,1 0-2 15,5 0-3-15,1 0 5 16,4 0-4-16,2-2-5 0,4 1-2 0,6-2-8 16,3 1 0-16,6-3 3 0,3 1 0 0,6-1 1 0,1 1-4 15,3 1-2-15,2 0-5 0,4 2 2 0,0-1-1 0,1 1 3 16,5-1 3-16,-1 1-2 0,0 1 2 15,7-1-3-15,-3 1-1 0,2 0 5 16,6 0-1-16,-1 1 5 0,2-1-4 0,0 1-6 16,-4 1-4-16,4-2-5 0,-2 0 3 0,0 0-1 15,1 0 5-15,-4 0-3 0,2 0-1 0,-3 0 1 16,0-2 1-16,-3 0 3 0,-5 0 3 0,1-2-3 16,-4 1 3-16,1-2-7 0,-3 0-3 0,-3 0 2 15,-3-1-3-15,-1 1 1 0,-2 0 0 16,-7 0-2-16,0 2 1 0,-6-2-1 0,-5 1 2 15,-2 1-1-15,-5 0-1 0,-4 2 2 16,-5-1-4-16,-3 1 0 0,-6 0 0 0,-1 0 2 16,-6 0 4-16,0 1 1 0,-2 0 2 0,-1-1-1 15,0 1-1-15,0 0 2 0,0 0-4 0,0 0 4 16,0 0-1-16,0 0-3 0,0 0 2 0,-1 0-5 16,-1 0 1-16,1 0 1 0,1-2-6 0,-1 2 6 15,0 0-5-15,0 0-2 0,1 0 6 0,-1 0-5 16,1 0 5-16,0 0 2 0,0 0-8 15,0-1 3-15,-3 1-5 0,3 0 4 16,0 0 3-16,-1 0-4 0,1 0 3 0,0 0-6 16,0 0-1-16,0 0-3 0,-2-1-4 0,1 0-6 15,0 1-12-15,0 0-16 0,-1 0-30 0,-2 0-47 16,2 0-81-16,-1 0-352 0,0 0-979 16</inkml:trace>
  <inkml:trace contextRef="#ctx0" brushRef="#br0" timeOffset="272055.7997">21234 16158 1427 0,'0'0'334'0,"0"0"-261"15,0 0 42-15,0 0 45 0,0 0 30 0,0 0 0 16,0 0-58-16,0 0-65 0,0 0-50 16,0 0-36-16,0 0-8 0,0 0 8 0,-72-13 18 15,76 19 27-15,5 0 17 0,2 0 8 0,5 1 7 16,4 0 2-16,2-3 0 0,2 1 2 0,6-1-9 15,6-1-8-15,1-1 0 0,4-2-9 0,5 0 0 16,3 0 4 0,4-1-6-16,6-3 5 0,4 0-2 0,7-1-8 15,7 0 2-15,7-2-5 0,7-3 3 0,5 1-3 16,10-1 5-16,2-1-2 0,8-2-7 16,7-1 5-16,5-2-12 0,9 2 2 0,5-3 2 0,2 3-7 0,6 1 4 15,-3 2-1-15,4 1-3 0,0 4 6 0,-6 0-3 16,2 0 1-16,-5 1-3 0,-7 1-1 0,-2 0-2 15,-4 1-2-15,-7 0 5 0,-8 2-7 16,-4 0 6-16,-9 0 0 0,-7 1-9 0,-6-1 12 0,-12 0-12 16,-6 1 1-16,-10-2 6 0,-10 1-18 15,-7 0 13-15,-7-2-4 0,-11 0-2 0,-5-1 13 16,-3 2-5-16,-7 0 4 0,-5 0 2 0,-1 2 0 16,-3-1 0-16,-1 0-1 0,0 0 3 15,0 0-8-15,-1-3 4 0,-2 1-5 0,0-2-8 16,-3-2 9-16,-1 2-14 0,-2-3 3 0,-2 3 2 15,0-2-15-15,1 1 10 0,0 2-8 16,3 1-9-16,0 1-7 0,3 2-28 0,-3 0-20 16,1 6-30-16,-5 2-39 0,-6 3-63 0,-4 2-142 15,2-2-668-15,5-4-658 0</inkml:trace>
  <inkml:trace contextRef="#ctx0" brushRef="#br0" timeOffset="272732.2259">21930 17627 1590 0,'0'0'96'0,"0"0"-52"0,0 0 13 0,0 0 59 0,0 0 49 16,0 0 39-16,0 0-12 16,0 0-48-16,0 0-40 0,0 0-31 0,0 0-10 15,0 0-4-15,0 0-3 0,0 0-1 0,10-7-2 0,3 10-4 16,0 1-1-16,4 0-4 0,-1 1-5 15,8 0-10-15,-1-3 4 0,2 0-4 0,7 0 2 16,4-2 7-16,10 0-7 0,4-3 1 16,7-4-1-16,11 1-1 15,4-1 7-15,9 2 0 0,9 1-11 0,5-1-2 0,15 1-11 0,3 2-1 16,8 0 4-16,4 2 3 0,7 0 0 16,5 0-2-16,6 0-1 0,2 1-10 0,7-1 4 0,7 0 0 15,3-1 1-15,1 1 4 0,0 2-7 16,1 0-6-16,-6 1 0 0,-6-1-4 0,-5-1 12 15,-10 2 5-15,-7 0-6 0,-8-1-1 16,-10-2-10-16,-6 2-4 0,-12-1 6 16,-10 0 13-16,-8 1 0 0,-8-1 4 15,-9 0-3-15,-7-1-11 0,-10 0 0 0,-5 0 3 0,-8-1 0 16,-8-2 7-16,-5 1-2 0,-7 0-5 0,-1 2 4 16,-6-1 0-16,-1 0 5 0,-1 0 7 0,0 1-5 15,0 0-5-15,0 0-11 0,0 0-9 0,0 0 3 16,-1 0 5-16,-1 0 9 0,2 0 1 0,-2 0-2 15,1 0-7-15,0 0-5 0,0-2 3 0,-1 0 1 16,1 1 5-16,1 1-8 0,-1 0 1 16,1 0 0-16,0 0-5 0,0 0 13 0,0 0 1 0,0 0-3 15,0 0-6-15,0 0-9 0,-2 0-9 16,-1-1-8-16,-2 0-6 16,-4 0-14-16,-3 1-26 0,-1-1-42 0,-7-3-72 0,-3-1-182 15,5 1-900-15,5-1-495 0</inkml:trace>
  <inkml:trace contextRef="#ctx0" brushRef="#br0" timeOffset="283397.899">461 12622 0 0,'0'0'294'0,"0"0"37"15,0 0-120-15,0 0 3 0,0 0-43 0,0 0-19 0,0 0-14 16,0 0-42-16,0 0-25 0,0 0-14 0,-29-122-12 16,26 94 11-16,-3 2 1 15,2-5 1-15,-4 3 10 0,1-2 5 0,3 1 1 0,-3-3-9 16,1-3-13-16,-2 1 27 0,0-4-11 0,0 2 8 16,2-1-10-16,-3-2-45 0,0-1 0 15,0 0-16-15,0 1 6 0,3-2-3 0,-1 4-4 16,-1-2 5-16,4 1 2 0,-4 0 6 15,2 3-1-15,3 1 0 0,0 0-4 16,-2 4-1-16,4 1 1 0,1-1-5 16,0 4 6-16,0 8 2 0,0-6-4 0,1 6 8 15,4-1-10-15,-2 0 0 0,0 3 0 0,3 1-12 16,-3 2-1-16,4 0-7 0,-5 7-4 16,6-7 12-16,-5 8 4 0,3-1 8 0,7-5 3 15,-6 8-3-15,6-3-4 0,3 1-1 0,-2 2 6 0,3-1-41 0,0 2 6 16,11-1 4-16,4 1-33 0,17-2 47 15,5 2-9-15,10-1-1 0,1-1 29 0,2 1-8 0,-3-1 6 16,-1 0-1-16,-1 2-2 16,-2-2 7-16,0 0-3 0,1-2-2 0,11 1 1 0,14-2-16 15,1 0-1-15,3 0 0 16,-12 1 1-16,-13 1 11 0,-4-1-1 0,-2 1-1 0,3-1-3 0,0 3 7 16,4-4-1-16,-1 0-2 0,3-1 4 15,3 0-10-15,2 0 7 0,0 0 1 0,-1 1-3 0,6-1 4 16,-4 0-6-16,6 0-3 15,0-1 2-15,0 0-2 0,1 1 0 0,-1-1 2 0,3 0-1 16,-1 0 2-16,1 0-2 0,2 1-2 16,1-2-4-16,0 2-2 0,1 0-4 0,-2 1 0 0,3 1 3 15,-1-1-5-15,2-1 2 16,2 1 0-16,-1 1-2 0,3-1 6 0,1 1-7 16,1 0 3-16,0 0 1 0,-1 1-7 0,0-2 9 15,0 0-4-15,1 1 1 0,1 1 6 0,1-1-3 16,0 1 0-16,-1 0-11 0,0-1-1 0,0 0-2 15,-1 0 4-15,3 0 12 0,1 0-3 16,-2-1 4-16,2 2 1 0,-4-1-6 0,1 0 8 0,-2 2-2 16,0-1 1-16,2 1 2 0,-2-2-2 15,0 3 2-15,0-2-3 0,0 2 2 0,-7-1 0 16,4 2-2-16,0-2 6 0,3 1 0 16,1 1 2-16,0 1-1 0,4-2-2 0,0 1 2 15,-2 1-4-15,3-2 6 0,2 2 1 0,-1 0-4 16,2-1 3-16,0-1-5 0,-1 3-1 15,-2-2 2-15,0 1-6 0,0 0-2 0,0-1 3 16,-3 2-2-16,2 0 6 0,2 0 3 0,-4 0-1 16,0 2-3-16,0-4 3 0,-1 2-3 0,1 2 0 0,-1-4 5 15,5 2-4-15,-1 0 3 0,-3-1-1 16,1 0-2-16,2 1 3 0,0-1 0 16,2 0 4-16,2 1-2 0,1-3-3 0,1 3 0 15,-1-1-3-15,-1-2 0 0,2 2 6 16,1 0-3-16,-1 0 3 0,2 0-2 0,0 0 0 0,-2-1-1 0,3 1-1 15,-4 0 1-15,4-1 0 0,0 2 2 16,-2-4 0-16,2 2-3 0,-5 0 4 16,2-2-3-16,-4 0-2 0,-1 2 0 0,4-1-1 15,-3 0 3-15,2-1 0 0,1-1 1 0,-3 1 1 16,4 0-2-16,-4 0-2 0,4 1 3 0,1 0-2 16,-3-2 0-16,3 1 1 0,-4 0 1 0,-1 0-1 15,0 0 2-15,-1 1 2 0,0-2-2 16,-1 1 2-16,-1 1-3 0,-1-2 3 0,2 1 2 15,1 0-4-15,0 0 5 0,1-2-1 0,1 3-1 16,-1-2 5-16,-1 1-3 0,1 0-1 0,-1-2 2 16,2 2-4-16,-1-2 0 0,4-1 0 15,-4 1 0-15,-4 0 1 0,1-2 0 0,-1-2 1 16,-2 3-2-16,0-2 2 0,0 0-1 0,1 2 1 16,-1-1 3-16,-1 0-7 0,-1 2 2 15,0 0-2-15,-1-1-1 0,5 3 10 0,-1-2-5 16,3 0 3-16,1 1-3 0,-2 0-6 0,-1 1 2 15,1-1-2-15,1 0 0 0,-1 1 3 0,1-2 0 16,-3 1 0-16,1-1-3 0,-3 1 2 16,-1-2-2-16,1 2 2 0,0 0 1 0,-1-1-3 0,2 2 2 15,-2-1 0-15,-1 0-6 0,-1 1 4 16,-1 0-1-16,0-1-2 0,0 3 5 0,-1-3-2 16,1 2 0-16,0-1-1 15,0 1 0-15,-3-1 2 0,1 1 0 0,1 0 1 0,-3 0-2 16,5 0 1-16,-2 2-2 0,2-3 1 0,-4 3 0 15,2-2-3-15,-3 0 5 0,-1 1-1 0,2 1-1 16,-2-3 8-16,4 2-6 0,1 1 0 0,-1-3 3 16,-2 2-9-16,-1 1 2 0,2-1-1 15,-4 0-2-15,4 1 7 0,0 0-2 0,-2 1 1 16,2 0 0-16,-2 0-2 0,-2 0-1 0,-3 1 0 16,0-1 2-16,0 3-2 0,-1-1 2 0,1 1 1 15,-1 0-3-15,-1-1 2 0,-2 2-1 0,-4-1-1 16,-3-1 1-16,1 2-3 0,-1 1 2 15,-2-3 0-15,1 0-2 0,-3 0 5 0,1 1-3 16,-4-1 2-16,1 0-1 0,-4-1-2 0,-5 1-1 16,0 1 1-16,-6-2 1 0,-4 0 0 0,0 0 2 15,-5-1-2-15,-5 0 2 0,1 2 1 16,-4-2 0-16,3 0 1 0,-5 0 1 0,-2-2-3 16,-3 1 1-16,0 1-1 0,-2-1-1 15,-3 0 3-15,3 1 0 0,-3 1 1 0,-1-1-1 0,0 0-3 16,-3 0-1-16,0 0-1 0,-3 0 1 15,0 1 3-15,-2 0-1 0,-1 1 2 0,-1-1-2 16,0 1 2-16,-2 0-3 0,-4-1-1 0,3 1 2 16,-4 1-4-16,-1-1-2 0,2 1 0 0,-3-2-2 15,2 3 2-15,-2 1 0 0,-1 0-1 0,0 1 1 16,0 1-1-16,0 0 3 0,0 2 2 16,0 2-2-16,-1-1 3 0,-2 2-1 0,2 0 2 15,-3 2-1-15,3 1 0 0,0 2-1 16,0 0 0-16,1 0 4 0,-1 4-1 0,0-1 0 0,0 2 1 15,0 0-3-15,-2 1 2 0,1 2 1 16,0-1-2-16,0 4 4 0,-4 0-1 0,2 1-1 16,-1 0 2-16,1 4-1 0,-3-1 3 15,2 2-1-15,-2 2 0 0,-2-2-2 0,0 5 1 0,3 0 1 16,-1 2 1-16,-1 0 2 0,4-1 0 16,1-1-2-16,1 0 2 0,2-1 2 15,0-1 1-15,0-1 6 0,2-3 4 0,-2-1 5 16,2 2 4-16,-2-1-3 0,0 2 2 0,1-1-7 0,-1 0 0 15,1 1-7-15,-1 1-5 0,0-1-2 16,-2 1-7-16,-3-2 3 0,4 3 1 16,-2-1 1-16,-2 0 6 0,2 1-4 0,-4 2-1 0,4-1-1 15,-1-2-6-15,-1-1 6 0,1-1-1 16,0-2 0-16,1-3 5 0,-1-2-7 0,2 0-1 16,-2-2 2-16,2 0-2 0,1 0 3 0,0-1 1 15,-2-2-2-15,3-2-3 0,3-2 5 16,-3-1-1-16,0-4 2 0,0 0 2 0,1-2-4 15,0-3 2-15,1 0-3 0,-2-1-1 0,0-2 2 16,0 0 0-16,1-2 0 0,-1 0 0 0,0-2 0 16,0 1-2-16,0-1 1 0,0 0 3 0,0 1 1 15,0-2 4-15,0 0 2 0,0 0 1 16,0 0 2-16,0 0-2 0,0 0-1 0,0 0-2 16,0 0-6-16,0 0-3 0,0 0-3 0,0 0-1 15,-2 1 4-15,-4 0-1 0,2 1 2 0,-3 2 1 16,2-2-3-16,-3 2 0 0,-1-1 0 15,1 1-2-15,-1 0 1 0,-3 0 2 0,1-1-2 0,-1 1-1 16,-1 1 2-16,-3 0-2 16,2 0 1-16,-4 0 2 0,-1 1-2 15,-1-1 0-15,-1 3 0 0,1-1-1 0,-1 0 1 0,-2-2 0 16,-2 2 2-16,3-1 0 0,-2-1 0 0,-3 1-1 16,3 0-2-16,-4-1 2 0,-1-1-1 0,1 0 2 15,0-1 1-15,-5 0 0 0,2-2 1 0,-3 2-1 16,0 0 1-16,-3-2-1 15,-1 1-2-15,1 0 0 0,-2-1 0 0,1 1-3 0,-2 1 2 16,2 0 0-16,3-1 1 0,-4 1 2 0,5-1-3 16,-3 0 1-16,3 2-2 0,-3-2 1 0,-2 1 1 15,4-2-1-15,-2 0 1 0,3-1-3 16,-2 0 3-16,2 0-2 0,-4-1 2 0,6 1 3 0,-2-1-5 16,1-1 1-16,1 1-2 0,1 0 0 15,0 0 2-15,0 0 0 0,0 0 0 0,0-1 0 16,0 1 0-16,0 0 0 0,1 1-1 15,-1-1 0-15,1 1 0 0,0 0 1 0,0 0 1 16,0 0-2-16,3 0 3 0,2 0-4 0,0 0 1 16,1 1 0-16,2 1-2 0,1 0 1 15,-1-1 1-15,-3 1 0 0,2-1 1 16,0 2-1-16,-3-2 2 0,4 0-1 0,-2-1 0 0,-1 0-2 16,3 1 0-16,1-1 1 0,-2 0-1 0,0 1 2 15,-1-1 0-15,1 0 0 0,-5 0 2 16,5 0-3-16,-1 0 0 0,-1 0 1 0,-3 0-2 0,1 0 2 15,0 0-1-15,-3 0-2 0,0 0 4 16,0-1-2-16,1 0 1 0,2 1 0 16,2 0-2-16,-1 0 2 0,-1 0 1 0,0 0-1 0,0 0 1 15,0 0-1-15,-3-1 1 0,1 0-2 0,0-1 2 16,3 1-1-16,-1 0-3 0,-3 0 3 16,1-1-5-16,-1 0 3 0,-1 1 1 0,1 0-1 15,0 0 3-15,2 0-2 0,-2-2 1 16,2 1 0-16,-1 0-1 0,0-1 0 0,1 0-1 15,-2 0-1-15,1 0 3 0,1 0-1 16,-1-1 1-16,-1 0-1 0,-2 2 1 0,-1-2-1 0,-1 3-1 16,1-3 2-16,-2 1-4 15,1 1 2-15,1 0 1 0,-1-1-1 0,-1 1 3 0,2 0-2 16,-3-3 0-16,1 3 1 0,4-1-2 0,1 0 0 0,-1 0-1 16,1-1 0-16,-1 2 0 0,1-1 2 15,-1-1-1-15,-2 1-1 0,3-1 4 0,-1 1-4 16,0-2 0-16,-3 2 2 0,1 1-3 0,2-1 2 15,-4 2 1-15,0-1-3 0,2 2 6 0,0-2-4 16,-2 2 0-16,-1 0 2 16,0 0-4-16,0 0 2 0,-2-1 1 0,1 1-2 0,1 0 2 15,1 0 0-15,0 0 1 0,0-1 0 0,2 0-1 16,-1 1-2-16,-2 0 0 0,3 0 1 0,-2 0-4 16,0 0 5-16,-1-1 0 0,-1 1-1 15,-1 1 6-15,-2 1-5 0,3-1 0 16,-1 1 0-16,-2 1-4 0,0-1 1 0,0 1-1 15,1 0-3-15,0-2 3 0,1 0 0 0,-1 0 0 16,1-1 0-16,0 0 3 0,-3 0-2 16,3 0-2-16,0 2 4 0,-4-2-6 0,3 1 6 0,-1-1 0 0,-3 0 0 15,3 1 4-15,-1 0-4 0,-4 0-1 16,2 0 1-16,2 2-5 0,-4-1 4 16,2 0 1-16,-1 1-2 0,3 0 7 0,-1-2-4 15,-4 3-2-15,3 0-1 0,0-1-6 0,-2 1-1 16,1-1-4-16,2 0-1 15,0-1 4-15,-1 0 0 0,0 1 4 0,0-1 2 0,0-2 2 0,2 3 0 16,-1-1-2-16,1-1 2 0,2 1-8 16,0-1 4-16,-1 0 3 0,4 0-1 0,-2-1 6 15,0 2-4-15,-2-2-1 0,4 0 1 0,-3 0-3 16,-3 1 1-16,-3 0 1 0,2 0 1 16,-3 0 0-16,0 2 2 0,-2-1 0 0,2 0 0 15,-2 0 3-15,-1-1-4 0,4 2-1 0,-2-1 3 16,2 0-5-16,-4 1 4 0,2 0 0 15,0-1-3-15,0-1 6 0,-3 2-6 0,0-3 2 16,0 2 0-16,0-1-3 0,-1 2 0 0,1-2-1 16,-2 0 1-16,3 1-1 0,2 0 5 0,-2-1-2 15,-1 0 1-15,-1 0 0 0,2 3 0 0,-3-2-2 16,2 1 0-16,-2 0-3 0,-2 0 2 16,-1 1 3-16,1-1-1 0,-5 0 6 0,3 2-4 15,-4-1 0-15,1 1-2 0,0 1-5 16,2-2 2-16,0 2-1 0,-1 0 2 0,3 0 3 15,-3-1-1-15,2 0 0 0,1-1 0 0,2 1 3 16,-1 0-4-16,0-2 0 0,1 2 4 0,2-2-5 0,0 1 3 16,1-2 1-16,3 2-2 0,-1-1 5 15,0 0-6-15,-2 1-1 0,0 0 1 16,0-1-10-16,1 0 3 0,0 0-1 16,-3 0 0-16,2-2 7 0,-1 2-1 0,-1-1 4 15,1 1 0-15,-1 0-1 0,1 0 2 0,0-1-1 0,1 2 1 16,-2-2-1-16,0 0 2 0,3 1 1 0,-3-1-1 15,2 0 5-15,3 1-5 0,0-1-1 0,1-1-5 16,1 0-15-16,3 1-10 0,-2-2-26 16,0 0 4-16,1-2 5 0,-5 2 18 0,5 0 26 15,-4 0 2-15,2 0 4 0,-1-1-2 0,1-1-1 16,-2 1 1-16,0-2 0 0,1 2 1 16,2-1 1-16,-4 1 0 0,5 0 1 15,-6 1-2-15,3-2 0 0,-1 2 1 0,4 0-3 0,-3 0 1 16,3-1 1-16,0 0-1 0,0 1 4 0,0 0-2 15,2 0 0-15,-1 0-1 0,1 0-4 16,1 0 3-16,-2-1 1 0,2 1 0 0,1 0 1 16,0-2 0-16,0 2-2 0,3 0 1 0,-3-2 1 15,3 1 0-15,1 0-2 0,1 1 2 16,1-1-6-16,-2 1 4 0,1 0-1 0,-2 0-1 16,1 0 5-16,2-1-3 0,-5 4 0 0,5 1 0 15,-5-1-4-15,4 1 3 0,-4-1 0 0,-2 1 0 16,5 0 4-16,-4 0-2 0,2-1 1 0,-4 1-1 15,4 0 1-15,2-2-1 0,-2-1 0 0,2 2 1 16,2-1-3-16,-5-2 2 0,4 1 1 0,-2 0-2 16,-1 2 3-16,3-2-1 0,-3 1 0 15,2 1 2-15,-4-1-2 0,2 0 0 0,2 1 0 16,-4-2 1-16,0 0 1 0,3 0-1 16,-3 1 0-16,-2-2 0 0,1 3 1 0,-1-2-1 15,2-1-1-15,-2 2-1 0,6-2 0 0,-4 1 0 16,0-1 0-16,-1 1-1 0,1 0 2 0,-1 1-2 15,2 0 1-15,-5-1 2 0,1-1-2 16,1 0 0-16,-2 0 0 0,2 0 0 0,-4 0 2 16,1 0-1-16,2 0 0 0,-5 0 0 0,5 0-2 15,0 0 1-15,1-1 0 0,0 1 0 16,1-1 1-16,1 0-1 0,3-1 2 0,0 0-3 0,2 1 2 16,-4-1 0-16,5 2-1 15,-2-1 0-15,2-1 0 0,0 0 1 0,0 1-2 0,-2-1 1 16,2 1 0-16,-4 1 0 0,1 0 0 0,-1 0-1 15,-1 0-1-15,3 0-1 0,-2 0 1 0,3-2 0 16,-3 1 2-16,3-1 0 0,-3 0 0 16,4-1-2-16,-1 2 1 0,-1-1-1 0,3-1-1 15,-2 1 1-15,-3 1 0 0,2 0 2 0,-1 0 0 0,2-1-1 16,-2 1 2-16,4 1-2 0,-2 0 0 16,-4 0 0-16,5 0-2 0,-4 1 2 0,4 1 0 15,1-1 0-15,3-1 2 0,0 0-2 0,1 1 1 16,2-1-1-16,0 1-1 0,-3-1 2 15,5 1 0-15,-4-2 2 0,4 1-1 0,-3 0 0 16,2 0-1-16,-1 0-1 0,-3 0 2 16,0 0-1-16,-2 0 1 0,0 0 0 0,1 0-1 15,-2 0 2-15,0 0 2 0,0-1 1 0,-5 1 3 16,3 0-2-16,-3-1 2 0,3 1-1 0,-3 0 0 16,4 0 2-16,1 0-2 0,-6 0 1 0,4 0-3 15,-4 2-2-15,0 0-1 0,1 1-2 16,-3 0 1-16,0 1 1 0,-3 0-1 0,-3 2 0 0,-2 2-7 15,-4 4-16-15,-5 2-128 0,11 0-750 16,14-4-648-16</inkml:trace>
  <inkml:trace contextRef="#ctx0" brushRef="#br0" timeOffset="331331.4352">15155 1387 0 0,'0'0'0'0,"0"0"0"0,0 0 0 0,0 0 0 0,0 0 25 0,0 0 66 16,0 0-26-16,0 0-14 0,0 0-26 0,0 0-25 15,0 0 22-15,-51-125-3 0,45 114 9 0,3-1-4 16,-3 0-34-16,0-2 28 0,-1 0-9 16,-3-1-6-16,0 1 11 0,0 1-11 0,-1-2 3 15,-1 3 34-15,-1-2-29 0,-2 3-22 16,-3-2 4-16,3 3-47 0,-4-1 28 0,0 2 15 16,-2 0 3-16,-2 1 10 15,-3-2 2-15,4 3 41 0,-4-1 48 0,0 1-10 16,-2 0-27-16,-1-2-34 0,-2 3-39 15,-1-1 12-15,1 0 39 16,-2-1 28-16,-4 1-4 0,4-1 16 0,-6 1-10 16,6-2-25-16,-3 1-2 0,3-1-20 0,-1 2-4 15,-1-1-2-15,2 1-3 0,-2 0-4 0,1 0-2 0,-1-1-7 16,-2 1 2-16,4 0 3 0,-5 1 10 0,2-3-2 16,-1 3-1-16,-4 1-5 0,2-3-10 0,-2 3 6 0,0-1-3 15,1 0 1-15,-3 2 1 0,1-1-16 16,-3-1-6-16,2 1-19 0,1 2-8 0,-6-2-20 0,5 2 5 0,-7-1 24 15,4 1 12-15,-2 0 76 0,0-1-15 0,-3 2-8 16,3-1-13-16,-1 0-37 0,2 2 76 0,-1-2-7 16,0 1-10-16,3 1 2 0,-5 1-54 15,5-1 9-15,-2 1 22 16,2 0-6-16,-3 0-7 0,1 5 0 0,-1-2-4 16,-1 2 14-16,0 1-11 0,-4 2 0 0,3 0-2 0,-5 0-9 15,3 1 11-15,-1 0-6 0,0 0-71 0,-1 1 4 0,1 1 4 16,0 0 7-16,-1-1 77 15,-2 3-2-15,3 0-9 0,-5 0 12 0,2 1 3 0,-2 2-4 16,0-2 10-16,0 2 4 0,1-1-3 0,1 0 2 16,0 2-2-16,3 2-12 0,1-3-20 15,1 3 1-15,0 0 11 0,1 1-25 0,-1 2 31 16,-6 6 5-16,-12 5-39 0,1 4 26 16,-2 0-16-16,13-1 1 0,4-4 17 0,10 0 7 0,-5 1 2 15,4 2-2-15,-4-2-2 0,5 4-6 16,-5 0 2-16,4 4-1 0,-2-2 11 0,1 5 0 15,-1-3-7-15,3-1-21 0,1 1 6 0,-1-2-9 16,3 1-37-16,1 0 35 0,1 3-14 16,4 0 6-16,2 2 37 0,-1-1-13 0,4 2 4 15,1-1-10-15,2 0 3 16,4 1 2-16,1 0-8 0,2 1 5 0,2 3 6 16,3-1-14-16,0 1 24 0,-1 0 8 0,2 0-5 0,0 3 14 15,-3 2-14-15,6 1-1 0,-5 2 1 0,0-2 0 0,3 1 0 16,-4 0 2-16,3 2-8 15,1-1-6-15,0 1-1 0,2-1-6 0,-1-2 5 0,3 1-23 16,0-1 6-16,-2 0 3 0,5 4-2 0,-1 0 26 16,4 2-3-16,1-1-9 0,2 2 4 15,-1-1 2-15,3 1-4 0,5-1 12 0,4 1-7 16,-2 1 2-16,6 2 0 0,-2 1-4 0,0 0 4 16,4 1-2-16,1 1 0 15,1 1 6-15,1 2-1 0,-1 0 2 0,3 0-3 16,1 0 0-16,0-1 0 0,2-1-2 0,2 0 2 0,3-2-2 15,3-1-10-15,2-1 2 0,2 1-1 0,3-1 1 16,0 0 5-16,4 0 4 16,1-1 6-16,2 0-15 0,2 0 14 0,-2-1-8 0,2-3-5 0,2 1 14 15,2-3-14-15,-1 1 5 0,5-2-14 16,-1 0 0-16,3 0 0 0,-1-3-1 16,4-1 16-16,2 0 0 0,-1-1 0 0,1 0-3 15,2 0 0-15,-1-1-2 0,3-1 5 0,-2-1-1 0,4 0 7 16,1-2 0-16,2 1 1 0,3-5 1 15,0 2-4-15,3-4 0 0,0 1 0 0,-1-3-1 16,1 0-3-16,0-1-2 0,0-1-3 0,3-2 3 16,0 1 0-16,2-3-2 0,-3 0 5 0,3-2-2 15,-1-1 2-15,1-1 10 0,0-1 2 16,1 0 6-16,-1-3 1 0,4 0-4 0,2-4-9 16,0-2-10-16,-1-2-9 0,-1-1-6 15,-1-5 0-15,3 1 2 0,-1-4 6 0,1-1-1 16,-1-2 2-16,-2-1 7 0,-1-3 14 15,-1-2 18-15,-1 1 14 0,-2-3 14 0,0-3-3 0,4-3-1 16,-4 0 1-16,3-5-4 0,1 1 1 0,-5-1 1 16,1-2-2-16,-1 0-11 0,-1-2-7 15,-1-1-4-15,2-2-7 0,0-3 2 0,2 1 0 16,-2-3-5-16,-1 0-1 0,-4-4-5 0,3 1-1 16,-3-3 1-16,-1 1-2 0,-3-4 2 15,2 1 1-15,-1 0 2 0,-3-3 8 0,-2 2 6 16,-2-3 7-16,-2-1 9 0,-3-1 4 0,-3-2 0 15,-3-1 2-15,2-1-3 0,-5 0-1 0,1 0 0 16,-2-2-4-16,0-2-6 0,1 3-9 16,-1-5-9-16,-1-1-5 0,0 0-1 0,0-4-3 15,-2 3-4-15,0-4-3 0,-4 1-6 0,3-1 2 0,-5 0 0 16,-3 0 1-16,1-2 2 16,-2 2 7-16,-3 0-3 0,-1-3 8 0,-5 2-6 0,0-3-5 15,-3-1 15-15,0 2 11 0,0-3-11 0,-4-1 6 16,-2-3-7-16,-2 3-13 0,-1-1 32 0,-6 2 0 15,0-3-1-15,-2 2 3 0,-2 0-14 16,1-1-6-16,-4-2-5 0,4 1-11 16,-3 0-1-16,-2-2-1 0,2 0-2 15,-2 1 3-15,-1-1 0 0,1 0-1 0,-4 2 2 0,0 0-2 0,-2 0-2 16,-3 1-4-16,-2-2-3 16,-3 2-6-16,-4 0 3 0,1-2 2 0,-6 2-2 0,0-2 5 15,-2 2 1-15,-5 1 0 0,-1-1 0 16,-4-1-7-16,-2 1-5 0,-1 1 6 0,0-1 4 0,-4-1 6 15,-2 1 9-15,-1-1 1 0,-1 2-2 0,-1-1 4 16,-3 2-9-16,1-1 1 0,-3 1 6 16,-2 1-11-16,-3 1 1 0,0 1-3 15,-3 1-4-15,0 0 10 0,-3 0-5 16,-2 0-3-16,0 1 0 0,0 0 4 16,-1 2-6-16,-2 1 1 0,0 0-2 0,-1 1-3 0,-2 1 7 0,-5 4-2 15,0 0 0-15,-1 0-5 0,-5 2 5 0,4 0-8 16,-5 3 4-16,4 0-2 0,-3-1-8 15,0 1 10-15,2-2-1 0,-2 4 9 0,2-2-2 16,-1 3-1-16,-3 3 2 0,5-2-1 0,-3 2 11 16,12 5 2-16,7 4 2 0,6 5-1 0,5 0-2 15,-4-1 3-15,-6 1 13 0,-4-4 13 0,-6 0-13 16,-3-2-2-16,-3 2-13 0,-2-1-24 16,0 5 15-16,0-2-8 0,-1 5-1 15,-2-1-1-15,0 3 5 0,2 2-3 0,-3 1 6 16,1 4-2-16,-1-1-3 0,2 1 5 0,1 3-16 15,-3 1 4-15,3 2-1 0,-1 1 1 0,2 0 13 16,-1 2 1-16,2 1 1 0,0-2-1 0,2 4-6 16,1 2 3-16,2 0-3 0,-1 2 4 0,3 1 0 15,4 0 6-15,-4 2 0 0,4-1-8 16,0 2 3-16,-1 3-11 0,1 1 1 0,2 1 8 0,-1 0 1 16,0 4 1-16,2 3-1 15,-14 5-2-15,-8 9-4 0,-8 3-8 0,-3 5-16 16,16-4-1-16,6-1 1 0,8-4 11 0,2 1 13 15,3 0 1-15,-1-2-4 0,1 4 3 0,4-3 6 16,-3 6-3-16,3 0 1 0,-3 4 0 0,0 1-2 16,1 1 4-16,0 1 2 0,4-3-12 0,1 2 9 15,2-1-3-15,2 4-5 0,0 2 11 0,4 2-8 16,2 0 0-16,0 2 3 0,4-1 1 16,1 4 2-16,3 0-1 0,1 2-1 15,2 1-2-15,2 0-2 0,1 1 2 0,3 3-4 0,-2-1 7 16,1 3 0-16,2 1 2 0,3 1 4 15,0 2-13-15,3-1 5 0,1 4-3 16,3 2 4-16,2 1 7 0,2 2-2 0,0 1 1 16,4-2-9-16,2 3 7 0,4 1-1 15,0 2 1-15,1-1 2 0,0 3-3 0,6-3-3 0,2 2 1 0,0-1 3 16,-1 1 0-16,6 0 6 0,-1 0 1 16,3 1 2-16,-2-1-2 0,7 0-3 0,-1 1 1 15,4 0 4-15,2 1-2 16,3 1 3-16,2 1-5 0,1-1-5 0,6 3 3 0,4-3 0 0,1-2-2 15,7 2 2-15,0-5-2 0,5 2 4 0,2-2 2 16,3-2-7-16,2 0-2 0,2-3-4 16,6 0-3-16,0-5 9 0,1 2 0 0,4-2-1 15,2 0 2-15,1-4 0 0,1 0-1 0,5-3 3 16,1-1 2-16,2-1-3 0,4-3 1 16,1-4-2-16,2-2-3 0,2-3 4 0,4-5-4 0,-1 1 4 15,5-6 6-15,0 0-4 0,4-3 3 16,0-3-1-16,-1-1-6 0,4-4 1 0,-3-4 2 15,4 0-2-15,1-3 4 0,0-3 0 16,0-1-3-16,-1-1 2 0,0-3-4 0,1-3-1 16,1-1 0-16,1-5 0 0,0-2 4 15,-2-3 0-15,5-1 1 0,-3-1 1 16,4-3 0-16,-2-5-1 0,2-3-2 0,-1-2 1 0,-1-3-5 16,1-3 2-16,-3-1-1 0,-1-4 0 15,1 1 4-15,-2-4-2 0,-7-3 0 0,1 0 3 0,-6-1-1 16,-3-3 0-16,2-2 1 15,-4 0-4-15,-2-3 0 0,-2-1 1 0,-3-2-1 0,-4-1 5 0,2-1 2 16,-3-3-2-16,-2-1 0 0,0-3-1 16,-2-2-4-16,-4-1 5 0,0-2 0 15,-3-2 0-15,-3 1 4 0,0-5-3 0,-3 2-3 0,-3-3 3 16,0-1-3-16,-2-2 1 0,-3 2 3 16,-3-3 1-16,-4 0 2 0,-3 0 0 0,-2-1-2 0,-6-2-3 15,-2 0 2-15,-6-2 1 0,0 1 0 16,-6 1 7-16,-3-3-6 0,-4 1 1 15,-3-4-2-15,-3-1-6 0,-4 1 3 0,-1-1-2 16,-2-2-2-16,-5 2-1 0,-2-3-2 0,0 0 1 16,-4 1 0-16,-5 2-1 0,-3-2 2 15,-4-1-2-15,2 0 0 0,-5 2 6 16,1 2-3-16,-4-1 1 0,-3-1-2 0,-1 2-2 0,-4-1-4 16,-1-1 2-16,-2 2-1 0,-3-1-1 0,-1 2 5 0,-5-2-2 15,-1 0 2-15,-1 2 0 0,-6-2 0 16,-1-1-2-16,-2 3-2 0,-3 0 2 0,-2 2 2 15,0-1 4-15,-3 1 2 0,-3 1-2 0,-1 2 0 16,-4 0-4-16,-2 2-3 16,0 0 2-16,-1-1 5 0,-4 2 0 0,-1 1 4 15,-1-3-4-15,1 2-5 0,-2 2 0 0,-3-1 0 0,2 2 1 16,-3 2 10-16,-2 1 1 0,-1 1-6 16,1 3 3-16,-3 0-12 0,2 2-5 0,-3 2 1 0,-1 0-8 15,-1 1 6-15,0 2 4 0,-1 1 5 16,0 4-7-16,0 1-2 0,0 3 1 0,-1-2-8 15,12 9 9-15,5 1 1 0,12 7-7 16,3 1 3-16,-5 1 3 0,-7-3 3 0,-4-1 4 16,-10-2-4-16,-2 1-8 0,-5 0-10 0,-1 1 5 15,-2 1 7-15,3 3 14 0,1 1 2 0,-2 3 2 16,1 2-12-16,1 3-3 0,1 0-1 0,1 4 11 16,-1-1 1-16,3 5 0 0,1 2 0 0,2 3-17 15,-1 0 7-15,2-1-7 0,2 4 8 16,3 4 5-16,0 0-6 0,3 2 27 0,0 2-27 15,5 3 2-15,-2 0 8 0,5 3-22 0,-1 1 18 16,5 3 6-16,0 1-6 0,-12 11 0 16,-9 7-6-16,-3 6-15 0,-1 4-2 0,15-5 0 15,14-3-5-15,8-3 3 0,4 1 3 0,3 1-4 16,2-2 5-16,0 5-2 0,5 0-6 0,3 1-2 16,1 3-5-16,2-1-4 0,5 2-3 15,3-1-3-15,0 1-14 0,5 1-2 0,0 1 6 16,3-2 7-16,1 2 11 0,1 2 10 0,0-1 2 15,1 1 3-15,1-2 9 0,0 4 2 16,0-2-2-16,1 2-7 0,0-2-3 0,3 2-6 16,0-1-8-16,1 1 15 0,0 2 6 0,3-1 12 15,-3-1 10-15,4 1-6 0,-2 0 0 0,2-1-1 16,0 1-2-16,3 0 1 0,-2 0 1 16,2 2 0-16,1-2-10 0,0 1 4 15,1 1 0-15,-1-3-1 0,1 2 14 0,3 2-3 0,1-2 4 0,0 0-10 16,-1-1 8-16,1-1 2 0,-1 2-6 0,0 1 13 15,-1-2-6-15,1 1-1 16,0-2 0-16,2-1-4 0,-2-1-15 0,3-1-5 16,1-2-7-16,0 1-18 0,1-2-9 0,1 0-43 0,4-2-69 15,-3 0-77-15,3 1-218 0,-2-12-273 16,-5-12 626-16</inkml:trace>
  <inkml:trace contextRef="#ctx0" brushRef="#br0" timeOffset="396007.3227">12561 6677 2007 0,'0'0'253'16,"0"0"-11"-16,0 0-43 0,0 0-24 0,0 0-14 16,0 0-23-16,0 0-18 0,0 0-21 0,0 0-19 15,0 0-14-15,0 0-15 0,0 0-17 0,-5-92-9 16,18 84-12-16,6-1-5 0,9 2 1 15,4 0-10-15,4 0 5 0,4 3 2 16,0 2 0-16,4 1 7 0,-3 1-6 0,1 2-2 16,-5 5-3-16,-1 1-2 0,-2 3 0 0,-4 5 0 15,-4 2 0-15,-5 5 1 0,-2 1 0 0,-6 4-2 16,-5 3 1-16,-6 4 0 16,-2 3 2-16,-9 1 2 0,-6 1 1 0,-3-1 0 0,-7-2 1 0,-3-5 1 15,-3-2 1-15,-2-3 3 0,-1-2-3 16,2-1-2-16,-5-5 0 0,4-2-2 0,5-2 0 15,2-4 0-15,3-2 1 0,6-3-1 0,7-5 5 16,7 0-4-16,3-1 0 0,5 0 1 0,13-6-4 16,7-6 2-16,12-3 2 0,10-2-5 15,10-3 3-15,7-4-2 16,1 0-1-16,2 0 7 0,-2-2-7 0,0 1 0 0,-7-2 3 16,0 0-10-16,-9-1 9 0,-4 4-2 0,-4 0 1 15,-9 3-2-15,-4 3 0 0,-8 3 0 16,-3 3 1-16,-5 4 4 0,-6 2 1 0,0 3 4 0,-5 1 1 15,-1 2-5-15,0 0 5 0,0 0-5 0,-1 0-3 16,-5 1 7-16,-2 5-10 0,-3 4 1 0,-5 3 4 16,-2 3-6-16,-2 3 3 0,4 2 2 15,0 1-7-15,6 2 4 0,1 2-1 0,7 0-1 0,3 2 2 16,5-2 0-16,7 1-2 16,4-2-1-16,2-3-2 0,4-4-6 0,1-4 6 15,4-2-1-15,-2-6 4 0,0-2 5 0,0-4-4 16,-2 0 0-16,-2-5 2 0,-2-4-6 0,-1-2 6 15,-4-1 1-15,0-3 1 0,-4 0 5 16,-1-2-4-16,-2 0 1 0,-5-2 0 0,0 0-2 0,-3-3 1 0,-1-3-2 16,-1-1 0-16,-6-1-2 15,-3-1 1-15,0-1-1 0,-6 0-1 0,-4 0 4 16,-2 5-6-16,-5-1 0 0,0 2-3 0,-5 2-13 16,4 3-5-16,0 1-17 0,2 3-19 0,7 2-21 15,-1 3-43-15,7 3-44 16,6 2-86-16,5-1-277 0,3 2-659 0,0 0-303 0</inkml:trace>
  <inkml:trace contextRef="#ctx0" brushRef="#br0" timeOffset="396384.8116">13898 6189 2004 0,'0'0'337'0,"0"0"0"0,0 0-128 16,-33-129-33-16,15 98-26 0,-1 1-32 0,-4 3-20 0,-6 4-21 15,-2 1-18-15,-3 0-15 0,-6 7-14 16,-8 2-8-16,-3 6-5 0,-10 0 0 0,-10 6-1 15,-6 1-2-15,-10 10 6 16,-9 6-5-16,-5 7 1 0,-6 9-3 0,-1 8-5 0,1 11 1 0,-3 7-2 16,0 10 0-16,6 10-1 15,0 7-2-15,11 10-1 0,11 7-2 0,15 3 4 0,17 1-3 16,15-2 1-16,16-8 1 0,20-6-5 0,12-5 3 16,20-7 0-16,15-3-1 0,15-3 3 15,17-7 3-15,14-7 3 0,14-8 1 0,10-10 0 16,8-9-2-16,7-14-3 0,3-11 0 0,3-7 1 15,-3-14-1-15,-4-11 0 16,-5-6-4-16,-6-9-3 0,-8-6 1 0,-7-6 2 0,-4-3 3 16,-8-5 4-16,-7-5-2 0,-7-5 0 15,-7-5 0-15,-8-7 1 0,-12-8 0 0,-12-6 1 16,-11-6 1-16,-18-1-6 16,-13 1 4-16,-11 5-1 0,-26 8-3 0,-14 6-1 0,-23 9-6 0,-23 13-6 15,-29 12-5-15,-31 20 1 0,-42 23-15 16,-41 23-33-16,-53 30-93 0,53 1-471 15,67-9-1168-15</inkml:trace>
  <inkml:trace contextRef="#ctx0" brushRef="#br0" timeOffset="401101.5642">5231 1780 2168 0,'0'0'54'0,"0"0"13"0,0 0-4 0,0 0-2 0,0 0-5 16,0 0-13-16,0 0-51 0,0 0-41 16,0 0-11-16,0 0 11 0,0 0 39 0,0 0 31 15,37-28-2-15,-20 56 0 0,3 6 3 0,4 4-7 16,2 5 7-16,2 6-3 0,3 2-6 0,2 0 7 15,1-1-1-15,1-4 1 0,3-4 8 16,3-6-11-16,-1-5-4 0,1-9-6 0,0-5 0 16,0-5 1-16,4-9 3 0,2-3 9 0,8-10 8 15,5-10 11-15,6-12 2 0,11-8-2 16,9-8-2-16,7-9 1 0,13-6-3 0,4-5-3 0,8-3 3 16,4-3-6-16,6-6-1 0,2 0 6 15,0-2-8-15,-13 9-1 0,-16 10 3 16,-16 8 8-16,-7 10 1 0,4-3-7 0,1-2 0 0,5 1-17 15,-2-1 1-15,4 2 0 0,-9 4-6 0,-3 3 10 16,-13 8-7-16,-11 6-3 0,-8 5 0 16,-12 6-10-16,-6 5 8 0,-6 1-3 0,-6 5-1 15,-7 1 3-15,-5 3-13 0,-1 0-2 0,0 1-3 16,-2 1 4-16,-1 5 6 0,0 2-14 16,0 3-24-16,0 3-64 0,-6 7-109 0,4 2-227 15,-4-4-672-15,3-5-304 0</inkml:trace>
  <inkml:trace contextRef="#ctx0" brushRef="#br0" timeOffset="402033.1282">21438 1828 2174 0,'0'0'96'0,"0"0"-4"0,0 0 35 0,0 0 3 16,0 0-24-16,0 0-17 0,0 0-55 0,0 0-68 16,0 0-57-16,0 0-27 0,0 0 18 15,0 0 36-15,0-29 58 0,13 44 40 0,2 4-4 16,-1 5-6-16,5 2-4 0,1 5-3 0,0 4 0 15,2 4-3-15,0 3-3 0,3 3-10 0,-4 1 10 16,1 2-6-16,-1-3-3 0,0 0 6 16,1-2-9-16,4-4 8 0,-3-2 0 0,0-5-2 15,0-1 0-15,-2-5-2 0,-2 0 0 16,-2-2 3-16,2-3-1 0,0-2 3 0,2-2-1 0,-1-5-1 16,6-2 3-16,1-5 8 0,12-5 26 15,10-3 16-15,13-17 19 0,17-5-1 16,15-12-23-16,17-8-7 0,19-6-21 0,12-5-4 0,12-5-2 15,9-1-3-15,2-2 3 0,5 0-1 16,-1 2-1-16,-5 2-1 0,-8 2-5 0,-7 2 1 16,-12 6-3-16,-10 1 0 0,-14 6-2 0,-13 6-2 15,-17 3 4-15,-12 7-1 0,-18 4 7 16,-12 4 3-16,-11 5 10 0,-14 3 19 16,-8 1 4-16,-2 5 3 0,-5-1-6 0,-1 1-23 0,0 2-4 15,0 1-10-15,0 1-10 0,0 1 1 0,0 0-15 16,0 0-8-16,0 1-13 0,0 6-5 0,0 7-15 15,-2 6-35-15,-4 9-80 0,-1 7-229 0,1-6-796 16,0-9-449-16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08:10.6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1587 1194 2081 0,'0'0'55'0,"0"0"-12"0,0 0 6 0,0 0 1 0,0 0 7 16,0 0 4-16,0 0-1 0,0 0 3 16,0 0 0-16,0 0 6 0,0 0-8 15,0 0-8-15,-60 77-8 0,43-60 0 16,4-3 7-16,0-3-2 0,1-3 0 0,1 1 6 15,-3-1-3-15,2 0-5 0,-5 1-2 0,2-1-14 0,-3 0-5 16,-1-3 3-16,0 1-1 0,0-5-2 0,4 1 4 16,-4-2-5-16,1 0 0 0,4-1 3 15,1-5-9-15,0 0 3 0,4-4-11 16,4-3-10-16,3-3-5 0,2-2-8 0,1-1-11 0,9-3 7 16,3 0 3-16,6 0 0 0,2-3 9 0,1 2-3 15,5 3-5-15,0 0 5 0,-1 4 4 16,3 3 3-16,-5 2 8 0,4 5-8 0,-7 2 1 15,5 4-10-15,-4 2-4 0,0 7 12 16,-1 10 3-16,6 12 2 0,-5 12 8 0,-9 10-6 0,-3 5-5 16,-10 2 9-16,-10 3-5 0,-4 5 1 15,-7 1 0-15,-7 3-1 0,1-11-4 0,3-7 3 16,0-10 1-16,1-8 10 0,0 0 3 0,-3-1-6 16,0-4 0-16,-2 0-7 0,-3-3-6 15,2-4 4-15,-1-4 1 0,5-3 1 16,-3-8 4-16,4 0 1 0,-1-3 1 0,6-3 2 0,1-3-2 15,3 0-1-15,1-3-4 0,3-6-1 0,3-2-5 0,-1 0-10 16,7-6-3-16,0-2-2 0,2-2 1 16,-3-2 8-16,6-1-4 0,1 0-3 15,7-2 2-15,0 4-5 0,3 0 8 0,1 2 1 0,3 3-3 16,-3 2 3-16,5 2-2 0,-1 3-1 16,1 4 3-16,2 3 1 15,-1 1 1-15,5 2 4 0,4 5 4 0,5 8-12 16,8 6 0-16,0 5 2 0,-7-2 2 0,1 1 6 0,-4 0-21 0,-3-2-29 15,0-3-32-15,1-2-39 0,-2-3-29 0,-2-7-23 16,2-5-53-16,-1-1-91 0,1-6-242 16,-7 0-360-16,-6 0 34 0</inkml:trace>
  <inkml:trace contextRef="#ctx0" brushRef="#br0" timeOffset="527.6531">2075 799 300 0,'0'0'381'0,"0"0"-48"16,0 0-89-16,0 0 3 0,-88-118-42 16,66 93-14-16,6 9-22 0,-2 0-39 0,0 1-25 15,-5 0-6-15,-5-5-19 0,1 9-5 0,-5-5-3 16,2 8-17-16,-1-2-15 0,-4 5-17 16,-11 4-5-16,-13 0-23 0,-7 6 0 0,-11 9 3 15,4 7-7-15,4 9 22 0,4 8 3 16,4 5 3-16,2 3-2 0,3 6 0 0,1 4-7 15,1 6 1-15,6-4 8 0,6-4-7 0,5-6 28 16,11-6-6-16,-1 3-8 0,-1 2-2 0,4 3-27 16,1 1 2-16,-1 2 5 0,3 2 0 0,2 3 10 15,4 1 1-15,-1 1 4 0,5 1-1 0,1 0-7 16,5 2 1-16,0 17-1 0,5 13 4 0,9 8 4 16,10 9-26-16,9-12-2 0,5-8-2 15,6-13 2-15,5-9 28 0,3-9-10 0,2-11-4 16,-2-5 1-16,9-8 1 0,-2-3 16 15,5-7 1-15,13-2 3 0,12-10 1 0,12-11-11 0,3-2 7 16,-12-16-6-16,-8-10 1 0,-9-2 7 16,-5-7-4-16,-2-3 1 0,2-1-4 0,-2-7 0 15,-1-6-1-15,0-5-3 0,5-9-1 16,-2-6-2-16,5-6 1 0,0-6-2 0,-3 0 3 16,-3-4 1-16,-7 0 0 0,-6-3 3 0,-6-2-2 15,-9-2-5-15,-9 8 2 0,-5 8-6 0,-7 8 6 16,-8 7-6-16,-2-3-6 0,-3-4 4 15,-2-6-16-15,-9-2 13 0,-4 9-8 0,-5 11-3 16,-2 7 31-16,-5 10-3 0,-8 3-1 0,-5 2-30 0,-11 1-30 16,-10 7-9-16,-9 1-4 15,-17 7-2-15,-37 5-34 0,-13 9-122 0,-14 5-158 0,28 1-636 16,58 4-659-16</inkml:trace>
  <inkml:trace contextRef="#ctx0" brushRef="#br0" timeOffset="4109.5832">3253 1464 2755 0,'0'0'89'0,"0"0"1"0,0 0 29 0,0 0 10 16,0 0-13-16,0 0-20 0,0 0-35 15,0 0-33-15,0 0-15 0,0 0-9 16,0 0-20-16,0 0-4 0,-25-22 0 0,23 38 3 16,-2 11 21-16,-3 9 12 0,0 10 5 15,2 5 3-15,0 2-9 0,3 0-2 0,4-2-4 16,-2-4-1-16,4-1-1 0,1-4-3 0,3-3 4 0,5-4-8 15,-1-4 1-15,4-4-1 0,1-4-2 16,1-5 3-16,-3-6-2 16,-1-3 1-16,0-4-5 0,-2-4-2 0,-2-1 3 15,1 0 1-15,3-3 10 0,2-6 10 16,4-8 1-16,2-4 4 0,-2-3 1 0,1-5-7 0,-1-2 1 16,0-3-4-16,-3-2-7 0,-2-2 2 0,1 0-4 0,-3-3 1 15,0 5-4-15,-3 1-1 0,-1 8 0 16,-2 5 7-16,-5 7 10 0,0 6 3 0,-1 4 9 15,-1 4-13-15,0 1-9 0,0 0-7 0,0 0-16 16,0 0-5-16,0 1-14 0,0 4-18 0,1 4 10 0,-1 7 7 16,2 6 21-16,1 9 19 0,2 5-1 15,1 3 2-15,6 3-6 0,-2 3 5 16,4 1-6-16,1-4 8 0,4-5-4 0,0-3-5 16,4-8 4-16,-1-4-7 0,-2-5 7 0,1-7 1 15,0-4 3-15,-1-4 1 0,2-1 2 16,-2-6-2-16,-1-4 1 0,0-4 0 15,-2-5 1-15,1-5 2 0,-1-2 1 0,0-7-1 0,2-2-4 0,-3-2 4 16,0-5-6-16,-3 0 3 0,2-5-1 16,-1-5-3-16,-2-1 1 0,-1-2-6 0,-3-2 3 15,-2 5 0-15,-4 2-4 0,-2 6 8 16,-1 3-8-16,-6 5-1 0,-3 5 3 0,-5 3-6 16,0 7 7-16,-6 4-6 0,0 4-5 0,0 5-1 15,-3 3-6-15,-1 3 4 0,-1 1-1 16,-1 7-2-16,4 6-15 0,-1 4-22 0,4 4-29 0,4 6-60 15,1 7-90-15,6 5-216 16,4-8-672-16,3-7-362 0</inkml:trace>
  <inkml:trace contextRef="#ctx0" brushRef="#br0" timeOffset="5271.9801">4710 1603 2632 0,'0'0'158'0,"0"0"11"0,0 0-28 16,0 0-12-16,0 0-33 0,0 0-18 0,0 0-30 16,0 0-24-16,0 0-11 0,-129 7-9 15,106 13 0-15,-1 3 2 0,0 1 2 16,3 4-2-16,3 0-3 0,4 1-1 0,2 0-3 0,4 2 1 16,4 0 2-16,4-1-2 0,0 1 0 15,4-3-2-15,7-1-2 0,3-2-8 0,1-4-1 16,5-4-1-16,1-1-4 0,0-7 4 15,0-6-9-15,2-3-13 0,-5 0 3 0,2-9 7 16,1-4 7-16,-1-3 25 0,4-4 1 16,0-4 0-16,-3 0 0 0,-2 0-2 0,-2-4 4 0,-3 1-1 15,2-2 1-15,-4-1-4 0,1 0-3 16,-4 2 2-16,-2 2 6 0,-3 6 17 0,-2 2 20 16,-2 4 2-16,0 3-8 0,0 0-9 0,-2 2-3 15,-2 2 6-15,0 3 9 0,2 3-5 0,2 1-17 16,-3 0-9-16,2 0-13 0,0 0-6 15,1 0-6-15,-2 1-14 0,1 3-16 0,-1 3 1 16,-2 7 9-16,-2 7 16 0,-4 8 23 0,2 2 5 16,1 3-1-16,3-3-5 0,4-3-7 0,0-5-2 15,9 1 1-15,1-3-1 0,0-1 1 0,5-3 1 16,0-4-8-16,3-3-4 0,1-4-4 0,1-3-6 16,4-2 6-16,-3-6 9 0,4-5 5 15,3-5 1-15,1-3-5 0,1-2-2 0,0-3 1 16,-1-2 2-16,-1-3 5 0,0-1 1 15,4-2-1 1,-1-3 1-16,-1-1-2 0,2-1 3 0,-5 0 0 0,-1-2 1 0,-6 3 0 0,-6 1 1 16,-5 2 1-16,-2 4 5 0,-9 1 1 0,2 4 0 15,-7 2 4-15,-5 3-2 0,-5 2-3 0,-4 3-4 16,-2 4-2-16,-4 1 7 0,3 6-3 16,-2 2-1-16,4 0 0 0,3 7-13 15,6 2-2-15,3 6-3 0,3 2-1 0,6 10 4 0,1 2 1 16,5 3 6-16,6 3-2 15,4 0-1-15,5 0 7 0,4 0 0 0,1-2 0 0,2-1 1 16,0 0-4-16,3-4-2 0,0 2 2 0,0-1 3 16,-3-1-2-16,-3-2 1 0,-2 1 2 0,-1-3-7 15,-4 0 2-15,-5-1-13 0,-1-2-6 16,-4-2-2-16,-2-1-10 16,-5-4-10-16,0 1 1 0,-2-5-2 15,-4-1 9-15,-1-3 21 0,-2-3 7 0,-2-1 9 0,3-4 3 0,1-1 1 16,2-6-2-16,1-4 7 15,0-5 0-15,4-3-4 0,5-8-7 0,6-1-11 0,2-8-4 0,8-2-1 16,7-6 5-16,4-5-5 0,7-6 1 0,3-6 1 16,3-5 3-16,2-2 3 0,-7 8 4 0,-8 7 4 0,-3 8 17 15,-6 8 8-15,-3 0 35 0,1-2 19 0,-3 1-12 16,0 2-8-16,-5 1-27 0,-2 3-8 16,-2 4 13-16,-3 5 11 0,-4 5 1 0,0 3-6 15,-2 6-14-15,0 3-17 0,-2 6-9 16,-4 2-4-16,1 8-6 0,-5 8 2 0,-9 17 5 15,-1 20-6-15,-9 20 6 0,0 13 1 0,5 2-4 16,4-3 4-16,10-6-1 0,5-6 2 0,5-5-3 16,5-9-6-16,7-9-8 0,8-9-2 0,5-9-9 15,3-6 4-15,2-7 2 0,6-6 3 16,-1-4 8-16,3-8 3 0,2-1 4 0,1-6 2 16,-1-8 0-16,-1-3 0 0,-3-5 2 0,2 0-4 15,-2-4 4-15,0-4 2 0,0 3-4 0,-2-6 2 16,-3 3 1-16,-1-2 7 0,-3 4 1 15,-6 0-2-15,-6 4 2 0,0 1-7 0,-7 4 13 16,-3 1 7-16,-4 3 1 0,-1 2 8 0,-3 3-10 16,-6 1-5-16,-8 3 0 0,-2 2-10 15,-5 4 2-15,-6 0 0 0,-1 10-7 0,-6 3-3 0,3 8-3 16,-4 3 1-16,6 5 3 0,2 7 4 16,7 3 0-16,2 2-3 0,5 3-1 0,8-2-4 15,6-3 5-15,5-4 0 0,10-2-2 16,4-6 5-16,8-1-10 0,4-5-5 0,2-6-3 15,5-2-2-15,1-3-2 0,3-6-1 0,-2-4-6 16,-2 1-12-16,1-5-3 0,-1-6-12 0,0-1-10 16,0-1-6-16,-2-4-17 0,-2-2-29 0,-1 0-34 15,-1-2-79-15,-2-3-168 0,-9 4-467 16,-6 7-699-16</inkml:trace>
  <inkml:trace contextRef="#ctx0" brushRef="#br0" timeOffset="5551.9063">6540 1135 1941 0,'0'0'278'0,"0"0"-13"0,0 0-47 16,0 0-35-16,0 0-21 0,0 0-31 0,0 0-50 15,0 0-27-15,0 0-33 0,0 0-11 16,0 0 1-16,0 0 3 0,0 0 7 0,0 0-3 16,74-113 6-16,-16 105-1 0,4 1 5 0,5 0 5 15,-1 1 0-15,2-1 3 0,-2 1 1 0,-2 2-1 16,-4-3 2-1,-6 3-14-15,-6 0-7 0,-7-1-4 0,-9 2 2 0,-7 1 14 16,-8-1-3-16,-4 2 10 0,-6 0-10 16,-4 1-12-16,0 0 0 0,-3 0-13 0,0 0-4 15,-6 0 5-15,-1 2-13 0,-4 4-13 16,-2 1-38-16,-7 2-60 0,-1 1-140 16,2 0-857-16,8-4-667 0</inkml:trace>
  <inkml:trace contextRef="#ctx0" brushRef="#br0" timeOffset="6367.4562">1861 2838 346 0,'0'0'268'0,"0"0"-38"0,0 0-31 0,0 0 39 0,0 0 9 15,0 0 7-15,0 0-37 0,0 0-46 16,-122 1-28-16,112 2-34 0,2-2-9 0,-1 1-13 0,7-1-8 15,-3 1-10-15,5-2-17 0,0 1-11 16,0-1-10-16,0 0-7 0,0 0-3 0,5 1 5 16,-2 1 9-16,6 1 8 0,1-1 10 0,4 1-10 15,2 0-12-15,5 1 0 0,6-1-9 16,-1 2 2-16,8-3 2 16,1 2-11-16,4-2 3 0,4 3 1 0,7-4-2 15,7 1 7-15,6-2-2 0,7 2-1 16,7-2-1-16,10-3-4 0,6-2 1 0,9 2-2 15,10-2 2-15,3-2-4 0,12-1 0 16,6-1-2-16,9-2-2 0,11-3 6 0,12 2-2 0,4-1 0 16,8 0-1-16,7-2-3 0,6 0-1 0,4-2 4 0,5-1-1 15,2 1 4-15,1 0 0 0,5 1 2 0,-1 0 1 0,-1-2 3 16,0 4 1-16,-3-1 0 0,-1 1 3 16,-7-1-5-16,-5 5 1 0,-11-3-3 0,-6 1-5 15,-11 1 2-15,-10-2-4 0,-15 3 2 16,-10 1 2-16,-14 0-4 0,-15 0 2 0,-10 2 0 15,-15 2-2-15,-17-1 3 0,-15 1-6 16,-14 3 1-16,-14 0 6 0,-9 2 6 0,-3-1 5 0,0 1-1 16,0 0-8-16,0 0-6 0,-3 0-11 15,2 0 0-15,-1 0 0 16,-2 0 0-16,2 0 0 0,0 0 0 0,-4 1 0 0,2-1 0 0,-6 3 0 16,1-2 0-16,-1 1 0 0,-2-1 0 15,4 2 0-15,-1-1 0 0,4 1 0 0,-3-1 0 0,1-1 0 16,3 2 0-16,-4 1-9 15,1-1-18-15,-1 2-22 0,-6 1-31 0,0 2-57 0,-7-1-149 16,2-1-932-16,3-1-610 0</inkml:trace>
  <inkml:trace contextRef="#ctx0" brushRef="#br0" timeOffset="11416.1841">2277 3959 2008 0,'0'0'184'15,"0"0"12"-15,0 0 0 0,0 0-8 16,0 0-8-16,0 0-23 0,0 0-39 0,0 0-44 16,0 0-36-16,0 0-21 0,0 0-9 0,0 0-3 15,-3-20-4-15,3 21-7 0,0 1-4 0,0 2 0 16,-2 3 4-16,2 4 4 0,-1 3 8 0,0 4 7 15,0 4 3-15,-3 2 5 0,0 3-3 16,2 4-1-16,-3 1 7 0,1 3 0 0,0 0-3 16,-2 3-3-16,0 2-12 0,0-1-1 15,1 2 1-15,1-2 1 0,-1 0-2 0,1-2 4 16,1 0-2-16,-4-4-5 0,5-1 6 0,-1-3-5 16,0-3 1-16,0-3 5 0,2-4-5 0,-1-2 0 15,-1-5 0-15,1-1-3 0,4-2 2 16,-2-2 0-16,0-5 0 0,0 1 1 0,0-2-2 15,0-1 3-15,0 0 4 0,0 0 5 16,0 0 5-16,0 0 3 0,0 0 1 0,0 0-8 0,0 0-1 16,0-1-13-16,2-2-15 0,-1-2-18 15,0-4-94-15,1-4-83 0,2-4-193 16,0 2-653-16,-2 5-611 16</inkml:trace>
  <inkml:trace contextRef="#ctx0" brushRef="#br0" timeOffset="12269.9656">2437 3705 938 0,'0'0'236'0,"0"0"55"0,0 0 20 0,0 0-67 16,-56-123 2-16,44 102-48 0,2 2-69 0,-2-1-40 15,-3 1-38-15,4 4 4 0,-1 0 2 16,-2 1-4-16,0 1-1 0,2 2-3 0,-3 1-8 15,1 2-7-15,0 0-9 0,-2 2-4 0,-1 2-1 16,-1 0-3-16,-2 2-1 0,-3 1-1 16,-1 1-3-16,-2 0-1 0,1 4 1 0,-4 3-3 15,3 3 0-15,-3 0-2 16,-1 4-1-16,-1 0 2 0,-3 4 1 0,1 0 0 16,1 1-1-16,0 0 0 0,1 2-3 15,1 4 2-15,0 0 3 0,2 3-3 0,2 0 1 0,0 1-1 16,4 0-2-16,-4 2-1 0,3 2 5 0,-1 3 0 0,4-4-1 15,2-3 1-15,2-4 3 0,3-1-2 0,2 2 2 16,-5 5-3-16,2 2-5 0,-5 3-2 16,5 5-1-16,-4 2 5 0,4 3-3 15,-4 0 2-15,4 1-2 0,0 0-6 16,3-1 3-16,1 1-3 0,1-3 2 0,4 0 3 16,-1-4-1-16,4-1 1 0,1-2 2 0,0-1-1 0,1-1-2 15,0-5-1-15,4 2 0 0,3-1 0 0,1-1 11 16,3 2 2-16,1-1 9 0,0 1 2 15,5-2-3-15,-2 8-3 0,11 2-6 0,4 10-12 16,2 1 0-16,1 0-2 0,-3-9-1 0,0-7 11 16,-1-3-4-16,0 0 0 0,1-4 3 0,0 0-3 15,1-5 3-15,1-3 4 0,0-2-1 0,0-4 1 16,-1-3-1-16,4-1-2 0,-4 0 2 0,0-5 1 16,-1-2 1-16,-2-2 2 0,2-1 0 15,-2 1 1-15,2-3 4 0,4-7 4 16,3-3 1-16,2-3 2 0,3-2-5 0,-1 1-4 0,1-4-5 15,-2 1-5-15,-1-3 1 0,2-3-1 0,-1-2 1 16,1-1 1-16,1 1-4 0,2-1-1 16,2-3 0-16,-2 1 0 0,3-4 1 0,-5 0 1 15,-1 0 0-15,0-1-4 0,-7 3 4 16,0-4-1-16,-2-1 0 0,-1-4 7 0,-3 2-8 0,-1-2 2 16,-3-3-2-16,-1-3-1 15,-3 2 3-15,-3-6 3 0,-5 3 1 0,-3 1-2 0,-6 1-1 0,0 0-1 16,-4 3-2-16,1 1 2 15,-4 1-2-15,-4 3 1 0,-3 1 1 0,0 2-7 0,-2-2 6 16,-3 2-4-16,2-1 1 0,-6 2 2 16,-1 2-3-16,1-2 2 0,-6 3-3 0,2 1-1 15,-4 0 1-15,1 1-1 0,-1 2-4 16,-1 1 4-16,-3 1-3 0,-3 3 1 0,0 3 2 16,-3-1 4-16,-1 3-7 0,0 3 2 15,0-1-1-15,1 4-5 0,0 0 6 0,1 0 0 0,1 2 0 16,1 3 6-16,0 0-7 0,-1 2 1 15,1 1-2-15,2 3-7 0,-3 0 5 0,5-1-1 0,5 5-2 16,-1 1-3-16,0 3-1 0,3 4 0 16,-4 4-7-16,-1 2-10 0,0 4-28 0,-1 4-32 15,0 2-41-15,3 5-95 0,5-8-338 0,6-5-1015 0</inkml:trace>
  <inkml:trace contextRef="#ctx0" brushRef="#br0" timeOffset="13146.3084">4157 3884 1241 0,'0'0'818'0,"0"0"-502"0,0 0-18 16,0 0-63-16,0 0-48 0,0 0-39 0,0 0-43 0,0 0-40 0,0 0-36 16,0 0-36-16,0 0-6 0,0 0 1 15,-5-33 5-15,5 56 20 0,-3 4 6 0,-2 6-6 16,0 1 3-16,0 7-7 0,2 0 0 0,-4 4 9 16,2 2 3-16,0 2-1 0,1-1-3 0,0 0-7 15,1-3-6-15,1-2 1 0,1-1 1 16,1-3 1-16,-2-3-1 0,1-1 1 15,2-3 1-15,-2-2 1 0,1-3 2 0,0-5-1 0,0-1-1 16,0-3-5-16,0-3-2 0,0 2-15 16,0-6-28-16,1-1-33 0,-1-5-53 0,0-3-58 0,0-2-63 15,0 0-717-15,0-2-667 16</inkml:trace>
  <inkml:trace contextRef="#ctx0" brushRef="#br0" timeOffset="13676.4584">4161 3948 1455 0,'0'0'828'0,"0"0"-608"0,0 0 0 15,0 0-35-15,0 0-53 0,0 0-36 0,58-121-18 16,-48 114-30-16,2 5-24 0,0 2-13 16,4 3-5-16,-2 8 0 0,3 8-1 0,-1 4 0 15,2 7-1-15,-2 3 0 0,-1 3 1 0,0 4 0 16,-3 6 3-16,-1 3-1 0,-2 2 3 0,-3 1-1 15,2-2-1-15,-2-2 3 0,-2-4-1 16,2-8-1-16,-2-7-2 16,-1-6-3-16,1-7-2 0,-1-5 0 0,-2-3 3 0,-1-4 1 15,0-2 7-15,0-2 15 16,0 0 18-16,0 0 13 0,1-5-6 0,0-4-15 16,1-7-19-16,1-4-17 0,1-4-2 15,1-3 0-15,1-2 0 0,2-2 2 0,2-3-1 0,-1-1-4 0,3-3 0 16,-1-1-4-16,2-1 3 0,2 3 3 0,-3 1 1 15,3 3 0-15,-1 2-2 0,3 1-3 16,1 4 0-16,1 2 0 0,0 2 0 0,-1 1 3 16,0 4-3-16,-2 1 0 0,2 4 3 15,-4 2-1-15,2 4 1 0,1 4 0 0,0 2-3 16,1 1-1-16,1 9 2 0,2 3-1 0,-1 4 3 0,-3 7 2 0,0 0 1 16,0 6 1-16,-5 2-4 15,2 4-1-15,-4 3 5 0,1 4-2 0,-4 1 3 0,1 0 0 16,0 0-4-16,2-3 0 0,-3-2 2 15,2-1-1-15,-1-5 2 0,0-4 2 0,1-4-2 16,-3-5-1-16,2-2-2 0,-1-6 1 16,2 0 2-16,-3-5 2 0,3 2 5 15,1-5 5-15,3-2 7 0,4-2-3 0,1 0-1 16,7-7-4-16,0-3-13 0,2-2-9 0,2-2-36 0,-2-2-77 16,-6 3-292-16,-6 4-1123 15</inkml:trace>
  <inkml:trace contextRef="#ctx0" brushRef="#br0" timeOffset="17773.5008">5516 4106 979 0,'0'0'726'16,"0"0"-262"-16,0 0-157 0,0 0-119 0,0 0-34 0,0 0 8 0,0 0-10 0,0 0-28 0,0 0-55 15,0 0-34-15,0 0-18 0,0 0-13 0,0-28-8 0,0 29-6 16,0 1-10-16,0 2-2 16,0 3 9-16,-1 6 7 0,0 3 18 0,-1 5 12 0,-1 4 1 15,-1 1 5-15,2 3-4 0,1-1-7 0,-2 2 3 16,4-2-5-16,-1 2-2 0,0-2-1 15,2-1-7-15,2-2 2 0,6-2-3 0,0-3 1 16,6-2 0-16,0-4-1 0,1-2 2 16,4-4 6-16,4-3-3 0,-1-4-2 0,2-1-1 15,-1-1-4-15,0-7 1 0,1-4 1 16,-4-1-1-16,4-3 3 0,-3-1-5 0,0-6-3 0,-3 1 2 16,0-1-4-16,-2 0 4 0,-5-2 3 0,2 0-2 15,-2 0-2 1,-3 3 5-16,-2 1 5 0,-4 5 3 15,-1 0 0-15,-2 1-5 0,-1 4-5 0,-1 1-3 0,1 3 1 0,0 1 2 16,-3 3 0-16,2 1 4 0,0 1-4 0,1 1-3 0,-2 0-6 16,1 3-5-16,-4 2 3 0,3 6-1 15,-3 2 6-15,0 6 0 16,1 4-1-16,-1 0 2 0,4 1 0 16,0 1 1-16,2 2 2 0,-1-2-2 0,3 2-1 0,5-2 1 0,4-1-3 15,5-2 2-15,-1-4 1 0,5-2 1 16,3-3 0-16,0-3 0 0,4-5 1 0,1-2 0 15,5-2 0-15,1-6 2 0,-2-5 1 0,-2-3 0 16,0-3 1-16,-2-2-2 0,-3-3 0 0,-1-4-2 0,-2-1 3 16,2-2-1-16,-4-1-2 0,-1-4-1 0,-2-1-1 15,-2-3 2 1,2-4 1-16,-4 1 2 0,3 0-2 0,-6-1 1 0,0 1 1 16,-1 3-1-16,-3-1 1 0,-3-1-2 0,2 4 0 15,-4 1-1-15,-2 5 0 0,0 2 2 0,0 3 2 16,0 4-1-16,-5 1 1 0,1 4-2 0,1 2-1 15,-3 3 1-15,4 3 0 0,0 2 5 0,-2 2 1 16,2 1 0-16,1 2-2 0,1 0-10 16,-1 0-11-16,0 6-1 0,-5 8 1 15,2 2 4-15,-5 8 8 0,0 7 2 16,-1 3 0-16,1 4-1 0,4 3 0 0,-2 2 0 16,-1 1 1-16,5 1-1 0,1 1 2 0,2 0-2 15,0-3 2-15,8 0-2 0,4-7 0 0,1-2 1 0,6-2 2 16,2-9-1-16,0-3 0 0,7-4-1 15,-1-6-7-15,2-2 7 0,1-5 2 0,3-3-1 16,-1-5 11-16,0-5-7 0,0-5-2 0,0-4 1 16,0-3-4-16,-1-3 3 0,-2-2 0 15,-1 1 0-15,-4-4-3 0,1-3 1 0,-4-1 0 0,0-2 0 16,-2-1 2-16,-3 0-1 0,2-3 0 16,-2 2 3-16,-4-1-2 0,-2-2 3 0,-5 4-1 0,1 0 2 15,-3 4 2-15,-2 5-5 16,-1 4 2-16,0 1-4 0,-1 4-3 0,-1 2 2 15,-1 5-1-15,-2 3 0 0,2 2 3 0,0 3 1 0,-1 0 0 16,2 3-1-16,2 0-1 0,0 1-6 16,-1 0-8-16,-1 6 1 0,-3 5-2 0,1 6 4 15,-3 4 10-15,3 3-2 0,-2 5 2 0,4 3 0 16,0 4-2-16,-1 3 0 0,5 1-4 16,-2 3 4-16,0 3 2 0,0-2 1 0,1 2 2 15,-1-1-4-15,0 0 0 0,0-2 0 0,1-1 0 16,0-2 0-16,1-4-1 0,1-5 1 0,2-3-6 15,-3-5 4-15,4-1 1 0,-4-5-4 0,5-2-1 16,-4-1-18-16,-1-3-22 0,0-3-26 16,2-2-37-16,-4-1-41 0,0-3-85 0,0-2-279 15,0 0-676-15,0 0-390 0</inkml:trace>
  <inkml:trace contextRef="#ctx0" brushRef="#br0" timeOffset="18510.6002">6926 3916 1813 0,'0'0'203'0,"0"0"50"0,0 0 11 0,0 0-15 16,0 0-53-16,0 0-66 0,0 0-49 0,0 0-22 15,0 0-25-15,0 0-21 0,0 0-20 16,0 0-6-16,0 0 8 0,25-12 8 0,8 8 10 16,3 2-5-16,8 0-6 0,1-1-2 15,-2 0-1-15,2 2-4 0,-3-3-9 0,-2 0-19 0,-4 1-33 16,0-3-18-16,-5 1-6 0,-2-1 7 15,-7-2 28-15,-1-1 24 16,-3 2 16-16,-8 0 14 0,-5-2 12 16,1 2 4-16,-5 0 8 15,-1 1 15-15,0 1 23 0,0 0 20 16,0 2 12-16,-1 0-1 0,-1 2-21 0,1 1-21 0,-2 0-19 0,3 0-18 0,-1 0-14 0,-1 5-1 16,-1 4 2-16,-4 5 3 0,-1 4 12 15,2 2 4-15,-4 3-2 0,3 2-2 16,-2 2-4-16,4 1-5 0,-2 5 4 0,-1 1 3 0,4 2 1 15,-3 1 2-15,3 0-7 0,-1-1 0 0,4-2-2 0,1-3-2 16,0-3-2-16,0-3-7 0,0-4-15 0,0-3-22 16,0-3-31-16,0-3-61 0,0-2-96 0,2-4-251 15,-2-3-776-15</inkml:trace>
  <inkml:trace contextRef="#ctx0" brushRef="#br0" timeOffset="18717.2556">7362 3448 2569 0,'0'0'89'0,"0"0"-16"16,0 0-23-16,0 0-20 0,0 0-21 0,0 0-30 16,0 0-18-16,0 0-13 0,0 0-107 15,0 0-397-15,0 0-955 0</inkml:trace>
  <inkml:trace contextRef="#ctx0" brushRef="#br0" timeOffset="20045.401">8125 3367 1906 0,'0'0'334'0,"0"0"-16"0,0 0-88 0,0 0-43 16,0 0-34-16,0 0-39 0,0 0-45 0,0 0-42 15,0 0-19-15,0 0-2 0,0 0 8 0,0 0 20 16,0 0 6-16,0 0 3 0,2 124 0 16,-8-78 0-16,-8 6-3 0,2 7-1 0,-3 4-8 15,-1 5-11-15,1-1-6 0,1 0-5 0,4-5-1 16,5-3-1-16,3-7 1 15,2-4 1-15,0-5-3 0,4-6-2 16,7-2-2-16,-1-3 1 0,3-5 2 16,3-3 0-16,2-2 4 0,-1-2-2 0,8-5 4 15,-1-5 0-15,6-2-2 0,2-6 2 0,5-1-2 0,-3-2 1 16,5-8 1-16,2-4-7 0,0-3-2 0,-2-3-6 0,1-2 2 0,-8-3-3 16,0-1 1-16,-4-1-2 15,-6-2-3-15,0-4 7 0,-3 0 0 0,-3-1 2 16,-3 0 2-16,-5-1-3 0,-4 1 3 0,0 2 0 15,-4 0-1-15,0 4 0 0,-6 3-1 0,-1 2-1 16,1 6 1-16,-4 2 0 0,-1 3-2 0,-4 1-1 16,3 6-1-16,-1 1 0 0,-5 2-2 0,-2 7 3 15,1 4-1-15,-2 5 3 0,-2 4 0 16,1 3 1-16,-2 3 2 0,3 0-3 0,1 5 1 16,6 2-1-16,2 2-1 0,2 0 2 0,3 1-2 15,6 0 2-15,1-1 0 0,4-3 2 16,10-2 2-16,0-3 0 0,7-5-1 0,-1-5-3 15,7-3 0-15,-2-6-1 0,4-4-1 0,-2-1 4 16,-1-6-1-16,3-5-1 0,-2-5 7 0,-4 0-7 16,3-2 1-16,-4-4 1 0,-4-1-6 0,-3-1 4 15,-2-3-1-15,1 0 0 0,-6-1 5 0,-1-2-4 16,1 3 2-16,-6-1-2 0,0 3 0 0,1 3 2 16,-3 1-2-16,-3 4 1 0,3 1-1 15,-2 3 0-15,0 3 2 0,-2 0 1 0,-1 3 2 16,2 1-5-16,-2 2-2 15,3 2 0-15,-2 0-5 0,-2 0 5 16,1 2-2-16,-2 5 0 0,-2 3 4 0,0 2-1 16,3 2 0-16,-1 4 1 0,0 0-1 0,6 2-1 0,1 1 0 0,0 0 2 15,1 1 0-15,8-1 0 16,2-3 0-16,6-3 2 0,0-2 0 0,4-3-2 0,1-3 0 16,2-4 0-16,2-1-2 0,-1-1 5 0,1-4-1 15,-1-5 0-15,1-2 4 0,-3-4-6 0,-1-2 3 16,-3-1 3-16,0-2-4 0,-1-4 3 0,-1 1-2 15,1-3-4-15,1 0 4 0,-3-1-2 16,1-2 2-16,0 1 1 0,-4-6 0 0,3 3-2 16,-5-2-1-16,-1 3-1 0,-1 1-2 0,-4 7 3 15,3 1-1-15,-6 5 2 16,3 4 2-16,-3 2-3 0,0 4 0 0,-2 2-2 0,1 1-4 16,0 2-1-16,4 0-7 0,-1 1 2 0,5 7 2 15,2 3 1-15,6 3 7 0,3 6-1 0,-1 2 0 16,3 2-2-16,-1 5 1 0,-2 0-1 15,1 2-1-15,-5-1 5 0,3 1 0 16,-7-1 1-16,0-1 4 0,-3 0-6 0,-5-2 0 0,0-1-2 16,-3-1-3-16,2-5 0 0,-2-4 0 0,-4-4-1 15,2-4 5-15,2-2-1 0,-1-2 3 16,1-3 3-16,0-1-2 0,0-1 5 0,3-6-3 16,5-5-1-16,6-3-5 0,1-3 2 0,5-1 0 15,2-5 1-15,2 0 3 0,2-4-3 0,3-3 0 16,1-3 0-16,1-6 1 0,0-1 0 15,1-4-2-15,-1-1 1 0,-1 0 1 16,-1 2-1-16,-4 4 3 0,-4 3 2 0,-5 4-2 16,-4 4 3-16,-2 4-1 0,-4 3 5 15,-3 4 6-15,-2 5 6 0,1 2 3 0,-2 3 1 16,0 4-2-16,0 1-9 16,-2 3-7-16,1 0-10 0,0 3-15 0,-5 5 5 0,-1 9 0 0,-4 4 4 15,-4 8 15-15,1 6-6 0,-2 5 0 0,5 6 0 0,-2 2-7 16,0 5 6-16,1 3-1 0,0 1 0 0,2 1 1 15,-3-3 1-15,2 0 0 0,-3-4 1 0,4-2 5 16,2-5-7-16,0-4-4 0,0-9-1 16,7-4-10-16,0-7-1 15,1-3-13-15,0-4-19 0,1-3-12 0,1-4-29 0,6-3-27 0,0-3-49 16,3-4-166-16,0-4-711 0,-3 1-631 16</inkml:trace>
  <inkml:trace contextRef="#ctx0" brushRef="#br0" timeOffset="20975.6708">10551 3422 1889 0,'0'0'810'0,"0"0"-570"0,0 0-92 15,0 0-50-15,0 0-36 0,0 0-29 0,0 0-20 16,0 0-4-16,0 0 4 0,0 0 6 0,0 0 0 16,0 0 3-16,-107 124-1 0,76-86 3 0,-2 0-5 15,-4 4-2-15,-3 3-5 0,-2-1-3 0,-2 1 1 16,-3-1-1-16,3-5 1 0,5-3-4 15,4-5-1-15,8-6-1 0,5-6-2 16,6-4-3-16,6-2 2 0,4-3-4 0,5-5-2 16,1 1-3-16,1-2 3 0,6-1 4 15,7-1 7-15,6-2 10 16,7 2-4-16,6-2-1 0,6-6-4 0,4 1-9 0,0 1 4 0,2-3-6 0,-1 1 1 16,-1-1 0-1,-1 0-3-15,1 0 3 0,-3 0 0 0,-1-2-1 0,-3 0 1 16,-6-3 1-16,-2 1-1 0,-3-1 1 0,-5 0 5 0,-2-1 1 15,-6 1-1-15,-1 1 3 0,-5 1-2 0,-1 0-2 16,-2 4 3-16,-1 1-2 0,-2 5 3 16,0-1-1-16,0 1-3 0,0 0 1 0,0 0-13 15,0 4 1-15,-2 3 2 0,0 4 0 16,-1 0 9-16,0 4-1 0,2 0 0 0,1 2 2 16,0 1-3-16,0 1 1 0,4 0 0 0,2-1 0 15,5 0 1-15,2 1 0 0,2-4 2 0,1 1-3 16,0-1 2-16,2-3 0 0,1-6-2 0,1-1 6 15,2-4-2-15,1-1 2 0,4-3 1 0,-3-2-4 0,3-5 1 16,0-3-1-16,-1-1 0 16,0-2 5-16,-4-1-4 0,2 0-1 0,-1-3 3 15,1-1 1-15,-4-1 0 0,1-1-1 0,0 0-2 16,-2-2-2-16,0-1 2 0,-3 0-1 0,-1 3 0 16,-2 1-1-16,-2 4-2 0,-3 4 2 15,-1 3-1-15,-4 2-2 0,1 4 4 0,-3 2-4 0,-1 2-5 16,0 1-5-16,2 0-13 15,-2 7 2-15,2 5 4 0,1 1 7 0,2 6 10 16,0 2-2-16,1 1 2 0,4-1 1 16,0 1 0-16,2-1-1 0,4-3 2 0,6-1 0 15,3-4-1-15,6 0 2 0,8-2-3 0,5-4 1 16,6-3 2-16,1-3 0 0,5-1-1 0,-1-5 1 0,1-5-1 16,-2 1 2-16,-1-4-2 0,-1-3-1 0,0-3 2 15,-4-1-1-15,0-5 3 0,-4-2 1 16,1-3 1-16,-4 0 1 0,-4-1 0 0,-2-3 10 15,-4-3 2-15,-3-2 1 0,-3 0 1 16,-6-2-9-16,-6 3 0 0,-7 2-2 0,-4 4 4 16,-4 3 7-16,-8 5-7 0,-7 4-2 15,-3 2-8-15,-5 4-6 0,-1 3 0 0,0 3 3 0,-2 3 0 16,0 5 0-16,1 2 2 0,-1 9-4 0,-3 3-2 16,2 8 3-16,0 6-1 0,1 7 0 0,2 5 4 15,-1 8-5-15,4 4 1 0,1 5 0 0,5-1-2 16,2 5 2-16,3 0 0 15,6 2 0-15,1 2 1 0,2 0 0 16,3 0 0-16,0 1 0 0,1-1-1 0,3 3 1 0,1 0-1 0,1 3-2 16,2-4 1-16,-2 1-4 0,-2-3 4 15,2-4 3-15,-2-4-2 0,-2-4 9 0,-1-3-8 0,1-2 0 16,-2-5 1-16,-5-2-6 0,-4-5 7 16,-1-6-1-16,0-5-1 0,-1-7 3 0,-1-3-5 15,0-9-2-15,1-2-4 16,-3-4-10-16,3-7-13 15,0-5-18-15,-2-6-28 0,3-5-34 0,0-4-71 0,-1-8-323 0,5 5-794 16,2 10-304-16</inkml:trace>
  <inkml:trace contextRef="#ctx0" brushRef="#br0" timeOffset="21157.9261">11941 2822 3079 0,'0'0'65'0,"0"0"3"0,0 0 0 0,0 0-16 16,0 0-15-16,0 0-10 0,0 0-15 15,0 0-26-15,0 0-15 0,0 0-21 0,0 0-79 16,0 0-281-16,0 0-1231 0</inkml:trace>
  <inkml:trace contextRef="#ctx0" brushRef="#br0" timeOffset="22714.3793">13333 4325 2693 0,'0'0'76'0,"0"0"8"0,0 0 22 0,0 0 7 16,-48-119-14-16,48 87-16 0,2-7-22 0,9-2-10 15,4-5-7-15,9-3-5 0,7-8-16 16,9-5-7-16,8-4-8 0,7-3-3 15,5-2 5-15,1 1-3 0,0-2-1 16,-1 4 1-16,-7 3-1 0,-1 4 0 0,-6 5 1 0,-9 8-3 16,-7 3 2-16,-6 8 0 0,-9 6 7 0,-5 6 5 15,-4 6 5-15,-5 5 0 0,-1 4-3 0,0 5-3 16,-1 2-15-16,-4 3-3 0,1 0-13 0,-4 6-10 16,-2 9 6-16,-6 5-1 0,-2 7 8 0,-1 6 6 15,0 8-1-15,4 2 7 0,2 0-2 16,8 2 0-16,6 3 1 0,0 2-2 0,11-2 2 15,6 2-3-15,4-2 3 0,4-2-2 0,2-2-1 16,1-3 4-16,0-3-4 0,-2-3 2 0,-3-5-3 16,-1-1 1-16,-3-4-1 0,-3-3-4 15,-4-3 0-15,-4-1 0 0,-2-3 0 0,-4-4 2 16,-2-1-2-16,-1-2 5 0,2 0 0 0,-7-1 0 16,-3 2 5-16,-2-1-2 0,-2-1 1 0,-1-3 4 15,-4 2-3-15,0-4 3 0,1 0-2 0,-1-1 1 16,1 1 1-16,1-2 1 0,3 0 3 0,2-3 3 15,2-1 1-15,5-3-1 0,2-2-8 16,1-3-4-16,5-3-9 0,10-3-5 16,7-4 5-16,10-2-3 0,9-2 6 0,11-2 0 0,9-1 1 15,6-3 3-15,3-3 0 0,4-5 0 0,-2-2-2 16,-1-4-1-16,1-4-1 0,-9-1 0 16,-3-4 2-16,-5 0-1 0,-9 0 1 0,-7 3 3 15,-8 1-3-15,-9 3 10 0,-3 3-1 16,-9 6 1-16,-8 5 10 0,-2 5-2 0,0 6 2 15,-9 3 0-15,-4 4-6 0,0 3 0 0,-5 4 0 0,-2 4-1 16,-1 4-3-16,-2 1 0 0,-3 9-3 16,3 6 1-16,-4 5 4 0,3 6-8 0,-2 7 2 15,4 5-2-15,2 6-4 0,1 5 7 16,5 4-2-16,-1 2 1 0,7 4 4 0,0 2-4 0,1 0 1 16,5-2-2-16,3-2-1 15,0-5 3-15,8-9 1 0,0-7 1 0,1-6-2 0,2-9 1 16,-1-4-3-16,0-7-1 0,3-3 1 0,-2-4-1 15,3-3 4-15,3-3 1 0,3-5 1 16,6-4-3-16,0 0-3 0,1-3-2 0,2 2-3 16,-1-3 1-16,-1 1 2 0,-4 1-1 0,2 1-1 15,-3 1 0-15,-2 1 1 0,-1 0-1 0,-1 3 4 16,-5-2 0-16,3 4-1 0,-6 0 0 16,-1 2 1-16,1-1-1 0,-3 2-2 0,-4 0 0 15,3 2-5-15,1 1-4 0,1 0-4 0,-3 4 0 16,5 3 1-16,2 2 5 0,-1 3 4 15,1-1 0-15,3 3 2 0,-1 1 0 0,4 0-5 0,1-1-5 16,2-1-7-16,4-1-5 0,-2-2-4 16,3-1-2-16,-3-3 1 0,4-1 4 0,-3-4 7 15,4-1 7-15,1-3 6 0,0-2 4 0,-1-1 2 16,1-5 1-16,-5-1 2 0,3-1-1 0,-2 1 0 16,-3-5 3-16,0 3 1 0,-4-3 0 15,2 2 1-15,-5-1 4 0,-2 1 6 0,-3 3 8 16,-1 1 7-16,-3 2 3 0,-4 4 3 15,-3 0 1-15,0 1 3 0,0 3-4 0,0 1-10 16,-4 0-15-16,-6 1-13 0,-4 6-5 0,0 4-2 16,-6 1 6-16,-1 3 0 0,2 4 2 0,0 1 6 15,6 2-4-15,1 0-2 0,5 0-2 0,5-1-2 16,2 1 4-16,1-2-1 0,8-1 0 16,4-3 1-16,2-3 0 0,2-3 1 0,2-2 0 15,3-6 3-15,-1-2-1 0,2 0 1 0,-2-7 1 16,0-2-2-16,-5-2 4 0,3-1 0 0,-3-3 2 15,-3-1 2-15,-2 0-2 0,0-1 1 16,-2-1 0-16,-2-1-5 0,-4-1 1 0,-1 0-3 16,2-1-1-16,-4-2 2 0,0 1-6 15,-1-2-1-15,-6-2-5 16,-2 4-2-16,-4-2-1 0,-4 3-3 0,-3 3-1 0,-1 2-2 0,-6 0-1 0,2 5-2 16,-2 3-3-16,5 0-10 0,2 3-25 15,9 5-60-15,7 0-63 0,4 3-44 0,7 7-177 16,8-3-585-16,-6-1-565 15</inkml:trace>
  <inkml:trace contextRef="#ctx0" brushRef="#br0" timeOffset="23716.5361">16387 3496 2254 0,'0'0'215'0,"0"0"-83"15,0 0-44-15,0 0-20 0,0 0-6 0,0 0-7 16,0 0 17-16,0 0 15 0,0 0 6 0,0 0-14 0,0 0-28 15,0 0-13-15,0 0-8 0,-3 121 3 16,4-100-8-16,1-2-14 0,6-1 3 0,1 0-3 16,0 0 1-16,3-4 4 0,0 2-9 0,-1-4-1 15,3-1-2-15,-1-4-2 0,0-2 6 0,3-2 0 16,-4-3 0-16,2 0-1 0,1-2 0 16,0-4 1-16,1-2 1 0,-1-2 6 0,2-2-8 15,-2-4-3-15,2 1 0 0,2-2-9 0,-5-1 8 16,5 2 2-16,-3-2-1 0,-3 1 8 0,-2 1-8 15,0 3 4-15,-4 2 0 0,-4 0-2 0,2 5 11 16,-3 1-1-16,-2 3 3 0,0-1 1 16,0 3-10-16,0 0-3 0,0 0-6 0,0 0-5 15,0 0-10-15,0 0-6 0,0 5 1 16,0 1 1-16,1 2 12 0,-1 4 8 0,0 0 0 16,0 2 6-16,0 0-6 0,1 3-3 15,5-1 2-15,-1 0-5 0,2-1 5 0,1 2 0 16,-2-3 0-16,5-1 3 0,3-1-2 0,-1-3 1 15,-1-3-1-15,4-3 1 0,0-1 1 16,3-2 2-16,0 0-1 0,0-2-3 0,0-6 3 0,2-1 1 16,-2-4 2-16,-3 0 5 0,3-4-4 15,-1-1-2-15,0-2 0 0,1-2-6 0,-2-2 4 0,4-2-1 0,1-2 5 16,-2-1 3-16,1-2-1 16,-5-2-2-16,2 1-7 0,-6 1 2 0,-3-1 0 0,-7 5 2 15,-1 0 2-15,-1 4 0 0,-1 4-1 16,-7 2 1-16,-3 4-3 0,1 4-2 0,-2 3-6 15,0 4-3-15,0 2 1 0,-4 0-4 0,5 7 2 16,-2 4 1-16,3 4 2 0,2 1 2 0,3 6-2 16,3 2 0-16,4 3-1 0,3 0 1 15,6 3 0-15,8-3 1 0,1 3-6 0,8-4-10 16,3-1-7-16,3-3-2 0,10-2-11 0,0-2-1 16,4-4-2-16,-1-4-4 0,2-1 9 0,0-3 3 15,-4-2 15-15,2-3 7 0,-4-1 8 16,-4 0 6-16,-6-6-4 0,-2 0 0 0,-3-3 2 15,-5 0 0-15,-2-1 8 0,-3-1 1 0,-3 0 3 16,-5-2 5-16,-3 1-1 0,0-1 6 0,-4 1 7 16,-3 1 9-16,0-1-6 0,-11 3-5 0,1 0-12 15,-7 1-19-15,-2 3 2 16,-6 3 1-16,-5 2-1 0,-1-1 6 0,0 5-3 0,2 6-3 16,4 1-2-16,6 1-6 0,2 4 4 0,7 0 0 15,5 2 0-15,0 3 3 0,5-1-8 16,7-1-3-16,4-2-6 0,8-1-10 0,2-3-3 15,4-4-2-15,3-7 7 0,2-1 9 16,1 1 2-16,0-6 6 0,-1-3 2 0,-1-4 8 16,-4-2 3-16,-1-2 2 0,-3-5 3 0,0 0-8 0,-1-3 5 15,0-3 2-15,2-5 0 0,-2-1 6 16,1-4-2-16,-2-3 0 0,-4 0 1 0,1-3 5 16,-5 0 1-16,-1-3 5 0,1 4 0 15,-4-1-2-15,-2 0 4 0,0 7 7 0,-4 0 9 16,-1 7 9-16,0 4-4 0,0 6-5 15,-5 4-5-15,2 4 1 0,1 5-3 0,-1 2-6 0,1 3-10 16,-1 0-13-16,1 4-5 0,-4 6-5 16,-3 7 2-16,2 5 4 0,-3 6 2 0,0 8 0 15,2 4-1-15,4 5-8 0,-1 2 6 0,2 4 2 16,0 0-1-16,2 0 8 0,-2 1-6 0,3 1-1 16,0 0-1-16,2-3-3 0,2 0 1 0,3-4-4 15,2 1-16-15,3-1-35 0,0-2-77 16,0-2-134-16,-2-12-821 0,-4-10-672 0</inkml:trace>
  <inkml:trace contextRef="#ctx0" brushRef="#br0">19665 2944 1619 0,'0'0'179'0,"0"0"-93"0,0 0 58 0,0 0 52 16,0 0 39-16,0 0 14 0,0 0-41 0,0 0-48 16,0 0-60-16,0 0-52 0</inkml:trace>
  <inkml:trace contextRef="#ctx0" brushRef="#br0" timeOffset="27515.6304">4934 5640 606 0,'0'0'361'0,"0"0"29"0,0 0-35 16,0 0-54-16,0 0-19 0,0 0-30 16,0 0-61-16,0 0-38 0,-39-120-33 0,24 111-38 15,-2 2-26-15,-2 2-13 0,-2 3-7 0,-1 2-2 16,-7 0-7-16,-1 3-2 0,-4 9 3 16,-5 5 0-16,-4 4-2 0,-2 4-1 0,1 6-2 15,-1 2-5-15,2 5 1 0,4 2-2 0,2 2-2 16,6-1-6-16,6 2-2 0,9-1-5 15,5-2-2-15,7-2-1 0,4-3 0 0,8-5 4 0,10-5 4 16,5-6 2-16,8-6 4 0,6-7-2 16,3-6-1-16,5-1 0 0,4-10-3 0,-1-3 0 15,-2-4-1-15,0-2-2 0,-6-1 2 0,-5 0-2 16,-4 1 0-16,-2-3 1 0,-6-1-3 0,-3 0 2 16,-2 0-2-16,-6 1 2 0,-2-1 5 15,-3 0 3-15,-6-3-1 0,-1 2-1 16,0 0-4-16,-3 3-1 0,-4 1 1 0,-2 4-1 0,-1 1 3 15,1 2-3-15,0 2-1 0,1 3 2 0,2 1 0 16,1 5 6-16,1 2 3 0,3 1-2 0,0 0-8 16,1 0-13-16,-2 0-15 0,2 4-6 0,-2 6 5 15,-1 6 6-15,-2 7 14 0,2 4 10 16,0 3-2-16,2 0 0 0,1 1-1 0,1-1-3 16,4 1-1-16,4 3 2 0,1 1 0 0,6 1 2 15,-1-1 3-15,6-1-6 0,3-1 1 0,-3-7-7 16,4-5-8-16,-3-6-3 0,1-4-7 15,-2-4-7-15,1-7-3 0,-2 0-3 16,-1-7 0-16,1-7 11 0,-3-4 6 0,0-2 6 0,1-4 6 16,1-3 2-16,-3 0 2 0,0-1 3 15,2-2 0-15,-5 0 2 0,6-1 2 0,-6 0 1 16,3 0 1-16,-3 3 0 0,2 2-4 0,-1 0-1 16,3 4-2-16,-3 1 3 0,-4 6 11 0,0 5 8 15,-4 3 6-15,-1 3-2 0,0 2-9 16,2 1-7-16,7 1-3 0,1 0-1 0,4 3 0 0,3 5 1 15,-1 5-3-15,2 2 4 0,-3 3-1 16,0 3 1-16,-2 1 0 0,3 2-1 0,-4 0-4 16,4 1-1-16,-6 0 1 0,0 2-2 0,-3 2 2 15,-2-3-1-15,-2-1-4 0,-2-2-1 16,-1-6-10-16,-4-3-1 0,1-5 1 16,1-4 2-16,0-2 10 0,-2-3 8 0,0 0 11 15,-1-3 0-15,1-5-1 0,3-4-7 0,1-4-10 0,3-2 1 16,3-1-2-16,2-5 0 0,7-2-1 0,4-3-2 15,7-2 2-15,5-2-3 0,3 1 1 16,2 3-1-16,3 0 3 0,1 2 0 0,-5 3 1 16,2 2 2-16,-5 1-2 0,-1 7 2 15,-4-1-1-15,-4 4 2 0,-6 3 1 0,-3 3-1 16,-8 1 2-16,-2 3 0 0,-7 1-4 0,-1 0-1 16,-1 1-2-16,0 5 4 0,0 4 6 0,-2 2 6 15,-3 5 5-15,-2 2-2 0,-4 4 1 16,-4 2-4-16,0 4 1 0,-3 2 2 0,-1 0-1 15,5 1-3-15,-3 0-5 0,7 0-3 0,2-1-2 16,3-1 0-16,4-1 1 0,2-4 0 16,-1-2-4-16,5-5 4 0,4-3 0 0,3-3-1 15,4-4 6-15,-4-3-4 0,4-4 1 0,-2-1 2 16,4-1-3-16,-5-6 2 0,4-4 1 0,-3-2-2 0,3-1 3 16,-5-4-3-16,3-1 0 0,-1-1 0 15,-3-2-2-15,1-3 2 0,3 2-1 0,-4-4 0 16,0 0-2-16,1-2 2 0,0 0-2 15,3-4 0-15,-1 3 2 0,4-1-4 0,-3 1 4 16,2 2-4-16,1 6 0 16,-6 2 2-16,1 4 0 0,-3 6-2 0,0 1 0 0,1 5-3 15,1 0-1-15,-2 3 0 0,1 1 1 0,2 2-2 16,-1 5 3-16,0 5 1 0,1 0 1 16,0 5 3-16,-3 3 1 0,-4 0-2 0,2 3 1 0,-6 2 0 15,1 2 1-15,1-1 1 0,-3-1 0 16,5 2-1-16,-2-8-1 0,6 1-2 0,0-5 4 15,2-3-3-15,4-2 1 0,1-6 1 0,2-2-4 16,7-2 4-16,-2-3 1 0,4-5-1 0,-1-3 1 16,-2-2 1-16,2-4-1 0,-4 2 3 0,-2-3 5 15,-1-1-6-15,1 0-1 0,-2 0 0 0,1 1-6 16,-2-2 8-16,-2 1 3 0,1 0 0 0,-5 1 5 16,3 2-5-16,-8 0-2 15,1 3 0-15,0 2 3 0,-6 3 3 0,4 3 5 0,-5 1-1 16,-1 3-1-16,0 1-4 0,0 0-8 15,0 0-6-15,0 3 0 0,0 2-3 0,0 8 2 16,0 1 3-16,1 2-4 0,-1 2 5 16,1 2-3-16,0 1 1 0,3-1 3 0,3 3-2 15,8 0 3-15,0 0 0 0,9-2-3 0,2-3 3 0,7-3-2 16,5-1-1-16,1-6 4 0,3-2-4 16,1-5 0-16,5 0 0 0,-4-1 2 0,4-5-1 15,0-2 0-15,-3-2 0 0,-4-2-4 0,3-1 4 16,-1-1-1-16,-3-1 1 0,2-2 6 15,-2-2-6-15,0 1 2 0,-6-1 1 0,-3 0-3 16,-4 4 3-16,-7-3 3 0,-6 4 4 0,-5 1 6 16,-1 1 4-16,-7 3 1 0,-1-2 4 0,0 1-7 15,-5 0-8-15,0-1-6 0,-4 3-7 0,-1 0-7 16,-1-1 3-16,-6 5-1 0,1 2-4 16,-5 1 10-16,-7 0-4 0,-2 7 1 0,-6 4 3 0,2 1-3 15,-6 5 2-15,6 3 1 0,-2 1-2 16,6 3 2-16,6 2-2 0,1 1 0 15,5 0 1-15,0 1-3 0,7-1 1 0,4-5 1 0,4 1-2 16,3-5 3-16,1-4-1 0,8-4-3 16,1-2 2-16,7-6-1 0,-1-2 1 0,9 0 1 15,0-4 3-15,6-5-3 0,3-2 3 0,0-2 0 16,-2-4-1-16,1 1 6 16,-3-4-3-16,0 1-2 0,1-3 1 0,-2 1 0 0,0-5-1 15,1 0 1-15,-2 0 0 16,-3-3-4-16,2 0 5 0,-6-5 0 0,-1 2-3 0,-6-2 10 0,3-3-6 15,-5-1 0-15,0-1 2 16,-3-1-11-16,-1 3 8 0,-5 4 1 0,-3 4-2 0,0 6 7 16,0 5-4-16,-2 4 1 0,-1 5 0 0,-2 3-2 15,3 2 1-15,-1 4-4 0,-3 3-1 16,-3 7-5-16,2 7 3 0,-3 6 2 0,-4 6-1 0,3 6 9 16,0 6-9-16,2 1 0 0,0 3 2 15,3 1-7-15,0-2 7 0,4-1 1 0,3-1-3 16,-1-3 10-16,9-3-10 0,3-3 1 0,7-4 2 15,3-7-9-15,4-4 8 0,5-5-1 16,2-5-1-16,4-4 4 0,-2-4-3 0,5 0 1 16,2-6-1-16,-3-2 1 0,1-4-1 0,-1-1 0 15,-3-2 0-15,0-1-5 0,-5-1 8 16,-6-2 0-16,-1-1 0 0,-4-1 9 16,-3-1-8-16,-2 1 0 15,-3-1 3-15,-3 1-4 0,-6 1 4 0,2 3 0 0,-4 0-2 16,-2 5 4-16,1 2-3 0,-2 3-1 0,-3 1 0 0,-2 2-2 0,1 1-5 15,-3 3-5-15,-3 0-2 16,-6 3-6-16,-2 5 7 0,-3 3 1 0,-4 6 5 16,0 3 5-16,4 3-2 0,3 2 0 0,2 0-1 0,7 3-7 15,7 0 7-15,4-2-2 0,0 1-2 0,10-2 4 16,8-3-8-16,6-4-4 16,9-2 3-16,8-6-3 0,6-4 5 0,5-2 5 0,2-4 0 0,2 0 1 15,-3-3 1-15,0-1-2 0,-2-4-1 16,-1-1 5-16,0-2-3 0,-2-3 4 15,-3-2 1-15,-1-1-6 0,-9 0 6 0,-4-4-1 16,-3 1 2-16,-7-3 10 16,-9 1-6-16,-1 3 1 0,-4-2-1 0,-5 3-5 0,-2 3 3 0,0 4-3 15,-9 1-2-15,-3 4-5 0,-6 3-2 16,-6 3 1-16,-6-1 0 0,-3 8 6 0,-3 3-1 16,3 2 0-16,3 4-1 0,7 1-4 15,4 2 3-15,3-1 1 0,5 1-2 0,4 1 8 16,3-1-8-16,3-4 1 0,1-1 0 0,7-1-5 0,6-4-1 15,5-4 1-15,5-4 0 0,7-1 3 16,3-2 3-16,6-5 1 0,1-2-2 0,-1-4 2 16,-5-1 0-16,2-3 0 0,-3-4 1 15,-1 0-6-15,-2-4 8 0,1-5-2 0,-1-2-1 0,-2-3 7 16,-4-6-7-16,-4 0 2 0,-2-5 2 0,-4-2-5 16,-2-4 4-16,-2 0 0 0,-3 3-1 15,-3 0 4-15,-1 4-2 0,-3 2-1 0,-3 4 1 16,-2 7 4-16,-4 5 1 0,2 5 2 0,-1 6 3 15,-1 4-10-15,2 3 11 0,1 5-2 0,2 3-5 16,-2 1 7-16,1 1-14 0,-5 8-1 0,-1 5 1 16,0 6-3-16,-1 3 3 0,0 4-1 15,1 7 2-15,5 3 1 0,-2 3-1 16,2 5-1-16,2 2 0 0,2 2-1 16,-3 5 2-16,2 0 0 0,3 0 2 0,0 0-2 15,-1-2 0-15,2-4 0 0,-1-2 0 0,0-2 2 16,0-3-1-16,1 0 0 0,2-6 0 0,2 1-3 0,-4-4 0 15,1-4 1-15,-2-1-1 0,0-3 1 0,0-1 1 16,0-2-2-16,0-2-3 16,0-5-4-16,-2 0-6 0,-2-5-9 0,-2 0-14 15,0-1-32-15,-2 0-43 0,-5-1-110 0,5-2-578 0,1-1-913 0</inkml:trace>
  <inkml:trace contextRef="#ctx0" brushRef="#br0" timeOffset="28395.2441">1874 7509 2882 0,'0'0'95'0,"0"0"-91"0,0 0-15 16,0 0-10-16,0 0 14 0,0 0 26 0,0 0 24 16,0 0 7-16,0 0-4 0,0 0-9 15,0 0-11-15,-110 119 4 0,90-102-3 0,0-2 4 16,-2-3 10-16,4-2-4 0,-3-2 9 16,5-3 1-16,-3-3-11 0,1-2 4 0,-1 0-9 15,4-6-2-15,-1-3 7 0,3-4-5 0,3 0-4 0,2-4-4 16,7-1-10-16,1-2-6 0,3-3-5 15,9 1-4-15,5-2-5 16,4 0 1-16,8 5 0 0,1 2 0 0,7 3 6 16,-2 5-1-16,3 6 0 0,-1 3 1 15,-1 3-7-15,-5 11 5 0,-1 4-7 0,-5 4-1 0,-1 7 5 0,-4 6 2 16,-4 5 6-16,-1 3 3 0,-5 4-3 16,-8 1-1-16,-2 4 1 15,-9 0 0-15,-11 2 1 0,-4 0-4 0,-8 0-4 0,-5-1-2 0,-3-2-1 0,-4-5-2 16,-2-4 5-16,2-5 0 0,2-3-2 0,2-8 3 15,1-5 1-15,8-6 0 0,1-6 4 16,7-4 2-16,4-3 1 0,7-2 18 0,1 0-1 16,5-1 1-16,3-5-4 0,-2-2-18 15,4-5-3-15,1-7-7 0,0-2-11 0,4-2 0 0,4 2 0 16,8 5 5-16,0 1 14 16,2 1 1-16,4 3 0 0,3 1-1 0,-2 3-3 0,4 2-2 15,-2 4 3-15,2 2 0 0,-1 2 1 0,2 5-1 16,2 2-2-16,1 2 3 0,4 0 2 0,-1 4 2 15,-1 1 2-15,2-3-15 0,-2 0-11 0,-3-2-28 16,2-3-25-16,-1-5-8 0,0-3-27 16,-1-3-41-16,2-6-73 0,0-4-159 15,-4-4-269-15,-5 5-248 0,-9 1-37 0</inkml:trace>
  <inkml:trace contextRef="#ctx0" brushRef="#br0" timeOffset="28803.0296">2408 7492 0 0,'0'0'0'0,"-36"-128"120"0,9 55 465 15,-4 4-54-15,-3 11-144 0,-6 5-29 16,-3 8-84-16,-5 5-50 0,-3 9-19 0,-2 7-50 16,-5 6-34-16,-2 9-29 0,-6 3-35 0,-3 6-17 15,-5 7-1-15,7 7 7 0,6 2 3 16,10 2 10-16,7 4-9 0,-5 7-6 0,-2 6-10 0,1 7-17 16,-4 8-6-16,-1 8-4 0,4 9-2 15,5 7 1-15,5 8 2 0,2 4 2 0,9 7 2 16,3 4-4-16,8 4-1 0,7 3-3 0,8-2-3 15,5 1 1-15,10-5 3 0,8-3-2 0,9-7 3 16,6-10-1-16,8-6 3 0,19-1 4 16,17-3-1-16,14-9-4 0,10-11-9 0,-8-21-1 15,-2-15 0-15,-3-12 6 0,0-5 8 0,3-9 1 16,-4-9 0-16,-2-8 2 0,-4-5-7 16,-2-10-1-16,-3-4-3 0,-3-6 0 0,-1-2 2 15,-3-6-1-15,-2-3 1 0,-1-5-3 16,-2-3 2-16,-2-3 2 0,-4-2 2 0,-3-4 2 0,-5 4-1 15,-6-1-4-15,-8 2 1 0,-6-3 1 16,-10 3 3-16,-9-2 5 0,-12 4-1 0,-6-1 0 16,-14 6-3-16,-11 1-2 0,-10 8-2 0,-8 5 3 15,-11 7-7-15,-12 8-3 0,-9 7-3 0,-14 9-8 16,-12 9-1-16,-8 9-7 0,-15 8-25 16,-7 11-40-16,-8 10-121 0,34 0-499 0,36-7-1052 0</inkml:trace>
  <inkml:trace contextRef="#ctx0" brushRef="#br0" timeOffset="34496.4997">3642 8182 1531 0,'0'0'217'0,"0"0"-40"16,0 0 14-16,0 0-7 0,0 0-18 0,0 0-10 15,0 0-26-15,0 0-15 0,80-123-15 0,-59 96-18 16,4-4-18-16,3-6-23 0,4-1-9 0,3-3-3 16,5-5-1-16,-2-1-4 0,5-6-3 0,0-1-4 15,0-4-3-15,0-5-3 0,-2-2-1 0,-3-1-3 16,-3 1 1-16,-7 4 1 0,-5 6 1 15,-8 5 2-15,-4 6-2 0,-6 8 7 16,-5 7 6-16,-2 7 3 0,-6 4 3 0,-8 6-9 16,-3 6-7-16,-2 3-7 0,-8 3-4 15,-3 6 1-15,-3 8 0 0,-2 6 0 0,-1 4 1 16,6 4-3-16,3 2-2 0,7 6 0 0,6 2 0 16,5 2 1-16,8 5 0 0,3 0 0 15,12 3-4-15,9 2 3 0,7-2 2 0,5 1 0 0,6-4 5 16,5-4-7-16,2-3 0 0,1-3 1 0,-1-3-6 15,-2-2 8-15,-3-3-1 0,-5-2 1 0,-5-4 6 16,-4 1-10-16,-7-3 3 0,-4-3-1 16,-6-1-1-16,-3-3 4 0,-7-1-3 15,0-1 1-15,0-2 0 0,-5 3 2 0,-4-1 3 16,-5-1 3-16,1 1 4 0,-8-2-1 16,-1 2-4-16,-3-1 0 0,2-1-3 0,-5-1 1 0,3-1 1 15,-2 0 1-15,2-1-2 0,-4-1-2 0,1-2 0 16,0-1-2-16,1-1-3 0,2-1-6 15,2-7-12-15,6-2-18 0,2-3-23 0,7-6-31 16,3-3-78-16,5-6-238 16,0 5-755-16,3 5-503 0</inkml:trace>
  <inkml:trace contextRef="#ctx0" brushRef="#br0" timeOffset="34721.5998">4816 7017 2803 0,'0'0'122'15,"0"0"-11"-15,0 0-26 0,0 0-35 0,0 0-7 16,0 0-3-16,0 0 4 0,0 0 9 16,0 0 0-16,0 0 4 0,0 0-7 0,50 144-10 15,-41-97-12-15,1 1-11 0,-2 2-2 0,2 5-4 16,-5 1 0-16,0 4-2 0,-4 2-1 16,-1 2-1-1,0-2-5-15,-10 0-17 0,2 1-33 0,-4-4-51 0,0-4-73 16,-4-6-82-16,1-3-140 0,5-17-325 0,2-11-461 0</inkml:trace>
  <inkml:trace contextRef="#ctx0" brushRef="#br0" timeOffset="36279.995">4660 7712 738 0,'0'0'568'15,"0"0"-130"-15,0 0-166 0,0 0-43 0,0 0-9 16,152-131-22-16,-112 111-47 0,1 2-38 15,1 3-33-15,4 0-20 0,-2 4-17 0,-1 3-14 0,-1 5-4 16,-4 2-9-16,0 2-5 0,-6 1-3 0,-2 6-8 16,-4 4 3-16,-5 2 2 0,-1 3 0 15,-4 0 4-15,0 0-3 16,-4 1 1-16,-2-3-1 0,-1 3-3 0,-4-1 5 16,0 1-1-16,-2-3 3 0,0 1 1 0,-1-2-2 0,2 1-2 15,-3-3 0-15,2 1-1 16,3-3-2-16,-3-2 2 0,5 0-1 0,-2-2 0 0,5-3 5 15,-1-1 5-15,0 0 6 0,4-2 5 0,-3-3 0 16,4-3-1-16,-2-2-4 0,-1-3-3 0,3 0-2 16,-1-2 0-16,-2-2-3 0,-1 0-1 0,0-1-1 15,2 0-3-15,-2-1 1 0,2-2 2 16,-3 2-1-16,0-1 3 0,-1-2 2 0,0 2-1 0,-3 3 7 16,0 1 3-16,-3 5 1 15,-1 2 1-15,0 2-6 0,-2 3-5 0,1 0-8 0,-1 2-4 16,0 0-6-16,3 0-2 0,-1 5-1 0,1 3-1 15,4 4 5-15,3 5 1 0,1 0 2 0,1 2 1 16,6-1-2-16,2-1 0 0,6 2-1 16,4-1 0-16,4-2 1 0,4-2 1 0,7-1 0 15,4-6-1-15,3-3-2 0,1-2-1 0,2-1-3 16,-1-2 0-16,-2-7-1 0,-2 0-1 16,-2-2 5-16,-4-3-1 0,-1-1 4 0,-5-1 0 15,-3-2-1-15,-6 1 2 0,-1 1-1 0,-5-3 2 16,-3 0-1-16,-3 3 0 0,-6-3 2 0,-3 3 1 15,-5 1 3-15,-3 1 0 0,0 1-3 16,-2 1 0-16,-7 1-4 0,-2 2 2 0,-6 1-2 16,-4 3 0-16,-2 1 0 0,-7 3 1 0,-5 0-1 15,-3 5-1-15,-5 4 1 0,-2 3 1 0,4 2-1 16,3 3 1-16,5 2 0 0,10 3-6 0,3 1 5 16,6 2-2-16,4 0 1 0,5-3 2 0,5 2-2 15,1-4-1-15,9 0-1 0,8-5 0 16,3-2 1-16,5-5 1 0,1-5 2 0,10-2-2 15,-2-1-3-15,3-8-2 0,0-2-1 0,-4-2 2 16,3-5-2-16,-4-1 4 0,-3-3 1 16,1-3-2-16,-1-1 5 0,1-4 0 0,0-3-1 15,0-2 3-15,1-3-1 0,-1 0 0 0,-2-5 1 16,0 2-3-16,-6-4 3 0,0-2 1 16,-5 2-1-16,-1 0 3 0,-6 3 0 0,-1 3-1 15,-5 3 1-15,-2 5 4 0,-3 3 0 0,0 5 3 16,-1 5 4-16,-3 3 0 0,1 5 1 0,2 2 1 15,-1 3-6-15,0 4-4 0,0 0-11 16,-1 7-3-16,-1 6 1 16,-3 8-3-16,-1 5 7 0,1 7 1 0,0 3-1 15,-1 6 3-15,3 3-2 0,1 1-2 0,2 2 0 0,1 2-1 16,1-1 0-16,1-3 2 16,1-1 0-16,6-2 0 0,3-4 0 0,0-5 0 15,5-4-1-15,3-3 1 0,5-7-2 0,-1-1 0 0,7-5 0 16,-1-4-1-16,2-5 0 0,7-1 3 0,-4-3-3 15,4-1 1-15,0-6-1 0,-3-2-1 0,4-4 2 16,-5-1 0-16,4-1 0 0,-5-3 4 0,2-1-2 16,-4-3 0-16,-4-1 3 0,0 0-3 15,-5-1 0-15,-1 1 3 0,-3 1-4 0,-1 1 3 16,-6 2 0-16,-2-1-2 0,-5 0 2 16,-2 4 1-16,-2-3-1 0,0 3 2 0,-4 2-4 15,-6 0 0-15,-2 4-1 0,-5 0-2 0,-1 5 0 16,-3 3 2-16,-1 1-2 0,-2 1 1 15,-3 6 4-15,-1 3-3 0,6 4 0 0,1 1 1 0,2 2-5 16,5 4 4-16,-1-1 0 0,9 4-4 0,0-2 5 0,5 0-2 16,2 1-2-16,6-4 4 15,5 1-2-15,1-4-1 0,5 0 2 0,1-4-2 0,3-1 1 16,4-4 2-16,0-1 1 0,3-3-3 16,2-1 3-16,0 1-1 0,2-1-1 0,0-1 3 15,-5-1-7-15,2 0 5 0,-2 0-1 0,0 0 0 16,-4 0 5-16,4-1-3 0,-5-1-1 0,4-1 3 15,-4 2-5-15,-2-1 1 0,4 0 1 16,-4-1-2-16,-2 2 1 0,1 0 1 0,-2 1-4 0,0 0 0 16,3 0 1-16,-1 0-7 0,0-1 1 15,1 1-3-15,-2-1-3 0,1-2 5 0,-2 1 4 16,-5 0-1-16,3-1 10 0,-4 1-4 0,0-2-1 16,4 3 2-16,-4-2-5 0,1-1 4 0,-1 3 1 15,3-3-2-15,-2 3 2 0,-3 0 0 16,3 0-1-16,-2 1-2 0,4 0-3 15,-3 2-2-15,1 3-1 0,5 3-1 0,1 3-1 16,0 0 7-16,3 0-1 0,1-1 3 16,6 0 7-16,1 0-5 0,2-1 2 0,6-1-1 15,3-2-3-15,1-2 2 0,4-2 0 16,-1-1-2-16,2-1 7 0,-1-4-4 0,2-4 2 0,-3-1 0 0,2-3 0 16,-1-3 1-16,-3-4 2 0,0-3 0 15,-3-2-4-15,-1-3 4 0,-5 0-1 0,-4-5 2 16,1-1 3-16,-4-2-1 0,-3-2 1 0,-4-2 1 15,0-3-6-15,-3 1 5 0,-5-1-1 0,-4 1 1 16,-4 2 6-16,-3 2-3 0,-1 3 0 0,0 5 2 16,0 2 1-16,-2 6 3 0,-4 5 0 15,3 4-2-15,0 4-3 0,-1 4 1 0,2 1-6 0,1 3-2 16,-1 0-4-16,-4 7-4 0,0 4 0 16,-2 7 2-16,-1 5-1 0,-2 3 1 15,3 5-1-15,3 5-2 0,-1 1 4 0,3 5 0 16,-4 0-1-16,5 2 1 0,-1 1-4 15,-2 1 0-15,4 0 1 0,-2-1 2 0,-2 1-4 0,3 0 5 16,-1-1-2-16,-4-2-5 0,3-4-1 0,-2-5-22 16,5-3-13-16,0-5-17 0,1-7-18 15,0-2-22-15,0-6-14 0,0-4-16 0,0-4-22 16,0-2-25-16,0-1-163 0,0 0-676 0,0-2-576 0</inkml:trace>
  <inkml:trace contextRef="#ctx0" brushRef="#br0" timeOffset="36483.332">9382 7307 2473 0,'0'0'165'15,"0"0"-43"-15,0 0-25 0,0 0-7 0,118-59 2 16,-85 51-3-16,-2 0-23 0,3 2-21 16,5 1-16-16,2 2-11 0,1 0-10 0,-2 3-1 0,-3 0-3 15,-4 0-3-15,-4 0 5 0,-5 0-10 16,-4 0-22-16,-6 0-54 0,-3 3-119 0,-4-3-292 31,-2 2-1052-31</inkml:trace>
  <inkml:trace contextRef="#ctx0" brushRef="#br0" timeOffset="41625.4662">10664 7753 183 0,'0'0'77'0,"0"0"32"0,0 0 82 0,0 0 76 15,0 0 51-15,0 0-7 0,0 0-44 16,0 0-32-16,0 0-14 0,0 0-13 0,0 0-18 15,0 0-20-15,4-20-9 0,-4 20-10 16,0-2-32-16,0-4-37 0,5-4-34 0,0-4-30 0,4-6-6 16,5-7-1-16,6-3-1 0,5-6-2 15,4-5 2-15,3-2-3 0,8-2-3 0,2-5-1 16,2-2-6-16,3-4 8 0,0 0 1 0,-1-3 0 16,-7 2 5-16,1 3-4 0,-7 4 0 15,-5 2-1-15,-5 5 2 0,-7 5 1 0,-4 6 6 16,-8 6 7-16,-4 6 8 0,0 8 5 0,-4 1-1 15,-5 5-11-15,-4 3-5 0,-2 2-18 0,-6 9-4 16,-4 8-2-16,-4 8-5 0,-4 3 12 16,1 4 1-16,2 2 0 0,3 3 4 0,9 2-5 15,0 2-2-15,8 3 1 0,6 3-2 16,4 2 2-16,2 3 1 0,8 1 0 0,6-2 1 0,5 0-2 16,1-1 2-16,4-5 0 0,-3-1 0 0,1-3-2 15,-2-4 0-15,-2-2 1 0,-2-5-2 0,-6-4 1 16,1-2 1-16,-7-3 0 0,-1-3 2 15,-3 1-3-15,-2 0 0 0,-1-3-1 0,-7 0 0 16,-2 0 1-16,-4-1 0 0,-2-1 1 0,-5 0-2 16,0-2 2-16,-2-1-2 0,-1-4 2 0,1 1 1 15,2-6-2-15,3-1 1 0,-1 0-2 16,6-4-2-16,3-4-1 0,-1-3-1 0,8-3-2 16,3-4-3-16,1-2-6 0,12-6-3 0,6-1-1 15,9-4 1-15,8-5 8 0,11-4 2 16,4-3 2-16,7-2-2 0,1-1-1 0,5-1-1 15,-1 2 3-15,0 1 5 0,-1 2 0 0,0 2 1 16,-3 0 1-16,-2 7-2 0,-7 2 4 0,-7 3 1 16,-7 5 0-16,-7 4 6 0,-4 3-5 15,-7 3 1-15,-6 2 4 0,-5 4 2 16,-3 4 14-16,-4 0 2 0,0 3-5 0,-1 0-8 0,-7 6-11 16,-3 5-2-16,-8 3 3 0,-4 6 5 15,-1 2 0-15,-1 4-1 0,2-1-1 0,3 0-7 16,5 0 1-16,6-1 2 0,5-1-2 15,4-2 4-15,3 0-3 0,8-2 0 0,4-3 1 0,5-4 3 16,5-1 2-16,1-4 3 0,4-5-1 0,-1-2-1 16,3-2 2-16,0-6 0 0,-1-4-1 15,-2-1 2-15,-1-5-2 0,0-1-1 0,-1-4 0 16,-1-1-3-16,1 1 0 0,-5 1-2 0,2 1 0 16,-7 3 3-16,-1 1-4 0,-4 6-1 0,-4 3-1 15,-4 2-3-15,1 4 3 0,-4 2-2 0,0 0-7 16,1 4 7-16,0 8-8 0,2 6 3 15,1 6 7-15,1 8-4 0,0 3 6 0,2 6 0 16,-3 6 2-16,0 5-6 0,-3 5 3 0,-2 7 0 16,1 3 0-16,-7 3 0 0,-5 3 0 15,-5 0-2-15,-5-1 0 0,-2-1-1 0,-4-3-1 16,-4-3 3-16,-3-5 0 0,-1-7-1 16,-1-6 2-16,3-7-1 0,-2-6 0 0,4-8 4 0,-1-5-4 15,4-7 3-15,3-6 1 16,5-3-1-16,1-5 5 0,4-3 2 0,2-9 0 0,3-6-2 0,5-7-6 15,1-6-2-15,3-4-4 0,2-4-1 16,8-5 1-16,4-3-2 0,5-2 3 0,7-5-1 0,3-2-1 16,6 0 0-16,2-3 0 0,4 0 0 15,3 1-1-15,1 0 2 0,2 2 1 0,3 1-1 16,-1 2 3-16,2 3 0 0,0 5 0 16,0 2 1-16,-1 7-1 0,0 2 0 0,-1 6 0 15,-4 4-3-15,-3 7 1 0,-2 3 0 16,1 7 0-16,-7 2 6 0,0 5-4 0,-5 2-2 15,-1 11-1-15,-5 3-3 0,-2 6 3 0,0 4 2 16,-9 5 3-16,-1 1-1 0,0 4 1 0,-7-1-1 16,0 1-1-16,-3 1 4 0,0-1-3 0,-5-2 1 15,-2-3 0-15,2-4-4 0,-2-4 3 16,1-4 0-16,0-6-1 0,4-3 4 0,-2-4-3 16,3-1 1-16,1-5-2 0,0 0 3 0,0 0 2 15,0 0 2-15,1-5 1 0,4-2-4 16,-2-2-1-16,3-2-2 0,-2-1 1 0,3-1 2 15,-4-1-3-15,5 0 0 0,-3-1 0 0,1-2-1 16,1-1 2-16,0-1-1 0,3 0-3 0,-2 1 1 16,4-2-3-16,2 2 1 0,-2 0 1 0,1 0-3 15,2 3 1-15,-2-1 0 0,5 4-1 0,-3 0-2 16,3 2 3-16,2 3-6 0,2 2-1 0,-1 2 0 16,6 5-6-16,-4-2 2 0,5 7 4 15,1 2 0-15,-1 4 5 0,6 1 3 16,-1 2 0-16,6 0 4 0,2 1-15 0,1-2-21 0,5 1-26 15,-2-1-21-15,3-2-1 0,4-3 9 16,-2-3 13-16,1 0 10 0,0-6 9 0,-2-1 6 16,-4 0 14-16,0-5 9 0,-2-3 6 15,-7-4 8-15,0-1 4 0,-5-1 5 0,0 1 10 16,-4-1 11-16,-4-2 14 0,-5-1 10 0,-4 1 5 16,-3-1 1-16,-1 1-1 0,-4-1-5 15,-4 2-3-15,-2 1-7 0,0 1-7 16,-7 2-4-16,-2 0-4 0,-5 5-7 0,-3 0-7 0,-6 4-6 15,-2 2-8-15,-5-2 1 0,-2 9-2 0,-2 3 0 16,2 5 4-16,1 3-4 0,1 2 0 0,2 2 1 0,3 4-5 16,1-1 2-16,8 2 0 15,4-2-5-15,5-3-1 0,6-1-5 0,2-6 0 16,8-2 0-16,10-4 2 0,4-4 1 0,3-3 6 16,3 0 1-16,4-7 0 0,1-4 6 0,-2-5-1 0,1-3 0 15,0-2 5-15,-2-2-4 16,1-1-1-16,0-4 1 0,-1-3-1 0,1-2 3 15,1-3 1-15,-1-3-1 0,-4-4 0 0,-1-3 0 0,0-3-2 16,-5-3 4-16,-2-1-1 0,-6-1 0 16,2 2 1-16,-5 1-1 0,-2 3-1 0,-6 3 3 15,1 5 3-15,-2 6 4 0,-4 6 7 0,2 5 2 16,0 7 3-16,-2 3 2 0,0 5-5 16,1 3-4-16,0 3-10 0,-1 1-10 0,-5 8-2 15,-1 9-2-15,-2 3 2 0,-3 9 4 0,1 8-2 16,-4 6 0-16,3 6 2 0,-3 2-2 15,3 3 1-15,3 1 0 0,1-1-1 0,6 2 0 16,1-3 5-16,3-4-3 0,-1-2 0 0,7-5 1 16,6-6-10-16,1-6 7 0,6-6-2 0,1-7 0 15,0-4 8-15,5-6-5 0,-4-2 2 0,3-6 1 16,1 0-5-16,2-8 4 0,-3-4 1 16,4-1-2-16,0-3 2 0,0 0 0 0,-2-3-2 15,0-2 2-15,1-1 0 0,-3-2-1 16,2-1-1-16,-1-2 2 0,-1 0-6 0,3 0 2 15,-3-2 1-15,3 0-4 0,-4 3 10 0,1 1-5 16,-2 4 0-16,-2 5 3 0,1 1-8 0,-3 2 3 16,0 5-2-16,-1 3-3 0,0 2-1 15,-4 3-1-15,0 1-2 0,1 6 1 0,-2 6-1 0,-1 1 2 16,2 6 4-16,-3 3 2 16,-1 4-1-16,0 0 1 0,-4 1-1 0,4-1-1 15,-1 2 6-15,1-1-3 0,4-1 0 0,1-1 1 0,3-2-7 0,5-3 4 16,4-2 2-16,4-3-1 0,2-3 4 15,4-1-3-15,4-5 0 0,-1-3 0 0,2-3 3 16,0-1-3-16,-1 1 1 16,0-5 3-16,-2-4-4 0,-3-1 4 0,2-3-2 0,-5-2-2 15,2-2 6-15,-3-2-5 0,0-2 2 16,-2 0 2-16,0-1-9 0,-2 0 6 0,-4-1-1 16,-1 1 0-16,-5 2 4 0,-1 1-3 0,-6 1 3 0,-4 2 0 15,-3 3 1-15,-3 0-2 0,1 2-2 16,-2 4 0-16,0 0-4 0,-3 4 0 0,0 1-2 15,-6 1-4-15,-3 3 4 16,-5 8-4-16,-3 4 0 0,-1 3 5 0,-2 5-5 16,-2 1 6-16,4 1 1 0,1 2-1 0,1 1 6 0,5-1-3 15,-2 1-2-15,6-3 2 0,6-2-3 0,2-3-2 16,3-3 0-16,2-2-1 16,8-4 1-16,8 0 3 0,7-3-1 0,1-3 2 15,9-1 3-15,5-3-4 0,1-1 3 0,1 0-2 0,3-4-8 16,-3 0 10-16,-2-4-2 0,0-2 2 15,-1-2 6-15,-3 0-6 0,-3-3 0 0,-3-3 2 0,0 0-4 16,-2-3 3-16,-5-1 2 16,1 2-1-16,-5-2 0 0,-1 0 0 0,-5 1 2 0,-3 0 0 15,-1 1 1-15,-4-1-3 0,-2 3-2 0,-4-1 0 16,0 3-6-16,0 3 4 0,-5 0-1 16,-6 2-3-16,-3 4 5 0,0 2-8 0,-6 1 2 0,-1 3 1 15,-3 1-4-15,1 5 4 16,1 2-1-16,1 7-4 0,1 3 3 0,1 2 0 0,2 2-1 15,2 1 5-15,1 1 3 0,4-2-2 16,2 2 2-16,3-3-1 0,5 0-7 0,1-2 3 16,8-2 0-16,9-3 0 0,4-4 10 15,8-2-8-15,2-2 3 0,7-3 0 16,1-2-9-16,2 0 9 0,-1-3-1 16,2-4 0-16,0-3 5 0,-2 2-3 0,0-3-1 0,1 0 1 0,-4-4 0 15,-3 2 0-15,-1 0 0 0,-3 0 0 16,-3 0-3-16,0 1 2 0,-6 3 0 0,0 1 0 0,-5 4 4 15,-4 0-3-15,1 1-3 0,-3 3-1 0,1 0-4 16,-1 0-1-16,0 5 2 0,0 2-1 16,2 3 1-16,0 2 2 0,-2 3 1 0,1 2-1 15,0 2 1-15,1 1 0 0,1 1 1 0,-1 0 1 16,1 0-1-16,1-2 1 0,-1 1-2 0,3-4 2 16,0 0-1-16,-3-5 1 0,3 0 1 15,-3-3 1-15,4-4-4 0,-3 0 2 0,3-4-1 16,0 0-2-16,2-1 5 0,0-6-1 0,0 1 0 15,2 0 1-15,-1-4-2 0,0-1 0 16,0 0 1-16,-1 0-1 0,0-2 2 0,3 1-1 16,-2-3-1-16,1 3 0 0,-1-3 1 0,0 1 1 15,-4 0 0-15,0 4 1 16,-3-1-4-16,1 3 1 0,-4 0 0 0,1 2-1 0,-2 2 2 0,0 3-3 16,0-1-2-16,0 2-1 0,-1 0-3 0,0 4-1 15,0 2 1-15,-2 2-3 0,0 2 4 16,5 4-1-16,-4 3 2 0,1 3 1 0,-1 1 1 15,2 1 3-15,-1 3 1 0,1-1 0 0,3 0 0 16,-1-1-2-16,4-1 1 0,2 0 0 0,2-3 4 16,4-1-2-16,3-2 0 0,-1-2 2 15,3-5-4-15,1-1 3 0,0-6 0 0,0-2 1 16,0 0 2-16,0-2 2 0,-2-4-2 16,3-1 0-16,-4-2-1 0,2-2 1 0,-1-2 0 15,-2-1 1-15,1-2-1 0,-1 1-1 0,2-1-2 16,-1-2 0-16,-2 0-2 0,1 1 1 15,-2-1 0-15,-2 3 0 0,1-3-1 0,-2 3 3 0,-2-1 0 16,-3 1-1-16,0 3 3 16,-1 1-3-16,0 2-2 0,0 2 0 0,0 0-1 0,1 2 0 15,4 1 2-15,-2 2 0 0,2 1-1 16,3 1 0-16,1 0 0 0,3 1-1 16,1 6 0-16,4-3 2 0,-3 2 0 15,3-1-1-15,-1 2 2 0,0-1-3 0,-3-1 0 0,-1 0 1 0,-1-2 0 16,-5-1 1-16,0 2-1 0,-2-1 0 0,-4 0-10 15,-3-1-14-15,-6 0-39 0,-3 2-65 0,-3 0-98 16,-6 2-305-16,-4 0-630 0,1-2-421 16</inkml:trace>
  <inkml:trace contextRef="#ctx0" brushRef="#br0" timeOffset="44987.3084">3340 8733 758 0,'0'0'373'0,"0"0"-16"0,0 0-67 15,0 0-26-15,0 0-28 0,0 0-51 0,0 0-34 16,0 0-40-16,0 0-32 0,0 0-27 0,0 0-29 15,0 0-15-15,-66-13-3 0,68 17 4 16,6 0 15-16,-1 2 10 0,5 2 2 0,2-1-1 16,3 4-6-16,6-4-1 0,1 2-5 0,7 1 1 15,3 0-1-15,3 1 1 0,4 0 2 16,5-1-3-16,4 1 3 16,2-1-6-16,4-1-6 15,7 0 5-15,3 1-5 0,3-1 4 0,7-1 1 16,4 1-4-16,6-2 2 0,2 2 0 0,7-2 3 0,2 0 0 15,6-1-5-15,2-1 0 0,3-1-6 0,5-2 0 0,2-1 4 0,3 1-5 16,1-2 3-16,3 0-2 0,1-4 2 16,6 2-3-16,-3-3-1 0,5 0 4 15,3-1-10-15,0 0 5 0,3-2 0 0,0 2-5 16,2-1 10-16,2 2-2 0,2-1 2 0,-1-1 3 16,4 2-9-16,2-2 4 0,-5 0-3 0,7 2-1 0,0-3 3 0,-2 1 0 15,5 0 1-15,4-2 0 0,-2 0 4 16,5 0-8-16,1 2 3 0,3-2-2 0,-1 1-5 15,1-1 3-15,0 1-2 16,-1 1-4-16,0-2 10 0,-1 2-3 0,1 0 2 16,-3-2 3-16,2 2-8 0,1 0 3 0,0 0-3 0,1-1 0 15,3 1 3-15,1 2 3 0,2-4-3 0,1 2-1 16,-1 1 0-16,2-1-4 0,3 0 2 0,1 0 2 16,0 1-3-16,0 1 3 0,4-2-2 0,0-3-1 15,1 3 7-15,3-1-3 0,-1 0 1 16,2 0 3-16,-1 0-5 0,0-2 1 0,-1 3 3 15,0-1-4-15,0 1 3 0,-1-1 1 0,0-1 0 16,-2 1-3-16,-5 2-2 0,-2-1 1 16,-1 1-3-16,-7-1 7 0,-2 1-4 0,-2 1 2 15,-5 0 1-15,-4-2-5 0,-2 1 4 0,-8 2-3 16,1-3-1-16,-8 2 4 0,-2 1-4 0,-6-1 1 16,-5 0 0-16,-9 0-2 0,-4 1 4 15,-6-2-1-15,-7 2 2 0,-8-2-1 0,-8 1 0 0,-11-1-2 16,-9 0 2-16,-11 0 0 0,-7 1-5 15,-9-1 8-15,-7-1-4 0,-5 1 4 16,-8 0 8-16,-6 1-5 0,-3 2 3 0,-3 1 3 16,0 1-8-16,-1 0 4 0,0 1-5 0,0 0-8 0,0 0 0 15,0 0 0-15,-1 0 0 16,0 0 0-16,0 0 0 0,0 0 0 16,-1 0 0-16,1 0 0 0,0 0 0 0,1 0 0 15,-2 0 0-15,2 0 0 0,-3 0 0 0,-1 0-5 0,-1-1-6 16,-6-1-2-16,0 2-23 0,-6-1-4 0,4 0-21 15,-3-1-34-15,0 1-43 0,-2-2-118 0,6 2-486 16,2 0-1015-16</inkml:trace>
  <inkml:trace contextRef="#ctx0" brushRef="#br0" timeOffset="45839.4205">20112 7242 2407 0,'0'0'162'0,"0"0"4"0,0 0-31 0,0 0-1 0,0 0-10 0,0 0-27 0,0 0-31 16,0 0-25-16,0 0-19 0,0 0-8 16,0 0-5-16,0 0-3 0,0 0 0 0,3-18-1 0,-3 18 0 15,1 1 2-15,-1-1-1 0,0 0 4 16,0 1-1-16,0-1 0 0,0 1 1 0,0-1-3 0,0 1-2 16,1 0 1-16,-1 2 12 0,2 1 9 15,2 3 4-15,1 1 4 0,-3 0-15 16,4 3-4-16,-4 0-5 0,3 2-2 0,-2 1 4 15,-1 0-7-15,0 3 1 0,1 0-1 0,2-2-8 16,-4 0 5-16,2 1-1 0,1-1 0 16,-2 0 6-16,3-1-3 0,0-3-1 15,1 0 0-15,1-2-2 0,0-2 1 0,0 0 2 0,1-2 3 0,3 0 1 16,3-3 6-16,4-2 3 0,5 0 4 16,10-6 9-16,6-3-6 15,6-7-1-15,6 0-2 0,5-5-12 0,0-1 6 16,-1-3-5-16,-1 4 1 0,-3-3 7 0,-8 3-4 0,-3 2-2 15,-3 1 0-15,-5 1-6 0,-3 3 0 0,-5 1 1 16,-3 4-3-16,-5 1-4 0,-6 2 2 0,-2 1-1 16,-5 1-1-16,1 3 6 0,-1-1-3 0,-2 2 0 15,-1 0 1-15,0 0-7 16,0 0 4-16,0 0-4 0,0 0-2 0,0 0 3 0,0 0-9 16,0 0-6-16,0 0-16 0,-5 3-9 0,0 3-3 15,-4 5-17-15,-1 2-19 0,-7 0-39 16,-2 2-57-16,-1 4-67 0,-5-1-208 0,5-2-652 15,9-7-532-15</inkml:trace>
  <inkml:trace contextRef="#ctx0" brushRef="#br0" timeOffset="46370.6759">20077 7952 2531 0,'0'0'345'0,"0"0"-152"0,0 0-67 16,0 0-37-16,0 0-18 0,0 0-12 0,0 0-16 16,0 0-11-16,0 0-15 0,0 0-8 0,0 0-2 15,0 0 1-15,0 0 0 0,0 0 3 16,16 44 3-16,-8-28-3 0,-1 0 1 0,3 3-2 0,1-1-2 16,2 0-1-16,-1 0-3 0,6-2 3 15,-1-4 2-15,2 1 7 0,3-5 9 0,4-1 0 16,4-5 2-16,4 0-3 15,5-2-3-15,3-8 1 0,7-3-3 0,2-4-2 16,1-1 1-16,4-1-5 0,1-3 0 16,0 0 0-16,0-2-3 0,0-2 3 15,-3 2 1-15,1-3 1 0,-1 3-4 0,-3-3 2 16,-7 4-3-16,-4 2 0 0,-4 3 4 16,-6 1-3-16,-7 4 0 0,-3 0-2 0,-7 3-1 15,0 1-1-15,-6 3 0 0,-3 0 1 0,-1 3 1 0,-2 1-1 0,-1 0-1 16,0 0-1-16,0 0 1 0,0 0-4 0,0 0-3 15,0 0 0-15,0 0 0 0,0 0 0 16,0 0 0-16,-1 0 0 0,1 0 0 0,-1 0 0 0,-1 0 0 16,2 0 0-16,-1 0 0 0,1 0-2 0,0 0-1 15,-2 0-1-15,1 0 0 0,0 0-1 0,-1 1 0 16,-4 4 0-16,1-1 4 0,-3 2-1 16,-1 0 2-16,2 0-1 15,0 0-6-15,-1-2 0 0,3 0-2 16,0 0-2-16,-2 0 0 0,3 0-3 15,-1-1-2-15,1 2-1 0,-1-1-6 0,0-2-6 0,3 0-9 16,-1 1-13-16,-1-1-16 0,3 0-27 0,-4 3-35 0,2-1-60 0,0-1-170 16,1 3-764-16,0-4-565 0</inkml:trace>
  <inkml:trace contextRef="#ctx0" brushRef="#br0" timeOffset="50124.1413">1387 10508 1314 0,'0'0'960'0,"0"0"-882"0,0 0 13 0,0 0 6 0,0 0 16 0,100-135 0 15,-68 105-16-15,-1 6-12 0,0 3-19 0,-1 3-12 16,0 4-15-16,-2 3-9 0,0 5-9 0,-3 3-10 16,-1 3-3-16,-1 0-6 0,-2 10 3 0,0 0 1 15,-5 5 0-15,1 2 0 0,-7 2-6 16,0 1 2-16,-4 5 0 0,-5 2 1 0,-1 1 6 15,-6-1 0-15,-5 1 5 0,0 0-5 0,-3-3-6 16,-1-3-1 0,2-1-3-16,-3-3 7 0,4-3 1 0,-2-1 3 15,-1 0 1-15,4-5-3 16,4-1 5-16,2-3-1 0,0-1-1 0,3-3 0 0,2-1-2 0,0 0-2 0,0 0 0 0,6 0 2 16,0 0 6-16,4 0 2 0,7 0 6 0,4 0-4 15,6 0-6-15,1 0-6 0,0 2-6 16,0 3 3-16,2 2-3 0,-1 2 2 0,-3 1 0 15,0 0-3-15,-3 2 2 0,-4 2 0 16,0 3-2-16,-7-2 3 0,0 3-2 0,-6 0-2 0,-2 0 1 16,-3 1-2-16,-1 0 3 0,-4-2 2 15,-3-2 1-15,-5 1 2 0,0-1 4 0,-4 1-2 16,-4-1 3-16,-3-1 4 0,1-2-2 0,-1-1 2 16,-3-5-1-16,1 2-4 0,-4 1 1 0,-2-1-5 15,-1-2-2-15,-1 0 2 0,0-3-5 16,2 1-1-16,0-1-1 15,6-3-4-15,-2 0-8 0,7-2-20 0,4-5-48 0,3-6-91 0,5-5-176 16,4 4-700-16,3 3-640 0</inkml:trace>
  <inkml:trace contextRef="#ctx0" brushRef="#br0" timeOffset="50635.1117">1850 9781 1815 0,'0'0'173'0,"0"0"0"0,0 0 1 0,0 0-12 16,0 0-16-16,-142-73-22 0,116 71-27 0,-4 2-9 16,1 1-20-16,0 7-13 0,0 3-3 15,0 3-10-15,1 0-4 0,4 1 4 0,-1 2-12 0,2 3-6 16,-6 3-7-16,-1 4-10 0,-1 6 0 16,-1 6-1-16,1 3-1 0,-3 7-1 15,0 6 5-15,4 4-3 0,1 8 5 0,2 6-2 16,-2 5-5-16,2 4 1 0,3 3 2 0,2 2 7 15,4 1 3-15,1-3 1 0,6 1 2 16,6-6-3-16,2-1 0 0,3-6 1 16,7-5-3-16,4-3 1 0,8-2 0 0,2-6 1 0,7-2-2 15,2-3 1-15,6-6-4 0,3-1-3 16,7-6 5-16,15 3-4 0,13-5-8 0,8-6 1 16,2-10-4-16,-5-15 3 0,-6-7 9 0,-2-14 1 0,7-7 4 15,0-6-5-15,-2-10 1 0,1-5 0 16,-2-4-2-16,-6-3 5 0,-3-4-3 15,-5-2 1-15,-4-2-2 0,-5-3-3 0,-2-1 2 0,-4-1-2 16,-1-4 4-16,-3 2-3 0,-2-3 2 0,-5-2 1 16,-1-1-6-16,-4-1 5 0,-4-3-3 15,-5-1 1-15,-4-5 2 0,-6 1-5 0,-4 0 0 0,-8 0-3 16,-2 3 5-16,-11 4-1 0,-2 1 0 16,-8 4 0-16,-7 3-4 0,-5 2-2 0,-10 4-1 15,-4 7-3-15,-11 5 2 0,-3 7-2 0,-11 9-3 16,-2 7-1-16,-10 10-9 0,0 9 1 15,-7 4 0-15,-1 12 1 0,1 8 0 0,1 7-11 16,4 6-27-16,15-1-38 0,11 6-78 0,17-5-177 16,17-8-817-16,8-7-573 15</inkml:trace>
  <inkml:trace contextRef="#ctx0" brushRef="#br0" timeOffset="52592.4128">4211 10528 1048 0,'0'0'399'0,"0"0"-60"0,0 0-23 15,0 0-65-15,0 0-45 0,0 0-16 0,0 0-33 0,0 0-18 16,0 0-32-16,0 0-27 0,0 0-24 15,0 0-25-15,-43-75-14 0,34 80-11 0,-3 8-6 16,-6 6 1-16,-1 7 4 0,0 4 6 0,-4 3 1 16,1 3 1-16,1 4 0 0,-3 2-2 15,3 7 2-15,1 1-3 0,3 4 0 16,0 1-3-16,6 2-2 16,4-4-3-16,5-1 0 0,2-7-1 0,4-8 2 15,8-5 0-15,4-6 4 0,5-7-2 0,-3-2 2 16,7-5 2-16,3-3 2 15,-1-8 6-15,5-1 0 0,0-9 2 0,1-5 1 0,3-5-4 0,-3-2 1 16,-3-5 0-16,0-2-3 0,-7-3 0 0,1-4-3 16,-7-1-2-16,-1-2 0 0,-4-2-1 0,-2 0 1 15,-3-2-1-15,-3-1-3 0,-3-1-3 16,-1 0 0-16,-1 1-2 0,-4 4 2 0,-5 1-1 0,-1 0 0 16,-3 3-1-16,2 1 0 0,3 3-3 15,-1 5 4-15,4 3-1 0,3 3 3 0,3 5 1 0,0 2-7 16,4 0-3-16,7 4-7 0,3-2 2 0,6 2 1 15,6 4 1-15,4 2 4 0,6 3-5 0,3 0 5 16,-1 10-2-16,3 8 0 0,-4 5 4 16,0 5-2-16,-1 7 3 0,-5 6 2 0,-3 3-3 0,-1 3 2 15,-5 3 1-15,-4 1-1 0,-2-2 2 16,-2-2-3-16,-2-2-1 0,-2-7 0 0,0-4 1 16,1-7 3-16,0-6-1 0,-1-3 0 0,1-4 1 15,-2-4-1-15,2-2 0 0,-1-2 0 0,0-5 2 16,3-1 2-16,3-5 3 0,2-9 3 15,3-4-3-15,2-3 2 0,2-4-3 0,2-2-2 16,-1-2 2-16,-1-1-4 0,1-1-1 0,-4 1 0 16,1 0 0-16,-1 3 1 0,-4 1 2 0,0 3 0 15,-2 4 1-15,-5 2-2 0,-1 4 1 16,-4 4 0-16,-1 1 0 0,-2 3-1 0,-1 5 2 16,-2-1-4-16,1 1-5 0,-1 1-1 15,2 7-3-15,-1 4 5 0,3 2 5 0,-3 6-1 16,4 1 0-16,0 1-2 0,1 4-3 0,2-2 5 15,3 0 0-15,1 1 1 0,3-1 2 16,4-3-4-16,4-1-2 0,4-3-2 0,-4-2 2 0,5-2 0 16,-2-4 2-16,0-6 2 0,3-3-3 0,-5 0 6 15,4-5-2-15,-4-2-3 0,2-7 5 16,-4-1-5-16,-1-2 3 0,-1-2 3 0,-1-2-6 16,0 0 5-16,-5-1 1 0,4-1 1 0,-6-2 1 15,1-1-1-15,1 1-2 0,-3-1-2 16,0 1 2-16,-2-2-1 0,0 2 2 0,-2 2-1 15,1 3-1-15,-2 3 0 0,-3 2 0 0,0 6-1 16,0 0 4-16,-1 5-4 0,-2 1-3 0,0 2 0 16,0 1-4-16,1 0-2 0,1 1 0 15,2 6 2-15,1 5-1 0,3 4 4 0,2 2 0 0,2 6-1 16,0-1 0-16,4-1 1 0,-3 2 1 16,3-2 3-16,2 2-4 0,0-3 1 0,4-2-2 15,3-1-2-15,-1-1 8 0,4-7-5 16,-2-3 2-16,1-4 1 0,-1-3-4 0,-3 0 4 0,0-5 1 15,2-4-1-15,-3-1 6 0,3-4-6 0,0-1 1 16,-2-1-2-16,4-2 0 0,-5-2 3 16,1-1 1-16,2 0 1 15,-3-4-2-15,-1 0 0 0,1-3-2 0,-1 0 1 0,-2 0 4 0,1 2-1 16,-5 1 2-16,0 3 2 0,-4 4 1 16,0 0 4-16,-2 2 2 0,-1 4 1 15,-5 4 3-15,1 1-2 0,-1 5-1 0,-3 0-6 0,0 2-5 16,0 0-5-16,0 0-3 0,0 3-3 15,2 3-1-15,-1 4 2 0,-1 3 0 0,2 6 2 16,1 2 4-16,-1 2-4 0,-2 4 3 0,2-2 0 16,-2 0-4-16,1 1 5 0,-1-1-3 15,4-1 0-15,1-3 3 0,6-4-4 0,-1-1 1 16,1-2-1-16,6-4 1 0,-3-2 7 16,6-3 0-16,2-1 2 0,3-4-3 0,1 1-4 0,3-1-5 15,2 0-9-15,0-4-14 0,-1 1-39 0,0-2-63 16,0-2-149-16,-6 2-861 0,-9 1-656 15</inkml:trace>
  <inkml:trace contextRef="#ctx0" brushRef="#br0" timeOffset="54217.8196">7927 10490 365 0,'0'0'587'0,"0"0"-70"0,0 0-115 0,0 0-88 0,0 0-28 0,0 0-56 0,0 0-45 0,26-121-39 16,-27 109-36-16,-3-1-19 0,-3 0-14 0,-2 3-6 16,-1 1-4-16,1 1-19 0,-1 2-5 15,-4 2-14-15,-3 3-11 0,-4 0-2 0,-3 5-5 16,-4 4-1-16,-2 7-2 0,-1 5 0 0,0 2-1 15,1 6-3-15,2 3 3 0,5 2-7 16,2 1 4 0,3 2-2-16,7-3-6 0,2-1 9 0,7-1-8 0,1-1 3 15,2-3 4-15,7-1-8 0,4-4 8 0,8-2 0 0,3-4 0 16,7-3 6-16,6-6-2 16,-2-2 1-16,3-4 0 0,-2-1-3 0,1-2 0 0,-2-6-3 0,-3 0 3 0,-3-4-2 15,-4-1 4-15,2-2 2 0,-6-1-2 16,-6-2 5-16,-1 2-3 0,0-2-2 0,-7-1 3 15,3-1-8-15,-6-1 4 0,1-1 0 16,-3 0-3-16,-1 0 6 0,0 0-4 16,-5 2 0-16,2 0 0 0,-2 4-4 0,-1 0 1 15,3 4-2-15,-2 2 2 0,3 2 0 16,1 3 1-16,0 1 0 0,0 2-1 0,0 0 0 0,1 2-3 16,0 0-5-16,0 0 0 0,0 0-11 0,0 3 3 15,0 2 3-15,0 5 1 0,2 3 12 0,0-1-3 16,4 3 2-16,-2-1-1 0,-1-1-5 0,3 1 4 15,-2-2-2-15,2 3-2 16,-4-5 7-16,3-2-3 0,-2-1 3 0,-1-1-3 16,-1-3 1-16,4 0-1 0,-4-1-1 0,-1-2 3 15,1 1-5-15,-1-1 4 0,0 0 3 0,0 0-1 0,0 0 11 16,0 0-1-16,0 0 1 0,0-1 5 16,0-4-12-16,0-2-1 0,-1-1-4 0,1-3-5 0,-1 3 4 15,0-2 0-15,-3 4 3 16,3-1-4-16,1 0 0 0,-1 2-1 0,1 2-4 0,0-1 0 15,0 2-12-15,0 1-2 0,0-1-9 0,0 1-14 16,0 1-2-16,-1 0-14 0,1 0-8 16,-1-1 0-16,1 1-10 0,0 0 0 0,0-1-6 15,0 0-3-15,0-2-6 0,0 1-39 16,0-2-17-16,0-2-7 0,2-2 9 16,0-1 51-16,-1-2 37 0,3 0 29 0,-3-2 17 15,0 1 8-15,-2-2 8 0,2-2 9 0,-1 2 24 0,0-1 29 16,0-1 26-16,-1 2 27 0,-1 2 15 15,-3 0-1-15,2 3-6 0,-4 0-20 0,-2 2-19 16,-1 1-19-16,-1 3-13 0,-2 3-10 0,-6 0-11 0,-2 7-8 16,-7 6-4-16,-1 7-1 15,-3 2-1-15,-1 6 3 0,0 3 1 16,-3 3-4-16,5 1 0 0,1 1-7 0,4 0-4 0,1 2 2 16,6-1-7-16,6-2-2 0,4-2-3 0,6-1-1 0,3-3 1 15,8 0 2-15,8-2 1 0,4-3-1 0,10-4-2 16,2-1 2-16,7-4-1 0,1-7 4 15,1-2 2-15,3-5-1 0,0-1 2 16,-7-1-6-16,-2-5 2 0,-5-1 0 0,-6-1-1 0,-4-2 6 16,-4 0-4-16,-5 2 2 0,-5-4 2 15,1 2-1-15,-6 0 4 0,0 1-2 0,-1 2 0 16,0 0-4-16,-3 1-2 0,-5 2-1 0,0 0-7 16,-2 1 4-16,-1 2-2 0,-3 1-1 15,-4 3 3-15,-3 5-5 0,-2 3 1 0,-4 3 1 16,-1 2 1-16,1 2 2 0,0 3-1 0,5 0 0 15,3 0-3-15,6 2-3 0,6 1 1 0,4 1 1 16,4 4 1-16,3-2 3 0,10 0 0 16,7-5-3-16,4-3 0 0,10-5-1 15,3-6 6-15,8-5-2 0,-1-3 1 0,4-5 0 0,1-8-6 16,1-4 4-16,1-6 3 0,-2-3 2 16,0-2 5-16,-1-3-6 0,-5-1-1 0,2-4-3 0,-5 1-1 15,-3-1 5-15,-1-4 0 0,1-1 2 0,-5-2-2 16,-2-1-1-16,-2-2-1 0,-8 1 2 15,-2 2 1-15,-8 4 3 0,-2 4 1 0,-7 6-3 16,-2 3-1-16,0 7-2 0,-5 5 0 16,-5 3 1-16,-3 4 0 0,-1 3-5 0,-5 4-1 0,-4 1-4 15,-5 9 1-15,-2 6 3 0,1 5 1 16,3 3 3-16,6 6-4 16,3 2 0-16,7 4-1 0,9 0-2 0,2 3 4 0,9-3 2 15,8 1 1-15,3-1-1 0,7-1-3 16,3-1 1-16,0-2 0 0,1 0 1 15,0-4 3-15,-2-1-1 0,-1-1 1 0,-1 0-5 16,-3-2-2-16,-2-2 4 0,0-2-1 0,-6 0 5 0,1 0 5 16,-8-3-8-16,0-3-3 0,-6-1 0 0,-2-1-6 15,-2-4 6-15,0 0 3 0,-6-4 0 0,-2 1 0 16,-2-2 0-16,-2-1-1 0,-2-2 2 16,-5 0 4-16,1 0-6 0,-2-3 1 0,-1-4-6 15,2 0-11-15,-1-4 1 0,7-3-14 0,-3-3-18 16,4-3-19-16,3-3-39 15,5-4-57-15,3-7-133 0,0-5-359 0,4 7-582 0,-1 11-12 0</inkml:trace>
  <inkml:trace contextRef="#ctx0" brushRef="#br0" timeOffset="54625.039">9181 10178 2529 0,'0'0'299'0,"0"0"-82"16,0 0-98-16,0 0-49 0,0 0-18 0,0 0-9 0,0 0 9 15,0 0 9-15,0 0 4 16,0 0 1-16,0 0-9 0,112 146-11 0,-102-102-8 15,0 5-7-15,0 1-10 0,1-1-13 0,-2-1 1 16,0 0-5-16,0-2 4 0,-5 0 5 0,2-1-8 16,-5-2-1-16,0-6-4 0,-1-6-4 0,1-6 7 15,-1-7 0-15,0-6 1 0,0-3-4 16,0-7 2-16,0 1-1 0,0-3 6 0,0 0 9 16,1-8-5-16,6-5-3 0,-1-4-3 15,4-4-9-15,5-3 5 0,-1-4 0 0,8 0 2 16,5-4 1-16,0 0-2 0,3 0 2 0,1 1-7 15,2 1-1-15,-1 2 5 16,-1 4-1-16,2 3 4 0,-3 3 3 0,-1 4-7 0,-1 2 0 0,-6 4-2 16,4 4 3-16,-4 4-1 0,0 0 1 15,-2 6 1-15,0 3-6 0,-2 5 3 0,-4 1 0 0,1 2 1 16,-1 4 5-16,-4 0-4 0,-1 2 0 16,1 0-5-16,-5 2-4 0,-1 1 6 0,-2 1 0 15,-1 0 1-15,-1-1-3 0,0 0-18 0,-2-4-19 16,-2-1-24-16,-1-4-32 0,-2-4-42 0,3-4-67 15,-1-4-121 1,2-4-545-16,1 0-777 0</inkml:trace>
  <inkml:trace contextRef="#ctx0" brushRef="#br0" timeOffset="54773.9778">9862 9915 2802 0,'0'0'131'0,"0"0"-30"0,0 0-38 0,0 0-13 0,0 0-6 16,0 0-16-16,0 0-26 0,0 0-26 0,0 0-8 16,0 0-7-16,0 0-63 0,0 0-162 15,0 0-765-15,0 0-600 0</inkml:trace>
  <inkml:trace contextRef="#ctx0" brushRef="#br0" timeOffset="57139.409">10530 10592 0 0,'0'0'0'0,"0"0"0"16,0 0 438-16,0 0-14 0,0 0-72 0,0 0-77 16,0 0-13-16,0 0-4 0,0 0-18 0,0 0-16 15,0 0-28-15,0 0-41 0,-80-117-23 16,80 110-19-16,4-3-17 0,4 1-33 0,1-1-16 15,2-1-12-15,6 2-11 0,0 2 2 0,6 2-9 16,0 1-5-16,1 4-2 0,4 0-8 0,-1 7 2 16,0 4-1-16,2 4 0 0,1 6 4 15,-2 3-2-15,-3 5 1 0,0 3-3 0,-4 4 2 16,-3 1 0-16,-4-1-1 0,-2 0 1 0,-4-2-3 16,-4-3 1-16,0-3 1 0,-2-3-2 15,-2-4 4-15,0-3 0 0,-3-4-1 16,-1-2 4-16,1-4-1 0,0-2 3 0,0-4 3 15,1-1 7-15,0-1 14 0,1 0-1 0,-1-2-2 16,-1-4-6-16,-1-3-15 0,1-1-1 0,-1-4-5 16,2-2 0-16,2-2-3 0,0-3 0 0,0-3 0 15,6-1-4-15,4-4 4 0,3 2-4 0,6-3-3 16,3 0 3-16,4 0-4 0,2 1 2 0,2 1 2 16,0 2-3-16,0 3 5 0,0 5-2 0,-3 3 2 15,-2 4 1-15,-1 4-4 0,-4 2-1 16,-2 4-1-16,-2 1 1 0,2 4 0 0,-4 6 1 15,2 5 0-15,-3 3 0 0,1 3 1 0,-2 4 0 16,-3 3-1-16,-1 1 4 0,-6 1-4 0,1 3 1 16,-3-1 0-16,0-2-8 0,-3 3-7 15,-1-5-14-15,-2 0-11 0,1-7-6 16,1-4 1-16,1-6 12 0,2-6 9 0,1-3 13 0,0-2 10 16,0 0 4-16,0-3 3 0,5-5-8 15,3-5-1-15,4-4-5 0,3-5-1 0,6-3 3 0,6-1-2 16,4-5 1-16,7 1 1 0,4-5-1 0,3 0 6 15,6 2-1-15,1-1 0 0,4 4 2 16,1 1-2-16,1 7 2 0,-2 1 2 16,0 3 1-16,-5 5 1 0,-1 4 0 0,-7 3 0 0,-2 3-4 15,-3 5 0-15,-7-2-1 0,0 4-1 16,-6 3 3-16,-3 1 1 0,2 1 0 0,-5 1 1 16,-3 0-3-16,0 1 2 0,-4 0-1 0,-1-1 0 15,-2-1 3-15,0-1-3 0,-1-1 0 0,-5-2 2 16,2-2-3-16,-2-2 3 0,-2-1 5 15,-1 0 8-15,2 0 4 0,1-1 1 16,-1-4-1-16,1-4-6 0,-1 0 0 0,1-1 3 0,-2 0 1 16,-1 0 1-16,0 2 0 0,0 0-1 15,-2 1 3-15,-2 2 0 0,-5-3-1 16,-1 6-3-16,-2 1-6 0,-2 1-3 0,-5 0-4 16,-6 5 3-16,1 3 1 0,-5 3 1 0,0 4-2 0,-1 2-2 15,3 1 0-15,1 1-1 0,5 4 2 0,3-2 1 16,6 3-2-16,6-1-1 0,4-2-3 15,2 1 0-15,4-1 2 0,7-2-1 0,8-1 5 16,6-4 0-16,5-4-1 0,5-5 3 16,3-3 0-16,4-2 2 0,1-4 1 0,-1-2-3 0,2-4-2 15,-5-1-4-15,-2-1 2 0,-5-2-1 16,-3-2 1-16,-4 0 4 0,-3-1 0 16,-3-2 3-16,-4 2-3 0,-4-1 2 0,-2-1 2 0,-3 3-1 15,-1 0 7-15,-3 2-1 0,-2 3-5 16,0-1 0-16,0 3-4 0,0 2 0 0,-5 3 1 15,2 1-1-15,-4 2-2 0,4 1-4 16,-5 0-4-16,2 5-2 0,-3 3 1 0,-1 4 1 0,3 3 0 16,-1 2 1-16,5 4-4 0,0 1 3 15,3 1 1-15,1-1-2 0,3 0 4 0,7-2-1 16,7 1-3-16,2-4 2 0,6-1-2 0,5-2-2 16,3-6 3-16,0-3-3 0,5-5-1 15,-3 0-2-15,1-5-4 0,1-6-2 0,2 0-1 16,-3-5 2-16,-2-2 0 0,1-3 4 15,0-3-3-15,-1-3 3 0,0-4 5 0,-2-5-1 16,-2-2 8-16,-1-2 0 0,-2-4 0 16,-5-3 1-16,0-2-5 0,-3-1 3 0,-4-5 1 0,0 4 1 15,-5-1 4-15,-4 3-4 0,-2 4 2 0,-4 3-1 16,-1 6 5-16,0 7 8 0,-1 6 3 0,-4 5 5 16,1 6-1-16,3 6-6 0,-1 4-5 0,2 2-12 15,-3 2 0-15,0 8-7 0,1 7 3 0,-2 7 4 16,-2 3-4-16,1 6 4 0,0 4-2 15,4 3 1-15,2 5 2 0,-1 3-4 0,2 1 0 0,6 3 0 16,3-1 0-16,1-1 2 0,7-4 0 16,3-3 2-16,4-7-2 0,2-6-5 15,2-5 2-15,0-8-1 0,-2-5 3 16,1-5 4-16,-1-4-2 0,-5-3 1 0,0-1-2 0,-2-8 0 16,-3-3 4-16,0-3 2 0,0-2 3 0,-4-2 1 15,2-2-4-15,-3-2-2 0,0-1 0 0,-1-2 1 16,2 0 1-16,-3-1 1 0,0 0-1 15,0 1-2-15,-1 3-1 0,-1 2-1 16,-2 2 3-16,-3 4-1 0,-2 4 2 0,-1 4-1 16,1 2-6-16,-2 4 2 0,0 1-3 0,0 0-9 0,0 4-2 15,0 7-1-15,0 5 0 0,-2 3 11 0,1 6-1 16,1 2 0-16,0 3 2 0,5 2 1 16,-2 1 2-16,4 2-2 0,0-2-1 0,1-1-4 15,3-2-1-15,3-3-5 0,1-2-8 16,6-4 0-16,0-5-1 0,6-3 3 0,1-5 8 0,1-5 2 15,4-3 3-15,-1 0 5 0,0-4-6 16,4-6 1-16,-4-3-1 0,0-2-1 16,0-4 9-16,-1 1-1 0,0-1 4 15,0-2-3-15,-1-1-1 0,0 0 1 0,-1-2 0 0,-1 2 4 0,-4-3-3 16,-2 2 3-16,-4 3-2 0,-1-1-2 0,-6 4 8 16,-1 1-2-16,-6 0 7 0,1 4 5 15,-4 1-5-15,-1 2 0 16,-1 1-2-16,-7 1-2 0,-3 1 1 0,-4 2-5 0,0 3-2 0,-4 1-8 15,-4 0 1-15,-3 6 0 0,4 2-1 16,1 4 0-16,1-1-1 0,2 4-1 0,6 0-2 16,3 1-3-16,5 1 5 0,-1 0 1 15,5-3 2-15,0-1 6 0,9-2-10 0,1-4 1 16,8 0 0-16,0-3-3 0,4-3 9 0,3-1 0 0,6 0 2 16,4-3 2-1,1-2-5-15,2 1-2 0,2-1-1 0,-3 2 5 0,-4-2-2 0,-3 4 3 16,-1 0-3-16,-5 1-5 15,-2 0 4-15,3 0-1 0,-8 3 2 0,0 5 7 0,0-1-7 16,-5 2 0-16,0 3-4 0,-2-1-5 0,-2 2 7 16,-4 1 2-16,4-1 2 15,-3 1 4-15,0 0-8 0,-2-1 0 0,3 1-1 16,-4-3 3-16,0-2 1 0,4 0-1 16,-3-5-5-16,2 0-5 15,-1-3 0-15,4-1 5 0,1 0 2 0,2-1 7 0,1-4-5 0,1-3-2 16,3 0 2-16,-1 0-8 0,3-3 9 0,3 1 2 0,4-2-1 15,-1 0 4-15,6-3-7 0,-1 3 2 16,2-2-2-16,-2 1-3 0,0 0 6 0,-4 1-2 16,3 3 4-16,-4 2-1 0,2 2-1 0,-5 3 0 0,-1 0 1 15,-4 2 3-15,2 0-3 0,-1 2 0 0,-5 3-2 16,-1 2-4-16,0 1 4 0,-1 0 4 16,1 1-2-16,0 2 6 0,-1 0-7 0,1 2-3 15,5-2 2-15,-4 1-3 0,6-3 4 16,-3 2 1-16,10-5 0 0,-2 0 4 0,8 0-2 15,2-3-1-15,5 0-1 0,8-1-1 0,-2-2-11 16,4 2-18-16,2-2-26 0,2-2-33 0,3-3-17 0,4-1-23 16,1 2-54-16,2-4-113 15,0-1-270-15,-14 2-479 0,-16 1-179 0</inkml:trace>
  <inkml:trace contextRef="#ctx0" brushRef="#br0" timeOffset="57795.2762">17027 10246 740 0,'0'0'802'0,"0"0"-230"16,0 0-158-16,0 0-117 0,0 0-87 0,0 0-58 15,0 0-29-15,0 0-21 0,0 0-18 0,0 0-21 16,0 0-11-16,0 0-19 0,0 0-12 0,0 0-8 16,-91-109-9-16,82 116 4 0,0 1-7 15,2 2 6-15,-2 3-3 0,0-1-2 0,0 4 3 16,0-1-6-16,5 0 4 0,-2 1 2 0,5-2-2 16,-1 2 5-16,3-1-7 0,-1-2-1 0,0 1-2 15,2-1-3-15,5-3 5 0,1-1-2 16,3-4 0-1,3-3 1-15,6-2-2 0,0 0 3 0,6-2-2 0,-1-3 0 0,2-2 2 16,1-3-1-16,-1 2 0 0,1-5-3 0,0 2 3 16,-2-3 2-16,2 2-2 0,0-5 3 0,-3 0-2 15,2 1-3-15,-5-2 1 0,-2 1-1 16,-1 3 4-16,-5-2 3 0,3 3 1 0,-5 0 1 16,2 1-7-16,0 4 1 0,-1-2-4 0,4 1 1 15,-1 1 3-15,2 2-3 0,3 0 3 0,4 3-6 16,0-2 3-16,5 1 1 0,7 0 2 0,1 0 3 15,5 1-2-15,2-2-1 0,4-1-2 0,2-1-4 16,4-4 7-16,-1-2 2 0,1 0 0 0,4-4 7 16,-4-3-9-16,1-3-1 0,-4-2-1 15,0-4 1-15,-3-1 3 0,-6-5-1 0,-3-3 3 16,-2-1-6-16,-7 0 2 0,-7-1 1 0,-6 3 0 16,-5 2 5-16,-4 2-2 0,-6 2-3 15,-4 3 0-15,-1 6-6 0,-9 3 7 16,-1 2 2-16,-5 3 0 0,-4 5 1 0,-1 4-6 0,-5 3-1 15,-4 2-3-15,-2 8 3 0,-3 5 3 0,0 5 1 16,-3 4 1-16,4 7-2 0,-1 6-1 16,5 6 2-16,4 6-1 0,4 6 3 0,2 4-2 15,7 6-1-15,2 1 0 0,7 3-3 0,3 1 5 16,2 3 1-16,2 4 2 0,7 1 2 0,2 1-5 16,4 1-3-16,2 0-2 0,1-3 1 15,2-4 2-15,-1-5 1 0,0-3 1 0,-4-4-5 0,-1 0 2 16,-2-7-3-16,-4-3-1 0,-1-5 2 15,-7-5-4-15,2-5 3 0,-4-6-2 16,-4-6-5-16,-6-6 1 0,-2-3-4 0,-5-5-6 0,2-2-5 16,-4-5-15-16,0-1-21 0,2 0-28 15,-1-8-26-15,5-1-17 0,2-6-18 0,3-1-50 16,0-5-118-16,4 3-317 0,4 5-554 16</inkml:trace>
  <inkml:trace contextRef="#ctx0" brushRef="#br0" timeOffset="58047.6217">18215 10570 2171 0,'0'0'223'0,"0"0"-48"0,0 0-47 0,135-37-32 0,-87 29-2 0,5 0 5 15,2-1 2-15,2 3-2 0,1-2-10 16,4 0-10-16,3 0-13 0,3 1-9 0,1-2-5 16,0 0-11-16,-1-1-3 0,-1 3-5 0,-6-1-2 15,-4-1-1-15,-6 1 0 0,-8 0-2 16,-8 1 1-16,-6-1-2 0,-9 1-1 0,-7 1 2 15,-4 0-2-15,-3 0-1 0,-4 1-1 0,-1 2-9 16,-1 1-4-16,0-1-3 0,-1 2-5 0,-3 0-1 16,-1 0-5-16,-4 0-1 0,-2 1-2 15,0 0 2-15,1 0 3 0,-5 0-2 0,1 1 0 16,2 2-9-16,2 0-19 0,-3-1-29 16,1 4-43-16,-1 0-68 0,0 1-130 0,3-1-769 0,2-4-668 0</inkml:trace>
  <inkml:trace contextRef="#ctx0" brushRef="#br0" timeOffset="59962.4228">20491 10263 2097 0,'0'0'265'0,"0"0"-85"0,0 0-11 16,0 0-2-16,0 0-15 0,0 0-26 0,0 0-35 0,0 0-14 15,0 0-11-15,-29-121-1 0,19 112-6 16,-1 2-10-16,-7 5-16 0,-1 1-12 0,-4-1-9 15,-7 6-9-15,-6 8 2 0,-4 6 2 0,-1 3 0 16,-3 3 1-16,2 4 0 0,2 0-3 16,5 3 0-16,4 0-3 0,6 1 0 0,3 1-2 15,7 1-3 1,4-2 2-16,6 0-6 0,5-2 5 0,2-2 0 0,13-5 1 16,1-4 3-16,8-4-4 0,5-4 0 15,2-6 2-15,4-4-1 0,-1-1 6 0,5-5-1 0,-3-4 1 0,-2-4 4 16,1-4-3-16,-3-3 0 0,-2-3 1 15,-2 0 1-15,0-2 1 0,-2-2-1 0,-3 0-1 0,-2-1-2 16,-4-1 5-16,-3 2-1 0,-3-1 1 0,0 4 1 16,-3 3-3-16,-5 4 0 0,-1 3 1 15,-2 3-3-15,0 4 3 0,0 1-1 16,-4 4-1-16,-1 2 3 0,-1 0-15 0,-5 2-1 16,-2 7-2-16,-3 4-4 0,2 3 10 15,-2 3-3-15,5 4 1 0,6 0-3 0,3 4 2 0,2 0 2 16,15 4-1-16,4-1 1 0,11 1-2 15,9-3-2-15,9-2-1 0,10-4 0 0,4-4 1 0,2-4 1 16,5-5 1-16,-4-7 1 0,1-2-7 16,-2-2 0-16,-3-5-1 15,-2-4-1-15,-3-3 9 0,-2-4 0 0,-7 0 3 16,0 0-1-16,-6-3 1 0,-2 0 4 0,-9-1 0 0,-4 1 4 16,-8-1-2-16,-3 0-1 0,-5 2-1 0,-7 3 2 15,-2 1 3-15,-1 2 0 0,-2 1 1 16,-9 2 0-16,-3 2-7 0,-4 3 0 0,-5 2-2 15,-5 4 0-15,-9 0 2 0,0 7-2 0,-1 4 2 0,0 3-4 16,6 1 0-16,5 4 0 0,10 2 0 0,8 1 2 16,9 3-2-16,5 1 0 0,15 1-2 0,8 0-4 15,7-1 4-15,11-1 2 0,7-3-1 16,6-5 2-16,3-4-4 0,0-5-1 16,-1-5-3-16,0-3-2 15,-7-5-1-15,-2-8-2 0,-4-3 5 0,-1-3 3 0,-4-6 2 0,-3-2 3 16,-3-2 2-16,-1-6 5 0,1-4-3 0,-6-4 0 15,0-5 0-15,-6-5-2 0,0-3 4 0,-5-2 2 16,-4 1 2-16,-2-2 1 0,-5 2-4 0,-3 0 0 16,-3 5 0-16,-3 6 3 0,-5 6 10 15,-3 8 0-15,-2 7 5 0,1 7-5 0,3 7-4 16,-1 5-1-16,4 4-8 0,-2 2-5 0,3 4-4 16,-1 10-5-16,-4 5 3 0,3 9 1 0,-3 7 3 15,1 5 2-15,2 6 1 16,0 2 3-16,0 3-5 0,2 3-3 0,-1 1 0 0,-2 5-2 15,2 2 3-15,-4 2 2 0,4-1 2 0,1-2-2 16,1-5-2-16,2-5-1 0,2-10-3 0,6-7 1 16,2-8 1-16,0-8 0 0,-1-7 1 15,1-5-2-15,-1-6 4 0,5-1 4 0,-1-10 0 16,5-3 4-16,2-6-5 0,0-4-2 16,7-1 1-16,-2-1-1 0,2-2 2 15,1 1 0-15,2-3 2 0,-2-1-2 0,-1 3-2 0,-3 1 0 16,2 5-1-16,-3-1 3 0,-3 7-1 0,3 3 2 15,-3 3-1-15,-3 3-5 0,1 3 4 0,0 3-1 16,-3 1 1-16,-1 0 3 0,2 7-8 0,-3 2-2 16,1 3 0-16,0 3-1 15,0 2 7-15,0 1-2 0,0 3 4 0,0-1-4 0,-3 3 0 16,4-1 1-16,-4 1-2 0,-1-2 3 0,4-1-2 16,-3-2-9-16,2-3-15 0,-4-2-22 0,1-3-26 15,0-2-29-15,-2-4-43 0,0-2-62 16,1-2-180-16,-4 0-672 0,-3-2-567 0</inkml:trace>
  <inkml:trace contextRef="#ctx0" brushRef="#br0" timeOffset="60162.1644">22847 9650 2187 0,'0'0'585'0,"0"0"-419"15,0 0-12-15,0 0-44 0,0 0-26 0,0 0-14 16,0 0-19-16,0 0-18 0,0 0-24 0,0 0-27 15,0 0-12-15,0 0 2 0,0 0 9 16,0 0 17-16,-39-8 3 0,46 40-15 0,-2 5-49 16,6 3-72-16,0 5-151 0,-1-11-566 15,-2-11-772-15</inkml:trace>
  <inkml:trace contextRef="#ctx0" brushRef="#br0" timeOffset="61165.8825">23368 10249 2402 0,'0'0'258'0,"0"0"-55"0,0 0-53 0,0 0-34 16,0 0-18-16,0 0-9 0,0 0-25 0,0 0-22 15,0 0-17-15,0 0-4 0,0 0-1 0,0 0 2 0,0 0-1 16,0 0-9-16,7 97-3 0,-3-77-5 16,3 1 0-16,2 0 2 0,0 0 0 0,1 0 0 15,4-2-2-15,-2-1-2 0,4 0 1 0,-1-1 1 16,6-4 1-16,-1-1 2 15,5-5 1-15,-2-5 0 0,1-2-3 0,2 1 4 0,-4-7-1 0,1-3-2 16,1-3 5-16,-3 0-3 16,-5-3 0-16,3-1 3 0,-7 0-2 0,4-1 5 15,-6-1 0-15,-1 1-1 0,-1 3 2 0,-2-2-6 0,-1 3-2 16,-2 3 0-16,-1 2-2 0,-2 5 1 16,1 1 2-16,-1 0-1 0,0 1-3 0,0 1-3 15,0 0-5-15,0 0-7 0,0 4 2 0,0 3-1 16,-1 5 4-16,-2 1 6 0,2 3-4 15,-3 1 6-15,3 0-2 0,1 3 2 16,1-2 0-16,-1 2-3 0,4-1 0 0,0-1-3 16,5 0 1-16,1-2 0 0,0-3 2 15,1-4-1-15,5-2-1 0,-2-4 0 0,3-3 0 0,-3 0 2 16,5 0 1-16,-2-5 0 0,-2-4 2 16,1 0 1-16,-2-4-2 0,2-1 4 0,0-2-3 15,2 1-2-15,2-1 4 0,2-2-6 0,-1 3 1 16,0-3 0-16,0 2-1 0,-3 1 6 0,-4 2 1 0,-1-2 1 15,-3 4 0-15,-4-1 0 0,1 2-3 16,-1 1 0-16,-3 0 1 0,0 1-2 0,0 3 2 16,-1 0 1-16,0 2-4 0,-2 2 5 0,1 1-6 15,-1 0-4-15,0 0 0 0,0 0-10 16,0 3 5-16,0 5 1 0,1 1 3 16,-1 4 7-16,0 0-2 0,1 2 1 0,2 0-1 15,1 0-1-15,3-2 0 0,-2 1-2 0,6 0 2 0,-1-1-1 16,7-3 0-16,-2-2 2 0,9-2-6 15,0-3 6-15,3-3-7 0,-2 1-1 0,4-2 1 16,-1-7-7-16,-1-2 4 0,1-4 1 0,1-1 1 16,0-2 6-16,0-1-1 0,-3-3 1 0,1-5 4 15,-5 0-4-15,0-4 2 0,-2-2-2 16,-2-1 4-16,-1-6 2 0,-3 0 3 0,-3-2-2 16,0 0-1-16,-2 1 0 0,-2 5-2 0,-4 1 1 15,-2 6 3-15,-1 2-3 0,0 7 0 0,-1 5 0 16,1 4-4-16,0 4 5 0,0 2 0 0,0 2-1 15,0 1 0-15,0 1-6 0,-1 0-5 16,-1 4-1-16,-4 6 3 0,3 1 1 16,-2 5 5-16,0 2 0 0,-2 5 0 15,5 2 0-15,2 1-3 0,0 4 0 0,4 3 3 16,8 0-2-16,4 1 2 0,6-1 0 0,4-2-7 0,6 0 6 0,2-3-4 16,4-5 0-16,1-3 2 15,0-4-7-15,-3-4 3 0,-1-5-2 0,-3-5 2 16,-4-2 7-16,-4 0 0 0,-3-7 4 0,-2-2 0 15,-4-3 0-15,-2 0 1 0,-3-1-1 0,-6 0 5 16,3 3-5-16,-5 0 5 0,-1 1 3 0,-1 4 1 16,0 0 8-16,-2 3-6 0,-1 2-4 15,-4 0-5-15,-2 2-11 0,-1 5 1 0,-1 5 2 0,-5 4-1 16,2 6 7-16,-5 4-3 16,2 5 1-16,1 3-2 0,-2 5 0 0,1 7-1 15,1 3-1-15,1 6 1 0,2 6-3 16,-1 4 4-16,-2 7 2 0,1 5-4 0,-4 4 2 0,-2 5 0 0,-5 3-2 15,0 1 4-15,-3-2-2 16,-3-1-1-16,-3-4 0 0,1-3-1 0,-4-1 1 0,-4-3-3 16,-6-2-5-16,-4-1-13 0,-10-3-24 15,-8-3-35-15,-7-6-62 0,-11-1-126 16,19-19-718 0,22-15-723-16</inkml:trace>
  <inkml:trace contextRef="#ctx0" brushRef="#br0" timeOffset="61995.153">6790 11591 1463 0,'0'0'402'0,"0"0"-99"0,0 0 3 0,0 0-60 0,-24-118-39 16,22 102-25-16,1 3-24 0,0 7-26 16,0 1-41-16,-1 5-33 0,0 2-30 0,-1 7-19 15,1 11-1-15,-1 7 10 0,-3 7 4 0,-2 9 9 16,4 6 0-16,-3 5-5 0,5 3-2 16,0 5-8-16,1 2-6 0,-3 7 1 0,3-2-3 15,0 7-4-15,0-2 1 16,1 0-2-1,1-2-5-15,-1-5 2 0,8-6-4 0,3-7-10 0,1-7-10 0,3-9-10 16,0-8-21-16,-1-5-25 0,-1-7-33 0,-2-5-50 0,-5-6-54 0,-1-6-119 16,-4-1-407-16,0 0-839 0</inkml:trace>
  <inkml:trace contextRef="#ctx0" brushRef="#br0" timeOffset="62330.1158">6518 12119 1569 0,'0'0'447'0,"0"0"-65"0,0 0-163 0,0 0-85 15,0 0-43-15,0 0-32 0,0 0-17 0,0 0-4 16,0 0 6-16,0 0 4 0,128-64-2 0,-80 60-4 16,10 2-9-16,3-3-7 0,5 2-5 15,1-3-2-15,-3 0-3 0,1-2-3 16,-5 1 0-16,-6-3 0 0,-3 2-1 0,-3-1 7 0,-11-2 8 16,0 1 8-16,-6-1 9 0,-4 0 1 15,-4 1-1-15,-3-1-3 16,-3 3-5-16,-6 2 0 0,-5 1-8 0,2 2-5 0,-5 2-8 15,0 1-10-15,-1 0-3 0,-1 5-3 0,1 4-1 16,3 3 6-16,-1 8-2 0,3 3 3 0,-2 6-1 16,2 3 1-16,-4 2 0 0,4-2 0 15,-6 4 1-15,1-2-3 0,-2 2 1 0,1 1-2 0,3-1 0 16,-4-2 2-16,0-3-3 0,0-1-7 16,0-6-14-16,0-2-26 0,1-5-27 0,-1-3-36 15,0-3-60-15,-6-7-74 0,3-2-222 0,0-2-753 16,-3 0-209-16</inkml:trace>
  <inkml:trace contextRef="#ctx0" brushRef="#br0" timeOffset="62516.9773">7206 11315 2708 0,'0'0'88'0,"0"0"-19"0,0 0-34 0,0 0-24 16,0 0-10-16,0 0-3 0,0 0-3 0,0 0-5 15,0 0 1-15,0 0-5 0,118-16-20 0,-104 41-44 16,0 6-81-16,-1 2-170 0,-3-6-532 16,-2-7-550-16</inkml:trace>
  <inkml:trace contextRef="#ctx0" brushRef="#br0" timeOffset="63295.1302">7767 11900 2047 0,'0'0'163'0,"0"0"46"0,0 0 0 16,0 0-49-16,0 0-21 0,0 0-34 0,0 0-17 16,130-6-15-16,-115 13-8 0,4 4-9 0,-3 3-12 15,0 3-10-15,-1 2-12 0,-3 1-2 0,0 1-5 16,-4-1-2-16,-3 0-2 0,2-1-3 0,0-1 1 16,-4-2-3-16,-1 0 2 0,-1 0 1 15,0-3 0-15,2 2 1 0,-3-2-3 0,0 0-4 16,0-4 2-16,0 1-3 0,1-4 2 0,-1-3-2 15,1-2-2-15,0 0 0 0,-1-1-1 0,1 0 4 16,0-1 5-16,5-5-3 0,-2-2 1 16,5-4-5-16,-1-1-2 0,1-3 2 0,2-3 1 15,-2 1 4-15,1-4-3 0,2 0 1 0,0-2-1 16,2-1-4 0,1-2 2-16,0 3-2 0,3 3 2 0,0 1 2 0,-3 2-3 0,5 3 0 15,-3 5-4-15,3 1-1 0,-1 3 3 0,-1 3 2 16,-2 2 2-16,3 1-3 0,1 0-2 0,0 6-2 15,0 2 3-15,0 2 1 0,0 4 0 16,-2-1 2-16,-3 4-2 0,2-2-3 0,-4 1 3 16,-1 0-2-16,2 0 3 0,-4 0 1 0,0-2-17 15,-3-1-17-15,3-3-23 0,-2-1-21 16,1-2 0-16,-1-4 6 0,2-1 16 16,-1-2 20-16,4-2 9 0,1-4 7 0,10-3 4 0,0-3 4 15,2-1 3-15,2-2 4 0,0 0 2 0,1 0-3 16,-5 0 5-16,1 0 0 0,-1 1 2 15,-3 1 4-15,2 1-3 0,1 3 3 0,-4 2-2 0,1 1-1 16,0 4 3-16,-3 2-2 0,0 0 1 0,1 2 1 16,-1 5-4-16,3 1 0 0,0 4 0 15,4-1-1-15,-1 1 1 0,6 0 2 0,0 0-1 16,3 0 0-16,5 0 3 0,2-1 0 0,3-5 1 16,7-1 4-16,-1-4-6 0,1-1 0 0,-5-3-1 15,3-2-4-15,-5-5 6 0,4-3 1 16,-4-1 2-16,-1-2 6 0,1-2 8 0,-5-2 12 15,3-2 10-15,-7-1 5 0,-2-1 1 16,-7-2 0-16,-4 0 0 0,-2 0-8 0,-8-2 4 16,-2 3-8-16,-2 0-4 0,-7 1 0 0,0 4-10 15,-7 1-2-15,-3 3-5 16,-2 5-6-16,-6 3-2 0,-2 3-5 0,-2 5-1 16,-7 1 0-16,2 10-2 0,-3 5-1 0,-2 4-1 15,0 5-1-15,2 3 2 0,2 6 0 16,3 0 0-16,6 3-1 0,4 0-2 0,3-1 0 0,7-3 2 0,4 1 4 15,3-4-4-15,8 0 0 0,9-3-1 16,2-3-6-16,10-3 7 0,2-3-1 0,6-4 3 0,4-1 5 16,5-1-10-16,1-4-5 15,3-1-19-15,-2 1-33 0,1-2-60 16,1-1-52-16,-2-2-151 0,-9-1-810 0,-16 0-567 16</inkml:trace>
  <inkml:trace contextRef="#ctx0" brushRef="#br0" timeOffset="63862.4073">11116 11936 0 0,'0'0'302'0,"0"0"69"0,0 0-117 0,0 0-16 15,0 0 17-15,0 0 10 0,0 0-21 0,0 0-52 16,0 0-66-16,0 0-45 0,0 0-31 16,0 0-19-16,0 0-10 0,4-6-10 0,-4 6-9 0,3 0 0 15,-3 0-2-15,0 0 3 16,0 0 6-16,0 3 1 0,0-1 4 0,0 2 0 0,0-2-3 15,0 0 3-15,0 1-3 0,0-1 1 0,0-1-1 16,0 0-3-16,0 0-1 0,0-1 2 0,0 0 4 16,0 2 6-16,0-2 7 0,0 0 4 15,0 0 3-15,0 0 1 0,0 0-3 0,0 0-1 16,1 0 1-16,-1 0-2 0,1 0 1 0,-1-2-7 16,1 0-5-16,1 0-6 0,-1-1-5 15,-1 0 2-15,1 1 0 0,-1-1-4 0,0 1-4 16,0 1-8-16,0 0-43 0,0 1-143 0,-1 0-455 15,0 0-950-15</inkml:trace>
  <inkml:trace contextRef="#ctx0" brushRef="#br0" timeOffset="69437.2914">4034 5050 0 0,'0'0'6'0,"0"0"376"0,0 0-109 0,0 0-40 0,0 0-45 0,0 0-21 0,0 0-12 15,0 0-24-15,0 0-4 0,0 0 13 16,0 0 3-16,0 0 2 0,-78-61-12 0,76 59-20 15,2 1-17-15,0 1-24 0,0 0-26 0,0 0-27 16,5 0-19-16,0 0-5 0,2 0 1 0,5 0 6 16,2 0 2-16,5 0-2 0,3 0 1 15,7 0-6-15,2 1 2 0,5-1 1 0,4 0 1 0,3 1 10 16,1 0-5-16,4-1-1 0,3 0-1 16,2 2-3-1,5-2 3-15,3-2 1 0,2 1 3 0,6-2-1 0,1-1 1 0,5-1-3 16,2-1 1-16,4-1 1 0,1 1 2 0,6-2 0 15,3 2 1-15,0-2-3 0,3 0 0 16,6-1 1-16,2 0-2 0,5 0 2 0,-1-2-3 16,5 2-2-16,-3 1 0 0,1-1-3 15,1 2 1-15,6 1 3 0,-2 1-4 0,-1-1 2 0,-1 1 0 16,0 2 0-16,1-2 3 0,1 3 1 0,5 1-3 16,-2-1-1-16,0 4-2 0,1-4-2 15,-2 4 2-15,3-1 1 0,2-1 0 16,2-1 5-16,1-1-3 0,0 2 2 0,4-1-1 0,-2 1-3 15,6-2 3-15,1 0-1 16,4 0 1-16,2 1 0 0,-1-1-1 0,5 1-2 0,0 0 2 16,1-2-3-16,3 2 2 0,-2 1 0 0,0-2-2 15,1 1 1-15,0 1-1 0,-1-3 0 0,-2 2-1 16,2-2 4-16,0 0-4 0,0 2 1 0,-2-2-2 16,1 1-5-16,-3 0 5 0,4-2 1 0,1 2 3 15,1-3 2-15,1 2-2 16,3-3 1-16,4 2-1 0,3-1 2 0,0-1 0 0,4 2 4 15,3-2 0-15,5 1-2 0,-3 1 2 16,2-2-2-16,1 0 0 0,0 0 4 0,-2 0-2 16,4 0-5-16,-5 1 1 0,2-1-5 0,0 1 4 15,-3-2 4-15,3-1 0 0,-1 3 3 16,0-1-3-16,-3 1-3 0,0 2 0 0,-3-3-2 16,-1 1 2-16,-1 2 1 0,-6-1 1 15,-5 3-2-15,-5-1 1 0,-6-1 0 0,-3 0-1 16,-10-1 0-16,-5 1-2 0,-9 0 0 0,-8 1-1 0,-6-2-2 15,-8 1 2-15,-5-1 2 0,-7-1 0 0,-8 0 4 16,-9-3-2-16,-11 3-4 0,-9 0 4 16,-6-1-1-16,-10-1 8 15,-6 1 11-15,-6 2 4 0,-4-2 3 0,-6 4-4 16,0-3-10-16,-2 1-17 0,0 2-41 0,-2 1-81 16,-8 0-100-16,-5 1-240 0,0 0-667 15,5 1-5-15</inkml:trace>
  <inkml:trace contextRef="#ctx0" brushRef="#br0" timeOffset="70660.9663">4293 6490 107 0,'0'0'273'0,"0"0"-51"0,0 0 2 0,0 0-25 0,0 0-50 16,0 0-63-16,0 0-29 0,0 0-9 15,0 0 10-15,0 0 11 0,0 0-2 16,0 0 24-16,1-4 10 0,4 4-3 0,0 0 3 16,1 0-28-16,4 0-18 0,0 0 1 0,2 0-9 15,0 0-7-15,6 0-3 0,-2 0-10 0,6-1-4 16,1 0 0-16,1-2 1 0,4 2-3 0,4 0 14 15,0-1 12-15,9 0 5 0,6-1 7 16,6-2-14-16,8 1-8 0,6 0-7 0,7-2-6 16,3 1-2-16,5-1-4 0,5 2-1 0,4-5 0 15,2 2-1-15,5 1 1 0,3-3 0 16,3 1 2-16,2-2 1 0,2-1 2 0,2 1 4 0,3 0 1 16,2 1 8-16,3-1-6 0,5-1-2 0,6 1-2 15,1 1-5-15,5-1 5 0,4 0-3 16,4 1-2-16,3 0-1 0,4-2-3 0,1 1-4 15,-3 2-3-15,3-1-3 16,-6 1-1-16,2-1 1 0,-6-1 2 0,-6 0-3 16,-2 2 1-16,-2-1-1 15,-7 2-1-15,-2-1 3 0,-10 2 0 0,-3 0 2 0,-7 0 5 0,-9 2 1 16,-2 0 3-16,-10 0-2 0,-9 0 0 0,-10 1 1 0,-5 1-2 16,-14 0-4-16,-4 0 2 0,-12-1-5 0,-6 3 0 15,-10 0 4-15,-6-1 8 16,-2 1 15-16,-3 0 12 0,0 0 5 0,0 0-7 0,0 0-8 15,0 0-11-15,0 0-6 0,0 0-3 16,-3 0-4-16,1 0-2 0,-5-1-6 0,1-2-6 0,-5 0 1 16,0 0-3-16,0 2-2 0,0 0 2 0,-3 1-3 15,0 0-11-15,-2 0-20 16,0 4-35-16,-1 2-58 0,-3 0-101 0,2 1-435 16,7-2-1041-16</inkml:trace>
  <inkml:trace contextRef="#ctx0" brushRef="#br0" timeOffset="71825.8687">1336 5599 1274 0,'0'0'106'0,"0"0"13"0,0 0 63 0,0 0 30 0,0 0 13 0,0 0-26 16,0 0-42-16,-123-14-15 0,115 13-20 0,3-2-38 15,-1 2-36-15,4 0-42 0,1 1-42 0,1 0 1 16,0 0 9-16,2 5 18 0,1 0 23 0,4 4 1 15,1 0-4-15,4 5-3 0,-1 0 1 0,4 4-1 16,1-1 8-16,4 2 2 0,0 2 1 16,3 0-1-16,7 5-13 0,8 5-1 15,4-3 0-15,-2-3 1 0,0-5 14 0,-1-9 7 16,-2-6 8-16,6-5 3 0,4-2 5 16,10-12 0-16,3-8-2 0,7-9-3 0,7-6-10 15,7-11-3-15,3-5-5 16,8-8-3-16,8-3 1 0,1-4-4 0,1-4-3 0,0 3 2 0,-8 1-5 15,-6 5-3-15,-10 7 0 0,-9 10-7 0,-10 5 4 0,-9 9-2 16,-10 5-1-16,-9 6 5 0,-10 7-1 16,-5 5 4-16,-8 2 6 0,-4 4 9 0,-3 2 7 15,-1 1 2-15,0 0-5 0,0 0-13 0,0 0-7 16,-1 2-10-16,-5 3-7 0,1 2-1 0,-5 5-12 0,-3 2-6 16,-1 7-20-16,-4 2-38 15,-4 5-41-15,0 4-74 0,-4 4-148 0,5-8-485 16,6-7-725-16</inkml:trace>
  <inkml:trace contextRef="#ctx0" brushRef="#br0" timeOffset="72276.3898">1539 5944 1371 0,'0'0'754'15,"0"0"-585"-15,0 0 23 0,0 0 16 16,0 0-54-16,0 0-67 16,0 0-66-16,0 0-64 0,0 0-9 0,0 0 10 0,0 0 23 15,0 0 31-15,0 0 5 0,0 0 0 0,-10 63 2 16,22-37 8-16,6 1 1 0,1 3-4 0,2 0-4 16,3-3-10-16,6-2-2 0,6-2 2 0,4-5 10 15,6-5 27-15,8-6 22 0,5-7 13 16,8-10-10-16,8-9-16 15,10-13-17-15,7-12-7 0,8-7 1 0,5-10-6 16,6-5-5-16,0-2-7 0,-4-1-4 0,-3-2-1 16,-5 2-6-16,-4 1 2 0,-7 5-1 0,-3 2 1 0,-10 4 5 15,-4 3-2-15,-10 6 3 0,-8 4 0 0,-9 8-1 16,-8 5 2-16,-8 6-3 0,-5 6 1 0,-9 4 3 16,-2 4 0-16,-5 2 5 0,-2 4 1 0,-2 1 1 15,-2 2 0-15,0 1-4 0,-1 1-2 0,0 0-5 16,0 0-2-16,0 0-5 0,0 0-2 0,0 0-2 15,0 0-6-15,0 0 4 16,0 0-3-16,0 1-6 0,0 2 0 0,0 4-6 16,6 4-14-16,3 2-35 15,4 6-65-15,9 0-114 0,-3-4-323 0,-6-5-1111 0</inkml:trace>
  <inkml:trace contextRef="#ctx0" brushRef="#br0" timeOffset="74953.4201">1607 13007 2385 0,'0'0'431'0,"0"0"-317"0,0 0-12 0,0 0-10 16,0 0-17-16,0 0-14 0,0 0-17 0,0 0-20 15,0 0-14-15,0 0-10 0,0 0-4 0,0 0 4 16,-28 11 10-16,24 14 9 0,-3 5 6 16,0 7-1-16,2 1-5 0,-2 1-8 0,1 2 2 15,1-1-1-15,2-2-4 0,-2-3 5 16,5 1-7-16,1-5 0 0,3-3 0 0,2-3-4 0,6-4 3 15,4-2-2-15,0-4 2 0,1-3 1 16,3-4 2-16,2-5 2 0,-1-3 3 0,2-6 3 16,0-6 0-16,-2-6 3 0,1-2 2 15,-1-3-4-15,3-3 2 0,-3-5-3 0,0 3-5 16,-1-1 4-16,-1 1-2 0,-3-1 4 0,-1 4 4 16,-5 1-2-16,1 3 1 0,-6 6-1 15,3 2-1-15,-2 6 1 0,-4 2-2 0,-1 3-2 16,-1 1-10-16,0 1-3 0,0 0-8 0,1 3-6 15,-1 8 4-15,3 4 1 0,1 5 5 0,-2 7 6 16,-1 3-4-16,1 4 2 0,-2 2-1 0,0 3 0 16,0 2 1-16,0 4-4 0,0 1 1 15,0 5 0-15,2-2-1 0,-2 1-4 0,0-2-11 16,0-4-9-16,0-4-22 0,0-2-19 0,7-9-23 16,0-5-33-16,2-5-40 0,1-7-93 0,-4-5-298 15,0-3-796-15</inkml:trace>
  <inkml:trace contextRef="#ctx0" brushRef="#br0" timeOffset="75373.4685">2061 12538 1919 0,'0'0'548'0,"0"0"-405"0,-88-119 30 0,56 87-19 15,-3 7 3-15,3 7-16 0,-4 6-40 0,-1 2-30 16,-2 5-42-16,0 5 2 0,-1 4-8 15,-3 10-9-15,5 2 0 0,5 4-4 0,1 5 0 16,3 2 7-16,-5 8-2 16,-3 8-1-16,-4 9-2 0,1 9-10 15,-1 8-2-15,0 9-1 0,3 9-2 0,5 5 0 0,4 7 3 16,7 6-3-16,4 3 4 0,7 5 0 0,8-2 0 0,3 1 1 0,10-3-2 16,5-6 1-16,12-8-1 0,4-10 3 15,18 4 3-15,15-6-3 0,13-10-4 16,7-16-6-16,-4-26 2 0,-7-19 4 0,2-12 3 0,2-7 10 15,1-11-2-15,1-9-2 16,0-7 9-16,-1-10-6 0,-5-4 0 0,-1-6 4 0,-2-5-10 16,-3-5 9-16,-4-4-4 15,-6 0-1-15,-3-2 4 0,-8-1-3 0,-6-3 8 0,-5 1-3 0,-8-7 3 16,-7-2-2-16,-5 1-5 0,-11 0 3 16,-5 2-3-16,0 2 0 0,-13 4-3 0,-7 3-5 15,-6 4 1-15,-10 6-3 0,-7 4-1 16,-7 4 2-16,-10 7-8 0,-8 7 1 0,-3 10-6 15,-10 8-12-15,-7 10-7 0,-4 10-25 16,-8 5-21-16,-4 15-49 0,-3 8-103 0,29-4-284 16,26-5-878-16</inkml:trace>
  <inkml:trace contextRef="#ctx0" brushRef="#br0" timeOffset="83917.6144">3569 13523 0 0,'0'0'0'0,"0"0"110"16,0 0 186-16,0 0-18 0,0 0-19 0,0 0-11 15,0 0-21-15,0 0-14 0,0 0-32 16,0 0-29-16,0 0-28 0,0 0-18 0,-2-55-6 16,2 49-1-16,2-1 1 0,0 2 1 15,1 0-11-15,1 0-13 0,-1-1-18 0,5 0-16 16,-1 0-9-16,0 0-5 0,0-1-1 0,1 1-4 15,0 3-2-15,0-2-3 0,2 1-2 0,0 0 1 16,0 1-4-16,1-1 1 0,5 1-1 0,-2-1-3 16,4 2 2-16,0 0-3 0,-1 1 0 15,3 1 0-15,-2 0-6 0,0 3 0 0,-1 3-4 16,-1 1-1-16,3 1 2 0,-3 3 0 0,2 0 3 16,-2 3-1-16,2 0 1 0,-4 3-1 15,2 1-1-15,-5 5 4 0,-1-2 1 16,1 1 4-16,-5 0-1 0,-1 1-3 0,-3-2 2 15,-1-2-1-15,0 0 1 0,-1-2 0 16,0-1-1-16,-2 1 2 0,-3-1 1 0,-2-4 1 16,-1-1 2-16,0 0 2 0,2-3 0 15,-2-1 0-15,1-1 0 0,0-1 1 0,0-2 1 0,0-1 7 16,3-2-2-16,-1 0 4 0,1 0-5 0,0-6-5 16,0 0 0-16,0-2-8 0,-1-2-1 15,0-1-1-15,2-2-6 0,1-3 0 0,1-2-1 0,1-2-4 16,0 0 2-16,5-2 0 0,0-1-1 15,3 0-1-15,2 1-1 0,2 1-1 0,3 0 0 0,1-1 2 16,4 1-2-16,1 0 2 0,1 4 0 16,3 0-2-16,-2 3 2 0,2 4-1 0,-2 0 3 15,1 4 0-15,-2 3-2 0,1 3 0 0,-2 0-2 16,-1 0-2-16,-3 6 3 0,2 3-1 16,-4 2 2-16,0 5 0 15,0 0-2-15,0 3 1 0,-3 3 2 0,-1 2 0 0,0 2 0 16,-1-2 3-16,-1 1-2 0,0 2 0 0,-2-2 0 0,-3-1-5 15,0-1-4-15,0 0-10 0,-4-4-12 0,1-3-4 16,1-3-2-16,-2-5 5 0,3 0 12 16,-3-5 7-16,0-2 9 0,1-1 6 0,0 0 5 15,0-4-4-15,2-5-4 0,3-3-3 0,2-3-4 16,0-3 2-16,5-4 2 0,1-1 2 0,0-2 0 16,3 1 2-16,0-4 0 0,1 0 1 15,0-1-1-15,1 2 3 0,-2 1-4 16,3 2-1-16,0 6-3 0,-1 1-3 0,-1 6 0 0,0 3 5 15,1 3-2-15,-1 3 4 0,0 2-1 0,-1 3-2 16,1 7 0-16,0 6 1 0,0 2 3 16,0 4 0-16,0 1 1 0,-2 3-3 15,-1 1 0-15,1-1 2 16,0 1-2-16,2 0 4 0,-1 1-1 0,2-1-2 0,2-2 5 16,2-2-1-16,0-6 0 0,1-4 3 0,3-3-4 15,1-3 0-15,-2-6 2 0,1-1-1 0,2-1 2 16,-3-6 2-16,0-3-2 0,0-3 1 0,-1-1 2 0,-3-2-1 15,1 0 2-15,-4-2 4 0,0-2-3 16,0-1 4-16,-1 0 1 0,-5-4 0 0,3 2 3 0,-6-2 0 16,-1 1 4-16,-1-1 2 0,-3 3-1 15,-4 1 1-15,3 3-2 0,-3 0-5 16,-1 5 1-16,0-2-1 0,0 6 0 0,0-1 1 0,-4 2 2 16,3 3-1-16,-1 1 1 15,-1 1-1-15,-1 2-6 0,3 1-1 16,-3 0-7-16,-1 3-8 0,1 4 1 0,-3 4-1 0,1 5 2 0,0 3 3 15,-3 3-3-15,4 1 1 0,0 2-1 16,1 3-1-16,2 0 3 0,0 0 0 0,4-1 2 0,-1 0 0 16,4-2-2-16,4-2 0 15,2-2-1-15,0-3 1 0,1-1-1 0,6-3 2 0,-3-4-1 16,1-2 1-16,2-2 2 0,-4-2-1 16,5-2 2-16,0-2 3 0,1 0-3 0,1-1 2 15,-1-5-3-15,1-3 0 0,1 0 3 16,1-2 0-16,-2-1 0 0,0-1 1 0,-2-1-3 15,-1 1 1-15,2-1 1 0,-3-2 2 0,-1-2 0 16,-2 2 2-16,0-2 0 0,0 0-2 0,-2 0 2 0,0-2-2 16,-3-3 2-16,-2 4 2 0,0 0-4 15,0-1 5-15,-5 3-5 0,0 1-1 0,0 1 4 16,-2 1-5-16,0 0 2 0,0 3-3 0,-2-1 1 16,-1 1-1-16,-1 3-2 0,-1 0 2 0,-2 0-1 15,2 0 1-15,-3 1-1 0,4-2-4 16,-3 4 4-16,-2 0-4 0,2 1 2 0,2 2 1 15,-3-1-5-15,3 0 3 0,-3 0-2 0,3 2 2 16,-1 0 1-16,-2 0-2 0,2 0 1 16,1 0-1-16,-2 1 0 0,4 0 1 0,-2 0-2 15,1 0 3-15,3 0-4 16,-1 0 5-16,-1 0 0 0,3 0-3 0,-1 0 5 16,1 0-6-16,0 0 1 0,0 0 3 0,0 0-5 0,0 0 3 15,0 0-3-15,0 0-1 0,0 0 3 16,0 0-2-16,0 0 2 0,0 0 1 0,0 0-2 0,0 0 0 15,0 0 0-15,0 0 0 0,0 0-1 0,0 0 5 16,0 0-2-16,0 0-2 0,0 0 5 16,0 0-6-16,0 0 0 0,0 0 3 15,0 0-4-15,0 0 5 0,1 0-2 16,-1 0-1-16,0 0 5 0,0 0-4 0,0 0 2 0,0 0 1 16,0 0-2-16,0 0 1 15,0 0-2-15,0 0 1 0,0 0 0 16,0 0 0-16,0 0 3 0,0-2-3 0,0 2 3 0,0 0-2 15,0 0-1-15,0 0 4 16,0 0-4-16,0 0 4 0,0 0-1 0,0 0-1 0,0 0 3 0,0 0-3 0,0 0 1 0,0 0-1 16,0 0-4-16,0 0 4 15,0 0-3-15,0 0 0 0,0 0 1 0,0 0 1 0,0 0 0 16,0 0-2-16,0 0 3 0,0 0-3 16,0 0 0-16,0 0 2 0,0 0-2 0,0 0 2 15,0 0-1-15,0 0-2 0,0 0 6 16,0 0-5-16,0 0 0 0,0 0 2 0,0 0-9 15,0 0 5-15,0 0-1 0,0 2 0 16,0 1 4-16,0 1-1 0,4 0 3 16,-2 1-2-16,2 0 2 15,1 1-2-15,0 1-1 0,1 2 3 0,5-1-6 16,0 0 6-16,2-1-1 0,4 0-1 0,2 0 8 0,1-1-6 0,2-1 0 16,4 1 1-16,-3-1-8 0,2 1 6 0,-1-2 0 0,-1 4-2 0,-1-2 5 15,-2 1-7-15,-2 0 4 0,0 1-1 0,-5 1-1 16,-1 2 1-16,-1-1-1 0,-3 1 1 15,-1 3-4-15,-4 0 4 0,0 0 2 16,-3 0-4-16,0 2 8 0,1-1-7 0,-1 0 0 0,-4 0 5 16,2-3-8-16,-4 0 7 0,4-2-2 15,1-2-2-15,-1 0 7 0,2-2-6 0,0-2 0 16,0 1 1-16,1-1-3 0,2-2 3 0,4-1-1 16,-1-1 2-16,5 0-1 0,3 0 3 15,4-2 0-15,-1-3-3 0,7 0 7 0,-1-2-7 16,3 2-1-16,0-2 4 0,3-1-11 0,2 0 6 15,0-1 3-15,1-1-3 0,-3-1 7 0,1 0-4 16,-1-1 0-16,0-2 1 0,-2 0-4 16,0 0 4-16,1-3-1 0,-1 2 0 0,-1-1 1 0,-4 0 2 15,1 1 0-15,-3 1 0 0,-5-1 9 0,-4 2-4 16,-1 0 2-16,-3 1 2 0,-3 0-7 16,0 3 3-16,1-1 0 15,-4 0-4-15,-1 1 9 0,0 1-9 0,0-1 0 0,0 4 0 16,0-2-8-16,0 1 6 0,-2 2-3 0,-5-1 1 0,4 2-1 15,-3-1-1-15,1 2 0 0,-3 1-4 0,-3-1 4 16,-2 2-2-16,-6 0 0 0,0 6 2 16,-3 2-10-16,-3 2 7 0,3 0 1 0,1 2-3 15,3 4 11-15,5 0-10 0,1 0 1 0,4 4 0 16,1-1-6-16,6-2 6 0,1-1-2 16,0 0 2-16,8-2 3 0,2-1 0 0,5-2 0 15,1-4 0-15,4-1 1 0,0-4-1 0,0-2-1 16,3 0 2-16,2-2 2 0,-2-4-2 15,-3-3 4-15,2 0-3 0,-2-1 3 0,-1-2-2 16,-1-2-1-16,-4 0 3 0,3-3-10 0,-5 2 9 0,1-2-2 16,0-1-1-16,-5 3 9 0,2 0-5 15,-2 1 0-15,-4 1 1 0,0 2-3 0,-3 1 1 16,-1 2 0-16,0 1 2 0,0 2-2 0,0 0 1 16,0 5-1-16,0-1-3 0,0 1 4 15,0 0-11-15,0 0 0 0,-1 6 1 0,-1 4-8 16,-2 4 9-16,1 4 0 0,0 3 1 0,-3 2 8 15,3 4-4-15,1 5 0 0,-2 4 0 16,2 2-5-16,1 5 3 0,-1 3 1 0,-2 1-1 16,1 4 2-16,1-1-1 0,-1 7 0 0,0-2-1 15,1 1-3-15,-1-1 2 0,3-3 0 0,-5-2 2 16,3-2 2-16,0-7-4 0,-4-6 1 16,3-6-2-16,-4-3 4 0,1-8-1 0,-2-1 1 15,-2-4 1-15,0-3-4 0,0-3 2 0,1-4 1 16,1-3 2-16,5-5 4 0,-2-5-5 15,1-2-2-15,3-8-4 0,1-3-3 16,0-4 7-16,5-5-1 0,7-4 2 0,2-3 1 0,8-2-5 16,5-6 0-16,4-1 1 0,1-2 0 0,1-2 1 15,4 1 0-15,0-1-1 0,-3 0-2 0,2 2 3 16,-1 2-1-16,-5-2 3 16,-1 5 2-16,-5 4-2 0,-2 2 2 0,-3 6-2 0,-3 5 0 15,-4 3 1-15,-4 3 0 16,-5 6 2-16,-1 4 3 0,-1 3-1 0,-1 4 0 0,0 1-1 0,0 3-2 15,-2 1-1-15,0 1-2 0,-4 8-3 16,1 4 0-16,-5 4 2 0,1 5-2 0,-1 4 3 16,0 0 1-16,3 2-2 0,4 1 3 0,1 3-3 15,2-4 0-15,0 1 0 0,5-4-2 16,4 0 3-16,3-7-2 0,5-4 1 0,3-3 1 0,1-2-2 16,4-6 4-16,0-2 0 0,2-1 0 15,0 0 1-15,0-4-4 0,0-1 0 0,-4-3 0 16,-1-2 1-16,-1 1 1 0,0-2 2 0,3-1-2 15,-1-3 0-15,0-1-2 0,3 0 2 16,-3-2-2-16,0-1 2 0,-1 3 1 0,-2 0-1 16,-1 2 0-16,-2 4-2 0,-5 2 1 15,2 3 0-15,1 2-1 0,-1 1 1 16,2 2-2-16,-1 0-2 0,3 3 4 0,0 4-4 0,-3 1 5 0,1 1 0 16,-4 4-2-16,5 1 2 0,-6 2-4 15,0 2 4-15,1 2-3 0,-2-1 2 0,-1 1 3 16,1-2-4-16,-2 1 3 0,-2-2-3 0,3 0-2 15,0-2 3-15,-1-2 0 0,0-1 2 16,-1-2-2-16,0-2 0 0,3-2 0 0,-2-1-1 0,1-2 3 16,0 0 0-16,2-3 0 15,2 2-1-15,0-2-3 0,6 0-7 0,0 1-16 0,2-5-29 16,5-3-42-16,-1 0-50 0,2 1-65 16,4-2-151-16,-8 3-449 0,-4 1-755 0</inkml:trace>
  <inkml:trace contextRef="#ctx0" brushRef="#br0" timeOffset="84557.5174">9294 13419 1918 0,'0'0'809'0,"0"0"-607"0,0 0-73 16,0 0-36-16,0 0-42 0,0 0-12 0,0 0-11 16,0 0-5-16,0 0-6 0,0 0-3 0,0 0 3 15,0 0 3-15,0 0 1 0,0 0-4 16,-46 65-3-16,40-48 0 0,4-3-4 15,0 0-4-15,-2-1 0 0,3-2-2 0,1 0 1 0,0-2 0 16,0 1-1-16,3-3-1 0,3 0 0 16,1-2 0-16,-2-2 5 0,6-1 1 0,3-2 1 15,1 0 0-15,4-7-3 0,0-2-4 16,3-2 1-16,-2-1 0 16,4-3-3-16,2-1 2 0,-1-2-3 15,1-1-3-15,-1-2 3 0,0-4-2 0,-3 1 2 0,-1-1 4 16,-1-1-4-16,-1-1 0 0,-4 0-1 0,-1 2-2 15,-2-2 6-15,-1 4 0 16,-1-2 0-16,0 5 1 0,1-1-4 16,0 2-2-16,3 4 1 0,0-1-3 0,5 3-2 15,1 0-3-15,3 2 1 0,6-1-2 0,2 3 3 0,3-2 2 0,3 1 2 0,5 1 1 16,4 0 1-16,-2-1 1 0,2-1-1 0,0-1 0 16,-1-1 2-16,-2-1-1 0,0-2 2 0,-7-3 0 15,0 1-1-15,-6-3 2 0,-4 1 1 0,-2-1 4 16,-9 2 3-16,-1 1 6 0,-8 0 4 15,-4 0 1-15,-2-2 3 0,0 1 0 0,-8 2-1 16,-3 1 2-16,-4 4 1 0,-1 4-4 16,-5 5-6-16,-3 3-6 0,-4 2-7 0,-3 8-2 0,-5 9 1 15,-3 4 2-15,-1 7-3 0,0 6 0 0,2 3-1 16,3 3 1-16,7 5 1 16,1 5 1-16,6 2 2 0,4 7 0 0,6 2 1 15,4 5-1-15,7 4 3 0,0-1 6 0,5 3-5 0,7-1 0 16,-1-2-4-16,2-1-10 0,-1-1 8 0,-2-1 0 15,0-3 0-15,0 2 4 0,-2-5-8 0,-1 1 0 16,-3-7-2-16,-1-1-2 0,-2-6 6 16,-1-8-1-16,0-5 1 0,2-6-1 0,-5-7-3 15,0-5 0-15,-3-3 2 0,0-3 0 16,-1-4-2-16,-4-2-8 0,1-4-12 16,-3-2-16-16,-2 0-24 0,-1 0-33 0,-3-8-39 0,0-4-87 15,0-3-260-15,5 3-704 0,5 3-432 0</inkml:trace>
  <inkml:trace contextRef="#ctx0" brushRef="#br0" timeOffset="84981.4104">9904 13776 1554 0,'0'0'305'0,"0"0"5"0,0 0-84 0,0 0-36 0,0 0 4 15,0 0-24-15,0 0-27 0,0 0-45 0,0 0-32 16,0 0-29-16,0 0-24 0,0 0 0 0,0 0-3 16,9-34 5-16,-5 34 9 0,2 1-5 15,1 2 3-15,2-1-4 0,-2 2-1 0,4 0 6 16,0-1 2-16,2 1-1 0,1-2 2 0,4 1-2 16,2-2-1-16,3 0 1 0,6 1 0 0,6-1-5 15,3-1-2 1,8 2-2-16,4-2-8 0,2 0 8 0,1 0-1 15,1 0 1-15,-1-3 6 0,-3 1-7 0,1-2-1 0,-4 1-1 16,-1-1-5-16,-8 2 5 0,0 0 1 0,-7-2 0 16,-3 1 0-16,-8 3-2 0,-2-1-2 0,-7 0-2 15,-5 1 2-15,-3 0-1 16,-2 0 1-16,-1 0 0 0,0 0-1 0,0 0 3 0,0 0-3 0,-1 0-1 16,-3 0 6-16,0 0-10 0,-3 1 0 15,-1 0-2-15,-2 2-4 0,1-2 4 0,2 2 1 16,0-2-1-16,-1 1-1 0,2-1-8 0,0 3-14 15,1 1-20-15,-2-1-34 0,-2 1-55 16,1 1-106-16,3-2-488 0,0-2-1041 0</inkml:trace>
  <inkml:trace contextRef="#ctx0" brushRef="#br0" timeOffset="86035.6596">11674 14021 2536 0,'0'0'56'0,"0"0"28"0,0 0 28 0,0 0 9 0,0 0-5 0,0 0-24 15,0 0-26-15,0 0-15 0,51-144-10 16,-23 107-6-16,8-5-3 0,6-4-12 0,7-4-3 16,7-4-2-16,1-4-4 0,5-3 9 0,-1-3-3 15,-1-1 3 1,-5-1 1-16,-5 3-3 0,-8 1 2 0,-3 5-2 0,-9 5 2 0,-8 2-1 16,-3 9 2-16,-9 7 6 0,-7 6 4 0,-2 8 6 0,-1 4-3 15,-3 6-1-15,-5 3-7 0,-3 3-9 16,0 3-3-16,-3 1-9 0,-4 2-9 0,-5 9 4 15,-4 5-1-15,-3 5 2 0,5 2 1 0,1 5-2 16,6 1-2-16,6 2-1 16,9 3-1-16,3 0-2 0,5 1 3 0,8 1 1 15,9-1 1-15,1 1 4 0,7 2-4 0,2-2-1 0,5 2 2 16,-3-3-10-16,4-1 10 0,-2-2-1 16,-5-3-2-16,-6-2 10 0,-3-1-9 0,-7-7 2 15,-6 0 1-15,-4-3-8 0,-4-3 7 16,-1 1-2-16,-2 0 1 0,-7-2 4 0,-2-1-1 15,-2 0-1-15,-5 0-1 0,-1-1 4 0,-3 0-5 16,-6-2 2-16,-1-2 2 0,2 0-7 0,0 0 7 0,3-2-2 16,2-2-3-16,3-1 5 0,3-1-15 0,2 0-9 15,3 0-19-15,2 0-36 0,1-2-32 16,1-5-77-16,4 1-295 0,1 2-952 0</inkml:trace>
  <inkml:trace contextRef="#ctx0" brushRef="#br0" timeOffset="90506.1444">13278 13326 1961 0,'0'0'515'15,"0"0"-444"-15,0 0-34 0,0 0-22 0,0 0 13 0,0 0 28 16,0 0 18-16,0 0 4 0,0 0-7 0,0 0-16 16,0 0-8-16,0 0-7 15,25 64-3-15,-11-57 2 0,3-2-3 0,4 0-2 0,2-1-3 16,4-3-5-16,3-1-5 0,3 0-5 0,-1-5-1 16,-1-2 1-16,0-2-1 0,-3-2 2 15,-4 0 1-15,-2-3-4 0,-1 0 3 0,-4-1 1 0,-3-3 2 16,0-1 0-16,-5-2-1 0,-4-1 0 15,2-1-5-15,-6 0-1 0,0 0-3 0,-1 1 0 16,-1 1 4-16,-8 3-5 0,0 2 1 0,-1 2-2 16,-3 4-5-16,1 2 6 0,-6 4-1 15,3 2 0-15,-2 2 0 0,-3 7-2 0,-7 4-6 16,3 9 0-16,-4-1 0 0,4 7 0 16,-2 1 2-16,7 5-2 0,5 1-1 0,4 2 1 15,5 5-3-15,3 0 3 0,5 1 1 16,7 3-3-16,8-5 2 0,8-3-4 0,1-2 0 0,7-7-4 15,0-5-3-15,4-6-12 16,2-4-13-16,0-3-13 0,0-6-11 0,1-2-9 16,-3 0 0-16,2-6-2 0,-4-6 2 0,-1-1 6 0,0-4 6 0,-4-3 12 15,-1-3 14-15,-6 0 14 0,1-2 11 16,-8-2 6-16,0-1 3 0,-7 0 0 0,1-1 1 16,-2 2 3-16,-4 0 3 0,0 2 10 15,-3 2 13-15,1 1 17 0,0 6 15 0,-4 2 7 16,1 2-3-16,0 4-10 0,0 3-9 0,0 2-12 15,0 2-15-15,0 0-14 0,0 1-13 0,0 5-2 16,0 7 4-16,-2 2-1 0,1 3 5 16,1 5-2-16,0 0-2 0,0-2 5 0,7 3-5 0,1-3 4 15,2-1-1-15,3 0-3 0,5-2 5 16,0-3-3-16,3 0-1 0,2-5 2 0,-1-3 1 16,4-4 0-16,-3-3-3 0,-1-2 0 0,5-5-1 15,-4-2-1-15,2-2 3 0,-2-2-2 0,-1-2 3 16,1-1 1-16,-3-3-3 0,0 0 4 0,-1-2-1 15,-2-1 2-15,-2-2 0 16,1 2-1-16,-3-3 2 0,-1 2-2 0,-2 1 2 0,0 3 2 16,-2 1 3-16,-1 5 7 15,-4 3 8-15,-2 2 5 0,1 4-1 0,2 3-5 0,-4 1-10 16,0 0-8-16,0 0-8 0,1 4-3 0,-1 6-1 16,0 3 6-16,0 6 1 0,0 1 2 15,0 3 0-15,0 2-6 0,2 0 5 0,-1 0-2 0,5-1 0 16,-2-1 2-16,6-2-2 15,3-2 1-15,3 0-1 0,3-4 2 0,-2-3-2 16,2 2 1-16,5-8 2 0,-4 0-5 0,2-6 6 0,1 0-1 16,-1 0-2-16,-1-6 6 0,4-2-8 0,-2-4 3 15,-2 0 1-15,-1-3-5 0,2-1 5 16,-2-2-3-16,-1 0 1 0,0-2 5 0,-4-2-1 16,2-2 3-16,-2 0 0 0,0-1-4 0,1-2 0 15,-1 3-2-15,1 0 2 16,-2 3 1-16,1 2 0 0,0 3-1 0,-3 1-2 0,5 3-2 15,-3 3-1-15,4 2-1 0,1 3 2 0,0 2-3 16,1 2 2-16,1 0-1 0,2 7-4 0,-1 3 4 16,4 2 0-16,-3 2 1 0,3 2 1 15,-1 2-2-15,2-2 1 0,-3 2-2 0,3-1 3 0,-2 0-2 16,4-1 4-16,0-2 0 0,2 0-4 16,0-4 6-16,0 0-6 0,1-3 1 0,2-3 4 15,-6-1-10-15,2-1 8 0,-1-2-3 0,-1 0-1 16,-4-4 7-16,2 0-6 0,-6-3 3 15,0-1 1-15,-4-1-3 0,0 2 3 16,-3-1-3-16,-3 1 2 0,-1 0 1 0,-2 0 0 0,-3 0 4 16,-2 4-5-16,2-1 6 0,-4 3-6 0,1 0-2 15,-1 1 3-15,0 0-12 0,0 0 3 16,0 1-4-16,0 4 0 0,-2 2 11 0,-2 5-4 16,1 0 4-16,2 2 2 0,-1-1-10 0,-1 2 10 15,2-1-2-15,1-1-1 0,0-1 1 16,6 0-3-16,2-3 3 0,3 0 0 15,1-1 1-15,2-2-2 0,6-2 0 0,4 0 2 0,1-3-6 16,2-1 5-16,1 0-1 0,-1 0-4 0,2-5 8 16,-2 0-6-16,-1-2 0 0,3 0 3 15,0-3-7-15,-1-1 7 0,-2-1-1 0,2 2 1 16,-5-4 5-16,-1 1-4 0,0-1 2 0,-4-1-1 16,0 1 1-16,1-1-1 0,-6 2-1 0,1 0 3 15,-4 2-6-15,-5 0 5 0,3 2 1 0,-6 2-2 16,0 2 7-16,2 3-8 0,-3 1 0 15,-1 1-2-15,1 0-13 0,0 0 3 0,0 1-3 0,5 3 2 16,-2 5 10-16,6-1-1 16,1 2 4-16,0 2-1 0,6-1 2 0,3 0-2 15,2-1-2-15,6-2 4 0,5-1-4 0,8-2 4 16,1-1 0-16,4-4-1 0,0 0 6 0,4 0-6 16,-3 0 0-16,1-8 2 0,-2-1-8 0,2-4 7 15,-5-1-2-15,-2-1 1 0,1-2 7 16,-2-2-6-16,-3-2 4 0,-5-2 2 0,-4-4 0 0,-4-2 0 15,-4-1-1-15,-6-3 1 0,-1 0-5 0,-6 1 4 16,-3 2 1-16,-5 0 0 0,-1 6 8 16,-5 3-5-16,-7 2 1 0,-1 6 3 0,-3 2-7 15,3 4 5-15,-3 4-2 0,-1 3-4 16,0 0 3-16,1 6-6 0,2 6 0 0,-2 4-2 16,4 4 0-16,-2 5-2 0,7 4-2 0,2 4 2 15,1 3-3-15,1 3 5 0,5 3 0 0,-2 4-2 16,4 0 5-16,-2 1-8 0,5 1 2 15,1 0 2-15,1 1-11 0,1-1 5 0,1-2-15 16,0 0-29-16,0-3-31 0,-1 1-62 0,3-6-103 16,-5-11-375-16,1-9-777 0</inkml:trace>
  <inkml:trace contextRef="#ctx0" brushRef="#br0" timeOffset="91911.5749">18975 12832 2387 0,'0'0'77'0,"0"0"-23"0,0 0-1 0,0 0 41 0,0 0 35 16,0 0 8-16,69 143-11 0,-57-102-18 0,-5 4-17 0,0 4-12 15,-1 3-11-15,-4 4-19 0,1 2-14 16,-3 1-12-16,-3 3-6 15,-1-2-5-15,-4-2-1 0,0-5-2 0,0-3-3 16,-1-7 0-16,3-6-3 0,1-6 0 0,0-8 1 0,0-6 0 0,3-6 3 16,0-4 3-16,0-3 6 0,1-4 14 15,-1 0 10-15,-2-4 1 0,1-8-7 0,-2-7-13 16,0-8-10-16,-4-7-6 0,3-5 1 0,-4-7-2 16,2-6-1-16,0-8 5 15,0-5-4-15,2-6 1 0,0-2-4 0,1-4 0 0,0 2 3 16,0-4-2-16,2 3 2 0,1-4-5 15,-2 3 3-15,3 2-1 0,1 0 0 0,0 7 6 16,2 5-5-16,6 8 0 0,4 4 2 0,4 6-8 16,5 4 3-16,4 5-2 15,7 4-3-15,4 4 1 0,4 5 1 0,4 6 1 16,4 3-1-16,3 6 3 0,-3 3-4 16,3 5 0-16,-1 2 1 0,-4 11-5 0,1 4 6 15,-5 3 0-15,-4 8-1 0,-4 4 9 0,-4 5-8 0,-3 5 0 0,-4 6 0 16,-6 1-7-16,-5 4 7 0,-4 1 0 15,-4 3-1-15,-4-2 5 0,-4 0-2 0,-4-2 1 0,-6-3-1 16,-3-6-3-16,-2-3 0 0,-4-4 1 16,-4-3 1-16,-3-1 2 0,-4-4 0 0,-3-1 1 15,1-4-2-15,1-2 0 0,0-6 1 0,2 1-1 16,6-5 3-16,4-2 1 16,6-3-4-16,5-3 1 0,6-4-2 0,4 2 2 15,2-2 0-15,4 0 1 0,11 0 0 0,8-3-3 0,9-4 3 16,11-5-1-16,12 0 1 15,4-2 4-15,5 0-3 0,2-3 0 0,2 3-2 0,-4-3 2 16,0 0-2-16,-4 1 1 0,-4 0 1 16,-6 1-2-16,-8 3-1 0,-5 0 2 0,-7 1-2 15,-6 4 3-15,-7 2 0 0,-4 1-1 16,-8 3 2-16,-3 1-3 0,-2 0-1 0,0 0-2 0,-6 1 2 16,-4 5 0-16,-5 2 0 0,-5 5 3 0,-4 1-2 15,-2 3 0-15,-1 0 1 0,1 1 0 16,1 0 0-16,5 0-1 0,0-1 0 0,8 1-1 0,2-1-1 15,3 0 1-15,7 1 0 0,2-1 1 16,3-1 2-16,6-2-2 0,2 0 0 0,7-5 0 0,2-1 2 16,3-4 2-16,2-4-1 0,1 0 0 15,5-1-2-15,-2-6-3 0,0-1 4 0,0-4-1 16,-1-2 4-16,-1-1-5 0,-2-3 1 0,1 1 1 16,-5-2-3-16,-2 0 7 0,0 0-3 15,-3-1 0-15,1 2 0 0,-7-2-2 0,-2 2-1 16,-1 3 0-16,-3 0 1 0,-2 2 2 15,-2 4 1-15,-2 2-1 0,0 2-2 0,0 4-2 0,0 1-2 16,0 0-10-16,0 1 3 0,-2 8 1 16,-2 3-1-16,-1 4 9 0,2 4-4 15,3 1 2-15,0 1 3 0,0 2-3 0,7-1 3 0,5 0 3 16,3 0-8-16,7-3 3 0,6-1-1 0,3-5-1 16,5-5 4-16,4-3 0 0,3-6 0 15,-2 0-3-15,1-7 2 0,-1-5 1 0,-2-4 1 16,-2-3 6-16,-1-3-4 0,2-4 1 15,-5-1-2-15,0-2-2 0,0-3 1 0,-2-2 0 0,-1-3 2 16,-2-2-1-16,0-1 2 0,-3-4 0 16,0 2 0-16,-5-2 3 15,-5 1 4-15,-1 3 1 0,-6 6 2 0,-3 4 1 0,-1 5 3 0,-2 4 2 16,-2 5 1-16,0 4 2 0,0 4-6 16,0 5-3-16,0 1-6 0,0 2-8 0,0 2 0 15,-2 6-3-15,-1 5 2 0,0 5 1 0,-1 7-2 16,-1 4 2-16,-2 5-1 0,3 4-1 15,-3 4 2-15,3 3 0 0,-2 0 0 0,-1 1-3 0,0 1 2 16,-3 1-5-16,1 0-4 0,-2 0-15 16,2-5-24-16,4-2-18 0,2-7-16 15,1-4-8-15,2-5-8 0,0-4-29 0,1-3-46 0,-2-3-64 16,1-5-149-16,0-3-433 0,0-3-738 0</inkml:trace>
  <inkml:trace contextRef="#ctx0" brushRef="#br0" timeOffset="92453.3003">21225 12975 34 0,'0'0'700'0,"0"0"-190"0,0 0-198 15,0 0-112-15,0 0-39 0,0 0-28 0,0 0-22 0,147-70-15 16,-109 67-10-16,8 1-16 0,-3 0-12 16,5 0-14-16,-3 0-11 0,4-2-4 0,-2-2-3 15,-2 0 1-15,-4-3 11 0,0-4-4 31,0-1 6-31,-3-2-1 0,-4-2-2 0,1-3 8 0,-7-1 5 0,-2-2 16 0,-4-1 7 16,-3 2-1-16,-1-3-4 0,-6 1-11 0,-1-1-6 0,-2 0-2 16,-6 2-4-16,2-1-1 0,-6 3-4 15,1 3 2-15,-4-1-2 0,0 7-2 0,-4 1 0 16,1 4-12-16,0 4-8 0,0 2-7 0,-2 2-15 16,0 2 8-16,1 8-2 0,-2 5 1 0,-3 6 5 15,1 5-8-15,-1 6 0 0,2 6 0 16,-1 4-1-16,1 4 2 0,1 3 0 0,1 3 0 15,0-1-3-15,3-3 4 0,0 0-3 0,3-5 2 16,2-3 7-16,1-3-7 0,1-5 2 16,8-5-4-16,2-5-7 15,0-5 9-15,4-5-1 0,-1-5 3 0,0-3 3 0,2-1-3 16,0-3 1-16,1 0-2 0,3-4 0 0,0-4 1 16,3-1 1-16,1-5 0 0,-1 2-4 0,2-4 2 15,0 0-2-15,2-2 2 0,-3 0 3 0,3 0-3 16,-4 3 0-16,-2 1-4 0,1 2-4 0,-1 5 5 15,-3 0-1-15,2 3 1 0,-4 3 6 0,-1 2-9 16,-4 1 0-16,0 5 0 16,-1 1-3-16,0 3 7 0,-1 2 2 15,0 2-2-15,-2-1 2 0,-3 4-3 0,4 0 0 0,-4 1 1 0,3-1 0 16,-4 0 0-16,5 1-6 0,-5-2-22 0,4 0-28 16,3 1-30-16,1-2-52 0,1-2-66 15,7 1-171-15,-3-6-723 0,-5-3-562 0</inkml:trace>
  <inkml:trace contextRef="#ctx0" brushRef="#br0" timeOffset="93815.8744">23255 12778 2515 0,'0'0'226'0,"0"0"-17"0,0 0-67 16,0 0-24-16,0 0-16 0,0 0-25 0,0 0-27 15,0 0-25-15,0 0-8 0,0 0-12 16,0 0 5-16,0 0 4 0,0 0-7 16,0 0 10-16,-29 101-3 0,29-70-1 0,-1 0 0 15,1 1-5-15,1-2-1 0,-1 0-2 16,6-4-1-16,1-1 1 0,1-5 1 0,0-1-5 0,-1-4-4 16,0-3 3-16,1-4-3 0,0-2 6 15,0-2 7-15,3-2-4 0,0-2 4 0,1-1-3 0,5-4-4 16,-3-2 4-1,5-3-4-15,0-2 2 0,-1 1 4 16,-1-4-8-16,3 1-1 0,4-2 0 0,-2-1-3 0,0 2 5 16,-3 1 0-16,0 2 1 0,-5 0-3 15,2 4-1-15,-4 1 0 0,-1 3 1 0,-2 1 0 16,-4 1-2-16,1 1 0 0,-4 1-6 0,0 0-6 0,3 1 7 0,-3 4-2 16,-1 5 7-16,0 1 4 0,-1 3-4 0,0 2 1 15,0 1 0-15,0 1-2 0,0 1 4 0,-3-2-1 16,-3 1 0-16,4 0 0 0,2-2-4 15,0-1-4-15,0-3-1 0,1-3-1 16,8-3-2-16,0-3 3 0,3-1 0 0,4-2-2 0,-2 0 1 16,6-5-5-16,0-1 5 0,0-2 1 0,1 0-1 15,1-1 4-15,-1-1-1 0,4 0 1 0,-2-2 6 16,-1-1 3-16,-1-2 2 0,-1 0 0 16,0-2-2-16,-2-1-2 0,-4 3 2 0,3-2 0 15,-3 2-2-15,0 1 1 0,0 1 0 0,-3 1-2 16,2 3 5-16,0 1-2 0,-2 1 4 0,-2 3 4 15,-1 1-6-15,-1 2 0 0,0 1-5 16,-3 0-2-16,2 0 2 0,-2 3 0 0,2 3 0 16,-2 0-2-16,3 2 0 0,0 1-1 15,0 1 1-15,2 1 3 0,2-1 0 0,5 1 1 16,-3-2-1-16,6 0-3 0,-2-1 2 0,3-2 0 16,1-2 0-16,1-3 6 0,2-1-6 15,4 0 0-15,1-3-1 0,1-4-3 0,-1-2 3 0,-2-2 1 16,2-5 2-16,1-1 2 15,-2-5-3-15,-1-1 1 0,-1-3-2 0,2-3 2 0,-4-2 2 16,-1-4 0-16,0 0 1 0,-9-3-3 0,2 2 5 16,-5 1 1-16,-4 5 0 0,0 4 5 0,1 3-1 15,-6 4 7-15,2 7 5 0,-1 2 2 16,-3 5 6-16,0 2-6 0,0 3-7 0,0 0-11 16,0 1-9-16,-4 7-3 0,-1 5 1 15,-4 5 2-15,0 6 2 0,-2 5 2 0,-2 3-2 16,-3 6-1-16,-2 3 1 15,1 2-3-15,-2 1 2 0,1-1 4 0,3-2-5 0,5-1 1 16,2-2-1-16,6-2-3 0,2-3 5 0,1-1-2 0,8-3 0 16,1-4 0-16,3 0-4 0,2-6 1 0,1 0-1 15,3-7 1-15,2-1 0 0,-2-5 2 0,2-3 0 16,0-2-2-16,1-1 7 0,0-3-6 16,3-4 3-16,-1-3 2 0,-3-1-7 0,0 0 6 15,-2 0-1-15,-1-1 0 0,-4-2 2 16,1 1 0-16,-2-1 1 0,-4 0 0 0,-1 3-1 15,-4 3 0-15,-1 2-2 0,-2 4 1 0,-1 0-1 16,0 2-2-16,-1 0-5 0,-4 2-2 0,-4 3 3 16,-3 5 3-16,-5 0 3 0,0 3 4 15,1-1-3-15,-2 2 0 0,3 0 0 0,0 0-3 0,5-1 4 16,3 1-2-16,2-1 0 0,1 0 1 0,2-3-1 16,2 0 2-16,2 0-1 0,4-2 1 15,4-2-2-15,-1-1 4 16,7-1 1-16,-2-4-3 0,4 0 3 0,-1 0-5 0,1 0 1 0,2 0 3 15,-1-6-6-15,0 0 6 0,-1-3-3 16,-1-2-2-16,0 0 5 0,-6 0-3 0,2-3 2 16,0-1-1-16,-5-2-1 0,-1 2-2 15,0-3-2-15,-3 1-1 0,0 0-3 0,-4 0-4 0,0-2-5 16,-5 0-13-16,0 0-11 0,-3 2-10 0,-2 1-10 16,-3 1-4-16,-2 1-10 0,1 1-9 15,-3 1-15-15,-2-1-15 0,-1 0-6 0,-1 2-7 16,0-2 14-16,1 0 20 0,-2 0 22 0,1-1 29 15,1 0 20-15,2 0 13 0,5 1 16 0,0 0 32 16,5 1 36-16,1 0 30 16,4 3 24-16,3-2-1 0,0 0-10 0,2 1-12 0,6 0-23 15,3 0-23-15,5-1-20 0,1 1-15 0,9 2-1 16,1 1-3 0,4 0 1-16,3 3 0 0,1 0-4 0,5 0 1 0,3 2-2 0,0 1-3 15,0 1 2-15,-2-1-2 0,0 1 6 0,-2-2 1 16,-4 2 2-16,-3 0-1 0,-3-1-3 15,-3-1 0-15,-6 0-7 0,-5-2 2 0,-2 1-1 16,-1 0-1-16,-8-1 8 0,0 1-2 0,0 0 1 16,-2 0-1-16,-2 1-5 0,0-2-2 0,0 2-4 15,0-1-5-15,-1 0 2 0,-4 1-6 0,0-2-1 16,-5 2 0-16,0 1-5 0,-3 0-2 0,-3 1-20 16,-1 0-30-16,-4 5-58 0,-2 2-106 15,9-2-327-15,1 0-877 0</inkml:trace>
  <inkml:trace contextRef="#ctx0" brushRef="#br0" timeOffset="95057.3479">2989 15143 2167 0,'0'0'159'0,"0"0"-9"15,0 0 20-15,0 0 6 0,0 0-11 0,0 0-24 16,0 0-31-16,-20-125-29 0,6 112-19 0,-3 3-14 16,-3 4-15-16,-4 4-8 0,-2 2-9 15,-5 1-7-15,-6 9-3 0,-2 6 2 0,-5 7-3 16,-5 5 5-16,0 6 6 0,-1 0-5 0,5 3 2 16,4 3-4-16,4 1-5 0,7 4 3 15,7 2-2-15,6-2-1 0,7 1-3 0,6-4-1 16,4-5-3-16,8-4-1 0,8-7 4 0,7-5 0 15,5-8 3-15,7-5-1 0,1-7-2 16,5-1 2-16,-1-4-2 0,0-8 5 16,-2-3 3-16,0 0-2 0,-5-7 3 0,-4 0-3 15,0-2 0-15,-3-1 4 0,-5-3-2 0,-1 2 6 16,-2 0 1-16,-5 0-4 0,-3 1 1 0,0 3-1 0,-3 1 2 16,-4 1 8-16,0 4 6 15,-2 2 0-15,-1 3 0 0,0 2-3 0,0 2-5 16,0 3 0-16,0 3-3 0,0 1-9 0,0 0-1 15,0 0-9-15,0 6-5 0,0 4 8 0,3 3-2 0,4 6 4 16,0 2 5-16,2 3-8 0,4 1 2 0,0 1-1 16,1 0-3-16,2-1 6 0,-1-1-1 15,2-1 0-15,1-1 0 0,-1-2-3 0,3 2-2 16,-3-1-2-16,3 0-10 0,0-3-30 0,-1 1-37 16,1-2-77-16,-4-3-148 0,-1-4-870 15,-7-4-602-15</inkml:trace>
  <inkml:trace contextRef="#ctx0" brushRef="#br0" timeOffset="96926.5654">4361 15716 1749 0,'0'0'1006'0,"0"0"-973"0,6-124 22 0,12 71 15 0,5-2 6 15,8-4 11-15,4-3-20 0,4-1-15 0,-2-1-9 16,1 1-20-16,-1-2 3 16,-5 3-3-16,-3 3-4 0,-4 3 6 0,-4 6-3 0,-5 6 3 15,-3 7 3-15,-7 7-1 0,-4 7 1 0,-2 5-1 0,0 5 4 16,-6 6 1-16,-2 2-1 0,-3 3-6 0,-2 2-13 15,-7 2-5-15,-4 9-7 0,-2 3 1 0,-1 5 4 16,2 4-4-16,-1 3 3 16,4 1-3-16,6 1-3 0,3 2 4 0,6 2-4 15,9 0 4-15,-2 3 1 0,7-3-6 0,9-1 7 16,3-1-3-16,7-2 0 0,7-2 2 0,1 1-1 16,7-3 2-16,3 1-2 0,1-2 0 15,2-1-2-15,2 0 1 0,-3 0 0 0,-4 0-1 16,-3-3 1-16,-7-1-2 0,-6 0-5 0,-6-1 6 15,-6-3-10-15,-5 0 1 0,-8-2 0 0,-1 1-9 16,-8-1 10-16,-8 2-5 0,-4-1 3 0,-8 0 4 16,-5-1 0-16,-4-4 3 0,-5 0 0 0,-3-2 3 15,-1-1-3-15,3-4 4 0,5-1 1 16,0 0-4-16,10-3 7 0,8-4-2 0,5-2-2 16,9 0 8-16,6-3-17 0,5-3-3 0,12-3-2 15,10-2-11-15,11-3 13 0,12-3 1 16,4 0 4-16,9-1 3 0,6 0 2 0,0-3 1 0,2 1 1 15,-5 1 1-15,-1 1-2 0,-5-1 1 16,-7 3 1-16,-4 0 0 0,-7 3 0 0,-6 0 0 16,-6 0-4-16,-4 4 5 0,-7 0-2 15,-7 2 2-15,-3 2 5 0,-4 1 0 16,-1 1 6-16,-4 2 1 0,0 2 4 0,-7 1 6 0,1 2-2 0,0 1-2 16,-2 0-1-16,-2 1-5 0,2 1-1 15,0 0-2-15,2 1-1 0,-2 1-4 16,4 0-1-16,-2 0-2 0,4 0-4 15,1 0 2-15,0 3-5 0,1 2 2 0,-1 4 2 0,1 3-6 16,1 2 7-16,-1 4-2 0,0-1-3 0,1 3 6 16,2 0-3-16,3-1 3 0,-3 3-1 15,6-1-3-15,-3-1 0 0,0 2-1 0,2 1 3 16,2-1-2-16,-1 0 2 0,0-3-2 0,2 2-2 16,-1-2 6-16,-2-3-4 0,5-1 2 15,-3-1 1-15,1-2-5 0,0 0 5 16,0-6-1-16,0 0-2 0,3-2 5 0,-2-3-4 0,0-1 1 0,-2 0 3 15,3-5-4-15,3-3 3 0,-4-1-2 16,4-2 0-16,-2-3 1 0,0 0 1 0,-1-2 1 16,0-1 0-16,-2-2 2 0,0-1-4 15,0 0 0-15,0-2 2 0,0 0-7 0,2-1 7 0,-1 0-3 16,1 3-2-16,-1 0 8 0,3 6-8 0,-2 0 2 16,-1 3 1-16,2 2-5 0,-3 0 1 15,2 5-4-15,-2 0 5 0,2 5-3 16,0-1 2-16,0 3 2 0,0 4-3 0,-1 2 2 15,3 1-2-15,-1 1-1 0,2 1 5 0,-1 0-6 16,2 2 6-16,-2 0-1 0,3-3-4 0,1-1 7 16,3-2-5-16,0-3 2 0,4-2 4 0,1-3-8 15,1 0 6-15,7-8-4 0,-2-1 0 0,3-3 6 16,0 0-4-16,1-3 1 0,-3-1-1 16,-2-4 0-16,1-1 0 0,-4-2 0 0,0 2 3 15,-3-1-6-15,-3 1 6 16,-3 1-2-16,-2 1-3 0,-5 3 12 15,-1 1-10-15,-3 4 4 0,-2 0 2 0,-5 3-8 0,-2 2 5 0,0 1-2 16,0 1 0-16,-1 4 3 0,-7 0-5 0,-2 0 0 16,-6 8-2-16,-3 2-1 0,-4 4 0 15,0 3 1-15,1 2 4 0,2 4-3 0,0 3 4 16,7 2 0-16,0 2-4 0,9 2 6 16,2 2-7-16,2 2 0 0,4 0 4 0,11 5-9 15,-2 4 8-15,8 3 0 0,-2 2-3 0,2 6 11 0,1 1-11 16,1 1 4-1,-2 5-1 1,-1-1-5 0,-5-2 1-1,-3 0-5-15,-4-6-6 0,-5-4-11 16,-3-9-11-16,0-4-10 0,-2-7-6 0,-5-6 10 0,0-6 11 0,-1-4 14 0,-1-6 13 0,0-4 0 0,0-4 4 0,6-4-5 0,-1-8-3 0,2-8 1 0,2-3-3 0,2-5 4 0,5-7 5 0,4-6-3 16,5-5 2-16,4-8 0 15,2-6 2 1,5-4 2-16,4-6 1 0,3-5-2 31,-1-1-1-31,5-2 5 0,0-2-2 16,-3 2 5-16,4 2 10 0,0 2-2 0,-4 4 20 0,0 7 3 0,-5 5-1 15,-2 10 13-15,-4 5-14 0,-5 11 4 0,-5 8-3 0,-4 6-7 0,-2 7 0 0,-5 4-7 0,-2 4-6 0,-1 3-6 0,0 0-7 16,0 3-1-16,4 7-7 0,-10 8 3 0,2 5-2 0,-4 8 1 16,-1 8 5-16,-1 6-9 0,0 8 9 15,0 2-3-15,0 6-2 0,6 0 11 0,3 2-11 16,1-3 2-16,3-2 2 0,10-4-11 15,6-7 7-15,7-5-3 16,2-9 2-16,9-5 5 0,3-7-3 0,1-5 1 16,0-5-5-1,1-6 1 1,3-5 1-16,-2-6 2 16,-3-7 3-16,0-5 1 0,-5-4 1 0,0-4 0 15,-3-1-4-15,-3-2 6 0,-4-1-6 16,2-3 3-16,-5 1 3 0,-4 1-8 0,-3-3 7 0,-3 2-3 0,-2 1 2 0,-2 3 5 0,-5 0-3 0,1 7 4 0,-4 2-2 0,0 4 0 0,-1 3 4 0,-5 4-2 15,2 3 1-15,-3 0-5 0,-2 5 0 0,-1 0-3 16,0 7-5-16,-3 4 6 0,-3 5-6 0,1 2 3 16,-1 3 2-16,4 2-7 0,1 5 6 0,2-2-4 15,0 2-1-15,6 0 6 0,1 4-2 0,2-3 1 16,2 0-3-16,6 0-1 0,6-1-1 16,4-4-2-16,5-1 1 0,5-4-6 0,5 0-11 0,4-4-12 62,5-2-23-62,2-4-31 16,6-4-48-1,7-1-80 1,-1-3-293 0,-8-1-723-16,-17 0-410 0</inkml:trace>
  <inkml:trace contextRef="#ctx0" brushRef="#br0" timeOffset="97962.5624">9929 14797 3300 0,'0'0'50'0,"0"0"-17"0,0 0-16 0,0 0-10 0,0 0 0 0,0 0 11 0,0 0 11 0,0 0 10 0,-48 124 0 0,40-79-1 0,-3 3-8 15,1 4-5-15,0 3-1 0,-1 3-10 0,-1 5 1 0,-5 3-7 16,4 3-10-16,-2 1 3 0,2-1-3 16,0-1 0-16,-1-1 9 0,3-5-4 0,-1-7-1 15,7-9 0-15,-1-9-7 0,2-9 4 0,1-8 1 16,0-8 2-16,3-4 6 0,-1-5-2 0,0-2 4 15,0-1 2-15,-1-5-4 0,-3-8 1 16,3-4-2-16,-4-8-2 0,0-4-1 16,-2-6 0-16,-3-9-4 0,0-3 2 15,-3-7 1 1,1-5-1 0,2-5 2-16,-2-2-3 0,1-5 0 0,3-4 1 0,-1-1-1 0,3-4 3 0,6-1-1 0,0-3 0 0,1-1-2 0,3 1-2 0,6 2 1 15,5 6-2-15,0 7 0 0,5 9 4 16,3 8-8-16,2 9 6 0,5 7-2 15,-1 8-3-15,3 8 7 0,-2 5-8 0,1 10 2 0,0 5 1 16,1 4-5-16,-1 8 6 16,3 8-2-16,-2 5 3 0,0 7-1 15,-4 8 0-15,-4 5 3 0,-4 7-1 0,-6 4-3 0,-3 4 0 16,-9 2-2-16,1 3 2 0,-6 2 3 0,-8 1-1 16,-5-5-1-16,-2-3-1 0,-3-6 3 0,-1-6-1 0,-1-3 1 15,0-7 0-15,0-3-4 0,-2-5 4 16,1-9 0-16,1-2 1 31,2-5 4-31,0-4-4 0,2-3-1 0,8-1-1 0,3-3-5 0,1-3 6 0,8 0 4 16,0-4-1-16,8-5-1 0,4-4-5 0,8-6-3 0,7-2-1 0,8-2 2 0,7-5-3 15,7 3 3 1,6-1 1-16,2-1 2 0,3 0 2 0,1 0-2 0,0-1 2 0,-1 3 1 16,-5 2-1-16,-1 2 2 0,-6 1-2 0,-3 3-2 15,-9 2 4-15,-5 1-3 0,-7 4 3 0,-11 2 2 16,-3 2-3-16,-7 4 2 0,-3 2-2 15,0 0 2-15,-5 10 3 0,-6 2-1 0,-7 4 1 16,-3 5-4-16,-8 0 2 0,-2 2-1 16,-1 2 1-16,0 0 3 0,2 0-5 0,1 1 4 15,6 1-6-15,3-3-3 0,4-1 6 16,7-1-5-16,5-4 5 0,4-1 2 0,1-3-7 16,9-3 3-16,4-3-3 0,4 0 1 0,6-5 7 15,2-3-1-15,4 0 0 0,1-6-1 0,2-2-4 0,2-5 2 16,-3-1-2-16,-1-3 4 0,-1-1 3 15,0-2-3-15,-2-2-3 0,-1 0-4 0,3-3-3 16,-4 0 6-16,-2-2 2 0,0 1 6 16,-4 0-3-16,-3 0-2 0,-1 3-2 0,-4 1-3 15,-3 1 8-15,-3 5-1 0,-1 2 1 16,-2 4 1-16,-3 4-9 0,0 2 1 0,0 3-3 0,0 1-4 16,0 1 3-16,0 10-3 15,0 5 2-15,-3 6-1 0,1 2 7 0,-1 3-2 0,4 1 3 16,-1-1 5-16,2-1-7 0,5 0 2 15,4-2-4-15,4-1-7 0,7-2 7 0,5-3 0 0,6-6-1 16,4-1 5-16,2-6-10 16,4-4-2-16,-1-1-1 0,3-7 0 0,-5-4 7 15,-1-4 6-15,0-3 0 0,-5-5-2 0,-5-1 4 0,-2-5-3 16,-6-3 5-16,-1-2 4 0,-4-2-5 0,0-4 4 16,-3-4 1-16,-2-1-4 0,-1-2 9 0,-3 0-3 15,-3 0 1-15,0 1 9 0,-4 4-5 16,0 4 5-16,-4 4-1 0,2 7-1 0,-3 4 1 15,1 9 0-15,1 5-2 0,0 4-7 0,0 4-4 16,2 1-6-16,-1 1-2 0,0 9 3 16,-4 4-2-16,5 9 2 0,-4 5-2 15,1 5-8-15,3 4 5 0,-1 4-1 0,4 2 4 16,-2 3 8-16,0 4-10 0,0 1 0 0,1 2 0 16,0 3-6-16,-1-1 8 0,-2 1-10 0,-2-1-20 0,-4 1-25 15,-1-2-39-15,-1-2-46 0,-2-1-81 0,-1-7-189 16,4-13-600-16,3-11-698 15</inkml:trace>
  <inkml:trace contextRef="#ctx0" brushRef="#br0" timeOffset="98540.55">11496 14987 962 0,'0'0'816'0,"0"0"-569"0,0 0-40 16,0 0-56-16,119-69-30 0,-80 63 1 15,6 0-16-15,3 1-15 0,4 1-20 16,0-1-19-16,1 0-7 0,1 0-8 0,3-2-1 0,2-2 0 16,1 0-4-16,2-4-4 15,0-4-2-15,1 1-4 0,-2-4-3 16,-2-2 5-16,0-2-6 0,-6-2 2 0,-4 0 1 16,-7-2-2-16,-7 1 12 0,-6-3 7 0,-9-1 7 0,-4 1 7 15,-8-1-7-15,-2 3-4 0,-6 1-8 0,-1 0-9 16,-7 4-4-16,-2 3-2 0,-4 4-3 0,0 2-5 15,-1 4-2-15,-3 2-4 0,0 5-2 0,-1 3 4 16,-2 0-6-16,-2 8-2 16,-2 5 0-16,-3 7-2 0,-4 4 4 0,1 7 0 0,-1 4 2 15,2 4 4-15,0 4-6 16,3 4-2-16,2 1-2 0,0 6-1 0,4-1 4 16,2 0 3-16,8 0 0 0,2-5 0 0,9-3-2 0,0-6 0 15,9-5-1-15,6-7 4 0,1-6-4 0,5-5 4 16,1-3-2-16,2-3-4 0,2-5 8 0,2-4 0 15,2-1 3-15,0-5 1 16,1-3-5-16,1-3 0 0,-1-3-2 0,3-2-2 0,-2-2 6 16,1 1-2-16,-2-5 1 0,-3 1 0 15,1-1-3-15,-1 1-1 0,0 4 0 16,-1 2-1-16,-1 4 0 0,-3 6-1 0,1 2-2 0,-2 3-1 16,0 4 5-16,-1 7-3 0,2 6 2 0,-1 1 5 15,0 4-7-15,-1 3 2 0,0-1-1 0,-2 2-3 16,2-4 6-16,-2 2 0 0,-1-2 0 15,2 2 0-15,4-3-2 0,0-1-1 0,6-3 2 16,1 0 4-16,7-5-1 0,-1-4 1 0,3 0 1 16,4-5-5-16,-1-1 4 0,2-2-2 15,0 0-1-15,0-2-5 0,0-1-25 0,-1-5-28 16,3 0-52-16,-3-2-89 0,-10 1-328 0,-9 3-892 16</inkml:trace>
  <inkml:trace contextRef="#ctx0" brushRef="#br0" timeOffset="414319.5354">448 9169 0 0,'0'0'53'15,"0"0"509"-15,0 0-62 0,0 0-106 0,0 0-65 16,0 0-44-16,0 0-41 0,0 0-42 0,0 0-25 16,0 0-31-16,0 0-24 0,-47-127-8 15,45 111-32-15,-3 1-30 0,2 3-35 0,2-2-40 16,0 8-15-16,1 1 3 0,0 5 10 0,0 0 23 15,0 0 13-15,0 0 0 0,1 0 0 16,6 0-1-16,4 9 2 0,2 2 3 0,-3 9 0 16,7 4-4-16,-3-1-1 0,4 8 1 15,4 1 2-15,7 7 4 0,3 5 3 0,9 2-27 0,-2-9 4 16,-1-6 9-16,-1-13 13 0,4-11 37 16,0-7 3-16,4-11-4 0,5-10-13 15,3-6-9-15,6-8-7 0,4-7-5 0,6-8-1 0,19-18 2 16,19-17-10-16,6-9-3 15,0 1-4-15,-16 15-8 0,-20 16 6 0,-7 11-1 16,-9 7 0-16,-11 8 3 0,-5 6-1 0,-9 4-1 0,-8 7 2 16,-9 5-2-16,-7 6 3 0,-8 3 5 15,0 4 4-15,-4 1-1 0,0 0-1 0,0 0-8 0,0 0-4 16,0 0-4-16,-2 0-6 0,-1 3-8 16,0 2-4-16,-5 6 2 0,-2 2-7 0,-1 5-12 15,-9 4-24-15,1 3-40 0,-5 4-68 16,-6 3-111-16,3-4-453 0,11-9-922 0</inkml:trace>
  <inkml:trace contextRef="#ctx0" brushRef="#br0" timeOffset="414773.2746">154 9653 1936 0,'0'0'384'15,"0"0"-26"-15,0 0-186 0,0 0-55 0,0 0-17 0,0 0 3 16,0 0-22-16,0 0-33 0,0 0-25 0,0 0-29 16,0 0-7-16,0 0 10 0,0 0-5 15,0 0 15-15,-27-47 4 0,27 47-3 0,0 0 10 16,1 0 2-16,6 2 3 0,4 10 4 0,0 1-7 16,-1 7-2-16,7 5-4 0,-3-3 0 0,6 6 4 15,1-5 4-15,-1 1 8 0,2-2 6 16,6 2 17-16,2-6 6 15,11 1 3-15,18-1-35 0,13-10-48 16,11-8-3-16,8-9-8 0,6-21 28 0,2-8 34 0,27-25-7 16,15-16 0-16,13-14-6 0,5-7-9 0,-14 10-2 0,-15 11-4 15,-11 3 4-15,-1 6 2 0,-6 2 1 0,-4-3 4 16,-3 7-3-16,-7 3 1 0,-6 5-3 0,-6 6-3 16,-14 5 7-16,-8 6-1 0,-12 6 0 15,-12 5 1-15,-7 6-6 0,-10 6 4 0,-9 7 4 0,-5 2 8 16,-6 3 4-16,-2 3 0 0,-1 0-2 15,0 0-7-15,0 1-9 0,0 0-1 0,0 0-1 16,0 0 0-16,0 0-6 0,0 0 0 0,0 0 0 16,0 0-9-16,0 1-13 0,0 2-35 0,0 4-29 15,0 1-67-15,3 4-162 0,0 0-886 16,3-5-601-16</inkml:trace>
  <inkml:trace contextRef="#ctx0" brushRef="#br0" timeOffset="515264.3791">6 11279 0 0,'0'0'0'0,"0"0"0"0,0 0 855 0,0 0-1107 16,0 0-49-16,0 0-1 15,0 0 302-15,0 0 0 0,0 0 0 0,0 0 0 16,0 0 0-16,0 0 0 0,1 106 0 0,-1-106 0 16,0 0 27-16,0 0 365 0,0 0 154 0,0-4 35 15,0-2-102-15,0-1-132 0,0 1-124 16,0 6-71-16,0-6-127 0,0 0-12 0,3 0-30 16,-1 1-22-16,-2 5 76 0,0 0-26 0,0 0 3 15,0 0-13-15,0 0-5 0,0 0 6 0,0 0-12 16,0 0 6-16,0 0 6 0,0 0 5 0,5-6 9 15,3 1 3-15,-1 0-1 0,6 1 1 0,-3 4-3 16,3 2 0-16,5 2 3 0,0 1 3 16,5 2-2-16,0 3-1 0,7 0-2 15,-1 1-7-15,2-1 7 0,1 1 1 0,14 5 4 0,9 3 13 16,13 1-45-16,11 4-20 0,-2-6 5 16,3-5-4-16,1-4 49 0,-1-8 27 15,1 0-6-15,4-10-4 0,25-11-7 0,25-10-15 0,14-10 0 16,12-9-1-16,-13-5 2 0,-7-6 11 0,-1-9-1 15,10-11 2-15,13-7 5 0,7-10-1 16,13-10 4-16,10-5 2 0,7-6-12 0,7-7-1 0,2 0-7 16,4 0-9-16,0 3 4 15,-1 3-4-15,-2 6 0 0,-6 4 1 0,-9 9-4 0,-7 7 1 16,-13 6 0-16,-11 8 1 0,-13 8 0 16,-13 7-3-16,-9 8-1 15,-16 8-2-15,-11 2-2 0,-14 7 2 0,-13 7 2 0,-11 6-6 0,-10 6 3 16,-12 6 1-16,-11 5-5 0,-9 4 5 15,-6 3-3-15,-7 3-4 0,-5-1 3 0,-2 4-8 0,-2 6-2 16,0 5-4-16,1 9-29 0,-2 8-67 16,-3 7-187-16,-3-7-815 0,5-8-616 15</inkml:trace>
  <inkml:trace contextRef="#ctx0" brushRef="#br0" timeOffset="814925.198">2226 3874 0 0,'0'0'0'0,"0"0"0"16,0 0 0-16,0 0 0 0,0 0 0 16,0 0 0-16,-88-121 0 0,76 109 0 15,-5-1 0-15,5 3 0 0,-1 1 0 0,0 1 0 16,7 3 0-16</inkml:trace>
  <inkml:trace contextRef="#ctx0" brushRef="#br0" timeOffset="816049.4426">2342 3150 0 0,'0'0'0'0,"0"0"0"16,0 0 147-16,0 0 161 0,0 0-36 0,0 0-74 15,-31-125-41-15,19 112-20 0,-7 4-37 16,-1 2-22-16,-3 2-13 0,-3 4-15 0,-4 0-7 0,-2 1-4 16,-1 9 10-16,-6 3-5 0,-1 5-7 15,-3 5-3-15,-4 6-16 0,3 4 1 0,-4 5 1 16,2 2 1-16,-1 3-8 0,1 4-6 0,2 5-3 16,4 3-6-16,4 5 2 0,1-4-1 15,9-4 2-15,-1-5 4 0,6-1 13 0,-1 5 5 16,-5 7 9-16,-2 5 9 0,-2 4-4 0,0 6-1 15,-1 1 10-15,1 4-3 0,1-1 1 16,0 0-3-16,6-1-16 16,-1 3-4-16,3-1 4 0,4 0 7 0,4 3 1 0,2-1-4 0,2 0-10 15,2 4-6-15,4-1-4 0,4 2 4 0,0 3 6 16,0 0-2-16,7 5 1 0,1 1-2 16,2 3-5-16,0 3 0 0,2 2-3 15,-1 4-1-15,3 3-1 0,-2 3 2 0,-1 2-1 0,1 1 0 16,-2 2-2-16,-1 0-4 0,1-1 3 0,-3 3 2 15,-2-2 3-15,0 1 0 0,-3 1 0 16,-2 0-3-16,1 1 1 0,-6 0-1 0,-3 2 1 16,-2 1-2-16,-5 1 0 0,1 0-1 0,-5 2 1 15,-2 2 4-15,-3 2-2 0,-2 2-1 0,-3 2 0 16,-2 0-1-16,-3 0 1 0,-4 2 1 0,-2 3-1 16,3-19-4-16,5-13 37 0,1-15-8 15,5-12 6-15,-7 3-3 0,1 4-35 16,-2 5 4-16,-5 3-8 0,-1 2-2 0,-1 4 0 0,-2 1-11 15,-5 1 1-15,3 3-5 16,-5-1-7-16,-1 1 42 16,-4-1-12-16,3-1-7 0,-1-2-12 0,1-7-61 0,1-5 0 15,12-9-8-15,12-4 1 16,15-11 117-16,12-7-2 0,1-6 18 16,-1-6 7-16,0-7-91 0,0-5 26 0,0-12-2 0,0 2 5 0,0-9 0 0,0-7-20 0,0 8 0 15,0-11-2-15,0 1-3 16,0 1 10-16,0-7 6 0,0 0 18 0,0 0 10 15,0 0 11-15,0 0 3 0,0 0 1 0,0 0 8 16,0 0-4-16,0-2 6 0,0-4-1 0,0 0-8 16,0 0 13-16,0 6 0 0,0 0 6 0,0 0 1 0,0 0-6 15,0 0-3-15,0 0-7 0,0 0 0 0,0 0 3 0,0 3-2 16,0 4 0-16,5 10-3 16,14 7-106-16,7 1-4 0,12 8-2 0,0-1 1 15,-1 2 100-15,2 4-1 0,1 5 0 0,0 2-2 16,1 2 6-16,7 18-2 0,7 13-36 0,10 12-31 15,0 13-10-15,-4-3 1 0,-8-5 37 0,-4-4 31 16,-8-6 5-16,-2-6-1 0,-7-2 0 16,0 0 0-16,-1 1 0 0,0 1 4 0,3 3-1 15,-4 3-1-15,0 1-4 0,-2 2-2 16,2 1-2-16,0 0-1 0,-1 0 5 0,1 0-4 0,-1-2 0 16,-4 0 0-16,3-3-3 0,0 2 2 0,-4-2 0 15,11 17 2-15,2 7 1 0,3 4-10 16,8-1 0-16,-7-23-3 0,-2-15 2 0,3-9 6 15,-2-6 5-15,2-7 2 0,6 0-4 0,-1-4 8 16,7-4-2-16,-2-4-4 0,2-6 8 16,-1-3-3-16,4-6 5 0,1-4 1 0,-2-3-6 15,7-3 6-15,2-5-3 0,-1-3-2 0,6-3 6 16,2-3-7-16,-2 0 5 0,0-8-1 0,-1-2 2 16,-3-1 1-16,-2-3 0 0,-6-1 8 15,-2-2 0-15,-3 3 3 0,-4-4-2 0,-5 2-5 16,-4-1 4-16,-2 2-9 0,-7 1 1 15,-6 1-1 1,-3 2-9-16,-5 1 6 0,-7 1 1 0,-2-1 5 16,-4 3 7-16,1-2-1 0,-3 2 0 0,-1-1-5 15,-1-1-7-15,0-3-6 0,0 1-5 0,0-2 0 0,-1-1-3 0,-1 1 0 16,-2 0-3-16,1 1-11 0,3 3-27 16,0-4-85-16,0 5-331 0,0 2-1171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08:47.6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10521 7882 2161 0,'0'0'237'0,"0"0"-193"0,0 0-2 0,0 0 19 16,0 0 4-16,109-123 4 0,-89 104-4 0,-5 3-15 16,3-2-9-16,-4 0 4 0,1-1 0 0,-2 2-5 15,-2 1-5-15,-1 1-11 0,-1 3-7 16,-2 4-6-16,-2-1-3 0,-2 3-1 0,2 2 1 15,-4 0-3-15,0 2-1 0,-1 0-3 0,0 2-7 16,0-2-28-16,0 2-78 0,0 0-81 0,2 0-152 16,1 2-501-16,-2 0-664 0</inkml:trace>
  <inkml:trace contextRef="#ctx0" brushRef="#br0" timeOffset="66984.1059">3340 2451 785 0,'0'0'144'16,"0"0"27"-16,0 0 28 0,0 0 33 0,0 0 20 16,0 0-27-16,0 0-46 0,0 0-36 15,0 0-34-15,0 0-31 0,0 0-31 0,0 0-18 16,-1 0-12-16,1 0-11 0,3 0-3 0,1 0 2 16,0 1 3-16,4 0 5 0,1 1 6 0,2-1-1 15,1 2-2-15,4-2-2 0,-3 3-6 0,5-2 3 16,0 1-1-16,0-1 0 0,1 0 2 0,5 2-5 15,-1-3-3-15,2 4 1 16,1-1-5-16,1-2 2 0,-2 2 2 16,5-1-1-16,-1 0 3 0,0-1-4 0,1-1-1 15,1 2 0-15,1-1 2 0,2-1 1 0,2-1 1 0,2 2-3 16,2-2-3-16,4 0 2 0,2 2 1 16,3-2 0-16,2 0 2 0,1 1 0 0,2-4-3 0,1 2 1 15,0-1-5-15,4 0 6 0,-3 0 2 0,1 0 0 16,0 1 3-16,-2-1-4 15,3 2-7-15,-3-3 4 0,3 3 11 0,0-1 3 16,2-1 3-16,0 1 1 0,-1-2-11 0,2 2 0 16,2 0 0-16,0-2-4 0,1 0 3 0,-1 1-3 0,4-1 0 15,-3-1-1-15,4 0-2 0,-3 1 8 16,5-1 0-16,-3-1 0 0,0-1 0 16,1 3-5-16,-2-3 1 0,0 3 1 0,2-2 1 0,-3 1-3 15,1 0-2-15,0 0-1 0,-1 0-4 16,1 0 5-16,-4-1-2 0,1 3 2 0,3 0 6 0,-4 0-6 15,0 0-1-15,0 1-1 0,-1-3-3 16,1 3 3-16,0-3 3 0,2 1 0 0,0-1 2 0,-1 0-2 16,-2 1-2-16,0-1 2 15,0 0-1-15,-3 2 0 0,-4-1 0 16,-2-1-4-16,-1 1-2 0,-3-1 2 16,-4 2 2-16,-4-2 3 0,-1 0 4 0,-2 1-4 0,-3-2 0 0,-6-1-3 15,-3 2-3-15,-4 0 5 0,-4 0 4 0,-7 2 3 16,-4-1 13-16,-4 3 12 0,-1 0 10 15,-1 0 3-15,0 0-7 0,0 0-12 0,0 0-11 16,0 0-9-16,0 0-10 0,-1 0-13 0,-1 0-20 0,-1 0-36 16,2 0-58-16,0 0-94 0,1 0-205 15,-1 0-289-15,0 0-480 0</inkml:trace>
  <inkml:trace contextRef="#ctx0" brushRef="#br0" timeOffset="67570.6053">8012 2288 1761 0,'0'0'255'0,"0"0"10"0,0 0-50 16,0 0-33-16,0 0-25 0,0 0-31 0,0 0-37 15,0 0-31-15,0 0-24 0,0 0-16 16,0 0-13-16,0 0-5 0,0 0-5 0,0 0-5 16,1-8-1-16,-1 10 4 0,0 5 4 0,0 2 6 15,0 5 4-15,0 2-2 0,0 2 0 0,-1 5-2 16,-2 0 1-16,-2 2 1 0,2 2 0 16,-3 0-1-16,2 2 0 0,-2 2-3 15,3 1 2-15,-1 1 2 0,-1 4-1 16,3 0 2-16,-4 2-1 0,3 1-3 0,0 2 0 0,1 0-1 15,-3 2 2-15,3 1 0 16,-1 0 0-16,-2 2-1 0,4 2 2 16,-5-1-1-16,3 0 0 0,-2-2 0 0,-1 2-3 0,3-3 1 15,-4 1-2-15,0 2 0 0,1 1 0 0,-1 2 2 0,2 0-1 0,-2-1 0 16,-1 1 2-16,0 1-5 0,4 0 2 0,-2 0 0 16,2 3-2-16,-4 0 6 0,3-1-3 15,-1 1 2-15,2-2 3 0,-2 0-5 0,4 0 0 16,0-1 0-16,-2-1-3 0,3-2 2 0,0 1 2 15,0-1 0-15,0 1-1 0,-2-2 1 0,-1 1 1 16,4 0-1-16,-2-2 1 0,0-1 0 16,-3 0 0-16,2 0 1 0,1-2-1 0,-3 0 2 15,2-3 0-15,2-2-1 0,-3-3-1 0,0 0 2 16,2 0-2-16,-5-2 3 0,2-2 1 16,-2-2 0-16,-3-2-1 0,2-2-3 0,2-2 2 15,-1-2-2-15,-3 2-1 0,1-2-1 0,1-1-5 16,0-4-5-16,-1-2-12 0,1-3-22 15,-1-1-41-15,-1-2-67 0,1-2-157 0,1-1-668 0,5-4-637 0</inkml:trace>
  <inkml:trace contextRef="#ctx0" brushRef="#br0" timeOffset="69071.0864">3375 2657 776 0,'0'0'178'0,"0"0"7"0,0 0 43 16,0 0 31-16,0 0-29 16,0 0-30-16,0 0-66 0,0 0-44 0,0 0-11 0,0 0-3 15,0 0-1-15,0 0-22 0,0 0-30 16,0 0-27-16,-23-3-22 0,25 3-9 0,-1 1-13 16,0 3 14-16,0 3 43 0,3 3 35 0,0 3 28 15,-1 5 9-15,4 2-15 0,-4 1-20 0,1 4-6 16,1 3-10-16,-4 4-10 0,2 5 2 0,-2 5-1 15,-1 8 7-15,2 5 11 0,-6 6 0 16,-2 5 0-16,-1 2-11 0,-3 2-17 16,1 4 4-16,1 2-2 0,2 5 0 15,-3 2 2-15,1 3-5 0,0 3-1 0,2 1 0 0,-2 1-1 16,0-3-1-16,1-2-2 0,1 1 1 0,0-2-4 16,1-2-2-16,-2-1 2 0,4 2-1 0,-4-1 3 0,3-4 4 15,-4-3-3-15,0-4 1 0,4-2 3 16,-2-5-5-16,2-3-1 0,-1-6-2 15,1-2-5-15,-1-5 4 16,2-2 2-16,0-3 0 0,-1-1 3 0,0-4-1 16,1 1-2-16,-3-5 0 0,3 0 0 0,-1-3-3 0,1 0 1 0,2 0-1 15,0-3-1-15,-1-1 3 0,0-2 2 0,1-1-1 16,0-5 2-16,-1-1-3 0,2-4-2 16,0-1 1-16,0-2-3 0,0-1 1 0,0-5 0 15,3 0-4-15,0-2-1 0,0-2 0 0,1-1-2 16,1 0 1-16,1-1 1 0,0 0-1 0,2 0 0 15,0 2-12-15,3-4-2 0,0-1 6 16,1-2 6-16,5-1 14 0,4 0 9 0,0-3-6 0,4 3-4 16,1 0-3-16,1 2-1 0,0-1 0 15,3 3 1-15,-1-3 1 0,0 1 0 0,1 0 0 16,1 0 0-16,2 1 0 0,2-1-1 16,3 0-1-16,1 0 2 0,5-1-6 0,3 1 0 15,2 0 3-15,2-2 0 0,3 0 4 0,5 2 2 0,1-2-3 16,4 0 0-16,-2 1 1 0,5-1 0 15,-2 3 0-15,2-3 2 0,0 2-3 0,1-1 7 16,3 1 1-16,1 0-2 0,-1 0 3 0,2-1-2 16,1 0 1-16,-1-1 5 0,2 0 1 15,-1 0-2-15,0-1-2 0,1-1-4 0,-1-1 0 16,4 1 1-16,0-2 2 0,3 0 2 0,3-1-2 16,-3 2-3-16,2-4-1 0,-2 6-2 15,-1-2 2-15,-2 0 2 0,-2 2-4 0,0 0 0 16,-1 3-2-16,-3-3 0 0,3 2 2 0,0-2 1 15,-2 0 1-15,-1-1-1 16,-2 2-1-16,-3 0 2 0,1-1-1 0,0 3 1 16,-4-4 1-16,0 1-2 0,-1 1-1 15,-4-2-1-15,-3 2 3 0,-3-1 0 0,-1-1 2 0,-1 0 3 16,-2 1-4-16,0-1-1 0,-1-1 5 0,-4 3-4 0,3-1 3 16,-6 0-1-16,-1 1-5 15,-5 3-1-15,0-1-2 0,-4 0 1 0,-5 2 2 0,3-2 1 16,-6 2 0-16,1 1 0 0,-8-1-2 15,1 0-1-15,-7 1 1 0,-3 0 1 16,-2 1 0-16,-3 0 3 0,-1 0-1 16,-1 0-1-16,0 0-1 0,0 0 0 0,0 0 1 15,0 0 0-15,0-1-1 0,0 1-2 0,3 0 2 0,-3 0-2 0,0 0 2 0,1 0 2 16,1 0-1-16,0-1 0 0,5 0 1 16,-4-1-4-16,3 1 2 0,-2 0-1 15,-2 1-1-15,2-1 4 16,-2 1-6-16,-1 0 1 0,-1 0 1 0,1 0-2 0,-1 0 4 15,0 0 2-15,0 0-1 0,0 0 4 0,0 0 0 0,0 0 1 16,0 0 3-16,0 0 0 0,0 0-1 16,0 0-2-16,0 0-2 0,-1 0 0 0,1 0 2 15,0 0 2-15,-1 0-1 0,1 0-2 0,0 0-3 0,0 0-1 16,-1 0-1-16,1 0-2 16,0 0 3-16,-1 0-1 0,-2 0-1 0,2 0 0 0,0 0-2 15,-2 0 0-15,1 0-2 0,-3 0-4 0,3 0-14 16,-5 0-20-16,3 0-35 0,-4 0-71 0,-3 0-163 15,2 1-852-15,1 0-603 0</inkml:trace>
  <inkml:trace contextRef="#ctx0" brushRef="#br0" timeOffset="70964.2859">5361 3134 788 0,'0'0'210'0,"0"0"21"15,0 0 63-15,0 0 20 0,0 0-33 16,0 0-41-16,0 0-60 0,0 0-63 16,0 0-55-16,0 0-56 0,0 0-54 0,0 0-3 15,-22-38 13-15,23 52 23 0,-1 6 47 0,1 2 6 16,-1 6 1-16,0 2-1 0,0 5-3 0,-1 5-7 16,-6 2-3-16,3 6-1 0,-5 2-5 15,0 3 0-15,2 0-3 0,-2 1 3 16,2-1 0-16,-2-2 1 15,4-4-1-15,0-2-13 0,0-5-5 16,1-5 1-16,2-5-3 0,-1-7 4 0,0-6 5 16,0-4 5-16,2-6 3 0,0-1 8 0,1-5 17 0,-2-1 21 0,2 0 27 0,-2 0 14 15,-1-7-26-15,1-4-23 0,-5-6-29 16,0-6-26-16,-2-4 5 0,2-3 2 0,-3-4-1 0,2-2-2 16,0-3-1-16,-1-2-7 0,3-3 0 15,-1-4 2-15,1 0-2 0,2-1 3 0,2-4-2 16,2 3 0-16,-1 3 0 0,2 4-2 0,5 3 0 15,4 1-4-15,3 5-1 0,1-2 1 0,4 3-2 16,5 0 0-16,4 5 2 0,-1 1 0 0,4 3 2 16,1 3 3-16,1 4-1 0,1 2-1 0,-2 2 0 15,-1 3-2-15,0 2 1 16,-6 3-1-16,3 5 0 0,-1 0 3 0,0 1 0 0,-1 7 1 16,-3 4-5-16,-6 3-10 0,1 4 3 15,-6 2 3-15,-5 4 6 0,-2 1 8 0,-3 2 1 16,-1 4-9-16,-2 1-1 0,-8-3 3 0,-5 2 4 0,-4 1 8 15,-6-1 5-15,-2-2-4 0,-6-2 2 16,2-1 0-16,-1-2 2 0,1-3-1 16,0-2 2-16,1-5-3 0,0-1-4 0,4-1-1 0,1-2 0 15,4-2 3-15,-2 0 1 0,2-3-3 16,4 0-1-16,-2-2 0 0,5 0 2 0,0-1 4 16,6-3 0-16,2 0 3 0,2 0 1 0,1 0 3 15,1 0 1-15,2 0 1 0,0 0-2 16,0 0-9-16,0 0-7 0,0-3-13 15,2 1-20-15,1-3-23 0,2 0-33 0,2-1-43 16,3 2-67-16,5-2-158 0,-4 2-549 0,-3 0-664 16</inkml:trace>
  <inkml:trace contextRef="#ctx0" brushRef="#br0" timeOffset="71369.4541">5942 3209 680 0,'0'0'717'0,"0"0"-282"16,0 0-86-16,0 0-69 0,0 0-38 0,0 0-40 16,0 0-44-16,0 0-41 0,0 0-50 0,0 0-34 15,0 0-20-15,0 0-11 0,0 0-10 0,0 0-5 16,9-31 1-16,-9 40 8 0,0 4 8 16,0 0 6-16,-1 4 1 0,0-1-3 15,0 4-3-15,-1-2 0 0,-1 1-3 0,0 2 4 0,2 1 4 16,-2 3 1-16,0 2 1 0,0 2 3 15,2-1-1-15,-3 2-2 0,0 1 1 16,2-2-6-16,2 2-4 0,-4 2 7 16,1 2 4-16,0 1 5 15,-1-2 0-15,-1 0-8 0,2-2-3 0,-2-2-1 0,3-2 1 0,1-2 4 16,0-1-6-16,0-5 0 0,-1-3-1 0,1-3-3 0,1-4 4 16,-2-3-3-16,2-2-1 0,-1-3-2 15,1-2 2-15,0 0 0 0,0 2 1 0,0-2 6 0,0 0 2 16,0 0 9-1,0 0 6-15,0 0 1 0,0 0 8 0,0 0-2 16,0 0-4-16,0 0 7 0,0-2-11 0,0 2-6 0,0-2-9 0,-1-2-29 16,0-2-22-16,0-4-28 0,-2 0-35 0,-1-1-46 15,2 1-180-15,2 3-824 0,-1 1-560 0</inkml:trace>
  <inkml:trace contextRef="#ctx0" brushRef="#br0" timeOffset="73262.5118">8214 2236 0 0,'0'0'0'0,"0"0"0"0,0 0 0 0,0 0 0 15,0 0 0-15,0 0 0 0,0 0 205 16,0 0-3-16,0 0-29 0,0 0-21 0,0 0-7 16,0 0 6-16,-32-29-9 0,29 28-2 0,3 0 2 15,0 1-6-15,0-1-3 0,0 1-7 16,0 0-18-16,0 0-19 0,0 0-21 0,0 0-21 16,0 0-18-16,0 0-21 0,0 0-16 0,0 0-17 15,0 0-20-15,0 0-20 0,0 1 9 0,0 3 20 16,0-1 27-16,4 0 29 0,-2 1 4 15,0 0-3-15,5-1 2 0,-4 1 1 0,4-2 3 16,1 2 8-16,-1-2 3 0,3 1 7 0,4-2 4 16,-1 0 1-16,5 0-2 0,-2 0-4 15,8-1-5-15,0 0-7 0,4 0-6 0,2 0-5 16,-1 1-4-16,3-1-4 0,-1 0-1 0,2-1-4 0,3 2-1 16,-1-1-2-16,3 0 1 15,3 2-2-15,-2-2-1 0,2 0 1 0,-1 0-4 16,2 2 4-16,-1 0-2 0,0 2-2 15,1 0 3-15,-3 0-3 0,1-1 0 0,1 1 2 16,-4-2-2-16,2 2 1 0,-1-1 1 0,3-2-1 16,-3 1 3-16,2 1-1 15,0-3 1-15,-4 0 1 0,3 0-3 0,-3 1 0 0,-2-1-2 16,-2 0 0-16,5 1 1 0,-4-1 3 0,2-1 0 0,2-1 1 16,0 2 2-16,0 0-4 0,1 0 1 0,3 1-2 15,2-1 0-15,1 0 0 0,0 1 0 16,-1-1-1-16,4 1-1 0,2 2 0 15,-4 0 2-15,5-2 1 0,1 2 0 0,-1-2 2 16,2 3-4-16,-2-3 3 0,2 1-2 0,4 1 1 0,-3-3 0 16,0 1-1-16,1-1 2 0,2 0-6 15,-3 0 5-15,3 0 0 0,1 0-3 0,1-1 8 0,2-1-3 16,0 1 0-16,1 0 4 16,-1-1-3-16,1 2 2 0,-2-2-2 0,0 2-3 15,1-2 1-15,-3 2-3 0,-2-1 3 0,3 2 0 0,0-2 1 16,-2 1 1-16,1 0 0 0,-2-2-1 0,-2 1-2 15,3 0-1-15,-2 0-1 0,2-1-2 16,0 1 4-16,-1 0-1 0,2 0 1 16,0 1 1-16,2-2-4 0,-1 2 2 0,1-1-3 0,-1-1 1 15,-3 1 3-15,1 0-2 0,-1 0 1 0,-2-1-1 16,2 2 0-16,-3-2 3 0,1 1-2 16,-2-2 1-16,-1 3-2 0,0-1 1 0,-3 1-1 15,0 0-3-15,0-1 4 16,-4 0-3-16,-3 2 1 0,-3-2 3 0,-3-1-4 0,-5 4 2 0,-4-2 1 15,-5-2-2-15,-6 2 2 0,-4 0 4 0,-5 0 8 16,-4 0 16-16,-1 0 7 0,0 0 3 16,0 0-3-16,0 0-12 0,0 0-8 0,0 0-6 15,0 0-4-15,0 0 0 0,0 0 2 16,0 0-2-16,0 0-2 0,0 0 0 16,0 0-8-16,0 0 2 0,0 0-2 0,0 0-6 15,0 0 6-15,0 0-6 0,0 0-7 0,0 0 0 0,0 3-5 16,0 0 7-16,0 2 7 0,0 2 11 0,1 2 2 15,1 1-2-15,1 3 0 0,-2 2-2 16,1-1 6-16,-2 3-1 0,2-2 0 0,1 5 2 0,1-2-10 16,-3 0 2-16,1 2 1 15,2-1-7-15,-1 1 9 0,-2 3 0 0,1-2 1 16,1 2 3-16,-2 4-2 0,-1 2-2 0,2 3-3 0,-2 1 2 16,-2 5-2-16,-3 2 1 15,2 4 8-15,-6 4 1 0,-1 2 4 0,1 5-1 0,-3 1-6 16,1 1-4-16,2 2-3 0,-2 1 3 0,1 0 2 15,0-3-1-15,0-1 1 0,1-1-1 0,0-1-2 16,1-1 2-16,3 0-3 0,-2-4-1 16,2 0-1-16,1-1 0 0,1-1 1 0,-4 1 0 0,4-1 2 15,-4-1 1-15,3-1-1 0,-3 0 2 16,1-3-4-16,-1 1 0 0,-2-1-1 16,1 0 1-16,1 0 3 0,-3-5 1 0,3-1-2 15,-2-3-1-15,5-2-2 0,-2-5-4 0,4-4 4 16,-1-1 2-16,2-3-2 0,-1-1 7 0,2-3-4 15,2-1 0-15,-2-3-1 0,0 0 0 0,0-2 1 16,0 1 0-16,1-3 2 0,0 0-5 16,1 0 4-16,-1-3 0 0,0 1 0 0,-1-2 6 15,2 2-6-15,-2-3 0 0,1 1 1 0,-1 0-5 16,0-1 4-16,2 2 1 0,-2-3-1 0,0 1 7 16,0-1-3-16,0 0 2 0,0 0 7 15,1 0 1-15,-1 0 9 0,0 0 5 0,0 0-1 16,0 0 0-16,0 0-2 0,0 0 0 15,0 0-3-15,2 0-1 0,-2-1-4 0,1-2-5 0,0 0-6 16,2-2-12-16,3-2 3 16,-2 1-3-16,1 1 1 0,-3 1 6 15,1 0-11-15,-2 4-9 0,-1-1-14 0,0 0-23 0,0 1-30 0,0-1-44 16,-2 1-88-16,-2 0-139 0,-1 0-482 16,2 0-787-16</inkml:trace>
  <inkml:trace contextRef="#ctx0" brushRef="#br0" timeOffset="79972.8751">7935 5306 622 0,'0'0'417'0,"0"0"-98"0,0 0-13 0,0 0-32 15,0 0-50-15,0 0-52 0,0 0-39 0,0 0-31 16,0 0-27-16,0 0-24 15,0 0-15-15,0 0-16 0,-3-11-14 0,3 11-11 0,2 0-3 16,5 0 8-16,2 2 7 0,4-1 10 0,6 1 3 16,4 0-5-16,5-1 0 0,5 0-6 15,5 0 2-15,5-1-1 0,6 0-2 0,4 1 6 16,8-3-5-16,7-2 4 0,4 2 2 16,9-4-5-16,9 1 3 0,2 0-1 15,6-1 0-15,-1 0 1 0,10-1 3 16,-3 2 1-16,7-1 2 15,2-1 0-15,3 0-3 0,4-1 0 0,4 0-4 0,2 0-5 16,-1-2 4-16,5 1 1 0,2-2 0 0,1 1 7 0,-1-1-9 0,1 0-1 0,-1 2 0 16,2 1-5-16,-1-2 4 0,-2 2 0 0,-3-1-1 15,-4-1 2-15,-1-1 0 0,-5 3 0 0,0-3 2 16,-4 0 0-16,-1 0-2 16,-2 0-1-16,-2 1-1 0,1-1-5 0,-4 2 4 0,-2 1 1 15,-7-2-1-15,-2 2 6 0,-9 0-8 16,-5 0 0-16,-8 1-2 0,-7 0-3 0,-7 1 4 15,-7 2 0-15,-7-3 1 0,-7 4 3 0,-7 0-2 16,-9 0 0-16,-6 0 1 0,-5 3 2 16,-6-2 4-16,-1 1 3 0,-4 1 1 0,0 0-3 0,0 0 0 15,0 0-5-15,0 0-3 0,0 0 5 0,0 0-7 16,0 0 3-16,0 0-2 0,0 0-6 16,-1 0 7-16,-1 0 2 0,2 0-2 0,-1 0 4 15,1 0-5-15,0 0-2 0,0 0 1 0,-1 0-2 16,1 0 2-16,0 0-3 0,0 0 2 0,0 0-4 15,0 0 2-15,0 0 0 0,0 0-1 16,0 0 4-16,0 0-17 0,-2 0-17 0,-3 0-37 0,0 0-74 16,-4 3-88-16,1 2-283 0,4-3-991 0</inkml:trace>
  <inkml:trace contextRef="#ctx0" brushRef="#br0" timeOffset="119027.0868">9949 3326 1742 0,'0'0'475'0,"0"0"-253"0,0 0-16 0,0 0-21 0,0 0-26 16,0 0-23-16,0 0-36 0,0 0-39 0,0 0-33 15,0 0-24-15,0 0-15 0,0 0-1 0,0-17 4 16,0 31 4-16,0 4 9 0,0 7-1 0,0 4 0 16,0 4 2-16,1 5 0 0,-1 1-2 15,0 2 0-15,-3 4-2 0,2 2-2 0,-2 3 6 16,-1 1 2-16,-1 3 2 15,0-1 1-15,-1-3-3 16,3-6-5-16,0-6 1 0,0-9-1 16,2-4 1-16,1-5 3 15,-1-8-1-15,1-2-2 0,-1-4 3 0,1-2 2 0,-1-3 14 0,1-1 18 16,-1 0 20-16,1 0 13 0,-3-3-6 0,0-5-19 0,-2-3-19 0,-2-4-16 16,-2-4-6-16,0-7 1 0,3-2-1 0,-1-6-5 0,2-7-2 15,5-4-5-15,0-7-3 0,4-3 4 0,5-3-1 16,4-4 4-16,1 3 1 0,3 2-5 15,2 1 1-15,2 5-2 0,1 5 0 0,2 4 4 16,-2 5-1-16,1 3-1 0,2 5 2 0,0 3-3 16,-2-1 1-16,5 3 2 0,-3 4-1 0,-1 4-1 15,-2 7-1-15,-7 2-1 0,0 2-1 0,-3 3-1 16,-3 2-1-16,1 0 0 0,0 4-1 16,-2 2 2-16,-3 4 2 0,3 3-1 0,-5 5 2 0,0 1 3 15,-1 3-3-15,-2 0-2 0,-5 2 0 16,-2 2 1-16,-4 1 5 15,-3 2 3-15,-3 1 0 0,-2-2 1 0,-2 0-1 0,-2 1-3 16,1-5 2-16,-1 0 1 0,0-3 1 0,-1-3 1 16,3 0-1-16,4-1-4 0,-1-2-3 0,2-1-2 15,3-1-4-15,3-1-12 0,1-1-28 0,2-3-37 16,4 0-47-16,2 1-68 0,1-1-159 0,0-3-615 16,0-2-668-16</inkml:trace>
  <inkml:trace contextRef="#ctx0" brushRef="#br0" timeOffset="119426.9978">10546 3323 1770 0,'0'0'372'0,"0"0"-112"0,0 0-61 0,0 0-31 16,0 0-43-16,0 0-49 0,0 0-27 0,127-3-12 16,-111 14 5-16,1 2 3 0,1 3-4 15,0 1-10-15,-4 4-8 0,0 2-5 0,-2 2 0 16,-5 3-4-16,-1 3-3 0,-5 1 4 0,0 2-5 15,-5 2 6-15,-6-1-2 0,-3 0-2 0,-3-1 5 16,-2-3-3-16,0-4 1 0,-2-4-1 16,1-2-4-16,1-3 0 0,1-3 0 15,0 0-2-15,6-5-3 0,2-2 0 0,6-5-3 0,2 0-1 16,1-3 3-16,6 0 3 0,8 0 13 0,8 0 8 16,8-6-2-16,13-4 3 0,6 2-10 15,5-5-7-15,5 1 3 0,0 0-7 16,1-1-1-16,-2 0-2 0,-4 0-1 0,-3 3 0 0,-3 1 1 15,-6 0-1-15,-6 3 2 0,-7 0 1 16,-4 3-1-16,-9 0-1 0,-6 2 3 0,-5 1-8 16,-3 0 2-16,-2 0-2 0,0 0-9 0,0 0 7 15,0 0-1-15,0 0-2 0,-1 1 6 0,-1 2-6 0,-2 0 2 16,0 3 4-16,-2 1-2 16,-2 1 2-16,-1 0-14 0,-1 0-32 0,-4-1-62 15,3-1-173-15,2-2-872 0,3-2-597 16</inkml:trace>
  <inkml:trace contextRef="#ctx0" brushRef="#br0" timeOffset="120914.1226">13577 2235 0 0,'0'0'0'0,"0"0"110"0,0 0 356 16,0 0-43-16,0 0-58 0,0 0-48 16,0 0-32-16,0 0-53 0,0 0-46 0,0 0-34 15,0 0-39-15,0 0-20 0,-37-40-21 0,37 40-20 16,0 0-16-16,0 0-13 0,0 0-9 16,0 1-3-16,0-1-9 0,0 0-6 0,0 0-4 15,0 2-5-15,0-2-1 0,1 0-2 0,0 0 2 16,0 0-2-16,2 0 8 0,2 0 13 0,1 1 21 15,7 3 21-15,1-2 5 0,7 0 2 16,7 0-12-16,3-2-5 16,7 1-6-1,5-1-3-15,8 0-4 0,8-4-6 0,3 1-3 0,6-2-1 0,4 1 1 0,5-1 0 16,9 0 4-16,0 2-2 0,10-2-8 0,-1 2 1 16,3 0-4-16,-2 0-1 0,-3 0 2 0,0 2-4 0,-3 0 3 0,-1-1-1 15,1 0-1-15,1 1 1 0,-1 1-1 16,4-1 1-16,-1 0-1 0,0 2 0 15,-1 0-2-15,2 0-3 0,-6-1 1 0,2 1 1 16,-1 0 1-16,-1 2 2 0,-3-1 0 0,-3 2-3 0,-4-3 3 16,-3 2 0-16,-3-2 0 15,-3 2 0-15,0 0-2 0,-7-1-1 0,-1-1-1 16,-5 1 1-16,-1-2 0 0,-3 3 2 0,-6-3-1 0,0 2-1 16,-6-1-1-16,-4 1-2 0,-4-1 1 15,-6 0 2-15,1-1 1 0,-5 0 1 0,-2 0-1 16,-1 0-1-16,0 0 0 0,-5 3-1 0,-3-3 0 15,2 0 1-15,-5 1-1 0,0 1-1 16,-3-1 1-16,-1 0 0 0,-2 0-1 16,-1-1 3-16,1 0-1 0,-2 1-2 0,0-1 0 15,0 0-2-15,0 1-1 0,0 0 2 0,1 2 0 0,-1 1 4 16,2 1-1-16,-1 0-4 0,0 2 3 16,1 0-3-16,-2 1 1 0,4 2 3 0,-1 0-1 15,-2 1-2-15,1 0 3 0,-2 3-1 0,0-2 2 16,0 5 4-16,1 0-4 0,-1 4 0 0,0 2 0 15,-3 3-6-15,-4 4 5 0,3 0 1 0,-5 2-2 16,-2 3 6-16,2 0-3 0,-1 1-2 0,-1 1 3 16,2-2-4-16,3 2 2 0,1-2 2 15,1 1-3-15,1 0 0 0,2 1-3 0,1 1 0 16,0 0 0-16,0 0 4 0,1 2-2 0,-1-1 0 16,0-1 0-16,3 2-2 0,-3 1 4 0,2 3 0 15,-2-2 0-15,-2 3 3 0,-2-3-2 16,1 3 0-16,-3 1-1 0,1 3-6 0,-2 0 9 15,-2 0 1-15,2 0 1 0,2-2 4 0,-1-3-7 16,3 1-6-16,2-1 4 0,-1-2-3 16,2-1-1-16,-1-3 4 0,-1-1-4 0,2-3 2 15,0-1 1-15,0-4-1 0,2 2 0 0,-2-3 3 16,0-1-4-16,0 0 2 0,1-1-1 16,-1 1 1-16,0-1 5 0,0 0 1 15,1-2 2-15,-2 2-2 0,-2-2 0 0,-1 1-5 0,4-3 1 16,-3 3-1-16,1-2 0 0,-2-1 1 0,3-4 0 15,-2-1 2-15,2-1 1 0,-2-2-2 0,0-2 1 16,2-1-2-16,-1-2 0 0,1-1-1 16,-1-1 1-16,1 0-1 0,-1-1 1 0,2-3 0 15,0-1-1-15,0 0 1 0,0-1 2 0,-2-1-4 16,2 0-1-16,0 0-8 0,0 0-22 0,0 0-28 16,-1 0-62-16,-1-4-185 0,-1 1-873 0,2-1-541 15</inkml:trace>
  <inkml:trace contextRef="#ctx0" brushRef="#br0" timeOffset="121867.603">13319 4881 477 0,'0'0'391'0,"0"0"-65"0,0 0-97 0,0 0 24 0,0 0-10 15,0 0-42-15,0 0-61 0,0 0-52 0,0 0-21 0,0 0-12 16,0 0-8-16,0 0-1 0,0 0-12 16,-23 1-3-16,23-1-2 0,1 0-4 15,0 2 1-15,0-2 3 0,2 1 20 0,2 0 18 0,1 1 17 16,5 2 10-16,4-2-12 0,5 1-6 0,6-1-19 15,5 1-12-15,5-3-9 0,5 0-15 32,9 3 1-32,3-3-4 0,8 0-5 0,6 0 5 0,4 0-8 15,5 0-1-15,4-3 1 0,6-1-3 0,0-2 2 0,2 1 2 16,3-1 1-16,2-1 1 0,5 0 3 16,0 2 1-16,5-1-1 0,2 2 1 15,-1 0-5-15,-1-2 1 0,5 1-2 0,-4 0-3 0,4 2 4 0,-4-2-3 16,-1 1 3-16,-1-2 2 0,-2 1-6 0,-2 1 0 15,-3-2 0-15,-2 1-5 0,-2 0 4 0,-3-2-2 16,-5 2 0-16,-4-2 0 0,-4 1 3 0,-4-1 0 16,-4 2-1-16,-4-1 3 15,-3 0-5-15,-5-2 1 0,-1 2 2 0,-6 0-5 16,0 0 6-16,-6 1 0 16,0 0-2-16,-3-1 4 0,-4 0-4 0,0 3 1 15,-3 0-2-15,2-1-4 0,-4 1 1 0,-2 1 0 0,0-1-1 0,-4 2 1 16,2-1 1-16,-2-1-1 0,2 2 1 0,-2-2 4 0,2 3-6 15,-4-1 2-15,-1-1 0 0,-1 1-5 16,-1 0 4-16,-2 0-1 0,0 0 0 16,-3 1 4-16,2-1-3 0,-4 1 1 0,3-1-1 0,-4 1-3 15,-1-2 4-15,-3 1-2 0,0 1 1 0,-1-2 1 16,-2 2-2-16,-1 0 0 0,0 0-1 16,-1 0 0-16,-1 0 1 0,-1 0-2 0,0 0 1 15,0 0 0-15,0-1 2 0,0 1-1 16,0 0 1-16,0 0 3 0,0 0-3 0,0 0 0 15,0 0 1-15,0 0-5 0,-1 0 3 0,1 0-1 16,-1 0-1-16,0-1-1 0,-2 0-12 0,0 1-24 16,-4-3-42-16,-6 1-83 0,-1-3-234 15,-2 0-883-15,6 3-503 0</inkml:trace>
  <inkml:trace contextRef="#ctx0" brushRef="#br0" timeOffset="122565.9427">14935 3158 2625 0,'0'0'84'0,"0"0"19"0,0 0 11 16,0 0-1-16,0 0-19 0,0 0-38 0,0 0-35 15,0 0-21-15,0 0-3 0,0 0 12 16,0 0 4-16,0 0 5 0,0 0 2 0,-31 129-5 15,22-84 3-15,-1 5-4 0,-2 3-1 16,0 5 0-16,-4 2-2 0,2-1 0 0,-1-1 2 0,1-5 0 16,2-4-4-16,3-9-2 0,-1-4-6 15,2-7 0-15,4-5 3 0,-3-4 2 16,4-6 3-16,-3-3 4 0,4-5 0 0,-1-2 4 16,-2-2 8-16,4-1 6 0,0-1 15 0,0 0 2 0,-1-2-5 15,-4-6-6-15,2-4-18 0,-4-5-6 0,-1-7-2 16,2-3-3-16,3-7 0 0,1-6-5 0,0-6-5 15,3-7-2-15,3-4-1 16,6-6 3-16,2-2-2 0,2-6 0 16,5 1-1-16,1 2-1 0,-2 0 4 15,6 5-9-15,0 1 9 0,0 3-2 16,6 8-1-16,1 4 7 0,2 7-6 0,-1 3 2 0,5 5-1 0,-2 6 0 16,-1 4-1-16,4 3 0 0,-4 7 4 0,-2 3-2 15,-3 4 3-15,-6 4 0 0,-1 2-5 0,-3 6 3 0,0 4-4 16,-4 5-2-16,2 5 3 0,-4 2-8 15,-1 7 8-15,-4 3 0 0,-4 1 2 0,-2 3 5 16,-1 0-3-16,-4 2 1 0,-5 1 2 0,-8-2 0 16,3-3-1-16,-6 0-1 0,-1-4 0 15,0-3-2-15,-4-6 4 0,2 0 0 0,-5-2-1 16,2-3 10-16,-2-3-9 0,0 0 2 16,0-2 0-16,5-3-7 0,2-3 4 0,2 1-1 15,0-1-2-15,6-1 5 0,1-1-13 0,1 1-12 16,3-2-22-16,0-2-37 0,6 0-44 15,1-1-89-15,1 0-182 0,2-2-663 0,0-1-598 0</inkml:trace>
  <inkml:trace contextRef="#ctx0" brushRef="#br0" timeOffset="123005.13">15601 3270 1676 0,'0'0'358'0,"0"0"-50"15,0 0-85-15,0 0-34 0,0 0-10 0,0 0-34 16,0 0-37-16,0 0-27 0,0 0-27 0,0 0-23 16,0 0-14-16,0 0-5 0,117-69-7 0,-108 69 1 15,-4 0-7-15,-1 5-2 0,-1 2 1 16,3 4 1-16,-4 2 3 0,0 1 4 0,4 5 4 0,-6 2-3 16,0 2 3-16,0 0-2 0,-7-1-5 15,4-1 3-15,-5-1-6 0,0-1 0 16,0-4 3-16,-1-1-8 15,0 0 7-15,0-3 0 0,-1 0 1 0,2-6 6 16,5 0-5-16,1-1 1 0,2-3-4 0,0-1 0 16,0 0-1-16,1 0-1 0,3 0 4 15,5 0 3-15,3 0 1 0,5 0 1 0,2 0-3 0,-3 1 2 0,2 4-6 16,2 1 2-16,-2-1-1 0,0 3-5 16,-1 2 3-16,1-1 0 0,-5 1-2 0,1 1 2 15,-4 0-2-15,-5-1-6 0,1 1 1 0,-4-2-2 0,-2 0 2 16,0 0 7-16,-7 2 7 0,1-1 11 15,-5 2 13-15,-5-1 7 0,-4 1 7 16,-4 0-4-16,-6 1-4 0,-5-3-9 16,-1-2-4-16,-5-1-4 0,0-1-6 0,-5-3-3 15,3 0-4-15,-4-1-16 0,4-2-51 0,-2 0-150 0,9 0-973 0,16 0-628 16</inkml:trace>
  <inkml:trace contextRef="#ctx0" brushRef="#br0" timeOffset="124367.9172">13376 4357 55 0,'0'0'514'16,"0"0"-104"-16,0 0-44 0,0 0-57 15,0 0-24-15,0 0-18 0,0 0-44 0,0 0-38 16,0 0-28-16,0 0-38 0,0 0-29 0,0 0-24 15,13-25-17-15,-13 25-14 0,0 0-9 0,0 0-9 16,0 2-10-16,0 0-3 0,-1 1-2 0,-2 3 1 16,0 2 4-16,0 2 0 0,0 3-1 15,0 0 0-15,0 1-3 0,2 0 3 0,0 3 3 16,-2 1 0-16,1-1 3 0,2 4 3 16,-3 0-2-16,2-1 6 0,-1 5-1 0,-3-1 1 15,2 2-2-15,2 2-4 0,-1-2-5 0,-3 2-1 16,2-4 2-16,1 0-2 0,-1-1 2 15,1-1-2-15,1-1-1 0,0-3-1 0,0-3-3 16,1 0 1-16,0-1 0 0,0-3-1 16,-1 0 4-16,1-3-3 0,0 0-1 0,0-3 0 0,1-1-1 15,-1-1 2-15,0 1 3 0,0-2 0 0,0-2-2 16,0 1 4-16,0-1 3 0,0 0 2 16,0 0 7-16,0 0-1 0,0 0 0 0,0 0 0 15,0 0-5-15,0 0 5 0,0 0 1 0,0 0-2 16,0 0 7-16,0-1-8 0,0 1-6 15,0 0-1-15,1-2-9 0,0-2-10 0,3 0-19 16,0-1-40-16,4-2-68 16,1-3-188-16,-1 4-902 0,-2 2-515 0</inkml:trace>
  <inkml:trace contextRef="#ctx0" brushRef="#br0" timeOffset="146963.9873">4992 5827 1071 0,'0'0'336'16,"0"0"-52"-16,0 0-62 0,0 0-16 0,0 0-5 0,0 0-23 15,0 0-21-15,0 0-14 0,0 0-21 16,0 0-22-16,0 0-15 0,0 0-14 0,-28-42-13 15,28 42-7-15,0 0-4 0,0 0-4 0,0 0 2 16,0-1-3-16,0 1-4 0,0-2-1 0,3 0-8 16,1 0-8-16,2-3-6 0,2 2-12 15,2-4 1-15,2 3-2 0,6-1 0 0,2 0 1 16,0 2-2-16,3 2 0 0,-1 2-1 0,2-1-1 16,-5 2-1-16,-1 4 0 0,2 3 0 15,-2 3 1-15,2 1 1 0,-4 6 1 0,1 1 1 16,-3 1 3-16,-1 3-3 0,-3 3 0 0,-5 2 0 15,-4 3-2-15,-1 1 4 0,-5 3 0 0,-5 1-3 16,-8-1 3-16,-2 0 0 0,-7-1-1 16,-3-2 5-16,-4-1-1 0,-1-4-2 15,-3-1 1-15,2-2-2 0,-1-3-3 0,-3-2 4 0,1 0 0 16,5-3-1-16,1-2 3 0,6-2-3 16,3-3-1-16,7 0 0 0,4-6-3 0,6 0 0 0,4-1 2 15,3-3 1-15,0 0 5 0,0 0 1 16,3 0 4-16,4-3 0 0,7-3-2 0,6-2-1 15,5-2-5-15,6-1-2 0,1 3-4 16,3 0 4-16,-2 0-1 0,-1 2 1 0,-1-1 6 16,-1 1-6-16,-1 2-1 0,-3 0 1 0,1 1-10 15,-2 0 7-15,-4 3-1 0,-2 0 1 0,0 0 5 16,-6 0-6-16,3 0 2 0,-3 0 3 16,0 0-6-16,-1 2 5 0,0-1-2 0,-2 0-1 0,-1 0 1 15,-3 0 0-15,2-1-2 0,-5 0 0 16,1 1 4-16,-1-1-7 0,-1 0-6 0,-1 2-15 15,3-2-28-15,0-2-31 0,3-2-51 0,2-4-88 16,4-2-294-16,-2 0-736 0,-4 3-256 0</inkml:trace>
  <inkml:trace contextRef="#ctx0" brushRef="#br0" timeOffset="147396.9516">5900 5875 1128 0,'0'0'654'0,"0"0"-281"15,0 0-116-15,0 0-38 0,0 0-18 16,0 0-31-16,0 0-33 0,0 0-23 0,0 0-33 0,0 0-18 16,0 0-20-16,0 0-19 0,0 0-16 15,0 0-6-15,-13-75-2 0,3 86 3 16,-6 6 8-16,1 2-1 0,-4 4 2 0,-1 2-2 16,0 1-5-16,0 2 3 0,1 0 0 0,-1 1-1 15,3 3 6-15,2-2-5 0,0 1 1 16,5-2 0-16,3-3-7 0,3-2 1 15,4-4-1-15,0-1-1 0,6-2 4 0,4-2-2 16,2-1 1-16,4-2 2 16,1-2 8-16,1-3 3 0,8-1 2 0,-3-4 1 0,6-2-5 0,0 0 3 15,2-3-2-15,-3-5-1 0,2-1 0 0,-4-1-3 16,1-3-2-16,-5-1 1 0,-1 0-2 0,-2 0 2 0,-2-4 0 16,-1 0 1-16,-5 2-3 0,-1-4 0 15,0-1-1-15,-1-2-3 0,-4-3 3 16,-1 2-4-16,-3-3 4 15,-1 3 0-15,-3-3-7 0,-4 3 2 0,-6 0-2 0,0 0-4 0,-5 2 7 0,0 2-6 16,-7 1-6 0,0 4 1-16,-3 1-7 0,0 2 4 0,-3 3 2 15,-1 1-3-15,3 4-13 0,-3 4-32 0,3 2-46 0,-1 8-72 16,5 5-203-16,3-2-821 0,8-5-520 16</inkml:trace>
  <inkml:trace contextRef="#ctx0" brushRef="#br0" timeOffset="149733.6039">6539 5955 497 0,'0'0'589'0,"0"0"-185"0,0 0-99 16,0 0-40-16,0 0-34 0,0 0-38 0,0 0-41 16,0 0-44-16,0 0-25 0,0 0-14 0,0 0-4 15,0 0 4-15,-21-63 3 0,14 59 2 0,5 1-8 16,-3 0-17-16,0 3-15 0,2-1-14 16,-4 1-10-16,-2 0-5 0,0 0-3 0,-2 4-2 15,-1 2 0-15,2 2 0 0,-2 1 2 0,-2 1 0 16,0 3 1-16,1 1 1 0,0 1-2 0,0 2 2 15,3 2-2-15,2 0-2 0,2 0 2 16,-3 0-1-16,3-1 0 0,2 1 0 0,1 0 1 16,-2-3 0-16,4 1-1 0,0-2 1 0,1-2 1 15,0-2 0-15,1-1 4 0,6-2 0 16,-1-1 2-16,1-1 4 0,4-2 3 16,2-3 4-16,3-1 0 0,3 0-1 0,1-2-7 15,2-4-1-15,-2-3-2 0,1-1 0 16,1-2-1-16,-2-2 2 0,1-4-3 0,0-1 0 0,0-2-1 15,-3-4 1-15,1-3 2 16,-1-2 0-16,-3-3 0 0,2-2-3 16,1-3-2-16,-5-2 1 0,2-2-1 15,-2 1-1-15,-2 0-2 0,-1 1 0 0,-2 0-2 0,-5 3 1 16,2 1 1-16,0 2 0 0,-4 4 3 0,-1 1-2 16,0 6 1-16,0 2-1 0,-1 2-1 0,-2 6 2 0,-3 2 0 15,4 3 0-15,-4 2-2 0,4 0-2 0,-3 4 1 16,1 0-1-16,3 1-4 0,-2 1-1 0,-4 2-3 15,3 6 0-15,-5 5-1 0,1 4 1 16,-3 3 4-16,1 5 1 0,0 2 3 0,-1 4 1 0,1 3 1 16,1 3-1-16,-2 1 0 15,3 3 0-15,0-2 2 0,5 0 0 0,-3-3 1 0,3-2 1 0,3 0-5 16,0-7 0-16,6 0 0 0,-1-4-1 16,3-2 3-16,1-3-1 0,2 0 1 0,1-5-2 15,4-2 1-15,-3-4 0 0,6-3 2 16,-1 0 6-16,-1-4-5 0,2 0-1 0,-1-1-1 15,1-5-5-15,0-5 5 0,-3-1 3 0,2-2 0 16,0-2 3-16,-5 0-3 0,4-2-1 0,-6 1 1 16,-2-2-3-16,0-1 1 0,-4 0 0 15,2 1 0-15,-5 1 3 0,0 3-3 0,-2 1-1 16,0 4-1-16,0 1-2 0,0 5 2 0,-2 1-4 16,0 3-5-16,-5 0-7 0,3 5 1 15,-6 4 2-15,0 4 4 0,-1 1 3 0,0 3-1 16,1 1 3-16,2 1-2 0,0 0-1 0,4 0-1 15,0-1 1-15,3 0 0 0,1 2 5 0,1-5 1 16,7 0 2-16,1-2-1 0,1-3 0 0,1 0 1 16,2-4 1-16,1 1 0 15,1-3-2-15,1-1 3 0,-1-3 0 0,4 0 1 16,-1 0 5-16,-3-6-6 0,2 1-1 0,1-3 0 16,-5-1-4-16,2 0 6 0,-2 0 0 0,-1-1 1 0,-1-1 5 15,-2 1-7-15,0 0 2 0,1-1-2 16,-5 1-3-16,2 1 2 0,-1 2 2 15,-3 0 2-15,0 2-2 0,0 2 2 0,0-1-2 16,-2 2 0-16,-1-1-1 0,1 3-1 0,-1 0-5 16,0 0-1-16,1 0-8 0,-1 0 1 0,0 0-2 0,0 0-3 15,1 0 1-15,4 0 0 0,-1 3 6 16,5-2 4-16,0 1 3 0,0 0 3 0,0 0 0 16,0 0 0-16,-1-1 1 0,0 1 0 15,0-1-2-15,0-1 2 0,-4 0 1 0,4 0-1 0,-4 0 2 16,4 0 0-16,1-3-6 0,0-1 8 0,0-1-1 15,1-1-1-15,-3-1 4 0,2 2-7 16,0-1 1-16,1 2 0 0,-3-1-6 0,1 1 6 16,-3 2 0-16,2-2-1 0,-4 1 7 15,0 1-6-15,1 1 0 0,-4 1-1 16,1 0-1-16,-1 0-4 0,0 0 1 0,1 5-1 16,0 1-1-16,-1 5 6 0,1 2 0 0,-1 5 2 0,0 1 7 15,0 4-8-15,0 3 1 0,-4 2-1 0,-3 5-8 16,-1 1 8-16,2 3 0 15,-4 2 1-15,0 1 4 0,-4 0-4 0,2 0 0 0,1-3-2 16,2-1-1-16,0-2-8 0,4-3-16 0,-4 0-41 16,0 0-98-16,1-1-227 0,4-9-745 15,-3-5-559-15</inkml:trace>
  <inkml:trace contextRef="#ctx0" brushRef="#br0" timeOffset="150676.4553">9618 5416 1015 0,'0'0'434'0,"0"0"-40"0,0 0-112 0,0 0-38 16,0 0-44-16,0 0-42 0,0 0-40 15,0 0-29-15,0 0-24 0,0 0-19 16,0 0-15-16,0 0-5 0,80-59-5 0,-57 59-4 15,4 2-9-15,-2 5-1 0,0 2-2 0,-1 3-3 16,-3 1 4-16,-2 3-3 0,2 2 0 0,-6 0 0 16,-1 4-3-16,-4 2 9 0,-4 2 3 15,-4 0 4-15,-1 6 11 0,-2-2-2 16,-8 1-1-16,-3-2 0 0,-5-1-9 0,-1-2 3 16,0-2 0-16,-1-2-2 0,1-2 1 15,-1-3-3-15,0-1-1 0,0-2-2 0,5-1 3 0,-1-4-9 16,2-2-1-16,6-3-3 0,4-1-8 15,2-2 5-15,1-1 0 0,0 0-3 0,6 0 5 0,3 0 0 0,7-4 10 16,11-2 5-16,7-4-1 16,7-1-1-16,5-2-7 0,-1-2-3 0,0-2 3 0,-2-2 0 15,-1 0 3-15,-3-1 0 0,-2-1 2 16,-3 2-4-16,-3-1-1 0,-5 1-2 0,0 4-3 16,-7-1 5-16,-5 4 2 0,-4 1 0 0,0 2 8 15,-4 3-3-15,-3 0 2 0,-2 4 7 0,-1 0-4 16,0 0 5-16,0 2-5 0,0 0-6 15,0 0-5-15,0 0-9 0,0 0-7 0,-2 2-11 16,-3 3 6-16,-1 4-1 0,-3 0 8 0,0 4 8 0,0 2-7 16,2 2 7-16,1 1-1 15,4 0-1-15,2 2 9 0,0 0-9 0,4 1-1 16,5 0 2-16,-1-2-6 0,2-1 6 0,3-3 1 16,-2-5-1-16,0-1 3 0,2-4-2 0,-1-2 1 15,2-2 2-15,-2 1 0 0,4-5 0 16,-2-3 2-16,3-2 1 0,-3-3-3 0,2-2 2 0,-4-1-1 15,-1 1-1-15,-1-1 5 0,-1-3-4 16,-1 0 0-16,-2 1 0 0,2-2-7 0,-3-2 4 16,0 0 0-16,-4-2-2 0,1 2 5 0,-2-1-5 15,0 1 1-15,-4 1 0 0,-4 2-1 0,-5 2-3 16,-1 2-1-16,-2 1-3 16,-2 1-3-16,-4 4 1 0,-1 1-1 0,-1 2-5 0,2 3-2 15,1 1-21-15,4 1-36 0,0 5-72 0,2 4-122 16,8 1-267-16,2-2-704 0,4-2-127 0</inkml:trace>
  <inkml:trace contextRef="#ctx0" brushRef="#br0" timeOffset="151557.7966">11115 5589 2782 0,'0'0'261'0,"0"0"-103"0,0 0-32 15,0 0-24-15,0 0-26 0,0 0-23 16,0 0-14-16,0 0-12 0,0 0-15 0,0 0-5 16,0 0-7-16,0 0 0 0,0 0 5 15,-58-4-4-15,35 11 2 0,1 1-1 0,-2 3-5 0,1 1 4 16,1 0-3-16,5 3 2 0,-2 1 3 16,3 2-2-16,2 0 0 0,3 0 1 0,2 2 0 15,1-1-2-15,5-1 0 0,2 0-1 0,1-2-3 16,2-2 0-16,6-3 0 0,5-1 1 15,3-3 0-15,4-5 1 0,3-2 1 16,5 0 0-16,0-7-1 0,3-3 1 16,0-4 1-16,2-2 0 0,-1-3 2 0,2 0 0 0,-1-5-2 0,2-2 2 15,1-1 0-15,2-4-3 0,3-5 1 16,-1-2 1-16,2-1-1 0,-1-3 2 0,-2-2 1 0,-7-2 1 16,-2-3 0-16,-5 1-1 0,-4-2 0 0,-7 3 0 15,-4 2-3-15,-6 5 3 0,-4 4 1 16,0 4-1-16,-4 4 1 0,-5 7-1 0,-1 3-3 15,-2 4-2-15,-2 5 1 0,-4 3-3 0,0 2 1 16,-3 4 1-16,-1 0-3 0,-5 7 2 16,2 8 2-16,-2 4 1 0,-1 6 4 15,3 9-4-15,1 1 0 0,2 7 0 0,5 0-4 0,3 0 4 16,6 1 0-16,4-1-1 0,5-4 3 0,-1 0-3 16,9-4 1-16,4-3 2 0,4-4-2 15,2-4 1-15,8-2 0 0,-1-3 0 0,4-4-3 16,1-4 4-16,-1-3 1 0,-2-5 0 0,1-2 4 15,-5 1-4-15,1-6 1 0,-2 0-1 0,0-2-1 16,-3-1 2-16,-2 2-1 16,-3-1-1-16,1 1 4 0,-4 1-6 15,0 2 2-15,-3 0-1 0,-2 1-3 0,0 0 2 0,0 1-1 0,0 1-3 16,0 0-1-16,-1 0 1 0,2 5-2 16,0 1 3-16,0 3 1 0,-2 1 0 0,2 3 0 0,-1 2 2 15,-2 1-3-15,2 1 4 0,-3 3-3 16,1 1 2-16,0-1 2 15,-3 2-3-15,2-1 3 0,0-1 1 0,0 0-4 0,1-2-2 0,0-2-4 16,4-2-1-16,-1-2 1 0,1-5 4 0,2-1 0 16,-1-3 0-16,0-2 3 0,5-1-4 15,-2 0 3-15,2-3 2 0,2-3-2 0,-1-1 5 16,0-1-2-16,3 0-3 16,-3 1 1-16,1-1-4 0,2 0 2 0,-2 2 2 0,1 2 0 0,-2 0-1 15,1 2 1-15,-4 0 1 0,3 2-1 16,-2 0 4-16,2 1-3 0,0 1 0 0,2 3 0 15,-4 1-3-15,4 2 2 0,1 3 1 0,2 1-2 16,0 2 4-16,-1 3-2 0,0 0 0 16,0 1 1-16,-5 1-2 0,1-1-1 0,-5 2 1 15,4-1-2-15,-5 0 2 16,-1-1 1-16,2-2 0 0,-4-1 2 0,1-2 1 0,-1-2-2 16,-2-2 0-16,3-1-2 0,-2 0 0 0,-1-3-1 15,-3-1-3-15,4 0-17 0,-4-2-36 0,4-1-77 16,-1-1-272-16,-1-3-852 0,0-1-459 15</inkml:trace>
  <inkml:trace contextRef="#ctx0" brushRef="#br0" timeOffset="152513.3565">14758 5260 1375 0,'0'0'288'0,"0"0"-37"0,0 0 14 0,0 0-16 0,0 0-35 16,0 0-51-16,0 0-51 0,0 0-36 16,0 0-24-16,15-122-19 0,1 116-13 0,-2 3-8 15,3 3-9-15,1 1-1 0,-1 6-1 0,2 4-1 0,0 5-1 16,0 4 1-16,-1 1-2 0,-4 6 3 15,3 4-2-15,-6 1 1 0,-2 2 4 0,-3 3 0 16,-1 0 1-16,-5-1-1 0,1-1-1 31,-5-3 1-31,-4 1 4 0,-1-4-3 0,-1-2 0 0,-2-1 2 16,0-1-2-16,-1-4 6 0,0 1 7 0,1-3 0 0,-3-2 0 0,4-3-2 0,2-4-6 16,3-2-4-16,0-4-2 0,5-2 1 15,1-2 10-15,0 0 6 0,0 0 15 16,6 0 12-16,6-6-5 0,9-4 0 0,10-5-14 0,10-4-13 15,7-2-7 1,3-1-5-16,1-2 0 0,1 1 0 0,-2-1 0 0,-1-1 0 0,-3 4 0 16,-2 0 0-16,-6 5-2 0,-7 0 1 0,-2 2 0 15,-8 2 0-15,-5 2 6 0,-4 3-1 0,-6 2 7 16,-4 3 5-16,-3 1-3 0,0 1 1 0,0 0-8 16,0 0-10-16,-1 0-8 0,-2 1-17 15,-3 4 2-15,-5 4 5 0,-1 2 5 0,-6 5 14 16,-1-1 1-16,-1 2-2 0,4-1 0 0,-1 2 1 15,4 0-1-15,3 0 0 0,3 0 4 16,6-1-5-16,1-2 0 0,1-1 1 16,8-1-5-16,3-4 7 0,3-2-2 0,2-2 2 0,3-3 9 15,5-1-4-15,-1 0 3 0,3-3 2 0,-2-5-5 0,-3-1 2 16,2-3 4-16,-4-1 1 0,-4-3 1 16,3 0-2-16,-1-3-2 0,-4-1-4 0,3-2 3 15,-5 1-6-15,-1-2-1 0,-1-1 3 0,-5 1-7 16,-3 1 10-16,-2-2-4 15,0 0-3-15,-8 0-2 0,-3 0-7 0,-2 3-2 16,-4 0-3-16,-4 4-8 0,-6 3 9 0,1 2-1 0,-5 5 1 16,-4 2 7-16,2 3-7 0,-1 0-11 0,-2 1-17 15,6 7-37-15,6 4-75 0,4 3-95 0,9 2-204 16,3-1-623-16,7-4-527 0</inkml:trace>
  <inkml:trace contextRef="#ctx0" brushRef="#br0" timeOffset="153795.1578">16385 5465 2543 0,'0'0'216'0,"0"0"-57"0,0 0-44 16,0 0-1-16,0 0-22 0,0 0-29 15,0 0-27-15,0 0-20 0,0 0-10 16,0 0-6-16,0 0 0 0,0 0-2 0,-124-17 2 0,96 26 4 15,-2 1-5-15,-2 3 2 0,0 0 1 16,1 1-6-16,2 0 5 0,3-1-3 16,6-1-6-16,7-1 2 0,4 0-5 15,5 0 2-15,-1-2 2 0,4 0 0 0,1-3 1 0,0 1 0 0,2-1 0 16,5-2 1-16,0 1 3 0,3-2 4 16,4 1 5-16,5-4 11 0,5 0 3 0,7 0 3 15,5 0-3-15,3-7-10 0,-3-2 2 0,1-4-2 16,-3-1 0-16,2-4 4 0,-3-3-4 15,4-2-1-15,-3-4 1 0,-1-3-6 0,4-5 3 0,-4-4-1 16,4-5 1-16,-3-4 2 0,4-1-1 16,-5-1-1-16,-1-2-2 0,2 1 0 15,-7-2-1-15,1 4-1 0,-7 2 2 0,-1 3-5 0,-5 3 3 16,-3 8 0-16,-7 3 1 16,1 4 5-16,-4 5-4 0,-3 4 2 0,1 5 3 0,-5 3-3 15,0 1 1-15,-2 5-5 0,1 1-7 16,-3 2-4-16,-2 5-3 0,-7 8 2 0,-2 5 3 15,-5 7 5-15,-1 7 0 0,-3 4-1 16,2 5 0-16,2 6-3 0,2 4 4 0,-2 2-3 0,5 1 0 0,6 5 7 16,1-4-6-16,7 1 3 0,4-3 0 15,3-4-6-15,7-4 5 0,5-6-1 16,3-5 0-16,2-6 2 0,3-3-5 0,3-4-1 0,1-3-1 16,3-4-4-16,0-3 2 0,3-3-1 15,-1-6-1-15,1-2 0 0,0-2 5 0,2-7 2 16,-3 0 3-16,0-5 3 15,-2-1-2-15,-3-1 1 0,-1-1 0 0,-3-2-1 0,-3 0 3 16,-1-3 0-16,-3 0-1 0,-2 0 4 16,-4-1-1-16,-2 5 1 0,-1-1 0 0,-3 3 0 0,-2 2-1 15,-3 2-1-15,-4 0-4 0,-2 2 0 0,0 0-1 16,-4 5 0-16,0 1 0 0,0-1 0 16,1 5-2-16,0 0 1 0,0 0-2 0,0 5 0 0,-1 2 0 15,1 3 1-15,2 2 0 16,-1 2 1-16,4 1-2 0,5 4-1 0,1-1-1 0,1 1-1 15,0 1 1-15,5-1 2 0,6-3 1 16,1 0 2-16,2 0-2 0,0-1-4 0,4-4-4 16,-2-2 3-16,1-2-1 0,0-4 3 15,2-2 1-15,-2-1-4 0,3 0 3 0,-4-1 2 0,2-4 0 16,0-1 3-16,-3-2 0 0,4-1 0 0,-2 0 2 16,0-2-4-16,-1 1 1 15,2-1 2-15,-1 0 0 0,0-1 1 0,0-2 0 0,-3 0-1 16,3 0-1-16,-5 0 3 0,-1 0 2 0,-1 2 1 15,0 0 2-15,-3 0-2 0,-1 0-1 16,-1 3-1-16,-2-1-2 16,-2 4 3-16,1 0-1 0,0 4 0 0,-2-1-2 15,1 3-3-15,-1 0-1 0,0 0-5 0,0 0-10 0,0 0-9 0,0 0-1 16,0 6 4-16,0 3 8 0,1 4 10 0,-1 2 3 16,0 1 0-16,0 3 0 0,3-1 1 15,2 1 0-15,0 1 1 0,4-1-1 0,-1-2 0 16,2-3 0-16,3-1 1 0,-2-1-1 15,-1-4-4-15,3-1-4 0,0-4 1 16,2-1 3-16,3-2 5 0,4 0 4 0,1 0-1 0,-2-2-3 0,0-1-1 16,-2-4-1-16,-2-3 2 0,0-1 0 15,-3-2 4-15,4 0 0 0,-3-1-1 0,2 0-1 16,-3-1-2-16,0-1 3 0,-2 5 2 16,-1-1 2-16,-3 3 2 0,-3 0 2 0,1 0 11 15,-2 2 5-15,0 2 3 0,0-2 0 0,-3 3-2 16,4 0 2-16,-4 3 3 0,1-1 1 15,-2 0-4-15,1 1-10 0,-1 1-7 0,0 0-11 0,0 0-7 16,0 0-10-16,0 0-15 16,0 5-18-16,0 3 8 0,0 3 14 0,1 7 19 15,1 4 17-15,-2 2-4 0,0 5-4 0,1-1 1 0,-2 3 4 0,-3 1 2 16,-1 3 2-16,-3 2-5 16,0 1 1-16,0 1-3 0,1 0 2 0,0 0 1 15,3-2-3-15,0-1-1 0,2-3-1 0,2-1-5 16,-1 0 4-16,-1 0 0 0,2-1 1 15,2-2 5-15,-4-2-6 0,1 0 0 16,1-4-1-16,-2 2-8 0,2-3 8 0,-1-1 1 16,-1-3 0-16,1-2 5 0,0-2-6 0,-1-3 0 15,1-1 0-15,1-3-3 0,0-1 2 0,0-1-1 0,-2-1-2 16,2-2-6-16,0-2 0 0,0 0-4 0,0 0-3 16,0 0-2-16,0 0-20 0,-1 0-30 0,0-2-70 15,-2-3-176-15,2 1-740 16,-1 2-616-16</inkml:trace>
  <inkml:trace contextRef="#ctx0" brushRef="#br0" timeOffset="163373.3306">1418 1015 1000 0,'0'0'412'0,"0"0"-13"16,0 0-61-16,0 0-54 0,0 0-38 0,0 0-35 15,0 0-62-15,0 0-33 0,19-125-31 16,-18 112-24-16,-1 2 2 0,1 2-7 0,-2 1-6 16,1 3-7-16,0 0-14 0,0 3-7 0,0 0-20 15,0 2-9-15,0 0-4 0,0 2-2 16,0 5 10-16,-2 2 0 0,0 4 5 0,-4 6 2 16,3 5 1-16,-4 6 4 0,3 4 3 0,-4 7 2 15,-2 2-7-15,2 0 3 0,1 3-10 0,1-1 6 16,-2-1 1-16,5-3-5 0,-3-3 4 15,4-3-4-15,2-4-6 0,0-4-1 0,0-4-12 16,0-4-24-16,0-4-26 0,0-2-27 0,2-4-22 16,3-4-28-16,-2-1-61 0,-1-3-291 15,3-1-717-15</inkml:trace>
  <inkml:trace contextRef="#ctx0" brushRef="#br0" timeOffset="163869.5915">1447 604 1084 0,'0'0'300'0,"0"0"-29"0,0 0-7 15,0 0-37-15,0 0-37 0,0 0-63 0,-133-21-11 16,101 20-14-16,-4 3-16 0,3 4-14 0,0 3-27 16,-4 2-11-16,5 3-7 0,-3 6-16 0,0-1 13 15,4 5 2-15,-2 2-4 0,-2 5 13 16,4 2-21-16,-1 2-1 0,1 5-1 15,1 2-10-15,5 4 19 0,0-3-5 0,9-4 18 16,3-4-10-16,6-5 11 0,-2 13-27 16,1 5 7-16,0 11-12 0,5 8-22 0,3 0 25 0,0-1-26 15,10-1 27-15,3-7-1 0,5-3 3 0,3 0 1 16,3-6-3-16,4 0 0 0,2-1 3 0,1-4-2 16,1-4-2-16,4-3 5 0,-2-5-4 0,5-3 0 15,-1-10 9-15,3-3-6 0,0-5 4 0,0-6-1 16,3-5-4-16,12-5 6 0,6-12-15 15,4-9 0-15,1-7-1 0,-13-3-6 16,-7 0 14-16,-5 0 0 0,-2-5-5 0,0-5 5 0,2-2-3 16,0-6 1-16,-1-4 3 0,3-3-1 15,-6 0 3-15,-7 7-4 0,-3 4 1 0,-9 5-2 16,-3 5 4-16,-1-4 7 0,-3-5-3 0,-1-2-3 16,-2-2-4-16,0-4-8 0,-8 1 11 15,-1-1-14-15,-4 2 4 0,-12-1 0 0,3 12-17 0,-5 8 16 16,2 4 10-16,-2 8-3 0,-3-2 8 0,-4 1-1 15,-6 3-19-15,1-1-4 0,-8 2 1 16,-2 2-8-16,-4 1 1 16,-1 3 6-16,-4 1 1 0,-4 3 2 0,-16 1-10 0,-16 8-7 15,-11 2-37-15,-7 14-112 0,26 2-243 0,32-5-842 16</inkml:trace>
  <inkml:trace contextRef="#ctx0" brushRef="#br0" timeOffset="175441.1821">2982 5865 0 0,'0'0'283'0,"0"0"179"0,0 0-47 15,0 0-44-15,0 0-33 0,0 0-34 0,0 0-68 16,0 0-74-16,0 0-43 0,0 0-21 0,0 0-16 16,0 0-24-16,6-20-20 15,-6 20-16-15,0 0-8 0,0 0-9 0,0 0-1 0,0 0-5 16,0 1-8-16,0-1-1 0,0 1-4 16,1-1-5-16,-1 1-2 0,0-1-9 0,0 1-9 0,0 0-3 15,0 2 5-15,0 0 14 0,0 3 16 16,1 2 10-16,0-1 6 0,0 1 1 0,-1 1 1 15,2-1 2-15,-2 1 2 0,1 1-2 16,0 0-2-16,-1 0-4 0,2-1 0 0,-2 3 11 16,1 1 19-16,0 2 12 0,1 0 1 15,-2 1-12-15,0-1-22 0,0 1-9 0,0 2-3 0,0 0 10 16,0 1 6-16,0 1-1 16,0 0 0-16,0 3-8 0,-1-1-1 0,-1 4 11 0,-2 2 8 0,0 4-6 15,-1-1-2-15,1 1-9 16,2 2-9-16,-3 2 1 0,1 0 3 0,2 2-2 0,0-1 6 15,-1 3-3-15,0 0-2 0,3 1-1 16,-1 5 1-16,0 0 5 0,0 1 3 16,0 0-2-16,-2-1-4 0,1-3-1 0,1-2-3 15,-1-1-1-15,1 0 4 0,-1 0-3 16,1-2-1-16,0-2 2 0,-1 0-3 0,2 1 0 0,-2-1-1 0,2 1 0 16,-1-2 5-16,1 5 0 0,-2-3 3 15,-1 3 7-15,0 0-2 0,2 1 5 0,-2 3 0 16,-1-3-4-16,1 0 0 0,-2 0-6 0,1 2-3 15,1-1-2-15,-2 2 0 0,1-1 1 16,1-2 3-16,0-2 1 0,1-4 0 0,0 0-3 16,1 0-4-16,0-3-2 0,-1 0-2 0,2-3 7 0,0 1 2 15,0-1 2-15,0-1 1 0,0-1-5 16,-1 0-2-16,1-1 5 0,-1 1 6 16,-1-3-2-16,2-1 0 0,0 0-4 15,-2-3-10-15,1 1 6 0,1-1 0 16,-2 2-2-16,-1-1 11 0,0 0-9 0,2-1-1 0,-1-1-1 15,-1-1-7-15,2-1 8 0,-1-2 2 16,1 1 3-16,0-5 3 0,0-1-7 0,1-3 0 0,0-3-3 0,0-2-1 16,0 1 4-16,0-2-2 0,0-1 2 0,0 1-4 15,0-1 5-15,0 0 4 0,0 0 3 16,0 0 8-16,0 0-1 0,0 0 1 0,0 0-1 16,0 0-6-16,0 0 5 0,0-3-4 15,0-2-9-15,0-2-20 0,1-2-46 16,0-2-64-16,-1 1-133 0,1 0-895 0,-1 3-634 0</inkml:trace>
  <inkml:trace contextRef="#ctx0" brushRef="#br0" timeOffset="176145.0625">2472 9526 1979 0,'0'0'167'0,"0"0"19"16,0 0-23-16,0 0-11 0,0 0-15 16,0 0-10-16,0 0-14 0,0 0-11 0,0 0-13 0,0 0-15 15,0 0-10-15,0 0-18 0,0 0-17 0,-46-61-10 16,43 61-11-16,-1 3-3 0,-6 4 0 16,-2 4-5-16,-2 2 3 0,1 3-1 0,-6 6 0 15,1 1 6-15,-1 5-4 0,0 1 2 0,2 1 0 16,0-1-3-16,5 5 2 0,2-2 1 15,0 2-3-15,4-2 0 0,3-1 1 0,3-1-4 16,0-5-1-16,8-1 4 0,3-3-1 0,0-3 6 16,10 0 6-16,0-6-7 0,7-2 3 0,3-6-1 15,1-2-3-15,7-2 5 0,-1-6 0 16,-1-5 1-16,1-2 0 0,3-5-3 0,-4 1 4 0,-3-3-1 16,-4-3 3-16,-5 1 2 0,-3-4-4 15,-4-2 0-15,-2 1-1 0,-5-2 2 16,-2 0 1-16,-3-2 1 0,-4 2-2 0,-2-1-4 15,0 0 3-15,-5 1-2 0,-4 2 0 0,-1 3 4 16,-4 2-7-16,-3 3 3 0,-1 2-2 0,-7 4-10 16,0 5 5-16,-4 2-7 0,-7 2-1 0,0 3 0 15,-2 1-12-15,1 7-26 0,4 5-43 16,6 3-97-16,8-3-315 0,8-3-948 16</inkml:trace>
  <inkml:trace contextRef="#ctx0" brushRef="#br0" timeOffset="178067.1977">2835 8604 282 0,'0'0'588'0,"0"0"-135"0,0 0-95 15,0 0-94-15,0 0-90 0,0 0-56 0,0 0-24 16,0 0-6-16,0 0-2 0,0 0-7 15,0 0-14-15,1 2-15 0,0-2-14 0,-1 1-6 0,1-1-7 16,0 1-4-16,-1-1-2 0,0 0-6 0,0 0 2 16,1 0-4-16,2 0-2 0,2 0 25 15,5 0 3-15,0 0 1 0,3 0 1 16,0 0-26-16,4 2-6 0,-1-4-1 0,1 1-2 0,0 0-1 16,2-1 3-1,1 2 0-15,0-1-2 0,1 1 2 0,0-2-7 16,1 1 3-16,2 0 2 0,2-1 3 0,-1 2 2 0,0-2-1 15,2-1-3-15,-3 3-3 0,1-2-1 16,0 1 2-16,0 0 4 0,2-2 1 16,2 2 1-16,1 0-4 0,0 0-3 0,0 0-2 0,0 0 2 0,0 0 2 15,1 1 0-15,0 0-1 0,2 1 1 0,-2-1-2 16,5 0 1-16,1 0 0 0,-2 0 2 0,-1 0 0 16,3 0 0-16,0 1-1 0,3-1-1 15,-2 0 2-15,1-1 5 0,-2-2 1 0,4 2 2 16,1 0-6-16,-1-2-2 0,2 2-2 0,0-1 1 15,-2-1 2-15,2 1 0 0,-2-2 1 0,0 1-2 16,3 0-1-16,0 0 1 0,-2-1-2 0,0 3 3 16,1-2 0-16,1 0-2 0,-1 0 1 15,1 1-3-15,2-2 4 0,-2 2 0 0,0-2 2 16,2 1 4-16,0 0-5 0,-2-1 2 0,1 2-1 16,-1-1-1-16,0-3 8 0,-1 3 0 0,1 0 1 15,-2-2-1-15,-2 2-5 0,3 0 1 16,-1-2 3-16,-2 0 4 0,3 0-3 0,-3 2-2 15,-1 1-4-15,3-1-7 0,-3 0 4 16,0 0 2-16,-4 1-1 0,4-1 7 0,-4 2-8 0,-1 0-2 16,0-1-1-16,3-1-6 0,0 1 8 15,1 0 3-15,2 0 1 0,1 1 1 0,3-1-5 16,0-2 0-16,-2 2-2 0,1-2 0 16,3 2 2-16,-1-1 0 0,2 0-1 0,1-1-3 0,-1 2 2 15,2-1 0-15,0 1 2 0,-6-2 6 16,5 3-6-16,-4-2-1 0,5 2-3 0,-5-1-4 15,4 0 5-15,-2-1 0 0,0 1 2 0,-2 1 5 16,4 0-7-16,1-2 2 0,0 1-1 0,-2 2-2 16,4-2 3-16,0-1 0 0,-1 2 0 0,1-1-1 15,-2 1-1-15,2-1 2 0,0 0 3 0,-2 0 2 16,2 1-3-16,0-2-1 0,-2 0-3 16,1 0-7-16,0 1 9 0,0 0-1 0,2 1 1 15,-1-1 7-15,2 0-9 0,-1 0 1 0,0 0-2 16,-1 0-2-16,4-1 4 0,-1 2 0 15,-3-1 1-15,3 0 1 0,1-1-3 0,-1 2 1 16,-2-3-1-16,5 1 4 0,-3 0-2 0,5 1-2 16,-4-2 1-16,3-1-7 0,-1 2 6 0,-2-1 1 15,2 1 1-15,-2-1 6 0,-2 1-7 16,3 0-2-16,-2 0-1 0,4-2-4 0,-3 0 6 16,5 3 2-16,0-3 0 0,0 2-1 0,1-2-1 15,-1 2 0-15,-1 0 1 0,2 0 3 0,-1-2 0 16,-1 2-1-16,0-2 0 0,2 1-7 15,-1 0 4-15,2-1 1 0,3 0 2 0,-2 0 3 16,1 2-5-16,3-3-2 0,-2 1 0 0,2 1-3 16,-2-1 4-16,4 0 0 0,0 2 2 0,2-1 2 15,0 0-3-15,2 1-1 0,1-1 0 0,3 0 0 16,0 0 2-16,-2 0-1 0,2-1-4 16,0 1-5-16,3 0 3 0,2-2 4 0,1 1 3 15,4-1 6-15,2 2-6 16,-1-1-2-16,0-1-1 0,1 1-3 0,0-1 4 0,-1 2 0 0,3-2 1 15,1 1 6-15,1-2-7 0,1 1 0 16,-1 1-1-16,2-1 0 0,1 0 1 0,-1 1 1 16,4-1-1-16,-2 1-2 0,2-1 2 0,3 1 1 15,-1 0 2-15,0-1 1 16,1 1-2-16,2 1-3 0,1 0 0 0,-1-1-3 0,2 0 4 16,0 1 2-16,-1-1 0 0,1 0 6 0,-1 1-5 0,-2-1-2 15,6 1 0-15,-5-2-3 0,3 1 4 16,-2-1-2-16,-3 4 1 0,0-4-1 0,1 1 1 15,2 0 1-15,-1 1 1 0,-2-1 1 16,0 1 0-16,-3 0-1 0,-2 0-1 0,3-1-5 16,-1 2 4-16,-2 0 1 0,2-1 0 0,1 1 5 15,-6 1-6-15,1-2 0 0,1 2 1 16,-2 0-4-16,4 1 6 0,-4-2-2 0,1 1 1 0,-2 1 3 16,-6-1-5-16,2 2 0 0,-2-3 1 15,-2 1-2-15,-1 0 0 0,-3-1 2 0,1 2-1 16,-6-1-6-16,-5-1 7 0,-2 1 0 0,-2 0 1 15,-5 1 7-15,1-2-8 0,-4 1-2 16,-2 1-1-16,-3-2 0 0,-1 2 3 16,-4 0-1-16,-5 1 3 0,-4-1-3 15,-3-1 2-15,-6 0-1 0,-3 1-1 0,-6 0 2 0,-3-1 2 16,-7 1 1-16,-3 1 3 0,-5-1-4 0,-2 0 7 16,-2 1 2-16,0 0-4 0,0 0 2 0,0 0-15 15,-2 0-9-15,-2 0-6 0,-3 0-4 0,-3-1 0 16,-2 3-21-16,-4 0-39 0,-1 2-99 15,1 0-339-15,6-2-888 0</inkml:trace>
  <inkml:trace contextRef="#ctx0" brushRef="#br0" timeOffset="179272.6285">7749 6562 24 0,'0'0'655'0,"0"0"-70"15,0 0-167-15,0 0-70 0,0 0-63 0,0 0-61 0,0 0-47 0,0 0-35 0,0 0-30 0,0 0-24 16,0 0-27-16,0 0-26 0,-2-45-22 0,2 45-7 15,0 0-10-15,0 3-3 0,1-1 8 16,1 5-2-16,3 4 7 0,-1 1 4 0,1 1-4 16,-1 1 4-16,-1 1-1 0,3 2 1 15,-4 2 7-15,0 1 0 0,2 5 7 0,-1 0 6 16,-2 3-4-16,-1 1 2 0,0 5-2 16,0 0-3-16,1 1 2 0,-1 1-3 15,0-1 0-15,-1 2-1 0,1 1 0 16,-1 2-4-16,-1 4 1 0,-2 0-1 0,2 1-6 15,1 0 4-15,0-1 0 0,-2 2-1 16,-2-2 5-16,3 1-2 0,-1 1 1 0,-2-2-3 0,3-1-4 0,-1-2-4 16,0-4 1-16,2-2 1 0,2-5-1 0,-1 3-1 15,0-5 1-15,0 3-3 0,4-3 4 0,-2 0-1 16,-1 1 0-16,0 0 0 0,0-2-4 0,2 3 2 0,-1-2-1 16,-2 1-3-16,0-1 5 0,0-1-5 15,0 2 0 1,0 1 2-16,1-5-4 0,-1-1 0 0,0-3 2 0,0-3-1 0,0 0 2 0,0-4-1 15,0 1-1-15,0-1 0 0,0-1-1 16,1-1 1-16,1-2 1 0,-1 1 1 16,2-2 1-16,-2-1-2 0,1-1-1 0,-1-1-3 0,0 1 2 15,-1 0 2-15,0 0 1 0,1 3 1 0,-1-2-2 16,0 0-1-16,0 0 3 0,0-2-2 16,0-1 2-16,0 0-1 0,0 0-1 0,0-2 1 15,1 1-4-15,-1-3 3 0,0 2 2 16,0-2-1-16,0 0 5 0,0 1-6 0,0-2 0 15,0 0-2-15,0 0 1 0,0 0 5 0,0 0 3 0,0 0 5 16,0 0 1-16,0 0-2 0,0 0 2 16,0 0-3-16,0-3 1 0,0-1-4 0,-1 1-11 15,1-3-15-15,2-3-28 0,3 2-27 16,-3-2-48-16,6 0-80 0,-5 5-344 0,2 0-1094 16</inkml:trace>
  <inkml:trace contextRef="#ctx0" brushRef="#br0" timeOffset="180067.605">7515 8793 2196 0,'0'0'378'0,"0"0"-247"0,0 0 12 0,0 0-7 0,0 0-10 0,0 0-26 16,0 0-31-16,0 0-18 0,0 0-15 16,0 0-13-16,0 0-9 0,0 0-7 0,0 0-6 0,92-27 3 15,-63 28 1-15,-2-1 0 0,-2 4 3 0,-3 1-6 16,2 4-1-16,-7 0-1 0,0 3 0 0,-5 2 4 15,-2 5 1-15,-1 0 2 0,-3 3 4 0,-3 4 0 16,-3 2 3-16,-2 5 2 0,-6 1 2 16,-3 2 0-1,-5-3-5-15,2-1-1 0,-5-3-6 0,1-3 5 16,1-1 1-16,-1-2 1 0,0-3-2 16,3-1-5-16,0-2-2 0,3 0-2 0,2-5-2 0,1-1 1 15,7-1 1-15,1-3 1 0,1-3-2 0,3-1 0 16,5 0 4-16,5-3-2 0,7 0 7 0,8-6-4 0,4-3-1 15,8-5-1-15,2-3-3 0,4-1 3 0,0-2-2 0,4-2 2 16,-3 1 0-16,-4-1 0 0,0 0-2 16,-3 0-2-16,-2 0 0 0,-4 1 1 0,-2 0 3 15,-4 3 1-15,-2-2 0 0,-9 3 3 0,-1 2 3 16,-4 2 0-16,-4 3 3 0,-4 0-1 16,1 2 1-16,-3 2 2 0,-1 1-4 15,-1 0 1-15,0 3-1 0,0 0-3 0,-2 1 6 0,0 1-6 16,-3-1-5-16,2 1-5 0,-4 0-6 0,2 2 4 15,-5 3 0-15,1 4 2 0,-2 1 1 16,0 4-2-16,1 2-1 0,2 4 0 0,-1-1 3 16,2 4 0-16,5 0 0 0,1-1 1 0,2-1-6 15,-1 2 1-15,6-3 3 0,1-1-2 16,7-2 4-16,-1-2-2 0,0-2-3 0,5-3 4 16,-1-4-1-16,-1-2 1 0,4-3 2 15,1-1 2-15,3-7-2 0,0-4 0 0,-1-3-2 16,3 0-2-16,-3-5 4 0,-1-1-1 0,2-2 1 0,-2-4 0 15,-1-1-2-15,-2-5 2 0,-3 0-1 16,1 0 0-16,0 0 3 0,-5 2-1 0,-1 4-1 16,-7 2-2-16,1 6-2 15,-5 3 2-15,0 3 2 0,-7 1 2 16,-6 4-4-16,-2 2-2 0,-3 2-4 0,-9 3-2 0,-3 0 2 0,-9 6 2 0,-2 2 2 16,-1 0 3-16,-1 1-1 0,3 0-1 15,3 2-3-15,6-1-3 0,10-1-12 0,3 3-49 16,7-1-81-16,6 0-239 0,1-4-893 0,4-1-484 0</inkml:trace>
  <inkml:trace contextRef="#ctx0" brushRef="#br0" timeOffset="181548.8693">13442 5141 0 0,'0'0'0'0,"0"0"0"0,0 0 229 0,0 0 105 16,0 0-48-16,0 0-22 0,0 0-15 15,0 0-6-15,0 0-18 0,0 0-30 0,0 0-30 16,0 0-29-16,35-81-21 0,-32 77-11 16,-2 3-28-16,0 0-20 0,0 1-26 0,-1 0-26 0,2 0-16 15,-2 0-7-15,0 5 2 0,0 0 5 16,1 5 7-16,-1 1 4 0,0 4 1 0,0 1 2 16,-5 4 2-16,3 0 0 0,-5 3 1 0,4 1 1 15,-1 0 3-15,-1 1 3 0,3-4 2 0,-3 4 9 16,3-1 1-16,1 3 7 0,2-2 5 15,-1 0 1-15,0 2-1 0,0-3 5 16,0 4-2-16,1-2-1 0,0 1-3 0,1 1-10 0,1 1-7 16,-1 1-3-16,-2 1-1 0,1 4 3 15,-1-1 5-15,1 4-3 0,-1 1 1 0,0 2-4 16,1 2-7-16,-2 1 1 0,-1 0-5 16,1 0 0-16,-2 2 0 0,-1-3-1 0,2-1 3 15,1-3-2-15,-2-2 1 0,2-1-2 0,-4 1 0 16,4-2 2-16,-1 0 0 0,0 0 2 15,-1-2 0-15,1 0 3 0,1-1-1 16,1 0 2-16,-1-1 5 0,1 0-1 0,0 1 0 16,1-4-2-16,-1 1-6 0,0-3 0 0,0 2-1 0,3 0-2 15,0 1 3-15,1-2-2 0,-1 1 1 0,4-1 0 16,-4 0 0-16,4-3-1 0,-4 0 2 16,5-1-3-16,-5 0 0 0,4 0 0 0,-4-1-2 0,3-1 3 15,-4 1 1-15,0-2-4 0,1 2 1 0,0-1-1 16,-2 0-3-16,-1 0 2 0,0-2 0 15,0 0-1-15,0 2 3 0,0 1-3 0,1-1 2 0,-1 1-2 16,-1-2-2-16,0 1 2 0,0 2 0 16,-1 1 0-16,2 1-1 0,0 0 2 15,0 1-2-15,0 3 0 0,2 0 5 0,-2 0-4 16,2 1 1-16,0-3 1 0,6-2-6 0,-5-1 5 16,1-1-1-16,0-2-1 0,1 1 6 0,-1-1-4 0,-2 1 1 15,0-1 1-15,3-1-3 16,-3 1-1-16,-2 1 1 0,0-1-1 0,0-2 0 0,0 2 2 15,0-1-3-15,0-1 0 0,-4 2 4 16,-2 0-4-16,2-1 4 0,-1 0 0 0,2-1-4 16,-4 1 2-16,4-3-1 0,-4 0 1 0,5-4 5 15,-2 0-2-15,3-4-2 0,-1-1 1 16,1-1-5-16,1-2 2 0,-1-3 2 0,1 0 2 16,0 0 4-16,0-2 0 0,0 0 1 0,0 1 0 15,0-1 3-15,0 0 3 0,0 0 2 16,0 0 0-16,0 0-4 0,0 0-2 15,0 0-3-15,0 0-4 0,0 0 4 0,0 0-4 0,0 0-1 16,0 0 3-16,0 0-8 0,0 0 3 0,0 0 1 16,0 0-2-16,0 0 3 0,0 0 1 15,0 0-1-15,0 0 1 0,0 0-1 0,0 0 0 16,0 0 0-16,0 0 1 0,0 0-1 0,0-1 0 16,0-1-6-16,0-1-13 0,0-1-16 0,1-2-37 15,0 1-57-15,-1-3-124 0,2 1-716 0,-1 2-764 16</inkml:trace>
  <inkml:trace contextRef="#ctx0" brushRef="#br0" timeOffset="185115.7309">13585 8537 0 0,'0'0'324'0,"0"0"190"0,0 0-74 15,0 0-35-15,0 0-57 0,0 0-54 16,0 0-25-16,0 0-42 0,0 0-54 0,0 0-37 0,0 0-26 0,0 0-18 16,-2-90-17-16,2 90-16 15,0 0-14-15,0 0-17 0,0 0-14 0,0 0-6 0,0 3-8 16,0 1 2-16,0 5 2 0,0 0 3 0,0 8 4 15,0 1 0-15,0 4 7 0,-1 3-2 16,-1 4 0-16,-1 2-1 0,0 4-4 16,0 2 2-16,-1 2 0 0,-2 1 0 15,4 2-3-15,-4-1-5 0,3-1 4 0,-3-1-3 16,4-2 3-16,-1-2-1 0,-4-3-5 0,5-5 4 0,-2-1-4 16,2-5-1-16,-1-4 5 0,3-1-7 0,-1-3 0 15,0-2 1-15,1-2-2 0,0-2 3 16,0-2 3-16,0-1 1 0,0-2-3 0,0-2 0 0,0 0-5 15,0 0-3-15,0 0-1 0,0 0-9 0,0 0-7 16,0-4-26-16,0-3-51 16,2-3-40-16,1-5-124 0,3 4-329 0,-5 2-807 15</inkml:trace>
  <inkml:trace contextRef="#ctx0" brushRef="#br0" timeOffset="185507.4941">13662 8404 2064 0,'0'0'258'0,"0"0"-14"15,0 0-110-15,0 0-53 0,0 0-27 0,0 0-4 16,0 0 0-16,0 0 8 0,0 0 2 0,0 0-5 16,0 0-8-16,0 0-9 0,-116 132-8 15,90-102-6-15,-4 1-8 0,-2 3 1 0,-4-1-1 16,2 1-1-16,-6 0 0 0,5-3-5 0,2-4 0 15,5-4-1-15,2-4-2 0,6-7 3 16,1 0 0-16,7-4 3 0,1-3 2 0,3-2 8 16,5 0 1-16,1-3 6 0,2 0 3 0,0 0-6 15,4 0-4-15,2 0-4 0,8 0-9 16,3-3 2-16,7 0-1 0,5 1-3 0,3-3 3 16,1 0-9-16,5 1 0 0,3-2 0 15,0 1-3-15,-1 0 5 16,1 0 1-16,-1 0-1 0,-6 2 0 0,1-1-2 15,-2 2-1-15,-3 1-1 0,-2-1 2 0,-4 1-2 0,-4 0 0 16,-2 0 2-16,-5 1-5 0,-3-1 0 16,0 0-13-16,0 1-23 0,-2 0-27 15,-1-2-46-15,2 1-61 0,0-2-122 0,-1 2-366 0,-3-1-938 16</inkml:trace>
  <inkml:trace contextRef="#ctx0" brushRef="#br0" timeOffset="185874.3359">14212 8618 1292 0,'0'0'718'0,"0"0"-316"0,0 0-130 0,0 0-56 0,0 0-39 16,0 0-30-16,0 0-26 0,0 0-32 0,0 0-29 0,0 0-22 15,0 0-17-15,0 0-6 0,0 0 1 16,0 0-5-16,-64-19 2 0,49 30 1 0,1 1-6 16,-2 1 5-16,4 1 0 0,-4 1-8 15,2 0 5-15,1 1-3 0,0 3-2 0,-1 1 3 16,5 0-3-16,1 1-2 0,3 0-2 0,-1 0 0 15,6 0 2-15,0-2 4 16,3-1 1-16,8 0-1 0,0-3 0 16,3-1-3-16,3-4 1 0,4 0 3 0,-2-4-4 0,3-1 3 0,3-4 0 15,1-1-3-15,-1 0 4 16,0-5-1-16,3-2-3 0,-4-3 6 0,0-1-3 0,-3 0-1 16,-5-4-1-16,2 1 2 0,-7-2 5 0,-1 0-1 15,0 0 2-15,-3-2-2 0,-4 2-4 0,-2-2 1 16,-1-2-2-16,0 1 3 0,-2-1-4 15,-5-1 0-15,-3 3 2 0,-1 0-9 0,-1-1 10 0,-5 4-13 16,2-1-3-16,-5 4-1 0,1 1-30 16,0 3-8-16,-2 3-38 0,1 2-78 0,3 3-182 15,3-1-875-15,5 1-540 0</inkml:trace>
  <inkml:trace contextRef="#ctx0" brushRef="#br0" timeOffset="187426.2231">17718 4834 0 0,'0'0'0'0,"0"0"0"0,0 0 0 0,0 0 0 0,0 0 23 0,0 0 231 15,0 0-32-15,0 0-20 0,0 0-19 0,0 0-36 16,0 0-37-16,0 0-54 0,8-27-58 15,-7 27-22-15,0 0-4 0,2 5 17 0,1 1 28 16,-1 1 7-16,3 3 8 0,-2 3 5 0,1 1 1 16,0 3-2-16,1 2-10 0,-3 1 0 15,-1 3 2-15,1 3 6 0,1 0 5 16,-3 3-2-16,0 1-3 0,0 0-4 16,1 2-2-16,-1 1 5 0,3 2 0 0,-1 0 3 0,-2 3-1 15,4 3-8-15,-3 1 9 0,0 2 3 0,1 3 6 16,-2-2 3-16,1 4-14 0,-2 1-5 0,1 3-8 0,0 3-4 15,-3 2 0-15,-1 1-6 0,-2 2 2 16,0 0-5-16,0 1 5 0,-3 1 4 0,3-2 2 16,-1 2 5-16,0-4 6 0,0 0 3 15,1-2 7-15,1-5 13 0,1 3 5 0,0-3 3 0,1 0-3 16,1-1-10-16,1 1-7 0,-1-2-4 0,2 1 0 16,-1 0 0-16,0 2-1 0,0-2-6 15,0 0-4-15,0-2-3 0,-1 0-2 0,-1 0 3 16,-2 1-2-16,0-2-1 0,-3 2-3 15,3-1-5-15,-2 0-1 0,3 1 0 0,-1 0 0 16,1 1-1-16,0-2-2 0,2 0-2 0,0-1-3 16,1-6 0-16,1-2-2 0,-1 0 1 0,1-4 0 15,-1 0-1-15,0-1 2 0,1-3 0 16,2-3 2-16,0-3 4 0,-1-3-1 0,2-4 2 0,-1-1-2 16,-1-4 0-16,0-2 0 0,-1-3 3 15,2-1 2-15,-1-3 0 0,0 0 3 16,-2-4-2-16,2 1 1 15,-2-2 5-15,0 1 1 0,1-1 8 0,-1 0 4 0,0 0 2 0,0 0 1 0,0 0-7 16,0 0-2-16,0 0 1 0,0 0-5 16,0 0 4-16,0 0-6 0,0 0-5 0,0 0-2 0,1 0-6 15,-1 0-3-15,2-1-4 0,1-1-6 16,0-3-12-16,1-1-28 0,2-2-53 16,3-2-116-16,-1 2-455 0,-3 2-1025 0</inkml:trace>
  <inkml:trace contextRef="#ctx0" brushRef="#br0" timeOffset="188173.4478">18020 8376 1881 0,'0'0'292'0,"0"0"-76"0,0 0-55 0,0 0-16 0,0 0 2 16,0 0-17-16,0 0-18 0,0 0-27 0,0 0-20 16,0 0-17-16,0 0-12 0,0 0-7 0,-113-67-5 15,89 78-1-15,-3 1-1 0,-3 5-1 0,-1 1 1 16,-2 4 0-16,-1 0 0 0,2 4-3 16,-1 1-2-16,2 1-4 0,1 4-2 0,3 2 3 15,5 1-3-15,2 0-2 0,7 1-3 0,0-1-4 16,6 1 3-16,1-1 2 15,7-2-1-15,-1 1 0 0,5-4-4 16,6 0-1-16,-1-2 0 0,3-3-1 16,2-3 1-16,1-4 1 0,3-1 2 0,1-6-3 0,0-2 2 0,0-3-1 15,2-3-1-15,-2-3 4 0,1-1-3 0,-1-7 1 0,-1-1 2 16,0-2-3-16,-3-4 4 0,2-1 1 16,0-3 0-16,-5 1 2 0,2-3-4 0,-4-1 1 15,-1-2-2-15,-3 2-1 0,0-1 3 16,-4 2 0-16,-2 0 1 0,-2 1-3 0,1 3 1 0,-6 1-3 15,-2 1-5-15,-1 2 5 0,-3 3-5 16,-1-1 0-16,-3 3 1 0,-4 3-5 0,0 0 3 0,-5 4-1 16,-1 1 3-16,-4-1 3 0,-1 7-3 15,1 0-2-15,-1 2-2 0,7 2 0 16,0-2 2-16,7 2 2 16,1-1-4-16,6-1-22 15,5 2-35-15,0-3-48 0,5 1-47 0,10-1-31 0,6-1-68 0,6-2-222 0,-2-3-539 16,-7 0-364-16</inkml:trace>
  <inkml:trace contextRef="#ctx0" brushRef="#br0" timeOffset="188643.0984">18477 8575 1865 0,'0'0'371'0,"0"0"-94"0,0 0-119 16,0 0-22-16,0 0-1 0,0 0-12 0,0 0-17 0,0 0-21 15,0 0-17-15,0 0-9 0,0 0-8 0,0 0-4 16,0 0-4-16,0 0-8 0,6-49-7 16,-8 47-8-16,-2 2-7 0,-3-2-2 15,1 2 1-15,-1 0-1 0,-2 0-1 0,0 0 0 0,-2 2-2 16,-1 1 0-16,-2 3 0 0,-1 1-2 16,0 2-2-16,-1 0-3 0,-1 3-2 0,3 0 1 15,-1 3 2-15,0 2 1 0,1 2 1 16,1-1-2-16,1 2 0 15,1-1-4-15,2-1 3 0,5 1 3 0,1 1-6 0,2-3 5 16,1 1-4-16,1 0 1 0,5-3 3 0,4 2 1 16,3-4 1-16,-2 0 2 0,5-2-2 0,-1 0-1 15,5-3 0-15,1-2 1 0,2-1 1 0,1-4 1 0,3 0 0 16,0-1-1-16,1-2 6 0,-1-7-5 16,-4 0-2-16,4-1 1 0,-3-3-5 0,0-1 5 15,-4 1-1-15,0-3-2 0,-1 2 8 0,-5-2-3 16,-2-2 5-16,-2 2 0 15,-3-2-6-15,0-1 2 0,-6 0-5 0,-1-2 2 16,0 1 1-16,0 0-3 0,-9 0 1 0,0 2-1 0,-4 2-2 16,-5 1-2-16,-4 1-1 0,-2 2 0 0,-5 2-4 15,0 3-2-15,-6 0-18 0,-1 5-40 0,-3 2-101 16,9 0-513-16,9 0-1106 0</inkml:trace>
  <inkml:trace contextRef="#ctx0" brushRef="#br0" timeOffset="193222.68">20980 4618 0 0,'0'0'201'0,"0"0"293"0,0 0-85 0,0 0-92 0,0 0-49 0,0 0-88 15,0 0-34-15,0 0-15 0,0 0-22 16,0 0 0-16,0 0 1 0,-8-79-20 0,7 71-9 16,0 0-13-16,-1 1 6 0,-1-2-6 15,-1 0 9-15,1 1 13 0,-4 0 4 0,1 1-9 0,-4 1-33 16,-8 1-32-16,-6 2-20 16,-8 1-1-16,-5 2 2 0,-7 0 5 15,-5 7 4 1,-5 4-3-16,1 2 0 0,-5 4 2 0,4 3-4 0,0 5 4 0,6 2-1 15,0 6-3-15,8 2-1 0,4 4-1 0,8-1-1 16,8-2-2-16,7-1 2 0,7-5-3 0,7-2 1 16,3-4-1-16,7-1 0 0,6-3 1 0,6-4-1 0,3-2 6 15,4-3 4-15,4-5-1 16,1-3 3-16,2-3-1 0,-2 0-4 0,-3-8 4 0,0-2 1 0,-2-5-1 0,-1 2 4 16,-3-4 0-16,-2-2 2 0,-3-1 0 15,0 1-4-15,-2-3-4 0,2 0-3 0,-2-3-2 16,-4 1-1-16,1-2 10 0,-5-1 0 15,-2 1-1-15,1 1 4 0,-4 0-9 0,-1 5 5 16,-3 4 4-16,-2 4-6 0,0 1 6 0,2 3-5 16,-2 3 1-16,0 2 9 0,0 0-5 15,0 3-2-15,0 0-6 0,0 0-15 0,0 0-12 0,0 4-3 16,0 6 2-16,-3 3 2 0,2 6 16 0,-1 5 4 16,-3 2 0-16,2 2 6 15,2 3-6-15,-6-1 0 0,4 2 2 0,-1 1-9 0,-1-1 8 16,-1 0-1-16,2 0-1 0,2-1 0 0,0-2-17 15,4-3-19-15,-2-3-35 0,1 0-58 16,4-3-73-16,1-4-175 0,-4-4-700 0,3-5-560 16</inkml:trace>
  <inkml:trace contextRef="#ctx0" brushRef="#br0" timeOffset="193630.8479">21250 4576 1485 0,'0'0'939'0,"0"0"-667"0,0 0-85 16,0 0-44-16,0 0-42 0,0 0-41 15,0 0-35-15,0 0-26 0,0 0-4 16,0 0 0-16,0 0 6 0,0 0 8 0,0 0-3 0,0 0-1 16,85 105-1-16,-75-75 1 0,0 2 4 15,-1 0 2-15,-4 0 1 0,3 3-6 0,-4-2 4 16,1 0-3-16,1-2 4 0,-2-3 4 15,-1-2-5-15,4-5-1 0,-4-1-4 0,3-5-4 0,-4-2 2 16,4-4-1-16,-2-3 0 16,-1-2 3-16,0-3 10 0,0-1 20 0,0 0 11 0,4-6 4 15,2-3-5-15,3-6-18 0,0-3-11 0,6-3-3 16,-4-3-4-16,4 1 0 0,0-6-2 16,2 0 1-16,1-2-4 0,1-1 1 0,0-3 0 15,4 2-3-15,-4-2 3 0,0 0-7 16,-2 2 1-16,-1 2 1 0,-3 2-1 15,-1 6 3-15,-5 5 0 0,0 3-3 16,-4 2 1-16,-1 4 0 0,-3 2 1 0,-1 2 2 0,-1 3 0 16,0 1-5-16,0 1-6 0,0 0-8 0,-1 0-12 15,-2 4 2-15,-4 3 3 0,0 3-17 0,-1 1-33 0,-2 5-72 16,0 0-94-16,1-1-247 0,1-3-817 0</inkml:trace>
  <inkml:trace contextRef="#ctx0" brushRef="#br0" timeOffset="193873.8973">22135 4772 2581 0,'0'0'257'0,"0"0"-52"0,0 0-43 0,0 0-33 16,0 0-25-16,0 0-26 0,0 0-22 15,0 0-17-15,0 0-14 0,0 0-11 0,0 0-7 16,0 0-5-16,0 0-4 0,0 0-3 0,0-25-6 15,0 25-12-15,0 0-26 0,0 5-55 16,-3-1-116-16,0 1-379 0,3-2-1115 0</inkml:trace>
  <inkml:trace contextRef="#ctx0" brushRef="#br0" timeOffset="197044.8641">20270 6427 0 0,'0'0'0'16,"0"0"212"-16,0 0 268 0,0 0-54 15,0 0-50-15,0 0-66 0,0 0-52 0,0 0-36 16,0 0-39-16,0 0-22 0,0 0-24 0,0 0-15 16,-25-56-9-16,23 52-15 0,0 1-9 0,1-1-10 15,1 2-13-15,0-2-6 0,0 2-6 16,0-1-10-16,0 0-7 0,1-1-8 0,3 1-10 16,3-1-7-16,3 1-5 0,3-1-3 15,6-1-2-15,3 2 0 0,4 1 0 0,3 2-1 16,2 0 1-1,4 0 0-15,-1 0 0 0,-2 8 0 0,-1 0-2 16,-1 3 2-16,-1 0-2 0,-6 3 1 0,0 0 0 0,-5 1-1 16,-2 2 1-16,-3 1 1 0,-3 4-1 0,-6-1 0 15,-2 2 3-15,0 5-3 0,-9 0 1 0,-4 2 0 16,-7 0-3-16,-3 2 6 0,-3 1-1 16,-5-3 1-16,-2-1 1 0,1-2-2 0,0-3 1 0,0-2 1 0,2-4-1 15,4-2 3-15,0 1-3 0,4-5 0 16,2-2 0-16,4-1-2 0,3-5 1 0,4 0-2 15,5-1 0-15,0-3-2 0,2 0-2 0,0 0 0 16,7 0-3-16,2 0 4 0,4 0 1 16,9 0 2-16,5-4 2 0,9-2 0 0,1 0-3 15,6-1 0-15,4-1-4 0,1-2-2 0,2 2-9 16,1-2-20-16,1 1-25 0,1-1-31 16,-2 0-28-16,0 0-29 0,0 0-35 0,-4 0-48 0,-2-2-82 15,-4-2-103-15,-1 2-104 0,-1-2-39 0,-7-1 75 16,-1 0 134-16,-2 0 171 0,-6 1 168 15,0 0 143-15,-5 0 133 16,-1 3 99-16,-4 0 52 0,-3 0-19 0,-2 1-50 16,0 3-46-16,-6-2-37 0,1 3-47 0,-1 0-30 0,0 0-34 0,-2 2-37 15,0-1-25-15,0 1-17 0,-2 1-14 16,-2-3-6-16,1 3-12 0,-5 1-11 16,2-1-4-16,-3 2-11 0,-2 1-1 0,-4 0 0 15,0-1-2-15,-3 7 1 0,-2 1-2 16,0 2-3-16,-4 2 1 0,1 4-3 0,2-1 0 0,-1 4-1 15,1 1-1-15,3 2-4 0,1 1 1 16,3 0-1-16,2 2-3 0,3 0 7 0,4 1-5 16,2 0 0-16,3-2 0 0,4 1-3 0,6-5 3 15,5 2 0-15,2-4-1 0,4-5 6 0,2-2-2 16,4-4 2-16,-1-2 2 0,4-4-4 0,3 1 2 16,2-4 1-16,-3-5-2 0,3-2-1 0,-2-2 0 15,-5-4-1-15,-2-2 0 16,2 2 1-16,-6-2-1 0,-1-3 1 0,-2 5 1 0,-1-4-6 15,-5 0 8-15,-1-1-3 0,-2 2 1 16,-4-3 6-16,-3 2-3 0,-3 0 0 0,0 0-3 0,-4 1-1 16,-5 1-3-16,-7 2-3 0,1 1-1 0,-7 3-2 15,-4 1-2-15,-3 2-2 0,-2 2 2 0,0 1 0 16,0 2 0-16,1 4-7 16,7 0-15-16,0 3-35 0,8 5-44 0,5 4-66 0,9 3-159 15,1-3-764-15,0-3-605 0</inkml:trace>
  <inkml:trace contextRef="#ctx0" brushRef="#br0" timeOffset="197419.7066">22242 6703 1412 0,'0'0'314'0,"0"0"14"0,0 0-60 0,0 0-26 0,0 0-10 0,0 0-47 16,0 0-40-16,0 0-38 0,0 0-37 15,0 0-20-15,0 0-19 0,0 0-8 0,0 0-2 16,0 0-5-16,30-17 6 0,-10 13-5 15,2-1-5-15,5 3 1 0,3-1-10 0,0 1 0 16,2 0-1-16,6 1-4 0,-3-1 2 0,4 0 0 16,0 0 1-16,2 0 0 0,-2-1 2 15,-3 3-2-15,2-3 1 0,-5 0 3 0,2 0-5 16,-9 1 2-16,-1 0 1 0,-6-1-11 16,-7-1 6-16,-3 2-7 0,-4-2-11 0,-4 1-12 15,-1-3-45-15,0 0-68 0,-1-1-139 0,-2 1-402 16,-3 3-919-16</inkml:trace>
  <inkml:trace contextRef="#ctx0" brushRef="#br0" timeOffset="197663.3653">22544 6403 2216 0,'0'0'310'0,"0"0"-42"0,0 0-83 16,0 0-53-16,0 0-45 0,0 0-34 0,0 0-27 15,0 0-16-15,0 0-2 0,0 0 9 0,0 0 13 16,0 0 13-16,0 0 1 0,0 0-4 15,-11 115-4-15,10-84-2 0,-5 1-5 0,4 4-6 16,0 1-7-16,-3-1-3 0,4 1-4 16,0-2-1-16,1-2-1 0,1-3-2 0,-1-1 0 0,6-4-2 15,-2 0-3-15,5-7 0 16,-2-1-9-16,-2-2-17 0,4-3-33 0,2-1-39 0,0-4-60 16,3-2-95-16,-7-2-445 0,0 0-969 15</inkml:trace>
  <inkml:trace contextRef="#ctx0" brushRef="#br0" timeOffset="198085.564">23173 6299 2849 0,'0'0'160'16,"0"0"-11"-16,0 0-51 0,0 0-37 15,0 0-29-15,0 0-15 0,0 0-7 0,0 0 4 0,0 0 7 16,0 0 3-16,0 0-5 0,-41 122-7 15,36-86-1-15,5 2-5 0,0 0-1 16,4-3 3-16,5-1-4 0,3-2 6 0,2-4 0 16,5-4 3-16,-2-2 2 0,3-6-4 0,1-2-2 15,-2-5-3-15,-2-3-3 0,1-3 5 0,0-3 3 16,-3-5 2-16,3-5 2 0,0-1-2 16,-4-3-2-16,5-2-1 0,-2 0-1 15,-1-3-2-15,1-1 1 0,0-1 0 0,-3-1-2 16,3 1 0-16,-4 1-2 0,0 0 1 15,1 0 7-15,-2 2-6 0,-2 3 1 0,-1 0 0 16,-3 3-8-16,2 1 11 0,-3 3 5 0,-3 4 5 0,0 0 5 0,-2 3-3 16,0 1-5-16,0 0-8 0,0 0-6 15,0 0-6-15,0 1-3 0,0 5 2 0,0 3-4 16,0 4 6-16,-1 5 2 0,-1 2 0 0,-2 3 5 16,2 3-1-16,1 3 0 0,-1 0-1 0,-3 2-3 15,2-1 0-15,1 1-2 16,1 0 0-16,-3 0 2 0,4-2-1 0,-1 1-9 15,1-4-13-15,0-2-30 0,7-1-26 0,-4-3-29 0,6-5-47 16,-1-3-62-16,0-2-162 0,2-4-628 0,-6-3-638 16</inkml:trace>
  <inkml:trace contextRef="#ctx0" brushRef="#br0" timeOffset="198470.6683">24089 6553 1666 0,'0'0'416'0,"0"0"-44"0,0 0-90 0,0 0-59 16,0 0-43-16,0 0-38 0,0 0-38 16,0 0-31-16,0 0-28 0,0 0-18 0,0 0-16 15,0 0-3-15,0 0 0 0,-50-13-1 0,32 32 4 16,1 1-2-16,0 5-2 0,0 4 0 0,4-1-5 16,-1 2 2-16,0 0-1 0,4-1 0 15,3-2 2-15,2-1-4 0,5-5 0 0,0-2-1 16,9-3 0-16,1-2 4 0,1-1 1 0,2-3 5 15,4-3 2-15,2-1-3 0,2-6 4 16,-1 0-1-16,2-6 2 16,-1-4-2-16,-1 0-3 15,0-3 0-15,-1 1-3 0,-1-5 1 0,0 0 3 16,-2-1-1-16,2-4 3 0,-5 2-7 0,4-1-2 0,-4-1 1 16,-3 0-5-16,-2 0 7 0,-5 1 2 0,-2 1 1 15,-1 0-1-15,-1 1-5 0,-8 2-4 0,-2 2-4 0,0 2 1 0,-4 1-2 16,-1 3 0-16,-2 1 2 0,5 5-5 0,-1 0 0 15,0 3-2-15,3 0-8 0,-2 3-18 16,1 4-28-16,1 6-39 0,-2 1-67 0,6 2-104 16,1-5-329-16,3-2-945 0</inkml:trace>
  <inkml:trace contextRef="#ctx0" brushRef="#br0" timeOffset="198767.7304">24486 6641 2080 0,'0'0'638'0,"0"0"-428"16,0 0-79-16,0 0-27 0,0 0-14 0,0 0-3 16,0 0-2-16,0 0-29 0,0 0-22 15,0 0-17-15,0 0-14 0,0 0 2 16,119-6 0-16,-95 6 0 0,2 0 2 0,-2 1-5 15,5 2 0-15,0 0-2 0,0 0 0 0,2 1 1 16,-1 0 0-16,-2-1 0 0,0 0-4 16,0-1 0-16,-4 0-9 0,1-2-24 0,-1 1-25 15,-1-1-43-15,0 0-48 0,-5 0-73 16,0-2-190-16,-6 0-553 0,-5-1-617 16</inkml:trace>
  <inkml:trace contextRef="#ctx0" brushRef="#br0" timeOffset="199006.2264">24876 6425 2149 0,'0'0'333'0,"0"0"-60"0,0 0-94 0,0 0-46 0,0 0-42 0,0 0-23 16,0 0-25-16,0 0-17 0,0 0-11 16,0 0-2-16,0 0 8 0,0 0 3 15,0 0 2-15,0 0-6 0,-26 95-6 0,19-70-2 16,4 3 0-16,-6 2-4 0,-1 2 9 0,1 0-7 0,-2-3-3 15,4-1 0-15,0-2-8 0,1-4 4 16,2-1 1-16,0-3-1 0,1 1-3 16,1-2-16-16,0 0-23 0,2-3-39 0,0 0-67 15,0-2-102-15,0-2-212 0,0-4-732 0,0-2-144 16</inkml:trace>
  <inkml:trace contextRef="#ctx0" brushRef="#br0" timeOffset="199428.6078">25425 6406 2565 0,'0'0'178'0,"0"0"-36"0,0 0-41 16,0 0-25-16,0 0-19 0,0 0 2 0,0 0 1 15,0 0 0-15,0 0-13 0,0 0-13 0,0 0-9 0,-116 89-9 16,95-62-1-16,-2 3-4 15,-1 2 2-15,1 0 0 0,-2 2-3 16,2-1 0-16,3 0-3 0,3-2-3 0,1-1 0 0,4-1 0 16,3 0-1-16,2-1-1 0,3-1-2 15,4-3 2-15,0-2 1 0,0-1 2 0,2-1-2 16,6-4 3-16,0 0-1 0,2-3-1 16,2-1 0-16,-1-3-8 0,0-2-1 0,0-3-1 15,4 0 0-15,-3-3 7 0,0-1 4 0,-1 0 2 16,4 0 8-16,-2-5-5 0,0 1 1 15,-4-3-3-15,1 0 0 0,-3 2 2 0,-3-4-1 0,-1 1 0 16,-1 0-3-16,-1-1 0 0,-2 0-1 0,1 0-1 16,0 1 0-16,-3 0-1 0,-1-2-1 0,-1 1 0 15,-1 1-5-15,-1 1 3 0,4 0-2 16,-4 3 0-16,3-1 1 0,-4 2-6 0,2-1-4 16,0 4-4-16,-2-2-8 0,2 2-14 0,-1 0-31 15,0 2-66-15,4 1-92 0,-1 1-177 0,2 0-640 16,2-3-581-16</inkml:trace>
  <inkml:trace contextRef="#ctx0" brushRef="#br0" timeOffset="199918.8925">25624 6860 1029 0,'0'0'359'15,"0"0"-63"-15,0 0-16 0,0 0-17 16,0 0 3-16,0 0-36 0,0 0-50 16,0 0-37-16,0 0-33 0,0 0-25 0,0 0-22 15,0 0-18-15,0 0-13 0,0 0-4 0,-8-17 0 16,4 14-2-16,-1 2-1 0,1 1-10 16,0-1-5-16,-2 1-4 0,-1 0-5 0,1 0 1 15,-3 0 0-15,0 3 0 0,-1 3 1 16,-2 0-3-16,1 2 0 0,-2 1 1 0,-1 2-2 0,1 0 2 0,-2 3 0 15,3-3-1-15,1 1-1 16,1-2 2-16,1 2-1 0,1-2 2 0,2 3-1 16,1-5-2-16,2 1-2 0,1 1 0 15,2-1-2-15,0-1 4 0,0 1 4 0,3-1-1 16,2 0 6-16,3 0-4 0,0-1 0 0,4-1 0 0,3-2-1 16,-2 0 2-16,6-2 0 0,-4-1-1 0,2-1 0 15,0 0 0-15,-1 0-1 0,0-1 1 0,1-3 2 16,-4-1-1-16,1 1-1 0,-4-1 3 15,0-2 0-15,-1 1 3 0,0-1-1 0,-3-1 1 16,-1-2 0-16,1 2 0 0,-2-1-1 0,0-2 0 16,-1 0-2-16,-1 2-2 0,-1-3 0 0,-1-1-3 15,0 1 1-15,0-1 1 0,0 0 0 16,0 1 0-16,-1 1-3 0,-5 0-2 16,2 3-4-16,-3 1-4 0,1 1-13 0,-2 3-20 0,-2 0-40 15,-4 2-96-15,-4 1-250 0,1 0-868 16,7 0-350-16</inkml:trace>
  <inkml:trace contextRef="#ctx0" brushRef="#br0" timeOffset="200960.4978">19894 7527 353 0,'0'0'657'0,"0"0"-483"0,0 0 17 15,0 0-10-15,0 0 9 0,0 0-8 0,0 0-37 16,0 0-30-16,0 0-24 16,0 0-11-16,0 0-17 0,0 0-7 0,-1-12 2 0,7 12-4 15,1 0 7-15,5 0-7 0,0 0-10 0,3 0 4 16,3 1-5-16,3-1 4 0,3 0 1 16,6 0-6-16,5 0 1 0,3 0-4 0,5 0-7 15,4 1-7-15,6-1-6 16,3 2-5-16,4 0-2 0,3-1 4 0,8 1-3 0,1-1 1 15,6 2 1-15,0-2-5 0,3 2 4 16,3 0-2-16,-1-2-2 0,3 2 8 0,2-1-2 16,5 1-1-16,4-1 3 0,-1 1-7 0,4 0 1 0,3-1-1 0,-1 1-1 15,5-1 2-15,-2 3 0 16,3-2-2-16,1 0 1 0,-2-1 1 0,1 0-5 0,-3-1 2 16,3 0-1-16,-4-1-4 0,1-1 4 0,2-2 1 15,-1 0 1-15,1 1 7 0,0-2-4 16,3 2 1-16,0-3 1 0,-1 3-7 15,0-1 4-15,-1-3 0 0,-5 1-4 16,-2 0 5-16,-2-2 0 0,-4 0-1 0,2 1 0 0,-4-2 3 16,-4 2-7-16,-3-1 0 15,-4 3-1-15,-5-2-4 0,-4 1 2 16,-5 1 0-16,-4-3 0 0,-3 6 8 0,-5-4-7 0,-2 1 1 16,-3 3 2-16,-6 0-10 0,-3-2 5 0,-5 1 1 0,-5 0-3 15,-2 1 4-15,-2 0 0 0,-5 1-1 16,-5-1 1-16,-5 1 1 0,-1-1-5 0,-1 1 2 0,-3 0-2 15,1 0-4-15,-1 0 3 0,1 0-1 16,-3 0-1-16,2 0 11 0,-1 1-8 0,0-1-2 16,-1 0 1-16,0 1-11 0,-4-1 9 15,0 1 1-15,-2-1 0 0,0 0 6 0,0 0-4 0,0 0-1 16,0 0 1-16,0 0-1 16,0 0 0-16,-1 0 2 0,-2 0-2 0,-2 0-3 0,0 0-1 15,-6-2-1-15,-2-1-3 0,-2 2 3 0,-2 0-11 16,-4 1-10-16,0 0-21 0,-1 0-37 0,-6 5-36 15,0 1-77-15,0 0-141 0,3 0-453 0,12-2-872 16</inkml:trace>
  <inkml:trace contextRef="#ctx0" brushRef="#br0" timeOffset="201519.5677">23183 7960 2361 0,'0'0'148'0,"0"0"-36"0,0 0-6 16,0 0-9-16,0 0-11 0,0 0-5 0,0 0-20 15,0 0-14-15,0 0-10 16,0 0-3-16,0 0-4 0,0 0-5 0,0 0-6 0,122-104-1 15,-84 99-4-15,0 4-1 0,3-2 4 16,-1 3-7-16,-1 0-1 0,-4 5-2 0,-4 3-7 16,-5 1 0-16,-1-1 0 0,-10 4-1 0,1 0 4 15,-6 1-2-15,-4 2 0 0,2 2 0 0,-8 0-1 16,0 1 3-16,-8 0 6 16,-3 0 2-16,-1 0 4 0,-7 1-2 15,-2-1-4-15,-1-4-3 0,-1 0 0 0,2-3 3 16,3-1 0-16,1-4 2 0,7-1-3 0,0-3-3 15,8-1 1-15,2 0-3 0,0-1 2 0,0 0-3 0,3 0-2 16,7 2 0-16,5-1-2 0,6 2 2 0,3-2 3 16,7 4-1-16,4 1 2 0,-1 2-4 0,-2 2-2 15,-2 0 0-15,-1 3-1 0,-6 0 2 0,-2 0 1 16,-1 2 0-16,-1 2 2 0,-7 1-4 16,-2 3 1-16,-1 0-2 0,-7 2 1 0,-2 0 1 15,-2 1 1-15,-8-3 1 0,-1 0-1 0,-8-1 1 16,-2-2 3-16,-2-2 1 0,-5 0 3 0,-1-4 0 15,2 0-1-15,-4-2 1 16,-4-1-2-16,3-1 7 0,-1-3 2 0,1-2 0 0,-1 0 1 16,6-2-6-16,-1-1-3 0,1 0-1 0,4 0-4 15,4 0 2-15,-1 0-1 0,7-4-3 0,-4 1-18 16,7-2-38-16,4-2-84 0,-2-1-246 16,5 2-908-16,0 3-410 0</inkml:trace>
  <inkml:trace contextRef="#ctx0" brushRef="#br0" timeOffset="206116.8954">22766 4729 957 0,'0'0'297'0,"0"0"-74"0,0 0 40 0,0 0-13 0,0 0-12 0,0 0-21 0,0 0-31 16,38-117-12-16,-33 110-24 0,-3 1-32 0,2 4-31 16,-3 1-28-16,-1 1-27 0,0 0-15 0,0 2-13 15,0 5-3 1,0 5 7-16,-1 5 2 0,-3 6 2 0,0 7 4 0,-4 3-9 0,4 4 3 16,-5 4-1-16,0 2-3 0,-4 3 3 15,0 4-3-15,-1 2 1 16,2 1 1-16,1-3-2 0,0-4-1 0,3-5 0 15,1-4-1-15,0-9-2 0,3-5 0 0,2-6 0 16,0-6 0-16,-2-4 3 0,3-3-1 16,0-3 10-16,1-1 15 0,-1 0 14 0,0-1 16 15,-1-6-7-15,-3-6-21 0,2-6-13 0,-5-5-19 0,4-6-1 16,-1-4 1-16,3-6-1 0,2-4-2 16,-1-5 0-16,5-4-2 0,5-4-3 15,2-1 2-15,4-2 0 0,1 0-4 0,3 0 6 0,3 5-6 16,5 3 2-1,-3 8 2-15,4 6-7 0,0 5 5 0,-1 7-2 0,0 3-1 0,3 3 7 0,-1 6-4 16,1 3 4-16,-2 3-1 0,-1 3-4 0,1 3 3 16,0 2-1-16,-3 2 1 15,1 8 2-15,-5 2-3 0,-1 4 1 0,-8 5-2 0,-3 4 1 0,-1 6-1 16,-8 3 3-16,-4 4 1 16,-7 5-6-16,-3 3 8 0,-8 1 2 0,-6 4 0 0,-4-2 9 0,-4-4-8 15,1-1-3-15,2-5 1 0,-2-5-5 16,5-6 3-16,5-5 0 0,-1-4-3 0,4-4 7 15,4-5-3-15,2-2 0 0,1-2-4 16,5-2-23-16,6-3-41 0,3-1-61 0,1 0-70 16,4-4-260-16,5 0-654 0,-3-1-241 0</inkml:trace>
  <inkml:trace contextRef="#ctx0" brushRef="#br0" timeOffset="206385.9803">23658 4656 851 0,'0'0'762'0,"0"0"-378"0,0 0-81 0,0 0-59 0,0 0-71 16,0 0-66-16,0 0-55 0,0 0-29 0,0 0 3 15,0 0 3-15,0 0 3 0,-121 44 3 16,91-27-10-16,2 1 9 0,-1 0-1 0,5 2 0 16,-2 0-1-16,7-1-15 0,5 1-10 0,2-4-8 15,5 0-2-15,5 2 1 0,3 0 0 0,-1-1 8 16,6-2 2-16,5 2-1 15,2 0 12-15,8-2 1 0,0 2 5 0,6-4 1 16,3 1-9 0,2-3-10-16,0-1-23 0,-1-2-25 0,1-2-42 0,-1-2-49 0,0-1-65 15,-1-3-190-15,-5 0-609 0,-10 0-481 16</inkml:trace>
  <inkml:trace contextRef="#ctx0" brushRef="#br0" timeOffset="206611.2909">23920 4791 1295 0,'0'0'755'0,"0"0"-575"0,0 0-28 0,0 0-16 0,0 0-29 0,0 0-9 15,0 0-17-15,0 0-17 0,0 0-15 16,0 0-16-16,136-62-11 0,-105 58-3 0,1 2-7 0,0 2-2 16,0 0-3-1,2 0-1-15,-2 0 1 0,-1 0-3 0,-1 1 0 0,-5-1-8 0,1 0-17 16,-5 0-41-16,-5 1-53 0,-1 0-71 0,-6 0-102 15,-5 1-154-15,-3-2-283 0,-1 0-108 16,0 1 468-16</inkml:trace>
  <inkml:trace contextRef="#ctx0" brushRef="#br0" timeOffset="206840.8968">24238 4730 0 0,'0'0'537'15,"0"0"-13"-15,0 0-158 0,0 0-92 0,0 0-56 0,0 0-25 0,0 0-14 0,0 0-16 0,0 0-17 0,0 0-16 0,0 0-16 16,0 0-15-16,0 0-13 0,-96 90-16 15,91-69-6-15,-3 2-15 0,-1 4-13 0,0 2-6 0,-1 3-9 16,-3 2 2-16,2 5 0 0,-5 2-1 16,4-3-3-16,2 1-10 0,-1-3-1 15,2-2-2-15,1 0 0 16,2-5 3-16,-1-2-2 0,6-2-3 0,-2-1-2 0,1-2-1 16,0-3 0-16,4 1 2 0,-2-2 1 0,0-4 0 0,0-1-2 15,0-1 1-15,2-4-5 0,-2-1 2 0,1-3-1 16,-1 0-5-16,0 1-9 0,0-1-26 15,0-2-24-15,0-1-43 0,0-1-68 0,0 0-117 0,0 0-296 16,0 0-790-16</inkml:trace>
  <inkml:trace contextRef="#ctx0" brushRef="#br0" timeOffset="207697.4285">19342 6646 1449 0,'0'0'287'0,"0"0"-7"15,0 0-54-15,0 0 1 0,0 0-8 0,0 0-36 16,0 0-39-16,0 0-25 0,0 0-17 0,0 0-20 16,0 0-19-16,0 0-19 15,0 0-18-15,0 0-9 0,-31-24-6 0,31 24-5 0,0 0 3 16,3 0-2-16,-2 0 5 0,7 1 10 15,1 0 9-15,5 2 5 0,6-1-1 0,6 2-9 16,1-2-9-16,5-1-3 0,1 2-9 0,1-3-1 16,-2 1 2-1,3-1-2-15,-1 0 2 0,-2 1 0 0,1-1-5 0,-2 0-1 16,-4 0 1-16,1 0-2 0,-6 0 5 0,-2 0-2 16,-3 1-1-16,-4-1 0 0,-3 0-5 15,-5 0-6-15,-3 0-14 0,-1 0-18 0,-1 0-19 16,0 1-19-16,-2 1-10 0,-3 1-2 15,-4 2-38-15,-1 1-82 0,-2 2-200 0,1 0-552 0,2-4-639 0</inkml:trace>
  <inkml:trace contextRef="#ctx0" brushRef="#br0" timeOffset="207996.9943">19239 6975 1060 0,'0'0'655'0,"0"0"-328"0,0 0-101 16,0 0-29-16,0 0-4 0,0 0-14 15,0 0-27-15,0 0-11 0,0 0-14 0,0 0-29 0,0 0-22 16,0 0-17-16,121 17-15 0,-85-17-8 16,4 1-4-16,0-1-9 0,7 2-6 0,-2-2-5 0,0 0-9 15,-2 0 7-15,-1-2-3 0,-3 1-1 16,-5-1 6-16,-3 1-8 16,-1 0 0-16,-7 1 0 0,-3-2-4 15,-2 0 3-15,-6 1 1 0,-2 0 0 0,-2 1 3 0,-6 0-1 16,-1-1 0-16,-1 1 3 0,0 0 1 15,0 0-1-15,0 0 0 0,0 0 0 16,0 0-7-16,0 0 3 0,0 0 1 0,-1 0-4 0,0 0 6 0,1 0-11 16,0 0-13-16,-1-2-26 0,-1 2-63 0,0 0-153 15,1-1-840-15,-1 1-679 16</inkml:trace>
  <inkml:trace contextRef="#ctx0" brushRef="#br0" timeOffset="219691.2973">20979 9258 848 0,'0'0'424'16,"0"0"-115"-16,0 0-81 0,0 0-37 0,0 0 9 0,0 0-4 16,0 0-15-16,0 0-20 0,0 0-23 0,0 0-24 15,0 0-24-15,0 0-23 0,-64-1-27 0,64 1-9 16,2 0-5-16,-1 0-5 0,0 0 4 15,0 0-5-15,4 0-2 0,2-1 9 0,6-2-6 16,3 2 0-16,3-1-2 0,3-1-14 0,3 1-2 16,0 1 0-16,0 2-2 0,2-1 4 15,1 0-2-15,-1 0-1 0,0 0-2 0,2 0 2 0,-4 0-4 16,1 0 4-16,0 1 3 0,-1 2-6 16,2-2 3-16,-3 1-17 0,1 1-21 0,-4 0-28 0,-2 0-45 15,-4 2-46-15,-4 0-64 16,-2 2-80-16,-4-1-128 0,-2 2-227 0,-3-1-174 0,0-2 188 15</inkml:trace>
  <inkml:trace contextRef="#ctx0" brushRef="#br0" timeOffset="219965.4573">20985 9488 638 0,'0'0'475'0,"0"0"-146"0,0 0-109 16,0 0-54-16,0 0-36 0,0 0-51 15,0 0-20-15,0 0 18 0,0 0 28 0,0 0 36 0,0 0 13 16,0 0-20-16,0 0-20 0,0 0-24 15,68 52-20-15,-36-49-7 0,6 1-16 16,0-1-11-16,-1 0-6 0,2 0-9 0,0-2 0 16,1 0-3-16,0 1-1 0,1-1-3 0,-6 0-3 15,0 2-3-15,-6-2-4 0,-4 0 0 16,-2 0 0-16,-3 0 1 16,-4 1 2-16,-4-1-2 0,-2-1 0 0,0 0-1 15,-2 0-2-15,-3 0 4 16,1-1-4-16,4-4-11 0,0 1-23 15,1-1-53-15,6-1-83 0,0-1-187 16,-1 3-641-16,-6 1-616 0</inkml:trace>
  <inkml:trace contextRef="#ctx0" brushRef="#br0" timeOffset="220891.2586">23232 9156 619 0,'0'0'173'0,"0"0"-47"0,0 0-26 0,0 0-25 15,0 0 26-15,0 0 32 0,0 0 10 0,0 0 9 16,0 0-6-16,0 0-17 0,0 0-18 0,0 0-19 15,0 0-18-15,37-31-2 0,-37 31-1 0,0 0 0 16,0 0-3-16,0 0-14 0,0 0-14 16,0 0-13-16,0 0-11 0,0 0-5 0,0 0-1 15,0 0-5-15,0 0 1 0,0 0-1 0,0 0 0 16,0 0 1-16,0 0 2 0,0 0-2 0,0 0 1 16,0 0 2-16,0 0-5 0,0 0 4 15,0 0 2-15,0 0 0 0,0 0 10 0,0 0 4 16,0 0 3-16,0 0 0 0,1 0-4 0,-1 0-7 15,0 0-5-15,0 0-1 0,0 0 1 0,0 0-1 16,0 0-3-16,0 0 0 0,0 0-3 16,0 1-1-16,0-1 3 0,0 0-2 0,0 0-2 15,0 0-1-15,0 0 2 0,0 0-4 0,0 0 5 16,0 0-3-16,0 0-4 0,0 0 5 16,0 0-6-16,0 0 2 0,0 0 5 0,0 0-6 15,0 0 4-15,0 0-3 0,0 0-2 0,0 0 4 16,0 1-3-16,0-1 2 0,0 0 1 0,0 0 0 15,0 0 2-15,0 0 0 0,0 0-6 0,0 0 1 16,0 0 1-16,0 0 0 0,0 0 4 16,0 0-1-16,0 0-2 0,0 2-1 0,0-1 4 0,0 0 1 15,0 1 3-15,0 1 2 0,0 0-2 16,0 0-2-16,3-1-2 0,-3 1 0 16,0-1 2-16,0 0-2 0,0 0 2 0,0 1-1 15,0 1-1-15,1-1 1 0,0 2-1 0,-1-1 1 16,1 1 3-16,0 0 0 15,0 0-1-15,0-2 0 0,3 4-3 0,-2-1 0 0,0 1 5 16,-1 2 2-16,4 2 3 16,-3 1 3-16,-1 1-1 0,0 0 3 0,1 2 5 15,-1 1 0-15,2 2 6 0,-2 1-4 0,-1 1-7 16,0 2-1-16,1 0-6 0,-1 0 0 16,0 2 2-16,0 2-4 0,-1-1 2 0,-3 3-5 0,3 2-4 0,-2 1 3 15,0 2-4-15,-1 1 6 0,0 1 1 16,-3-1 0-16,3 5-1 0,-5 0 2 15,1-1 0-15,0-1 0 0,3-4 5 0,-2-2-3 0,2-3-7 16,1-5 0-16,2-2-6 0,2-2 3 16,-1-2 3-16,1-1 0 0,1-1 4 0,-1-1-5 0,0-1 1 15,0-1-1-15,0-4-4 0,0 0 7 16,2-1-2-16,1-1 4 0,-3-3-1 0,2 0-4 16,-2-2 1-16,0 2-3 0,1-2 5 0,-1-1 1 15,0 1 1-15,0-1 0 0,0 0-2 16,0 0 5-16,0 0 5 0,0 0 3 0,0 0 9 0,0 0-5 15,0 0-3-15,0 0-3 0,0 0-9 16,0 0 4-16,1 0-1 0,-1 0-3 0,0 0 1 0,0-1-12 16,0 1-8-16,2-1-12 0,-2 0-15 15,1-2-31-15,3 1-28 0,-1-2-44 0,0 1-95 16,2 0-268-16,-2 2-747 0</inkml:trace>
  <inkml:trace contextRef="#ctx0" brushRef="#br0" timeOffset="224259.0053">23481 9198 0 0,'0'0'0'0,"0"0"0"16,0 0 309-16,0 0 49 0,0 0-24 0,0 0-50 15,0 0-32-15,0 0-34 0,0 0-27 0,0 0-26 16,0 0-26-16,0 0-13 0,15-62-18 0,-15 59-9 15,1 1-8-15,-1 1-16 0,0 1-8 16,0 0-15-16,0 0-16 0,0 0-14 16,0 0-15-16,0 0-11 0,-1 2 2 0,-4 4 4 0,-5 3 5 15,0 2 8-15,-3 3 6 0,-5 4-3 0,-3 0 6 16,0 1-1-16,-6 5-4 0,0-1 3 16,-2 2-5-16,-1 1-1 0,-1 0-1 0,0 2-5 15,0 0-1-15,-3-1-3 16,3-1 3-16,4-6 2 0,-1 0-2 15,6-2 2-15,1-2-5 0,2-3-2 0,2-2 1 0,4-3-2 16,3-2 5-16,2 1-2 0,0-3 0 0,5-1 1 0,1-2-7 16,1-1 4-16,1 0-1 15,0 1-1-15,0-1 2 0,0 0-2 0,0 1 0 0,0-1 0 16,0 0-3-16,2 0 0 0,1 1 9 0,6 2 3 16,2-1 7-16,9-1 3 0,2 2-2 15,11-3-1-15,3 0-1 0,5 0 1 16,5 0-4-16,0 1-7 0,3 0-2 0,1-1-4 15,1 1 3-15,-1 0 2 0,1 1 3 0,1-2-3 0,-4 0-3 16,-2 0 0-16,1 0-2 16,-4 0 3-16,-4-3 1 0,-5 1 2 0,0-1-1 0,-4 1-3 0,-5 0 0 15,-3-2-2-15,-3 1 3 0,-2-1 3 16,-5 2 1-16,-1 0 3 16,-4-1-1-16,-3 0 2 0,-3 3 5 0,3-3 0 15,-3 1 2-15,0 1-1 0,-1 1-10 0,0-1-3 0,0-1-2 16,0 2-4-16,0-1 8 0,0 1-3 0,0 0 3 0,0-1-7 15,0 1-1 1,0-1 2-16,0-1-3 0,0 1 6 0,0-1-5 0,0 2-5 16,-1-2-19-16,1 2-21 0,0 0-31 15,0-2-50-15,0 1-68 0,0 0-147 0,0-1-426 16,2 2-853-16</inkml:trace>
  <inkml:trace contextRef="#ctx0" brushRef="#br0" timeOffset="224829.333">24466 9349 1082 0,'0'0'463'0,"0"0"-95"0,0 0-67 15,0 0-47-15,0 0-34 0,0 0-46 0,0 0-40 16,0 0-32-16,0 0-17 0,0 0-14 0,0 0-11 16,0 0-14-16,0 0-7 0,0 0-10 15,27-38-6-15,-27 38-5 0,0 0-8 0,0 0-2 16,0 0-5-16,-2 0-1 0,-3 3 0 15,-3 3-2-15,-3 2 2 0,-1 0-1 0,-2 2 1 16,-3 2 4-16,-2 2-1 0,4 1-1 0,-3-1-1 16,0 4-4-16,4-2 1 0,-2 1 0 15,2-1 4-15,-1 3 6 0,3-1-4 0,1 2-3 16,0-1-2-16,1 0-6 0,1 0 7 0,1 0 2 16,5-1 1-16,0 0 2 0,-1-5-6 15,3 2 0-15,1-1-2 0,1 0 1 0,6-1 4 0,1-1 1 16,2 1 5-16,4-2-2 0,2 1 2 15,5-2 1-15,1 0-3 0,0-2 5 0,5-1-4 16,-2 0-4-16,2-2 2 0,-1-1-7 0,1-2 6 16,1-2 4-16,-1 0-1 0,-1 0 0 15,4 0-3-15,-1-4-3 0,-1 0 0 16,-3-2 3-16,2-1 1 0,-4 0 2 0,-3-1 1 0,0-2 0 16,-2-1 0-16,-3-2 2 0,1 0-1 0,-3-1 5 15,-2-4-4-15,0 1-3 16,-2-1 1-16,-1-2-9 0,-3 1 5 0,1-3 3 0,-4 0-1 15,-2 1 5-15,0 1-9 0,0 0-3 0,-5 1 0 16,-3 0-2-16,0 2 5 0,-2-1 1 16,-2 4 0-16,-3-1-3 15,0 1-1-15,-3 1-1 0,2 1-3 0,-2 1 5 0,-2 2-2 0,1 1-1 16,-1 2 1-16,-3 0-6 0,-1 3 3 0,0 0 1 16,0 2 1-16,-2 1 2 0,1 0-3 15,-1 0-6-15,2 4-10 0,-2 4-13 0,5 0-21 0,-1 5-29 16,-1 1-39-16,0 3-63 0,0 1-148 15,7-4-760-15,6-3-605 0</inkml:trace>
  <inkml:trace contextRef="#ctx0" brushRef="#br0" timeOffset="225374.8565">22989 10675 1665 0,'0'0'402'0,"0"0"-319"0,0 0 28 0,0 0 21 0,0 0-7 16,0 0 17-16,0 0-4 0,0 0-7 0,-118-10-14 15,113 9-11-15,1 0-11 0,3 1-15 0,1 0-15 16,0 0-11-16,0 0-11 0,0 0-5 16,4-1-8-16,1 1-6 0,3-2-5 0,3-1-4 15,8-1 1-15,5-2-1 0,8 0-1 16,7 0 1-16,9 0-5 0,5 1-1 0,8-1-1 15,8 0-1-15,5 2 2 16,6-1-3-16,4-1 1 0,6 2-3 16,-2 0 2-16,-3 1 1 0,-4-2 1 0,0 2-2 15,-4 0-1-15,-3-3-1 0,-3-1-2 0,-4 2 1 0,-4-1 1 16,-7 1 2-16,-3-1 0 0,-8 1-2 0,-7 1-1 0,-6 1 0 16,-9 0-1-16,-3 0 4 0,-8 0-1 15,-2 1 0-15,-3 1 0 16,-6 0-2-16,0 1 5 0,-1 0 0 0,0 0 0 0,0 0 1 0,-1 0-8 0,-1 0-5 15,-5 0-6-15,-2 0-5 0,-2 0-5 0,-4 1-9 16,-5 4-14-16,-5 0-22 16,0 3-22-16,-3 1-28 0,-4 3-47 0,0 1-65 15,-5-1-179-15,10-1-548 0,10-5-666 0</inkml:trace>
  <inkml:trace contextRef="#ctx0" brushRef="#br0" timeOffset="225783.434">22807 10946 1785 0,'0'0'147'0,"0"0"4"15,0 0 1-15,0 0-41 0,0 0 10 0,0 0 6 16,0 0-16-16,0 0-13 0,0 0-10 0,0 0 2 16,0 0-1-16,0 0-4 0,0 0-4 0,0 0-16 15,40 36-10-15,-4-33-4 0,11-1-9 16,2 1-4-16,4-1-4 0,5-2-9 0,3 0 3 15,4 0-4-15,5-1 1 0,3-3 3 16,8 0-5-16,2 0-2 16,7-1-3-16,1-2-5 0,6 1 1 0,-2 3-2 0,1-2-2 15,0-1 1-15,-2 3-1 16,-2-3 0-16,-2 0-3 0,-8 0 3 0,-3 0-1 0,-7 0-1 16,-7-1 6-16,-7 1-5 0,-7 1-1 0,-3-1-1 15,-9 1-2-15,-7 0 2 0,-4 1 2 0,-7 2 0 16,-7-1 1-16,-3 1-3 0,-5 1 1 0,-4 0-1 15,-1 1 1-15,-1 0 3 0,0 0-1 0,0 0 0 16,0 0-4-16,0 0-1 0,0 0-3 0,-1 0-2 16,1 0 2-16,-1 0-4 0,1 0-1 15,-1 0 0-15,0 0-4 0,-1 0-1 0,-1 0-4 0,-4 2-12 16,1 2-15-16,-2-1-32 0,-1 1-43 16,-2 1-65-16,1 0-175 0,3-3-896 0,3-1-506 15</inkml:trace>
  <inkml:trace contextRef="#ctx0" brushRef="#br0" timeOffset="233902.4991">2768 12097 0 0,'0'0'0'0,"0"0"0"16,0 0 0-16</inkml:trace>
  <inkml:trace contextRef="#ctx0" brushRef="#br0" timeOffset="234116.2847">2768 12097 0 0,'-20'-14'0'0,"19"14"0"0,0-1 310 0,-1 1 102 16,0-2-75-16,1 2-62 0,-1-1-50 0,1 1-2 0,-1-1-20 16,0 0-18-16,-1 1-17 0,0-2-41 0,0 1-28 15,1 1-11-15,-1 0-13 0,0 0-8 0,2 0-3 0,-1 0-11 16,1 0-9-16,1 0-13 16,-2 0-13-16,2 0-7 0,-1 0-7 15,-1 0-1-15,1 0-1 0,-2 3-1 0,0-2 0 0,0 1-1 16,2 0-1-16,-2-1 0 0,0 2 2 15,2-1-1-15,-1-1-1 0,1 0-1 0,1-1-3 16,0 1-6-16,0 1-14 0,0-1-28 0,0-1-38 16,-1 4-56-16,0-3-78 0,0 2-149 15,0-2-439-15,1 0-465 0</inkml:trace>
  <inkml:trace contextRef="#ctx0" brushRef="#br0" timeOffset="235330.453">2555 12098 343 0,'0'0'492'0,"0"0"-93"0,0 0-46 15,0 0-38-15,0 0-42 0,0 0-51 0,0 0-41 16,0 0-39-16,0 0-27 0,0 0-21 0,0 0-18 15,0 0-22-15,0 0-17 0,-10-16-14 16,10 16-5-16,0 0-3 0,0 0-5 0,0 0-4 16,0 0-3-16,0 0-4 0,0 0 3 0,0 0-2 15,0 0-1-15,0 0-1 0,0 0-4 16,0 0-1-16,0 0 1 0,1 1 6 0,4 2 4 16,-1-2 6-16,2 1 3 0,1-1 1 0,1 2 4 15,4-2-2-15,1-1 0 0,1 2 1 0,1-2-4 16,2 1 1-1,3-1-3-15,-2 1-1 0,4 0 2 16,-1-1-3-16,3 0 0 16,1 0 0-16,1 0-5 0,1 0 2 0,3 0-2 0,1 0 0 0,1 0 1 0,0 0-2 15,-1 0 2-15,2-1 0 0,0 0 0 0,-2 1-1 16,4-1-2-16,-1 1 2 0,3-2-5 0,0 2 5 16,3 0 3-16,0 0-4 0,2 0 5 15,0 0-4-15,3 0-1 0,-3 0 1 0,-1 0-3 0,0 0 1 0,-2 0-2 16,-1 0 1-16,1 0 5 0,1 0-4 0,-1 0 2 15,-1 0-2-15,-3 2-1 0,2-2 0 16,0 0-3-16,0 0 3 0,-4 0-4 0,3-2 5 16,-3 2 1-16,2-3 0 0,0 2 5 0,2-1-4 15,-1 1 1-15,1-1 1 0,-3 2-5 0,3-3 3 16,-2 1-1-16,4 0-1 0,-4 1 4 16,1-2-3-16,0 2 1 0,0 0-2 0,1 0-1 15,-3 1-1-15,-1-1-1 0,2 1 1 0,-1 0-2 16,0-1 4-16,-2-2 0 0,1 2-1 0,-1 0 6 15,-1 1-6-15,1-2 0 16,3 1 1-16,1-1-5 0,0 0 3 0,-3 0 2 0,3 1-3 16,-1 1 5-16,-2-1-4 0,1-1 1 0,0 1 2 15,1 0-3-15,1 0 1 16,-4 0 2-16,3 0-3 0,0-1 2 0,-1 1 2 16,2-1-1-16,-2 1-1 0,4 0 3 0,-4-1-3 0,0 0-1 15,1 1 2-15,0 0-5 0,1-2 3 0,-1 1 2 16,2-1-3-16,-2-1 6 0,0 0-3 15,-5 2-2-15,1 1 2 0,-2-2-3 0,-1 0-1 0,-2 0 0 16,0 2 0-16,-2-1 0 0,-2-1 4 16,1 1 2-16,-4-1 0 0,-1 2 2 0,0-2-3 15,-2 1-3-15,-1 0 1 0,3 1-7 16,-6-2 5-16,2 3 1 0,1-3-2 0,-3 2 9 16,0-1-6-16,4 1 0 0,-3 1 0 0,3-1-6 15,-2 0 4-15,6 0-2 0,-2 0 2 0,3-1 1 16,3 1 0-16,3 0 0 0,1 0 0 15,2 1 2-15,1-1-3 0,2 0-1 0,-1-1 2 0,-1 1-6 16,2-1 5-16,3 1 0 0,-3-1 0 0,2 1 5 16,0 0-3-16,-4 0-2 15,1-1 2-15,-1 1-7 0,-2 0 4 0,1 0 0 0,0 0 1 16,-1 0 4-16,0 1-3 16,-4-2 1-16,2 2-1 0,-5 0 0 15,2 0-1-15,0 0 1 0,-2 0 0 0,0 0-3 0,-2 0 2 16,2 0 2-16,-3 0-2 0,0 2 6 0,-4-2-5 15,1 0 0-15,-5 0 2 0,6 0-7 0,-5 0 5 16,1 0-1-16,3-2-1 0,-1 1 5 0,2 0-3 16,1 1 0-16,1-1 1 0,-1 0-4 0,3 0 2 15,3-2-1-15,-2 2 3 0,1-1-1 0,3 1 0 16,-2-1 1-16,-4 1-2 16,3-2 4-16,1 3-4 0,-3 0 0 0,0-1 4 15,-1-1-8-15,-1 1 4 0,-3 0 0 16,2-1-1-16,-1 0 8 0,-3 1-6 0,-1 0 2 0,0 0-1 0,1 1-7 15,-3-2 5-15,0 1-1 0,0 0 1 0,-1 0 1 16,5-1 1-16,-4 1-2 0,-1 1 1 16,1-1-1-16,0 1 1 0,1-1-1 15,-2 0 0-15,0-1-2 0,0 1 2 0,-2 0 1 16,-3 0-2-16,2 1 7 0,-4-1-5 16,1 1 2-16,-2 0 0 0,-2 0-2 15,0 0 4-15,0 0-2 0,0-1-4 0,0-1-10 0,-2 2-29 16,-2-3-31-16,1 3-32 0,2-3-44 0,1 2-88 15,0 1-162-15,0 0-557 16,0 0-651-16</inkml:trace>
  <inkml:trace contextRef="#ctx0" brushRef="#br0" timeOffset="236019.5534">8125 11846 1040 0,'0'0'525'0,"0"0"-177"0,0 0-74 16,0 0-26-16,0 0-25 0,0 0-19 0,0 0-45 15,0 0-47-15,0 0-46 0,0 0-27 0,0 0-13 16,0 0-11-16,0 0-2 0,0 0 4 0,5 16 2 16,-4-9 4-16,1-1 1 0,0 4-4 0,0-1-3 15,2 1-1-15,-3 1 1 0,1 2-2 16,-2 2 2-16,0 1 0 0,0 1-1 0,0 1-2 16,0 2-2-16,1 1-3 0,-1-1-1 15,0 2-3-15,-1-2 2 0,0 4 0 16,-1-1 0-16,-2 3-1 0,2-2-1 15,0 1-1-15,1-1 1 0,-1 2 1 0,-2-1 0 0,3 2-2 16,-1-1 3-16,-3 0 0 0,3 2-1 0,-1 0 4 16,-3 2-3-16,3-2 2 0,1 2 3 0,-4 1-5 15,2 3 1-15,-2-1-3 0,1 3-2 0,-1 0 5 16,3-1-1-16,-3 2 0 0,5-3-3 0,0-2-2 16,1 0-2-16,0 1 2 0,0 0 4 15,0 0-1-15,0 1 1 0,1 3-1 0,3-3-3 16,-2 3 2-16,1-1 1 15,2 0 2-15,-2 1 0 0,0 2-2 0,-1-1 1 16,2 3-4-16,-3 0 0 0,1 1 4 0,-2 1-1 16,0 1 1-16,2-3 4 0,-1 0-8 0,-1 2 0 0,0-2-2 15,4 0 0-15,-4 0 3 0,0-1 0 0,0-1-2 16,1-2-1-16,-1 0 1 0,0-3-2 0,0 2 4 16,0-1 1-16,1-3-5 0,-1 1 2 15,0-1-2-15,-1-1-2 0,0 1 4 0,-3 0 1 0,3 1 1 16,0-4 0-16,0 2-1 0,-1-2-3 15,1-1 1-15,-3-1 3 0,2 1-2 0,2 0 3 16,-2-4-2-16,2-2-4 0,0-1 4 0,0-1-3 16,0-2 3-16,0-1 1 0,0-2-3 15,0-2 2-15,2-1-4 0,-2-2 0 0,0-1 2 16,-2-1-2-16,2-3 5 0,0 0-1 16,0-3 0-16,-1 2-3 15,1-3 0-15,0 1 3 0,0 0-2 0,0-2 4 0,0 0-3 0,0 0-2 16,0 0 4-16,0 0-4 0,0 0 3 0,0 0 3 15,0 0-7-15,0 0 5 0,0 0 0 16,0 0-2-16,0 0 6 0,0 0-4 0,0 0-2 0,0 0-9 16,1-5-22-16,1-1-39 0,3-3-62 15,-3-3-159-15,0 1-911 0,-2 4-584 16</inkml:trace>
  <inkml:trace contextRef="#ctx0" brushRef="#br0" timeOffset="237600.2004">2473 12239 0 0,'0'0'517'0,"0"0"-10"16,0 0-87-16,0 0-35 0,0 0-48 0,0 0-60 15,0 0-61-15,0 0-47 0,0 0-40 0,0 0-30 16,0 0-32-16,0 0-25 0,4-30-26 0,-4 30-11 16,0 3-3-16,0 3-3 0,0 4 11 0,4 2 2 15,-2 5 4-15,-1 4 3 0,2 3 1 16,-2 6 8-16,2 3 1 0,-2 5 2 0,0 3-3 15,0 6-7-15,-1 5-7 16,0 1-2-16,1 4-1 0,2 2-1 16,-1 1 0-16,-1 0 0 0,2-3-1 0,-2 2-2 15,2 0 0-15,3 0 1 0,-4 3 0 0,3-1 0 0,-2 1 2 16,-1 1 0-16,0 2 1 0,-2-2-3 0,2 1-3 16,-2 1 2-16,-4-2-3 0,3 0 4 0,-1 2 1 0,1-3-5 15,-2 0-1-15,0-1 1 0,1-1-3 16,0-4 1-16,-2-1 3 15,3-3-5-15,-1-1 1 16,1-2-2-16,1-3-3 0,0-2 9 16,0-3-1-16,1-3 4 15,-1-4 1-15,0-4-6 0,0 0-2 16,0-2 0-16,2-2 2 0,2 1 4 0,-3-4 1 0,2-2-4 0,-2 0-4 16,2-3 0-16,1-2-1 0,-2-3 3 0,1 0 2 0,0-1-5 15,0-1 3-15,0-2 2 0,0 1-1 0,0-4 5 0,-1-1-2 0,-1-2 1 0,2-1-1 16,-1-1-1-16,-2-1 1 0,1 0-1 0,-1 0 3 15,1 0-5-15,0 0 3 0,0 0-1 0,6 0-1 16,2 0 6-16,2-3-3 16,0 1 2-16,2 0-1 0,4-2-6 0,1 1 1 0,4 0-3 15,0-1 0-15,1 0 1 0,1 1-3 0,1-1 2 0,2 1 1 16,4-1-3-16,5 0 4 0,6 0 0 16,4-1 0-16,3 0 0 0,2 1 1 15,2-1-2-15,2 3-1 0,1-1 1 16,4 2-2-16,0 0 1 0,3 1 3 0,3 0-4 0,2 0 4 0,4 0-2 15,1 0-2-15,1 0 5 16,0 0-4-16,0 0 5 0,0 0-1 0,1 0-4 16,-1 0 0-16,3 0-2 0,-1 0 2 15,2 0 2-15,-1 1 0 0,1-1 2 0,-2 0-4 16,-2-3 2-16,1 0-2 0,1 1-1 0,-1 0 5 16,-1 0-4-16,2-1 4 0,-2 0-2 15,1-1-2-15,-3 0 6 0,-3 1-3 16,0-2 5-16,-3 0-2 0,-1 4-5 0,-2-4 1 0,0 1-2 15,1 0 0-15,0 1 5 0,-2-2-1 0,0 2 0 0,-1-1 0 16,-1 1-4-16,0-1-1 0,-3 1 2 16,-1 2 1-16,2-1-2 0,-4 2 3 0,5 0-3 15,-2-1-1-15,1 0 4 0,2 1-3 0,0 0 3 16,-2 0 3-16,-3 0-5 0,-1 0 2 16,0-2-2-16,-3 2 0 0,-5-1 4 15,3 1-1-15,-2-1 1 0,-1 0-2 0,0-1-2 0,-2 0-1 16,2 0 2-16,-1 0 2 15,2 1-2-15,-2-2 2 0,1 1-1 0,-2-1-3 16,0 2 4-16,1 1-6 0,-4-1 4 16,-2 1 4-16,-4 0-7 0,4-1 4 0,-5 1-4 15,1 0-2-15,-2 0 4 0,-2 0 0 0,-1 0 1 0,-1 0 1 16,-4 0-3-16,3 1 0 0,-5 0-1 0,3 2 1 0,-4-2 2 16,0 0 1-16,-3-1 0 0,1 0-2 15,-3 0 3-15,-3 0-1 0,1 0 2 0,-3 0 3 16,-2 0-1-16,0 0 3 0,0 0-1 0,1-1-3 15,-1 0 2-15,0-1-2 0,0 1 0 16,-1 0 1-16,2-2-6 0,-5 3 2 0,2 0-1 16,-2-1 0-16,-3 1 2 0,1 0-1 0,1 0-1 15,-4 0-1-15,-1 0 3 0,0 0-4 0,0 0 3 0,0 0 4 16,0 0-5-16,0 0 3 0,0 0-3 16,0 0-4-16,0 0 4 0,0 0 0 0,0 0 0 15,-1 0 0-15,1 0-4 0,-1 0 0 0,0 0-3 16,-3 0 1-16,1 0 0 0,-5 0-7 15,-1 0-17-15,-4 0-30 16,-5-1-45-16,-3-3-94 0,3 1-357 16,5 0-846-16</inkml:trace>
  <inkml:trace contextRef="#ctx0" brushRef="#br0" timeOffset="241935.3614">5494 12083 359 0,'0'0'661'15,"0"0"-133"-15,0 0-116 0,0 0-75 16,0 0-55-16,0 0-64 0,0 0-49 0,0 0-30 16,0 0-26-16,0 0-22 0,0 0-8 0,0 0-15 15,-2-47-12-15,2 47-9 0,0 0-15 0,0 0-10 16,0 0-8-16,0 0-6 0,0 0-4 15,0 0 0-15,0 0-1 0,0 0-2 0,0 0 1 16,0 0-3-16,0 3-1 0,0 1 3 16,0 2-3-16,1 1 6 0,1 2 2 0,3 1-2 15,-2 2 7-15,0 0-3 0,0 4 0 0,1-1 2 16,-2 3-2 0,1 3 1-16,-2-1-2 0,2 2 1 0,-2 3 1 0,0 0-2 15,-1 3 1-15,1-1-1 0,-1 3 0 0,0 0-1 0,0 3 0 16,0-2 1-16,1 2-6 0,-1 4 3 0,-1-3-1 0,-1 1 1 15,2-2 3-15,0 1-2 16,0 0 0-16,0-2 0 0,-1 3-5 0,1-4 4 16,0-2 1-16,-1-1-2 0,1-1 6 0,1 0-2 0,-2 0 1 15,-1 0 0-15,2 2-2 0,-1-1-1 16,-2-1-1-16,2 0 2 0,-1 3-3 0,-1 0 2 16,-1 1-1-16,2 2-3 0,-1 1 1 0,-3 2 1 15,3 2 1-15,-3 1 0 0,2 0 1 0,-2-2-4 16,4 1 0-16,-2-4-1 0,0-2 3 15,4-2-2-15,-2-1 2 0,1-3-2 0,1 3-4 0,-1-3 3 16,0-2-1-16,-1 0 2 0,2 1 5 16,0-2-4-16,0 2 2 0,0 0-1 15,0 2-4-15,0-2 6 0,0-3-1 0,0 2 2 16,0 0 3-16,0-3-7 0,0 3 0 0,2 0-3 0,-2 2-5 16,0-1 9-16,0 1-2 0,0 1 2 15,0 1 0-15,0-1-3 0,2 1 0 16,-2 0 0-16,1 1 5 0,-1-4-6 0,1 0 3 0,0-1-2 15,3-2-4-15,-1 0 5 16,-2-3 0-16,-1-1 3 0,0-1 5 0,0 0-10 0,1-1 2 16,-1-3-2-16,0 1-5 0,0 0 10 15,0-3-2-15,0 2 0 0,1 0 4 0,-1-2-6 16,0 1 1-16,0-2 0 0,0 0 1 0,0 1-1 16,-1-1 1-16,1 0-3 0,0 1-6 0,0-3 8 15,0 0-1-15,-1 0 4 16,1 0 5-16,0 0-8 0,0 2 1 0,0-2-3 0,-1 3 1 15,0-1 2-15,-1 1-2 0,2-1 4 16,-1 0-2-16,1 0-1 0,0 0-2 0,-3 0 0 0,3 2 2 16,0 0-2-16,0-1 4 0,-1 1-3 15,1 0-2-15,-1-1 4 0,1-1-4 0,-1-1 4 16,1 0 1-16,0-3-6 0,0-1 6 16,0-2-5-16,0-2 2 0,0-1 5 0,0 1-2 15,0-1 1-15,0 0 1 0,0 0 0 0,0 0 1 0,0 0 2 16,0 0 3-16,0 0-2 0,0 0 0 0,0 0 0 15,0 0-9-15,0 0 0 0,0 0 0 16,0 0 0-16,0 0 0 0,0 0 0 16,0 0 0-16,0 0 0 0,0 0 0 15,0 0 0-15,0 0 0 0,0 0 0 0,0 0 0 0,0 0 0 16,0 0 0 0,0 0 0-16,0 0 0 0,0-1 0 15,0-1 0-15,0-2 0 0,0-3 0 0,0-1 0 16,-1 0 0-16,0-2 0 0,-2-1-64 0,-1-4-76 0,3-3-200 0,-3 4-937 15,3 2-578-15</inkml:trace>
  <inkml:trace contextRef="#ctx0" brushRef="#br0" timeOffset="243079.3874">3580 12943 682 0,'0'0'637'0,"0"0"-158"16,0 0-133-16,0 0-53 0,0 0-55 0,0 0-50 16,0 0-49-16,0 0-37 0,0 0-35 15,0 0-29-15,0 0-23 0,0 0-8 0,-13-14-2 0,13 22 4 16,0 3 9-16,0 3 5 0,0 3 4 15,0 1 2-15,2 4 2 0,0 2-1 0,1 3-3 16,0 3 0-16,-1 0-8 0,0 5 3 0,-2 4-3 16,2 1-5-16,-2 2 5 15,0 2-8-15,-4 3 0 0,0-4-2 0,0 2-3 16,1-7 0-16,0-4-2 0,1-3-2 16,0-9 2-16,2-1-3 0,-1-5 2 0,0-2 0 15,0-2 0-15,1-3 0 0,-2-2-1 0,2-4 2 16,0-2 0-16,0 0 9 0,0-1 9 0,0 0 8 0,-2 0 16 15,2-2-3-15,-2-4-7 0,-1-2-9 0,-2-5-19 16,0-3-3-16,-3 0-2 0,0-6-2 0,-2-1 1 16,3-5 1-16,-2-4 0 0,-1-3 0 0,2-4 2 15,-1-2-3-15,1-2-1 0,1 1 2 16,-2-1-6-16,2 1 4 0,0-1 1 0,1 4-1 16,2-1 5-16,3 1-5 0,-1 5 1 0,2-3-1 15,0 4-4-15,7 3 1 0,2 0 0 0,1 3-2 16,1 1 2-16,3 0 0 0,2-2 1 0,4 2-1 15,1 1-1-15,4-3-2 0,1 6-2 16,4-1 3-16,0 4 1 0,1 4 1 0,0 2 0 0,-5 5-3 16,1 2 3-16,-4 4-4 0,-1 2-1 15,-2 2 2-15,-1 8-4 0,-3 2 2 0,-1 3 0 16,-1 4 1-16,-2 3 3 0,-1 5-1 16,-2-1 5-16,0 1-1 0,-6 0-3 0,2 1 3 15,-3-1-3-15,-2 0 3 0,0 1-3 16,-3-1 3-16,-4-2 0 0,-2 0-2 0,-2-2 6 15,-4 3-3-15,0-3-2 0,-6-2 3 0,0 1-8 16,-3-1 6-16,0-1 1 0,-2-1-4 0,2-2 11 16,-2-2-7-16,5 0 1 0,-1-3 0 0,0-1-4 15,5-1 1-15,-2 0 1 0,5-1 0 16,-3-1 2-16,5 0-1 0,-1-3 0 16,3 0-1-16,1-1 6 0,1-2-5 0,3 1-1 0,1-1 2 15,0 0-11-15,3-2 9 0,0 1 0 0,1-1-3 16,0 0 9-16,0 0-12 0,0 0-3 0,0 0-9 15,0 0-27-15,0 0-17 0,0-1-35 16,0-1-47-16,0-2-142 0,2 2-576 0,0-1-827 0</inkml:trace>
  <inkml:trace contextRef="#ctx0" brushRef="#br0" timeOffset="243659.0872">4234 13008 2413 0,'0'0'289'16,"0"0"-62"-16,0 0-47 0,0 0-38 15,0 0-22-15,0 0-28 0,0 0-18 0,0 0-16 16,0 0-18-16,0 0-9 0,0 0-9 0,0 0-2 16,0 0-4-16,0 0-4 0,0-25 1 15,0 25-8-15,0 0 1 0,0 0-1 0,0 0-3 16,0 0 5-16,0 0-4 0,0 0-2 0,0 0 1 15,0 0-7-15,0 1 5 0,0 0 1 0,0 1-1 16,0 1 8-16,0 1-3 0,0 0 0 16,0 2 1-16,0 0-1 0,0 1-2 0,-1 0 0 15,0-1 0-15,-1 4-1 0,1 0 3 0,-1-1 1 16,-1 3-1-16,2 1 8 0,0 0-8 31,-1 0-1-31,1 1 2 0,-1 2-9 16,0 1 8-16,0 2-1 0,0 2 1 0,1 1 2 0,-1 5-2 0,0-1 2 0,1 5-2 0,-2-2-1 15,3 5 1-15,-3-2-1 0,-1 0-1 0,2 0 2 16,-1-1-1-16,1-3 1 0,-1 1-1 0,2-6-3 0,1 0 1 16,1-4 0-16,-1 0 1 0,0-2 0 15,0 0-2-15,0-5 1 0,0 2-1 0,0-4 2 16,0 0 0-16,0-3-2 0,0-2 2 0,0-2-4 16,0 2 1-16,0-3 0 0,0-2 0 0,0 1 5 15,0-1-1-15,2 0 1 0,-2 0 1 16,0 0-2-16,0 0 5 0,0 0-1 0,0 0 3 15,0 0 0-15,0 0 0 0,0 0 1 0,0 0-2 16,0 0 2-16,0 0-1 0,0 0-1 16,0 0 0-16,0 0-7 0,0 0-3 0,0 0 0 15,0 0 0-15,1-1 0 0,-1 0 0 0,0 1 0 16,0 0 0-16,0 0-4 0,1 0-30 0,-1-1-33 16,1 0-46-16,1 0-87 0,0-2-178 15,2 0-879-15,0 2-534 0</inkml:trace>
  <inkml:trace contextRef="#ctx0" brushRef="#br0" timeOffset="244429.6114">3549 14907 1535 0,'0'0'509'0,"0"0"-92"0,0 0-129 15,0 0-54-15,0 0-63 0,0 0-45 0,0 0-35 16,0 0-27-16,0 0-22 0,0 0-14 16,0 0-15-16,0 0-5 0,0 0 3 0,3-9 5 15,-3 22 10-15,0 3 8 0,1 3 3 0,-1 3-2 16,0 4-1-16,0 1-3 0,0 2 0 0,1 1 1 16,-1 1-6-16,-2 2-1 15,0 2-7-15,0 1-6 0,-2 0 3 16,2 1-5-16,0-2 1 0,-1-1-4 15,0-3-5-15,2 0 1 0,-1-3-3 16,2-3 3-16,0 0-1 16,0-6 2-16,0-2-1 0,0-4-3 0,0-2 2 0,0-2-2 0,0-2 1 0,0 1 4 15,0-5-5-15,0-1 5 0,0 0-3 0,0-1 0 0,0-1 4 16,2 0-4-16,-2 0 3 0,0 0-1 0,0 0-7 16,0 0-2-16,0 0-16 0,0-1-17 0,0 1-25 0,0-1-34 15,0-2-45-15,2 0-97 0,0-1-414 16,0-1-1083-16</inkml:trace>
  <inkml:trace contextRef="#ctx0" brushRef="#br0" timeOffset="244939.7311">4127 15023 1865 0,'0'0'699'0,"0"0"-480"0,0 0-25 15,0 0-31-15,0 0-21 0,0 0-29 0,0 0-26 16,0 0-19-16,0 0-25 0,0 0-14 16,0 0-12-16,0 0-5 0,0 0-7 0,0 0 2 15,-21-36-1-15,16 43-3 0,-1 4 3 0,-1 0-4 0,-1 5 5 16,-2-2 7-16,0 2-4 0,1 1 4 16,-1 0-6-16,0 0-6 0,2 3 7 15,0-1-2-15,-1 2 2 0,2 0 0 0,-2 3-5 16,2-3-2-1,1 2-3-15,2-1 2 0,0 1 0 0,1-1 1 16,2-4 0-16,1-1-4 0,0 1 6 0,2-5-6 16,5-1 3-16,2-1 4 0,3-2-7 0,0 0 9 15,6-2-1-15,-1-3 0 0,4-2 8 0,2-2-5 16,1 0 1-16,2-2 2 0,1-5-7 0,2-1 2 16,-3-2-3-16,0-1 2 0,-3-1 0 0,-1-1 2 0,-4-1 1 15,0-2-2-15,-2-2 3 0,-3 0-4 0,-1 2 1 16,0-4 2-16,-3 1-3 0,0-2 2 15,-2 0-3-15,-3 0-3 0,0-1 8 0,-3-2-7 0,-1 1 3 16,0-2 1-16,-4 3-9 0,-1-3 6 0,-2 2-4 16,-4 1 0-16,-1 1 2 0,1 1 0 15,-4 2-1-15,3 1-1 0,-3 5 0 0,-1 2-4 16,-2 0 2-16,1 6-1 0,-2 1-4 0,-3 3 3 16,2 0-6-16,-4 3-13 15,3 2-11-15,1 5-27 0,3 2-33 0,1 3-48 0,1 2-115 16,4-5-589-1,5-1-902-15</inkml:trace>
  <inkml:trace contextRef="#ctx0" brushRef="#br0" timeOffset="246042.312">6290 13054 0 0,'0'0'284'0,"0"0"309"16,0 0-97-16,0 0-80 0,0 0-61 0,0 0-64 0,0 0-57 0,0 0-44 0,0 0-42 15,0 0-22-15,0 0-23 0,0 0-19 0,-44-78-25 16,44 78-16-16,0 0-23 0,0 0-13 0,0 1-6 16,1 7-1-16,2 5 5 0,0 5 2 15,-1 5 5-15,-2 4 5 0,0 5 2 0,0 4 3 16,-3 7 1-16,-4 4 0 0,-4 6-2 0,0 3-5 15,-3 2-4-15,0 1-1 16,3-4-4-16,-1-4 0 0,3-5-3 16,1-7-1-16,6-6-1 0,0-4-2 15,0-5 4-15,4-3-2 16,-2 0 1-16,0-3-1 0,0-3-2 0,0-3 0 0,0-4 0 16,0-3 3-16,0-2 2 0,0 0 1 0,0-2 4 0,0-1 7 0,0 0 8 15,0 0 11-15,0-1-1 0,0-7-5 0,-2-3-10 0,-1-3-12 16,0-4-4-16,0-5-3 0,-3-1 2 0,4-2 0 15,-4-3 1-15,2-4-1 0,0-3-2 0,0-4 0 16,2-5 0-16,0-4-1 16,0-3 3-16,2-2-2 0,-1-1 0 0,6 1 0 15,1 0-4-15,1 3 3 0,3-2 0 0,4 5 2 0,0 3 0 16,2 3-4-16,0 2 0 0,5 4-1 0,0 1 2 16,2 2 0-16,3 2 1 0,1 2 0 15,1 1-6-15,1 2 5 0,1 3-2 0,1 3 0 16,3 4 5-16,-7 4-4 0,2 5 4 15,-2 3-4-15,-6 4 0 0,-1 1-1 0,-7 8-1 16,3 2 2-16,-5 6 0 0,0 3 0 0,-1 2 1 16,-2 5-1-16,-4 1 3 0,4 1-1 0,-6 0 1 15,-2 2 1-15,0 0-5 0,-1 2 2 0,-7-2 0 16,1 1 1-16,-3 2 4 0,-4-2-2 16,1 1 0-16,-6-2-2 15,0 0-4-15,-3-1 3 0,-1-3 2 0,-4-2 1 0,-1-1 7 0,1-2-8 0,-2 0 1 16,1-4-3-16,0-1-5 0,5-4 9 15,0-1-2-15,4-2 2 0,0-2 2 0,5-2-4 16,0-1 1-16,5-2 0 0,4-2 0 0,-1-1 2 16,1 0 4-16,0 0-1 0,3 0-6 0,1-1-1 15,-1-2-9-15,0 0-6 0,1-1-5 16,1-1-27-16,0-1-32 0,0-1-52 0,4-1-95 16,0 1-317-1,1 1-814-15</inkml:trace>
  <inkml:trace contextRef="#ctx0" brushRef="#br0" timeOffset="246528.8509">6867 12884 2432 0,'0'0'260'0,"0"0"-37"0,0 0-65 15,0 0-34-15,0 0-19 0,0 0-18 0,0 0-19 16,0 0-20-16,0 0-18 0,0 0-10 0,0 0-9 15,0 0-1-15,129-76-1 0,-116 83-3 16,-2 4 0-16,2 3-3 0,0 2 1 0,-3 3 1 16,-2 4 1-16,1 2-1 0,-4 2 1 0,-4 5-1 15,-1 1 1-15,0 2 3 0,-2 4 0 16,-8-1 1-16,-1 3-1 0,-6-2 0 16,1-1-3-16,-4-1 0 0,1-5-1 0,-4-1-1 15,0-3 6-15,3-1-7 0,2-6 1 0,2-1-3 16,-1-3-7-16,9-3 8 0,2-2-1 0,-1-2 1 15,6-4 3-15,1-3-5 0,0 0 0 0,1-2 2 16,8-1 7-16,7 0 3 0,5 0 5 0,9-5-1 16,5-2-5-16,12-3 0 0,4 0-4 15,2 1 2-15,0 2 5 0,2-1-7 0,-7 1 1 0,-1 0-2 16,-5 2-6-16,-5 0 11 16,-4-1 0-16,-3 1 2 0,-3 1 1 0,-10 1-6 15,1 1-1-15,-9 1-3 0,-1 1-1 0,-6 0 5 16,-1 0 4-16,-1 0 0 0,0 0-2 0,0 0-3 15,0 0-3-15,0 0 1 16,-1 0 7-16,0 0-7 0,0 0-1 0,-6 1-2 16,5 1-7-16,-5 1 8 0,3 0 1 0,-3 0 1 0,3-2 4 0,-3 1-8 15,4-1-3-15,-4 2-2 16,4 0-14-16,-4 1-9 0,-3 0-23 0,1 2-35 16,0 2-53-16,-2 0-113 0,5-1-577 0,0-3-937 15</inkml:trace>
  <inkml:trace contextRef="#ctx0" brushRef="#br0" timeOffset="247309.8214">6619 14784 398 0,'0'0'461'0,"0"0"-25"0,0 0-23 15,0 0-39-15,0 0-56 0,0 0-68 0,0 0-54 16,0 0-38-16,0 0-27 0,0 0-26 16,0 0-22-16,0 0-29 0,0 0-17 0,0 0-12 0,-16-50-17 15,16 53 9-15,0 4 5 0,0 1 7 0,0 3 14 16,0 4-7-16,-1 4-3 0,-1 2-4 16,0 5-5-16,-3 0 3 0,1 4-3 0,-4 3-1 15,1 5 1-15,1-1-5 16,-2 2-3-16,1-2-4 0,2 0 2 15,-4-1-4-15,6-2-3 0,-3 0 2 0,3-1-10 16,-2-2 10-16,3-2-2 0,1-2-4 47,0-2 7-47,0-2-8 0,1-4 3 0,0 2 1 0,1-5-6 0,-1-1 4 0,0-3-4 0,0-4 2 0,1 1 3 0,-1-2-1 0,1-2 1 0,-1 0-5 16,1-2 2-16,-1 0-1 0,0-1-1 0,1-1 3 0,-1-1-6 0,0 0 3 0,0 0-4 15,2 0-11-15,-2-1-4 0,3-4-31 16,-1-1-33-16,0-3-45 15,4-3-74 48,-2-2-201-47,4 1-790-16,-6 5-527 31</inkml:trace>
  <inkml:trace contextRef="#ctx0" brushRef="#br0" timeOffset="247711.3463">7139 14940 1794 0,'0'0'554'0,"0"0"-236"0,0 0-108 0,0 0-25 0,0 0-39 0,0 0-19 0,10-42-34 0,-10 38-19 0,0 2-12 0,0 1-20 0,0 1 3 0,0-2-10 0,0 2-4 0,0 0 2 0,0 0-11 0,0 0-2 0,0 0-7 0,0 0-9 0,-1 0 1 0,-1 4-4 0,-3 1 2 0,1 2-1 0,-5 1 4 0,0 1-1 15,-1 2-2-15,-1 3 10 0,0 2-10 16,0 1 2-16,-3 1 1 0,2 0-10 0,1 2 8 15,-1-2-4-15,2-1 0 0,1 3 8 0,2 0-7 16,2 0 2-16,2-1 0 0,-1 0-8 16,4 1 6-16,0-1-1 0,5-2 2 0,-1-1 1 15,5-1 1-15,0 0 0 16,2-3-3-16,0 1 4 16,1-2-4-16,5-2 3 0,1-2 2 0,3-1-4 0,-2-2 5 0,4-3 0 0,0-1-2 15,4-2 12-15,-5-4-10 0,5-1 0 0,-4-2 2 16,-1-1-9-1,-3-2 6-15,1-1-2 0,-2-1 3 0,-4-3 2 16,2 2-2-16,-5 1 1 0,-1-2-1 0,-2 0 0 0,-2-1-2 0,0 0 2 0,-3-3 2 16,-2-1-9-16,0 1 7 0,-1-2-2 0,0-1-4 15,-2 0 9-15,-7 0-8 16,0 0 1-16,0 3 3 0,-3 0-8 16,0 5 5-16,-2 1-1 0,-4 3-3 0,0 3 6 15,-2 0-4-15,0 5 0 0,0 1-2 0,1 2-4 16,3 0 2-16,-4 6-4 0,1 2 2 0,1 3-13 0,3 5-25 15,0 2-43-15,3 4-84 0,2 0-169 16,3-4-917-16,5-6-558 0</inkml:trace>
  <inkml:trace contextRef="#ctx0" brushRef="#br0" timeOffset="253117.9044">8357 11816 0 0,'0'0'0'0,"0"0"0"0,0 0 148 0,0 0 275 16,0 0-54-16,0 0-54 0,0 0-52 15,0 0-31-15,0 0-33 0,0 0-24 0,0 0-19 16,0 0-22-16,-22-13-23 0,21 13-20 0,1 0-21 16,0 0-18-16,0 0-8 0,0 0-12 15,0 0-9-15,0 0-5 0,0 0-2 16,0 0-2-16,0 0 0 0,0 0-2 0,0 0-6 16,0 0 2-16,0 0-7 0,0 0-1 0,0 0 8 0,0 0 1 15,2 2 5-15,0-1 8 0,5 2-4 16,-3-2 6-16,4 1-3 0,0 0-2 0,-2-2 0 15,2 1-6-15,1 0-2 0,-1 0 1 0,-2-1-4 16,1 2 2-16,2-2 2 0,2 1 0 0,-2-1 0 16,1 0 0-16,1 0-3 0,0 0 2 15,6 0 2-15,-4 0-5 0,-1-1-1 0,5-1-3 16,-5 1-5-16,4 0 4 0,-2 0 1 0,0 1-1 16,3-2 7-16,3 1-7 0,-1 0-3 15,1 1 1-15,1-1-4 0,1-1 3 16,-1 1 3-16,0 0-2 0,2 0-1 0,-2 0 2 15,1-2-2-15,2 2 2 0,-2-1 3 0,3-2-2 0,-1 2 0 16,3 0-3-16,-3-1 3 0,6 2-1 16,-2-2-1-16,2 0 2 0,-2-1-3 0,2 2-1 0,-1 0 0 15,5-2 1-15,-2 1 0 0,1-1 2 16,-1 1 0-16,3-1-1 0,-2 0-3 0,1 1 3 0,3 1-1 16,-2-1 0-16,3 0 5 15,-4 1-5-15,1 1 2 0,-2-1-3 16,-3 1-4-16,1-2 6 0,-1 0-1 0,0 3 2 0,0-1 3 15,0-2-5-15,0 1 0 0,0 1-1 0,-1-1-2 16,2 0 2-16,-1 1 1 0,0 1 2 16,1-2-2-16,0 0 0 0,-3 1-2 0,4-1 2 0,-4 0 1 15,3 0-1-15,-1 0 1 0,3 0-1 0,-1 0-2 16,1-1 4-16,-2 2-2 16,5-1 0-16,-3 0 6 0,2-1-6 0,1 1 1 0,3 0-1 15,-2-1-5-15,0 2 6 0,2-1 0 16,-4 1 0-16,4-2 3 0,0 2-4 15,-2 1-1-15,1-1 0 0,2 0 3 0,-4 0-2 0,1-1 2 0,-1 1 0 16,3 0-8-16,-2 1 8 0,1-2-4 16,-3 2 4-16,-3-1 8 0,2 1-9 0,-5-2 1 15,4 1-3-15,-2 0-7 0,1-1 10 0,0 0-2 16,-1 1 1-16,0-2 3 0,0 1-4 16,0-1-2-16,0 3 2 0,2-2 0 0,-4 1 1 15,3-2 1-15,-5 1-2 0,2-1-3 0,-3 2 3 16,1-1-1-16,0 1 2 0,1-2 4 0,-1 2-5 15,-3-1 1-15,2 1-3 16,-1-2-3-16,0 3 5 0,-2-1 0 0,0 0 1 0,1 0 6 0,-2 0-8 16,2 0 1-16,-4 1-1 15,1 0-2-15,-1 0 5 0,0 0-2 0,-2-2 3 16,1 1-4-16,2 1 1 0,-1-1-2 0,-1 1 1 16,3 0 6-16,-2 0-5 0,1 1 3 0,2-2-4 15,-1 0-6-15,3-1 7 0,-1 1 0 16,3 0 2-16,-1-1 5 0,4 0-7 0,0 1 0 15,4 0-1-15,-2 0-3 0,2 0 4 0,-2 1 1 16,-1-1 1-16,-1-1 0 0,-2 1-2 0,-3 1-1 16,1-1 0-16,-3 1 4 0,0 0-3 15,-2-1 0-15,-2 1 0 0,-2-1-3 0,2 0 3 16,-7 1-1-16,0-2 4 0,-2 1 2 0,-1 0-3 16,0 0 2-16,-3 0-6 0,0 1 1 0,2-1 2 15,2 1 0-15,-3-2 1 0,3 1 0 16,0 2-3-16,4-1 2 0,-2-1-2 0,7 1 2 15,-4-1-1-15,2-1 0 0,2 2 0 16,-1-1-2-16,-1-1 3 0,-2 2 0 0,1-1 1 0,-2 1 4 16,-1-1-6-16,-3 1 0 15,-1-1-2-15,-1 1-2 0,-3 0 6 0,1 0-2 0,-4-1 2 16,1 1 1-16,-2 0-1 0,-1 0 2 16,1 0-2-16,-1 0 3 0,0 0-1 0,0 0 0 0,0 0 2 15,0 0-3-15,0 0 3 0,0 0-1 0,0 0 1 16,0 0 2-16,0 0-3 0,0 0 1 15,0 0-3-15,0 0-3 0,0 0 0 0,0 0 0 16,0 0 0-16,0 0 0 0,2 1 0 0,0 2-2 16,-1 3 1-16,3 1 2 0,2 0-1 0,-5 0 1 15,3 2 0-15,-1-2-3 0,-1 2 2 0,2 4 2 16,0-3-1-16,-3 2 2 0,1-1-5 0,2 1 3 16,-2 2-2-16,-1 0-1 0,-1 1 6 15,0 2-4-15,0-1 2 0,0 1 2 0,1 0-2 16,-1 2 1-16,0-1-3 0,-1 1 2 0,0 1-1 15,-1 0-1-15,1 0 3 0,1 0-3 16,0 1 1-16,-2 1 1 0,1 0-2 16,0-1 2-16,0 3-2 0,1-1 0 15,-1 0-1-15,0 1 1 0,-2-3 3 0,1 3 1 0,0-3 1 16,1 0 1-16,1-1-2 0,0 0-1 0,-1 0-1 16,0 0 2-16,-1 2 3 0,-1-2-1 0,2 3 2 15,0-2-5-15,-1 3 1 0,1 0 0 0,-2-2-4 16,-1 3 2-16,3 0-4 0,0 2 2 15,-3 1 3-15,0 2-1 0,3-1 3 0,-1 0-3 0,2-3 0 16,0 0 0-16,0 0 1 0,0-1-2 0,0 3 1 16,1-2 1-16,-1-1-3 0,0-3 4 15,0 0-2-15,0 0-1 0,1-1 4 0,-1 1-2 16,0-2 0-16,0 3 2 0,0 0-5 16,0-1 4-16,0 2 1 0,0-1-3 0,0 3 7 0,-1 0-3 15,-2 1-1-15,3 4 0 0,-1-2-4 16,-1-1-1-16,2-2 0 0,0-1 2 0,2-1-1 15,-2-1 1-15,0 2 0 0,0-2 0 0,0-2 3 16,3 0-3-16,-2-1 1 0,0-2-2 16,-1 0-2-16,1-1 3 0,2-1 0 0,-2-2-1 15,3 3 6-15,-3-3-3 0,0-1 0 16,0-1 2-16,1 0-5 0,-1 0 1 0,0 0 0 16,-1 1 1-16,2 0 3 0,-1 0-4 0,-1 0 2 15,0 3-3-15,0-1 0 0,0 1 1 0,0-1 0 16,0-1 0-16,0-2-1 0,2-1 1 0,-2 0-1 15,0-3 0-15,0 0 2 0,0-1-2 0,0-2 1 16,0 1 0-16,0 0-4 0,0 0 3 0,0-2-1 16,0-1 1-16,1 0 2 0,-1 1-1 15,0-2 1-15,0 2-2 0,0-3-2 0,0-1 3 16,0 2-1-16,0-2 2 0,0 0-1 16,0 0 1-16,0 0 0 0,0 0-1 0,0 0 5 15,0 0-1-15,0 0 1 0,0 0 3 0,0 0-3 0,0 0 0 16,0 0-1-16,0 0 1 0,0 0 1 15,0 0-1-15,0 0 0 0,0 0-3 16,0 0-5-16,0 0-3 0,0 0-11 16,0 0-19-16,0 0-39 0,0-2-68 15,0 1-141-15,0-1-752 0,-1 1-704 16</inkml:trace>
  <inkml:trace contextRef="#ctx0" brushRef="#br0" timeOffset="254542.3571">8287 14707 444 0,'0'0'473'0,"0"0"-138"0,0 0-19 16,0 0-34-16,0 0-43 0,0 0-66 15,0 0-46-15,0 0-43 0,0 0-24 0,0 0-11 16,0 0-11-16,0 0-5 0,0 0-6 0,0 0 0 16,0 1 13-16,6-1 12 0,-1 0 9 0,4 0-3 15,0 0-10-15,0-1-13 0,2-1-8 16,-2 1-2-16,3 1-6 0,0 0 1 0,-1-2-6 16,5 0-4-16,-3 0 1 0,5 1-4 0,-3-1 1 15,5 0 2-15,-1 2-4 0,3-3 3 16,3 0-3-16,-2 0 3 0,4 0 3 0,-3-1-1 15,3 2 3-15,1-1-1 0,1 0 0 16,3 0 1-16,2 1 1 0,-1 0 1 16,-1-1-4-16,6 1 2 0,0-1-1 0,-3 0-4 0,6 0 2 0,1 0-3 15,2 2 0-15,0-2 2 0,-1 2-1 16,3-1-1-16,0 1-3 16,1-2-3-16,-1 2 4 0,1-1-1 15,2 0 1-15,-3 0 4 0,3-1-8 0,1 0 3 16,-1 1-1-16,1-1-1 0,-2 3 2 0,1 0 1 0,-1-1-2 15,1 0 0-15,-1 0 0 0,-1-1-1 0,2 0 1 0,2 0 0 16,-1 0-1-16,1-1 2 0,0 1-3 0,3-1-3 16,0 0 3-16,-2-1 0 0,0 0 3 15,0 1 1-15,2-2-3 0,1 0-1 0,-2 2 0 16,2-2-2-16,0-1 2 0,0 3 2 16,1-2 0-16,-1-1-1 0,2 1-1 15,-1 1-1-15,0-1 0 0,-1 0 1 0,-3 2-2 16,-1-2 2-16,-2 1-1 0,-1 0-1 0,-3-1 0 15,1 2 0-15,-3-1 2 0,-1 1 2 0,-2-1-4 0,-3 1 0 16,1-1 0-16,0 2-2 0,-2 0 4 0,2-2 0 16,-2 2 0-16,-1-1-1 0,0 1-1 0,0-1-1 15,2 1 0-15,-4 1 2 0,3 1-1 16,-1-1 2-16,4-2-2 0,-4 1 0 16,1 0 2-16,0-2-2 0,1 1 1 0,1 2 3 0,-1-3-5 15,-1 2 3-15,0 0-3 0,0-1-1 0,1 0 3 16,1 1 0-16,-2-2 1 15,3 0 0-15,-2 1-2 0,0 1 0 0,3 0-1 0,-1 0 2 16,1-1-1-16,2 1 2 0,-2 0 0 0,1-2-3 16,1 2 3-16,-1-1-3 0,-1 2 2 15,2 0 2-15,-3-1-3 0,1 1 3 0,1-1-2 16,-1 0-2-16,1 1 3 0,2 0-2 0,0-2 2 16,0 3 1-16,-4-1-3 0,1 0 1 15,-3 1-2-15,1 0 1 0,-1 0 0 0,-3 0 3 0,-3-1 0 16,-2 1-3-16,-7-1 2 0,0 0-2 15,-2 1 1-15,-4-2 5 0,-4 2-1 0,-3-1 3 16,-5 0 1-16,0-1-2 0,-1 0 7 0,-2 0-2 16,-1 3 4-16,0-3-1 0,0 2-3 0,0 0-3 15,0 0-3-15,0 0-1 0,0 0-2 0,0 0 1 16,0 0-3-16,0 0-4 0,0 0-3 16,-1-2-15-16,-3 0-16 0,0-1-21 0,-1 1-39 15,0-1-48-15,-5-1-95 0,4 2-408 16,1 0-974-16</inkml:trace>
  <inkml:trace contextRef="#ctx0" brushRef="#br0" timeOffset="255038.4923">13354 13727 1490 0,'0'0'373'0,"0"0"-64"0,0 0-25 15,0 0-41-15,0 0-52 0,0 0-61 0,0 0-52 0,0 0-37 16,0 0-26-16,0 0-11 0,0 0 3 16,0 0-1-16,0 0 6 0,0 0 5 0,15 12 1 15,-10 1 4-15,0 5 4 16,0 2 5-16,0 3 9 0,-3 3 4 16,-1 3-2-16,1 1-4 0,-1 5-9 0,-1 4-9 0,0 2 1 0,-4 3-5 15,1 1 0 1,-3 3 0-16,3-3-4 0,1-1 1 0,1-4-4 0,2-3-2 15,-1-3 1-15,0-3-1 0,1-2 2 0,0-3 2 16,0 0-1-16,1-5 2 0,1-2-5 0,-1-2 3 16,-1-3-4-16,0-3 3 0,0-2 0 0,0-1-6 15,-1-3 5-15,0-1-4 0,0-2-2 0,0-2 6 16,0 1-4-16,0-1 2 0,0 0 4 0,0 0-7 16,-1 0-5-16,-2-2-25 0,-6-3-40 0,-2-2-69 15,-2-2-187-15,2 1-908 0,5 2-529 0</inkml:trace>
  <inkml:trace contextRef="#ctx0" brushRef="#br0" timeOffset="256107.9599">10663 11746 0 0,'0'0'271'0,"0"0"373"0,0 0-138 0,0 0-91 0,0 0-74 16,0 0-54-16,0 0-65 0,0 0-60 15,0 0-61-15,0 0-48 0,0 0-30 0,0 0-16 16,-15-31-2-16,15 35 6 0,0 2 12 0,2 1 12 16,-1 2 4-16,1 1 1 15,0 1-2-15,0 2-5 0,2 1 4 0,-1 3-2 0,1 2 1 16,1 0 0-16,-3 5-3 0,2 1 0 16,0 1-5-16,-2 3-2 0,2 1-4 0,-1 3-4 15,-2 3 0-15,1-1-4 0,0 0-1 0,-1 1-1 16,0-1-3-16,1 2 3 0,0-1 0 15,0 0 2-15,1-1 1 0,0 0-5 0,-1 1 3 0,1-3-1 0,0 2 0 16,1-2 7-16,-2 1-9 0,0 1 2 16,0 1-4-16,0-1-3 15,-1 3 5-15,-1 1-1 0,0 0 0 0,0 1 2 0,2-3-7 0,-7 4-1 16,1-3-1-16,1 1 0 0,-3 0 2 16,5 0 0-16,-2-1-1 0,-1-2-6 15,1 0 4-15,-1 0 0 0,1-1-1 16,-1-1 8-16,1 0-8 0,-1-2 1 0,2 0-1 0,1-1-5 0,-1-3 7 15,-1 0-1-15,1 0 1 0,0 2 3 16,0-1-5-16,2 1 0 0,-3-3 0 0,-2 3-1 16,3 2 3-16,-3-1 1 0,1 2 0 0,-2 3-2 15,2 1 1-15,-4-2-2 0,3 0 1 16,-2-3 2-16,4 0-4 0,-2 1 2 16,2-4 1-16,2 0-3 0,-2-1 3 0,0-2-2 0,1-1 0 15,2-2 2-15,0 0-2 0,2-3 0 16,-2 2-2-16,0-4 4 0,0-1-2 0,0 0 4 15,0-1-2-15,0-4-3 0,0 3 4 0,0-4-4 16,1-2 3-16,-1-1 2 0,0-2-4 0,0-2 2 0,2 0 0 16,-2-2-2-16,0-1 3 0,0 0-3 15,0 1 4-15,0-2 0 0,0 1-3 16,0-1 1-16,0 1-2 0,0 0 1 16,0 0 0-16,0 2 1 0,0-1 0 0,0 1-2 15,0 1 1-15,-3 0-2 0,1 1 1 0,1-2 3 0,-1 0-5 16,0 0 5-16,-1 0-4 0,1 0-3 0,0-1 6 15,0 2-10-15,-1-2-2 0,2-1-10 0,-1 0-17 16,1-1-9-16,-1 0-15 0,-2 0-21 16,0 0-33-16,0-6-82 0,-2-6-281 0,3 1-777 15,-1 2-347-15</inkml:trace>
  <inkml:trace contextRef="#ctx0" brushRef="#br0" timeOffset="256803.5114">9190 12889 1995 0,'0'0'246'16,"0"0"-3"-16,0 0-47 0,0 0-76 0,0 0-42 15,0 0-39-15,0 0-6 0,0 0 6 16,0 0 18-16,0 0 13 0,0 0-5 0,-19 138-12 0,11-99-14 16,1 4-6-16,-2 3-4 0,1 4-1 15,-2 4 1-15,1-1-9 0,1 4-4 0,3-1-4 16,-2-5-6-16,5-1 1 0,-1-7-2 15,-1-4 2-15,3-5 0 0,-1-5-4 0,1-4 2 16,0-3-3-16,0-5 2 0,-2-2 0 0,2-6 1 16,1-2 2-16,0-3 1 0,-1-3 6 0,1-1 8 0,0 0 14 15,0 0 13-15,-1-5-7 0,-1-4-7 16,-6-6-17-16,5-3-16 0,-4-5 4 16,3-4-5-16,-4-4 4 0,1-4 0 0,1-4-5 15,-1-4 3-15,-1-4-3 0,2-4 0 16,0-2 2-16,-1 0 1 0,5-1 2 0,0-3-4 15,0 0 1-15,2 1-2 0,0 3-1 16,1-1 4-16,4 4-4 0,6 0 2 16,3 1-3-16,1 0 0 0,2 0 2 0,3 5-2 0,0 1 3 0,3 3 1 15,5 5-5-15,3 0 1 0,0 5-2 16,1 4-1-16,-1 3 6 0,-1 3-1 0,1 5 2 0,-3 4 1 16,-4 5-5-16,1 5-2 0,-5 1 0 15,0 7-2-15,-6 7 4 0,1 4 0 0,-7 6 2 16,-1 7-2-16,-6 4 2 0,0 6-2 15,-6 4 3-15,-9 3 1 0,-2 2-3 0,-4 0 3 0,-3-2-3 16,-1-1-1-16,1-3 3 0,-1-4-1 16,3-4 0-16,-1-4 3 0,6-4-4 0,-2-3 3 15,-1-3-2-15,3-3 0 0,0 0-2 0,0-4 2 16,3-3 3-16,1-1-3 0,3-2 4 0,-1-2-5 16,3-2-4-16,4-2-6 0,1 0-24 0,1-3-29 15,1 0-44-15,0 0-67 0,0-2-63 16,1 1-312-16,1-2-922 0</inkml:trace>
  <inkml:trace contextRef="#ctx0" brushRef="#br0" timeOffset="257292.9703">9630 12934 1153 0,'0'0'797'0,"0"0"-415"16,0 0-102-16,0 0-41 0,0 0-53 0,0 0-44 15,0 0-50-15,0 0-26 0,0 0-22 16,0 0-14-16,0 0-5 0,0 0-8 0,0 0-5 16,110-104-2-16,-89 104-7 0,2 4 0 15,0 4-2-15,-3 5-3 0,1 3 3 0,-6 1-1 16,3 4 2-16,-7 3-1 0,0 2 0 0,-5 6 0 16,-5 4 1-16,-1 2 0 0,-10 1 2 15,-2 3 1 1,-3-5-2-16,1-5 1 0,0-3 2 0,0-5-4 0,1-6 3 15,-3-1 1-15,5-2-7 0,2-5 7 0,1-4-3 0,4-1-3 0,2-3 4 16,3 0-1-16,-1-2 3 0,0 0 0 0,2 0 1 16,8-3-1-16,0 0-3 0,7-1 3 0,2 1-8 15,4 0 3-15,-1 2 0 0,1 1-4 16,-1 0 9-16,2 2-6 0,-3 2-1 0,0 3 3 16,-1 2-10-16,-3 2 8 0,-2 2-3 0,1-1 0 15,-5 2 4-15,-2 0-5 0,-4 3 4 16,0-1 0-16,-4 0-4 0,-1-1 6 15,-3 2-2-15,-4-2 4 0,-3 0 1 16,-7-1 1-16,1-1 2 0,-3-2 1 0,-4 0 5 0,0-3-2 16,-7 3-4-16,0-2 0 0,-1-1-8 0,0-1 6 15,-1-2-2-15,2-2-1 0,1 0 7 16,5-3-8-16,0 0-6 0,4 0-13 0,6-5-28 0,2-1-36 16,3-5-74-16,5 2-287 0,0 3-904 15</inkml:trace>
  <inkml:trace contextRef="#ctx0" brushRef="#br0" timeOffset="258015.0326">11612 12826 2209 0,'0'0'239'0,"0"0"3"0,0 0-62 15,0 0-30-15,0 0-9 0,0 0-35 16,0 0-24-16,0 0-26 0,0 0-27 0,0 0-13 16,0 0-15-16,0 0-4 0,0 0 4 0,0 0-1 15,-21-3 6-15,27 25 1 0,-4 3 1 0,0 2 1 16,-1 5 2-16,0 3 1 0,-1 4 0 15,0 4 5-15,-4 2 2 0,-3 2-3 0,0 1 4 16,-1 4-12-16,-2-1-1 0,0-1-1 0,0-2-9 16,0-2 8-16,0-6 0 0,2-6-2 15,1-2 7-15,1-7-6 0,-1-5 1 0,3-2 0 16,0-5-3-16,2-2 1 0,-1-5 0 0,2-4 1 16,1-1 6-16,0-1 12 0,0 0 12 0,0-1 3 15,-1-6 0-15,1-5-15 0,0-2-12 16,-2-5-4-16,1-4-9 0,-1-4 5 0,0-4-1 15,0-2-2-15,-2-5 9 0,2-3-7 0,-1-5 1 16,1-1 0-16,-1-4-1 0,2-3-1 0,1 0-1 16,-1 0 2-16,1 0-6 0,0 2 5 0,4 3 2 15,1-1-3-15,2 1 6 0,-1 2-5 16,3 1 0-16,1 1 2 0,4 2-7 0,-1 4 5 16,3 3 1-16,1 3-3 0,1 4 4 0,2 3-5 15,1 5 0-15,2 3 0 0,4 4-8 0,-1 1 7 16,2 6-2-16,0 1 3 0,-3 3 1 15,0 3-2-15,-2 1 0 0,-2 1-2 16,-1 6 1-16,0 3 0 0,-4 4-1 0,1 5 1 16,-2 2-3-16,-2 1 4 0,-3 4 2 0,0 0-1 15,-4 0 9-15,-1 2-7 0,-5 0 0 0,0 2 2 16,0 1-9-16,-4-2 5 0,-3 0 3 0,-5-1-2 16,1-4 5-16,-4 0-2 0,2-4 0 0,-4 0 1 15,1-1-2-15,-1 0-1 0,-1-2 1 16,0-2 0-16,-2 1-5 0,0-2 6 0,-3 1 0 15,1-1-1-15,1-1 9 0,0-2-8 16,-1-1-1-16,4 0 0 0,0-1-6 0,5-1-1 16,-3-1-9-16,4 0-18 0,1-2-18 0,5-2-39 15,2 0-55-15,4-3-74 0,0 0-308 0,0-1-951 16</inkml:trace>
  <inkml:trace contextRef="#ctx0" brushRef="#br0" timeOffset="258267.2175">12414 12804 2610 0,'0'0'297'0,"0"0"-78"0,0 0-76 0,0 0-72 16,0 0-23-16,0 0-16 0,0 0-6 0,0 0 2 16,0 0-8-16,0 0 3 0,0 0 2 15,0 0-7-15,0 0 7 0,-39 123-1 0,36-100-5 16,-3 3-3-16,2-2-1 0,0 1 0 0,-1 0-5 15,0 1 1-15,0 0-4 0,-3 1-1 0,1-2-1 16,-2 1-1-16,-1 2 1 0,-2 1-2 16,-1 0-2-16,0 5 0 15,-4-4-6-15,1 8-24 0,-1-3-42 16,-1 4-83-16,1-2-196 0,2-9-916 16,6-10-477-16</inkml:trace>
  <inkml:trace contextRef="#ctx0" brushRef="#br0" timeOffset="258922.1316">9524 14645 1654 0,'0'0'436'0,"0"0"-87"0,0 0-91 16,0 0-44-16,0 0-54 0,0 0-58 16,0 0-56-16,0 0-25 0,0 0-7 0,0 0 10 15,0 0 17-15,0 0 11 0,0 0-2 16,-37 130-5-16,35-94-10 0,-3 1-8 0,1 3 0 16,1 4-6-16,-4 0-2 0,4 0-4 0,-4-2-5 0,2-2 0 15,-1 0-2-15,-3-3 1 0,6-3-3 16,-3-2 2-16,3-2-4 0,0-1-4 15,-2-4 4 32,3-2-7-47,0 1 0 16,1-5-10 15,-2-2-28-31,3-3-33 0,3-1-67 16,-3-4-102-16,2-5-335 0,-1 0-1105 0</inkml:trace>
  <inkml:trace contextRef="#ctx0" brushRef="#br0" timeOffset="259219.1122">9867 14859 2048 0,'0'0'582'0,"0"0"-299"0,0 0-88 0,0 0-46 0,0 0-51 0,0 0-43 0,0 0-29 0,0 0-13 0,0 0-1 0,0 0 6 0,0 0 4 0,0 0 1 0,-33 121-4 0,27-86-1 16,-1 2-3-16,1 2-3 0,3-2-6 0,1-2-2 15,2 3-4-15,1-5 2 0,3-3 0 0,3-4 2 16,6-4 0-16,1-4-6 0,-1-6 3 15,4-4-3-15,-3-3 2 0,5-4 8 16,2-1-1-16,-1-7 6 16,2-6 2-16,1-3-5 0,-3-2 5 0,0-4-6 15,-4-1 3-15,-2 0 2 0,-1 0-6 0,-7-2 4 0,2-2-5 0,-4 1-1 16,-1-1 3-16,-2 0-3 0,-1-4 3 0,0 1-5 16,-7-1-2-16,0 2-1 0,-4 3-1 15,-2 2 4-15,1 5-6 0,-5 3 2 16,2 6-5-16,-3 1-5 0,-2 1 3 0,1 5-13 0,-1 1-12 15,-1 2-19-15,2 0-30 0,4 7-32 16,-1 4-60-16,6 3-108 0,6-3-496 0,0-3-888 16</inkml:trace>
  <inkml:trace contextRef="#ctx0" brushRef="#br0" timeOffset="259792.0052">11900 14579 986 0,'0'0'523'0,"0"0"-37"0,0 0-150 16,0 0-39-16,0 0-57 0,0 0-59 15,0 0-55-15,0 0-37 0,0 0-34 0,0 0-27 16,0 0-11-16,0 0-10 0,0 0-3 16,0 0 5-16,2-13 4 0,-2 25 11 0,0 3 6 15,0 3 3-15,2 4 6 0,-2 2-1 0,0 2-4 0,-2 1-3 16,0 2-8-16,0 1-8 0,1 1-3 15,0 0 0-15,0 1-4 0,1-1 4 0,-2 3-3 32,1-3-5-32,-1-2 7 0,0-1-9 15,0 0 1-15,1-6 2 0,-1 0-8 0,0-5 5 16,-2-1-2-16,2-1 0 0,0-4 7 0,0 0-5 0,0-1-5 16,0 1-20-16,1-2-36 0,0-2-56 0,1-1-71 15,-1-6-133-15,1 0-736 0,0 0-647 0</inkml:trace>
  <inkml:trace contextRef="#ctx0" brushRef="#br0" timeOffset="260217.8447">12422 14659 2400 0,'0'0'312'0,"0"0"-33"15,0 0-103-15,0 0-37 0,0 0-24 0,0 0-25 16,0 0-39-16,0 0-17 0,0 0-22 15,0 0-7-15,0 0-1 0,0 0-1 0,0 0 3 16,0 0-1-16,-34 50 2 0,26-30-2 0,1 2-2 16,-2-1 4-16,3 2-9 0,0 1 8 0,-1 2-2 15,1 0-3-15,-1 1 8 0,4 3-9 16,-1-1 1-16,3 1 3 0,0-3-9 0,1-2 6 16,0-3-1-16,4-2-1 0,1-2 9 15,2-3-7-15,1-2 4 0,3-3-2 0,3 0-1 16,-1-3 4-16,6-3 0 0,3-2 3 15,5-2-4-15,1 0 5 0,2-4-1 0,1-3-6 16,-1-3 7-16,-3 0-8 0,1-1 1 0,-5-3 4 16,-1-1-8-16,-1 0 7 0,-3-2 0 0,-1-2 0 15,-5 1 8-15,-2-2-6 0,-1 1 1 0,-5-3-2 16,-3 1 1-16,-1-1-2 0,0 0-1 0,-3 1 1 16,-3 0-5-16,-5 0 4 0,-2 2-2 15,0 0-1-15,-5 1 5 0,2 1-8 0,-5 4 1 16,1 1 1-16,-3 4-9 0,-1 1 9 15,1 3-4-15,1 0-2 0,1 3 7 0,1 1-15 0,2 0-22 16,3 4-41-16,3 2-78 0,2 1-181 0,5-2-905 16,1-2-533-16</inkml:trace>
  <inkml:trace contextRef="#ctx0" brushRef="#br0" timeOffset="262118.4471">13357 11502 0 0,'0'0'381'0,"0"0"27"0,0 0-65 0,0 0-56 0,0 0-40 15,0 0-21-15,0 0-24 0,0 0-31 0,0 0-21 16,0 0-19-16,0 0-26 0,0 0-27 16,-11-33-22-16,9 33-25 0,2 0-14 0,0 0-15 0,0 0-7 15,0 0 0-15,-1 1-2 0,1 1 7 0,-2 2 4 16,1 0-2-16,1 1 3 0,0-1-3 15,0-1 2-15,0-1-2 0,3 2 1 0,0-1 1 16,0 0 0-16,3 1 3 0,-1-2 1 0,4 2 5 16,0-3 2-16,2 0 1 0,4 0 5 0,1-1-1 15,2 1 2-15,2-1 5 16,3 0 1-16,-1 0-1 0,5-1-2 16,2-2-2-16,0 0-5 0,1 1 0 0,4 0-1 0,0-2-5 15,5 0 1-15,0 1-4 0,1-1-1 16,0-1 0-16,1 2-3 0,1-1 3 0,2 0-1 0,2 1-2 15,-1-1 8-15,2 0-3 0,2 1 1 0,-4 1 2 16,5-2-8-16,-3 1 3 0,-1 0-3 16,2 2-2-16,-4-1 3 0,3 1 1 0,-3-1 0 0,3 1-1 15,-2 0 0-15,3 0-2 0,0 2 0 16,-3-2 2-16,3 1-4 0,-4 0 3 0,2 0 2 16,-2-2-3-16,3 1 7 0,-4 0-3 15,2 2-3-15,2-2 6 0,2 0-9 0,0-2 6 16,2 2-1-16,1 0-1 0,1 1 6 0,0-1-2 15,6-1 1-15,0 0-1 0,-3 0-5 16,3 0 2-16,1 1-3 0,-3-2 1 0,0 2 0 0,2-1 1 16,-1-1 0-16,-3 2-1 0,2 0 5 15,-3 0-4-15,-2-1-1 0,0 0 1 0,-1 1-8 16,-2 0 4-16,0-1 2 0,-1 2 0 0,-2-2 7 16,1 2-4-16,-3-1-1 0,1 1-1 0,0 0-5 15,-4 0 2-15,4 1 0 0,-3-1 0 16,0 0 2-16,-1 0-1 0,-1 0 1 15,1 0-2-15,-1 0 3 0,1 0-3 0,1 2-1 16,-2-2 2-16,3 0-7 0,-3-2 6 0,1 2-1 0,3 0-2 16,-6-1 7-16,2 1-4 15,-1 1-1-15,-6-2 2 0,2 1-6 0,-4 0 3 0,-5-1 0 16,0 0 0-16,-6 1 1 0,-1-2 1 0,-5 2 1 16,-3 0-1-16,-1 0 3 0,-3 0-3 15,-4 0 0-15,3 0 0 0,-3 0-5 16,-2 0 6-16,-1-1 2 0,0 1 0 0,0 0 12 0,0 0-6 15,0 0 1-15,0 0 4 0,0 0-7 0,0 0 3 16,0 0 1-16,0 0-3 0,0 0 3 0,0 0-6 16,0 0 0-16,0 0-3 0,0 0-4 0,0 0 0 15,0 0 0-15,0 0 1 0,0 0-4 0,0 0 3 16,0 0-2-16,0 0-3 0,0 0 7 16,0 0-8-16,0 3 2 0,0 0 2 0,0 3-3 15,1 3 4-15,-1 0 0 0,2 3 1 16,2-1 2-16,-3 2-1 0,0 3 1 0,0 0-2 15,-1 1-1-15,1 1 1 0,2 2-1 0,0-1 0 16,0 1 1-16,1 1-1 0,3 1 1 0,0-1-2 16,-1 2 2-16,1 3 1 0,2-1-3 15,-2 1 4-15,-2 3-4 0,2-1 0 0,-4 2 1 16,4 1 0-16,-4 1 3 0,0 4 0 0,-2 1 0 16,1 2-1-16,-1 1-3 0,0 2 2 0,-1-3-1 15,1-2 3-15,1-2 2 0,4-1-4 0,-1-1 1 16,2-2 0-16,0 2-2 0,-2-1 2 15,3 1-1-15,-1-1 0 0,-1 1 4 0,2 0-5 16,-1 1 1-16,-1-1-1 0,1 0-3 0,-2 2 6 16,0 0 1-16,-3 1 3 15,3 3-2-15,-3 0 1 0,-1-1 0 0,-1 1-1 0,0 0 5 16,1 2-4-16,-2 0 0 0,-2 3-3 16,-3 1-8-16,0 2 9 0,1-1-2 0,-4 0 1 0,7-2 6 15,-3 0-8-15,2-3 1 0,2 1 1 0,-1-2-4 16,1-1 2-16,2-1 1 0,-1-1 1 15,1-2-1-15,-1-2 0 0,0-1-2 0,1-1 1 16,0-1 2-16,0 1-2 0,2-1 4 0,2 2-1 16,-4-1-1-16,2-1 3 0,3 2-2 15,-2 1 2-15,1-2 1 0,-2 0-4 0,-1 0-1 16,3-1-1-16,-3 2 0 0,-1-4 0 0,2-1 2 16,2-2 0-16,-3 0-2 0,1-3 1 15,0 1-2-15,1-5 2 0,-2-2 2 0,2-2-3 16,-2-4 4-16,0-3-3 0,-2-2-2 0,0-3 5 15,0-2-2-15,2 0 5 0,-2 0 4 0,0 0 0 16,0 0 6-16,1 0-1 0,-1 0 2 0,2-7-4 16,-1-2-8-16,2-5-10 0,-1-2-23 0,0-2-32 15,-2-2-50-15,-2 0-86 0,2 2-455 0,0 8-1052 16</inkml:trace>
  <inkml:trace contextRef="#ctx0" brushRef="#br0" timeOffset="263178.8693">13801 14359 706 0,'0'0'443'16,"0"0"-52"-16,0 0-121 0,0 0-3 16,0 0-27-16,0 0-51 0,0 0-69 0,0 0-63 0,0 0-41 15,0 0-23-15,0 0 2 0,0 0 4 0,0 0 7 16,0 0 10-16,-5 2-3 15,10 5 3-15,1 0 10 0,3-1 5 0,2 1 18 0,3-1 6 0,2-2 4 16,4 1 0-16,2-1-14 16,6-2-5-16,3 0-8 0,2 1-8 0,6-3-3 15,1 0-4-15,3 0-2 0,5 0-1 16,2 0 2-16,4-1 0 0,5-2 2 0,4 2 11 16,7-1-3-16,8 0 0 0,4 2-2 15,1-1-13-15,8 0 6 0,0 1-4 16,0 0-2-16,1-1 6 0,-1 1-9 0,1 0 0 0,2 0 2 0,3 0-6 15,-3 0 5-15,4 0-3 0,-4 1 4 0,0-2 1 0,-1-1 3 16,2 0 0-16,0 0-2 0,-3 0 0 0,0-1-6 16,0 2 0-16,-2-1-1 0,-1 0-7 15,-5-1 8-15,2 0-1 16,-1-1-3-16,-1 1 10 0,1-1-9 0,-2 0 1 0,-1 0 1 16,-7 0-4-16,2-1 3 0,-6 1-2 0,-4-2 1 15,-3 1 1-15,-5 0 1 0,-3-1 1 0,-4 0-1 16,-3 0 5-16,-4 0-3 0,-3 1 3 15,-5 0 2-15,-1 0-9 0,-4-1 9 0,-2 1-2 16,-6-1-3-16,0 1 13 0,-5 3-10 0,-2-1 1 0,-6 1 2 16,-2-1-10-16,-4 2 8 0,-2 1-1 15,-2-1-1-15,-1 1 9 0,0 0-11 16,0 0 1-16,0 0-3 0,0 0-5 0,0 0 1 0,0 0-3 16,0 0 3-16,0 0-6 0,0 0 5 15,0 0 1-15,0 0-2 0,0 0 7 16,0 0-8-16,0 0 4 0,0 0 0 0,0 0-10 15,0 0 9-15,0 0-3 0,0 0 0 0,0 0 9 16,0 0-7-16,0 0 1 0,0 0 0 0,0 0-2 16,0 0 1-16,0 0 0 0,0 0-1 0,0 0 0 15,0 0 2-15,0 0 0 0,0 0-2 0,0 0 6 16,0 0-9-16,0 0 2 0,-1 0-2 0,1 0-12 16,-1 0 0-16,-2 0-16 0,0 0-18 0,-1 0-25 15,-4 0-54-15,-2-1-107 16,2 1-494-16,4 0-991 0</inkml:trace>
  <inkml:trace contextRef="#ctx0" brushRef="#br0" timeOffset="264206.6982">15592 11522 168 0,'0'0'577'0,"0"0"-19"0,0 0-129 0,0 0-37 0,0 0-44 15,0 0-60-15,0 0-87 0,0 0-75 16,0 0-59-16,0 0-41 0,0 0-15 0,0 0-3 0,-20-28 14 15,20 39 6-15,0 3 7 0,0 4 2 16,0 0-3-16,0 3 2 0,0 3-3 0,1 0 0 16,-1 4-2-16,0-1-3 0,-2 5-1 0,2 1-5 15,-5 2-1-15,3 0-2 0,2 3-3 16,-1 1 0-16,0 0-6 0,1 5 0 0,-1-2 0 16,0 4-2-16,2-3 2 0,-2 1 0 0,2 0-2 15,-1-1 1-15,0 3-2 0,1-1 1 0,-1-2 1 16,1 2 1-16,-1 0 3 0,0 1-4 15,1 2-1-15,0-1-4 0,4 2-2 0,-4 1 2 16,1 0 0-16,-1-4 3 0,-1 3 2 0,0-5-4 16,0 0-1-16,1 0 0 0,-1 0-1 15,0 0 3-15,-1 1-2 0,-2-2 2 0,-2 1 0 16,2-3-4-16,0 0 0 0,2 1 1 0,-3-2-1 16,2-1 1-16,2-2 1 0,-2 1-2 0,0-1 0 15,-2 1 1-15,4-1 0 0,-1-2 1 0,1 0 1 16,0-2-4-16,0 2 1 0,-1-2 0 15,0 0-8-15,0 2 8 0,0-3 1 16,1 1-2-16,1-2 1 0,-1-1-4 0,0 0-1 0,1 0 2 16,-1-2 4-16,0 1-3 0,0-2 3 15,0-2-1-15,1 0-3 0,0-1 4 0,0 1-4 16,0 0 2-16,4 0 4 0,-3-2-6 0,-1-1 2 16,1 0 1-16,4-1-4 0,-5-4 4 15,1 1 0-15,3-4-1 0,-3 1 1 0,-1-1-1 16,1 1-1-16,-1-2 0 0,0-1 0 0,2 1 1 15,-3-2 1-15,0 0 0 0,1-2-4 0,-1-2 4 16,0 1-3-16,1-2 3 0,0 2 2 0,-1-1-4 0,0-1 1 16,0 2-2-16,0 2-1 0,0 0 3 15,0 2-1-15,0-1 4 0,0-1-1 16,-2 0-4-16,1-2 0 0,-2 2 0 0,1-2 1 16,1-2 2-16,1-1 1 0,-1-2-1 0,0 0-4 15,0 0 6-15,1-3-4 0,-1 1 0 0,1-1 2 16,-4 0-8-16,3 0-2 0,-2-7-15 15,-3-2-24-15,1-7-28 0,-2-3-58 0,-4-8-130 16,6 5-829-16,0 6-686 0</inkml:trace>
  <inkml:trace contextRef="#ctx0" brushRef="#br0" timeOffset="264817.2111">14334 12559 2772 0,'0'0'85'15,"0"0"-29"-15,0 0-44 0,0 0-2 0,0 0 21 16,0 0 29-16,0 0 12 0,3 126-1 15,-1-84-13-15,-2 2-14 0,0 5-8 0,2 1-4 16,-2 3 3-16,1 2-8 0,-1 2-4 0,-3 3-5 16,-2-3-7-16,2-1-1 0,-4 0-2 15,2-6 0-15,0-4-2 0,-3-3-1 0,2-4 0 16,-1-4 0-16,-1-6 2 0,5-8 0 16,-3-6 2-16,3-5 3 0,1-5 5 0,1-3 14 0,-2-2 10 15,0 0 2-15,1-9-7 0,-4-5-14 0,2-7-12 16,-5-5-5-16,3-8-2 0,-1-1 2 15,0-3-1-15,-2-5 2 0,2-4-1 16,1-5-3-16,-1-4 2 0,4-4-2 0,-3-3 0 0,5-3 1 16,0 0-1-16,1-4 1 0,0 2-1 0,8 2-1 15,1 1-1-15,3 5 0 0,5 4 3 16,-1 5-1-16,6 8 0 0,3 3-1 0,-1 5-9 0,4 4 7 16,3 6-1-16,-2 4 2 0,-2 5 8 15,-1 3-8-15,2 5 1 0,-4 4-2 0,-3 3-7 16,-2 1 6-16,0 6-2 0,-7 5 2 0,3 6 0 15,-5 2-1-15,1 7 0 0,-6 1 1 16,2 8 1-16,-5 0 0 0,-2 2 1 0,0 3-1 16,-2-1-1-16,-7 4 1 0,-3 1-2 0,-4-1 3 15,3-1 4-15,-5-2-5 0,0-3 1 0,1-4-1 16,-3-4-2-16,0-5 4 0,1 0 1 0,-2-3-1 16,0-1 1-16,-1-2-2 0,2 0-1 15,0-2-3-15,2-2-7 0,0-3-11 0,4-1-19 16,-2-2-28-16,4-4-38 0,1-1-74 0,5-3-201 15,2 0-769-15,2 0-543 0</inkml:trace>
  <inkml:trace contextRef="#ctx0" brushRef="#br0" timeOffset="265203.1199">14855 12648 2308 0,'0'0'372'0,"0"0"-186"0,0 0-79 0,0 0-18 15,0 0-19-15,0 0-7 0,0 0-13 0,0 0-7 16,0 0-8-16,0 0-4 0,121 52-4 16,-105-29-5-16,-4 5-3 0,-1 4-2 0,-1 2 1 0,-3 4 0 15,-4 1-2-15,-3 0-2 0,0 3-3 0,-2 1-4 16,-7 1 3-16,-3 1-4 0,0-2 2 16,-2-7-2-16,1-3-3 15,1-5 2-15,-3-3-1 0,5-6 0 0,2-3 1 0,0-3 0 16,1-4-1-16,5-4 0 0,0-1 0 0,2-3-1 15,0-1 3-15,1 0 5 0,4 0 7 0,8-4 8 16,4-3-2-16,10-3-5 16,3-3-4-16,1 0-7 0,2-2 2 0,-1 2-1 15,2-1-4-15,-3-2 1 16,-4 4-5-16,3 1 1 0,-3 0 2 0,-4 2-1 16,-4 0 2-16,0 2-3 0,-8 0 2 15,1 1-2-15,-4 5 0 0,-6-2 4 0,2 3-4 0,-3-1 2 16,-1 1-3-16,0 0-2 0,0 0-4 0,0 0-7 0,0 0-14 0,0 0-30 15,-1 0-58-15,-2 0-90 0,2 0-130 16,0 0-812-16,1 0-553 0</inkml:trace>
  <inkml:trace contextRef="#ctx0" brushRef="#br0" timeOffset="265755.8777">16537 12733 2424 0,'0'0'320'0,"0"0"-47"0,0 0-134 0,0 0-42 15,0 0-34-15,0 0-29 0,0 0-16 0,0 0-8 16,0 0 6-16,0 0 10 0,0 0 2 16,0 0 4-16,-59 136-2 0,57-100-5 0,0 2-5 15,2 4-4-15,-2 0-2 0,2 1-5 16,-2 3 2-16,1-3-5 0,0 2-1 0,1-5 2 15,-2-4-9-15,1-4 9 16,-2-6-2-16,-1-5-2 0,3-5 7 16,-1-2-8-16,1-5 4 0,-3-4 1 0,3 0-1 0,1-4 7 15,-1 1 7-15,1-2 12 0,-3-3 1 0,-2-5-5 0,0-8-9 16,-4-3-13-16,-1-6 2 0,-1-6-4 0,-1-3-2 16,-2-6 1-16,2-4-6 0,1-6 6 15,2-1-2-15,5-5-3 0,-2-2 4 0,6-2-2 16,-1-3 2-16,9-2 0 0,1-1-4 15,4 1 2-15,3 2-2 0,3 6-1 0,3 3 4 0,1 7-3 16,1 5 2-16,4 7 0 0,-1 4-3 16,-3 5 0-16,3 6 0 0,-3 2 0 0,-2 5 2 0,-2 4 2 15,0 3-1-15,-2 2-3 0,-5 4-1 0,2 1-3 16,-4 9 1-16,0 4 3 0,-2 6-3 16,-5 6 4-16,1 6 0 15,-5 3-1-15,0 4 3 0,-6 2 0 0,-4 1 0 0,-3 1 0 16,-4 0 0-16,4-2-2 0,-6 1 1 15,0-3 1-15,-1-2-3 0,5-3 2 0,-3-4 0 16,0-4-1-16,3-3 5 0,-3-3-2 0,0-2-3 16,1-3 0-16,3-1-10 0,0-2-13 0,2-4-21 15,4 1-28-15,-1-4-32 0,2 0-55 16,6-3-88-16,0-2-280 0,0 0-783 0</inkml:trace>
  <inkml:trace contextRef="#ctx0" brushRef="#br0" timeOffset="266203.76">17048 12614 2153 0,'0'0'364'16,"0"0"-81"-16,0 0-107 0,0 0-42 16,0 0-24-16,0 0-22 0,0 0-24 0,120-74-16 15,-105 71-17-15,-1 3-11 0,-1 0-8 0,-2 0-8 16,2 6-1-16,-4 2-3 0,-1 2 0 15,0 4 1-15,-2 2 1 0,-2 4 3 16,-3 2 0-16,-1 2 4 0,-3 3-3 0,-7 1-1 0,-4 4 1 16,-2 1-3-16,-1-3 4 0,-5-2-2 0,0-1-1 15,1-2 6-15,0-3-5 16,2-2-2-16,2-3 1 0,4-4-5 0,4-2 2 16,1-3-2-16,6-2 0 0,0-5 1 0,2 2 1 15,0-3 2-15,3 0 4 0,4 0 8 0,5 1 1 0,6-3 1 16,3-1-1-16,4-2-11 0,2 3-1 15,-2 0 1-15,1 0-5 0,-4 2 8 0,2 0-8 16,-6 4 1-16,1 2 1 0,-5 1-6 0,1 1 5 16,-6 3-1-16,-1 2 0 0,-3 0 4 15,-1 3-3-15,-2 2 3 0,-2 2 2 16,-2 0-1-16,-6 1 3 0,-2 0 1 0,-6-3 4 16,1 0-1-16,-6 0 4 0,-5-4-1 0,0 1-2 15,-4-2 2-15,-3-1-5 0,-3 0-1 0,-1-5-1 0,-3 1-6 16,-1-1 3-16,0-2-4 0,0-2-14 15,0-1-28-15,0-2-67 0,2 0-167 0,13 0-950 16,8 0-571-16</inkml:trace>
  <inkml:trace contextRef="#ctx0" brushRef="#br0" timeOffset="266794.1448">14574 14489 2094 0,'0'0'367'0,"0"0"-27"0,0 0-130 0,0 0-40 16,0 0-40-16,0 0-34 0,0 0-38 16,0 0-23-16,0 0-15 0,0 0 2 0,0 0 8 15,17 12 5-15,-17 13 4 0,0 4-1 0,2 3-3 0,-2 1 3 16,0 3-14-16,-2 1-3 0,2-1-2 15,-2 0-10-15,1 1 5 0,1-1-7 0,-2 1 0 16,-1-4-1-16,-1 0-1 0,4 1 1 16,-1-2-3-16,1-1-4 0,-1-4 1 15,1-3 0-15,-1-2 1 0,1-2 1 16,0-3-8-16,0-4-18 0,0 0-26 0,1-4-37 16,1-3-48-16,6-1-72 0,-2-5-204 15,-1 0-853-15,1 0-432 0</inkml:trace>
  <inkml:trace contextRef="#ctx0" brushRef="#br0" timeOffset="267137.1414">15035 14632 2656 0,'0'0'293'0,"0"0"-62"0,0 0-109 16,0 0-35-16,0 0-26 0,0 0-11 0,0 0-7 15,0 0-7-15,0 0 0 0,0 0-9 0,-107 119-6 16,91-87 1-16,0 1-9 0,5 3 0 0,1-4-1 15,5 2-7-15,-1-5-1 0,5 0-3 16,2-5 0-16,5-3 2 0,3-5 4 0,4-5 3 16,5-2-3-16,2-6 5 0,4-3-1 0,4 0 0 15,1-9 4-15,-2-3-4 0,1-2 0 0,0-4-2 16,-6-1-4-16,-3-3 7 0,-1 0-1 16,-4 0 0-16,-2-2 3 0,-2-1-9 0,-2 3-1 15,1-2 0 1,-7 2-1-16,-1 0 4 0,-1 3 0 0,0 2-2 0,-2 1-1 0,-5 3-2 15,-4 0-3-15,0 3 2 0,-4 1 2 0,-5 2-3 16,-4 3-4-16,1 1-5 0,-6 1-10 0,5 2-2 16,2 0-13-16,2 0-20 0,4 1-37 15,5 5-62-15,7 3-112 0,1-4-615 16,3-1-874-16</inkml:trace>
  <inkml:trace contextRef="#ctx0" brushRef="#br0" timeOffset="267514.9395">16924 14487 2138 0,'0'0'296'0,"0"0"-2"0,0 0-85 16,0 0-24-16,0 0-38 0,0 0-34 16,0 0-27-16,0 0-19 0,0 0-19 0,0 0-16 15,0 0-11-15,0 0-9 0,0 0-4 0,-6-19 2 16,10 25 2-16,0 4 5 0,1 6 7 16,-1 2 5-16,-2 4 3 0,3 3 3 0,-2 3-2 0,-2 0-7 15,0 5-4-15,3 0-6 16,-4 0-4-16,0 4-2 0,1-2-3 0,-4 2 2 15,-1 0 2-15,4 2-4 0,-2-3-2 0,0-1-3 16,0-2-8-16,-1-4 6 16,3-4-4-16,-1-2-8 0,1-4-10 0,1-3-32 0,-1-4-41 0,0-2-75 15,3-4-102-15,0-3-368 0,-1-1-1109 16</inkml:trace>
  <inkml:trace contextRef="#ctx0" brushRef="#br0" timeOffset="267969.6135">17470 14613 2720 0,'0'0'300'0,"0"0"-96"0,0 0-72 0,0 0-29 16,0 0-25-16,0 0-23 0,0 0-24 0,0 0-15 16,0 0-7-16,0 0-6 0,0 0 3 15,0 0 4-15,0 0-3 0,0 0 2 0,-8 69 8 16,3-51-11-16,1 0 1 0,1 3 1 0,-3-1-7 15,4 2 5-15,0-2 0 0,-1 0-3 0,2 2-1 16,1-2 0-16,0-2-2 0,0-1 2 0,1 1 5 16,4-2-5-16,2-1 1 0,-2-1-2 15,2-1-6-15,-1-1 8 16,1-4 1-16,3 0 3 16,1-2 5-16,4-2-5 0,0-2 0 0,3-1-1 15,1-1-1-15,4 0 3 0,-2-3-1 0,2-4-2 0,1-1-4 0,-1-1 1 16,-1-2 0-16,0 0 1 0,0 2 6 0,-5-2-5 0,0 2 1 0,-5-1-2 15,-3-1-1-15,-3 2 8 16,-1-1-1-16,-2-1 2 0,-2-2 1 16,1 3-6-16,-2-5-1 0,0 1-1 15,0 0-4-15,-5 0 4 0,-1-1-1 16,-1-3 1-16,0 2-2 0,-3-1 0 0,2 2-3 0,-2 1 2 16,-1 1 4-16,2 4-4 0,-1-1 3 0,-3 2-3 15,2 1-6-15,0 0 6 0,-2 2-1 16,1 0-1-16,0 1 5 0,0 1-7 0,0 2 0 0,-1 0-3 15,-2 1-7-15,3 0-13 0,0 2-22 16,-3 3-38-16,2 0-60 0,1 2-127 0,1-1-810 0,4-3-687 16</inkml:trace>
  <inkml:trace contextRef="#ctx0" brushRef="#br0" timeOffset="278648.8871">960 10992 0 0,'0'0'582'0,"0"0"-42"16,0 0-196-16,0 0-55 0,0 0-13 0,0 0-28 0,0 0-41 16,0 0-42-16,0 0-54 0,0 0-46 15,0 0-37-15,0 0-22 0,9-60-3 0,-7 61 5 16,3 7 9-16,-2 2 10 0,0 3 3 0,2 4 9 15,-2 5 5-15,3 3-1 0,-4 4 0 0,-2 6-6 16,0-1-5-16,0 5-8 0,-6 0-2 16,1-2-6-16,-2-3-4 0,-4 0 3 15,3-6-1-15,-1-1 3 0,-1-6-1 0,0-3-2 0,4-5 10 16,-1-3 6-16,-1-1 14 0,2-5 11 16,-1-2-4-16,0-2-7 15,3 0-15-15,-3-4-14 0,3-4-4 0,-2-5-4 16,2-4-1-16,2-2-1 0,-1-4-6 0,3-5-2 0,4-5 0 15,5-2 1-15,4-7 0 0,6 1 2 16,2-3-3-16,4-1-3 0,4 2 4 0,3 2-1 16,3 2 3-16,-1 5 3 0,-3 5-1 0,1 2 2 0,-2 8-4 15,-2 4-1-15,-4 3 1 0,0 5-1 16,-5 5 1-16,-4 2 0 0,3 3-3 0,-5 8 1 0,-2 3-2 16,-2 4 4-16,0 4 1 15,-7 3-2-15,-1 4 1 0,1 3-3 0,-6 0 3 0,-7 2-1 16,0-2 1-16,-3 0 4 0,-1-2-6 0,-3-3 2 15,5-1-4-15,0-3-4 16,0-4 9-16,2-2-3 0,6-3 3 0,-3-3 5 16,7-2-8-16,1-2 1 0,0-1 0 0,7-2-2 15,3-1 8-15,1-1 1 0,3-1-1 16,5 2-1-16,0-2-3 0,2 1 0 0,-2 0-1 0,1 1 3 16,-5 0-2-16,3 3 0 0,0 1 0 15,-4 4-20-15,2 3 20 0,-6-1-13 0,-4-2 1 0,-2 2 19 16,-4-2-20-16,0 3 25 0,0 0-3 0,-6 0 1 15,-2 1 7-15,-3 0-10 0,0 0 3 16,-1-1-4-16,-7 2-1 0,0-2-4 0,1-1-1 16,-4 0 7-16,-1-2-5 0,3-1 3 15,-2-2-2-15,0-1-16 0,1-3-1 0,-1-2-20 0,0-2-26 16,6-2-30-16,-3-7-82 16,1-5-195-16,7 3-763 0,4 1-559 0</inkml:trace>
  <inkml:trace contextRef="#ctx0" brushRef="#br0" timeOffset="279115.0945">1191 10521 1958 0,'0'0'339'0,"0"0"-41"0,0 0-78 0,0 0-40 16,0 0-41-16,0 0-37 0,0 0-35 0,0 0-25 16,0 0-12-16,-120-54-12 0,90 62-7 0,-7 6 5 15,-1 5 0-15,0 1 3 0,1 2 3 16,6 1 16-16,5-3-7 0,-4 5-7 0,-1 4-11 15,0 4-17-15,-3 2 2 0,3 3-1 0,-1 5 10 16,1 3-10-16,1 1 1 0,1 6 3 16,4-1-10-16,0 6 17 0,5 1 1 15,0 2 2-15,7 1 3 0,0 2-4 0,5 0 0 0,7-2-1 16,1-1 4-16,3-2-2 0,8 0 4 16,10 9 1-16,13 7 1 0,9 4-26 0,9-1-2 15,7-15 1-15,1-17 0 0,2-11 25 16,0-17 1-16,-1-12-2 0,0-5-1 15,0-13 3-15,-1-9-1 0,1-7 1 0,11-15-1 0,10-11 0 16,4-16-15-16,-2-1 0 0,-20 2 4 0,-14 7-6 16,-8 0 13-16,-8 3-2 0,-1-5-5 0,-7-1 9 0,-4-3-3 15,-5-2 6-15,-7-3 1 16,-5 0-8-16,-7 1 0 0,-2 3-3 0,-12 2-2 0,-7 6 1 16,-5 7-4-16,-6 5 1 15,-7 6-2-15,0 8-1 16,2 9 2-16,2 7 2 0,-5 5 2 15,-5 2-6-15,-13 4-1 0,-8 2-10 0,-8 3-9 0,1 3 11 16,9 0-3-16,8 5 31 0,9 1-7 0,5 2-46 16,0 4-59-16,0 0-178 0,14-1-457 15,12-3-1032-15</inkml:trace>
  <inkml:trace contextRef="#ctx0" brushRef="#br0" timeOffset="280086.0583">1235 2945 2765 0,'0'0'55'0,"0"0"-22"0,0 0-35 0,0 0-2 0,0 0 14 16,0 0 20-16,0 0 27 0,0 0-5 0,0 0-14 15,-20 121-3-15,16-83-6 0,-4 8 6 0,-1 3 3 16,-2 3-8-16,1 2-16 0,-1-2-9 0,0 0-2 15,1-4 1-15,1-5 0 16,-1-6 5 0,3-7-7-16,4-8-1 0,0-5 0 0,-1-7 3 0,3-3 28 15,1-3 29-15,0-4 28 0,0 0 25 16,0-5-29-16,0-5-29 0,0-7-30 0,0-7-29 0,0-4 5 0,0-10 1 0,4-7-1 16,-1-7-2-16,0-6 2 0,4-5-2 15,1-5 2-15,-3-2 1 0,5-2 1 16,0 0 1-16,6 0-2 0,-3 5 3 15,0 2-3-15,3 8 1 0,-2 6 2 0,1 9 4 16,-2 7 15-16,-2 8 2 0,-2 7-1 0,-1 6-5 0,-5 7-18 16,-2 3-6-16,1 3-12 15,2 1-6-15,-1 3 3 0,4 5 5 0,4 6 13 0,0 4 1 0,10 13 5 0,9 14-8 16,4 13-4-16,5 9 3 16,-2 1-2-16,-6-3 5 0,-2 0 3 0,-5 1-1 0,3-1-2 15,-5-3-2-15,-2-6-7 0,0-3-6 0,-6-6-15 0,3-6-20 16,-5-2-23-16,-2-7-29 0,-2-2-25 15,-5-7-33-15,-3-4-57 0,0-3-104 0,-4-6-343 16,-1-5-777-16</inkml:trace>
  <inkml:trace contextRef="#ctx0" brushRef="#br0" timeOffset="280644.2799">1204 3316 1163 0,'0'0'803'0,"0"0"-556"0,0 0-53 15,0 0-68-15,0 0-30 0,0 0-3 0,0 0-8 16,0 0-20-16,122-127-25 0,-63 88-14 0,9-6-11 16,4 2-2-16,-9 1 5 0,-11 6 0 0,-3 5-4 15,-7-2-4-15,-4 1-3 0,-4-3-2 16,-4 1-6-16,-9-2-5 0,-1-1-5 0,-10-2-11 16,-4 1-17-16,-8-3-14 0,0 0-10 0,-10 0-1 15,-8-2 8-15,-3 0 13 16,-8 1 16-16,-6 1 19 0,-2 4-4 0,-3 4-1 0,-3 6-3 15,4 7-7-15,1 6 22 0,2 6 20 0,0 6 9 16,-3 1 5-16,-5-1 8 0,-10 5-4 0,0 5 4 16,-12 7 7-16,-3 4 6 0,3 4-1 0,9-1 1 15,9 1 21-15,5 3-15 0,0 3-5 16,-2 3-11-16,3 6-26 0,-3 7 2 0,6 3 2 16,-1 7-6-16,2 6-6 0,3 3 0 0,5 8-5 15,6 2 13-15,2 6 1 0,9 1 2 16,4 5-1-16,6 2-4 0,11 18 3 0,17 16-30 0,18 9 0 15,19 2 4-15,11-23-4 0,9-25 33 16,3-24 3-16,0-24 0 0,-1-20 1 16,17-15 0-16,14-21 1 0,9-18-14 0,4-15-2 0,-20-8-4 15,-18-5-6-15,-12-2 14 0,-8-1 1 16,-7-5 0-16,-8-1 1 0,-7-1-2 0,-9 0 1 16,-6-2-1-16,-7-3 0 0,-9-1 0 0,-5-3-4 15,-4 0-3-15,-7-3-1 0,-4 4-4 16,-6 1 2-16,-6 4 0 0,-7 5 1 0,-4 4-2 0,-5 4-1 15,-4 6-1-15,-7 4-2 0,-5 11-1 16,-4 5 0-16,-7 9-2 16,6 8-3-16,2 9 0 0,5 6-2 0,-1 7 4 0,-5-1-5 15,-2 9 3-15,-10 7-2 0,-2 5-5 16,-4 7-7-16,0 5-25 0,1 6-48 0,9 4-119 0,19-9-320 16,14-10-905-16</inkml:trace>
  <inkml:trace contextRef="#ctx0" brushRef="#br0" timeOffset="293851.0546">671 12560 0 0,'0'0'82'0,"0"0"374"0,0 0-65 15,0 0-82-15,0 0-47 0,0 0-59 16,0 0-10-16,0 0-14 0,0 0-11 0,0 0 0 15,0 0-19-15,0 0-10 0,-57 0-9 16,57 0-15-16,0 0-16 0,-7-1-19 0,3 0-15 16,-4 0-14-16,4 1-12 0,4 0-12 0,0 0-13 15,0 0-9-15,0 0-6 0,0 0 5 0,0 0 11 16,0-6 8-16,9-4 5 0,7-5-32 16,13-8-4-16,10-7 2 0,10-3 2 0,11-7 32 15,8-9 1-15,12-2 2 0,12-9 0 16,26-16-4-16,22-11-9 0,14-12-5 0,1 1-2 0,-16 11 2 15,-16 9 7-15,-10 10 0 0,-3 0-3 0,-3 5-5 16,-8 6 0-16,-4 5 1 0,-8 5 2 16,-8 3-3-16,-12 3 1 15,-9 7-5-15,-12 7-3 0,-12 7 4 0,-12 4-5 0,-3 4 8 0,-8 3 0 16,-1 3-2-16,-6 3 7 0,-3 2-11 16,-1 1-1-16,0 0-1 15,0 0-10-15,0 0 1 0,-1 2-11 0,-3 3-5 0,-4 3 6 16,-4 8-5-16,-5 3-1 0,-3 6-11 0,-6 6-28 0,-3 1-34 15,-3 2-46-15,-6 3-70 0,0 1-160 16,10-7-501-16,6-10-755 0</inkml:trace>
  <inkml:trace contextRef="#ctx0" brushRef="#br0" timeOffset="294304.5986">434 13069 1920 0,'0'0'199'0,"0"0"0"0,0 0-26 16,0 0-41-16,0 0-51 0,0 0-27 15,0 0-9-15,0 0-6 0,0 0 8 0,0 0 12 16,0 0-5-16,0 0 0 0,0 0-6 0,0 0-42 15,159-134 2-15,-87 86 0 16,9-7 0-16,12-6 34 0,30-19-3 0,26-13 1 31,14-8-3-31,9-7-3 0,-16 12 2 0,-9 5-2 16,-8 5 5-16,0-2 1 0,2 1-2 0,0 0 0 0,-3 2-1 0,1 3-3 16,-7 7-2-16,-3 4-6 15,-12 5-3-15,-8 6-4 0,-9 6-4 0,-10 4 3 0,-8 3-5 16,-11 4 0-16,-8 7-1 15,-8 2-1-15,-10 8-2 0,-11 2-2 16,-6 8 1-16,-10 4 2 0,-8 3 4 0,-4 3 6 0,-5 5-1 0,1 1 4 0,-2 0-4 16,0 0-5-16,0 0-3 0,0 0-11 0,-4 0-3 0,2 1-6 15,0-1-6-15,-2 6 1 0,-1-1-1 0,-4 6 2 16,-3 3-1-16,-2 4-11 0,-3 3-20 16,2 3-32-16,0 2-43 0,3 3-79 0,-2 3-158 0,6-7-783 15,5-8-571 1</inkml:trace>
  <inkml:trace contextRef="#ctx0" brushRef="#br0" timeOffset="312284.2249">13490 14576 110 0,'0'0'544'0,"0"0"-119"0,0 0-90 0,0 0-58 0,0 0-19 0,0 0-24 15,0 0-39-15,0 0-32 0,0 0-32 0,0 0-21 0,0 0-16 16,0 0-9-16,6-63-7 0,-4 59-2 16,-1 0-3-16,-1 1-8 0,1-1-8 0,-1 1-5 15,0 1-7-15,0 0 1 0,0 1-3 16,0 1 1-16,1 0-3 0,-1 0-7 0,0 0-7 16,0 0-9-16,0 0-4 0,0 0-3 0,0 0-2 15,0 0 0-15,0 0-4 0,0 0 0 0,0 0-4 16,0 0-2-16,0 0 2 0,0 0-4 0,0 3 5 15,1-1 4-15,3 1-5 0,-1 3 3 0,-1 1-2 16,0 0-2-16,2 2 5 0,0 0 0 16,-2 2 1-16,1 1 0 0,1 1-2 0,-3 2 0 15,1 0 1 1,4 1 1-16,-4 2-1 0,0-2 2 16,1 4-3-16,0 0-5 0,-1 1 8 15,-1-1-4-15,1 4 4 0,1-2 9 0,0 0-9 0,-2 1-1 0,-1 0-2 16,2 0-7-16,-2 0 12 0,1 3 2 0,-1-1 0 0,3-1 5 15,-3 0-12-15,0 0 0 0,0 1-1 16,0 0-2-16,1-1 6 0,-1-1 1 0,0 0-2 0,-1-3-2 16,-2-1-3-16,2 2 0 0,0-1 0 15,1 1 7-15,-1-1-5 0,1-1 2 0,-1 1-2 16,-2 0-10-16,3 0 11 0,0 2-3 0,-1-2 4 0,-1 1 4 16,1-2-8-16,0 1 0 15,0 0 0-15,0-1 0 0,1 1 3 0,0-2 0 16,-1-2-1-16,1 0-1 0,0-1-2 0,0 1-1 15,0 0 1-15,0 2 5 0,0-3-4 0,0 3 3 16,0-2-2-16,0 0-4 0,0-1 5 0,0 2-3 16,0 1 4-16,1-1 0 0,-1 0-2 15,0 1 1-15,0-2-4 0,0 0 1 0,0-2 6 0,0 0-3 16,0 1 3-16,1-2-6 0,0 2 2 16,-1 0-1-16,0 0 1 0,0 1 7 0,1-2-5 15,-1 0 2-15,0-2-2 0,3 1-5 16,-3-1 4-16,0 0-2 0,1 0 5 0,-1-1-1 0,0 2-6 15,0-2 1-15,0 2-2 0,0-2 2 0,0 0 3 16,0 1 1-16,2-2 0 0,-2 0-4 16,0 1 1-16,0-1-3 0,0 0 0 0,0-1 6 15,1 2-7-15,-1-3 6 0,1 0-1 16,-1 0-8-16,0 0 11 16,0 0-8-16,1-2 6 0,-1 0 2 0,0-1-6 15,1-1 6-15,-1 1-5 0,0-1 1 0,1-1 3 0,-1 0-4 0,0-1 4 16,0 0-4-16,0 0 0 0,0 0 0 15,0 0-2-15,0 0 6 0,3-1-4 0,-3 1 2 16,0-1 0-16,0 0-5 0,0-1 8 16,0 1-5-16,0-1 0 15,0 1 4-15,0 1-9 0,0-2 9 0,0 2-5 16,0-1-2-16,0-1 9 0,1 2-7 0,-1-2 7 0,0 0-2 0,0 0-4 0,0 0-2 16,0 0-1-16,0 0 3 0,0 0-1 15,0 0 3-15,0 0 2 0,0 0-7 0,0 0 6 16,0 0-3-16,0 0 0 15,0 0 0-15,0 0 0 0,0 0 0 0,0 0 0 0,0 0 0 16,0 0 0-16,0 0 0 0,0 0 0 0,0 0 0 16,2 0 0-16,-2 0 0 0,1 0 0 15,0-2 0-15,-1 2 0 16,2-1-22-16,2 0-36 0,2-2-65 0,3-1-125 0,0 0-852 16,-4 2-747-1</inkml:trace>
  <inkml:trace contextRef="#ctx0" brushRef="#br0" timeOffset="314813.4784">13598 16595 976 0,'0'0'440'0,"0"0"-4"0,0 0-93 16,0 0-42-16,0 0-42 0,0 0-53 16,0 0-63-16,0 0-42 0,0 0-34 0,0 0-14 0,0 0-9 15,0 0-7-15,-13-13-3 0,13 13-9 0,0 0-3 16,0 0-8-16,0 1-3 0,0 4 3 15,0 2 10-15,0 5 12 0,0 3 5 0,-2 1 1 16,1 3-5-16,1 1-10 0,-2 4 1 0,-1 0-7 16,0 2-7-16,2-1 2 0,0 1-6 15,1 3 4-15,-2 4 1 0,0-1-1 0,1 4 0 16,1 0-7-16,-3 2-2 0,1 1 0 16,1 0-1-16,1 1 6 0,-4-2-4 0,1 0 1 15,1 0-5-15,1-2-7 0,-3-4 9 0,1-3-5 16,1-2 7-16,2-4-1 0,-2-4-7 15,-1-3 0-15,0 0-1 0,2-3 3 0,-1 0 6 16,2-2-2-16,-1-3 1 0,0-1-6 16,1-4-3-16,-2 1 3 0,2-2-1 0,0-2 10 0,-1 1-1 15,1 0-1-15,0-1-1 0,0 0-7 0,0 0 4 16,0 0-3-16,0-1 1 16,0-1-10-16,0-3-24 0,-2-1-25 0,0-5-41 15,1-3-51-15,0-3-84 0,-2 1-278 16,0 3-782-16,3 4-267 0</inkml:trace>
  <inkml:trace contextRef="#ctx0" brushRef="#br0" timeOffset="315347.5516">13727 16434 2855 0,'0'0'93'0,"0"0"9"0,0 0 9 16,0 0-5-16,0 0-7 0,0 0-23 0,0 0-28 15,0 0-24-15,0 0-11 0,0 0-7 0,0 0 1 16,0 0 3-16,0 0 4 0,0 0 3 0,-129 117 0 16,108-89-1-16,-3 0-4 0,-2 1-4 15,-1 1 1-15,-2 1-5 0,0 2 5 0,0 0 0 16,-2 0-6-16,3-1 2 0,1 1-6 0,-2-4 7 15,3-3 7-15,0-1-6 0,1-3 3 16,3-1-7-16,4-6-8 0,2-2 8 0,5-1 3 16,2-4 3-16,1 0 6 0,4-3-2 15,1-3-6-15,3 0-4 0,0-2-4 16,0 0 3-16,6 1 7 0,3 0 3 16,3 0 5-16,9-1 1 0,7 0-7 0,3-3 5 15,8-3-2-15,2 0 1 0,2-1 1 0,4 0-8 16,-1 0-3-16,3-1-1 0,1-1 0 0,0 0 5 0,-2 3 6 15,-2 0-5-15,-2 0-5 0,-4-1-5 0,-3 3-6 16,-3-1 2-16,-7 3 8 0,-3 0 4 16,-6 1-1-16,-3 1-3 0,-4 0-5 0,-6-1 0 0,1 1 7 0,-5 0-1 15,-1 0 4-15,0 0-3 16,0 0-6-16,0 0 7 0,-1 0-3 16,0 0 7-16,-2 0 7 0,-1 0-8 0,1 1-4 15,-3 0-7-15,3 1-7 0,-5-2 5 16,6 1 9-16,-3-1 3 0,1 0-1 0,3 0-8 15,-1 0-15-15,0-3-10 0,1 0-16 0,-1-2-25 0,1-1-31 16,0 0-53-16,1-2-69 0,0-3-217 0,0 2-774 16,1 3-520-16</inkml:trace>
  <inkml:trace contextRef="#ctx0" brushRef="#br0" timeOffset="315880.9456">14610 16525 2299 0,'0'0'515'0,"0"0"-322"0,0 0-24 15,0 0-23-15,0 0-15 0,0 0-24 16,0 0-37-16,0 0-20 0,0 0-14 0,0 0-7 16,0 0 0-16,0 0-2 0,0 0-7 15,0 0-5-15,-83 26-1 0,72-18-2 0,-2 2 6 16,-2 1 1-16,2 2-6 0,-1 1-4 0,-1 2-5 15,2 1-2-15,-3-2 3 0,4 4 1 16,1 1 3-16,1-2-3 16,1 1-1-16,-2 0-5 0,3-1 0 0,3 0 5 15,-2 0-1-15,2 0 4 0,1 3-5 16,3-3-8-16,1 0 5 0,0-1-2 0,8-1 10 0,-1-1 3 16,1 0-2-16,7-2-3 0,-1 0-11 0,5-4 5 15,0-2-2-15,3-3 6 0,1-1 6 16,5 0-4-16,-3-3 0 0,0 0-3 15,3-6-5-15,-5-1 6 0,2-2-2 0,-1-1 5 0,-2-2-4 0,-1-2-7 0,-1 1 5 16,0-4-5-16,-2 1 9 0,-5-1 9 16,3 0-7-16,-6-2-1 0,-4 0-5 0,3-3-8 15,-5 0 9-15,1 0 4 0,-4-1 1 0,-1 0 6 16,0 0-9-16,0 0-1 0,-4 1-3 16,-2 2-7-16,-5 1 9 0,1 0 3 0,-2 0-5 15,-6 2 0-15,-2-2 0 0,-1 5-3 0,-2 0 6 16,-3 3-3-16,1 4 0 15,-3 3 0-15,-2 2 0 0,1 2-9 0,4 0 5 0,-5 2 1 16,2 6 3-16,2 1 8 0,0 3-10 0,4-1-11 16,2 3-16-16,1-2-24 0,0-1-25 0,6 2-37 15,-1-4-85-15,7-3-278 0,1-3-883 0</inkml:trace>
  <inkml:trace contextRef="#ctx0" brushRef="#br0" timeOffset="317113.7186">15850 14632 0 0,'0'0'309'0,"0"0"209"16,0 0-111-16,0 0-67 0,0 0-43 0,0 0-48 0,0 0-57 16,0 0-36-16,0 0-28 0,0 0-16 0,0 0-11 15,0 0-17-15,0 0-7 0,-12-41-10 16,12 41-7-16,0-1-3 0,0 1-7 0,0 0-5 15,0 0-6-15,0 0-5 0,0 0-3 0,0 0-9 16,0 0 2-16,0 0-7 0,0 0-4 0,0 0-4 16,0 0-5-16,0 0 0 0,0 0-1 15,1 3 2-15,-1 0 6 0,1 2 0 16,3 2 3-16,-1 1 1 0,-2 1 0 0,-1 2 5 0,1 0 3 16,-1 1 1-16,0 4 4 0,0 0-8 15,0 0-2-15,0 1-4 16,0 2-7-16,-1 1 5 0,0 0 2 0,1 2 2 0,-1-1 5 15,2 1-5-15,-1 0 1 0,0 0-1 16,0 0 0-16,0 2 1 0,1 1 0 16,-1 1-2-16,0 0-7 0,0 0 4 0,1-1-3 15,0-1 4-15,0 1 4 0,2 3-7 0,-1-2-1 0,-1 1-5 0,0-2-3 16,-1 2 7-16,2-2-1 0,2 1 3 0,-3 1-1 16,0-1-4-16,1 0-3 0,-1-2 2 0,1 0 3 15,1 0-1-15,2-1 3 0,-4 2-3 0,5-1-6 16,-3-2 3-16,3 0-1 15,-3 0 2-15,-1 1 4 0,3-2-5 0,0 1 2 0,0-1-5 16,-2-2-4-16,0 1 5 0,3-1 1 0,-3 2 4 16,3-1 1-16,-2-1-4 0,1 1-3 0,0 0 1 15,-3-2-1-15,3 0 1 0,-2 0 3 16,2-1-3-16,-1-1 0 0,-2 0 1 0,-1 0-3 16,4 0 5-16,-3 3 1 0,0-2-5 0,0-2 3 15,1 0-5-15,-2 2-3 0,0 0 10 0,0-2-5 16,0 2 4-16,1-4 0 0,-1-1-5 15,3-3-1-15,-3 1-3 0,1-2 4 0,-2-2 2 16,1-1 5-16,-1-1-3 0,0-2-6 0,0-1 4 16,0 1-4-16,1-2 4 15,-1 0 5-15,0 0-6 0,0 0 4 0,0 0-4 0,0 0-1 16,0 0 7-16,0 0-2 0,0 0 1 16,0 0-5-16,0 0 0 15,0 0 0-15,0 0 0 0,0-2 0 0,0 0 0 16,0-1 0-16,0 0 0 0,0-1 0 15,-1 2 0-15,0-2 0 0,-1 2 0 0,0-1-24 0,-3 0-12 16,4 1-11-16,-2 0-20 0,-3-2-25 0,2 0-29 16,-3 1-52-16,-3-2-112 0,6 1-483 15,-1 2-951-15</inkml:trace>
  <inkml:trace contextRef="#ctx0" brushRef="#br0" timeOffset="317745.6278">15727 15991 2333 0,'0'0'287'0,"0"0"-2"15,0 0-72-15,0 0-36 0,0 0-57 16,0 0-48-16,0 0-24 0,0 0-11 0,0 0 2 0,0 0-7 16,0 0 1-16,0 0-6 0,0 0-9 15,31 9 7-15,-22-4-4 0,1 2 5 0,1-1 4 16,0 2-6-16,3 0 1 0,0 0-5 0,-3 1 2 15,6 1 0-15,-4-1-2 0,3 0-1 16,-2 1-6-16,0 2-1 0,2 0-4 0,-2 2-2 16,2 0 3-16,-3 2-9 0,-1-1 5 0,1 0-2 15,0 0-2 1,-3 0 6-16,-1 0-6 0,2-2 4 0,-2-1-2 0,0-1-3 16,-2-2 2-16,1-2-3 15,0 2 4-15,0-3-1 0,-2-1 4 0,2-2 0 16,-1 0-4-16,-1-2 5 0,3 0-4 0,0 0 3 0,0-1 5 15,1 0-11-15,2 0 0 0,3-2 0 0,0-4 0 0,1-1 0 16,0-4 0-16,2 1 0 0,0-2 0 0,1-3 0 16,-4-2 0-16,4-1 0 0,-2-3 0 15,1-1 0-15,-2-2 0 0,3 1 0 0,-1-2 0 16,-2 0 0-16,3 2 0 0,-3 2 0 0,-1 1 0 16,1 3 0-16,-2-1 0 0,-4 3 0 0,1 2 0 15,-2 1 0-15,0 2 0 0,-2 1 0 16,-3 3 0-16,2 0 0 0,-3 2 0 15,-1 0 0-15,-1 2 0 0,3 1 0 0,-2-2 0 0,-1 2 0 16,0 0 0-16,-1 0 0 0,0 0 0 0,1 1 0 16,-1 0 0-16,0 0 0 0,0 0 0 0,0 0 0 15,0-1 0-15,0 1 0 16,0 0 0-16,0 0 0 0,0 0 0 16,0 0 0-16,0 0 0 0,0 0 0 15,0 0 0-15,0 0 0 0,-1 0 0 0,1 0 0 0,0 0 0 16,0 0 0-16,-1 0 0 0,1 0 0 0,-1 0 0 15,1 0 0-15,-1 0 0 0,0 0-42 16,-3 1-19-16,3 0-28 0,-1 1-39 0,-5-1-57 16,5 1-149-16,-1-1-847 15,0 0-581-15</inkml:trace>
  <inkml:trace contextRef="#ctx0" brushRef="#br0" timeOffset="319199.7061">16336 16748 0 0,'0'0'0'0,"0"0"0"0,0 0 0 0,0 0 260 0,0 0 5 15,0 0-43-15,0 0-42 0,0 0-33 16,0 0-35-16,0 0-21 0,0 0-15 0,0 0-1 16,0 0 2-16,0 0 0 0,0-10 2 0,0 9 0 15,0 0 10-15,0-1 12 0,1 1 10 0,-1 1 7 16,0-2-7-16,0 2-10 0,0-1-4 0,0 0-9 15,0 0-6-15,0 1-8 0,-1-1-12 16,0 1-11-16,0-2-7 0,0 2-4 0,-5-1-5 16,5 1 1-16,-2 0-3 0,-2 0-5 0,3 0-1 15,-2 0-6-15,-3 0-3 0,4 0 1 16,-4 3-5-16,1 1 3 0,0 2-2 16,-4 0-6-16,0 2 3 0,-1-1-3 0,-1 2 5 0,-1 3 3 15,0-1-1-15,3 1 3 0,0 2-2 16,-1-2 4-16,1 2 2 0,1 0 1 0,0 0 5 15,2 1-2-15,0-3 4 16,0 1-4-16,3-1-1 0,-1-2 2 16,3 0-10-16,0 0 1 0,1 1-1 0,1-1-9 0,0 0 6 15,3-2 1-15,3 0 1 0,0 1 6 16,3-2-3-16,3 1-7 0,2-1-2 0,2-1-5 0,3-1 0 0,3 0 5 16,3 0 1-16,0 2 3 0,0-3-5 15,-1-1-8-15,-2 2-4 0,3-1 2 0,-4 1 1 0,1 1 6 16,-2 0-4-16,-3 1-2 0,0 0-1 15,-2-2-3-15,-1 1 6 0,-4 0 2 0,-1 1-3 16,2 0 1-16,-5 0-7 0,-2 1 0 16,0 0 3-16,-1 1 0 0,-2 0 5 0,0 2 0 15,0 2-2-15,-1 0-2 0,0 2-4 0,-4-2-1 16,-2 1 1-16,0 0 8 16,-1 1-1-16,-2-1-1 0,1 0 0 0,-2-2-8 0,-1 0 7 15,1-2 2-15,0 1 1 0,-3-2 0 0,1 1-5 16,-4-1-2-16,2-2 2 0,-3 0-2 0,0-1 12 0,2 1 1 15,-3-1-5-15,0-1-1 16,2 0-10-16,-4-1 2 0,1-2 0 0,0 1 11 0,-2-1-2 16,1-1-4-16,1-1 2 0,4 0-4 15,-1-4 2-15,2-2 3 0,-1 2-1 0,4 0 0 16,0 1-5-16,1 0-2 0,1 0 0 0,3-2 0 16,-1 1 8-16,-1-1-1 0,5 2-10 0,-3-2-10 15,5 1-16-15,-3-2-17 0,3-1-21 16,-2 0-29-16,3-2-53 0,0 2-96 0,0 1-287 15,3 1-721-15</inkml:trace>
  <inkml:trace contextRef="#ctx0" brushRef="#br0" timeOffset="319725.688">16560 16694 2215 0,'0'0'138'0,"0"0"21"16,0 0 17-16,0 0 9 0,0 0-15 0,0 0-48 15,0 0-49-15,0 0-29 0,0 0-12 0,0 0-1 16,0 0 5-16,0 0 11 0,0 0 2 15,0 0-1-15,-17-9-2 0,17 9-10 16,0 0 3-16,0 0 2 0,0 0 0 0,0 0-2 0,0 0-3 16,0 0-11-16,0 0-1 0,0 0-1 0,0 0-5 15,0 0 1-15,2 0-6 0,1-2-8 16,-1 0 1-16,8-2 0 0,0 0 5 16,6-1 9-16,-1 0-8 0,7-1-5 0,5 1-4 15,1 1-8-15,-3 0 8 0,5 0 3 16,-1-1 0-16,0 1 0 0,-3 1 0 0,1-1-5 15,-1 2 1-15,-2-1 3 0,-3 1-1 16,1-1 2-16,-3 2-5 0,-3 0-5 0,-4 0 3 0,-2-1 1 16,-4 2 5-16,-1 0 5 0,-4 0-5 15,0 0 0-15,-1 0-4 0,0 0-4 16,0 0 4-16,0 0 4 0,0 0 3 0,0 0-1 0,-1 0-2 16,-1 0-6-16,0 0-1 0,-3 2 4 0,2-1-2 15,-1 0 4-15,1 0-3 0,2 0-3 0,-2-1 1 16,2 2-7-16,0-2-3 0,1 1-5 0,-2 0-12 15,2 2-17-15,0-2-25 0,0 1-37 0,0 1-45 16,0 2-58-16,0-1-149 0,0 0-723 16,0-2-634-16</inkml:trace>
  <inkml:trace contextRef="#ctx0" brushRef="#br0" timeOffset="320278.3686">17278 16888 2047 0,'0'0'559'16,"0"0"-351"-16,0 0-21 0,0 0-29 0,0 0-7 0,0 0-32 16,0 0-30-16,0 0-22 0,0 0-19 0,0 0-12 15,0 0-6-15,0 0-2 0,0 0-3 16,0 0-5-16,8-11-1 0,-8 11-6 15,-4 3 2-15,2-1-4 0,-2 4-7 0,-3 0 15 16,-2 4-9-16,-1-1 8 0,0 3 1 0,0 1-21 16,0 0 11-16,-1 3-7 0,0 1 3 15,1 0 6-15,1 1-5 0,1 1 3 0,2 1-5 16,1 0 2-16,3 0-7 16,1-2 0-16,0 1 6 0,1-2-4 0,0 1 5 15,4-2-4-15,3-1-8 16,2 1 5-16,0-2-1 0,2 0 2 0,2-1 6 15,1-2-6-15,2-2 3 0,2-3-1 0,-1-2-4 0,1-1 6 16,2-2-2-16,3-1 5 0,-2-1-5 0,1-5-10 16,1-3 10-16,-1 0-6 0,1-3 10 0,1-1 3 0,-3 0-7 0,-1-2 2 15,-3 1-8-15,0-2 10 0,-3 0-6 16,0-4 6-16,-3-1 5 0,-2-1-12 0,0 0 7 16,-5-2-6-16,-1 2 0 0,-2 0 9 0,-1 2-7 15,0 2 6-15,-1 2-4 0,-5-1-2 0,-2 3 1 16,-2 0-4-16,-2 0-1 0,-5 2 3 0,2 1 1 15,-4 4-5-15,-3 2 0 0,0 1 3 16,-2 3-5-16,0 1 6 0,-3 0 2 16,4 2-9-16,-1 3 6 0,0 0-2 0,0 1-3 0,0 1-3 15,4 1 3-15,0 2-12 0,4 0-27 16,-1-2-40 0,5-1-71-16,2-4-128 15,1-1-743-15,7-1-758 0</inkml:trace>
  <inkml:trace contextRef="#ctx0" brushRef="#br0" timeOffset="321704.282">18300 14621 0 0,'0'0'0'0,"0"0"283"0,0 0 161 0,0 0-38 0,0 0-36 16,0 0-52-16,0 0-63 0,0 0-42 16,0 0-31-16,0 0-30 0,0 0-17 0,0 0-21 15,0 0-16-15,-3-74-11 0,8 71-14 16,-3 1-2-16,1 0-7 0,1 1-10 16,-1-1-9-16,-1 2-10 0,1 0-7 0,-2 0-4 15,2 0 0-15,-1 3-5 0,0 1 1 0,1 0 1 0,1 4-4 16,-1 0 7-16,5 4 0 0,-5-1 2 0,3 4 11 15,-2-1-12-15,2 4-2 16,-1 0-1 0,0 3-10-16,-1 0 8 0,-1 1 1 0,2 3-1 15,-3-1 2-15,4 3-3 0,-2-1-4 0,1 1 0 16,0 1-1-16,-1 0-1 0,2 2 2 0,-3 2-4 0,3-1-4 0,-2 2 3 16,2 1-1-16,0 0 4 15,-1-1 2-15,-1 0-5 0,3 3-2 0,-4 0-3 0,4 1-1 0,-4 2 4 16,2 0-6-16,-1 1 5 0,-2 1-1 0,2-2-4 0,-2 0 6 15,2 1-4-15,0-3 3 0,-1 1-2 16,-1 0-3-16,0-4 2 0,2 1-5 0,-2-2 4 16,1-2-3-16,2-1 4 0,-3 1-1 15,5-5-1-15,-3-1 4 0,2-1-6 0,-1-1 0 16,-1 0 4-16,0-1-3 0,0-1 3 16,1-1-1-16,-1 1-3 0,-2-1 0 0,1 0 0 0,-1-2 0 15,-1-1 0-15,1 1 0 0,-2-1 0 0,0-2 0 16,0-2 0-16,0 1 0 0,0-1 0 0,0-3 0 15,0 0 0-15,1-5 0 0,-1 0 0 0,0-3 0 16,0-1 0-16,0 0 0 0,0-1 0 16,0 0 0-16,0 0 0 0,1 0 0 0,-1 0 0 15,2-1 0-15,-2-5 0 0,0-1 0 16,1-5-13-16,1-3-12 0,-1-1 7 0,-1-2-19 16,0 0-4-16,0 1-4 0,-1 0-13 15,1 2 8-15,-5 0 1 0,1 2 5 0,-3 2 9 16,1 3 3-16,-4 1 8 0,2 1 3 0,-1 2 0 15,1 3 5-15,1 1-2 0,-1 0 5 0,0 1 5 16,-1 4 3-16,3 1 3 0,0 3 2 16,-1-1 4-16,2 2 3 0,-3 4 6 0,5 0 6 15,0 1-1-15,2 0 10 0,1-1-4 16,1 1 2-16,2-2 12 0,3-1-9 0,2 3 8 16,3-2-5-16,1-2-6 0,4-2 6 15,2-2-7-15,2-2 4 0,4-2-2 0,3 0-6 0,1-3-1 0,5 0-3 16,0-6-4-16,0-2-1 0,0-2-4 0,1-2 5 15,0 0-14-15,-2-2 11 0,-1 1-4 0,-2-2-5 16,-1 0 16-16,-3 0-16 0,-2 1 5 16,-3 0 1-16,-4 0-7 0,-1 1 5 0,-2 0-5 15,-3 2 3-15,-2 0-1 0,-2 2-2 0,-1-1 0 16,-3 4 0-16,0-1 0 0,-2 1 0 0,0 2 0 16,0 0 0-16,0 1 0 0,0 0 0 0,0 1 0 15,0 0 0-15,0 1 0 0,0 0 0 0,-2 1-9 16,1 0-22-16,1 0-27 0,-1 0-16 15,0 0-37-15,0 0-38 0,-1 4-53 16,1 2-133-16,0 0-448 0,1-2-918 0</inkml:trace>
  <inkml:trace contextRef="#ctx0" brushRef="#br0" timeOffset="322459.1511">19177 16661 0 0,'0'0'0'0,"0"0"0"0,0 0 162 0,0 0 261 15,0 0-62-15,0 0-72 0,0 0-29 16,0 0-23-16,0 0 4 0,0 0-14 0,0 0-25 15,0 0-5-15,0 0-21 0,5-50-14 0,-5 47-19 16,0 1-26-16,0 1-16 0,0-2-15 0,0 1-6 16,0 0-11-16,-3 1-11 0,-2-1-10 15,0 2-12-15,-2 0-2 0,-1 0-8 16,-2 2 1-16,-2 2 2 0,-1 4-11 0,-3 3 3 0,1 0-4 16,-3 5-4-16,0-2 7 0,0 5-5 15,-2 3 2-15,2 1-2 0,-1 4-8 16,1 1 2-16,-1 1-5 0,1 2 5 0,0 1 9 15,1 1-6-15,0 0-1 0,4 1-11 0,1-4-7 0,2 3 3 16,2-4 6-16,2 0 2 0,3-2-4 16,2 0 0-16,1-4 2 0,0 1-2 0,4-3 3 15,2 0-3-15,4-3 4 0,0 1-7 0,4-4 2 0,2-2 1 16,2-2-5-16,2-6 10 16,3-2 3-16,-2-3-1 0,1 0-3 0,2-3-2 0,1-5-8 15,-2-2 6-15,-1-2 1 0,-2 1 4 16,-1-2 3-16,-2 2-3 0,-2-3-4 15,-2 0-6-15,0 1 4 0,-5-1-2 0,0 1 11 0,-3-1-3 16,-1 4 6-16,-3-2-5 16,-2 1-6-16,1-1 6 0,-3 3-9 0,-2-1 5 15,-2 4 3-15,-3-1-6 0,-3 1-6 0,-3 0 7 0,0 3-4 16,-4-1 10-16,-1 3 2 0,-2 1-6 0,-2 0-1 16,2 1-9-16,0 4 5 0,1 0-1 0,2 1 6 15,4 1 1-15,-2 0-2 0,6-2-1 0,3-1-8 16,1 0-3-16,5-1-8 0,1 1-16 15,2 1-19-15,0 1-43 16,1-3-53-16,8-1-60 0,2-2-134 0,-1 0-660 0,-3 0-717 0</inkml:trace>
  <inkml:trace contextRef="#ctx0" brushRef="#br0" timeOffset="323122.0676">19825 16796 2361 0,'0'0'234'0,"0"0"-47"0,0 0-36 0,0 0-8 0,0 0-18 0,0 0-34 16,0 0-25-16,0 0-28 0,0 0-11 0,0 0-6 16,0 0-3-16,0 0 8 0,0 0 6 15,0 0 2-15,33-60 4 0,-33 59-3 0,0 0-5 16,0 0-4-16,0-1-5 0,-1 1-1 15,-3 1 3-15,-1 0 1 0,0 0-6 0,-1 0 5 16,1 0-9-16,-4 0 3 0,2 3 7 0,-1 0-11 16,-1 2 2-16,1-1-5 0,-2 0-9 0,1 1 4 15,1-1-2-15,2 0 4 0,-1 1 6 16,3 0-5-16,-2 0-3 0,2 3-5 0,-2-2-3 16,0 2 4-16,1 2 3 15,-2 1 3-15,2 0-3 0,-2 0 0 0,2 1-3 16,-1-1 0-16,0 0 6 0,1 3 3 0,1-2 3 0,0 2-6 0,3-1-10 15,0-1 1-15,1-1-2 0,0 1 6 16,0 1 8-16,0 0-6 0,0-1-3 0,1 1-5 16,1 1-4-16,2-3 2 0,0 0 7 0,1 1 4 15,0 0 0-15,3 0-4 0,-1-2-4 0,0-2 2 16,2-1 5-16,3 0-1 0,1-2 5 16,3 1-7-16,-2-3-3 0,2 0 3 0,0-2-1 15,3-1 7-15,-2 0 3 0,2 0-2 0,1-5-6 16,-3-1-4-16,1-1-1 0,-1-2 0 0,2-1 10 15,1 0 2-15,-4-1-3 0,0 0 1 16,-4-1-7-16,1-1 0 0,-1 1 4 16,-1-1-1-16,-3-1 3 0,-1 1 0 0,0 2-4 0,-4-1 0 15,1-1-3-15,-1 1 10 0,-3 0-9 16,1 1 0-16,-1 0 0 16,0 0 0-16,0-1 0 0,-1-1 0 0,-4 2 0 15,0-2 0-15,1 1 0 0,-2 0 0 0,-3 0 0 0,-1 0 0 16,1-2 0-16,-2 2 0 0,0 0 0 15,1 4 0-15,-6 0 0 0,2 1 0 0,-2 1 0 0,0 1 0 16,-4 0 0-16,-1 3 0 0,1 0 0 0,-3 1-32 16,-2 0-43-16,1 1-55 0,-6 0-160 15,8-1-973-15,6 1-588 0</inkml:trace>
  <inkml:trace contextRef="#ctx0" brushRef="#br0" timeOffset="333726.6624">21412 14709 849 0,'0'0'433'0,"0"0"-32"16,0 0-79-16,0 0-24 0,0 0-21 0,47-134-48 16,-47 115-55-16,-1 3-40 0,-8 0-35 15,-2 1-19-15,-4 1-12 0,-3 1-13 0,-5 2-1 0,-3 2-7 16,-4 2-4-16,-2 2-3 0,-3 5-10 15,-2 0-1-15,-3 6-4 0,-1 8-2 0,-3 4 2 0,-1 7-4 16,-2 4-3-16,1 5-2 0,-2 4-7 16,7 2-6-16,3 1-1 15,4 4 0-15,5 1-4 0,8 0 6 0,4 1-5 0,4 0 0 16,10-5 4-16,1-1-4 16,5-6 3-16,7-8 1 0,5-4-4 0,6-6 3 0,5-6 0 0,2-2 1 15,4-7 3-15,1-2 1 16,4-6 4-16,0-7-4 0,2-5 2 0,-1-4-2 15,-1-5 0-15,-3-4 2 0,1-2-3 0,1-3 3 16,-5-2-3-16,-2-2-3 0,1-2 5 16,-2 1-5-16,-5 0 4 15,-2 0 4-15,-4 3-8 0,-4 4 3 0,-3 4-3 0,-2 6-3 0,-5 4 8 16,2 6-1-16,-5 3 4 0,0 4-2 0,0 4-1 16,0 0-3-16,0 3-3 0,0 0 0 0,0 0-7 15,-4 6 1-15,2 4 0 0,-2 7-4 0,-1 6 9 16,-1 5-3-16,0 5 2 0,-2 2 3 0,2 4-5 0,1 4 1 15,-2 1-2-15,4 6 0 0,1 0-2 0,-1 3-14 16,1-4-22-16,4-4-31 0,-2-7-30 16,6-6-14-16,3-9-11 0,1-5-1 15,1-8-11-15,0-6-18 0,1-4-18 0,4-2-28 0,1-9-32 16,2-7-32-16,0-3-23 0,4-7 7 0,-3-4 39 16,3-6 41-16,-2-2 53 0,0-4 47 15,1-1 40-15,0 0 44 0,3 1 63 0,-4 3 92 16,1 3 103-16,-1 4 92 0,0 2 51 15,1 6-20-15,-2 3-59 0,-2 5-68 0,-3 4-65 16,-1 4-49-16,-2 5-34 0,-2 2-28 0,0 3-18 0,0 3-10 16,0 7-4-16,-1 5 4 0,0 3-1 0,-3 5-3 15,3 5 0-15,-1 3-7 0,0 3 0 16,-4 5-3-16,4 0-4 0,-3 3 0 0,2 1-5 16,2-1-2-16,-1-2 0 15,1-4-1-15,-2-4 1 0,6-8-4 0,-5-8 2 0,0-5 0 16,2-6 5-16,-1-4 12 0,1-1 1 0,4-9 10 15,2-7-5-15,4-6-6 0,5-7-2 16,1-2-7-16,2-4 0 0,0-2 0 0,3-4-6 16,0-3 2-16,0-1-2 0,2-5 4 15,-2 1 0-15,3-2 1 0,-2 1-2 0,-5 1-7 16,2 4 2-16,-6 6-4 0,1 5 0 0,-9 4 3 16,0 9-1-16,-9 3 2 0,-1 5-2 0,-2 2 0 15,-2 4 5-15,-1 2-4 0,0 2 0 16,0 2 2-16,0-1-8 0,0 2-1 0,0 0-8 0,0 2-12 15,-2 5 0-15,-1 2-16 0,-3 4-22 16,-1 3-38-16,0 3-58 0,-3 2-104 0,3-2-446 16,2-8-972-16</inkml:trace>
  <inkml:trace contextRef="#ctx0" brushRef="#br0" timeOffset="334410.986">23152 14436 0 0,'0'0'232'0,"0"0"317"16,0 0-76-16,0 0-30 0,0 0-40 0,0 0-71 0,0 0-74 15,0 0-67-15,0 0-57 0,0 0-28 16,0 0-32-16,0 0-23 0,0 0-16 0,0 0-9 15,61-96 5-15,-59 111 10 0,-2 4 9 0,0 5 1 16,-7 7-3-16,0 4-6 0,-7 4-8 16,1 3-1-16,-6 4-4 0,-1 4-12 0,-3 1 6 15,-2 3-16-15,1-2-1 0,0 2 5 0,-1-5-13 16,6-4 8-16,4-8-3 0,3-7-1 16,4-7 7-16,0-9-7 15,6-4 2-15,0-5-2 0,1-2 4 0,1-3 10 0,0 0 14 0,0-3 10 16,0-10-10-16,0-5-5 0,3-9-18 15,1-7-8-15,4-7 8 0,2-5-7 16,1-8 1-16,8-5 1 0,1-5-7 0,2-5 8 0,8-3-5 0,0-2 0 16,6 2 4-16,0 3-5 15,3 6 2-15,1 6-4 0,0 8-10 0,2 11 6 0,-2 7-1 16,-1 9 5-16,-4 7 4 16,0 6-3-16,-9 5-2 0,0 4-1 0,-5 0 4 0,-2 8-7 15,-6 8 4-15,-2 3 2 0,-3 6-7 16,-5 7 11-16,-3 5-2 0,-4 6 0 0,-13 5 4 0,-4 1-2 15,-8 2 3-15,-2 0-1 0,-4 1-1 0,-2-3-1 16,-3-1-1-16,6-4-2 0,-3-5-1 0,8-5-1 16,4-5-3-16,5-6-8 0,3-4-10 0,5-6-13 15,4-2-17-15,7-5-20 0,1-4-24 16,6-2-14-16,9-4-34 0,10-8-73 16,9-8-120-16,8-3-245 0,-9 2-443 0,-7 7-17 15</inkml:trace>
  <inkml:trace contextRef="#ctx0" brushRef="#br0" timeOffset="334613.1006">23938 14359 304 0,'0'0'850'0,"0"0"-173"16,0 0-205-16,0 0-106 0,0 0-86 0,0 0-70 16,0 0-68-16,0 0-65 15,0 0-31-15,0 0-15 0,0 0-10 0,0 0 13 0,0 0 0 16,0 0 1-16,-152 73 2 0,116-43-9 0,0 2-5 16,3 3-8-16,5-1-7 0,5 1-2 0,6 0-6 0,6-2 0 15,7-1-1-15,5-3 1 0,2-2 0 16,10-2 1-16,7-4 0 0,6-2-2 0,3-4 3 15,5-4 2-15,5-4-8 0,0-4 0 16,2-3-13-16,3-1-21 0,-2-8-25 0,6-2-41 16,-1-4-43-16,0-2-85 0,3-2-217 15,-9 1-685-15,-15 7-376 0</inkml:trace>
  <inkml:trace contextRef="#ctx0" brushRef="#br0" timeOffset="335042.8832">24748 14390 899 0,'0'0'506'16,"0"0"-168"-16,0 0-43 0,0 0-57 0,0 0-35 15,0 0-49-15,0 0-44 0,0 0-31 16,0 0-16-16,0 0 0 0,0 0 1 0,0 0 0 16,0 0 1-16,0 0-15 0,43-54-3 0,-43 54-15 15,0 0-9-15,-2 0 2 0,-5 6-2 0,-4 4 2 16,-3 6 1-16,-8 2-1 0,-5 3-3 15,-2 1-2-15,-1 1-5 0,7 2-8 0,-1 0 0 16,5 0-3-16,4-2-4 16,4-1 9-16,8-1-9 0,3-3 1 0,0-2 3 15,11-3-7-15,2-3 5 0,6-2 3 16,5-3-1-16,4-2 5 0,9-1 1 0,-2-2-1 16,5 0-1-16,0-2-4 0,1-2 2 15,-2-1-2-15,-1 0 0 0,-1 1 0 0,0 1 2 16,-4 1-1-16,0 0-3 0,-1 4 1 0,-4-2-4 0,0 0-1 0,-3 5 2 15,-3 1-4-15,-1 1 2 0,-3 1 2 0,-3 0-1 16,-2 1 4-16,1 2-3 0,-4 0 4 0,-1 0-4 16,-1 2-4-16,-1 0 5 15,-3-1-3-15,0-1 3 0,-3 2 5 16,-1-1-4-16,0 2 0 0,1 0-1 0,-3 2-2 0,-3-1-1 16,-1 1-14-16,-4 2-28 0,0-2-50 0,-8 4-97 15,1 1-203-15,1-5-776 0,4-5-510 16</inkml:trace>
  <inkml:trace contextRef="#ctx0" brushRef="#br0" timeOffset="336570.6134">21618 16145 230 0,'0'0'270'0,"0"0"-71"0,0 0-80 0,0 0-30 15,0 0-26-15,0 0-22 0,0 0-30 0,0 0-16 16,0 0-2-16,0 0 3 0,0 0 3 0,0 0 5 15,0 0 7-15,0 0 1 0,-23-20 5 0,23 18-7 16,0-1-14-16,-2 1-5 0,2-1 19 0,2-1 58 16,1-1 85-16,-1 1 74 0,-1-1 49 15,3 2 6-15,-1-2-20 0,-1 0-28 0,-1 2-30 16,1-2-22-16,0 2-26 0,-1 0-18 0,-1 1-27 16,0 1-24-16,0 1-18 0,0 0-26 0,0 0-13 15,0 5-10-15,-3 6-11 0,0 8 8 0,-6 8 5 16,-1 6 8-16,-2 5 2 0,-2 2-2 15,-1 1-8-15,2 1-8 0,2-3 2 0,2 0-11 16,1 0 0-16,5-4 4 0,3 1-14 0,1-6 10 16,2-1-5-16,8-5-2 0,5-4 10 15,1-5-7-15,1-2 4 0,7-7 0 0,-1-3-5 16,4-3 6-16,-1-4-2 0,0-8 5 16,2-5 2-16,-1-7-2 0,-4-2 2 15,4-6-7-15,-5-3 8 0,4 0-6 16,-4-1 0-16,-3 1 4 0,-1 2-11 0,-5 3 10 0,2 3-2 15,-5 5-4-15,-3 2 8 0,-4 5-7 0,-2 5 8 16,2 3 6-16,-4 3-5 0,0 2 5 0,0 2-9 16,0 0-3-16,0 0-2 0,0 2-4 0,-4 5 3 15,-2 6-6-15,-3 5 6 0,-2 7-4 0,-5 2-1 16,3 5 6-16,-2 0-10 0,3 2 11 0,2 0-3 16,0 1-6-16,6 4 13 0,-3-1-13 15,6 1 3-15,-1 1-2 0,3-4-25 0,-1-1-11 16,8-4-26-16,4-4-32 0,1-5-40 15,6-3-46-15,2-7-63 0,5-5-167 0,-6-5-583 0,-8-2-661 16</inkml:trace>
  <inkml:trace contextRef="#ctx0" brushRef="#br0" timeOffset="336924.4766">22545 16377 2034 0,'0'0'456'0,"0"0"-99"15,0 0-111-15,0 0-75 0,0 0-56 0,0 0-40 16,0 0-33-16,0 0-11 0,0 0-2 0,0 0-5 15,0 0 5-15,0 0-8 0,0 0-8 0,0 0 1 16,-75 123-13-16,71-101 6 0,8-1-4 0,-3-4-2 16,3-1 8-16,5-2-7 0,1-5 5 15,1-1 1-15,0-2-10 0,0-2 12 0,4-3-2 16,-3-1 2-16,0-3 6 0,0-5-5 16,4-1 2-16,-4-2-5 0,2-3 5 0,1-2-8 15,-4-1 1-15,-1-1 7 0,-3 1-11 0,-3-2 11 16,-4 0-4-16,0 1-3 0,0-2 9 0,-3 2-8 15,-5 0 0-15,-3 0 1 0,-5 4-14 0,1-1 9 16,-3 1-6-16,-3 2 8 16,-6 3 5-16,1 2-5 0,-3 3 2 0,-1 3-12 0,0 1 3 15,5-1-4-15,2 4 1 16,6 3 1-16,2 2-8 0,7-1-12 0,3 1-26 16,6 0-28-16,-1 1-32 0,9 0-37 0,4 0-47 0,7-1-80 15,5-1-203-15,-3-3-578 0,-8-1-396 16</inkml:trace>
  <inkml:trace contextRef="#ctx0" brushRef="#br0" timeOffset="337114.036">22913 16306 164 0,'0'0'916'0,"0"0"-265"15,0 0-186-15,0 0-120 0,0 0-98 0,0 0-74 16,136-26-49-16,-114 25-24 0,1 1-20 0,3 0-11 16,0 0-10-16,2 0-15 0,2 0-6 0,3 0-9 15,-2 1-7-15,1 0-6 0,2 1-6 16,-3-1-3-16,0 1-4 0,-1-2 1 0,-6 0-2 0,3 0-2 15,-3 0 5-15,1-5-12 0,-2-1 0 16,-2-1-25-16,0-3-33 0,-1 1-36 0,-6 0-61 16,2-2-74-16,-6 1-128 0,-3 2-346 0,-4 3-820 0</inkml:trace>
  <inkml:trace contextRef="#ctx0" brushRef="#br0" timeOffset="337297.3426">23375 16062 2029 0,'0'0'445'15,"0"0"-118"-15,0 0-78 0,0 0-58 0,0 0-54 16,0 0-43-16,0 0-44 0,0 0-24 16,0 0-13-16,0 0 5 0,0 0 4 0,0 0 7 0,0 0 0 15,-37 90-5-15,37-63-3 0,0 0-8 16,0 3-5-16,0-1 0 0,0 1-6 0,0 2 2 16,-2 1 4-16,-4 1-9 0,3 3 1 0,-4-1-24 15,4 1-45-15,-4-1-62 0,5-7-119 16,1-6-353-16,0-10-1108 0</inkml:trace>
  <inkml:trace contextRef="#ctx0" brushRef="#br0" timeOffset="337635.613">24072 15873 1809 0,'0'0'1055'0,"0"0"-861"0,0 0-34 0,0 0-21 16,0 0-37-16,0 0-26 0,0 0-20 0,0 0-23 15,-116-3-1-15,91 22-8 0,1 1-4 0,3 5 4 16,2 2-11-16,6 5-1 16,1 0-5-16,6 4-5 0,1-1 1 0,1 1-4 0,5 0 2 15,-1-3 4-15,7-1-4 0,0 0 3 0,2-2-4 16,-1 0-2-16,3-3 2 16,1-1 0-16,-1 0 4 0,-1-4-2 0,2 1 1 0,-2-3-5 0,-1-2 1 15,-2 0 3-15,1-3-4 16,-2-2 7-16,-3-2-3 0,-1-3-5 0,1-1 5 15,-3-3-4-15,0 0 3 0,0-2 5 0,-5 1-3 16,0-2 3-16,-5 1-3 0,-5-2-5 0,0 0 3 16,-4 0-3-16,-3-2 2 0,-3-3-5 15,3-2-9-15,-5-2-19 0,4 1-24 0,1-3-34 16,3-2-45-16,0-2-83 0,8-2-251 0,3 4-765 16,5 5-300-16</inkml:trace>
  <inkml:trace contextRef="#ctx0" brushRef="#br0" timeOffset="337969.0078">24334 16229 2067 0,'0'0'459'0,"0"0"-258"16,0 0-69-16,0 0-2 0,0 0-12 16,0 0-5-16,0 0-28 0,0 0-32 0,0 0-19 15,0 0-15-15,-29 125-9 0,29-107 0 0,5 0 0 16,4-3 1-16,-3-1-1 0,6-1-1 0,1-1-4 15,1-4 2-15,3-1 2 0,-3-4 2 16,5-2 6-16,-2-1 0 0,-2 0 0 0,1-7-1 16,-2 0 1-16,-3-4 1 0,2-1 2 15,-6-1-1-15,2-1-3 0,-3-1-6 16,-2 0-1-16,-3-2 0 0,0 1 1 0,-2-3 4 16,1 1-2-16,-3-4-2 0,-4 1-7 0,-3 1-3 15,0-1 1-15,0 2 0 0,-1 3 2 16,0 4-2-16,1 1-3 0,0 4 0 0,0 2-5 0,2 2-5 15,3 2-17-15,-2 1-49 0,-2 0-57 0,5 6-125 16,0-1-407-16,1 0-1037 0</inkml:trace>
  <inkml:trace contextRef="#ctx0" brushRef="#br0" timeOffset="338189.3288">24735 16202 2544 0,'0'0'203'16,"0"0"-8"-16,0 0-40 0,0 0-21 0,0 0-28 16,0 0-29-16,139-25-22 0,-104 23-17 0,0-1-12 15,4 1-4-15,-1 0-9 0,0-2-6 0,-1-1-3 16,0 1-1-16,-1-2 2 0,0-1 4 0,-2-1-4 16,-3 3-12-16,-2-4-23 0,0 0-34 15,-5-1-35-15,-3-1-47 0,-4 0-60 0,-4 1-139 16,-6 0-431-16,-3 5-834 15</inkml:trace>
  <inkml:trace contextRef="#ctx0" brushRef="#br0" timeOffset="338383.4446">25136 15928 1678 0,'0'0'535'0,"0"0"-121"0,0 0-155 0,0 0-84 0,0 0-65 0,0 0-23 0,0 0 2 0,0 0-10 15,0 0-8-15,0 0 0 0,0 0-19 16,0 0-2-16,0 0-3 0,0 119-8 0,-1-91-2 15,-2 2-13-15,-2 1-14 0,-2 3 2 0,1 0-2 16,-2 2 1-16,1 2 9 0,-1 2-13 16,-4 1-6-16,-1 0-1 0,1-1-18 0,-1-2-16 15,3-3-31-15,1-5-61 0,1-5-64 0,5-3-129 16,0-11-506-16,5-4-903 16</inkml:trace>
  <inkml:trace contextRef="#ctx0" brushRef="#br0" timeOffset="338751.7247">25777 15899 1657 0,'0'0'999'0,"0"0"-789"0,0 0-57 0,0 0-36 0,0 0-32 16,0 0-9-16,0 0 5 0,0 0-4 0,0 0-11 15,0 0-11-15,0 0-15 0,-140 131-12 16,110-97-3-16,4 2-12 0,-2 1-4 0,3 5 2 15,2 1-8-15,0 0-2 0,8 2 0 0,-1-3-4 16,6-3 6-16,7-4 4 0,4-4-3 0,0-4-4 16,9-5-3-16,2-4-3 15,4-4 1-15,-1-5 3 0,1-4 2 0,1-2 0 16,-1-3-2-16,3-1-3 0,0-6 0 0,-2-3 6 16,2-4 0-16,-2-3 2 0,-2-5 0 0,-2 3-3 15,-1-2 2-15,-3-1 0 0,-4 1 3 0,-1-1 2 16,-2 3-4-16,-1-1 3 0,-1 0-2 0,-3 4-6 15,-4 0 5-15,-2 3-3 0,-3 2 4 0,-1 2 2 16,-5 2-4-16,-1 2-5 0,0 2-2 16,0 1-1-16,3 1 3 15,2 1-15-15,2 0-35 0,4 3-51 0,2 3-82 0,-1 2-157 0,5-3-757 16,2 0-616-16</inkml:trace>
  <inkml:trace contextRef="#ctx0" brushRef="#br0" timeOffset="339103.0703">26102 16154 2498 0,'0'0'196'0,"0"0"-44"16,0 0-34-16,0 0-22 0,0 0-7 16,0 0 0-16,0 0-19 0,0 0-20 0,0 0-21 15,0 0-11-15,-61 136-10 0,61-113-1 0,0 1-2 16,3-1 1-16,4-2-1 0,6 0 1 0,6-1-1 15,0-2-2-15,2-4 6 0,2-1 3 0,3-5 6 16,-3-3 1-16,-2-5 0 0,0 1-2 16,-1-7-1-16,-1-4 10 0,-3-4-2 15,-1 0 9-15,1-3-1 0,-2 1-8 0,-5-4 5 0,0 1-10 16,-2-1 2-16,-4-1 2 0,-1-1-4 16,-4 0-3-16,1 0-3 0,-6 1-4 0,-4 0-1 15,0 1 0-15,-2 3 0 0,-3 1-2 0,-3 1 0 16,-1 3-1-16,-1 2-7 0,-2 4 6 0,1 4-11 15,-4 2-14-15,0 1-22 0,-3 7-66 16,-1 2-61-16,-4 4-159 0,7-2-873 16,10-3-555-16</inkml:trace>
  <inkml:trace contextRef="#ctx0" brushRef="#br0" timeOffset="339579.5718">22676 17226 2573 0,'0'0'93'0,"0"0"14"16,0 0 33-16,0 0 12 0,0 0-4 0,-122-14-21 15,119 13-47-15,0 1-42 0,3 0-14 16,0 0-14-16,0 0-4 0,6 0 11 16,3 1-2-16,2-1 5 0,7 2 0 0,3-2 2 15,8 0-1-15,6 0 1 0,9-5 3 0,11-3-2 16,7-3-2-16,10-4-3 0,10-1-3 16,10-5 6-16,10 0-3 15,16-2 3-15,8-1-1 0,13 1-12 0,13-4 5 16,11-2-10-16,9 0 6 0,11-1 8 15,8 0-5-15,5 4 6 0,-2 4-7 0,-2 2-7 16,-7 2-1-16,-5 1-3 0,-15 3 4 0,-12-1 2 16,-9 2 2-16,-21 0-1 0,-12-1-4 0,-19 1 0 0,-15-2-4 15,-15 4 5-15,-14 1 0 0,-14 2-3 0,-13 2 7 16,-6 0 0-16,-9 1 4 0,-6 1 8 0,0-1-6 0,-6 2-2 16,-8-1-9-16,-4 0-7 0,-7 3-3 0,-5 1-5 15,-4 0-8-15,-4 3-6 0,-3 6-16 16,0-1-25-16,-2 6-33 0,-1 2-46 0,1 3-77 15,10-4-267-15,12-4-875 16</inkml:trace>
  <inkml:trace contextRef="#ctx0" brushRef="#br0" timeOffset="340033.29">24492 17329 2929 0,'0'0'88'0,"0"0"11"0,0 0-5 0,0 0-1 16,0 0 4-16,0 0-25 0,0 0-24 0,0 0-18 16,0 0-5-16,0 0-4 0,160-66-2 0,-103 59 2 15,1 2-7-15,-3 5-1 0,2 0-7 16,-7 4-8-16,-4 3 11 0,-6 5-14 0,-4 2 8 16,-6 4 2-16,-7 1-17 0,-3 2 15 15,-7 0-8-15,-3 2-1 0,-3-1 14 0,-7 4-12 16,1 2 7-16,-8 1-3 0,-2-1-12 0,2-1 11 15,-2-3-2-15,0-1 5 0,4-3 2 0,2-2-2 16,2-2-1-16,1-2-6 0,4-2 7 16,9-1-6-16,1 0 5 0,6-1 8 0,4 1-12 15,4-1 8-15,1-2-5 0,-2 1-5 0,-3-5 15 16,-3 1-10-16,-4 0 16 0,3-1-6 0,0 1-12 16,0-1 1-16,2 2-9 0,-2 1 13 0,-4-1 8 15,0 2 1-15,-4-1-5 0,-3 1-18 16,-4-1 2-16,-1 2 6 0,-4 0 7 0,0 0 28 15,-8 2-20-15,0-2 7 0,-4 1-22 0,-2 0-8 16,-4 0 26-16,-2-1-21 0,-3-1 28 0,-4 1-12 16,0-2-23-16,-3 0 20 0,-5 0-15 15,1-2 5-15,-3-1 28 0,2 1-19 0,0-3 2 16,2 0-24-16,2 0-17 0,3 0-20 0,7-1-22 16,2-1-27-16,7 0-97 0,3 0-343 15,7 0-883-15</inkml:trace>
  <inkml:trace contextRef="#ctx0" brushRef="#br0" timeOffset="340332.2133">27571 16619 3203 0,'0'0'111'0,"0"0"7"16,0 0-24-16,0 0-5 0,0 0-16 15,0 0-22-15,0 0-10 0,0 0-16 0,0 0 2 0,0 0-9 16,152-50-14-16,-104 49 5 0,1 0-8 16,3 0 6-16,0 0-1 0,-2 1-1 0,0 0-1 15,0 0-4-15,-7 0 4 0,-1 0-6 0,-4 1 1 16,-7 0 2-16,-1 0-22 0,-6 0 0 15,-3 0-26-15,-4 1-31 0,-4-1-28 0,-6 0-65 16,-3 1-82-16,-4 2-188 0,-4-1-724 0,1 0-420 0</inkml:trace>
  <inkml:trace contextRef="#ctx0" brushRef="#br0" timeOffset="340683.6363">27532 16909 2241 0,'0'0'252'15,"0"0"-22"-15,0 0-23 0,0 0-5 0,0 0-45 0,0 0-44 16,0 0-38-16,146 20-23 0,-94-18-14 16,8 0-13-16,10 0-2 0,2-1-12 0,9-1-7 15,0 0 5-15,3 0-9 0,3-5 0 0,-4-3-13 16,-1-5-59-16,0-3-53 0,-2-8-146 0,-19 6-429 16,-21 3-1013-16</inkml:trace>
  <inkml:trace contextRef="#ctx0" brushRef="#br0" timeOffset="341003.8501">29526 16186 1355 0,'0'0'1004'0,"0"0"-701"0,0 0-44 0,0 0-60 16,0 0-44-16,0 0-30 0,0 0-23 0,0 0-13 16,0 0-13-16,0 0-17 0,0 0-15 0,0 0-10 15,0 0-13-15,0 0-5 0,1-75-1 0,-1 75-17 16,0 0 4-16,0 0 2 0,1 0-3 0,-1 0 10 15,0 0-5-15,0 0-9 0,0 0-1 16,0 0-7-16,0 0 5 0,0 0 4 0,0 0 2 16,0 0 8-16,0 0-4 0,-1 0 0 0,1 0-4 15,-2 1-3-15,-5 4 5 0,0 2 0 0,-3 3 7 16,-5 4-2-16,-4 3 2 0,-2 2 0 0,-1 1-6 16,-5 3 8-16,-1 2-7 0,0 4 4 15,-1 1-1-15,2 3-9 0,6-2 9 0,9 1-5 16,3 1 0-16,7 1 9 0,2 0-6 0,9 2 0 15,4 0-5-15,8-1 0 0,7-1-2 0,4 2 6 16,0-2 5-16,5 1-4 0,-3-3 4 16,0-2-6-16,1-2-3 0,-4-2-2 0,-2-2-1 15,-1-2 2-15,-5-3 3 0,-3 0-5 0,-6-4 2 16,1-3-3-16,-4-3 3 0,-6-1 6 16,1-1-3-16,-4 0 2 0,-1-1-7 0,-1 1-2 15,0-2 3-15,-2 1 4 0,-6-1 6 0,-3 1 3 16,-3-1-1-16,-6 1-7 0,-8-1-5 15,-4-1 4-15,-7-1-4 0,-1 0 6 0,-1-1-1 16,-6 2-16-16,1-2-14 0,-3 0-27 0,7-2-29 16,-1 0-30-16,4-5-44 0,3-1-60 0,5-3-227 15,10 1-793-15,10 2-439 0</inkml:trace>
  <inkml:trace contextRef="#ctx0" brushRef="#br0" timeOffset="341381.0486">29740 16255 1806 0,'0'0'513'16,"0"0"-197"-16,0 0-97 0,142-6-32 15,-107 8-46-15,-6 6-33 0,-1 2-32 0,-2 2-11 16,-4 1-14-16,-3 3-10 0,-3 1-3 0,1 6-10 16,-5 2 1-16,-2 5-1 0,-3 3-7 15,-4 4 0-15,-2 0-6 0,-5-1-2 16,-4 3 5-16,-3-2-7 0,-2 2 0 0,0 0-8 0,1-3-4 15,3-2 1-15,5-7 0 0,2-3 7 0,3-4-3 16,1-2 0-16,8-6-3 16,1-2-4-16,5-3 6 15,5-2 1-15,3-4 7 0,5-1 4 0,2 0-6 0,1-1-3 0,1-6-3 0,2-4 7 16,-4-3 3-16,2-4 3 0,-2-2 0 0,-1-3-11 16,0-3 1-16,-3-3 1 0,-4-4-1 15,-3-2 5-15,-2-2-1 0,-7 0-3 0,-5 0-2 16,-3 2-4-16,-8-1-3 0,-6 2 0 0,-10 3 2 15,-2 3 0-15,-8 2-2 0,-7 4 2 0,-2 3-6 16,-2 4 1-16,1 4 5 0,3 4-4 0,4 7-1 16,3 0-24-16,3 11-45 0,-1 4-80 15,2 4-173-15,10-6-934 16,1-3-539-16</inkml:trace>
  <inkml:trace contextRef="#ctx0" brushRef="#br0" timeOffset="342056.6851">30847 16125 829 0,'0'0'786'0,"0"0"-556"0,0 0 23 0,0 0-18 15,0 0-14-15,0 0-39 0,-48-124-47 16,35 102-25-16,-6 0-22 0,-2-1-23 0,1 3-12 16,-4 0-12-16,-3 0-3 0,-3 1-2 0,0 2-2 15,-3 1-3-15,-5 1-7 0,-3 2-3 16,0 2-3-16,-1 2-4 0,-7 1-1 0,0 4-5 15,-4 3-1-15,-2 1-2 16,-4 1-1-16,-2 7 3 16,-2 4 0-16,-3 4 3 0,2 4 0 15,-3 3-2-15,1 3 3 0,-3 4 1 0,-3 3 5 0,1 5 2 0,-2 5-3 16,2 3-4-16,2 4-12 0,2 2-1 0,6 5 0 16,5 2 3-16,2 2 6 0,8 4 0 0,5 1-5 0,8 0-4 15,6-1-1-15,8 0-1 0,8 5 3 0,10-1 5 16,2 5-12-16,13 5-3 0,10 1 3 15,9 2-5-15,12 3 14 0,11 1 2 0,8 2-4 16,11-3-5-16,-2-12-6 0,-6-11 1 0,-4-10 7 0,-2-10 0 16,3 1 12-16,7 0-8 0,7-2 2 15,5-2-4-15,1-3-12 0,7-5 18 0,1-6-15 16,-1-8 25-16,-2-5-3 0,-3-9-18 16,2-3 18-16,-6-7-13 0,2-8 16 0,4-11 21 15,15-15-9-15,16-20-12 0,6-16-7 16,-2-10-10-16,-17 0 4 0,-18 0 16 0,-10 1 4 0,-6-4 1 15,-4-4-4-15,-14-3-8 0,-4-3-1 0,-11-1 0 16,-10 0 1-16,-11 2 3 0,-10 2-3 0,-9 3-3 16,-3 1-3-16,-16 5-4 0,-8 6 1 0,-4 5 6 15,-10 7 0-15,-9 5 0 16,-10 8-4-16,-10 4-12 0,-15 5 3 0,-7 3 0 16,-11 5 4-16,-14 5 5 0,-6 2-4 0,-6 8-2 0,-3 4-10 15,2 8-26-15,4 13-50 0,3 5-108 16,34 6-613-16,30-2-982 0</inkml:trace>
  <inkml:trace contextRef="#ctx0" brushRef="#br0" timeOffset="347943.4046">22737 11508 0 0,'0'0'0'15,"0"0"0"-15,0 0 0 0,0 0 0 0,0 0 0 16,0 0 0-16,0 0 0 0,0 0 0 0,0 0 0 15,0 0 0 1,0 0 0-16,0 0 0 0,102-17 0 0,-85 13 0 0,0 1 0 16,1-1 0-16,1 2 0 0,-2-1 0 0,-2-1 0 0,1 0 0 15,-2 1 0-15,-3-2 0 0,4 2 0 16,-3 1 0-16,0-1 32 0,-1 1 76 0,1 1-14 16,4 1-25-16,-3 0-12 0,4 0-8 0,-3 0-5 15,5 0-4-15,-1 0-3 0,2 0-11 16,2 0-1-16,-1 3 6 0,6 1 3 0,-2 1 6 15,3-1 11-15,2 0-4 0,2 1-11 16,0 2-10-16,3 2-8 0,-1 0-7 16,0 1 5-16,5 1-2 0,-3 2-8 0,-1 2 1 0,2 0-1 0,-2 1 0 15,1 2 0-15,-5 1-3 16,0 1 0-16,-3-1-2 0,-1 2 5 0,2 1 3 0,-2-2 3 16,-2 2 0-16,2 0 2 0,-4 2-1 15,-1-3 2-15,3 3 1 0,-2 0-2 0,-1 1 12 16,4 0 2-16,-1 0 7 0,3 2 2 0,1-1-9 15,-2 1-3-15,0 0-4 0,3 2-2 0,-2 0-6 16,1 1-4-16,-3-1 0 0,3 0 0 16,-2-1-1-16,0 1 1 0,0-1-1 15,-1 3 0-15,-2-1 1 0,-3-1 2 0,1 3-3 0,3-2-2 0,-3 1-2 16,0-2-7-16,0 2 0 0,3-2 0 16,-2 1-1-16,-1 1 10 0,0 1 0 0,1-2 1 15,0 2 0-15,-2 2-4 0,2-1-1 0,1 2 1 16,3-1 0-16,-1 2 1 0,1-1-2 15,0-1 1-15,1 2 0 0,-3-2-2 0,3 1 0 16,-1 1 0-16,-1 0-1 16,1 3 0-16,2-1 6 0,-4 1 0 0,4-1 3 0,-2-1 1 0,0 0-4 15,0 0 2 1,2 0 0-16,-2-1 1 0,3 1-2 0,0-2-1 0,1 1 1 0,0 2-1 16,2-2 2-16,-2-2-5 0,1 0 2 15,0-1 0-15,2 0-3 0,2 2 5 0,2 0-1 16,-2-1-2-16,3 1 4 0,-1 1-2 0,1 1 1 15,-2 0-1-15,4 0-3 0,-4 1 2 16,1 0-2-16,-2 2-1 0,0-2 0 0,0 1 1 0,2 0-2 16,-1 0 0-16,0 1 3 0,0-2-5 15,2-2 0-15,1 1 4 0,-1-1-3 16,3 1 5-16,-1-2 1 0,3-1-3 0,-2-2 6 16,3 3-9-16,2-3-6 0,0-1 1 0,3 0-7 0,0 0 8 15,0-1-3-15,0 2-4 16,1-1-2-16,1 1-23 0,-1 1-32 0,2 2-68 0,-1 2-123 15,-11-9-263-15,-16-10-25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15:10.3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1468 1564 1446 0,'0'0'538'0,"0"0"-487"0,0 0 37 0,0 0 38 0,0 0 15 15,0 0-6-15,0 0-32 0,0 0-48 0,0 0-42 16,0 0-15-16,0 0 7 0,0 0 38 0,24 7 33 15,-31 13 13-15,-1-1-7 0,-1 1-25 16,-1-4-2-16,-1 2-9 0,-1-1 1 16,-5 2 0-16,3-1-19 0,-6 1 2 0,0-2-3 15,0-2 0-15,-2-3 1 0,1-1-2 0,-3-2-3 16,4-2 0-16,1-2 1 0,2-4 4 16,0-2-2-16,1 1-2 0,2-4-6 0,4-4-7 15,0-2-3-15,6-4-8 0,3-3-1 16,1-2-4-16,3-3-2 0,7-2 3 0,3 0-2 0,6-1-1 15,0-1-2-15,6 3 2 0,1 3 4 0,1 2 0 16,-2 3 2-16,6 5-3 0,1 4-12 0,0 6 0 16,-1 4-1-16,-8 9 5 0,-4 7 8 0,-4 4 2 15,-3 5 3-15,-1 6-3 0,-3 3 4 16,-1 5 4-16,-7 3-2 16,0 5 3-16,-8 1 1 0,-5 1-5 0,-3-7 1 0,3-6 1 0,-4-5 0 15,2-7 10-15,-3 3-1 16,-4 1-3-16,-4 0-5 0,0 0-8 0,-3 0-2 0,-3-1-1 15,1-4 2-15,-2-3 1 0,0-2 1 0,7-4 1 16,-2-3 0-16,4-3 3 0,1-4 6 0,7-3-2 16,1-1 0-16,3-2-3 0,4-2-13 15,4 0 3-15,2-7-5 0,2 0-2 0,0-4 8 0,3-1-7 16,4-3 3-16,1 0 1 16,3 1-6-16,4 0 5 0,2 0 1 0,0 2-1 0,3 2 5 15,5 4-3-15,0 0 3 0,5 1 5 0,0 1 2 16,7 4-3-16,7 2-10 0,12 0-1 15,2 6-5-15,1 0 8 0,-8 0 10 0,-9-3-1 16,-3-4-2-16,1 0-31 0,-8-1-43 0,1-7-27 16,-4-3-20-16,0-5-2 15,-3-3 31-15,-3-3 21 0,-1-5 20 0,-4-5 27 0,-4-3 16 16,0-4 0-16,-3-6 6 0,-2-5 6 0,-5-5 3 16,-2-5 7-16,-2-2 5 0,0-7 1 0,-10 0 9 15,-1-3-1-15,-4-1 2 0,-5 0 15 16,1 12-9-16,-3 7-1 0,-3 9 3 0,4 9-12 0,-9-1 9 15,-3 0 1-15,-7 0-4 0,-2 3 3 16,-7 1-11-16,-3 5 1 0,-5 5-4 0,-2 6-2 16,-2 7-2-16,-4 6-2 15,0 3 1-15,-6 11-7 16,-1 8 5-16,6 1 3 0,7 3 3 0,12 3 23 0,8-2-5 0,-2 7-12 16,-2 6-7-16,0 7-26 0,1 6 4 0,2 8 2 0,0 8 7 15,5 7-1-15,-1 6-5 0,4 8 5 0,7 3-3 16,3 6 5-16,5 4 11 0,5 4-3 15,6 3 3-15,11 23-1 0,16 19-4 0,19 9-28 16,16 2 0-16,15-30-1 0,11-28-1 0,6-29 33 0,-2-25-5 16,-1-23 3-16,0-17 1 0,15-15 1 15,12-25-6-15,3-17-2 0,1-12-1 16,-23-8 0-16,-16-5 8 16,-9-2-2-16,0-9 0 0,-4-4-4 0,-10-7-3 0,-3-5 4 15,-6-5-1-15,-8-3 5 0,-5-4-2 0,-9 1-6 0,-7 3-1 16,-7 3-7-16,-9 6-3 0,-6 6 4 15,-12 6-1-15,-3 20 5 0,-5 13 3 0,0 12-4 16,-2 11-9-16,-5 0-5 0,-9 1-4 0,-9 4 0 16,-9 2 11-16,-8 8-3 0,-8 2-3 0,-8 9 5 15,-2 6-9-15,-5 8 4 0,-2 8 11 16,2 6-5-16,2 8-8 0,5 3-30 0,7 6-54 0,12 3-89 16,7 4-155-16,23-10-328 15,11-14-788-15</inkml:trace>
  <inkml:trace contextRef="#ctx0" brushRef="#br0" timeOffset="584.2842">2884 2949 2830 0,'0'0'9'0,"0"0"11"0,0 0 0 0,-18-141 1 0,22 93 5 15,13-5 7-15,2-6 7 0,5-8 11 0,5-4-4 0,3-8-8 16,3-7-8-16,8-10-3 16,-2-4-4-16,3-1 0 0,1-1-3 0,-1 8-7 15,-6 7-4-15,-6 11-2 0,-8 13 9 16,-6 12 10-16,-11 10-1 0,-5 8-2 0,-2 8-10 0,-10 5-8 0,-4 6-2 16,-1 5 1-16,-4 6-5 15,-1 3-7-15,-6 7-2 16,-1 9 0-16,-5 11 4 0,-4 5 5 0,-5 9 3 15,7 3 2-15,-1 5-3 0,8 0-4 0,6 4 2 0,6 0-3 16,11 3 3-16,4-1 5 0,11-2-7 0,12 2-1 0,14-6 1 16,8-2-3-16,9-3 1 0,8-5 0 0,4-2 0 15,2-4 0-15,-3-6 3 0,-4 0 1 0,-1-5 1 16,-10-1 1-16,-8-2 0 0,-10-3-1 0,-5 0-2 16,-11-3-3-16,-2-2 1 0,-9-1-1 0,-4-1 1 15,-1 3 7-15,-5 2 1 16,-8 3 7-16,-7 3 4 0,-5 3-1 0,-7-1 1 0,-5 1-1 15,-5 2-5-15,-2-2 0 0,-2 0-5 0,-1-1-2 16,-1-4 2-16,4-4 1 0,4-3 1 0,2-6-2 16,11-4-13-16,2-2-18 15,6-9-27-15,7-7-66 0,5-10-150 16,5 5-466-16,2 4-925 0</inkml:trace>
  <inkml:trace contextRef="#ctx0" brushRef="#br0" timeOffset="2283.3189">3955 1282 2377 0,'0'0'285'0,"0"0"-104"0,0 0-4 16,0 0-78-16,0 0 7 0,0 0-5 0,0 0-30 15,0 0-46-15,0 0-33 0,0 0-13 0,0 0 5 16,0 0 20-16,0 0-4 0,0 0 7 16,98 40-5-16,-90 18-5 0,-3 4 10 0,-1 9-3 15,-3 7 3-15,-1 7 4 0,1 2 6 0,-3 5-2 16,-5 2-16-16,4-1-20 15,-6-3-30-15,0-7-27 0,2-10-9 0,-2-13-1 0,-3-12 18 16,-2-9 9-16,-2-8 12 0,-3-6 5 0,-5-8-1 16,2-5 10-16,1-6 2 0,-3-4-7 15,3-2-21-15,0-2-37 0,2-7-30 0,0-5-20 0,3-6-16 16,3-1 19-16,-1-4 15 0,2-5 25 0,4 0 63 16,0-2 45-16,3 1 46 0,3 0 37 0,2 0 6 15,0 3-2-15,5-2 5 0,2 0 20 0,5 1 14 16,2 1 19-16,3 1-2 0,3-1-29 15,6 1-37-15,4 0-32 0,3-1-20 0,3 4-12 16,3 3-1-16,1 2 0 0,-1 4-1 16,-1 5-5-16,2 3 6 0,-3 3 3 0,-2 5-1 15,-1-1 3-15,-6 6-7 0,0 4-3 0,-2 3-3 16,-6 3-5-16,-1 1-2 0,-2 3 5 0,0-2 2 16,-2 2-1-16,0-1-2 0,-3-1-6 15,1-2-5-15,0-1 5 0,-1 0 2 16,1 0 2-16,-2 0 11 0,4-2 9 0,0 2 9 15,1-3 4-15,-1-4-1 0,5-1-2 0,-2-3-5 0,1-4-2 16,4 0-1-16,-5 1-5 16,1-6-3-16,-1-2 1 0,-1-1-3 0,0-4 2 15,-1 0 0-15,2-3 1 0,-4-1-3 0,-1 0 0 0,0-1 5 16,-2-2 5-16,-4-1 4 0,2 1-6 16,-4-4-9-16,1 1 1 0,0-1-2 0,-2 2-2 0,-1 1 2 15,-1 4-7-15,1 2-2 0,-2 4-2 16,0 5 5-16,1 0-2 0,-2 4 5 0,1 0 1 15,-1 1-5-15,0 0-2 0,0 0-10 0,0 0-13 16,5 1-10-16,2 5-1 0,5 2 10 16,8 3 12-16,7 6 12 0,4 1 3 0,1 0-4 15,8 2 2-15,4-1 0 0,5 0-4 0,5-2 1 16,1-3-3-16,6-3 2 16,0-4-2-16,2-3-7 15,2-4-3-15,-3-2-6 0,-1-8-2 0,-5-2 5 0,-2-3 2 0,-8-4 6 16,-6 1 2-16,-9-3 6 0,-2 0 0 0,-8 0 2 0,-7 2-2 15,-2-2 3-15,-5 3 5 0,-1-2 5 0,-6 2 6 16,0-1 0-16,-7 1-8 0,-4 4-2 16,-3 1-5-16,-4 3-2 0,-2 2 6 0,-8 4-5 15,-3 1-2-15,-1 3 1 0,-8 0-4 16,-1 5 3-16,1 1 4 0,1 1-5 0,6 4 5 16,3 1-8-16,6 3 0 0,4 3 1 0,3 1-1 0,7 4 3 15,3 2-3-15,7 1 3 0,2 4-3 0,5 1 1 16,10 0-4-16,1-3-1 0,7-6 2 15,5-4-10-15,3-10 1 0,3-4 5 0,-2-4 0 16,5-4 13-16,-6-7 2 0,5-7-3 0,-5-2-1 16,4-7-4-16,-5-4 1 0,3-5-2 15,1-1 3-15,-4-7-1 0,3-5-1 0,-1-4 4 16,0-8-6-16,3-6 3 0,1-4-2 0,-7 9 0 16,-6 5 4-16,-4 7 5 0,-4 4-2 0,1-1-1 15,-5-2-5-15,2 0-5 0,-3 1 8 16,-3 2 2-16,-4 3 4 0,-3 7-1 0,-2 7 8 15,-1 5 10-15,-2 9 9 0,-4 2-4 0,3 5-11 16,-2 4-22-16,0 4-14 0,-1 7 1 0,-3 8 8 16,0 7 7-16,-4 9 12 0,-3 19-6 0,-4 21-3 15,0 20 0-15,-1 9-11 0,8-2 6 0,4-11 4 16,8-6-1-16,2-8 8 0,8-5-4 0,5-7-3 16,7-9 3-16,5-9-6 0,3-6 6 15,4-8-1-15,2-2-1 0,0-9-2 16,5-6-4-16,-1-3-1 0,-3-7-2 0,4-2 3 0,-1-7 4 15,-3-4-4-15,2-6 8 0,-3-2-12 16,0-3 4-16,-1-2 3 0,-3-5-5 16,-4-1 9-16,2-2-5 0,-6-4 1 0,-3 0 2 0,0 0-2 15,-8 1 1-15,0 1 2 0,-7 6 0 16,-4 2 1-16,0 7-1 0,-8 3 1 0,-2 5-4 16,-5 4 1-16,-3 3 0 0,-6 3-3 15,-1 1 5-15,-4 7-7 0,-2 7 2 0,2 0 1 0,2 4-6 16,7 2 6-16,8 2-3 0,1 2-4 15,8 1 6-15,3 2-1 0,0-2 2 0,4 0 3 16,9-3-1-16,3 2-1 0,4-2 1 0,2-1-1 16,6-1 1-16,-4-4 1 0,6-1 1 15,-1-3-1-15,0-2 1 0,0-3-2 0,1-4-3 16,-4 0 4-16,3-3-4 0,-1-4 4 0,-3-3 1 16,3-2-4-16,-5-1 6 0,5-2-9 0,0-1 1 15,-3 0 2-15,3 0-1 0,-1-4 2 0,-4 3-1 16,4-2-3-16,-4 1-2 0,0-2 0 0,3 0 1 15,-5-4 0-15,2-1 2 0,-2 0-4 16,-2 1-1-16,1-1 4 0,-4 4-4 0,-1 0 7 16,-4 4-1-16,0 3-2 0,-2 3 6 0,-2 1-5 15,-3 4-2-15,3 0-1 0,-5 3-17 16,4 1 6-16,-2-1-7 0,4 2 2 0,-3 5-1 16,3 1-9-16,1 1 1 0,0 6 5 0,3 3 16 15,0 3 7-15,6 3 7 0,0 2 1 0,3-2-4 16,2-1 6-16,5-4-3 0,2-4-1 15,2-1 5-15,6-2-6 0,3-6 0 0,3-2 1 16,3-3-10-16,0-2 8 0,1-8 3 16,0-2-4-16,-4-6 7 0,0 0-4 15,0-5 0-15,-3-3 4 0,0-2 1 0,-5-4 0 0,1-1 3 16,0-1 3-16,-4-1 3 0,-3-5 3 0,-5-2 2 16,-1 2-3-16,-10 4 6 0,-3 2 1 0,-2 5-1 15,-3-5 1-15,-3 1-12 0,-1-2 4 16,-1 0-2-16,-2-2 2 0,1 2 11 0,-1 7-3 0,-6 2 1 15,3 6 12-15,-3 5-9 0,3 3-8 16,-2 6-10-16,3 3-22 0,1 2-2 0,-3 1 5 16,3 8 9-16,-1 5 4 0,-2 3 4 0,2 7-2 15,0 9-5-15,-3 13 4 0,3 12-21 16,-2 11 13-16,4 4 0 0,-1-7-6 0,2-1 20 16,0-6-12-16,0 3 3 0,0 1-3 15,0-5-21-15,0-2-27 0,0-5-26 0,1-9-25 0,5-6-11 16,-1-10-10-16,4-5-33 0,-3-8-72 15,-2-7-237-15,2-3-624 0,-3-3-334 16</inkml:trace>
  <inkml:trace contextRef="#ctx0" brushRef="#br0" timeOffset="2492.9053">8552 1351 2845 0,'0'0'80'0,"0"0"1"15,0 0 1-15,0 0-3 0,0 0 5 0,0 0-26 0,138-69-18 0,-112 61-16 16,8 3-11-16,0 3 0 0,4-1-11 16,2 3 2-16,-1 1 0 0,-2-1-11 0,4 3-34 15,-5 3-82-15,-11-3-243 0,-7 0-979 16</inkml:trace>
  <inkml:trace contextRef="#ctx0" brushRef="#br0" timeOffset="3118.4576">9850 2013 1755 0,'0'0'110'0,"0"0"30"0,0 0 39 0,94-151-11 16,-55 102-1-16,3-6-16 0,7-5-39 0,3-5-19 0,-1-3-19 16,2-5-14-16,-6 11-12 0,-8 4-21 15,-6 8 2-15,-8 8-1 0,1-1-3 16,-3 1 7-16,-1-1-2 0,-3 4 1 15,-4 3 11-15,-4 5 2 0,-6 6-4 0,-5 4-7 0,0 7-15 16,-10 5-12-16,-4 5-9 0,-6 4 2 0,-4 1-5 16,-5 11 3-16,-7 5 7 0,1 6-4 0,-7 14 10 0,-5 12-6 15,9 13-11-15,10 6 3 0,17-5-10 16,11-4 9-16,16-4 11 0,8-2-4 0,9-4 8 16,2 0-4-16,6-5-3 0,5-1 1 15,-3-8 0-15,0 3-1 0,0-6 1 0,-3-3-1 16,-4-1-2-16,-3-5-3 0,-5-2 3 15,-5-4-6-15,-6-5 9 0,-5-2-6 0,-7-4-3 16,-1-1 2-16,-4-3-6 0,0-1 6 0,-2 0 1 16,-7 3 2-16,-6 0 5 0,-5 1-2 0,-5 0 2 15,-7-2-2-15,-2 1-5 0,0-2-1 0,0-2-10 16,3 0-18-16,0 0-36 0,5-2-53 0,6-3-61 16,5-4-170-16,4 2-612 0,7 1-647 15</inkml:trace>
  <inkml:trace contextRef="#ctx0" brushRef="#br0" timeOffset="3916.6617">11212 1290 2382 0,'0'0'158'0,"0"0"-9"0,0 0-14 0,0 0-16 0,0 0-20 16,0 0-26-16,0 0-21 0,0 0-19 0,-118 20-12 15,99-8-7-15,1 2-2 0,1 1-3 16,3-2-2-16,2 0-5 0,4-1-7 0,4 0-3 15,4-1 1-15,0 0 5 0,6-1 6 0,8 1 2 16,2 0-5-16,4-3-1 0,5 0 2 0,4-2-2 16,3-2 5-16,-1 1 0 0,4 0-4 15,0 1 1-15,-3 1-2 16,-1 1 2-16,0 4 2 0,-3-1 1 0,-2 3-3 16,-1 2-7-16,-7 3 0 0,0 2-1 0,-3 5 1 15,-2 2 6-15,-1 1-3 0,-6 4 2 0,0 4 4 16,-5-1 1-16,0 4 1 0,-2 1 1 0,-7 0 1 15,-2 0-3-15,0-4-3 0,-6-3-8 0,2-4 1 0,-5-4 1 16,0-4 6-16,-3-5 9 0,0-2-7 16,1-4 3-16,0-4-1 0,0-4-4 0,3-4 8 15,2 1 4-15,3-7-1 0,4-6 0 0,6-4-9 16,3-6-12-16,7-8-6 0,11-4 0 0,8-6 1 16,10-6 2-16,5-5 4 0,9-6-10 0,6-5-6 15,2-6-3-15,6-7-3 0,0-4 3 16,-5 10 10-16,-8 6 3 0,-6 5 12 0,-9 11 3 15,3-1-3-15,-3-1 8 0,0 2 2 0,-4 3 5 16,-2 0 14-16,-7 7 17 0,-5 4 2 16,-9 7-3-16,-7 5 1 0,-2 5-15 0,-6 3-14 15,-8 5-2-15,-3 3-9 0,-7 5-11 0,-2 0 11 16,-1 7-4-16,-7 6 4 0,-3 5 1 0,2 7-6 16,-2 2 0-16,3 6-4 0,2 6 9 0,-1 11 1 15,7 12-13-15,9 6 2 0,13-1-7 16,8-10-1-16,17-7 15 0,7-7 2 0,6-1 3 15,5-2-5-15,2-1 1 0,0-3-2 0,0-2-2 16,-1-4 6-16,-8-4 0 0,-2-3-1 0,-5-5-3 16,-4-1-2-16,-3-1-3 0,-5-1 3 0,-4-2 2 15,-3-1 1-15,-1-2 2 0,-4 1-6 16,-1 0 2-16,2 0-2 0,-7 0 0 0,-1 1 2 16,-3-2 2-16,-1 0-2 0,0 0-2 15,-4 0 3-15,0-4-1 0,1 3 4 0,-1-3 1 16,-1-2-1-16,3-1-1 0,-1-2 1 0,1 0-6 15,-3 0 5-15,4 0-1 0,1-3 1 0,0-2 6 16,2 2-8-16,3-2-1 0,2 0-2 16,1 1-3-16,1 0-3 0,1-1 4 0,0-1-6 15,0 0 0-15,4 1 1 0,0-1-9 0,-2 1 6 16,3 2 1-16,-1-1 4 0,-1 1 5 0,0 0 1 16,-2 2-5-16,-1 0 6 15,0 1-3-15,0 0-4 0,0 0-4 0,0 0-22 0,0 0-27 0,0 0-23 16,0 0-23-16,0 1-20 15,1 3-22-15,1-1-97 0,-1 1-276 0,0-1-537 16,0-2 63-16</inkml:trace>
  <inkml:trace contextRef="#ctx0" brushRef="#br0" timeOffset="6558.6849">11917 1142 747 0,'0'0'439'0,"0"0"-155"16,0 0-105-16,0 0-89 0,0 0-34 0,0 0-2 0,0 0 9 15,0 0 40-15,0 0 41 0,0 0 17 0,0 0 11 16,0 0-23-16,34 139-35 0,-28-90-31 0,4 1-22 16,-3-2-16-16,0-1-10 0,0-1-6 0,3 3-5 15,0-4 0-15,1 2-5 0,4-6 0 16,-2-3-7-16,0-4-1 0,1-6 0 0,-1-3-5 15,-2-5 4-15,0-6 1 0,-4-2-4 0,-1-4 5 16,1-3-4-16,-5-4 7 0,2 0 7 16,0-1 8-16,1-2 2 0,3-9-2 0,4-5-8 15,0-2-10-15,4-8-2 0,2-4-3 16,0-4-4-16,1-3-2 0,0-2-2 0,2 0-2 16,-1 1 1-16,-2 5-3 0,1 2 3 15,-1 6 0-15,-1 3-2 0,-3 6 4 0,-2 4-7 16,-3 4 1-16,0 3-5 0,-1 3-5 0,-2 2 2 15,2 0-5-15,1 2 1 0,2 7 5 0,-1 1 3 16,2 4 2-16,3 0 6 0,-1 4 4 0,6 0-3 16,0 1 4-16,1 1-2 0,8 0 1 0,2 1 0 15,6 0 1-15,2-1-3 0,5-4-29 16,1-3-32-16,4-1-28 0,2-8-42 0,2-4-40 0,1 2-34 16,0-12-47-16,-1-1-31 0,0-6 5 0,-5 2 20 15,0-5 49-15,-5 2 64 0,-5-3 54 16,-5 0 50-16,-3 0 79 0,-4 0 76 0,-5-1 82 15,-5 2 121-15,0 1-18 0,-6 1-48 0,-2 1-34 16,-2 2-98-16,-2 4 7 0,-1 0 22 16,-3 3-17-16,0 2-15 0,0 1-23 0,-5 0-31 15,1 2-10-15,-5 2-18 0,-2 1-13 16,-6 0-9-16,-4 4-9 0,-6 7-2 16,-6 4-2-16,-1 5 4 0,-7 3-2 0,1 5 6 0,-1 3-1 15,-1 2-1-15,2 5 3 0,1 2-6 16,7 3 0-16,5-2 2 0,10-2-12 0,11-4 6 0,6-6-7 15,11-4-2-15,9-7 6 0,11-4-9 0,7-6 11 16,5-7-3-16,7-4 2 0,3-8 7 16,5-8-1-16,-4-5 4 0,0-4-3 15,-4-4 2-15,-3-3-1 0,-5-5 1 0,-1-3 4 16,0-5-6-16,-1-4 2 0,-4 5-1 0,-6 2-6 16,-6 5 12-16,-2 2-2 0,1-3-5 0,2-6 11 0,-4-1-19 15,1-1 12-15,-3 0 8 0,-1 0-7 16,-6 7 27-16,-1 3 23 0,-6 7-5 0,-2 3 3 15,-3 8-15-15,0 5-30 0,-3 2 4 0,-2 3 0 16,-4 4-4-16,4 2-4 0,-2 3-8 16,-3 2-6-16,0 1 0 0,0 9 10 0,-2 4-8 15,-5 5 12-15,3 5-9 0,-4 8-1 16,-1 6 10-16,6 6-8 0,-5 18 9 0,7 16-9 0,1 8 0 16,7 0 4-16,4-14-4 0,5-13 6 0,9-12-2 15,6-7-6-15,2-5 3 0,4-6-3 16,-1-5 3-16,-1-5-3 0,-1-7 1 0,1-6-2 15,-2-6-1-15,-2 0 8 0,3-8-6 16,1-4 5-16,1-6 2 0,1-6-9 0,3-1 6 16,-2-5 1-16,1-2 0 0,-4-3 3 0,3-4-3 15,-6 4-3-15,-3 2 1 0,1 2 4 0,-2 3 0 16,-3 1-5-16,4-7 2 0,-1 2-11 0,2 0 7 16,-2 0 5-16,-1 3-2 0,1 3 4 15,-1 2-7-15,-3 8-5 0,-2 0 2 0,1 7-7 16,-3 2 4-16,0 4 5 0,-2 3-3 15,4 0 11-15,0 5-2 0,1 3-2 0,0 8 3 0,4 0-3 16,-3 8 1-16,7 12 4 0,3 9-5 16,-2 10 1-16,0 3-1 0,-1-6-3 15,0-7 3-15,1-10-2 0,6-2-3 0,1-6-1 0,3-6 1 16,0-3-10-16,4-5 3 0,-2-5 1 16,3-6-5-16,-1-2 9 0,2-5-3 0,-1-6-3 0,-3-3 10 15,2-4-6-15,-3-2 13 0,-1-3-4 16,0-4-3-16,4 0 5 0,-6 2-4 0,-6 3 5 15,-2 3 4-15,-2 3 3 0,-1-2-5 0,2 2-1 16,-1-3-1-16,-2 1-6 0,2 0 3 16,-6 2 7-16,3 1-8 0,-5 3 9 0,-1 3-4 15,-4 3-3-15,-4 1 6 0,2 2-11 0,-4 1 3 16,0 2-15-16,0 0-16 16,-1 0 3-16,1 4 7 0,0 2 12 0,5 1 17 0,-2 4 2 15,-1 0-6-15,5 6-4 0,4 4 5 0,5 2-9 16,3 5 2-16,1-2 4 0,1-5-4 0,3-3 7 15,0-4 0-15,3-2-3 0,2-3 1 16,2-4-4-16,0-5 4 0,-1 0 0 0,0-4-4 16,0-5 7-16,3-1-4 0,-2-2 0 0,-3 1 0 15,-4 1 0-15,-4-1 5 0,0 2-4 0,1-2 5 16,1-1 3-16,1-2-7 0,0-1 10 0,3-1-8 16,-3-1 0-16,2 2 1 0,-4 0-4 15,2 0 2-15,-1 4-3 0,-4 0 8 0,-3 3 1 16,2 0-4-16,-4 4 6 0,3 1-12 0,-2 3-2 15,1 0 6-15,1 0-6 0,0 3 5 16,2 3-4-16,2 2 2 0,4 3-1 0,-3-1-1 0,3 4 10 16,2-2-7-16,4 2 9 0,9 4-7 15,12 4-4-15,8-2 6 0,6-1-9 0,-9-5 13 16,-3-5 7-16,-8-3-3 0,2-3 7 0,-7-2-6 16,-1 0-1-16,-4-1-1 0,-4 0-3 0,-7-3 7 15,-4 0-1-15,-3-2 1 0,-1 0 2 16,3-2-3-16,3 0-4 0,-3 0-3 0,2-1 0 0,-1-1-11 15,-1 1-2-15,-3 1-1 0,-2 1-15 16,-3 0-10-16,-3 0-38 0,-3 3-95 16,-3 2-134-16,-2-1-423 0,-1 2-830 0</inkml:trace>
  <inkml:trace contextRef="#ctx0" brushRef="#br0" timeOffset="7489.4192">1913 3577 532 0,'0'0'242'15,"0"0"38"-15,0 0 15 0,0 0 19 0,0 0-30 16,0 0-48-16,0 0-55 0,0 0-35 15,0 0-37-15,0 0-27 0,0 0-29 16,0 0-26-16,0 0-14 0,0 0-4 0,-83 0 9 0,95 1 16 16,6 3 22-16,7-2 10 0,11 2 1 15,8-4-8-15,7 0-10 0,14 0-8 0,9-7 0 16,11-1-3-16,13-3-2 16,8-2-3-16,15 0-8 0,12-2-3 0,8-1-3 0,12-2-4 0,9-2-7 15,10-1-2-15,12-1 3 0,8-2-1 16,11-2 1-16,10-2 4 0,6-1-3 0,11-1 3 15,5-1 3-15,9-2-1 0,6-2 2 0,7 0-1 16,7-1 0-16,6-1 0 0,9 1 1 16,4 1-1-16,6-1-2 0,12 1 1 0,4 3-1 15,10-3 1-15,10 1 0 0,8 0-5 0,7 2-1 16,11 0-1-16,2 2-1 0,9 1 5 0,6 0-5 16,5 5 0-16,7-1-2 0,1 1-3 0,4 2 0 15,-2 0 1-15,0 1-1 0,-4-1 0 0,-1 0 1 16,-4-1-1-16,-1 0 1 0,-5-1 4 0,-3 1 8 15,0-1 0-15,-3 3-2 16,-5 0 0-16,-4 4-6 0,-6-1-1 0,-5 0 4 0,-5 2 2 0,-7 0-4 16,-5 0-5-16,-10 2-1 0,-2 1-6 15,-13 2 4-15,-11 0 6 0,-11 2-2 0,-15 0 8 16,-16 0-4-16,-13 3 3 0,-15-1-1 16,-15 0-5-16,-19-1 3 0,-15 1-2 0,-18-1-1 15,-19 1-8-15,-18 0 6 0,-15 1 3 0,-19-1 1 16,-19 1 12-16,-14 0-11 0,-15 1-2 15,-13 1 2-15,-8 1-8 0,-6 2 11 0,-5 1 0 16,-1 0 2-16,0 0-2 0,-1 0-7 0,-2 0-6 16,0 0-7-16,1 0-6 15,-4 0 1-15,0 0 5 0,-5 3 1 0,-7 0 3 0,-1 2 5 16,-4-2-3-16,-4 3 0 0,0-1-6 0,0 2-22 16,-3 0-32-16,-2 1-52 0,-4 3-107 0,10-5-463 15,7-1-1128-15</inkml:trace>
  <inkml:trace contextRef="#ctx0" brushRef="#br0" timeOffset="11464.9927">2433 4816 1578 0,'0'0'243'0,"0"0"15"0,0 0-46 15,0 0-59-15,0 0-48 0,0 0-41 16,0 0-29-16,0 0-19 0,0 0 1 0,0 0 12 0,0 0 26 15,0 0-3-15,68 69-9 0,-51-36 2 0,-2 8-8 16,0 7 9-16,-2 4 5 0,0 3-16 16,-4 8-4-16,0-2-7 0,-3 1-2 0,1-2 2 15,-3-7-4-15,-3-6-5 16,-1-5-5-16,-4-5-2 0,-7-5 8 0,-1-3 2 16,-7-2 6-16,-2-2 4 0,-6-3-2 0,-4-2 7 15,-4-3-4-15,-6-1 2 0,-5-2 0 0,0-3-1 0,-1-3 8 0,-2-3-4 16,3-2-12-16,-2-1-6 15,3-2-11-15,0-2 5 0,5 0 4 0,3-7-4 0,0-2-16 16,4-3-17-16,-3 2-23 0,5-6-18 16,2 0-11-16,9-1-44 0,4 0-93 15,4-1-232-15,7 4-608 0,2 5-550 16</inkml:trace>
  <inkml:trace contextRef="#ctx0" brushRef="#br0" timeOffset="12662.6208">2625 4831 2384 0,'0'0'172'0,"0"0"-89"0,0 0-27 16,0 0-37-16,0 0-15 0,0 0-12 0,0 0 5 16,0 0 4-16,0 0 7 0,0 0 9 15,0 0-5-15,0 0-1 0,124 1-1 0,-89 1 3 16,1-1 2-16,2-1 3 0,0-5 3 0,-3-4-1 15,3-1-2-15,-2-2 1 0,-4-3 0 0,1-3 2 16,-5 0 3-16,-4 0 1 0,-2-2 1 16,-3 1-3-16,-5 1 7 0,-2 1 10 0,-6-1 11 15,-2 1 12-15,-2 3 7 0,-2 3-7 16,0 2-3-16,-2 4-3 0,-1 4-14 16,2 1-17-16,-2 0-20 0,-1 5-19 0,-2 8-6 0,-3 8 6 15,-5 7 9-15,1 5 6 0,0 4 0 0,0 3 0 16,0 5 0-16,3 5-1 0,0 2 1 0,3 5 0 15,0 4 1-15,1 0 3 0,2 2-3 0,4-5 2 16,0-5-2-16,0-7-2 0,8-11 1 0,1-7-5 16,-2-11 3-16,3-6-1 0,-3-6 1 15,3-5 6-15,-2 0-6 0,3-5 0 0,0-8 0 16,4-5-6-16,4-8 6 0,2-2 0 0,2-4-4 16,-1 2 5-16,0-2-3 0,-1 0 0 15,1 0 1-15,2 2-1 0,-1 2 2 0,-1 4-3 16,-2 6 1-16,-2 3-7 0,-3 6 0 0,-3 3-3 15,-2 6-3-15,-1 0 6 0,3 1-4 0,-2 8 3 16,4 4 5-16,-2 3-2 0,2 2 4 0,2 3 0 16,2 1-2-16,-2 0 5 0,6 1 0 15,2-3 0-15,2 1 2 0,6-4-2 0,2-4 0 0,-2-4 2 16,6-4-2-16,-3-4 0 16,2-1 1-16,-4-1 1 0,-1-8 1 0,-3 0 4 0,0-5-3 15,-2-3 3-15,0-4 0 0,-2-1-6 16,-1-2 6-16,-2-3 2 0,0 0-2 0,-1 0 10 15,-4-1-9-15,-1 0 3 0,-6 2 2 0,-3 0 1 16,-2 4 14-16,-3 2 6 0,-2 4-2 0,0 0-3 16,-2 3-10-16,-3 0-6 0,-1 1-1 15,-4 3 2-15,0 3-5 0,-2 3 0 16,-2 3-5-16,-2 0-6 0,-1 4 2 0,-1 7 1 0,-2 3-3 16,3 3 5-16,0 4-5 0,2 2 0 15,1 2 2-15,4 2-4 0,3 2 6 0,1 1 0 0,3 1-3 16,3-1 2-16,1-2-3 0,5 0 1 15,4-2 2-15,5-5-1 0,1 0 0 0,2-6 0 16,4-2-1-16,2-5 0 0,0-2-1 0,2-4 1 16,0-2 3-16,1-6 5 0,-1-5-3 15,3-3-1-15,-2-2 1 0,0-2-8 0,0-3 7 16,-4-2 0-16,5-2 1 0,-6-1 4 0,2-1-5 16,-2 1-1-16,-3-1 1 0,-2 0-5 15,-3 3 8-15,0 0 2 0,-4 2-1 0,0-1-1 16,-1 0-3-16,-1 5 0 0,-2 2-1 0,1 4 9 0,-5 4 1 15,3 3 5-15,-1 0 0 16,-1-1-7-16,4-1-3 0,-1-1-6 0,3 1-5 0,-1 1 3 16,0 3-5-16,-1 1-1 0,3 2 1 15,-1 0-3-15,3 2 1 0,1 3 3 0,-3 6 2 16,2 1 0-16,1 2 1 0,-3 1 0 0,-2 4 1 16,3 2 5-16,-3 0-3 0,1 3 2 0,-1 0-2 15,1-1-7-15,0-1 8 0,0-4-2 16,3-1 2-16,-1-2 4 0,2-3-5 0,4-1 1 15,-1-3-2-15,2-2-2 0,2-4 1 16,0-2 0-16,-4 0 0 0,2-7 4 0,-1-3 1 16,3-2 0-16,0-5-1 0,1-1 1 0,0-3-4 15,2-2 0-15,-1-1 0 0,0-2-7 0,1-2 9 16,-2 0 0-16,-1-1-1 0,-2 1 10 0,-3 0-9 16,3 0 2-16,-6 1 0 15,-2 2-6-15,0 1 8 0,-4 3-1 0,-2 5 1 0,-2 3 5 0,0 5-1 16,-2 3 2-16,0 3 3 0,0 2 3 15,0 0-7-15,0 0-2 16,0 0-3-16,0 0-10 0,-2 3 3 0,0 3-8 16,-2 4 4-16,-3 8 6 0,-4 2-5 0,1 5 8 15,1 0-5-15,-1 0-5 0,6 0 7 16,0-2-1-16,4 1 0 0,0-2 5 0,0-1-5 0,6-1-1 0,2-2-1 16,5 0 0-16,1-5 1 0,5-1 2 15,6-3 1-15,4 0-12 0,3-3-11 0,4 1-36 16,3-5-35-16,2-1-51 0,1 1-152 15,-8-2-794-15,-11-2-664 0</inkml:trace>
  <inkml:trace contextRef="#ctx0" brushRef="#br0" timeOffset="13195.072">6788 4405 1988 0,'0'0'234'15,"0"0"14"-15,0 0 16 0,0 0-57 0,0 0-51 16,0 0-58-16,0 0-53 0,0 0-31 0,0 0-23 16,0 0-2-16,0 0 4 0,0 0 14 0,0 0 13 15,0 0 4-15,5 75-4 0,2-44-10 16,-1 2-3-16,3 2-3 0,0 3 2 0,0-2 2 0,1 2 1 16,1-3-1-16,0-4 0 0,-1-2 0 15,2-4-2-15,3-5-1 0,-1-8 1 16,-2-2 1-16,4-7 5 0,1-3 6 0,1-7 2 15,4-8 4-15,4-5-5 16,3-3-3-16,1-5-1 0,1-3 0 0,0-3 1 16,-1-3-1-16,1-3-5 0,-2-2-3 15,-3 0-3-15,2 2 1 0,0 4-3 0,-6 5 1 0,0 6-2 16,-1 4-1-16,-1 1 2 0,-2 6-2 0,0 3 1 0,-5 3 0 0,-1 2-5 16,4 4 4-16,-5 2-3 15,1 0-3-15,-2 8 4 0,1 5-3 0,4 3 2 16,-5 5 2-16,1 4-1 0,0 4 1 0,-4 2 2 0,0 3-2 15,2 2 2-15,-6 1 1 0,2 0-8 16,-2-5-8-16,2-3-22 0,-2-7-16 0,-2-5-28 16,0-4-53-16,-1-5-73 0,0-4-233 0,-1-2-692 15,1 0-344-15</inkml:trace>
  <inkml:trace contextRef="#ctx0" brushRef="#br0" timeOffset="13376.0075">7322 3764 1439 0,'0'0'205'0,"0"0"-38"0,0 0-70 0,0 0-67 15,0 0-52-15,0 0-23 0,0 0-6 16,0 0-197-16,0 0-1041 0</inkml:trace>
  <inkml:trace contextRef="#ctx0" brushRef="#br0" timeOffset="13792.1305">9240 4173 2590 0,'0'0'162'0,"0"0"-13"0,0 0-6 15,0 0-15-15,-129-59-29 0,106 56-19 16,-4-1-25-16,3 4-19 0,-3-1-6 0,3 7-8 16,-2 3-6-16,1 7-1 0,-1 6-4 0,4 1-1 15,0 6-3-15,2 1-3 0,2 4 0 16,6 2-2-16,2 1-2 0,6 0-1 0,1 1 1 16,3-2-1-16,10-4-2 0,7-2-2 0,4-4-1 15,5-9-4-15,5-4 1 0,2-8 5 16,1-5 2-16,3 0 7 0,1-11 0 15,-5-4 0-15,-1-4 2 0,-1-1-3 0,-1-5 5 0,-3-1 1 16,-4-3-2-16,0-2 4 0,-3 1-3 0,-2-1-1 16,-5 3 1-16,-1 3 2 15,-4 2 0-15,1 6 2 0,-4 4 3 0,-3 5-2 0,-2 5 3 0,0 0-4 16,0 3-4-16,0 0-8 16,0 0-11-16,0 7-1 0,-4 3 1 0,0 8 1 15,-4 3 6-15,5 5 2 0,1 2 1 0,2 3 4 16,1 1-4-16,3 0 0 0,8 0-1 0,4-1-6 0,6-1-11 15,6-1-36-15,3-1-56 0,1-3-97 0,-4-7-273 16,-9-9-1100-16</inkml:trace>
  <inkml:trace contextRef="#ctx0" brushRef="#br0" timeOffset="14104.1515">11430 3414 3457 0,'0'0'-8'16,"0"0"-9"-16,0 0-5 0,0 0 3 0,0 0 16 15,0 0 11-15,0 0 6 0,0 0-1 0,0 0 10 16,0 0 4-16,0 0 5 0,0 0 3 0,-15 143-8 15,14-101-4-15,-2 4-8 0,0 5-7 0,2 2 1 16,-1 5 0-16,0 6 1 0,-1 3-1 16,1 1-3-1,0 1-5-15,1 1-9 0,2-2-23 0,-1-2-29 0,0-7-45 16,2-4-58-16,2-5-82 0,-2-8-121 0,-2-11-514 16,0-13-731-16</inkml:trace>
  <inkml:trace contextRef="#ctx0" brushRef="#br0" timeOffset="15909.3601">10904 4187 2332 0,'0'0'142'0,"0"0"-19"0,0 0-25 16,0 0-57-16,0 0-20 0,0 0 4 0,0 0 2 0,150-69 0 15,-98 58-4-15,9-2 1 0,7-1-2 16,1-2-1-16,4 2 0 0,0-2-2 0,-2-2-2 15,-2 0 0-15,-10 0-3 0,-4 0 0 0,-9 1-1 16,-9 1-2-16,-5-1 4 0,-9 1 0 16,-6 6 11-16,-7-1 19 0,-4 3 21 0,-4 3 17 15,-2 0-1-15,0 0-13 0,-4 3-22 16,-5 1-23-16,-3 1-15 0,-6 1-9 0,-1 10-2 0,-2 1-1 16,0 4 4-16,1 1-1 0,2 2 0 15,6-2 4-15,2 2-4 0,5-1-1 0,5 2 0 16,0-1-4-16,4 1 3 0,7-2 2 0,3 0 1 15,3 2 4-15,4-1-3 0,4-3 1 16,1-3-1-16,2 1-2 0,-1-2 1 0,-1-3 0 16,-1 0-1-16,-1-4 1 0,-1-2-1 0,0-2 0 15,-5-1-1-15,6 0 2 0,-3-2-1 0,3-4-1 16,-2-2-1-16,5-1-5 16,-1 1 4-16,-1-1 1 0,-2 2-1 0,0-2-3 0,0 2-5 15,0 0 0-15,-3 0 2 0,2 0 5 0,2 3 4 16,-2-1-1-16,-3 0 2 0,-2 3 0 0,0 1-4 15,-3 0-4-15,1-1-4 0,3 2 0 16,-2 2 3-16,5-2 2 0,4 3 2 0,2 2-9 0,3-1 2 16,4 2 0-16,3-1 5 0,4 0 12 15,7-1-6-15,3 0 1 0,0-1-2 0,3-3-7 16,4 1 9-16,3-1-1 0,2-4 2 16,-1-3 3-16,-1 0-5 15,-1-3-1-15,-2-2 1 0,-6 0-4 0,-3-3 4 0,-7 1 0 0,-3-2 0 16,-6-2 0-16,-5 2 0 0,-6 1 4 0,-3 2 0 15,-8 2 5-15,0 0 0 0,-3 2 1 16,-5 2 3-16,-1 2-4 0,-2 1 9 16,0 2 1-16,0-1-3 0,0 2 4 0,0 1-9 15,0 0-6-15,0 0-4 16,-1 0-6-16,0 0-2 0,1 0-2 0,0 0 0 16,0 0-7-16,0 0 0 0,0 4 2 0,0 0 5 15,0 1 9-15,0 1 0 0,0-1 0 0,2 2 0 0,3-1-7 0,-2 1 6 16,5-1 0-16,-4 2 1 0,4 0 4 15,0 1-3-15,-2 0-1 0,2 1 0 0,1 2-3 0,0 0 3 16,2 0 0-16,-1 0 0 0,-1-1 0 0,2 1-1 16,-1-2-2-16,4-2-1 0,2-2 1 15,-3-2-1-15,6-3 2 0,3-1-1 0,5 0-1 16,1-2 3-16,3-2 1 0,3-1 0 0,4-3 5 16,-3 0-7-16,4 1-6 15,2-1-2-15,-1-1-12 0,0 1 0 0,3-1-4 0,-2-2-5 16,4 3 1-16,0 0-6 0,2-1 5 0,1 3 4 15,6-1 4-15,-2 0 12 0,2 3 3 16,1-1 1-16,-2 2 0 0,-3-2 3 0,-1 0 3 0,-4 2 1 16,0-2 7-16,-3 1-2 0,-1 1 0 15,-4-1 1-15,0-1-5 0,-5 2 6 16,-2 0 3-16,-2 0 2 0,-8-2 7 0,-4 1 1 0,-3 0 3 16,-6 1 11-16,-1 1 8 0,-5 0 7 15,-1 2 7-15,0-1-2 0,0 0-5 16,-2 0-12-16,-6 0-19 0,-3 0-13 0,-7-1-8 0,-5 2-3 15,-8 0 4-15,-7 2 0 0,-4 2-5 0,-7 4 3 16,-2 0 2-16,-2 0 0 0,-5 0 4 0,6-1 0 16,1 0-2-16,9 0 1 0,9 0-3 15,8 0-2-15,13-1-7 0,8-1-6 16,4 0-7-16,4-1 0 0,13-2 6 0,4-2 2 0,6 0 10 16,10 0 3-16,4-10-1 0,7-1 5 0,-1-2-6 15,1-3 6-15,-1-2 3 16,-4-4 2-16,0-2 2 0,1-1-3 0,-2-6-1 15,1-3 0-15,0-2-1 0,3-8 1 0,-2-1 1 0,2-6-3 16,-4-1 4-16,-8-1 0 0,-3 3-1 0,-4 0 5 16,-7 4 2-16,-8 5 0 0,-3 7 2 15,-6 4 1-15,-2 5-1 16,-1 7 10-16,-1 2 3 0,-2 7 2 0,-5 2 0 0,3 4-10 0,-4 3-9 16,-5 7-8-16,1 9-9 0,-6 5 4 0,0 7 3 15,-2 6 1-15,5 6 2 0,-4 1-4 16,1 7 0-16,2 4 0 0,5 0 4 15,1 1 0-15,3-2 1 0,6-1-3 0,2-4-4 0,4-6 2 0,11-2-2 16,5-6 3-16,3-1 2 16,5-6-4-16,-2-2-1 0,4-5-1 0,5-6-2 15,-3-2 3-15,1-4 4 0,0-6 0 0,3 0 3 0,-3-7-3 16,2-2-4-16,-2-3 2 0,-1-5-3 16,-2-2 3-16,0 0 4 0,-2-3-2 0,-3-3 0 15,1 2 0-15,-5-1 0 0,-2 1 0 16,-4-2 2-16,-4 2 0 0,-1 1-1 0,0 6 0 0,-5 2-2 15,-2 4 2-15,-2 3 2 0,-1 3-1 16,0 1 2-16,0 3-4 0,0 0-5 0,0 0-3 16,0 0-6-16,0 4-1 0,-2 2 4 15,-3 3 3-15,3 2 4 0,-1 5 3 0,2-2-1 16,2 5 1-16,-1-1 0 0,2 2 0 0,4-2 0 16,1-1 0-16,7 2-5 0,1-3 2 0,5-2 1 15,5 0-3-15,2-3 4 0,3-3-2 0,1-3-2 16,4-3 1-16,-3-1-3 15,-1-1 0-15,-1-5 1 0,0-2-1 0,-1-2-3 16,1 0 0-16,-4-3 2 0,2-1 0 0,0-1 6 0,-3 1 1 0,-2-1 0 16,1-3 1-16,-1 2 0 0,-2-1 0 15,-2-1 1-15,-1 2 2 0,-5 1-2 16,0 1 2-16,-5 3-1 0,0 2 1 0,-6 2 1 0,0 3 1 16,-2-1 3-16,0 2-1 0,0 1-1 15,0 1-3-15,0 0-5 0,0 0-5 0,0 0-13 16,0 2 0-16,-1 4 1 0,0 1 6 0,1 2 8 15,0 1 2-15,0 2 1 0,5 0 1 16,2 1 4-16,8 0-4 0,-1-3 0 0,6 2 1 16,1-4-3-16,7-1 4 0,2-4 3 0,0-2-1 15,0-1 0-15,-2 1 0 0,0-4 0 0,1-5 0 16,-4 0-1-16,0-3 2 0,-3-1 1 16,4-4 0-16,-4 0-2 0,0-2 1 15,-1 2 0-15,0-4 1 0,-2 1 2 16,0 1-1-16,-5 2 5 0,0-1-1 15,-3 3-4-15,-2 2 3 0,-3 3-2 0,2 1 2 16,-2 3 7-16,-2 1-8 0,2 3-3 0,-2 1-3 0,1 0-7 0,1 0 1 16,0 7 1-16,-1 3-2 0,4 1 3 0,-1 7-1 15,-2 3 2-15,0 3 4 0,4 4-1 16,-3 2 3-16,-2 1-4 0,3 2 0 0,-1 2-1 16,-2 2-1-16,5 1 2 0,-1 1 0 0,-1 0 0 15,0 1 1-15,-3 0-4 0,1-4-4 16,-2 1-15-16,-1-1-26 0,0-1-39 0,-1 1-72 15,0-1-143-15,0-9-737 0,0-9-632 0</inkml:trace>
  <inkml:trace contextRef="#ctx0" brushRef="#br0" timeOffset="16548.0528">19732 3069 3089 0,'0'0'-63'0,"0"0"-7"0,0 0 7 0,0 0 31 16,0 0 74-16,0 0 35 0,0 0 12 15,-117 111 0-15,87-80-17 0,3 4-7 0,1 0-7 0,2 4-9 16,4 2-15-16,6 0-14 16,2 3-6-16,4 3-2 0,5-1 1 0,1 4 0 0,4-1-7 31,6 0 2-31,7-2-6 0,8-2-8 0,4-5 1 15,8-3-15-15,4-7-3 0,9-6-5 0,2-8-7 16,0-8 7-16,3-5 5 0,1-5 5 0,-7-9 10 0,-1-6 1 16,-5-3 3-16,-1-3 4 15,0-3 0-15,-4-2 6 0,-3 0 4 0,-3-2-1 16,-6 1 0-16,-3 2 1 0,-2 5 14 0,-5 4 19 16,-4 7 17-16,-5 3 7 15,-4 5-7-15,-1 0-14 0,0 3-20 16,0 0-13-16,0 0-14 0,-1 1-16 0,-4 4-1 0,-2 3 0 0,-2 8 7 0,-4 2 10 15,-1 4 4-15,3 4 0 0,6-2-1 0,3 2 0 0,2 1-2 0,7 0 1 16,7 0-3-16,6-1-2 0,6-3-1 0,4 0-3 0,3-7-2 16,4-3-1-16,-2-4-7 15,-2-4-1-15,-3-4-7 0,-4-1 3 0,-1-6 7 0,-2-3 9 16,-3-4 10-16,0-3 7 0,-3-3 1 0,-5 0-2 16,1-1 2-16,-2-2-4 0,-3 1 0 15,-4-3 1-15,2 1 0 0,-4 2-3 16,-2-3-1-16,-1 1-4 0,0 0-4 0,-7 0-8 0,-3 1-15 15,-7 0-18-15,1 3-19 0,-6-1-27 16,-3 2-32-16,-2 1-77 0,-3 3-149 0,6 2-397 0,8 5-774 16</inkml:trace>
  <inkml:trace contextRef="#ctx0" brushRef="#br0" timeOffset="16864.0154">19720 3366 1449 0,'0'0'441'16,"0"0"0"-16,0 0-90 0,0 0-102 0,0 0-69 15,0 0-61-15,0 0-53 0,0 0-17 0,0 0-5 0,0 0-2 16,0 0-3-16,166-111-10 0,-87 100-6 16,12 2-3-16,11 0-2 0,8 3-2 31,4 0 0-31,7 2 2 0,1-1-3 0,-4 0-1 0,-3 0-5 0,-7-1-3 16,-4 2 0-16,-10-3-3 0,-6 3 6 15,-11-1 10-15,-9-2 1 0,-7 1 8 0,-12-1-2 0,-8 2-6 0,-11 0-2 0,-9 1 2 16,-9 1 4-16,-4 2 6 15,-6 0 1-15,-2 1-2 0,0 0-6 16,0 0-8-16,0 0-6 0,-2 0-2 0,-2 0-6 0,-1 0-3 16,-6 1 0-16,-3 3-5 0,-3 4-1 15,-3-2-10-15,-2 6-31 16,-1 2-34-16,-1 5-68 0,3-1-118 0,5 0-733 0,4-7-784 0</inkml:trace>
  <inkml:trace contextRef="#ctx0" brushRef="#br0" timeOffset="17892.6611">1470 7256 2612 0,'0'0'95'0,"0"0"26"0,0 0 38 0,0 0 8 0,0 0-20 16,0 0-39-16,0 0-51 0,0 0-22 16,0 0-11-16,-143-49-3 0,108 73 5 0,-8 8-4 15,-4 8-7-15,-4 8 0 0,0 4-2 0,-5 7-4 16,5 3 5-16,6 0-7 0,4 1-4 0,5-4 1 16,13-1-8-16,4-7 2 15,14-8-1-15,5-4 0 0,5-10 4 0,14-9-2 16,8-10 6-16,6-10 1 0,9-5 4 0,7-14 2 0,5-11-3 15,24-20 1-15,13-19-6 0,7-15-7 16,5-13-2-16,-18 7-1 0,-14 6 7 0,-11 3 7 0,-8 2 0 16,-7 0 1-16,-4 2-6 0,-7 2 2 15,-5 6 0-15,-12 6 1 0,-4 9 8 0,-10 8 5 16,-3 12 3-16,-3 10 2 0,-7 8 4 0,2 6 4 16,0 5-1-16,4 5-6 0,-2 0-16 0,2 2-16 15,-6 6-7-15,-5 9-3 0,-6 10 6 16,-5 16 6-16,-6 9 5 0,-1 8 2 15,5 3-4-15,5 3 2 0,11-2-2 0,11 2 0 16,1-1 2-16,10-1-2 0,11-2-1 0,7-6 1 16,6-6-2-16,7-11-2 0,8-9-5 0,1-12-3 15,3-6 0-15,1-11 3 0,-2-3 6 0,0-10-4 16,-3-6 1-16,-4-3-3 0,-2-6 5 0,-3-4 10 16,-1-2-6-16,-7-4 7 0,-2-3-3 15,-5 0 0-15,-4 1 9 0,-6 3-4 0,-5 1 1 16,-5 3 4-16,-3 4 1 0,-2 7 4 0,-3 5 4 15,-2 5 1-15,-4 5 0 0,-1 4-5 0,1 2-10 16,-4 1-11-16,-5 11-6 0,-2 8-1 0,-5 9 5 16,-4 7 5-16,2 2-9 0,8 1 1 15,8-1-3-15,9 1-2 0,2-1 16 0,13 3-4 16,6-5 2-16,9-6-1 0,4-8-13 16,7-6 6-16,2-9-4 15,1-7 3-15,3-2 5 0,-1-10 1 0,0-5 3 16,-4-2-4-16,-3-6 6 0,-5-2-4 0,-4-1 2 15,-5-4 6-15,-5 1-9 0,-4-1 10 16,-4-1-1-16,-6 2 2 0,-4-1 8 0,0-1-7 0,-4-2 0 0,-5 1-1 0,-5 3 0 16,-3 1 3-16,-4 2 0 0,1 5-3 15,-9 2-1-15,-1 3-4 16,-3 4-2-16,-4 4-2 0,0 6-1 0,-3 3-1 16,0 1-1-16,1 9-1 0,3 3-7 0,7 4 0 15,2 2-6-15,8 5-24 0,0 4-30 0,12 7-54 0,4 2-98 16,5 3-242-16,3-11-817 0,0-9-387 0</inkml:trace>
  <inkml:trace contextRef="#ctx0" brushRef="#br0" timeOffset="18871.9634">3542 7567 3221 0,'0'0'10'0,"0"0"8"15,0 0 19-15,0 0 14 0,0 0 14 0,0 0-1 0,0 0-18 0,0 0-14 16,0 0-20-16,0 0-3 0,0 0-3 0,0 0 1 16,0 0 4-16,0 0 0 0,1-63-2 15,46 30-2-15,5-7-2 0,9-5-1 0,6-2 0 0,0-6-1 16,1 0-2-16,1-3 3 0,-2-3 0 0,-1-2-1 15,-5-4 7-15,-4-3-5 0,-4-3 1 16,-6-4 1-16,-4 0-5 0,-8 3 6 16,-7 6 1-16,-10 5-1 0,-4 7 3 0,-10 8 0 15,-4 6 0-15,-1 9 3 0,-8 7 0 0,-5 7-3 0,0 9 2 16,-3 4-5-16,-2 4-3 0,-2 8-1 16,-5 10-3-16,1 8-3 0,-3 10 4 0,-1 12-4 15,4 11 5-15,-1 8 2 0,5 9-6 0,6 6 5 16,5 2-3-16,10-1-3 15,7-4 4-15,11-7-2 0,12-7-1 0,8-14 2 0,9-7-5 16,3-13 0-16,6-11 2 0,2-6-3 0,-1-9 2 16,3-5-1-16,-2-10-2 0,-2-10 2 15,-2-5-2-15,-1-8 1 0,-3-5-1 0,-6-3 4 16,-3-4-5-16,-4-5 6 0,-7-3 2 0,-3-7-2 16,-4-4 8-16,-2-5-4 0,-1-3 0 0,-5 0 1 15,0 1-5-15,-5 3 1 0,-3 5 2 16,-3 10 0-16,-1 8 1 0,-3 10 2 0,-2 10 1 15,0 7 1-15,-1 9 5 0,1 3-3 0,1 5-2 16,-2 1-5-16,0 2-10 0,0 10 3 0,-1 7 0 16,-3 10 3-16,0 6 4 0,4 7-2 15,-1 5-2-15,5 4 1 0,-1 5-3 0,3 1 5 16,3 2-1-16,1 3 0 0,1 3 2 0,2-5-9 16,0-4-13-16,4-4-14 0,1-14-11 0,0-8-6 15,2-12 9-15,2-4 13 0,-2-11 8 16,-1-3 12-16,4-7 5 0,-2-7 1 0,3-4 8 0,1-6-5 15,0-1 1-15,2-5 3 0,1-2-11 16,-3-2 9-16,-2 1 0 0,4-2-2 0,-4 3 6 16,-3 1-4-16,2 4-1 0,-3 2 1 15,-2 6 1-15,-2 2-3 16,1 4 0-16,-5 4 0 0,2 3-5 0,1 3 2 0,1 3-1 0,3 0-2 0,-3 5 9 16,7 5-5-16,0 3 1 0,2 4 1 15,3-1-7-15,5 1 8 0,0-2-1 0,7-1 0 16,2-2 6-16,5-4-5 0,4-4 0 0,3-2 3 15,0-2-4-15,1-8 2 0,-1-2 2 0,0-3-3 16,-5-4 2-16,-4-3 0 0,-2-2 2 16,-2-2 1-16,-5-2 2 0,-1-2 3 0,-2-1 1 15,-5-2 7-15,1 1-2 0,-9 0 13 0,1 3 5 16,-7-1 1-16,-1 4 5 0,-6 3-7 16,-1 3-2-16,-2 4 2 0,0 5 0 0,-2 2-3 15,-1 3-4-15,-6 3-6 0,0 1-10 0,-2 3-3 16,-6 7-3-16,1 3-3 0,-9 9 5 15,2 3-4-15,-2 3 0 0,1 4-1 0,5 1-10 16,6 0 8-16,7 0-2 0,6-1 0 0,4-1 4 16,8-3-4-16,6 0 1 0,4-3-4 0,2-4-6 15,4-2-6-15,2-6-7 16,3-1-20-16,0-3-4 0,1-3-15 0,-3-5-23 0,-4-1-16 0,-3 0-25 16,-5-8-32-16,-5-1-60 0,-1-3-162 15,-6 2-534-15,0 3-706 0</inkml:trace>
  <inkml:trace contextRef="#ctx0" brushRef="#br0" timeOffset="19085.8218">4147 6754 2835 0,'0'0'70'0,"0"0"13"0,0 0 0 0,-124 67-8 0,121-63-23 0,4-2-15 0,14-2-3 16,14 0 4-16,14-7 12 0,18-6-6 16,18-4-14-16,13-5-13 0,14-3-6 0,15-1-15 15,6 0-49-15,7-1-104 0,-32 6-341 16,-33 9-1212-16</inkml:trace>
  <inkml:trace contextRef="#ctx0" brushRef="#br0" timeOffset="20191.0891">7718 5991 2649 0,'0'0'141'0,"0"0"-18"0,0 0 8 15,0 0-27-15,0 0-27 0,0 0-20 0,0 0-30 16,0 0-16-16,0 0 14 0,0 0 18 0,0 0 17 15,0 0 10-15,0 0-11 0,0 0-14 0,43 158-15 16,-45-107-8-16,1 2-9 0,2-2-5 16,-1-2-1-16,5-2-3 0,6-1 1 0,3-7 1 15,7-7-2-15,1-7 1 0,9-7-2 16,4-3 1-16,1-10 2 0,2-4 3 0,3-3 0 16,-3-12 1-16,1-4-1 0,-5-7-1 15,-2-2-1-15,-2-3-3 0,-7-2 1 16,-3-4-1-16,-2-1 0 0,-2-1 0 0,-5 0 1 15,-5-1-2-15,1 4 2 0,-5 2 1 0,-1 2-4 0,-1 6 4 16,-1 4-1-16,1 5-5 0,0 5 3 0,-1 6-3 16,0 3 2-16,1 0 0 0,-1 2-3 15,1 0-2-15,-1 0-9 0,0 6 0 0,-3 3 1 16,1 9 3-16,-1 3 6 0,-2 3 2 0,4 1 2 16,2 0-2-16,0 1 0 0,0-1-1 0,3-1-2 15,6 0 4-15,1-4 0 0,2-2 1 16,5-2 0-16,3-5-4 0,0-2-2 0,4-6 1 0,3-3-1 15,-3 0 2-15,5-7 0 0,-1-2 2 0,-3-2 1 16,2-2-2-16,-4-2 2 0,3-1 0 0,-3-2-1 16,-1 0 1-16,3-1 0 0,-1-1 0 0,1 0-1 15,-1-3 1-15,-2 1-1 0,1 0 0 16,1 3 2-16,-4 0-1 0,-1 3-3 16,-1 2 1-16,0 4 1 0,0 2-2 0,-5 3 0 0,3 2 0 15,-3 3-3-15,0 0 0 0,0 1 0 0,1 3 2 16,-1 5 0-16,2 1 2 0,-2 2 1 15,-2 4-2-15,1 3 2 0,-3-1-2 0,1 1 0 16,-1-1 2-16,1 0 0 0,-2 0 0 0,-3-3 0 16,3 3 0-16,-1-4-2 0,-1-3 1 15,1-1 0-15,-2-4-1 0,0-2 1 16,-1-1-4-16,1-2 1 16,-1-1 2-16,4 0 0 0,2-5 2 0,3-3-1 0,3-3-3 0,3-3-1 15,2-1-2-15,1-4 4 0,1-2-1 0,3 1-1 16,-2-5-3-16,4 0-4 0,1 0-1 0,-4-1 1 15,3 2 3-15,-6 2 5 0,2 5 2 0,-7 2-1 16,1 6 0-16,-6 1 0 0,0 2-2 0,-3 2 0 16,1 1 0-16,1 3-5 15,-1 0 1-15,5 2-2 0,-2 3 1 0,5 1 4 0,-1 1 1 16,4 1 2-16,4 3 3 0,-2-4-1 16,6 0 0-16,1-1 1 0,0-1-2 15,-1-3 2-15,-2 0 0 0,2-2 0 0,-3-1 0 0,0-5 0 16,-3-3 0-16,-1-2-1 0,-1-3 2 15,-2 0 1-15,-2-1-2 0,0-3 3 0,-2-1-1 0,-2-2 1 16,0 0 3-16,1-2 1 0,-1-1 5 16,-1-2-1-16,2 2 3 0,-1-1 4 0,-2-1 2 0,1 3 5 15,-3 4 4-15,-3 2 4 0,0 5 1 16,-1 4 1-16,-2 2-3 0,-1 3-8 0,-2 2-3 16,1 1-8-16,-1 0-11 0,0 0-6 0,0 4-11 15,0 4 4-15,3 5 3 0,2 6 5 0,0 6 10 16,0 4-1-16,0 5-3 0,0 2-2 15,-4 1-3-15,0 5 2 0,-1 4 2 16,0 2-1-16,-3 4 0 0,-4 3-21 0,3 1-38 16,-3-2-59-16,2-7-102 0,5-4-215 0,-1-14-761 15,1-12-528-15</inkml:trace>
  <inkml:trace contextRef="#ctx0" brushRef="#br0" timeOffset="20522.8484">10817 5520 2578 0,'0'0'379'0,"0"0"-119"0,0 0-134 0,0 0-34 16,0 0-29-16,0 0-18 0,0 0-21 0,0 0-16 15,0 0-9-15,0 0 1 16,0 0 2-16,0 0 4 0,0 0 4 0,0 0-2 0,-54 58-6 16,30-27 3-16,-3 6-3 0,-4 2 0 15,-3 3 6-15,-4 3-5 0,-4 4-2 0,0 0-5 16,-2 1-8-16,0 0-6 0,2-2-9 0,5-3-6 15,7-9-8-15,8-5 3 0,5-7 6 0,11-6 3 16,4-7 11-16,2-1 2 0,8-3 7 0,8 0 4 16,4-1 0-16,5-2 9 0,8-1 1 15,4 0 1-15,3 1 5 0,-2 1-7 0,2-1 2 16,-2-1-1-16,4 1-3 0,2 2 3 0,0-2-3 16,3 1 0-16,4 1-1 0,0 2-1 0,2 0 1 15,5 1-1-15,-2 2 4 16,1 0-3-16,0 1-5 0,1 1-17 0,0 0-48 0,4-1-72 15,1 1-188-15,-12-4-705 0,-20-4-612 0</inkml:trace>
  <inkml:trace contextRef="#ctx0" brushRef="#br0" timeOffset="21138.1508">12833 5953 2417 0,'0'0'491'16,"0"0"-293"-16,0 0-67 0,0 0-24 15,-118-94-23-15,83 82-5 0,-6 5-14 0,-1 2-8 16,-7 5-10-16,-1 0-17 0,1 6-6 0,0 5-4 16,4 2-6-16,8 3-5 0,3 3-5 0,7 4-3 31,5 1 6-31,4 2-8 0,4 3 1 0,6 0-2 0,4 3-8 16,5-2 6-16,4-1-3 0,8-1 0 0,8-1 2 15,4-5-5-15,7-3-1 0,2-5-3 0,6-5-2 16,2-6 7-16,0-3 5 0,-2-6 3 15,1-4 0-15,-5-3 3 0,-3-4 0 0,0-3 2 0,-3-1 3 0,-1-3-2 16,0-3 0-16,-4 0-1 0,-3-2-5 0,-1 2 8 16,-4 1 1-16,-3 0 1 0,0 2 4 15,-4 4-3-15,-4 1-4 0,-1 4 3 0,-3 4 2 16,0 4 4-16,-2 2 1 0,0 3-1 0,0 2-4 16,0 0-4-16,-2 0-10 0,0 2-11 0,1 4 0 15,-4 6 1-15,-1 4 4 16,0 5 7-16,4 3-4 0,2 0 3 0,4 3 1 0,10 0-2 15,6 0 6-15,7 2-7 0,7-2-2 16,4-4-11-16,8-3-9 0,2-5-3 0,3-5-10 0,0-6-2 16,0-4-1-16,-3-3 2 0,-3-8 10 15,-4-5 12-15,-1-6 10 0,-1-2 5 0,-5-5 5 0,4-2 3 16,-6-2-3-16,0-2 4 0,-2 0 5 16,-1-4 5-16,-2 1 13 15,-4-3 5-15,-2 0 7 0,-6-1 3 0,0 0-10 0,-5-1 3 0,-4 3-5 16,-3 1-6-16,-3 4 3 0,0 5-2 15,-6 5 3-15,-4 7 0 0,-1 3-2 0,1 8-7 0,1 2-8 16,0 5-3-16,2 0-7 0,-1 6-2 16,-1 6 1-16,-1 6-1 0,2 3 8 0,3 8-6 15,-2 5-3-15,6 3 1 0,1 4-7 0,2 4 8 16,7 1-1-16,1 4 0 0,4 2 2 16,-1-1-4-16,0 3-1 0,-2 3-11 0,0-3-27 15,-1 2-43-15,-1-4-78 0,-2-6-131 0,-2-15-722 16,1-12-750-16</inkml:trace>
  <inkml:trace contextRef="#ctx0" brushRef="#br0" timeOffset="21337.9729">13729 5782 3189 0,'0'0'127'0,"0"0"-21"0,0 0-42 0,0 0-26 0,0 0-22 15,0 0-4-15,0 0-6 0,0 0 2 16,123-56-4-16,-79 51-3 0,6 2 1 0,3 0-14 16,6 1-36-16,1-1-79 0,-14 2-250 0,-13 1-1254 0</inkml:trace>
  <inkml:trace contextRef="#ctx0" brushRef="#br0" timeOffset="22426.8444">14965 6245 2651 0,'0'0'28'0,"0"0"1"0,0 0 35 15,0 0 32-15,0 0 16 0,0 0 1 16,0 0-22-16,0 0-15 0,0 0-9 0,128-33-6 0,-103 21-9 16,7-4-11-16,7-4-12 0,7-6-11 0,4-3-4 15,5-5-3-15,6-3-1 16,5-3-2-16,-1-4 0 0,-1-2-2 16,4-3 0-16,-5-5 3 0,-2-2 0 0,-3-1 3 0,-7-4 1 15,-2 0-3-15,-8-2 2 0,-6 0-7 16,-4 4 1-16,-4 4-1 0,-7 7 2 0,-9 8 3 0,-7 7 4 15,-1 8 2-15,-3 8-2 0,-8 5 3 16,-2 6-2-16,-6 5-4 0,0 5-3 0,-10 10-7 16,-5 9-1-16,-4 8 1 0,-9 7 0 0,2 8 2 15,1 2-1-15,5 4-3 0,8 2-3 16,3 1 3-16,11 0-3 0,11 4 2 16,3 2 3-16,14-1-4 0,8-1 7 0,15-6-2 15,8-9-3-15,14-6 4 0,10-13-4 0,6-10 0 0,4-9 2 0,2-6-4 16,-4-13-1-16,-3-6-2 0,-9-6-4 15,-4-6 0-15,-3-1 1 0,-9-7-4 0,-6-4 8 16,-2-2 1-16,-3-7 0 0,-4-2 5 0,1-3-4 16,-5-5 2-16,-2-2 0 0,-3-3 0 15,-4 2 1-15,-8 2 2 0,-2 5 1 0,-3 7 0 16,-7 7 1-16,-1 11 2 0,0 8 0 0,-4 7 4 16,-2 6 0-16,1 6 2 0,-1 6-4 0,-3 0-6 15,-1 10-2-15,-4 5-6 0,-3 10 1 16,-3 7 1-16,2 6 1 15,1 9 1-15,0 5 2 0,6 5 0 0,1 2 0 16,2 3 0-16,5 1 0 0,3-2 2 0,0 0-1 0,1-5-1 16,10-4-1-16,1-4-5 0,7-8-9 0,0-12 1 15,2-6-3-15,3-7 3 0,-1-7 10 16,0-7 3-16,-1-1 1 0,0-8-1 0,4-5-1 0,3-4-4 16,1-7 5-16,3-1 0 0,0-4 3 15,3 0-2-15,-3 0-4 0,-3 1-2 0,0 0-2 16,-3 2 0-16,-1 1 0 0,0 2 4 0,-3 6 0 15,-4 3 1-15,-6 7-2 0,-5 4-5 0,-2 1-9 16,-3 2-14-16,-1 0-5 0,0 6 6 0,5 5 9 16,2 5 16-16,2 2 5 0,1 4-1 15,2 0 1-15,5 2 1 0,6 1 0 16,6-2 3-16,3-1 2 0,7-4-2 0,8-2 1 16,1-6-1-16,2-6-3 0,0-3 3 0,0-2-1 15,0-10 0-15,-3-1 2 0,-3-4-4 0,-2-4 3 16,-5-1 0-16,-3-1 3 0,-2-2 10 15,-5-2 3-15,-4 3 3 0,-1-4 2 0,-4 1 2 0,-4 1 7 16,-5 5 16-16,-2 5 13 0,-7 5 5 0,-2 5 0 16,0 0-11-16,-1 3-16 15,-5 1-15-15,-4-1-15 0,-2 2-9 0,-10 5-3 0,-6 5-1 16,-5 6 4-16,-2 2 1 0,-1 1-1 0,4 3 0 16,5 2-3-16,7 1-1 0,8 1 0 15,7 2-3-15,3 1 0 0,2-1-4 0,5 1-11 16,6-4-9-16,7 0-11 0,2-5-14 0,3-4-14 15,4-2-25-15,-2-3-37 0,1-2-52 0,-5-4-165 16,-5-1-715-16,-7-3-610 0</inkml:trace>
  <inkml:trace contextRef="#ctx0" brushRef="#br0" timeOffset="22638.8291">16071 5426 2566 0,'0'0'365'0,"0"0"-355"0,0 0-9 16,-123 21-13-16,122-18 2 0,4 4 10 0,17 0 17 16,11 0 24-16,12-1 3 0,16-1-7 0,15-1-15 15,13-2-10-15,6-2-47 0,9 1-142 0,-21-1-817 16,-25 2-649-16</inkml:trace>
  <inkml:trace contextRef="#ctx0" brushRef="#br0" timeOffset="23798.3912">19243 4889 1947 0,'0'0'246'0,"0"0"-24"0,0 0 5 16,0 0-51-16,120-91-38 0,-110 85-34 0,-3 2-45 0,-3 4-31 15,-3 0-21-15,-1 6 5 0,0 7 18 16,-1 9 19-16,-4 9 25 0,-1 9-4 0,-2 7-15 16,-3 8-16-16,-3 5-19 15,3 3-7-15,-3 8-4 0,3 3-1 0,0 3 3 16,2 2-2-16,5 1-1 15,5-5-2-15,2-2 1 0,14-7-5 0,11-10-4 16,8-10-1-16,9-11-10 0,8-8 0 0,2-11-12 16,5-8-9-16,2-8-8 0,-1-4-12 0,0-10 4 15,-6-9 7-15,0-4 9 0,-7-5 16 0,-4-4 11 0,-9-4 5 0,-2-1 7 16,-5-2 2-16,-6-2 2 0,-2-1-1 0,-5 0 6 16,-4-1 2-16,-5 0 0 0,-3 4 10 0,-3 6 7 15,-7 6 12-15,-5 7 14 0,-3 7-2 0,-5 5-7 16,-3 7-16-16,-1 2-12 0,-6 3-7 0,-1 10-9 15,-6 5 1-15,1 4-3 0,-2 7-2 16,3 2 3-16,4 2-3 0,5 4-1 0,5 1 0 16,10 2-4-16,3-1 0 0,8-1 1 0,5 3-2 15,10-5-3-15,11 0 3 0,7-6 1 16,4-3 1-16,8-7 6 0,-2-5-3 0,3-7 1 16,-4-5-1-16,0-1-4 0,-6-9 3 0,-4-2-1 15,-2-4-2-15,-4-3 6 0,1-2-5 16,-4-5 2-16,2-2-2 0,-1-1-1 0,-4 0 5 15,0-3 1-15,-2-3 0 0,-3 2-3 0,0-2 0 16,-5 3 1-16,-1 4 1 16,-5 5 1-16,-3 6 1 0,-1 6-2 0,0 2-1 0,-2 5-8 0,-4 2 0 15,2 1-3-15,-4 7-3 0,-4 6 5 0,-4 6-3 16,1 5 2-16,-1 6 1 0,2 2-5 16,1 2 1-16,6 1 2 0,-2 0 1 15,8 0 4-15,2-3 2 0,2-2-1 0,6-4-11 16,8-5-3-16,0-5-1 0,4-8 3 0,3-2 11 15,2-5 2-15,4-2 4 0,0-9-1 0,1-3-2 16,1-3 4-16,2-4-2 0,-2-1 0 16,4-2 3-16,-3-2-5 0,0-2 3 0,-1 0 1 0,1-4-2 15,0 0 3-15,-4-1-2 0,3 1 2 0,-3 2-1 16,0 2 0-16,-4 6-2 0,-4 2 0 16,-3 6 0-16,-6 7-2 0,0 2-2 0,-3 5-4 15,-2 0-3-15,-2 5 2 0,3 5-3 16,-3 4 3-16,1 4 6 0,-1 6-6 0,-1 1 7 15,4 3 2-15,-2 1 0 0,5 4 4 0,2-2-4 16,2 0-19-16,6-1-48 0,7-4-82 16,1-5-63-16,8-5-108 0,6-7-138 0,0-6-231 0,3-3-148 15,-1-11 172-15,-2-2 665 0,-2-5 0 0,-2-5 0 16,1-1 0-16,-2-9 595 0,-2 1 105 16,1-7-148-16,2 0-188 0,-3-4-86 0,2-4-76 15,3-3-62-15,0 0-25 0,1-3-9 16,-2 0-24-16,0 2 6 0,-5 2-2 0,-1 5-14 15,-6 6-5-15,-4 7-17 0,-7 8-1 0,-5 9 0 0,-7 4-1 16,0 6-6-16,-4 4-12 16,-1 0-19-16,0 0-24 0,0 4-3 0,-2 7 1 0,-5 5 5 15,-2 8 16-15,-2 8-1 16,0 7-1-16,-8 4 2 0,0 7-4 0,-1 5 2 0,1 4-2 16,-1 4 0-16,-2 4 1 0,3 0 0 15,-1 2-1-15,3-1-10 0,-1-2-23 0,5-6-37 16,0-6-48-16,5-7-67 0,2-6-46 0,6-11-37 0,0-4-77 15,1-9-148-15,4-8-377 16,-3-4-240-16</inkml:trace>
  <inkml:trace contextRef="#ctx0" brushRef="#br0" timeOffset="24090.81">22157 5312 1325 0,'0'0'1041'0,"0"0"-673"0,0 0-78 16,0 0-85-16,0 0-52 0,0 0-39 0,0 0-25 15,0 0-15-15,0 0-15 0,0 0-17 0,0 0-14 16,0 0-10-16,123-123-5 0,-65 116-3 0,10 1 2 16,8 3-2-16,6 0-3 0,1-1-1 15,1-1-2-15,1 1 1 16,-8-3 2-16,0 1 1 0,-11-2 3 0,-2 0 0 16,-9-2 3-16,-5 3 3 0,-2-1 2 15,-9 0 1-15,-5 4-2 0,-10-1 0 0,-5 1-1 0,-9 3 7 16,-5-1 2-16,-4 2-14 0,-1-2-12 0,0 2 0 15,0 0 0-15,0 0 0 0,-1 0 0 0,-2 0 0 0,1 0 0 16,2 0 0-16,-3 0 0 0,-3 4 0 16,-3 1-36-16,-4 6-51 0,-1-1-57 15,-5 4-113-15,3-3-563 0,5-4-1007 0</inkml:trace>
  <inkml:trace contextRef="#ctx0" brushRef="#br0" timeOffset="26280.2911">1540 9401 2198 0,'0'0'178'0,"0"0"3"0,0 0 7 0,0 0-18 16,0 0-32-16,0 0-22 0,-81-133-51 0,96 100-17 16,7-2-7-16,9-1-19 0,9 2 5 15,7-1-6-15,10 3 1 0,6 5 0 0,6 4-6 16,0 7 1-16,0 8-6 0,-3 7-6 15,1 3 0-15,-5 11 0 16,-1 8-3-16,-8 3 5 0,-3 7-1 0,-8 6-6 0,-4 1 0 0,-8 3 0 16,-7 1-3-16,-4 0 5 15,-9-2-2-15,-8-2 2 0,-2-2 6 0,-4-3-3 16,-10-2 1-16,-2-3 2 0,-4-3-3 0,-1-3 6 0,-3-3 0 16,1-4-3-16,2-3 2 0,1-5 1 0,6-4 9 15,2-3 4-15,2-5-2 0,2-6-3 0,1-6-12 0,5-5-7 16,2-6-5-16,0-5-1 15,3-4 4-15,6-5 0 0,6-2 2 0,0-2-6 0,6-1 1 16,4 1-1-16,1-2 1 0,3 4 7 16,-1 3-4-16,0 3 1 0,-1 5-1 15,3 3-6-15,-3 7 2 0,-2 4 1 0,1 6-1 16,-2 3-3-16,-4 6-8 0,3 5-3 0,-1 2 5 16,0 8 6-16,2 2 9 0,-2 6 1 15,2 4 0-15,-2 1-2 0,0 4-3 0,-1 1 1 0,-2 5-4 16,0-2 3-16,-2 4-8 0,-1 3-13 0,-4-2-25 15,1-1-29-15,-6-2-11 0,-1-8-1 0,-4-3 16 16,-1-9 20-16,-1-3 16 0,-2-6 12 16,-5-2 21-16,0-3 12 0,1-1 2 0,-1-7 5 15,-1-6-7-15,2-4-4 0,2-4-2 0,2-3-6 16,2-4-4-16,0-3-2 0,7-1 0 0,3-3 0 16,5-3-2-16,2 1-8 0,5-1-2 0,2 2-1 15,3 1 2-15,2 5 13 0,2 3 7 16,2 2 6-16,3 4 6 0,-1 5-5 0,1 3 0 15,-4 5 2-15,-1 3 0 0,0 6 0 0,-1 0-2 16,1 6-4-16,1 4 0 0,3 6 0 16,-3-1 2-16,-1 3 2 0,2 0-2 15,0 0 0-15,2 0 0 0,1-4-2 0,3-1-4 0,-1-4 0 16,-3-3-6-16,2-3-1 0,-3-3 1 0,0-3 1 16,-3-5 5-16,-1-4 1 0,-4-3 4 0,1 0 2 15,-4-6 1-15,-3 2 2 0,-3-4-1 0,-3 0 3 16,-1-1 5-16,0-1 8 0,-4 1 8 15,-2 0 6-15,-2 1 10 0,-1 1 7 0,-4 1 7 16,0 3 8-16,-4 6 2 0,-3-1-6 16,-3 6-7-16,-3 4-15 15,-6 3-12-15,-2 0-10 0,-5 7-6 16,-4 7-4-16,-5 5-3 0,1 5-6 0,-1 3-3 0,1 3 2 0,5 0 3 0,2-1 5 16,11-1-1-16,2-1-1 0,9 1-5 15,5-3-2-15,1-2-1 0,10-4 2 0,6-5 2 16,3-3-4-16,3-4 5 0,2-4-5 0,5-3 1 15,3-2 7-15,0-8 0 16,2-2 6-16,0-4-5 0,-2-2-3 0,2-1-1 0,2-3-4 0,0-2 6 16,1-2 2-16,1-1 0 0,-2 1 1 0,-2 1-4 15,0 3-2-15,-5 2 1 0,0 4 4 0,-4 3 0 16,-4 4-1-16,-2 3-1 0,-1 4-8 16,-2 2 3-16,-3 1 1 15,1 6-1-15,-4 4 3 0,-1 4-4 0,0 3-1 0,-4 3 1 0,1 0-2 16,-2 4 4-16,0-2 3 0,1 4-2 15,-2-2 4-15,-2 1-5 0,1-1-3 16,2-3-5-16,-4-1-8 0,0-4 0 0,2-4-2 0,-2-5 2 16,0-3 6-16,0-2-1 0,1-3 3 15,-2 0-1-15,2 0 1 0,4-6 4 16,-2-2 1-16,5-4 2 0,1-2-3 0,0-3 2 16,0-4 3-16,2 0 0 0,4-1 4 15,-2-3-3-15,5-1-3 0,-3-1-1 16,2 1-1-16,0 1 2 0,1 1 3 0,1-1 1 0,-3 3-3 15,6 1-2-15,-2 2-2 0,1 2-2 0,0 5 6 0,1 1-2 16,-2 6-2-16,-5 2 2 0,2 3-5 0,-2 0 3 16,0 2 2-16,-1 4 1 0,2 2 1 15,0 2-3-15,3 1 0 0,-1 1 1 0,4 1 0 16,0 0 2-16,5-2 0 0,-1 1 2 0,2-2 0 16,1-2-2-16,-2-2 0 15,3-1-2-15,1-4 3 0,-1-1 2 16,0 2-2-16,-1-6 1 0,0-3-5 0,-3-2 1 0,-1-2 3 0,-3-1 1 0,-1 0 5 15,-2-3-2-15,-1 3-2 16,2-4 1-16,-2 1-1 0,-2 0 1 0,1 0 0 0,0 1 0 16,0 1 1-16,-2-1-1 15,0 2 0-15,-4 2 1 0,2-1 1 0,-4 4 3 0,3 1-1 16,-5 1-1-16,-1 2-4 0,0 0-2 0,2 2-2 16,-6 0 0-16,3 1 3 15,-3 0-2-15,4 2-2 0,-3 1 1 0,5 3-3 0,0 1 3 16,1 0 1-16,4 0 2 15,3 1 2-15,2 2-4 0,4-2 0 0,5 0 0 0,1-1-2 16,4 1 5-16,6-4 0 0,-1 0 0 0,3-2-4 0,3-2-1 16,-2 0-2-16,-2 0 1 0,0-5 4 15,-3-1-1-15,-1-1-2 0,-4 0 3 0,-2-2-6 16,-3-1 4-16,-5 1 1 0,-4-2 1 16,-5 2 7-16,-2-2-4 0,-1 1-3 0,-1-1 0 0,-4 1-1 15,0-1 5-15,-2 0 0 0,3 0 1 16,-3-2 0-16,5 1-5 0,-4-1 1 15,3 2-4-15,-2 2 0 0,0 0 2 0,3 3-3 0,-4 1 1 16,3 2-6-16,-3 1 1 0,4 1 0 0,2 1-1 16,-1 0 4-16,1 6-4 0,3 1 0 0,5 3 1 15,4 1-1-15,5-3 6 0,4 2 1 16,3-1 3-16,9-1 3 0,5-2-6 16,4-3 0-16,7-2-1 0,0 0-2 0,3-3 3 0,0-4-1 15,5-3 1-15,-5-1-1 0,-1-3 1 16,-1-3 1-16,-5-3 2 0,1-1 1 0,-3-1 0 15,-3-4 0-15,-5 0-1 0,-4-2-4 0,-2-2 6 16,-8-1 3-16,-4-2 3 0,-5 0 8 16,-4-4-6-16,-8 3 2 0,-6-2-1 0,-5 0 2 0,1 3 4 15,-8-1 1-15,-4 3 4 16,-2 2-4-16,-2 4 1 0,1 2 1 0,-1 5 0 0,1 3 5 0,0 5 3 16,4 1-1-16,1 5-3 15,6 0-7-15,-2 2-5 0,6 1-6 0,-1 0-4 16,0 6-3-16,-1 4-1 0,2 4-1 0,0 5 0 15,0 5 2-15,4 4 0 0,2 5 1 0,1 3 1 16,2 2-2-16,3 2 1 0,1 0-2 0,1 2 0 16,-3 0 1-16,5 1-1 0,-1-1-1 15,3-1-1-15,-4 3-3 0,4-3 1 0,-3-2-8 16,0-4-20-16,-4-2-9 16,0-7-28-16,-1-4-26 0,-3-6-26 0,-4-4-20 0,1-4-10 0,-4-3-8 15,1-4 31-15,-1-1-28 0,0-2-78 16,1-5-137-16,-1-2-308 0,1 2-227 0,-1 1 352 15</inkml:trace>
  <inkml:trace contextRef="#ctx0" brushRef="#br0" timeOffset="26637.3554">7860 8161 1317 0,'0'0'556'0,"0"0"-132"0,0 0-131 0,0 0-78 15,0 0-61-15,0 0-39 0,0 0-35 0,0 0-26 16,0 0-19-16,0 0-5 0,0 0 1 15,0 0-5-15,0 0 7 0,0 0 0 0,135-28 1 16,-96 26 4-16,8-3-6 0,5 0 3 0,7-3 2 16,6-1-5-16,12-1 2 0,6-3-4 15,8-1-3-15,5-2-2 0,10-2-4 16,0 0 3-16,4-1-2 0,-2 0 5 0,-1 0-3 0,-4 3-5 16,-4-4 0-16,-2 4-7 0,-7 0 2 15,-8 3 1-15,-6 2-2 0,-13 2-5 0,-6 1 2 0,-13 2-1 16,-10 3-2-16,-9-1 4 0,-10 4 0 15,-7 0 4-15,-3 0 5 0,-5 0 5 0,0 0-7 16,0 0-1-16,0 0-6 0,-2 0-8 0,2 0-3 16,-2 0 0-16,2 0 0 0,0 0 0 0,0 0 0 15,-1 0 0-15,1 0 0 0,0 0 0 0,0 0 0 16,0 0 0-16,0 0 0 0,-3 3 0 16,0 2 0-16,-4 1 0 0,-1 2-30 15,-5 4-44-15,-2-1-98 0,3 0-349 16,1-5-1313-16</inkml:trace>
  <inkml:trace contextRef="#ctx0" brushRef="#br0" timeOffset="43078.0622">10567 8119 1198 0,'0'0'296'16,"0"0"-53"-16,0 0-37 0,0 0 1 0,0 0 12 0,0 0-8 15,0 0-35-15,0 0-33 0,0 0-32 16,0 0-20-16,0 0-19 0,0 0-12 0,24-70-6 16,-24 70-20-16,0 0-8 0,0 0-8 15,0 0-9-15,0 0-3 0,0 2-5 0,0 1 1 16,-1 4-1-16,-2 2 9 0,0 2 6 0,2 2 0 15,-2 2 7-15,-2 1-8 0,1 1-3 16,2-1-1-16,-1 1-11 0,0-3 10 16,2 1-4-16,-1 0 2 0,1-2 5 15,-2 0-10-15,1-2-1 0,2-2 0 16,-1 0-5-16,1-2 6 0,0-3 1 0,0 0-2 0,0-1 1 16,0-3-2-16,0 0 2 0,0 0 3 0,0 0 5 0,1 0 2 15,2-4 1-15,1-5-2 0,-2-1-8 0,5-5 2 16,-1 1-1-16,2-2 0 0,0-4 8 0,-1-1-11 15,0 1 1-15,1-1-4 0,0 1-4 0,-3 1 8 16,1 2-1-16,-3 5 3 0,2 1 0 0,-3 2-4 16,0 2 2-16,-2 3 0 15,0 3-3-15,0-1 5 0,0 2-3 0,0 0-2 16,0 0-4-16,0 2-3 0,-2 4 4 0,-4 2 1 16,2 3 8-16,-1 1-5 0,0 2-2 0,0 0-2 15,1-1-2-15,2-1 6 0,1-1-1 0,-1-1 2 0,2-2 1 16,0-2-4-16,0-2 1 0,0-1 2 0,0-2-3 15,0 0 4-15,0-1-3 0,0 0 2 16,0 0 0-16,0 0-1 0,0 0-1 16,2-2-10-16,1-2-28 0,3 1-70 0,1-2-170 0,-1 0-917 15,-1 2-565-15</inkml:trace>
  <inkml:trace contextRef="#ctx0" brushRef="#br0" timeOffset="62193.7488">3287 11676 1057 0,'0'0'281'0,"0"0"-53"0,0 0 17 0,0 0-33 0,0 0-24 0,0 0-14 16,0 0-43-16,0 0-24 0,0 0-18 15,0 0-23-15,0 0-12 0,0 0-14 0,-48-17-14 16,51 17-8-16,0 0-5 0,2 0-2 0,1-1 1 16,4 1 2-16,7-1 1 0,-3-1 4 0,9 1 4 15,2 1-3-15,4-1 2 0,3 0-5 16,1 0-5-16,4-2 7 0,1 2-2 15,4-2 3-15,2 1 3 0,2-3-5 16,5 0 1-16,5 2-3 0,2-1-1 16,3 1 2-16,5-2 1 0,5 3-1 15,0-2 0-15,6-1-4 0,2 2-1 0,1-1 1 16,2 1 0-16,4-2-2 0,-2 1 0 0,5 0-4 0,1 0-1 16,2 0 3-16,3-2 1 0,-2 1 2 0,5-2 2 0,2 2-4 15,-2-3 0-15,3 2-3 0,4 0-2 0,-1-1 1 16,1 0 2-16,4 0 0 0,-3 0 0 0,4 1 2 15,0-2-2-15,2-2 0 0,2 3 1 16,3 1 0-16,-3-1 1 0,3 0-2 0,-1 1-4 16,2 0 3-16,-1-2-4 15,1 1 5-15,-1 0 4 0,3-1-7 0,-6 2-1 16,-1-1-3-16,-1 2-3 0,0-1 6 0,-1-1 0 16,0 0 4-16,0-1 6 0,0 2-4 0,1-3 0 15,-2 1-1-15,1 2-4 0,0-1 3 0,0 2-1 0,-3-2-2 16,1 2-3-16,0-2 1 0,-3-1-2 0,3 2 3 15,-3-3 3-15,2 1-4 0,-4 1 0 0,-1-2-3 16,2 0-4-16,-1 1 7 0,-1 1 2 0,2-1 1 16,-1 0 4-16,-1 0-9 0,-3 2 1 15,-2-2 0-15,0 0 0 0,-3 2 4 0,1-2-2 16,-3 1-1-16,-2 1-2 0,-4 0 2 0,-2 1-2 16,-6-2 3-1,-1 0 4-15,-1 0-5 0,-5 3 1 0,-3-3-2 16,-3 1-4-16,-7-1 6 0,-3 1 2 0,-3 1 0 15,-8-1 6-15,-4 0-7 0,-10 0-1 0,-2 1-1 0,-8 0-3 16,-5 0 7-16,-5 2 2 0,-2-1 0 16,-3 2 6-16,-2 1-8 0,-2 1-1 0,-2-2 2 15,0 2-6-15,0 0 4 0,0 0-1 0,0 0-6 0,0 0-6 16,0 0 7-16,0 0-1 0,0 0 3 16,0 0 10-16,0 0-13 0,0 0 1 15,0 0-2-15,0 0-6 0,-1 0 8 16,0 0 2-16,-2-1-3 0,0 0-6 0,-4 0-19 15,0-3-17-15,-5 1-27 0,-1-3-32 0,-1-1-49 16,-3 1-75-16,0 0-163 0,5 0-683 16,5 1-599-16</inkml:trace>
  <inkml:trace contextRef="#ctx0" brushRef="#br0" timeOffset="62786.3835">12213 9679 1568 0,'0'0'266'0,"0"0"0"0,0 0-19 0,0 0-32 0,0 0-5 0,0 0-29 0,0 0-41 16,0 0-25-16,0 0-20 0,0 0-21 0,0 0-18 16,0 0-19-16,0 0-17 0,0 0-12 15,30-58-10-15,-30 62-5 0,1 2 5 0,1 3 0 16,-1 4 5-16,3 2 5 0,-2 5-3 16,2 2 4-16,0 2-2 0,-2 3 7 0,2 1 7 0,0 4 1 15,-1 0 5-15,2 2-5 16,-2 4-5-16,2 2 1 0,0 5-4 0,-3 3 3 15,5 4 1-15,-4 4-1 0,4 4 0 16,-5 2-6-16,4 0 2 16,-3 0-2-16,0 0 2 0,1 1 8 0,-1-4-11 0,-2-1 0 15,3-1-3-15,-3 1-6 0,0-2 9 0,0 2 0 0,-1-2 1 16,2 2 4-16,-2 0-4 0,1 2 2 0,-1 0-3 16,0 2 1-16,-1 2-2 0,-3-1-2 15,-2-2 1-15,-2 4-8 0,2 0 5 0,-1 1-2 16,-2-2 0-16,3 0 3 0,-1-3-5 0,2-5 1 0,3-2-2 15,-2-2 1-15,3-4 1 0,-2-3-1 0,1-3 3 16,2-5 0-16,-1 1-2 0,1-5 2 16,-1-2-4-16,-1-1 3 0,0-3-2 0,-1-2-1 15,1-3 3-15,-1-3-6 0,1-1 6 0,-2-1-1 16,2-4-2-16,-2 2 3 0,-1-4-8 0,1-2 4 16,-1 0-1-16,0-1-9 0,-1-1-2 15,-5 0-15-15,1-3-18 0,-4 2-19 0,-3-2-28 0,-4-3-38 16,-2-1-48-16,-3 0-107 0,4-2-386 15,6-2-970-15</inkml:trace>
  <inkml:trace contextRef="#ctx0" brushRef="#br0" timeOffset="63487.0794">2674 10686 1258 0,'0'0'925'0,"0"0"-697"16,0 0 21-16,0 0-44 0,0 0-48 0,0 0-44 0,0 0-44 16,0 0-35-16,0 0-27 0,0 0-9 0,0 0 2 0,0 0 8 15,0 0 5-15,0 0 10 0,16 114 0 16,-8-56 1-16,0 10-5 0,0 10-4 0,-2 9 0 15,3 4-1-15,0 6 3 16,0 0-2-16,2-1-4 0,0 1-3 16,4-2 1-16,-2-4 3 0,1 0 4 0,2-1 3 0,-3-3 6 15,4-1-2-15,-4-4-1 0,2-1-1 0,-3-1-5 0,0-3 0 16,0 1-7-16,-2 0 3 0,1-1 1 0,-3 0-7 16,-1-5 9-16,-3-1-7 0,-3-5-3 0,4-4 2 0,-3-7-9 15,-1-4 5 1,0-10-2-16,1-7 1 0,1-7 2 0,-3-5-2 0,2-3 4 15,-2-6 0-15,0-5-2 0,1-3 7 0,-1-4 3 16,0-1 6-16,1 0 4 0,-1 0-2 0,0 0-5 16,0-3-10-16,0-4-11 0,0-3-10 0,0-3-8 15,0-1-11-15,-1-2-18 0,0-1-29 0,1-5-44 16,-2 0-127-16,2 4-471 16,0 4-1003-16</inkml:trace>
  <inkml:trace contextRef="#ctx0" brushRef="#br0" timeOffset="63952.5235">5770 9958 2133 0,'0'0'191'0,"0"0"-54"0,0 0 15 0,0 0-15 16,0 0-21-16,0 0-14 0,0 0-29 0,0 0-19 0,0 0-13 16,0 0 1-16,0 0-1 0,0 0-6 15,0 0-3-15,-123 99-4 0,109-73-2 16,-4 4 4-16,6 1-2 0,0 3-5 15,4-2-7-15,2 0-6 0,4 0-4 0,2 0 2 16,5 2 1-16,8-2 2 0,-1-2 2 0,8 1-3 0,0 0 2 16,5-2 2-16,1 0-2 0,1-2 1 15,0-2-4-15,0-5-3 0,-6-1 0 0,2 0-3 16,-3-3 2-16,-3-2 0 0,-1-1 1 0,-3-1-2 16,-1 0-3-16,-4-1 1 0,-3 3-4 15,1-2 6-15,-4-2-1 0,0 0 0 16,0-1 2-16,-1 1 0 0,-1-1 3 15,-4 0 0-15,-3 2 0 0,0-3 4 16,-6 3-2-16,-2-2 0 0,-5 3-1 16,-1-2-5-16,-7 2 2 0,-3-2-3 0,-2-1-4 0,-6 0-16 15,-1-3-34-15,-1-2-42 0,-1-3-83 0,3-1-148 0,10-6-741 0,11 1-633 0</inkml:trace>
  <inkml:trace contextRef="#ctx0" brushRef="#br0" timeOffset="64157.2762">5768 9910 2140 0,'0'0'320'0,"0"0"-197"0,0 0-7 0,0 0-38 16,0 0-28-16,0 0-13 0,127-82-14 0,-103 76-17 16,-1 3-7-16,6 2-4 0,1 1-4 0,6 0-19 15,1 4-52-15,7 2-114 0,-11-2-389 16,-11 1-953-16</inkml:trace>
  <inkml:trace contextRef="#ctx0" brushRef="#br0" timeOffset="64906.2307">7120 10196 1056 0,'0'0'676'0,"0"0"-231"16,0 0-129-16,0 0-66 0,-122-20-49 0,97 17-35 15,0-2-38-15,2 3-33 0,0 1-23 16,2-1-13-16,-1 2-13 0,2 0-13 0,1 4-12 0,0 3-11 16,-2 3-6-16,-4 3 2 0,3 4 1 0,-2 3 2 15,-1 2 1-15,3 2-4 0,4 1-2 16,4 3-3-16,-2 1-2 0,4 5 4 16,3-1-4-16,3 2 1 0,0-2-1 0,5 0-2 15,1-3 4-15,1-7 0 0,7-3 1 0,2-4 0 16,3-4-3-16,4-4 1 15,3-4 3-15,3-3 0 0,6-1 3 0,2-8 1 0,2-9-1 16,4-3 2-16,2-8 1 0,1-6-3 0,-1-4-1 16,0-5 2-16,1-5-5 0,0-5 4 15,-1-3-1-15,1-3-1 0,-2-7 2 0,-1-1 0 0,1-2-1 16,-1-4 2-16,-4 1-1 0,-2 0-1 0,-2 0 0 16,-5 3-2-16,-4 7 4 15,-2 5 1-15,-8 8-1 0,0 4 2 0,-8 10-2 16,-1 6 0-16,-1 7 2 0,-2 6 2 0,-7 4 0 15,-1 5 0-15,-1 4-3 0,-3 2-8 0,-4 4 0 16,-5 10-2-16,-4 8 1 0,-2 7 5 16,-1 8-5-16,-1 8 0 0,-1 7 0 0,2 5-3 0,5 4 4 15,1 3 0-15,6 2 0 0,5-7 0 0,8-3-1 16,5-5-2-16,3-6-1 0,10-7 4 0,5-3-1 16,4-5 2-16,6-5 1 0,1-5-5 15,0-4 3-15,3-4 1 0,0-3-2 0,-1-6 6 16,2-2-3-16,3-5 0 0,-4-3 2 15,1-7-5-15,2 0 4 0,-4-4 0 16,-5-3 1-16,4 0 2 0,-3-1-3 0,-4 1 0 0,3 3-1 16,-10 0 2-16,2 3 0 0,-6 3 0 0,-2 2 1 15,-2 4-3-15,-5 3 2 0,1 1-3 0,-4 3-2 16,1 0 1-16,-1 0-7 0,0 4 0 0,2 3 1 16,-1 4-2-16,4 4 11 0,0 4 0 0,2 3-1 15,2 0 1-15,0 2-4 0,2-2 0 16,1 3-1-16,1-1 2 0,3 2 1 0,1-4 2 15,2 0 2-15,7 0-2 0,-1 0 4 0,3-1-8 16,2-2-1-16,-5-1 5 0,1-4-8 0,-2 0 5 16,0 0 2-16,-7-2-4 0,1-3 5 15,-2-1-2-15,-3 1 0 0,-2-1 0 0,-1-1-5 16,-1 2 2-16,-2-3 0 0,-3 0 0 16,3 3 7-16,-3 0-4 0,-3 1 1 0,3 2-2 0,-4 0 0 15,0-1-2-15,0 3-4 0,0 1-3 16,-3 2-19-16,0 0-22 0,-4 2-38 0,1-1-63 15,-1 0-117-15,-1-4-710 0,6-6-754 0</inkml:trace>
  <inkml:trace contextRef="#ctx0" brushRef="#br0" timeOffset="70236.9719">2775 11679 15 0,'0'0'477'0,"0"0"-51"0,0 0-1 0,0 0-30 0,0 0-92 0,0 0-73 15,0 0-42-15,0 0-28 0,0 0-26 0,0 0-25 16,0 0-27-16,-4 0-17 0,5 0-13 0,1 0-6 16,-1 0-4-16,-1 0-13 0,1 0-6 15,-1 0-10-15,0 0-8 0,1 0-1 0,-1 0-6 0,0 0-1 16,1 0-6-16,-1 0-12 15,6 0 1-15,2 3 4 0,7-1 9 0,7 0 15 0,8-1 14 16,10 1 3 15,10-2 3-31,8 0 6 0,8 1-12 0,9-5-3 0,6 0-1 0,6-3-5 0,4-1 0 0,2 1-1 0,2-1-5 16,-1 0 1-16,-1-1-3 0,-1-1 0 0,-2 2 3 16,-1 0-4-16,-1-3 2 0,-4 3-1 15,-3-2-1-15,-5 2 4 0,-6 3 3 16,-7-2 1-16,-9 1 0 0,-4 1 0 0,-9 2-1 0,-6 0-3 0,-9 1-1 15,-6 0-1-15,-9 1-3 0,-4 0 3 0,-4 1 0 16,-3 0 7-16,0 0 1 0,0 0 1 0,0 0 2 16,-1 0-7-16,-4 0-5 0,0 0-1 15,-4 2-7-15,-2 2 1 0,-5 1 0 0,1 1-2 16,-4 1-10-16,0 1-22 0,4 1-59 16,-2 4-130-16,5-3-410 0,3-1-1079 0</inkml:trace>
  <inkml:trace contextRef="#ctx0" brushRef="#br0" timeOffset="73288.9729">9108 9487 1544 0,'0'0'310'0,"0"0"-30"0,0 0-31 0,0 0-32 16,0 0-17-16,0 0-32 0,0 0-37 0,0 0-28 15,0 0-15-15,-2-116-10 0,2 114-10 16,0 1-18-16,0 1-21 0,0 0-18 16,0 0-17-16,0 4-4 0,0 3 3 0,0 4 3 15,1 9 4-15,-1 7 4 0,0 8 0 16,0 8-1-16,1 10 0 0,-3 7-2 0,-2 9 3 0,1 9 3 15,-4 5-2-15,3 8 9 0,-4 4 1 16,4 4 1-16,-4 4 2 0,5 1-7 16,-3 3-2-16,5-1-2 0,0 1 2 15,-1-2 5-15,0 1-1 0,2 4 5 0,-3-2-4 0,3 3-4 16,0-2 3-16,-1-3-3 0,2-1 2 0,0 0 5 16,-1-3-7-16,4 4 2 0,0-1-1 15,2-3-1-15,-2 1 5 0,3-5-5 0,-2-3 0 0,1-3 0 16,-1-3-7-16,3-5 0 0,-1-5-2 0,0-4-3 15,0-7 6-15,1-8-1 0,1-7 1 16,-5-9-1-16,4-4 0 0,-2-8-1 0,-2 1 1 16,-3-10 1-16,3-4-1 0,-1-4 1 0,-1-6-3 0,-2-4-5 15,0-1 8-15,1-3 0 0,-1-1 5 16,0 0 5-16,0 0-4 0,0 0-1 16,0-1-3-16,0-3-8 0,1-3-6 0,0-2-12 15,1-6-20-15,1-2-28 0,0-4-40 0,-1-3-58 16,5-3-136-16,-1 6-775 0,-2 7-670 15</inkml:trace>
  <inkml:trace contextRef="#ctx0" brushRef="#br0" timeOffset="73984.0495">9726 10702 0 0,'0'0'428'0,"0"0"-183"0,0 0 47 0,0 0-36 0,0 0-2 15,-127-15 8-15,109 15-36 0,1 0-25 16,-2 0-34-16,2 0-24 0,4 0-22 0,2 0-20 15,-3-1-13-15,7 1-13 0,0 0-2 0,5 0-9 16,0 0-12-16,2 0-13 0,0 0-17 16,0 0-11-16,0 0-8 0,0 0-7 0,0 0-5 0,1 0 3 15,1 3 4-15,0-1 6 0,4 1 7 16,-2 3 0-16,6-2 3 0,1 0 3 0,4 1 3 0,0 0 2 16,7-1 6-16,3-3 3 0,5-1 4 15,3 0 1-15,9 0-2 0,5-4 0 16,4 0-4-16,6-3-2 0,7-1 0 15,7-1-2-15,7-1 1 0,6 2-2 16,8-4-8-16,7-2-2 0,6-1-5 0,3 1 2 0,8-2 2 0,5-1-1 16,4 1 1-16,4-4-1 0,3 1-2 0,-3-1-4 15,-1 0 2-15,-3 2 1 0,-4-1-1 16,-2 0 2-16,-8 2-5 0,-5 0 1 16,-10-1 1-16,-9 2 1 0,-7 0 6 0,-8 2-4 0,-9 1 1 15,-5 0 0-15,-8 2-6 0,-9 2 3 16,-8 0 0-16,-8 3 2 0,-8 2-3 0,-4 1-2 15,-7 2 1-15,-3-1 2 0,-3 2 4 0,0-2 5 16,-2 1-8-16,-4 1-5 0,-5 0-10 0,-4 0-10 16,-6 0-7-16,-8 0-16 0,-3-1-17 15,-7 1-28-15,-2 2-39 0,0 1-65 0,1-1-188 16,10-1-790-16,10 1-549 0</inkml:trace>
  <inkml:trace contextRef="#ctx0" brushRef="#br0" timeOffset="74914.1388">10466 9695 0 0,'0'0'0'0,"0"0"199"0,0 0 139 16,0 0-36-16,0 0-28 0,0 0-37 0,0 0-24 15,0 0-14-15,0 0-10 0,0 0-30 16,0 0-19-16,0 0-25 0,0 0-17 0,0 0-6 0,-11-40-5 16,11 39-4-16,0-2-9 15,0 2-13-15,0 0-13 0,5 0-15 0,-3-2-1 16,4 0-2-16,-2-2-2 0,3 2 4 0,-1-2-4 16,4 1 1-16,-1-1-5 0,1-1 4 0,2 2-5 15,1-1-3-15,0-1 1 0,-2 1-9 0,2 3 1 16,1-3-1-1,-1 1 0-15,1 1 4 0,1-1-5 0,1 2-4 16,-1 2-3-16,1 0-7 0,-1 0 5 16,2 1 1-16,-4 3 1 0,1 2-1 0,0 2-3 15,0 2 0-15,-4 1-4 0,0 4 4 0,-1 4 1 16,-1 1-1-16,-4 4 4 0,-2 3-2 0,-2 5 3 0,1 3 2 0,-7 2 0 16,-5 2 7-16,-3 1-6 0,-2 1-1 0,-1-5 0 15,-2 0-10-15,1-5 6 0,1-3 3 0,0-5 0 16,0-2 4-16,3-6-3 0,-2 1-2 15,2-4-1-15,4-2-1 0,0-3 2 0,6-3 1 16,0-2 3-16,2-2 1 16,2 0-1-16,0 0 2 0,0 0 0 0,7-1 0 0,-1-3 3 15,8-3-4-15,3-3-2 0,7 0-7 0,3-2 0 0,2 1 4 16,3-1-2-16,1 0 7 0,0 0-8 0,-1 1-2 16,0 3-3-16,0-1-1 0,-2 0 5 15,0 0 0-15,-2 2 1 0,-2 0-2 0,-2 2-10 16,-3-1-10-16,1 2-20 0,-5 1-21 15,-2 0-33-15,-2 2-43 0,-1 0-74 0,-1-1-190 0,-3 1-608 16,-2 0-562-16</inkml:trace>
  <inkml:trace contextRef="#ctx0" brushRef="#br0" timeOffset="75496.699">11484 9699 1095 0,'0'0'313'0,"0"0"-19"0,0 0-82 0,0 0-33 15,0 0-9-15,0 0-22 0,0 0-23 16,0 0-20-16,0 0-23 0,0 0-15 0,0 0-14 0,0 0-11 16,0 0-7-16,0 0-10 0,-26-38-2 15,22 38-2-15,-1 0-1 0,-1 0 4 0,-3 0-7 16,-1 1-5-16,0 4-2 0,-4 0-6 0,2 3 4 15,-3 0-1-15,1 3 0 16,-1 1 0-16,0 1-4 0,2 2-1 0,-1 1-1 0,1 2-2 16,1-2 1-16,3 3 0 15,3-3 0-15,1-1-3 0,3-3 0 0,2-2 2 16,0-3 1-16,3-2 7 0,5-3 3 0,-1-2 4 0,4 0 2 16,4-2 1-16,2-7 1 15,2-1-2-15,3-4-3 0,-2-2 3 0,3-2-6 16,1-5 0-16,-1 0 0 0,-2-3-1 0,0 0 4 15,0-2-2-15,-1-1 2 16,0-1-7-16,1-2 2 0,-2 3 1 0,2 0-2 0,-4 1 8 0,-3 4-1 16,-2 2 5-16,-1 4 2 0,-3 3 3 0,-2 2 5 15,-2 2 3-15,-1 4 2 0,0 3-1 0,-3 2-7 16,1 0-9-16,-1 2-11 0,0 0-9 0,0 0-12 16,0 4-3-16,0 2 4 0,0 6 1 0,0 2 10 0,0 4 2 15,0 3 1-15,3 0 3 0,1 1-3 16,1 1-1-16,1-1-3 0,0-1-4 15,4 0 7-15,-1-1 2 0,1-2 1 0,2-2 3 16,3 2-4-16,0-5-3 0,1 1-1 0,3-2 0 16,-3-1 3-16,3-1 2 0,1-1 0 0,-5-3-4 15,1 1-3-15,1 0-5 0,-3-1-5 0,-2 1-8 16,0-2-17-16,0-1-25 0,1 1-34 16,-2-2-54-16,-1 1-94 15,-3-1-323-15,-2-1-996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16:50.0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1363 1996 342 0,'0'0'355'0,"0"0"28"16,0 0-6-16,0 0-26 0,0 0-33 0,0 0-62 15,0 0-57-15,0 0-42 0,0 0-29 0,0 0-34 16,0 0-27-16,0 0-18 0,-13-101-18 16,20 88-8-16,3-2-4 0,4 1-5 0,2-2-6 15,4-1-8-15,3 2-5 0,-2 2-1 0,-2 8 4 16,-1 5 1-16,-7 1 1 0,5 10 2 15,-5 5-2-15,-2 4 4 0,-4 7 4 0,2 7 0 0,-7 3 4 16,0 5 0 0,-4-1-1-16,-2 0-5 0,-3-2 0 0,-1-4-1 15,-2-1 2-15,-3-4 6 0,3-4-5 0,1-4-3 16,1-3 0-16,1-3-8 0,5-5 3 0,-1-2 1 0,4-4-1 16,1-2 1-16,1 0-2 0,6-2 1 0,4-1 4 0,5 0 2 15,7-5 3-15,5-2-1 0,3-3-2 16,3-1-3-16,4-1 0 0,-4-1 1 0,6 3 1 15,-3-1 7-15,-3 1-8 16,-3 3-1-16,-1 3-1 0,-2 3-8 16,-9 1 5-16,-3 0 1 0,1 5-1 0,-5 4 7 0,-2 3-4 15,-1 2 0-15,-1 3 3 0,-6 4 1 0,-2 2 6 0,0 6 3 16,-5-2-1-16,-4 1 1 0,-3-2 0 0,-1-1-1 16,-6-3 2-16,2-1 4 0,-3 0-2 0,-6-3 0 15,2 0-3-15,-5-1-7 0,-2-2 3 0,1 0 0 16,-2-4 0-16,1-1 5 0,0-3-15 15,2-2-13-15,1-4-19 0,6-1-33 0,2-9-29 16,1-5-54-16,8-4-131 0,3 2-378 16,5 4-893-16</inkml:trace>
  <inkml:trace contextRef="#ctx0" brushRef="#br0" timeOffset="398.4995">1404 1512 1778 0,'0'0'301'15,"0"0"-11"-15,0 0-60 0,0 0-41 0,0 0-57 16,0 0-32-16,-131-4-23 0,96 19-14 0,-1 6-6 16,-5 4-5-16,-5 8-16 0,2 7-9 15,-5 7-7-15,3 8-9 0,-2 8 4 16,2 8 0-16,9-3-5 0,6-2 29 16,4 7-35-16,5 8 25 0,2 17-27 0,4 13-28 0,12 0 29 15,5-5-28-15,17-4 29 0,11-9 0 16,8-12 4-16,11-13 4 0,11-11 3 0,4-12 0 0,4-10-2 15,21-12 0-15,20-12-10 0,5-13 1 16,6-21 2-16,-23-15 1 0,-12-8 8 0,-15-4 0 0,-4-7-1 16,-6-4-4-16,-4-3-1 0,-7-6 2 15,-5 1-1-15,-9-5 3 0,-3-3 4 0,-4-4-4 16,-8-4 1-16,-5-5-2 0,-4 0-7 0,-5-1 2 0,-7 3-4 16,-5 6-3-16,-12 7-4 15,-5 6 0-15,-7 8-1 0,-6 7 5 0,-3 6 1 0,-7 9 3 16,-5 7-10-16,-6 12-7 0,-8 7-1 15,3 10-6-15,2 1 11 0,3 8 9 0,4 5-3 16,-6 5 1-16,-7 5-6 0,-1 4-5 0,0 3 0 16,-4 6-11-16,5 2-28 15,7 1-54-15,14 3-88 0,8-1-117 0,17-8-281 0,8-10-738 0</inkml:trace>
  <inkml:trace contextRef="#ctx0" brushRef="#br0" timeOffset="2297.8605">3079 1464 1399 0,'0'0'789'0,"0"0"-648"0,0 0 16 0,0 0 39 0,0 0-19 15,0 0-56-15,0 0-51 0,0 0-64 0,0 0-14 16,0 0 1-16,0 0 3 0,0 0 26 0,0 0 4 15,-36 133 13-15,39-67 8 0,-3 6-4 0,1 8-5 16,-1 4-6-16,0 4-11 0,2-1-3 16,-4-4-4-16,2-5-6 0,2-10 2 0,1-9-1 15,2-9-1-15,1-9 1 0,3-9 1 0,-4-8 0 16,1-7-1-16,-3-6-3 16,0-4 3-16,-2-5 17 0,1-2 19 0,-2 0 13 15,-1-9-3-15,1-7-18 0,0-7-21 0,0-11-15 16,0-10-1-16,0-7-2 0,1-9 2 0,0-5-4 15,4-4-7-15,0-3-1 0,-1-1-4 0,3-4 2 16,0 2 4-16,2 4-1 0,-1 3 4 0,1 7-1 16,-2 6-3-16,4 7 5 0,-3 7 4 15,-2 8 2-15,0 9 4 0,-2 6-4 16,0 6-3-16,-2 7-1 0,-2 4-16 0,0 1-25 0,1 1-7 0,4 8 4 16,-1 4 17-16,4 7 28 15,1 6 10-15,-1 8-3 0,2 6 3 0,2 3-4 0,-1 5-1 16,1 1 1-16,0 3-1 0,1 2 4 0,1 1 1 15,-1-3 0-15,4-5-6 0,-1-6-1 16,2-10-1-16,0-6-2 0,-2-8 2 0,0-6 2 16,-2-5 1-16,-1-5 2 0,0-1 6 0,-1-7 0 15,4-7-1-15,-3-6 1 0,1-5-1 0,2-6-1 16,1-5 0-16,-2-5-4 0,1-2 2 16,0-2-8-16,-2-1 2 0,0 0 3 0,-1-1-5 15,2 4 5-15,-4 4-5 0,1 6-2 0,-4 8 4 16,-3 8-1-16,0 8 2 0,-4 5 1 15,-1 3-11-15,0 1-14 0,0 0-19 0,0 7-2 16,1 6 6-16,2 7 23 0,2 6 21 16,1 12 5-16,3-2 2 0,-1 5-9 0,3 2 1 15,-1 1 0-15,3 2 1 0,4-1 0 0,0 1-3 16,5-5-5-16,0-5-1 0,3-9 1 0,3-5 3 16,-2-7 4-16,3-6-5 0,-2-5 5 0,2-3 0 15,-2-3 1-15,0-8 2 0,1-4-5 0,-1-4 4 16,-2-4 3-16,1-3 1 0,-3-5-1 0,-1-4-1 15,-3 0-6-15,-1-3-2 0,-3-1 8 16,-3 1 0-16,-5 3 1 0,-1 2 8 16,-4 3-7-16,-1 5 4 0,-2 2 5 0,1 5 1 0,0 3 0 15,0 2-1-15,0 6 4 0,-3 3 4 16,2 2-8-16,0 1-1 0,-1 0-14 0,1 0-14 16,0 0-8-16,0 3-17 0,1 4-4 15,-3 7 9-15,-2 6 11 0,0 7 18 0,-2 6 7 0,0 2 2 16,4 3-2-16,-1 1 1 0,4-4-1 15,1 1-1-15,2-1-2 0,4-4-5 0,4-2 1 16,1-1-6-16,-1-6 3 0,4-5 3 0,0-4 0 16,2-2 2-16,2-5 3 15,-3-4-2-15,4-1 4 0,0-4 2 0,2-8-6 16,3-4 2-16,1-3 1 0,2-5-2 0,0-2 4 16,2-6-1-16,-2 1-7 0,2-4 0 0,-2 0 0 0,1 0-3 15,-3-1 2-15,-2 0-6 0,-2 2 2 0,-2 2 5 16,-1 3-3-16,-7 6 8 0,-1 4-5 15,-2 4-3-15,-3 5 1 0,-3 4 0 0,-1 3-2 16,-1 2-4-16,-1 0-11 0,2 0-18 16,-1 1-18-16,4 5 5 0,2 4 14 0,5 4 28 15,2 3 29-15,5 3 1 0,1 2-5 0,4-3-10 0,0 1-5 16,3-2 4-16,4-3-1 0,2-2 2 16,5-6 2-16,0-3-4 0,4-2 2 0,1-2 0 0,0-4 1 15,-2-5 1-15,0-4-2 0,-3-4-1 16,-3-2-2-16,0-3 2 0,-4-3 0 0,-4-1-1 0,-1 0 6 15,-6-1 0-15,-5-1-2 16,1 1 4-16,-5 4-6 0,-4-1 0 16,-2 3 5-16,-5 2-7 0,0 4 7 0,-1 2-5 0,-4 3 1 15,-2 3 5-15,-3 2-10 0,-3 4 1 0,-2 1-10 16,-2 0-3-16,-2 4 1 0,-5 5 0 16,3 3 4-16,2 2 0 0,4 4 2 15,-3 4 0-15,8 3-3 0,0 5 0 0,5 4-2 16,5 2 6-16,0 5 1 0,0-2-1 0,5 4 5 0,3 2-6 15,0 1 5-15,5-1 2 0,-2 1-3 0,2 1 4 16,3-1-12-16,-4 0-3 0,1-4 4 0,-1-1-3 16,-1-3 8-16,0-3 4 0,-3-4-5 15,-3-3 3-15,4-4-1 0,-7-5-2 0,1-3 0 16,-1-5 2-16,-2-6 1 0,1-1 1 0,-1-3 8 16,0-1 1-16,2 0 5 0,-2-2 0 15,1-4-14-15,0-6-3 0,0-6-9 16,6-5-4-16,0-5 7 0,8-6-5 0,4-4-2 15,3-4-3-15,7-7-8 0,-1-4 10 16,1-1-3-16,0 0 7 0,0 4 5 0,-1 0-5 16,-5 4 9-16,-2 5-2 0,-1 0 3 15,-1 4 0-15,0 3-2 0,-6 3 6 0,-3 4-1 16,-2 6 12-16,-3 5 13 0,-2 7 7 0,-3 5 5 0,0 3-9 0,0 1-16 16,0 0-15-16,-5 7-13 0,2 5 6 15,-5 5-5-15,2 8 9 0,-1 4 3 0,-1 3 0 0,6 1 3 16,2-1-1-16,0 0 2 15,2-1-3-15,7-1 0 0,1-3-1 16,2-5-4-16,5-5 4 0,-4-5 0 0,2-1-2 0,0-5 6 0,2-3-6 16,-4-3 0-16,5 0 0 0,-1-7-3 15,3-6 3-15,2-2 3 0,2-4 1 16,-1-1 1-16,3-1-3 0,-3-3-1 0,2 0 1 16,-2 0 0-16,-2 2 1 0,0-1-1 0,-2 2-1 0,-4 3 0 15,1 0 1-15,-3 3 3 0,0 3-4 16,-5 4 4-16,0 4-6 0,0 0-1 0,-5 3 1 15,1 1-7-15,1 0 6 0,3 2-2 0,-2 5-2 16,3 1 7-16,4 4-3 0,-3 2 0 16,2 2 3-16,1 0-1 0,-1 2 1 0,4 0 1 15,-3 1 1-15,3-2-4 0,-1 0 1 16,2-3 2-16,-2 0-4 0,4-1 6 0,0-3-2 16,1 1 0-16,1-2 5 0,-1-6-7 0,-1-1 4 15,-2-2 4-15,-1 0-5 0,3-5 7 0,-5 1-4 16,3-3-1-16,-2-2 4 0,2 1-4 15,-1-2 1-15,-2 1-1 0,-3-1-1 0,0 0 0 0,0 2 0 16,-3 1 2-16,1 0-5 0,-6 4 3 0,1 0-2 16,-1 3-1-16,-3 0-1 0,1 0-8 15,0 0-1-15,6-1 0 0,2 1-20 0,4-1-34 16,6 1-56-16,2 0-125 16,-4 4-471-16,-5-1-786 0</inkml:trace>
  <inkml:trace contextRef="#ctx0" brushRef="#br0" timeOffset="2840.4599">8308 1512 1587 0,'0'0'347'0,"0"0"-119"16,0 0-34-16,0 0-16 0,0 0-43 0,0 0-20 15,0 0-16-15,0 0-27 0,0 0-21 0,0 0-24 16,0 0-9-16,0 0-7 0,-121-18-6 16,120 23 1-16,-1 1-6 0,1 1 0 0,1-1-1 15,0 2 3-15,0 1 6 0,3 0 1 16,3 3 4-16,4-1 0 0,1 2-1 0,2-2 0 16,8 0 1-16,-1-3 0 0,9 0-1 0,2-5-1 15,2 0-2-15,6-3-4 16,-3-3-1-16,-1-4-6 0,2-4 1 0,-1-5 2 0,4-1-1 15,2-6 3 1,1 0 0-16,0 0-2 0,-4-3 3 0,-4-3 1 0,1 0 1 0,-5-5 5 0,-7 4 1 0,-3 4 6 16,-5 1 8-16,-4 0 2 15,0-1 7-15,-1-2-12 0,-3 0 0 16,-2-2-2-16,-1 4 10 0,-5-3 16 0,0 6-11 0,-7 1 1 0,-3 4-19 16,-4 4-14-16,-3 3 6 0,-4 4-5 15,1 4 12-15,-1 1-7 0,0 2 0 16,0 6-4-16,2 5-10 0,-1 6 10 15,-2 13-6-15,1 15 7 0,-2 10-9 0,-2 13-5 16,5 2 7-16,6-4-6 0,-2 6 10 0,6 4 1 0,3 2-8 16,0 3 10-16,7-2-6 0,0 1 0 0,3-1 8 0,8 0-13 15,2 1 6-15,2-4-3 0,0-2-4 16,-1-3 7-16,-3-4-2 0,1-6 1 0,-2-5 1 16,-1-6 1-16,0-5 0 0,-5-4-3 0,1-5-3 15,-3-4-8-15,-1-3-19 0,-1-6-27 0,0-4-40 16,-2-3-52-16,-4-4-79 0,-1-4-214 0,1-5-702 15,2-3-372-15</inkml:trace>
  <inkml:trace contextRef="#ctx0" brushRef="#br0" timeOffset="3024.4539">8725 2116 3067 0,'0'0'47'0,"0"0"-11"16,0 0 3-16,0 0 6 0,130-93-3 15,-101 79-4-15,0 6-12 0,-1-2-11 16,0 3-7-16,3 0-7 0,4 3 1 0,1-1-4 16,3 0-4-16,3 2-39 0,4 0-80 0,0-1-200 0,-8 0-848 15,-13 1-505-15</inkml:trace>
  <inkml:trace contextRef="#ctx0" brushRef="#br0" timeOffset="3588.8675">10614 2396 2757 0,'0'0'27'0,"0"0"16"0,-20-133 9 0,20 77-10 0,15-1 26 16,7-5-9-16,4-5-11 0,5-6 1 0,5-4-25 15,2-6-4-15,3 1-6 16,-3-1 1-16,-1 4-5 0,-5 5 0 0,-6 16 1 0,-7 11 0 15,-7 9 9-15,-4 9-3 0,0-1-3 0,-2 1 6 16,-2 3-13-16,1 2 8 0,-3 0 0 0,0 5 1 16,-1 3 9-16,-1 6-19 15,0 2-5-15,0 4-20 0,0 3-25 0,0 1 16 0,0 6 2 0,0 4 14 16,5 9 19-16,5 12-6 16,4 8-6-16,7 7-1 0,7-2-1 0,3-2 1 15,1-4 10-15,5 1 0 0,1-2-3 0,0 0 3 0,1 1 2 16,-1-1-4-16,-3 0 1 0,-1-3-3 0,-3 0 0 15,-6-4 4-15,-3-2 0 0,-4-1-1 16,-7-1-1-16,-2-2-1 0,-6 1 0 0,-3 0 5 16,-3 2 5-16,-9-2 2 0,-5-1 3 0,-4-1-2 15,-3 0-3-15,-7 0 1 0,-4-2-7 16,-1-2 0-16,-1-1-4 0,-1 1 0 0,-2-3 3 0,1 0-3 16,1-2-1-16,-1-3-12 15,8-2-16-15,4-5-26 0,5-5-27 0,8 1-25 0,5-7-49 16,8-5-129-16,1-5-314 0,6 4-473 15,0 2 50-15</inkml:trace>
  <inkml:trace contextRef="#ctx0" brushRef="#br0" timeOffset="4809.7669">11525 1715 302 0,'0'0'546'0,"0"0"-75"0,0 0-81 0,135-70-119 0,-102 53-80 16,-3 3-49-16,-2 3-40 0,-4 2-26 15,1 1-18-15,-1 2-5 0,-1 1-2 16,-3 1-3-16,0 0-7 0,-1 3-8 0,-8 0-7 0,-1 1-8 15,-1 0-5-15,-4 0-3 0,-3 0-2 16,-2 0 5-16,0 5 3 0,0 1 10 0,0 3 8 16,-6 5 12-16,-3 4 8 0,-2 4 2 0,-2 2-5 15,-3 2-14-15,1 0-12 16,-1 3-12-16,4 0-2 0,1 1-5 16,3 2 2-16,6 2 2 0,2-4-2 15,3-1-2-15,10-4 0 0,6-3-3 0,5-5 1 0,5-4 2 0,3-4 0 16,5-6 0-16,1-1 1 0,4-5 1 0,2-7 0 15,-1-2 2-15,-1-5-2 0,-1-1-1 0,-2-4-4 16,-2-1-1-16,-2 0 2 0,-3-3 1 0,0 0 1 16,-3 1 2-16,-3-1-4 0,-4 0 0 15,-3 4-1-15,-4 2 3 16,-1 5 1-16,-5 2 3 0,-4 4 0 16,1 3-3-16,-2 2-2 0,-3 2-5 0,-1 2-4 0,1 0-3 0,-1 0-15 0,1 1-5 15,2 5 4-15,2 3 2 0,1 3 17 0,2 2 5 16,3 1 5-16,0 2 4 15,4 0-6-15,0 1 0 0,5 1-3 0,0-3-3 0,4-1 3 16,-1-3 4-16,2-1-1 0,1-4 1 0,-1-2-3 16,1-1-3-16,2-4 5 0,0 0 1 15,-1-5 0-15,1-1 0 16,1-4-5-16,-4 0-2 0,3-1 4 0,-6-1 0 0,4-2 4 16,-4 0 4-16,0 0-3 0,-1-1-5 15,0-1-1-15,-2 1-4 0,-1 2 3 0,-2 0 3 0,-1 1-1 0,-2 3 0 16,-3 1-2-16,-2 2-1 0,0 3-2 0,-3 0 1 15,1 2-3-15,-2 1-3 0,3 0-1 16,-2 3-2-16,0 2 4 0,4 3 2 0,-3 1 4 16,0-1 7-16,3 3-5 0,0 1-2 0,-1-2 1 15,1 2-6-15,2-1 7 16,3 1 1-16,-3-3 0 0,7 0 3 0,-4-1-3 0,6-2-2 16,1-2 3-16,-1 0-3 0,3-3 1 15,-1 0-3-15,1-1-7 0,-1 0-2 0,3-4 3 16,1-2 6-16,-1 0 4 0,1-2 4 0,-2 0-4 15,-1 0 0-15,-2 1-2 0,-4 0-4 16,1-1 3-16,1 0 1 0,-4 1 3 0,2-1 7 0,-1 3-7 16,-2-2-3-16,2 1-3 15,-3-1-1-15,-2 2 3 0,2 2 2 0,-2-1-2 16,0 1 3-16,0 2-3 0,0 0-3 0,-3-1 3 0,1 2-1 0,2 0 0 16,-3 0-1-16,2 0-4 0,5 4-4 15,-4 2 6-15,2-1 3 0,-2 2 2 16,5 1 8-16,0 2-6 0,3-3-1 0,0 1 3 0,2 1-10 15,1-2 8-15,3-2 0 0,-2-1-1 16,0 1 5-16,3-4-6 0,-1-1 0 0,2 0 0 16,2 1-2-16,1-1 3 0,0-1-4 15,0-3-1-15,-4 1 0 0,2-1 0 16,-3-3 0-16,0 3-1 0,-5-2 1 0,0 1 0 0,0-1 3 0,-1 1 3 16,-3-1 2-16,1 2-4 15,-5-1 0-15,-1 3 2 0,-3-2-2 16,2 2 3-16,-5-2 2 0,1 1-3 0,0-1 1 0,-2 1 0 0,0 1 0 15,2-2-1-15,-4 1 0 0,3 0 2 16,-3 2-1-16,-1 0 3 0,-1 0 0 16,0 1-1-16,0 0-4 0,1 0-4 0,-1 0-6 0,2 0 0 15,2 0 3-15,-1 0 0 0,4 0 6 16,-1 0 1-16,3 1-4 0,2 1 3 0,6 2-3 16,-3-2 1-16,8 1 7 0,3-3-7 0,3 1 1 15,3 0 0-15,2-1-2 0,6 0 7 16,1 0-3-16,3-4 1 0,0-2-1 0,6-1-2 0,1-1-1 15,0-2 1-15,2-4 4 0,-2 0 1 16,-1-3 3-16,-4 0-1 0,1-6-6 0,-6 1 5 16,-4-3-4-16,1-2 8 0,-6-4 3 0,-2-2-3 15,-8 4 9-15,-5 1-5 0,-3 3-1 0,-7 3 1 16,2 1-7-16,-6-2 7 0,2 1 0 0,-4 0-1 16,0-2 0-16,-5 5-7 0,-5-1 4 0,0 5 4 15,-1 3 0-15,-4 2 2 0,-2 3-12 16,-2 3 1-16,-2 3 0 0,2 0-6 0,-1 7 9 15,0 4-4-15,1 4-3 0,1 5 2 0,-5 12-1 16,1 9-2-16,1 7-3 0,2 5 5 16,7-4-3-16,5-1 2 0,5-2 9 0,1 0-10 0,2 1 2 15,-1 0 4-15,9 3-2 0,2-2-2 16,7-1-6-16,-4 0-17 0,6-2-37 0,0 2-40 16,1-2-77-16,5-2-192 0,-10-11-743 0,-2-10-556 15</inkml:trace>
  <inkml:trace contextRef="#ctx0" brushRef="#br0" timeOffset="5927.8567">17119 1418 2357 0,'0'0'54'0,"0"0"-7"0,0 0 33 0,0 0 44 16,0 0 34-16,0 0 6 0,0 0-46 0,0 0-50 15,0 0-45-15,0 0-21 0,0 0-6 0,0 0 15 16,0 0 13-16,0 0 14 0,-119 117 3 15,103-61-3-15,1 7-8 0,-3 4-10 16,2 7 3-16,-4 2-4 0,4 1-1 0,0 1-8 16,-1-5-5-16,5 0-1 0,3-6 0 15,6-5 5-15,3-7-2 0,0-8 1 0,1-10-4 16,6-8-2-16,-2-9-1 16,3-6 0-16,-6-5 4 0,1-7 6 15,-1 0 21-15,-1-2 16 0,-1-9-6 0,0-7-4 16,0-9-22-16,-1-8-19 0,1-11 4 15,-5-7-1-15,2-7 2 0,-5-7-4 0,4-6-1 0,-2-6 0 0,3-5-7 0,2-7 3 0,-1-2-7 16,6-7-4-16,0-1 5 0,4 11-4 0,0 10 6 16,-5 14 5-16,4 9-3 0,-3-3 5 15,4 2-5-15,2-2 0 0,1 1 0 0,-1 1-1 16,8 5 3-16,-2 3-3 0,4 9 3 0,5 4-11 16,-1 7-3-16,5 4 2 0,-1 6-5 0,3 4 15 15,1 6-3-15,5 4 6 0,-3 4-3 16,4 2-5-16,-3 7 8 0,2 6-3 0,0 5 1 15,-1 6 10-15,-4 4-3 0,3 7-7 16,-6 4 12-16,-2 5-9 0,1 7 8 0,-6 15 8 16,5 13-13-16,-7 6 5 0,-6-2-5 0,-7-17-2 15,-7-11 9-15,-8-10-5 0,-4-3 3 0,-5-5 0 16,0-3-9-16,-4-5 6 16,0-7 2-16,-1-2-1 0,-2-4 9 0,-2-4-2 0,2-2-3 0,0-1 0 15,1-1 1-15,4-3-4 16,4-1 3-16,4-2-1 0,4-2-2 0,4-2 2 0,3 1 3 0,0-1 5 15,0 0-3-15,4 0-3 0,6-5-6 16,9-3-1-16,5 0-4 0,6-2 1 16,5-1 1-16,2 1-2 0,0 0 4 0,4 1 2 15,-3 2-2-15,-3-2 1 0,-1 2 0 16,-4 0-3-16,-5 1 4 0,-4-1-1 0,-4 0 0 16,-1 0 5-16,-2 1-2 0,-1 1 0 0,-3 0 2 15,-3 2-5-15,-4 0 5 0,-2 3 4 0,-1 0-2 0,0 0 4 16,0 0-2-16,0 0-5 0,0 0-5 15,-1 0-11-15,-1 4-8 0,-5 3 0 0,0 2 8 16,-2 5 6-16,0-1 12 0,0 3 0 16,1 2-6-16,-1 0 5 0,5 3-5 15,0 1 1-15,5-1 3 0,-1 3-3 0,7-2 0 16,4-3-1-16,6-3-3 16,5-2-1-16,3-3 3 0,2-3 6 0,3-4 1 0,3-3 5 0,1-1-2 15,-1 1-7-15,-1-8 2 0,-2-2-2 0,-1-2 3 16,-3-3 3-16,-2-4 4 0,-1 0 4 0,-3 0-5 15,-2-4 1-15,-2-1-2 0,0-1 1 0,-1-2 2 16,0-1 0-16,0-2-4 0,-2 0-3 0,1-5-4 16,-2 2 2-16,0 4 0 0,-5 1 0 0,1 5 4 15,-4 3 1-15,1 4-1 16,-3 3 1-16,0 4 3 0,1 2 4 0,-1 1 1 16,-2 4 2-16,1 1-7 0,-1 0-12 15,0 0-3-15,0 0-14 0,0 4-3 0,0 2 5 0,0 5-2 16,1 7 11-16,3 3 6 0,-2 5 0 0,4 4 4 15,-2 4-2-15,2 4 5 0,3 1-6 0,-2-2-2 16,0 5 3-16,-1 0-4 0,3-1-9 0,-4-2-31 16,1 0-36-16,-1-4-28 0,-1-6-28 0,-1-3-31 15,2-8-75-15,-3-4-148 16,-2-5-367-16,0-4-622 0</inkml:trace>
  <inkml:trace contextRef="#ctx0" brushRef="#br0" timeOffset="6414.6391">18402 1670 564 0,'0'0'483'0,"0"0"-149"0,0 0-97 15,0 0-62-15,0 0-25 0,0 0-10 0,148-42-38 16,-108 41-21-16,4 1-1 0,5-1-24 16,3 0 0-16,3-3-6 0,-1 1-13 0,1-3 5 15,-2-2 1-15,-3-2 5 0,-1-3-1 16,-3-3 0-16,-5-2-7 0,-2-1-8 0,-7 1 0 15,-5-3-4-15,-4 1 19 0,-7-3 9 16,-1 1-7-16,-4-3 6 0,-3 2 10 0,-5 4-1 16,-3 1 0-16,0 5-8 0,0 0-26 0,-1 1-14 15,-3-2 7-15,-1 1-9 0,-4 1-6 16,0 2 0-16,-1 3-10 0,-3 3 2 0,0 4-11 0,-7 1 1 16,-5 16 7-16,-6 9-8 0,-4 8 11 15,1 6 1-15,3 2-8 0,3 3 11 0,0 5-2 0,4 1 5 16,1 5 2-16,6 0-5 0,3-3 2 0,6-6-6 15,4-4 3-15,4-5 3 0,2-3-3 16,-1-7 3-16,8-3-4 0,-1-5 2 16,5-5-2-16,-3-4-1 0,4-4 3 0,2-4-1 0,-2 0 7 15,3-3 1-15,3-5 2 16,4-4 4-16,5-4-9 0,4-1 3 0,3-2-6 16,-1-1-8-16,-3-1 9 0,0 1-4 0,-2 1 3 0,0 0 3 15,-1 2-8-15,-4 4 1 0,-3 2-1 0,-1 2-2 16,-3 4 1-16,-2 1-5 0,-2 1 0 15,0 0-2-15,2 2 5 0,-4 5 3 0,2 0-1 16,-2 3 7-16,1 0-8 0,-2 4 1 0,1 0 2 16,-2 2-8-16,1 2 9 0,1 1-3 0,-1 1 2 15,0 0 4-15,-1 3-5 0,-1 0-11 16,3 1-26-16,-3-1-63 0,1-1-99 0,3 0-261 0,-5-7-782 16,-3-4-262-16</inkml:trace>
  <inkml:trace contextRef="#ctx0" brushRef="#br0" timeOffset="7575.5772">20484 1483 1970 0,'0'0'430'0,"0"0"-456"16,0 0-14-16,0 0 21 0,0 0 37 15,0 0 62-15,0 0 21 0,0 0 6 16,0 0-1-16,0 0-26 0,-39 142-9 0,27-104-18 0,0 2-14 16,-1 3 2-16,1-2-15 0,3 2-5 15,4-5-8-15,4-3-5 0,1-2 4 0,6-5 1 16,4-2 5-16,4-4-1 0,2-4-6 0,2-6 2 15,4-3-1-15,2-4 10 0,2-5-2 16,3 1 4-16,1-9 1 16,1-4-8-16,-1-2 3 0,-1-3-4 0,-1-2 3 15,-4-1 1-15,1-5-3 0,-1 0-3 0,2-1-7 0,-1-3-5 16,-2 2 4-16,-1 1-1 0,-4 3 2 0,-1 4 0 16,-5 1-2-16,-3 4 0 0,2 4-3 0,-3 2-1 15,-4 4-4-15,0 1-4 0,-2 3-4 0,-1 0-5 16,0 2 3-16,1 4-2 0,1 2 5 0,2 5 9 15,-2 3-2-15,4 4 3 0,-4 0 1 0,3 2-3 16,-2 1 3-16,4 0-3 0,0 2 2 16,-2-1 1-16,4 0 1 0,-1-1 1 0,1-2-5 15,0-3-6-15,3-4-5 0,-1-4-1 16,1-2 5-16,-2-6 2 0,1-2 9 16,5 0-3-16,-2-2-3 0,2-5 4 0,-2-1-5 0,1-2 8 0,-3 0 2 15,3-2-1-15,-4-2 1 0,4-1-1 0,-4 0 2 16,1 1 5-16,0-1 2 0,0 0 0 15,1 0-8-15,3-2-3 0,0 2-9 0,-2 1-2 16,1 2 5-16,-2 3-3 0,-3 3 5 0,0 1-4 16,3 3-2-16,-4 1 0 0,1 1-4 15,1 0-1-15,-1 6 1 0,0 1 0 0,1 2 7 16,-1 1-3-16,3 1 2 0,0 2 0 16,2 0 1-16,0 0 8 0,6 0 2 0,2 0 1 15,1 0-1-15,2-3-5 0,-1-2 0 0,3-2-6 16,2-2-4-16,1-1-13 0,2-2-31 0,0-1-16 15,-1-4-6-15,5-3 10 0,-4-6 22 0,4-2 12 16,-1-3 0-16,-3-2-9 0,2-4 5 16,0-5 4-16,2-4 5 0,-4-3 12 0,5-4 8 15,0-4-3-15,-1-1 3 0,-4-2 2 16,-3 3-7-16,-4 1 11 0,-6 4 29 0,-7 5 2 0,-3 6 14 16,-3 6 35-16,-1 6-1 15,-6 6 18-15,0-1 14 0,0 2-28 0,-1 2-11 0,0 2-19 16,0 0-33-16,0 5-19 0,-2 0-20 0,-7 8 3 15,-2 10 10-15,-1 4 9 0,-4 8-1 0,4 2-3 16,0 6-1-16,2 2 1 0,0 7 6 0,-1 1 3 16,1 5-1-16,1-1 1 0,0 4-3 15,6-5-2-15,3-4-6 0,4-5-22 0,8-7-1 16,7-5-2-16,3-3 2 0,4-8 8 16,-2-3-5-16,4-4 2 0,-3-7 2 0,3-2 10 0,1-3-2 15,-2-3-3-15,-1-2-1 0,3-5-4 16,1-1 5-16,1 0 10 0,0-3 0 0,0 0 9 15,-2 0 0-15,-1-2 0 0,-4 1 3 16,-5 2 7-16,-2 0 16 0,-6 5 6 0,-3 1 14 0,-4 2 7 16,-2 3 0-16,-2 1-3 0,0 1-5 15,0 0-15-15,0 0-14 0,0 0-11 0,0 0-17 16,-2 0-20-16,-5 3-4 0,4 6 6 0,-7 4 9 16,-1 4 19-16,-5 1 4 0,4 4-4 15,1 0 1-15,2 0-1 0,4-1 2 0,-1 0 1 16,6-2-6-16,0-1-3 0,0 2 0 0,8-5-5 15,2 0 5-15,3-1 8 0,-1-1-4 0,6-4 6 16,0-1-1-16,0-3-5 0,-3-2 3 16,5-3 1-16,-1 0 0 0,0-2 3 0,2-2-4 15,0-4 0-15,-1-1-3 0,0-2-6 0,-6-2 3 16,4 1 5-16,-2-4-14 0,-3-1-18 16,-2-3-12-16,-2-2-25 0,0-2-39 0,-5 0-42 0,-2-3-68 15,1 2-90-15,-3-1-83 0,-3 1-115 0,-2 4-161 16,-2 5-127-16,3 6 688 0</inkml:trace>
  <inkml:trace contextRef="#ctx0" brushRef="#br0" timeOffset="7865.706">22780 1608 715 0,'0'0'669'0,"0"0"-275"0,0 0-67 0,0 0-40 16,0 0-47-16,0 0-61 0,0 0-64 0,0 0-50 16,0 0-33-16,0 0-26 0,0 0 5 0,0 0 10 15,0 0 3-15,39-96 3 0,3 96-7 16,8 0-9-16,4 1 2 0,4 4 0 0,3-3 4 15,2 2 9-15,5-2 11 0,2 0 10 0,2 0 0 16,2 0-5-16,3 0-17 0,-4-1-3 16,-4 2 1-16,-9-3 3 0,-7 1 11 0,-10-1-4 0,-5 0 2 15,-8-1 3-15,-6-2-12 16,-3 1 3-16,-3 0 0 0,-6-1-7 0,-3 2 9 0,-4 1-6 16,-4 0-5-16,-1 0 4 0,0 0-7 15,0 0-1-15,0 0-7 0,-1 0-4 0,-2 0-9 16,1 0-2-16,2 0-3 0,-3 0-2 0,-3 0 9 15,1 1-15-15,-3 4-19 0,-1 2-39 0,-2 2-70 16,-1 2-99-16,4-1-320 0,1-3-1177 0</inkml:trace>
  <inkml:trace contextRef="#ctx0" brushRef="#br0" timeOffset="9876.3924">1949 4345 1944 0,'0'0'131'16,"0"0"20"-16,0 0 27 0,0 0-10 15,-98-134-21-15,91 93-19 0,5-5-29 0,2-6-26 16,9-7-17-16,6-5-12 0,7-7-5 16,6-9-7-16,11-2-5 15,2-6-7-15,6-1-6 16,-1 3-1-16,-1 4 2 0,-3 7 6 16,-7 7-5-16,-5 10 0 0,-4 7-4 0,-7 10-4 15,-6 12 6-15,-7 8 3 0,-2 9 7 0,-4 5 2 0,0 5-11 0,-1 2-15 16,-6 4-18-16,-4 8-7 0,-5 9 8 0,-8 9 8 0,-5 8 3 0,-2 8 1 15,0 3-2-15,0 5 0 0,7 1 6 0,5 2 2 16,7 2-1-16,7 4-2 0,5 2-1 16,14 0 3-16,8 0 0 0,10 0 4 0,8-6 0 0,5-2 5 15,8-8 0-15,3-3-3 0,-3-7 0 16,4-3-6-16,-5-5-10 0,-4-3 0 0,-5-4-8 16,-7-2-7-16,-6-2-2 0,-9-6-12 15,-8-2-4-15,-8-2-2 0,-3-4 7 0,-4-1 16 16,-9-1 12-16,-7 1 13 0,-5-3 7 0,-8-2 1 15,-5 0 7-15,-1-5-1 0,-2-1-2 0,0-4-6 16,-3-1-7-16,0 0 0 0,1 0-1 0,2-2 4 16,5 2-3-16,2-1 2 0,7-3 3 0,6 1-2 15,6-2 5-15,6 0-8 0,7-3-10 0,8-3-5 16,12-4-4-16,10-1 5 0,6-4 7 16,9 0 3-16,5-5 4 0,3-1-2 0,0 2 1 15,3-2 1-15,-5 3-2 0,-1 0 3 16,-6 1-1-16,-4 3 4 0,-8 1 0 0,-5 4 5 15,-5 0 3-15,-4 5 0 0,-4 0 7 0,-3 4 3 16,-4 3 10-16,-4 2 11 0,-3 3 0 0,0 2 0 16,0 2-8-16,-3 2-7 0,0 1-6 0,-1 1-8 15,1 0-16-15,-3 3-12 0,0 7-4 16,-6 5-1-16,-2 8 8 0,1 1 8 0,-4 4-2 16,7 4-2-16,5 3 5 0,-1 2-2 0,7 1 1 15,-1 0 2-15,7 0-3 0,4-2 4 0,5-2 0 16,2-4 0-16,7-5 2 0,-1-3-2 15,5-5 3-15,1-6-1 0,2-4 0 0,-1-3 1 16,1-4-2-16,-1 1-1 0,-1-8-1 0,1-3 1 16,-3-4 1-16,0-4 2 0,-4-1-1 15,2-1-3-15,-4-2 0 0,0-2-1 0,-3 0 1 0,-1 1 2 16,-3 1-1-16,0 0-1 0,-4 1 3 16,-1 2-4-16,-3 0 3 0,-1 2 1 0,-2 1 0 15,1 1-1-15,-2 0 0 0,0 2-4 0,0 2 0 16,-1 3 2-16,-1 2-1 0,-1 0 3 15,2 3-1-15,-1 2-5 0,-1 0-4 0,1 1-7 16,2 0-11-16,0 0 3 0,4 0 3 0,5 0 6 16,1 2 11-16,5 3-4 0,4 2 3 0,0 1 1 15,4-2-2-15,0 1 3 0,4-1-2 16,1-2 2-16,2 1 4 0,1-4-1 16,3-1 0-16,-3-1-1 0,2-3 0 0,-5-3-1 15,-4-1 0-15,0-3 0 0,-4 0 0 0,-4-1 4 16,-1 1 1-16,-4-2 3 0,-4-1 2 0,-2 0-2 15,0 1 2-15,-3-1-3 0,-1 1-1 0,-2-1 1 16,-1 3-1-16,-1-1 0 0,0 2 0 0,-2 2-2 16,-6 1-1-16,2 0-2 0,0 5-2 15,-2 0-5-15,-3 2-5 0,1 0-1 0,-1 6-2 0,0 2 2 16,0 1 3-16,1 6 0 0,1 1 0 16,3 5 0-16,5 4 0 0,1 4 2 0,0 4 1 15,5 4 4-15,4 5-2 0,3 7 2 0,-1 5 0 16,3 4 0-1,-3 6 3-15,2 4-2 0,-2 0 0 0,0 4 0 0,0 1-1 0,-2-2 1 0,-1-2 1 16,2-2-1-16,-2-4 0 0,-1-5-1 16,-2-6 4-16,-2-4-2 0,2-9 2 15,-5-6-1-15,0-10-2 0,0-7 3 0,-5-5 3 0,0-7 7 16,0-3 7-16,-3-1-2 0,1-3-3 16,-1-9-7-16,2-7-14 0,1-6-4 0,3-7-2 15,2-7 1-15,0-4 6 0,8-7 0 0,5-4-1 16,5-7-1-16,4-6-3 0,7-6-5 15,1-7-3-15,4-3-5 0,3-6-3 0,1-4 8 16,-2-6 4-16,2 1 6 0,-3-1 12 0,-1 5-1 16,-4 6 3-16,-4 6 3 0,-1 8-2 0,-5 5 6 15,-4 5 8-15,-4 10 5 0,-4 7 7 0,-1 7 3 16,-5 7-2-16,-2 7 1 16,0 4-1-16,-3 5-3 0,-2 7-5 0,2 4-9 0,-1 3-3 0,0 3-9 15,3 0-16-15,-4 5-4 0,0 9-1 16,-3 8 1-16,1 9 12 0,-2 9 1 0,0 8-2 15,1 7 6-15,3 8-3 0,0 3 2 0,1 5 0 16,1 4-1-16,5 0 2 0,-2 0-1 16,7-5-1-16,7-7 0 0,5-7-1 0,3-10 2 15,4-8 0-15,3-7 2 0,-2-2-1 0,3-5 0 16,0-3 2-16,2-5-2 0,-1-5 1 0,2-5 0 16,2-6-3-16,-2-1 3 15,3-12 2-15,1-4-1 0,-1-4 7 0,1-3-6 16,-5-1 2-16,1-4-1 0,-6-1-5 0,-4-1 8 0,-1 1-1 15,-6 2 5-15,-5-1 5 0,-2 3-4 16,-1 1 0-16,-4 1-5 0,-1 3 1 0,-3 1-1 16,0 5 2-16,-1 2 0 0,-6 2-4 15,-1 4 3-15,1 1-3 0,-1 3-1 0,-3 2-1 0,-2 0-7 16,0 6-1-16,-4 8-1 0,-1 5 0 0,-5 6 4 16,1 3 0-16,-2 4 1 0,4 1 1 15,3 2 0-15,6-2 1 0,3-2-2 0,6 0 3 16,3-3-3-16,8-2 0 0,2-1 0 0,6-3-2 15,6 2 4-15,3-4 1 0,4-3 0 16,5-2 2-16,2-1-16 0,7-5-22 0,-1-2-47 16,6-2-59-16,2-4-119 0,-10 0-610 0,-12-1-820 0</inkml:trace>
  <inkml:trace contextRef="#ctx0" brushRef="#br0" timeOffset="11093.6854">6489 3425 2486 0,'0'0'102'0,"0"0"13"0,0 0-5 0,0 0-36 16,0 0-34-16,0 0-38 0,0 0-3 15,0 0 8-15,0 0 18 0,0 0 21 0,0 0-2 16,2 142-8-16,10-86-5 0,2 10-9 15,-3 4-1-15,1 5-1 0,1 3-5 0,-2-2 0 32,-3 0-2-32,1-6-2 0,-1-5 2 0,-4-7-1 15,2-7-2-15,-3-9-1 0,0-8-3 0,1-11 0 0,-4-8-1 16,0-6 6-16,0-5 21 0,0-4 23 0,-4 0 5 16,-2-11-7-16,-5-6-18 0,-6-8-27 0,-1-7-8 0,-5-7-2 0,1-10 0 15,-7-4-3-15,0-8 1 0,-1-6-7 0,3-10-11 16,1-6 4-16,1-6-2 0,6-9 5 15,2-1 9-15,1 0 0 0,6 3 4 0,3 4 2 16,2 6-4-16,5 4-1 0,3 6-1 16,10 5 0-16,4 9 0 0,7 5-1 15,4 10 1-15,4 4-2 0,1 7 5 0,7 4-3 0,-4 7 2 16,1 4 0-16,1 7-7 0,-5 7 0 0,3 7 1 16,-3 2 2-16,-2 10 5 0,0 8 0 15,0 8 0-15,-3 10 2 0,-6 8-4 16,-1 9 8-16,-7 8-1 0,-6 10-2 0,-8 7 6 0,-2 3-2 0,-12 5 1 15,-6-3 1-15,-3-1-1 0,-2-5-5 0,1-8 0 16,-3-10-2-16,1-9 1 16,2-8 4-16,-4-5-1 0,3-1 2 0,-1-9 0 0,4-2-1 15,3-7 0-15,6-6-1 0,5-4-3 0,6-6-3 16,2-4-1-16,7 0 3 0,8 0 5 16,8-10 3-16,12-3 3 0,8-8-3 0,9-5-2 0,8-3-2 15,3-5-1-15,4 1-1 0,-2 1 1 16,1 0 2-16,-4 3-3 0,-3 2 2 0,-7 1-1 15,-10 5-1-15,-5 4 2 0,-12 2 1 0,-4 6 0 16,-9 3 3-16,-5 2 1 0,-5 3 4 16,-2 1 1-16,0 0-5 0,-5 7-1 0,-6 6-4 15,-6 5 3-15,-3 4 2 0,-4 5 0 0,-3-1 0 16,0 3-2-16,3-2 0 0,3 1-2 0,1 0-1 16,4-1-3-16,5 1 1 0,8-4-2 15,2 0 0-15,1-5 1 0,6-2 1 0,9-3 1 0,-2-2 3 16,7-3 0-16,2-5 3 0,2-3 2 0,1-1 1 15,1-3 1-15,-2-7-3 0,3-1-2 16,-5-6-1-16,0-3-1 0,0-3-1 16,3-3 0-16,-5-4 0 0,1-1-1 0,-3 0 0 0,-2-1 3 15,-4 2 2-15,-1-1 2 16,-3 1-2-16,-1 3-2 0,-5 2-3 0,-1 2 0 0,-1 5 1 16,0 4 1-16,0 4 0 0,-1 1-2 0,0 5-1 15,-2 1-2-15,-1 3-9 0,2 0-3 16,0 7-5-16,-4 7 2 0,2 1 2 0,-3 5-5 15,6 5 2-15,1 2 2 0,0 1 5 16,10 3 14-16,3 2-1 0,7-3-3 0,8 1 0 0,5-5-2 16,10-3 0-16,3-7 3 15,4-7 0-15,0-7 0 0,-1-2-4 0,-3-8 1 16,0-7-1-16,-5-5 2 0,-3-5 3 0,-4-3 2 0,-3-3 0 16,-2-4 0-16,-5-3 3 0,1-1 3 15,-8-4 2-15,2-1 1 0,-3-1 4 0,-3-2 0 16,-3 0 0-16,-3 0 1 0,-3 2-2 0,-4 4 2 15,0 1 3-15,0 5 0 0,-4 7 3 0,-4 4-3 16,0 8-1-16,4 6-2 0,-3 4-6 0,5 4-3 16,-1 2-10-16,-1-1-9 0,2 9-1 0,-2 6-1 15,-2 8 6-15,-4 6 4 0,3 6 1 16,2 4 2-16,-1 5-2 0,4 3 0 16,2 4 0-16,0 4 0 0,-1 5-1 0,1 3 3 0,-2 3-7 15,2 2-13-15,-1 1-23 0,-2-2-37 16,6 0-26-16,-3-7-53 0,0-5-63 0,1-9-115 15,2-5-255-15,-2-16-401 0,1-9-199 0</inkml:trace>
  <inkml:trace contextRef="#ctx0" brushRef="#br0" timeOffset="11640.9085">8188 3651 807 0,'0'0'250'0,"0"0"-82"0,0 0-67 0,0 0 11 0,138-55 30 0,-88 43 14 16,4 1-24-16,6-2-12 0,3-2-16 16,6-2-15-16,2 0-14 0,1-3-14 15,-2-2-13-15,-2-1-3 0,-3-2-3 0,-4 0 1 0,-1-1-1 16,-8 0-7-16,-3 0-4 0,-7-1 4 16,-4-2 16-16,-8-1 11 0,-6-2 26 0,-5-2 21 15,-6-1-3-15,-5-1-8 0,-6 2-24 0,-2-1-34 16,-2 2-11-16,-7 3-8 0,-3 4 3 0,-1 5-2 15,-4 3 0-15,3 7-2 0,-5 4-7 16,2 3-4-16,-2 3-6 0,1 8-5 0,-6 7 1 16,2 7 0-16,-6 6-1 0,2 6 2 0,-1 8 0 15,2 5 0-15,0 6 2 0,5 2-2 16,0 2-2-16,1 2 1 0,4 1 0 0,-1-1 0 16,5 1 3-16,2 0-4 0,4-2-2 0,0-3 1 15,7-4-5-15,-2-8 9 0,6-5 2 16,5-7-3-16,3-7 7 0,3-4-7 15,-2-8-1-15,0-3 6 0,1-5-1 0,-1-3 5 16,1-2 6-16,4-7-2 0,0-2-1 0,2-4-4 0,0-2-2 16,1 2-2-16,-1-5 3 0,2-1-3 0,-2 0-1 15,-3 0 0-15,1 4-8 16,-3 2 7-16,-1 4-4 0,2 2 0 0,-4 2 4 0,3 4-8 16,-3 3 0-16,2 2 0 0,-2 6-3 15,4 2 8-15,0 5 2 0,1 2 2 0,-1 2 4 0,0 0-5 16,2 0-2-16,-1-1 2 0,2 0 0 15,5-4 2-15,-1 0 3 0,5-3 0 0,1-4-3 16,6-5 4-16,0 1 1 0,6-3 0 0,-1-3 4 16,2-3-6-16,3-3-4 0,-3-3-11 0,4-2-31 15,-5 0-56-15,-2-1-132 0,-10 1-767 0,-10 4-724 0</inkml:trace>
  <inkml:trace contextRef="#ctx0" brushRef="#br0" timeOffset="13871.6929">4396 5968 0 0,'0'0'0'0,"0"0"198"16,0 0 112-16,0 0 2 0,0 0-31 0,0 0-21 16,0 0-47-16,0 0-19 0,0 0-2 0,0 0-17 0,0 0-16 15,0 0-53-15,-51-7-57 0,51 7-41 16,1 0-32-16,2 0-14 0,2 0 26 0,1 1 26 16,1 2 30-16,6 0 20 0,3-1-18 15,-1 1-11-15,6-1-5 0,0 1-6 0,2-2-2 16,0 2-5-16,3-2-5 0,0 0-4 0,3-1-1 15,0 2-2 1,3 1 0-16,0-2-1 0,2 1-4 0,0-1 3 0,5 3 1 16,-1-2 1-16,3-1 3 0,3 2-4 0,6-1-1 15,-2-1-1-15,6-1-1 0,1 1 4 0,8-1 0 16,1-1 3-16,3-1 3 0,7-3-4 0,1 2 0 0,6-4-1 16,0 1-3-16,5 0 2 0,-1-1 0 0,0 0-1 15,4 0 0-15,-6 1 1 0,6 1 0 0,-1-1-1 16,1 1 3-16,2 0-6 0,0 0-1 0,1 1 1 15,0-1-4-15,-1-1 3 0,2 2 4 16,-3-1 0-16,5 1 5 0,-1 0-1 0,-2 1-1 16,-1-2 0-16,-2 2 0 0,-3-2 1 15,2 1 4-15,-4 2 0 0,0-1 1 0,0-1-2 16,-1 2-1-16,-2-2 1 0,-6 2 4 16,4 0-4-16,-7-1 3 0,1 0 0 0,2 1-4 0,-3-1 5 15,3 1-6-15,-4 1-2 0,1-2 3 16,1 3-3-16,-3-1 2 0,0-3-3 0,1 3 1 15,-3-1-3-15,-3-1 1 0,3 0 2 16,-2-2-3-16,1 3 4 0,1-3-3 16,-3 2-1-16,0-2 3 0,-1 0-5 0,-2 2 2 0,-2 0 1 15,0-2-5-15,-1 1 6 0,-2 0-1 0,-1 2-3 16,-1-2 7-16,-3 0-8 0,1-1 1 16,-5 3 1-16,1-3-5 0,-4 2 5 0,-4-1 0 15,-4 1 1-15,-6-1 1 0,-2 2-2 0,-5-2 2 0,-3 0 0 16,-4 4 3-16,-6-4-1 0,-1 2-1 15,-2-1 1-15,-6 2-3 0,1 0 12 0,-3 1 1 16,0 0 0-16,0 0 4 0,0 0-14 0,0 0-5 16,0 0-2-16,0 0-12 0,0 0 3 0,0 0-4 15,0 0-4-15,0 0 1 0,0 0-4 0,0 0 2 16,0 0 4-16,0 0 4 0,0 0 3 16,0 0 4-16,0 0 2 0,0 0-2 0,0 0 5 15,0 0 0-15,0 0 1 0,0 0 3 16,0 0-5-16,0 0-1 0,0 0 0 0,0 0-9 15,0 0 7-15,0 0-1 0,0 0-2 0,0 1 2 16,0 3 2-16,0 1 6 0,3 2 4 0,-1 2 4 16,0 1-4-16,-1 3-1 0,4 1 1 0,-3 2 2 15,2 2 2-15,-3 3 2 0,3 2 1 16,-2 3 2-16,-1 1-4 0,0 4-2 0,1 2 3 16,-2 5 1-16,0 3 1 0,1 3-1 0,-1 1 1 15,-1 3 0-15,-2 1-3 0,-3 3 2 0,2 2-5 16,0-1-2-16,-2 1 3 15,2-2-1-15,-2-1 0 0,5-3 0 0,-5 0 2 0,3-4-1 16,2 2-1-16,0-3 1 0,0-2-3 0,1-3 1 16,1-2 1-16,-1-4-3 0,0-3 2 15,0-3-1-15,0-4-2 0,1-1 0 16,0-5-3-16,-1-3 1 0,2-2-1 0,-1-6-1 0,2 0 1 16,-3-3-1-16,1-2 5 0,-1 0 5 0,0 0 6 15,0 0 5-15,1 0 4 0,-1 0 1 16,0 0-3-16,0 0-3 0,1-3-7 0,0-3-18 15,2-3-14-15,0 0-27 0,0-1-35 0,-2-1-44 16,3 1-98-16,-2 0-410 0,-1 5-1080 0</inkml:trace>
  <inkml:trace contextRef="#ctx0" brushRef="#br0" timeOffset="15482.6824">4439 6042 334 0,'0'0'417'0,"0"0"-87"0,0 0-71 0,0 0-17 16,0 0-13-16,0 0-25 0,0 0-25 0,0 0-18 0,0 0-22 16,0 0-16-16,0 0-17 0,0 0-16 15,0 0-7-15,0 0-3 0,-33-98-9 0,32 97-17 16,1 1-19-16,0 0-20 0,0 0-21 15,0 0-17-15,0 3 3 0,0 4 5 16,0 5 12-16,-2 2 16 0,1 6-1 0,0 2 1 0,-2 3 0 16,1 2 3-1,1 4 2-15,-1 3 7 0,-4 2 4 0,3 7 1 0,-5 4-3 0,2 6-8 16,-1 2-2-16,-2 4-1 0,1 1 3 16,2 5 7-16,0-1-6 0,-2-2 0 15,2-1-3-15,1-2-7 0,2-8 3 16,2-3-3-16,1-8-1 0,0-2 5 0,0-3-4 15,0-5 0-15,0 0-1 0,1-5-5 0,1 1 4 0,1-4 0 16,0-2-3-16,-1-2 4 0,0-2-5 0,0-3 0 0,3 0 1 16,-1-4 1-16,-2 0 0 0,3-3 2 15,-3-3 2-15,0-1-2 0,1-2 6 0,-1 0 2 16,1 0 0-16,3 0 4 0,-1-3-5 0,1 1-3 16,0-2-3-16,2 0-6 0,3 1-1 0,-2-2 0 15,1 1-2-15,2 0 3 0,4 1-2 0,2 0-1 16,0 0 1-16,5 2-2 15,2-3-1-15,3 2 2 0,2-1 0 0,5-1 0 16,4 0 1-16,2 1-2 0,1-1-2 0,3 0 5 16,5 0-2-16,1 2 1 0,0-3 1 0,4 1-8 0,-2-2 6 15,3 2 1-15,-1-3 0 0,4 1 4 16,0-2-4-16,0 4-2 0,3-2-1 0,-1 1 2 16,3 2-1-16,-2-2 0 0,1 0 2 0,5 3-6 0,-5 0 6 15,0 1-1-15,3 2-1 0,-2-1 8 16,1-1-5-16,1 2 2 0,5-2-1 15,0 0-8-15,1-1 5 0,1-1 0 0,4 1-2 16,-4-2 7-16,2-1-5 0,1 5 0 0,-1-4 2 16,-1 1-1-16,0 1 1 0,1-3 1 0,-1 1-2 15,1 0-2-15,-1-1 1 0,1 3 0 0,-3-3 2 16,-1 0 3-16,1 3-3 0,-5-3-1 16,2 1-1-16,-1-1-6 0,-2 1 7 0,3-1 0 15,-1 0 0-15,-3-1 7 0,1 2-6 0,-3 0 1 16,0 0-1-16,-3 2-3 0,0-1 6 15,-1-1 0-15,-3-1-2 0,2 3 2 0,-4-2-3 0,4 2-1 16,-3 1 1-16,3-1 1 0,-4 0-2 16,3 2 1-16,-4-1 1 15,3 0-5-15,-2 1 3 0,-1 1-2 0,-2-1-1 0,2 0 5 0,0 1-3 16,-5-1 1-16,1 2 1 0,0 0-3 0,2 0 2 16,0-2 0-16,-1 0-1 0,0 0 2 15,-1 1-1-15,-1 1 0 0,2-2 0 0,-2 2 1 16,2-2 0-16,1 0 0 0,0 0-1 0,0 2-4 15,1-2 4-15,-2 3 0 0,3-2-2 0,-1 1 6 16,-2-1-5-16,-1 1 2 0,0-1 1 16,-1-1-4-16,-5 0 2 0,-1 0 0 15,-2 0-1-15,-2 1 4 0,-3-1-2 0,0 0 1 0,-4 0 2 16,-2 0-2-16,-4 0 2 0,3-1 0 0,-5 0 0 16,-2-1-3-16,1 1 4 15,-4 1-2-15,-4-1 0 0,1 1 3 0,-4-1-6 16,-2 1 1-16,-3 0 0 0,-1 0-2 0,-4 0 2 15,1 0 1-15,-1 0-1 0,-1 0 1 0,0 0 0 0,0 0-2 16,0 0 2-16,0 0-2 0,0 0 0 16,0 0 1-16,0 0-2 0,0 0 1 0,0 0 0 15,0 0 0-15,0 0-1 16,1 0 1-16,-1 0 0 0,0 0-1 0,2 0 2 16,-1 0-2-16,1 1 1 0,1-1 0 15,1 0-1-15,-1 0 0 0,-1 0 2 16,0 0 0-16,-2 0 0 0,1 0 0 15,-1 0 3-15,0 0 1 0,0 0 2 0,0 0-1 0,0 0-2 0,0 0-2 16,0 0-1-16,0 0 1 0,0 0 0 0,0 0 1 0,0 0-1 0,0 0 0 16,0 0 0-16,-1 0-2 0,1 0 1 15,0 0 2-15,-2 0 0 0,2 0 0 16,0 0-1-16,0 0-3 0,0 0 1 0,0 0-1 16,-1-1-5-16,1 0-7 0,-1-1-16 15,-1 2-24-15,-1 0-33 0,-1 0-77 16,-2-1-155-16,2 1-796 0,0-1-659 15</inkml:trace>
  <inkml:trace contextRef="#ctx0" brushRef="#br0" timeOffset="16173.846">7535 4992 1189 0,'0'0'451'15,"0"0"-52"-15,0 0-87 0,0 0-29 0,0 0-29 16,0 0-40-16,0 0-48 0,0 0-38 0,0 0-39 16,0 0-32-16,0 0-30 0,0 0-23 15,3-74-7-15,-3 83 2 0,0 4 3 0,0 4 8 0,0 4 5 16,0 4 5-16,3 3 3 0,-7 2-5 16,2 4 0-16,0 5-7 0,-6 3-1 0,4 4 5 15,-2 3 2-15,-3 2 0 16,-1 1-2-16,5-2-8 0,-2-6 0 15,0-2-3-15,5-5 1 16,1-4-1-16,1-2 0 0,0-3 0 16,0-4-3-16,0-1 3 0,0-4 0 0,2-2-2 0,-1-1 4 0,3-4-3 0,-3-1 0 15,0-2 2-15,0-1-8 0,0-1 2 0,0 0-3 0,3-2-18 0,-2-2-19 16,0-1-41-16,0-1-44 16,6-1-75-16,-1 0-403 0,-4-3-1095 0</inkml:trace>
  <inkml:trace contextRef="#ctx0" brushRef="#br0" timeOffset="16629.6954">8135 4955 2440 0,'0'0'262'0,"0"0"-36"0,0 0-50 0,0 0-38 0,0 0-22 15,0 0-24-15,0 0-27 0,0 0-21 0,0 0-23 16,0 0-14-16,0 0-7 0,0 0-2 15,0 0 4-15,0 0 2 0,-4 5 3 0,-2 14 7 0,-2 4-4 16,-2 2-2-16,0 2-1 0,0 3-7 16,-2 3 7-16,1 3 2 0,1 2-2 15,-2 3 2-15,2 3-2 0,0 0-1 16,6-4-1-16,0-3 1 0,4-5-4 0,1-3 0 16,8-5 0-16,1-2-4 0,1-3 9 0,6-2 0 15,2-5 6-15,2-1 8 0,3-6-7 16,3 0 0-16,-1-4-2 0,4-1-3 0,0-7 5 15,5-5-1-15,-4-2 0 0,2-2-1 16,-2-3-2-16,-2-1-2 0,-1-2 3 0,-5-1-3 0,-1-3 0 0,-2-3 0 16,-2 1-1-16,-3-5-5 0,-2 1 3 0,-7 2-1 15,2-3 2-15,-7 3 5 16,-1 1-5-16,0 2-2 0,-10-1-1 0,-1 3-7 0,-1 1 5 16,-8 0-2-16,-1 4 2 0,-7 1 4 0,-2 3-6 0,-2 4 1 15,-6 2-4-15,-4 3 0 0,-2 0 0 16,-3 3 0-16,2 4 1 15,0-1-3-15,5 1 2 16,7 6-6-16,4 3-14 0,7 3-24 0,3 2-69 16,8 7-124-16,3-5-549 0,5-4-979 0</inkml:trace>
  <inkml:trace contextRef="#ctx0" brushRef="#br0" timeOffset="20124.717">4509 8032 0 0,'0'0'0'16,"0"0"0"-16,0 0 0 0,0 0 0 0,0 0 240 15,0 0 6-15,0 0-47 0,0 0-43 16,0 0-36-16,0 0-6 0,0 0 4 0,0 0 19 0,-6-14 18 16,6 14 12-16,0-1 2 0,0 1-15 15,0 0-20-15,0 0-22 0,0 0-20 0,0 0-17 16,0 0-10-16,0 0-17 0,0 0-11 0,0 0-13 15,0 0-8-15,0 0-6 0,0 0-5 0,0 0-1 16,0 0-3-16,0 0 3 0,0 0-1 16,0 0 0-16,0 1-2 0,4-1-4 0,-3 1 22 15,4 1 22-15,0 1 18 0,2-1 15 0,2 0-11 16,3 1-9-16,2 0-11 0,4-1-6 0,-2 0-7 16,6-1-8-16,-1 2 1 0,1-3-9 15,-1 3-2-15,4-2-3 0,-2 0-6 0,0 1 5 16,4-2 1-16,2 0 3 0,5 0 1 15,0 0-2-15,7 0-3 0,0-1-2 0,2-1 1 16,3-2 1-16,-1 1-2 0,3-1 0 0,3 2-3 16,2-2 0-16,2 0 2 0,-1 0-1 0,4 0 6 15,-3 1-6-15,4-2 0 0,1 3 0 16,1-1-7 0,-1 0 7-16,-2-2 0 0,0 2 2 0,0 0 2 0,2-1-5 15,-2 1 1-15,-1 0-3 0,3 0 2 0,-1 0 2 0,2 0-3 0,2 1 1 16,5-2-3-16,-4 0 2 0,1 1 0 15,1 1-1-15,-1-2 4 0,0 3-4 0,-2-2-1 16,0 1 0-16,3-1-8 0,-2 2 7 0,0-1 4 16,2 0 0-16,-3 0 5 0,0 1-7 0,2 0-1 15,-3-1-1-15,-2 1-2 0,-3-2 6 16,2 1-1-16,-1 1 1 0,-4-2-1 0,5 1-1 16,-1-1 1-16,-1 0-1 15,3 0 4-15,0-2-3 0,2 2-1 0,-1-1 0 0,1 1-3 16,3-1 5-16,-3 0-1 0,1-1 1 0,-1 1 4 15,1-1-6-15,2 1-1 0,-1-1 1 0,3 0-5 0,0 1 5 16,0-1 1-16,-3 0 0 16,3 2 1-16,-2-4-3 0,-2 4 3 0,3-1 1 15,-2 1-2-15,0-2 1 0,1 2-3 0,-1 2 2 16,-2-3-2-16,2 0 0 0,-1 1 0 0,-1 0 0 16,-1 1 6-16,-1 0-6 0,-1-1 0 15,-1 0-2-15,-1 2-6 0,0-2 8 0,1 0 2 16,0 1-1-16,-1 0 4 0,1 1-5 0,1-1 0 15,-6 0 0-15,5-1-2 0,-5 1 2 0,2-1 2 16,-2 0 0-16,-5 2-1 16,0-1 0-16,1 0 0 0,-3 0 0 15,0 2 5-15,2-2-3 0,-4 1-1 0,4-1-2 0,-3 1-3 0,2 1 5 0,-2-2 2 16,1 0 0-16,-4 0 5 16,2 1-6-16,-5-1 0 0,3 0-2 0,-4-1 0 0,1 0 4 15,-4 2 2-15,1-2 1 0,-3 1-2 16,3-1 1-16,-3 0 1 0,-1 1 1 0,0 0 2 15,-1 1-3-15,0-1-1 0,0 0-2 0,3 0-5 16,0 0 5-16,0-1 0 0,0 2-1 16,0-2 6-16,-1 3-8 0,1-2 0 0,0-1-1 15,-1 1-5-15,3 2 6 0,-1-2-1 0,2 0 1 16,-2 1 4-16,4 0-6 0,-1 0 1 0,3 0 0 16,-2 0 0-16,2-1 1 0,1 1-2 0,1 1 1 15,-2-2-4-15,6 0 4 0,-3 0 2 16,3 0-2-16,-1 2 6 0,0-2-7 0,0 1 0 15,0-2-1-15,-2 2-8 0,0-1 11 0,2-1-1 16,-3 2 2-16,-1-2 4 0,-1 2-7 0,2-1 1 16,-3 0 0-16,1-1 0 0,3 2 1 0,-1-1 0 15,-1-1-1-15,2 2-1 0,-1-1 1 0,0-1 1 16,-2 1 0-16,0-1 0 0,0 0-1 0,-1 1-2 16,-2 1-1-16,-3-1 1 15,4-2 2-15,-4 2 2 0,1 0 1 0,-4-1 2 0,0 2-3 16,0-1-1-16,-3-1 1 15,0 1-2-15,1 0 2 0,-2-1 0 0,-3 2 0 16,2-3-2-16,-5 1 1 0,2-1 1 16,-1 2 1-16,-3-2 3 0,3 2-4 15,-2 0-2-15,2-1-1 0,2 2-4 0,-1-1 4 0,3 0 1 16,-4 0 2-16,4 1 3 0,-4 0-2 0,-1 0-2 0,1 0-1 0,-4 2-1 16,-1-2 0-16,1 1 2 0,-7-1 0 15,2 1-1-15,-6-2 1 0,-1 1-1 0,0 1 2 16,-4 0 4-16,-3 0-2 0,1-1 0 0,-1 1 1 15,0 0-3-15,0 0 6 0,0 0 1 0,0 0-1 16,0 0 4-16,0 0-7 16,0 0-1-16,0 0-1 0,0 0-4 0,0 0 1 0,0 0 0 15,0 0 1-15,0 0 0 0,0 0-3 16,0 0 0-16,0 0-2 0,0 1 0 0,0 2 1 0,0 0 0 16,0 4 1-16,0 1-1 0,0 3 2 15,1 0 2-15,-1 3 0 0,0 0 1 0,0 2-2 16,0 1-1-16,0 4 1 0,0-1-3 0,2 4 4 15,-5 3 2-15,1 1-1 0,-2 1 1 0,0 0-1 16,3 2-1-16,-2 0 1 0,-1 1-1 16,1-1 1-16,2 0 0 0,-3 0 2 0,0 0-1 15,3 1-1-15,0 1 1 0,-1 1 1 16,-3-2 3-16,3 2-4 0,1-1-1 0,-2 1-1 16,-2 1 2-16,3-1 0 0,-2 0 1 0,-1-3-1 0,2-1-4 15,-2-2 3-15,3-3-2 0,1 0 0 16,0 0-1-16,-1-3 2 0,0 1 0 0,-1 1 0 15,2-4 2-15,0 0-1 0,0 0-1 0,0-4 0 16,-2 0 1-16,-1 0-2 0,3-3-1 16,-1 1 0-16,0-1-1 0,-2-1-2 0,3-1 6 15,0 0 1-15,0-1-1 0,-1-2 1 0,0-1-3 16,1-2-3-16,1-1 6 0,0-2-6 0,0-1 6 16,0 1 1-16,0-2-4 0,0 0 10 0,0 0-4 15,0 0 0-15,0 0 7 0,0 0-7 16,0 0 0-16,0 0-1 0,0-2-7 0,3 0-4 15,0-3-14-15,3 1-16 0,-2-3-32 0,4 0-52 16,-4-1-102-16,1 1-500 0,-3 3-972 16</inkml:trace>
  <inkml:trace contextRef="#ctx0" brushRef="#br0" timeOffset="22025.1123">4406 8117 0 0,'0'0'401'0,"0"0"103"0,0 0-109 0,0 0-41 16,0 0-31-16,0 0-34 0,0 0-51 15,0 0-75-15,0 0-72 0,0 0-50 0,0 0-28 16,0 0-4-16,20-43 3 0,-19 54 16 0,1 3 5 16,1 4 6-16,1 4 7 0,-3 2-5 0,0 3-4 15,-1 4-2-15,0 2-8 0,0 2 3 16,0 2 3-16,1 0-1 0,-1 0 3 0,-2 1-4 16,-1 3 2-16,1 2-4 15,-1 1-3-15,2 1-2 0,-1 2-7 0,0-1-4 16,1 3-3-16,0-2-2 0,0 0 1 0,-2-1 1 15,2 0 1-15,-1 1-2 0,0-2-3 0,0-2-1 0,-1-3-5 16,3-5 3-16,-2-3 2 0,1-5 2 16,1-3-1-16,0-1-2 0,0-9-3 0,0-2-3 0,0-4 4 15,0-4 1-15,1-2 1 0,0 0 3 0,0-2-3 16,1 0 4-16,-2 0 3 0,1 0 2 16,-1 0 6-16,1 0 0 0,2 0-3 0,-1-3-1 15,7-1-7-15,-2-2-4 0,5 0 3 16,0-2-2-16,2 2-1 0,3-2-2 0,-2 1-5 0,2 2 1 15,2-1 4-15,1 1 1 0,2 2 1 16,2-2-3-16,1 1-1 0,4 0-2 0,1 1 1 16,1 0-1-16,1 2 2 0,3-3 0 15,1 1-1-15,4-1 1 0,-1 0-5 0,4 1 3 16,2 1 4-16,2-1-2 16,2-2 4-16,2 0-3 0,5 0-2 0,1 1 1 0,3 0-1 0,6 0 2 15,1-1 1-15,4 1 0 16,4 0 0-16,2 1-2 0,4-2-2 0,0 3-1 0,1-2 4 0,4 1-1 15,-2 2 0-15,1-1 0 0,5 1-5 16,0 0 4-16,3 0 1 0,0-1 1 0,2-1 2 16,0-1 0-16,-3 0-2 0,0 0-2 15,-1-2 0-15,1 1 1 0,-1 1 0 0,0-3 5 16,-1 0-3-16,-5 0-1 0,3 1-2 0,-5-1-3 16,0 2 4-16,3 1-1 0,-1-2 1 0,-2 2 2 15,5 1-5-15,-2-2 2 16,3 0 1-16,2 1 4 0,1 1 1 0,1 0-1 0,4 1-5 0,-1-2-3 15,4 4 1-15,-5-2 3 0,4 1 0 16,-4-3 2-16,2 0-1 0,2 0-2 0,-4-2-1 16,4 2 0-16,-5 0 2 0,2-1 1 0,-4 1-3 15,-3 0 4-15,-1-1-4 0,-1 3 0 0,-1-2 2 16,-1 1-1-16,0 2 2 16,-1-2 0-16,-2 3-1 0,-2-1 0 0,1 0-4 0,-2 2 3 15,-5-1-1-15,1 0 3 0,1 1 2 16,-2-1-3-16,-1 0-2 0,-2 1-2 0,-1-1 3 0,-2 0 0 15,1 2 2-15,-3-1 2 0,-3-1-5 16,1 0 2-16,-2 0 0 0,-1 0-1 0,-1 0 4 0,-5-1-3 16,-2 2 1-16,0-2-1 0,-6-1-4 15,0 2 3-15,-2-1 2 0,-3 2 0 0,-1-1 3 16,-2 0-4-16,1 0-3 0,-4 0 0 0,3 0 1 16,0 2 1-16,1-1 1 0,1-1 3 0,2 2-2 15,0 0-1-15,0 2 0 0,3-2-2 16,-4 1 3-16,3 0 0 0,-2-1-2 0,0 3 2 15,2-3-5-15,-4 1 2 0,2 1 2 16,1-2 0-16,0 2 3 0,-2-1-2 0,-1-1-2 16,3 0-1-16,-2 0-1 0,0-1 3 0,2 2 3 15,-3-2 0-15,0 0-2 0,0-1 0 16,-3 1-3-16,-4-1-1 0,1 2 4 0,-1-2-1 16,-3 1 2-16,1-1 0 0,-3 0-4 15,0 0 2-15,-2 0 0 0,-1 2 1 0,0-2 3 0,-1 0-4 16,-1 0-2-16,1 0 2 0,-3 0-4 15,3-2 5-15,-2 2 1 0,-2 0-1 0,1-1 1 0,-1 2-1 16,0-2-1-16,1 1-3 0,1 0 5 16,-2 0-4-16,-2 0 4 0,-2 0 3 0,0 0-6 15,0 0 2-15,-2 0-1 0,-2-2-1 0,2 1 5 16,-2 0-4-16,-1 1 2 16,0-1-3-16,3 1-1 0,-5-2 2 0,2 2 1 0,-2 0 2 15,0-1 0-15,1 1-1 0,-1-1-3 0,0 1-1 16,3 0 3-16,-1-1-1 0,1 0 2 15,0 1 1-15,-2-2-3 0,3 1 2 0,-1 0-1 16,-1-1 0-16,0 1 0 0,-1-1-1 0,-1 2 0 0,-1-1 1 16,0 1-3-16,0-1 2 0,1 0 0 15,-1 0 2-15,0 0 3 0,3-1-2 0,-2 1-2 16,0 0-1-16,2 1 3 16,-2-3-1-16,-1 2 2 0,2-2 2 0,-2 0-3 0,1 1 0 15,1 0-2-15,0 0-1 0,-2 1 3 0,0 1-4 0,-4-1 4 16,3 0-2-16,-4 0-3 0,1 1 5 15,-4-1-2-15,1 1 2 0,-2 0 0 0,3 0-2 16,-3 0-1-16,0 0 0 0,0 0-2 16,0 0 4-16,0 0 2 0,0 0 1 0,0 0 1 15,0 0-2-15,0 0-3 0,0 0-2 0,0 0 4 16,0 0-2-16,0 0 3 0,0 0-1 0,0 0-2 16,0 0 3-16,0 0 0 0,0 0 0 15,0 0 4-15,0 0-5 0,0-2-2 16,0 2-1-16,0 0-3 0,0 0 4 15,0 0 3-15,0 0 1 0,-3 0 0 0,3 0-1 0,-1 0-6 16,1 0-2-16,-1 0-4 0,1-1-12 0,-3 1-15 0,-3 0-31 16,-1-1-52-16,-6 1-90 0,-1 0-279 15,-2 0-714-15,8 0-451 0</inkml:trace>
  <inkml:trace contextRef="#ctx0" brushRef="#br0" timeOffset="22866.9279">8482 9276 911 0,'0'0'407'0,"0"0"-64"0,0 0-61 0,0 0-24 16,0 0-26-16,0 0-25 0,0 0-25 0,0 0-24 16,0 0-27-16,0 0-23 0,0 0-28 15,0 0-27-15,-32-45-21 0,33 45-11 0,6 0-12 0,-2-1-3 16,5 1-1-16,5 0-3 0,-2 0 1 15,6 1 2-15,1 4-1 0,1 3 5 0,0 1-5 16,0 2-2-16,1 1-1 0,-1 1 0 16,1 3 3-16,-4 0 2 0,0 1 1 15,-2 3-1-15,-4 0-2 0,-3 1 1 0,-3 1-3 16,0 1 6-16,-5 0 1 0,-1 0-1 16,0 1 4-16,-4 1-5 0,-4-3 6 0,-4 2-1 0,-3-1 0 15,-1-2 3-15,-3 0-4 0,-2 0 0 16,-5 0-1-16,4-2 0 0,-4 1-1 0,2-2 0 0,4 0-1 15,0-3-3-15,2-3 1 0,6-1-3 16,1-5-1-16,4 0 2 0,5-4-3 16,1 1 2-16,1-3 2 0,0 0-1 0,0 0 5 0,0 0 3 0,2 0-1 15,5-1 5-15,4-3-3 16,5-1-3-16,5-1-1 0,4-3-5 0,11 1 1 16,1-2 1-16,8 1-1 0,0-1-2 0,3 0-2 15,-3 0-3-15,3 3 2 0,-5 0 0 0,4 2-2 16,-3-3-1-16,0 3-8 0,0 0-15 15,-2 1-18-15,-1-2-28 0,6 1-33 0,-4 0-42 0,-1-2-77 16,0-1-221-16,-9 2-628 0,-11 1-561 0</inkml:trace>
  <inkml:trace contextRef="#ctx0" brushRef="#br0" timeOffset="23295.3459">9698 9398 1479 0,'0'0'498'0,"0"0"-123"0,0 0-91 0,0 0-65 15,0 0-39-15,0 0-39 0,0 0-26 0,0 0-25 16,0 0-16-16,0 0-8 0,0 0-9 16,0 0-10-16,0 0-16 0,0 0-13 0,-29-63-11 15,26 63-7-15,-3 5 1 0,0 4 0 0,-3 2 1 16,-2 1 1-16,-1 4-2 0,1 1 0 0,2 3 0 16,1-1 3-16,-2 2 1 15,3 0-3-15,1 0 0 0,3 3-2 0,0-2-2 16,2 0 2-16,1 0 2 0,1 0 2 15,1-2-3-15,4-2 2 0,-1-3-3 0,5 1 0 0,6-2 4 16,-3-3-1-16,5-2 4 0,3-3 3 16,0-3-1-16,5-3 6 0,1 0-2 0,4-5-2 0,-1-4 2 15,0-1-9-15,1-3 1 0,-1-1 0 0,1 1-2 16,-1-4 4-16,-2 2 0 0,-1-2 1 0,-5 1 0 16,-4 0 0-16,-3-2 2 0,-3 1 5 15,-3-1-2-15,-2-1-2 0,-3 1 2 0,-4 0-3 16,0-2 0-16,0 1 3 0,-6 1-6 0,-4-2-3 15,-3 2 4-15,-5-1-7 0,-5 0 0 0,-1 3-3 16,-7 1-3-16,-6 2 4 0,0 4 1 16,-4 2 0-16,-3 5 0 0,3 2-6 0,-3 2-14 15,1 7-21-15,6 5-35 0,0 3-63 0,6 5-151 16,9-3-854-16,6-6-637 0</inkml:trace>
  <inkml:trace contextRef="#ctx0" brushRef="#br0" timeOffset="24465.6826">8869 9144 0 0,'0'0'602'0,"0"0"-93"0,0 0-83 0,0 0-65 15,0 0-48-15,0 0-44 0,0 0-36 0,-26-119-37 16,21 108-30-16,1 0-29 0,0 4-23 15,1 0-18-15,2 4-17 0,1 0-18 0,0 3-21 16,-1 0-16-16,1 2-19 0,0 7-3 0,-1 4 2 16,1 6 3-16,1 6 12 0,-2 5 1 0,-1 3 5 15,1 4 3-15,-3 4 0 0,3 5 3 0,0 5 1 16,-3 5-3-16,-2 6-4 16,-1 3-3-16,0 6-4 0,-1 3-1 0,0 3 1 15,-1 2-4-15,-1-3 0 0,5 0-2 0,-3-4-6 0,1-4 4 16,5-8-2-16,-2-2 1 0,0-7 4 15,7-4-4-15,-3-5-3 0,0-7-3 0,0-3-1 16,0-5 1-16,1-5 2 0,2-4 0 0,-2-6-1 16,0-3 2-16,-1-5-5 0,0-1 0 0,1-2 7 0,-1-1-8 15,1 0 0-15,-1 0 0 0,3-3 0 0,-1-2 0 16,0-4 0-16,-1-3 0 16,1-2 0-16,2-3 0 0,-1 2 0 15,-2 0 0-15,1-2 0 0,2 0-16 0,0 2-47 16,-2-2-28-16,4 1-47 0,-2 0-81 15,3 4-297-15,-5 4-1188 0</inkml:trace>
  <inkml:trace contextRef="#ctx0" brushRef="#br0" timeOffset="24940.1332">9874 9308 2165 0,'0'0'301'0,"0"0"-70"0,0 0-56 0,0 0-39 15,0 0-12-15,0 0-7 0,0 0-11 0,0 0-17 0,0 0-17 16,0 0-19-16,0 0-19 0,0 0-11 0,0 0-12 16,0 0-4-16,26-59 2 0,-34 73 0 15,-1 4 7-15,-1 4 6 0,-4 1 2 0,0 6 0 16,0-2-4-16,4 3-6 15,-1 0-3-15,0 0 2 0,2 2-3 0,1-1 2 0,3 1 2 16,2 0-4-16,3-2 0 0,3 2-3 16,8-3-2-16,2 0 7 15,5 0-5-15,1-2 4 0,5-3 1 0,2-4-9 16,0-1 7-16,2-2-5 0,-2-2-1 0,-2-1 4 0,-1 1-7 0,-2-3 1 16,-1 0-2-16,-3 0-1 0,-5-2 3 0,-1-1 1 15,-1 0 0-15,-3-1 0 0,-4 2 1 16,-3-1-3-16,0 0-1 0,0 0 5 15,-2 1-5-15,-6 2 6 0,-2 0 2 0,-1-1-5 0,-2 1 8 16,-3-1-3-16,-5-1-2 0,0 1 4 16,-3 0-10-16,-2 0 3 0,-3-1-2 0,3-2-3 15,-3 1 7-15,0-3-4 0,-1 0 3 0,0-2-6 16,1-1-8-16,4-1-10 0,-1-2-14 16,5 0-20-16,1-1-29 0,7-5-45 0,-2-3-89 15,8 1-334-15,1 1-1142 0</inkml:trace>
  <inkml:trace contextRef="#ctx0" brushRef="#br0" timeOffset="25379.1778">10021 9205 2216 0,'0'0'383'15,"0"0"-86"-15,0 0-82 0,0 0-65 0,0 0-36 16,0 0-32-16,0 0-27 0,0 0-18 0,0 0-9 15,0 0-6-15,0 0 4 16,0 0 7-16,0 0 0 0,0 0 2 0,30 8 1 16,-16-2-5-16,2 0 2 0,7 1 1 0,3-2-8 0,7-2 3 15,1 1-6-15,7-4-3 0,7 0 0 0,-1-1-6 16,3-4-2-16,2 2-3 0,3-2-1 16,-4-1 0-16,2 1 1 15,-2 0 4-15,-1-1-5 0,-3 1 1 16,-1-3-1-16,-3 2-1 0,-3 0 5 15,-1-1-12-15,-4 2 0 0,-3-1 0 0,-7 2 0 0,-5-1 0 16,-5 2 0-16,-2 1 0 0,-6 0 0 0,-4 0 0 16,-2 2 0-16,-1 0 0 0,0 0 0 15,0 0 0-15,0 0 0 0,0 0 0 0,0 0 0 0,0 0 0 16,0 0 0-16,0 0 0 0,0 0 0 0,-1 0 0 0,0 0 0 16,1 0 0-16,-1 0 0 15,1 0 0-15,-1 0 0 0,-2 2 0 0,0 1 0 0,1 0 0 16,-2 2 0-16,-2 0 0 15,0 1 0-15,-1 1 0 0,-1 2 0 16,-3 2-76-16,-3 1-69 16,-2 3-151-16,1-3-904 0,5-4-628 0</inkml:trace>
  <inkml:trace contextRef="#ctx0" brushRef="#br0" timeOffset="26766.0704">4325 9274 0 0,'0'0'0'0,"0"0"251"0,0 0 149 0,0 0-53 0,0 0-24 16,0 0-41-16,0 0-38 0,0 0-25 16,0 0-32-16,0 0-30 0,0 0-32 0,0 0-28 0,38-86-11 15,-35 81-9-15,1 0-4 0,-1 2-8 16,-1-1-10-16,0 2-6 0,-1 2-11 16,-1 0-10-16,2 0-14 0,-1 0-10 15,0 1-4-15,2 3-2 0,-2 1 4 0,4 4 3 16,0-2 1-16,0 4 7 0,-1 1-2 0,1 1 4 0,0 3 2 15,-2 1-6-15,5 0 9 16,-6 2-1-16,2 2 0 16,-2 2 4-16,1 2-4 0,-2 5 3 15,3 2 1-15,-4 2 0 0,0 1 1 16,0 5-5-16,0 0 0 0,0 1-4 0,-1 5-2 0,-3 0 1 0,1 2-1 16,-2 1 3-16,2-2-6 0,-2-2-3 0,0-1-2 0,4 2-5 15,-2-1 4-15,1 1 1 0,0 1 4 0,0 1 1 0,1 0-1 16,-1-1-5-16,1 1-3 0,0 0 1 0,0 1-2 15,-1-2 4-15,1-1 2 0,1-2-5 0,0-3 4 16,-1 0-4-16,0-2 1 16,-1 0 3-16,-3 1-4 15,4 1 0-15,-1-1-2 0,-3 2 0 0,0 1 2 0,0 1 1 16,-2 1 2-16,0-2-1 0,1 1-3 0,0 0-2 16,-2 0 0-16,2-4 2 0,0 0-1 0,1-7 2 0,0-3 1 0,2-5 0 15,1-5 5-15,0-2-5 16,1-6 0-16,2-1 0 0,-2-3-8 0,1-1 6 0,0-4 2 0,0 0-2 15,0-2 10-15,0-1-2 16,0 1 0-16,0-1 3 0,0 0-3 0,0 0 1 0,0 0 0 16,0 0 2-16,0 0 0 0,0 0-3 0,0 0 0 15,0 0-5-15,0 0 3 0,0 0-4 0,0 0-2 16,0 0 3-16,0 0-8 16,0 0 5-16,0 0 2 0,0 0-4 0,0 0 9 15,0 0-7-15,0 0 2 0,0 0 1 0,0 0-10 0,0 0 7 16,0 0 0-16,0 0 0 0,0 0 6 15,0 0-2-15,1 0 0 0,-1-1-1 0,2 0 1 0,-1-2-2 16,1 1-2-16,0 0 2 0,-2 0-4 16,2 0 2-16,-1 1 2 0,1-1-3 0,-1 0 7 15,0 2-6-15,-1-1 1 0,1 1 2 16,1-1-8-16,-2 0 4 0,1 0 0 0,-1 0 0 16,1-1 5-16,-1 1-2 0,0 0 0 15,2 1 0-15,-2-1-4 0,2 0 2 0,-1 0-1 16,-1-2 2-1,1 2-4-15,-1-1 3 0,2 0 0 0,-1 0-3 0,-1 1 5 0,1-1-3 0,0 0-2 16,-1-1-2-16,2 1-8 0,-1-1-4 16,0 0-9-16,0 1-16 0,1-1-15 0,-2 0-31 0,0 0-44 15,1-3-89-15,0 4-325 0,2 0-923 0</inkml:trace>
  <inkml:trace contextRef="#ctx0" brushRef="#br0" timeOffset="28451.7598">4354 11932 1486 0,'0'0'292'0,"0"0"10"0,0 0-56 15,0 0-35-15,0 0-38 0,0 0-45 0,0 0-20 0,0 0-20 16,0 0-9-16,0 0-12 0,0 0-17 16,0 0-15-16,0 0-19 0,0 0-9 15,-24-50-2-15,31 50-4 0,5 0 2 0,4 1-1 16,1 2 1-16,6-1 4 0,1 1 2 0,5 0 2 16,2 0-4-16,4-2 4 0,-1 1 0 15,4-2 2-15,3 0 4 16,1 0-4-16,1 0-2 0,6 0-1 15,-1 0-8-15,5 0 5 0,1-1-2 0,4-1 2 0,0-1 5 16,2 0-6-16,3 0-3 0,0 0 1 0,1 0-2 16,1-1 5-16,0 0 0 0,5 1 0 15,0-1-2-15,2 1-1 0,-1 0 0 16,2-1 2-16,2-1 3 0,-1 0-4 0,1-1 5 0,2 1-4 0,2 1-4 0,-2-2 6 16,5-1-4-16,1 2 2 0,1-3 4 0,0 3-8 15,0 1 2-15,0-1-2 0,1 0-6 0,-1 1 6 16,2 3 0-16,0-3 2 0,3 0 0 15,2 1-1-15,-4-1-1 0,3 3-1 0,1-1 7 16,0-1-5-16,1 1-1 0,-1 1-1 0,1-2-4 16,1 2 4-16,2-1 0 0,-6 1 3 0,6-3 10 15,-3 1-7-15,0-2 1 0,1 3-1 0,0-3-10 16,4-1 11-16,-2 2-2 0,-2-1 3 16,2 2 3-16,-1-4-5 15,1 1 0-15,-2 1 1 0,5-1-1 0,1-1 2 16,-4 0 0-16,6 1-1 0,-1-2-5 0,-2 1 1 15,3 0-2-15,4 1 1 0,-2-3 6 0,1 1-6 0,4 0 1 16,-4 3-3-16,2-3-5 0,1 0 5 0,0 1-1 16,1 0 4-16,3 0 3 0,-3-1-6 0,0 2 0 15,0-1-1-15,-1-1 0 0,0 1 3 0,-1 1 1 16,0-2 0-16,-4 1-3 0,0 0 2 16,-5-1 0-16,-2 1 1 0,-4-2 3 15,-5 1-3-15,-4-1 1 0,-1 1-4 0,-8-1-2 16,-1 0 5-16,-4 3-2 0,-3-3 4 0,-3-1 4 15,-4 2-8-15,1-1 1 0,-2 1-3 0,-1-1-2 0,1 2 6 16,-3 0-2-16,2 0 2 0,-5 0-3 16,-1 0 0-16,-3 0-2 0,-2 1 2 0,-2 0 6 15,-5 1-5-15,-3 2 2 0,-2-2-3 16,-3 2-8-16,-1-1 8 0,1 0-1 0,-4 0 0 16,-1 0 11-16,-3 1-11 0,-1 1 0 0,-3 0-1 15,-3-1-7-15,-2 1 8 0,-5 1 4 0,1 0 0 16,-4-1 1-16,2 0-3 0,-3 1-2 0,1-1 2 15,0-1 1-15,-3 2-1 16,3-1 3-16,-2 1-2 0,-2-1-4 0,3 2 4 0,0-2-2 16,-2-1 3-16,2 3 1 0,0-4-4 0,-2 1 2 15,2 1-5-15,1 0 0 0,-3-1 3 0,4 1 1 0,-3 0 1 16,-1 0 3-16,3 0-6 16,-3 1-1-16,-1 1-1 0,0 0 6 15,-1 0-2-15,1 0 0 0,-1 0 0 0,0 0-5 0,1 0 3 16,-1 0 1-16,0 0 2 0,0 0 5 15,0-1-4-15,0 1 1 0,0 0-4 0,0 0-5 16,0 0 8-16,0 0-2 0,0 0 3 0,0 0 1 16,0 0-4-16,0 0 0 0,0 0-3 15,0 0 2-15,0-1 1 0,0 1 1 16,2-2 0-16,-2 0-6 0,3 2 3 0,-2-1-1 0,0 1 1 0,-1 0 7 16,0 0-7-16,0 0 1 0,0 0-3 15,0 0-3-15,0 0 4 0,0 0 0 0,0 0 3 16,0-1 4-16,0 1-8 0,1 0 0 0,-1 0 0 15,0 0-5-15,0 0 7 0,0 0 2 0,0 0 0 16,0 0-1-16,0 0-1 0,0 0-2 0,0 0 1 16,0 0 5-16,0 0-4 0,0 0 1 15,0 0-2-15,0 0-8 0,0 0 8 0,-1 0-2 16,1 0 4-16,0 0 7 0,0 0-10 0,0 0 2 16,0 0-3-16,0 0-9 0,0 0 12 15,0 0-2-15,0 0 3 0,-1-2 6 0,1 2-10 16,0 0 0-16,-1 0-3 0,1 0 1 0,0 0 1 15,-1 0-3-15,1 0 0 0,-4 0-3 16,2 2 6-16,0 0 2 0,-2-1 2 16,0 2 4-16,2-1-8 0,-3-1 2 0,2 1-4 0,1 0-8 15,0 0 9-15,-3 0-3 0,3-1 3 0,0 1 2 16,-2-2-10-16,1 1-6 0,2 0-8 0,-1 1-7 16,-3-1-12-16,2 1-15 0,1-1-13 0,0 0-25 15,-3 1-28-15,3-1-45 0,-3 2-67 0,0 0-185 16,3-1-596-16,-2-1-473 0</inkml:trace>
  <inkml:trace contextRef="#ctx0" brushRef="#br0" timeOffset="29352.4775">13897 11317 0 0,'0'0'192'0,"0"0"270"16,0 0-136-16,0 0-73 0,0 0-13 0,0 0-3 16,0 0-26-16,0 0-27 0,0 0-22 15,0 0-19-15,0 0-16 0,0 0-18 0,0 0-8 16,0 0-11-16,11-34-7 0,-10 33-5 16,-1 0-8-16,0 0-4 0,1 0-5 0,-1 1-7 15,0-1-4-15,0-2-6 0,0 2-2 0,0 1 0 16,0 0-2-16,0 0-1 0,0 0-3 15,0 0-6-15,0 0-5 0,0 0-5 0,0 0-1 0,0 0-2 16,0 0 0-16,0 0 0 0,0 0-2 0,0 0-2 16,0 0-3-16,0 0-1 0,0 0-1 15,0 0-2-15,0 1-2 0,0 2-2 0,0 0 0 16,0 2 3-16,0 1 0 0,0 1 6 16,0 1 2-16,0-1-1 0,0 1 1 0,0-2-2 0,0 2 1 15,-1 2 1-15,1-1 1 0,0 1-1 16,0 1-1-16,0 1-1 15,0 1-7-15,0 0 5 0,0 2-1 16,0 0 0-16,3 3 5 0,0 0-5 0,-1 1-1 16,-1 3-1-16,0 1-2 0,2 3 1 15,-2 1 2-15,-1 0 1 0,0 1-1 0,2 2 1 0,-2 2-2 0,0 2-1 0,-3 3 2 16,-1 1-5-16,-1 4 2 0,0-1 0 0,-4 1-1 16,5-2 2-16,-3-2-2 0,5 0-1 15,-2-6 2-15,2 1-4 0,1-1 2 0,0-3 2 16,1 2-2-16,1-2 2 0,-1-1 0 0,0-2 0 15,0-1 0-15,1-2 1 0,1-4-2 0,0-1-4 16,-1-3 2-16,0-2-3 0,0 0 2 16,-1-3 2-16,1 1-2 0,1-3 8 0,0-1-6 15,-2-1 3-15,2 0-5 0,-2-1-4 0,1-2 5 16,-1 0-2-16,0-2 0 0,0-1 6 16,0 1-5-16,0-1 0 0,0 0 0 0,0 0 0 15,0 0 0-15,0 0 0 16,0 0 0-16,0 0 0 0,0 0-11 0,0 0-11 0,-1 0-20 0,-3 0-18 15,1 0-35-15,-5 0-64 0,-4-2-160 16,1-1-896-16,2 1-593 0</inkml:trace>
  <inkml:trace contextRef="#ctx0" brushRef="#br0" timeOffset="31069.3012">4192 11894 140 0,'0'0'664'0,"0"0"-126"0,0 0-109 0,0 0-79 0,0 0-52 0,0 0-42 16,0 0-54-16,0 0-44 0,0 0-44 15,0 0-38-15,0 0-30 0,0 0-27 0,1-40-15 16,-1 48-3-16,1 6 5 0,2 4 5 15,-2 4 9-15,1 6 7 0,0 3 0 0,-1 5 4 16,-1 3-4-16,2 5-7 0,-2 2 3 16,1 2-5-16,-1 6-1 0,-4 2 0 15,0 3-8-15,-1 3 0 16,0 1-3-16,-1 1-3 0,-4-3 5 0,2-1-3 16,3-5 0-16,0-4 1 0,3-9-5 0,-1-4 0 0,2-7 0 0,0-4 2 15,2-3 0-15,-1-2 0 0,0-6-1 0,0-4-4 16,0-2 4-16,1-3 1 0,0-2 1 0,1-3 7 0,-1-1-5 15,0-1 1-15,1 0 2 0,-2 0-5 16,1 0 8-16,1 0-1 0,2 0 0 0,2-1 2 16,4-3-4-16,1 1-1 15,1-1-3-15,4 0 1 0,-2-1-3 0,2 0-1 16,2 0-1-16,-1-1-6 0,4 2 5 0,-1-1-1 0,0 2 2 16,2-1 9-16,-1 2-10 15,5 0 1-15,-1-1-2 0,4 3-7 0,2-2 8 16,1 1 3-16,1-1 0 0,2-1 2 15,6 3-4-15,0-2-3 0,2-2 1 0,6 2 0 0,2-3 1 0,3 1 2 0,5-2-1 16,4-1-2-16,2 2 1 0,4-2-1 0,2 0 1 16,3 1 6-16,3 1-3 15,1-3 0-15,3 1-3 0,2 2-8 0,1-1 9 0,2 1-2 16,0 1 4-16,0 0 5 0,-1 1-9 16,2-1 0-16,-2 1-2 0,3 0-3 0,-2 0 6 15,1 2 2-15,-2-2-2 0,2 0 1 16,-3-1 0-16,-1 2-3 0,3-3 2 0,-2 3 2 0,2-2 0 15,1-1 1-15,3 0-1 0,-1-1-5 16,-4-1 6-16,2 0-1 0,-2-1 5 0,-3-1 5 16,1 1-8-16,2-1 1 15,-3 0-4-15,-1 1-1 0,-3 1 3 0,1 0 0 0,-1 0 2 16,-5 0 2-16,0 1-4 0,-2 0 0 0,1-2 0 0,1 1 4 16,2 1-1-16,0 0 3 15,1 1-5-15,-1-1-5 0,-3 3 4 0,4-2-2 0,-2 2 3 16,-1-1 3-16,5 1-4 0,-3-1 0 15,3-2-1-15,0 2-5 0,0-1 6 0,2-1 3 16,0 2-2-16,0-2 3 0,1 0-5 0,0 1-2 16,0-1 2-16,2 1 2 0,-1 0 0 0,-1 1 2 15,0-1-1-15,-1 1-4 0,-2-1 2 0,0 0-1 16,0 3 2-16,-3-2 6 0,1 2-7 0,0 1 0 16,1-1-1-16,0 1-5 0,-1 0 7 15,-2-2 1-15,6-2 0 0,-5 0 2 0,2 1-4 16,-2-2-2-16,3 2 1 0,-2-1-3 0,3 0 5 15,0 0 0-15,-4 1-1 0,1-1 0 16,-3 3 0-16,-1-2-3 0,-3 0 3 0,1-1 3 16,-3 2-2-16,0-2 0 0,-1 2-1 0,1-1-5 15,-5 1 6-15,-1-1-2 0,-4 1 2 0,-1-2 5 16,-3 2-7-16,-3-1 2 0,-2 2-3 16,-5 1-3-16,-1-3 6 0,-2 2 0 15,-3-2 0-15,-3 2 0 0,2-2-1 0,0 1-2 0,0 0 3 16,-1-1 4-16,1 0-3 0,-3 1 0 15,1-1-3-15,2 1-6 0,-3 1 6 0,5 0-2 0,-4 0 3 16,2 1 8-16,-4-1-9 16,-1 1-2-16,1 0 0 0,-2 0-6 0,-1 1 7 0,2 0 2 15,-4 0 0-15,-3-1-1 0,1 1-1 0,-1 0-3 16,-2 0 2-16,0 0 0 0,1-2 2 0,1 2 0 16,0-1-1-16,0 0-5 0,0 1 5 0,-4 0-2 15,0-1 3-15,-2 1 7 0,-3 0-8 16,1-2 0-16,-2 2-2 15,-3 0-3-15,0 0 5 0,-2 0-1 0,-1 0 3 16,-2 0 0-16,1 0-3 0,0 0-2 0,-3 0 1 0,2 0 4 16,-2 0-1-16,2 0 2 0,-3 0-3 0,1 0-5 15,-2 0 4-15,0 0 0 0,-1 0 3 0,-1 0 4 16,0 0-7-16,0 0 0 0,0 0 0 0,0 0-3 16,0 0 4-16,0 0 1 15,0 0-2-15,0 0 0 0,0 0 0 0,0 0 0 16,0 0 0-16,0 0 0 0,0 0 0 0,0 0 0 0,0 0 0 15,0 0 0-15,0 0 0 0,0 0 0 16,0 0 0-16,-1 0 0 0,1 0 0 0,0 0 0 16,-1 0 0-16,1 0 0 0,-1 0 0 0,1 0 0 15,-2-1 0-15,-1 0 0 0,-1-2 0 16,-4 1-6-16,0-1-43 0,-4-1-35 0,-6 0-66 16,-5-2-207-16,5 1-886 0,5 1-592 15</inkml:trace>
  <inkml:trace contextRef="#ctx0" brushRef="#br0" timeOffset="32072.0095">7639 11067 452 0,'0'0'640'0,"0"0"-62"0,0 0-149 0,0 0-91 15,0 0-65-15,0 0-60 16,0 0-54-16,0 0-35 0,0 0-30 0,0 0-24 15,0 0-22-15,0 0-18 0,-3-32-15 0,3 32-12 16,0 2 0-16,1 4 1 0,0 2 6 16,4 6 10-16,-2 1 1 0,3 3 6 0,-1 3 0 0,-2 2-3 15,3 2 4-15,-2 2-2 0,1 2-4 0,-2 2 2 16,2 1-7-16,-1 0-2 0,-2 1-1 16,3 0-2-16,-1-2 0 0,2-2 0 0,-3 3 1 15,0-1-7-15,4 0 4 0,-4-1 0 0,1-1-1 16,-1-1 6-16,-2-2-10 0,1-4 0 0,2 1-2 15,-2-5-4-15,-1-2 3 0,0-2-1 16,0-1 2-16,0-4-1 0,0-1 0 0,2-2 1 16,-1-3-2-16,-1 0 2 0,-1-2-1 0,1-1 0 15,-1 0 0-15,0 0-2 0,1 0 0 0,-1-1-7 16,2-2-12-16,2-1-21 0,-1-4-37 16,3-4-38-16,-1-3-62 0,5 0-145 15,-3 3-740-15,-4 5-651 0</inkml:trace>
  <inkml:trace contextRef="#ctx0" brushRef="#br0" timeOffset="32632.5012">8112 11150 2181 0,'0'0'331'0,"0"0"-69"0,0 0-106 0,0 0-32 15,0 0-30-15,0 0-10 0,0 0-15 0,0 0-7 16,0 0-9-16,0 0-13 0,105-122-4 0,-82 114-6 16,3 0-8-16,1 3-3 0,-1 3-7 15,2 2-2-15,-1 1-1 0,-2 7-1 0,3 2-1 0,-6 1 0 16,2 3-2-16,0 4 1 0,-3 3-2 16,-6 2 2-16,3 1-2 0,-7 3 1 0,-2 4 3 15,-6 2 2-15,-3 5 2 16,0-3-5-16,-5 1 1 0,-6-1-3 0,-5-2-1 15,2-3 4-15,-4-3-2 16,-1-3 2-16,-2-4 0 0,0-1-3 0,2-1 0 16,-2-4-1-16,-1 0 1 15,3-1-2-15,-1-2-3 0,0-1 2 0,6-1-4 0,-3-3 5 0,7 0 1 16,0-1-1-16,3-2 0 0,4-3-3 16,3 0-2-16,0 0 0 0,0 0 0 0,7 0 2 15,-2 0 2-15,9 0 4 0,2-3 0 0,11-4 1 0,5 0-2 16,9-2-1-16,7 0 2 0,3-2-3 15,4-2 0-15,2 1 0 0,-1-1-1 16,2 2 2-16,-6-1 1 0,2 1 2 0,-3 0 1 0,-4 2 0 16,0 0-1-16,-7 0 1 0,-4 2 1 0,-6-1 3 15,-2 2 2-15,-8-1 1 0,-6 2 1 0,0 3-3 0,-8-1 0 0,0 2-3 16,-4 0-1-16,-2 1 1 0,0 0-3 16,0 0 0-16,0 0-5 15,0 0-2-15,-1 0 2 0,-1 0-2 0,1 0 3 0,-1 0-3 0,-1 0-3 16,1 2 1-16,-5-1-4 15,4 1-3-15,0 0-14 0,-2 1-32 16,4-1-51-16,1 0-104 0,-1 1-417 16,1-2-1144-16</inkml:trace>
  <inkml:trace contextRef="#ctx0" brushRef="#br0" timeOffset="35480.3546">14440 7617 305 0,'0'0'400'0,"0"0"-61"15,0 0-69-15,0 0-16 0,0 0-20 16,0 0-11-16,0 0-28 0,0 0-33 0,0 0-30 16,0 0-19-16,0 0-13 15,0 0-21-15,-28-10-17 0,28 10-21 0,0 0-15 16,0 0-2-16,0 0-13 0,0 0-3 0,0 0-5 15,0 0-7-15,2 0 3 0,-1 0 5 0,2 2 6 16,4 0 9-16,2 2 9 0,0-2 3 0,2 2 1 0,1-1 2 16,5-3-5-16,3 3-1 0,4-1-2 15,4-2-7-15,4 1 4 0,7-1-2 16,3 0-2-16,7 0 3 0,-1 1-7 0,7-1-3 16,0-1 0-16,4 0-4 0,2-3 2 0,-2 3-1 15,2-3 0-15,-3 1-2 0,-3 0-1 16,1-1-1-16,-3 2-1 0,-8 0 2 0,3 0-1 0,-8 0-3 0,-6-1 0 15,1 2-4-15,-11-1 4 16,-1 1 2-16,-3-2 1 0,-3 2 4 0,-5 0-5 16,-1 1 0-16,-3-1-2 0,-5 1-5 0,3 0 6 15,-5 0 0-15,-1 0-1 0,1 0 4 0,-1 0-4 16,0 0-1-16,0 0 1 0,0 0-1 0,0 0 0 16,0 0-1-16,0 0-1 0,0 0-3 0,0 0 3 15,0 0 1-15,0 0-1 0,0 0 7 0,1 3-3 16,1 2 1-16,3 2 0 0,-3-1-6 0,4 4 6 15,-2-1-1-15,-1 1 1 0,4 2 3 16,-4 1-2-16,3 2 1 0,-4 3 5 0,4 2-1 16,-2 1 3-16,1 4-4 0,-2-2-2 15,-1 5-1-15,0 1 3 0,-1 2 2 0,-1 1 2 16,0 4 3-16,3-1-5 0,-3 1-2 0,-5 2-2 16,2 3-2-16,-5 1 1 0,-1 3 2 0,1 0 3 15,1-1 0-15,-2-2-5 0,2-1-2 16,3-4-1-16,-2-3 0 0,1-2 1 0,-1-3-1 15,2 0 1-15,-2-3-4 0,3 0 2 0,-3-2 1 16,5-1 0-16,-2-1 3 0,-3-2-1 0,4-1 0 16,1-1 1-16,-1-2-5 0,-2-1 1 0,2-2 3 15,2-2-1-15,-1 1 0 0,1-2 1 0,-2 0-6 16,1 1 0-16,0 0 5 0,-2-2-4 16,2 0 4-16,0-2-2 0,1-2-3 0,-1 0 5 15,1-2-2-15,-1-1-1 0,1 1 4 0,-1-3-2 16,1 0-1-16,-1 1 0 0,0-1-2 15,-3 1 3-15,2 0 5 0,-1 2 1 0,-3-2 3 16,1 0-3-16,-3 0-4 0,-3 1-1 0,0-1-1 16,-4-1-1-16,2 2 2 0,-7-1 2 0,2-1-8 15,-3-1 4-15,-1 1-2 0,-2 0-1 16,-5 0 5-16,0 0-7 0,-1-2 1 0,-4-1 0 16,-3 2-1-16,-3-2 4 0,-2 1 1 0,-6 2 1 15,-2 0-2-15,-2 0-2 0,0-1-4 0,-2 1-2 16,-1 0 4-16,1 0 0 0,1-1 5 15,-3 2 2-15,5 2-3 0,1-1 2 0,4 0-3 16,-1 1-2-16,7 3 4 0,1-3-4 0,5 1 2 16,7-2 0-16,4 1-1 0,8-1 4 15,3-1-2-15,7 0 1 0,1-1 0 0,2 1-4 0,2-1-1 16,0 0-2-16,0 0 2 0,0 0-2 16,0 0 2-16,0 0 0 0,4 0-4 0,-2 0 5 15,3 0-5-15,2 0 1 0,3 0-2 16,2-1-31-16,3 0-30 0,0-2-60 0,1 0-118 0,-4 1-619 15,-5 0-865-15</inkml:trace>
  <inkml:trace contextRef="#ctx0" brushRef="#br0" timeOffset="36221.6979">11085 6202 593 0,'0'0'390'0,"0"0"6"0,0 0-17 0,0 0-20 15,0 0-65-15,0 0-82 16,0 0-73-16,0 0-44 0,0 0-36 0,0 0-10 0,0 0-12 16,0 0-10-16,-18 2-9 0,20-2-4 0,3 1 3 15,4-1 3-15,1 0 10 0,5 0-6 0,3 0-4 16,5 0-4-16,1 1-10 0,8-2 4 16,-2-1-3-16,7-1-4 0,3-1 0 15,5 0-29-15,3 0-41 16,6-2-67-16,6-1-98 0,-1 2-180 0,-10-1-428 0,-17 1-577 0</inkml:trace>
  <inkml:trace contextRef="#ctx0" brushRef="#br0" timeOffset="36391.2607">12343 6070 0 0,'0'0'0'0,"0"0"92"0,0 0 224 0,0 0-45 16,0 0-110-16,0 0-64 0,0 0-44 15,0 0-32-15,0 0 11 0,0 0 13 0,0 0 3 16,0 0 2-16,137-2-19 0,-113 2-14 0,0 0-7 15,4 2 0-15,2-2-1 0,1-2 6 0,4 2 9 16,1 0-5-16,4 0-16 0,2 0-71 16,0-1-179-16,-9 0-295 0,-9 0 75 0</inkml:trace>
  <inkml:trace contextRef="#ctx0" brushRef="#br0" timeOffset="36606.134">13668 6004 0 0,'0'0'294'0,"0"0"287"0,0 0-46 15,0 0-124-15,128-12-94 0,-105 10-72 0,-4 1-48 16,2 0-30-16,-1-1-29 0,-2 2-30 0,4 0-29 16,-2-1-24-16,0 1-18 0,4 0-10 15,2 0-8-15,3 0-4 0,3 1-2 0,3-1 1 16,1 0-6-16,4 2-2 16,2 0-6 15,0 1-21-31,4 0-39 0,-3-1-73 15,5 3-136-15,-14-2-430 0,-12-1-918 0</inkml:trace>
  <inkml:trace contextRef="#ctx0" brushRef="#br0" timeOffset="36745.7211">15256 6020 848 0,'0'0'631'0,"0"0"-250"0,0 0-102 0,0 0-92 16,0 0 17-16,0 0-19 0,0 0-60 0,0 0-40 15,0 0-40-15,0 0-26 0,0 0-23 16,0 0-24-16,0 0-4 0,0 0-1 0,46-3-2 0,-28 3-49 15,2 0-109-15,3 0-238 0,-5 0-499 16,-2 0-289-16</inkml:trace>
  <inkml:trace contextRef="#ctx0" brushRef="#br0" timeOffset="36996.1572">16123 6005 0 0,'0'0'411'0,"0"0"238"0,0 0-93 16,0 0-121-16,0 0-117 0,0 0-90 15,0 0-71-15,0 0-48 0,0 0-31 0,0 0-23 16,0 0-14-16,0 0-9 0,0 0-8 0,0 0-7 16,102-30-3-16,-87 30-4 0,0-3-1 15,1 1-1-15,0 2-5 0,1-2 2 0,0 2-2 0,-4-1 0 16,-1 0 3-16,-3 1-3 0,-4 0-1 16,0 0 1-16,-3 0-2 0,-1 0-2 15,-1 0 0-15,0 0-4 0,0 0-8 0,0 0-13 16,-2 0-2-16,-1 4-33 0,-4-1-63 0,-2 2-118 15,4-1-403-15,-2-2-941 0</inkml:trace>
  <inkml:trace contextRef="#ctx0" brushRef="#br0" timeOffset="38498.2257">15960 7428 0 0,'0'0'0'0,"0"0"0"15,0 0 0-15,0 0 0 0,0 0 0 16,0 0 0-16,0 0 0 0,0 0 56 0,1-119 51 16,0 105-24-16,2 0-27 0,-3 1 3 15,0 1 25-15,0-1 40 0,0 2 36 0,0-1 12 16,0 1-9-16,0 2-29 0,0 0-27 0,0 3-5 15,-3 0-8-15,2 2-8 0,0 1-5 0,1-1-11 16,-1 2-1-16,0 0 3 0,-1 1 9 0,1-1 13 16,-2 1 16-16,3 1 20 0,-1 0 10 0,1 0 2 15,0 0-13-15,0 0-18 0,0 0-22 16,0 0-24-16,0 0-16 0,0 0-18 0,-1 0-13 16,1 0-6-16,0 3-10 0,0 0 1 0,0 3 4 15,-1 3 0-15,-1 3 5 0,0 1-1 16,-2-1-3-16,3 5 5 0,-3 1 6 0,-1 0 3 15,3 1 1-15,0 4-2 0,-4-2-5 16,4 2-3-16,-2 1 0 0,-1 2 0 0,1-1-1 16,-1 0-2-16,3 1 0 15,-1-2-2-15,-2 0 1 0,3 1-1 0,0 0 1 0,0 1 1 0,-3-1 0 16,4 1 2-16,-1-2 1 0,0 0-2 0,-2 0-2 16,2 2-1-16,1-1-4 0,1 1 1 15,0 2 1-15,0 1 1 0,0 1 0 0,0 0 0 16,0 0-4-16,0 2 1 0,0 1 2 0,1-1-3 0,-2 0 5 15,1 1-3-15,1-2 0 0,-2 1 2 16,1-1-6-16,0 1 3 16,0 1-1-16,-1 0 0 0,0-2 0 0,1 0-2 0,0-3 0 0,0-2-1 15,0-3 2-15,0-2-1 16,1-1 3-16,-1-4 5 0,1 0-7 16,0-4-2-16,0-1 0 0,0-2-7 0,2-1 8 0,-2-1 0 15,2-2 2-15,-2 0 3 0,-1-1-6 0,0-2 2 16,1-2-2-16,-1 1 0 0,1-1 4 0,-1 0 1 0,0 0 4 15,3 0 0-15,-3 0 4 0,1 0 4 16,1-1 4-16,0-3 1 0,0-3-5 0,3-2-6 16,-2-4-7-16,3-2-4 0,-1-5 5 15,1-2 2-15,-3-3 1 0,4-5-1 16,-3-4-3-16,1-7-1 0,0-2-2 0,0-6 2 0,0-3 1 16,1-5-1-16,-2-3 0 0,3 0-3 15,-2-3 0-15,3-2 1 0,-2 1 1 0,-2-1 6 16,4 0-4-16,-4-2 1 0,4 0-3 0,-5 0-3 15,4 0 4-15,-4 0 1 0,6 4 0 0,-4 0 1 16,-1 4-5-16,-1 0-1 0,4 2 0 0,-1 2 2 16,-1 4 2-16,1 1 0 0,-2 0 0 0,3 3-2 15,-3 1 1-15,3 2 0 0,-3 3-1 0,3 3 2 16,0 1 0-16,-3 3 2 0,2 4 0 16,-1 0 0-16,1 2 0 0,-2 0 0 0,2 3 4 15,-2 2-6-15,2 3 10 0,-1-1-3 16,2 2-1-16,-2 1 4 0,2 2-8 0,-1 0-1 15,0 2 0-15,1 0-7 0,-3 0 4 16,4 0 0-16,-1-1 0 0,-1 2 5 0,1 0-5 0,1 3 0 16,-4-1 0-16,2 3-1 0,-2 0 1 0,0 3 1 15,-2 0 0-15,-1 2-2 0,-1 1 3 0,1 1-1 16,-1 1-1-16,0 0 4 0,0 0-6 16,0 0 1-16,0 0 0 0,0 0-9 0,0 0 3 15,0 0-2-15,0 0-4 0,0 0 3 0,-1 1-3 16,0 4 3-16,0 0 5 0,0 2 4 0,-3 3 0 15,2 0-3-15,2 2-11 16,0 2-20-16,2 0-25 0,2 5-46 16,0 2-55-16,3 1-87 0,-3-3-533 0,2-6-898 0</inkml:trace>
  <inkml:trace contextRef="#ctx0" brushRef="#br0" timeOffset="39276.789">14293 11632 127 0,'0'0'501'0,"0"0"-71"0,0 0-72 0,0 0-56 0,0 0-40 0,0 0-34 15,0 0-36-15,0 0-28 0,0 0-25 16,0 0-20-16,0 0-16 0,0 0-25 0,-53 12-12 0,53-12-13 15,0 0 1-15,0 0 0 0,0 2 4 16,0-2 2-16,0 0-9 0,0 0-3 0,0 0-8 16,1 0-5-16,0 0 2 0,-1 0-7 15,0 0-4-15,3 0-5 0,2 0 3 0,-1 0 3 16,6 0 1-16,2 0 0 0,4-2-11 0,-2 2-6 16,4-2-4-16,2 1-4 0,-1-2 2 15,2 1-5-15,1 1 4 0,3-2 0 16,-2 1-4-16,0 0 6 0,-1-1-5 0,1 3 0 0,-5-1 2 0,0 0-7 15,-1-1 4-15,-4 0 0 0,3 2-2 16,-3-1 4-16,-2 1-3 0,-1 0-5 0,1 0-8 16,-1 0-19-16,1 0-23 0,1-1-33 0,3 1-38 15,-2-1-56-15,-2 1-107 0,1-1-275 16,-2 0-653-16,-2 1-1 0</inkml:trace>
  <inkml:trace contextRef="#ctx0" brushRef="#br0" timeOffset="39481.9049">15012 11543 290 0,'0'0'255'0,"0"0"-111"0,0 0-62 0,0 0 8 16,0 0 25-16,0 0 15 0,0 0-10 0,0 0-29 16,0 0-29-16,0 0-24 0,0 0-9 0,0 0 1 15,133 1-5-15,-117-1-3 0,3 0 1 0,1 2-4 16,-1-2-10-16,1 0-34 0,0 0-73 0,0 1-112 15,0-2-172-15,-8-1-220 0,-4 2 345 0</inkml:trace>
  <inkml:trace contextRef="#ctx0" brushRef="#br0" timeOffset="39760.6453">15704 11484 0 0,'0'0'440'0,"0"0"37"0,0 0-77 0,0 0-43 16,0 0-36-16,0 0-56 0,0 0-54 0,0 0-57 15,0 0-38-15,0 0-22 0,0 0-17 16,126-25-15-16,-110 23-11 0,-3 0-7 0,3 1-11 16,0 0-4-16,1-1-6 0,-4 1-7 15,2 0 2-15,-3 1-7 0,-2 0-6 0,-2 0 3 16,-2 0-8-16,2 0 3 0,-5 0-1 0,1 0-12 15,-2 0-25-15,-1-1-59 0,-1 1-103 0,0-1-243 16,0 1-724-16,0-1-113 0</inkml:trace>
  <inkml:trace contextRef="#ctx0" brushRef="#br0" timeOffset="41146.7256">16062 8679 0 0,'0'0'0'0,"0"0"0"0,0 0 0 16,0 0 0-16,0 0 315 0,0 0 67 0,0 0-34 16,0 0-46-16,0 0-36 0,0 0-13 15,0 0-18-15,0 0-38 0,0 0-36 0,0 0-41 16,5-29-39-16,-4 29-33 0,-1 0-22 0,1 0-16 15,-1 0-14-15,0 1-5 0,0 2 5 16,1 3 11-16,1 3 10 0,-2 1 11 0,2 1 1 16,2 0 1-16,-2 3 4 0,-1 2 3 0,-1-2 5 15,1 4 4-15,-1-1-2 0,0 3-4 16,0-2-11 0,0 2-6-16,0 0-2 0,0 2 7 15,0 1 8-15,1 1 1 0,-1 2-4 0,0 2-6 0,1-1-4 0,2 3-2 16,-3-1-3-16,1 0-3 0,0 1-6 0,-1 0 4 0,0 2 6 0,-1-1-2 15,0 5 1-15,-4-2-3 0,3 2-6 0,0 3 1 16,-3-2-1-16,3 1 2 0,2-2 0 16,-1-4 3-16,1 0-1 0,0-3-5 0,1-1 2 15,0-2-1-15,0 1 4 0,3-2 0 16,-1 1 1-16,-1-1 0 0,-1 1-4 0,3 1 2 0,-2 0-5 16,1 0-5-16,-2-1 6 0,4 1-10 15,-2-1 8-15,-1 1-1 0,0-1-6 0,4 2 8 16,-5 1-4-16,1 2 0 0,4 0 3 0,-3 3-4 15,-3-2 1-15,5 0-2 0,-4 0 3 0,-1-1 1 16,1-1-1-16,0 1 2 0,0-1-4 16,-1-2-2-16,1 2 0 0,0-4-2 0,3 1 7 0,-2-1 0 15,1-1-1-15,2 2 2 0,-2-2-4 16,1 1 3-16,2-1 0 0,-3 0 0 0,3-1 2 16,-3 2-3-16,4-1 0 0,-4 1-1 0,4 0-1 15,-3 0 2-15,2 0 0 0,-3 1 1 0,-1 0 0 16,4-2-4-16,-4 2 3 0,-1-4-4 15,5 1 1-15,-5-2 5 0,0-1-6 0,0 2 3 16,0-2-4-16,-1 1-4 0,1 0 8 0,-1 0 1 16,0-1 3-16,0 1 2 0,1 0-6 0,-1-1-2 15,0-2-1-15,0 2 0 0,0 0 3 16,0 1 2-16,0-2-1 0,-1 0-2 0,1-2-1 16,0 0 0-16,0-2 2 0,1 0 4 0,-1-1-5 15,0-1 2-15,0 0-4 0,0-2-8 16,0 1 10-16,0 0-2 0,0-1 4 0,4 0 5 15,-4-1-8-15,0 1 0 0,0-1 0 0,0-1-6 16,0-2 9-16,0 2-1 0,0-2 0 16,0-1-2-16,0-1-1 0,0-2-1 0,0 1 1 15,0-2 6-15,0 0-3 0,0-1 1 0,0 0-2 16,0 0-4-16,0 0 3 0,0-1 1 0,0-1 1 16,0 0 7-16,0 0-5 15,0 0 0-15,0 0 4 0,0 0-5 0,0 0 8 0,0 0 0 16,0 0-4-16,2 0 0 0,-2 0-4 0,-1-1-2 15,1-4 0-15,0 2 2 0,0-3-6 0,0-2-2 16,0 1-11-16,0-1-17 0,0-1-18 0,0-1-37 16,0-3-60-16,1-1-151 0,0 1-882 15,-1 5-605-15</inkml:trace>
  <inkml:trace contextRef="#ctx0" brushRef="#br0" timeOffset="42877.8018">16118 8217 0 0,'0'0'635'0,"0"0"-165"15,0 0-84-15,0 0-15 0,0 0-67 16,0 0-50-16,0 0-61 0,0 0-55 0,0 0-34 16,0 0-22-16,0 0-12 0,0 0-14 0,0 7-11 15,0-7-11-15,0 0-11 0,0 0-2 0,0 0-5 16,1 0 1-16,-1 0 4 0,1 0 1 15,0 0 5-15,-1 0-2 0,2 0-1 0,-2 0-1 16,0 1-4-16,0-1 2 0,1 0-1 16,-1 0 3-16,0 0 2 0,1 0 1 0,-1 0 1 0,0 1-5 15,0 0 0-15,0-1-3 0,0 0-2 16,0 0 1-16,0 0-1 0,0 0-6 0,0 0-1 0,3 0-4 16,-3 0 0-16,1 0 0 0,1 0-1 15,0 0 7-15,5 2 3 0,2-1 0 0,2 0 1 16,1 0-5-16,1-1-2 0,3 0-1 15,-1 1 1-15,3-1-3 0,2 0 1 0,0 0 1 16,2 0-1-16,5 0 3 0,-3 0-2 0,3 2-2 16,-3-2-1-16,4 0-4 0,0-2 4 0,-3 0 0 15,2 0 2-15,-3 0 2 0,2 0-5 0,-3 1-1 16,3 1-3-16,-1-3 0 0,0 2 4 16,1-2 0-16,1 2 3 0,-3 0-3 0,2 0-2 15,-1 0 0-15,1-2-2 0,-1 2 5 0,3-1-3 16,-4 1-1-16,5-1 0 0,-1 1-4 15,0 0 5-15,-3 0 0 0,3-1 1 0,-4-1 2 16,4 1-3-16,-3 0-2 0,2-1-1 0,-1 0-4 16,-1 0 5-16,0 2 2 0,-1 0 3 0,-2-1 1 15,-2 0-6-15,-1 1-1 0,-1-1 0 0,0-1 1 16,-1 1 2-16,2 1 0 0,-2 0-1 16,-1-1-4-16,3 2 2 0,0-2 2 0,0 1 1 15,-1-2 6-15,0 2-8 0,-1 0 1 0,1 0-2 16,-3-1-5-16,2 1 6 0,-3-1 2 0,1 1 0 15,-3 0 5-15,-1 1-6 0,0-1 0 0,-1 0-2 16,2 0-3-16,-4 0 7 0,4 1-3 16,-3-2 2-16,0 2-2 0,1-1-3 0,1 1 4 15,1-2 0-15,3 1 6 0,-1 0-6 0,6-1 1 16,-1 1-2-16,2 1-7 0,2 0 9 0,1 0 0 16,0-1 1-16,3 1 9 0,-1 0-10 15,2-1-1-15,-3-1 1 0,1 0-7 0,-3 1 7 16,3 0 1-16,-1 0-1 0,3-1 0 0,1 0-1 15,0 0 0-15,2-2 1 0,0 3 0 16,1-3 1-16,2 2-3 0,0-1 0 16,0-1-3-16,4 1 3 0,1 0 3 0,-2 0 0 0,1-1 4 15,0 1-6-15,-1-1-1 0,4 2-2 0,-2-3-1 16,1 2 4-16,1-2-2 0,-1 2-1 0,2 1 2 16,2-2-4-16,-2 0 4 0,3 1 0 15,2 0 2-15,0 1-1 0,2-1 0 0,1 2 0 16,1-2-4-16,-1 2 4 0,-2-2 0 0,0 1 1 15,0 0 3-15,0 0-4 0,-3 1-2 16,0 0-2-16,1 0-5 16,-1 1 7-16,-1-1 1 0,1 0 3 0,2-1 0 0,-3 0-3 0,3 0 0 15,-4-2-1-15,4 2 2 0,-5-1 0 0,-2 2 0 16,-3 1 1-16,-1-2-2 0,0 0 0 0,-2 0 1 16,-3 0-1-16,1 1 2 0,-2-2-5 15,0 1 0-15,0 1-1 0,0-2-3 0,-3 2 7 16,1-2 1-16,-3 3 1 0,0-3 2 15,1 2-4-15,-4 0 0 0,-1 0-1 0,0 0 1 16,0-1 1-16,-2 0 0 0,0 1 0 16,0 1-1-16,-6 0 0 0,2-2 0 0,-2 1 0 0,-3 1 3 15,-1-1-3-15,-2 1 1 0,-1-1-1 16,1 1-5-16,-4 0 5 0,0-2 0 0,0 2 2 16,-1 0 4-16,-2 0-5 0,0 0 0 0,0 0-1 0,0-1-5 15,0 1 4-15,0 0 0 0,0-1-1 16,0 1 0-16,0-1-8 0,0 0-8 0,0-2-20 15,-7 1-19-15,4-2-32 0,-6 2-48 0,-1-2-80 16,-5 1-270-16,2 0-709 16,2 1-511-16</inkml:trace>
  <inkml:trace contextRef="#ctx0" brushRef="#br0" timeOffset="44008.4813">16377 8996 0 0,'0'0'211'0,"0"0"298"0,0 0-103 16,0 0-34-16,0 0-57 0,0 0-45 16,0 0-47-16,0 0-45 0,0 0-30 0,0 0-34 15,0 0-32-15,0 0-21 0,0 0-23 0,0 0-11 16,8-22-2-16,-4 22 5 0,4 0 6 15,2-2 3-15,0 2 5 0,1 0-4 0,4-1 1 16,-1 0-3-16,1 0-3 0,1-1 0 16,3 0-9-16,0 0-4 0,0 0-6 0,3 1-3 15,2-2 2-15,4 2-3 0,2-1 0 16,2-1 1-16,3 1-5 0,1 0-1 0,2-1-4 0,2 2 4 16,2-2-3-16,0 1 4 0,1-2 3 15,2 1-5-15,-3-1 6 0,2 2 1 0,2-1 2 0,-1-1 6 16,4 1-3-16,0-1 3 0,1 3-3 15,1-3-2-15,1 0-1 0,2 1-3 0,0 1-2 16,3 0 1-16,2 1-6 0,-2-1 1 16,3 2-1-16,-1-2-1 0,1 2 0 0,0 0 1 15,0 2 0-15,1-2-4 16,-1 0 2-16,1 1-2 0,0-1-1 0,2 1 4 16,-2 0-3-16,0 1 3 0,-1-2 0 0,-4 0-4 15,3 0 7-15,-2 2-5 0,0-4-3 16,2-1 4-16,-2 1-6 0,3-1 0 0,0-1 6 15,1 0-4-15,1 0 4 0,0-1 1 0,0 2 2 0,2-1-4 16,-3 1 2-16,0-2-5 0,1 1-2 16,-1-1 6-16,1 1-6 0,3 2 5 15,0-5 1-15,1 4-6 0,1-2 6 0,3 0-2 0,-3 2-1 0,-1-2 7 16,3 1-7-16,-5 1 0 0,3-2-2 0,-2 0-1 16,-1 2 4-16,-1-1 3 0,1 0 1 0,0-1-3 15,0 1 2-15,-1-1-5 0,-2 0-1 0,0 1 3 16,-5 1-2-16,1-1 2 0,-6-1-2 15,0 2-3-15,-6 0 2 0,1 0 0 0,-9 1 3 16,-2-1 3-16,-5 0-4 0,-2 1-1 0,-5 1 0 16,-3-2 0-16,-1 1 3 0,-2 1-1 0,-2-2 3 15,0 1-2-15,-2 0-1 0,-3-1-1 16,-1 2-1-16,-3 0 1 0,0 0 2 0,-4 0 2 16,1 0 3-16,-1 1-3 0,1-2 3 0,-2 2-4 15,-1-1 0-15,1 1 1 0,-1-1-1 16,0 1 2-16,0 0-1 0,0 0 0 0,0-2 1 15,1 2-2-15,-1 0 0 0,0-3-2 0,0 0-11 0,0-1-14 16,0-1-19-16,0-2-24 16,0 0-35-16,-1-2-55 0,-6 0-122 0,4 1-520 15,1 2-888-15</inkml:trace>
  <inkml:trace contextRef="#ctx0" brushRef="#br0" timeOffset="44833.0505">20800 7889 1976 0,'0'0'95'0,"0"0"23"0,0 0 41 0,0 0 16 0,0 0 15 16,0 0-22-16,0 0-34 0,0 0-32 15,0 0-32-15,0 0-23 0,0 0-19 0,0 0-13 16,0 0 2-16,0 0 1 0,20-12 3 0,6 12 1 0,3 0-5 16,10-2-1-16,7 2 0 15,5-1-2-15,7-2-1 0,1 1 2 0,4-1 0 16,-1 1 1-16,-1-1-1 0,-1 2 1 15,-6-2-3-15,-4 0 1 0,-4 1-5 0,-5 1 1 0,-5 0-1 16,-4-2 0-16,-3 2 2 0,-5-1 0 16,-5 1 0-16,-4 0 4 0,-4 1-1 15,-7 0-1-15,1 1 0 0,-4-1-2 0,0 0-2 16,-1 0-1-16,0 0-2 0,0 0-3 0,0 0 0 0,0 2-3 16,0 2 3-16,0 4 2 0,0 2-2 0,0 3 2 15,-2 2 1-15,1 1-2 0,-1 2 4 0,0 4 1 16,0-2-1-16,2 3 6 0,0 1-3 0,0 3 0 15,0-1-1-15,1 4-2 16,0 0-3-16,3 1 5 0,0 2 0 16,-3 2-1-16,2 0 8 0,1 3-8 0,-2 1 1 0,5-3-1 15,-5 1-6-15,1-3 1 0,0-2 0 0,0-5-4 16,0 0 3-16,-2-2 2 0,2-2-5 0,-1-2 5 0,0 1-2 16,-1-6-3-16,-1-1 2 0,0-2-2 15,0-3 2-15,0-1 2 0,0-1 0 0,1-1 3 16,-1-1-1-16,-1-1-2 0,1-1 1 0,-1-2 1 15,0 1-6-15,0-2 5 0,-1-1-2 16,-1 1 1-16,1-1 14 0,0 0-7 16,-4 1 0-16,1-1 0 0,-5 0-6 0,-3 0-1 15,-3 0 2-15,-3-1-4 0,-7-3-3 0,-2 3 4 0,-5 0-2 16,-2 1 1-16,-5 0 3 0,-1 0-6 0,-1-1 3 16,-7 2 0-16,5 1-8 0,-2 1 8 15,4 0-5-15,0 1 2 0,3 2 7 0,0-1-6 16,5 2 1-16,-1-1 3 0,2-1-4 15,3-1 2-15,5 0 3 0,-1-1-6 0,4-3 4 16,3 3 0-16,2-1-4 0,2 0 2 0,4 0-3 16,1-1 1-16,2-1 2 0,5 1 1 15,-4-1 0-15,5 0-1 0,1 0-3 0,1 0-1 0,0 0 3 16,0 0-5-16,0 0-3 0,0 0-4 0,0 0-18 16,0 0-13-16,0 0-25 0,0 0-36 15,0-1-50-15,0-2-124 0,0 0-743 0,0 1-739 16</inkml:trace>
  <inkml:trace contextRef="#ctx0" brushRef="#br0">19329 6767 2801 0,'0'0'54'0,"0"0"-4"0</inkml:trace>
  <inkml:trace contextRef="#ctx0" brushRef="#br0" timeOffset="45740.6204">20250 7006 1550 0,'0'0'901'0,"0"0"-701"0,0 0-1 16,0 0-44-16,0 0-15 0,0 0-16 0,0 0-27 15,0 0-23-15,0 0-24 0,0 0-22 0,0 0-14 16,0 0-7-16,0 0-5 0,0 0-1 0,-2-18 4 15,-5 26 0-15,-1 2 3 0,-4 1 4 0,-1 4-2 16,-2 2 1-16,-1 1 3 0,-2 3-2 16,-1 2 3-16,1 1 0 0,-1 2-3 15,1 4 1-15,1 0-3 0,3 3 1 16,1-1 0-16,3 0-4 0,4 2-1 0,2-1-1 16,4-2-1-16,1-1 3 15,1-2 0-15,5-3-1 0,7-3 1 0,-2-2 4 16,7-3-2-16,2-3 2 0,1-1 1 0,6-5-7 15,-1-3 5-15,3-2 0 0,1-3-3 0,2-4 2 16,-2-4-2-16,1-3-2 0,-1-2 4 0,-1-1-4 0,0-4 3 0,-1 0-1 16,-3-4 0-16,-1-1 4 0,-5-1-1 0,0-4-2 15,-6-2-2-15,3-1 5 0,-6 0-4 0,-1-1 1 16,-7 2 1-16,0-1-9 0,-3 1 4 0,-1 2-1 16,-4 2-1-16,-6 3 1 0,-5 3-2 15,1 0-2-15,-5 5 3 0,-6 0-7 0,-1 2 3 16,-4 4 0-16,-1-1-2 0,-3 4 3 15,-1 1-1-15,1 4-4 0,4 1-5 0,2 1-15 0,2 7-36 16,1 6-62-16,-2 3-152 0,8-2-881 16,8-4-642-16</inkml:trace>
  <inkml:trace contextRef="#ctx0" brushRef="#br0" timeOffset="48592.322">19758 7032 519 0,'0'0'531'0,"0"0"-178"0,0 0-56 15,0 0 2-15,0 0-20 0,0 0-35 0,0 0-48 16,0 0-37-16,0 0-32 0,0 0-30 0,0 0-16 15,23-122-13-15,-20 114-8 0,4-1-3 16,-5 4-4-16,1 2-1 0,-1 0-5 0,-1 0 2 16,1 2-4-16,-2 1-6 0,0 0-2 0,0 0-14 15,0 0-7-15,0 0-6 0,0 0-9 0,0 1 3 16,0 2-2-16,0 1 0 0,0 5 7 0,0 0-4 16,-2 5 3-16,1 4 1 0,0 2 1 15,1 1-1-15,0 0 2 16,0 1 0-16,0 1-2 0,1 1 2 15,-1 2 0-15,0-1-2 0,1 2 5 0,2 2-3 16,-2-2-1-16,2 1 3 0,-1 1-12 0,-2 1 11 0,1 0-1 0,1 0-2 16,-2 1 5-16,0 0-10 0,1 1 0 15,-2 1-1-15,-2-1 1 0,2 0 0 16,0 0 0-16,-2 0 0 0,3 1-1 0,-1-2 0 0,0-1 2 16,2-3-2-16,-1-1 3 0,0-2-4 15,0-3 1-15,0 1-1 0,0-3-3 0,0-1 4 0,0 2-1 16,0-5 1-16,1 0 1 0,-1 0-2 0,0-1-2 0,0-2-1 15,0-1 1-15,0-2 1 16,0 0 1-16,0-4 1 0,0 1-3 16,0-3 2-16,0 1-1 0,0-3-1 0,1 0 2 15,-1-1-1-15,0 0 0 0,2 0 2 0,-2 0-1 16,0 0 4-16,1 0 3 0,-1 0 0 0,0 0 2 16,1 0-2-16,0-2-3 0,1-2-3 15,0-1-1-15,2-1 0 0,2-1-7 0,0-2-10 0,0 1-24 0,3 0-40 16,2-1-76-16,1 2-203 15,-5 3-927-15,0 0-545 0</inkml:trace>
  <inkml:trace contextRef="#ctx0" brushRef="#br0" timeOffset="53913.3158">16236 7767 0 0,'0'0'0'0,"0"0"0"0,0 0 0 15,0 0 0-15,0 0 0 0,0 0 0 0,0 0 0 16,0 0 93-16,0 0 84 0,0 0-6 0,0 0-26 15,0 0-34-15,37 10-26 0,-36-10-24 0,2-2-16 16,1 1-9-16,-2 1-14 0,0-2-25 16,0 0-117-16,2 1-294 0,-2-1 5 0</inkml:trace>
  <inkml:trace contextRef="#ctx0" brushRef="#br0" timeOffset="57035.196">15838 7032 576 0,'0'0'736'0,"0"0"-246"0,0 0-124 0,0 0-90 0,0 0-42 0,0 0-51 0,0 0-34 15,0 0-24-15,0 0-32 0,0 0-20 0,0 0-23 0,8-66-23 16,-7 66-9-16,0 0-15 0,0 0-3 16,4 4 8-16,-1 3 0 0,5 1 11 15,2 4 5-15,0 2-1 0,-1 3-2 0,1 1 0 16,-2 3 4-16,1 3 2 0,1 2 3 0,-3 2-7 16,1 1-6-16,-4 1-5 0,4 2-9 15,0 0 7 1,-2 1-2-16,-1-5-3 0,7 0 5 15,-6-4-5-15,3-2 2 0,5-3 3 16,-4-5-1-16,2-2 1 0,2-3 3 0,0-4 3 0,4-4 6 16,2-1 1-16,1-1 1 0,4-7-3 0,3-4-5 0,2-2-2 0,2-4-2 15,2-3-2-15,3-4-1 0,3-4-1 0,5-2-3 16,-1-1-1-16,-1-4 4 0,1 1-3 16,-2 1 2-16,-2 1-2 0,-4 2-6 0,-4 2 3 15,-4 4 1-15,-6 3 1 0,-3 2 3 0,-1 3-1 16,-7 4-2-16,-1 1-1 0,-2 3-1 0,-2 0 1 0,-4 3 1 15,-2 3 1-15,1 1-1 0,-2 1-1 0,0 1-3 16,0 0-3-16,0 0 0 0,0 0-5 0,0 0-4 0,0 4 2 16,0 4-5-16,0 5-8 0,0 1-15 15,0 3-32-15,2 3-38 0,-2 2-49 16,-4 3-80-16,2-5-316 0,0-7-1076 0</inkml:trace>
  <inkml:trace contextRef="#ctx0" brushRef="#br0" timeOffset="57716.9478">16260 9175 164 0,'0'0'659'0,"0"0"-86"0,0 0-114 16,0 0-58-16,0 0-61 0,0 0-73 0,0 0-72 15,0 0-61-15,0 0-44 0,0 0-28 16,0 0-12-16,0 0-6 0,0 0 5 0,0 0 3 16,-27 57-1-16,8-29-5 0,0 2-2 0,-3 2-4 15,0 2-6-15,-1 0-2 0,-3 1-8 0,2 0-2 16,-1-1-2-16,3 1-1 0,-3 1-1 0,-1 0-7 15,3-3 0-15,-2 0-3 16,4-3-2-16,0-1 4 0,2-2-1 16,4-2-1-16,-3-4 0 15,7-1-6-15,0-1-4 0,0-3-2 16,3-1 5-16,-1-2 1 0,4-3 4 0,-1-2-1 0,4-2-5 0,0-2 2 0,-2-1-3 16,3 1 0-16,1-2 4 0,0 1-6 0,0-3 1 0,0 0-5 15,0 0-7-15,0 0-8 0,0 0-18 0,0-1-21 16,6-5-25-16,-2-2-34 0,6-6-54 0,1-5-101 15,-1 2-357-15,-1 4-1027 0</inkml:trace>
  <inkml:trace contextRef="#ctx0" brushRef="#br0" timeOffset="58075.3806">16148 9366 2224 0,'0'0'356'0,"0"0"-72"16,0 0-100-16,0 0-56 0,0 0-17 15,0 0-25-15,0 0-12 0,0 0-11 0,0 0-8 16,0 0-4-16,0 0-5 0,0 0-2 0,0 0-9 16,122 6-4-16,-97 7-4 0,4 3-2 15,1 0 1-15,2 0 1 0,0 0-1 0,4 0-2 16,-2 0-6-16,3-1-3 0,-2 2-4 0,2-1 1 16,-2-1-3-16,3 1 2 0,-3-2 2 15,1 0-8-15,-5 0 7 16,-2-1-8-16,-5 0-1 0,2-1 4 0,-4 1-9 15,-4-2 5-15,-4-3-2 0,-1 2-1 0,-4-2 8 16,0-1-6-16,-2 1 1 0,-4-3 3 0,0-2-6 16,0 1 1-16,-2 0-1 0,-1-3-1 15,2 2 3-15,-2-3 1 0,0 1 2 0,1-1-4 0,-1 0 3 16,0 0-2-16,0 0-2 0,0 0 4 16,0 0-12-16,0 0 2 0,2 0-14 15,2-2-21-15,0 0-27 0,4-1-74 16,2 1-132-16,-1-2-885 0,-4 3-661 0</inkml:trace>
  <inkml:trace contextRef="#ctx0" brushRef="#br0" timeOffset="70117.8683">10529 4925 1158 0,'0'0'355'0,"0"0"-70"0,0 0-6 0,0 0-57 0,0 0-38 0,0 0-20 16,0 0-40-16,0 0-23 0,0 0-21 15,0 0-21-15,0 0-19 0,0 0-18 0,2-25-4 16,-2 25-7-16,0 0-5 0,0 0 2 0,0 0-7 15,0 0 0-15,1 0 0 0,0 0-3 0,-1 3 6 16,5 1 3-16,-3 0 4 0,1 3 3 0,3 0 0 16,-2 0 1-16,2 3 0 0,-2 1 2 15,4 0-3-15,1 2 1 0,-2 1 0 0,0 0-4 16,3 4 3 0,0-1-1-16,0 2 2 0,0-1 0 0,0-1-4 15,1-1-2-15,-1-1-1 0,2-1-2 0,-2-1 2 16,2-3-1-16,0 1-1 0,-2-2 1 15,0-1 1-15,1 1-1 0,0-1-2 0,1 0 2 16,-1 0 0-16,1-2 1 0,0-1 4 0,3-2-1 0,-2-2 6 0,4 0 3 16,0-1 6-16,5-2 4 0,-1-6 0 0,3-3-4 15,2-3-1-15,-1-6-4 0,7-3-4 0,1-3-1 16,2-6-2-16,4 0-3 0,4-5 0 0,5-5 0 16,3-2-4-16,4-4 6 0,1-3-7 0,1 1 0 15,3-3-1-15,-1 0-7 0,-1 3 5 16,-5 2 0-16,-7 5 2 0,-3 4 6 15,-5 5-5 1,-5 5-1-16,-5 1-1 0,-4 5-3 0,-2 3 2 0,-3 2 2 0,-4 3-2 16,-1 5 2-16,-4 2-1 0,-3 2-2 0,-2 1 0 15,0 2 1-15,-3 3-3 0,-2 0 2 0,2-1-2 0,-2 1-5 16,0 0 4-16,0 0-2 0,0 0 0 0,0 0 6 16,0 0-9-16,0 1-1 0,0 2 1 15,0 4-10-15,0 0 3 0,0 3-15 16,0 1-17-16,0 3-22 0,-2 2-29 0,-1 2-32 0,-6 3-53 15,-1 2-94-15,3-5-289 0,2-4-660 16</inkml:trace>
  <inkml:trace contextRef="#ctx0" brushRef="#br0" timeOffset="70632.2344">10896 5450 1235 0,'0'0'688'0,"0"0"-413"0,0 0-22 0,0 0-56 16,0 0-49-16,0 0-14 0,0 0-21 0,0 0-24 16,0 0-23-16,0 0-23 0,0 0-20 15,0 0-13-15,0 0-9 0,-1-91-5 16,1 96 1-16,0 4 4 0,2 2 3 0,2 7 5 15,2 3 1-15,1 1-3 0,2 4 0 0,0-1-1 16,1 2 0-16,3-1 6 0,-1 0-3 16,1 1 3-16,4-3 0 0,0-3-4 15,3-3 4-15,0-4-1 0,1-2 2 0,3-6 7 16,0-5 8-16,1-1 13 0,6-10 7 0,1-4 0 16,4-4-5-16,8-7-14 0,0-6-10 15,4-2-6-15,3-2-2 0,2-5-3 0,3-4-1 16,0 0 1-16,1-1-3 0,0 2 1 0,-1 1-2 0,0 0-1 15,-1 3 1-15,-4 1-2 0,0 3 0 16,-3 2 0-16,-4 3-2 0,0 4 2 0,-6 0-1 0,-3 6 1 16,-4 1-1-16,-2 1 0 0,-4 2 1 15,-3 4 2-15,-2 1 1 0,-1 0-1 0,-4 1 1 16,-4 2-3-16,1 2-1 0,-4 3 2 0,-2-1 0 16,-2 1 0-16,-2 3 2 0,1-1 0 15,-3 0-1-15,1 1 1 0,-1 0-2 16,0 0-1-16,0 0 2 0,0 0-4 0,0 0-2 0,0 0-4 0,-1 0-14 15,1 0-19-15,-3 0-34 0,2 0-46 16,0 0-70-16,1 0-134 16,0 0-440-16,0 0-918 0</inkml:trace>
  <inkml:trace contextRef="#ctx0" brushRef="#br0" timeOffset="72553.8514">13947 3661 0 0,'0'0'3'0,"0"0"94"16,0 0 45-16,0 0 59 0,41-119 58 15,-30 98 47-15,-3 0-6 0,-1 3-18 16,-2 2-36-16,0 0-27 0,-2 5-22 0,-3 0-18 0,0 4-23 16,0 2-21-16,-1 2-14 0,-6 2-25 15,-1 1-23-15,-4 1-22 0,-7 9-17 0,-5 5-8 0,-10 7 3 16,-8 7 3-16,-7 6 3 0,-3 7 0 15,-2 4-5-15,-2 3-4 0,1 3-3 0,3 2-3 16,4 0-7-16,4 0-2 0,6-2-5 16,6-6-4-16,8-6 1 0,7-4-1 15,5-7-1-15,6-4 1 0,6-3-2 16,3-1 1-16,8 0 1 0,3-3 1 0,6-1 1 0,7-5 3 0,3-2-1 16,4-4 3-16,-1-2 1 0,4-4-1 0,0-3 2 15,-2-5 1-15,0-1 0 0,1-3-2 0,-7-1-1 16,-7 2 0-16,-1 1 2 0,-7 1 1 15,-3 2 5-15,-5 0 1 0,-2 1 1 0,-3 2-1 16,-1 1-3-16,0 1-3 0,0-1-3 16,-5 2-4-16,-1 1-3 0,-1 0-4 0,-8 3-3 15,1 5 0-15,-7 7 0 0,-7 2 2 16,1 5 0-16,-1 1 1 0,-2 5-1 0,2 3 2 0,3-2 0 16,1 0 0-16,4 1 0 0,7-1 1 15,3-3-2-15,8 0-1 0,2-5 0 0,4 0-4 0,11-2 1 16,9-4 1-16,7-3 1 15,8-3 5-15,12-5 0 0,6-4 1 16,9-7 0-16,5-8-2 0,0-3 0 0,2-4 0 0,-3-3-1 0,0-4 2 16,-4 0-1-16,1-5 0 0,-6 1-1 15,0-3 0-15,-4 1-1 0,-3-2 0 0,-5 2 2 0,-7 1-2 16,-4 3 2-16,-11 4 2 0,-2 3 1 16,-12 4 3-16,-2 2 0 0,-5 4 0 0,-6 4 1 15,0 2-1-15,-6 0 0 16,-3 2-3-16,-3 4-4 15,-6 1 1-15,-4 1-2 0,-5 3 3 0,-7 4-1 0,1 1 2 0,-4 3-2 0,4 2 0 16,1 2 0-16,0 3-2 0,1 1 3 16,3 2-1-16,4-2 0 0,3 3 1 0,6-1-3 0,5-1-1 15,3 1-1-15,7 0-4 0,0-2 4 16,7 0 0-16,4-1-5 0,6-5 3 0,3-1-2 16,1-6 3-16,2-3 10 0,7-3-1 0,-2 0 2 15,-2-6-3-15,2-4-2 0,-3-2 1 16,-1 0-1-16,-1-3 4 0,3-3-2 15,-3 0 1-15,-3-2-1 0,-1 1 0 0,-5 1 1 0,2-2-1 16,-7 1 1-16,-1 3 1 0,-2 0 1 0,0 2 2 16,-3 2-2-16,-2 3 1 0,-1 1-2 0,0 2-1 15,0 1 1-15,0 2 0 0,-2 2-1 16,1 1 0-16,-3 0-2 0,3 0-4 16,0 0 1-16,-1 1-4 0,-3 4 0 0,0 5 2 0,-3 1-1 15,1 4 2-15,1 2 2 16,-3 1-2-16,5 2 1 0,-1 2 0 0,4 1-2 0,0 1 4 15,1 1-2-15,0-1-1 0,1-2 2 16,8-3-2-16,0-1 2 0,0-4-2 0,2-1 1 0,2-3 0 16,3-3 1-16,-1-3 4 0,-1-3-6 0,2-1 2 15,3-1 0-15,0-6-3 0,4-3 10 0,-2-4-2 16,6-1 1-16,-2-4 2 0,4 0-6 0,0-3 1 16,1 0 0-16,0-1-1 0,1-1 2 15,0 3-2-15,0-1-3 0,-2 4 2 0,-1 2-2 16,-4 2 1-16,-3 3 2 15,-2 3-3-15,-7 2-1 0,-2 2-1 0,0 4-3 0,-2 0-3 16,-1 0 4-16,-2 5 0 0,5 4 2 0,-1 1 6 16,1 4-5-16,0 0 1 0,-1 4-1 0,1 2-2 15,3 2 4-15,-3 0 0 0,1 1-1 0,2-2 4 16,1 1-3-16,-2-1 1 0,-1-4 0 16,6-1-3-16,-4-4 2 0,0-4-2 0,3-1 2 0,-2-4 0 15,3-2 2-15,2-1 1 16,-3-1 1-16,4-8 2 0,4-1-1 0,-1-5-1 15,0 0-2-15,4-4-4 0,-3-2 5 16,2-3-2-16,-3 0 2 0,0-2 3 16,3-3-5-16,-3-1 2 0,3-3-3 0,-1-4-4 0,2-1 4 15,-3-3 0-15,1-2-2 0,-4 1 4 0,-4 2-2 16,0 1 2-16,-6 3 0 0,-1 2-1 0,0 3-2 16,-4 1 0-16,-2 3 0 0,-2 2-1 15,2 4 4-15,-4 3-1 0,0 3 0 0,-3 2 2 0,3 3-1 16,0 3 4-16,0 2-2 0,0 0-1 15,-1 1-1-15,1 2 0 0,0 0-4 0,-1 2 2 16,1 0-2-16,-1 0-1 0,1 0-3 16,0 0-6-16,-2 2-11 0,0 5-2 0,-3 4 4 0,-4 7 7 0,2 4 10 15,0 2 4-15,-1 1-1 16,3-1 3-16,1 2-1 0,4-2 0 16,1 0 0-16,7-1-7 0,1-1 5 0,2-3 1 15,7 1-2-15,0-3 7 16,5 0-4-16,2-3 1 0,4-2 2 0,2-4-3 15,3-4 4-15,-3-3-2 0,-1 0 2 0,-3-2-1 16,2-6 2-16,-1-4 0 0,0-1 1 0,-4-5 4 0,-1-1-6 0,1 0 3 0,-5-2-4 16,-4 0-5-16,-3-1 6 15,3-2 1-15,-5 3-1 0,-4 0 9 0,3 2-10 16,-5 4 3-16,0 0 0 0,-3 3-6 0,-2 1 8 16,1 4-2-16,0 0 2 0,-1 3-1 15,-2-1-2-15,0 3-3 0,2-1-3 0,1 2 0 0,-2 0-7 16,1 3-2-16,-5 5-2 0,4 2-5 15,-2 4 11-15,-1 6-2 0,2 4 6 0,-2 4 7 16,3 5-8-16,2 4 2 0,-2 6 0 0,1 2-5 16,0 4 5-16,0 4 0 0,2 2 0 0,-2 1 5 15,2 1-3-15,-1 1-3 0,1 2 2 0,0 2-4 16,0-3 3-16,0 0 0 0,-1-1-1 16,1 2 2-16,-1-4 0 0,1-1-2 0,-4-6 0 15,0-4-1-15,-6-5-1 0,1-9 2 0,-2-6 2 0,-1-7-1 16,2-4 2-16,-1-7 3 15,-2-2 4-15,3-5 5 0,-2 0 4 0,0-8 1 0,0-4-4 16,0-5-1-16,-2-6-1 0,5-7-3 16,0-6-5-16,-1-5-1 0,5-4-6 0,0-3 1 15,4 0 1-15,1 0-3 0,8-1 1 16,8 1-2-16,3 1-1 0,3-1 0 16,7 0 0-16,8 1 1 0,3 1-2 15,2 3 5-15,6 2-4 0,1 7 1 0,1 2 3 0,3 3-4 0,3 3 4 16,-2 3-1-16,-2 4 2 15,-2 3 0-15,-4 6-2 0,-6 3 2 0,-5 3-1 16,-3 3 1-16,-4 1-3 0,-5 0 0 0,-4 5-1 16,-1 3-3-16,-7 1 5 0,1 3 1 15,-5 0-1-15,1 3-1 0,-4 1-13 16,-3 2-16-16,-2 1-23 0,-3 2-41 0,-5-1-30 0,-4 2-51 0,-3 1-135 16,3-6-556-16,3-6-766 0</inkml:trace>
  <inkml:trace contextRef="#ctx0" brushRef="#br0" timeOffset="72983.6747">14638 5079 2468 0,'0'0'75'0,"0"0"5"0,-150 15 9 0,109-9 11 0,14-2 22 15,11 0-5-15,5-2-20 16,5 1-27-16,5-3-24 0,1 1-20 0,0-1-15 0,3 0-9 16,3 0 4-16,5 0 14 0,7 2 23 15,10-2 21-15,7 0 8 0,15-5-4 0,11-4-8 16,10-6-14-16,11-2-11 0,8-3-9 0,3-2-10 16,7-1 1-16,2 2-3 15,6-2-2-15,-4-1 0 0,2 3-3 0,-1-1 0 16,-8 1 0-16,2 2-2 0,-8 0-1 0,-6 1 0 0,0 3-1 15,-11-1-3-15,-4 0 2 16,-7 1 0-16,-8 2 1 0,-6 0 4 0,-8 2-5 16,-2 2-1-16,-12 2 1 0,-8 2-5 15,-6 3 1-15,-5-1 4 0,-5 3 1 0,-2 0 4 0,-1 0-1 0,0 0-3 16,0 0-1-16,0 0-4 0,-1 0-4 0,-1 0-2 16,-1 0-8-16,-2 0-13 0,-4 0-10 0,-1 5-18 15,-4 1-19-15,-7 2-16 16,-5 4-21-16,-3 0-31 0,-3 5-64 0,-1 2-164 0,5-3-585 15,10-5-692-15</inkml:trace>
  <inkml:trace contextRef="#ctx0" brushRef="#br0" timeOffset="73412.2633">14741 5352 1790 0,'0'0'235'0,"0"0"-103"0,-118 13-30 0,90-8-7 16,10-4 28-16,9 0 16 0,5 0-16 0,4 0-27 15,0-1-35-15,0 1-27 0,0-1-16 16,2 2-6-16,1-2 14 0,6 1 27 0,4 3 22 16,6-2 15-16,9-1-2 0,3-1-18 0,7 0-15 15,4 0-8-15,1-3-8 16,7-2-7-16,4 1-2 0,6-1-3 0,2-2-3 16,7 1-1-16,3-1-3 15,8-2-1-15,1-1-1 0,8 1-1 0,0-4 3 16,2 3-3-16,-2-3 5 0,6-1-2 0,-2 2-3 0,1-2-3 15,-1 0-1-15,2 0 2 0,-5-2 1 0,-2 2 5 0,-5-1-5 16,-5 1-4-16,-5 2 0 0,-5-2-4 0,-5 1 2 16,-8 3 0-16,-7-1-1 0,-2 3 4 15,-11-2-5-15,-2 4 1 0,-8 0-1 0,-9 2-3 16,-2 1 3-16,-8 0-2 0,-2 3 1 0,-3-1-3 16,-1 1 3-16,0 0 1 0,0 0-2 0,0 0 4 15,0 0-4-15,0 0-2 0,0 0 2 0,0 0-5 16,0 0 3-16,0 0-2 0,-1 0-1 15,1 0 6-15,0 0-7 0,0 0 0 0,0 0 0 16,0 0 0-16,0 0 0 0,0 0 0 0,0 0 0 16,0 0 0-16,0 0-22 0,0 0-22 15,0 0-42-15,0 0-59 0,-4 4-96 16,1-1-787-16,0 1-789 0</inkml:trace>
  <inkml:trace contextRef="#ctx0" brushRef="#br0" timeOffset="77242.3007">18177 3476 0 0,'0'0'0'0,"0"0"0"0,0 0 456 0,0 0-20 16,0 0-52-16,0 0-73 0,0 0-62 0,0 0-45 0,0 0-24 16,0 0-14-16,0 0-18 0,0 0-11 15,79-90-16-15,-73 82-18 0,-2 0-5 16,-1-1-11-16,0 1-5 0,-2-1-11 0,-1-1-9 0,0 1-2 15,0 0-11-15,-7 0-4 0,3-2-9 0,-5 2-5 16,-2-1-6-16,-2 0-4 0,-2 3-2 16,-3 1-9-16,-3 1 0 0,-1 5 0 0,-3 0-1 15,-2 7 3-15,-4 4-3 0,-2 3 0 16,-2 5-2-16,-3 1-7 0,3 1 6 16,2 2-6-16,1 0 2 15,4 4 3-15,4 2-4 0,2 1 1 16,7 0-1-16,4 2-4 0,5-3 2 0,7-2 1 0,1-1-2 15,9-2 5-15,6-4-2 0,3-1 1 0,6-3 1 0,2-6-2 0,5-2-1 16,0-6 2-16,-1-1-2 0,-1-6 2 0,2-4 1 0,-3-4-2 16,-2-1 2-16,0-1 4 15,-4-3-2-15,-1-3 3 0,0 2 1 0,-2-4-5 0,-1 0 2 16,-6 3-1-16,3 2 0 0,-7 2 0 16,-1 4 2-16,-2 3 1 0,-2 2-1 0,-2 2 1 0,0 2 1 15,-1-1-1-15,-2 3 1 0,1 1-6 16,-1 0-1-16,0 0-4 0,0 0-5 0,0 2 1 15,1 4 1-15,0 5 0 0,3 3 4 16,0 7 3-16,0 1-1 0,2 6-2 0,0 4 3 16,-1 4-4-16,-2 1 4 0,3 6 0 15,-4 1-2-15,2 1 3 0,-1 0-3 0,0-4 0 0,-1 4 1 16,1-4 3-16,-2 0-1 0,2-1 0 0,-1-4-2 16,-2-4-5-16,0-2 3 0,1-3 1 15,-1-2 1-15,0-2 3 16,0-3-8-16,1-2-9 0,-1-3-15 0,0-4-20 0,0-2-27 0,0-2-34 15,0-2-48-15,0-5-80 0,0 0-213 16,0 0-677-16,0 0-424 0</inkml:trace>
  <inkml:trace contextRef="#ctx0" brushRef="#br0" timeOffset="77983.2429">18805 3064 2097 0,'0'0'335'0,"0"0"-207"0,0 0 13 0,0 0-10 0,-61-126 7 16,49 108-4-16,-3-1-35 0,0 2-25 0,-2 1-13 15,-2 3-15-15,-2-1-7 0,0 1-3 16,-4 2-7-16,-1 1-6 0,0 1 8 0,-1 1 5 16,0-1 1-16,1 2-5 0,-3 1-16 15,-3 1-9-15,-5 1-4 0,-1 0 2 0,2 3-3 16,-1 1 0-16,1 0 2 0,-2 2-5 0,0 8 2 15,-1 2 0-15,-1 4-4 0,-1 2 6 16,0 1 0-16,1 6-2 0,-2 0 2 0,3 4-2 16,1 0-1-16,-2 6 0 0,1 2 0 0,0 4 0 15,1 2 0-15,2 6 1 0,-3 1 1 0,0 4 1 16,6 4-1-16,1 3-1 16,2 0-3-16,5 3 2 15,4 0 3-15,5 4 1 0,0 0 5 0,5 1-6 0,4 0-2 16,3-3-1-16,3 2-6 0,2-3 6 15,-1-5 1-15,8-3 1 0,1 0 1 0,4-1-2 0,2-2 0 16,2-3 1-16,2-1 2 0,3-2 1 0,5-3 1 0,2 0 1 16,3-6 0-16,5 1 4 0,1-5-1 15,8-2 1-15,-1-1 4 0,2-7-6 0,0-2-3 16,1-4 0-16,3-3-3 0,-1-1 0 0,1-5 2 16,1-4-1-16,1-2 1 0,3-4 4 0,4 0 0 0,-1-2-1 15,2-8 0-15,0-1-1 0,-2-4-1 16,-1-2-1-16,-4-3-2 0,1-2 3 0,-2-1-2 15,0-6 2-15,-3 1 2 0,1-5-4 0,0 0 0 16,-4-1 1-16,0-1-4 0,-1-4 4 16,1 0 1-16,-3-6 0 0,-4 1 5 15,0-4-2-15,-4-3-1 0,-2-2-1 0,-1-1-3 16,-4-4 3-16,0-2-1 0,-4-1 1 0,-4 0-3 0,-2-1-1 16,-5 3-1-16,-5 0 0 0,0 5 0 0,-7-1 6 15,0 2-1-15,-2 1-2 0,-3 0-1 0,-2 1-3 16,-5-1 1-16,-3 1 1 15,-3-1 7-15,-5 0-7 0,0 2-2 0,-3 1-1 16,0 6-5-16,-4 2 6 0,2 5 2 16,-3 4-3-16,1 1 0 0,-3 3 1 0,0 2-2 15,-6 2 2-15,-1 3 1 0,-3 2-1 16,-3 2-3-16,-3 3 0 0,-3 1-3 0,-3 4-1 0,-5 2 4 16,-2 2 0-16,-1 5 1 0,-2 0 0 0,2 2-6 15,0 7-13-15,1 2-10 0,0 6-27 0,-2 6-32 0,0 6-59 16,0 6-151-16,16-7-886 0,15-9-613 15</inkml:trace>
  <inkml:trace contextRef="#ctx0" brushRef="#br0" timeOffset="82599.1073">7309 6174 1113 0,'0'0'245'0,"0"0"-68"0,0 0 39 0,0 0-5 0,0 0-9 15,0 0-1-15,0 0-38 0,0 0-44 16,0 0-41-16,0 0-41 0,0 0-39 0,0 0-17 15,0-54 4-15,0 64 5 0,0 6 14 16,0 5 11-16,0 4 2 0,1 5 3 0,-1 6 6 0,-2 4 5 16,-4 5-2-16,0 6 2 0,-2 1-4 15,-2 4-4-15,-1 2 1 0,-4-1-1 16,3 1-3-16,0-4 0 0,0-6-4 16,3-7-4-16,1-7 0 0,2-10-3 15,2-8 1-15,3-6-1 0,0-6 10 16,1-4 26-16,0 0 24 15,0-5 3-15,1-10-11 0,4-6-25 0,3-9-27 16,2-6-2-16,2-4-1 0,3-4-1 0,-3-3 0 0,5-1-2 0,-3-4 1 16,3-1-3-16,-2-2-1 0,4-1 1 0,2 2-1 0,0 2 1 0,1 6 0 15,1 5 0-15,-6 3 1 0,2 4 1 0,0 5 0 16,-6 3 0-16,2 5 2 16,-3 2 1-16,-3 6 2 0,0 3 0 0,-5 4-3 0,2 2-3 15,-3 3-2-15,5 1-1 0,1 4 0 16,-2 6 0-16,4 5 2 0,3 5 1 0,-1 4-1 15,4 8 0-15,-2-2 0 16,2 3-2-16,0 4 1 0,-2-2-1 0,2 6 2 0,-3-1 1 0,4 1 1 16,-5 0-1-16,3 2 2 0,-3-3-1 0,-1-2 2 0,-1 0 0 15,-1-1-1-15,0-3 1 0,-2 0 2 16,1-2-1-16,-2-2-2 0,-3-2 1 16,-1-3-4-16,2-1-5 0,-3-2-13 0,0-2-15 0,-1-3-20 15,2-2-30-15,-3-2-47 0,0-4-61 16,0-3-92-16,-5-1-242 0,3-3-551 15,1 0-81-15</inkml:trace>
  <inkml:trace contextRef="#ctx0" brushRef="#br0" timeOffset="82894.857">7413 6517 1341 0,'0'0'456'0,"0"0"-76"0,0 0-92 16,0 0-58-16,0 0-50 0,0 0-19 0,0 0-29 15,0 0-31-15,0 0-33 0,0 0-28 16,0 0-20-16,0 0-13 0,0 0 3 16,0 0 7-16,-58-21 18 0,84 24 13 0,8-2-1 0,11-1-3 15,8-4-13-15,7-3-10 0,4 1-5 0,4-4-6 16,-2 2 0-16,3 0-1 0,-7-1-3 16,-4 1-1-1,-6 2-1-15,-4-1-2 0,-8 2 1 0,-5 1 1 0,-5 1-2 16,-3 0 0-16,-6 1-1 0,-8-1 1 0,-4 3 0 15,-1 0-2-15,-6 0-1 16,-1 0 2-16,-1 0-1 0,0 0 2 0,0 0 1 16,0 0-3-16,0 0 0 0,0 0-2 0,-1 2-6 0,-1 1 2 15,-4 3-14-15,2 4-37 0,-3 2-55 0,0 1-120 16,3-1-355-16,1-6-1121 0</inkml:trace>
  <inkml:trace contextRef="#ctx0" brushRef="#br0" timeOffset="83726.1521">7749 8321 857 0,'0'0'364'0,"0"0"62"16,0 0-27-16,0 0-97 0,0 0-39 0,0 0-72 15,-18-126-42-15,24 114-29 0,-4 5-26 0,0 2-24 16,3 3-25-16,-3 2-24 0,-1 0-14 0,6 7-6 16,-3 3 0-16,5 7 5 0,0 5 1 15,-1 7 4-15,-3 5 2 0,1 5 2 0,-4 6 5 16,-2 2-1-16,0 1-1 0,-1 0 0 0,-5 0-5 16,1-1-1-16,-3-3-3 0,-2-4-3 15,2-5 2-15,3-6-3 16,-2-6 3-16,2-4-1 0,-1-6 2 15,4-4-1-15,0-2-1 0,-2-3 11 0,3-3 11 16,0-1 17-16,1 0 10 0,-2-8-11 0,-4-5-8 0,0-5-19 16,-1-5-12-16,-1-6 4 0,4-4-5 0,-3-6 0 0,5-4 0 15,2-5-6-15,-1-5 2 0,5-4 0 16,7-4 0-16,6-2 1 0,3 0-2 0,3 0-2 0,6 4-2 16,2 4 0-16,6 6 1 15,-3 7 0-15,4 7 0 0,-4 7 2 0,-3 3-2 0,-3 7 1 16,-5 6 0-16,-4 5-4 0,-2 5 1 15,-4 2-2-15,-3 7 0 0,-1 7 1 0,0 6 3 16,-6 7 2-16,-1 7 2 0,-2 7 1 0,-2 3-2 0,-9 6-1 16,-1 2-3-16,-4 0 2 0,0-5 1 15,0-6 1-15,3-5 2 0,2-7-2 0,1-7 0 16,3-4 0-16,3-4-1 16,-1-4 1-16,5-4-3 0,0-1 4 0,4-4-1 0,3-1-1 15,8-1 5-15,1-5-2 0,10-3 0 0,-1-1 2 16,8 0-5-16,-2-1 2 0,1 4-1 15,-2 3-4-15,0 2 4 0,-4 1 0 16,2 1 0-16,-5 1 1 0,3 5-1 0,-4 0-3 16,-1 6 0-16,-1-1 1 0,-1 3-2 0,-5 2 4 0,1-1 0 15,-5 3-2-15,-1-1 3 0,-4 0-2 0,-3 0 1 16,-2 0 3-16,0-1-4 16,-2-3 4-16,-8 2 0 0,-1-1 1 0,-3 2 4 0,-10-3 0 15,1 2 1-15,-8-1 1 0,-1 1-5 0,-6-2-1 0,-2 3-4 16,-1-2-1-16,2-1-2 15,3 1-6-15,-2 1-21 0,5 1-52 0,2 1-91 16,7-4-340-16,11-4-1012 0</inkml:trace>
  <inkml:trace contextRef="#ctx0" brushRef="#br0" timeOffset="84613.9055">10042 11940 402 0,'0'0'683'0,"0"0"-115"0,0 0-194 16,0 0-61-16,0 0-49 0,0 0-58 16,0 0-42-16,0 0-25 0,0 0-22 0,0 0-18 0,0 0-14 15,31-117-16-15,-36 111-10 0,-1 3-15 16,-3-2-11-16,-1 2-6 0,-2 3-6 0,-6 0-3 15,-5 8-5-15,-5 6-2 0,-5 5-1 16,-4 8-2-16,-3 4 3 0,0 6-1 0,1 3-1 0,2 0-1 0,1 2-2 16,6-1-1-16,5 0 0 15,6-2 1-15,5-5 0 0,7-3-3 0,7-3 2 16,0-3-2-16,10-1 0 0,7-1 5 16,5-4 2-16,9-2 6 0,8-2 2 15,4-4-2-15,8-4-2 0,3-3-4 16,0-3-3-16,4-1 0 0,-3-2 1 15,1-5-2-15,-5-1-1 0,-1-2 2 0,-5-1-5 0,-4 0 2 0,-4 1 2 0,-4 0-4 0,-5 1 3 16,-3 0-2 0,-3 1-1-16,-8 2 2 0,-2 0 0 0,-3 1 2 0,-2 3 1 15,-4 0-5-15,-3-1 1 0,2 3-2 0,-2 0 2 16,0 0 1-16,0 0-2 0,0 0 3 0,0 0-3 16,0 0 0-16,0 0 0 15,0 0-3-15,-2 0 1 0,2 0-5 0,-2 0-10 16,0 0-16-16,-4-1-30 0,3-2-43 15,-5 2-77-15,4-2-243 16,-2-1-889-16,5 1-469 0</inkml:trace>
  <inkml:trace contextRef="#ctx0" brushRef="#br0" timeOffset="85315.3199">19487 8086 1410 0,'0'0'1024'0,"0"0"-694"0,0 0-80 0,0 0-82 0,0 0-31 16,0 0-24-16,0 0-18 0,0 0-20 15,0 0-26-15,0 0-20 0,0 0-14 0,0 0-6 16,14-52-2-16,-14 65-1 0,1 6 5 16,-1 5 4-16,-1 6-2 0,1 1 8 0,-3 4 0 15,2 0-3-15,0 2 2 0,-1 1-7 0,2 1-5 16,2-3-1-16,-2-3-4 0,0-1 3 15,3-4-1-15,1-3 1 16,0-3-4-16,3-3 1 16,-3-2 1-16,-2 0-1 0,1-4 5 0,1 0-5 0,-3-2-2 0,3 0-1 0,-2-2-9 15,-1 1 3-15,1-3-10 16,-2-1-18-16,0 0-15 0,1-2-42 16,-1 0-38-16,0-2-53 0,0-2-67 0,0 0-199 15,0 0-825-15</inkml:trace>
  <inkml:trace contextRef="#ctx0" brushRef="#br0" timeOffset="85654.8188">19476 8031 1718 0,'0'0'433'0,"0"0"-18"0,0 0-154 16,0 0-56-16,0 0-57 0,0 0-44 0,0 0-40 15,0 0-22-15,0 0-20 0,0 0-7 16,0 0 5-16,0 0-2 0,0 0 11 0,144-6 1 0,-95 23-2 15,2 2-1-15,1 1-10 0,5 5 0 16,-2 1-6-16,-5 1-2 0,-2 0-1 16,-5 3-5-16,-6-1-1 0,-2 0-1 0,-9-1 0 15,-2 0 0-15,-5-2 1 0,-7 0 5 0,-1-4-3 16,-7-1-1-16,-2-1-1 0,-2-2-2 16,-4-2 7-16,-5 2 4 0,-4-2 4 0,-4 0 7 15,-2-1-5-15,-3 1 1 0,-4-2-1 0,-3-1-4 16,-5-1 5-16,-2 1-2 15,-3-1-2-15,-3-2-4 0,-1-1-3 0,-2 0 1 0,-1 0-4 16,5 0 3-16,1-3-1 0,2-1-5 0,7 0 1 16,4-1-6-16,7 0-1 0,3 0-19 0,4 1-44 15,4 0-82-15,3 1-218 0,5-1-956 0,1-2-456 16</inkml:trace>
  <inkml:trace contextRef="#ctx0" brushRef="#br0" timeOffset="92382.4535">22724 3978 0 0,'0'0'0'0,"0"0"0"0,0 0 0 16,-6-117 0-16,4 88 0 0,0 4 50 0,-3 2 185 15,4 2-56-15,-1 0 5 0,0 2-3 16,-2 3 26-16,2 2 12 0,1 5 4 0,-1-1-52 16,1 3-32-16,0 1-37 0,-2 3-51 15,3 2-18-15,0 1-27 0,0 0-37 0,0 1-9 0,0 4 6 16,0 2 24-16,5 5 30 0,-2 2 9 15,-2 6 10-15,4 1 2 0,-4 6 2 16,-1 2 0 0,1 5-6-16,-1 2-6 0,0-1-5 0,0 1-5 0,-2 3 0 15,-2-1-6-15,2 1-4 0,0 0-1 0,-1-1-1 16,-2 1 6-16,3 1 5 0,-5 0 2 16,4 6 2-16,-3 0 10 0,3 2-1 0,-1 2-3 15,-1 1-4-15,1 4-7 16,-2 1 1-16,2 4 6 0,-2 2 10 15,3 2-3-15,-1 0-3 0,0 2-5 0,1 1-4 0,-4 2 3 0,5 4-3 16,-1 1-3-16,-2 2-3 0,3 0-4 0,-4 1-1 0,3 0 1 16,0 1 0-16,-4 0 4 0,4 1-2 0,-3-1-2 0,3 2-4 0,-3 2 0 15,4 3 1-15,0-2 3 0,0 2 3 16,-2 1-3-16,3-3-1 0,2 3-1 0,3 0-3 0,-3 3 2 16,0 1-2-16,0 2-1 15,0 0 0-15,3 0 0 0,0-1-1 0,-2 2 2 0,4 2 4 16,-2 1-6-16,3 1 4 15,-3 2 0-15,-2 0-2 16,3 2 5-16,-3-1-2 0,0 1 0 0,-1 1 1 0,2 1-3 0,-2 2-1 16,1 0-1-16,-1-1 1 0,-2-1-1 15,-2 3 1-15,-2 0-2 0,3 1-1 0,-5 2 0 0,3-1-2 16,-3 1 2-16,4-1 0 16,-3-1 4-16,3 4-4 0,-2 0-1 0,2 1-1 0,1 3-3 15,-1-1 4-15,-1 2 2 0,2-1-1 0,2 3-3 0,0 0 0 16,1 2-1-16,4-2 1 15,-4 0 3-15,0 1-2 0,3 2-2 0,1 1 2 16,-1 4-3-16,0-1 3 0,0 0 1 16,-3 2-4-16,6-1 2 0,-4 1-4 15,0 0-3-15,3 2 5 0,-2 0 4 0,3 1 0 0,1-1 1 0,-4 1 2 0,4-2-4 16,-1-3 3-16,3 0-4 0,-5-2 0 16,5 0 0-16,-1-3-3 0,3 0 4 0,-1-3-1 15,4-2 0-15,-4-1-2 0,0-1 4 16,1 0-2-16,-2-1 1 0,-2 1 1 0,1 1-1 15,-5 0-3-15,3 2 2 0,-5-3 0 0,-1-2 0 16,1 1 3-16,1-4-2 0,-2-1 0 0,1 0 1 16,-1-2-3-16,0-2 6 0,0-4 0 0,2-2-3 15,0-9 4-15,-1-3-6 0,0-7 1 0,4-4 0 16,-3-3-1-16,3-5 0 0,-2-4 0 16,5-6 1-16,-2-5-3 0,-2-1 1 0,4-5 3 15,-1-4-4-15,1-6 5 0,-3-6-3 16,3-4-3-16,1-5 10 0,-1-5-8 0,-1-3 6 15,-1 0 0-15,0-4-3 0,-1-1 0 16,-3-2-2-16,-1-4-8 0,2-1-17 0,-3 0-59 0,0 0-142 16,0 0-562-16,0 0-867 0</inkml:trace>
  <inkml:trace contextRef="#ctx0" brushRef="#br0" timeOffset="97794.6659">24672 16322 705 0,'0'0'326'0,"0"0"-67"16,0 0 3-16,0 0 3 0,0 0-1 0,0 0-22 0,-129-73-34 0,112 65-40 0,3 0-41 15,-2 1-17-15,4 0-9 0,1 1-8 0,0 2 1 16,2-3-5-16,2 5-6 0,3-2-3 0,-2 2-14 16,5 1-14-16,1-1-13 15,0 1-11-15,0 1-10 0,7-2-4 0,4 0-8 0,9 0-7 16,9 1 5-16,6 1-3 0,11 0 6 15,5 1 4 1,3 9-6-16,-1 2-1 0,0 6-6 0,-5 3-5 0,-2 2 4 0,-8 3 2 16,-2 3 5-16,-11 0 6 0,-1 3-7 0,-10 3-3 15,-4 1-1-15,-9 3-2 0,1 0 6 0,-12 2 1 0,-5-2-1 16,-7-3 2-16,-4 0-1 0,-2-4-2 16,-5-1 7-16,0-3 2 0,-3-2 0 0,2-5-2 15,2-1-5-15,2-1-6 0,1-5 2 0,7 0 5 16,3-3 3-16,7-3 1 0,4-4-7 0,8 0-2 15,0-1-4-15,14-1 1 0,9-2 6 16,11 0 4-16,14-9 0 0,12-3 1 0,10-6-4 0,6-2-5 16,9-5 3-16,3-1-2 0,0-5 4 0,3-5 1 15,-1-2-8-15,-4-4-2 0,-4-1 3 16,-1-2-1-16,-8-1 5 0,-6 2 5 16,-7 4-7-16,-14 5 2 0,-6 4-4 0,-11 6-1 15,-11 5 6-15,-4 4 1 0,-9 3 2 0,-4 5-1 16,-1 0 0-16,-5 1-2 0,-6 4-2 0,-5 2 2 15,-8 1-2-15,-7 3 3 0,-4 5-4 16,-4 1-4-16,-2 3-4 0,2 2 6 0,5 3 6 16,5 0 3-16,7 1 0 0,7 3-8 0,3-1-5 15,10 4-1-15,2 1 8 0,10 1 1 0,5 3 2 16,9 0 0-16,4 0-7 16,6-2 0-16,2 2 0 0,3-4 3 0,-1 1 3 0,-4-2 0 15,-3-1-2-15,-4-1-6 0,-6-2-1 16,-2-1 2-16,-4 0 4 0,-4-3 3 0,-5 2 2 0,0-3-2 15,-4 0-7-15,-2-1-2 0,0-2 8 0,-8 2-2 16,0 0 5-16,-5 0-5 0,-1 0-9 0,-6-2 2 16,-3 0 3-16,1-1 6 0,-3-2-1 15,1 1-6-15,2-3-20 0,4-3-19 0,3-1-23 16,4-2-35-16,5-1-32 16,4 0-98-16,4-7-290 0,5 0-731 0,0 1-215 0</inkml:trace>
  <inkml:trace contextRef="#ctx0" brushRef="#br0" timeOffset="98813.9625">27101 16693 1688 0,'0'0'385'0,"0"0"-24"0,0 0-89 0,0 0-18 16,0 0-48-16,0 0-56 0,0 0-42 0,0 0-34 16,0 0-20-16,0 0-9 0,0 0-4 0,0 0-5 15,0 0-8-15,0 0-6 0,-139-59-5 16,107 69-2-16,-3 3-2 0,2 5 0 0,1 1-4 0,2 1-4 15,3 2-5-15,2 1 0 0,4 1-1 0,6 0 4 16,3 2 4-16,5-3-8 0,7-4 3 16,0-1-9-16,2-5-1 15,8-2 14-15,6-4-6 0,2-5 8 0,6-2-2 16,6 0-5-16,2-8-1 0,7-5 8 16,3-2 2-16,0-6-1 0,2-4 3 15,1-2-11-15,-2-4-2 0,3-6 0 0,-1-4 0 0,1-6 6 16,2-6-1-16,-1-6-1 0,0-4 1 0,-1-5-5 0,-2 0 1 15,-3-1 3-15,-5 4-3 0,-4 4 9 0,-4 6 1 16,-8 4-6-16,-3 7 1 0,-7 6-5 0,-4 5 2 16,-3 6 4-1,-3 7 1-15,-5 2-1 0,-3 4-2 0,-2 5 1 0,-3 4-4 16,-1 3 0-16,-5 2 2 0,-2 11-4 0,-5 5 4 0,-5 8-5 16,-2 6-3-16,0 6 5 15,-3 7-1-15,4 5 5 0,2 6-3 0,3 3-6 0,5 4 0 16,7 1-2-16,9 1 5 0,6-5 2 15,11-4 0-15,9-6 0 0,10-9 0 0,7-7-2 0,7-7-3 16,-1-5 5-16,7-5 3 0,-1-6-5 0,3-5 7 16,-1-4-8-16,-2 0-2 0,-1-7 7 15,-3-4-4-15,2-2 2 0,-4-4 3 16,-6-1-5-16,0-3 3 0,-6 0-3 0,-3-4 0 0,-8 1 6 16,-1 2-2-16,-7 4 3 0,-6 3-5 0,-1 4 3 15,-3 4-4-15,-2 2 0 0,0 1 4 16,-3 3-5-16,-6 1 2 0,-2 1-2 15,-4 8-5-15,-2 3 7 0,-3 5-4 0,-1 4 2 16,1 2 6-16,2 3-9 16,7-3 4-16,1 3-3 15,8-2 0-15,-1 0 5 0,3-1-3 0,6-3 4 0,5 2-2 0,7-3-2 16,0 0 0-16,6-2-1 0,4-4 3 16,0-2 2-16,5-3 2 0,-1-4-3 0,3-1-3 0,1-3 5 0,-1 0-5 0,2 0 3 15,-2-4 2-15,0 0-6 0,1-3 5 16,-1-1-4-16,-4-2-2 0,0-2 7 15,-1 1-8-15,-2-2 6 0,-5 3-2 16,-3 2-5-16,0 1 2 0,-8 2 1 0,1 1 4 16,-5 2 0-16,0 1 1 0,-2 0-3 0,-2 0-4 0,-3 1 3 0,0 0-6 15,1 0 2-15,-2 0 3 16,1 3-5-16,2 4 8 0,-1 1-2 0,-1 4-2 0,0 0 7 0,2 3-4 16,1-2 1-1,-1 1 3-15,6-1-6 0,-1 0 1 16,2 0 0-16,2-2 0 0,3 0 4 0,5-2-1 0,2-1 2 15,4-1-3-15,4-4-3 0,1 0 0 0,5-3-2 16,-4 0 2-16,-1 0-4 0,-1-6 6 0,-1-3-2 0,-4 1-1 16,3-4 7-16,-3-2-6 0,-2 0 6 0,1-1 0 15,-3 0-5-15,1-2 6 0,-2 0-7 16,-1 0 1-16,-1 1 5 0,-5 4-2 0,0 1 3 16,-3 5-3-16,-2 0-1 0,2 3-2 15,-1 1 4-15,-2 2 1 0,0 0-2 0,3 0 3 0,-2 5-1 16,1 2-3-16,2 6 2 0,-1 2-4 15,0 6 4-15,-2 5 5 0,3 3-8 0,-3 3 6 16,-2 3-3-16,0 1-3 0,2 4 10 0,-5 3-10 16,4 0 3-16,-3 2-4 0,-1-1-5 15,1 0 6-15,-4-1-4 0,1-4 5 0,-1 1 1 16,0-4 0-16,-1-3-3 0,-1-1-10 16,0-1 0-16,4-5-30 0,-4 0-35 0,2-3-57 15,-1-3-123-15,-1-6-362 0,1-5-724 0</inkml:trace>
  <inkml:trace contextRef="#ctx0" brushRef="#br0" timeOffset="105385.2664">20686 3455 0 0,'0'0'43'0,"0"0"383"16,0 0-42-16,0 0-3 0,0 0-15 16,0 0-63-16,0 0-66 0,0 0-67 0,0 0-39 15,0 0-18-15,0 0-29 0,0 0-33 0,3-102-19 0,2 110-19 16,-1 5 0-16,2 4 19 0,-2 8 5 16,4 7 8-16,-6 8 3 0,2 7-15 15,-4 5-11-15,1 6-6 0,1 6-3 0,-9 1-2 0,2 3 2 16,-3 0-2-1,-1 0-2-15,0-6 0 0,0-4-5 0,1-10-1 16,3-12-1-16,-3-7 0 0,5-9 2 0,-1-10 7 16,-1-5 21-16,1-5 9 0,-1 0 5 15,-1-9-5-15,-3-6-21 0,1-7-11 0,-1-7-6 0,0-8-2 0,0-5-1 16,6-9-3-16,-4-6 1 0,5-9-2 0,0-3-4 16,0-7 2-16,1-1-6 0,-1 0 3 0,4 4 4 15,1 4 1-15,-1 5 7 0,0 6-4 0,5 5-5 16,0 6-1-16,3 6-9 0,3 5-2 15,1 7-2-15,5 6-3 0,5 1 6 0,3 5 2 16,4 4 3-16,3 5 8 0,1 1 2 16,0 7 2-16,1 0 0 0,-4 7-5 0,0 5-1 15,-1 5-1-15,-1 6 0 0,-2 5 4 16,-6 4 2-16,-1 8 1 0,-5 3-1 0,-3 2 2 0,-8 0-1 16,-1 2 3-16,-4-2 4 0,-4 1-1 15,-6-3 0-15,-4 0-1 0,-3-2 1 0,-1-4-5 0,-8 0-1 16,3-5-3-16,-5-1-4 0,-1-2-4 15,0-4-5-15,-3-1-7 0,3-5-7 0,4-5-11 16,2-1-14-16,6-6-20 0,4-3-35 0,5-4-54 16,6 0-144-16,2-3-501 0,0-1-618 0</inkml:trace>
  <inkml:trace contextRef="#ctx0" brushRef="#br0" timeOffset="105664.6992">21763 3163 693 0,'0'0'575'0,"0"0"-156"0,0 0-52 0,0 0-117 0,0 0-61 16,0 0-48-16,0 0-41 0,0 0-36 15,0 0-16-15,0 0-8 0,0 0 2 0,-120 12 6 16,87 11 0-16,-2 0-5 0,0 5-11 0,4 1-8 16,8 0-6-16,2-2-6 0,3 2-3 15,4 0-2-15,6 2-5 0,0-1 0 0,3 4-1 16,3 0 1-16,2 1 2 0,5-2-2 0,5-3-2 15,3 0-4-15,5-6-3 0,2-4-2 16,2-3 1-16,2-5-5 0,4-4-7 16,3 0-10-16,-1-5-22 0,2-3-22 15,2 0-49-15,1-6-59 0,3-7-104 16,0-3-239-16,-10 3-402 0,-6 4 5 0</inkml:trace>
  <inkml:trace contextRef="#ctx0" brushRef="#br0" timeOffset="106113.9611">22031 3331 1271 0,'0'0'410'0,"0"0"-29"16,0 0-117-16,0 0-80 0,0 0-71 15,0 0-54-15,0 0-35 0,0 0-7 0,0 0 11 16,0 0 4-16,145-76-3 0,-103 62-8 0,1 1-4 16,4 2-3-16,-1-1-1 0,0 2 0 0,-3 2-1 15,-2-1-7-15,-4 2 0 0,-3-1 0 16,-4 1-2-16,-6 1-2 0,0 2-4 0,-8 2-13 15,0-2-15-15,-7 1-29 0,-2 0-37 0,-2 2-40 16,-4 0-51-16,-1 1-53 0,-1 0-30 16,-7 0-36-16,-2 1-87 0,-1 4-152 0,-4 1-79 15,-3-1 620-15,-2-1 5 0,-1 2 0 0,1-1 0 16,-2 0 0-16,-2-2 0 16,3-1 0-16,1 2 0 0,2 0 0 15,3 0 426-15,1 2 37 0,1 0-116 0,5 0-90 0,-1 3-48 0,1 4-18 16,0 1-30-16,-2 2-30 0,2 2-16 0,2 2-23 15,0 2-11-15,-3 3-3 0,3 3-6 0,-2 3-7 16,0 6-1-16,-3 2-10 0,2 2-22 0,0 3-12 16,2 0-8-16,-1-1-1 0,1-1 0 15,4-1 2-15,0-5-3 0,1-2 1 16,2-3-7-16,2-6-1 0,-2-3-4 0,3-3-2 0,-1 1 5 16,1 0-1-16,2-2 9 0,-3 1 3 15,1-1-5-15,0-2 4 0,0-2-11 0,-2-2-14 16,0-1-22-16,-1 0-55 0,0-2-69 15,0-1-120-15,0-1-243 16,1-3-498-16,-1-1 162 0</inkml:trace>
  <inkml:trace contextRef="#ctx0" brushRef="#br0" timeOffset="106384.218">22798 3411 1463 0,'0'0'306'0,"0"0"-93"0,0 0-10 16,0 0-51-16,0 0-41 0,0 0-12 0,0 0-19 16,0 0-11-16,0 0-15 0,0 0-14 15,124-83-8-15,-95 79-10 0,1-2-2 0,0 1-7 16,-1 0-3-16,0 2-2 0,-3-1-1 0,1 1-2 16,-4 0-2-16,-3 2-2 0,2 2 1 15,-1-1 0-15,-2 0-1 0,-1 0-2 0,-5 0-4 16,-1 0-13-16,-4 3-23 0,0 0-33 0,-5 1-44 15,1 0-44-15,-4 3-37 0,1 0-44 16,-9 4-66-16,-4 1-158 0,0-1-276 0,3-2 207 0</inkml:trace>
  <inkml:trace contextRef="#ctx0" brushRef="#br0" timeOffset="106598.8623">22754 3705 0 0,'0'0'252'0,"0"0"215"0,0 0-134 0,0 0-81 0,0 0-30 15,0 0-3-15,0 0 0 0,0 0 1 0,0 0-5 0,0 0-18 16,0 0-45-16,0 0-36 0,0 0-26 0,92 14-25 16,-69-16-14-16,-3-2-11 0,1 1-9 0,-1 0 1 15,1-3-1-15,1 1-2 0,5-2 3 0,2-1-12 16,2 0-2-16,2-2-8 0,-1 2-7 16,-1-1 3-16,0 0-3 0,1 0 0 0,-2 3-1 15,-2 0-5-15,-2-1-15 0,-5 3-24 16,-1-1-28-16,-5 3-49 0,2-1-75 0,-5-1-164 15,-1 2-592-15,-3 1-626 0</inkml:trace>
  <inkml:trace contextRef="#ctx0" brushRef="#br0" timeOffset="109013.1082">23785 3296 0 0,'0'0'214'0,"0"0"180"16,0 0-14-16,0 0-119 0,0 0-42 0,0 0-17 15,0 0 4-15,0 0 22 0,20-118-28 16,-12 107-40-16,4 3-31 0,-1 0-36 0,1 2-37 0,5 0-17 15,-2 4-9-15,2 0-9 16,1 2-3-16,-2 4-7 0,1 6-4 16,0 4-5-16,-2 3 0 0,0 4-2 0,-2 4 4 0,-3 3 5 15,-3 3 0-15,-3 2 6 0,-3 0-1 16,0 3 2-16,-2 0-2 0,-3-2-5 0,-3-2 3 16,-1 1-1-16,2-5 0 0,-1-4 4 15,3-3-7-15,-2-5-5 16,6-5-1-16,0-3-1 0,-1-2 0 0,1-4 3 0,0-1 1 15,0-1 6-15,0 0 10 0,3 0 17 16,6-7 15-16,8-4 0 0,5-6-9 0,6-3-15 16,4-7-17-16,1 1-3 0,1-4 4 0,1 0 0 15,-2-4 1-15,6-3-2 16,-1-6-5-16,0 2-4 0,-1-4-1 0,-3 2-2 16,-2 6 2-16,-8 2 5 0,-5 6-1 0,-6 3 4 0,-4 5 1 15,-3 4 4-15,-5 4 9 0,-1 2 7 0,-1 4-1 0,-1 5-3 0,-1-1-10 16,-1 2-7-16,-2 1-6 0,2 0-5 0,-7 2-2 15,-5 5 2-15,-3 3-4 0,-2 4 0 16,6 4-4-16,-1 0-8 0,11 4 6 16,1 2 2-16,4 2 4 0,6 3 4 0,6 1 1 0,1 1 0 0,7 0 2 15,3-2 0-15,0-1-2 16,0 0-1-16,-1-3-2 0,-2 0-1 0,0-2 1 16,-2 1 2-16,-6-1 1 0,-2-2 6 0,1 0-5 0,-6-1 0 15,-2-1 0-15,-3-1-4 0,1 1 4 0,-4-2 2 16,-6 0 4-16,-6 1 5 0,-2 3 1 0,-9-4-1 15,-6 3-2-15,-4 0 0 0,-5-3-3 16,-4 2 1-16,-5-1-2 0,-3 0-4 16,-6-1-3-16,0-1-15 0,-3 1-26 0,2-1-47 15,0 1-109-15,16-3-414 0,14-5-1101 0</inkml:trace>
  <inkml:trace contextRef="#ctx0" brushRef="#br0" timeOffset="113746.7042">9405 13671 0 0,'0'0'0'0,"0"0"311"0,0 0 53 16,0 0-18-16,0 0-59 0,0 0-31 0,0 0-33 15,0 0-38-15,0 0-27 0,0 0-36 16,0 0-33-16,0 0-28 0,-122-13-15 0,102 29 2 0,-7 6 5 15,0 4 7-15,-3 2 4 16,0 4 1-16,1 0-4 0,-1 1-8 0,1 0-4 0,5 1-8 16,0-2-2-16,-1-1-3 0,6 0-9 0,5-1-4 15,0-2-8-15,7-3-6 16,1-1-2-16,5 0-5 0,1 0 0 16,10-5 0-16,2 0-1 0,6-1 2 15,4-3 0-15,6-3 2 0,0-3-3 0,4-5 3 0,-1-4 0 16,2-1 2-16,-3-7 3 0,2-2-3 0,-3-2-4 15,-1-2 1-15,-6-2-3 0,-2 5 4 0,-8-1 4 0,-1 2 3 16,-4 0 9-16,-5 3 0 0,-2 0 3 0,0 0-3 16,-2 2-3-16,-5 2-4 0,-3 2-3 15,0 1-2-15,-2 0-8 0,-3 5 0 0,-6 5-1 0,-4 5-4 16,2 4 6-16,-5 2-2 0,5 3 2 0,3 1 0 16,2-1-4-16,8 1 3 15,0-4-3-15,5 1 0 0,2-3 1 16,3-1-2-16,5-3 2 0,7-2-1 0,3-3 0 15,8-3 1-15,3-4-1 0,8-3 4 0,2-5-1 0,5-7 2 16,4-4 0-16,0-4-1 0,0-4 2 16,0-1-4-16,-2-1 2 0,-3-3 1 0,-6 1-4 0,-3 0 4 15,-3 3-1-15,-5 1 0 0,-4 2 4 16,-3 0-3-16,-5 5 3 0,-2 2 1 16,-7 3 2-16,1 5 3 0,-3 1 0 0,0 3 3 0,0 2-3 15,-2 1-4-15,0 0-5 0,-6 3-8 16,3 4 2-16,-4 4-2 0,0 5-1 0,-1 1 6 15,1 4-5-15,3-3 5 0,2 1-2 16,4-3-2-16,0 0 6 0,0-1-7 0,4-1 4 0,5-1 1 16,-2-3-1-16,4-1 1 0,-1-3-1 0,3-2 2 15,2-3-2-15,-3-1 2 0,6-1 2 0,1-7-1 16,-1-1 2-16,2-3-4 0,0-3 0 16,1-2 2-16,-1 0-7 15,-1-1 7-15,0-1 0 0,1 1-2 0,-3 0 10 16,-3-2-10-16,1 2 3 0,-4 3 0 0,1-3-7 15,-2 3 6-15,2 2-2 0,-3 3 0 0,-2 1 5 0,-2 4-7 16,1 1 0-16,-2 2-3 0,2 2-3 16,-2 0 1-16,3 0 0 15,1 4 5-15,4 1-4 0,-2 2 6 0,2 1 0 0,0-2-2 0,4 2 6 0,-2-1-6 16,-1 0 1-16,4-2 3 0,-1-1-9 16,-1-2 8-16,1-1-1 0,-1-1 0 0,2 0 7 15,-2-1-6-15,2-4 1 0,-2-1-1 0,1-2-1 0,3-1 0 16,1-1-4-16,-1-2-7 15,2 0-19-15,1-2-28 0,2-1-35 0,2-3-45 0,0-2-63 16,3-2-126-16,-1-1-289 0,-7 3-390 16,-5 8 98-16</inkml:trace>
  <inkml:trace contextRef="#ctx0" brushRef="#br0" timeOffset="114004.228">10782 13587 3 0,'0'0'863'16,"0"0"-120"-16,0 0-228 0,0 0-120 0,0 0-96 15,0 0-78-15,0 0-54 0,0 0-39 16,0 0-26-16,0 0-22 0,0 0-19 0,0 0-18 15,0 0-19-15,0 0-8 0,3-82-8 0,-3 88 2 16,0 4 4-16,1 3 0 0,2 4 5 16,1 3-1-16,0 4 2 0,-1 0-1 0,1 3-2 15,-1 0-1-15,1 5-3 0,-1 6-2 0,-1 4-3 16,-1 3-3-16,-1 5 2 16,0 2-10-16,0 2 8 0,0-1-2 0,2-2-3 0,-2-5 10 15,0-2-11-15,1-6 2 0,2-5-4 0,2-4-13 16,2-6-4-16,-2-4-15 0,4-5-13 0,0-6-10 15,1-4-24-15,2-2-16 0,4-4-26 0,2-9-40 16,4-8-77-16,4-6-180 16,-6 2-410-16,-5 6-567 0</inkml:trace>
  <inkml:trace contextRef="#ctx0" brushRef="#br0" timeOffset="114314.1582">11299 13727 0 0,'0'0'690'0,"0"0"83"0,0 0-251 0,0 0-153 15,56-123-77-15,-49 109-74 0,-2 4-44 16,-4 4-43-16,2 3-38 0,-3 3-32 0,0 0-26 15,0 3-16-15,0 5 9 0,-4 6 6 0,-1 6 12 16,0 6 4-16,-6 5-15 0,0 4-1 0,-1 3-11 16,0 0-8-16,3 0 2 0,3 1-11 0,1-2-1 15,5-2 0-15,0-3-10 0,1-5 8 16,6-5-4-16,4-6 1 0,2-2 5 0,-1-5-2 16,1-3 2-16,4-5 1 15,-3-1 5-15,5-3 0 0,1-8 1 0,0-5 2 16,0-1-7-16,-2-6 5 0,-1-2-3 0,0-1-1 0,-5-2 8 15,1-1-11-15,-5-2 3 0,-1-1 1 16,-5 0-11-16,0 1 10 0,-4-1-5 16,0 1 0-16,-6 0 2 0,-5 4-5 15,0 3 4-15,-4 4-2 0,-2 5 1 0,-3 5-3 0,-3 5-3 0,-1 4-1 16,-7 5-7-16,1 7 5 0,-4 8-10 16,2 2-29-16,0 4-40 0,1 4-103 0,4 3-241 15,8-8-865-15,10-7-462 0</inkml:trace>
  <inkml:trace contextRef="#ctx0" brushRef="#br0" timeOffset="115166.0337">12110 14831 2117 0,'0'0'206'0,"0"0"3"0,0 0 4 0,0 0-83 0,0 0-29 0,0 0-31 16,0 0-39-16,0 0-7 0,0 0 11 0,0 0 15 15,0 0 22-15,0 0-3 0,-1 132-6 16,0-80-15-16,-4 1-18 0,1 2-5 0,0 3-11 16,-1-2-2-16,-1 1 0 0,1-2-7 0,0-3 3 15,0-4-4-15,2-8-2 16,-2-6 8-16,2-7-6 16,-1-9 4-16,2-5 0 0,-1-6 0 0,2-3 9 0,0-4 12 15,-2 0 2-15,-1-8-1 0,1-4-6 0,-6-10-16 0,1-12-5 16,2-3 4-16,1-10-9 0,4-7 4 0,0-5-2 15,7-9-9-15,4-6 7 0,5-6-3 0,2-4-1 0,3-1 8 16,0 2-2-16,1 8 3 16,2 6 1-16,0 11-4 0,2 6 0 0,-2 9-4 0,0 11 0 15,0 7 0-15,-3 7 2 0,-4 7 0 16,1 4-4-16,-4 4 0 0,-3 3-3 0,1 5 2 16,-2 7 4-16,1 3-1 15,0 6 5-15,-3 7-2 16,-2 4-2-16,-1 5 6 0,-4 6-4 0,0 6 2 0,-9 2 2 15,-4 2-6-15,-3 3 4 0,-3-2 0 0,-1-1 0 16,-4-3 1-16,1-6 1 0,-1-3-1 0,5-6 0 16,-2-8 2-16,4-4-2 0,3-3-2 0,1-5-1 0,2-3-21 15,5-4-22-15,2-3-44 0,4-5-47 16,1-2-51-16,11-8-201 0,0 0-720 0,-3 1-567 16</inkml:trace>
  <inkml:trace contextRef="#ctx0" brushRef="#br0" timeOffset="115408.2891">12914 14534 2391 0,'0'0'249'0,"0"0"-30"0,0 0-59 0,0 0-30 0,0 0-12 15,0 0-21-15,0 0-26 0,0 0-18 16,0 0-17-16,-117 17-7 0,92 4-5 0,1 3-3 16,-1 4 0-16,0 3-4 0,5 0-4 0,-1 2-3 15,2 2 2-15,7-2-7 0,2 0-1 16,1-1 0-16,8-2-11 0,1 0 11 0,1 1-4 15,9-3-1-15,1-1 7 0,7 0-7 0,0-5 3 16,5-1-2-16,1-6-10 0,4-3 2 16,3-5-14-16,-1-3-10 0,3-4-23 15,0 0-24-15,1-4-29 0,-1-5-45 0,5-5-64 0,-4-4-171 16,-6 3-529-16,-8 5-697 0</inkml:trace>
  <inkml:trace contextRef="#ctx0" brushRef="#br0" timeOffset="115605.9802">13275 14694 1837 0,'0'0'379'0,"0"0"-57"0,0 0-140 16,0 0-55-16,0 0-25 0,0 0-15 0,0 0-17 15,0 0-5-15,0 0-20 0,149-118-8 0,-111 101-2 16,1 2-8-16,4 1 0 0,-3 0-8 0,0 0-7 16,0 0-2-16,0 0-7 0,-1 2 3 0,-2-2-1 15,1 2-3-15,-1-2-1 16,-4 2-9-16,-3 0-16 0,-1 3-36 0,-6 0-38 0,-4 0-63 15,-4 4-76-15,-8 2-118 0,-2 1-278 16,-4 2-311-16,-1 0 64 0</inkml:trace>
  <inkml:trace contextRef="#ctx0" brushRef="#br0" timeOffset="115828.2995">13633 14573 646 0,'0'0'731'0,"0"0"-228"0,0 0-157 0,0 0-109 15,0 0-54-15,0 0-38 0,0 0-28 16,0 0-7-16,0 0-20 0,0 0-15 0,0 0 0 0,-45 131-21 15,48-108-2-15,-2 5-3 0,3 1-13 16,2 1 0-16,-4 1-9 0,2 1-8 0,0 4-2 16,-3 1-2-16,-1 1-2 0,1 3-2 15,-1-1 0-15,0-3-5 0,0-2-1 16,-1-3 0-16,0-1-6 0,0-4-11 16,1-6-24-16,1-1-41 0,-1-5-37 0,1-2-83 15,6-6-149-15,-3-5-704 16,3-1-629-16</inkml:trace>
  <inkml:trace contextRef="#ctx0" brushRef="#br0" timeOffset="116242.6192">14583 14502 1117 0,'0'0'321'0,"0"0"2"0,0 0-76 15,0 0-12-15,0 0-5 0,0 0-32 0,0 0-40 16,0 0-32-16,0 0-27 0,0 0-16 16,0 0-5-16,0 0-11 0,0 0-5 15,-7-28-6-15,9 26-16 0,0 0 0 0,6-2-10 16,1 0-5-16,1-1 4 0,3-1-8 0,5-1 0 15,4 0-3-15,6-1-9 0,3 0 1 16,0-2-3-16,1 1-3 0,5 0 5 16,-4 0-5-16,3 1 1 0,-2 1-4 15,-2 2 2-15,-1-1-1 0,-4 0-3 0,-4 2 5 0,-2-1-5 0,-1 2 1 16,-3-1 1-16,-3 1-1 16,-3 1 4-16,-2-1-2 0,-2 2-2 0,-3 1 2 15,-3 0-8-15,-1 0 8 0,0 0-4 0,0-1-3 0,0 1-4 0,0 0-19 16,-1 0-15-16,-3 1-18 0,-3 5-21 15,-2 2-22-15,-2 1-39 16,-2 2-54-16,-3 4-108 0,0 0-292 0,2-2-508 16,4-4 101-16</inkml:trace>
  <inkml:trace contextRef="#ctx0" brushRef="#br0" timeOffset="116611.822">14669 14764 228 0,'0'0'759'0,"0"0"-143"0,0 0-213 0,0 0-110 15,0 0-76-15,0 0-52 0,0 0-56 0,0 0-29 16,0 0-4-16,0 0-3 0,0 0 4 16,0 0 5-16,0 0-14 0,0 0-9 0,81 20-9 15,-50-25-9-15,1-2-7 0,5 0-7 0,2-1-3 16,2-2-7-16,1 1-7 0,-1-2 1 0,1 0-4 16,-2 2 6-16,-2-1 3 15,-2 0-8-15,-1 1-1 0,-4 1-7 0,-5 1 3 0,0 0 2 16,-5 1 1-16,-2 1 2 0,-5 3-4 15,-4-2 4-15,0 2-1 0,-4-2 2 0,-3 3 4 16,-3 0 0-16,0 1 3 0,0 0-4 0,0 0-1 16,0 0-2-16,0 0-5 0,0 0 2 0,0 0-2 15,0 0-1-15,0 0 0 0,0 0-2 16,0 0 1-16,0 0 1 0,0 0-2 0,0 0-2 16,0 0-2-16,0 0 1 0,0 0 0 15,0 0 0-15,0 0-3 0,0 0-13 16,0 0-14-16,0 0-26 0,0 0-32 15,-1 0-30-15,0 0-49 0,-1 0-104 0,-1 1-412 0,1 0-958 16</inkml:trace>
  <inkml:trace contextRef="#ctx0" brushRef="#br0" timeOffset="117697.8693">16013 13990 203 0,'0'0'703'0,"0"0"-232"0,0 0-36 0,0 0-86 0,0 0-55 16,0 0-48-16,0 0-66 0,0 0-43 0,0 0-34 16,38-129-23-16,-17 114-15 0,2 1-13 0,5 4-12 15,-2 2-4-15,-2 3-7 0,4 3-4 16,-2 2-5-16,0 6-7 0,-5 6-2 0,0 7-2 15,-1 2 0-15,-4 6 1 0,-4 4 1 16,-3 4 2-16,-5 4 5 0,-3 0-7 0,0 2-1 16,-4 2-1-16,-7 2-6 0,-7 1 8 15,2 0-1-15,-4-2-3 0,-1-6 0 0,7-7-4 0,-1-5-1 16,8-7 0-16,1-7-2 16,5-3 1-16,4-3 1 0,6-5 1 0,4-1-3 0,7-6 6 15,9-6 0-15,3-5 0 0,8-5 9 16,5-5-13-16,-2-3 0 0,5-4 0 0,-1-6-2 15,-1-4 3-15,2-6 0 0,1-5 0 16,1-3 3-16,-2 0-3 0,-3-2-1 0,-3 5 2 0,-7 4-3 16,-7 7 3-16,-5 7 2 15,-7 8-1-15,-9 4-1 0,-6 8 5 0,-2 3-1 0,-3 6 1 16,-8 0 1-16,-6 3-7 0,-2 4-1 16,-3 1-4-16,-6 9-1 0,-3 3 4 0,1 6 1 15,2 3 0-15,3 5 0 0,4 2-4 16,6 1-1-16,8 2 0 0,3 3 5 0,4 1-1 15,9 2 0-15,6 2-2 0,5 2-4 16,-1-3 4-16,5-1-1 0,1 0 4 0,1-2 5 0,-1-1-9 0,-1 1 2 16,-2-4-2-16,-5-3-8 0,-6-2 11 15,-7-4-1-15,-4-2 2 0,-1-3 4 0,-11 0-4 0,-10 1 1 16,-7 1 0-16,-9-1-3 16,-4 4 4-16,-11-1-2 0,-6 1-7 0,-9 1-22 15,-5-3-42-15,-9 1-97 0,16-8-590 0,21-5-1014 0</inkml:trace>
  <inkml:trace contextRef="#ctx0" brushRef="#br0" timeOffset="120744.7793">2803 6541 384 0,'0'0'202'0,"0"0"69"0,0 0 15 0,14-141-60 0,-8 109-25 16,-1 5-55-16,-1 2 8 0,1 2-8 15,-3 4-33-15,-1 3 1 0,2 4-19 0,-1 4-5 16,-1 3-11-16,-1 3-37 0,1 2-27 0,-1 0-35 16,1 0-9-16,2 5 11 0,3 4 5 0,0 5 19 15,4 6 8-15,0 5-3 0,-2 7 11 0,4 7 6 16,-1 7 0-16,2 5 3 0,-2 5-10 31,2 2-6-15,-2 1 0-16,6-2-4 0,-2-3 4 0,4-8-2 0,3-10 2 0,-1-7 2 15,5-8 2-15,3-6 6 0,0-7 4 0,3-6 7 0,4-2 7 16,8-11 4-16,5-10-1 0,11-11-7 0,9-11-7 0,11-9-7 16,4-8-7-16,9-5-3 0,4-5-7 0,4-1-1 0,3-7-1 15,-1 0 1-15,-1-2 2 0,-2 2 0 0,-3 0 0 0,-9 4-6 16,-6 6 0-16,-7 7 0 0,-11 11 0 0,-11 7 4 16,-4 8-2-16,-12 4 0 0,-7 7 1 0,-7 7 1 15,-11 4 8-15,-2 5 4 0,-8 3 5 16,-1 3-1-16,-1 1-7 0,0 1-11 0,-2 0-16 15,-4 2-12-15,-5 9-12 0,-7 6-15 16,-3 9-26-16,-6 9-49 0,-3 9-79 0,-3 7-118 16,-3 9-208-16,10-11-395 0,9-15-93 0</inkml:trace>
  <inkml:trace contextRef="#ctx0" brushRef="#br0" timeOffset="121574.4445">2702 12476 1358 0,'0'0'224'0,"0"0"-54"15,0 0-75-15,0 0-64 0,0 0 29 16,0 0 25-16,0 0 19 0,0 0-17 0,0 0-33 0,0 0-52 16,0 0-34-16,0 0-6 0,0 0 5 15,0 0 17-15,-57-48 14 0,57 48 7 0,0 0 6 16,0 0-1-16,0 0-2 0,0 0-6 16,0 0-10-16,0 0-4 0,1 0-3 0,0 1 13 15,4 2 12-15,-1 0 19 0,2 2 13 0,0 1-3 16,2 0-2-16,-1 2-14 0,1 0-9 15,1 1-4-15,1 5 7 0,4 0 7 0,-1 1 2 0,1 0-3 32,4 2-7-32,-1 0-9 0,4-1-1 0,1-1 3 15,0-3-4-15,4-2 5 0,3-3 0 0,2-2 3 0,3-5 7 16,5-4 3-16,1-9 7 0,3-6 1 0,6-8-2 0,4-6 0 16,7-5-6-16,2-8-1 0,5-4-3 0,2-3-4 0,1-2-4 15,2-2-1-15,-2 2-1 16,0-1-4-16,-3 2 0 0,-3 3-1 0,-6 6-2 0,-5 2 2 15,-4 8-1-15,-9 7-1 0,-5 3 1 0,-7 6 1 16,-4 5 0-16,-6 1 2 0,-5 4-1 16,-4 2 0-16,-3 4 2 15,-3 0 2-15,-3 2-1 0,1 1 4 0,-1 0 1 16,0 0-3-16,0 0-3 0,0 0-8 0,0 0-7 0,0 0-9 0,0 1-5 16,3 2-10-16,1 1-25 0,1 3-51 0,3 3-119 15,1-3-349-15,-3-2-935 0</inkml:trace>
  <inkml:trace contextRef="#ctx0" brushRef="#br0" timeOffset="137835.5554">12654 9778 836 0,'0'0'406'0,"0"0"-9"0,0 0-121 15,0 0-45-15,0 0-16 0,0 0-30 0,0 0-29 16,0 0-21-16,0 0-21 0,0 0-16 15,0 0-15-15,0 0-14 0,-42-109-17 0,36 107-13 16,-1-1-14-16,0 1-9 0,1 1-6 0,-4 0-4 0,0 1 1 16,0 0-3-16,-2 0-2 0,-1 3 2 15,-2 3-4-15,0 1 2 0,-2 5 2 0,-2 1 0 16,-2 2-1-16,0 2-1 0,3 1-3 0,1 4-1 16,2 0 1-16,-3 2 1 0,6 1 0 15,-2 2 1-15,3-1-1 0,2 1 1 16,1 0-1-16,7-4-3 0,-1-3 4 0,2-2-2 15,2-1-2-15,5-3 2 0,0-4-3 0,6-1 4 16,2-2 2-16,1-2 1 0,4-4 1 0,6-1-1 16,-1 0 1-16,2-7-1 0,4-3 3 15,2-5 2-15,-5-3 0 0,6-2 1 16,-3-4-2-16,2-4 2 0,-1-2-3 0,3-4 0 16,1-7 3-16,0-2-5 0,-1-7 1 0,0-2 0 0,1-2-4 15,-3 0 4-15,-2-1 1 0,-1 4 0 16,-4 1 2-16,-4 4-3 0,-5 4 0 0,-3 4 1 15,-4 4-3-15,-3 6 5 0,-3 3 5 0,-2 5 2 0,-2 4-1 16,0 3 1-16,0 4 1 16,-1 3-2-16,-1 1 3 0,-1 4-5 0,-1 1-7 0,2 0-9 15,-7 5-7-15,-1 5 0 0,-2 9 1 16,-8 5 9-16,-2 7 4 0,-5 6 0 0,0 6-2 16,1 4-4-16,-2 5-1 0,5 2 1 0,2 2 4 15,2 2 0-15,0-3-1 0,7-3 2 16,1-4-4-16,6-5 1 0,3-5 1 0,2-8-4 0,3-4 3 15,6-5-2-15,0-4 0 0,4-2 6 0,2-2-5 16,3-5 1-16,3-1 3 0,3-3-5 16,4-3 3-16,4-1 0 0,5-3-1 0,0-6 2 15,3 0 2-15,-1-3 0 0,1-2-2 0,1-2 2 16,-3-1-3-16,-5 1-4 0,-2-2 6 16,-5 0-3-16,-5-1 3 0,-4 0 2 0,-2 1-2 0,-4 0 2 15,-1 2 0-15,-1 2-1 0,-4 2 2 0,-2 1-4 16,-1 2 3-16,-2 0 1 0,0 2-1 15,0 0 3-15,0 0-3 0,0 2 2 0,0-2-3 16,-1 1 0-16,-2 1-3 0,0 0-2 16,2 1 3-16,0 1-3 0,0 0 3 0,1 1 1 15,-2-1-1-15,0 2 3 0,1-2-5 16,-2 0 0-16,1 2 3 0,2-1-6 16,-2 0 6-16,-3-1 0 0,2 1-4 15,2 0 8-15,-3 0-5 0,1 0 1 0,1 1 0 0,1-1-3 16,-2 1 0-16,1 0-2 0,-1 1 0 0,2 0 0 0,-1 0 2 15,-3 0 1-15,3 0-1 0,0 0-1 16,0 1-3-16,-3 3-1 0,2 0 4 0,-1-1-6 0,-1 3 6 16,2 0 1-16,-4 1-3 0,3 0 8 0,-2-1-6 15,1 3 3-15,0-1 0 0,0 1-5 16,-2 0 4-16,2 3-3 0,0-1 1 0,1 1 4 16,-1 1 0-16,2 1 0 0,0 1-2 15,0 1 0-15,1-1-1 0,0 3-2 0,2 0 4 16,0-2-3-16,0 1 2 0,1 0 1 15,6-2-4-15,-2-2 7 0,4 2-5 0,-1-2 1 16,4 1 2-16,-1-3-6 0,0-1 6 0,4 0-2 0,-1-3-1 16,3-2 4-16,-2-2 0 0,4-1 1 0,2-2 1 15,1 0-3-15,4-7 1 0,-2 0-1 16,5-7 3-16,1 1-2 0,0-5 4 0,0-3 0 16,1-1-4-16,1-4 6 0,1-6-5 15,2-4 0-15,-2-3 3 16,-1-2-5-16,2-4 4 0,0-2-1 0,-3-3-4 0,-2 2 8 0,-5-2-2 15,-2 3 2-15,-3 1 1 0,-5 3-7 0,-2 3-1 16,-4 4-2-16,-2 2 2 0,-5 5 2 0,-2 4 1 16,1 2 2-16,0 2-2 0,-1 5 1 15,-3 2-3-15,0 4-2 0,0 2 2 0,1 3-2 16,0 3-1-16,1 2-4 0,1 1-10 0,-5 6 2 16,1 7 1-16,-7 4 4 0,-3 7 9 15,-2 3-4-15,-1 7 0 16,-4 4 0-16,-2 5 0 0,3 3 1 0,0 5 1 0,1 0 1 0,7-1-2 0,3-1 1 15,1-4-3-15,7-4-2 0,3-8 3 16,-1-4 0-16,6-5 1 0,3-3 1 0,5-3-4 16,0-2 4-16,0-5 1 0,3-2 0 15,2-2 3-15,2-5-6 0,0-3 3 16,5 2-1-16,-2-10-2 0,3-2 6 0,-3-4 0 0,4-2 2 16,-3-2-1-16,0-1-2 0,-2-3 1 15,2-2-2-15,-1-1 3 0,-3-3-1 0,-1 2 0 0,-3-2 2 16,-3 5-6-16,-4 2 4 15,-2 5-1-15,-5 3 0 16,-2 6 4-16,-1 1-7 0,0 3 2 0,0 3-6 0,-4 0-3 0,-4 2 3 0,-3 3-2 16,-4 5 2-16,0 3 1 0,-2 2-2 15,4 2 0-15,1 3 1 0,2 0 1 0,2 2 1 16,7-1 2-16,-1 2-1 0,2-2-3 0,0-3 2 16,3-2-2-16,4-3-1 0,2-3 4 0,-2-2-1 15,3-1-1-15,1-3 3 0,1-3-2 16,0 0 6-16,2-2-2 0,2-6 2 0,0-2 1 15,2-2-1-15,1-1-1 0,0-4 0 16,-1-2 0-16,4 2 0 0,-3-4-1 0,-1 2 1 0,2 2-2 16,-2-2-1-16,-3 2 0 0,-1 4 2 0,-3 1-4 15,-3 2 6-15,-5 4 0 0,1 1-1 16,-2 1 3-16,-2 3-2 0,0 0-3 0,0 0-2 0,0 0-2 16,0 3-7-16,0 3-1 0,-5 2 1 15,3 7 6-15,-3 0 4 16,1 4 0-16,1 0 3 0,-3 3-6 0,5 0 2 15,0 0-1-15,1 0-2 0,0-2 6 0,2-2-2 16,7-2-2-16,-1-2 2 0,1-4-5 0,2-1 3 0,-1-4 2 16,1-3 1-16,3-2 3 0,2 0-2 0,-1-5-1 15,3-3-1-15,3-4-1 0,1-2 3 0,3-2 3 16,-4 2-1-16,1-2 2 16,-2 0-1-16,-3-2-4 0,-2 0 1 0,2 0 1 15,-4 2 1-15,-1 0 0 0,-2 4 3 16,0 2-4-16,-3 3 3 0,-4 2 3 0,1 2 1 0,-2 1 1 15,-2 2-4-15,1 0-4 0,-1 0-4 0,0 0-2 16,1 5 1-16,-1 4 2 0,0 4 1 0,0 4 1 16,0 4-3-16,-1 3 1 0,-7 4 0 0,-1 3 1 15,-3 5 1-15,-2 4-2 0,-4 3 1 16,-1 0-3-16,-1 2-1 0,1-2 2 16,3 0-1-16,-2-3 0 0,0-1-6 0,4-2-13 15,-2 0-15-15,3-2-18 0,-1-2-25 0,0-3-40 16,3-1-83-16,1-2-145 0,0-8-679 0,6-6-640 15</inkml:trace>
  <inkml:trace contextRef="#ctx0" brushRef="#br0" timeOffset="138650.718">15248 9414 2571 0,'0'0'181'0,"0"0"15"0,0 0-57 15,0 0-37-15,0 0-25 0,0 0-37 0,0 0-19 16,0 0-12-16,0 0 0 0,0 0 8 16,0 0 9-16,0 0 4 0,0 0-8 0,-55 143-7 0,45-99-8 15,-4 0-1-15,1 5-2 0,1-3 3 16,-3 1 1-16,4-4-3 0,1-6-2 15,2-5-2-15,4-7 0 0,0-4 2 0,-1-6-1 0,4-5 1 16,0-2 0-16,1-4 0 0,0-2 0 16,0-2 1-16,0 0 4 0,1 0 8 0,5-3 1 15,2-5 0-15,6-3-6 0,0-2-9 16,5-4 2-16,1 0 2 0,2-3 0 0,3-1 0 0,-2-2-3 16,-2 1-2-16,1 0-3 15,-2 2 5-15,-1 3-4 0,-5 4 1 0,1 1 3 0,-3 4-3 16,-3 3 0-16,-2 1-1 15,-3 1-4-15,-3 0 3 0,0 3-4 0,1 0-11 0,-2 0 0 16,3 6-3-16,-2 3 8 16,1 3 9-16,-1 3 5 0,-1 3 1 0,1 1-3 15,-1 2 2-15,0-1-4 0,0 0-1 0,1 0 1 16,4-5 2-16,-3 0 2 0,0-1 1 0,4-3-3 0,-3-4-3 16,5-1-1-16,-4-1 4 0,4-3 1 0,0-1 4 15,1-1-1-15,1 0-2 0,1-3 2 0,1-3 3 0,-1-3 0 16,0-1 3-16,5-2-3 0,-3 0-4 15,0-1 0-15,3-1-5 0,-1-1 4 0,2 1 0 16,-3 1 1-16,2 1 1 0,-3 2-5 16,-2 1 2-16,-1 3-4 15,-1 1 0-15,-1 3 3 0,0 1-3 0,-4 1 2 0,4 0-3 16,-3 7-1-16,2 1 1 0,-1 2 2 0,-2 4 2 0,3 3 0 16,-3 2-2-16,-4 1 0 0,1 1-3 15,-1 6 3-15,1-2 4 0,-5 4 0 0,-5-1 4 16,-1 2-7-16,0 1-1 0,-2-1-3 0,0-1-7 15,-5-3 5-15,3-2-3 0,-4-3 3 0,0-1 1 16,-3-5 0-16,1-2 3 0,2-4 1 16,2-1 1-16,-1-3 4 0,-2-2-3 15,5-2 2-15,-4-1-3 0,0 0 1 0,5 0 3 0,0-2 1 16,-2-3 4-16,4-1-3 0,1 0-2 16,4 1-1-16,0-1 1 0,5 0 2 0,0-1 3 15,1-1 0-15,0-2-1 0,3 1-6 0,6 0-2 16,3-2-2-16,5 0 2 0,4-1 3 0,3-1-1 15,5 0 3-15,2-1-8 16,4 0 4-16,-1 2 1 0,-1-1 0 0,2 5 6 16,-2 0-6-16,-2 1-4 0,0 1-1 0,-1 3-16 0,-1 1-19 15,-4 2-43-15,3-1-67 0,-7 1-121 0,-4 0-521 16,-7 0-856-16</inkml:trace>
  <inkml:trace contextRef="#ctx0" brushRef="#br0" timeOffset="139073.5278">13803 10374 1912 0,'0'0'402'0,"0"0"-111"0,0 0-23 0,0 0-74 0,0 0-47 0,0 0-25 16,0 0-18-16,-8-117-15 0,8 111-18 15,0 4-17-15,0 2-18 0,0 0-18 0,0 0-11 16,0 2-6-16,0 4-1 0,0 4 1 15,1 6-1-15,-1 5 3 0,0 5-2 0,0 5 1 16,-1 4 4-16,-1 3-3 0,-4 4 0 0,4 0-1 0,-3 0-2 16,0-3 2-16,3-2 2 15,-3-4 1-15,4-2-2 0,-1-2-2 16,2-4-2-16,-1-1-3 0,0-3-5 0,0-2-14 16,2-1-25-16,-1-4-37 0,0-2-44 0,0 0-72 15,2-6-151-15,0-1-789 0,3-4-541 0</inkml:trace>
  <inkml:trace contextRef="#ctx0" brushRef="#br0" timeOffset="139921.6344">14547 10499 2313 0,'0'0'226'0,"0"0"-56"15,0 0-48-15,0 0-17 0,0 0 4 16,0 0-7-16,0 0-11 0,0 0-12 0,0 0-22 15,0 0-15-15,0 0-12 0,0 0-10 0,0 0-1 16,20-74-3-16,-27 73 1 0,1 1-2 0,-6 0-4 16,-2 0-1-16,0 2-3 0,-4 3-3 0,-3 4 3 15,-2 4-4-15,-2-1-2 0,3 3-1 16,0 2-2-16,2 1 1 0,3 0 2 0,4 0 2 16,2 0-3-16,2-2 0 15,0-1-2-15,5-3-1 0,0 0 3 16,6-1-2-16,-2-4 2 0,4 0 0 0,3-1-2 15,2-1 2-15,3-3 2 0,2-1 0 16,6-1 4-16,1 0-2 0,1-6 0 0,4-1-1 0,-3-2-1 0,6-3 3 16,-3-1 1-16,0-4 0 0,1-4 0 0,-2-1-2 15,1-3-2-15,-2 2 1 0,2-4 2 0,-2 1 0 16,-3-3 1-16,-1 0 3 0,-1 0-1 0,-7 1 1 16,1 1-1-16,-3 3-1 15,-3 2 2-15,-1 5-2 0,-2 2 3 0,-3 5 1 0,-1 2-4 16,0 4 5-16,0 2 2 0,0 1-1 0,-1 1-3 0,-1 0-9 15,-4 2-7-15,2 7-2 16,-4 5 3-16,-2 4 1 0,-3 5 4 0,2 4 0 0,-3 1-1 16,4 3 1-16,4 3-1 0,0 0-2 15,4 0 4-15,1-2-5 0,1-2 3 0,2-3 0 0,8-4-5 16,0-6 2-16,8-3 1 16,-1-5 2-16,5-1 1 0,1-6 1 0,5-2-1 15,-2 0-2-15,3-3 1 16,2-5 2-16,0-2 0 0,0-2 3 0,0-3-3 15,-1-2 2-15,-1-3-3 0,-2 1 1 0,-3-2 3 0,-3 0-4 16,-2 1 2-16,-2 0 0 0,-6 5-1 0,-2-2 3 0,-6 6 0 16,-2 2 0-16,-1 2 2 0,0 1-6 15,-2 3 0-15,-7 0-1 0,0 3-1 0,-3 0 1 16,-3 5 1-16,-1 3-1 16,-2 4-2-16,0 1 5 0,3 0-6 0,3 3-1 0,1 1 4 0,3 1-5 15,1 0 6-15,4 1 0 0,2 1-3 16,2 0 4-16,-1-1-2 0,5-3-1 0,4-3 6 0,3-2-4 15,5-2 1-15,1-3 0 16,2-3-4-16,3-2 3 0,3-1 2 0,-1 0 2 0,3-4-3 16,-2-2 2-16,4-2-3 15,-1 0-2-15,3-3 4 0,2 3-4 0,-1-2 2 16,-1-1 3-16,-1 0-3 0,-1 2 4 0,-1 0-4 0,-5 4 0 16,1 1 2-16,-3 3-4 0,-2 1 3 15,-6 0 0-15,2 0-6 0,-4 4 6 0,-2 1 0 0,0 5-1 16,0-1 3-16,-1 2-5 0,0 0 0 15,-4 1-2-15,3 1 4 0,-5 1-3 0,3 0 4 16,-4 3 1-16,-1-3-1 0,-1 1 4 0,0 0-4 16,0 0-2-16,-1-2 3 0,0 2-7 0,-2-1 6 15,-1-1 1-15,2 2-4 0,1-1 5 16,1-1-12-16,0 1-26 0,0-1-48 0,8 1-92 16,0-1-273-16,-1-4-827 0,0-3-455 0</inkml:trace>
  <inkml:trace contextRef="#ctx0" brushRef="#br0" timeOffset="177160.8433">5900 4936 1761 0,'0'0'164'0,"0"0"-57"0,0 0-45 0,0 0-11 15,0 0-13-15,0 0 1 0,-133-113-5 0,116 99-12 0,-1-1-6 16,2 1-7-16,-4 1-7 0,0 1 2 15,0-1-3-15,-2 2 1 0,-3-2 3 16,-1 2 5-16,-2 2 3 0,-1 2-4 0,-2-2 0 16,-1 1-6-16,-4 1 3 0,-3 1 1 0,-2 3-2 15,-1-2 1-15,-3 4-3 0,0 1 1 16,-2 0 1-16,-2 0 3 16,-1 0 4-16,-1 4 3 0,-1 0 3 0,0 0 1 0,-2 3 5 0,-1 0 0 15,1 1 5-15,1-1 3 0,0 4-2 0,-2 2-1 16,2-1-5-16,-2 2-6 0,-1 2-1 0,0 2-5 15,-2-1 1-15,0 3-4 0,1 3-2 0,-2 0 0 16,-1 2-4-16,2 1 0 16,-1-1 0-16,3 2 2 0,2 1 2 15,0 1-2-15,3-1-2 0,0 3-4 0,0-1-3 16,1 4 3-16,0 0 0 0,2 2 1 0,-2-1 2 0,1 1-2 16,2 1 1-16,0 1-1 0,2 0-2 0,1-1 3 15,2 1-1-15,2-1 0 0,0 0-1 0,1-1 2 16,1 3 1-16,3 1 3 0,-3-1 6 0,3 1-4 15,0 1-2-15,0 3 0 0,0 1-7 16,0 3 6-16,-1 2 0 0,1 0-3 0,-2 2 8 16,3 1-6-16,-3-1-2 0,2 1 0 0,3-1-5 0,-2 1 5 15,5 0-1-15,0 0 1 0,1-1-2 16,0 4 1-16,2-1-2 16,-1 0 0-16,-1 3 1 0,6-2 0 0,-1 3 0 0,-3-3-2 0,4 2-1 15,2 0 1-15,-2-1 2 16,-1 2 1-16,3-2-1 0,-2 1 0 0,1 0 0 15,3 3 2-15,-2 0 1 0,1 0-4 0,-1 1 4 16,1 1-3-16,-1-1 0 0,1 1 1 0,1-1-1 16,-1 2 1-16,1 1 1 0,1 1-5 0,-2 1 1 15,1-1 1-15,1 1-5 0,-2 1 7 0,1 0-2 16,-1 5-4-16,3-2 6 0,-2 4-2 16,-1-1 2-16,1 2 2 0,2-2-2 0,0 5 3 0,-1-2-4 15,4 2-1 1,0 1-1-16,1-1-3 0,-1 0 3 0,1 0 4 15,3-1 0-15,0 0 0 0,1 3-4 0,0-1-3 0,0 1 0 0,1 1 3 16,1 0 2-16,-1-2-1 0,4-2 2 16,-2 3 2-16,3-1-5 0,1 2 2 15,-1 1-2-15,3 2 1 0,-2 0 0 0,0-3-1 0,1 1 0 16,1 0-1-16,-1 3 1 0,0-1 0 16,2 3 0-16,0-3 1 0,4 3-1 15,-2-2 3-15,4 1-1 0,1-1-2 0,0 0 4 0,2-1-1 0,2-2 1 16,2 1-2-16,0-2-1 0,4 0 1 15,-1 0 0-15,-1-3-1 0,4-2-6 0,1-2 4 16,-1-2 1-16,3 0-1 0,5-1 11 16,0-1-10-16,1-1-1 0,2-3 4 0,1 0-7 0,3-2 7 15,0-2 3-15,2-1-4 0,1 0 2 16,2-5-1-16,2 0-1 0,1 0 3 0,4-2 3 16,0-5-3-16,1 1 0 0,3-5-4 0,0-1-13 15,2-1 8-15,6-3-2 0,-1 0 6 16,3-7 13-16,0 0-6 0,2-7 0 0,1 0 0 15,-1-4-5-15,3-3 3 0,1-1 0 0,0-4 1 16,2-1 5-16,0-4-3 0,0 3 2 16,0-4-1-16,-2-2-4 0,0 0 6 0,1-3 4 15,-3-1-1-15,-1-3 4 0,-1 0-5 0,-1 0-1 0,0-5-1 16,-2 0 2-16,-1 0-4 0,-2-1 0 16,-4-1-2-16,-2 1-4 0,-3-1 2 0,-5-1 1 15,-6 2-1-15,-2-1 5 0,-3 0-1 0,-5 0 1 16,-5 1 1-16,-2-1-4 0,-4 4 2 0,-4-2-1 15,-3 1 0-15,-3 2 6 0,-3 0 4 16,-4 2 13-16,0 0 11 0,0 0 9 0,0 0-6 16,0 0-16-16,-3-2-22 0,-2 1-21 0,2-2-21 15,-4-1-28-15,3 0-49 0,-3 0-70 16,1-2-136-16,0 2-504 0,3 1-687 0</inkml:trace>
  <inkml:trace contextRef="#ctx0" brushRef="#br0" timeOffset="177782.9051">4270 13327 2744 0,'0'0'26'15,"0"0"-21"-15,0 0-5 0,0 0-18 0,0 0-31 16,0 0-20-16,0 0-12 0,0 0 16 16,0 0 31-16,0 0 23 0,0 0 13 0,0 0-3 15,0 0 0-15,0 0 0 0,15-24-2 0,-7 24 2 16,1 0 2-16,-4 0 2 0,2 0 3 16,-1 0 2-16,-1 2 4 0,4 0 1 0,-6 0 2 15,4 1 1-15,-1 1-1 0,0 1 0 0,3 0-5 16,1-1-3-16,-1 0-1 0,2 2 1 15,-1 0 1-15,1 1 2 0,0 1 0 16,-2 2 1-16,1-1 0 0,1 3 3 16,-4 1 0-16,0 0 4 0,-1 2 1 0,0 0-1 15,-2 3 1-15,-2 1-5 0,1 1 0 0,-1 1 0 16,0 0 0-16,-1 0-1 0,-1 0-2 0,0-1 0 16,0-2-2-16,0 3-1 0,-3 0 3 0,-2 1-2 15,1 2 2-15,-3-2-1 0,1 2-4 0,-2 1 1 0,1-1 0 16,-5 0 2-16,-1 1 3 0,-2 2-2 15,0-3 2-15,-2 0-3 0,-2 0-1 0,0-3 7 16,-2 1 3-16,0-2 7 0,-1-1 14 0,-2-1-1 16,-1-1-2-16,1 0-6 15,-2 2-9-15,-1-3-4 0,-2 0 1 0,3-1-2 0,0 0-6 0,3-2 2 16,0-2-5-16,3 0 0 0,1 0 3 16,1-2-3-16,0 2 3 0,1-3-1 0,2 2-9 15,0-2 6-15,0 0-1 0,2-1 1 0,2-1 8 16,-1-1-9-16,2 1-2 0,0-2-2 0,1 1-2 15,3-2 3-15,-1 1 0 0,5-2-1 16,-2-1 0-16,3-1-4 0,-2 2-3 0,3-2-2 16,0 0-5-16,0 0-17 0,0 0-20 0,0 0-32 15,3 0-64-15,1 0-145 0,-1 0-576 16,-1 0-782-16</inkml:trace>
  <inkml:trace contextRef="#ctx0" brushRef="#br0" timeOffset="178968.5223">4751 4145 1135 0,'0'0'160'0,"0"0"-35"0,0 0-5 0,0 0 14 0,0 0-10 16,0 0-22-16,0 0-55 0,0 0-49 0,0 0-28 16,0 0-15-16,0 0 5 0,0 0 13 0,-20-22 13 15,20 22 9-15,0 0 3 0,0 0-6 0,0 0-4 16,0 1-5-16,0-1-4 0,0 2 2 0,0-1 16 15,3 3 57-15,3 0 38 16,-2 2 20-16,5 2 5 0,2 0-34 0,1 1-16 0,0 0-2 16,5-2-9-16,0 2-5 0,3 0-2 31,1-1-10-31,2 1-1 0,0 1-4 0,2-1-6 16,1 1 3-16,1 3 3 0,2-1-5 0,2 2-6 15,3 0-7-15,0-2-2 0,1 1-2 0,3 1 2 0,2-2-1 16,-6 2-3-16,3 3 1 0,-4-2-6 0,1-1 1 15,-3 3-3-15,0 0-2 0,-1 0 5 16,-4 2-2-16,1 1 0 0,-3 2-2 0,1 3-4 0,-2-1 3 16,-1 0 0-16,1 0 3 0,-3 0 4 15,3-1-5-15,-3-3 3 0,-3-1-2 0,3-1-2 0,-1-1 3 16,-3-1-1-16,-1-4 1 0,-1 1-1 0,2-1 2 16,-6-3 0-16,2 0 0 0,2-2 1 0,-4 0-1 0,2 0-2 15,-3 0-2-15,0-3-6 0,1 1-6 0,-2 0-17 16,-1-2-29-16,2 1-37 0,0-1-57 0,0 0-98 15,1-1-211-15,-3 1-414 0,0-1-114 0</inkml:trace>
  <inkml:trace contextRef="#ctx0" brushRef="#br0" timeOffset="179503.4506">5895 5009 509 0,'0'0'373'16,"0"0"-175"-16,0 0-54 0,0 0-2 0,0 0-29 0,0 0-26 15,0 0-11-15,0 0 7 0,0 0 25 16,0 0 21-16,0 0 8 0,0 0-1 0,0 0-12 15,0 0-12-15,-38-32-18 0,31 32-8 0,5 0-6 16,-5 0-14-16,3 0-12 0,-5 2-15 16,-2 4-4-16,-3 0-3 0,-2 3 4 0,-1 1-1 15,-1 1-5-15,-5 2 4 0,-2 2 1 0,-5 4 1 16,-6 2-3 0,2 0-6-16,-4 1-3 0,-2 1 3 0,3 1 4 0,-4 1 2 0,-3 0 1 15,1 1-2-15,-7 3-7 0,0 2-4 16,-3-1-1-16,-2 2-2 0,-2-2 4 15,-1 1-5-15,4-2 0 0,-1-3-2 0,5-1-2 0,3 0 1 16,6-2 1 0,1-1-3-16,8-1-1 0,2-4-4 0,5-1-1 0,2-3-1 0,4-1-1 0,6-1 2 15,-2-1-4-15,5-4 1 0,2-1 1 16,2-2 0-16,5-2 1 0,0-1-1 0,1 0 2 0,0 0-3 16,0 0 1-16,0 0 4 0,0 0-1 0,0 0 2 15,0 0 1-15,0 0 1 0,1-1-4 16,0 1 0-16,-1 0-1 0,0-2-3 15,2 2-1-15,-2 0-1 0,0 0-3 0,2 0 0 0,-2 0-3 16,0 0-13-16,0 0-37 0,1 0-53 0,0 7-124 16,1 0-808-16,-2-1-733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20:13.7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2200 878 1681 0,'0'0'175'0,"0"0"11"0,0 0 40 15,0 0 11-15,0 0-28 0,0 0-53 0,0 0-59 0,0 0-34 16,0 0-17-16,-124-44-5 16,97 55-2-16,-1 2 0 0,-6 6-6 15,0 5 1-15,-6 3 3 0,-1 8-9 0,-11 15 3 16,-7 11-6-16,-1 13-7 0,3 8-3 0,19-10-7 16,10-9-4-1,15-8-1-15,7-5 4 0,6-8-4 0,3-5 0 0,13-5-1 16,6-4 1-16,5-7 0 0,7-3 4 15,6-7-3-15,10-4-1 0,3-6-18 0,3-1-32 0,3-5-39 0,-2-9-55 16,1-3-56-16,-5-4-86 0,-4-3-177 0,-6-3-328 0,-12 7-181 16,-12 6 489-16</inkml:trace>
  <inkml:trace contextRef="#ctx0" brushRef="#br0" timeOffset="356.5735">2348 1265 0 0,'0'0'447'0,"0"0"215"0,0 0-138 0,0 0-95 0,0 0-111 0,0 0-81 15,11-121-77-15,-7 107-54 0,5 0-34 16,1 5-28-16,4 2-23 0,1 3-7 0,3 4 3 15,5 0-4-15,-1 5 12 0,8 4-2 16,10 11-5-16,7 8 2 0,3 6-12 0,-1 9 0 0,-8-1-1 16,-13 1-3-16,-6 0 4 0,-4 1 1 0,-5-1 6 15,-2-3-3-15,-5-2 1 16,-5-6-2-16,-1-4-3 0,0-6 1 16,-2-6-4-16,-4-3 2 0,-1-4 5 15,0-5 12-15,-1-3 8 0,1-1 8 16,-1-4-3-16,-1-5-9 0,2-4-5 0,0-4-6 0,4-4-5 15,2-2 2-15,1-3-11 0,4-4-2 16,6 0-7-16,4-5-6 0,5 0 8 0,3-2-3 0,2 1 7 16,1 6-3-16,-1 3-1 0,-3 6 2 0,0 6 4 0,2 1-2 15,2-1 2-15,3 3 0 0,-1 3-9 0,4 0 6 16,-3 4-5-16,3 3 1 0,-1 2 10 0,3 7-4 16,4 9 2-16,0 5-12 0,-2 6-4 15,-6 0 0-15,-7 1 6 0,-2-1 7 0,-6 4-1 16,-1-3 5-16,-6 1-7 0,0-4-8 0,-3-2-14 15,-1-4-25-15,-1-4-24 0,0-4-56 16,-2-5-88-16,0-4-212 0,0-1-616 0,0-1-403 0</inkml:trace>
  <inkml:trace contextRef="#ctx0" brushRef="#br0" timeOffset="559.4971">3127 498 2170 0,'0'0'59'0,"0"0"-32"16,0 0-9-16,0 0-52 0,0 0-52 0,0 0-8 15,0 0-2-15,0 0-103 0,0 0-632 16,0 0-103-16</inkml:trace>
  <inkml:trace contextRef="#ctx0" brushRef="#br0" timeOffset="987.1507">3748 627 2809 0,'0'0'265'0,"0"0"-206"16,0 0-32-16,0 0-33 0,0 0-10 0,0 0-20 16,0 0 16-16,0 0 31 0,0 0 26 0,0 0 24 15,0 0-7-15,0 0-24 0,56 139-17 0,-39-95 2 16,0 5-4-16,0 5 7 0,2 14 14 15,1 13 3-15,-1 4-14 0,-2-2-8 16,-6-16-11-16,-4-17-9 0,0-12 10 16,-3-8-2-16,-2-8-10 0,-1-6-11 0,-1-4-8 15,0-5-7-15,-3-2 9 0,-7-2 12 16,0-3 9-16,-5 0 0 0,-3-5-16 0,-1-6-2 16,-2-3 2-16,2-3 11 0,1-4 12 0,6-3 0 15,3-4-6-15,3 2-5 0,2 0-2 0,4 0 6 0,0 3 10 16,3-2-2-16,3-3 9 0,2 0-2 0,3-1 2 15,3 1 21-15,3 1-10 0,1 3 0 0,2 5 0 16,1 1-15-16,6 6-1 0,-1 1-3 16,4 6 1-16,-1 3-4 0,3 2 10 0,3 0 3 15,-1 9-4-15,1 2 12 0,3 4-10 0,-2 2-2 16,-1 5 2-16,3 8-13 16,1 8 14-16,-2 7-13 0,-3 4-3 0,-16-3 2 0,-5-4-9 0,-8-4 11 15,-1-5 2-15,-1-4-12 0,-1-7-9 0,-2-7-24 16,0-3-36-16,0-4-44 0,-4-5-85 15,0-2-90-15,2-2-262 0,-1 1-733 16</inkml:trace>
  <inkml:trace contextRef="#ctx0" brushRef="#br0" timeOffset="1175.8447">4253 460 2471 0,'0'0'152'0,"0"0"-4"0,0 0-10 0,0 0-25 0,0 0-9 0,0 0-24 16,0 0-49-16,0 0-51 0,0 0-22 16,0 0 0-16,0 0 15 0,0 0 31 15,0 0 2-15,-5-21-79 0,8 33-174 0,1 0-446 16,0-1-967-16</inkml:trace>
  <inkml:trace contextRef="#ctx0" brushRef="#br0" timeOffset="1976.9897">5061 729 2481 0,'0'0'105'16,"0"0"-10"-16,0 0-17 0,0 0-10 0,0 0-11 15,0 0 0-15,0 0-4 0,0 0-6 0,0 0 8 16,0 0-10-16,0 0-6 0,0 0 2 0,0 0-10 15,-91 142 1-15,70-108-11 0,-3 3 0 16,-2 2-3-16,1 4-6 0,-2 7 3 0,2 6-16 0,2 2 1 16,8-4-4-16,13-14-3 15,4-9 12-15,15-8 0 16,4-3 3-16,2-4 6 0,9-6 0 16,4-4-3-16,-2-4 1 15,4-2-6-15,1-6 3 0,-3-4 1 0,0-2-2 16,1-5-3-16,-2 2-3 15,-5-3 0-15,0-2 3 0,-10 2 7 0,-2 2 0 0,-5 0 5 0,0 2-4 0,-3-2-3 16,3 0 5-16,-5-2-1 0,0 0-1 0,0 0 3 0,-5 3-8 16,1 1-7-16,-4 1 8 0,0 4-3 15,-2 3 3-15,-4 2 5 0,-2 1-10 0,-3 3-8 0,-2 0-4 0,-1 3-7 0,1 3 12 16,-5 1 8-16,4 4 1 0,-2 0-3 16,2 4-4-16,0 3-2 0,1 6-6 15,3-1 3-15,8 2-3 0,2-4 3 0,8-1 2 0,5 0 6 16,6-4-4-16,2-2-1 0,4-3 3 15,1-3-5-15,4-2-3 0,0-4 0 0,1-2-3 16,0 0 4-16,0-4-3 16,0-5 1-16,0-3 3 0,-1-3-3 0,1 0 7 15,-4-1-2-15,-6 1 2 0,0 3 11 0,-8-1-3 0,4 1 5 16,-1-3-4-16,-1 1-8 0,1-3 1 0,-2 1 1 0,-3 2 0 16,0 0 3-16,-2 2 7 0,-6 3-4 15,2 1-5-15,-3 3-2 0,-2 3-16 0,0 2-16 16,0 0 6-16,0 0-7 0,0 6 14 0,0 4 13 15,1 3 1-15,4 7 7 0,4 5-6 16,2 6 2-16,5-3-3 0,3-4 2 16,6-4 3-16,4-5 0 15,8-2 3-15,6-3 1 0,6-3 1 0,5-5 1 0,4-2-6 16,3 1-1-16,-3-8-1 16,-3-3 3-16,2-5 4 0,-11 1 1 0,-8 0 2 0,-5 0 4 0,-5 1 1 0,0-5 6 15,-2 0-2-15,2-4-3 0,1-2-4 0,-7-5 2 16,0-3-1-16,-3-1-2 15,-6-3 1-15,-7 0 0 16,-4 2 3-16,-2 0-4 0,-8 2-3 16,-5 5 3-16,-4 2-7 0,-4 5 6 0,0 4 11 0,-2 4-7 15,1 5 1-15,0 3-6 0,-1 4-7 0,-1 3 7 0,2 9-4 16,1 3 11-16,0 2-5 0,0 7-10 0,3 2 8 16,-2 5-5-16,8 3 0 0,1 0 10 0,4 2-7 15,7 10 4-15,0 6-4 0,10 2-12 16,9 1 2-16,1-11-9 0,0-7-2 15,3-5-12-15,5-3-30 0,1-1-48 0,3 2-89 16,0-5-244-16,-4-7-853 0,-13-5-311 0</inkml:trace>
  <inkml:trace contextRef="#ctx0" brushRef="#br0" timeOffset="3778.9139">7868 909 1537 0,'0'0'188'0,"0"0"13"0,0 0 11 0,0 0-6 15,0 0 2-15,0 0-18 0,0 0-32 0,0 0-38 16,0 0-45-16,0 0-42 16,0 0-15-16,0 0-7 0,0 0-3 0,0 0 7 0,-109-38 7 15,84 56 2-15,-4 5 9 0,-1 3-5 0,1 5 1 16,-1 3-6-16,-3 14 0 0,1 6-4 0,4 3-12 16,8-4 3-16,11-11-10 15,9-12 4-15,14-7 12 0,5-3-5 0,12-4 11 0,9-2-1 31,9-4-6-31,11-6 5 0,4-4-11 0,5-1 2 0,2-12-4 0,-4-3-2 16,-3-7 2-16,-12 1-2 0,-5 0 0 0,-13 1 7 16,-1-1-2-16,-4-5 1 0,2-2-7 15,0-7-5-15,-1-4-4 0,-1-3 0 0,-2-6 6 16,-4-3-5-16,-3-4 3 0,-8 2-4 0,-2 6-6 0,-2 6 8 16,-6 8 22-16,-1 6 10 0,-1 1 3 0,0-1-9 0,0 8-13 15,-1-4-11-15,1 5 10 0,-3-1 5 16,-2 1-13-16,2 1 2 0,2 2-23 15,-1 9-2-15,-5-3 8 0,0 9 9 0,2 3-19 0,-3 13 12 16,4 14-3-16,0 9-7 0,3 7 28 0,0 5-5 16,2 4 1-16,-1 2 4 15,1-3 6-15,6 5-3 0,1 13 5 0,3 5-4 0,0 4-11 16,4-6-2-16,1-20-5 0,-4-18 6 0,0-11 3 0,3-11 1 16,-3-1 0-1,-1-9-6-15,0-3 4 0,5-1 0 0,-2-9 0 16,5-5 4-16,2-4-8 0,0 0 6 0,-1 0-6 15,-1-1 8-15,-6 1 3 0,5-2-13 0,1-4 3 0,1 0-17 16,3-3-5-16,0-3 7 0,4 3-5 0,-4 2 13 16,2 2 0-16,-2 3-5 0,-2 4 6 0,-2 7-21 15,0 2 8-15,-5 4 2 0,2 3-7 0,-3 1 16 16,4 6-5-16,-3 5 1 16,3 3 11-16,2 3-7 0,1 0 9 0,1 3 0 15,3 1 2-15,7 5 2 0,11 6-1 0,6-3-8 16,2 1-5-16,-7-10 6 0,-3-8-3 0,-5-6 7 15,-2-4-2-15,-2-2-5 0,-4-2 1 0,-3-3 4 16,-7-3-2-16,0-1 18 0,-6 1-3 0,4-4-3 16,-2 0 7-16,-2-4-18 0,3-2 12 15,-2-1 2-15,-2-1 4 0,-2 0 1 0,-2-1 1 16,-4-1 5-16,-2 1-5 0,0 2 9 0,-1 1 1 16,-8-1-4-16,-1 4 7 0,-1 2-12 15,-2 2-5-15,-5 0-5 0,-1 5-7 0,3 1 10 16,-6 3-6-16,-1 1 3 0,3 3 3 0,-2 4-9 0,1 4 3 15,2 2 2-15,0 4-7 0,5 1 2 16,1 2 1-16,3 0-5 0,4 3 4 16,3 1 6-16,3 1-2 0,9 3-8 0,7 4-7 15,13-3-3-15,2-2 1 0,6-11 11 0,-5-8 1 16,0-6 1-16,-3-1-2 0,1-4-2 0,-7-4 6 16,-2-1-3-16,-2 0 4 0,-8 1 10 0,0-3-2 15,4-2-1-15,-4-1 4 16,1-4-10-16,-1-1 2 0,0-2 5 0,3-3-5 0,-4 0-2 15,1-1 1-15,-2 0-5 0,-2 1 0 16,1 1 8-16,-6 1-4 0,3 3 14 0,-3 1 0 0,0 3 5 16,-2 2 9-16,0 5-17 0,0 1 0 15,0 1-7-15,0 4-19 0,-2 1 3 0,0 0-10 0,-3 3 6 16,3 4 8-16,-3 4 4 0,1 5 6 16,0 1-6-16,-1 2 6 15,1 4-2-15,3 2-7 0,2 0 5 0,-1-1-10 0,4 1 14 16,6 1 1-16,6 1-11 0,4 2-2 0,5-3-14 15,2-3 9-15,-3-8 3 0,2-10 11 0,-3-4 1 16,-2-1-6-16,0-2 3 0,-3-4-1 0,-2 1 10 16,-1-3 5-16,1-2-4 0,0-3-2 15,5 0-9-15,-2-3-9 0,4-4 6 0,-1 0-4 0,-1-4 6 16,0 1 2-16,-3 1-1 16,-1-2 8-16,0 2-12 0,-3-1 4 0,-1 3 0 0,-3 3-5 15,-2-2 18-15,1 3-7 0,-5 2-1 16,1 3 11-16,-4 2-18 0,0 0 12 15,-1 4-2-15,0 1-12 0,0 2 4 0,0 1-15 16,0 1-12-16,0 1 2 0,-2 5 6 0,-2 2 10 0,0 3 13 16,1 4 1-16,-1 2-7 15,-1 2 0-15,4 3 5 0,-1 0-6 0,2 1 10 0,0 1 0 0,0 1-6 16,4-2 7 0,6 0-8-16,-2 0 2 0,4 1-1 0,5 1-9 15,0-4 2-15,1-5-6 0,-1-7 2 0,-5-7 14 16,-2-2-5-16,2 0 14 0,0 0-2 0,2-5-7 15,-2-1 3-15,3-1-11 0,1-2 3 0,-1-1-3 16,2-1 6-16,2-1 2 0,-1-2-6 0,0 2 7 16,0 0-11-16,1-2 3 0,-1 1 3 15,-3 2-8-15,1 3 12 0,-4 0-6 0,1 1-2 0,0 3 0 0,-2 1-6 16,2 1 4-16,-2 2-1 0,0 0 7 16,2 3 0-16,0 7-4 0,1-1 6 0,1 1-6 15,-1 3 6-15,0 2 0 0,1 0 2 16,4 5-2-16,-1 5-2 0,2 0-5 0,-1 0-5 15,-4-5 3-15,-2-6 1 0,-3-2 7 0,-1 0-1 16,-1-5-1-16,-1-3-3 0,-1 0 4 0,3-2 3 16,2-2 0-16,-1 0 1 0,3-4-4 0,2-5 1 15,2-1-1-15,-2 1 3 0,-1-2 0 16,-2 2 6-16,0 0 3 0,2-1-1 0,0-2 0 16,3 0-11-16,1 1-4 0,2-1 6 15,0-1-2-15,0 1 0 0,0 1 0 0,2 2-10 0,-3 3 7 16,2 0 3-16,0 3 1 0,-1 2 3 0,4 2-8 15,-2-1-2-15,3 3 2 0,0 6 2 16,1-1 8-16,-1 5-5 0,4 0 1 0,0 3-4 16,3 2-7-16,-1 1 0 0,-5-3 0 15,-5-3-22-15,-7-6-29 0,-4-2-34 0,1-3-59 16,0-1-116-16,-2-1-664 0,-2 0-733 0</inkml:trace>
  <inkml:trace contextRef="#ctx0" brushRef="#br0" timeOffset="10348.8025">1240 2317 0 0,'0'0'0'0,"0"0"92"0,0 0 94 0,0 0 53 0,0 0 61 0,0 0 39 15,0 0-10-15,0 0-41 0,0 0-33 16,0 0-31-16,0 0-55 0,0 0-74 0,-107 0-60 16,107 0-41-16,0 0-17 0,0 0-7 15,1 0 16-15,5 0 20 0,-2 1 21 0,4 0 18 16,4 1-6-16,4 0-5 0,0-1-3 0,5 1-5 15,4 0 5-15,5 1 3 0,13-2 0 0,8 0-11 16,10 1-4-16,9 0-2 16,-7-1-9-16,-2-1 8 0,0 1-7 0,5-1 10 0,1 1 6 15,6-1 4-15,4 1 4 0,2-1-6 0,4-2-11 16,0 1-3-16,6-2-4 0,2 0-3 16,2-1 2-16,1 2-2 0,5-1-1 0,0 1 2 15,2 1 0-15,1-1 1 0,1 1 0 0,4-2-1 0,1 2 1 16,3 0 1-16,0-1 0 15,1 1 0-15,1-1-2 0,-2 0 1 16,4-1 3-16,-2-1 4 0,4 1-3 0,3-1 0 16,-2 1 1-16,3-2-4 0,1 2 2 0,1 0 0 15,1-2-2-15,2 2 0 0,-1 0-5 0,1 0-1 16,1-1 2-16,0 2-1 0,4-2 3 0,-2 2-1 16,1 0-1-16,-2 1-1 0,0-2 0 0,0 2 0 15,-1-1 2-15,1-1 4 0,-3 2 0 16,0 0-2-16,4-1 0 0,-1 0 1 0,-1 1 5 0,6 0 1 15,-3 0-1-15,2-1-3 0,-1 0-4 0,0 0-2 0,0-2-1 16,0 2 5-16,-3-3 3 0,2 2 2 16,0 0 0-16,-1 0-4 0,-1 1-3 15,1 1-1-15,-3-1 3 0,-1 1 1 16,0-1-1-16,-1 1 2 0,-1 0-2 0,-2 0-7 0,-5 1 5 16,0 1-1-16,-2-1 4 0,-3 0 9 0,1 0-7 15,-5 0-1-15,-1 0-4 0,-3 0-4 16,2 0 6-16,-1 1 2 0,2-1 2 0,-1 1-2 15,-3 1-4-15,-1-4-4 0,-5 4 0 0,-5-2 0 16,-5 0 2-16,0-2-2 0,-4 4-1 0,-5-2-7 16,0 0 7-16,-4 0 1 0,-6-2 1 15,-1 1 11-15,-10 0-11 0,-1 0-1 16,-6-1-1-16,-4 0-10 0,-4 1 9 0,-3-2 2 0,-6 2 2 16,-3 0 5-1,-3 0-5-15,-7 0-1 0,-3 0 1 0,-6-1 3 0,-3 1 3 16,-4 1 3-16,-2 0 0 0,-1 0 3 0,0 0-3 15,0 0-1-15,0 0 2 0,0 0-2 0,0 0-1 16,0 0-3-16,0 0-2 0,0 0-9 0,0 0 10 0,0 0-2 16,0 0 1-16,0 0 2 0,0 0-3 0,0 0-1 15,0 0 0-15,0 0 1 0,0 0 0 16,0 0 2-16,0 0 0 0,0-1-1 16,-1 1-2-16,1 0-3 0,0 0-2 15,0 0-2-15,-1-1-16 0,-2 1-27 16,-2 0-54-16,-4 0-105 15,2 0-350-15,0 0-1197 0</inkml:trace>
  <inkml:trace contextRef="#ctx0" brushRef="#br0" timeOffset="14664.4499">854 2030 1202 0,'0'0'183'0,"0"0"87"0,0 0-25 0,0 0-18 16,0 0-41-16,-44-142-75 0,38 105 15 0,-3-4-27 15,1-1 3-15,-1-3-17 0,0-3-29 0,3-4-13 16,-3-1-32-16,1-2-6 0,1-1 3 16,3-1 0-16,-2-3-3 0,3 2-3 0,0 2-2 0,-1-1 2 15,3 5 2-15,0 0 3 0,1 1-1 16,0 3-3-16,0 3-3 0,0 2 0 15,0 2-2-15,0 2 0 0,1 2 9 0,0 2-3 0,2 10 2 16,-2 0 4-16,1 9 1 0,-1-2 15 16,-1 2-11-16,2 0 5 0,-1 0-9 0,3-1-15 15,-2 2 12-15,0-2-11 0,0 3-7 16,3-2-1-16,-3 3-7 0,0 6 1 0,6-7 3 0,-5 5 2 16,3 2 8-16,5-5-6 0,-4 7 15 0,7 0-3 15,-2 0-2 1,6 5 12-16,-2 0-6 0,2 4 3 0,12 5-5 0,7 3-4 15,13 6-11-15,1 0 0 0,4 0 8 0,3-2 0 16,0 0 8-16,-2-5 4 0,3-2-8 0,0-4 0 16,1 1 3-16,5-4-3 0,4 1 6 0,3-1-4 15,7-2 3-15,-1 1-2 0,8-1-1 0,4-3 15 16,2 0-7-16,-8 1 2 0,-12-1-2 16,-5 0 10-1,-8 1 5-15,2-1-9 0,4 1 17 0,5-3-27 0,2 3-10 0,3-4 6 16,6 2-21-16,4-1 9 15,1 2 5-15,4-2 9 0,2-1 6 0,8-1-13 0,0 1 8 0,3 1-8 0,3-2-9 16,1 0 15-16,0 1-4 16,1-1 4-16,1 0-1 0,-1 0-8 0,2 1 3 15,1 0-4-15,1 0 11 0,1-1-5 0,0 2-7 16,3-2 2-16,0 1-5 0,2 1 9 0,-1-1 2 0,3 1 2 16,0 0 8-16,0 1-13 0,4-1 2 15,-2 2 0-15,1 0-10 0,0 0 12 0,-1 3 2 16,1-1-3-16,0 0 5 0,1 0-11 0,1 1-1 15,-2 0-4-15,0 0 3 0,-1 1 9 0,2 0-6 16,-2 0 8-16,4 1-9 0,-3 0-4 16,0-1 12-16,0 0-3 0,0 0 9 15,-1 0-3-15,0 1-8 0,0-1-2 0,0 2-1 0,0-1-1 16,0 0 8-16,-1 1 3 0,0-2-6 16,-3 2 1-16,1 0-8 0,-1-2 1 0,-3 1 3 15,4 1 8-15,-5-2-6 0,-1 1 6 16,1-1-6-16,0 2-6 0,-7-2 12 0,4 1-6 0,-2 1 6 15,-2-1-6-15,-2-1-2 0,0 2 3 16,-3-1-7-16,-1 2 10 16,-2 0 7-16,0-1-11 0,0 1 8 0,-6-1-8 0,1-1-10 0,-4 2 7 15,0-1 2-15,-3 2 8 0,-3 0 1 0,-1 0 2 16,-2 0-4-16,-4 0-11 0,-2-1 7 0,-3 2-1 16,-3-2 3-16,-2 0 9 0,-3 2-9 15,-5-2-3-15,-4 0-6 0,-2 1 0 16,-2-1 9-16,-6 0 7 0,-2-2-3 0,-2 2-4 0,-6-2-5 15,-2 1-3-15,-3-2 3 0,-9 1 16 16,2-1-9-16,-6 0 1 0,-1-1 0 0,2 2-17 16,-11-2 8-16,8 1-5 0,-7-1 4 0,-2 1 2 0,0 0-9 15,-6-1-6-15,0 0-2 0,0 0 7 16,0 0 15-16,0 0 10 0,0 0-4 16,8 8-3-16,-2 3-9 0,-1 4-39 0,0 5 8 15,-5-5 11-15,0 2-11 0,0 2 27 16,1-1-3-16,-1 2-9 0,-3-1 16 15,1 3 14-15,1 0 2 0,-2 2 6 0,-1 1-7 0,3 1-3 0,-1 1 0 16,1 2-3-16,-2 0 7 0,-2 2-2 16,4-1 5-16,-1 2 0 0,-4 2-2 0,3 0 0 15,-4 7-10-15,-2 8 8 0,-3 8-8 0,1 8 9 0,-4 0-6 16,3-11-4-16,-1-6 7 0,3-5-8 16,-1 0 6-16,0-3 0 0,1 0 1 15,4-2 1-15,-1-1 3 0,0-3-4 16,3-3 2-16,-1 0-3 0,3 0-2 15,-1-1 1-15,1 0-2 0,-1 1 6 0,2-2-6 0,1 0 2 0,-1-1 1 16,1-2-4-16,0-3 5 0,-1 3-8 0,2-3 1 16,-2 0-4-16,-1 0 0 15,1-1 7-15,0 0-2 0,-2-1 5 0,2 0-3 0,-1 2-1 16,-1-3 0-16,-2 1-2 0,2 1 2 16,-3-1-1-16,1 2 1 0,-2-3 1 0,5 0 0 0,-4-3 0 15,3-2 0-15,-1-3 0 0,1-2 0 16,0-2-1-16,2-1 1 0,-2-3 1 0,-1-1 2 15,2-1 9-15,1-2 9 0,-3 0 6 0,-2-1 5 16,-3 1-3-16,-7-5-6 0,-3-3-6 0,-6-2-10 16,-5-3-1-16,-3-1-9 0,-8-3 1 15,0 1 0-15,-6 1-2 0,0 1-2 0,-3 4-23 16,-3 3-63-16,-5 1-165 0,11 5-892 16,16 1-602-16</inkml:trace>
  <inkml:trace contextRef="#ctx0" brushRef="#br0" timeOffset="17395.0704">1489 3609 1196 0,'0'0'396'0,"0"0"-4"0,0 0-66 0,0 0-52 0,0 0-42 16,0 0-35-16,0 0-47 0,0 0-53 0,0 0-33 0,0 0-42 15,0 0-45-15,0 0-16 0,-34-65 4 16,33 82 13-16,0 9 20 0,-3 1 11 0,2 5 3 16,1 3 2-16,-3 1-1 0,0 6 10 15,1 9-3-15,-5 7 3 0,2 8-2 0,-2 6-7 16,0 3-4-16,-1 3-4 0,0-3-2 16,3-6-2-16,1-4 1 0,2-6 1 0,-3-6-2 15,5-10 1-15,1-6 1 0,0-6 6 0,0-5 2 0,-1-8 5 16,0-3 1-16,1-5 9 0,-1-2 13 15,1-4 16-15,-3-2 13 0,1-2-13 0,0 0-12 16,-4-5-19-16,1-3-11 16,-4-1 2-16,1-5-2 0,2-1-1 0,-6-4-6 0,-1-3-3 0,3 0-4 15,-3-3-1-15,2-1-2 0,0-1 2 16,-5 0 3-16,5-3-3 0,-1 3 0 16,2 0-3-16,0 2-3 0,0 1 5 0,1 1-2 0,5 3-2 15,-2 0 1-15,5 2-5 0,1 2-6 16,0 2-3-16,8-1 2 0,4 1 0 0,8 1 8 15,3 0 2-15,10 0 3 0,13 1 2 0,14-2-11 16,6 4 1-16,4 3-1 0,-9 5-1 0,-5 3 10 16,-9 5-1-16,0 3 0 0,-3 6 1 0,-1-2 0 15,-2 5-1-15,-7 3 0 0,-3 1 1 0,-3 3 1 16,-6 2-2-16,-5 2-6 0,-4-2 0 16,-5 0 1-16,-6 2 2 0,-2-1 9 0,-5-2-3 15,-8 2-2-15,-1-1 1 0,-8-1-5 0,-4-1 4 16,-5 0 1-1,-1-3 2-15,-6 0 4 0,-1-2-3 0,2-4 0 16,-1-3 0-16,5-2 2 0,0-3-1 0,5-4-1 0,3 0 3 0,10-3-5 16,0-1 7-16,10-1 2 0,0-7-4 15,5-1 4-15,2-7-17 0,11 0-6 16,2-7-1-16,12 2-12 0,5-3 9 0,6-1 4 0,6 0 1 16,6-1 11-16,3 0 3 0,4 0 0 0,-3-1 2 15,-1 2-3-15,-2 0 4 0,-4 4-1 0,0 0 1 16,-5 2-2-16,-4 1 2 0,-3 4 0 15,-6 3 0-15,-7 2 4 0,-3 3-4 0,-7 3-2 16,-4 0-1-16,-5 2 1 0,-3 1 2 0,0 0 4 16,0 0 1-16,0 1-3 0,-4 4 0 15,-5 1-2-15,-5 6 0 0,-2 2 1 0,-3 5 1 16,-4 2 1-16,0 2 0 0,2 2-2 0,-2 2 0 16,5 1-2-16,4-2-1 0,1 1 2 15,6 0-1-15,3 1-3 0,5 0 2 16,-1 0 0-16,7-2 3 0,6-3 2 0,1-5 1 0,4-5 7 15,1-6-7-15,3-5 2 0,0-2 0 16,3-1-6-16,0-8 6 0,3-3 0 0,-1-4-1 16,0-2 3-16,-2-2-1 0,-3 1 0 15,-8-1 3-15,4-1 2 0,-6-1-3 0,-1-2-3 0,2 0-4 16,-5-3-5-16,0 2 2 0,-4 1 3 0,-3 3 2 16,-1 1 6-16,0 2-3 0,0 3-1 15,-4 2-3-15,0 3-11 0,-2 1 5 0,-3 3 0 16,6 2-1-16,-3 3 2 0,3-1-6 0,1 2-9 15,-2 0 0-15,1 6 1 0,-1 4 0 16,-2 3 3-16,-1 3 2 0,3 5-1 0,2 2 4 0,2 2 5 16,0 3 0-16,9 2 6 0,2 0-5 15,1 0-2-15,8 0 2 0,1 3-6 0,2-4 6 0,5-5 2 16,3-4-2-16,5-6 0 16,-1-6-2-16,-1-6 0 0,-3-2-1 0,0-6-1 15,-1-5 1-15,-1-7 0 0,-1-3 1 0,-4-1 3 16,0-4-1-16,-2 0 1 0,-3-4 1 0,0-3 4 15,2-4-6-15,-2-1-2 16,-1-2 2-16,-2-2-4 0,-3 2 8 0,-2 0 1 0,-4 2 4 16,1 3 10-16,-6 3-4 0,-1 0-4 0,-1 6 6 15,0 4 0-15,0 5 4 0,0 4 0 0,0 3-11 16,-1 3-8-16,0 4-2 0,-1 1-3 0,1 2-9 16,-1 3-8-16,1 5-7 0,-2 5-6 15,1 8 7-15,-3 7 11 0,2 6 6 0,0 7 13 16,0 4 1-16,3 3 0 0,2 2-1 0,0 2-2 15,4 0 1-15,6-1-3 16,1-6 0-16,7-6 1 0,1-6-1 0,7-7 2 16,2-7 1-16,0-4-1 0,2-4 0 0,1-8-2 0,0-3 0 15,0-8-4-15,0-7 2 0,-3-4-3 0,0-2 1 16,-6-4 3-16,0-2 0 0,-3-2 5 16,-2-1 0-16,1-5-2 0,-3 0 1 0,-2-2-4 0,0-2 4 15,-2-1 1-15,-3-2 2 0,-1 2 2 16,-1-2-7-16,-2 5 1 0,-1 1 0 0,-4 5 1 15,-1 3 3-15,0 6 1 0,0 4 2 0,-1 4 0 16,-4 5 6-16,3 3 2 0,0 4-2 0,0 2-4 0,1 0-16 16,0 3-10-16,-3 8-1 0,0 6-5 0,-3 6 14 15,2 7 7-15,0 6 1 16,2 1 5-16,1 5-7 0,3 1-2 0,-1 1 1 16,1 0-1-16,3 0 1 0,5-2 0 0,0 0 0 15,5-5-1-15,4-3 0 0,2-6 3 16,2-4-1-1,3-6 3-15,0-1-1 0,1-8 0 0,0-5-2 0,2-4 1 16,1-1 3-16,-1-9 0 0,1-5 1 0,-2-4-1 16,3-5 0-16,-4-2-2 0,-1-2 0 0,0-4-1 0,0-1 0 15,3-5 1-15,0-4 2 16,0-3 1-16,2-1-2 0,0-3-2 0,-1-2 0 16,-3-2-2-16,-4 0 3 0,-2 0 1 0,-3 1 0 0,-3 2-3 0,-5 2 1 15,-4 6 1-15,0 5 1 16,-5 7 8-16,0 3-4 0,0 5-2 0,-6 3 3 15,2 4-5-15,-2 3 4 0,1 1 2 0,-1 2-2 16,-2 1 1-16,3 2-6 0,0 2 2 0,3 2 0 0,-1-1-2 0,2 3 3 16,1 0-1-16,0 0-3 0,0 0-2 15,0 0 2-15,0 0 0 0,0 0 2 0,0 0 0 16,0 0-1-16,0 0-4 16,0 0-1-16,0 0-4 0,0 0 0 0,0 0 0 0,0 0-5 0,0 3 9 15,0 1-3-15,-1 2 3 0,-1-1 5 16,1 1-3-16,1 0 2 15,-1-2 1-15,1 0-1 0,0-1 1 0,-1-1-2 0,1 1 0 16,0 1 1-16,0 0 1 0,0 1 0 16,0-2-1-16,0 2 0 0,0 0-4 0,0 1 2 0,0 2 4 15,0 2-2-15,0-1 5 0,0 1-4 0,0 0 0 16,0 1-1-16,0-1-2 0,0 1 2 0,0-1 2 16,0-1-2-16,0 0-1 15,0 2 2-15,0-1-3 0,-2 4 3 0,2 0-2 16,0 4 5-16,-1 3 1 0,0 4 1 0,0 2 2 15,1 1-3-15,0 4-1 0,-2 0 1 16,0 3 1-16,1 1-2 0,0 3-2 0,1 2 0 16,0 4 0-16,0-2 2 15,0-4 0-15,4-3-2 0,5-2-1 0,2-4 0 0,4-3 1 0,4 0 2 16,3-5 2-16,5 0-1 0,2-3 1 0,4-4-2 16,2-4-1-16,1-3 1 0,1-3 1 0,2-5 1 15,1 0 2-15,-2-6-1 0,3-4-3 16,-3-4 1-16,0-1-1 0,0-2 0 0,-7-2 2 0,-1-1-1 15,-4 1 6-15,-5-2 4 0,-4 0 0 16,1-3-1-16,-7 0-4 0,1 3-3 16,-4-2 2-16,-3 3 1 0,-2 2-1 0,-3-1-2 0,0 3-1 15,-2 0-2-15,-4 3 1 0,-2 3-5 0,-1 2-2 16,0 3-1-16,-3 3-5 0,-1 2 2 0,-3 1 2 16,-4 8 0-16,-4 6 5 0,-2 4-1 0,0 3 0 15,1 5 0-15,2 0-4 16,6 3 1-16,5-2 1 0,4 1-3 0,3 0 3 15,5 0 2-15,0-1-1 0,8 1 2 0,5-1 2 16,5-2-4-16,7-2 1 0,2-4-1 16,7 0-1-16,4-3 1 0,6-4-3 0,3-2-16 15,4-2-28-15,3-4-44 0,0-3-72 0,-1-1-220 0,-13-1-805 16,-17 0-582-16</inkml:trace>
  <inkml:trace contextRef="#ctx0" brushRef="#br0" timeOffset="21295.6303">3049 4280 1285 0,'0'0'342'0,"0"0"22"0,0 0-20 0,0 0-46 15,0 0-79-15,0 0-49 0,0 0-42 0,0 0-38 16,0 0-26-16,0 0-33 0,0 0-20 0,0 0-13 15,-65-25-18-15,67 26-1 0,2-1 2 0,2 0 4 16,8 3 17-16,4-2 5 0,7 0 1 16,5-1 2-16,11 0-8 15,6 0 4-15,7-5 0 0,6 1-10 0,9-3-17 16,3-1-67-16,8 1-141 16,-19-1-508-16,-19 3-936 0</inkml:trace>
  <inkml:trace contextRef="#ctx0" brushRef="#br0" timeOffset="22830.612">5572 4137 186 0,'0'0'608'0,"0"0"-135"0,0 0-83 0,0 0-57 0,0 0-41 0,0 0-49 0,0 0-60 0,0 0-36 16,0 0-17-16,0 0-26 0,0 0-18 16,0 0-26-16,0 0-33 0,-46-69-20 0,46 69-22 15,0 0-22-15,0 3-33 0,0 4 9 16,7 4 14-16,-4 7 38 0,5 2 40 0,1 7-3 15,-2 3-3-15,-1 3-16 0,3 2-8 16,-1-1-1-16,0 2 0 0,0 1 3 0,-1-3 6 16,2-2 0-16,2-2 2 0,-1-8-4 0,-1-3-5 15,1-6 0-15,-1-4-2 0,-3-3 3 0,-1-1 0 16,1-4 4-16,2 0 7 0,1-2 8 0,5-8 3 16,0-3 2-16,5-6-6 0,-5 0-7 15,4-2-1-15,-5-1 0 0,0 0 2 0,-2 0-2 0,1-1-8 16,-1-1-3-16,0 0-6 0,-1 1-1 15,0 4 6-15,-3 4 1 0,-3 2 0 0,1 5 1 16,-2 3-2-16,-1 0-5 0,-2 3 1 0,0 1-10 16,0 0-18-16,2 0-26 0,2 0-8 15,2 5 10-15,2 2 17 0,3 1 28 0,5 5 9 16,0-2 1-16,4 1 2 0,1 3 1 0,0-1-2 0,6 0-1 16,-3 1 2-16,6-3-3 15,1-1 1-15,5-2 1 0,-3 1 1 0,4-4 4 16,-1-3 0-16,3-3 0 0,0 1-1 15,0-7-2-15,-4-2-2 0,1 0-59 0,-4 0-25 16,-3-4 2-16,-4 1 3 0,1-3 59 0,-4-1 28 0,-1 0 2 16,-4 1 5-16,-4 1 6 0,-3-1 4 15,-2 1 5-15,-5 3 6 0,1 0 7 0,-1 3 25 0,-2 1 25 16,-1 1 10-16,0 2 1 0,0 2-22 0,0 1-27 16,0 0-24-16,-1 0-14 0,-4 0-12 15,4 0-8-15,1 1-2 0,-1-1-7 16,1 0-4-16,-1 0-10 0,1 2-10 15,-2 3-8-15,-3 1 11 0,1 3 14 0,-5 3 10 16,1 1 12-16,4 0-8 0,0-1-6 16,4 2 1-16,0 0 0 0,6 2 3 0,7 0-1 15,4-2 4-15,4 0-3 0,6-2-1 0,-1-2 7 0,5 0 0 16,4-5 6-16,-2-2 3 0,4-3-2 16,-2-3-3-16,3-3-2 0,-1-4-1 0,-2-3-3 0,-2-1 3 0,-1-2 0 15,0-2 1-15,0-2 3 0,-7 1-3 16,2 1 0-16,-6 0 0 0,-2-1 0 15,-5 2 2-15,2 2 1 0,-6 1-1 0,-4 2 0 0,2 3 2 16,-6-1-1-16,1 3 2 0,-1 1 1 16,-2 1 1-16,-2 2 1 0,2 0 3 0,0 1-2 15,0 0 0-15,0 1-2 0,-2 1-2 16,1 0 2-16,0 0-2 16,1 0-2-16,0 0-3 0,0 0 0 0,0 0-2 15,0 0 1-15,0 0-1 0,0 0-2 0,0 0 1 0,0 0-1 16,0 0 0-16,0 0 0 0,0 0 2 0,0 0 0 15,0 0 2-15,0 0 1 0,0 0 0 0,0 0 3 0,0 0 7 16,0 0 7-16,0 0 7 16,0-2 3-16,0 1-1 0,0-1-7 15,2-2-8-15,2-1-6 0,-2 1-6 16,-1-1 1-16,0 1 1 0,0-1 0 0,0 2-1 0,2-2 1 16,-2 2 0-16,-1-2 0 0,1 0 1 0,-1 1 1 0,1 0-3 15,-1-1-1-15,0 1 0 0,0 1 0 16,0-2 2-16,1 1 0 0,-1-2-3 0,0 1 0 0,0-1-1 15,0 0 1-15,0 1 1 0,0 0 2 16,0 0-2-16,0 2 0 0,0 1 2 0,-1-1-1 16,1 2 3-16,-1 0 2 0,1 1 0 0,0 0 1 15,-1 0-5-15,1 0-4 0,0 0 0 0,0 0-2 16,0 0-1-16,-1 1 0 0,1 1-3 0,-4 3 1 16,2 1 2-16,0 3 3 0,-4 3 2 15,3 3 1-15,-4 2-2 0,4 3 0 0,-4 1 0 16,4 2-3-16,-3 3 2 0,3 4-1 15,0 1 3-15,-1 1 4 0,2 1-4 0,1-1-1 0,0-1-1 16,1-2-3-16,0-4 3 0,0-1 2 16,0-3-2-16,2-3 2 0,3-1-1 0,-2-2 0 15,-1-1 0-15,3-3 1 0,-2 0-3 16,-1-2-5-16,3-1-10 0,-2-2-21 16,-2-3-22-16,4-1-32 0,-2-2-36 0,-1 0-62 15,0-3-252-15,1-1-725 0,0 0-481 16</inkml:trace>
  <inkml:trace contextRef="#ctx0" brushRef="#br0" timeOffset="23222.5149">7587 3926 1964 0,'0'0'234'0,"0"0"-95"0,0 0-57 0,0 0-34 15,0 0 8-15,0 0 24 0,0 0 18 0,0 0 11 16,0 0-2-16,0 0-18 15,0 0-24-15,-1 135-7 0,-11-107-12 0,-7 1-5 16,-2 3-1-16,-5 0-14 0,2-3-7 0,-3-3-5 16,2-2 2-16,1-6 2 0,1-6-1 0,2-1 2 15,0-4-1-15,6-2-1 0,-1-3 3 0,5-2 3 16,2 0 5-16,3-2 2 0,1-5-5 0,4-1-6 16,1-2-10-16,0 0-3 0,1-3-7 0,8 0-4 15,0 1-3-15,2 1-6 0,3 2 4 16,4 1 1-16,0 2 0 0,-3 2 4 0,3 4-4 15,2 2-2-15,0 1 3 16,2 6 1-16,3 3 3 0,0 4 3 0,-3 2-3 16,5 4 3-16,-4 2-2 0,3 2 0 0,-2 0 1 15,1 0 2-15,-1 1 0 0,3-2 2 16,-2-2-1-16,-1-1-4 0,3-4 4 16,-4-1 0-16,4-4 2 0,-3-1 3 0,2-4-2 15,-2-1 0-15,0-2 2 0,0-5-1 0,-3 0 6 0,0 0 2 16,-1-5-2-16,-1-4 0 0,-2-2-7 0,-2 0-14 0,4-3-26 15,-2-1-51-15,-1-2-99 0,-2 3-428 0,-7 4-1076 16</inkml:trace>
  <inkml:trace contextRef="#ctx0" brushRef="#br0" timeOffset="24358.444">9188 3998 2876 0,'0'0'101'0,"0"0"-98"0,0 0-13 0,0 0 0 0,0 0 1 0,0 0 23 0,0 0 9 15,0 0 13-15,0 0 10 16,0 0-2-16,-88 152 0 0,75-108-14 0,0 3-9 0,0 3-5 15,7 1-5-15,-1-3 1 0,0-3 0 0,4-5-4 16,2-5-1-16,1-7 0 0,0-5 1 16,0-4 1-16,0-7 0 15,0-4-1-15,0-3 7 0,0-4 15 0,0-1 18 16,0 0 23-16,-1-1 1 0,-4-8-17 0,1-6-18 0,-5-6-23 16,-2-5-11-16,-2-4 0 0,-3-6-3 15,-3-4 1-15,1-4-1 0,3-9-2 0,-4-2 0 0,7-7-2 0,1 0-4 16,3-5 2-16,5-4-4 15,2 2 3-15,1-3 2 0,0 3 2 0,4 2 2 0,7 7 0 16,-1 4 0-16,7 5-3 16,2 5 6-16,2 6-2 0,-1 2-1 0,2 6-1 15,1 6-11-15,1 5 2 0,1 3-3 0,4 6-1 0,-4 3 4 16,4 6-4-16,0 4-2 0,-2 4 3 0,0 7-1 16,-1 4 4-16,-4 6 1 0,-1 8 1 0,-2 2 3 15,-7 10 0-15,-3 4 4 0,-7 7-1 16,-2 6 2-16,-5 5 2 0,-11 4-1 0,-7 1 2 15,-5 0-2-15,-1-2 0 0,0-7 2 0,1-8-1 0,1-10 4 16,5-7-4-16,2-8-1 0,2-5 0 16,7-6-3-16,2-4 1 0,5-2-2 15,4-5 0-15,0-3-2 0,10-1-1 16,6-1-1-16,11-4 2 0,9-6 5 0,7-5 0 0,6-3 4 16,3-1-1-16,2-3-5 0,-2-1 4 0,-5 1 0 15,-3 0 0-15,-6 1 4 0,-6 2-3 0,-2 4-1 16,-7 1 0-16,-5 4-2 15,-6 3 3-15,-3 2 6 0,-5 3 4 0,-3 0 3 0,-1 2 1 16,0 0-7-16,-1 0-8 0,-3 6-1 16,-5 4 0-16,-2 3 4 0,-3 5 6 0,-4 1-1 15,0 4 0-15,-2-1-3 0,6 2-1 16,-2 1-2-16,6-1-2 0,2-1-1 0,4-1 0 0,4-1-4 16,0-1 3-16,8-4 1 0,4-2 2 0,3-1 2 15,7-3 1-15,3-2-1 0,4-5 0 16,3-3 2-16,-1 0-3 0,3-6 1 0,0-6 0 15,-4-2 1-15,1 0 1 0,-2-4-1 0,-4 0 1 0,2-3 0 16,-3-1-2-16,-4-2 2 16,1 0-4-16,-3-3-1 0,-1 0 3 0,-4 4 0 0,-2-3 1 15,-3 3 1-15,-4 4-1 0,0 2 0 16,-4 6 3-16,0 0-2 0,-2 2-1 0,2 4-1 0,-3 1-2 16,3 2-2-16,-1 0-2 0,0 2-9 15,-1 0-12-15,-1 5 3 0,0 5 0 0,-3 2 7 16,2 5 11-16,-1 2-3 15,3 4 2-15,2 0 2 0,0 1 1 0,7 0 0 0,2-2 0 16,3-2-1-16,7-2-1 0,0-2 1 0,6-4 2 16,3-1 1-16,4-4 1 0,-1-4 2 0,2-3 2 15,-5-1-2-15,-1-9 2 0,0-1 0 16,-4-3 1-16,-3-4 2 0,1-2-1 16,0-4-1-16,-2 0-3 0,2-3 0 0,-2 0 2 15,-3-5 1-15,1-1 0 0,-3-3 0 0,-1-1-3 0,-3-2 2 16,-3-1-1-16,-1-1 6 0,-2 6 0 0,1-1 11 15,-4 5 1-15,-1 5-3 0,0 5 4 16,0 4-7-16,0 4 2 0,-1 4 0 0,0 4-5 16,1 3-4-16,-1 1-4 0,1 1-7 0,-3 1-8 15,2 6-3-15,-1 4 2 0,1 4 2 0,-1 7 6 16,0 5 0-16,-1 3-1 0,3 5 3 16,1 3 0-16,-1 3 1 0,0 1 0 0,2 1-4 15,1-1 2-15,1 2 1 0,2-1-3 0,-4-1 2 16,2-1-9-16,1-1-16 0,-1-3-24 15,-1-3-26-15,1-4-33 0,-4-4-35 0,0-3-43 16,2-5-77-16,-2-5-256 0,0-4-611 0,0-5-218 16</inkml:trace>
  <inkml:trace contextRef="#ctx0" brushRef="#br0" timeOffset="24887.9022">10556 3973 745 0,'0'0'93'16,"0"0"17"-16,0 0 0 0,132-7 18 0,-84 7-5 0,-1 0-18 0,4 0-26 15,0 0-2 1,2-2-6-16,2-1-2 0,0-3 2 0,-4-3-24 0,-1-2-5 16,-5 0 3-16,-3-7 35 0,-4-2 22 15,-4-3 0-15,-1-4 0 0,-2-2-30 0,-7 2-11 16,-4 0 28-16,-6 1 7 15,-1-1-5-15,-7 1 6 0,-2 1-9 0,-2 0 8 16,-2 4 12-16,0 3-6 0,-1 3-17 0,-3 2-13 16,-1 4-15-16,-2 4-13 0,3 0-14 0,-2 3-16 15,1 2-10-15,-2 1-7 0,-2 8-5 0,-4 7 5 0,-2 6 0 16,-1 3 3-16,-1 8 3 0,-1 4-3 0,2 3 3 0,0 7 0 0,-2-2-2 16,4 6 2-16,-5-1 0 0,2 0-2 15,0-2 0-15,0-3 2 0,3-5-1 0,3-5 2 0,2-8 1 16,5-5-4-16,3-7 0 15,1-6-1-15,0-4 0 0,4-5 5 0,4 0 6 16,5-6 1-16,4-4 2 0,3-5-4 0,4-5-3 0,3 0-1 16,1-3-3-16,-1 1-2 15,2-2 1-15,-3 2-1 16,3 2-2-16,-4 3 2 0,-1 3-3 0,-1 1 1 0,-3 4 0 0,0 3-2 16,-1 3-2-16,-3 3 0 0,1 0-1 15,2 5 2-15,0 4 0 0,0 0 3 0,-1 3 0 0,0-1-1 16,-2 3 2-16,-1 1-1 15,2 2 0-15,-5 0 0 0,2 2 0 16,1 1 1-16,-2-1-1 0,3 0-7 0,0-1-33 0,3-1-43 0,1 0-74 0,7-5-208 16,-9-1-757-16,-5-5-554 15</inkml:trace>
  <inkml:trace contextRef="#ctx0" brushRef="#br0" timeOffset="25779.2208">646 3051 1013 0,'0'0'442'0,"0"0"-7"0,0 0-96 0,0 0-69 0,0 0-82 0,0 0-77 0,0 0-56 16,0 0-40-16,0 0-13 0,0 0 2 0,0 0 18 15,0 0 19-15,0 0 2 0,0 0-2 0,0 4 11 16,0 4 14-16,-2 9 12 0,0-1 4 16,1 5-20-16,-2 5-23 15,2-3-14-15,-1 9-11 0,1-4 9 0,-1 2 2 0,-4 3-2 16,4 1-1-16,-2 0-13 0,-2 1-8 0,3 1-1 15,-3-2 3-15,1 0-1 16,-1-2 4-16,-1 0 0 0,3-2-2 0,-3-2 1 0,4-1 0 16,-1-9-2-16,-1 4-1 0,3-7-11 0,-1 3-20 15,-1-1-26-15,3-10-30 0,0 8-31 0,0-8-82 0,0 0-232 16,0-1-737-16,1-6-322 0</inkml:trace>
  <inkml:trace contextRef="#ctx0" brushRef="#br0" timeOffset="26300.7216">698 2828 452 0,'0'0'374'16,"0"0"-20"-16,0 0-42 0,0 0-69 16,0 0 6-16,0 0-46 0,0 0-36 0,0 0-60 15,0 0-44-15,0 0-27 0,0 0-22 0,0 0-7 16,0 0 10-16,0 0 3 0,-108-58 3 0,92 58 4 15,-2 0-8-15,4 0 0 0,-5 7-1 0,0 1-2 16,-1 5 4-16,1-3 5 0,2 6 0 16,-4 1-1-16,-2 2-7 0,-3 9-2 0,6-3 1 15,-9 7 36-15,7-4 7 16,0 2-9-16,2 2-2 0,-1 0-34 0,-2 2-6 16,6 3 4-16,-3-2-2 0,3 3-3 0,3 0 1 15,-2 2 3-15,5-1 1 0,1 2-1 0,0-1 1 16,7-1-6-16,-1 2 2 15,7-2 9-15,-3 2-2 0,4-2 10 0,5-1 3 0,2 0-4 0,3-4 7 0,4 1-8 16,2-4-1-16,3-1-3 0,2-1 2 16,3-5 10-16,0-2 2 0,6-1 5 0,9-4-1 0,8-2-36 15,10-7-34-15,8-6-4 0,-4-2 0 16,-4-14 24-16,-4-6 33 0,-5-7-1 0,-7-2-2 16,-5-4 3-16,-1-4-1 0,-3 0-2 0,-3-5 1 15,-1-2-3-15,1-2 0 0,-5-2 3 16,-1-3-7-16,-5-2 3 0,-3-1-3 0,-5-1-3 15,-5-2 6-15,-2-2-3 0,-6 1-1 16,-1 0 0-16,-8 1-8 0,-7 2-1 0,-2 3-1 0,-5 3-4 16,-6 3-4-16,-5 3-2 0,-6 9-4 15,-6 3 1-15,4 7-2 0,4 8 26 0,0 5 0 16,7 5-6-16,-2 2-1 0,-2 3-35 0,-3 0-31 16,-2 2-61-16,0 7-182 0,12 0-876 0,8-2-566 15</inkml:trace>
  <inkml:trace contextRef="#ctx0" brushRef="#br0" timeOffset="27360.4415">13094 3741 2010 0,'0'0'243'0,"0"0"2"0,0 0-37 16,0 0-38-16,0 0-37 0,0 0-37 15,0 0-54-15,0 0-40 0,0 0-9 0,0 0-1 16,0 0 7-16,0 0 14 0,-19 49-3 0,13-12 7 15,0 4-1-15,-2 4 1 0,0-1 1 0,3 1-8 16,-1-7 1-16,5-4-2 0,1-2 0 0,3-7-1 16,4-3 0-16,4-5 1 0,2-3 4 15,2-3 13-15,3-4 8 0,4-4 5 0,1-3 2 0,5-3-6 16,1-8-6 0,0-3-7-16,1-4-7 0,0-4-1 15,0 2-4-15,-4-1 1 0,3-2 1 16,-3 0-5-16,0-1-1 0,3 0 2 0,-5-3-5 15,2 1 1-15,-5 2 1 0,0 0-4 16,0 5 0-16,-1 0 1 0,1 2-2 0,-1 3 0 0,0 6 2 0,-4 1-5 0,-1 6 0 16,0 1-1-16,-1 1-5 0,-2 6 5 0,0 4 2 15,4 4 0-15,-4 3 5 0,2 5-5 0,-2 3 0 16,0 2 1-16,-5-1-2 0,-1 3 3 0,-1-2 0 16,0-1 0-16,-4-2 0 0,-1-2 0 15,1-7 1-15,-1-2 0 0,0-3 0 0,1-3-4 16,-1-2-7-16,-2-2-10 0,-1 0-15 0,-4-3-10 15,-3-1-42-15,-1 0-79 0,-2-8-189 0,-2 3-748 16,7 1-571-16</inkml:trace>
  <inkml:trace contextRef="#ctx0" brushRef="#br0" timeOffset="27514.4615">13315 3292 2179 0,'0'0'166'0,"0"0"8"0,0 0-53 16,0 0-54-16,0 0-51 0,0 0-46 0,0 0-16 0,0 0-17 16,0 0-104-16,0 0-481 0,0 0-865 15</inkml:trace>
  <inkml:trace contextRef="#ctx0" brushRef="#br0" timeOffset="30002.2748">15054 4385 1175 0,'0'0'384'0,"0"0"-22"0,0 0-69 0,0 0-53 0,0 0-46 15,0 0-43-15,0 0-43 0,0 0-16 16,0 0-16-16,0 0-15 0,0 0-13 0,0 0-15 0,0 0-10 15,0 0-8-15,1-67-5 0,8 56 4 0,3-3 5 16,5-3 1-16,4-3-1 16,1-2-7-16,7-5-3 0,1-2-5 0,0 0 2 0,0-2-3 15,0-2-1-15,-4 0 9 0,2-3 0 0,-4-3 0 16,1-1 3-16,-6-1-5 16,-4 4 0-16,-3 4 4 0,-3 3 4 0,0 6 5 0,-6 3 6 15,1 2 0-15,-2 6 0 0,-2 1 0 0,1 4-2 16,-1 4-2-16,0 1-5 0,0 3-14 0,0 0-16 15,0 4-13-15,-3 6-3 0,-3 6 5 0,1 7 13 16,-4 6 9-16,-1 4 3 0,0 3-2 16,-1 1-1-16,3-1 0 0,-1-2 0 15,2-2 0-15,3-3 0 0,4-3 1 0,0-3 0 16,0-2 1-16,8 0-1 0,-3-5-1 16,8 0 2-16,-1-4 0 0,0-2 2 0,2-2 1 0,5-3-3 15,3-3 8-15,5-2 1 0,2 2 0 16,2-5 2-16,2-3-7 0,-2 1-1 0,-1 0-5 15,0-1 0-15,0-1 0 0,-1 0-2 16,3-2 2-16,1 2 0 0,5 0 0 0,3 1-1 0,7 1-2 0,2-1-2 16,3 3-3-16,5-2-2 15,-1 0-4-15,4 1-4 0,5-2-1 0,-2-1-3 0,3 2 1 16,-3-4 1-16,-1 0 1 0,-1-1 3 16,-3-2 3-16,-3 2 2 0,-3-3 4 0,-9 1 4 15,-3-1 0-15,-4 0 2 0,-10 0 2 0,-5 0 0 16,-7 2 4-16,-4 1 1 0,-2 0 2 0,-7 1 1 15,2 2 3-15,-4-1 0 0,0 0 1 16,-5 3-3-16,-6-1-5 16,0 1-1-16,-5 2-5 0,-1-1 2 15,-9 2-1-15,-2 2-2 0,-5 0 4 0,-5 2-4 0,-3 3 1 0,-3 5 1 16,-5 0 1-16,-2 3 1 0,2 2 0 0,1 3-1 0,1 2-1 16,7-1-1-16,7-1 1 0,4 1 1 15,7-1-2-15,5 1-3 0,12-3 0 0,4-1-2 16,1-4 2-16,13 1 4 0,5-4 3 15,7-2 1-15,6-2 0 0,8-4-2 0,4 0-1 16,4-4-1-16,2-6 0 0,-3 1 2 0,2-6 1 0,-6 0-1 16,0-3 1-16,-2-6-1 15,-1-3 1-15,-2-3 0 0,-1-6 0 0,-2 0 0 0,-1-5-1 16,-5-1 0-16,-1-2-1 0,-1-1 1 16,-5 2 2-16,-1-1 2 0,-7 3 4 0,-1 4-1 15,-4 4-1-15,-4 3 3 0,-1 6-6 0,-3 4 2 16,0 5 5-16,-3 2-1 0,-1 5 6 0,-1 2-5 15,-1 3-6-15,-2 3-8 0,-2 3-5 16,-2 8-1-16,-6 9 1 0,-3 3 1 0,0 11 4 16,0 2 0-16,0 4-1 0,3 7 0 15,5 1 1-15,2 4-2 0,4 1 4 0,7 1-3 0,0-2 3 16,11-4 1-16,9-5 0 0,0-3 2 0,8-6-2 16,2-4-1-16,3-6 1 0,4-3 0 15,3-5 1-15,1-3 3 0,1-4-2 0,1-4 1 16,1-5 0-16,0 1-5 0,-4-10-1 0,-2 1 0 15,-1-4 0-15,-3 0 0 0,2-2 2 16,-4-2-1-16,-2 2 1 0,-3-4 1 0,-4 1 1 16,-2-2 1-16,-1 4-1 0,-5-4-1 0,0 3-1 15,-5 0 0-15,-2 2 4 0,-4 3 2 16,1 0 0-16,-2 2 0 0,-3 1-3 16,0 1-2-16,0 1 0 15,0 2-1-15,0-1 1 0,0 3-2 0,-5 0 0 0,4 1-3 0,1-1 0 16,-2 2 0-16,2 0 2 0,0 0-3 0,0 0 1 15,0 0-1-15,0 0-3 0,0 0 3 0,0 0-2 16,0 0-1-16,0 0 3 0,0 0 4 0,0 0-4 16,0 0 2-16,0 0 1 0,0 0 0 0,0 0 2 15,0 0 0-15,0 0-1 0,0 0-2 16,0 0 3-16,0 0 0 0,0 0 2 16,0 0 2-16,0 0-4 0,0 0 1 0,0 0-2 15,0 0-3-15,0 0 4 0,0 0-1 16,0 0 1-16,0 0 3 0,0 0-3 0,0 0-1 0,0 0 1 15,0 0-2-15,0 0 1 16,0 0 2-16,0 0-1 0,0 0-3 16,0 0 3-16,0 0-1 0,0 0 0 0,0 0 5 0,0-1-3 0,0 1-2 15,0 0 2-15,0 0-6 0,0 0 6 0,0 0 1 16,0 0 0-16,0 0 10 0,0 0-7 0,0-1 1 0,0 1 3 16,0 0-5-16,0-1 7 15,0 1-2-15,0-3-4 0,0 2-1 16,0-1-4-16,-1 0 0 0,0 0 0 0,0 1 2 0,-1 0-2 0,-1 1-2 15,1-1-1-15,-1 1-5 0,-1 0 3 16,1 0 1-16,-2-1 2 0,-1 1 4 0,2 0-7 16,-3 4 1-16,-1 1 0 0,0 3-5 0,1 0 8 15,-1 3-1-15,0 1 2 0,-2 1 0 0,5 3-1 16,-1 0 1-16,0 1 0 0,2 3 6 0,0 0-5 16,0-1 1-16,2 1-3 0,2-1-3 15,0-1 3-15,0 1 0 0,7 0 1 0,-3-1 9 16,5-2-7-16,0-1 0 0,2-1 0 0,0-4-9 15,-1-2 9-15,6-1 3 0,-2-3 0 0,2-2 6 16,1-2-4-16,2 0-2 0,3-1 0 16,1-4-5-16,0-3 5 0,0-1-1 0,0-1 0 0,-1-3 0 15,0 1-3-15,-1-3 0 0,0 0 1 16,1-2 3-16,-1 1-1 0,2 1-2 0,0-1-1 16,-1 2-6-16,-1 3 3 0,-2 1 2 0,-2 2-1 15,-1 5 6-15,-2-3-6 0,-3 5-3 16,3 1-1-16,-3 0-5 0,-1 1 4 0,2 5-1 15,-2 2 1-15,0 2 3 0,1 4 0 0,-1-2 0 16,0 5 2-16,2-1 3 0,-4 1-3 16,2 1 2-16,1 0-1 0,-3 0-7 0,1 1 5 15,0-3-4-15,-2-1-6 0,0-4-1 0,3-3-7 16,0-2 1-16,1-3 6 0,1-3-1 16,3 1 10-16,-2-5 3 0,6-4-1 15,1 0 6-15,0-2-6 0,2-2-2 0,2 1 3 0,3-2-1 16,0 0 0-16,-1-2 3 0,1 1-2 0,1 0-1 15,-2-1 3-15,-3 0-2 0,2 1 2 0,-5-1 5 16,3 1-6-16,-2-2-3 0,-1 4 1 0,-3 2-10 16,-4 2 10-16,-2 2 1 0,-3 2 0 15,-5 3 4-15,1-1-12 0,-3 2-8 0,1 0-4 16,0 5-3-16,0 2 7 0,4 2 7 16,-4 2 4-16,1 3 2 0,1 0 1 0,-1 0 1 15,3 0 1-15,4 0 1 0,3 0 0 0,4-3 0 0,5 1 0 16,4-2-1-16,9 0-1 0,4-2 0 15,5-2-4-15,0-2 1 0,5-3-8 0,-4 0-4 16,-1-6 0-16,-1-5 2 0,-3-3 6 16,-1-4 6-16,0-1 1 0,-3-6 0 15,2-2 3-15,-4-2 0 0,2-3 4 0,-3-3 2 0,-2-4 1 16,-7-6 10-16,-1 1-4 0,0-7-1 16,-8 0 0-16,1 0-7 0,-6-1 6 0,-3 5 13 15,-6 1-4-15,-1 6 2 0,-1 7 5 0,-5 6-10 16,0 5 6-16,0 6 0 0,-2 5-9 0,1 4-6 15,2 5-9-15,-3 1-7 0,-2 7-1 0,-2 8 1 16,-4 7 4-16,-4 6 5 16,-1 6-4-16,3 6-3 0,-3 6 2 0,1 4-1 0,0 6 4 15,1 3 5-15,1 6-3 0,0-1 0 0,6 1-2 16,3-5-1-16,8-6 0 0,1-6 2 0,10-8-1 16,0-5 2-16,6-6-2 0,0-5-1 0,0-6 1 15,-1-4-1-15,1-5 4 0,-2-4 2 16,1-5 3-16,-1 0 1 0,3-6 1 0,-2-4 1 0,3-3-3 15,-1-1 1-15,2-2-3 16,1-2-1-16,3-2-3 0,0 1-4 0,3-2 2 0,-1-2-2 16,-2 1 4-1,4 0 2-15,-3 0-1 0,3 1-3 0,-4 4 1 0,0 1-4 16,-1 2 0-16,-3 3 3 0,-3 3-5 0,1 5 1 0,-2 1-2 16,3 2-3-16,-2 5 1 0,-1 4 0 15,-4 2-6-15,1 3-4 0,-3 2-5 0,0 2-4 0,-1 2 9 16,-2 3 9-16,0 2 8 0,0 1 6 15,-2-1-3-15,-3 2-9 0,3 0-23 0,-4-1-16 16,0-2-37-16,-1-1-53 0,1-5-41 0,-2-3-39 16,2-6-17-16,3-3-185 0,1-4-539 15,-1 0-245-15</inkml:trace>
  <inkml:trace contextRef="#ctx0" brushRef="#br0" timeOffset="30188.7167">20424 3499 2603 0,'0'0'165'0,"0"0"-24"0,0 0-51 0,0 0-28 15,0 0-2-15,0 0-17 0,0 0-15 16,0 0-21-16,0 0-20 0,0 0-13 0,0 0-56 0,0 0-121 16,0 0-294-16,-81-71-1104 15</inkml:trace>
  <inkml:trace contextRef="#ctx0" brushRef="#br0" timeOffset="30611.5495">21207 3126 2161 0,'0'0'291'15,"0"0"-204"-15,0 0-5 0,0 0-24 0,0 0-27 16,0 0-9-16,0 0-9 0,0 0 46 0,0 0 39 0,0 0 15 15,0 0 11-15,-84 146-35 16,71-97-30-16,3 5-12 0,-2 8-2 0,1 3-6 0,1 9-4 16,0 3-3-16,-3 5-12 0,2 1-4 15,0-1-2-15,0 4-5 0,2-5 3 16,0 0 0-16,-2-2 1 0,2-3 2 16,-1-4-5-16,-1-4-1 0,3-6-4 15,0-8-9-15,1-6 3 0,-3-10-7 0,5-6-9 0,-2-9-1 16,-1-5-19-16,-3-5-16 15,-2-7-29-15,-1-4-50 0,1-2-52 0,-2-8-76 0,2-9-78 16,1-6-101-16,1-5-109 0,2-4-158 0,3 5-40 0,1 8 699 16</inkml:trace>
  <inkml:trace contextRef="#ctx0" brushRef="#br0" timeOffset="31598.2577">20860 4084 0 0,'0'0'108'0,"0"0"433"0,0 0-82 0,0 0-107 0,151-132-62 15,-115 111-22-15,2 4-29 0,0 2-44 16,-3 6-51-16,-1 4-49 0,-2 4-35 15,-3 1-19-15,-1 7-12 0,1 7-6 0,-2 4-8 16,1 4-7-16,-6 1-3 0,0 5 4 0,1 1 6 16,-2 1-1-16,-4 0 5 15,3-1-4-15,-3 2 1 0,-2-3 2 0,2-3-6 16,-2-2 2-16,-2-5-2 0,-1-4-7 16,-1-4 0-16,-3-3-3 0,0-2 5 0,1-4 18 15,-1-1 13-15,5-2 7 0,0-5 0 0,-1-3-10 0,3-2-11 0,-1-3-7 16,0-2-4-16,4-1-10 0,1-1 1 15,0-2 0-15,-3 0 0 0,4 1 2 0,-2 1-3 16,2-1 2-16,-2 4 2 0,-5-1-2 0,-2 4 5 16,0 0 1-16,-3 2 5 0,-1 4 5 0,-4 0 6 15,-1 3 3-15,2 1-4 16,-4 1-6-16,2 2-12 0,-2 0-11 0,0 0-15 0,0 4-22 16,0 2 7-16,1 4 4 0,1 1 12 0,2 6 25 15,2 2-7-15,1 0 2 0,-2 2 0 0,5 1-1 16,0-2 3-16,2-2-3 0,2 0 0 15,-1-3 0-15,4 1-1 0,0-3 2 0,1-5 2 16,3 1 3-16,1-5-2 0,1-2 2 0,0-2-2 0,-1 0-2 16,3 0 8-16,0-7-1 0,3-3 1 15,1-1 3-15,-4 1-6 0,1-2 4 0,-6-2 10 16,2-1-5-16,-1-1 2 16,-2-3-6-16,0 1-7 0,-5 0 12 0,-2 0-2 0,-2 1 1 15,0 0-4-15,-1 2-6 0,-3 1 2 0,-4 4 0 16,-1 2 1-16,-1 2-1 0,0 1 2 15,0 3-3-15,-1 1-8 0,-1 1-6 0,-3 0-18 0,1 0-4 16,-6 6 4-16,-1 1 1 0,-5 3 15 16,5 0 2-16,1 4-2 0,0-1 2 0,6 4-4 15,2-1-5-15,4 5 2 0,3 0 1 0,12-1 5 16,5 2 6-16,9-1 1 0,8-3 0 16,6 0-1-16,10-4 1 0,-1-2-3 15,5-4-1-15,-5-1-6 0,-3-5-3 0,-1-1 2 0,-2 0-2 16,-5-3 9-16,0-4 3 15,2 0 2-15,-9 0 7 0,-1-3-9 0,-5-1 7 0,-4 1 0 16,1-2-7-16,-4-3 10 0,-2 1 2 0,-2-1 0 16,-3 1 4-16,-4 0-7 0,-3 2 0 0,-5 0 3 0,-3 3 6 15,-1 2-2-15,-1 3-9 16,-7-2-14-16,-5 2-15 0,-7 1 1 16,-5 2 2-16,-5 0 8 0,-4 6 10 15,4 1-6-15,6 4 2 0,5 2-3 0,4 0-6 0,7 3 5 0,7 0 0 16,1 2-1-16,4-2 6 0,11-1-6 0,5-3 4 15,5 0 0-15,4-5-1 0,3 1 7 16,1-7 0-16,3-1 2 0,-4 0 0 16,-2-5 3-16,-6-5 2 0,1-3 1 0,-2-3 5 15,0-1-6-15,3-4 0 0,-4-2-2 0,-1-1 1 0,1-6 4 16,-2-4-1-16,0-3-1 0,0-7 5 0,0-2-8 16,-4-3 1-16,-2-1 1 0,-3-1-6 15,-1 4 7-15,-1 2 5 0,-6 4 7 0,0 6-4 16,-6 3 3-16,3 5-2 0,-1 6-6 0,-1 5 8 15,-2 6-3-15,-2 4 0 0,5 3-2 16,-1 3-15-16,1 0-4 0,-4 2-4 0,3 11-2 0,-7 7 10 16,-2 6 1-16,2 8 4 0,-3 6 0 15,0 5-6-15,1 4 4 0,1 5-2 16,0 4 1-16,-1 4 3 0,2 0 1 0,-2 0 0 16,3-4-1-16,1-2 4 15,6-5-4-15,1-2 1 0,2-2-2 0,11-5-1 0,3-1 0 16,4-1-7-16,8-3-12 0,3-2-32 0,8-1-45 15,0-3-102-15,-8-9-450 0,-8-10-979 16</inkml:trace>
  <inkml:trace contextRef="#ctx0" brushRef="#br0" timeOffset="32945.9438">1038 5754 1837 0,'0'0'391'0,"0"0"-145"0,0 0 9 0,0 0-48 15,0 0-59-15,0 0-57 0,0 0-60 0,0 0-51 16,0 0 3-16,0 0 15 0,0 0 11 0,0 0 25 16,0 0-11-16,-133 80-11 0,104-38-1 0,-1 6 0 15,1 5-5-15,1 3 0 0,5 0-3 16,3 0 29-16,8-2-29 0,4-3-1 0,5-1-2 15,3-5-30-15,13-7 31 0,5-4 4 16,7-8 8-16,9-6 5 16,4-6 3-16,8-8 0 0,4-6-6 15,3-4 0-15,4-10 0 0,1-6-2 16,12-16 1-16,10-10-3 0,-1-11-14 0,-6-5 2 0,-18 2-2 0,-11 4-3 16,-11-1 13-16,-4 0-4 0,-7-2 0 15,-3-1 2-15,-9 3-4 0,-7 0-3 0,-3 3 2 0,-3 1-3 0,-10 5 2 16,-6 4-1-16,-5 5-3 0,-1 11-1 15,-3 5-1-15,6 8-2 0,-4 4 9 0,-4 3-1 0,-4 3-2 16,-1 4 1-16,-10-1-7 0,-2 7 1 0,-4 8 4 16,-4 4-2-16,2 4 0 0,3 7 1 15,4 3-2-15,1 4 3 0,10 4 3 0,7 2 0 16,7 1 2-16,11 3-2 0,9-1-1 0,3 0 2 16,16-3-1-16,6-1 5 0,12-5 5 0,5-2 1 15,3-7 2-15,6-4 0 0,2-4-5 16,12-6 0-16,6-3 2 0,1-7-12 0,-2 0-1 15,-17-5 1-15,-11-4-4 0,-5 0 10 0,-7 0 1 0,-5 2-2 16,-3 2 2-16,0 0-2 16,-2 1-1-16,-1 2-1 0,-4 0-3 0,5 2 0 15,-4 5 1-15,2 1-1 0,2 3 1 0,-1 5 2 0,-1-1-2 16,-1 2-3-16,-1-1-2 16,-1 5-7-16,-1-1-5 0,-2 0-3 0,-1 0-8 15,1-2-3-15,-1-3-2 0,-1-5 2 0,2 0 5 0,1-6 9 16,0-4 8-16,0 0 7 0,1-3 0 15,1-4-2-15,1-1 0 0,-1-2 0 0,4-1 2 16,2-2 7-16,0-3-1 0,1-1 1 0,-1-2 4 16,1 1-3-16,0-2 3 0,0-1 0 0,-2 0 1 15,1 1 7-15,-1 2 2 0,-4 2 8 0,2 2 1 16,1 3-3-16,1 2-5 0,1 3-10 0,-3 3-5 16,0 3-2-16,1 1 0 0,-2 2 1 15,0 6 0-15,1 1 4 0,-4 2 1 16,2 3-1-16,-2-1-1 0,1 3-3 15,-1-3 0-15,3 0 2 0,-3-2 13 0,7-1 15 0,-1 0 6 0,4-2-1 16,2-3-8-16,-1-3-5 0,-1-1 1 16,2-2 2-16,0 0-1 0,0-6-7 0,-1 0-4 15,-1-3-1-15,2-2 0 0,-2-5-1 16,1 0-1-16,-4 0-2 0,0-3-2 0,0 2-2 16,-4-1-2-16,-1 0-7 0,-1 2-17 15,-3-2-27-15,-1 1-48 0,-4 0-149 0,-1 5-830 16,-4 3-667-16</inkml:trace>
  <inkml:trace contextRef="#ctx0" brushRef="#br0" timeOffset="34032.8269">3340 6391 2345 0,'0'0'227'0,"0"0"-2"0,0 0-55 16,0 0-27-16,0 0-26 0,0 0-32 0,0 0-33 0,0 0-20 15,0 0-16-15,0 0-8 0,0 0-5 16,0 0-4-16,71-127 1 0,-31 101 1 16,6-2 1-16,0-1-1 0,5-3 2 0,1-1-1 0,4-7 2 15,0-2 1-15,-1-3-5 0,-2-2 0 0,-5-2 2 32,-6-1 1-32,-3 0 7 0,-7-1 0 15,-4 1 2-15,-7-1 2 0,-2 2-2 0,-7 3-1 0,-2 4 3 0,-6 5-3 16,-2 5 6-16,-2 8 4 0,0 5 5 0,-2 4 9 15,-5 8-1-15,3 1 0 0,0 3-13 16,0 3-16-16,2 0-24 16,-5 9-10-16,-4 6 3 0,-6 13 7 0,-8 9 17 15,-1 10 8-15,1 6-3 0,0 8 3 0,5 3-2 0,9 3-4 0,7-1 1 0,4-1-3 16,9-3 3-16,9-6 0 0,10-9-1 0,4-8 3 16,7-9-2-16,4-9-1 0,6-6 1 0,-2-9 0 0,4-6-2 15,-2-3-2-15,2-8 0 16,-1-8-4-16,-7-6 2 0,1-5-1 0,-6-2 1 15,-3-5 5-15,-4-1-5 0,-2-3 3 0,-4-2 0 16,-1-4-6-16,-3-3 9 0,-3-1-1 0,-1 0 0 16,-3-2 4-16,-1 0-5 15,-4 3 2-15,-1 1 1 0,-1 8-1 0,-5 5 1 0,-1 7 3 0,-1 8 5 16,0 7 1-16,0 7 4 0,-1 2-8 16,1 4-5-16,0 1-15 0,-1 3-28 0,0 6 2 15,-3 10 6-15,1 5 10 0,0 7 27 16,-2 3-3-16,5 5-1 0,0 1 3 0,1 3-1 0,8 3 0 15,-1 1-1-15,4 3-2 0,1 0 1 16,1-2-1-16,4-1-3 0,-1-3-11 16,4-6-13-16,2-7-12 15,-1-8-6-15,0-6 9 0,1-9 7 0,2-7 12 0,-2-1 6 0,2-11 1 16,1-4 4-16,3-3 0 0,0-4 2 0,-2-1 6 0,-2-1-2 16,0 1 1-16,-3 0 2 0,0 0-6 15,-5 0 5-15,-1 1 2 0,2 1 0 0,-6 3 1 0,-1 2-3 16,0 4-3-16,-3 2 0 15,-2 5 0-15,-2 3-5 0,-3 2-25 0,4 0-20 0,0 4 0 16,0 4 7-16,4 4 23 0,2 3 21 16,3 2 6-16,0 2-1 0,5 1-1 15,6 0 0-15,2-1-5 0,6-3 5 0,3 1 1 0,6-4 2 16,7-1 3-16,2-3-2 0,2-4 2 16,1-4 0-16,0-1-1 0,-2-5 3 0,-3-5 1 15,-4-4 2-15,-1-1-2 0,-1-2 1 0,-2-2 1 16,-4-2-2-16,-1-2 9 0,-4 0 6 0,-2-1 13 15,-3 3 11-15,-4-3 5 0,-6 1-3 16,-2-2-10-16,-2 4-4 0,-5 0 3 0,0 2-2 16,-5 3-1-16,-3 4-7 15,0 1-10-15,-2 3-6 0,-2 3-4 0,-6 2-8 0,-3 3-7 16,-2 3-3 0,-4 6-1-16,-3 7 3 0,-7 4 6 0,0 7 0 15,-3 1 1-15,3 3-1 0,5 0-11 0,3 1 12 0,3-1-3 0,7 1 0 16,2 1 9-16,5-3-9 0,4-1 0 0,0-2 2 15,11-3-5-15,1-3 2 0,9-4 1 0,-1-1-6 16,8-4-1-16,0-2-13 0,3-4-21 0,1-4-19 16,1-1-21-16,-2-2-22 0,-1-6-30 0,0-3-47 15,-4-2-107-15,-8 4-346 16,-5 1-756-16</inkml:trace>
  <inkml:trace contextRef="#ctx0" brushRef="#br0" timeOffset="34256.8839">3844 5623 2313 0,'0'0'117'0,"0"0"-47"0,0 0 27 0,0 0 5 15,0 0-8-15,0 0-15 0,0 0-32 0,0 0-6 16,0 0-15-16,165-32-7 0,-94 25-3 16,12-2-9-16,8 1-5 0,6 0-71 0,5-1-215 15,-26 5-855-15,-24 0-399 0</inkml:trace>
  <inkml:trace contextRef="#ctx0" brushRef="#br0" timeOffset="34969.4622">7686 5043 1745 0,'0'0'213'0,"0"0"-63"0,0 0-90 0,0 0 22 16,0 0 38-16,0 0 22 0,0 0-11 16,0 0-14-16,0 0-17 15,43 139-25-15,-41-104-5 0,1 7-18 0,-3 3-4 0,1 4-1 16,-7 1-15-16,2-1 2 0,-3-3-10 0,3-3-7 15,-2-5-1-15,4-7-7 16,1-6-1-16,0-4 3 0,1-7-1 0,-1-4 0 0,1-2 2 16,-3-5 1-16,3-1 5 0,-1-2 10 15,1 0 14-15,-1 0 12 0,1 0 11 0,-1-2-13 0,-1-5-14 0,-3-4-14 16,3-2-19-16,0-2 0 0,1-3-2 16,-1-2-7-16,5-2 3 0,6-3-3 15,4-1-2-15,8-2 0 0,5 1-2 0,0 0 1 16,6 4 0-16,4 3-2 0,-3 3 3 0,4 2 0 15,-2 4-1-15,-1 3-1 16,-1 3 1-16,-2 4 0 0,0 1 3 0,-2 2 4 0,0 8-5 0,-5 1-2 16,2 4-1-16,-8 2-1 0,0 2 5 0,-1 0 2 15,-7 2 0-15,-5 1 6 0,-2 0-6 16,-2 0 1-16,-7 1 0 0,-4 1-1 0,-3-3 4 16,-5 0 0-16,0-3 0 0,3-3-1 15,-3-4 4-15,0-2 0 0,2-1 2 0,-1-2 1 0,4-2-8 16,2-4-10-16,1 0-25 0,3 0-44 15,6-4-74-15,1-6-152 0,4 3-413 0,2 1-872 16</inkml:trace>
  <inkml:trace contextRef="#ctx0" brushRef="#br0" timeOffset="35990.8159">8797 5296 1623 0,'0'0'469'0,"0"0"-75"15,0 0-120-15,0 0-77 0,0 0-52 0,0 0-56 16,0 0-47-16,0 0-19 0,0 0-6 15,0 0 6-15,0 0 8 0,0 0-1 16,0 0-3-16,-126 99-6 0,99-77-6 0,5-1-5 0,1 2-4 16,2 1 0-16,6-3-6 0,3 1 0 15,4-2 1-15,6-3-4 0,4-2 7 0,7-3-4 16,6-4 9-16,10-1 10 0,4-3-7 0,8-4 8 16,2-1-7-16,3-7-8 15,0-1 3-15,-4-5-7 0,-3-1-1 16,-2-2-1-16,-3-1-2 0,-6 0 3 0,-2-1 3 15,-3-1 0-15,-4 0-1 0,-1 0 2 0,-6-1-1 0,0 0 2 16,-7 2 7-16,0 1-5 0,-3 2 3 0,0 2 2 0,0 4-7 16,-5 2 5-16,2 2-6 0,-5 2-5 15,4 1 3-15,-5 3-6 0,-1 0-8 0,-5 7 4 16,3 5-6-16,-3 1 7 0,-1 7 4 0,1 1 2 16,0 1 0-16,3 1 2 0,3-1-1 0,1 1 0 15,6 2 4-15,1-2-5 0,1 1 2 0,2-1-1 16,9-1-4-16,6-1 6 0,2-5 1 15,4-5 1-15,7-3 10 0,1-4-6 0,1-4-1 16,5 2 0-16,-2-5-9 0,3-7 4 0,-5-1-1 16,3-2-2-16,-6-3 2 0,0-1-1 0,-4-2 0 15,1-2 1-15,-5-3 0 0,2-1 1 0,-1-1-2 16,-6-3 1-16,0 0-4 0,-6-2 5 0,0 0 0 16,-2 2-1-16,-3 4 4 0,-5 2-3 15,0 3 1-15,-1 4-1 0,0 4-5 16,-3 1 2-16,-2 5 0 0,3 1-1 0,0 2 5 0,1 3-12 15,1 0-10-15,0 0-8 0,0 7 0 0,0 4 7 16,0 2 12-16,2 5 8 0,1 3-3 16,5 3 3-16,0 3 0 0,-2 2-1 0,2 2 1 15,2 1 0-15,0 1-1 0,0-1 0 0,-2 2-4 16,1 0 5-16,-1 0 1 16,-2 1-1-16,0-3 3 0,-2-3-4 0,3-5-1 0,-4-3 0 15,-1-6-1-15,2-4-1 0,-2-5 0 0,0 0 0 16,-1-5 0-16,0-1 2 0,3 0 0 0,-1 0 1 15,7-7 4-15,1-2-4 0,6-5-1 16,3-3 3-16,3-4-4 0,0-2 3 0,5 0 0 16,-5-2-1-16,6-1 2 0,0-1-1 0,1 0 0 15,-1 0 0-15,-1 2-1 0,-1 2 1 16,1 1 0-16,-5-1 1 0,-3 2 2 0,0 3-2 0,-3 4 1 16,-3 2 0-16,-4 4 2 15,-1 3-1-15,-1 3-2 0,-5 2-1 0,1 1-5 16,1 5 2-16,0 4 1 0,1 3 1 0,3 5 1 15,-3 1 1-15,0 3 0 0,0-2 0 0,-2 1-1 16,3-1 0-16,-3 1 0 0,3-3-1 0,-2 0 3 16,2-2-2-16,4-1 0 0,-1-1 0 0,0-4-1 15,1-1 1-15,2-5 1 0,3-1-1 0,-2-3 2 16,3-1 0-16,2-7 3 0,2-1 2 16,0-4 1-16,-1-1-2 0,1-1 0 15,-1-2 2-15,-1-1-2 0,1 0 1 0,-2-3-1 16,-1 0-1-16,1-1 2 0,0 0-4 15,2-2-1-15,2 1 0 0,-1 2 0 0,3 1-1 0,-1 1 1 16,0 5 2-16,-2 3-1 0,0 3 3 0,3 3-2 16,-4 4-2-16,2 2 1 0,0 2-2 0,-3 5 0 15,1 2-1-15,-1 5-1 0,-3 4 2 0,1 1-1 16,-2 4 1-16,-2 4 2 0,-3-2-1 16,0 1-1-16,-1-1 1 0,-3 0-2 15,-2-1 1-15,-1 0-1 0,-3-2-1 0,0-1-1 0,0-3-10 0,-2-2-5 16,0-2-3-16,-4-4-2 15,-2-1 5-15,-2-2-8 0,-2-3-20 0,-5 1-39 16,0-4-65-16,-4 1-130 0,5-2-466 16,6 0-858-16</inkml:trace>
  <inkml:trace contextRef="#ctx0" brushRef="#br0" timeOffset="36727.8378">12268 5361 1873 0,'0'0'169'0,"0"0"13"0,0 0 10 0,0 0-22 0,0 0-18 15,0 0-35-15,0 0-33 0,-123-80-29 0,112 80-21 16,1 8-12-16,-3 3-5 0,3 6-2 16,0 1 2-16,0 4-3 0,4-1 1 0,1 1-2 0,3-1-3 15,2 1 1 1,0-1-1-16,9 1 2 0,-1-2-1 0,6 1 2 0,3-1-4 15,6-2 1-15,0-2-2 0,8-4-1 0,2-3 2 16,2-5-1-16,0-3 0 0,1-1-5 0,0-2-7 0,-3-3-7 16,0-4-8-16,-5-3-5 0,-5-1-2 15,-1-3 0-15,-2 1 0 16,-2-2 4-16,-2-2 2 0,-4-1-1 0,1-1-5 0,-6 0-4 0,1 0-7 16,-3-4 0-16,-3 2 3 0,-1-1 8 15,-1 2 6-15,0 3 7 0,-1 1 6 0,1 4 3 16,4 3 7-16,0 3-12 0,0-1-22 0,6 2-19 15,6 0-10-15,2 1 12 0,6-1 21 0,6 0 18 16,2 0 8-16,7-2 0 0,3 1 1 16,2-2 2-16,2-3 2 0,-2-1 3 0,4-3 8 15,-6-3 10-15,0 0 17 0,1-1 5 0,-6-6 3 0,0 1-4 16,-8-2-7-16,-4 2 8 0,-6-1 10 16,-6 5 17-16,-5 1 12 0,-6 5 7 15,-2 2-4-15,0 3-16 0,-4 2-20 0,-4 3-19 16,-4 4-18-16,-1 2-9 0,-3 1-7 15,-3 10-3-15,-3 4 3 0,-6 8 3 0,1 8 1 0,-1 6 1 16,1 5 3-16,4 6-1 0,0 8 1 16,5 6 2-16,4 6-1 0,0 5 4 0,4 3-1 15,1 1-1-15,5 2 1 0,-1 0-1 0,4 0-1 16,1-1-1-16,0-5-4 0,1-1 0 0,1-5 1 16,3-3 0-16,-3-5-1 0,2-6 3 0,-1-6-4 15,-2-6-5-15,-1-3-3 0,0-7-13 16,-1-4-5-16,-4-5-16 0,1-3-5 0,-5-6-6 15,0-2-22-15,-2-2-39 0,0-4-55 0,-4 0-114 16,4-3-327-16,4-1-842 0</inkml:trace>
  <inkml:trace contextRef="#ctx0" brushRef="#br0" timeOffset="36952.0648">12852 5989 2460 0,'0'0'162'0,"0"0"-14"16,0 0-28-16,163-53-21 0,-112 42-13 16,2 1-16-16,3 0-17 0,-2 2-6 0,3 1-15 15,1-1-7-15,-3 5-6 0,2-1-10 16,-6 1-1-16,-4 2-1 16,-5 0-3-16,-4 1 4 0,-7-2-4 0,-4 1-1 0,-7 2-5 0,-5-1-11 0,-5 0-27 15,-3 0-57-15,-4 0-98 0,-1 0-205 0,-2 0-641 16,0 0-535-16</inkml:trace>
  <inkml:trace contextRef="#ctx0" brushRef="#br0" timeOffset="38503.0331">15237 5274 2671 0,'0'0'86'0,"0"0"-34"0,0 0-41 0,0 0-26 0,0 0 9 0,0 0 34 15,0 0 5-15,-18 126 3 0,16-78 13 0,-4 4-1 16,3 9-2-16,0 6 1 0,-1 7-10 0,0 5-3 15,3 5-3 1,-1 0-3-16,1 0-6 0,-3-5-6 16,4-8-2-16,0-8-3 0,1-10-2 15,2-7 1-15,1-11-2 0,-2-8 0 16,0-7 1-16,-2-6-2 0,0-5 0 0,0-3 3 16,0-5 16-16,0-1 18 0,-2-1 2 0,-4-8-4 0,-2-6-18 0,-2-6-21 15,-6-6-2-15,4-9-3 0,-3-5 3 0,-1-3 2 0,-2-6-3 16,5-5 2-16,-4-6-2 0,5-6 1 0,3-6 0 15,0-2-1-15,6-5-2 0,1-2 1 0,2-2-1 16,0 0-1-16,8 0 4 0,7 0-6 0,5 4 3 16,9 3-3-16,5 4-4 0,10 9 5 15,1 6-2-15,6 8 2 0,3 8 5 0,2 9-3 16,-4 6 0-16,-1 8 2 0,-9 8-3 0,-2 7 0 16,-7 4 0-16,-5 3-2 0,-2 10-2 15,-4 6 3-15,-6 7 2 0,0 3 1 0,-4 9 7 16,-4 4-8-16,-5 4 1 0,-3 6 0 15,-1 4-6-15,-9 2 8 0,-4 0 1 0,-3 1 0 0,-4-5 3 16,0-4-1-16,1-7-1 16,-1-7 2-16,0-7-3 0,2-4 3 0,-1-4 0 0,0-4 1 15,3-3 3-15,2-3 1 0,2-2 1 16,-1-3 2-16,9-4 4 0,-1-1 5 0,5-1 3 16,1 0 4-16,0 0 4 0,0-4-8 0,0-6-12 0,1-5-14 15,6-2-13-15,3-6-3 0,2-1 2 0,9-3 2 16,5 0-2-16,5 0 3 15,4-1 3-15,7 1 1 0,6-2 4 0,3 3 0 16,1 2 2-16,5 5-1 0,-2 4-3 16,0 5 0-16,-2 6-2 0,-1 4 2 15,-4 3 2-15,-3 8-1 0,-4 5 3 0,-4 4-1 16,-4 4 2-16,-2 4-1 0,-1 1 1 0,-3 3 2 0,-2 1-3 16,-5 2 2-16,-3 0-1 0,-5 1-2 0,-4 1 5 0,-7 1-3 0,-2 0 1 15,-8 1 1-15,-8-3-3 0,0-2-1 16,-2-6 0-16,-3-6 2 0,4-6 6 15,-2-3-2-15,1-5 4 0,1-2 0 0,0-5-5 16,5-1 8-16,-1-2-1 0,0-7-1 0,5-3 0 16,3-1-6-16,0-4-4 0,5-2-3 15,1-2-7-15,2-1 1 0,9-2 1 0,4 0 0 16,3-2 5-16,2 1-5 0,5-1-1 0,5 3-1 16,3 0 0-16,7 0 2 0,6 5 0 0,0-2 0 15,7 3 2-15,1 4 3 0,-1 0 3 16,0 4 4-16,4 1-2 0,-3 2 0 0,-2 0 0 0,3 3 0 15,-4-2 0-15,-3 2 1 0,-1 0 0 16,-5 0 1-16,-2 0-2 0,-2 1 2 16,-5-4-2-16,0 0 1 0,-5 0 2 0,0-1 0 0,-5 1 2 15,1-2-1-15,-4-2 1 0,2 0 0 16,-3-3 0-16,-2-1 2 0,2 0-1 0,-5 2 2 0,1-1-1 16,-4 1 2-16,-2 0 3 0,0 0 1 15,-2 1 0-15,-1 1 1 0,-2-1 0 0,0 2 1 16,-2 0 1-16,-1 1-2 0,2 0 3 15,0 3-4-15,-2 0 1 0,-1 1-2 0,-1 0-2 16,1 1 3-16,0-1-1 0,0 3-2 0,-3-1 1 16,2 2-5-16,-1 0-3 15,2 0-1-15,-1 0-3 0,1 0-2 0,-1 0-1 16,1 0-1-16,-2-1 2 0,-1 1-1 0,-1 1 2 0,-2 2 2 16,-1 0 0-16,-2 0 1 0,1 2 0 15,-2 0-2-15,0-1 2 0,1 1 1 0,-1-2 0 16,-2 2 1-16,2 0 2 0,0 0-3 0,-1 2-2 15,0 0-1-15,0 2-3 0,-3 2 4 0,3 1 0 16,-2 2 1-16,2 1 2 0,-1 6-2 0,-2 1 0 16,0 1-1-16,2 2 0 0,0 0 0 0,2 1 2 15,0-1 0-15,2 0-1 0,3 0 1 0,1 0 0 16,3-5-1-16,1 2 5 0,1-1-4 0,3-2 2 16,2 0 0-16,3-2-6 0,3-1 6 15,4-2 0-15,1-1 3 0,7-1 4 0,0-5-9 16,7 0-3-16,6-2-11 0,-2-3-20 15,7 0-14-15,2-2-41 0,0 0-66 0,3-3-142 16,-12-1-802-16,-12 1-623 0</inkml:trace>
  <inkml:trace contextRef="#ctx0" brushRef="#br0" timeOffset="40848.0166">18502 5282 1104 0,'0'0'387'0,"0"0"-14"0,0 0-122 15,0 0-25-15,0 0-31 0,0 0-63 0,0 0-54 0,0 0-43 16,0 0-18-16,0 0-9 0,0 0 3 15,0 0 10-15,-142 16 4 0,116 6 5 0,-1 3 3 16,4 4-4-16,-2 1 4 0,2 0 2 16,0 2 7-16,-1 1 9 0,0-1-13 0,3 0-7 15,5-1-14-15,2-2-9 0,4 0 1 0,3-3-2 16,4-2-1-16,5 0 0 16,3-2 1-16,6 0 2 0,8-4 0 0,2-4 0 0,8-1 1 0,5-5 1 15,10-3 1-15,3-4-3 0,5 0 2 16,5-2-2-16,-2-7-3 0,-2 1 3 15,-1-5-4-15,-3 1 1 0,-2-2 0 0,-5-2-5 16,-4 0 2-16,-5-1 0 0,-4-2 3 0,-4 1 7 16,-6-2 5-16,-1 1 1 0,-6 0 0 0,-1-1 3 15,-3 1 0-15,-4 1-1 0,-1 0 1 0,-4 0-10 16,1 4-4-16,-4 0 3 0,-4 2 2 16,0 3 4-16,-1 1-2 0,-2 1-7 0,-4 2-5 15,0 1-8-15,-5 3 3 0,-2 0 0 0,-2 0 1 16,-1 8 6-16,0 4-3 0,1 3-1 15,2 1 1-15,2 2-2 16,2 2-4-16,8 2 1 0,6-1-3 0,2 4-1 16,4 1 3-16,9 2 0 0,8-1 0 0,6 2-1 0,11-3-10 15,5 0-14-15,8-3-19 0,3-4-23 0,5-3-29 16,2-7-39-16,0-3-35 0,1-6-46 0,-3 0-66 0,-2-6-68 16,-4-3-99-16,-1-4-122 0,-5 0-48 0,-1-3 125 15,-4-3 498-15,-2 2 0 16,-5-4 0-16,-3-1 0 0,-1-2 0 0,-7 3 387 0,-2 1 144 0,-5 0-81 15,-4 1-39-15,-5 1-67 16,-3 2-59-16,-3 2-49 0,0 0-51 0,-4 2-41 0,-3 0-35 16,-6 2-31-16,1-1-23 0,-8 2-18 15,-1 2-5-15,-2 0-5 0,-5 2-1 0,-5 3-3 16,-4 2-5-16,0-1-2 0,-2 5-5 0,3 4-4 16,1 2-2-16,5 0-3 0,4 3-3 15,5 0-2-15,7 3 0 0,4 1-1 16,5 1 0-16,7 1 3 0,1-1-5 0,11-1-3 0,8-2 4 15,9-3 3-15,7-5 3 0,3-3 3 0,6-4-4 16,-1 1-6-16,0-6-2 0,-3-3-3 0,-2-4 1 16,0-4 4-16,-4-2 1 0,-1-5 4 0,-1 0 1 15,-1-4 0-15,-3-1 5 0,1-5 0 16,-1-4-1-16,-1-3 3 0,-2-4-2 16,-5-3 2-16,-2 1 2 0,-4 0 0 0,-2-1 2 15,-7 3 1-15,0 1 6 0,-7 6 3 0,0 3 6 16,-1 5 4-16,-1 5 5 0,0 7 2 15,-2 4-2-15,1 4-2 0,-1 4-11 0,1 2-11 16,2 3-5-16,-1 0-14 0,-2 2-13 0,-3 9 6 16,-3 5-1-16,-2 7 7 0,1 7 10 0,-5 4-2 15,3 5 0-15,0 4 3 0,5 3-3 0,1 4 0 16,2 0 1-16,3 4-1 0,-1 0 2 0,4-3-1 16,0-2-1-16,6-3 2 0,3-6-2 0,6-5 0 15,3-5 1-15,3-3-1 0,3-4 0 0,4-5 4 16,1-4-6-16,4-4-1 0,1-4-2 15,-1-5-6-15,0-1-3 0,-2-3 3 0,2-5 0 16,-1-4 3-16,-2-3 7 0,2-1-1 0,-3 0 1 16,-1-2 1-16,-3-3-1 0,1-1 1 0,-4-1 2 15,-1-2-1-15,-2 0 3 0,0-2 0 0,-2 0-1 16,-3-3 3-16,-4 1-4 0,1 1 3 16,-6 3 2-16,-3 3-1 0,-1 3 3 0,-3 3-1 15,0 3-1-15,-7 2 0 16,-3 2-5-16,-3 2-3 0,-4 6-3 0,-5 1-1 0,-3 1 1 0,-1 6 0 15,1 4 1-15,-1 5 0 0,4 2 2 16,-2 3 1-16,3 5 0 0,1 2 0 0,3 0-1 16,4-1-1-16,3 1 0 0,4-4-2 15,6-2 0-15,0-3-3 0,9-2 0 0,2-3 2 16,3-2 2-16,4-2 3 0,3-2 0 0,1-3-1 16,1-1 1-16,2-3 1 0,0 0 1 0,2-1 1 15,3-4-1-15,2-3 0 0,1 1 0 0,2 0-1 16,0 0-3-16,1-1 3 0,0 2-2 15,3 1 0-15,-1-1 3 0,-2 1-1 0,-2 2 0 16,-3 2 0-16,-1-1-3 0,-5 1 1 0,0 0-1 16,-6 0-2-16,-2 3 0 0,-1 1 2 15,-5 1-2-15,-1-1-3 0,0 1 3 0,0 0-3 16,-2 0 5-16,-2 1 2 0,2 1-1 0,0 0 1 0,0-2-1 16,-3 2 0-16,4 0 2 0,0 0 1 15,1-1-2-15,2 1 0 0,1-3-4 0,2 0-7 16,3-3-6-16,3-1-7 0,1 0-2 15,7 0 1-15,2-3 2 0,0 0-1 0,0-2-2 16,3 0-3-16,1 0-6 0,-2 0 1 16,2-1-2-16,1-1 5 0,1 0 5 15,-3-2 7-15,5-1 5 0,-4 1 4 16,3-2 3-16,-1-1 2 0,-3-1 2 0,4 1 3 0,-6-1 0 0,-2 1 1 16,-6 1 5-16,-3 2 6 0,-3 3 6 0,-2 0 5 15,-3 2 3-15,-3-2-4 0,-1 3-2 16,-2 1-5-16,-1-1-5 0,1 3-3 0,-3 0-4 15,2 0-4-15,-3 0 0 0,4 3-2 0,-2 2 0 16,4 5 3-16,0-2-2 0,-1 4 4 16,3 1 1-16,-2 0-2 0,1-1 4 0,2 1-3 0,0-2 0 15,5 3 1-15,-3-4-1 0,6 1-1 16,-1-2-2-16,2 1 1 0,0-3 0 0,7-1 4 16,1-1 0-16,2-2 0 0,2-2 3 0,0 2-3 15,5-3 1-15,0 0 1 0,2 0-10 16,0-3 5-16,2 0 0 0,1-3-1 0,1-1 7 0,4 0-6 15,0-2 0-15,-2-2 1 0,2 1-1 16,0-3 2-16,-4-1 0 0,-1-3 1 0,-3 2 3 16,-1 0-1-16,-4-4 2 0,-4 0 4 15,-4-1 3-15,2-2-2 0,-2-1-2 0,-3 0-2 0,-2 3-9 16,-2 2 6-16,-1 1 2 0,-8 3 1 16,-2 3 6-16,-1 3 0 0,-6 2 11 0,-1 1 11 15,-1 4-1-15,0 0 2 0,0 1-9 16,0 0-11-16,-2 0-9 0,-7 0-12 0,-1 1-5 0,-11 4 0 15,-2 3 1-15,-9 2 5 0,-5 4 2 16,-1 1-2-16,2 4 1 0,-3 3 3 0,1 4-1 16,-3 0 0-16,2 0 4 0,7 1-5 15,1-1 3-15,7 1-2 0,3-1-4 0,7 0 3 0,8 0-1 16,6-2 1-16,4 0 3 0,12 0-1 16,9-1 0-16,10 1 0 0,7-2-2 0,3 0 4 15,8-1-2-15,6-1 1 0,2-2 0 16,1 2-2-16,3-3 1 0,1-2-1 0,0-1 2 15,-2-1 0-15,-3-2 1 0,-2-4 1 0,-5 1-3 16,-4-4 1-16,-8 0 2 0,-3-3 2 0,-10 0 6 16,-6-1 0-16,-7 0 4 0,-5 0 7 0,-6 0 3 15,1-1 4-15,-4-2 0 0,-1 0-7 0,-1 0-7 16,0 0-4-16,0 2-4 0,0-2-3 0,0 1-1 16,0 1-3-16,-2-1-2 0,1-1-1 15,-1 3-3-15,-2-2-2 0,2 1 1 0,-1 0-10 16,-2-1-15-16,0 2-35 0,-2 0-58 15,-1 0-116-15,3 0-507 0,-1 2-1012 16</inkml:trace>
  <inkml:trace contextRef="#ctx0" brushRef="#br0" timeOffset="42474.1853">1105 7227 0 0,'0'0'497'16,"0"0"19"-16,0 0-60 0,0 0-65 0,0 0-42 15,0 0-23-15,0 0-73 0,0 0-69 0,0 0-57 16,0 0-24-16,35-121-21 0,-40 116-23 16,2 1-27-16,-4 2-23 0,-3 2-12 0,-2 2-9 15,-7 7 6-15,-3 6 0 0,-7 5 4 16,-5 7 4-16,-7 7-6 0,3-1 6 0,3 0 33 15,1 0-3-15,8-3 5 0,-4 2-6 0,0 5-36 16,1 1 2-16,-1 2-5 0,1 3 1 16,3 1 6-16,0 1-1 0,5 3 6 15,3-2 2-15,6 0 1 0,1 0 4 0,9-3 4 0,3 8 9 16,18 2-28-16,15-3-1 0,22-5-4 0,12-19-6 16,14-15 28-16,8-11-1 0,1-12-4 15,2-11-2-15,15-14-20 0,7-10-5 16,3-6-2-16,-8-1-5 0,-26 6 18 0,-21 6 1 0,-12 4 4 0,-8 2 4 15,-7 2 0-15,-7 2 2 0,-8-1 3 16,-10 4 3-16,-7 3 2 0,-4 2-3 16,-3 2-7-16,-8 2-2 0,-5 2-4 0,-4 3-2 15,-5 4 3-15,-5 3-5 0,-2 4-2 0,-7 3 2 16,-4 1-4-16,-5 8 2 0,3 3 1 0,4 1-3 16,3 2 15-16,6 0-2 0,-6 2-2 0,4 2 0 0,-3 3-8 15,4 3 0-15,2 1 3 16,3 5 3-16,6-4-2 0,5 0 1 0,9-1-1 15,6-1 1-15,7-2 5 0,7-4 1 16,17 0 5-16,13-4 3 0,11-8-3 0,10-5-10 0,-4-4-1 16,-4-8-3-16,-7-2 3 0,-1 2 10 0,-5 0-3 15,-2 3 1-15,-1-2-2 0,-3 0 1 16,2 2 3-16,-1 2-3 0,-5 2-1 0,-3 3-1 16,-1 2 0-16,-1 2-1 0,-3 4 2 0,2 1 0 15,-5 3-2-15,1 2 1 0,-2 3-2 16,-1-1 0-16,-1 1 1 0,-5 1 1 0,0-1 2 15,-5 3 0-15,1-1 0 0,-3 1-1 0,-2-2-2 16,0-1-1-16,0-4-1 0,-1-2-7 0,3-4-6 16,-3-3-6-16,4-2 2 0,-2 1 6 15,5-8 9-15,5-6 6 0,2-2-1 0,1-5 1 16,3-1-4-16,2-2-2 0,2 1-1 0,-2-4 1 16,4 0 2-16,-4-2 2 0,5 2 6 0,-5 0 1 15,0 0-3-15,-2 0 2 0,1 1 1 16,-4 3 3-16,-2 2 2 0,-4 4-1 0,-2 5 0 0,-2 3-3 15,-6 3-1-15,3 4-4 0,-3 0-5 16,-1 0-12-16,1 1 3 0,4 8 2 0,-1 2 10 16,4 4 10-16,2 2-1 0,-2 3-1 0,-2-1-6 15,-1 0 1-15,2-2-3 0,-1 0 1 16,2-3 2-16,4-1 0 0,4-1-1 0,4-6 1 16,4-3-1-16,5-1 1 0,4-2-3 0,2-4 0 0,2-6 0 15,-4-2 0-15,-1-2 2 16,-2-5-3-16,-3-1 0 15,0-4 0-15,-3-2 0 0,0-2 2 0,-3-1 2 0,1-3 1 0,-4 1 1 0,-2 1 2 16,-3-2 4-16,-2 1 0 0,-5 0 4 16,0 2 1-16,-5 2 2 0,-2 1 6 0,-1 4-2 15,-7 4 2-15,-2 2 1 0,-3 4-9 0,-5 3-5 16,0 2-5-16,-3 5-7 0,2 2-2 0,0 0 2 16,1 7-1-16,1 3-1 0,0 4 1 15,3 3 0-15,3 5-1 0,2 2 3 0,3 3-2 16,3 3-1-16,3 0 2 0,8 2 0 15,3-1-2-15,3 2 0 0,3-1 2 0,1 0 0 16,2-2 1-16,2 3 4 0,0-4-4 0,3-2-1 0,-3 2 1 16,2-4-3-16,-3 0 3 15,-2 1 2-15,0-1-1 0,-7-1 2 0,1 0-3 0,-3-2-2 16,-3 1 1-16,-3-2-1 16,-1-1 1-16,-3-4 1 0,-6-1 0 0,0-4 5 0,-2-1 0 15,-4-3 2-15,-1-3 1 0,1 0-1 0,0-3 0 16,0-1-7-16,-3 0-10 0,3-4-23 0,2-1-41 15,-1-6-71-15,2-2-211 0,5 3-779 16,1 3-549-16</inkml:trace>
  <inkml:trace contextRef="#ctx0" brushRef="#br0" timeOffset="42739.0015">3857 7027 2906 0,'0'0'33'0,"0"0"-26"0,0 0-3 0,0 0 14 16,0 0 20-16,0 0 21 0,0 0 14 0,0 0 4 16,-14 133-7-16,18-96-13 0,2 6-9 15,3 3-3-15,2 4 3 0,1 4-9 0,3 4-10 16,1 2-10-16,-1 1-11 0,2-1 3 16,-1-1 0-16,-3-4-3 0,2-2 1 0,-5-4-7 15,-1-5-1-15,0-7-4 0,-3-7-9 16,-2-5-12-16,0-7-18 0,-3-6-23 15,-1-5-21-15,0-5-7 0,-3-2-57 0,-3-3-97 16,-5-7-212-16,3 0-510 0,1 3-501 0</inkml:trace>
  <inkml:trace contextRef="#ctx0" brushRef="#br0" timeOffset="44099.2155">3926 7370 793 0,'0'0'469'0,"0"0"-74"0,0 0-104 0,0 0-36 16,126-63-52-16,-96 60-37 0,5 3-40 0,0 0-20 15,1 10-16-15,-1 2-21 0,3 4-17 0,0 4-18 16,-3 3-16-16,-3 3-1 0,-2 3-6 0,-3 3-4 16,-3 0 4-16,0 3-7 0,-7 0 2 15,-2-3-3-15,-4-2-5 0,-6 1-8 0,-1-5-21 16,-2-1-8-16,-2-8 1 0,0-3 4 0,-3-6 17 16,-2-2 9-16,-5-3 3 15,2-2-3-15,-1-1-4 0,1 0-2 0,0-7-4 0,1-3 7 16,6-2 2-16,1-4-5 0,0-2-2 15,6-1-5-15,6-3 1 0,3-3 6 0,4-3 0 16,0-3 7-16,2-1 4 0,5-1 6 0,-1-2 13 0,0 2 4 16,0 2 13-16,-2 1 11 15,1 2 9-15,-5 2 13 0,-2 4 1 0,-2 3-7 16,-1 4-8-16,-3 4-12 0,-1 4-8 0,-4 4-9 16,-2 3-5-16,1 2-13 0,-1 5-5 15,-2 7 0-15,1 3-2 0,-3 5 6 16,0 3 6-16,-2 2 1 0,-1 2 1 0,-3 2-4 0,3-1-2 15,-2 1-3-15,1-1 0 0,3-3 1 0,1-1-1 0,1-3-1 16,1-4-4-16,5-5 4 16,3-2 1-16,1-3 1 15,4-5 6-15,1-3 0 0,3-1 0 0,3-4 3 16,3-6-3-16,-1-2 2 0,-2-2 0 0,2-1 0 0,-3-3 3 0,-4-2-4 16,3-2-2-16,-3-2 0 0,0 0-3 0,-1-2 1 15,-1 0-1-15,2 0-1 16,-1-2 0-16,-5 1 1 0,2 1-1 0,-4 1 1 0,0 1 4 0,0 4-5 15,-5 4 0-15,2 2-3 16,-5 6-6-16,1 3 6 0,-2 3 0 0,1 2-3 0,1 0 0 0,-1 3-7 16,3 8 1-16,0 3 1 0,2 2 3 15,-2 5 3-15,2 2 0 0,-1 0 1 0,1 2 0 0,3-1-2 16,-3 1 3-16,2-1-4 16,1-4 4-16,2 0-2 0,2-3-2 0,4-4 2 15,2-1-2-15,3-5 3 0,3-4 1 0,0-3 1 16,3-2 5-16,-1-6-5 0,-2-4 0 15,4-2 0-15,-3-2-2 0,1-3 3 0,-1-1 2 16,-1 0 1-16,1-2 1 0,-3-1-2 0,-2 0 0 16,-1-2 0-16,-4-2-2 0,0 1 2 15,-1-1-1-15,-1 1-1 0,-3 3 1 0,-1 1-1 16,0 3 2-16,-5 0 0 0,0 4 6 0,-3 2-4 0,-1 3 2 16,-1 5 1-16,0 1-6 0,0 3 6 15,-2 1-5-15,-4 1-5 0,-1 6-1 16,-3 5-4-16,0 4 1 0,0 4 3 0,-1 2-3 0,2 1 2 15,0 4-1-15,0 0 0 0,5 1 1 0,-2 1 0 16,4 2 0-16,1-4 3 0,1 0 0 0,0-3-2 16,0-3 0-16,4-3-2 0,3-3-2 15,2-3 3-15,-1-2 1 0,5-2 1 0,-1-5 0 16,2-3-1-16,3 0-1 0,2-3 1 0,3-5 1 16,3-3 0-16,-1-1 1 0,-2-1 0 0,6-1-1 15,-5 0 1-15,2 0 0 0,-2 0 1 16,-2 2 2-16,2 2-3 0,-3-2 0 0,-1 3-2 15,2 1-2-15,-3 1 4 0,-1 2-2 16,1 1 2-16,-1 3-1 0,-1 1-2 0,-1 0 0 16,0 1-1-16,-2 5-1 0,-1 1 2 0,3 4 1 15,-2-2 1-15,0 3-2 0,-2-2 1 0,0 2-1 0,-1 0 0 16,-1 0 2-16,0-2-1 0,0 0 0 16,-2-2-2-16,-2 0-1 0,3-2 0 15,0 1 1 1,-2-4 1-16,2 0 1 0,2-2-2 0,1-1 1 0,0 0-1 0,6-5-2 0,-3 0 2 15,4-3 1-15,1-1 2 0,0 0 0 0,2-4-1 16,1 0 0-16,4-2-3 0,0 1 4 0,3-1-1 16,-6-3 1-16,4 0 0 0,-7-1-1 15,0 0 2-15,-3 2-1 0,0 3 0 0,-3 1 6 16,-1 2-5-16,-3 3 0 16,-5 3 2-16,3 2-8 0,-5 3 2 15,2 0 2-15,-2 2 0 0,3 5-1 0,-3 4-1 0,-1 4 0 0,3 2-1 16,-1 4 4-16,0 2-1 0,2 1-1 0,2 0 2 15,1 0-2-15,5-2 1 0,5 0 1 0,2-1 0 16,8-3 0-16,3-3-1 0,6-4 0 0,3-5 0 16,1-1-2-16,2-5 4 0,0 0 0 15,-4-5 2-15,-5-4 3 0,-3-3-1 0,-3-5 2 16,-1-1 0-16,-4-4 0 0,-3-2 2 0,-2-2-1 16,1-3 0-16,-2-1-2 0,-5-1 1 0,3-1-2 15,-3-4 0-15,-2 4 0 0,1-4-3 0,-2 1 1 16,-1 1-1-16,0 0-2 0,-2 6 5 15,-3 2-1-15,2 7 1 0,-5 5 6 0,1 4-2 16,-2 5-1-16,0 5-5 0,0 0-9 0,0 3 0 16,1 8 0-16,-2 3 2 0,-2 5 5 15,-2 5 0-15,2 5-2 0,-3 2 1 0,3 3-1 16,0-1 0-16,-3 3 1 0,5 0-1 0,2-1-4 16,-1 2 3-16,0 1 0 0,0 0 2 0,7-1 0 15,-4 1-3-15,-1-3-12 0,2-3-20 16,-1-3-21-16,-2-4-28 0,1-6-28 15,2-5-30-15,-2-5-22 0,-1-5-39 0,0-3-170 0,0-1-646 16,0 0-585-16</inkml:trace>
  <inkml:trace contextRef="#ctx0" brushRef="#br0" timeOffset="44349.8532">7596 7151 2309 0,'0'0'201'0,"0"0"-40"0,0 0-12 15,131-26-6-15,-92 21-7 0,0 0-25 16,5 1-25-16,0 0-22 0,6 3-16 0,2 1-5 16,2 0-7-16,-1 0-8 0,-3 0-3 15,-6 3-10-15,-5-1-4 0,-8 1 2 0,-7 0-1 16,-6-2 2-16,-7-1 1 0,-3 2-1 0,-5-1 0 16,1-1-1-16,-4 0 0 0,0 0-1 15,0 0-4-15,-4 1-8 0,2-1-3 0,0-1-1 0,-4 2-3 16,3 1-1-16,2-1-5 0,-2 0-18 15,-2 1-18-15,2-1-38 0,-4 1-60 0,5-1-89 16,0 0-278-16,-2-1-866 0</inkml:trace>
  <inkml:trace contextRef="#ctx0" brushRef="#br0" timeOffset="45538.0699">9667 7026 2432 0,'0'0'213'0,"0"0"-36"0,0 0-44 16,0 0-36-16,0 0-19 0,-128-74-14 15,94 73-14-15,-7 3-10 0,-7 10-7 0,-4 6-3 16,0 5-2-16,-3 6-4 0,0 3-1 16,4 5-3-16,6 0-4 0,5 1-6 15,8-2-3-15,9 1-9 0,10 0 1 16,11-2 4-16,3-3-2 0,13-3 10 0,13-5-1 0,6-5 4 0,10-6 4 16,8-6-6-16,4-6 2 0,4-1-2 0,1-6-3 15,-3-5 0-15,-1-3-2 0,-5-3 1 0,-8-1 0 16,-8-3 2-16,-4-1 0 0,-4-2 1 0,-6-1-1 15,-3 1-2-15,-5 2 3 0,-4-2-1 0,-2 3-1 16,-5-1 3-16,-2 2-2 16,0 1-2-16,-8 2 0 0,2 2-4 0,-7 3-1 0,1 3-1 15,-1 0-2-15,-2 4 2 0,2 4-1 16,-1 1-3-16,-2 1 0 0,3 8-3 0,0 3 1 16,-2 5 3-16,4 4 0 0,3 1 0 0,5 3 0 0,3 0 0 15,1 1-1-15,7 1 4 16,5-2-2-16,10 2 1 0,4-6 1 15,9-1-7-15,5-6 6 0,5-3 0 0,7-8-1 0,4-3 5 0,1 0-4 16,0-6-1-16,2-3 2 0,-2-1-5 0,-1-1 1 16,-3-2 3-16,-4 1-4 15,-3-1 1-15,-3 1-1 0,-1 2-1 0,-4-1 2 0,0 0 4 16,-3 4-5-16,3-2 1 0,-1 4 1 16,2 0-8-16,3 0 7 0,5 1-1 0,6 2 1 0,3 1 7 15,6 1-6-15,4 1 1 0,3-1 0 16,4 3-4-16,-1 1 2 0,0 1-1 0,5-1-3 15,-2 1-1-15,0-2-3 0,-2 0-2 0,1-1 2 16,-3-2 5-16,-1 1 1 0,-2-1 2 16,-5-1 2-16,-3-5-8 15,-3 0 7-15,-10-2 0 0,-4-1-1 0,-9 0 8 0,-7-1-2 16,-8-2 0-16,-2 2 6 0,-6-3-4 0,-2 2 4 16,-1 0 1-16,-5-1 2 0,-1 0 3 0,-3 1 1 15,0-1 0-15,-5 2-2 0,-6 1-2 0,-4 0-4 16,-6 2-4-16,-5 1-4 0,-8 4-5 0,-8-1 6 15,-5 3-2-15,-10 4 2 0,-4 2 5 0,-1 5-7 16,0 0 1-16,5 2 0 0,7 1-5 0,9 3 4 16,11 2-3-16,9 0-1 0,10 0 2 15,8 2-1-15,4-2 0 0,14 0 1 0,12-5-1 16,9-2 4-16,11-4 1 0,8-4 1 16,6-4 1-16,-4-2-1 0,2-5-1 0,-5-4-1 15,-4-3 2-15,-5 0-2 0,-2-3 0 16,0-2 1-16,-6-2-3 0,1-1 4 0,-4-2 1 0,-3-2 2 15,-4-1 8-15,-2-3-5 0,-4-1 0 16,-5 1 2-16,-1-2-4 0,-6-1 4 16,-4 0 4-16,-6 0-4 15,-1-2-1-15,-5 3-1 0,-6 2-1 0,1 4 3 0,-1 2 1 0,0 6 1 0,3 4 0 16,1 3 0-16,1 4-7 0,2 3 5 16,2 2-3-16,3 1-3 0,0 1 5 0,1 1-11 15,-1 7 0-15,-2 6-1 0,-1 5-4 0,2 6 6 16,2 7 2-16,0 4-1 0,1 3 4 0,6 4-3 15,1 0-1-15,2 0 3 0,1 0 1 16,0 2-3-16,0 1 2 0,0 0-2 0,-2 3 1 16,3-2 1-16,-3 0 0 0,1 0-2 0,1 2 0 15,1-4-4-15,1-3-11 0,1-2-18 0,-3-1-41 16,5-1-62-16,-2-3-151 0,-2-11-766 0,-4-8-752 0</inkml:trace>
  <inkml:trace contextRef="#ctx0" brushRef="#br0" timeOffset="56499.8498">835 8520 72 0,'0'0'674'0,"0"0"-288"0,0 0-80 0,0 0-116 0,0 0-77 0,0 0 58 15,0 0 55-15,0 0 26 16,0 0-34-16,0 0-35 0,0 0-33 0,0 0-36 0,-60-67-19 16,55 65-12-16,4 1-19 0,-1 0-15 0,2-1-16 15,-1 2-17-15,1 0-9 0,0 0-6 16,0 0-6-16,0 0-1 0,0 0-11 15,0 0-13-15,0 0-10 0,0 2 5 0,1 1 15 16,6 1 21-16,2 1 19 0,4 1-4 0,4 1 1 16,4 0-2-16,6 1-3 0,8 1 6 15,6-1 0-15,5 0-1 16,12-1 3-16,9 1-4 16,27-1 2-16,26 0-13 0,19-3 0 15,11-1 1-15,-8-2-4 0,-3 0 12 16,-6-6-3-16,1 1 4 0,6-3-1 15,0 0-2-15,0-1 1 0,1 0-5 0,-1 1 2 0,-2 0-2 0,-1 0 1 0,-3 0 2 0,-5 1 0 0,2 1 2 0,-6 1-1 16,-7-1-1-16,-3-1-1 0,-8-1 1 0,-4 1-1 16,-7 0 3-16,-8 1-2 0,-9-1 1 0,-10 1-1 0,-10 1-3 15,-10 0-1-15,-12-1-1 0,-13 2 2 16,-6 1 3-16,-9 0 7 16,-5 2 9-16,-4 0 5 0,0 0 3 15,0 0-5-15,0 0-6 0,-4 0-6 0,-2-1-12 0,-3-2-3 0,-3 0-6 0,-2-1-4 16,-5 3 5-16,2-1 0 0,-3 1-2 15,1 1-5-15,3 1-23 0,0 2-23 16,1 2-40-16,0 0-50 0,2 1-102 0,5-1-335 16,-1 0-1107-16</inkml:trace>
  <inkml:trace contextRef="#ctx0" brushRef="#br0" timeOffset="62610.6409">5905 8276 1093 0,'0'0'336'0,"0"0"-37"15,0 0-42-15,0 0-31 0,0 0-23 0,0 0-39 16,0 0-54-16,0 0-34 0,0 0-35 15,0 0-22-15,0 0-9 0,0 0-7 0,-47-23 0 16,53 23 7-16,7 0 5 0,-1 0 7 0,8 1 2 16,7 2-1-16,2 1-3 0,5-1 0 0,3 0 0 15,1-1-3-15,6 0-3 0,1-1-6 16,4 2-1-16,2-2-1 16,4 0 3-16,6 0 0 0,6 0-2 0,0-1 0 0,9 2-1 15,-2-1-1-15,8 0 3 0,5 0-3 0,3-1 3 16,3 0-1-16,1 1-2 0,5-1 1 0,0 2-2 0,-1-2 3 15,4 1 1-15,-2-1 0 0,1 1 2 16,2-1-3-16,3 1 1 0,-1-2 2 16,4 1 1-16,-3-1 1 0,5 1-2 0,0-1-1 15,1-1-1-15,3 0 0 16,4 0 1-16,1-2 1 0,1 1 2 0,0-3 0 16,3 1-1-16,0-1 0 0,5 0-1 15,-1 1-1-15,1-2 2 0,1 1-1 0,1 0-2 0,-3 1-1 0,1 0 0 0,0-1-3 16,-1 3 2-16,2-1 1 15,0 0-3-15,0 1 1 0,-3 0 1 0,2 1-3 0,-1-1 3 16,1 0 1-16,-1 0 1 0,-1 1 3 0,4-1-2 16,-2 2-3-16,2-2-4 0,-4 0 3 15,4 1-2-15,0 0 3 0,-2 0 1 0,0-1-5 0,1-1 3 16,2 2-1-16,3-3-1 0,2 2 5 16,-1 1-5-16,5-2 2 0,1 0-2 0,2 0-3 15,5-2 6-15,1 3 2 0,1 0-2 0,3-3 4 16,1 1-5-16,1 1-3 0,4-1 2 0,1-1-1 15,2 2 2-15,0-2 1 0,0 0 3 0,3 1 1 16,1-1 1-16,1 0 1 16,3 1-2-16,3 1 0 0,4-1-3 0,0 1 0 0,2-1 1 15,2-1-6-15,1 1 5 0,1 1-1 0,5 0-3 16,-3 0 5-16,4-1-6 0,0 0 0 16,0 0-2-16,0-1-2 0,-2 0 3 15,0 1 0-15,-1-1 2 0,-3 1 3 16,-2-3-2-16,0 1 1 0,-4 1-1 0,0 0 0 0,-5 1-3 0,0-3 1 15,-3 1 2-15,-3 1 0 0,1-2 3 16,-5 3-1-16,1 0 0 16,-3 0 3-16,-4 0-5 0,0 0 1 0,-4-1 0 15,-6 1-5-15,-2 0 6 0,-5 0-2 0,-3-1 1 0,-10 1 1 16,-2-1-2-16,-8-1-2 0,-6 0 3 0,-6 2-3 0,-6-1 1 16,-8-1 1-16,-3 1 0 15,-8-2 0-15,-4 5 1 0,-6-3 1 0,-3 0-1 0,-9 1 0 16,-1 0-2-16,-9 0-1 0,-4 1 1 15,-6 1-3-15,-6 0 3 0,-4 0-1 0,-6 1-1 0,-5 0 4 16,-2-1-2-16,-5 2 1 0,-6 0-1 16,0 1 2-16,-3 0 2 0,-1 0 3 15,0-1-1-15,0 1-3 0,0 0-2 0,0 0-2 0,-2-1-2 16,-2 1 1-16,1-3-2 0,-4 1 2 0,-2 0 1 16,-4-2-4-16,1 0 4 0,-5 0-3 15,4 0-10-15,-4-1-12 0,5 2-27 16,-3 1-41-16,0 2-58 0,-2 0-138 0,4 0-783 15,5 0-696 1</inkml:trace>
  <inkml:trace contextRef="#ctx0" brushRef="#br0" timeOffset="64444.3206">14007 7052 705 0,'0'0'624'0,"0"0"-143"0,0 0-108 16,0 0-62-16,0 0-69 0,0 0-68 0,0 0-59 15,0 0-51-15,0 0-38 0,0 0-16 16,0 0-2-16,0 0 8 0,28-3 12 0,-26 19 8 15,0 4 2-15,-1 2-1 0,-1 5 3 0,0 4-4 16,0 4-1-16,0 4-2 0,0 3-9 16,-5 3-1-16,0 1-3 0,2 0-5 0,-3-2 3 15,3-2-10-15,-1-3-2 16,2-6-3-16,0-3-6 16,1-7 6-16,1-3 2 0,-1-6 2 0,0-5 4 0,2-3-5 15,-1-1 7-15,-1-4 6 0,1 0 10 0,-1-1 19 0,-1 0 1 0,-2-7-8 16,0-2-12-16,-3-4-15 0,1-7-6 0,0-2 0 15,-5-4 3-15,2-5-6 0,0-2-1 0,-1-6-3 16,-1-4-4-16,2-4 5 0,4-3 0 0,0-6 3 16,1-2 3-16,-1-2-8 0,5-2 1 15,-1-2-2-15,5 0-4 0,2 0 4 16,5-1-2-16,0 2 1 0,7 4-2 0,-1 6 2 0,4 5-1 16,0 5-2-16,3 4 6 0,5 6-6 15,2 4-1-15,4 6 0 0,1 2-1 0,1 5-1 16,-2 2 5-16,3 5-3 0,-4 4 0 15,1 3-2-15,-3 2-2 0,-2 4 1 0,-4 6 2 0,1 6 2 0,-5 5 0 16,1 4 1 0,-7 3 2-16,1 4-1 0,-6 4-1 15,-2 4 3-15,-6 2-2 0,-3 3 1 0,-2 4 2 0,-8-1-2 16,-6 0-3-16,1-2 3 0,-4-7 2 0,-2-2 0 16,-1-7 4-16,-3-4-3 0,3-7-2 15,-2 1 1-15,-2-5-6 0,2-2 7 0,-1-4 2 0,1 1 0 16,-4-2 6-16,4-2-6 0,-2-2-1 0,5 0-1 15,0-2 3-15,2-3-3 0,5 2 1 0,-2-1 1 16,6 0-5-16,2 0 4 0,2 0 0 0,2 0-1 16,1 0 5-16,3 0-7 0,0 0-3 15,0 0-5-15,0 1-10 0,0 3 8 0,6 2 3 16,1 3 4-16,3 2 10 0,6 2-7 0,3 2 1 0,5 3 0 16,6-1-3-16,6 2 3 15,5 2 3-15,2-1 0 0,4 2 3 0,2 0-2 0,2-1-3 16,-4 0 1-16,3-2 0 0,0-1-1 0,-4-1 1 15,0-3 0-15,-3-3-1 0,1-1 2 16,-4-4 1-16,-2-1 1 0,0-4 3 0,-3 2-3 16,-1-3 1-16,-4 0-3 0,-5-3-1 0,2-3 4 15,-7 0 1-15,0-3 1 0,-2 1 1 0,-3-1-3 16,1-3 1-16,-4 1-1 0,-1-2 0 16,0 0 1-16,-3 0 0 0,0 1 0 0,-4-3-3 15,0 0 2-15,1 0-1 0,-3 0 0 0,-2 2 1 16,0-2-3-16,-1 3 0 0,1 2 1 0,-1 0-2 15,-1 2 3-15,-2-2-1 0,1 4-2 16,2 0 6-16,-1 0-6 0,-2 2-1 0,2 2-1 16,2 1-4-16,-1 1 2 0,1 0-5 15,-2 1-1-15,0 6-5 0,-3 3 6 0,0 4 4 16,-3 2 2-16,1 4 3 0,4-1-2 0,2 2-3 16,1 0 2-16,3 3-3 0,6-3 3 0,3-2 3 15,6 2 0-15,4-4 1 0,6-3-1 0,5-4-1 16,7-2 0-16,9-3 1 0,2-5 1 0,2 0 0 15,0-3 1-15,2-6-2 0,-4-4 1 16,-6-2 1-16,3-3 1 0,-6-4 6 0,-3-1-3 16,-1-3-2-16,-2 0-1 15,0-3-8-15,-3-1 6 0,-4-3 0 0,-5 2 1 0,-5-3 9 16,-6 3-7-16,-3 1 0 0,-5 2-2 16,-4 4-7-16,-1 3 7 0,-8 5-2 0,-2 2 0 0,-9 6-1 15,-1-1-3-15,-3 5-1 0,-6 4-1 0,-1 0 4 16,0 2-2-16,6 6-3 0,3 0-1 0,4 5-5 15,6-1 2-15,7 6 3 0,1 1 3 16,3 3 7-16,8 2-5 0,8 1 0 0,-1 5-2 16,10-3-4-16,-1 1 7 0,3 0 2 15,-2 1 2-15,1-1-1 0,-2 1-1 0,-2-2-2 16,0 2 0-16,-2-2 0 0,-2 1-1 0,-1-2 0 0,-2-2 0 16,-4-3-1-16,2 0 2 0,-8-2 1 15,2-3-1-15,-6-1 3 0,-1-1-4 0,0-3-1 16,-6 1 1-16,1-3-2 0,-5-1 2 0,1-1 3 15,0-3 1-15,-1-1 0 0,0-2 0 16,2-1 0-16,3 0-1 16,-2-5 1-16,2-2 0 0,-1-3-1 0,6-2-2 0,0-5-4 0,2-1 1 15,13-3-5-15,4-1 1 0,7-2 2 16,9-2-1-16,2-2 2 0,4-1 0 0,0 2 1 16,3 0 4-16,-5 0 0 0,0 4 2 15,-1-1-1-15,1 6-4 0,-5 1 2 0,1 3-2 0,-3 2 0 16,-3 4 4-16,-3 2 0 0,-1 1 0 15,-9 3 2-15,2-1-3 0,-7 3 0 0,-2 0 0 16,2 2 1-16,-4 3-2 0,-3 2-1 0,4 2 0 16,-5 3-4-16,4 3 4 0,-5 2 2 0,1 2-1 15,1 2 2-15,-2 3-1 0,-1 0-2 0,-1 2 0 16,5-1 0-16,-1-2 0 0,4-2 1 16,1-4 1-16,3-3 0 0,1-3 1 0,0-3 0 15,4-3 2-15,-1-1 3 0,0-3-1 0,3-1 1 16,1-4 2-16,-3-4-2 0,2-1 2 0,-3-1 0 15,1-3-1-15,-3 0 1 0,1-2-3 0,-2 0-1 16,-3-3 2-16,-1 2 1 0,-2-3 1 16,-1-1 0-16,-1-2 0 0,-3-1-5 0,-2 0 2 15,0 0-1-15,-6-1-1 0,-3 2 1 0,-4 0-3 16,-2 2-3-16,-4 2-2 0,-5 3-2 0,-4 1-2 16,-5 6-1-16,-1 2-5 0,-6 5-7 15,-1 1-23-15,-1 2-30 0,-1 8-53 0,-2 1-117 16,13 0-500-16,11-4-980 0</inkml:trace>
  <inkml:trace contextRef="#ctx0" brushRef="#br0" timeOffset="66034.7965">17522 6967 2319 0,'0'0'256'0,"0"0"1"0,0 0-69 0,0 0-11 0,0 0-40 15,0 0-46-15,0 0-38 0,0 0-33 0,0 0-16 16,0 0-1-16,0 0 3 0,0 0 5 0,0 0 2 0,0 0-2 16,-52 86-2-16,41-59 0 0,1 2-4 15,1 0 2-15,2 0 0 0,4 1-1 0,2 0 5 16,1-1-6-16,3-4 2 0,5 1 0 0,4-5-5 16,0-1 6-16,8-3 3 0,-1-3 1 0,2-4 3 15,3-3 0-15,3-6-2 16,0-1 1-16,-2-3 5 0,5-6-4 0,-3-5 1 15,-3-1-1-15,0-2-5 0,-3-2 1 0,-2-2-2 16,-2-3 0-16,-1 2 4 0,-2-3-3 0,-3 0 1 16,-1 0-3-16,0-2-3 0,-1 3 0 0,-2 3 0 15,-3 1 0-15,-1 4 2 0,-1 2-1 0,-1 2 0 16,0 4-1-16,-1 3-2 0,0 1-1 0,0 2-1 16,0 2-1-16,0 0-4 0,0 0-5 0,0 0-8 15,0 4 0-15,-2 3 5 16,-3 4 2-16,3 5 11 0,-2 1 0 15,0 2-1-15,3 2 1 0,0 0-2 0,1-1 1 16,1 3 0-16,-1-3 0 0,4 1-2 0,3 0 2 16,2-2 0-16,0 1-2 0,1-3 3 0,3 1 0 0,0-5-4 15,1-1 6-15,0-3-3 0,-1-4 0 16,2 0 7-16,-1-4-4 0,2-1 1 0,0 0 2 16,1-4-8-16,0-3 8 0,0-2-2 0,2-2-1 0,-2-1 7 15,1-1-5-15,-2-1 0 16,2-2 0-16,-2 0-5 0,-1-2-1 0,3 0 1 15,0-1 0-15,-4-1 2 0,5 0 0 0,-3 1 2 16,0-2-3-16,2 3 3 0,-3 1-3 0,0 2 0 0,-3 3 3 16,0 3-8-16,-3 1 4 0,1 2-2 15,-2 2-1-15,2 1 3 0,-2 3-5 0,0 0-2 0,0 0 0 16,3 4-3-16,-1 5 3 0,0 1 1 16,2 5 0-16,1 0 2 0,-1 5 3 15,-2 0 0-15,2 2 1 0,-1 1 4 0,-2-2-4 0,-1 1 0 16,2-1 2-16,-3-2-7 0,1-1 5 15,2 0 1-15,2-3-4 0,1-1 12 0,0-3-7 16,0-2 0-16,3-2 1 0,-1-2-9 16,3-3 4-16,3-2 2 0,-2 0 0 15,2-2 2-15,1-4-6 0,0-3-4 0,1-2-2 0,0-1-1 0,0-2-2 16,-1-2 2-16,1 2-4 0,-1-2-9 16,0-4-1-16,1 1-1 0,-1-2-3 15,-2 0 9-15,0 2 0 0,-1 1 3 0,-4 0 6 16,1 4 2-16,-6 1 6 15,0 3 3-15,0 1 0 0,-5 0 2 0,0 3-1 0,-3 3 1 0,-1 1 3 16,-1 1-1-16,0 1 0 0,0 0-2 16,0 0-8-16,-1 4-6 0,-1 2 4 0,-5 5 3 15,1 1 4-15,-1 3 8 0,3 1-5 0,-2 2-1 16,4 1 0-16,1 1-5 0,1 1 5 16,1-1-1-16,3 1-1 0,5 0 4 0,5-1-4 15,5-1-1-15,3-1 1 0,3-4-6 0,6-2 1 16,1-5-1-16,3-3-4 15,0-3-1-15,1-1-2 0,1-5-3 0,-2-4 4 0,-1-1 6 16,-3-1 3-16,-1 0 2 0,0-4 3 0,0 1-5 0,-3-1 3 16,-3 0-1-16,1-1 1 15,-3-3 6-15,-4 1-1 0,0-2 1 0,1 0 2 0,-7 1-2 16,0 2 4-16,-3-2 2 0,-2 4 0 0,-1-1 7 16,-3 5 2-16,-2 3 2 0,-1 2 0 15,0 2 1-15,0 1-6 0,0 3-1 0,0 0-7 16,-5 0-10-16,-1 3 1 0,-3 4-2 0,-4 4 1 0,1 2 4 15,-3 2-4-15,5 4 0 0,0 2 0 16,-1 2-6-16,5 1 7 0,2 0 0 0,3-2-1 16,1 1 7-16,0-1-6 0,6-2 0 0,6-1 0 15,2-1-4-15,6-4 2 0,1-2 1 16,7-5 0-16,0-3 2 0,2-2-1 16,2-2 1-16,1 2 0 0,-2-7 0 0,-1-3 1 15,0-2 0-15,-3-1 2 0,-2 0-2 0,1-2 1 0,-2-1-1 16,-3 0 0-16,1 0 2 0,1 0-2 15,-5-1 1-15,2 1 1 0,-1-1-2 0,-4 0 1 16,-1 1 0-16,-1 0 0 0,0 3-6 0,-2 1 10 16,-1 2-1-16,-3 2 1 0,1-1 8 15,-1 3-9-15,-3 2-1 0,1 0-1 0,-1-1-6 0,0 3 2 16,0 0-1-16,-2 0-2 0,3 0 8 16,0 2-6-16,-3 2 1 0,3 1 0 0,-1 2-6 15,-2 1 5-15,2-1 1 16,0 1 0-16,-1 1 0 0,0 0 1 15,1 0-2-15,-4 1 1 0,3-2 1 0,-1 1-1 0,-1-2 0 16,-1 2 2-16,2-2-7 0,0 0 5 0,-1-1-1 16,2-2 0-16,1 2 8 0,-2-1-7 0,3-1-12 0,1 2-27 15,4-1-49-15,-1 1-94 0,1-2-451 16,-4-2-822-16</inkml:trace>
  <inkml:trace contextRef="#ctx0" brushRef="#br0" timeOffset="68236.4015">814 9113 0 0,'0'0'0'0,"0"0"48"16,0 0 339-16,0 0-12 0,0 0-11 0,0 0-22 16,0 0-40-16,3-132-23 0,-2 116-46 0,0 1-51 15,1 4-21-15,-2 0-22 0,0 5-20 16,-1 0-31-16,1 4-44 0,0 2-27 0,-2 0-16 16,-3 7 0-16,-4 6 4 0,1 0 6 15,-2 4 1-15,1-4 32 0,-2 6 4 0,-6 7-7 0,4 1-3 16,-8 8-35-16,2-3-7 0,-1 4 4 15,-1 2-1-15,1 4 1 16,-1 1 0-16,1 1-2 0,1 2 0 0,0 0 2 16,6 0 0-16,-1 1 4 0,5-2 7 15,2-2 5-15,7-2 3 0,8 2 9 0,15 3-29 0,17-7-1 0,18-5 3 16,8-16-8-16,15-10 27 0,4-10-3 16,1-12-2-16,-2-8-2 0,13-11 2 0,6-9-2 0,-1-5-9 0,-4-3-6 15,-25 5-3-15,-19 7-3 0,-9 5 9 16,-10 1 5-16,-4 2 0 15,-10 1 3-15,-4 1-2 0,-6 3 2 0,-6 0-2 0,-5 4 1 16,-2 0 2-16,-4 1 0 16,-6 2-2-16,-3 1-1 0,-3 3-7 15,-4 2-2-15,0 1 1 0,-6 3 0 0,-4 5-1 16,3 3-2-16,-2 0-4 0,1 1 7 0,2 6-2 0,-5 3 2 16,-2 2 3-16,-5 4-7 0,-1 4 0 0,-5 3 0 15,4 2-2-15,1 5-3 0,3 0 6 0,7-1-2 0,7 4 0 16,6-3 3-16,6 3-6 0,5-2 6 0,7-2 0 15,5-2 1-15,7-2 3 0,5-5-2 0,7-4 1 16,5-7 2-16,3-3 2 16,5-5 4-16,5-1 4 0,10-12 0 0,11-8-8 0,6-5-6 15,-5-4-2-15,-10 3-2 0,-8 2 10 0,-7 3 1 16,-4 2 1-16,0 2-2 0,-2 3-2 0,-2 1 0 16,-2 2-1-16,-3 4-3 0,0 4 4 15,-5 3-4-15,2 0-1 0,-4 3 1 0,2 8-5 16,-3 1 3-16,2 3 2 0,-3 1 1 0,-3 3 2 15,-1 1-2-15,1 1-2 0,-3-1 1 16,-1 1 1-16,-3 0 0 0,1 0 2 0,0-5-2 0,0-3 0 16,-4-3 1-16,4-4-2 0,-4-1-1 15,1-4 4-15,1-1-3 0,0 0 3 16,4-6 1-16,5-3-6 0,0-2 3 0,4-6-1 16,1-1 1-16,1-3 5 0,1-1-1 0,-1 0 0 0,2-3 0 15,0 1-4-15,-2-2 4 0,-1 2 0 16,0 0 2-16,-3 2-2 15,-1 2-2-15,-5 3-1 0,0 3-2 0,-2 6 4 0,-2 1-2 0,-4 2 0 16,-2 4-4-16,-1 1-14 0,3 0-16 16,1 2-1-16,-1 5 5 0,4 5 13 0,-2 3 17 15,6 4-1-15,1 3 0 0,1 0-1 0,2-1 1 16,3-1 1-16,3 0 1 0,4-2 0 0,1-2 1 16,4-2-1-16,1-4-2 0,4-1 3 15,0-7 0-15,-1-2 4 0,2 0 3 0,-4-8-4 16,2-3 4-16,-3-2-3 0,0-3 0 0,-1-4 5 15,-3-3-3-15,1-4 0 0,-5-1 1 16,-3 0-3-16,1-2 2 0,-1-2 3 0,-3 0 0 16,-3 0 0-16,-1 0 0 0,-3 1 0 15,-3 1-2-15,-4-1 0 0,0 5 1 0,-3 3 5 0,-2 3 7 16,-4 5-3-16,-3 4-2 0,-2 1-10 16,-5 6-9-16,-1 4 1 0,-2 0-2 0,0 6 0 0,0 5-1 15,5 4-2-15,0 3 5 0,4 6 2 16,5 2 1-16,1 0-1 0,4 1-3 0,1 1-3 15,10-1-3-15,2 2 1 0,5-2 1 0,2 1 5 16,1 1 3-16,2-1-2 0,2-2-6 16,1 2-1-16,-2-3 0 0,-1 0 3 15,-1 1 2-15,-3-2 1 0,-2-1 2 0,-1-1-3 16,-4-2 6-16,-2 2-3 0,-1-1 0 0,-6-2 5 0,-2-1-4 0,0-1 1 16,-2-1-1-16,-6-1 0 15,-3-1 5-15,0 0 1 0,-4-3 2 0,1 1 0 16,-5-2-1-16,0 0-1 0,-1-2-4 0,1-3 2 15,-1-2-6-15,-1-4-3 16,3 1-13-16,0-2-26 0,3-6-28 0,1-4-69 0,4-7-278 16,6 4-784-16,1 4-504 0</inkml:trace>
  <inkml:trace contextRef="#ctx0" brushRef="#br0" timeOffset="68497.6431">3753 8833 2501 0,'0'0'217'0,"0"0"-71"16,0 0-48-16,0 0-42 0,0 0-13 16,0 0 6-16,0 0 4 0,0 0 1 0,0 0-12 15,0 0-7-15,-21 141 0 0,26-104-9 0,6 5 3 16,2 2-3-16,4 3-4 0,1 2 3 0,3 3-10 16,1 3-1-16,0 5-1 0,2-1-5 31,-1-2 3-31,-5 2-3 0,0-6-1 0,-3-4 2 0,-4-3-7 15,-2-5 2-15,-3-4-4 0,-2-5-2 0,-4-6-3 0,0-5-7 0,0-4-12 16,-6-4-20-16,0-5-20 0,0-2-27 0,0-5-36 16,0-1-50-16,-5-1-198 0,4-4-634 0,1 2-601 0</inkml:trace>
  <inkml:trace contextRef="#ctx0" brushRef="#br0" timeOffset="69952.0087">3743 9237 2120 0,'0'0'164'16,"0"0"-14"-16,0 0-1 0,0 0-20 16,0 0-15-16,121-75-17 0,-91 70-25 0,2 3-10 0,4 2-12 15,3 0-8-15,2 2-11 0,5 8-10 16,-2 2-7-16,3 3-5 0,-3 2 0 0,-3 4-1 16,-1 2 1-16,-7 0-3 15,-3 3-4-15,-4-1 5 0,-4 2-7 16,-8 0 0-16,-4 0 3 0,-3-2-9 0,-7 0 4 15,0-4-4-15,-3-2-4 0,-4-2 4 0,-2-3 0 16,-1-5 6-16,-2-1 1 0,3-3-5 0,-3-1-2 0,1-5-6 16,0 1 0-16,3-3 6 0,3-3 0 15,1-6 4-15,3-2-2 0,1-3-2 16,0-2-2-16,8-5-2 0,3-2 3 0,2-3-2 0,6-2 2 16,1 0 3-16,1 1-2 0,2 0 10 0,3 4 5 0,-4 0 6 15,-1 4 8-15,1 2-4 16,-3 2 3-16,2 1 0 15,-3 4 0-15,-5 1 2 0,2 4 0 0,-4 3-4 0,-3 3-8 16,-3 2-5-16,2 0-5 0,-4 2-6 16,2 6 6-16,-1 4-2 0,-3 2 5 0,2 3 3 15,-1 2-3-15,-1 2 7 0,0 2-5 0,2 1-1 16,-2-1 0-16,4 0-6 0,1 1 1 0,2-2-1 0,1 0 0 0,3-2 5 16,-2-3-1-16,1-2 1 0,4-2-2 15,-1-4-1-15,-1-2-1 0,4-2-2 0,-1-5 7 0,-1 0 1 16,2-5-2-16,-2-3 5 0,3-3-4 15,-2-3 3-15,1-4-2 0,-2 0 2 0,0-2 1 16,-1-2-5-16,-1 1 6 0,-1-2-1 0,-3 0-4 16,0 1 6-16,-1-2-2 0,-2 3-1 0,2 0 0 15,-3 2-2-15,1 3-3 0,-4 3-2 0,0 2 2 16,1 3 1-16,-2 5 4 0,-1 0-1 16,2 2-3-16,-2 1-4 0,0 0-11 0,0 0-5 15,1 7 5-15,0 2-3 0,3 5 9 16,0 2 5-16,3 3-6 0,-3 0 7 15,2 2-2-15,1 1 0 0,2-1 2 0,0 0-4 0,1-1 2 16,5-2 0-16,0-4 0 0,2 0 1 0,-1-4 0 16,4-2 0-16,2-5-1 0,0-2 1 15,3-1-1-15,-3-4 3 0,4-7 2 0,-3-2-4 0,3-1 4 16,-1-4-1-16,0 0-4 16,-2-2 6-16,-1 0-4 0,-1-2-1 15,-3 2 5-15,-3 1-6 0,-1-1 6 0,-3 2-1 0,1-1-1 0,-4 2 5 16,-3 0 0-16,-1 4 1 0,-1 1 2 0,-3 1-2 15,0 1-2-15,0 2-1 16,-2 2 0-16,2 2 1 0,0 2 1 0,0 2-2 16,-1 0-7-16,-1 0 0 15,1 0-9-15,-1 4 1 0,0 3 2 0,-4 4-1 0,3 0 4 16,-1 2 1-16,0 2-1 0,3 0 4 0,1 2-1 0,0 4 1 16,0-3 0-16,0 2-3 0,4 0 0 15,1-2 1-15,-2-1 0 0,5 1 0 16,0-3 2-16,-3 2 1 0,4-4-4 0,1-1 1 0,0-1 1 15,1-4-1-15,2-1 2 0,0-3-1 0,0 0 1 16,1-2-2-16,1-1 1 0,-2 0 3 0,1-1-3 16,0-4 3-16,-1 0 0 0,5 0-7 0,-5 1 2 15,4-3-1-15,-2 0 2 0,1 0 2 16,0-2 2-16,1 2-4 0,4-1 1 0,-2 0 3 16,2 3-5-16,-2-1 4 0,0-1-1 0,1 1-4 15,-4 2 3-15,1 0-1 0,2 2-1 16,-4 0 3-16,-1 0-3 0,-1 2 1 0,2 0 0 15,-2 0-4-15,-3 3 2 0,0 0 2 0,2 0-3 16,-2 0 7-16,1-1-4 0,-2 3-4 0,1-1 5 16,0 0-4-16,0 2 1 0,0-2 3 15,-1 1 0-15,2-1-2 0,-2 1 2 0,1 0 0 0,1 0-3 16,0-1 0-16,2 2-3 0,2-4-6 16,1 0 4-16,1 0-8 0,3-2 4 15,0 0 2-15,2 0-3 0,4-3 9 0,-4 0-6 16,-1-1 1-16,0-1 1 0,-1 0-4 0,-4-1 6 15,2 0 2-15,-1-2 1 0,-3 3 4 0,2-2-1 16,0 2-2-16,-3 1-1 0,0-1 1 0,-3 3-2 16,1 0 1-16,0 2-3 15,-1 0-6-15,1 2 0 0,4 3 0 0,-4 3-1 0,1 0 4 16,-1 1 2-16,3 2 2 0,1-1 3 0,-2 3-3 0,5-4 4 16,1 0 1-16,1-2 0 0,2-1 5 15,5-3-1-15,-1 0-2 0,7-2 0 0,1 0-2 16,0-3 2-16,4-5 0 0,-6-3 5 0,4 1 1 15,-5-3-2-15,-4-3 4 16,0 3-1-16,-4-3 3 0,-4-2 4 0,-2 1-1 0,-5-1 7 16,0-2-7-16,-1 1 4 0,-3-3-1 15,1-1-3-15,-5-1 5 0,1-4-2 0,-2-1-3 0,-1-2 1 16,2-1-2-16,-3 1 1 0,0-1 3 0,0 1-3 16,-1 1 2-16,0 5 2 0,0 3 0 15,0 6 7-15,0 7 3 0,0 1-2 16,0 4-3-16,1 2-7 0,-1 1-11 0,0 0-3 0,0 0-9 15,3 5-1-15,1 3 5 0,-1 5-1 16,3 8 3-16,-2 1 3 0,-1 4-4 0,3 2 0 16,-4 3 3-16,2 1-2 0,-2 4 4 0,0 1-3 15,0-1-3-15,-2 0 1 0,1 0-4 16,0 2 3-16,2-1-2 0,-2 0-14 0,-1-3-17 16,0-3-20-16,1-3-25 0,1-6-14 0,0-5 6 15,2-5-6-15,-1-4-14 0,-2-3-32 0,-1-4-28 16,1-1-33-16,-1-1-232 0,1-4-542 0,-1 1-409 15</inkml:trace>
  <inkml:trace contextRef="#ctx0" brushRef="#br0" timeOffset="70178.8414">7302 9058 1226 0,'0'0'501'16,"0"0"-105"-16,0 0-98 0,0 0-50 15,0 0-45-15,0 0-51 0,0 0-39 0,0 0-31 16,0 0-23-16,0 0-11 0,120-104-16 0,-99 103-8 15,2-2-6-15,4 2-5 0,-2 0 0 16,3 1-3-16,2 0 0 0,-2 0-4 0,1 0-5 16,-3 2 1-16,3-1-2 0,0 1 4 0,1-1 0 15,-3-1-4-15,1 0-8 0,2 0-29 0,0 0-49 16,1 0-95 0,-6 0-249-16,-10 0-841 0</inkml:trace>
  <inkml:trace contextRef="#ctx0" brushRef="#br0" timeOffset="70552.2013">8236 9110 2044 0,'0'0'544'15,"0"0"-383"-15,0 0-44 0,0 0 15 0,0 0 4 16,0 0-6-16,0 0-39 0,0 0-43 0,0 0-27 15,0 0-12-15,0 0-6 0,0 0 3 0,0 0 3 16,0 0-2-16,30 26 5 0,-23-19-7 16,-5 0-1-16,0-1-2 0,0 1-3 0,-1-1 6 15,3 0 2-15,-3-2 1 0,0 1 2 0,0-2-6 16,-1-1 0-16,1-1 2 0,1-1 0 0,1 0 4 16,-2 0 1-16,1 0 3 0,-1 0-1 15,1 0 8-15,5 0 6 0,-5-1 1 0,5-4 5 0,-4-1-10 16,3-1-6-16,-2 0-5 0,4-2-6 15,-5 0 4-15,3 0 1 0,-3-2 1 16,-2 1-1-16,1 0-8 0,1 1-2 0,-3 4-3 16,0 1-1-16,0 1-5 0,0 2-23 0,-3 0-45 15,-2 1-51-15,-3 1-81 0,-3 4-176 0,3-1-783 16,4-1-531-16</inkml:trace>
  <inkml:trace contextRef="#ctx0" brushRef="#br0" timeOffset="71572.2357">645 10464 440 0,'0'0'80'0,"0"0"-25"15,0 0 21-15,0 0 33 16,0 0 49-16,0 0 53 0,0 0 8 0,0 0-19 0,0 0-45 15,0 0-54-15,0 0-30 0,0 0-21 16,0 0-16-16,-64-24-14 0,57 21-11 0,2 2-2 0,5 1-1 16,0 0 12-16,0 0 29 0,0 0 31 0,0 0 29 15,0 0 19-15,0 0-7 0,0 0-12 16,0 0-17-16,0 0-17 0,5 0-15 0,11 4-5 16,8 4-40-16,8 0-4 0,3-3-3 31,2-1-9-31,9 0 29 0,-1-2-4 0,6 0-4 0,7-2 3 0,0 1 2 15,6 0 8-15,7-1 7 0,21 0 4 0,20-3-10 16,12-2-5-16,6-4 0 0,-11 4-6 0,-10-2 12 16,0 0 1-16,3 1-8 15,7-1 8-15,4 0-7 0,3 2-4 0,9-1-1 16,0 3-8-16,2-3 1 0,1 3-3 0,4-3-2 0,-3 1 4 0,0 1-3 16,1-1 5-16,-2 1 1 0,-2-2-7 0,-3 1 2 0,-1 1 0 15,0 1 0-15,3-2 4 0,-3 0-1 0,3 1 0 16,1-1-4-16,-3 1 1 0,1 1-4 15,1 0 0-15,-3-1 3 0,-1 2-8 16,-4 0 5-16,5 0-1 0,-4-1-5 0,0 1 11 0,1-1-7 16,-5 0-1-16,3 0 2 0,-1-1-7 0,-1 3 4 15,2-3 0-15,-4 1 4 0,-3-1 5 0,-3-1-3 16,1 1 2-16,-4-1-7 0,-4-1 1 16,-4-1 0-16,-4 2-1 0,-3-2 6 0,-8 1-3 15,-1 1 3-15,-7-2 0 0,-4 3-5 16,-6-2 5-16,-6 0 0 0,-9 0 0 0,-3 1 3 15,-11 2-2-15,-6-2 1 0,-8 2-2 0,-7-1 2 16,-5 2-2-16,-7 0 1 0,-7 1 3 0,0 1-1 16,-3-1-3-16,-1 1 0 0,0 0-2 15,0 0-1-15,0 0-2 0,0 0-1 0,-1 0 0 0,-4 0-6 16,1 1 5-16,-4 0-4 0,-3 0 1 16,-1 1 4-16,-4 0-6 15,3 1-2-15,-5 0-12 0,3 2-25 0,-10 1-40 0,-1 2-92 16,1-2-441-16,11-1-1223 0</inkml:trace>
  <inkml:trace contextRef="#ctx0" brushRef="#br0" timeOffset="84005.8621">1528 11744 2087 0,'0'0'20'16,"0"0"-9"-16,0 0 29 15,0 0 45-15,0 0 15 0,0 0 9 0,0 0-13 0,0 0-6 16,-10 138-13-16,0-116-8 0,1 2-3 0,-3-2-14 15,2-5 3-15,1-2-23 0,0-3 10 16,0 1 3-16,-1-1-11 0,-1-2 18 0,0 2-15 16,0-3-2-16,-3 0-1 0,-1-3-1 0,3-1-3 15,-2-4 0-15,-2-1-3 0,4 0 0 16,-5-4-2-16,5-4-4 0,1-3-1 0,0-3-3 16,3-1-4-16,5-3-3 15,2-4-5-15,1-1-5 0,4-1 0 16,5-1-1-16,4 0 5 0,4 1-1 0,4 2 2 15,6 0-2-15,7 1-15 0,3 7 2 16,1 2-2-16,-2 11 2 0,-6 1 12 0,-4 8-2 0,0 5 0 0,-1 7-2 16,0 2 0-16,-3 6 2 0,-3 4-1 0,-5 5 2 15,-1 4-3-15,-8 3 2 0,-5 2 1 0,-1 4 0 16,-9-1 3-16,-9 2-1 0,-3 1 0 0,-8 1-1 16,-5-1-6-16,3-4 5 0,-1-9-4 0,5-6 14 15,3-5 5-15,-5-1-10 0,-1 1-1 16,-2-1-14-16,-5 1-6 0,2-3 11 0,1-1 0 15,1-5 3-15,2-3 8 16,6-5-6-16,3-2 6 0,5-5 1 0,0-2 1 16,7-2-1-16,0-3-4 0,2-4-4 0,1-3-6 0,4-2 2 0,-1-1-2 15,4-1 0-15,1-2 5 16,0 1-8-16,7 0 2 0,3 0-3 0,3 3-7 0,5-1 13 16,3 5 0-16,2 0 3 0,3 2 12 15,1 3-11-15,2 3 0 0,3 0 2 16,0 7-7-16,9 6 7 0,2 5-11 0,7 4 0 0,-2 0 0 15,-6 3-4-15,-7-5 11 0,0-2 0 0,-2 0-2 16,0-2-22-16,3-3-29 0,-2-5-38 0,-3 1-73 0,3-5-99 16,-8-2-353-16,-11 0-887 15</inkml:trace>
  <inkml:trace contextRef="#ctx0" brushRef="#br0" timeOffset="84608.6604">2139 11480 325 0,'0'0'745'0,"0"0"-517"0,0 0 17 15,-118-150-20-15,89 118-5 0,0 2 12 16,-1 3-29-16,0 4-31 0,-1 1-10 0,-1 6-53 0,-3 1-33 16,2 4-18-16,-3 0-31 0,1 4-18 15,-3 2 0-15,3 4 5 0,-3 1 0 0,6 0 3 16,3 1-1-16,0 4 6 0,6 3-3 0,-6 2-3 15,-2 2-1-15,-2 4-11 0,-5 5 5 16,-4 2 4-16,-1 7 1 16,-5 2-1-16,-1 5-3 0,-2 5-3 0,0 1 0 0,-1 4 0 15,-1 5 1-15,6-6-3 0,7-4 26 0,7-3-3 16,5-7-1-16,1 4 7 0,-1 2-26 0,0 2 2 16,-1 1 4-16,3 4-10 0,-1 1 0 15,0 4-1-15,4 0-6 0,2 3 8 0,0 3 0 16,2 1 8-16,2 3 7 0,4 2-1 0,3 0 2 0,5 2-6 15,1-1 0-15,4-1 0 0,5 1 0 16,8 12 3-16,11 16-1 0,13 5-28 0,10 9-3 0,4-12 0 16,5-11-4-16,4-10 30 15,0-7 0-15,-1-12-1 0,-2-4 0 0,3-7 2 16,1-5-1-16,-1-4 2 0,19 3-1 0,7-6-11 16,10-4-4-16,-1-8 3 0,-9-10 1 0,-11-8 10 15,-4-6 2-15,0-7-1 0,1-8-3 0,-1-6 3 16,-1-5-3-16,1-5 3 0,0-6 0 0,-2-5-2 15,1-4 3-15,-2-5-3 0,0-4-2 16,0-3 2-16,-4-1-3 0,0-4 3 0,-5-4-2 0,-2-1 0 16,-6-2-1-16,-5-6 0 0,-5-1 1 0,-5-4 0 15,-3-3 4-15,-6-2-3 0,-5-3-2 16,-7 0 1-16,-6-2-3 0,-6 0 6 16,-6 0 3-16,-11-1-8 0,-8 2 2 0,-9 6-5 15,-10 4-9-15,-7 5 7 0,-12 8-3 0,-11 4-1 16,-12 8 1-16,-18 10-11 0,-17 13-6 15,-18 16-19-15,-22 18-32 0,5 9-64 0,-1 20-152 0,45-4-945 16,44-4-578-16</inkml:trace>
  <inkml:trace contextRef="#ctx0" brushRef="#br0" timeOffset="102482.1934">4598 12056 592 0,'0'0'813'0,"0"0"-408"0,0 0-92 15,0 0-51-15,0 0-39 0,0 0-31 0,0 0-40 16,0 0-28-16,0 0-25 0,0 0-13 0,0 0-11 15,0 0-9-15,-10-91-7 0,6 88-10 0,-1 2-8 16,1 0-11-16,-3 1-5 0,-3 0-5 16,-3 2-7-16,-5 5 0 0,-3 6-6 0,-8-1 2 15,-1 8 0-15,-2 2 1 0,1 3 3 0,-3 0-4 16,1 1 1-16,1 4-1 0,2 0-5 16,2 2 1-16,3-1 0 0,5-2-1 0,1 0 1 15,8-3-3-15,2 2-1 0,5-3-1 0,4-1-1 16,0-3 0-16,8 0 1 0,4-4 3 15,3-1 0-15,3-4 4 16,3-3-1-16,0-1-3 0,3-4 2 0,1-3-6 0,-1-1 3 0,4-4 2 16,-2-6-2-16,-1-3 7 0,4-4-4 15,-3 0 3-15,-1-3 0 0,-1 1-1 0,-1-3 2 16,-6 1-4-16,1-1-1 0,-3 0 2 0,0 2-1 16,-5 0 5-16,-2 2-1 15,-1 1-2-15,-1 3-2 0,-3 1-2 0,0 2 1 16,-2 3 0-16,-1 1 0 0,0 3 2 0,0 1-2 15,0 2 1-15,0 1-2 0,-1 0-4 0,0 0-3 16,-2 3-5-16,1 3-1 0,1 8 2 0,-4 3 0 0,2 3 7 16,2 2-2-16,1 3 2 15,6 0 3-15,7 1-4 0,5 0 2 0,7 2 0 0,8-1-1 0,6-4 0 16,8 0 1-16,5-5-2 0,4-3-1 16,2-6 3-16,2-6-8 0,1 0-3 0,-2-3-5 15,1-3-9-15,-2-8 0 16,-1-1 2-16,-1-5 2 0,-1-1 10 0,-5-4 0 15,1 0 2-15,-4-4 2 0,-3-1-1 0,-4-2 4 0,-3 1 2 16,-1-5 2-16,-7 3 2 0,-6-2 2 16,-3 0 2-16,-2 0-1 0,-7 0 4 0,-3-2-3 15,-4 0-1-15,-1 0 3 0,-3 1-1 16,0 3 3-16,-4 0 0 0,-1 3-4 0,-2 2 4 0,-3 3-1 16,0-2 0-16,0 6 4 0,1 2-5 0,-2 3 4 15,4 5-2-15,3 1 1 0,0 4 0 0,2 1-3 16,1 1-3-16,1 1-8 0,0 3-5 15,0 5-1-15,0 7 0 0,0 7 5 0,0 3 2 16,0 7 1-16,4 2 1 16,1 1-2-16,3 5 3 0,2 0-1 0,1-2-1 15,-1 0 2-15,6-4-3 0,-1-3 1 0,3-1-1 0,-3-5 0 16,5-1 2-16,0-4 0 0,-2-3 2 0,2-4-2 16,-1-3 0-16,-1-5-2 0,0-2 0 0,0-3 2 15,1-1-5-15,-1-9 7 0,-2-3 1 16,2-4-1-16,0-3 3 0,-1-4-4 0,-2-3 0 0,1-2 1 15,-1-2-1-15,2-5 0 0,-4-2 1 16,-2-1-3-16,1 0 4 0,-2 2-2 16,-2 2 2-16,1 5 0 0,-6 2-1 0,3 4-2 15,-4 2 0-15,0 0 1 0,1 3-1 0,-1 2 1 16,-1 0 2-16,0 1-3 0,-1 2 4 0,0 1-3 16,0 3-3-16,0 0 6 0,0 0-4 15,0 1 0-15,0 2 2 16,-1 2-5-16,0-1 4 0,1 1 0 0,-2 0 1 0,2 0 2 0,-1-1-5 15,-1 2 0-15,2-2-1 0,-1 1-2 16,1 1 4-16,0-1 0 0,-1-1 4 0,1 2-4 0,0-2 0 16,0 3 0-16,0-1-4 0,0 1 6 0,0 2-4 15,0 0 2-15,1 1 0 0,-1 0-4 16,0 0 4-16,0 0-2 0,0 0-1 16,0 0 0-16,0 0-7 0,0 0-3 0,0 0-1 0,0 0 0 15,0 2 7-15,0 2 3 0,0 1 0 0,0-2-9 16,0 2-11-16,1 1-16 0,-1 2-22 15,0 0-21-15,0 1-33 0,0 2-53 0,0 0-76 16,0 0-232-16,0-1-623 0,0-4-351 0</inkml:trace>
  <inkml:trace contextRef="#ctx0" brushRef="#br0" timeOffset="103617.6134">6186 11539 1730 0,'0'0'325'0,"0"0"-36"16,0 0-66-16,0 0-44 0,0 0-23 15,0 0-29-15,0 0-29 0,0 0-35 16,0 0-23-16,0 0-7 0,-119-3-10 0,93 24 7 0,-4 6 1 16,0 4-5-16,1 5 6 0,1 2-6 0,3 3-6 15,0 3-1 1,0 3-11-16,5 1 2 0,4 2-2 0,1 2-3 0,7-4 4 15,6-2-7-15,2-6 0 0,10-2 0 16,9-3 0 0,4-4-2-16,7-4-2 0,8-6-2 0,4-2-8 15,5-6 0-15,5-5-10 16,2-4-19-16,4-3-10 0,-2 0-24 0,2-4-18 0,-6-8-16 16,3-5-28-16,-2-2-12 0,-2-4-19 0,-6-4-34 0,1-2 22 0,-7-3 21 15,-3 0 37-15,-5-4 69 0,-3-1 19 16,-5-3 27-16,-5-6 16 0,-4 3 37 0,-4 0 60 0,-2-2 52 0,0 1 44 0,-7 3 4 15,0 1-23-15,-1 0-20 0,0 7-23 16,0 1-13-16,-8 1-18 0,5 2-25 0,0 4-13 0,-3 0-14 16,3 5-4-16,-3 3 1 0,4 2-10 15,0 2-1-15,-2 5-13 16,2 2-4-16,1 2-6 0,0 0-1 0,1 3-6 16,-1 0-3-16,1 0-4 0,0 0-6 0,0 5 2 15,0 3-4-15,0 4-1 0,0 8 5 0,1 3-6 16,1 5 5-16,4 3 1 0,-4 3-3 0,3 5 7 15,0 3-3-15,-3 3 0 0,1 4 3 16,2 1-4-16,-4 4-1 0,1-2 0 0,4 4-1 0,-5 1 3 0,-1-1 0 16,1 0 1-1,-1-4-1-15,0-2-2 0,0-4 0 0,0-9-2 0,1-5 2 16,0-7-1-16,1-6-2 0,-2-6-1 0,2-4-5 0,-2-2 0 16,0-6 3-16,1-1 2 0,-1-1 3 15,0-9-4-15,2-6 0 0,-1-6-1 0,3-5-1 16,1-7 5-16,3-2 1 0,0-1-1 0,4-3 1 15,2-1-2-15,4 0-1 0,4-2 0 0,3-1 1 16,2 2 2-16,1 4-1 0,4 5 0 16,-4 5-3-16,3 6 4 0,-2 2 1 0,2 6 1 15,-2 4 3-15,0 4-5 0,-1 6 0 0,2 0 2 0,-1 4-2 16,1 5 4-16,-2 5-1 0,-3 5-1 16,1 4 0-16,-4 2-3 0,-1 3 0 15,-2 2 0-15,-5 2 1 0,2 0 1 0,-5-1-1 16,-2-1 0-16,0-1-1 0,-4-3-2 0,1-6-8 15,-3-2-18-15,3-2-23 0,-3-5-35 0,-1-4-41 16,3-2-56-16,-4-5-91 0,-1 0-600 0,1 0-806 16</inkml:trace>
  <inkml:trace contextRef="#ctx0" brushRef="#br0" timeOffset="103775.659">7298 11279 2471 0,'0'0'134'0,"0"0"-21"16,0 0-42-16,0 0-55 0,0 0-34 0,0 0-10 16,0 0-4-16,0 0 13 0,0 0-21 0,0 0-120 15,0 0-335-15,0 0-1016 0</inkml:trace>
  <inkml:trace contextRef="#ctx0" brushRef="#br0" timeOffset="104651.2104">7927 11760 2662 0,'0'0'167'0,"0"0"9"16,0 0-23-16,0 0-27 0,0 0-13 0,0 0-31 16,0 0-26-16,0 0-29 0,0 0-18 0,0 0-2 15,0 0-4-15,0 0 3 0,0 0 1 0,0 0-4 16,-13 114 4-16,20-82-1 0,1 3 2 15,2-1 1-15,0-1-5 0,1-5 1 0,1-2-4 16,1-2-2-16,3-6 5 0,1-1 1 0,-2-4 2 16,2-4-3-16,2-2-1 0,-3-4-1 0,3-3-2 15,0-2 4 1,-1-6-1-16,-2-1 1 0,2-3-1 0,-2-2-3 16,-2-3 4-16,0 0-2 0,1-2 3 0,-2-2 4 0,-3-1-6 0,0 0 2 15,0 0-3-15,-2 1-4 0,-4 2 6 16,2 5-1-16,-3 1 0 0,2 5 4 0,-3 2-6 15,-2 2 0-15,1 3-2 0,-1 1-1 0,0 0-2 16,0 0-1-16,0 6-1 0,0 3-2 0,1 4 7 16,0 2 0-16,0 3 2 0,3 4 2 15,-2 0-2-15,1 0 0 0,3-1-3 0,-3 0-2 0,5-1 5 16,-3-1 2-16,3-1 1 0,0-3 2 16,3-2-7-16,0-1 0 15,0-4-1-15,2 0 1 0,1-5 2 0,0 0 0 16,-3-3 1-16,5 0-2 0,-3-3 1 15,3-2-1-15,-4-3 1 0,0-2 3 0,1 0-1 0,-3-1 2 0,0-1-3 16,1 0-4-16,-3 0 5 0,0-2-1 16,1 2 3-16,-3-3 0 0,1 1-3 15,1-2 0-15,-4 1-2 0,4 1-1 0,-6 0 3 0,3 3 1 16,-2 4 0-16,-3 1-1 0,2 1-1 0,-1 3-3 16,-1 1 1-16,0 1 2 0,3 0-6 0,-2 0-3 15,0 3-1-15,1 4-5 0,4 1 10 16,-1 5 2-16,5-2 2 0,0 3 7 0,6-1-7 15,0-1 0-15,5-1-2 0,5-3-6 0,1-3 9 16,5-3-1-16,0-1 1 16,3-4 2-16,3-8-9 0,0-4-1 0,3-4-1 0,-1-6 2 15,0-2 3-15,-1-5 3 0,3-2 0 0,-5-3-5 0,6-3 5 16,-5-4-1-16,1-3 4 0,-2-6 5 16,-4-3-5-16,-2-4 2 0,-3-1-5 15,-5-2 0-15,-4 1 4 0,-7 0 0 0,-3 6 4 0,-7 2 2 16,-3 10 3-16,1 7 4 0,-2 9 5 0,-6 6 4 15,-1 8 5-15,1 6-5 0,1 6-5 16,-2 2-11-16,-4 7-5 0,-2 8-5 16,-6 11 1-16,2 7 4 0,-4 11-3 0,0 6 1 0,2 7-1 15,2 4-4-15,1 6 5 0,5 2-2 16,4 5 4-16,1 4 5 0,5 1-9 0,3 6 1 16,1-4-2-16,2 2-5 0,7-4 6 0,1-4 2 15,-1-2 0-15,4-3-2 0,-2-1 0 0,-3 0-1 16,-2-2 0-16,-1-1 4 15,-3-3-4-15,-3-2 2 0,0-2-3 0,-9-2-2 16,-4-7 1-16,-6-2-8 0,-3-6-16 0,-7-2-28 0,-1-5-43 16,-2-4-63-16,-2-5-119 0,7-9-612 15,8-6-855-15</inkml:trace>
  <inkml:trace contextRef="#ctx0" brushRef="#br0" timeOffset="105408.8772">10709 11218 2153 0,'0'0'463'0,"0"0"-185"0,0 0-48 16,0 0-62-16,0 0-49 0,0 0-19 0,0 0-31 15,0 0-23-15,0 0-16 0,0 0-21 16,0 0-7-16,0 0 1 0,0 0-1 0,-79 19 11 16,70 27 4-16,0 5-1 0,0 4 1 0,3 5-5 15,-1 5-3-15,0 5 0 0,-1 4-1 0,0 0-2 16,2 0 1-16,-1-6-6 16,4-7-4-16,3-10 2 0,-1-9-5 15,1-8 2-15,-4-9 0 0,1-2-8 0,-2-6 2 0,-1-5-5 16,-3-3 0-16,0-3 6 0,0-6 2 0,-1 0 2 0,-1-11 0 15,1-4-2-15,2-5-1 0,3-6 1 16,3-6 1-16,1-4 2 0,3-5 0 0,8-4 1 16,4 2-2-16,8-1 2 0,5 2 1 0,3 1 4 15,8 3 6-15,4 1-1 0,3 5 8 0,3 4 0 16,4 4 1-16,-2 5 5 0,1 6-2 16,1 2-1-16,-1 6 1 0,-4 5-8 0,-3 1-2 15,-4 11-4-15,-3 3-4 16,-5 7 3-16,-2 3-1 0,-4 3-2 15,-4 3-2-15,-4 5 1 0,-4 1 1 0,-5 1-1 0,-6 1 6 0,-3 0-7 16,0-1 1-16,-3-4-3 0,-5-4-5 0,-2-2-2 16,-2-4-12-16,-1-3-8 0,0-5-8 15,-2-3-15-15,0-4-23 0,1-2-31 0,-1-5-41 0,-1-2-59 16,-2-3-125-16,8-4-313 16,2 3-565-16</inkml:trace>
  <inkml:trace contextRef="#ctx0" brushRef="#br0" timeOffset="105590.5518">10987 11108 1385 0,'0'0'582'0,"0"0"-244"0,0 0-78 15,11-118-59-15,-7 97-51 0,0 5-33 0,-1 5-40 16,0 4-27-16,-2 3-28 0,2 4-31 0,-1 0-9 16,2 8-3-16,1 8-26 0,1 7-43 15,1 4-145-15,1-3-470 0,-5-7-915 0</inkml:trace>
  <inkml:trace contextRef="#ctx0" brushRef="#br0" timeOffset="106462.5947">11504 11721 2597 0,'0'0'237'0,"0"0"-103"0,0 0-28 16,0 0-7-16,0 0-19 0,0 0-13 0,124 11-15 15,-109-2-12-15,4 3-6 0,-4 2-7 0,1 2-8 16,3 1-1-16,-3 2-6 0,-1-2 1 0,-2 0-2 16,-1-1-2-16,-5-2-2 0,2-1-3 15,-3-2 2-15,-2-2-2 0,0-2 1 0,-1-1 0 16,-1-2 1-16,-1-2 0 0,-1-1 5 16,0-1 5-16,0 0 8 0,0 0 6 0,0-1-3 15,0-5-6-15,0-2-9 0,0-3-7 0,1-5-2 16,4-2 0-16,1-3 1 0,3-1-4 0,2-4 0 15,5 1-1-15,-1-2 0 16,3 4 1-16,3-2 2 0,-2 4 1 16,2 2-2-16,-1 3 1 0,1 3-5 0,-3 3 0 15,-1 1 1-15,-1 4-2 0,-2 2 1 0,2 3-1 0,-6 0-3 16,2 3 3-16,-2 5 0 0,1 3 3 16,2 3 0-16,-3 3-2 0,0-2 3 0,2 5-4 0,-1 0 4 15,-1 0 0-15,2 0 0 0,-1 0 1 0,-1 0-2 16,1-3 1-16,0-1-3 0,0-2-6 0,-1-1-7 15,0-1-21-15,3-4 0 0,-3-2 4 16,0-3 8-16,1-3 16 0,0 0 3 0,3-2 1 16,-2-5 1-16,2-3 0 0,2 0 1 0,0-3 2 15,2 0 0-15,-1-3 2 0,5-1 1 0,0-1 0 16,-1 0 0-16,-1 0 0 0,1 0-3 16,-4 2 1-16,2 1 1 0,1 1-3 0,-6 1 2 15,2 1 0-15,-4 0 1 0,3 2 3 0,-2 2 0 16,-2-1-2-16,2 4 3 0,-1 1-2 15,-3 0 0-15,0 3-1 0,0 1-1 0,0 0 2 16,1 0-2-16,-1 2 0 0,0 3 1 16,0 1-3-16,-1 1 1 0,0 0-2 0,0 4 3 0,2-2-2 15,0 0 1 1,-1 0 1-16,1 0 0 0,-2 1 3 0,2-1-2 0,4 2-2 16,-3-3 0-16,2 1-4 0,2 0 3 0,-1-2 3 0,3 0-4 0,-4-1 5 15,4 1 0-15,-3-3 0 0,2-1 1 16,-3-1-2-16,2-2-1 0,-1 0-1 15,0 0 2-15,1-4 0 0,-2-2 2 0,1-2 1 0,2-1-3 16,-2-2 5-16,3 0-3 16,-3 1-1-16,1-2 2 0,-2 1-6 15,3-2 4-15,-1-1 2 0,2-1-2 0,-2 0 5 0,1-1 0 0,0-1-1 16,2 0 3-16,-1 0-1 0,3 3 1 16,-2 0 2-16,3 3-1 0,0 2 2 0,0 2-2 0,1 1 1 15,0 3-2-15,2 1-2 0,-1 2-2 16,-2 0-3-16,0 2 1 15,-2 4-2-15,0 1 1 0,-5 1 0 0,4 2-5 0,1 2 5 16,-4 3-2-16,5-1-2 0,0 4 5 16,1 1-4-16,2-1-1 0,-3 1 2 0,2 2-5 15,-3 0 8-15,-3-1-2 0,3-3-2 0,-8 1 2 0,-1-1-3 16,0-2 0-16,-8 0 1 16,1-2-1-16,-3 0-6 0,-3 0 6 0,-2-2-3 15,-4 1-1-15,-3 0 1 0,-3-2-15 0,-2 1-17 0,0-1-25 16,-5-2-59-16,-3 0-116 0,11-3-499 0,2-1-979 15</inkml:trace>
  <inkml:trace contextRef="#ctx0" brushRef="#br0" timeOffset="107963.4735">15966 11494 1008 0,'0'0'538'0,"0"0"-50"0,0 0-125 15,0 0-61-15,0 0-72 0,0 0-59 16,0 0-44-16,0 0-28 0,0 0-16 0,14-119-21 15,-28 114-18-15,-6 3-13 0,-7 2-12 16,-4 4-7-16,-8 8-3 0,-10 3 3 0,-2 7 1 16,-2 3 1-16,-2 0 2 0,-1 3-6 0,4 3 4 0,2-1-9 15,7 1-3-15,4-1 0 0,8-2-10 16,10-1 5-16,8-2-1 0,6-1 2 16,7-5 3-16,1 1-1 0,11-2 1 15,7-4 1-15,8-3-1 0,6-3 5 0,4-4 0 16,4-4 0-16,0-2 6 0,-4-5-4 0,2-3 0 0,-3-3-1 0,-4 0-1 15,-2-3-1-15,0-1 0 16,-6-3 2-16,1 0-2 0,-8 1 2 0,1-1 4 16,-3 0-2-16,-3-1 7 0,-2 0-4 0,-4 1-4 15,1 2 0-15,-5 2-10 0,2 2 7 0,-4 1 1 16,0 3 1-16,0 2 3 0,0 1 0 16,-4 3-1-16,3 0-1 0,-1 2 3 0,0 2-7 0,1 0-4 15,-2 0-2-15,1 0-5 0,0 6 3 16,-4 3 2-16,3 3 0 0,-1 3 8 15,-1 3-6-15,3 0 0 0,1 2 3 0,-1-2-11 16,2 0 8-16,0 0 0 0,0-1-4 0,0-2 6 0,2-1-2 16,0-2 0-16,0 0 3 0,4-3-3 0,-4-1-1 15,4-3-1-15,-2-1 2 0,-2-1 3 0,6-3 1 16,-2 1 0-16,-1-1 0 0,4 0 0 16,1-4 2-16,0-2 0 0,1-1 0 15,1-2-3-15,2-1 3 0,-3 0-2 0,0-1-2 0,-2 2 8 16,-2 0-7-16,1 2 2 0,-1 1 1 15,-4 1-8-15,2-1 4 0,-3 1 0 0,0-2 0 16,-1 1 4-16,-1 2-3 0,0 1 1 0,0 1-2 16,0-2 1-16,0 3-1 0,0 0-5 0,0 0 4 15,0 1-8-15,0 0 7 0,0-2 1 16,0 2-3-16,0 0 6 0,0 0-6 16,0 0 2-16,0 0 0 0,0 0-5 0,0 0 3 15,0 0-2-15,0 0 2 0,0 0 6 0,0 0-4 16,0 0 2-16,0 0-1 0,0 0-4 15,0 0 2-15,0 0-2 0,0 0 1 16,0 0-1-16,0 0 1 0,0 0 1 0,0 0-2 0,0 0 3 0,0 0-2 16,0 0-3-16,0 0 3 0,0 0-9 0,0 0 3 15,0 0 1-15,0 0-2 16,0 0 6-16,0 0 0 0,1 4 0 16,3 1 2-16,-1 0-2 0,0 1 1 15,-2-1 1-15,4 1-1 0,-2 0 1 16,0 0 1-16,4 2 2 15,0 1-4-15,-1 1 2 0,3 2-1 16,0-1-1-16,1 1 3 0,-1-1 2 0,1 1-3 0,2 1-1 0,-2-2-1 0,1 0 2 0,1-2 0 16,3 0 1-16,-3-2 3 0,1-2-3 0,3-1-1 15,-2-2 2-15,2-2 0 0,3 0 6 0,-3-4-1 0,3-3 2 0,2-2-5 16,-2 0-1-16,2-4 2 0,-1-1-1 16,-1-4 1-16,2-1 1 0,0-3-2 0,-2-2 0 15,2-1-1-15,-1-2 3 0,-1-3-3 16,0 2 1-16,-5-2 0 0,3 1-4 0,-5 1 1 15,0 3 0-15,2 1-3 16,-3 3 3-16,1 3 1 16,0 6-1-16,-1 1 1 0,4 2-3 0,-2 5-2 0,0 1-2 15,4 3 0-15,-2 0-3 0,4 9 3 16,2 4 2-16,0 3-1 0,1 5 3 0,-2 4 0 0,-2 2-1 0,2 3 2 0,-5 1-3 0,0 2 1 16,-4-2 0-16,-1 3 0 0,3-3 3 0,-1-2-1 15,2-2 1-15,-2-2-1 16,3-3-2-16,-1-3 0 0,2-3 0 15,-1-3 1-15,3-4 5 0,2-2-4 0,1-3 1 16,2-2-2-16,4-2-3 0,3-2 5 0,1-7-2 0,2-2 4 16,1-3 1-16,-1-3-4 15,1-3 0-15,-2-3-1 0,5-2 0 0,-3-3 5 16,4-1-1-16,0-1 1 0,-3-2-1 0,-3 2-2 16,-3-2 0-16,-1 2 1 0,-6 4 1 0,-2 1 2 15,-6 2 3-15,-3 4-4 0,-4 2 1 0,-2 3 1 16,-4 2-1-16,-1 3 3 0,-3 1 0 0,-5 5-4 15,-8 1-1-15,0 2-3 0,-8 3 1 0,0 6 1 16,-4 5 1-16,-2 4 0 0,0 4-1 0,0 2-3 16,6 4 1-16,0 1-1 0,6 1 3 15,2 4 2-15,10-1-2 0,2 2-1 0,4 2-5 16,8-2 2-16,4 0-1 0,10 0 5 16,6-2 6-16,4-2-5 0,5-2 1 0,5-4-4 15,3 0-7-15,1-5 3 0,3-2-15 0,-2-4-24 16,1-3-33-16,-2-6-80 0,0-5-167 0,-13 0-886 0,-12 0-600 15</inkml:trace>
  <inkml:trace contextRef="#ctx0" brushRef="#br0" timeOffset="109259.8404">19514 11162 1778 0,'0'0'509'0,"0"0"-245"0,0 0-94 0,0 0-70 0,0 0-10 0,0 0-8 0,-118-7 1 15,80 25 1-15,-6 3-7 0,-5 5-6 16,-4 5-14-16,-5 3-11 0,4 2-6 0,1-1-5 15,6 1-11-15,6-3-7 0,8 2-8 32,6-2-7-32,7-1 3 0,10-2-4 0,7-2 3 0,3-2 2 15,13-5 0-15,12-2 3 0,9-2 1 16,9-7 2-16,11-1 2 0,7-4-1 16,5-5 0-16,2 1-7 15,-3-5 0-15,-5-3-1 0,-3-1-1 0,-8 0 3 0,-9-3-4 0,-8 1 0 16,-6 0 1-16,-5 1-5 0,-6 2 7 0,-4 1 2 0,-4 0 6 15,-5 1 7-15,-2 1-9 0,0 0 1 0,-1 3-11 16,-5 0-8-16,-4 1 2 0,-4 0-5 0,-5 8 5 0,-2 4 5 16,-5 1-2-16,-3 5 2 0,1 0-2 15,2 2-1-15,2 2 1 0,3 2 0 0,3-1 0 16,3 4-4-16,5-1 3 0,7 1 1 0,3-2 1 0,3-4 1 0,15-2-2 16,3-6 1-16,9-3 0 0,8-3 1 0,5-5 1 15,4-1 1-15,3-8 0 0,1-5 0 16,1-4-1-16,-2-3 2 0,2-5-2 0,1-3 3 15,-2-2-3-15,1-5 1 0,-1-3 0 16,-1-4 0-16,-2 0 2 0,-3-2 1 0,1-2 0 0,-4-2 2 16,-4 2-4-16,-3-4-2 0,-3 0 1 15,-4 0-5-15,-7 2 7 0,-4 3 0 0,-4 6 4 16,-7 6 4-16,-3 7-6 0,-3 4 1 0,0 5-3 16,-6 5-3-16,0 1 4 0,-2 4-3 0,-3 2-1 15,-1 4-2-15,1 0-4 0,-3 10-3 16,3 5 3-16,2 3 3 0,1 6 0 0,4 2 0 15,4 4 0-15,6 4-4 0,9 5 3 0,8 1 3 16,4 1 0-16,4 0 3 0,5 1-3 16,-2-1 0-16,-1-2-5 0,-1 1-1 0,-3-2 4 0,-2 0 1 15,-7-5 0-15,-3-2 0 0,-6-2 0 16,-5-3-4-16,-1-1 3 0,-5-3 0 0,-5-4-2 16,-4-2 2-16,-2-1 1 0,-3-3 0 0,-4-1 4 15,-2-2-1-15,-3-2 0 0,-4-1 0 0,1-1-2 16,-2-2-2-16,-1 1-1 0,1-4 0 15,4 0-1-15,0-1-4 0,6-8-11 0,5-2-18 16,4-3-25-16,5-5-28 0,3-4-26 0,3-4-41 16,11-8-57-16,4-3-129 0,8-6-276 0,-6 9-531 15,-4 11 144-15</inkml:trace>
  <inkml:trace contextRef="#ctx0" brushRef="#br0" timeOffset="109639.869">20778 11162 948 0,'0'0'860'15,"0"0"-292"-15,0 0-193 0,0 0-121 0,0 0-82 16,132-66-45-16,-112 66-32 0,0 1-18 15,0 8-10-15,1 4-18 0,-1 4-11 0,1 5-13 16,-1 5-5-16,-2 2-2 0,-1 4-2 0,-2 1-3 16,0 2-4-16,-1 1-1 0,-2 2-2 0,-2 0-1 15,-2 2 1-15,-1 2-2 0,-3 1-2 0,-2-1 0 16,-2-2-1-16,1-2 0 0,-2-5 0 16,-5-3 0-1,0-6 2-15,0-6-4 0,1-2 4 0,-2-7-2 16,1-3 2-16,1-1 4 0,0-4 0 15,1-2 6-15,2 0 2 0,0-6 0 16,0-6 0-16,2-3-8 0,-1-4 1 0,7-4-4 0,3-3 1 0,4-2-5 0,4-4 0 16,5 0 0-16,3-4-2 0,3-2 4 0,5 0 1 15,3 0-4-15,4 2 2 0,4 5-2 0,2 3-1 16,-2 4 2-16,4 3 1 0,-6 7-2 0,3 3 1 16,-2 4-1-16,-2 4 2 0,-5 3 1 15,0 3 0-15,-6 6 1 0,-4 4-3 0,-1 2-2 16,-5 2 0-16,-4 4-1 0,-2 1 1 0,-5 3 2 15,-3-1 0-15,-3 3-2 0,-3-1 1 0,0 2-6 16,-5-2-16-16,-6 0-21 0,1-3-26 0,-2-5-26 16,-4-3-25-16,5-3-62 0,-3-5-108 15,4-1-440-15,3-3-925 0</inkml:trace>
  <inkml:trace contextRef="#ctx0" brushRef="#br0" timeOffset="109828.4874">21712 10886 2159 0,'0'0'336'0,"0"0"-97"0,0 0-111 15,0 0-40-15,0 0-30 0,0 0-29 0,0 0-33 16,0 0-10-16,0 0-22 0,0 0-86 16,0 0-251-16,0 0-1178 0</inkml:trace>
  <inkml:trace contextRef="#ctx0" brushRef="#br0" timeOffset="111587.9511">22435 11356 851 0,'0'0'340'0,"0"0"-20"0,0 0-12 0,0 0-9 0,0 0-18 16,0 0-42-16,0 0-54 0,0 0-42 15,0 0-32-15,0 0-22 0,0 0-13 0,132-112-8 16,-113 107-11-16,3 1-3 0,1 3-11 0,-1 1-11 15,-2 1-8-15,0 6-11 0,-5 5-6 16,4 3-2-16,-4 3-3 0,0 4 3 0,-3 0-2 16,-1 6 2-16,-3-1-1 0,-4 2-2 15,2 2-2-15,-6 2-1 16,0 2 2-16,-7-2 1 0,-2 0 2 16,1-1 0-16,-1-5-2 0,0-4 1 15,2-5-5-15,-2-4 1 0,5-3-1 0,-1-2-4 0,3-6 9 0,1 0 2 16,-1-2 6-16,2-1 17 15,0 0-4-15,0-4-2 0,-1-4-3 0,1-5-16 0,1-1 3 16,2-4-1-16,4-2 1 0,2-3 0 0,1-1-3 16,2-2-1-16,2-1 1 0,3 0-1 0,4 0-1 15,1 1-2-15,6-1 1 0,-4 5-5 16,4-1 5-16,2 3-1 0,-2 3-2 0,1 2 7 0,-4 3-6 16,3 3 1-16,-5 4 0 0,-1 2-4 0,2 3 2 0,-3 1-1 15,-5 5 0-15,3 2 3 0,0 6 0 0,-1-1 1 16,-4 2-2-16,-2 1 2 0,1-1-2 0,-2 3-1 15,-6 1 2-15,2-2-5 0,-4 0 4 16,1 0-3-16,-4 0-12 0,0 1-6 0,-6-1-19 16,-3-1-17-16,-2-1-6 0,2-5-10 0,-2 0 6 15,2-3 13-15,-1-5 15 0,6-1 22 0,-2-1 8 16,5 0 4-16,1-3-3 16,1-4-19-16,8 0-11 0,4-3-12 0,7 1-3 0,9-1 9 15,9 0 12-15,6 1 17 0,5 0 5 0,8 2 13 16,3 0 3-16,3 4 5 0,2-3 11 15,6 1 1-15,-4 1 9 0,-2 0 2 0,-5 1-1 0,-1 0 5 16,-7-1-7-16,-4 0-1 0,-6 1 3 0,-5 0-2 16,-4 0 9-16,-10 0 7 0,-3-2 5 15,-9 0 11-15,-1 1 3 0,-4 0 1 16,-5-1-7-16,-1 1-10 0,0-2-12 0,-1 0-11 16,-6-1-9-16,-3 1-10 0,-3 1-2 0,-5-1-1 15,-3 1-1-15,-6 2 8 0,-2-1-5 16,2 1 0-16,-3 3 0 0,3 0-8 0,2 0 4 0,5 5-1 15,1 1 1-15,4 5 1 0,3 0-2 0,8 5 2 16,-2-1-3-16,6 4 0 0,0 2 0 16,8 0-2-16,1 3 4 0,4-3-4 0,3-1 2 15,1 0 2-15,5-5-5 0,-2-4 7 0,3-3-3 16,-1-2-1-16,-1-5 5 0,1-1-11 0,-1 0 7 16,-1-7 1-16,0-1-2 0,-1 0 7 15,-3-3-3-15,-1-1 2 0,-3 0-2 0,3 0-1 16,-4-2 1-16,-2-1 1 0,-3 0 2 15,1 1 1-15,-4-1-1 0,1 2 0 0,-3 2-1 16,-1 1 3-16,0 1-3 0,-1 2 0 0,-3 2 2 0,3 1-8 16,0 1 5-16,0 2-1 0,1 1-4 0,-1 0 4 15,0 0-7-15,-3 4 0 0,1 2-1 16,0 4 0-16,-2 4 3 0,3 2-2 0,1 1 3 16,0 3-1-16,2 0 2 0,-1 2 3 15,1 1-4-15,6-1 4 0,4-2-7 0,1-1-4 16,5-5 2-16,2-4-6 0,5-3 1 15,0-3 0-15,5-3-4 0,1-1 0 0,1-2 4 0,1-5 4 16,3-3 3-16,-1-3-3 0,2-2 5 0,-1-4 1 16,4-2-1-16,-5-3 6 0,2-2-1 15,-1-3-2-15,2-2 2 0,-4-6-1 16,3-2 0-16,-5-6 0 0,0-3 3 0,-4-4-3 0,-1-2 2 16,-4 1 2-16,-2 3 0 0,-3 5 9 0,-6 6 1 15,-2 9 4-15,-5 5 5 0,-1 6-8 0,0 7 5 16,-3 3-2-16,0 6-2 0,0 1 0 15,0 2-11-15,-1 3-4 0,-5 6-4 16,-3 9 1-16,-3 7-1 0,0 6-1 0,-6 8 1 16,2 7-3-16,-1 3 4 0,0 6 1 0,2-1-2 15,0 0 3-15,4-2-2 0,2-3-3 16,6-3 4-16,2-3-5 0,1-5 2 0,1-5 3 16,6-2-5-16,-1-8 8 0,7-3-4 0,0-2 1 0,0-6-2 15,-1-3-5-15,4-2 3 0,1-3-1 16,0-4 5-16,3 0 4 0,0-2-3 0,-1-3 3 15,1-2-1-15,-1-3-1 0,-2-2 1 16,0 0-2-16,-2-3 1 0,-1 1-5 0,-4-1 3 16,0-2 1-16,0-1-2 0,-2 0 4 15,-2 3-3-15,-2 1 3 0,0 2 0 0,-1 2-5 16,-3 2 2-16,0-1-3 0,0 4 1 0,0 1 2 0,-3-1-3 16,0 4 0-16,-1 1-5 0,0 0-4 0,0 0 0 15,-1 3-1-15,0 4 3 0,-3 3 3 16,3 3 1-16,1 1 4 0,3 3-2 0,1 1 2 0,0 0 0 15,3 0-1-15,6 2 3 0,5-1-4 16,1 0 2-16,3-4-3 0,2-1-4 16,1-5 1-16,3-2 2 0,0-2 1 0,0-3 2 15,-2-2 0-15,-1 0 0 0,0-3 0 0,-3-3 6 16,1-1 0-16,-5 0-1 0,0-2 1 0,-2-1-2 16,-2 0 2-16,-5 1-1 0,2-1 0 15,-4 3 3-15,-1 1-2 0,-1 0-2 0,-1 1 3 0,0 2-3 16,0-1 2-16,-1 2 0 0,-1 2 0 15,1 0-6-15,-3 0-5 0,-1 6 2 16,-4 0-3-16,1 3 6 0,1 1 4 0,0 0-2 0,1 5 1 16,2-3-4-16,3 2-7 0,0-2 7 0,1 1-1 15,0-2 2-15,6-2 6 0,3-2-9 16,2-3 1-16,5-1 0 0,1-3 2 0,3 0 4 16,3-3-1-16,-1-3 2 15,6-1-3-15,-2-2-1 0,1-2 0 0,3-3 4 16,0 2 2-16,-1-5-1 0,3 0 0 15,-2-1-4-15,0-2 0 0,-5 1 4 16,1 1 0-16,-5 0 6 0,-2 2 3 0,-5 3 3 16,-5 3 5-16,-1 3 0 0,-4 2-1 0,-1 3-3 0,-3 2-5 0,0 0-5 0,0 0-7 15,0 2-3-15,-3 6-2 0,-2 6 2 16,-3 4 5-16,-3 3 2 0,-1 4-2 16,-2 3-1-16,0 2-4 0,-2 2 2 0,0 4-3 15,-2 3 1-15,0 6-12 0,-2-1-25 0,-4 8-54 16,0-1-131-16,6-12-528 0,3-11-829 15</inkml:trace>
  <inkml:trace contextRef="#ctx0" brushRef="#br0" timeOffset="112750.331">3542 13753 2252 0,'0'0'234'0,"0"0"7"0,0 0-59 0,0 0-43 16,0 0-30-16,0 0-34 0,0 0-15 15,-148-66-15-15,111 77-5 0,-3 9-5 0,-1 7-6 16,-1 6-2-16,0 10-3 0,0 2-3 15,3 5 0-15,4 0-8 0,6 2 0 0,4-2-5 16,9 2-5-16,2-3 4 0,10 0-7 0,2-4 3 16,5-6-3-16,10-5-1 15,7-7 8-15,8-8-3 0,5-6 1 0,6-6 0 16,6-7-5-16,3-1 1 0,3-10 0 0,0-5-2 16,-1-2 4-16,-1-4-5 0,-6-1 3 0,-3-4-3 0,-8 0 3 15,-3-2-1-15,-8-1 1 0,-2 0 2 0,-8 0-5 16,-2 3 5-16,-5 0 0 0,-4 2 0 0,0 2 4 15,-2 3-3-15,-6 2 0 0,2 6-1 16,-1 2-4-16,0 4 5 0,3 4-4 0,-3 2-2 16,4 2 1-16,-3 8-3 0,3 7 1 0,1 2 0 15,3 5 1-15,-1 2 2 0,4-2-3 0,6 2 3 16,7-2 0-16,4 0-2 16,3-5 2-16,8-2-2 0,3-6 5 0,2-7-1 0,1-4-2 15,2-1 1-15,1-10-3 0,-2-5 3 16,-1-3 0-16,-3-4 0 0,0-6 4 0,-5-1-5 0,-1-3 4 15,-4-4 2-15,1-2-3 16,-4-4 5-16,-2-5-2 0,0-1 1 0,-6-5-3 16,-2 0 5-16,-3-2 1 0,-2-1 1 0,-5 5 13 15,-1 0-4-15,-1 5 6 0,0 4 2 0,0 10-6 16,-3 6 8-16,2 10-6 0,0 7-6 0,0 5-1 16,1 5-13-16,0 0-4 0,0 13-2 0,0 6-1 15,3 9 1-15,3 9 0 0,1 8 0 16,1 4 1-16,0 4 0 0,3 5 1 0,-2 0-1 0,2 8 2 15,-1 3-3-15,0 3 0 16,-3 3-9-16,1 3-28 0,-1 0-30 0,-2-4-57 16,-1-2-117-16,0-10-269 0,-3-18-742 0,0-17-381 0</inkml:trace>
  <inkml:trace contextRef="#ctx0" brushRef="#br0" timeOffset="112925.6337">4144 13809 2536 0,'0'0'139'0,"0"0"-31"0,0 0-29 16,0 0-26-16,0 0-1 0,0 0 7 15,0 0-7-15,153-38-7 0,-108 36-16 0,9-1-6 16,7 2-8-16,4-2-4 0,8 0-8 16,7-1-37-16,2-3-72 15,4-1-140-15,-19 1-384 0,-22 3-929 0</inkml:trace>
  <inkml:trace contextRef="#ctx0" brushRef="#br0" timeOffset="113210.8767">5864 13360 2098 0,'0'0'274'0,"0"0"-73"0,0 0-34 0,-118 9-21 0,81 2-12 0,4 2-6 16,3 2-19-16,5 4-21 0,3 1-25 0,6 6-16 15,5 2-6-15,3 1-6 0,6 5-1 0,2 2-3 16,2-2-5-16,11 1-2 0,5 1-5 15,3 1 1-15,8 3-5 0,1-1-2 0,4 1-3 16,3 0-5-16,-5-2 1 0,1 2 0 16,0-1-1-16,-3 0 0 0,-4-4-2 0,-2 1-3 15,-5-3 1-15,-1-2 0 0,-9-2 2 0,-4-2-2 16,-4-2 0-16,-2-4-1 0,-9-3-4 0,-4-2 4 16,1-4-2-16,-7-4-2 0,-4-3-2 15,0-1-16-15,-5-4-13 0,-1 0-27 0,-1-7-43 16,-2-3-57-16,-3-5-109 0,10 1-291 0,7 4-681 15</inkml:trace>
  <inkml:trace contextRef="#ctx0" brushRef="#br0" timeOffset="113556.0767">6004 13373 1650 0,'0'0'432'0,"0"0"-54"0,180-22-115 0,-118 21-61 15,-7 2-44-15,-9 9-25 0,-5 8-35 16,-2 6-23-16,-9 6-16 0,-9 5-9 0,-5 4-4 15,-9 4-6-15,-2 0-7 0,-4 1-9 0,-7 3-4 16,-5 2-7-16,-3 0-2 0,-3-1-1 0,3-5-4 16,-1-2 1-16,3-7-2 15,10-6-5-15,1-7 0 0,1-5-1 0,3-6 0 16,8-4 5-16,3-5 3 0,4-1-1 0,2-6 3 0,5-7-4 16,-2-6-3-16,1-3 1 0,3-3 0 15,-7-2 3-15,5-5 1 0,-4-2-3 0,-1 0-4 16,-2-5 4-16,1 0-1 0,-2 0 2 0,-4-1 2 15,-3 0-5-15,-1 1 1 0,-8 0-2 0,0 1 0 16,-1 2 3-16,-5 6-2 16,-9 2 0-16,-1 7-3 0,-5 5 0 0,-6 4-2 0,-2 5-2 15,-5 3 3-15,1 4 0 0,1 0-2 16,0 7-3-16,8 1-11 0,3 5-19 0,5 1-41 0,10 5-51 16,3 4-88-16,6 2-91 0,9 4-134 0,4-6-650 15,-6-8-363-15</inkml:trace>
  <inkml:trace contextRef="#ctx0" brushRef="#br0" timeOffset="113777.6422">8395 13325 2979 0,'0'0'141'0,"0"0"-22"16,0 0-35-16,0 0-28 0,0 0-18 0,0 0 2 15,0 0-1-15,0 0 3 0,0 0 1 16,0 0-2-16,0 0-6 0,-66 155 0 0,44-106-2 0,-7 2-12 15,3 6-5-15,-4 2-6 0,-1 1-10 16,-3 2 3-16,3-1-2 0,1-2 1 16,3-2 5-16,-2-8-14 0,1-3-11 0,0-8-16 15,2-7-27-15,0-6-15 0,1-4-38 0,-3-6-70 16,0-6-170-16,7-4-760 0,9-3-584 0</inkml:trace>
  <inkml:trace contextRef="#ctx0" brushRef="#br0" timeOffset="113990.3277">7393 13096 2488 0,'0'0'160'0,"0"0"-29"0,0 0-45 0,0 0-32 16,0 0-10-16,0 0-13 0,0 0-17 15,0 0-7-15,122-12-5 0,-102 30 0 0,-1 7 3 16,1 2-20-16,1 4-45 0,-2 5-95 0,2 3-220 15,-8-9-656-15,-2-9-357 0</inkml:trace>
  <inkml:trace contextRef="#ctx0" brushRef="#br0" timeOffset="114192.9155">8378 14000 1555 0,'0'0'725'15,"0"0"-445"-15,0 0-54 0,0 0-60 16,0 0-49-16,0 0-24 0,0 0-31 0,54 125-13 16,-49-109-14-16,-3 1-13 0,1-2-5 0,2-1-6 15,-3-1-2-15,5-1-1 0,-4-3-5 16,-1-2-7-16,3 1-28 0,-2-3-70 0,1-2-170 16,2-2-885-16,-3-1-547 0</inkml:trace>
  <inkml:trace contextRef="#ctx0" brushRef="#br0" timeOffset="115898.1105">9669 14225 2170 0,'0'0'107'0,"0"0"25"0,0 0 37 16,0 0-1-16,0 0 3 0,0 0-32 0,0 0-57 16,0 0-40-16,0 0-20 0,0 0-7 15,0 0 0-15,0 0-2 0,88-152-4 0,-47 112 4 0,3-4-3 16,7-7-3-16,5-1 2 0,0-4-7 15,4-2 4-15,-3-1 0 0,-2-4 1 16,-4-5 5 0,0-2-3-16,-7-1 0 0,-3-2 2 0,-5 5 2 15,-6 0 3-15,-7 9 10 0,-4 7 4 0,-6 3-1 16,-5 10 8-16,-2 8 3 0,-5 8 1 0,-1 6 5 0,-2 6-12 0,-4 6-10 16,-4 4-11-16,2 2-14 0,-5 10-2 0,-6 11-5 0,-2 10 1 15,-7 11 8-15,1 7-1 0,-2 11 3 0,1 4-1 16,2 6 0-16,5 2-1 15,6 1 0-15,3 3 0 0,8-5-4 0,6-4 5 16,10-6-1-16,7-4-1 0,6-9 5 0,5-5-4 16,6-6 1-1,-1-8 0-15,6-4-3 0,0-8 2 0,3-7 1 0,2-6-3 0,-2-5 5 0,2-5-4 16,0-6 1-16,1-7 0 0,-4-3-5 0,2-4 1 16,-6-3 0-16,-1-2 1 0,-2-1 1 15,-5-4 1-15,-4 2 2 0,-3-2-2 16,-7 1 6-16,-3-1-3 0,-4-1-3 0,-1 3 4 15,-7 2-10-15,-1 1 8 0,-1 3 0 0,-2 2-1 0,-4 6 9 16,-6 1-8-16,2 6 0 0,-1 4 2 16,3 2-8-16,-2 5 6 0,1 1-1 15,-1 4 0-15,0 9 1 0,0 4-1 0,-2 6 2 0,2 3-2 0,-1 5 1 16,3 4-2-16,3-2 0 16,3 2 0-16,0 3-4 0,2 3 4 0,6-1 0 0,5 1-3 15,7 2 8-15,4 0-7 16,5-2-12-16,4 0-20 0,5-5-38 0,5-6-23 0,6-9-22 15,4-7-19-15,2-10-6 0,2-4-11 16,-2-6-2-16,1-9 9 0,-3-4 12 0,0-4 26 0,-1-4 25 16,-4-4 29-16,-3-1 25 0,-2 0 18 15,-6-4 17-15,-1 3 22 0,-7-3 39 0,-3 0 37 16,-4 4 40-16,-5 4 26 0,-4 6-1 0,-4 3-5 16,-4 6-20-16,-3 4-31 15,0 3-22-15,0 2-30 0,-4 4-23 0,-2 0-17 0,-3 4-14 16,-2 3-1-16,0 5-4 0,-2 3 3 0,0 3 1 15,3 3-1-15,1 1-1 0,4 2-4 0,6 1 1 16,-1 1 0-16,9-1-1 0,5-1 4 16,4 0-4-16,4-2-1 0,5-1-2 0,5-5-6 0,3-2-6 15,4-5-6-15,-1-2-4 0,1-5-2 16,0-2 0-16,-3-1 2 0,-1-7 3 0,-3-1 5 16,-2-3 8-16,-4 1 4 0,-2-1 5 15,-4-3 1-15,-2 0 1 0,-4 0 1 0,-1-2 0 16,-3-1 1-16,-1-1 1 0,-1 1 2 0,0-1 4 15,-3 0 2-15,2 3 6 0,-2 1 1 16,0 2 1-16,2 2-2 0,-2 3-7 0,1 2-1 16,-1 1-6-16,3 1-2 15,-1 1 0-15,2 2-2 0,0 1-1 0,-1 1 0 0,5 6-2 0,-3 3 2 16,3 2-2-16,0 4 2 0,2 1 2 0,0-2-3 16,1 2 2-16,1 1-3 0,2-1 3 15,1 0-1-15,4 0 1 0,2 1-1 0,-1-3-4 0,2-2-1 16,2-4-6-16,-4-2-3 15,1-4 0-15,-3-3-1 0,1 0 7 0,-4-1 1 0,1-7 3 16,2-1 1-16,-3-5-1 0,0-1 2 0,0-2 1 16,-2-2-2-16,1 1 3 0,-1-4-1 15,-1-1 0-15,1 0 3 0,-4-5 0 0,2 3 1 16,-2 0 0-16,-1 0-1 0,-1 1 5 0,-4 2 2 16,1 4 9-16,-1 3 4 0,-5 4 5 0,3 1-3 15,-4 3-4-15,-1 2-4 0,0 3-6 16,1 2-5-16,-1 0-4 0,2 0-3 15,1 6-1-15,4 3-1 0,0 4 2 0,2 1 2 0,2 1-1 16,-1 0 2-16,5 0-1 0,-2-2-1 16,7 0 0-16,-1-4 1 0,9 0 0 0,1-4 1 15,4 0 0-15,5-5 1 0,2 0-5 0,2-5 0 16,5-5 0-16,-5-3 2 0,6-4 4 16,-1-3-1-16,-4-1 0 0,0-3-1 0,1-6-3 0,-4 1 3 15,0-4 0-15,-4-4 2 0,0 2 4 16,-4-5-5-16,-4 1 3 0,-3-2-1 0,-6 2 0 15,-5 2 7-15,-3 3 6 0,-6 3 6 0,-2 3 2 16,-4 7 2-16,0 4-5 16,-4 5-4-16,-7 4 0 0,1 3-8 0,-3 5-2 0,-4 0-5 0,-4 7-2 15,-3 4-1-15,-3 5 3 0,-3 6 0 0,0 4-1 16,4 4 0-16,1 4-1 0,4 4-1 16,4 5 2-16,4 0 0 0,3 3 0 15,5 2 1-15,1-1 1 0,4 1-4 0,3-2 0 16,4-2 1-16,8-2 0 0,0-2 1 15,5-3 2-15,0 1-2 0,3-4-3 0,2 1 2 0,-3-2-1 16,0-4 0-16,0 0 6 0,1-6-8 0,-1-1-2 16,1-3-11-16,-2-3-23 0,0-3-10 0,-1-2-24 15,1-4-38-15,0-2-72 0,-1-3-226 16,-3-1-807-16,-8-1-525 0</inkml:trace>
  <inkml:trace contextRef="#ctx0" brushRef="#br0" timeOffset="117176.6901">16263 13377 1037 0,'0'0'733'0,"0"0"-436"0,0 0 4 0,0 0-79 0,0 0-13 16,11-120-27-16,-15 102-34 0,-6 2-31 16,-7 1-34-16,-1 3-26 0,-3 2-18 0,-6 3-15 15,-1 5-3-15,-7 2-3 0,-2 3-6 0,-8 10 6 16,-7 6-1-16,-1 3 1 0,-5 6 5 15,4 2-8-15,2 3-2 0,4 1-2 0,8 0-5 32,6 3 3-32,6 1-2 0,6-3-4 0,7 2-2 0,9-4 1 0,2-3-2 0,8-5 1 15,10-2 2-15,8-4 0 0,10-6 2 0,7-3-1 16,11-5-2-16,2-5 4 0,7 0-3 0,2-9 3 16,0-3 4-16,0-2-7 0,-5-2-1 0,-3-2-2 15,-6 0-2-15,-1-2 4 0,-7 0 0 0,-6-1 1 16,-4-1-1-16,-7 0-1 0,-5 3 0 0,-3 0 1 15,-6 2 4-15,-5 3-2 0,-3 0 1 0,0 2 0 16,-1 1-5-16,-7 3 4 0,1 0-2 16,-5 3 1-16,4-1 5 0,-1 2-6 0,1 3 0 15,4 1-2-15,0 0-6 0,4 0 3 16,0 0 0-16,0 6 2 0,7 3 1 0,3 4 1 16,3 0-2-16,8 5-1 0,8-1 2 0,8 3 0 15,7-1 2-15,8 0 0 0,8 0-6 16,8 0 4-16,6-3-2 0,4-3 2 0,4-2 6 15,3-3-6-15,4-1 2 0,2-5-3 0,1-1-5 16,1-1 6-16,-2-1-1 0,0-5 3 16,-3 0 3-16,-4-2-5 0,-8-1-1 0,-2-1 1 15,-9-1-2-15,-4-3 2 0,-7-1 3 16,-4-2-1-16,-4-1-3 0,-6 1 2 0,-4 1 1 0,-5-1 0 0,-4 0 6 16,-3 1-3-16,-4 0 1 0,-4 0-1 15,-3 1-6-15,-1 0 6 0,-5 3 2 0,0 1 3 16,-5 1 3-16,-2 2-4 0,-1 0-2 15,-7 2-5-15,-5 2-2 0,-9 2 2 0,-4 1 0 0,-8 1-1 16,-6 1 0-16,-9 6-1 0,-5 2-2 16,-7 4 2-16,-3 0 3 0,0 1-4 0,2 3 5 15,7 1-4-15,8-2-3 0,12 2 4 0,11 2-3 16,14 1 2-16,10 0 2 0,7-2-2 16,13-1-1-16,12-4 1 0,7-4-1 0,8-5 4 0,9-5-1 15,3 0 2-15,-2-5-1 0,0-5-3 16,-6-3 0-16,-2 0 1 0,-6-5 0 0,0-2 1 15,-4-3 0-15,-2-3-1 0,-2-1-1 0,-1-3 3 16,-2-1-1-16,-6-3 4 0,-1 0 1 16,-5-1-3-16,-6-3 2 15,-3 3-1-15,-4-1-1 0,-6 0 4 0,-1 2-1 16,-1 0-2-16,-7 5 5 0,-2 1-5 0,-2 5 0 0,2 2 4 0,-1 6-1 16,2 5 5-16,1 2 4 0,5 5-2 15,0 0-9-15,1 3 0 0,1 0-5 16,-1 7-1-16,2 3 5 0,-1 8-3 15,0 5 0-15,1 4-1 0,1 7-6 16,2 3 5-16,5 2 0 0,0 3 2 0,2 0 3 0,0 1-6 0,0 2 1 16,-1 1-4-16,3 1 3 0,-1-1 0 0,2-2 3 15,-2 0-3-15,3-1-7 0,-1-2-13 0,1-1-26 16,2-1-34-16,4-4-49 0,4-5-74 16,4-2-173-16,-4-10-827 0,-7-7-548 0</inkml:trace>
  <inkml:trace contextRef="#ctx0" brushRef="#br0" timeOffset="117714.4106">21176 13277 2703 0,'0'0'80'0,"0"0"-12"0,0 0-17 15,0 0-1-15,0 0 13 0,0 0 12 0,-135-97 4 16,100 86-3-16,-6 1-12 0,-4 2-6 0,0 2-5 16,-3 0-12-16,-3 2-1 0,-4 2-6 0,-5 2-6 15,-5 0 0-15,-1 2-6 16,-3 6 0-16,1 1 0 0,6 3-1 0,5 4 2 0,4 4-3 16,10-1-6-16,8 5-7 0,8 1-1 15,8 2-5-15,7-1 1 0,6 1 2 0,6-1-5 16,13 0 5-16,11-4-1 0,8-2 0 0,11-2 4 15,9-3-2-15,4-3 1 0,2-4-2 0,1-3-3 16,-2-5 0-16,-5 0-2 0,-1-4 0 16,-3-5 1-16,-6-3 2 0,-4-1 0 15,-5-2-3-15,-2 0 5 0,-3-3-4 0,-6 0 3 16,-3-1 2-16,-5-3-3 0,-2 1 3 16,-3 1-1-16,-2-1-1 0,-5 3 3 0,1 1-1 15,-2 0 3-15,-1 3 1 0,0-1 2 0,0 4 3 0,0 3 3 16,0 1 1-16,-2 4 2 0,2 0-1 0,0 2-5 15,0 0-4-15,0 1-5 0,0 0-5 0,0 4-1 16,5 4 4-16,0 3-5 16,3 6 6-16,1 4-4 0,3 4-2 0,2 3 5 15,0 5-4-15,2 0 1 0,-2 0 2 0,5 2-4 0,-5-1 3 16,4 1-2-16,-3-3-1 0,2-1 0 0,-1-2-1 16,0-3 0-16,3-5-9 0,0 0-14 0,4-3-34 15,0-1-46-15,3-2-73 0,0-2-202 16,-4-7-890-16,-8-1-506 0</inkml:trace>
  <inkml:trace contextRef="#ctx0" brushRef="#br0" timeOffset="117908.9631">22222 13328 1289 0,'0'0'-1289'0</inkml:trace>
  <inkml:trace contextRef="#ctx0" brushRef="#br0" timeOffset="120914.133">2075 15568 2797 0,'0'0'78'0,"0"0"-36"0,0 0-32 16,0 0 4-16,0 0 22 0,0 0 21 15,0 0 4-15,0 0-3 0,0 0-2 0,-7 139-2 16,7-103-5-16,-1 5-7 0,1 2-12 0,-1 2-9 16,0 5-2-16,0 0-1 0,-4 5-3 0,2 1 3 15,-4 4-10-15,1-1-1 0,-2-2-3 0,0-1-6 16,2-7 5-16,0-7-2 0,1-8 0 16,1-8 4-16,3-8-4 0,-1-4-4 0,1-6 4 15,1-3 1-15,0-4 16 0,-2 0 23 16,2-1 5-16,-2-2 16 15,1-7-11-15,-1-7-20 0,-6-4-6 0,1-8-18 0,-1-5-1 0,-2-5 4 16,-1-5-3-16,-1-3-4 16,4-3 0-16,-1-8 1 0,1-4 1 0,1-3 5 0,4-7-5 15,1-1-6-15,2-7 5 0,-1-3-5 0,1-1 7 16,0 0 6-16,1 3-7 0,2 1 2 0,5 6-5 16,2 4-3-16,2 5 0 0,4 7 5 0,0 1 3 15,2 3-3-15,1 7 2 0,0 4-6 0,-4 6 0 16,4 6 3-16,-1 6-1 0,-1 6 1 15,0 4-2-15,1 4-5 0,0 5 0 0,-4 3-5 16,4 2 3-16,-2 5 2 0,1 5-1 0,-1 6 2 16,-2 4-7-16,3 3-15 0,-3 4-11 0,-1 4-22 15,-2 2-21-15,1 4-21 0,-5 4-31 16,0 3-47 0,0 1-85-16,-5-9-286 0,-1-13-825 0</inkml:trace>
  <inkml:trace contextRef="#ctx0" brushRef="#br0" timeOffset="122469.1561">1732 15839 2400 0,'0'0'67'0,"0"0"-15"15,0 0-20-15,0 0 11 0,0 0 22 16,0 0 12-16,0 0 4 0,0 0-3 0,0 0-18 0,140 33-6 15,-96-31-5-15,10-2-14 0,3 0-7 16,4-4-5-16,1-4-9 0,4-2 2 0,-1-1 3 16,1-1-6-1,-4-2 0-15,0-1-2 0,-5-1-5 0,-1-2 5 0,-6 1 1 16,-7-3 2-16,-3-1 1 0,-8 1 0 16,-4 2-1-16,-6 2 6 0,-4-1 10 0,-5-1 15 0,-4 5 15 0,-6-1-6 15,0 1-4-15,-3-1-11 0,-2 3-10 0,-3-2 5 16,-3 4-6-16,1 1-4 0,-3 2-6 15,0 1-7-15,0 2-1 0,-2 2-1 0,-1 1 0 16,-3 0-8-16,1 4 4 0,-5 6-5 0,3 4-9 16,-3 3 12-16,2 2-6 0,0 3 3 15,0 3 10-15,6 5-16 0,1 1 5 0,3 2-2 16,4 2-5-16,4-2 11 0,0-1-1 0,4-3 0 16,11-3 2-16,1-1-5 0,8-4-2 0,3-2 1 15,3-3 1-15,2-5 4 0,5-3 0 16,0-4-3-16,3-4-3 0,1-3 4 0,2-6-1 15,1-2 5-15,-3-3 5 0,0-3-7 0,-2 0-1 16,-3-3-5-16,-2-1-6 0,-4 2 10 0,-6-3 1 16,0 1 3-16,-8-1 4 0,-1 0-7 15,-3 0 0-15,-6 3 0 0,-1 0 1 0,-4 1 3 0,-1 1 2 16,0 1-2-16,-5 2-2 0,0 2-3 16,-4 0 0-16,-2 3 2 0,-2-2 4 0,-3 4-4 15,-2 1 0-15,-2 3-4 0,-3 1-7 16,3 2 10-16,-4 0-2 0,3 2 1 0,1 5 6 0,2 2-10 15,3 2 1-15,3 4-2 16,3 0-3-16,5 5 5 0,1 1 2 16,3 4-3-16,3 1-1 0,8 2 0 0,8 4-3 0,7-4 3 0,9-1-5 15,5 1-12-15,7-4-4 0,7-6-9 16,6 0 4-16,4-9 6 0,7-3 0 0,-1-5 8 16,-1-1 2-16,-2-4 0 0,-1-2 5 0,-5-2 0 15,-2-4 2-15,-6 1 7 0,-7-2-1 0,-5-1 3 16,-7 1 1-16,-9 2-3 0,-5 1 3 15,-9 0 6-15,-5 0 5 0,-3 1 6 0,-3 0 2 16,0-3-3-16,-7 1-3 0,0-1-1 0,-7 3-4 16,2 0 1-16,-10 3 2 0,4 1-8 0,-7 2 4 15,-1 3-3-15,-2 0-3 0,-1 1 6 0,-1 6-3 16,1 3 0-16,0 3-4 0,2 2-4 0,0 1-3 16,3 4 4-16,3-2 0 0,5 1 0 15,2-2 3-15,5 2-6 0,5-1-1 16,4 0 3-16,0-4-4 0,4-1 4 15,7-3 0-15,7-4-5 0,2-4 4 0,7-2-3 16,5-4 2-16,3-4 5 0,4-6-2 16,1-4 2-16,-3 0-3 0,-3-4-4 0,-1-4 0 0,-1-1 1 15,-5-3 5-15,2-5 0 0,-1-4 3 0,1-6-1 16,-2 1-5-16,0-4 4 0,-5 0-2 16,-2-2 2-16,0-1 8 0,-7-1-7 0,-2 0 2 15,-3 2-4-15,-3 1-7 0,-3 3 11 0,-2 5-2 16,0 3 7-16,-2 5 5 0,-4 4-5 0,-4 4 3 15,1 4-1-15,2 5-2 0,-1 4 5 0,-2 5-2 0,4 4-2 16,1 3-2-16,0 0-8 16,0 8-4-16,-4 6 0 0,1 9 3 0,-1 4 0 0,-2 3 2 15,1 4-2-15,1 3-6 16,1 3 8-16,1 3-2 0,2 3 1 0,3 2 5 16,2 2-9-16,0 0 1 15,0 2-1-15,2-1-3 0,6 0 7 0,3-2 1 0,0-2-1 0,2-2-2 0,4-6-1 16,4-3-1-16,-1-7 2 15,6-5 3-15,-1-2-3 0,2-6 3 16,3-4-2-16,0-4-3 0,2-4 5 0,0-4-3 0,-1-1 3 16,2-8 1-16,1-3-4 0,-3-4 2 0,0-1-2 0,0-3 0 15,-5-1 3-15,-1-3 0 0,-3-2 1 16,-8-1-1-16,-1-1-2 0,-4 2-1 16,-4-1 1-16,-5 2 3 0,0 1-1 0,0 2 4 0,-7 1-4 15,-1 4-2-15,-1 3 2 16,0 3-3-16,2 5 2 0,-4 1 1 0,3 4-6 0,-1 1 4 15,0 1-4-15,0 6-1 0,0 4 3 0,-3 5-3 16,0 3 6-16,2 3-1 0,2 5-4 16,3-1 2-16,2 3-3 0,3 1 5 0,2 3 2 15,4-4 0-15,4 1-3 0,3-6-4 0,2-3 1 0,3-4-1 16,3-6-1-16,1-3 2 0,1-3-3 16,2-5-1-16,-2 0-1 0,4-6 0 0,-2-3 7 15,-1-2-1-15,1-2 6 0,-1-2 1 16,0 0-6-16,-7-2 2 0,-1-1-2 15,1 0 2-15,-5 2 2 0,-1-1 1 0,-1 2-1 0,-1 2-3 0,-3 3 3 16,0 1-4-16,2 3 1 0,-4 1 5 16,2 2-6-16,-3 2 3 0,1 1-3 0,1 0-2 15,1 1 5-15,3 4-5 0,-1 5 4 0,3 1 1 16,0 3-6-16,1 1 5 0,0 4-2 16,0-3 0-16,0 3 5 0,3-2-2 0,0-2 2 15,3 0-3-15,-2-3-3 0,1-2 2 0,1-2-2 16,1-2 8-16,-2-2-1 0,-1 0 1 0,3-4-1 15,-2 0-4-15,0 0 1 0,1-4-2 0,2-1 3 16,0-3-1-16,0 1-2 0,-1-1 4 16,-1 0-5-16,1 1 5 0,-3-2-1 0,3 3-2 15,-5-1 2-15,3 0-1 0,-1 2-2 16,-2 1 0-16,2 4-1 0,-1 0 1 0,1 0 0 16,-1 0 3-16,5 0-3 0,-7 7-3 0,5-1-7 15,0-1-32-15,-4 3-36 0,5 0-62 0,-2 0-121 16,-4-1-584-16,-3-2-853 15</inkml:trace>
  <inkml:trace contextRef="#ctx0" brushRef="#br0" timeOffset="123792.1428">6529 15023 1831 0,'0'0'585'0,"0"0"-372"15,0 0-5-15,0 0-34 0,0 0-21 16,0 0-20-16,0 0-31 0,0 0-29 0,0 0-29 0,0 0-21 16,0 0-1-16,0 0 1 0,122-57 7 15,-103 88 10-15,-3 8-4 0,2 5 1 16,-3 7-3-16,-1 4-9 0,-5 6 1 0,-2 4-12 0,-5 4-3 15,-1 0-3-15,-1-1-6 0,0-5 2 32,0-5-3-32,0-8 0 0,0-6 3 0,0-8 1 0,1-7-1 0,1-8-4 15,0-7 1-15,-2-4-3 32,0-4 6-32,0-3 7 0,0-3 4 0,0 0 11 15,0-8-5-15,0-7-7 0,-3-5 0 0,1-5-15 0,1-5 4 0,1-4 1 0,0-5-10 0,0 1 6 0,3-5-4 16,5 2 2-16,0 0 2 0,3 4 0 0,2 1 3 0,3 6-4 31,-2 1 1-15,3 6-3-16,1 4-2 0,0 4 3 0,5 2-3 15,2 7 0-15,-1 1 0 0,4 5-5 0,2 3 6 0,-2 7-4 0,2 5 2 0,-4 4 5 0,1 4-7 0,1 2 7 0,-6 0-2 0,-1 1 0 16,-2 2 8-16,-7-2-6 0,-1 0 3 0,-3-2-5 16,-5-1 0-1,-2-3-1-15,-1-3 1 0,0-1 4 16,-5-2-5-1,-3 0 6 1,-4-3-1-16,-3 0-3 16,-1-4 7-16,-1 0-6 0,-4 0 0 0,0-2 5 0,1-1-10 0,-2-2 7 0,1-1-1 0,2-1-4 0,0 0 4 0,2 0-14 0,3 0-6 0,3-1-10 0,3-3-14 0,0 0-10 15,7-2-26-15,1-2-31 0,9-2-40 0,8-5-38 0,8 3-41 16,8-5-50-16,6-2-51 0,9 1-26 31,2-1 30-15,2-2 69-16,1-1 84 0,2 0 78 0,-8 1 49 0,1 1 72 15,-7 0 93-15,-1 1 108 0,-3 2 86 0,-6 2 36 0,-7 4-23 0,-2 2-64 0,-4 3-59 0,-6 3-65 16,-4 3-39-16,-2 0-25 0,-3 1-9 16,-2 5-2-1,-1 2 3-15,0 6-4 0,-2 0-6 16,-6 7-5-16,1-2-15 16,1 4 4-16,-1-3-10 0,-1-1-11 0,6 2 4 15,1-2-15-15,1-1 0 0,2-2 2 0,7-2-11 0,1 0 7 0,3-3-2 0,5-1-2 0,2-4 9 0,2-3-6 0,5-3 4 0,1-1-4 16,-3-6 0-16,5-4-2 15,-3-2-2-15,-1 0 3 0,0-3-6 0,-2-2 5 0,1 0 0 16,-7 0-4-16,0-1 13 16,-2 0-13-1,-5-2 8-15,-3 2-1 0,-2 3-10 0,1-1 11 0,-5 3-4 0,-1 3 1 0,-1 3 6 0,0 1-4 0,0 4 1 32,0 2-1-17,0 1-6-15,0 0-2 0,0 0-3 0,-1 6 2 0,-2 5 0 0,-3 1 4 0,5 4-1 0,-1 2-1 0,2 2 2 0,2 2-4 16,7 2 4-16,2-1 1 0,5 2-6 15,5-3 5-15,5-3-6 16,4-4-1-16,8-6 2 0,4-6-12 16,-2-3-6-16,1 0-8 0,-1-8-6 0,-1-5 5 0,-1-6 6 15,-4-4 10-15,0-4 10 0,2-3 2 16,-5-2 5-16,-2-3-2 0,-6-3 3 0,2 0-1 0,-6-5 1 0,-1 2 4 16,0-3-7-16,-6-1 10 0,0 1 0 0,-3-1 4 15,-2 1 13-15,-5 1-4 0,-2 2 7 0,0 4 4 16,0 6-11-16,0 4 8 0,-3 7-2 0,-1 5-1 15,2 5 6-15,1 5-7 0,1 2-5 16,-1 3-11-16,1 0-5 0,0 5-5 16,0 7-3-16,0 6 4 0,0 9-3 15,1 7 5-15,1 5-2 0,3 6-3 0,-2 1 8 0,-3 4-8 16,2 3 2-16,-1 3 2 0,-1 4-8 16,0 3 8-16,-3 2-4 0,-1 0-1 0,-3 1 6 15,0-2-5-15,4 1 0 31,-1-6-9-15,5-4-11-16,-1-10-11 0,5-9-16 0,4-7-8 0,1-8-17 0,2-5-25 0,1-6-29 0,4-6-53 0,-2-4-154 0,-2 0-614 31,-3-3-734-15</inkml:trace>
  <inkml:trace contextRef="#ctx0" brushRef="#br0" timeOffset="124384.4321">9270 14887 2685 0,'0'0'236'0,"0"0"-29"0,0 0-63 0,0 0-22 0,0 0-17 0,0 0-23 0,0 0-25 0,0 0-33 0,0 0-12 0,0 0-6 16,21-30 4-16,-21 59 12 0,0 10 2 0,-1 4 3 15,-2 4-4-15,-2 4-2 0,2 1-7 16,-3 3-1-16,1 0-1 0,-1 5-10 0,-3 1 2 0,6 1-2 16,-1-3-5-16,2-2 5 0,2-7-4 0,4-4 0 15,5-9-2-15,5-8-5 0,-1-4 0 16,6-10-3-16,2-10 1 0,0-5 3 0,6-3-2 15,-1-12 1-15,3-4 0 0,1-5-1 16,1-3 4-16,1-3 2 0,-4-3 6 0,0-3 4 16,-4-1-2-16,1-1-3 0,-5 0-3 15,0 1 7-15,-6 4-3 0,3 3 3 0,-5 4 2 0,-2 5-12 16,-4 5 12-16,-1 3-2 0,-3 4 2 0,1 4 11 16,-1 2-9-16,-2 3 0 0,0 0-3 0,0 1-11 15,0 4 3-15,0 3-2 16,1 5 4-16,-1 1 3 0,1 6-1 15,1 4 0-15,1-1-8 0,2 3-1 0,-1-1 2 0,3 0 1 0,0 0 6 16,1 0 1-16,2-2-4 0,0-5-5 16,4-3-3-16,0-3 1 31,1-8 1-31,0-1 3 0,2-3 2 0,0-3-3 0,0-4 4 0,2-3-1 0,0-4 1 0,-4 2 3 0,2-1 0 0,0-2 0 16,-2-2-3-16,3 1-3 0,0-3 3 15,-1 0-1-15,0-2 6 0,3 2-2 0,-3 2 1 16,1 0-4-16,-2 2 0 15,2 4 3-15,-5 3-3 0,4 2 2 0,-4 3 1 0,5 1-6 16,-5 2 5-16,4 0-2 16,-4 0-2-16,2 4 7 0,-1 5-5 0,-2 2 3 15,1 3-2-15,-1 0 0 0,-2 4-1 0,2 2 1 0,-2-1 2 16,0 2 1-16,0 1 3 0,-1 1-2 16,0 0-6-16,3 0 0 0,-1-1 2 0,0-2 2 15,2-5 7-15,1-1-3 0,0-1 0 0,0-6-1 0,1-1 0 16,0-4 4-16,1-2 1 15,2 0-1-15,1-1 0 0,1-5-5 0,4-5-1 0,0-1-6 0,0-4-3 16,3 0-7-16,1-4-20 0,-1 0-23 16,3-1-42-16,-1-5-49 0,-1-1-81 15,1-2-256-15,-9 7-741 0,-6 7-343 0</inkml:trace>
  <inkml:trace contextRef="#ctx0" brushRef="#br0" timeOffset="125404.8795">12216 15137 2161 0,'0'0'361'0,"0"0"-167"0,0 0-26 0,0 0-26 0,0 0-19 0,0 0-6 0,0 0-33 0,0 0-31 16,0 0-22-16,0 0-12 0,0 0-4 16,-138-19 5-16,107 40 3 0,-4 5 1 0,1 3 2 15,2 0-8-15,-1 4-1 16,5 0-7-16,4 2-6 0,5-3 2 0,4-2-1 0,7-1 0 16,4-3 1-16,4-2-5 0,4-5 0 15,6-2 2-15,4-6 4 0,4-5 5 0,6-4-3 0,3-2-1 31,4-7-8-31,3-4 3 0,1-3 4 16,-2-2-1-16,0-1 11 0,-6 0-10 16,-2-1-3-16,-1 2-4 0,-3-2-8 0,-4 2 12 0,-2 2 3 15,-2 0 1-15,-6 2 5 0,-1-2-5 0,1 2-1 0,-3 2 0 0,-1 0 1 16,0 2-3-16,-2 3 3 0,-1 0-1 0,0 2-5 16,1 2 2-16,-1 0-2 15,1 1-3-15,0 0 3 0,2 0-6 0,1 2-1 0,5 5-2 16,3 3-1-16,7 3 5 0,7 2 2 0,6 2 2 0,8 0 4 0,6 0-1 15,9 1-5-15,6-2-2 0,5-2-1 16,7-2 0-16,7-1 7 0,6-4-2 16,2-3-2-16,3-2-1 0,1-2-2 0,-3-2 3 0,0-5 5 15,-7 0 2-15,-8-2-4 0,-2-1-2 0,-5-2-5 16,-8-1 2-16,-4-2 3 0,-6-3 4 16,-8 1 2-16,-8-1-6 15,-5 0 3-15,-9 2-2 0,-5 0 2 0,-6 2 6 0,-6 1 1 0,-2 1 3 16,0 1-2-16,-6 0-2 0,-4 2-1 15,-5 1 3-15,-5 1 3 0,-6 2-7 0,-7 4 2 0,-7 1-8 16,-4-1-8-16,-6 7 11 0,-1 2-2 16,2 2 0-16,5 4 9 0,6 1-14 0,8 1 0 15,10 3 1-15,8 0-7 0,7 3 13 0,5 1-3 16,6 0 1-16,13 1 1 0,8-2-6 0,8-3 0 16,10-2 1-16,8-6 4 0,2-4 0 15,3-6 1-15,-6-1-3 0,-1-6-7 0,-1-5 7 16,-8-3-3-16,0-2 3 0,-1-2 8 0,-3-4-8 15,-5-2 3-15,-4-2-4 0,-1-3-7 16,-7-2 13-16,-1-1-4 0,-5 0 5 0,0 0 3 16,-5-1-11-16,-3 1 5 0,-4 2 2 0,-1 2-3 15,-2 1 7-15,0 2-3 0,-5 3 1 0,-2 4 0 16,-1 3 6-16,3 4 0 0,0 4 4 0,2 4 10 16,-2 0-17-16,2 3 1 0,3 0-6 0,-1 3-15 15,-1 6 14-15,-2 6-4 0,2 8 3 16,1 5 6-16,1 3-9 0,0 3-1 0,0 2-2 0,2 3-2 15,4 0 7-15,-2 2 1 0,2-2-1 16,-3 4-2-16,-1 0 1 0,4 0-4 16,-3-2 2-16,4 0 0 0,-2-3-15 0,2-3-13 15,1-4-25-15,-1-4-38 0,1-2-52 0,3-4-116 16,-3-4-449-16,-1-7-1074 0</inkml:trace>
  <inkml:trace contextRef="#ctx0" brushRef="#br0" timeOffset="127414.6419">15612 15134 2563 0,'0'0'169'0,"0"0"6"0,0 0-28 0,0 0-21 16,0 0-5-16,0 0-25 0,0 0-30 0,0 0-26 16,0 0-30-16,0 0-5 0,0 0-5 0,0 0 3 15,0 0 9-15,0 0 6 0,8 57 9 16,-4-20 6-16,4 6 1 0,-5 2-4 0,-1 7-10 15,-1 0-2-15,2 3-9 0,-3 2 3 16,1-1 0-16,-6 1-7 0,3-2 10 16,-2-5-12-16,-3-8 4 0,5-5 0 0,-3-10-10 0,3-3 9 15,1-8-6-15,-1-6 1 0,0-2 9 0,-1-3-7 16,2-2 7-16,0-3 3 0,1 0 7 0,0 0 7 0,-2-3-4 16,-5-8 0-16,3-3-16 0,-5-7-1 15,0-5-1-15,-2-2-7 0,0-7 8 0,0-5-5 16,-5-6 0-16,4-5 3 0,-2-3-9 15,-1-6 8-15,3-1-6 0,0-4 2 0,1-4 10 16,1 2-9-16,3-3 6 16,2 2-6-16,0 1-3 0,4 2 3 0,0 4-1 0,2 7 1 15,5 2 0-15,5 7 1 0,5 3-1 0,4 4-3 0,8 4 5 16,1 4-7-16,3 1 1 16,0 8 4-16,5 3-8 0,-3 4 7 0,-3 3-3 0,4 6-4 15,-7 3 4-15,0 2-3 0,1 6 3 16,-7 7 1-16,3 2-2 0,-3 4 3 0,-4 4-6 0,-2 1 3 15,0 4 0-15,-2 0 0 0,-4 1 7 16,-1-2-4-16,0-1 2 0,-5-1-2 0,1 0 1 16,-2 0 1-16,-1-2-3 0,2 0 5 0,-3-1-3 15,-1-3-1-15,0-1 9 0,1-2-9 0,-6-2 3 16,2-1 0-16,-1-1-8 0,-2-2 8 16,-1-2-1-16,1-1-1 0,-2 0 3 0,-1-3-1 15,-1 1 3-15,0-2-3 0,-1 1 1 0,2-2-1 16,-1-1-3-16,4 0 6 0,-2 0-5 15,2-1 6-15,3 0 0 0,-4 0-6 0,5 0 10 16,-1 0-10-16,-1 0 3 0,2 0 1 0,1 0-11 16,0 0 10-16,0 0-4 0,0 0 3 0,0 0 7 15,-2-1-10-15,2 1 5 16,0 0-4-16,1 0-3 0,-1 0 2 16,0 0 2-16,-2 0 1 0,2 0-2 0,-3 0 2 15,3 0-1-15,-2 0-2 0,2 0 7 0,0 0-7 0,-2 0 0 0,3 0 3 16,-1 1-13-16,1-1 15 0,-1 0-4 0,1 0-3 15,-2 2 12-15,1-2-12 0,0 1 4 0,0 0-6 16,-3 0-7-16,3 0 1 0,0 1-7 16,-1-2-2-16,0 1 1 0,-3-1-12 0,4 1-7 0,-2 0-21 15,-2 0-28-15,2 0-40 0,0 1-72 16,-2 0-152-16,2-1-719 16,0 0-612-16</inkml:trace>
  <inkml:trace contextRef="#ctx0" brushRef="#br0" timeOffset="130489.7433">12760 15307 2213 0,'0'0'52'0,"0"0"9"0,-165 24 34 0,104-12 23 16,4 3 22-16,5 3 5 0,6-3-25 0,0 4-29 15,7-2-18-15,6 1-16 0,10-5-12 0,10-1-12 16,8-4-13-16,5-3-4 0,11-1 5 15,15 0 13-15,14-3 6 16,16-1 3-16,17 0-12 0,16-8-12 0,13-1-5 0,9-4-7 16,8-2 3-16,6-1 0 0,8 1-4 15,3-2 0-15,-1-1-3 0,-4 1-3 0,-5 1 1 16,-12 2 2-16,-4 3 1 0,-10-1 0 0,-10 3-2 0,-11 1-2 16,-13 1 0-16,-10 1 2 0,-14 2-2 15,-11 2 3-15,-11 1-3 0,-12 1 0 0,-4 0 7 0,-4 0-1 16,-6 0 9-16,-7 1 3 0,-7 3-4 15,-12 3-4-15,-10 2-6 0,-11 1-4 0,-11 3 3 16,-10 1 2-16,-6-1 2 0,-11 3 0 0,-3 0-3 0,-6-2-2 16,-2 2 1-16,0 0 0 15,-4-1 1-15,5 1 3 0,4-2-3 0,11-1 1 16,14-3 0-16,17-4-3 0,19-2 5 16,16-3 4-16,15-1-8 0,10 0 4 0,19-1-8 15,17-6-5-15,20-3 9 0,19-2-3 0,16-3 5 16,19-1 6-16,11-1-9 0,11 1-3 15,11-3-2-15,11 2-5 0,7-4 5 0,5 1 5 0,3-1 0 16,1 1-1-16,4 2-1 0,-6 1 0 0,-5 1 2 16,-7 4 2-16,-10 3 1 15,-10 2-1-15,-16 1-4 0,-14 2-3 0,-16 0 0 0,-21 1 0 0,-15 2 4 16,-22-1 7-16,-12 2-8 0,-16 0 0 16,-9 0-2-16,-18 2-3 0,-13 1 5 15,-17 2 2-15,-14-1 2 0,-17 3 2 0,-14 0-5 0,-13 0 1 16,-15 1-3-16,-9 0 1 0,-12 1 3 15,-8 1-3-15,-4 1-3 0,-6 0-4 0,3 3 4 16,-1-1 0-16,10 1 6 0,9-2 6 0,17-1-8 16,20-2 0-16,21-1-2 0,25-3-8 0,21-2 12 15,24-2-2-15,11-1 1 0,22-1 0 16,25-6-4-16,17-3-2 0,22-3 1 16,17-2 4-16,13 0 1 0,10-1 0 0,11 0-2 0,6 1-4 15,5 1-2-15,-1 0 0 16,0 2 6-16,-7-1 5 0,-5 5-4 0,-12-2 0 0,-10 5-5 0,-14-1-4 15,-14 2 5-15,-17 0 1 0,-14 2 2 16,-20 0 7-16,-9 1-8 0,-20 1-1 0,-6 0-2 16,-19 0-5-16,-12 0 9 0,-13 5 0 15,-16 1 2-15,-16 1-2 0,-8 1 0 0,-16 0-2 16,-8 0 2-16,-12-1 4 0,-1 1-8 16,-4-1 3-16,0 1-2 0,8-1-6 0,6 0 10 0,12 0 0 15,12-1 1-15,17-1 7 0,19 1-8 0,13-3-4 16,18 0-4-16,14-2-34 0,7 1 0 0,16 0-20 15,13 0-35-15,13-1-22 0,10-1-78 16,15 0-146-16,-15-4-435 0,-13 1-848 0</inkml:trace>
  <inkml:trace contextRef="#ctx0" brushRef="#br0" timeOffset="130982.9522">17265 14805 2796 0,'0'0'92'15,"0"0"17"-15,0 0 4 0,0 0 6 0,0 0 0 16,0 0-17-16,0 0-32 0,0 0-26 0,0 0-22 16,0 0-10-16,0 0-5 0,0 0 3 15,-122 19 5-15,103 14 9 0,-1 2-3 0,4 2 4 16,2 0-7-16,3 4-10 0,3-2 5 0,4 4-7 15,4-3 3-15,3 0 3 0,8 0-9 0,6-5 1 16,7-2 0-16,5-5-7 0,2-6 9 16,6-6 0-16,0-5 1 0,3-7 2 0,0-4-3 15,0-1 4-15,-1-8 0 0,-2-5 5 0,0-2-4 16,1-2-3-16,-3-5-4 0,1 2-5 16,-4-2 5-16,-1 0 0 0,0-1 0 0,0 0 5 15,0 1-7-15,-2 2 1 0,-1 0-1 0,-3 3-7 16,-3 1 8-16,-1 5 2 0,-1 1 0 0,-2 5 4 15,2 1-7-15,0 4-2 0,-1 1 0 0,2 1 1 16,-3 7 0-16,1 2 2 16,-2 3-2-16,0 2-2 0,-3 4 3 0,-3 2-4 15,1 1 4-15,-5 3 4 0,-1 1-6 0,-4 0 2 16,-2 3-2-16,0 1-6 0,-3 0 6 0,-4-2-1 0,-4-3 0 16,1-3-1-16,-2-4-3 15,1-3-2-15,-3-3 0 0,-1-3-4 0,-1-2-12 0,-4-1-17 16,-1-5-12-16,-2-1-17 0,-1 0-21 0,-3-4-33 15,-3-4-53-15,0-3-84 16,0-3-222-16,7 2-613 0,8 4-382 0</inkml:trace>
  <inkml:trace contextRef="#ctx0" brushRef="#br0" timeOffset="131177.5701">17450 14452 1263 0,'0'0'615'0,"0"0"-308"0,0 0-40 0,0 0-60 15,0 0-31-15,0 0-21 0,0 0-32 0,0 0-40 16,0 0-27-16,0 0-26 0,0 0-20 16,0 0-9-16,0 0-9 0,0 0 0 0,-7-82 2 0,13 89-8 15,-3 2-51-15,-1 1-132 0,1-2-441 0,0-2-1047 16</inkml:trace>
  <inkml:trace contextRef="#ctx0" brushRef="#br0" timeOffset="134760.6736">20156 14909 2334 0,'0'0'158'0,"0"0"-5"0,0 0 5 0,0 0-5 0,0 0 0 16,0 0-15-16,0 0-46 0,-65-123-32 0,46 119-25 16,-6 4-19-16,-6 0-2 15,-3 4 1-15,-5 5 0 0,-5 7 2 0,2 0 0 0,-2 8-1 16,3 1-4-16,2 4 4 0,3 3-10 0,1 2 3 15,8 3-2-15,3-1-9 0,7 1 7 16,4 0-4-16,6-3-2 0,3 0 9 0,4-4-9 16,6 1 5-1,7-5-1-15,6-3-7 16,2-3 8-16,8-6-2 0,0-5 5 0,5-1 1 16,4-6 1-16,-1-2-2 0,-1-2-1 0,2-9 1 15,-3-1-3-15,3-4 2 0,-6-4 3 0,-1 0-7 16,-5-4 7-16,-2 1-3 0,-2 1-4 15,-3-3 9-15,-4 1-6 0,0 0 3 0,-5-1 0 0,-1 0-5 16,-3 1 3-16,0-1-2 0,-4 0 4 0,1 3 0 0,-3 1 1 0,0 2 1 0,-3 4-2 0,1 2-1 16,-3 2-1-16,2 2 0 15,1 1 4-15,1 3-3 0,0 3 7 0,-1 0-5 16,2 2-3-16,-1 0-1 0,1 0-9 16,-1 1 2-16,-1 7 0 0,1 5-4 15,-1 3 7-15,2 2-3 0,0 3 1 0,0 2 5 16,0 0-4-16,6 1 1 15,4-1 0-15,3 0-3 0,0 0 2 16,8-1-2-16,4-1 3 0,6-3 0 0,3 0 1 0,5-2 1 0,3-3-6 0,8-3 1 16,2-3-2-16,5-1-1 0,6-1 2 0,0-3-10 0,6 0 1 15,-2-2-5-15,2 0-3 0,0 0 9 16,-5-4-7-16,-1-1 2 0,-5-1 3 0,-1 0-2 16,-5-4 7-16,-5-2 3 0,-4-1 4 0,-6-1 3 15,-3 1-2-15,-5-1 3 0,-5 1-4 0,-4 0 2 16,-8 2-1-16,-2 1 2 0,-3 2 6 15,-5-1-5-15,-2 1 4 0,0 0-3 0,-6 1 0 0,-2-2 2 16,-7 2-3-16,0-1 3 0,-4 3 0 16,-7-1-3-16,1 0 3 0,-5 0-4 0,-2 1 3 15,-4 3 3-15,2 1-1 16,-4 1 2-16,1 5-5 0,2 3-3 0,4 1-1 0,2 2 0 16,7 2 1-16,2 1 0 0,2 3 2 0,7 1-4 15,5 1-2-15,2 2 3 0,4 1-4 0,0-1 5 16,9 3 2-16,6-3-5 0,2-2 4 0,5-2-4 15,6-4 0-15,1-5 5 0,2-5-5 16,2-2 7-16,4-1-6 0,-4-5-2 0,1-4 4 16,-3-5-3-16,-1-2 5 15,-2-3 1-15,0-3 0 0,1 0-4 0,-6-3-1 0,3-3 0 16,-4-1-2-16,-1-4 6 0,-1-7 0 0,-3 1-1 16,-2-3 3-16,0 0-5 0,-5 1 1 0,0 0 3 15,-5 2-3-15,-3 5 5 0,-2 2-2 0,-1 4-3 0,1 2 5 16,-1 5-2-16,-4 3 2 0,0 3 3 15,2 5-2-15,-2 2 2 16,3 5-1-16,2 0-1 16,-1 3-4-16,0 0-5 15,-2 5 1-15,-1 5-8 0,2 7 8 0,-2 2 1 16,-2 5-3-16,2 6 6 0,0 3-4 0,4 4 0 0,0 5 3 0,1 0-4 0,5 4 2 0,5 0-2 16,2 0 2-16,7 1 5 15,8-4-8-15,4-2 5 0,3-4-5 0,8-5-7 0,1-2-2 16,6-6-9-16,1-4-2 0,2-1 1 0,2-7 1 0,2-3-2 15,2-3 2-15,2-4 0 0,0-2 2 16,0 0 6-16,0-5 2 0,-2-4 3 0,-6 0 2 0,-3-4 3 16,-1-3 1-16,-8 0 3 0,-3 0 0 15,-7-2 1-15,-7 0 0 0,-4 2-4 16,-6-1 5-16,-5 1-1 16,-4 0 4-16,-5 1 6 0,0 0-5 0,-8 2 0 15,-5 1-1-15,-4 0-3 0,-3 2 5 0,-4 1-1 16,-4 1 2-16,-2 2-2 15,-3 1 0-15,-3 1-3 0,2 2 0 0,-4 2 1 16,-2 0-2-16,4 7 1 0,0 4-2 0,6 2-5 0,5 2 0 16,5 1 1-16,3 1 2 0,7 4 4 0,2 0-4 0,5 2 1 15,5 0-6-15,3-1-2 16,6 1 3-16,2-7 0 0,9 0 4 0,4-4 2 16,0-4-3-16,4-2-3 0,5-3-1 0,-2-3 0 15,-1 0-2-15,2-6 2 0,-2-4 0 16,-1-1-2-16,-1-3 6 0,0-3-3 0,-2-3 4 0,2-1 5 15,-2-3-5-15,0-1 1 0,-5-5-1 0,-2-2-6 0,4-6 6 0,-7-3 2 16,5-4 0-16,-6-1 4 0,4-2-2 16,-3 1-3-16,-1-1-1 0,-4 1-2 0,-3 5 9 15,-2 2 3-15,-6 8 6 0,1 1 3 0,1 9-2 16,-5 1-1-16,2 5 3 0,-1 5 0 0,0 4-6 16,0 5 1-16,0 2-7 0,0 0-9 15,0 5-3-15,0 4-1 0,-5 7 1 0,3 9 5 16,-5 4 0-16,3 7 1 0,-3 3-6 0,3 5-2 15,3 0 5-15,0 4-1 0,2 1 5 0,1 1 3 16,7 0-7-16,3-2 1 0,4-2-1 0,5-4 3 16,3-5 2-16,5-3-1 0,3-5-2 15,1-6-7-15,5-1 6 0,5-5-1 16,1-4 3-16,-1-3 7 0,2-2-12 0,0-5 4 0,-3-3-5 16,-3 0-5-16,-4-6 13 0,-5-2-3 0,-1-5 3 15,-7 0 4-15,-2-2-9 0,0-3 3 16,-7-1 1-16,2-2 0 0,-7-1 2 15,-3 0 0-15,2-5-1 0,-7 3-4 0,-1-4 4 0,-4 2-4 16,-1 1 3-16,-4 1 4 0,-4 5-6 0,3 4 3 16,1 2-5-16,-4 5-7 0,2 2 8 0,-3 5 0 15,4 1 2-15,-1 4 8 0,0 7-14 16,1 4 0-16,3 5 0 0,-1 4-3 0,3 4 8 16,6 0 0-16,0 3 0 0,7 1 4 0,9 0-6 15,-1 2-2 1,12-4 1-16,4 4-7 0,10-5-5 15,5-1 3-15,12-2-2 0,4-2 0 16,8-2 9-16,0-4-8 0,0-3 1 0,-4-2 3 0,2-5-8 0,-6-4 8 0,-4-3 0 0,-4-1 4 16,-6-1 6-16,-5-7 3 0,-5-3 2 15,-8-3 0-15,-7-4-4 0,-6 0 2 0,-5-3 0 16,-10-1 1-16,-1-1 3 0,-1 0-1 0,-7-1-1 16,-7 1-5-16,-6 1 3 0,-1 3-1 15,-6 1 3-15,-3 4 9 0,-3 4-9 0,0 1-1 16,-5 6-4-16,4 2-6 0,1 1 9 15,3 1-2-15,4 7 1 0,6 2 3 0,6 4-9 16,4 3-1-16,4 1 2 0,5 1-5 0,1 2 5 16,11-2 4-16,9 1-3 0,7-2 0 0,5-1-1 15,6-5 0-15,2-2 1 0,1-3 4 0,-1-4-6 16,-3-3-1-16,2-1 2 0,-2-8-5 0,-5-1 8 16,-1-4 0-16,-2-3 0 0,-3-1 9 0,-1-5-11 15,-3-2 2-15,-3-2 0 0,-3-4-4 0,1-5 8 16,-2-5 1-16,-1-3-1 0,-3-5-2 15,-1 0-2-15,0 1 3 0,-5 2 3 16,0 2 6-16,-4 3 3 0,0 6 5 0,-2 5 2 0,1 4-2 16,0 5 6-16,-1 4-5 0,0 7 2 0,-3 3 6 15,3 3-13-15,1 3-5 0,-2 1-10 16,2 2-11-16,0 7 7 0,-1 8-3 0,-2 6 2 16,-2 8 2-16,2 8-1 0,1 5 2 0,2 4 0 15,1 6 2-15,-1 1-2 0,1 4 2 16,-1-1-2-16,1-2-3 0,-1 0 5 0,2-2-3 15,-1-2 5-15,-4-3 2 0,2 1-11 0,-1 0 4 16,1-2-7-16,-2-1-15 0,0-1-13 0,2-1-49 16,-2-1-79-16,0-2-151 0,0-12-902 15,3-9-590-15</inkml:trace>
  <inkml:trace contextRef="#ctx0" brushRef="#br0" timeOffset="135998.7761">1485 16945 2313 0,'0'0'117'0,"0"0"-4"0,0 0 13 0,0 0 21 0,0 0-7 16,0 0-13-16,-125-4-24 0,102 10-42 15,0 2-10-15,-8 5-3 0,-3 2-10 0,-3 4-2 16,-2 5-11-16,1 4-1 0,4 3-10 0,1 1-9 16,2 3-5-16,5 0-5 0,5 3 5 15,7-2 2-15,4 1-1 0,4-2-4 0,6-1-5 0,2-4 7 16,14-2-3-16,-1-4 3 0,12-4 6 15,4-2-2-15,6-9 7 0,7-6-1 0,17-3-3 16,11-12-11-16,8-12-2 0,-4-1 1 0,-13-5-3 16,-16 2 14-16,-9-1-8 0,-7-5-1 15,-5 1 5-15,-3-4-3 0,-7 1 10 0,0-2 2 16,-6 1-2-16,-2 0-4 16,-6 0 1-16,-2 5 2 0,0-1 6 15,-9 6 3-15,-1 1 2 0,-5 4 0 0,-1 2-5 0,-1 3 5 16,2 4 0-16,-4 0 4 0,6 6 2 0,-4 3-7 0,5 1-5 15,0 3-7-15,1 3-5 0,1 7 4 0,1 7-1 16,2 5 1-16,5 6-5 0,2 3 0 16,2 1-8-16,11 2-2 0,5-1 11 0,9 0-6 15,4-1 8-15,5-1-2 0,3-7-7 0,9-4 1 16,0-4-7-16,2-8 4 0,-1-4 4 0,-3-4-10 16,-3-4 10-16,-2-9-3 0,-3-5 0 0,-5-2 15 15,0-5-6-15,-5-3 7 0,-2-1-2 16,-3-5-4-16,-5 1 3 0,-4-2-2 0,-1 0 7 15,-1-2 1-15,-7 1 4 0,1-3 1 16,-4 3-3-16,-3-3 5 0,1 4-3 0,-1 2 7 0,-6 5 6 16,-2 6-2-16,2 3 7 0,3 8 1 0,0 3-2 15,1 4 1-15,1 3-12 0,1 1-9 16,1 0-10-16,-1 3-13 0,1 7 0 0,-1 6-2 16,0 8 6-16,0 8 10 0,1 4 0 15,0 3 1-15,2 1-5 0,4 0-3 0,3 4-4 16,4 3 4-16,-1 1 3 0,0 3-1 0,2-1-6 0,2-2-24 15,-2-7-22 1,2-3-16-16,0-6-31 0,-2-6-23 0,-1-4-42 0,2-4-70 0,-4-5-115 16,-4-7-600-16,0-3-715 0</inkml:trace>
  <inkml:trace contextRef="#ctx0" brushRef="#br0" timeOffset="136203.1804">2137 16927 2675 0,'0'0'262'0,"0"0"-194"0,0 0 7 16,0 0-3-16,0 0 7 0,0 0-7 0,0 0-30 15,0 0-3-15,0 0-12 0,0 0 8 0,0 0 9 16,0 0-14-16,135 8 1 0,-86-8-16 0,3-4-5 16,8-3 4-16,0 1-20 0,0-2-28 15,3 0-69-15,-2 0-113 0,-11 0-362 16,-20 3-1152-16</inkml:trace>
  <inkml:trace contextRef="#ctx0" brushRef="#br0" timeOffset="137356.5763">3421 17392 2430 0,'0'0'98'0,"0"0"-9"0,0 0 15 0,0 0 9 15,0 0 10-15,0 0 1 0,0 0-32 0,0 0-11 16,0 0-17-16,0 0 1 0,0 0-6 16,0 0-15-16,0 0-9 0,0 0-22 0,34-54-5 15,-9 27-3-15,5-6-8 0,3 2 9 16,5-2-6-16,5-4 3 0,-1 0 10 0,4-2 0 0,-4-1 2 16,0-1-5-16,-1-1-6 0,-6-1-6 15,-1-2 1 1,-2 3 3-16,-6-2-2 0,-5 5 9 0,0-1-4 0,-7 6-2 15,-3 2 7-15,-4 6-5 0,0 4 8 16,-5 3 5-16,-2 8-5 0,0 2 13 0,-1 3-5 16,-3 2-3-16,0 4 1 0,-2 1-15 0,-3 10-2 0,-4 6-6 15,0 9-1-15,-5 5 3 0,1 8 0 0,-2 3 2 0,2 4 0 16,4-1 1-16,3 5-1 16,2-2 0-16,6-3 2 0,2 0-5 15,5-5 4-15,7-3-1 0,7-5-5 0,1-3 3 0,7-7-2 0,3-5-1 0,4-7 8 16,3-3-4-16,4-4 2 0,0-3-2 15,0-5-7-15,0-7 6 0,-2-6-5 0,-4-4 7 16,0-6 0-16,-3 0 1 0,-6-5 2 0,2-2-3 16,-7-2 1-16,-2-5-5 15,-1-1 7-15,-4 0 3 0,-2 0 2 0,-2 2 2 0,-2 3-7 16,-1 3-4-16,-4 7 7 0,-1 5-5 0,-2 7 5 16,0 5 1-16,0 6-8 0,0 3 8 0,0 2-6 15,0 0-1-15,-1 3-1 0,-2 7-1 16,-1 7 0-16,-1 5 1 0,0 5 1 0,1 2-4 0,1 4 3 15,2-1 1-15,1 2-9 0,0 0 11 16,6-1-2-16,2 2-4 0,2-3 10 0,3 1-15 16,2-2 5-16,3-3-6 0,0-3-14 0,3-3-4 15,2-9-11-15,0-5 1 0,0-6 15 0,0-2 6 16,3-5 11-16,-1-8 2 0,3-3-5 16,2-5 3-16,1-4 0 0,3-2 6 0,-3 1 7 15,-2-2-2-15,-2 2 0 0,-3 1-8 0,-4 2 5 16,-2 2-5-16,-2 6 3 0,-2 3 4 15,-3 4-12-15,-1 4 7 0,-1 3-8 0,0 1-3 16,3 3 13-16,-2 7-10 0,3 5 7 0,3 5-1 16,-1 3-9-16,6 0 9 0,3-1 0 0,0-1 9 15,5-2 0-15,7-2-3 0,3-1 1 16,4-2-9-16,2-3 1 0,3-4 0 0,4-5 4 16,-1-2 5-16,-2 0 0 0,-4-6 2 15,0-4-7-15,-7-4 0 0,-2-1 5 0,-5 0-3 16,-4-2 6-16,-4 1 2 0,-2-1-12 0,-2 2 12 15,-8-3 0-15,-1 0 9 0,-3 0 16 0,-3 1-2 16,-2 3 3-16,-2 2-8 0,0 3-2 0,0 2-4 16,-1 2-4-16,-3 3 2 0,-3 2-8 15,-2 2-3-15,-3 7-5 0,-3 5-6 0,-1 4 7 0,-4 5-5 16,0 4 3-16,7 1 6 0,0 0-10 0,6 2 6 16,2-2-4-16,5 0-4 15,2 0 3-15,8 0 1 0,4-2 0 0,2 1-3 16,3-3-2-16,6-2-2 0,-2-1-1 0,2-3-8 0,2-3-21 15,-2-1-25-15,0-4-39 16,0-4-50-16,-5-5-43 0,0-1-111 0,-6-1-323 0,-6-2-680 0</inkml:trace>
  <inkml:trace contextRef="#ctx0" brushRef="#br0" timeOffset="137621.1187">3815 16872 2601 0,'0'0'0'16,"0"0"5"-16,0 0 26 0,0 0 39 15,0 0 11-15,0 0-1 0,140 1-23 0,-93-4-27 16,9 0-11-16,4-3-10 0,7-3-4 0,6 0-24 15,4-1-89-15,-19 2-274 32,-18 2-1207-32</inkml:trace>
  <inkml:trace contextRef="#ctx0" brushRef="#br0" timeOffset="139154.2385">6905 17382 1895 0,'0'0'160'0,"0"0"-80"0,0 0 35 0,0 0 24 0,0 0 8 0,32-127 2 0,-15 101-33 16,-3-4-28-16,5 0-29 0,1 1-17 0,0-3-11 15,2-1-13 1,2 1-9-16,1-5 3 0,0 1 0 0,0-1 3 0,-1-1 5 0,1-1-7 16,-4 2-2-16,0 1-1 15,-3 2 1-15,-4 3 11 0,-4 3 7 0,0 0 5 0,-3 4 2 0,-4 3 0 0,-2-2-5 16,-1 4 4-16,0 4 8 0,0 3-2 0,-3 5 5 0,-3 4-9 16,3 3-18-16,-5 2-5 0,-1 10-11 15,-1 6 0-15,-3 5 4 0,-2 8-4 0,-1 4 0 16,-1 3-2 15,4 3 0-31,1 3 2 16,4-2 2-16,3 2-1 0,7-7 0 0,2-1-2 0,10-3-3 0,5-6 1 0,8-4 2 0,1-4 1 0,5-6 4 0,1-5-2 0,5-4-5 0,2-4 3 0,0-5 2 15,-1-6 3-15,0-1 8 0,1-5-3 16,-2-1-7-16,-1-2-4 16,-4-1-2-16,2-2-2 0,-4 2 6 0,-1 0 4 0,-6 3-3 0,4 0 0 15,0 2-4 1,-2 4-2-16,-3 2-1 0,4 5 3 15,-5 5 1-15,0 0-4 0,2 5-3 0,-2 6 2 16,-2 4-2-16,-1 3 7 0,0 3 6 0,-1 1-1 16,-2 2-6-16,-4 3-4 0,-1-2-3 31,-3 0-1-31,-2 3 5 0,-2-2 1 0,3-3-1 0,0-3-1 0,-3-4-6 16,3-5-4-16,3-7 4 0,2-4 2 0,4-1 7 0,0-7-1 0,4-7-4 0,0-2-3 0,1-3-1 0,1-2 6 15,2-1 4-15,-1-4 4 0,-3 0-2 47,4 1-7-31,-4-3-3-16,-1 0 3 0,0 1 3 0,-3-1 6 0,1 5 9 0,1 3-10 0,-1 5-2 15,-5 3-2 1,-2 4-7-16,0 4 7 0,-3 4 2 0,2 1 1 0,0 3 2 0,0 4-4 0,1 2-1 0,1 7-1 0,-2 0 4 0,0 5-1 0,4 4 3 0,-2 0-4 0,2 1-7 16,-2 0 6-16,6 0-1 15,-1-2 7 1,-1-2 3-16,4-1-4 0,3-4-1 0,2-6-6 0,3-6-1 0,-1-4 3 0,5-1 3 0,2-4 5 0,-2-6-7 0,-1-5 2 15,1-2-7-15,3-2 0 16,-5-3 7 0,2-2-4-1,-3-4 6-15,-3 0-6 0,3-3 1 0,-2-5 2 0,-3-1-2 0,4-3 3 16,-5-4 5-16,4-2-5 0,-4-5 0 0,-3-1 0 16,-1-2-8-16,-5 1 5 15,1 4 6-15,-4 7 1 0,-5 3 6 0,1 9-3 0,-5 7-3 0,0 6 2 0,0 5 0 16,-2 5 7-16,0 3 3 0,0 4-4 0,0 0-5 15,-4 7-11-15,1 8-2 0,-6 8 4 0,-1 7 5 0,-1 9 0 16,-3 4-2-16,2 7-5 0,-1 3-6 0,3 3 3 0,5 1 1 31,-1 1 3-31,6-1 3 16,0-1-2-16,7-7-3 0,6-4-4 0,7-10-2 0,1-6 8 0,8-5 5 0,0-7 0 0,-2-6-1 16,7-5-6-16,-1-4-2 0,-2-2 4 15,3-3 5-15,0-7-3 0,-3-5 4 0,-2-2-6 0,1-5-7 16,-5-1 5-16,2 1-2 0,-4-3 7 0,1 0 6 15,-1-2-1 17,-3-1-6-32,-2 2-4 0,-2-3 1 0,-2 4-1 15,-1 3 5-15,-2 4-3 0,-3 3 1 0,-1 5 0 0,1 3 0 0,-3 2 0 0,1 0-1 0,-3 5-1 0,0 0 0 0,0 5 0 16,-1 4-7-16,3 4 8 0,-2 4-2 0,0 3 1 16,3 3 6-16,-3 2-9 0,3 0 6 15,-2 2-6-15,5-2-1 0,1 2 3 16,1-3 1-16,6-2 3 0,-1-2 2 0,3-1-4 15,1-4-1-15,3-3-1 0,0-6 6 16,1-4-3-16,-3-2 1 0,6-3-2 0,-3-6-9 0,4-4 5 16,-1-1-2-16,-1-1 7 0,4-1 4 0,-6-3-3 15,1-1 2-15,-2-1-6 0,-3 0-6 0,-2 1 10 16,0 2 0-16,-4 0 3 0,1 5 3 16,-3 2-6-16,-1 2-2 0,-4 3-2 0,-1 2 4 0,0 3-3 15,-2 1 2-15,0 0 3 0,3 2-6 16,-1 5 1-16,0 0-2 0,0 3 4 0,0 0 4 0,1 4-4 15,3 0 3-15,-2 1-6 0,3-1-3 0,0 0 1 16,5 0 2-16,-1 1 4 0,7 0 0 16,0 0-5-16,6 0-12 0,0-2-22 15,3 0-31-15,2 0-40 0,-2-1-40 0,1-1-52 16,1-3-130-16,-3-2-295 0,-6-2-540 0,-9-3 43 0</inkml:trace>
  <inkml:trace contextRef="#ctx0" brushRef="#br0" timeOffset="140225.9804">11359 16607 924 0,'0'0'960'0,"0"0"-593"0,0 0-132 16,-2-124-38-16,3 95-27 0,4 2-14 0,-1 5-18 15,-4 3-19-15,4 5-30 0,-3-1-8 0,1 7-9 16,-1-1-10-16,-1 3-10 0,0 2-15 0,2 0-2 16,-2 2-12-16,0 2-5 0,0 0-2 15,0 0-10-15,-2 6-3 0,0 5 0 0,-2 2-3 16,2 5 2-16,-2 1-1 0,5 3 0 0,-1 2 4 15,1 2-1-15,6 1-2 0,4 0-2 16,-1-3 3-16,2 4-3 0,4-4 2 0,1 2 3 16,0-1-6-16,-1 0 3 0,2 2-3 0,-2-1-2 15,-2 0 6-15,-2-1-4 0,2 3 4 0,-5-4 1 16,-3 3-4-16,1-4 0 0,-3 1 0 0,-4-4 3 16,0-3-1-16,0-1 3 0,-3-1-3 15,-4-4-4-15,1-3 3 0,-2 0 0 0,-2-1 2 16,-2-2 9-16,-1 0-7 0,0-3 0 15,0-2-4-15,-2 0-5 0,2-3 5 0,0-5-9 16,1-1-1-16,3-3-14 0,3-1-16 0,2-6-9 16,4-1-17-16,5-5-17 0,10-5-3 0,6-1-9 15,6-1 0-15,6-2 1 0,2 2 4 0,5 4 14 16,1 1 18-16,0 3 23 0,1 2 12 0,4 5 10 16,-2 2 9-16,-3 2 12 0,0 4 20 15,-4 0 18-15,-3 2 15 0,-4 1 9 16,-4 3-1-16,-6 0-2 0,-6 2-3 0,-7 1-8 15,-2 0-1-15,-4 0-10 0,-1 0-9 0,0 0-5 16,-5 6-6-16,-2 1-2 0,-2 2-2 0,-2 2-3 16,-3 1-3-16,-1 2-4 0,0 0-3 0,0-1-4 15,2 5-1-15,0-1-2 16,3 2 0-16,4 0 3 0,5-1-8 0,1 2 3 0,2-1-1 16,9 0-4-16,6 0 7 0,4-1-5 0,7-2 1 0,5-1-2 15,4-4-2-15,6-3 2 0,1-3-5 16,3-5 9-16,1 0-1 0,2-2-3 0,-4-5 3 15,0-3-6-15,-4-1 5 0,-2-2 1 16,-6-1 2-16,-3 0 4 0,-2-4-4 0,-8-1 3 16,-1-2-4-16,-7-3 1 0,-3 0 6 15,-1-1-4-15,-4-4 5 16,-1 3-1-16,-3 1-7 0,-1 5 4 0,0 2 0 16,0 4 5-16,0 5 7 0,0 4 0 0,0 2-3 15,-1 3-5-15,0 0-6 0,-3 4-4 0,0 6-1 0,-6 5 3 0,2 3-4 16,0 4 6-16,0 3-2 0,2 0-6 15,6 1 12-15,1-1-9 0,7 1 3 0,4-2 3 0,7-1-8 16,1-4 6-16,8 0-4 0,0-6-1 16,6-1 1-16,0-5-7 0,5-5 3 15,1-2-2-15,-1-3-3 0,3-6 3 16,-3-4-3-16,-4-3 8 0,-1 0 0 0,-1-3 4 0,-7-2 1 0,0-4-5 16,-4-3 6-16,-1-1-3 0,3-4 2 0,0-3 5 15,-3-2-6-15,2-3 5 0,1 0-5 16,0 0-3-16,-4 3 9 0,1 5-5 15,-1 6 4-15,-1 5-1 0,0 4-4 0,-4 8 2 0,3 3-4 16,-5 6 6-16,0 1-4 0,-3 6 3 0,-3 5 1 16,2 4-7-16,-5 7 7 0,-1 2-5 15,-3 6 2-15,1 4 6 0,-2 4-11 0,-7 1 6 16,-2 0-3-16,0 0-2 0,0 1 6 0,-1-1-4 16,3 0-1-16,4-4-1 0,2-5-4 15,4-6 0-15,0-5-2 0,6-5 4 16,1-2-1-16,2-5 4 0,0-3-1 0,2-4-3 0,2 0 4 15,4-9-3-15,-1-2 1 0,5-3 4 16,-2-2-2-16,0-2 2 0,0-2 0 0,-2-1-4 16,4-2 4-16,-2 1-2 0,0-3 4 15,0 4 4-15,-1-2-8 0,1 5 4 0,-1 2-6 0,-2 2 0 16,0 5 4-16,-3 3-4 0,2 4 1 16,-4 2-1-16,2 0 2 0,0 4-3 0,-3 5 1 15,2 1 2-15,1 1-3 0,-4 2 5 0,-1 0 0 0,1 1-7 16,0-2 11-16,-2 3-16 0,1-1-18 15,0 2-27-15,0-4-46 0,1-1-29 16,-1-2-41-16,3-6-76 0,-1 0-316 0,-6-2-659 0</inkml:trace>
  <inkml:trace contextRef="#ctx0" brushRef="#br0" timeOffset="140414.8139">14100 16205 2148 0,'0'0'300'0,"0"0"-133"0,0 0-29 16,0 0-6-16,0 0-25 0,0 0-17 0,0 0-41 15,0 0-22-15,0 0-22 0,0 0-15 0,0 0-6 16,0 0-64-16,0 0-104 16,0 0-260-16,-59-6-872 0</inkml:trace>
  <inkml:trace contextRef="#ctx0" brushRef="#br0" timeOffset="141002.3031">14771 16467 2767 0,'0'0'87'0,"0"0"-5"15,0 0-16-15,0 0 4 0,0 0 10 16,0 0-4-16,0 0-16 0,0 0-15 0,0 0-18 15,0 0-2-15,0 0-5 0,-122 66-3 0,119-51 3 16,-3 2-11-16,6 0 0 0,0-1-2 0,0 0-7 16,9-3 5-16,0 0-1 15,2-4 7-15,2 2 0 0,5-3 4 0,2-1-1 0,2-2-6 0,5-3 3 16,-3-2-4-16,4 0 1 0,0-3 3 16,-2-4-8-16,2-3 3 15,1 0-3-15,-1 1-4 0,-3-1 12 16,3 0-9-16,-4 1 5 0,2-1-2 0,-3 1-8 15,-2 4 5-15,-3-3-4 0,-3 3 3 0,0 2 0 16,-3 1 2-16,-1 2-1 0,-2 0-4 0,0 1 3 0,-1 2-3 16,-3 3-1-16,2 2 5 0,-4 1-8 0,4 1 8 15,-5 3-3-15,5-2-3 0,-4 1 9 0,-1 0-8 16,3 1 6-16,-2-2-2 0,4-2-5 16,-1-3 5-16,2-4-3 0,2-1 2 0,0-1 7 15,6 0-5-15,-2-1 2 0,0-3-4 0,3-3-6 16,-1-3 3-16,-3 1-3 0,1 0 6 0,1-2-1 15,-1 4 0-15,2-3 3 0,-1 2-4 0,4-2 4 16,1-1-2-16,1 3 1 0,-1 1 2 16,0 1-7-1,0 2 8-15,-3 2-6 0,-1 2 0 0,2 0 11 0,-1 0-5 0,-2 6 2 16,3 1 1-16,-5 2-5 0,5 1 5 0,-5 1 4 16,3 0 7-16,-3 3 2 0,6-1 2 0,-3 1-2 15,0 2-6-15,4-4 8 0,0-1-12 0,0 0 4 16,1-3 4-16,-2-1-11 15,0-2 8-15,-1-3-5 16,-2-2-8-16,2 0 5 0,-5 0-5 0,3-2-3 0,-2-4-13 0,1-3-31 0,-3-1-46 0,-1-3-90 16,-3 1-320-16,-3 4-913 0</inkml:trace>
  <inkml:trace contextRef="#ctx0" brushRef="#br0" timeOffset="141942.017">17442 15977 2972 0,'0'0'41'0,"0"0"-6"15,0 0-4-15,0 0 26 0,0 0 30 0,0 0 12 0,10 152-3 16,-9-106-17-16,0 4-19 0,-2 5-11 15,-3 5-11-15,-4 5-3 0,0 3-8 16,-2 0-11-16,2 3-3 0,1-4-9 16,-2-3-2-16,2-5 6 0,-3-4-4 0,6-3 4 15,-1-7-10-15,4-9-4 0,-1-9 1 0,3-7 0 0,-1-9 12 16,0-4 2-16,0-4 1 0,0-3 5 16,-1-3-4-16,-1-9 0 0,-4-4-2 15,4-6-5-15,-6-4 0 0,-1-6-6 0,3-5-1 0,-3-5-3 0,-2-6 2 16,3-3 8-16,3-5-2 0,2-2 2 0,3-2-5 15,8-2-3-15,4-2 3 0,6 1 0 16,4 3 1-16,3 7 0 0,6 5 0 0,3 7-2 16,2 6-2-16,2 7 3 0,3 7-3 15,3 7 1-15,0 5 5 0,0 7-8 0,0 2 8 16,-4 7-3-16,1 6 0 0,-6 5 7 16,-3 5-6-16,-4 4 2 0,-5 2-1 0,-7 3-4 0,-5-1 3 15,-7-2-4-15,-4 3 4 0,0-3 2 16,-11 4-2-16,-3 0 0 15,-5-1-3-15,-2-3-5 0,1-3-4 0,1-4-6 0,1-8-11 0,6-2-17 16,2-5-24-16,5-4-23 0,5-3-28 16,2 0-36-16,11-7-61 0,8-3-77 0,8-4-99 0,7-3-74 15,5-4 15-15,5-2 85 0,-2-1 127 16,2 0 133-16,-3-1 82 0,-2-2 103 0,0 4 109 16,-2 0 106-16,-4 1 100 0,-1 4 4 15,-3-1-30-15,-5 7-50 0,-3 3-77 0,-6 5-64 0,-3 4-56 16,-7 0-41-16,-3 4-21 0,-3 7-3 15,-1 4 1-15,-8 2 0 0,-4 5-2 0,-6 2-6 16,-1 4-4-16,-1 1-7 0,-2-1-13 0,1 2-4 16,5 0-7-16,2-4-8 0,4-3 2 15,3-2-4-15,4-4 3 0,3-4 5 0,2-3-6 0,6 0 1 16,5-2-5-16,1-4 0 0,4 0 4 16,4-4 1-16,2 0 2 0,4 0 0 0,-1-6-3 15,0-1-5-15,1-2 1 0,-4-3 2 16,1 0 0-16,-4-1 3 0,-4-2-1 15,-1-1-5-15,-4 0 4 0,-1-6-2 0,-4-1 4 0,0-3 4 16,-3 0-7-16,-4 0 3 0,0 0-6 16,-2 2-3-16,-7-2 2 15,-4 2 3-15,-4 0 3 0,-4-1 1 0,-7 5-4 0,-2-1-6 16,-3 2-5-16,-1 4-7 0,0 1-5 16,7 2-10-16,2 4-16 0,9 1-26 0,4 4-34 0,8 1-65 15,4 2-33-15,7 0-106 0,0 2-515 0,0 0-799 0</inkml:trace>
  <inkml:trace contextRef="#ctx0" brushRef="#br0" timeOffset="142140.0205">19028 16140 1635 0,'0'0'499'0,"0"0"-115"0,0 0-148 0,0 0-51 16,0 0-46-16,0 0-20 0,0 0-19 0,0 0-12 16,0 0-10-16,0 0-8 0,79 118-19 0,-86-92-14 15,-2 2-15-15,0 0-12 0,-1 1 0 16,3 1-1-16,-2 0 0 0,0 0-3 0,0-3-5 15,2-1-19-15,1-5-17 0,-1-3-30 0,0-4-44 16,2-3-41-16,-1-1-63 0,2-6-129 0,-1-2-534 16,3-1-767-16</inkml:trace>
  <inkml:trace contextRef="#ctx0" brushRef="#br0" timeOffset="142350.4683">18804 15722 2080 0,'0'0'136'0,"0"0"-34"16,0 0-51-16,0 0-18 0,0 0-10 0,0 0-6 0,0 0-14 15,0 0-7-15,0 0 0 0,0 0-18 16,134 51-87-16,-119-32-267 0,-2-6-724 0</inkml:trace>
  <inkml:trace contextRef="#ctx0" brushRef="#br0" timeOffset="142853.4959">19595 16231 1865 0,'0'0'203'0,"0"0"28"0,0 0 12 0,0 0-32 0,0 0-42 16,0 0-39-16,77 124-41 0,-69-102-20 0,1 0-14 16,2 1-14-16,-4 1-10 0,1-1-9 15,-1-1-13-15,2-1 1 0,0-3-2 0,-4-1 2 16,1-2-1-16,4-3-6 0,-4-2-2 0,1-1-4 0,1-4 2 15,2-4-7-15,0-1 3 0,0 0-6 16,2-5-9-16,2-2 3 0,1-5-9 16,1 2 3-16,0-3 6 0,-2 1-7 0,1-3 3 15,0 1 0-15,1-3 2 0,-4-2 11 0,5 3 3 0,-5-3 6 16,1-1 3-16,2 2-3 0,-4 0-1 16,1-1-1-16,-1 4-2 0,2-2 8 15,-1 1 1-15,0 3 0 0,-1 4 3 16,-3 1-3-16,0 5-2 0,-1 3 1 0,2 0-1 0,-1 3-2 15,0 7 3-15,2 2 1 16,4 5 1-16,-2 1 6 0,3 1-8 0,-2 2 0 0,2 2 2 16,-1-1-5-16,0 1 1 0,3 0-3 0,0 0-3 15,3-3 0-15,1-5-1 0,2-5-2 0,-1-2-3 16,8-5-1-16,-3-2 4 0,2-1 1 0,-1-4 4 16,0-4 2-16,1-7 1 0,-5-1 0 15,1-3-1-15,-3-2 3 0,0-4-2 16,0 1 7-16,-1-2 3 0,2-3 2 0,-2 1 10 0,0-5 5 15,-3 3 13-15,0 0 6 0,-1 0 2 16,-5 3 8-16,-1 5-3 0,-2 3 5 0,-4 4-9 16,1 5-4-16,-4 3-4 0,1 3-7 15,-3 3-1-15,0 1-14 0,0 0-16 0,0 0-8 16,0 8 0-16,-3 5 5 0,0 4 6 0,-6 5-2 0,3 3-5 16,0 3-5-16,-1 4-1 0,1-1 5 15,-1 3 0-15,2 0 5 0,1 3-3 0,-2 2-3 16,2 3-15-16,0-1-30 0,-1-2-45 0,2-3-78 15,0-4-97-15,3-7-174 0,-1-9-730 16,1-6-526-16</inkml:trace>
  <inkml:trace contextRef="#ctx0" brushRef="#br0" timeOffset="143040.8151">20814 16290 2541 0,'0'0'311'0,"0"0"-114"0,0 0-38 15,0 0-47-15,0 0-27 0,0 0-37 0,0 0-24 16,0 0-11-16,0 0-10 0,0 0-1 0,0 0-7 16,0 0-12-16,136-15-34 0,-104 24-61 0,7 2-109 15,2 0-247-15,-10-1-709 0,-7-4-267 0</inkml:trace>
  <inkml:trace contextRef="#ctx0" brushRef="#br0" timeOffset="143605.6853">21857 16327 2389 0,'0'0'355'0,"0"0"-130"0,0 0-58 0,0 0-41 0,0 0-26 16,0 0-18-16,0 0-21 15,0 0-16-15,0 0-7 0,0 0-15 0,0 0 3 0,0 0 0 0,0 0-7 16,-74-26 6-16,66 41-10 0,1 1-3 16,1 2-2-16,-1 1-2 0,5-1 1 0,2 3 0 15,0-3-1-15,0 1-3 0,7-1-1 16,1-2 1-16,0-2-2 0,3-3 2 0,0-2-1 15,1-3-8-15,2-3 3 0,-3-1-9 0,6-2-5 16,-2 0 1-16,4-2-12 0,0-3 1 16,1-4-8-16,0-1-2 0,-2-2 5 15,0 0-5-15,-2-2 3 0,2-2-1 0,-5-1-4 0,3-1 9 16,-5 1 4-16,1-3 6 0,-1 2 6 0,-2-2 5 16,0 2 6-16,-2 2-1 0,-1 0 4 0,-2 4-4 15,1 3 4-15,0 1 4 16,1 3-6-16,3 2 6 0,1 2-8 0,2 1 0 0,7 0 4 15,1 1-2-15,2 3 3 16,0 3-1-16,6 0-2 0,4 0 2 0,3 0-2 16,2-2-2-16,4 1 8 0,4-1-5 0,0-2 0 15,2-2-3-15,3-1 0 0,0-1-3 0,-5-5 5 0,2-3 5 16,-6-5-1-16,-5-3 7 0,-1-3-2 0,-6-6 2 16,-5-1 10-16,-5-3 3 0,-8-3 9 0,-3-2 6 15,-7 1-8-15,-1 0 1 0,-5 3-9 16,-5 4-4-16,2 3 6 0,-4 6-2 0,2 4 3 15,2 4-2-15,0 4-9 0,1 3-4 0,-2 3-5 16,-1 1-2-16,-1 8 1 0,-2 6-1 16,-5 3-1-16,4 8-3 0,-4 5 2 0,0 7-2 15,5 5 4-15,-5 3-1 0,5 6-6 0,-4 4 4 16,4 4-4-16,-5 5 2 0,4 1 6 0,-5 2-6 16,1 1 5-16,-2-1-2 15,5-3-4-15,-2-4 3 0,4-2-4 0,-1-5-6 0,4-3-13 0,4-3-19 16,-3-6-30-16,3-4-27 0,3-6-27 15,-2-7-58-15,1-5-80 0,1-4-191 0,-3-7-684 16,4-4-273-16</inkml:trace>
  <inkml:trace contextRef="#ctx0" brushRef="#br0" timeOffset="143881.3683">22353 16736 2185 0,'0'0'772'0,"0"0"-649"0,0 0-4 0,0 0-11 0,0 0-1 16,119-32 4-16,-85 32-36 0,6 0-18 16,8 0-21-16,1 1-13 0,3 2-4 0,2 1-2 15,3 1 3-15,-3-2-6 0,-1 1 5 0,3-1 0 16,-6-1-4-16,-3-1 4 0,1-1-8 0,-6 0 2 16,-3 0 0-16,-6-1-9 0,-4-4 7 15,-3 1-6-15,-6-1-2 0,-6 1 10 0,-4-1-6 16,1 1 2-16,-4-1-2 0,-4 2-6 0,2-1 0 15,-4 0-2-15,-1 1 1 0,0 1 1 16,0 1-5-16,0-2-8 0,-5 2-19 0,2-1-20 16,-4-2-39-16,-1 3-59 0,0-2-151 0,1 0-882 15,-1 2-614-15</inkml:trace>
  <inkml:trace contextRef="#ctx0" brushRef="#br0" timeOffset="144993.1266">24659 16334 695 0,'0'0'812'0,"0"0"-504"0,0 0 25 0,0 0-20 0,0 0-48 16,0 0-34-16,0 0-52 0,0 0-50 0,0 0-31 0,0 0-21 16,40-117-13-16,-49 113-10 0,-4 4-15 0,-5 0-5 15,-5 6-10-15,-6 7-3 0,-4 4 8 0,-5 6 1 16,-3 4 3-16,0 3 5 0,1 3-8 15,1 3-9-15,6 2-4 0,3 1-10 16,3 4 6-16,5-2 3 0,6-2-2 16,1-1-2-16,11-2-6 15,2-4-6-15,2-3 2 0,10-1 2 16,6-4 1-16,4-3 2 0,5 0-2 16,3-1-2-16,3-5 4 0,6-3-3 0,-3-3 4 0,3-1 0 0,-4-3-1 0,5-4-5 15,-5-1-1-15,-2 0-3 0,2-2 0 0,-3-3 3 0,-2-3-4 16,0 1-2-16,-6-1-17 0,0-2-14 0,-2 0-19 0,-1-2-22 15,0 0-26-15,-4 0-30 0,0-1-43 16,-2 1-90-16,-3 0-301 16,-2 6-782-16</inkml:trace>
  <inkml:trace contextRef="#ctx0" brushRef="#br0" timeOffset="145335.1814">25196 16491 738 0,'0'0'533'0,"0"0"-29"0,0 0-98 16,0 0-74-16,0 0-73 0,0 0-72 0,0 0-55 16,0 0-28-16,0 0-13 0,0 0-17 0,0 0-12 15,0 0-3-15,0 0-12 0,40-17-1 16,-35 20-3-16,-2 0-10 0,-1 1-3 0,0 3-8 15,-1-3-9-15,-1 1 2 0,2 0-2 0,-1-1 3 16,1 0-4-16,-2 1-3 0,1-1-5 0,-1-1-4 16,1 2 5-16,-1-2-3 0,1 0 3 15,0-1-2-15,0 0-3 0,2 1-1 0,0-1-5 0,0 0-3 16,-1 2-14-16,3-3-26 16,-2 1-46-16,1-1-69 0,1 0-109 0,-3-1-383 0,1 0-1060 15</inkml:trace>
  <inkml:trace contextRef="#ctx0" brushRef="#br0" timeOffset="146118.8597">25929 16326 46 0,'0'0'582'0,"0"0"-91"0,0 0-97 0,0 0-22 0,0 0-49 16,0 0-60-16,0 0-72 0,0 0-54 0,0 0-38 16,0 0-21-16,0 0-20 0,0 0-10 0,0 0-9 15,0 0-8-15,36-27 8 0,-35 38 6 16,0 5 5-16,0 3 2 0,-1 3-4 0,0 3-3 15,-1 2-6-15,-3 5-4 0,0 1-7 0,-2 2-3 16,1-2-1-16,-2 5-7 0,1-3-3 0,0 0-7 16,3-1-4-16,-2-3 0 0,3-1 1 15,0-3-1-15,0-2 4 0,1-3-4 16,-1-2 2-16,0-4-5 0,2-4 2 0,-2-1-2 0,2-3 1 0,0-2 5 16,-1-3-7-16,1 0 8 15,0-3 0-15,0 0 8 0,0 0 9 0,0-2 6 16,-1-3-6-16,-1-6-8 0,-1-2-10 0,0-2-2 15,-1-4-1-15,-3-2 0 0,-2-2 4 0,1-2-7 16,-1-4 3-16,3-3-4 0,-2-4 0 0,2-1 3 16,4-6-1-16,0-3 4 0,1-3-4 15,5-1-2-15,3-3 1 0,3 3-2 16,3-1 4-16,1 4 0 0,3 3 1 0,1 5-2 16,1 3-1-16,1 5 3 0,2 3-4 0,1 6 2 0,2 4 0 15,-2 4-6-15,4 4 3 0,-1 3-3 16,0 2-2-16,0 5 4 0,-2 0-2 0,-3 3 2 15,-2 4 3-15,-4 3-9 0,-5 1 2 16,1 5-1-16,-5 3 1 0,0 1 7 0,-1 3-3 16,-2 1 1-16,-2-2-3 0,-1 3 1 0,0 0 1 15,-3-1 1-15,-4 1 6 0,1 1-6 0,-2-3 9 16,0-3-6-16,-1 0-3 0,-4-3 9 0,3 1-11 16,-1-3 8-16,-2-1-3 0,-1-1-4 15,-1-4 3-15,0 2-2 0,0-3 2 0,2-1-3 16,-2 1-7-16,0-2-8 0,1 0-16 15,0-3-18-15,2 1-22 0,-2 1-30 0,4-1-41 0,-1 2-77 16,-1-1-170-16,7 0-713 16,0-3-488-16</inkml:trace>
  <inkml:trace contextRef="#ctx0" brushRef="#br0" timeOffset="146501.3484">26771 16446 1340 0,'0'0'758'0,"0"0"-514"15,0 0-54-15,0 0-34 0,0 0-33 0,0 0 2 16,0 0-16-16,0 0-22 0,0 0-23 0,0 0-19 16,0 0-7-16,0 0-11 0,0 0 1 0,0 0-4 15,-32 71-3-15,31-65 1 16,0 0-5-16,-1-2-2 0,2 1-4 0,0-2-3 15,0 1 1-15,0-2-5 0,0-1 5 0,0 0-3 0,0 1 3 16,0-2 2-16,0 0 2 0,0 0 5 16,0 0 1-16,0 0-1 0,2-2 3 0,0 0-6 15,2-2-1-15,1-1-3 0,0-2-7 0,-2 0 4 16,2 0-6-16,-1-3 5 0,0 1 1 0,0-1-7 16,-2 2 5-16,0 1-6 0,1 0 1 15,-2 1 2-15,0 1-1 0,-1-1 1 16,0 2-1-16,0-1-6 0,0 2-2 15,0-1-9-15,0 2-12 0,-2 0-25 0,-1-1-24 16,0 2-45-16,0-1-68 0,1 1-103 16,-1-1-370-16,2 2-862 0</inkml:trace>
  <inkml:trace contextRef="#ctx0" brushRef="#br0" timeOffset="147571.7752">27699 16368 413 0,'0'0'513'0,"0"0"-114"0,0 0-59 0,0 0-2 15,0 0-47-15,0 0-29 0,0 0-52 0,0 0-51 16,0 0-29-16,0 0-26 0,0 0-14 0,0 0-10 16,28-117-14-16,-36 112-8 0,2 0-11 15,-3 2-11-15,-2-1-3 0,-2 4-16 16,-4 0-5-16,0 3-1 0,-6 6-12 0,-1 1 8 16,1 4-4-16,2 2 1 0,0 2-1 0,1 3 0 15,1 1 0-15,1 3-2 0,3-2 1 0,2 2-3 16,3 2 0-16,2-1 2 0,3-2-4 15,3-3 3-15,4-3 1 16,-1-2-4-16,6-3 10 0,2-2-9 0,-1-1 1 0,5-4 2 0,-2 0-9 0,2-3 9 16,3-2-3-16,0-1-1 15,0 0 7-15,1-1-11 0,0-3 7 0,0-2-5 16,-3-2-4-16,2 0 6 0,-4-2-2 0,3-3 5 0,-2 1 0 16,-2-1 2-16,0-2 0 0,0-3-3 15,-1 1 6-15,0-3-5 0,-1 3 1 16,-4-3 6-16,1 4-15 0,2-2 13 0,-5 1-6 15,1 2-3-15,0 1 17 0,-3 4-15 0,2 2 11 0,-1 3-3 16,-2 1-5-16,2 2 2 0,-2 1-5 0,1 1 4 16,0 0-3-16,-1 0 1 0,2 3-1 15,5 4-3-15,-3 3 5 0,5 4-4 0,2 1 1 16,7 3 7-16,2 2-12 0,1 1 9 0,8 2 0 16,2 1-6-16,2-3 10 0,6 0-6 15,4-3 0-15,6 0 2 0,1-4-12 0,2-1 10 16,3-2-3-16,1-2-2 0,-2-2 6 0,-1-2-10 15,-2 0 5-15,-4-1-3 0,2-4 1 16,-7 0 3-16,2-2-3 0,-4-3 7 16,-3-4-1-16,0 0 4 0,-4-3 0 0,-2-3-5 0,-4-1 9 15,-2-4-7-15,-1 3 5 0,-7-5 2 0,2 3-12 16,-7-2 10-16,3 0-3 0,-7 0 0 16,-1 3 8-16,1-1-6 0,-7 5 6 0,1 0 0 15,-2 1-2-15,0 2 6 0,0 2-3 0,-2 3 5 16,-5 0-6-16,-3 2 0 0,-3 4-6 15,-6 0-8-15,-4 5 6 0,-3 4-8 0,-3 5 6 0,1 2 1 16,0 3-7-16,6 0 5 0,3 3-2 0,7 0-2 16,4 2 7-16,6 0-7 0,3 0 4 15,5-2-3-15,8-3-3 0,7-3 3 0,5-5-3 16,3-2 4-16,5-3-1 0,1-2-2 0,4-2 0 16,1-1-2-16,-1-1 2 15,0-3 1-15,-4-4 1 0,4-3 2 0,-6-1-2 0,1-4 2 16,-4-3 0-16,0-6-2 0,-2-3 8 0,-2-3-6 15,1-2 5-15,-2-4 1 0,-1-1-5 0,-1-2 5 16,-3-3-5-16,-2-3 5 16,-2 0 9-16,-3 0 2 0,-4 3 5 0,-1 2 1 15,-3 3-2-15,0 5 2 0,-4 4 1 0,-2 4 8 0,1 5-8 16,0 3 8-16,0 4-4 0,-1 3-6 16,-1 3 7-16,2 4-14 0,-2 2-3 0,-1 0-5 0,1 7-10 15,-2 6 5-15,-1 7-3 0,-3 4 2 16,0 8 9-16,1 5-8 0,1 6 5 0,0 5-12 15,2 4-4-15,1 4 4 0,0 1-4 16,3-1 13-16,2 1-4 0,-1-3 4 16,4-4-2-16,4-2-5 0,0-5 5 0,3-6-5 0,1-2 3 0,2-3 5 15,-2-2-5-15,5-3 3 0,-1-6-4 16,-1-1-2-16,2-5 5 0,0-2-6 0,-4-2-3 16,2-2-9-16,-3-3-16 0,3-3-11 0,-3-3-27 15,1 0-35-15,3-3-56 0,0-3-147 16,-6-1-846-16,-4 3-616 0</inkml:trace>
  <inkml:trace contextRef="#ctx0" brushRef="#br0" timeOffset="149000.2653">28390 16379 1623 0,'0'0'233'0,"0"0"24"0,0 0 8 15,0 0-26-15,0 0-31 0,0 0-53 16,0 0-53-16,0 0-40 0,0 0-26 0,0 0-6 16,0 0 0-16,0 0 7 0,0 0 11 0,0 0-2 15,56 16 0-15,-54 8-7 0,-2 4-10 0,1 0-3 16,-1 4-4-16,1 1-3 0,-3-5-5 16,0 1-4-16,2-4-6 0,-3 0 3 0,3-4-2 15,0 1 5-15,0-5 3 0,0-2-8 16,0-3-4-16,2-4-2 15,-2-3 4-15,0-3 1 0,3-2 8 16,-1 0 2-16,3 0-2 0,1-5 8 0,3-2-7 0,3-5 0 16,1 0-3-16,3-3-5 0,-2-1 2 0,2-1-4 15,0-1 0-15,1-2-3 0,1 0 4 0,-2 3 1 16,-1 1 1 0,-1 4-4-16,-3 2-2 0,0 5-4 0,-2 3 0 0,-2 2 6 15,2 0-3-15,0 2 3 0,-1 3 2 0,0 5-5 0,3 1 1 0,-4 0-1 16,1 4 4-16,2 1 0 0,-2 2 2 0,1-2-3 15,2 3-5-15,3 0 5 0,7-1-2 0,7-1 4 16,3 1 3-16,7-2-23 0,2-3-40 16,4-3-88-16,1-3-240 0,-10-5-948 0,-12 0-468 0</inkml:trace>
  <inkml:trace contextRef="#ctx0" brushRef="#br0" timeOffset="150780.2541">7792 17741 0 0,'0'0'0'0,"0"0"125"0,0 0 254 0,0 0 43 0,0 0-10 0,0 0-41 0,0 0-86 0,0 0-61 0,0 0-46 0,0 0-20 0,0 0-20 16,0 0-22-16,-78-55-19 0,81 45-19 0,5-2-9 16,2-3-8-16,4 0-5 0,3 0 0 15,3 0-8-15,2 1-1 0,1 1-9 16,6 4-5-16,2-1-2 0,0 6-6 0,0 1 1 0,4 3-4 15,-2 2-5-15,0 6-8 0,-1 4-9 16,3 2 0-16,-3 3-3 0,0 5 7 63,-3 2 5-63,-3 5-6 0,-2-4 1 15,-9-2-5-15,0-1 10 31,-5-1 5-31,-1 1-11 0,-2 3 4 0,1 1-12 0,0 1-12 0,-4 0 15 0,0-1-4 0,-3 0 11 16,-1-5 9-16,0-1-1 0,-5-4 0 0,2-2-15 16,-6-7 6-16,5-1-1 0,-3-2 3 0,-1-4 18 0,3 0-16 0,-3-5 7 15,1-4-12-15,4-5-18 0,0-2 23 16,0-3-14-16,3-4 21 0,-1-11 3 0,10-5-28 0,6-8 5 16,-1 3-11-16,6 5 7 0,-3 8 14 15,-1 7 0-15,2 4-2 0,0 5-7 0,1 1 0 0,-4 4-6 0,4 5 4 0,-2 4 5 16,-1 1-4-16,1 6 3 0,1 5-3 15,-3 6-5-15,5 2 5 0,1 2 3 0,-1 0 0 16,-1-2 2-16,1 1 2 0,-3-4 6 16,4 2-7-16,3 2-3 0,2 0 9 0,4 0-21 15,4 0 16-15,2-4-10 0,2-2-10 16,1-4 16-16,3-3-12 0,-2-6 19 0,0-1-11 16,-1-5 2-16,-3-4-3 0,-2-2-10 15,0-7 12-15,1-4-3 0,-3-1 2 0,-7-3 6 0,-9 2-2 16,-7 1-2-16,-7 1 7 0,-2-1-2 0,0 0 6 0,-8 0 1 15,1 2 1-15,-4 4-3 0,-2 2-5 0,-3 4 4 0,-1 4-4 16,-3 2 6-16,-2 5 0 0,-3 0-1 16,2 8-1-16,-2 3-3 15,1 1 0-15,3 3 0 0,2 1 3 0,4 2 3 0,5 1-3 0,2-2-6 16,6 2-1-16,2-3-5 0,1-1 6 0,6-1-1 31,-1-3 12-31,3 0 2 16,3 2-15-16,4-1 9 0,2-2-19 15,4-1 12-15,2-1 17 0,4-3-20 0,1-2 16 0,2-3-17 0,1 0-5 0,-1-2 26 16,1-5-13-16,7-4 11 0,2 0-16 0,1-1-17 0,-4 0 8 0,-9 2-9 0,-7 5 20 0,-6 2 8 0,0-1-6 0,-1 4 4 0,0 0-11 16,-3 0-1-16,6 4-1 0,-6 1 5 0,-1-2 10 0,-1 2 22 0,0 0-16 0,0 0-6 15,0 0-6-15,0 2-34 0,1-1 23 0,-1 1 14 16,-1 0 2-16,2-1-12 16,-3-1 3-16,1 0-26 0,-5-3 7 0,5 1 19 0,-2-3-11 0,-3 0 17 31,4 0-13-31,-1-3 0 0,1-4-4 0,2-2 0 0,3-3-8 15,1-2 4-15,-3-1 6 0,3 0-6 16,-2 2 10-16,-2 1-3 0,3 1 3 0,-2 1 6 0,4 2 0 0,-1 2-6 16,2 2 1-16,0 0-2 0,5 3 5 0,1 1 4 0,0 0 4 15,5 3 2 17,-1 7-1-32,2 2 1 15,-1 2-1-15,0-1 1 0,-5 1 8 0,-2-2 21 0,-4 1-5 0,3 1-3 16,-1 1-15-16,3-1-11 0,2 2-4 0,1 0 2 15,-1-1 13-15,0-1-9 0,-1-3 7 0,1-3-7 0,-3-3-1 0,-2-4 20 16,-1-1-14-16,-1 0 12 0,-1-7-11 0,0-3-8 0,-1-2-7 0,-1-5-9 16,4-7 2-16,-2-2-52 0,2-5-13 15,-5 2-65-15,-1 1-131 0,-2 8-504 16,-4 6-874-16</inkml:trace>
  <inkml:trace contextRef="#ctx0" brushRef="#br0" timeOffset="151718.0736">11445 17470 1771 0,'0'0'178'0,"0"0"-5"0,0 0 45 0,0 0-11 0,0 0-7 16,0 0-31-16,-131 16-51 0,106 4-38 16,-1 5-27-16,-2 5-4 0,2-1-15 0,2 4 0 0,4 6-4 15,5-8-15-15,4 0 6 0,6-5 3 16,0-4-8-16,5 2 12 0,1 2-19 16,3 1-3-16,3 2-11 0,6-1-15 0,4 3 13 0,3-4-10 15,4-3 18-15,4-3-1 0,2-6-2 0,1-4-4 31,0-5-20-31,2-5 2 0,-2-2-15 0,-2-5 18 16,-1-5 7-16,-4-3-17 0,-4-2 19 0,-1-2-24 16,-3-2 3-1,-4-1 23-15,-3-3-6 0,0-3 21 0,-3-4-14 0,-5-2-1 16,0 4 2-16,-1 5-9 0,0 7 19 16,0 3 5-16,0 7-2 0,0 0 3 0,2 2-4 0,1 1 1 0,2 1 0 15,2 2 3-15,5 1 8 0,2 0-6 0,4 4 6 0,2 5 2 0,5 1-1 16,-1 2 11-16,1 2-9 0,-6 0-1 0,-1-1 11 0,-2-1-24 15,-1 2 11-15,4 1-15 16,-2 0-8-16,2 3 19 0,-3 1-12 0,2 0 8 16,-3-1-9-16,-3-1-8 15,-3 0 3-15,-2 0 4 0,-3-2 12 0,0-2 8 0,-4-2 8 0,0-5-8 0,0 0-15 16,-4-3 10-16,0-3-15 0,2 0 24 16,-1-1 1-16,1-7-20 0,-1 0 6 0,2-4-20 15,0-2 9-15,1-3 11 16,0-2-3-16,1 0 11 0,8-8-15 0,3-4-13 0,6-4-2 0,5-1-4 15,3 7 13-15,-2 3 2 16,1 7 8-16,1 4-4 0,3 2-11 0,0 4 9 0,0 4-6 16,0 2 5-16,1 3 5 0,-4 5-8 15,1 4 5-15,-5 1-7 0,-1 4 0 0,-3 0 9 16,-4 1-6-16,0 0 7 0,-7-1-6 0,-2 0 4 16,-2-3 4-16,-1 0 0 0,-2 2 4 0,0-1-17 15,1-1-11-15,-2 1-16 0,-2-2-29 16,-4-1-16-16,1 1-15 0,-2-6-20 0,0 0-22 0,-1-4-79 15,0 0-187-15,2 0-458 0,3-3-550 0</inkml:trace>
  <inkml:trace contextRef="#ctx0" brushRef="#br0" timeOffset="151887.8594">12241 17316 0 0,'0'0'172'0,"0"0"308"0,0 0-177 0,0 0-88 0,0 0-86 16,0 0-83-16,0 0-74 0,0 0-15 0,0 0-12 15,0 0-186-15,0 0-473 0,0 0 450 0</inkml:trace>
  <inkml:trace contextRef="#ctx0" brushRef="#br0" timeOffset="152303.6776">12768 17355 2560 0,'0'0'122'16,"0"0"-30"-16,0 0-18 0,0 0 3 0,0 0 9 16,0 0 18-16,0 0-10 0,0 0-28 15,0 0-16-15,0 0-13 0,52 146-8 0,-41-117-6 16,-2 3-11-16,1 1-4 0,0-2-4 0,-4 1 1 16,-1-3 3-16,0-4-2 0,-1-3 9 0,-3-1-6 15,-1 2-5-15,0 1 1 16,0 0-16-16,0-1 20 0,0-2-10 0,-2 1 4 15,-1-4-8-15,0-5-17 0,1-3 23 0,1-5-7 0,-2-2 20 16,2-3-10-16,-1 0-12 0,1-4 6 16,0-6-3-16,0-1 3 0,1-2 11 15,0-4-4-15,0-5 0 0,1-5 0 0,7-6-19 0,2-1 2 16,2 2 1-16,-1 6 7 0,3 2 10 16,1 3-2-16,0 4-4 0,2 2-1 0,2 2 1 15,-1 6-1-15,-1 1 6 0,0 3-3 0,2 3-2 16,-1 2 2-16,-1 3-2 0,2 2 0 15,-2 3 5-15,2 2-2 0,-2 4 2 0,-1 0-7 16,1 3 0-16,-3-1 2 0,-1-3-4 0,1-1 8 16,-7-3 15-16,-1 1-3 0,2 1-4 15,-2 2-10-15,1 0-31 0,-1 2-15 0,-3 0-11 16,1-1-19-16,-1-2-26 0,-1-1-31 0,-2-3-58 0,0-3-69 16,0-2-179-16,0-4-473 0,0 1-380 15</inkml:trace>
  <inkml:trace contextRef="#ctx0" brushRef="#br0" timeOffset="152467.5481">13185 17268 1533 0,'0'0'345'16,"0"0"-19"-16,0 0-83 0,0 0-62 0,0 0-48 16,0 0-33-16,0 0-50 0,0 0-32 0,0 0-17 15,0 0-5-15,0 0 4 0,0 0-8 16,0 0-39-16,0 0-87 0,87-59-191 0,-79 64-667 15,-1-2-428-15</inkml:trace>
  <inkml:trace contextRef="#ctx0" brushRef="#br0" timeOffset="153259.2768">13865 17368 1407 0,'0'0'979'0,"0"0"-796"0,0 0 1 16,0 0-18-16,0 0-21 0,0 0-26 0,0 0-34 16,0 0-37-16,0 0-19 0,0 0-6 15,0 0 8-15,0 0 3 0,0 0-6 0,-122 107-3 16,104-79-14-16,4 2-6 0,-1 0 0 0,5 6-2 16,3 0 2-16,2-5-3 0,4-2-5 15,1-4 12-15,0-4-7 0,8-1 6 0,1 0 13 16,5 1-21-16,7 0 12 0,0-3-23 0,8-3-10 15,2-2 5-15,4-5 0 0,3-4 21 16,0-2-5-16,0-2 3 0,-3-6-16 0,4-4-3 16,-6-1 9-16,6-5-1 0,1-5 20 0,0-2-13 0,-1-1 0 15,-16 0-2-15,-4 2-12 16,-8 0 21-16,-3 3 2 0,-5 0 2 0,-3 4 4 16,0 2-7-16,-1 4-7 0,-6 0 4 0,0 7 2 15,-1 1 1-15,-1 1 6 0,-3 1-4 16,-3 5 0-16,1 4-7 0,-3 1 2 0,1 3 0 15,0 1 1-15,4 1 4 0,3 2-7 16,4 0-2-16,2-7-5 0,4 2-1 16,-1-4 17-16,4-1-1 0,1 2 10 0,4-1-9 0,2 0-16 0,5-1-3 15,0 0-8-15,4-2 19 0,2-1 3 16,2-3 1-16,-1-2 0 0,2 0-19 0,-2-4 1 0,-1-1-3 16,7-5 11-16,-2-3-16 0,-1-1-2 0,2-2 4 15,-11-2-8-15,-3 3 23 0,-4-2 4 16,-2 2-3-16,-3 0 8 0,4 3-1 0,-6 1-5 15,3 1-1-15,-5 2-3 0,1 2 5 16,-1 2 6-16,-1 3-4 0,2 1 1 16,-2 0-11-16,0 0-5 0,2 1 6 0,-1 5-2 0,1 4 13 15,1 1 0-15,5 3-3 0,-1 1-5 0,3 1-8 16,2-1 2-16,-1 0 2 0,1-4 8 0,3 0 18 0,-2-3-3 16,5-1-4-16,3 2-6 15,0-3-13-15,4-1 6 0,3-3 4 0,2-2 4 16,11 0-10-16,4-6-27 0,1-7 6 15,-4-2 0-15,-8-2 13 0,-10 0 25 0,-4-1-8 0,-5-1-4 16,1-1-5-16,-4-3 8 0,-2-1-4 16,-1-1 8-16,-4-1 0 0,0 1-7 15,-3-3 6-15,-2 2-6 0,0-2 2 0,0 6 7 0,-5 2 3 16,-1 5 8-16,2 5-2 0,-2 5 2 16,3 2-5-16,-3 2-8 0,3 1 3 0,0 0-9 15,-3 4 1-15,-1 3-5 0,2 4-3 0,-2 3-8 16,-3 4 5-16,5 2 6 0,-1 3 3 15,2 3 1-15,-2 0-4 0,6 1-7 0,-3-1-1 16,2 3 2-16,1-1 1 0,1 1 2 0,-1-5-19 0,1-2-30 16,2-4-12-16,2 0-62 0,1-1-58 15,2 1-141-15,0-5-791 0,-4-4-535 0</inkml:trace>
  <inkml:trace contextRef="#ctx0" brushRef="#br0" timeOffset="154369.3375">16296 17485 2811 0,'0'0'16'0,"0"0"-8"0,0 0-3 15,0 0 23-15,0 0 22 0,0 0 10 0,-104 145 7 16,85-112-15-16,5-4-10 0,-2-1 3 15,3-3-10-15,-3 3-7 0,3 3-17 0,-4 2-17 16,5 0-10-16,-2 0 7 0,-1 0 8 0,4-5-3 16,1-4 10-16,4-4-11 0,1-4 1 0,1-5 20 15,3-3 1-15,-2 0 24 16,3-7-5-16,0-1-10 0,0 0-6 16,0-9-11-16,0 1 10 0,4-4-4 15,-2-3 4-15,-1-5 2 16,0-3-18-16,-1-10 4 0,0-13-1 0,0-8-11 0,0-8 11 0,-2 2-5 0,2 0 0 15,-1-2 5-15,3 2-1 0,5-3 3 0,4-1 1 0,2 1 5 16,4 2-4-16,-1 6-4 0,4 3 0 0,-1 9-5 16,3 8 4-16,2 6 2 0,-1 11-3 15,0 5 1-15,2 6-9 0,-1 5-2 16,-3 2 1-16,3 3 3 0,-1 9 6 0,0 4-3 0,-4 8 3 16,0 3-6-16,-6 4-3 0,-2 2 3 15,-3 6-4-15,-7 1 5 0,0 3 0 16,-7 3-4-16,-9 0 3 0,-2 0-9 0,-5 0 5 0,-3-1 5 15,-5 2-9-15,0-4 6 0,0-4-16 0,5-3-8 16,7-11 2-16,5-5-3 0,8-9 10 0,5-3 21 16,0-4 2-16,13-2-6 15,7-2-26-15,16-1-25 0,3-9-11 0,7-2 3 0,5-3 18 16,1-3-5-16,-2 0 7 0,2-5 3 16,-2-1 9-16,-2-2 21 0,-1 0 9 0,-4 0 10 15,-1 0 0-15,-8 4 0 0,0 1 9 0,-8 4 10 16,-7 3 19-16,-6 5 14 0,-4 3 13 15,-6 2 0-15,-3 3-5 0,0 1-14 0,-5 0-18 0,-5 6-11 16,-8 3-9-16,-2 5-5 0,-3 3 8 16,-5 4-10-16,-1 1 2 0,3 2 2 0,0 1-14 0,4 3 9 15,6-1-10-15,2 2-4 0,4-5 4 16,7-3-6-16,2-4 25 0,1-3-5 16,0 1 0-16,3 0-7 0,5 0-31 0,5-2-3 15,-1 0-3-15,7-1-4 0,3-3 20 0,4-5-10 0,-1-3 15 16,4-1-13-16,1-5-2 0,-1-5 24 15,4-5-19-15,5-6 15 0,-3-4-5 16,-4-4-9-16,-7 2 8 0,-7 0 9 0,-3 0 6 0,-3 0 1 16,1-3 0-16,-3 4 3 15,0-2-4-15,1 0-3 0,-4 2 3 0,0 1-1 0,1 4 4 0,-4 2 2 16,2 7-6-16,-2 1 8 0,-2 7-1 16,0 2 3-16,-1 1 3 0,0 1-12 0,0 5-3 15,1 6-3-15,-3 5 1 0,-3 5-1 0,-1 2 0 16,-1 3 3-16,4 2-14 0,-1 4 15 15,0-2-8-15,4 2-4 0,0-3 11 0,1 0-11 16,6-4 9-16,-1-4-1 0,4-3 13 0,-3-5-7 16,4 1-13-16,5-2 2 0,0-2-8 0,2-3 13 15,4-2 7-15,4-2-9 0,5-3-16 16,7-4 1-16,0-7-5 0,1-5 13 0,-4-1 11 16,-9-3-5-16,-1 1 9 0,-3-4-4 0,-3-1-4 15,-1-3 5-15,-2-1 1 16,1-1 7-16,-4 0 7 0,-1-5-11 0,0 0-4 0,-4-2 1 15,2 0 2-15,-1-3 7 0,-2 4 9 0,-1 0 1 16,2 3-3-16,-2 5 10 0,-2 2-3 0,0 7 7 16,0 5 3-16,-4 4-4 0,0 6-2 15,0 1-10-15,0 2-2 0,0 0-14 0,0 0 1 0,0 3 3 16,1 7-5-16,-4 2 1 0,-3 7-7 0,2 5-2 16,-2 4-2-1,-1 3 5-15,4 3-3 0,-1 3 1 0,-2 3-2 0,4-3 1 0,-3 1 2 16,0-1-2-16,2 4 7 0,-4-5-13 15,2-2-13-15,2 0-22 0,3-7-26 0,0-3-20 16,0-7 1-16,0-3-33 0,2 0-57 0,3-2-93 16,-2 1-259-16,3-4-659 0,-4-3-24 0</inkml:trace>
  <inkml:trace contextRef="#ctx0" brushRef="#br0" timeOffset="154886.4763">17731 17534 475 0,'0'0'763'0,"0"0"-464"16,0 0-2-16,0 0-76 0,0 0-54 0,119-9-39 15,-92 9-41-15,3 0-32 0,5 0-21 16,1 0 0-16,1-3 2 0,4-2 10 0,0-1 9 0,-1-3 1 16,-2-3 5-16,-4-1-1 0,-2-1 5 15,-5-1 4-15,-3 2 1 0,-6-2-2 0,-5-1-6 16,-3 0-4-16,-6 1-1 0,1 2-1 0,-3 1-2 15,-2 1-4-15,-2 2-9 0,-4 0-6 0,0 1-7 16,0 1-5-16,-3 1-8 0,-1 5 1 16,1 1-7-16,-2 1-6 0,-2 6 3 0,-1 2-8 15,-1 4 4-15,0 1 4 0,1 5-11 16,2 2 7-16,-1 3-8 0,-1 1 0 0,4 1 6 16,-1 0-5-16,1 0 6 0,4-1-3 15,1-2-8-15,2-2 7 0,1 0-5 0,4-3 5 0,-2-3 7 16,1 1-5-16,3-2 4 0,4-5-8 15,0 1 1-15,3-4-4 0,1-4-3 0,-1 0 7 16,6-2-7-16,1 0 8 0,0-3-3 0,4-4-3 16,-1-3 9-16,1 1-8 0,1-2 10 15,-1 1 2-15,-1-1-13 0,0 2 12 0,-2 2-9 16,0 0 3-16,-2 4 6 0,-3 2-6 0,2 1 3 16,-3 0-6-16,1 6 2 0,1 1-1 15,-2 2 2-15,-1 2 4 0,-2 2-1 0,1 1 3 0,-1-2-4 16,0 2-5-16,1 0 8 0,-2-3-7 0,1 0 4 15,-1-2 25-15,-2-1-20 0,-1 2 10 16,1-2-19-16,5 0-58 0,-5 1-31 16,1-2-80-1,2 1-107-15,-6-4-318 0,2-1-712 0</inkml:trace>
  <inkml:trace contextRef="#ctx0" brushRef="#br0" timeOffset="155366.6876">19215 17577 71 0,'0'0'389'0,"0"0"-42"0,0 0-52 0,0 0-1 16,0 0 9-16,0 0-20 0,0 0-83 15,0 0-64-15,0 0-58 0,0 0-40 0,0 0-5 16,0 0-13-16,0 0 3 0,0 0 8 0,12 4 2 16,-12 1 9-16,0-1 2 0,0 3 0 0,1-1-2 15,-1 0-2-15,0 1-7 0,0-1-8 16,0 0-3-16,0 1-11 0,-1 0 2 15,-1-1 2-15,0 0-11 0,2-2 7 0,-1 1-8 0,1-3-1 0,0-1 8 16,0 0-6-16,0-1 6 0,1 0 3 16,3 0-3-16,1 0 3 0,2-3-4 0,-1-2 2 15,2 0-1-15,-3-1 1 0,2-1 3 0,-1 0-5 16,-2-1 0-16,2-2-2 0,-2 0 0 16,1-1 3-16,0 1-2 0,0-1 5 0,-3 0-3 15,0 2-3-15,-1-2 10 0,0 1-11 16,-2 2 6-16,1 3 1 0,0 1-13 15,0 1 9-15,-1-1-13 0,-2 3-13 0,-2-3-27 16,-1 3-80-16,0-1-180 16,0 2-844-16,2-2-388 0</inkml:trace>
  <inkml:trace contextRef="#ctx0" brushRef="#br0" timeOffset="156667.102">20339 17590 1699 0,'0'0'283'0,"0"0"-17"0,0 0-3 0,0 0-30 0,0 0-28 0,0 0-34 0,0 0-67 16,0 0-43-16,0 0-31 0,0 0-14 0,0 0 4 0,0 0 6 0,-31 22 13 15,31 3 2-15,-2 4-5 0,2 2-8 16,2-2-14-16,-2-1-5 0,0-4 10 16,0-1 3-16,1 2 1 0,-1 5-19 15,1-1-3-15,4 2-9 0,-1 0-1 0,-1-1 15 0,4-1-15 16,-2-5 17-16,1-1 2 16,0-6-16-16,-1-4 14 0,-1-3-23 15,1-3 10-15,-4-2 30 0,3-4-7 16,-2-1 21-16,1 0-22 0,-2-7-11 15,2-4-3-15,0-1 2 0,0-5 18 0,-2-2 6 0,-1-5 3 0,1-2-22 0,-1-11-19 0,-1-10 10 16,-2-8-20-16,-4-5 18 0,1 4 11 0,0 4-19 16,-2 3 18-16,3 0-9 0,1-1 5 0,0 2 6 15,2-2-3-15,1 4 5 0,1 2-10 16,0 3-5-16,7 2 3 0,2 2 1 16,2 2 5-16,5 5 4 0,1 3-4 0,2 1-4 0,2 5-9 15,2 0 1-15,0 6 4 16,-1 3 2-16,-2 4 2 0,0 3-3 0,-1 2-3 15,-3 3-5-15,1 0 4 0,-5 0 2 0,6 4-2 16,-6 5 5-16,3-1-7 0,-2 2-1 0,-1 2-3 16,2-2-9-16,-1 2-8 0,-2 1-12 15,0 0-24-15,-1 5-24 0,1-2-38 0,-3 4-52 16,-2 0-81-16,0 1-159 0,-4-5-575 16,0-5-604-16</inkml:trace>
  <inkml:trace contextRef="#ctx0" brushRef="#br0" timeOffset="158350.6498">20343 17641 2155 0,'0'0'146'15,"0"0"-6"-15,0 0 4 0,0 0-13 0,0 0-20 16,0 0-11-16,0 0-32 0,0 0-22 15,118-39-18-15,-75 30-8 0,6 2-1 0,5-2-1 16,6 1 1-16,1 2-3 0,4 1-4 0,-4-2-4 16,0 1-1-16,-5 2 2 0,-5 0-2 15,-6 2-1-15,-8 1-4 0,-3 0-4 0,-7-1 2 16,-3 1 0-16,-3-1 5 0,-7-1 9 0,-4 2 0 0,-2 0 9 16,-5 0 6-16,-3 1 9 0,0 0 14 15,0 0 1-15,0 0-6 16,0 0-12-16,0 1-19 0,-5 3-11 0,-2 2-6 0,-2 2 1 15,-1 2 2-15,-3 4 8 0,1 2-2 0,1 1-3 16,-1 1-1-16,5 1-8 0,2 0 7 0,2-1 1 16,-2 1-2-16,5-1 0 0,0-4-8 15,0-3-3-15,5-3 14 16,2-1 0-16,0-1 16 16,6-2-4-16,0 0-5 0,2-3-7 0,8-1-20 0,5 0 19 0,5-5-15 0,1-5 9 15,-7-2 4-15,-2-1-10 0,-4-1 8 0,-3-4-4 0,0 3 5 16,-2-3 4-16,1 0-1 0,-5-1 4 15,-1 1-8-15,-3 0-3 0,-4-1 5 0,1 2 0 16,-4 1 9-16,-1 1 3 0,-1 2-7 0,-1 2 0 16,-2 2-7-16,1 0 3 0,-1 1 7 15,0 4 5-15,1 0 3 0,0 3 0 0,-1 0-6 16,3 0-5-16,0 1-6 0,1-2 0 16,-1 2-2-16,0 0 2 0,-1 5-1 0,-2 2-5 15,2 6 2-15,-2-1-2 0,-1 4 5 16,3 2 2-16,-1 2-2 0,1 0 0 15,2 1-7-15,0 1-1 0,2-2 0 0,4 1 9 0,2-2 5 16,1 1-1-16,4-1 0 16,-3-5-10-16,0-4 0 0,-1-3 14 15,0-3 2-15,0 1 6 0,3-1-3 0,0-2-16 0,0-1-1 16,8-1-6-16,6-2 5 0,-1-7 7 0,4-1-4 0,-8-3 1 0,0-1-4 16,-2-1-2-16,-1 1 3 15,1 0 7-15,-2-2 5 0,0 1 1 16,2-1-2-16,-4 0-10 0,2 1-1 15,0 1-5-15,-3 3 5 0,3 2 7 0,-4 4-1 0,-1 2-3 0,-2 3 0 16,0 0-8-16,-2 3 5 0,0 3 3 16,-4 3-2-16,3 3 4 0,-1 3-8 0,-1 1-1 0,0 1 3 15,1 2 2-15,4-2 6 0,-1 1 2 16,2-2-2-16,1 1-5 0,3-4-6 0,-2-2 0 16,-2-2 9-16,1-2 10 0,5-1 9 0,2 0-12 15,2-2-10-15,2 0-11 0,3 0 0 0,0-2 11 0,2-1-6 16,2-1 6-16,-1 0-13 0,1-1-7 15,4-5 7-15,7-3-6 0,-1-1 14 0,-1 1 5 16,-11-1 0-16,-6 1 4 0,-9-2-9 0,1 1-2 16,-6-1 2-16,0 1 6 0,-1 1 2 0,-3 1 3 15,-2 2-1-15,2-3-9 0,-2 1 2 0,-1 0 6 16,-1 1-1-16,1 0 9 16,0 3-8-16,-1-2-4 0,1 1 0 0,-1 2-4 15,3-1 9-15,-2 0 1 0,1 2-1 16,-1-1 1-16,0 2-10 0,2-1 0 15,1-1 2-15,-2 1 2 0,-1 1 8 0,0 1-5 0,2 0 0 0,0-2-3 0,-2 2-6 16,0-2 7-16,0 1-1 16,-1 1 4-16,1-1 0 0,0 1-6 0,2-1 3 0,-3 1-4 15,0 0 4-15,1 0 8 0,-1 0-6 16,0 0 3-16,0-2-9 0,0 2-1 0,0-1 3 16,0 1 0-16,0 0 10 0,0-1-4 0,1 1 0 15,0-2-4-15,0-2-5 0,-1 1 4 0,1 0 1 16,-1 1 1-16,1-2 3 0,0 3-2 0,-1-1-2 15,0-1-2-15,4 1 6 0,-4 1 3 0,1-2 3 16,-1 2 1-16,1 0-10 0,-1-1-2 16,1 1 1-16,-1-1-2 0,1 1 7 15,-1 0 1-15,1 1-2 0,-1-1-1 0,0 1-3 16,0 0 0-16,0-1 6 0,0 1 3 0,0 0 4 16,0 0-5-16,0 0-1 0,0 0-3 15,0 0-2-15,0 0 6 0,0 0-5 0,0 0 5 16,0 2-7-16,0 3-5 0,-2-1 4 0,1 3-5 15,-1 3 9-15,-2 1 1 0,2 4-3 0,2 0 0 16,-1 2-6-16,1 0-1 0,1 1 0 16,-1-2 3-16,0 0 5 0,0-1-2 0,6-2 2 0,-2-2-5 15,3 0-1-15,-3-5 4 0,3 0-4 0,-3-3 28 16,4 0-19-16,-1-2-6 0,-2 0 12 0,4 0-28 16,2-1 28-16,5 0 3 0,0 0-28 15,3-6 5-15,1-1-13 0,0-1 5 0,-2-4 17 16,-3 2-1-16,2-2 6 0,-1 1-4 0,-3-1-2 15,-1 0-4 1,-2 0-1-16,-2-2 8 0,-1 1-1 0,-1 2 6 0,-1 1-4 0,-2-1-5 16,-2 2 3-16,0 2-6 0,0 1 6 0,-1 1 1 15,0 4-7-15,1 1 9 0,-1 0-7 0,0 0-3 16,0 0 2-16,3 0-3 0,-2 3 9 16,0 1 0-16,1 3 3 0,0 0-5 0,3 2-8 15,-2 1 3-15,-1 0-1 0,0 1 7 0,3 1 1 0,-2 0-3 16,4-1-4-1,-3-3 0-15,4 0 2 0,0-1 7 0,0 0-5 0,2 1 4 16,1-1-6-16,1-2-5 0,2-1 9 0,0-1-8 16,-2-1 10-16,1-1-2 0,-3-1-7 0,0 0 3 15,0 0-4-15,-1-3 2 0,0-2 5 0,1 0 3 16,-1-1 5-16,0 0-7 0,2 1 0 0,-4-1-5 16,2 1-5-16,2 0 9 0,-2 2-11 0,0-1 9 15,2 2 1-15,-1 1-5 0,0 1 13 16,1 0-12-16,-1 0 5 0,4 0 2 0,-2 1-12 15,-1 3 9-15,1 1-9 0,1 0 1 0,1 0 11 16,0 1-1-16,-1-1 5 0,3 3-2 16,-3-4-8-16,5 1 0 0,-4-2-1 0,3-1 3 15,-4 0 4-15,4-1 1 0,-4 0-3 0,4 0-2 0,-5-1-1 16,0 0-4-16,2 0 5 16,-3-2 4-16,1-1-1 0,-1-1 6 0,0-1-9 15,1 0-3-15,-1-3 2 0,3 3-14 0,-4-3-6 16,-1 1-20-16,-2 1-34 0,3-2-42 15,-1-1-86-15,0-1-218 0,-1 1-792 0,-5 2-412 0</inkml:trace>
  <inkml:trace contextRef="#ctx0" brushRef="#br0" timeOffset="159478.5053">25021 17592 972 0,'0'0'335'0,"0"0"-16"0,0 0-42 0,0 0-34 15,0 0-26-15,0 0-48 0,0 0-56 16,0 0-27-16,0 0-28 0,0 0-13 16,0 0-3-16,0 0-7 0,0 0-2 0,0 0-3 15,20-61 2-15,-21 60-4 0,-3 0 3 16,3-1 5-16,0 0-5 0,0 2 9 0,-1-2-2 16,-3 1-6-16,4-1 10 0,-2-1-16 0,-1 2 5 15,0-1-1-15,0 1-14 0,-1-1 9 0,0-1-8 16,-1 0-2-16,-3-1 13 0,4 0-9 0,-2-1 4 15,-2 3-3-15,-1-2-8 0,2-1 2 16,-3 0-2-16,0 1 5 0,0 0-6 0,1 2 6 16,-2-2-4-16,0 1-3 0,-4 0 6 15,2 1-11-15,-4 2 4 0,0 1 4 16,-1 4-12-16,2 3 8 0,-3 0-7 16,0 2-4-16,0 2 15 0,-1 3-9 0,0 2 5 0,1 3-3 15,0 0-7-15,2 1 3 0,5 0 0 16,3-2 2-16,1 1-4 0,5-1 4 0,6-1-5 0,-2-2-1 0,9-2 8 15,4-2-11-15,1-1 6 0,9-3 6 0,2-1-8 16,3-2 8-16,0-4-3 0,3-1-2 16,2-3 15-16,0-5-15 0,-1 1 7 0,-1-2-2 0,-2 1-19 15,-1-2 15-15,-4-3-10 0,-1 0 5 16,0-1 7-16,-3 0 0 0,-5 0 2 16,2 1-9-16,-6 0 3 0,-2 1-5 0,0 0 5 15,-4 3 4-15,0 1-3 0,-3 1 4 0,0 0-6 0,-1 1-2 16,-1-1 11-16,2 0-9 15,-1 2 7-15,-1 2-2 0,0 0-9 0,2 1 8 0,-2 1-4 16,0 0 5-16,-2-1 2 0,2 2 1 0,0 0-1 16,2 3-7-16,-2 3-4 0,-2 2-1 15,1 2 2-15,-1 4 8 0,0 2-5 16,1 2 9-16,2 2-5 0,-1-1-4 0,0 0 13 0,4-1-11 16,5 2 6-16,0-3 1 0,1 0-15 0,2 0 12 15,4-4-10-15,-4-2 4 0,0-3 13 16,0-2-11-16,2-2 23 0,-1 0-30 0,4 0-32 15,0 1-22-15,6-3-48 0,0 0-26 0,-1-2-64 16,12 0-186-16,-8-3-868 0,-6-1-486 0</inkml:trace>
  <inkml:trace contextRef="#ctx0" brushRef="#br0" timeOffset="160892.19">26609 17454 878 0,'0'0'812'0,"0"0"-473"0,0 0-38 0,0 0-49 0,0 0-51 16,0 0-42-16,0 0-48 0,0 0-31 0,0 0-14 0,0 0-1 16,0 0 2-16,0 0-3 0,0 0-12 0,23 108-12 15,-23-72-10-15,1 2-8 0,-1-5-7 0,0-4-4 16,1-1 9-16,-1-6 12 0,0 3-12 0,2 3 0 15,-2 1-14-15,1 0-23 0,-1 3 12 16,-3-3-3-16,3-1 6 0,-1-6 12 16,0 0-14-16,1-6 15 15,-1-4-23-15,1-2 15 0,-2-5 21 16,1-2-5-16,-1-3 19 16,-1 0-23-16,1-5-18 0,-1-5-3 0,-2-3 0 15,0-4 15-15,-1-4 8 0,1-4-1 0,-4-13-8 0,2-13-9 0,1-12-10 0,-1-6-4 16,4 2 9-16,0 4 4 0,2 3 6 0,6 1 3 0,2-1-6 15,2 1-1-15,5 2 5 0,2 5-2 0,4 9 2 0,5 7-4 16,0 8-10-16,3 6 7 16,4 7-5-16,-1 5 6 0,0 6 7 0,-1 4-2 15,-2 4-2-15,-2 9-6 0,-1 3-3 0,-2 3-1 16,-5 6 7-16,-1 4 2 0,-4 3-2 0,-2 5 1 16,-3 3-9-16,-4 0 3 0,-4 2 5 0,0-1-2 15,-8 2 5-15,-4-2 0 0,-2 0-8 0,-3-5 4 16,-1-4-5-16,0-4 5 0,3-5 4 0,-3-5 1 15,6-3 2-15,1-4-8 0,3-4-2 16,6-4 1-16,0-1 6 0,2-2 6 0,0-2 3 0,7-3-5 16,3-7-6-16,6-3-6 0,6-4 6 15,4-2 0-15,5-3 6 0,3 2 1 16,2-2-8-16,1 1 4 0,3 1-10 0,1 1 6 16,-1 3 5-16,-2 5-3 0,-1 4 4 15,-1 2-4-15,-2 3-6 0,-2 3-1 0,-5 1 4 0,-3 0 2 16,-3 6 2-16,-3 2 0 15,-6 2-5-15,0 3-4 0,-3 2 0 0,-2 2 2 0,-1 3 6 16,-4 0 1-16,0 2-2 0,-1 0 0 0,-1-1-4 16,-4-1-1-16,-1-2 8 0,-1-1-5 15,-2 2 5-15,0-4-4 0,0-3-7 0,2-3 8 0,1-2-2 16,-1-2 13-16,1-1 2 0,2-1-2 16,1-1-1-16,-1-2-24 0,2 0 3 0,0-5-10 15,2-4 3-15,5-4 15 0,5 1-5 16,2-1 6-16,2-1-9 0,5 0-3 0,2-1 7 0,4 1 0 15,3-1 7-15,2 0 2 0,-1 0-8 16,0-1 4-16,0 0-3 0,-4 0 3 0,3 4 5 16,-5 2-3-16,3 0 4 0,-5 3-7 0,-3 0-6 15,-2 2 5-15,-3 1 6 0,-1 1 4 0,-3 3 4 16,-3 0-5-16,-2 0-8 0,0 0-3 0,-4 3 1 16,-1 4 3-16,0 1 5 15,0 2 3-15,0 1-4 0,0 0 0 0,-1 0-3 0,0-2-1 16,1 0 4-16,0-1 0 15,7 1 1-15,2-1-7 0,7-2 0 0,3-1 4 16,5-1 1-16,7 0 10 0,7-2 1 0,4-1-3 0,3-1-7 16,1 0-1-16,-2-1-6 0,0-6 4 0,-2 0 10 15,-2-1-4-15,-3-4 9 0,-1-3-10 0,-3-1-6 16,0-5 4-16,-6-1-2 0,2-1 7 0,-7-3 5 16,-2 0-2-16,-2-3-4 0,-5 1 1 15,-5-1 1-15,-1 2 3 0,-6 5 10 0,-1 2-1 16,-1 2-4-16,-6 5-4 0,-3 1-7 15,-2 3 1-15,-1 3 4 0,-2 5 0 0,2 1-1 16,-2 0-3-16,2 2-6 0,2 8-3 0,-1 6 2 16,2 3 0-16,1 7 3 0,0 2-4 0,4 5-5 15,0 1 1 1,3 2-1-16,-1 3 8 0,-1 2 4 0,3 3-1 16,0-6-6-16,-1-1-4 0,-1-4 9 0,-1-3-8 0,2 4 6 0,-1 4 6 0,-1 2-8 15,1 3 2-15,-3 5-10 0,2-1-10 16,-2 1 1-16,1-4-12 0,-3-2 17 0,3-5-15 15,-1-5-29-15,-1-4-6 16,2-7-52-16,-2-2-27 0,2-6-49 0,2-4-101 0,1-4-151 16,1-3-648-1,1 0-237-15</inkml:trace>
  <inkml:trace contextRef="#ctx0" brushRef="#br0" timeOffset="161626.5307">29056 17525 1121 0,'0'0'332'0,"0"0"25"0,0 0-43 0,0 0-29 16,0 0-69-16,0 0-62 0,0 0-57 0,0 0-35 16,0 0-13-16,117 5-14 0,-98-5 5 0,-2 0 0 15,-1-1-8-15,2-3-6 0,-3 2-10 0,2-1-10 16,0-1 0-16,-3 1 8 0,1-1 3 15,-4 1 11-15,-2 1 5 0,-5-1 3 0,0 0 7 16,-2 1 5-16,-2 1 4 0,0 1-1 0,-5 0-12 16,-4 0-14-16,-4 2-16 0,-5 4-6 0,-4 0 3 15,-5 4 6-15,-1 2 1 0,-1 1 0 16,0 1-7-16,4 0-3 16,5 0-2-16,3-1 2 0,6 4 0 0,4-2 5 0,3 2-2 15,4-2-5-15,2-1-4 16,4-4 2-16,2-2 5 0,6-1 18 0,0 1-3 0,6-1-15 15,0-1 11-15,6 0-27 0,4-2 17 0,4-1 10 0,0-2-19 16,6-1 13-16,7 0-14 0,6-6-10 0,-1-5 5 16,2-1-1-16,-12-3 5 0,-6 3 14 15,-8-2-3-15,-4 0-3 0,1-2-4 0,-8 1 0 16,-2 1-1-16,-4 1 9 0,-5 1 1 0,-1 4-4 16,-4 0 2-16,-1 0-4 0,0 3 0 0,-4-1 5 15,-3 1-4-15,-2 3 4 0,0 2-4 16,-1 0-6-16,-1 3 3 0,0 6-4 0,1 0 3 15,-2 4 4-15,3 2-1 0,2 0-2 0,4 2-4 16,2-1 3-16,1 2-2 0,1-4 4 16,5-2 6-16,-1-2 1 0,4 0 9 0,2-2-19 15,3-1 1-15,3 0 9 0,2-1-19 16,3-2 15-16,5-2-4 0,6-2-24 0,6 0 16 16,4-7-8-16,-1-6 7 0,-6-2 9 0,-6-3-2 15,-5-1 8-15,0-3-7 0,-1-3 0 0,-2-5-1 16,2-1 8-16,-3-5 3 0,-2-1 3 15,-3-2-1-15,1-2-8 0,-5-2 2 0,-4 0 2 0,0 3 1 16,-3 1 7-16,-2 6-1 0,0 5 0 0,-2 5 7 16,0 7-2-16,-2 5 1 0,1 4 8 15,0 5-10-15,0 2-4 0,0 0-12 0,0 5-8 16,0 4 3-16,-1 7 0 0,-3 6 10 0,3 7-1 16,-2 5-1-16,2 3-8 0,-1 2-3 15,-1 1 3-15,1 2-4 0,1 2 7 0,-1 0-2 16,-4 0-5-16,5 1 0 15,-2-5-18-15,0-7-11 0,0-5-5 0,3-6-28 0,0 2-12 16,0-2-31-16,1 2-48 0,-1-4-34 16,0 0-50-16,2-4-56 0,-2-2-147 0,0-7-454 15,0-3-308-15</inkml:trace>
  <inkml:trace contextRef="#ctx0" brushRef="#br0" timeOffset="161916.004">30149 17437 1629 0,'0'0'220'0,"0"0"21"16,0 0-14-16,0 0-7 0,0 0-34 0,0 0-55 15,126-6-31-15,-93 6-22 0,6 2-13 0,1 0 1 16,0-1-14-16,0 0-1 16,-3-1 0-16,4 1-12 0,-2-1 1 0,-1 0-8 0,-5 0-12 15,-3-3 2-15,-2 1 2 0,-6-2 5 0,-4 0 9 16,-6 1 7-16,-3 0-5 0,-4-2-1 15,2 0-3-15,-5 1-3 0,-1 0-5 0,-1 0-7 16,0 0-6-16,0 1-11 0,-1 0 0 16,-1 1 2-16,-1-1 2 0,-2 3-3 0,4-1 0 15,-1 1-10-15,1-1-7 0,0 1 3 0,0 0-3 16,-3 0-6-16,3 2-21 0,0 2-48 0,-1 1-57 16,0 1-105-16,-1-3-254 0,2 1-872 0</inkml:trace>
  <inkml:trace contextRef="#ctx0" brushRef="#br0" timeOffset="162758.1725">31294 16954 1364 0,'0'0'284'0,"0"0"47"0,0 0-10 0,0 0-28 0,0 0-35 0,0 0-55 15,0 0-70-15,0 0-57 0,0 0-29 0,0 0-9 16,0 0 7-16,0 0 8 0,0 0 1 0,0 0-3 16,62 59-7-16,-65-22-3 0,-4 4-11 15,1-1-3-15,-1 3-3 0,0 3-13 0,2 2 8 16,-2-2-12-16,0-2-5 0,2-2 9 15,-1-2-12-15,4-4 6 0,-1 0-1 0,-1-4-10 16,3-3 4-16,0-5-3 16,1-3 3-16,0-5 9 0,0-3-3 0,0-5 1 15,0-2-7-15,0-4 2 0,0-2 4 0,2 0 6 0,2-4 11 16,0-2-8-16,2-7 3 0,1-4-8 16,1-3-5-16,2-4 4 0,1-2-4 0,0-2 3 0,6 0 2 15,0-2-15-15,-2-2 7 0,5 0-2 16,0 1-2-16,-1 2 15 0,2 6-8 0,1 5 0 0,2 3-7 15,0 3-5-15,-1 4 3 0,4 3-1 16,-3 4 5-16,1 1-2 16,-4 4 4-16,-1 5-7 0,-5 2 1 0,1 4 6 15,-4 1-9-15,-3 3 9 0,-5 1-4 0,1 2-9 16,-4-1 11-16,-1 0-5 0,-5-2 3 0,0-2 7 0,-6 1-3 0,0-1 1 16,-3-1-2-16,1 0-2 15,-5-3 0-15,3-1-1 0,-2-1 6 0,-2-4 0 0,3 0 4 16,-2-4-2-16,1 1-4 0,2-3 3 0,-1-1-5 15,3 0 5-15,1 0 2 0,3 0-12 16,2-1 4-16,3-4-22 0,-2-2-29 0,6-1-22 16,0-1-57-16,8 0-53 0,2-1-107 0,0 4-315 15,-3 1-676-15</inkml:trace>
  <inkml:trace contextRef="#ctx0" brushRef="#br0" timeOffset="163362.9679">32066 17380 1969 0,'0'0'571'0,"0"0"-321"16,0 0-39-16,0 0-45 0,0 0-39 16,0 0-39-16,0 0-33 0,0 0-11 15,0 0-4-15,0 0 0 0,0 0-12 0,0 0 0 0,0 0-10 16,0 0-9-16,-39 79 3 0,39-68-10 0,0 1 1 16,1-1 3-16,6 1-10 0,1-2 8 0,3-1 1 15,1-2-7-15,1-2 15 0,3-1-10 16,-1-1-3-16,3-1 2 0,0-2-8 0,0 0 2 15,-2-2 4-15,3-5 4 0,-2-2-2 0,1-2 4 16,-2 0-3-16,2-2-7 0,-5-2 8 16,3 0-6-16,-6 1 1 0,0-1 9 0,-2 1-12 15,-3 1 12-15,-2 0-7 0,1 3-2 16,-4 0 12-16,0 3-10 0,0 3 5 0,0 2-4 16,-2 2-9-16,-1 0 7 0,1 0-6 0,-3 0 10 15,-1 1-2-15,-1 6-1 16,0 2 2-16,1 4-8 0,0 1 3 0,2 2-5 0,3 4 4 15,2 1 1-15,2 3-5 0,6-1 8 16,4 2-5-16,5-2-2 0,3-3 11 0,3-3-12 0,1-1 3 16,3-5-2-16,-1-2-18 0,1-4 5 15,0-5-8-15,-2 0 5 0,0-8 7 0,2-3 4 16,-4-3 3-16,2-2-1 0,-4-3 7 0,-3-3-2 16,0-3 4-16,-2-2 9 0,0-3-8 0,0-1 7 15,-4-2-1-15,1-4-8 0,-3-2 5 0,-1-3 2 16,-3 0 4-16,1-1 9 0,-5 3-2 0,0 2 3 15,-4 2 0-15,1 4 3 0,-2 5 11 16,2 4-7-16,0 8 4 0,0 5-4 16,-1 5-10-16,1 3-7 0,-1 2-3 0,0 0-4 15,0 5 0-15,-3 8 2 0,0 4-6 0,-3 11-3 0,1 4 5 16,-3 6-7-16,0 7 4 0,1 2 4 16,0 4-10-16,-2 4 5 0,2-1-3 0,-2 2-2 15,-2-2 11-15,4-4-7 0,1-4 3 16,1-8 10-16,2-5-24 0,1 3-11 15,-3 0-28-15,4-3-39 0,-1 2-15 0,-1-3-36 0,3-2-42 0,0-5-64 16,1-4-97-16,0-8-211 0,1-6-610 16</inkml:trace>
  <inkml:trace contextRef="#ctx0" brushRef="#br0" timeOffset="164027.4335">33146 17072 1620 0,'0'0'401'0,"0"0"-59"0,0 0-31 0,0 0-65 16,0 0-41-16,80-116-35 0,-65 101-58 0,-3 4-31 16,-1 4-32-16,-1 3-20 0,0 4 7 0,-2 6-7 15,-3 7 9-15,1 7-5 0,0 5-7 16,-5 5-4-16,0 7-7 0,1 6 0 0,-2 4-4 16,-4 0-1-16,-6 6-7 0,1 0-6 15,-2 1 2-15,-2 2-6 0,1-3 9 0,-3 0 13 0,2 0-12 16,1-5-1-16,2-4-11 0,3-5-19 15,-1-2 8-15,5-8-17 0,0-3 1 16,5-6-1-16,-2-5-15 0,0-4 24 0,4-5-8 16,2-5 17-16,2-1 20 0,1-3-15 0,2-8 4 15,0-3-12-15,4-4-10 0,0-4 8 0,1-1 15 16,3-4 0-16,1-3-1 0,-2-2 10 0,3-2-7 16,1 0 6-16,-4 0 13 0,2-2-4 15,-3 6 8-15,-3 2 11 0,0 4 3 0,-4 3 12 16,-2 7 3-16,-3 2-5 0,0 6-6 0,-3 1-17 15,-2 5-8-15,0 0-9 16,0 2-1-16,-5 6 1 0,0 2 3 0,1 5 9 16,-3 3-6-16,2 2 1 0,-3 2-6 0,4 2-9 0,0 1 9 15,2 1-6-15,1-1 22 0,2-1-7 0,-1-3-5 16,3 1 4-16,3-3-22 0,2-3 9 16,1-3 8-16,-1-2-3 0,5-3 6 0,-2-4-7 15,2-1-21-15,1-3 11 0,2 0-4 0,2-5 22 16,1-2 13-16,-1-2-8 0,2-1 2 0,-1-3-31 15,1-1 6-15,-5 3-5 0,-7 4 1 16,5-3 23-16,-7 6-1 0,3-2 6 0,2-4-5 16,-5 5-5-16,-1 1 0 0,2-1-6 15,-1 0 7-15,-1 1-3 0,1-1-12 0,-1 3 6 16,-5 2 0-16,0 0 8 0,0 0 5 0,5 2 8 0,0 6-5 16,-4 6-17-16,3 0-15 0,-4-1-2 15,1 1 13-15,-2 3 18 0,0-2 11 0,2 3-1 16,-2-1-24-16,1 1-7 0,0 0 11 0,1-2-8 15,-1 1 16-15,5-2 4 0,-3 1-18 0,6-2 4 16,-1-2-10-16,-3-7 4 16,7 6 8-16,-3-6-37 0,1 0-50 0,7 1-97 0,-8-3-164 0,1-2-598 15,-6 2-779-15</inkml:trace>
  <inkml:trace contextRef="#ctx0" brushRef="#br0" timeOffset="256895.2281">1531 3117 0 0,'0'0'0'0,"0"0"142"0,0 0 198 15,0 0-49-15,0 0-27 0,0 0-34 0,0 0-18 16,0 0-26-16,0 0-12 0,0 0-7 0,0 0-7 16,0 0 2-16,-44-103-5 0,44 100-14 15,0 2-23-15,0 0-30 16,0 1-32-16,0 0-25 0,0 0-14 0,0 0-12 0,0 0-8 0,0 0-6 16,0 0-10-16,0 0-4 0,0 0-5 15,0 1 2-15,1 1 11 0,0 2 9 0,5 3 9 16,-2 1 5-16,0 0 0 0,1 2-1 0,1-2 1 15,-2 1 2-15,0 2 3 0,2-1 2 0,-1 2 2 16,1 2-1 0,2 0-2-16,-2 3-5 0,2-3-1 15,0 3-3-15,2 0-1 0,1-3 1 16,0 3-3-16,0-3-2 0,3 0 1 16,-3 1-3-16,2-1 5 0,2-1 0 0,2 0 1 0,2-2 3 15,1-2 2-15,2 0 5 0,-1 0 1 0,5-4 4 0,-2 0 1 0,5-3-1 16,-1-1 3-16,0 1 0 0,2-2-1 0,3-5 6 0,1-4-2 15,5-4 10-15,3-5 2 0,9-7-2 0,7-3 3 16,6-8-9-16,7-7-5 0,10-4-3 16,7-8-5-16,8-2 0 0,5-8-3 0,11-2 0 15,3-1-2-15,7-2-1 0,3 2-2 16,3 3 1-16,1 1 8 0,-3 2-4 16,-3 1 0-16,-4 4-3 0,-5 2-5 0,-5 5 7 0,-5 0 0 15,-4 4-2-15,-8 3 5 0,-10 6-9 0,-6 1 10 16,-12 7 2-16,-7 1-6 0,-11 7 2 0,-7 3-9 15,-13 3 0-15,-8 6 3 0,-8 3 7 0,-5 3 7 16,-3 1-1-16,-2 2 6 0,0 0-10 0,0 0-9 16,0 0-2-16,0 0-13 0,0 0 9 15,0 0-4-15,0 0-2 0,-2 2 10 0,0-2-11 0,1 0 5 16,-1 1-1-16,1 0-5 0,1-1 0 16,-1 0-1-16,1 1-1 0,-1-1 0 0,1 0 1 15,0 2-3-15,0-2 3 0,0 0 0 16,-3 1 0-16,1 2 5 0,-3 2-2 0,-3 2-8 15,-2 1 5-15,1 1-12 0,2-2-15 0,1 1-4 16,0 0-33-16,2 3-25 0,1 0-35 16,0 4-91-16,3-1-157 15,0 0-733-15,0-6-604 0</inkml:trace>
  <inkml:trace contextRef="#ctx0" brushRef="#br0" timeOffset="259077.7232">513 14089 840 0,'0'0'427'16,"0"0"-30"-16,0 0-54 0,0 0-98 0,0 0-85 0,0 0-42 16,0 0-27-16,0 0-10 0,0 0-14 0,0 0-8 15,0 0-15-15,0 0-14 16,0 0-9-16,0 0-11 0,0 0-3 0,0 0-1 0,0 0-4 15,0 0 4-15,0 0-1 0,0 0 3 0,0 0 5 16,0 0-1-16,0 0 3 0,0 0-1 16,0 0 2-16,0 0-2 0,0 0 2 0,0 0 1 15,0 0-1-15,0 0-1 0,0 0-2 0,0 0-7 16,0 0 0-16,0 0-5 16,0 0-1-16,0 0 0 0,0 0-7 0,0 0 1 0,0 0-7 15,0 0-2-15,0 0 5 0,0 0 5 0,0 0 7 16,0 0 4-16,0 0-1 0,0 0-1 0,0 0 1 15,0 0 3-15,0 0 4 0,0 7 2 0,8 2 1 16,-4-2-6-16,11 8 3 0,-11-9-5 16,7 8 2-16,-1 0-1 0,0 0-5 0,0 0 3 15,0-1-4 1,0 3 1-16,6 2 7 0,0 11-31 16,3-3 34-16,6 8-33 0,-8-7-4 15,1-3 31-15,1 0-31 0,-2-6 32 0,-2-3 4 16,1-3-2-16,-2-1 0 0,-1-2-1 0,3-2 5 0,-4-3 1 15,6 0 4-15,-5-2 3 16,5-1-9-16,-5-1 2 0,6 0-2 0,-1-1 0 16,3-5 13-16,1-1 2 0,7-6 3 0,3-3-4 0,6-6-10 0,4-3-3 15,21-13-3-15,23-16 0 0,11-10-7 0,16-12 0 16,-3 1 1-16,-1 0-1 0,1 1 6 0,0-2-2 0,8 1 0 0,1-1 1 16,2 1-2-16,-2 0 1 0,0 3 0 0,-5 3-5 15,-7 5 2-15,-10 5-3 0,-6 6 2 16,-5 3 4-16,-9 3-2 0,-3 5 1 0,-9 4-2 15,-5 2-3-15,-4 4 4 0,-6 4-1 0,-3 1 3 16,-8 3 2-16,-8 3-4 0,-3 3 1 16,-7 2-1-16,-5 3 2 0,-5 3 3 0,-2 1 1 15,-3 2 1-15,-3 1-1 0,-1 1 1 0,-1 2-1 16,1 2 0-16,-2 0 3 0,0 1-6 0,0 0-1 16,0 0-5-16,0 0 1 0,0 0-2 0,0 0-2 15,0 0 0-15,-2 0-2 0,1 0-2 16,0 0 1-16,-2 1 0 0,0 1-2 0,-1 0 5 15,1 0 0-15,-1 1 2 0,0-2-1 0,1 0-1 16,0 0-1-16,-1 2 0 0,0-2 4 16,0 1-3-16,0-1 0 0,1 0-3 0,-2 1-5 15,1-1-4-15,0 1-7 0,1 0-6 0,-2 2-6 16,-1 1-12-16,-3-1-7 0,3 2-9 0,-2 2-10 16,0 0-11-16,-1 2-24 0,-2-1-33 0,1 5-44 15,-2 2-79-15,2-1-197 0,1-1-495 0,2-5-338 16</inkml:trace>
  <inkml:trace contextRef="#ctx0" brushRef="#br0" timeOffset="1.54019E6">13957 6042 0 0,'0'0'539'0,"0"0"-145"0,0 0-137 0,0 0-26 16,0 0-27-16,0 0-38 0,0 0-49 0,0 0-35 15,0 0-12-15,0 0 7 0,0 0 14 16,0 0 8-16,-9-4-1 0,9 4-12 16,1 0-20-16,-1 0-14 0,1 0-14 0,2 0-10 0,1 0 9 15,1 0 7-15,4 0 6 0,3 1 5 0,4-1-9 16,1 0-8-16,5 2-5 0,3-2-4 15,5 1 1-15,6-1-3 0,4 0-5 16,3 0-3-16,7 1-3 16,2-2 0-16,6 0 0 0,3 1 0 0,4-2-2 15,5 1 1-15,2 1-3 16,7-2-2-16,2 2 2 0,1-1-2 0,2 1 0 16,6 0 1-16,1 0-4 0,7-2 1 15,-1 2 1-15,4 0 0 0,6-3 3 0,-2 3 0 0,4-2 3 0,-2-1 2 0,9 2-1 0,-1 0 0 16,5 0-2-16,0 0-1 0,0 0-4 15,1-2 2-15,4 1-3 0,0-2 0 0,0 2 2 0,5-2 0 16,-1 2 0 0,1-1 0-1,-1 1-3-15,4 0 1 0,0-2 1 0,-2 3-1 0,2 0 3 0,-2 0-2 0,1 0 2 0,2-2-2 16,0 2-3-16,-1 0-3 0,0 0-2 16,-1 0 1-16,3-2-1 0,-1 2 3 0,3 0 1 0,-1-2-2 15,1 1 2-15,0 1 0 0,2-2-1 0,-3 1 2 16,1 0-6-16,-2 0 2 0,-2 0 2 0,0-2-2 15,-1 2 10-15,0-1-4 0,-5 0-1 16,1 1 1-16,1-1-5 0,-5 0 2 0,0 2 2 16,1-1 0-16,-6-2-4 0,1 3 3 15,-6 0-2-15,2-1-1 0,0-1 4 16,-5 1-2-16,1 1 0 16,-4-3 0-16,-3 3-3 0,-3 1 1 0,-2-2 1 0,-6 1-1 15,-3 0 8-15,-9 1-6 0,-5 0-2 0,-12 0 0 0,-5 0-6 0,-6-2 5 16,-7 2 1-16,-7-1 0 0,-8 0 2 15,-3 0 0-15,-7-2-1 16,-5 3 0-16,-8-2 5 0,-5 1 0 0,-2 1 4 0,-2 0 1 16,0 0-7-16,0 0 0 0,0 0-3 0,0-2-4 0,-1 2 2 15,0 0-12-15,-1 0-10 0,-4 0-9 0,0 2-5 16,-9 3 2-16,0 1-14 0,-10 3-23 0,0 3-48 16,-4 1-111-16,-3 1-212 0,6-3-743 0,11-2-458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23:13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1591 1176 844 0,'0'0'793'0,"0"0"-542"0,0 0 29 0,0 0-25 15,0 0-31-15,0 0-52 0,0 0-43 0,0 0-42 16,0 0-33-16,0 0-12 0,0 0-11 0,0 0-5 16,-134-92-4-16,106 98-9 0,-4 3 7 15,0 7 3-15,-7 5 6 0,-1 3 6 0,-2 5-11 16,0 3-3-16,-1 4-13 0,-1 1-3 15,7 2 1-15,3-1-4 0,5 1 2 0,6-2-1 16,7 1-3-16,5-3 0 0,6-2 3 0,5-1-1 16,5-5 2-16,8-1 4 0,5-5 3 0,6 0 2 0,5-9 1 15,4-3 1-15,3-3-2 0,5-6-1 0,0 0-3 16,0-7-1-16,9-7-3 16,1-8-10-16,-1-5 5 0,-4-7-5 0,-10 3 3 0,-11 3 10 15,-7-1-6-15,-4 5 5 0,-5 0-3 16,-1-1 4-16,-7 3 1 0,-1-1-3 0,0 0 4 15,0 5-7-15,-6 0 3 0,0 4 2 0,-3 2-2 16,-1 3-2-16,0 2-6 0,1 2-7 16,-1 3-7-16,3 1 3 0,1 4 2 0,-2 5 2 15,1 5 9-15,2-2-2 0,2 3 3 0,-2 7-6 16,6 5-6-16,-1 8 6 16,9 1-2-16,9 0 8 0,5-3-1 0,7-1 0 0,2-2 0 0,6-5 4 15,1-5 1-15,4-8-1 0,-2-6-1 16,-1-4 0-16,1-6-3 0,-6-6 0 0,-5-4 5 0,-2-5-6 15,-1-4 6-15,-3-4 4 0,-1-5-5 16,1 0 4-16,-4-5-4 0,0-3-1 0,-5 5 3 16,1 0 0-16,-4 3 14 15,-1 2-17-15,-1-3-1 0,-1-3 0 0,1-2-15 16,-2 0 23-16,-3 0 1 0,2 2 6 0,-5 3 11 0,1 5-4 16,-3 7 7-16,0 6-5 0,0 4-17 0,-3 4 4 15,1 5-15-15,1 3-7 0,0 0 6 0,1 7-9 16,1 3 10-16,-1 8 11 0,1 3 3 0,4 7-6 15,2 3-7-15,1 7-1 0,4 15-6 16,8 12 18-16,-1 13 6 0,0-1-8 0,-4-7 2 16,-3-8-35-16,-3-7-15 0,2-3-29 15,-4-7-31-15,2-5-28 0,0-10-49 0,-4-5-74 16,0-7-127-16,-3-7-380 16,-2-4-780-16</inkml:trace>
  <inkml:trace contextRef="#ctx0" brushRef="#br0" timeOffset="159.4954">2024 1280 1819 0,'0'0'310'0,"0"0"6"0,0 0-99 0,0 0-44 15,0 0-47-15,0 0-54 0,0 0-40 0,0 0-14 16,0 0-12-16,0 0-6 0,0 0 8 16,0 0 4-16,124-84-2 0,-85 83-26 0,1 2-87 15,4-1-198-15,-8 0-795 0,-12 0-507 0</inkml:trace>
  <inkml:trace contextRef="#ctx0" brushRef="#br0" timeOffset="1263.8782">3294 1203 2335 0,'0'0'67'0,"0"0"-39"0,0 0-37 0,0 0-21 0,0 0 25 16,0 0 34-16,0 0 25 0,0 0 21 16,0 0 3-16,0 0 1 0,0 0-1 0,0 0-1 15,0 0-12-15,134 60-14 0,-100-60-14 0,3 0-14 16,-2-1-4-16,1-3-7 0,-3-3 2 16,-4 0 4-16,-6 2-5 0,-4-3 11 0,-3 0 0 15,-1-2-4-15,1-2 5 16,-2 0-3-16,1-3 4 0,-4-1 0 0,-1-1 1 0,-3-3-13 15,-3 0-5-15,-4 0-3 16,0 1-10-16,-5-3 9 0,-4 5-5 0,-3 1 4 16,-1 1 2-16,-3 4-14 0,-5 4-4 0,0 4-2 15,-5 2 1-15,-4 3 11 0,-5 10 6 0,-3 4-4 16,-1 4 3-16,-12 14-1 0,-6 9 2 16,2 11 4-16,6 4-4 0,19-5-1 0,17-3-4 0,10-5 3 0,4-3 2 15,15-5 3-15,7-3 3 0,8-6-4 0,6-3-2 16,5-7-3-16,4-4 3 0,2-4 8 0,3-5 2 15,3-3 0 1,-1-2-2-16,-1-8-8 0,-3-4 0 0,-2-2 0 0,-3-3 1 0,-2-2 3 0,-2 0-2 16,-6-1 0-16,-2 1-4 15,-3 1 2-15,-2 1-4 0,-2 0 2 0,-1 3-2 16,-2 2 0-16,-1 1 3 0,-3 2-6 0,-2 5-1 16,-2 0-2-16,2 4-5 0,-2 0 5 0,2 1-1 15,-1 5 2-15,3 1 4 0,1 3-2 0,3 0-1 16,3 1 1-16,3 1-1 0,3-2 2 0,6-1 4 15,8 1 0-15,2-4 1 0,8 1 0 0,4-2-3 16,5-1 1-16,5-4 2 16,7 1-2-16,0-1-2 0,3 0 1 0,-1-3-4 0,-1-4 4 15,-2 0 5-15,-4-3-7 0,-4-2 7 0,-4-1-8 16,-3 0 1-16,-6 0 2 0,-2-3-4 16,-9 1 6-16,-2 0-3 0,-7 0 1 0,-9-1 3 15,-6 2 2-15,-3 3 1 0,-4 1 3 0,-5 2 2 16,-1 0 12-16,-6 2-6 0,1-1 3 0,-1 0-9 15,0 0-8-15,-7 0 3 0,-2 1-12 0,-4 0 9 16,-5 0-11-16,-8 4 6 16,-4 2 3-16,-10 0-4 0,-20 8 9 0,-13 4-7 0,-13 7-5 0,4 0 3 15,17 1-4-15,20 2 3 16,17 0 3-16,9-1-7 16,11 1 2-16,8 0 0 0,9 0 0 0,11-3 3 15,10-1 7-15,6-5 1 0,9-2-1 0,5-6 3 16,3-4-9-16,3-1-4 0,-3-5 3 0,-2-7-5 0,-6-3 7 0,-1-2 1 15,-8-5-1-15,-1-3 7 0,-5-1-6 16,-5 0 0-16,-4 2 3 0,-4 1 9 0,-4-1-4 16,0-4 1-16,2-4-3 15,-2-3-11-15,-1-5 0 0,1-4 7 16,-5-2 3-16,-1-2 4 0,-7 1-5 0,0 3 0 0,-1 2 2 16,-7 4 1-16,-3 2 18 0,-1 6 4 0,-1 4-3 0,-2 4 11 15,4 5-5-15,1 3-3 0,2 3 1 0,1 6-23 16,2 3-6-16,3 2-13 0,-1 7-2 0,0 7 10 15,1 6 6-15,1 5 12 0,1 6-5 0,0 6 4 16,0 4-8-16,1 6-3 0,6 4 3 16,3 16-3-16,3 13 11 0,0 8-11 0,5 6-1 15,-6-14 1-15,3-11-28 0,-1-11-22 0,5-3-38 16,-1-7-71-16,3-5-113 0,-7-12-417 0,-1-13-1018 16</inkml:trace>
  <inkml:trace contextRef="#ctx0" brushRef="#br0" timeOffset="1942.8851">7018 1030 2366 0,'0'0'145'0,"0"0"-72"0,0 0 2 15,0 0 10-15,0 0-4 0,0 0 12 16,0 0-9-16,0 0 9 0,-132 44-9 16,113-26-28-16,-2 9-9 0,0 2-24 0,0 5-10 15,2 0 1-15,8-4-14 0,8-3 6 0,3-4 0 0,2-2-3 16,8 3 8-16,8-1-5 0,4-3 7 15,6-1-2-15,5-3-7 0,6-7 1 16,2-4-7-16,0-4 0 0,2-1-1 16,-2-8-4-16,-2-4-3 0,-5-1-3 0,-7-5-3 15,-4-1 1-15,-3-3-2 0,-5-1 0 0,-4 1 2 16,-7-1 2-16,-2 2 15 0,-3 1-4 16,1-3 5-16,-1-2-8 0,-4 0-6 15,-5-2 19-15,-2-1-8 0,-3 1 7 16,2 2-1-16,-5 2-15 0,0 0 4 0,2 5 4 0,0 0 4 15,2 4 12-15,0 2 8 0,6 1-11 0,3 1-13 0,3 4-18 0,2 0-14 16,11 0 9-16,5 1 5 16,10-1 6-16,7 2 12 0,13-3-9 15,5 1 6-15,8-1 3 0,4-1-8 0,5-2 14 16,0-1-7-16,1-2-2 0,-1 0 8 0,-7-3-8 0,-6-5 9 0,-5 0 5 16,-9-3-1-16,-8-2 3 0,-7 7 3 15,-8-1 5-15,-7 6 37 0,-7-2 19 0,3 1 10 16,-6-1-9-16,0-1-21 15,-1 0-27-15,0 3-10 0,-9 0-3 0,4 2-18 0,-9 2 16 16,-8 2-5-16,-2 7 3 0,-13 1-17 0,-4 12-11 0,3 12 0 16,3 10 2-16,4 10 23 15,5 7 5-15,12 7-3 0,3 3 5 16,10 21-3-16,1 17 4 0,12 15-5 0,5 7-5 0,0-13 3 0,3-12-10 16,1-11 10-16,-1-8 1 0,1-6-5 15,2-9 1-15,-1-7-9 0,-7-5-16 16,4-7-16-16,-8-6-28 0,-2-6-29 0,-2-6-27 15,-6-7-32-15,-1-7-28 0,-2-7-29 0,-7-4-145 0,2-3-471 16,3-2-751-16</inkml:trace>
  <inkml:trace contextRef="#ctx0" brushRef="#br0" timeOffset="2113.6259">7647 1471 1941 0,'0'0'402'0,"0"0"-51"15,0 0-164-15,0 0-61 0,0 0-31 0,0 0-11 16,0 0-2-16,0 0-17 15,139-67-17-15,-89 61-15 0,7 0-18 0,9 2 0 0,1 0-8 16,4 1-1-16,3-2-4 0,1 3-31 16,-3-1-61-1,1-2-140-15,-16 2-521 0,-18 0-972 0</inkml:trace>
  <inkml:trace contextRef="#ctx0" brushRef="#br0" timeOffset="3132.7446">8984 1692 2488 0,'0'0'83'0,"0"0"-24"0,0 0 45 0,0 0 49 0,0 0 16 16,0 0 3-16,0 0-58 0,0 0-53 15,0 0-37-15,0 0-19 0,0 0-2 0,0 0-3 0,83-137 4 16,-34 102-4 0,8-1 1-16,10-4 2 0,5 0 0 0,6-2-3 0,-9 2 3 0,-6 6-3 15,-10 1 12-15,-9 4-1 0,6-6 0 0,-1-3 4 16,-1-3-12-16,1-6 1 0,-3-1-2 0,-4-1 11 15,-5-2 1-15,-7 1-1 16,-8 2 3-16,-4 1-16 0,-6 4-1 0,-5 12 5 0,-2 4 6 16,-4 9 47-16,-1 4 5 0,0-1-19 15,0 3-3-15,0-2-73 0,-4 7-27 0,-7 4 14 16,-6 6-1-16,-4 15 31 0,-4 7 21 16,-2 11 1-16,-1 9 1 0,-3 4 1 0,3 8 3 0,5 3 3 15,4 6 0-15,9 17-5 0,10 7-9 0,10 2-4 16,17-3-2-16,7-26 2 0,13-17 7 15,4-14-3-15,7-7 0 0,3-6-2 16,2-6-4-16,-7-7-1 0,-2-4-2 0,-5-6-2 0,-6-12 6 16,0-6-2-16,-7-7 1 0,0-5 4 0,-11-1-3 15,-3 1 5-15,-5 2 14 0,-2 1-13 16,-1-6 3-16,0-5-5 0,1-4-13 0,-2-4 10 16,-1-4-2-16,-1-1-1 0,-2 0 4 0,-3 3-8 15,-4 4 4-15,0 4 10 0,-2 3-4 0,0 7 10 16,-2 6-2-16,-1 3-8 0,-1 8 3 15,1 4-9-15,1 7-12 0,0 3 1 0,-2 3-1 16,2 11 3-16,-1 5 13 0,-2 8 0 16,3 6 3-16,-1 4 4 0,3 8 8 0,-1 2-4 15,1 6 2-15,1 6-1 0,1 16-3 0,9 10-2 16,1 5-3-16,4-5-5 0,2-20-14 0,3-17 0 16,-1-14-10-16,2-7 3 0,3-8 1 0,0-8 4 15,3-7 12-15,1-2-5 0,3-11 8 16,3-5 2-16,-1-6-6 0,1-3 8 0,-5 1-1 15,-4 2-5-15,-3 0 15 0,-1 0-7 0,0-2 5 0,1 1 3 16,1-3-14-16,-1-2 9 0,2 0-6 16,-4 2-3-16,-3 4 1 0,0 1-2 15,-6 5 9-15,-1 6 4 0,-4 1 0 16,-2 4-10-16,-1 2-40 0,-1 4-7 0,-2 2 3 16,4 6 9-16,0 4 42 0,3 4 3 0,1 5 2 15,4 5-1-15,9 13-2 0,9 5-9 0,11 6 1 16,7-4 4-16,0-7-5 0,3-10 13 0,1-8-3 15,2-3 3-15,1-5 4 0,-4-5-2 16,-3-6 5-16,-2-2-7 0,-6-6-5 0,-4-5 1 0,1-4-5 16,-7-5 5-16,0-1 5 0,-6 2-2 0,-3-1 5 15,-4 2 4-15,-3 1-2 0,-2-3 3 16,1-2-2-16,-1-3 3 0,-1-2 13 0,-2 0 4 16,-2 0 0-16,-4 3-3 0,-1 4-8 0,-3 2-3 15,-6 4-7-15,-4 5-8 0,-4 2-7 16,-5 5-9-16,0 2 2 0,-4 2-3 0,-2 9 14 0,2 0 4 15,-1 7 2-15,4 2 4 0,2 4-14 16,5 9 2-16,4 7-9 0,10 3 5 0,4 2 0 16,15-8-2-16,11-5 5 0,8-5-1 15,2-3-2-15,5-2-3 0,4-3-9 0,-4-4-26 16,4-2-32-16,-8-2-31 0,0-3-40 0,-4-6-74 16,-7-2-140-16,-10 0-445 0,-9 0-833 0</inkml:trace>
  <inkml:trace contextRef="#ctx0" brushRef="#br0" timeOffset="3369.2011">9527 854 2602 0,'0'0'21'0,"0"0"-19"0,0 0 10 15,0 0 21-15,0 0 37 0,0 0 22 16,0 0 1-16,0 0-22 0,0 0-26 16,0 0-21-16,162-1-11 0,-71-1-3 0,12-1-21 0,17 2-64 15,4 0-180-15,-25 1-755 16,-33 0-649-16</inkml:trace>
  <inkml:trace contextRef="#ctx0" brushRef="#br0" timeOffset="4628.3477">13530 394 1613 0,'0'0'212'0,"0"0"37"15,0 0 41-15,0 0-31 16,0 0-57-16,0 0-60 0,0 0-40 0,0 0-28 16,0 0-29-16,0 0-44 0,0 0-11 0,0 0 6 15,0 0 26-15,0 0 25 0,52-66 12 0,-50 90-3 16,-1 15-38-16,1 15 2 0,-11 9-10 16,-2 6 0-16,-4 10 26 0,2 0-10 0,-4 3-1 15,6 11 10-15,6 9-22 16,6-1 0-16,5-1-2 0,20-23-10 0,7-16 9 0,8-14-1 0,8-7-1 15,3-3 3-15,9-10-6 16,4-8 2-16,4-5-3 0,1-9-8 0,0-5 3 0,-4-5-7 16,0-9-2-16,-4-2 1 0,-2-8-4 15,-9-1 1-15,-3-5-2 0,-7-5 6 0,-9 4 0 0,-8 1 6 16,-6 3 10-16,-5 1-14 0,1 0 13 16,-4-5-5-16,-2-2-8 0,-2-3 21 0,0 1-14 15,-5 0 6-15,-1 1 2 0,-5 3-16 0,-6 5 6 16,-3 3-6-16,-4 4 6 0,-6 4 7 15,-3 6 3-15,-3 1-2 0,-3 6-3 0,-3 2 3 0,3 2-10 16,0 6 6-16,2 5 3 0,2 2-16 16,2 3 12-16,5 4-2 0,4 2-3 15,5 4 13-15,3 11-7 0,7 9 9 0,4 5-10 16,9 2 8-16,11-10-5 0,1-8-13 0,8-6 9 0,1-9-9 16,5-7 7-16,-2-7 4 0,-2-6-1 15,3 0-1-15,-5-9-3 0,-1-5-1 0,0-3 3 0,-1-3-1 16,-6-1 4-16,-2 2-2 15,-1 0 0-15,-7-1 5 0,5 0-6 0,-4-3 4 16,-1-2 0-16,3-1-11 0,-3-3 10 0,-1 3-9 16,-3-1-3-16,-1 1 18 0,-1 6-10 0,-4 1 7 15,3 2-4-15,-5 4-8 0,0 2-4 16,0 3-7-16,0 3-13 0,0 2 0 0,-3 1 3 16,-1 4 6-16,1 6 14 0,-4 2 4 0,3 4-1 0,-2 4 8 15,-2 1 1-15,5 3-6 16,2 6 11-16,1 6-12 0,1 2-5 0,11-3 10 0,4-9-12 15,4-9 6-15,4-8 6 0,3-6-9 16,-2-3 7-16,5-1-3 0,-3-7 0 0,-5-1 7 16,-1-1 0-16,-4-1 0 0,-1-1 2 0,2-4-10 15,2 0 0-15,1-5 2 0,-1-3-5 0,0-1 12 16,2-2-4-16,2-4-6 0,-2 2 0 0,1-2 0 16,-3 2-1-16,2-1 4 15,-1 4 0-15,0 1-4 0,-3 3 2 0,2 4-6 16,-3 6-2-16,-2 3-3 0,1 3-6 15,-1 5 6-15,1 1 3 0,-2 8 0 0,2 6 8 0,-1 3 0 16,1 6 2-16,-3 2 10 0,2 4 3 0,-2 3-4 0,-1 3-6 16,0 3-1-16,7 12-6 0,2 4 1 15,7 3-20-15,1-6-22 0,3-15-29 0,0-14-25 16,1-12 9-16,3-8 4 0,-3-3 22 0,3-10 26 16,-9-3 15-16,1-4 13 0,-7 2 11 0,-1-3 4 15,2-4 11-15,3-1 8 0,0-7 14 16,1-3 14-16,3-5-9 0,-1-4 3 0,2-3-10 15,1-1 18-15,-1-1 2 0,-1-2 19 0,-1 4 10 16,-3-1-33-16,-6 14 0 16,-2 1-12-16,-7 13 19 0,-2 2 20 0,-2-1 5 0,1 5-20 15,-2 0-31-15,-2 6-28 0,2-7-16 0,1 7-2 16,-3 0-28-16,-1 5 9 0,-2 7 2 0,0 11 9 16,0 7 22-16,-1 7 1 0,0 5 8 15,0 5-1-15,-1 6 7 0,0 3-8 0,-4 5-1 16,2 7 1-16,-4 17-7 0,-4 11 3 0,-6 10-12 15,1-6-32-15,4-16-26 0,3-22-42 16,3-14-28-16,6-9 9 0,1-8 9 16,0-10 22-16,1-3-17 0,4-7-32 15,-2-4-29-15,-1 0-148 0,5-5-306 0,-4-2-341 16,2 1 329-16</inkml:trace>
  <inkml:trace contextRef="#ctx0" brushRef="#br0" timeOffset="4859.9602">16163 1054 1231 0,'0'0'579'0,"0"0"-151"0,0 0-100 0,0 0-91 0,0 0-99 0,0 0-68 0,0 0-29 16,0 0 0-16,0 0 9 0,0 0-1 0,142-59 7 15,-89 60-14-15,8-1-1 0,8 6 3 16,3 0-12-16,0 1 9 0,4 0-2 0,-5-1 2 16,-5 0 4-16,0-2-9 0,-6-1 3 15,-7-2-5-15,-6-1-3 0,-4 2-5 0,-8-2-11 16,-6 0 1-16,-8 0-2 0,-3-2 14 0,-6 1 7 15,-3 0-3-15,-7 0 1 0,1 0-17 0,-3 1-4 16,0 0-2-16,0-1-17 0,-3 1 5 0,-5-2-12 16,1 2-20-16,-5 0-18 15,-2 0-55-15,0 0-104 0,0-1-414 16,7 2-1185-16</inkml:trace>
  <inkml:trace contextRef="#ctx0" brushRef="#br0" timeOffset="6380.6039">1043 2895 1600 0,'0'0'123'0,"0"0"49"0,0 0 44 0,0 0 37 16,0 0-9-16,0 0-28 0,0 0-33 0,-45-122-34 16,37 108-30-16,-2 3-30 0,-4 4-28 15,-2 2-28-15,-5 5-22 0,-3 3-10 0,1 4 1 16,-1 6 0-16,0 2 32 0,0 2-2 0,-7 5-4 15,6 2-3-15,-4 2-33 0,0 6-1 16,-2 1 1-16,1 3 3 0,2 3 1 0,3 0 2 0,2 4 2 16,4-1 0-16,1 2 2 0,6-1 4 15,2 2 3-15,8-4 3 0,4 5 1 16,18 2-34-16,13-5-1 0,16-4-1 0,7-19 0 0,8-13 31 0,1-9-1 16,-6-14-1-16,-5-9-2 15,-4-7 1-15,-8-2 3 0,-3-4-1 0,-5-1 6 0,-4-1-4 16,-6 0 3-16,-3-4 1 0,-9 0-5 15,-1 2 0-15,-5 1-4 0,-6 3 1 16,0 3 3-16,-8 3 0 0,-3 3-2 0,0 6 1 16,-6 5 1-16,0 5 1 0,-1 5-2 0,-4 6-4 0,-1 2-7 15,1 6 0-15,-5 8-1 0,3 4 2 16,1 4 2-16,2 6-4 0,4 3-1 0,6 3-2 16,5 3 0-16,6 1 3 0,10 6 4 15,11-2 3-15,9 1 4 0,9-1-7 0,11-1-5 16,21 2-5-16,19 0-16 0,13-7-19 0,8-9-11 0,-18-16-9 15,-11-10 1-15,-12-7 7 0,-2-8-1 16,-7-4-4-16,-5-5 2 0,-1-1 9 0,-11-4 15 16,-2-1 14-16,-8 0 11 0,-8-2 9 15,-5 2 8-15,-5-2 7 0,-8 2 10 0,-3 1 1 16,-5 1 11-16,0 0 11 0,-9 2-5 0,-3 4 10 16,-3 3-4-16,-3 3-6 0,-2 1 2 15,-5 6-12-15,3 2-7 16,-2 4-6-16,-1 2-3 0,1 2-4 0,-1 7-6 0,1 5-4 0,4 4-11 0,0 3 3 15,10 5-1-15,1 2 2 0,9 5 6 16,8-1-4-16,11 2 1 0,9-3-8 0,6-3-4 16,9 0 7-16,6-6-2 0,8-3 9 15,5-5 6-15,2-1-4 0,1-10-3 0,2-2-8 0,0-5-6 16,-6-9-3-16,-7-3 4 0,-2-5 3 16,-4-3 6-16,-8-1 0 15,-6-7 3-15,-4-2 2 0,0-4 7 0,-5-6 2 0,-2-1 2 0,-3-3 0 16,-5-1-3-16,-2-4 4 0,-3-1 2 0,-3-1-3 15,-1-2 9-15,-6 4-3 0,-2 0 0 16,-2 6 4-16,-5 3-7 0,-3 6 4 16,-1 4 7-16,1 8 4 0,-3 4 2 0,4 7 1 0,1 5-6 15,3 5-5-15,1 3-8 0,2 2-14 16,1 1-9-16,1 8-3 0,-1 7 0 0,-2 8 8 16,2 2 9-16,0 9-2 0,3 3 2 15,2 3 0-15,-1 6-3 0,2 7 2 16,0 3 0-16,2 7 3 0,-3 2 1 0,5 2-1 0,-3 2 0 0,3-2-4 15,2-4 0-15,0-5 0 0,4-7-3 0,-1-11-1 16,4-9-3-16,-2-10-3 0,1-9-3 16,-2-7 4-16,-3-4 6 0,0-2 7 15,1-10 8-15,2-7-3 0,7-5-2 0,3-4-1 16,-1-3-6-16,2-1 0 0,-2-4 2 0,-1-1 1 16,1-2 5-16,0-2-3 0,3 2-3 0,1 1 0 15,-1 6-4-15,0 5 1 0,-4 4-1 0,2 5-3 16,-1 5-2-16,-3 5 0 0,0 2-1 15,0 2 2-15,-1 4 3 0,3 2-2 0,-2 3 0 16,3 5 1-16,-1 2-7 0,-1 3 10 0,0 1 1 16,-1 2 0-16,-3 2 6 0,-3 1-8 0,1 2-11 15,-2 4-35-15,-2-1-46 0,-2-2-63 16,0-5-105-16,1-4-270 0,-3-7-533 16,-3-5-269-16</inkml:trace>
  <inkml:trace contextRef="#ctx0" brushRef="#br0" timeOffset="6561.0361">3266 2317 2180 0,'0'0'410'0,"0"0"-304"0,0 0-3 0,0 0-8 16,0 0-12-16,0 0-23 0,0 0-25 0,0 0-49 15,0 0-29-15,0 0-4 0,0 0 4 16,0 0-14-16,0 0-104 0,-23 0-422 0,26 16-1026 0</inkml:trace>
  <inkml:trace contextRef="#ctx0" brushRef="#br0" timeOffset="7713.4915">3859 2776 1226 0,'0'0'838'0,"0"0"-546"0,0 0-12 16,0 0-85-16,0 0-53 0,0 0-45 0,0 0-41 16,0 0-39-16,0 0-13 15,0 0 7-15,0 0 17 0,0 0 14 0,0 0 1 0,0 0-10 16,10 114-18-16,-10-76-7 0,0 3 0 16,4 0 6-16,3 1 3 0,3 0-1 0,5-3-1 15,4-6-5-15,1-6-5 0,5-6 1 16,1-1-2-16,0-8-1 0,2-2 3 0,1-5-3 15,3-4 1-15,-3 0 0 0,0-7 0 0,-2-6-1 16,0-6 1-16,-6-2-1 0,-1-2 1 0,-3-4 2 16,-3-1-2-16,-2-5 0 0,-2 2-1 0,-2-3-1 15,0 3 0-15,-4 5 3 0,-1 2 4 0,-2 5 6 0,-1 5 5 16,0 4 10-16,0 4 2 0,-1 4-6 16,-1 1-5-16,1 0-14 0,1 0-12 15,0 0-13-15,-1 0-16 0,1 6-16 0,0 3 9 16,-1 7 15-16,-1 6 16 0,2 2 18 15,0 0-4-15,9 0-4 0,2 2 0 0,5-2 1 16,7-1 0-16,1-2 2 0,6-4-3 16,1-5-5-16,0-6-1 0,2-2-5 0,-1-3-2 0,-4-1 2 0,0-6 0 15,-6-5 3-15,0-1 6 0,-3-3 0 16,-2-1 4-16,-4-2 3 0,0-3-1 0,-3-1 0 16,-1-1 2-16,0 0-2 0,-4 2 1 0,-3 3 8 15,0 0 8-15,-2 3 8 0,0 4 4 16,0 2-7-16,0 2-5 0,-2 2 0 0,0 2 3 15,-1 3 2-15,2 0-5 0,0 0-12 0,1 0-19 16,0 1-19-16,-3 6-1 0,-3 6 4 16,4 5 7-16,-3 4 20 0,3 1 0 0,2 1-1 15,3 1 0-15,7 0-2 0,2-1-1 0,1 1 1 16,6-2-3-16,-3-2 0 0,6-3-3 0,1-4-9 16,1-4-6-16,3-7 3 0,-2-3-5 0,1 0 5 15,0-10 7-15,-1-5 0 0,-1-5 8 16,2-4 4-16,-4-3 1 0,1-1 3 0,1-3-1 0,-2-1 3 15,-1-2-2-15,-1-3 1 16,-2-1 0-16,2-5-1 0,-1-4 0 0,-3-1 2 0,2-2-1 16,-6 0-2-16,0 2 0 0,-1-1-1 0,-3 4 1 15,-1 5 6-15,-5 3 1 0,-1 6 6 16,-1 7 5-16,0 3 0 0,-1 7 2 16,-1 6 5-16,-1 3-3 0,0 4-5 0,2 1-12 15,-1 3-16-15,-4 8-4 0,-1 10 0 0,-4 7 9 16,-4 6 6-16,1 5 2 0,2 4-1 0,2 1-1 15,3 4-1-15,1 1 0 0,4 2 3 0,2 1-2 16,5-2-1-16,7 0-1 0,3 0-1 0,6-3 1 16,7-3 4-16,3-1-1 15,0 1-1-15,5-4-2 0,-1-1-1 0,1 0 1 0,-1 1-1 16,1-2 1-16,-3 1 0 0,-2 2-2 0,-7 3 2 16,-1 1 2-16,-5 3-3 0,-3 4 2 15,-8 2-1-15,-1 3-1 0,-6 3 0 0,0 4-1 0,-11 3 2 16,-3 2-2-16,-4 0 3 0,-6 1 0 0,-1-3 0 15,-4-4 0-15,2-6-1 0,-2-7 0 16,3-7 1-16,4-11-1 0,-2-8 5 0,3-9 2 16,-2-5 2-16,1-6 6 15,1-4-2-15,-4-7 0 0,1-9-3 0,1-7-3 16,3-9-1-16,-1-7-2 0,2-4 0 0,1-8 2 0,5-4-2 16,3-2-1-16,5-5 0 0,3-1-2 15,9-1-3-15,13-4 1 0,4 0-2 0,14-1-5 0,3 1 5 16,12 1 0-16,8 7-1 0,7-1 5 15,4 8-8-15,8 4-5 16,2 8-14-16,0 6-36 0,6 8-52 16,-4 8-161-16,-22 8-895 0,-20 5-585 0</inkml:trace>
  <inkml:trace contextRef="#ctx0" brushRef="#br0" timeOffset="19655.407">8094 2571 0 0,'0'0'0'16,"0"0"0"-16,0 0 0 0,0 0 0 0,0 0 158 15,0 0 156-15,0 0-46 0,0 0-64 16,0 0-5-16,0 0 43 0,0 0 0 0,-8-76-37 0,4 68-29 15,-2-1-71-15,2 1-22 0,-3-2 23 0,3 3 30 16,-5-1 2-16,0-2-27 16,-1 2-23-16,1 1-34 0,-2-1-15 0,0 1 3 0,-3 1-6 15,-2 0-10-15,-2 1-11 0,2 3-9 16,-5 1 7-16,1 1 9 0,2 0 6 0,-3 6 1 16,2 3-12-1,-2 1-8-15,-1 6-6 0,-4 1 0 0,4 3 11 0,-2 3 4 0,-2 4 3 16,2 1-2-16,2 2-6 0,4 4-3 0,0 0 1 15,7 4-1-15,2 2-1 0,0 3 0 0,8 3-2 0,1 3-1 16,0 1 3-16,1 2-1 0,8 2 3 16,1 2 2-16,2 0-4 0,4-1-2 0,-1-2-1 15,4-2-8-15,-1-1 6 16,0-1-2-16,-4 1 1 0,-2-1 3 16,-2-1-2-16,0-2 1 0,-3-3-1 0,-5-1-1 0,0-2 1 0,-2-4 2 15,0-4-1-15,0-1 2 16,-3-2-1-16,0-3-2 15,-3 0 0-15,1-5 0 0,0 0-1 0,1-3 1 16,-2-5 0-16,4-1-1 0,-1-1-1 0,0-2-1 16,2-4-2-16,1 0 0 0,0-3 0 0,5 2 1 0,0-2 5 0,5-1 4 15,9-1 6-15,7-1 2 0,5-6 1 0,9-2-6 16,5-2-3-16,4 0-3 16,1-1-3-16,-5 3 1 0,3 0-1 0,-6-2-1 0,-1 1 1 0,-1 2-1 0,-2-1 1 15,-6 1-1-15,-4 2-1 16,-4 1-1-16,-4 1 0 0,-4 2 1 15,-5 0 0-15,-1 2 1 16,-6 0-2-16,-1-1 0 0,0 1 0 0,-3 0-1 0,0 0 1 16,0 0 0-16,0 0 0 0,0 0 1 0,0 0 1 0,0 0 1 0,-3 0 3 15,2 0 5-15,-1 0 0 0,1 0 2 0,-2 0-5 16,-4-1-10-16,-1-2-17 0,4 0-32 16,-3-2-64-16,-2-2-126 0,5 1-790 0,-1 2-701 0</inkml:trace>
  <inkml:trace contextRef="#ctx0" brushRef="#br0" timeOffset="20196.5565">10084 2567 1238 0,'0'0'308'0,"0"0"-37"0,0 0-22 15,0 0-54-15,0 0-29 0,0 0-38 0,0 0-24 0,-122 13-8 16,102 2-11-16,-1 4-5 0,2 0-17 0,0 4-7 16,7 1-6-16,0 2-8 0,3 1-4 15,5 2-14-15,4 2-4 0,0-2 1 0,5 2-1 16,6-1 14-16,5 1 4 0,1 0-2 15,7-1 1-15,1 0-11 0,3 0-11 0,2 1-6 16,0-2 3-16,2 2 1 0,0 1 1 31,-2-3 1-31,0-2-8 0,-6 0-3 16,-4-2-2-16,-4-2 1 0,-6 1 0 0,-2-3 1 16,-5 2 6-16,-3-2 2 0,0 3 3 0,-6-2 3 15,-4 0 0-15,-6 0 3 0,-3-1 0 0,-7 2-1 0,-4 0-3 16,-4-4-4-16,1 2-6 0,-4-3 0 0,1-3-1 15,-1 0-3-15,1-2 7 0,2-4-13 0,2-3-16 0,2-2-20 16,3-4-40-16,3-3-47 0,6-10-87 0,6 2-296 0,5 1-921 16</inkml:trace>
  <inkml:trace contextRef="#ctx0" brushRef="#br0" timeOffset="20565.9963">10350 2648 1790 0,'0'0'163'0,"0"0"4"16,0 0-30-16,0 0-30 0,0 0-25 16,0 0-3-16,0 0-6 0,0 0 14 0,0 0 5 15,127 112-24-15,-119-74 0 0,3 1-11 0,-1 2-15 0,0 1 5 16,5 1-15-16,-1-1-8 0,6-1-5 16,5 0-7-16,-1-3 4 0,7-4 6 15,1-6 4-15,3-5-3 0,-1-7-1 16,0-4-10-16,1-6 1 0,-4-6 1 0,1 0 4 0,0-6 9 15,-3-6 4-15,-3-3-2 0,-5-2 1 0,-7-3 4 16,0-4 1-16,-5-1-4 0,-2-4-6 0,-1-1-5 16,-4-1-8-16,-2-1-2 0,-1-1 0 15,-6-2-4-15,0-1 0 0,-7-1 2 16,-1 2-2-16,-6 1-6 0,-2 0 1 0,-5 3-4 16,-3 4-3-16,-6 6-1 0,-4 4-2 0,-2 2 1 0,-4 7-1 15,-1 1 1-15,1 4 3 16,3 1-1-16,3 2 1 0,9 3-13 0,6 5-24 15,10 4-51-15,6 6-87 0,9 4-127 0,1-4-385 0,1-5-972 16</inkml:trace>
  <inkml:trace contextRef="#ctx0" brushRef="#br0" timeOffset="20865.8027">13096 2539 2716 0,'0'0'100'0,"0"0"-3"0,0 0 7 15,0 0-2-15,0 0-6 0,0 0-14 16,0 0-35-16,0 0-24 0,-119-34-16 0,107 47-2 16,-2 6 5-16,-5 4 4 0,-2 8 4 0,2 3-3 15,-2 3-3-15,0 4-1 0,0 6 2 0,-3 6 1 16,-2 1 2-16,-2 3-1 0,-2 2-3 0,-1 0-1 15,-2 2-1-15,0-4 1 0,0-1 0 16,0-2-4-16,1-5-1 16,0-3-2-16,-1-2-3 0,1-6 0 0,1-4-3 0,3-6-5 0,3-6-7 15,3-5-15-15,4-5-33 0,1-2-41 16,0-4-78-16,3-5-131 0,5-1-550 0,1 0-809 0</inkml:trace>
  <inkml:trace contextRef="#ctx0" brushRef="#br0" timeOffset="21105.8839">12096 2231 2022 0,'0'0'146'0,"0"0"-20"0,0 0 7 16,0 0-8-16,0 0-39 0,0 0-26 0,0 0-35 15,0 0-23-15,0 0-9 0,0 0-3 16,0 0 7-16,0 0 2 0,0 0 1 0,0 0 4 15,117 54-1-15,-99-29-1 0,2 3 0 0,-4 0-4 16,3 2-31-16,-4 1-48 0,2 1-100 16,2-2-156-16,-6-5-488 0,-5-11-431 0</inkml:trace>
  <inkml:trace contextRef="#ctx0" brushRef="#br0" timeOffset="21394.7407">13156 3135 1721 0,'0'0'239'0,"0"0"-180"15,0 0-24-15,0 0 31 0,0 0 36 0,0 0 29 16,0 0-4-16,0 0-18 0,0 0-21 16,0 0-14-16,0 0-13 0,0 0-10 0,0 0-9 15,53 84 4-15,-46-75 2 0,-1 2-2 16,1 0-1-16,1 2-12 0,-2-1-10 0,0 1-3 15,2 0-4-15,-2-1-2 0,-1-1-3 0,0 2-5 16,-1-2 2-16,1 1-2 0,-2-1 3 0,-1 0 0 16,-1 0-1-16,-1-2-3 0,2 0 2 15,-2-4-2-15,0 0 3 0,0-2-2 0,0 0-7 16,0-2-16-16,0-1-37 0,0 0-75 0,-2 0-133 16,1 0-588-16,0 0-810 0</inkml:trace>
  <inkml:trace contextRef="#ctx0" brushRef="#br0" timeOffset="23432.7681">14163 3491 1811 0,'0'0'78'0,"0"0"-17"0,0 0 31 16,0 0 31-16,0 0 29 16,0 0 39-16,0 0-9 0,0 0-19 0,0 0-37 15,0 0-47-15,0 0-31 0,0 0-27 0,0 0-6 16,0 0 2-16,95-111-3 0,-63 79-5 0,2 0-3 16,5-6 0-16,2-3 1 0,1-2 4 0,-1-6-2 15,6-3 1-15,-4-5 1 0,-1-1-1 0,-2-3 5 16,-3 0-2-1,-5-5 0-15,-3 1-1 0,-4-1-5 0,-1 3 1 0,-3 4-2 16,-4 4 1-16,-3 4 7 0,-3 3 2 16,-6 9 1-16,-2 7 17 0,-1 7 9 15,-2 5-2-15,0 5 0 0,-4 4-14 16,2 2-10-16,-1 5 1 0,0 2-5 0,-1 2-15 0,3 1-25 0,-3 8-8 16,-2 6 3-16,-4 7 4 0,0 10 21 0,-4 12 6 0,-3 8 2 15,-2 7 7-15,0 5 2 0,5 1 0 0,-2 3-5 16,9 2 1-16,0-2-4 0,4 0-2 0,3-1 2 15,1-3-2-15,4-7 1 0,12-4 2 0,2-5 1 16,4-6-1-16,6-5 0 0,1-4 0 0,3-5 2 16,4-6 2-16,-1-4 1 0,4-5-1 15,-1-3 2-15,2-5-3 0,0-4 1 0,1 0-1 16,3-10-3-16,0-5 0 0,2-4-3 0,0-5-1 16,0-4 0-16,0-4-1 0,-5-6-1 15,-6 0-3-15,1-8-1 0,-6 2-1 0,-4-3-2 16,-4 2 0-16,-2 0 0 0,-4 1 5 0,-6 2 4 15,-2 6 6-15,-5 4-1 0,-4 1-2 16,0 5-2-16,-1 5-1 0,-7 2-3 16,-1 5 0-16,-3 2-5 0,-5 4-2 15,1 3-1-15,-4 4 0 0,-6 0 3 0,2 2 3 16,-5 8 3-16,-2 3 0 0,2 1 0 0,-2 6-2 0,2 3 3 16,2 2 0-16,-1 3 3 0,3 3-1 0,7 1 1 15,0 2-4-15,3 0-1 0,8 1 1 0,0-1-3 16,7-3 5-16,0 0-1 0,0-3 3 15,10 0 1-15,-2-2-2 0,3-4 1 0,2-1 1 0,3-6-1 16,0-2 3-16,5-4 1 0,2-3-1 16,2-3 3-16,-2-3 1 0,4 0 0 15,1-3-2-15,-3-3 3 0,4-2-4 0,1-2-1 0,1-2 1 16,-1-2-3-16,2-1 3 0,-1-3-1 0,3 1 2 16,0-3 1-16,-1 0-3 0,2 2 0 0,-1-2-1 15,3 3-5-15,-4 2 4 16,-1 3-2-16,-2 1-2 0,-2 3 2 0,-4 3-1 15,-3 2 0-15,-1 2 1 0,0 1 1 0,-7 0-3 0,4 1-2 16,-6 5 0-16,1 2-3 0,-1 1 3 16,0-1 3-16,2 3-1 0,-3-2 5 0,-1 2-5 15,2 0 0-15,-4 0-1 0,2-2-3 0,1 1 7 16,0-1-3-16,-1-3 3 0,1 0 3 16,2-1-4-16,2-3 3 0,2-2-1 0,3 0-2 0,5-2 0 15,3-5-2 1,2-2-1-16,0-1-1 0,2-1 7 0,-2-2-1 0,1-3 2 0,0 2 3 0,-4-3-8 15,3-1 2-15,-2-2 0 16,-4 2-2-16,-1-3 3 0,-2 3-1 0,-3 0 0 0,-3 4 4 16,-4 3-2-16,-1 2 2 0,-3 1-1 15,-2 2-2-15,-3 3 3 0,-1 1 1 0,0 2 3 16,0 0-2-16,0 0-1 0,0 0-8 0,0 0-7 16,0 3 4-16,-1 6-4 0,0 5 5 15,1 3 2-15,0 6-5 0,1 2 8 0,4 6-1 16,2 2 1-16,3 5 6 0,3 3-8 0,1 5 1 15,-1 4 2-15,2 0-4 0,-4 0 3 16,2 0 1-16,-3-1-2 0,0-2 4 0,-4-1-5 0,0 0 1 16,-6-6-6-1,1-3-4-15,-1-5 0 0,-1-5-1 0,-5-5 1 0,-2-6 1 0,-1-3 5 0,-2-4 2 16,-3-3 5-16,0-5 4 16,0 1-2-16,-1-2 3 0,4-3 2 0,-2-5-3 15,3-4 1-15,2-4-5 0,-1-3 0 0,7-3-4 16,2-3-4-16,0-6 0 0,9-1-3 0,4-5-2 0,8-8-3 15,7-2-5-15,5-6-6 16,6-2-7-16,3-8 1 0,7-2 1 16,0 0 3-16,3-1 13 0,-2 4 2 0,-4 3 2 0,-1 6 8 15,-6 6-5-15,-5 4 9 0,-2 6 3 0,-4 4 5 16,-6 4 6-16,-4 6 13 0,-5 3 13 0,-4 6 8 16,-4 3 6-16,-5 2-11 0,2 4-10 0,-2 3-11 15,0 1-16-15,0 1-9 0,-2 0-19 16,-2 4-9-16,-2 5 12 0,-1 6-1 15,-7 7 13-15,1 4 6 0,-2 8-4 0,0 2 5 0,4 5-2 16,1 0-2-16,5 5 8 0,1 1-11 16,3 3 3-16,2-3 2 0,8-1-5 0,10-6 6 0,2-4 0 15,10-7 0-15,2-7-2 0,5-6 1 0,2-6 1 16,1-8 0-16,1-2 0 0,1-7 0 16,2-7 0-16,-4-5 2 0,0-2-8 0,0-3 8 15,-2-3-2-15,-3-4-1 0,0-2 10 16,-4-3-9-16,2-4 0 0,-3-4 2 0,-2 0-7 15,-1-7 5-15,0-2-2 0,-5 1 1 0,-3-2-3 0,-1 3 2 16,-4 1 1-16,-5 5-3 0,-3 5 7 16,-1 5-2-16,-5 8-1 0,-1 7 4 0,0 10-6 15,0 4 2-15,-1 3-4 0,-1 3-7 16,0 0-4-16,-1 4-6 0,-5 8 3 0,0 7 8 16,-2 7 0-16,-3 4 8 0,1 5-1 0,1 3 1 15,0 3 3-15,-1 3-3 0,3 4 0 16,-3 1 2-16,1 2-3 0,1 0 2 0,2 0 1 15,0-4-2-15,3-4 2 0,5-6 0 0,0-9-2 16,3-4-1-16,4-8 5 0,1-6-5 16,1-4 1-16,0-3 5 0,2-3-7 0,2-3 11 0,3-5-3 15,0-4-1-15,1-2 3 0,1-1-4 16,-3-1 1-16,0-1 1 0,0-2-5 0,0 0 4 16,1 1-3-16,0-3-1 0,2 1 1 0,-4 3-2 15,4 5 0-15,-6 0-3 0,1 4 2 0,-3 2-5 16,-1 3-4-16,0 3-1 0,0 0-7 15,1 3 9-15,2 4 2 0,1 3 2 0,2 4 6 16,-3 4-5-16,5 1 0 0,-4 3 3 16,1 1-3-16,5 1 6 0,-1-2-2 0,0-2 0 15,2 0-1-15,1-4 0 0,-2 0 3 0,2-5-1 0,-1-3 1 16,-3-2-1-16,4-4-4 0,-3-2 3 0,2 0 1 16,2-2 1-16,-1-4 1 15,3-2-6-15,-2-5 1 0,1 2-10 0,-2-3-5 0,1-2-9 16,1-3-17-16,-3-3-30 0,3 1-33 0,2-5-72 15,3-2-256-15,-7 8-677 0,-9 5-433 0</inkml:trace>
  <inkml:trace contextRef="#ctx0" brushRef="#br0" timeOffset="24164.7613">19675 2593 2087 0,'0'0'280'0,"0"0"-88"0,0 0-87 15,0 0-46-15,0 0-28 0,0 0-10 0,0 0-4 16,0 0 9-16,0 0 26 0,0 0 6 0,0 0-6 16,0 0-9-16,-122 88-25 0,106-69-8 15,6 2 1-15,0 0-6 0,-1-1 8 0,2 1 0 0,4-1 1 16,0 0 3-16,3-5-7 0,2-1-3 16,0-4 3-16,4-3 1 0,5 0 5 0,5-3 3 15,1-2 3-15,3-2-3 0,4 0-1 0,1-1-4 16,6-4-5-16,-2-3-2 0,-1-1-3 15,2-2-4-15,-3-1-1 0,1-4-6 0,0-3 1 0,0-1-2 16,-1-4-4-16,0 0 5 16,-5-1-2-16,-1-1-3 0,-5-3 6 0,1 3-2 0,-2-2-1 15,-3-1 1-15,-3 3 0 0,-1 2 4 0,1 2 7 16,-5 1 3-16,2 1-3 0,1 3-1 16,-3 2-2-16,2 2 2 0,-1 5 4 0,-2 0-3 15,3 3 0-15,1 1-4 0,0 0-7 16,6 1 2-16,4 0-3 0,5-1 1 0,4 2 6 0,5 0-2 15,6-1 0-15,1 0 4 0,3 0-3 16,1-2 3-16,2-5 1 0,0 2 1 0,4-5-1 0,-3-1 1 16,-2-5 0-16,3 1 0 15,-1-6 1-15,-1-1 0 0,-3-4 1 16,-4-1 1-16,-4-3 0 0,-1-1 5 0,-7-2-2 0,-4 1-1 16,-2 0 8-16,-7 3-8 0,-5 4 6 0,1 1 3 15,-6 2-10-15,-2 2 3 0,-3 0-10 16,-1 4 3-16,-2 3 1 15,-6 2 5-15,0 2-1 0,-5 3-1 0,2 3-2 0,-6 2-5 16,0 4 3-16,-2 0-1 0,-4 8-2 0,-2 5 5 0,-4 6-1 16,2 6-1-16,0 7 8 0,0 5-9 0,0 12 4 15,1 8 4-15,0 7-10 0,-1 8 6 0,5 5-5 16,-1 9 0-16,7 2 5 0,3 2 1 0,1-1 5 16,8-4 0-16,4-5-1 0,2-2-1 15,3-5-4-15,2-4-3 0,-1 2 4 0,0-5-5 16,1 1 1-16,-1-3-2 0,-2-4-1 0,2-1 1 15,-5-5 2-15,-1-3 1 0,0-4 3 16,-4-3-3-16,-2-6-2 0,0-5 0 0,-4-4-8 16,0-2 9-16,-4-3 5 0,-5-5 2 0,0-1 10 15,-4-5-6-15,1-3-3 0,0-1-2 0,1-5-6 16,5-3-3-16,-1-1-2 0,3 0-10 16,-1-3-18-16,-3-5-23 15,4-4-45-15,2-4-57 0,4-2-80 0,4-5-224 0,8 5-622 16,0 5-286-16</inkml:trace>
  <inkml:trace contextRef="#ctx0" brushRef="#br0" timeOffset="24461.8481">20166 3043 2199 0,'0'0'130'0,"0"0"11"0,0 0-6 0,0 0-5 16,150-55 11-16,-111 47-19 0,2 1-21 15,5 1-22-15,1 2-16 0,4-1-12 0,2 2-8 0,-2 1-8 16,-1 1-5-16,-5 1-7 16,1-1-5-16,-7 0 4 0,-3-1 1 0,-3-1 4 15,-4 0 2-15,-1-1-7 0,-7 2-3 0,-3-1 0 0,-7 1-2 16,-6 1 10-16,-2 1 8 0,-3 0-1 16,0 0-2-16,0 0-10 0,0 0-7 15,0 0-5-15,0 0 0 0,-2 0-6 0,1 0-4 0,-1 0-2 16,2 0-8-16,-1 0 4 15,1 0 0-15,0 0-4 0,0 0 1 0,0 0-33 16,0 0-49-16,-1 0-82 0,1 0-116 0,-1 3-486 0,0 1-963 0</inkml:trace>
  <inkml:trace contextRef="#ctx0" brushRef="#br0" timeOffset="26173.653">21220 3231 2080 0,'0'0'89'0,"0"0"-16"15,0 0 36-15,0 0 36 0,0 0 23 0,0 0 23 16,0 0-29-16,0 0-41 0,0 0-32 0,0 0-23 16,0 0-14-16,0 0-12 0,-52-15-12 0,55 13-6 15,1-1-4-15,4-4-6 0,3-5-3 16,9-3-3-16,3-6-7 0,7-3 3 0,7-2-2 16,0-2-1-16,1-4 2 0,8-3-1 0,-2-5 2 15,5-4 2-15,1-5 3 16,0-5-4-16,1 0 2 0,-5-3-2 0,2-3-1 15,-1-4 3-15,-4-1-5 0,-4-3 3 16,-4 1 0-16,-4 4 5 0,-5 7 10 0,-6 5-3 0,-7 9 3 16,-4 6 8-16,-8 5-2 0,0 8 3 0,-1 4 4 0,-2 7-5 15,-5 4-6-15,4 4-2 0,-4 4-12 16,1 0-13-16,-6 8 2 0,-9 11-3 16,-9 12-4-16,-7 9 6 0,-10 13-3 0,1 8 5 0,-1 7 8 15,4 4-2-15,7 5 5 0,10-2-4 16,9-1-2-16,8-7 0 0,9-3-2 0,9-9 0 15,8-10-1-15,6-7-3 0,3-7-3 0,7-5 0 0,0-8 3 16,4-3 4-16,-2-8 2 0,5-5 0 16,-3-2-1-16,-1-9-2 0,2-6 1 15,-3-5 0-15,2-5 1 0,-6-3 2 0,1-6 0 0,1-3-2 16,-4-3-2-16,3-1-2 0,0-7-3 16,0 0-1-16,-2-4 1 0,0-4-4 15,-3-3 3-15,-1 4-1 0,-5 1 3 0,-1 6 6 0,-8 5-1 16,-1 8 4-16,-2 4-2 0,-7 9-1 15,2 6 2-15,-3 8 1 0,-1 4 3 0,0 4-1 16,0 0-7-16,-1 0-13 16,-4 9-4-16,1 7 3 0,-5 7 5 0,-3 9 7 15,-2 7 7-15,1 7-4 0,3 5 3 0,-1 4 2 0,1 1-4 16,2 1 1-16,3-2 0 0,0-1 0 0,3-6-2 16,4-3-1-16,3-5-10 0,4-7-4 0,2-8-2 15,1-8 0-15,-1-6 8 0,1-5 5 0,5-6 3 16,1-2-1-16,-1-7 0 0,8-7 4 0,-1-4 4 15,5-3-4-15,-1-3 6 0,2-2-7 16,0-1-2-16,-2-2 0 0,6 1-2 0,-2-2 1 16,-1 1 2-16,-2 5 0 0,-6 2-1 0,-4 3 2 15,-7 5-1-15,-1 5 2 0,-3 1 1 16,-6 6-1-16,-1 1-3 0,-1 3-12 0,0 0-19 16,0 6-13-16,0 5 5 0,-1 4 11 0,-2 5 21 15,0 4 10-15,-2 4 0 0,0 1 0 0,4-2-4 16,1 2 1-16,0-1 4 0,8-3-2 15,5-2 4-15,3-3 0 0,2-3-4 0,5-4 3 16,6-2 0-16,2-4 2 0,1-3 5 0,3-1-3 16,-1-3 8-16,-3-3-5 0,1-5-1 0,-3 0 2 15,1-3-5-15,-3-3 7 0,-3 0-2 0,2-2 0 16,-5-1 3-16,2-1 0 0,-3-2 5 16,-2 1-3-16,-3-1-1 0,1-1-2 0,-4 4-2 15,-4 2 6-15,-4 2 7 0,-3 5 10 0,-1 2 3 16,0 3 2-16,0 2-2 0,0 1-11 15,-1 0-6-15,-2 0-9 0,-4-1-5 0,-3 4-6 16,-1 4-2-16,-1 3-1 16,-4 3-9-16,4 2 0 0,2 0 1 0,5 4 3 15,-1 5 5-15,3 0 5 0,2-1-2 0,2 2 3 0,2 0-2 0,7 0-2 16,6-3 1-16,-1 2-2 0,5-4-6 0,2-1-8 16,4-4-9-16,-3-4-18 0,3-3-21 15,-3-3-23-15,-1-4-29 0,-2 1-32 0,1-2-58 16,0-8-203-16,-5 2-675 0,-6 0-468 15</inkml:trace>
  <inkml:trace contextRef="#ctx0" brushRef="#br0" timeOffset="26391.2726">22254 2122 2032 0,'0'0'218'16,"0"0"-27"-16,0 0 27 0,0 0-47 0,0 0-42 16,0 0-69-16,0 0-55 0,0 0-16 15,0 0 8-15,0 0 0 0,157-66 0 0,-94 61 7 0,8 0-16 16,8 1-73-16,2-1-181 0,-18 3-842 16,-20-2-429-1</inkml:trace>
  <inkml:trace contextRef="#ctx0" brushRef="#br0" timeOffset="27370.1087">1722 5170 1030 0,'0'0'332'0,"0"0"-115"0,0 0 60 0,0 0 30 0,0 0-31 0,0 0-21 15,-57-123-53-15,47 112-45 0,-5 5-30 16,2 3-40-16,-5 3-33 0,-4 2-23 0,-6 9-15 16,-2 5-4-16,0 5 4 0,0 4 15 15,-1 2 5-15,-2 7-1 0,-6 7-2 0,-3 7-9 16,-1 5-5-16,-5 6-2 0,3 3-6 0,1 3-9 15,9-3 1-15,4 2 2 0,7-6-2 0,12-2 4 16,10-6-4-16,3-2-2 0,18-7 4 16,9-7-1-16,14-2 4 0,23-6 1 0,25-5-15 15,19-7-18-15,5-11-39 0,-6-4-64 0,-11-12-142 16,-28 0-872-16,-26 5-598 0</inkml:trace>
  <inkml:trace contextRef="#ctx0" brushRef="#br0" timeOffset="28466.3011">2676 5162 2106 0,'0'0'181'0,"0"0"10"0,0 0-18 0,0 0-36 0,0 0-22 0,0 0-24 0,0 0-22 0,-134-13-8 16,104 34-14-16,-2 4-3 0,-5 7-3 0,6 4-12 16,-2 5 0-16,4 3 0 0,1 0-1 15,6 0 5-15,3 1-5 0,3-3-7 0,8-1-6 16,5-3-2-16,5-2-4 0,10-6-3 0,6 0 3 15,7-3 6-15,11-3 3 16,7-3 0-16,8-3-2 0,10-4-9 0,5-3-16 0,6-6-31 16,2-1-57-16,0-4-145 15,-20 0-869-15,-18-2-629 0</inkml:trace>
  <inkml:trace contextRef="#ctx0" brushRef="#br0" timeOffset="29597.0666">4249 5150 0 0,'0'0'0'0,"0"0"188"16,0 0 173-16,0 0-29 0,0 0-40 16,0 0-42-16,0 0-18 0,0 0-24 0,0 0-22 15,0 0-19-15,0 0-26 0,0 0-26 16,0 0-31-16,0 0-28 0,-47-42-19 0,45 42-13 0,-1 0 0 16,-1 0 4-16,3 0 5 0,-3 0 10 15,1 0 7-15,1 0-1 0,-1 0-8 0,-2 2-14 0,-3 2-10 16,0 3-6-16,-4 2 4 15,-4 4 12-15,-2 4 8 0,0 2 5 0,-2 2-3 0,2 2-12 16,-1 2-9 0,4 0-3-16,1 0-1 0,4 1 2 0,0 0-1 0,0-1-1 15,2-2-1-15,4-1-4 0,1-4-3 0,1-3-1 16,2-1-1-16,2-3 2 0,3-3 5 0,3-3 3 16,4-3 4-16,-1 0 1 0,3-2-1 15,3 0 3-15,5-7 2 0,1-2-2 0,3-5 2 0,3-1-6 16,1-1-4-16,-3-2 0 0,2-2-3 0,-3-1-1 15,1-2-1-15,-2 0 0 0,1 0-3 0,-1 1-1 16,-3 3 0-16,2 2-2 0,-4 1 0 16,-1 5 0-16,-2 3-1 0,-1 3-2 0,-3 2-2 15,0 3-1-15,0 0-1 0,-2 0-1 0,0 4 1 16,-1 4-3-16,3 5 1 0,-1 1 0 0,2 5 3 16,0 2 5-16,1 4 4 15,0 1-2-15,-2 3 2 0,0-1-1 0,-2 4-2 0,-4-1 0 16,1 2-1-16,-6-1-7 0,1 0-10 0,-3-3-11 15,0-4-4-15,-2-5 2 0,0-7 8 16,1-6 14-16,-2-6 16 0,1-1 22 16,1-1 0-16,-2-10-3 0,1-1-15 0,2-6-13 0,-2-2 0 15,2-6 0-15,5-1 2 0,6-5-6 16,6-2 1-16,3-4-1 0,4-4 0 0,4-3 1 0,4-4 0 16,3 1 0-16,1 0 1 0,2 4 0 0,-2 2 1 15,-2 8 0-15,-3 5 1 16,-1 6 0-16,-3 6-3 0,-2 4-2 0,-3 6-7 0,2 6-1 15,-6 1-2-15,2 2-24 0,-2 9-57 16,-1 1-115-16,-4 0-348 0,-4-4-1058 16</inkml:trace>
  <inkml:trace contextRef="#ctx0" brushRef="#br0" timeOffset="31031.1178">6105 5099 608 0,'0'0'238'0,"0"0"7"0,0 0 10 0,0 0-21 0,0 0-21 16,0 0-13-16,0 0-18 0,0 0-23 0,0 0-6 15,0 0-24-15,0 0-35 0,0 0-29 16,0 0-31-16,77-118-16 0,-57 114-4 0,2 3-1 16,0 1-9-16,0 0-3 0,3 8 0 0,-2 2 2 15,5 4 7-15,-2 3 4 0,2 4-1 16,-1 3-1-16,-4 3-4 0,0 1 3 15,-3 2 10-15,-2 2 1 16,-1 2 2-16,-5-2-2 0,-1 0-9 0,-5-1-3 0,-1-5 0 0,-3-2-3 16,-2-4 1-16,0-3 5 15,0-4 1-15,-2-4 5 0,-1-3 4 0,-3-2 6 0,4-3 11 0,-6-1 0 16,3 0-4-16,-2-5-6 0,-2-5-19 0,0-1-7 16,2-4-4-16,0-3-5 0,1-2-1 15,4-5-2-15,1-1-3 0,1-2 2 0,1-1 1 16,2-3 0-16,5 1 2 0,2-1-6 0,7 2 1 0,-4 0-2 15,7 4-1-15,0 0 0 0,0 5 3 16,5 2-2-16,0 3-2 0,-1 4 5 0,4 2-6 16,-3 5 0-16,1 5-1 0,1 0-6 15,-2 7 5-15,1 5 3 0,-1 4-1 0,1 4 10 16,-2 2-5-16,2 3 0 0,-2 3 3 16,3 0 3-16,-3 3 3 0,-1 0 3 0,4 0-8 15,3-2-23-15,1-2-21 0,1-7-24 0,4-4-4 16,-2-8 13-16,-3-6 17 0,-1-1 20 0,-1-5 11 15,-5-6 7-15,1-3 7 0,-5-2 5 0,-5-2 3 16,3-1 4-16,-7-2-1 0,-1 0 2 0,-1-2 1 16,-6-2 2-16,-1 1 2 15,-2-2 3-15,-1 2 1 0,-1-1 2 0,-6 3 10 16,1 4 18-16,-6 3 11 0,0 4 10 16,0 3-8-16,-4 2-17 0,-1 3-14 0,-2 2-16 0,4 5-1 15,-7 5-1-15,4 3-5 0,1 3 4 16,0 1-4-16,7 2-1 0,0-1 2 0,4 3-5 15,6-1 1-15,1 1 0 0,1-1-2 0,7-3-1 16,4-2 5-16,5-4-1 0,2-4 4 0,3-1 5 0,3-4-2 16,2-2 0-16,3 0-1 15,1-3-3-15,-1-4 1 0,0-1 0 0,1-1-1 16,-3-3 6-16,1 2-6 0,-4-2-1 0,1 3 0 0,-2-2-6 16,-2 3 2-16,0 0-1 15,3 1-1-15,-4 1 0 0,-3 2-1 16,-1 3-2-16,1 1 2 0,-2 0-1 0,-2 3-1 0,3 5 1 0,-3 0 1 0,-1 2-2 15,3 2 1-15,-4 1 0 0,-1 2-1 16,0 0 0-16,0 2 2 0,-2-2 0 0,-1 3 3 16,-2-2 0-16,-1-1-2 0,1-4 1 15,-3-2-2-15,-2-1 0 0,4-5 0 0,-3-2 1 16,0-1 1-16,1 0 1 0,5 0 4 0,0-6 1 16,3-3 0-16,3-2-2 0,2-1-2 0,-1-1-2 15,2-1 0-15,2-2 0 0,0 0 0 16,0-1 1-16,-1-1 0 0,1-1 0 0,5-2 0 0,-1 1-1 15,-2 0-2-15,1 3 2 0,-1 1-2 16,-2 3 0-16,-1 3-1 0,-5 6 0 0,3 0-4 16,-3 3 1-16,1 1-2 0,1 5 0 0,-2 3 2 15,3 6 1-15,-2 3 1 0,-1 1 3 0,5 5-1 16,-1-1 1-16,2 1 1 0,-3 1-3 16,4-1 2-16,5-1 2 0,-2-2-1 0,1-3 4 15,4-2 0-15,1-4 0 0,0-2 5 0,2-4 5 16,-2-3 6-16,-2-2 5 0,1-5 2 15,2-5 1-15,-5-2-2 0,1-2-4 0,-2 0-3 16,0-2-3-16,-3-2-2 0,-3 0 1 16,-2-1 0-16,1-1-3 0,-4 0-1 0,0-1 3 0,-2-1 0 15,-3-1-2-15,0 0 0 0,-2-1-5 16,-3 1-1-16,-1-1-3 0,1 2-8 0,-3 0-24 0,0 1-36 16,0 4-58-16,-3 3-120 0,-1 4-628 15,2 6-861-15</inkml:trace>
  <inkml:trace contextRef="#ctx0" brushRef="#br0" timeOffset="31947.7092">10362 4534 1895 0,'0'0'734'0,"0"0"-643"0,0 0 1 0,0 0 5 0,0 0-18 16,0 0-8-16,-131-49-15 0,104 62-17 15,-4 7-3-15,-6 9-1 0,-2 5-2 16,4 6-1-16,-2 3-6 0,5 2-4 0,3 2-4 0,5 2-6 16,5 0-5-16,7-1-3 0,6-3 1 15,6-1 0-15,6-6 0 0,8-4 0 0,12-4-2 16,3-6-3-16,8-3-1 15,9-7-1-15,-1-4-1 0,5-4-1 0,-1-4-9 0,-3-2-16 16,-1-7-10-16,-3-3-14 0,-3-5-4 0,-5-3 1 16,-1-4 2-16,-5-2 6 0,-1-4-1 0,-5-2 0 15,-3-2-2-15,-2-3-1 0,-1 2 9 0,-2 1 14 16,-1 2 14-16,-1 2 11 0,-1 4 5 16,-2 2 0-16,3 1 6 0,-1 3 12 0,2 3 14 0,3 2 11 15,1 4 4-15,3 2-3 0,-1 3-10 16,3 4-6-16,0 2-2 0,3 7-1 0,1 4-3 15,1 4-4-15,0 2-6 0,-1 5 2 16,-2 4 0-16,2-1 3 0,-5 3-1 0,-1 2-6 16,-4 1 0-16,-1 3-2 0,-3 0 2 0,-3-1 0 15,-2-1-1-15,-2-4-2 0,-1-5-1 0,-1-5 0 16,0-7-2-16,-2-5 0 0,-1-2 0 0,0-5 14 16,0-1 21-16,0 0 14 15,0-1 15-15,0-7-16 0,0-5-22 0,-1-2-15 0,1-5-18 16,0-1 3-16,0-2 1 0,3-1-8 0,4 0 1 15,2-4-3-15,4 1-2 0,0-1 3 16,4 2 2-16,0-1 1 0,1 3 0 16,2 2 0-16,-1 2-2 0,1 6-6 0,-1 2-3 15,-3 3-1-15,2 2 4 0,-1 2 3 0,4 3 3 0,-2 2 4 16,3 0-8-16,-1 8 3 0,-2 1 1 0,1 5-1 16,1 0 6-16,-2 2 0 0,2 5-2 15,-5-2 3-15,-2 1-1 0,-1-1 1 0,0-1 1 0,-4-1 0 16,-2-3-2-16,0-4-2 0,-2-1-15 15,-1-3-28-15,-3-2-45 0,-1 0-69 0,0-4-55 16,0 0-98-16,0 0-658 0,-1-1-594 0</inkml:trace>
  <inkml:trace contextRef="#ctx0" brushRef="#br0" timeOffset="32132.0411">11243 4248 1485 0,'0'0'305'0,"0"0"-27"15,0 0-18-15,0 0-101 0,0 0-59 0,0 0-51 16,0 0-80-16,0 0-18 0,0 0-16 0,0 0 6 16,0 0 40-16,0 0-50 0,0 0-146 15,0 0-545-15,103 5-609 0</inkml:trace>
  <inkml:trace contextRef="#ctx0" brushRef="#br0" timeOffset="32524.5573">12035 4314 1874 0,'0'0'82'16,"0"0"-24"-16,0 0-13 0,0 0 49 0,0 0 37 15,0 0 0-15,0 0 0 0,52 135-18 16,-40-95-25-16,4 7-10 0,-2 3-25 0,1 6-21 16,0 0 5-16,-5 2-3 0,0-2-9 0,-2 0-3 15,-2-3-4-15,0-4-8 16,-3-11-2-16,1-7-3 0,0-8-3 0,-2-8-1 0,-2-6 1 15,0-3 2-15,0-5 15 16,0-1 21-16,-2 0 5 0,-1-4 0 0,-2-6-11 0,0-2-24 16,-2-5-1-16,-1-2-5 0,3-2-2 0,0-3 2 15,4-1-2-15,1-2 1 0,-1-2-1 0,6-2-5 16,3 0 2-16,2 0 0 0,2 1 0 16,1 4 2-16,2 1-3 0,3 4 0 0,2 2 2 0,1 3 4 15,2 2-3-15,4 3 1 0,0 3 0 16,2 2-4-16,-1 5 7 0,2 1-2 0,-2 2-1 15,2 8 4-15,-2 1-5 0,-1 4 1 0,2 3 1 16,-1 2-5-16,-2 1 4 0,-3 3 0 16,-1 1 0-16,-5 0 4 0,-3 3-1 0,0-1-1 15,-5-1 0-15,-1-2-10 0,2-3-4 0,-7-4-8 16,1-4-10-16,-2-4-23 0,-1-2-33 0,-1-3-65 16,0 0-90-16,-3-3-204 0,-1-1-611 15,3 0-204-15</inkml:trace>
  <inkml:trace contextRef="#ctx0" brushRef="#br0" timeOffset="32743.1417">12624 4114 1618 0,'0'0'749'16,"0"0"-486"-16,0 0-45 0,0 0-70 0,0 0-35 15,0 0-37-15,0 0-44 0,0 0-47 16,0 0-63-16,0 0-12 0,0 0 11 0,0 0 19 15,0 0-3-15,0 0-130 0,24 36-626 16,-19-23-788-16</inkml:trace>
  <inkml:trace contextRef="#ctx0" brushRef="#br0" timeOffset="33570.9086">13424 4457 2194 0,'0'0'143'0,"0"0"9"16,0 0 12-16,0 0-21 0,0 0-17 0,0 0-12 15,0 0-33-15,0 0-31 0,0 0-26 0,0 0-13 16,0 0-9-16,0 0 0 0,0 0 6 15,-85 25-6-15,62 2 5 0,-2 1-1 0,1 6 1 16,-1 0 0-16,1 3-3 0,4 1-1 16,4-4-1-16,8 0-1 0,2-3 0 0,6-4 0 15,4-1 0-15,10-4-1 0,6-2 4 16,4-1 2-16,9-3 1 16,3-4 1-16,5-3-1 0,4-5 0 0,0-2-1 0,-2-2-3 15,1-4-1-15,-4-2-1 0,-4-6-1 0,4 0 3 0,-8-3-1 16,-1 1 0-16,-2-2 2 0,-4-1 0 15,-2 1 3-15,-5-2 2 0,-5 1 2 0,-3 3 1 0,-6-1 0 16,-1 3-3-16,-3 0-1 0,0 2 0 16,-4 4-3-16,-3-2-3 0,-2 5-1 0,-2-2-3 0,-3 4 2 15,1 1 1-15,-3 0 1 0,4 2 1 16,-4 4-1-16,2 3 0 0,3 1-1 0,0 2-2 16,2 2 1-16,3 0-1 0,2 1-2 0,4-1 3 15,0 1-2-15,8 3 3 0,2-1 0 16,2-2 1-16,6-2-4 0,3-2 1 0,1-1-3 15,0-3 2-15,6-4 2 0,0-3 0 0,-2 1 0 0,2-2-1 16,1-5 1-16,-5-2 1 0,1-1 1 16,-3-2 0-16,-1 1-1 0,-2-2-2 0,-2-1 0 15,-1-1 0-15,-3 0-1 0,-1 2 1 16,-2-1-1-16,-4 0 1 0,1 0 3 0,-5 2-2 16,-2-3 2-16,0 3-1 0,0-1 0 0,0 4 0 15,0 1 0-15,-2 1 3 0,-1 3-1 0,1 2 0 16,2 1-2-16,0 0-7 0,0 0-11 0,0 0-8 15,0 4 0-15,5 4 5 0,0 3 11 16,8 3 7-16,2 1 1 16,7-1 1-16,7 3 1 0,3-3 0 15,6-3 2-15,3-1-2 0,3-5 3 0,4-3 1 16,1-1-1-16,-4-2 1 0,3-6 1 0,-5 0-2 0,0-6 1 16,-1-1 0-16,-7-4-1 0,-2 0 2 15,-1-4 0-15,-4-2 2 0,-1-2 0 0,-5-1 0 0,-1-3 0 16,-3 0-1-16,-5-2 2 0,-3-1 1 15,-3-1 1-15,-5 2 0 0,-2-2 0 0,0 4 1 0,-7 2 5 16,0 3 1-16,-4 4 10 0,-4 4 5 0,3 3-6 16,-1 5-2-16,-2 2-8 0,2 2-8 15,-1 5-3-15,-1 0 3 0,5 7-11 0,-2 6 0 16,-2 5 2-16,0 6-3 16,0 7 5-16,-1 5 3 0,4 4-4 0,7 5 2 0,4 5 0 0,0 2-1 15,4 2 1-15,6-1-2 0,6-2 1 0,-1-6 0 16,4-1 1-16,4-2 0 0,2-4-4 15,-2-4-8-15,3 2-24 0,-1-4-31 16,1-2-53-16,-1-4-102 0,-8-6-396 0,-4-9-1071 0</inkml:trace>
  <inkml:trace contextRef="#ctx0" brushRef="#br0" timeOffset="34826.4892">16155 4555 2503 0,'0'0'141'0,"0"0"-22"0,0 0-36 0,0 0-50 0,0 0-22 16,0 0 17-16,0 0 19 0,0 0 13 0,0 0-1 15,4 116-5-15,0-81-11 0,-2 5-10 0,4 0 1 16,-3 3-13-16,2 1-5 0,-1 0-2 15,-1-1-12-15,2-3 8 0,-3-6 0 0,-1-2-1 0,1-7 3 16,2-6-7-16,-3-5 1 0,0-4 0 16,-1-6 3-16,0-1 24 0,0-3 22 15,0 0 6-15,-1-9-8 16,-5-5-19-16,1-5-25 0,-8-5-7 0,0-6 3 16,-6-5-8-16,3-5-1 0,-8-9 0 0,3-2-7 0,0-7 6 15,2-4-1-15,6-7-2 0,0-3 5 16,4-5-4-16,3 2-1 0,5 0 0 0,0 6 0 0,6 5 2 0,2 7 2 15,8 7 0-15,-1 8-3 0,7 8-3 16,4 5-1-16,1 5-5 0,4 5 1 0,3 6 0 16,0 3 2-16,1 3 4 0,0 6-1 0,0 1 3 15,-3 1-1-15,0 8 3 0,-7 5 1 0,3 3-1 16,-5 5 0-16,-4 6 0 0,-5 4-2 16,-2 5 4-16,-2 4 2 0,-7 4 0 15,-2 3 4-15,0 3-3 0,-10 1 0 0,-2-2 0 0,-4 2 0 16,-2-2 2-16,0-5 0 0,3-5 0 0,1-5-3 15,5-8 2-15,6-6-2 0,1-6 0 0,2-4 3 16,2-3-3-16,7-2 0 0,5-3 1 16,11-3-1-16,4 0 4 0,8-7 2 0,7-4 0 15,3-3 5-15,3-3-7 0,2-2 0 16,-1-4-2-16,-1 3-2 0,-1-5 4 0,-6 4-1 16,-2 0-1-16,-9 4 0 0,-3 3 1 15,-10 5-1-15,-7 1 2 0,-3 3 5 0,-6 3 1 0,-1 2 4 16,-2 0 2-16,-2 0-7 0,-2 2 2 0,-5 4-3 15,-4 3-5-15,-4 3 7 16,-4 5-7-16,-1 2 1 16,0 1 0-16,2 2-4 0,0 0 4 0,3 2-1 0,5 0-1 15,4 0 3-15,4-1-3 0,4 0-1 0,0-1 1 16,4 0 1-16,10-1-1 0,1-5 0 0,4-2 0 0,3-5-4 16,0-2 5-16,6-6 0 0,-1-1 1 0,-1-4 3 0,1-5-4 15,-1-2-1-15,1-2-1 0,-1 0-3 16,-2-2 3-16,-2-5-1 0,-3 2 0 0,1-4 1 15,-3-2-3-15,-3 2 1 0,-3-4 0 0,2-1 3 16,-5-1-2-16,0 2 0 0,-2 2 1 16,-2 0-2-16,-3 5 4 15,0 0 2-15,-2 4 0 0,2 3 5 0,-1 1-6 0,0 2 2 0,0 2 4 16,0 3 0-16,0 0 10 16,0 3-1-16,0 0-4 0,0 1-4 0,0 0-17 0,0 0-15 15,3 6-1-15,0 4 1 0,0 5 9 0,6 1 13 16,0 5-1-16,3 0-2 0,0 0 2 0,7 0 1 15,-1 0 1-15,3-2 4 0,1-1-4 0,-1-3 2 16,4-4 0-16,-1-2-3 0,-1-4 5 0,-1-3 3 16,1-2 1-16,-2-4 6 0,0-7-3 15,-1-1 0-15,0-4 1 0,1-3-3 16,-1-4 0-16,1-2 0 0,-1-3-3 0,-1-2 0 16,1-2 1-16,-3-4-2 0,2 1 1 0,-1-2 4 15,-1-1-4-15,-3 1 1 0,-3 2 1 0,-2 3-5 16,-2 1 6-16,-2 6 2 0,-2 3 0 0,-3 5 6 0,2 3-4 15,-2 5 3-15,0 2 1 0,0 3-5 16,0 3 1-16,0 1-10 0,0 0-12 16,-3 2-2-16,1 8-5 0,-3 4 0 0,-1 4 10 15,3 5 6-15,-2 4-2 0,1 1 3 0,-1 2-2 16,3 3-5-16,1 2 5 16,0 3-2-16,2 1 1 0,-1 1 4 0,0 3-5 0,1-4 2 15,5 4 0-15,-4-1-5 0,-1 0-8 0,1-2-20 16,-2-2-25-16,0-3-30 0,0-5-32 15,-4-3-50-15,0-4-62 0,0-5-79 0,0-6-128 0,3-5-334 16,-1-2-675-16</inkml:trace>
  <inkml:trace contextRef="#ctx0" brushRef="#br0" timeOffset="35336.5305">17768 4450 952 0,'0'0'174'0,"0"0"67"0,0 0-15 16,0 0-7-16,147-1-12 0,-107 5-62 0,3 1-40 16,-1 0-27-16,-2-1-21 0,0-2-13 15,-1 0-10-15,-3-2-1 0,-5 0-1 0,-1-3-1 16,-6-4 5-16,-5 1 5 0,-1-2 7 16,-6-3 9-16,-4-1 8 15,1 1 4-15,-7-3 1 0,0 0-5 0,-2-1-6 0,-2 1-3 0,2 1-6 16,-4 0-8-16,-1 1 1 0,0 3-4 0,0 2-2 15,1 0-1-15,-1 3-11 0,2 0-3 0,1 3-8 16,0 1-8-16,-1 0-5 0,-1 0-11 16,1 7-3-16,-3 3 2 0,-2 5 6 0,0 5 2 15,-3 3 4-15,3 3 0 0,0 1-2 16,-2 7 3-16,2-1-2 16,0 0 2-16,4 1 0 0,-1-3-1 0,1 0 1 15,2-4-2-15,1-1-2 0,0-5 0 0,1-6-2 0,0-3-3 16,1-5-1-16,2-4 2 0,4-1 4 0,-1-2 3 0,4-2 4 15,4-5-1-15,-2-2-1 0,5-3 0 0,-1 0-1 16,4-5 0-16,-1 0 0 0,2-1 1 16,2-5-1-16,-3 2 0 0,2-1-1 0,-1-2-1 15,0 1-1-15,0 0 1 0,-3 1 0 0,-1 3 0 16,3 2 0-16,-2 1-2 16,-5 6-1-16,1 4-3 0,-1-1-3 0,-4 6 0 0,-2 1-2 15,1 0-1-15,-1 1 1 0,-1 7 2 0,1 2 1 16,1 4 6-16,-3 3 1 0,1 2-1 0,-1 3 2 0,1 2 1 15,-2 0-4-15,2 1-9 0,-2 1-34 16,2 1-56-16,-2-3-74 16,2 1-116-16,-2-7-258 0,1-8-652 0</inkml:trace>
  <inkml:trace contextRef="#ctx0" brushRef="#br0" timeOffset="35778.6923">19086 3934 1295 0,'0'0'301'0,"0"0"49"0,0 0-74 16,0 0-10-16,66-124-48 0,-50 104-66 15,1 2-30-15,2-1-23 0,0 3-18 0,2 0-18 16,3 2-20-16,-1 3-10 0,2 2-7 0,1 2-2 15,-2 2 0-15,1 3-3 0,-4 2-5 0,0 0-4 16,-1 8-3-16,-1 1-5 16,-1 6-1-16,1 3 1 0,1 5-2 0,2 4 3 15,0 5 1-15,-4 4-1 0,0 2 3 0,-1 3-3 16,-3 3 1-16,1 2-1 16,0 3 1-16,-3 0 4 0,2 3 1 0,0-1 3 15,-3 2-3-15,1 1 3 0,0 1-2 16,-5-3 1-16,3-1 3 0,-6 0-3 0,-3-2 1 0,0 0 3 15,-5-2 2-15,-1-1 0 0,-6-3 1 0,-1 1-4 16,-2-6-1-16,-1 0-3 0,-2-1-1 16,-1-5-2-16,-2-1 0 0,-2-3 1 0,1-3 4 0,-4-5 0 0,-1-1 0 15,-3-2 3-15,-1-3-7 0,-2-1 0 0,-3-1 1 16,-6-2-10-16,-4-2 6 0,-2-3-3 16,-7 0-1-16,-2-2 1 0,-4-1-15 0,-3 2-25 15,-2-3-45-15,0 2-114 0,14-3-438 16,19 3-1162-16</inkml:trace>
  <inkml:trace contextRef="#ctx0" brushRef="#br0" timeOffset="37525.84">5942 5861 1334 0,'0'0'413'0,"0"0"-63"16,0 0-102-16,0 0-40 0,0 0-41 16,0 0-30-16,0 0-17 0,0 0-22 0,0 0-21 0,0 0-21 15,0 0-23-15,0 0-16 0,18-37-11 16,-16 37-9-16,4 0 1 0,1 1 4 0,4 3 1 16,6-1 4-16,4 0 1 0,5 3-1 0,1-2 3 15,7-1-1-15,0-1-1 0,5 1 0 16,1-1 0-16,1-1-1 0,7 0 6 15,3-1 1-15,3 2 4 0,6-2 0 16,4 1-2-16,6-2-2 0,2-3-3 16,8 2 0-16,0-2-2 0,8 1-3 0,-1-1 0 15,7 0 0-15,3 0 0 0,3 0-2 0,3-1 4 16,1 1 0-16,5-1-1 0,0 0 1 0,5-2-1 0,0 2 1 16,4 0 1-16,2-1 2 0,2 2 0 0,3-1-2 15,1 1 2-15,5-1-3 0,0 0 1 0,2-1-4 0,2 1 2 16,1-2-1-16,-1 0-1 0,5-1 2 15,-3 2-1-15,1 0 0 0,-2-3 0 16,3 1 1-16,-1 0 1 0,1 1 0 0,1-2-1 0,1 1-1 16,1 0-1-16,0 1-1 0,1 0 3 15,1 1-1-15,-1-1 1 0,4 2-2 0,0 0-3 16,-2-1 1-16,4 3 0 16,-4-2-1-16,1 2 1 0,0-1-2 0,-1 1 0 0,1 0 3 0,1 1-2 15,-3-1 2-15,2 2-1 0,1 0 2 16,-2 0-2-16,-3 1-1 0,0-3 1 15,-2 3-3-15,0-3 2 0,-6 2 0 16,1-2 0-16,-3 1 2 0,-1 0-2 0,-1-3 1 0,-1 1 1 16,-3 2-3-16,-3-3 2 0,-2 1-1 15,-2-1-1-15,-3 1 3 0,1-1 0 0,-2 0 0 0,-5 1 2 16,1-1-1-16,-1 1 0 0,-3-1 1 16,4 1-2-16,-3-2-3 0,-4 1 4 0,0 0-2 15,-2 0 0-15,-2 2 3 0,1-1-4 16,-1 0 2-16,1 1-2 0,-2 1-2 0,-3 0 3 0,3 2-1 15,-9-3 0-15,-4 3 2 0,-1 0-2 0,-1-1-1 16,-6 1 1-16,-2 0-1 0,-6-1-1 0,-4 1 2 16,-7-1-1-16,-1 1-1 15,-7 0 2-15,-6-1 0 0,-5-1 0 0,-1 2 1 0,-9-2-3 16,-6 0 1-16,-6 1 2 16,-2-2 3-16,-5 2 3 0,-4 0 2 0,-1 0 0 0,-2-1-1 0,-3 2 1 15,-1 0-4-15,0 0 0 0,0 0-1 0,0 0-6 16,-1 0 1-16,0 0-1 0,-2 0-1 15,3 0-2-15,-2 0-1 0,1 0-2 0,0 0 0 0,-2 0-2 16,-1-1 3-16,-3 0 2 0,-5 1-1 16,1-1 5-16,-6-1-2 0,-3 1 2 15,-4 0 0-15,-2-3-2 0,-1 2-3 0,-3-2-1 16,-2 1-3-16,-4 0 0 0,2 2 0 16,-4-3-2-16,-2 3 2 0,-5 0-1 0,-1 1-2 0,-3-1 3 15,-4 1-1-15,-1 0-2 0,-4-1 5 16,-5 1-1-16,0 0 1 0,-6-2 4 0,-1 2-2 15,-4-1 3-15,-4 1-2 0,-2 0 0 0,-3 0 1 16,-4-2 0-16,-1 2 0 0,-3-1 1 16,-2 0 0-16,-3 1 1 0,1-1 0 0,-5 1 0 15,-4-2-1-15,1-1 0 0,-3-1 1 0,3 0 0 16,2-1-2-16,1 1 0 0,3 1-1 0,-3 0 1 16,2 1 1-16,4-1 1 0,1 3 1 0,1-1-3 15,0-1 3-15,1 1-3 0,-1 1-1 16,-2-1 3-16,-2 1-3 0,3 0 3 0,-5 0 0 15,3 1 0-15,-5 2-1 0,3 0-1 16,-4 2 0-16,-4-1-2 0,0 1 5 0,-3 1 0 16,1-1-1-16,-1 1 3 0,-4 2-4 0,1-2 1 15,0 1 1-15,-1 1-2 0,2 1 1 0,0 1 0 16,-2-1 0-16,2 1 1 0,-3 0 0 16,-2-2 0-16,1 2 0 0,2 0-1 0,-1-3 2 0,2 1-1 15,-4 3-1-15,3-3-2 0,2 2 2 16,-2-1 0-16,3-1 1 0,3 0 3 0,0 2-3 15,1-4-1-15,4 2-1 16,1 0-2-16,3-2 3 0,0 1 0 0,5-1-1 0,1 0 5 16,2 0-3-16,2-2 0 0,1 2 1 0,2-2-4 0,2 1 2 15,2-2 1-15,7 2-1 0,1 1-2 0,3-3 4 16,6 3-1-16,3-2 1 0,1 0 1 16,8 1-2-16,0-2-1 0,10 1 0 15,0-1-2-15,10 0 2 0,4-2 0 0,8 0 0 0,4-2 3 16,9 2-2-16,3-1 1 0,2 0 0 15,1 0-2-15,0 0 1 0,0 0 1 0,0 0-2 16,1 0-1-16,0 0-1 0,1 0-4 0,0 0-1 16,-1 0-3-16,2 0-3 0,-1 0 4 0,6 1 3 15,-1-1-1-15,-1 0 6 0,2 0-10 16,0 0-12-16,-2 0-13 0,-1 0-23 0,0 2-21 16,0 0-31-16,-3 0-55 0,4 1-86 15,-4-1-319-15,-1 0-749 0</inkml:trace>
  <inkml:trace contextRef="#ctx0" brushRef="#br0" timeOffset="38400.5541">11418 6306 2593 0,'0'0'178'0,"0"0"-15"0,0 0-8 0,0 0-27 0,0 0-20 16,0 0-26-16,0 0-34 0,0 0-26 0,0 0-18 16,0 0-4-16,0 0 2 0,0 0 0 0,-7 4 2 15,16 19 6-15,-1 4 1 0,0 4 3 16,3 5 4-16,-3 2 0 0,-3 0-2 0,3 2 4 16,-6 3-4-16,2-2-1 0,-2-1 0 0,-1-4-7 15,-1-3 1-15,2-6-1 0,-1-4-3 16,-1-3 1-16,1-8 1 0,-1-1 0 15,0-5 3-15,0-3 0 0,0-1 7 0,0-2 11 16,0 0 8-16,0-1 3 0,-2-5-7 0,-1-6-11 0,-4-3-11 16,1-6-3-16,-1-2-4 0,0-3 0 0,1-4 0 15,-3-6-4-15,3-3 3 0,1-4-1 16,1-6-1-16,3-4 3 0,-3-1 0 0,3 0 0 16,-1 1 5-16,2 1-7 0,0 4 1 15,4 1 0-15,1 4-3 0,4 3 3 0,0 3 1 16,4 4-2-16,0 5 2 0,2 3-1 0,0 3 1 15,1 3 0-15,0 2 0 0,1 2-3 0,0 2 2 16,0 3-3-16,-3 2-1 0,1 3 2 16,-2 3-2-16,2 0 2 0,2 0 1 0,4 2-4 15,1 0 2-15,-1 3-3 0,1 3 0 0,-1 1 0 16,-4 2-7-16,2 3-10 0,1 2-15 0,-3 0-20 16,2 2-24-16,-2 0-28 0,-1 3-42 0,-3 3-85 15,-2 1-163-15,-5-3-702 0,-3-8-578 0</inkml:trace>
  <inkml:trace contextRef="#ctx0" brushRef="#br0" timeOffset="39133.429">11206 6413 2289 0,'0'0'114'0,"0"0"-45"0,0 0-16 15,0 0 12-15,0 0 27 0,0 0 16 0,129 4-21 16,-74-11-25-16,9-3-20 0,8 1-11 0,8-4-6 15,3 0-4-15,1-2-10 16,-2 3-8-16,0-5-23 0,-4 2-42 0,0-2-19 0,-5-1-35 0,-3 1-17 16,-4 1 9-16,-4-1 0 0,-6 1 32 0,-7 0 31 15,-11 1 28-15,-7 0 22 0,-6 3 15 16,-8 1 36-16,-5 2 55 0,-5 2 59 16,-1 2 34-16,-4 1-2 0,-1 4-43 0,-1 0-52 0,0 0-40 15,0 1-30-15,0 5 0 0,0 1 10 16,-1 6 7-16,0 2 5 15,-2 4-2-15,1 2-8 16,0 6-9-16,0 3 1 0,1 8 1 0,-3 1-3 0,0 5 2 0,1 3-7 0,-4 1-6 0,5 0-3 16,-3-3-7-16,1-5 5 0,3-4-1 0,0-8-1 15,1-6 5-15,0-7-5 0,0-2 0 16,-2-5 1-16,2-4 0 0,0-2 9 16,0-1 11-16,0-1 13 0,-1 0 7 0,1-5-3 0,-1-4-12 0,-2-6-14 15,1-5-7-15,-2-3-7 16,-2-5 1-16,5-4-1 0,-2-2-6 15,2-5 5-15,1-4 1 0,1-4-2 0,5-5 4 0,7-2-4 16,1-5-2-16,2 1 2 0,5-2-3 0,0 5 0 16,3 4 0-16,-1 7-2 15,4 7-1-15,-5 8 1 0,4 2 1 0,-1 5-1 16,0 5 1-16,-4 4-1 0,2 5-1 0,-6 4 1 0,-2 6-3 16,-2-2 1-16,-1 7 1 15,2 6-1-15,-6 4 8 0,-2 5-3 0,0 8 0 0,-4 2 1 16,-2 6-4-16,-8 3 1 0,-4 4 2 0,-2 0 0 0,-3-2 3 15,-2-5-1-15,4-5-2 0,4-7 1 16,2-4 0-16,3-4-1 0,4-4 1 0,2-2-1 16,0-4-1-16,1-1 2 0,6-4-1 0,6-1 1 15,3 0 2-15,5-2-1 0,6 1 0 16,7-2 0-16,2-2-3 0,4 2 1 0,0 1 2 16,2 0-2-16,-1 0 4 0,0 0-3 15,-3 5-1-15,-1 2 1 0,-4 1 1 0,-5 2-2 0,-3 3 0 16,-3 2 1-16,-3 2-3 0,-4 3 2 0,-4 1 1 15,-3 3 2-15,-3-1 7 0,-5 4-7 16,0 0 2-16,-9 1 0 0,-6 1-6 0,-3-1 6 16,-8-1 1-16,-2-4-1 0,-5 0 4 15,-2-3-5-15,-9-1 0 0,-2 0-1 0,-9-1-10 16,-1 0-8-16,-7-5-28 0,-4 2-62 0,-3-6-179 16,17-3-931-16,17-1-589 0</inkml:trace>
  <inkml:trace contextRef="#ctx0" brushRef="#br0" timeOffset="41210.5505">983 6406 0 0,'0'0'0'0,"0"0"161"0,0 0 197 16,0 0-48-16,0 0-54 0,0 0-49 0,0 0-33 0,-124 12-11 15,105-9 14-15,4 1 1 0,-2-2-6 0,6 2-15 16,1-2-32-16,1 0-34 0,5-1-24 15,-2 1-23-15,5-1-16 0,1 0 1 0,0-1 6 16,0 0 8-16,0 1 6 0,0-1 3 16,7 0 52-16,2 0 22 0,6 0 6 0,11 0 4 15,7-5-54-15,9-2-31 0,15-4-10 16,9 0-11-16,34-8-5 0,23-8-17 16,20 0-7-16,5-4 0 15,-15 7-3-15,-13 2 13 0,-7 1 2 16,-5 2-5-16,0-1 3 0,-3 2 0 0,-6 0-5 0,0 2 3 15,-8 0-2-15,-8 3-2 0,-8 2 3 0,-13 2-3 0,-15 3-2 16,-11 4-2-16,-14 0-1 0,-11 2-2 0,-6 0-4 16,-5 3 0-16,-11 4 0 0,-5 4 6 0,-15 4 5 0,-12 4 1 15,-12 3 1-15,-13 0-4 0,-9 3-2 0,-8-2 1 16,-4 3-4-16,-7 1-3 16,1-1-1-16,-3 3 0 0,4-2 0 15,0 2 0-15,0 0 0 0,3-1 2 0,14-4-3 16,13-2-2-16,8-4 13 0,12-4-1 0,-4 1 1 0,2 1 5 0,0-2-12 15,5-1 1-15,2-1 1 0,6-1 1 0,5-6 0 16,9 1 0-16,9-3-2 0,7-3-7 16,3 0 2-16,9-3 0 0,10-5 2 15,8-5 8-15,23-6 0 0,27-9-13 0,18-7 2 0,13-2-2 16,2 0 1-16,-7 2 12 0,-6 4 0 0,0 0 1 16,-6 1-1-16,-7 5 3 15,-3 1 1-15,-11 3-3 0,-8 4-5 0,-7 2-3 0,-9 7-3 0,-9 1 1 16,-13 4 3-16,-5 2-2 0,-9 2-10 0,-8-1-14 15,-2 3-11-15,-1 4 1 0,-8 1-4 16,-9 5-3-16,-5-1-26 0,-7 2-73 16,-4 2-159-16,3-3-476 0,8-6-879 0</inkml:trace>
  <inkml:trace contextRef="#ctx0" brushRef="#br0" timeOffset="42293.5505">16344 2144 0 0,'0'0'0'0,"0"0"0"15,0 0 0-15,0 0 22 0,-120-27 51 0,100 26 21 0,2 0 24 16,3 1 21-16,-1 0 21 0,4 0 23 0,2-1 10 16,2 1-10-16,6 0-34 0,-1 0-51 15,2 0-49-15,1 0-41 0,0 0-16 0,0 1 9 0,0 3 19 16,0-1 28-16,0 2 35 0,2-1 28 15,1 1 31-15,2 0 30 0,-1-1 14 16,5 1 3-16,1 0-5 0,4-2-19 0,9-1-27 16,1 1-29-16,13-3-31 15,5 1-20-15,9-1-14 0,7 0-12 16,7-2-5-16,8-2-6 0,6-1-6 0,4 0-1 0,9-2-2 16,8-2-2-16,2-1 2 15,6 1-2-15,5 0-4 16,8 0 1-16,4-1-1 0,8 1 3 0,7 2 3 15,4-2-3-15,7 4 1 0,7-2-1 0,4 1-1 0,7-1 7 0,5 2-2 0,5-2 0 16,6 3 8-16,3 0-4 0,5 2-3 0,3 2 2 0,2 1-2 16,-3 0-7-16,3 0 8 0,-2 2-6 0,-3-2-5 15,-1 1 8-15,-8-1-4 0,-5 2 3 0,-4-2 2 16,-10 2-3-16,-4-3-1 16,-7 1 0-16,-6 0-1 0,-5 0 2 0,-6-1 2 0,-8-1-6 15,-12 1-1-15,-7-1-7 0,-8 0 4 0,-4-1 0 0,-14 1-2 16,-7 0 5-16,-13-2-3 0,-13 3 4 15,-13-2-2-15,-13 1 7 0,-10 1 0 0,-10-1 15 16,-1 1 10-16,-4-2-2 0,0 2 2 0,0 0-17 16,0 0-12-16,0 0-1 0,0 0-9 15,-1 0 4-15,-2 0 2 0,2 0-10 0,0 0-2 16,1 0-1-16,-1 0-5 0,-1 0 2 16,-4 0 5-16,-2 0-6 0,-3 0-13 0,-2 0-11 15,-7 4-30-15,0 2-26 0,-3 2-47 0,-5 1-119 0,8-1-386 16,8-3-1064-16</inkml:trace>
  <inkml:trace contextRef="#ctx0" brushRef="#br0" timeOffset="42974.9052">19042 1315 1665 0,'0'0'371'0,"0"0"-169"0,0 0-6 16,0 0 15-16,0 0-14 0,0 0-17 0,0 0-51 15,-8-118-39-15,6 106-16 0,0 3-16 16,0 1-13-16,1 4-27 0,0 2-37 0,1 2-15 16,-1 2 2-16,-2 11 17 0,1 11 12 15,-8 16 6-15,1 11 1 0,-3 13-8 0,-6 1 8 16,2 4 4-16,-1-2 2 0,-3 0 0 0,2-2-1 15,0-6 1 1,2-6-4-16,3-8-6 0,5-8 4 16,2-8-2-16,4-9 4 0,-1-7 3 0,2-4-4 0,1-4 0 15,-2-4 9-15,2 1 22 0,0-2 29 0,0-2 21 16,-1-6-12-16,1-7-17 0,-2-6-31 16,0-7-26-16,-2-5 0 0,0-6-2 15,0-4 0-15,1-5 6 0,-3-6-10 0,5-5-5 0,0-2 2 0,-1-1-4 16,2 7 9-16,2 5 2 0,0 7 5 0,2 6 0 0,3-5-8 15,3 0-7-15,1-1-2 0,1-1 4 0,5 1 4 16,2 1 1-16,4 4-7 0,3 4-6 0,4 5 0 16,3 3 11-16,0 7-6 0,0 3-5 15,2 3-9-15,-2 6 2 0,-1 3 4 0,-1 4 3 16,-2 1 23-16,-2 9-16 0,1 4 17 0,-4 5-4 16,-2 1-8-16,-2 6 3 0,-3 2-12 0,-6 4 13 15,-3 0 6-15,-7 2 2 0,-1 3 4 16,-6 0-7-16,-14 6-2 0,-4 4-2 0,-8-1-2 15,-6-4 6-15,1-9 1 0,2-9 4 0,-2-3 6 16,2-4-11-16,-1-3 3 0,1 0-2 0,5-4-8 16,5-1-9-16,4-3-33 0,8-1-47 0,5-4-88 15,7-1-143-15,1 0-661 0,0 0-690 0</inkml:trace>
  <inkml:trace contextRef="#ctx0" brushRef="#br0" timeOffset="43590.5294">19831 1137 1665 0,'0'0'266'0,"0"0"-98"0,0 0-116 16,0 0 4-16,0 0 39 0,0 0 12 15,0 0 23-15,0 0-18 0,0 0-10 0,0 0 1 0,-7 137-22 16,-5-85-24-16,-3-4-27 0,-2 2-15 16,-2-3 20-16,-4 3 2 0,0-1 6 0,-2-1 0 15,6-7-19-15,3-6-7 16,3-9-4-16,7-8-2 0,-1-5-3 0,2-5 2 0,1-4 5 15,3 0 21-15,1-4 25 0,-1 0 23 16,-2-5-1-16,-1-5-27 0,-2-4-25 0,-3-6-24 0,1-6-4 16,0-2 2-16,1-8-1 0,1-4-4 0,-1-3 2 15,5-3-4-15,1 3 1 16,1 1-2-16,-2 4 2 0,5 4-3 0,4-6-4 16,1-3 4-16,3-1-10 0,3-3 4 0,4-1 6 0,5 1-9 15,4 1 5-15,4 3-8 0,3 4-5 0,6 6 9 16,1 2-2-16,2 7 6 0,1 2 4 15,1 6-4-15,-3 5 1 0,-1 2 1 0,-1 5 1 16,-1 4-2-16,-6 0-4 0,-2 6 1 0,-2 5 0 16,-3 5-3-16,-6 3 8 0,-3 4-4 0,-4 1 7 15,-4 6 5-15,-5 3 1 0,-4 2 5 0,-9 3-6 16,-4 1 3-16,-6-1-6 0,-5 3 5 0,-13 6 10 16,-10 0-13-16,-3-1 8 15,3-8-10-15,11-14-5 0,10-8 11 0,11-8-9 0,9-4 8 16,2-1-4-16,4-3 1 15,0 0 8-15,1 0 0 0,7 0 4 0,4-4-1 0,9-1-6 0,13-2-6 16,10-2-1-16,2 2-4 0,3 4-2 16,0 2 5-16,-4 2-2 0,-4 3 3 0,-4 3 1 15,-2 2-4-15,-6 3 0 0,-3 4 4 16,-4 0-3-16,-2 2 3 0,-3 0 0 0,-5 3-1 16,-4 0 6-16,-6 1-5 0,-2-1 3 0,-2 0-1 15,-11 0-1-15,-3 1 5 0,-6-4 2 0,-7 3 2 16,-6-1 4-16,-5-1-2 0,-7 0 3 15,-7-2-6-15,-8-2 2 0,-6-1-1 0,-9 0-8 16,-7-2 1-16,-7 0-21 16,-9-1-39-16,1 1-124 0,21-3-809 0,26-3-789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25:35.3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1132 1130 738 0,'0'0'689'0,"0"0"-482"16,0 0-61-16,0 0 15 0,0 0 25 15,0 0-15-15,0 0-41 0,0 0-48 0,0 0-34 16,0 0-15-16,0 0 8 0,0 0 3 0,-132-22 7 15,103 33 7-15,-4 1-9 0,-1 1 0 16,-3 3-9-16,8-3-1 0,4 1-6 0,6-4 16 16,1-1-3-16,-1 2-10 0,0 2 0 0,3-2-29 15,0 1-3-15,-2 0-2 0,6 1-5 0,1 0 2 16,0 1 1-16,2-2 2 0,1 2 8 0,6 6 2 16,2-1 7-16,6 2-24 0,8 0-5 15,12-7-1-15,2-3 0 0,9-2 20 16,-1-5-1-16,-1-3-7 0,-3 0 2 0,-2-1 1 15,-1-3 4-15,-7-2 6 0,-1 0-3 16,-5 2 10-16,-4-2 9 0,-3 2 11 0,-5 0 2 16,-3 1-12-16,-1-1-16 0,0 3-18 15,-3 0-3-15,-7 0 0 0,-1 0-3 0,-1 0 5 0,-4 6 2 16,-4 1 1-16,0 1 4 0,-1 2-2 0,-1 2-1 16,2 1-1-16,1-2-7 0,4 3 2 15,-1-1-2-15,5 1 3 0,3 0 7 0,5 1-1 16,0-1 3-16,0 1-4 15,3 1 1-15,0-1 2 0,7 0 0 0,3 1 1 0,1-4 3 16,4 1 0-16,2-1 4 0,1-2-3 16,4 0 2-16,0-1-3 0,3-4-4 0,-3 0 3 15,2-2-8-15,1 0 1 0,-1-1-13 16,0-2-19-16,1 0-23 0,-3 0-42 0,5-5-60 0,-4 2-83 0,3-4-258 16,-9 3-639-16,-3-1-60 0</inkml:trace>
  <inkml:trace contextRef="#ctx0" brushRef="#br0" timeOffset="236.2129">1301 1344 1399 0,'0'0'548'0,"0"0"-135"0,0 0-112 0,0 0-80 0,0 0-83 16,0 0-63-16,0 0-44 0,0 0-36 0,0 0-34 15,0 0 5-15,0 0 21 0,0 0 19 0,0 0 33 16,21 12-2-16,-1 1-9 0,6 2-9 15,10 3-7-15,-2 0-2 0,0-1-6 0,-5-3 6 16,-1-2 2-16,-4 1-1 0,2-3-1 0,-5 0 0 16,1-1-7-16,-3 0-8 0,0-2-26 0,-6 0-30 15,2-1-54-15,-4-3-75 0,1-1-74 16,-2-2-162 0,-2 0-529-16,-5 0-244 0</inkml:trace>
  <inkml:trace contextRef="#ctx0" brushRef="#br0" timeOffset="457.7034">1629 1245 1146 0,'0'0'736'0,"0"0"-346"0,0 0-97 0,0 0-57 0,0 0-60 0,0 0-71 0,0 0-36 0,0 0-23 0,0 0-11 0,0 0 2 16,0 0-2-16,0 0 1 0,0 0-4 15,-131 111-8-15,118-87 0 0,3-1-3 0,0-1-7 16,0-1 5-16,-1 5-3 0,-2 3-2 15,-1 2 2-15,2 1-6 0,-1 3-4 0,-1-2-3 16,3-1-2-16,2-1-7 0,4-3-23 0,0-3-43 16,4-4-68-16,1-3-114 0,0-5-303 15,1-5-1101-15</inkml:trace>
  <inkml:trace contextRef="#ctx0" brushRef="#br0" timeOffset="1098.5081">2176 1130 2026 0,'0'0'612'0,"0"0"-451"0,0 0-6 15,0 0-31-15,0 0-15 0,0 0-36 16,0 0-31-16,0 0-25 0,0 0-23 16,0 0 3-16,0 0 0 0,0 0 6 0,0 0 16 15,0 0-5-15,-31 112-1 0,24-59-3 0,-1-1-6 16,3 0-1-16,-2-2 2 0,-2-1-1 16,4-1 2-16,-1-5-2 0,4-5 0 0,0-8 1 0,2-7-3 15,0-7 0-15,1-2 0 0,-1-3-2 0,2-1 2 16,-2-4 1-16,1-4 3 0,-1-1 14 15,0-1 10-15,0 0 14 0,0 0 13 0,0 0 7 0,0-6-9 16,-2-3-15-16,-5-2-14 0,2-5-18 16,-3-4-5-16,-1-4-6 0,0-5 2 15,4-5-7-15,-3-7 5 0,3-2 2 32,2-6-3-32,1-2 1 15,1 4-5-15,1 3 4 0,0 5-2 0,0 4 4 0,-1-5-1 16,1 0-6-16,3-2-5 0,-1-2 0 0,6-1 1 0,1 1 2 0,1 3 7 15,2 3 0-15,3 3 0 0,1 6-11 0,1 2 5 16,-3 5-6-16,3 4 14 0,-3 3-7 0,2 5 4 0,-4 3 3 0,0 6-18 0,-2 1 17 16,0 0-11-16,1 5 1 0,-1 5 8 0,0 3 0 15,0 5 0-15,-2 2 1 16,-5 5-1-16,1 4 2 0,-3 2 10 0,-1 2 2 16,-5 2-2-16,-2 2-1 0,-3 0-3 0,-5 0-13 0,-4 8 0 15,-2 1 8-15,-6 2-2 0,-1-5 10 0,3-11-1 16,3-8-5-16,5-5 2 0,0-3 3 15,0-1 1-15,3-3-2 0,1-2-2 0,1 0-4 0,4-5 3 16,1 0 1-16,0-1 3 0,4-2 9 0,-2 0-12 16,4-2-3-16,-2 0-10 0,2-2-26 15,-2-3-16-15,0-3-31 0,2-2-54 16,1-3-112-16,0 4-485 0,0 2-917 0</inkml:trace>
  <inkml:trace contextRef="#ctx0" brushRef="#br0" timeOffset="1540.0801">2422 1190 1704 0,'0'0'677'0,"0"0"-287"0,0 0-137 0,0 0-53 0,0 0-36 15,0 0-27-15,0 0-38 0,0 0-28 0,0 0-24 16,0 0-15-16,0 0-4 0,0 0-12 15,0 0 0-15,-2-14-11 0,2 14-1 0,0 0 3 16,0 0-4-16,0 0 9 0,0 0-6 0,0 0-2 16,0 1-11-16,-1-1-3 0,1 1 3 15,0-1 4-15,0 0 7 0,-3 0-7 0,3 2 6 16,-1 0-6-16,-1 0 6 0,1 2 10 0,-1-1-11 16,-2 2 3-16,0 0-15 0,-2 1-25 15,-4 2-48-15,-1 1-67 0,-3 3-134 0,2-3-425 0,4-3-1020 0</inkml:trace>
  <inkml:trace contextRef="#ctx0" brushRef="#br0" timeOffset="2264.1257">2708 1002 1789 0,'0'0'292'0,"0"0"-55"0,0 0-77 15,0 0 13-15,0 0-2 0,0 0-21 0,0 0-55 16,0 0-44-16,0 0-30 0,0 0-6 0,0 0 7 16,0 0 4-16,0 0 12 0,0 0-9 15,34-1-8-15,-25-3-1 16,5-1-10-16,-3-1 7 0,2-2 3 0,1-1-4 0,3-2 3 0,-1-1-10 15,1-1-1-15,-1-3 2 0,3-1-6 0,-4-3 13 16,2-1-7-16,-3 0 2 0,1-2 14 16,-4 0-20-16,-1-2 4 0,-1 2 6 15,-4-2-3-15,0 2 13 0,-3 0-4 0,-1 7-9 0,-1 4-9 16,0 0 30-16,0 3 11 0,0 2 5 16,0-7-7-16,0 7-21 0,0 0-9 0,0 0-6 15,0-1-4-15,-3 3-6 0,-1-2-8 16,1 1-27-16,-1 6 19 0,-3 7-13 15,3 7 7-15,-2 7 38 0,-1 5-18 16,2 6 6-16,-2 3 3 0,3 5-6 0,-1 0 12 0,3 2-7 0,1 3 5 16,2-3 0-16,-1-1-9 0,0-1 8 0,4 0-9 15,1-3 1-15,1-3-5 0,0 8 0 16,-1-3-17-16,-1-2-15 0,0-3-3 0,-1-13-19 16,-3-6 6-16,0-7 3 0,0-1-3 15,0-4 5-15,0 1 0 0,-4-3 10 0,-1 1 9 0,-4 1 10 16,-6-2 11-16,1 0-1 0,-1-1 5 0,-3 0 1 0,-1 0 0 15,1 0-1-15,0 0 0 16,1 0 4-16,0 0 4 0,-1-1 3 0,0-1 0 16,-3 0 0-16,2 1 5 0,-2 1 12 0,0 0 13 15,5-2 10-15,1 1 8 0,2 1 5 16,6-2 5-16,4 2-8 0,2 0-10 0,1 0-16 0,1-1-19 16,7 0-5-16,3-1-5 0,6-2 1 15,7 2 2-15,9-4 1 0,6 0-1 0,4 0 2 16,2-2-1-16,-4 2-1 0,-4 0 2 0,-4 0 5 15,-6 0 0-15,3 0 0 0,1 0-8 0,2 0-1 16,-2-2 3-16,2 1-4 0,-2 0 8 16,-3 0-7-16,-4 0-1 15,-4 3 8-15,-3-1-4 0,-4 0 5 16,-4 3 7-16,-3 0-6 0,-2 2 8 0,-2 0-3 0,-2 0-11 0,0 0 6 16,0 0-11-16,0 0-7 0,-3 0 0 0,-2-2-22 15,-1 2-14-15,-7 0-28 0,1 3-69 0,-3 2-117 16,1-2-409-16,5-1-1000 0</inkml:trace>
  <inkml:trace contextRef="#ctx0" brushRef="#br0" timeOffset="2995.1965">697 2249 947 0,'0'0'245'16,"0"0"-72"-16,0 0-2 0,0 0 26 15,0 0 37-15,0 0-23 0,0 0-17 0,0 0-50 0,0 0-15 16,0 0-46-16,0 0-15 0,0 0-27 15,0 0-2-15,-32-3-7 0,24 2 2 0,4 0 15 16,-4 1 5-16,8 0 7 0,0 0-1 0,0 0-2 16,0 0-3-16,0 0-3 0,0 0-4 0,0 0-11 15,0 0-4-15,0 0-10 0,0 0-8 16,0 0 3-16,0 0-8 0,0 0 6 0,1 0-21 16,8 0 16-16,3-1-17 0,4-1-5 0,6-3 23 15,2 0-15-15,6-1 19 0,6-1 1 16,3-1-1-16,-2 0-9 15,9-3 3-15,-1 2-3 0,6-2 2 16,5-1 1-16,15-5 2 0,15-2 2 0,15-5-13 0,11-1 1 0,-11 3-8 16,-3 2 1-16,-5 0 10 0,0 2-6 0,4-3 6 15,-2-4 2-15,5 4 5 0,-5-3 3 16,2 2-8-16,-2-1 4 0,-1-1-8 0,3 3-2 16,-3-4 4-16,0 4-5 0,-4 0 0 0,-5 0 5 15,-3 3 0-15,-8-1 1 0,-3 1 0 0,-5 2 3 0,-7-1-3 16,-4 3 4-16,-8 0 6 15,-7 1-6-15,-8 4 6 0,-5-1-1 16,-7 0 1-16,-2 2 5 0,-5 2-6 0,-3 2 2 0,-1 1-7 16,-4 1-4-16,0 2 4 0,-4 0-4 0,-1 0 5 0,0 0 0 15,0 0-2-15,0 0-2 0,0 0-1 16,0 0 2-16,0 0-2 0,0 0 1 16,0 0-4-16,0 0 0 0,0 0 2 0,0 0-2 0,0 0 3 15,0 0 2-15,0 0-10 0,0 0 3 0,0 0-2 16,0 0-5-16,0 0 10 0,-1 0-3 15,0 0-2-15,-1 0 4 0,0 0-6 0,1 0 3 16,1 0 2-16,-3 0 0 0,2-2-4 0,-2 1-10 16,-4 0-5-16,-2 1-23 0,-5 0-24 15,-2 0-55-15,-2 0-173 16,4 2-916-16,2 0-607 0</inkml:trace>
  <inkml:trace contextRef="#ctx0" brushRef="#br0" timeOffset="3761.3592">696 3401 2413 0,'0'0'12'0,"0"0"73"0,0 0 78 0,0 0 53 0,0 0-12 16,0 0-47-16,0 0-78 0,0 0-52 0,0 0-4 16,0 0-2-16,0 0 26 0,0 0-62 0,-13-61 55 15,13 37-57-15,2-6 8 0,7-3 23 16,2-3-30-16,1-1 25 0,6 0-5 0,1-2 1 16,0 1 3-16,-2-2-1 0,0 1 4 0,3 1-3 15,-7 2-4-15,2 4 2 0,-4 4 0 0,-6 3 6 16,3 6 6-1,-6 4 1-15,-1 3 1 0,-2 4-1 16,1 3-6-16,-2 4-8 0,-6 1-8 16,-2 1-10-16,-1 7 0 0,-3 4 3 0,-3 2-6 0,2 6 7 0,-2 2-1 15,-1 3 1-15,6 3 9 0,0 1-4 0,4 1 0 0,5 0-1 16,3 1-2-16,0 1 6 0,4-1 2 0,10-1 2 16,1 0 5-16,5-2-3 0,2-2-3 0,6-3 1 15,2-1-2-15,-1-2 1 0,1-3 1 0,-3-1-1 16,1-1-3-16,-1-3 3 0,-5 0-1 0,-2-1 1 15,-5 0 3-15,0-2-5 0,-6 2 0 0,-3-4-1 16,0 3-10-16,-5-1 9 16,-1 0 6-16,0 1 1 0,-4-1 8 0,-7 1-7 0,-2 0-3 15,0 1 1-15,-1-2-3 0,-3 1 0 0,-1-1 1 16,-2-1-2-16,4-1-1 0,-3-1-2 16,-1 0-4-16,1-2-16 0,-1-1-35 0,2-2-49 0,-1-1-76 15,6-5-182-15,3 0-790 0,6-1-511 16</inkml:trace>
  <inkml:trace contextRef="#ctx0" brushRef="#br0" timeOffset="4015.5194">1383 2621 2290 0,'0'0'595'0,"0"0"-374"0,0 0-37 16,0 0-52-16,0 0-34 0,0 0-40 15,0 0-31-15,0 0-18 0,0 0-12 0,0 0 1 16,0 0 7-16,0 0 7 0,0 0 5 15,3 60-1-15,-1-32-3 0,2 6-3 0,-1 5 3 16,-1 3-8-16,5 3-1 0,-4 3 3 0,-1 11 1 16,4-2-8-16,-3-2 17 0,2-5-20 0,-4-16-4 15,1-2 7-15,-1-4-22 0,-1-3 5 16,1-2-22-16,-1-1-23 0,0-3-17 0,-1 1-24 16,-2-2-32-16,-3-3-63 0,2-3-197 15,-3-3-619-15,5-3-604 0</inkml:trace>
  <inkml:trace contextRef="#ctx0" brushRef="#br0" timeOffset="4969.5033">1060 3151 0 0,'0'0'107'0,"0"0"266"0,0 0-15 0,0 0 32 0,0 0-41 0,0 0-87 0,0 0-71 16,0 0-37-16,0 0-31 0,0 0-28 16,120-56-10-16,-98 49-12 0,0-3-19 0,6 2-5 15,5-4-15-15,7-2-10 0,9 1-13 16,-2-4-8-16,-4 3 0 0,-8 4 0 0,1 1 19 16,-4-1 3-16,-1 0-1 0,0-1-5 15,-3 3-9-15,-3 1 1 0,-6 0 2 16,-1 1 3-16,-7 1 3 0,-3 1 6 0,-3 3 18 15,-4-1 19-15,1 2 14 0,-2 0 4 16,0 0-13 0,0 0-11-16,0 0-13 15,0 0-11-15,-2 0-4 0,1 0-9 0,0 0-6 0,0 0-8 0,-1 0-5 0,1 0-5 16,-3 2-1-16,1 0 4 0,-6 1 1 0,-1 3 4 16,-2-1 0-16,1 2-4 0,1 1 0 0,-1 0-1 0,3 0 1 0,-1 2 3 0,4-1-1 15,-1 2 0-15,3-1 0 0,0 2-3 0,3 1 0 0,0-4 2 16,4 3 1-16,5-1 3 15,4-1 1-15,2-3 3 0,9-2 3 0,1 0-1 0,9-2 2 16,0-3-2-16,4 0 0 16,0-8-1-16,-1 2-3 15,3-5-2-15,-1-2-2 0,1-3-1 0,-3 1-1 0,0-4-1 16,0-3-2-16,-2 1 1 0,1-4-1 0,-3 1 3 0,-1-5 2 16,-2 0-1-16,-1-3 1 0,-8 1-6 0,-1-1 2 15,-9 1 2-15,-1 0 2 0,-8 0 4 0,0 5-2 16,-2 1 7-16,-3 4 5 0,-1 4-3 0,-5 2 0 15,-1 2-8-15,0 0-4 0,-2 0 6 16,2 4-2-16,-4 2-1 0,4 1 2 0,0 4 0 16,3 1 3-16,-2 1 3 0,1 0-4 0,2 0-4 15,0 4-1-15,-2 7-4 0,-2 2 2 0,2 6 1 16,2 4-2-16,-2 6 2 0,1 3-2 0,5 5-5 16,-1 4 5-16,0 7 5 0,0 4-3 15,1 7 7-15,-2 3-8 0,-1 5-3 0,2 1 2 16,-1-1-1-16,1-4 2 0,3-5-1 0,0-4-1 15,0-7 0-15,1-4-3 0,4-4-9 16,-2-6-13-16,-2-6-14 0,3-7-9 16,-1-6-3-16,-2-5 8 0,0-4 2 0,-1-3 15 0,0-2 8 15,0 0 5-15,0-7-7 0,0-5-14 16,-4-4-7-16,0-3-3 0,3-5 15 16,-2-5 3-16,-1-2-9 0,0-6-25 0,-3-2-25 0,5-5-16 15,0-2 7-15,1-4 20 0,0-2 27 0,1-2 22 16,2 4 11-16,1-1 7 0,6 5 5 0,0 6 10 15,2 4 25-15,0 2 15 0,7 6 17 0,-3 2 10 16,3 4-4-16,0 5-2 0,1 2-7 16,-5 4-12-16,3 4-15 0,-4 3-14 0,3 2-9 15,-3 2-9-15,2 4-4 0,-1 6-4 0,-1 6 6 16,3 1 15-16,-2 4 8 0,-3 5 6 16,2 1-2-16,-5 2-11 0,-2 2-4 0,-6 2-2 15,1-3 1-15,-6 1 2 0,-5-2 2 0,0-3 0 16,0-3 2-16,-1-2-2 0,-2-4 1 0,2-2 1 15,-3-3 0-15,-1-2-1 0,0-1-3 0,-1-2-4 16,-3 0-4-16,5-2-7 16,-4-4-15-16,2 1-33 0,1-2-61 15,3-3-99 1,2-2-312-16,3-1-740 0</inkml:trace>
  <inkml:trace contextRef="#ctx0" brushRef="#br0" timeOffset="5226.4948">2784 2521 2220 0,'0'0'304'0,"0"0"-92"0,0 0-53 15,0 0-19-15,0 0-31 0,0 0-35 0,0 0-39 0,0 0-14 0,0 0 4 0,0 0 7 0,0 0 18 0,0 0 5 16,0 0-8-16,0 0-3 0,51 79-6 16,-47-58-9-16,-3 4-1 0,1 0-5 0,-1 4-3 15,1-1 2-15,-2 3 0 0,0 0-2 0,1 0-6 16,-2 0-3-16,-5 0-5 15,3-1 1-15,-3 0 1 0,0-2-4 0,-1-1 3 16,-1-1-2-16,2-1-1 0,-2-1-3 0,-1 1-5 16,1-2-18-1,1 0-31-15,-1-3-55 0,0 0-115 0,1-6-287 0,4-6-1058 16</inkml:trace>
  <inkml:trace contextRef="#ctx0" brushRef="#br0" timeOffset="5963.6588">767 3853 890 0,'0'0'277'0,"0"0"-193"0,0 0 94 0,0 0 60 15,0 0 23-15,0 0-9 0,0 0-88 0,0 0-41 16,0 0-12-16,0 0-10 0,0 0-18 0,0 0-16 16,0 0-13-16,0 0-4 0,-71 4 0 0,71-3 2 15,0-1-2-15,0 0-3 0,0 0-4 0,0 0-10 16,0 1-1-16,0-1-6 0,1 0-12 0,0 2 7 15,3-2-4-15,0 0 12 0,2 0 14 16,0 0-8-16,8 0 1 0,0 0-10 0,5-2-13 16,3 0 2-1,4 0-1-15,4-2-1 0,2-1 2 16,1 3 2-16,6-3 0 0,2 1 1 0,2 0 3 0,6 0-3 0,14-2 2 16,17 1-4-16,4-4-4 15,6 1-10-15,-11-1-4 0,-12 1 1 16,-6-1 1-16,-4 2 9 0,4 0 2 0,-1-1-4 15,0 3-1-15,0 0 1 0,0-2-1 0,-3 2-2 0,1-1 5 0,2 1-3 16,-2-1 5-16,-3-1 0 0,2 1 1 0,-2-1-3 0,-4 0-4 16,0 3 4-16,0-3-7 0,-2 0 5 0,0 2-1 15,-5 0-1-15,0-1 5 16,-6 3-6-16,-2-2 0 0,-4 0 2 0,0 1 2 16,-2 0 5-16,1-2 1 0,0 0-3 0,-2 2-6 0,-4-1-3 15,-3 2 2-15,-6 1 0 0,2-1 2 16,-6 1-2-16,-3-1-1 0,-1 2 1 0,-4-1-4 0,3 1 5 15,-5 0-2-15,2 1 1 0,-2 0 3 0,-2 0-3 16,0 0 3-16,0 0 0 0,0 0-2 16,0 0 1-16,0 0-1 0,0 0-2 0,0 0 3 15,0 0-2-15,0 0-2 0,0 0 3 16,0 0-4-16,0 0 0 0,0 0 3 16,-2 0-1-16,2 0 1 0,-1 0 1 0,1 0 0 15,-2 0-2-15,2 0 1 0,-1 0-1 0,1 0-1 16,0 0 1-16,0 0-2 0,0 0 2 0,0 0-2 0,0 0-1 15,-1 0 4-15,1 0-4 0,-1 0 3 0,-1 0 0 16,0 0-6-16,-1 0 0 16,1 0-4-16,-7-1-8 0,-1 1-18 15,-6 0-34-15,-5 0-75 0,4 3-280 0,6 0-1109 16</inkml:trace>
  <inkml:trace contextRef="#ctx0" brushRef="#br0" timeOffset="11482.162">4118 2494 770 0,'0'0'507'0,"0"0"-43"0,0 0-47 0,0 0-59 0,0 0-70 15,0 0-96-15,0 0-60 0,0 0-61 0,0 0-43 16,0 0-17-16,0 0-14 0,-12-22-13 0,12 26-20 16,-1 1 3-16,2 6 10 0,-4 4 24 0,2 3 23 15,-1 3 1-15,0 3 0 0,-1 0-8 0,0 2-2 16,2-1-2-16,-3 0-6 0,0 1 1 15,1 1-6-15,0-2 1 0,-1 2-1 0,1-2-2 16,0-2 3-16,1-1 0 0,-2-3 1 0,3-1 3 16,-3-2 12-16,0 0-1 0,1-2-5 15,0-1-14-15,1-4-26 0,0-2-26 0,1-2-31 16,0-1-50-16,1-4-74 0,-2 0-23 16,2 0-160-16,0 0-787 0</inkml:trace>
  <inkml:trace contextRef="#ctx0" brushRef="#br0" timeOffset="11858.943">3953 2448 1306 0,'0'0'390'0,"0"0"-39"0,0 0-128 16,0 0-55-16,0 0-50 0,0 0-32 0,0 0-27 15,0 0-15-15,0 0-14 0,0 0-5 0,0 0-6 16,144-41-10-16,-113 50 0 0,3 1 0 0,4 4 6 15,3 0 3-15,2 1-1 0,1 3-1 16,3 1-3-16,-5 1-2 0,-1 2 2 0,-3 1-5 0,-6-1 4 16,-2 2-4-16,-5-1-5 0,-2-1 0 15,-5-1-3-15,-2-1 2 0,-6-1 0 0,-3 0-4 16,-5-3 0-16,-2 0-2 0,0 0 4 0,-5 0 6 16,-7-1 8-16,-1-3 0 15,-6 2 0-15,-3-2-2 0,-3-1-3 16,-4 1 4-16,-5 0 1 0,0-2 0 0,-5 1-1 0,-1-2-5 0,3 0-1 15,1-2-1-15,-2 2-4 0,5-4 2 0,3 1-1 16,2-2 1-16,4-1 2 0,2-3-1 16,4 0-4-16,2 0-5 0,3 0-17 0,4-2-23 15,3-3-37-15,2-2-58 0,4-1-137 16,0 1-428-16,0 2-836 0</inkml:trace>
  <inkml:trace contextRef="#ctx0" brushRef="#br0" timeOffset="12965.6111">4970 2736 776 0,'0'0'303'0,"0"0"-73"0,0 0 2 0,0 0 3 0,0 0-32 15,0 0-29-15,0 0-40 0,0 0-37 16,0 0-24-16,0 0-17 0,0 0-15 0,0 0-4 15,134-4 1-15,-113 3-7 0,0 0-5 0,1 1-5 16,-3 1-8-16,-2-1-4 0,-2 0-2 16,-2-1 1-16,-4-1 2 0,-2 2 6 0,0-1 10 15,-3-1 16-15,-3 0 19 0,-1 1 17 0,1 1 10 16,-1 0 3-16,0 0-7 0,0 0-12 0,0-1-5 16,-2-1-31-16,-2-3-21 0,-2 1-16 15,1 0-16-15,-2 0 12 0,-1 2 1 0,-3 0 0 16,3 0 1-16,1 2-2 0,-2 0-1 0,-1-1 0 0,-3 7 2 15,-2 2 2-15,-1 3 2 16,1 0 3-16,0 2-2 0,3 0-3 16,0 4-3-16,3 0-1 0,1 2 2 15,3 2 4-15,-1 1-1 0,4 0-1 16,2 1-1-16,1-2 0 0,7 1 4 0,2-2 2 0,1-3 1 0,5-1 2 0,0-4 0 16,4 0-2-16,-1-4 2 0,2-2-3 0,2-6 1 15,3 0 0-15,-3 0 1 0,3-7 1 16,3-2-4-16,-2-3 2 15,3-2-4-15,0-2 1 0,0-1 1 0,2-5-1 0,-1-1 1 16,0-4-3-16,1-1 3 0,2-4-2 0,-2-2-2 0,-1-4 5 16,1-2 0-16,-3-3 0 0,0 1 3 0,-6-1-1 15,-2-1 1-15,-3 1 0 0,-4 0-3 16,-4 2 0-16,-3 3 2 0,-4 2 0 0,-3 3 1 16,-1 7 1-16,1 3-1 0,-2 6 7 0,-2 4 9 15,0 4 4-15,2 4 6 0,0 1-2 16,-1 4-10-16,1 0-9 0,0 0-15 15,1 0-27-15,-7 10 0 0,-3 5 4 0,-2 9 11 16,-7 7 20-16,0 4 1 0,0 3-1 16,1 2-5-16,7-2 2 0,0-1-2 0,4 1 4 15,3-3 2-15,2-3-4 0,3 1 2 0,5-5-3 0,6-2 0 0,2-1 2 16,3-1 1-16,4-1 5 0,3-5 1 16,0-4 1-16,2-3 0 15,1-2-5-15,-2-4-1 0,-1-3-4 0,0-2-3 16,-2 0 3-16,4-5 0 0,-3-3 2 0,1-2 0 0,-2-1-1 15,-3-3 1-15,-1 0 2 0,-3 0 0 0,-2-3-2 16,-2 2 1-16,1-1 0 0,-2-1-1 0,0 1 1 16,0 0-3-16,-3 1 2 0,1 2 1 0,-4 4 0 15,1 3 2-15,-3 1 2 0,-1 2 0 16,1 2 1-16,-1 1-3 0,0 0-5 0,0 0-7 16,0 0-8-16,0 2-11 0,0 0-21 0,0 4 3 15,0 2 9-15,0 5 14 0,0 2 22 16,1 1 1-16,1 2 0 0,3 1 1 0,-2-1-3 0,5 2 3 15,-3-2-2-15,5-1-1 0,1-2 0 16,3-2-4-16,-1-1 2 0,3-5-1 16,-1-1 4-16,3-2-3 0,-1-4 0 0,-2 0 1 15,3-2 1-15,-5-3 2 0,6-2-2 0,-5-2 0 0,4 1 2 16,-1-3-2-16,-1-1 1 16,1 0 2-16,-3-2-3 0,2 2 3 0,-2-2-3 15,2 2 1-15,-3 0 2 0,0 0-1 0,0 0 0 16,-2 2 0-16,-1 0-2 0,1 1 1 0,-1 1-1 15,-3 2 1-15,0 0 3 0,1 2-2 0,-3 0 4 16,0 1-1-16,-3 1-1 0,1 1 0 16,0 1-2-16,-2 0-1 0,0 0-1 0,1 0 1 0,4 1-1 15,-2 4-2-15,4 2 3 16,-3 1-3-16,1 3 3 0,2-1 0 0,-5 0-4 16,4 1 5-16,-4 1-5 0,4-1 0 0,-3 0 3 15,4-1-4-15,0 2 5 0,1 0 6 0,4-1 2 16,-2 0 1-16,1-2-2 0,2 0-2 0,-2-4 0 15,-3 1 0-15,-2-2 0 0,1-2 1 0,0 0 2 16,-2 0-2-16,2-2 6 0,0 0-1 0,-1 0 2 0,-2 0 7 16,3-2-12-16,-1-1 1 15,-2 1-3-15,2-3-13 0,-3-1-16 0,4-1-55 0,-1 0-133 16,-4 1-630-16,1 2-903 0</inkml:trace>
  <inkml:trace contextRef="#ctx0" brushRef="#br0" timeOffset="14207.8442">6835 2578 522 0,'0'0'563'0,"0"0"-107"16,0 0-171-16,0 0-51 0,0 0-35 0,0 0-33 16,0 0-42-16,0 0-30 0,0 0-34 15,0 0-21-15,0 0-8 0,122-52-12 16,-110 56-9-16,2 1-7 0,-4 5-3 0,1 1-1 0,-1 3 8 16,-1 3 7-16,-2 2 7 0,2 0 2 0,-2 1-3 15,-5-1-4-15,0 1-1 0,0-2-7 0,-2 1 5 16,2-3 5-16,-2-2-1 0,0 1 6 0,-2-5-8 15,-1-1-5-15,2-3-1 0,1-1-3 16,0-2 1-16,0-2 5 0,0-1 9 16,0 0 16-16,0 0 13 0,1-1 3 0,5-5-11 0,-2-4-16 15,4-2-16-15,3-2-10 0,-1 0 2 16,2-2-2-16,-1-2 0 0,3 1 3 0,0 0-6 0,-2 2 3 16,1 1 1-16,-3 2-3 15,-2 4 8-15,-1-1-7 0,2 2 1 0,-1 0-2 16,-2 0-7-16,3 2-1 0,1 1-4 15,-1 2-1-15,0 0-4 0,1 2-5 0,-1 2 4 0,1 4 4 16,3 2 6-16,-1 1 8 0,3 0-1 16,-2 2 2-16,0 0-1 0,2 1 2 0,-4-1 0 0,2 1-3 15,-4-1-2-15,0 0-20 0,1 0-16 0,-2-2-5 16,-3-4-2-16,4-1 21 0,0-2 16 16,-1-1 5-16,-3-1 4 0,4 0-9 15,0-1-6-15,-1-3-2 0,2 1 0 0,-4-1 2 0,3-2 7 16,-1 1 4-16,-1-2 1 0,-3 1 5 0,5 1 1 15,-2 0 1-15,-2-1 3 0,4-1-7 16,2 0-4-16,1-2-5 0,5 1-4 0,0 0 4 16,-1 1 0-16,3 2-2 0,0-1 7 0,-2 3-4 15,-2 0 4-15,-4 0 1 0,4 1-7 16,-5 1 3-16,-3 0-6 0,2 0-6 0,0 1-4 16,-1 0-15-16,0 1-5 0,2 2 5 15,-4 2 12-15,3 2 14 0,1 0 13 0,0-1 4 0,1 1-4 16,4 1 5-16,-2 0-1 0,0 1 0 15,4-2 3-15,-2 0-5 0,1-2 1 16,-2 1-1-16,3-2 0 0,-3-1 4 0,2-3-3 0,-2 0 1 16,3 0-2-16,-4 0-1 0,3-3 0 0,-3 0 0 15,2-1 0-15,-1-1 1 0,-1-1 1 0,1-1 0 16,-1 0 0-16,-2 0 0 0,0 0 0 16,0 1 0-16,1-2 2 0,-1 1 1 0,-2 1-1 15,1 0 3-15,0-3-3 0,0 1 3 0,-1 0 1 16,0-1 1-16,1 2 4 0,-2-1 3 15,0 1 8-15,-4 1 16 0,0 1 16 0,2 1 27 16,-5 0 3-16,1 0-2 0,2 0-7 0,-3 1-10 16,0 1 2-16,0 1-2 0,-1 1-4 0,0 0-13 15,0 0-13-15,0 0-11 0,0 0-13 0,-1 0-6 16,-1 1-10-16,-1 1-8 0,2-1-7 16,-1 2-4-16,0 3 12 0,-6 5 7 0,3 0 7 15,-1 2 4-15,2-2-6 0,0 1 0 0,4-2 1 16,0 1 1-16,1 0 0 0,6-1-1 0,0 1 4 15,3 0-1-15,1-2 2 0,2 1-1 16,4-2-1-16,-1 2-2 0,5-2-10 16,2-1-29-16,-1-1-63 0,0-1-126 0,-4-2-606 15,-7-1-859-15</inkml:trace>
  <inkml:trace contextRef="#ctx0" brushRef="#br0" timeOffset="15530.274">8561 2589 0 0,'0'0'0'0,"0"0"538"15,0 0-143-15,0 0-65 0,0 0-59 0,0 0-27 16,0 0-51-16,0 0-30 0,0 0-33 0,0 0-33 0,0 0-29 16,0 0-30-16,0 0-25 15,0 0-13-15,33-32-1 0,-27 38 5 0,-2 2 0 0,5 2 4 16,-2 2 2-16,-2 3 0 0,3 0 5 0,1 0 0 16,-2 1 2-16,-3-1-4 0,0-1 0 15,1-1-3-15,1 1 0 0,-2-2 1 0,-2-3-3 16,3-2 0-16,-2-1 2 0,-2-2 4 0,2-3 6 15,1 0 6-15,-1-1-1 0,3 0 6 16,0-1-2-16,3-3-7 0,3-3-6 0,4-3-11 16,-3 1-10-16,3-2-1 0,-3-1-1 0,-1 0-1 15,0 1 6-15,-1-2 0 0,3-1 1 0,-4 2 5 16,0 1-5-16,0 0-1 0,-1 2-1 16,-3 2-7-16,3 3 3 0,-3-1-5 15,-2 3-8-15,3 2-4 0,-3 0-13 16,5 0 0-16,0 3 5 0,0 3 9 0,1 2 11 15,2 0 10-15,-1 3 0 0,6-2 2 16,-4 1 4-16,4-1-1 0,-1-1 3 16,4-1 6-16,1-1-4 0,3-2 1 0,-1-2 1 0,-1-2-2 0,-2 0 3 15,2-1 6-15,-1-4 2 0,-2-2 4 16,1 0 1-16,-2-1-1 0,-3-3 2 0,0 0 0 0,-3-2 1 16,-2 0 0-16,1-1-2 0,-2 1 2 0,-3 0 3 15,-2 1 3-15,-2 2 3 0,3-1 2 16,-5 2 6-16,0 3 6 0,0 0 1 0,0 2 0 15,-6 1-6-15,3 2-14 0,-3-1-9 0,1 2-12 16,-3 0-13-16,-3 4 0 0,1 3 0 0,-2 3-2 16,-1 0 5-16,2 3 1 0,3 1-1 15,3 0 2-15,2 1-6 0,3 2-1 0,1 0 4 16,9 1 0-16,2 1 3 0,5 0-1 0,5-3-4 16,4 1-6-16,7-2-11 0,-1-3-28 15,2 0-42-15,3-2-65 0,-3-1-102 0,2-3-272 0,-11-2-519 16,-7-2-90-16</inkml:trace>
  <inkml:trace contextRef="#ctx0" brushRef="#br0" timeOffset="16460.0015">9843 2860 1486 0,'0'0'850'0,"0"0"-641"16,0 0-103-16,0 0 16 0,0 0 8 15,0 0 2-15,0 0-21 0,0 0-45 0,0 0-40 16,0 0-27-16,0 0-2 0,0 0 2 0,132-69-1 16,-100 53 0-16,-3 0 3 0,4-2 1 15,3-3 2-15,-1-1 1 0,0 1-4 0,-2-1 0 16,0 0 0-16,-6 2 3 0,-1-2 2 0,-4 0 2 16,-1 1 4-16,-8-1 7 0,-1 3 9 0,-3 3 2 15,-1-3-7-15,-4 2-7 0,-1 1-7 16,-1 1 4-16,-2 1 11 0,0 6 8 15,0 1 5-15,0 3 1 0,-2 0-2 16,-1 3-6-16,0 1-11 0,3 0-10 0,0 0-12 16,-1 0-12-16,-1 2-13 0,-4 5 3 0,1 5 7 0,-6 5 8 0,-1 0 11 15,-2 5 0-15,4 1 0 0,3-1 0 16,3 0 3-16,1 1-2 0,3 0-2 0,1 1 0 16,5-1 0-16,4-1 0 0,7-1 1 15,2-4-1-15,3-2-5 0,5-5-10 0,-2-1 0 0,4-4 4 16,1-4 3-16,-2-1 8 0,-2-1 0 0,1-7-2 15,-2-3-1-15,0-3 1 0,-2-1-1 0,4-3 1 16,-5-1 4-16,0-2-2 0,-2-2 2 16,0 0 3-16,-2 1-3 0,0-5 0 0,1-1 0 15,0-2-3-15,0-2 4 0,-4 1 0 16,-3-2-1-16,-3 4 1 0,-2 1 0 0,-2 4 3 16,-2 3 3-16,-3 4 0 0,0 4 3 0,0 4 6 15,0 4 2-15,0 3-1 0,0 1-5 0,-2 1-8 16,1 0-15-16,0 0-19 0,0 3-11 15,-2 7 4-15,-1 7 9 0,-3 4 18 0,3 4 10 0,-2 2 0 16,2 4-1-16,1 2 1 0,-1 0 0 16,2 0 2-16,-1-2 0 0,-1 1 0 0,2-3-5 15,0-2-9-15,1-4-9 0,1-2-14 0,1-5-8 16,1-3-2-16,3-5-2 0,1-3 3 16,1-2 2-16,1-3 7 0,3 0 2 15,4-4 6-15,1-3 3 0,2-3-1 0,-1-1 7 0,0-3 2 16,1-1 8-16,-3-2 3 0,2 3 2 15,-2 0-1-15,1 0-1 0,-2 2-1 16,0 1-1-16,-4 2 0 0,0 1 0 0,0 2 0 16,-4 1-2-16,1 2-10 0,-3 3-10 0,2 1-13 0,-1-1-7 15,1 5 4-15,1 2 11 0,-1 2 12 0,4 1 11 16,0 1 6-16,1 2 1 0,4 0 3 16,1 1 1-16,4-2 0 0,3-1 4 0,1-1 1 15,3-2 4-15,1-1-1 0,4-6 3 0,-4-1 5 16,2 2 0-16,-1-5 3 0,-3-4-2 15,0-1-1-15,-1-2 0 0,-3 0 0 0,1-2 4 0,-1-1 5 16,-3 0 7-16,-2-3 10 0,-3 5 8 16,-2-4 4-16,-4 1 0 0,-2 0-3 0,-4 3-4 15,0 1-4-15,-2 1-3 0,0 0-2 16,-4 3-4-16,-2 1-8 0,-1 1-11 0,-2 2-8 16,-1 2-6-16,-4 0-4 0,-2 1 3 0,1 6-3 15,-1 0 1-15,2 2 1 16,1 3-5-16,3 1 5 0,0-1-2 0,2 5 1 0,3 1 2 0,2-4-4 15,3 2 4-15,4-2-2 0,7 0 1 16,3 0-1-16,6-3-3 0,0 1-12 0,7-3-20 0,-2 0-15 16,1-3-27-16,-1 1-43 0,-2-3-49 15,-2-2-79-15,0-1-208 0,-9-1-578 0,-4 0-330 0</inkml:trace>
  <inkml:trace contextRef="#ctx0" brushRef="#br0" timeOffset="16702.165">10238 2448 1415 0,'0'0'172'0,"0"0"25"0,0 0-2 0,0 0 0 0,0 0 2 16,0 0-55-16,0 0-42 0,0 0-35 0,0 0-25 0,0 0-14 15,0 0-11-15,120 0-6 0,-75 0-9 0,3 0-87 16,-9 1-279-16,-15-1-1176 0</inkml:trace>
  <inkml:trace contextRef="#ctx0" brushRef="#br0" timeOffset="18318.8984">12556 2346 1438 0,'0'0'427'0,"0"0"-95"0,0 0-88 15,0 0-47-15,0 0-76 0,0 0-46 16,0 0-45-16,0 0-24 0,0 0-2 0,0 0 9 16,0 0 15-16,0 0 12 0,0 0 8 0,0 0-4 15,17 123-5-15,-17-91-12 0,2 1-10 0,-6 1 8 16,0-1-4-16,3 1 2 0,0-1 4 0,-1-3-14 0,1-3-2 16,0-3-1-16,1-3-7 15,1-3 5-15,-1-5 0 0,0-2 0 0,0-6 3 16,0 0-4-16,0-3 12 0,-1-1 17 0,1-1 21 0,0 0 21 15,-3-3-7-15,2-6-19 16,-1-4-26-16,-6-3-20 0,3-5-3 0,-1-1-2 16,-2-5 6-16,1-4-7 0,0-1 1 0,-1-5-2 15,3-4-6-15,0-4 5 0,4-3-3 16,1-4 0-16,0-1 3 0,0 1-5 16,5 1 2-16,2 5-1 0,2 5 0 0,3 7 0 0,4 5-2 15,1 3-1-15,2 5-6 0,4 3 11 16,4 3-5-16,1 4 0 0,2 2 9 15,0 4-14-15,-2 4 7 0,2 1 3 0,-4 5-10 0,2 5 4 16,-5 7-3-16,0 2 0 0,-2 6 10 0,-6 4-1 0,0 3 4 16,-4 3-3-16,-7 2-2 0,-3 3 3 0,0 1-1 15,-9 1 1-15,-4-3 0 0,-1-2 0 0,-2-7 4 16,-2-4-4-16,-1-3 3 0,-2-2 0 16,0-4-1-16,1-3 6 0,-1-2-4 0,6-2 4 15,-4-5 0-15,7-1 1 0,0-3 7 16,2-1-2-16,5 0 6 0,-1 0 1 0,4-1-6 15,0-5 1-15,1-3-9 0,0-2-4 16,1 0-5-16,8-3-6 0,1-1-2 0,4 1-2 16,5-3 1-16,5 3 2 0,3-2 5 0,3 0 1 0,3-2 0 15,-1 2 0-15,2-1 0 0,0 3-3 16,0 2 3-16,1 2 0 0,-2 3 1 0,1 2 0 16,-2 1-2-16,-7 3 0 0,1 1-3 15,-5 0-1-15,-3 1 0 0,-3 4-2 0,2 3 3 16,-5 3 2-16,1 2 0 0,-1 1 2 0,-2-1-3 15,-1 3 1-15,0-1-3 0,-1 2 1 0,-5-2 2 16,3 1 1-16,-3 2 5 16,2-3 2-16,-3-1-1 0,-2-1-1 0,0-2-3 0,0-1 1 15,-3 1-4-15,-3-3 1 0,-2 1 1 0,-1-1 1 16,-3 0 4-16,2 0 0 0,-1-3 0 0,1-1-1 16,4-3 1-16,1-1 4 0,4 0 6 0,0 0 1 15,1 0-5-15,0-4-8 0,0-2-11 16,3-1-8-16,4-1 0 0,2-1 0 0,3-1 1 15,1 1-2-15,6-4-1 0,2 4 2 0,2-5 6 16,4 0 8-16,2 0 4 0,-1 1 2 0,1-1-2 16,-1 2 1-16,1-1-1 15,-3 0 0-15,-2 1 0 0,-4-1 1 0,0 4 2 0,-7 2 0 16,1 0 2-16,-5 3-1 0,-4 0 2 0,-4 3 2 0,0 0 3 16,-1 1 2-16,0 0-2 0,0 0-6 15,0 0-9-15,-2 2-5 0,-2 4 1 0,-1 1 5 16,0 2 6-16,0 0 2 0,2-3-4 15,-1 1-2-15,4-1 1 0,0 0 1 0,4-1 5 0,3 1 3 16,4 1 4-16,4-3 5 0,4-1-1 16,3-3 1-16,3 0-2 0,1 0-1 0,4-5-1 15,0-2-2-15,-1-2 0 16,-3-4 1-16,0-1 0 0,-4-2 2 0,-1-2 1 0,-3-2-2 16,1-1 0-16,-7 2-1 0,0-1 0 15,-3 0 0-15,-2 0 5 0,-4 2 2 0,-1 0 10 0,-2 2-1 16,-1 2 0-16,1 1 7 0,-2 2-7 15,-1 3 5-15,-3 2-5 0,3 1-12 0,-2 3-7 16,3 1-8-16,-1-1-3 0,0 2-10 0,-1 0-3 16,3 7-2-16,-2 5-5 0,-3 5 9 15,5 4 3-15,-1 6 5 0,3 6 11 16,-1 3 0-16,0 4 0 0,4 5 0 0,2-1-3 0,-4 3-1 16,5 1 1-16,-4-1 0 0,-1 2 1 0,-2 0 0 15,2-2-2-15,-2 1 2 0,-2-2-1 16,0-5 0-16,-4-5 0 0,1-5-8 0,-2-5-2 15,2-4-6-15,-3-4-16 0,-1-4 1 0,2-4-15 0,-2-1-19 16,3-5-22-16,-4 0-57 16,5-4-66-16,2 0-162 0,1-1-604 0,2-2-541 0</inkml:trace>
  <inkml:trace contextRef="#ctx0" brushRef="#br0" timeOffset="19033.6905">14416 2338 1356 0,'0'0'385'0,"0"0"-235"0,0 0-27 16,0 0 6-16,0 0 17 0,0 0-14 0,0 0-42 16,123-42-32-16,-100 41-21 0,2 0-9 0,-3 1-8 15,4 1-2-15,-4-1-6 0,0 0-2 0,-5 3 0 16,-3-2 0-16,-4 2-2 0,-1-1-1 0,-1 0-3 15,-4 2-7-15,-2 0 3 0,0 2 2 0,-2 1 6 16,-2 3 14-16,-2 1 9 0,-6 1 8 16,-6 4 4-16,-1 1-7 0,-8 0-3 0,0 0-6 15,-3 1-6-15,0-4-3 0,6-3-6 16,1 0-4-16,9-1-1 0,3-1-4 16,1-1-1-16,7 0 1 0,1-1 2 0,0-2 3 0,9 1 5 15,2-1 4-15,8-1 5 0,1-1 4 16,8-1-5-16,1-2-3 0,5 0-7 0,-1 0-6 0,-1-2 1 15,1-1 0-15,-1-3 1 0,-5-1 3 16,1-3-2-16,0 3-2 0,-5-3-2 0,0 1-3 16,-3-2 2-16,-1 3 3 0,-3-3 3 0,-2 1 8 15,-6-1 1-15,-1 0 1 0,-2-1-1 16,-3 2-2-16,2 1-3 0,-3 1 1 0,-1 1-3 16,0 1-4-16,0 3 0 0,0 2-2 0,0 0-1 15,0 1-5-15,-1 0-14 0,-3 1-6 0,2 4 0 16,-1 6 2-16,1 0 12 0,-2 3 5 0,3 1-2 15,2 1 5-15,-1-4-1 0,9 3-3 0,2-2 3 16,8 0-3-16,2-2 4 0,6-3 1 16,2 0-4-16,-1-3 2 0,5-3-2 0,-5-2-2 15,0 0 4-15,-1-3 2 0,-4-5-1 0,-1-2 2 16,-1-3 0-16,-2-1-4 0,1-2 3 0,-1-1 2 16,-2-4 3-16,-3 0 7 0,-3-2-4 15,0-1 1-15,1-2-2 16,-3-3 4-16,-1 4 1 0,1-1 3 0,-7-1 3 15,0 5 1-15,1 1 15 0,-3 5 7 0,0 3 4 0,0 4 1 0,0 3-15 16,0 3-9-16,-3 3-7 0,3 0-17 16,-1 0-5-16,1 2-5 0,0 7-2 0,-1 4 12 15,1 5-3-15,0 4 1 0,0 4 3 0,0 4-7 16,5-2 8-16,-1 6-1 0,5 0 0 16,0 1 3-16,-3 2-4 0,2-3-3 15,0 0-8-15,-1-2-17 0,-2-3-37 0,1-3-31 16,-3-2-60-16,0-3-78 0,4-7-62 0,0-3-92 15,-2-3-195-15,1-4-364 0,-3-3 79 0</inkml:trace>
  <inkml:trace contextRef="#ctx0" brushRef="#br0" timeOffset="19344.3856">15549 2318 1773 0,'0'0'326'0,"0"0"-36"0,0 0-49 0,0 0-86 15,0 0-51-15,0 0-19 0,0 0-25 0,0 0-7 16,0 0-10-16,117-42-9 0,-87 41-5 16,1-1-6-16,2 4-7 0,3-2-1 0,-4 0 2 15,4 1-1-15,-3-1 5 0,-3 0 0 16,-5 0-1-16,0 0 2 0,-9 1-2 0,2-1 1 0,-7 0 3 16,-1 0-2-16,-4 0 0 0,-4 0 1 15,-1 0 1-15,-1 0 5 0,0 0 4 0,0 0-2 16,0 0-2-16,0 0-4 0,0 0-7 0,0 0 0 0,0 0-2 15,0 0-4-15,0-1-4 0,-1 1-3 16,1 0-7-16,-1-1-7 0,0-1-22 16,-3 2-45-16,2 0-86 0,1 0-141 0,-3 0-732 15,3 0-697-15</inkml:trace>
  <inkml:trace contextRef="#ctx0" brushRef="#br0" timeOffset="20880.6611">16927 2008 1421 0,'0'0'463'0,"0"0"-244"15,0 0 24-15,0 0-24 0,0 0-29 0,0 0-35 16,0 0-43-16,0 0-45 0,0 0-28 0,0 0-22 15,0 0-6-15,0 0 0 0,-82-6-2 0,61 27 2 16,0 5 3-16,-1 2-4 0,-3 5 1 16,1 3-2-16,3 2-4 0,0 2 0 0,2 0-1 15,5-1 0-15,4-1-1 0,3-1 0 0,5-1 4 16,2-2-5-16,3-5 5 16,9-5-5-16,2-4-2 0,1-3 4 0,5-4-8 0,1-2 7 15,5-4-3-15,0-2 0 0,4-3 3 0,6-1-3 16,-3-1 0-16,1-4 1 0,1-3-8 15,-1-3 1-15,1 0-7 0,0-2-7 16,-4-2-3-16,1-1-2 0,-4-1 1 0,-2-2 2 0,-7 0 8 0,-3-2 5 16,-4 3 5-16,-3-1 4 15,0-2 4-15,-2 1 3 0,-4 3 1 0,-2-1 4 0,-1 1 6 16,0 4 0-16,-2-1 4 0,-4 1 3 16,1 2-1-16,-2 0 6 0,2 2 0 0,-3 1-1 15,-3 1-2-15,2 2-7 0,-1 2-6 0,-2 1-5 16,1 1-7-16,-5 3-2 0,2 5-2 15,-3 2 1-15,-2 3-2 0,2 4 4 0,2-2-3 16,-1 4-1-16,3 1 4 0,3-1-5 16,3 3 3-16,2 0-1 0,2-3-2 15,3 1 3-15,0-3 0 0,2 0 2 0,1-5 0 0,7 1-3 16,-1-4-1-16,1-1 0 0,2-2 0 0,1-2-1 0,1-2 2 16,2-1 1-16,0-1-1 0,1 0 2 15,-1 0 0-15,3-2 0 0,0-3 1 16,-1-1-1-16,1-2 0 0,-2-3 2 0,2 0-2 0,1 2 2 15,-1-5 0-15,0 0-3 0,1 0 4 16,-2 0-4-16,-2 2 4 0,3-2-2 0,-1 3-1 16,-1 0 0-16,-1 2-3 0,3-1 0 0,0 3-2 15,1 0 4-15,1 1 0 0,-1 4 0 16,1-1-1-16,-2 3-2 0,-3 0-2 0,0 2 1 0,-3 2-4 16,2 4-2-16,-3 2 1 0,0 2 3 15,2 2 4-15,0 2 2 0,0 0 3 0,-1 1 0 16,-1 0 0-16,-1-1-1 0,-1-2 1 0,-3 0-4 15,0 0-2-15,-3-2-9 16,-1 0-21-16,-1-3-30 0,-1 0-34 0,-1-3-43 0,0-3-21 16,0-1 31-16,0-2 41 0,1 0 43 15,-1-4 27-15,3-3-14 0,0-2-15 0,1 0-2 0,1 2 7 16,0-5 9-16,3 0 6 0,0-1 4 0,-1-2 0 16,6 0-2-16,-2-2-2 0,3 3-2 15,3 0 5-15,0-1 10 0,3 1 3 0,4 1 3 16,0 1 0-16,3 1 2 0,2 1 2 0,2 2 6 15,1 0 2-15,0 0 4 0,2 1 7 0,1-4 3 16,-2 0 0-16,5-1 0 0,-2-3-3 16,0 0 5-16,-3-2 4 0,-3-1 7 0,-5-2 10 15,-3 1 20-15,-6-2 9 0,-1-1 18 16,-4-2-6-16,-3 0-11 0,-2-2 1 0,-6 1-2 0,0 2 22 16,0 1 6-16,-6 5 13 0,-1 2-16 15,-3 4-6-15,3 1-12 0,1 3-23 0,0 3-1 16,2 1-20-16,-1 2-9 0,1 1-16 15,0 2-11-15,-1 9 0 0,-3 5-6 0,-3 6 10 16,4 7 1-16,0 4-2 0,0 9 0 0,0 4-4 16,3 5 1-16,-1 8 2 0,0 4 3 15,-3 3 4-15,1 0-1 0,-1 3-14 0,1-7-31 0,1-8-45 16,1-6-48-16,3-7-28 0,2-9-10 16,0-6-2-16,-2-5-44 0,2-6-124 0,-1-3-210 15,1-6-265-15,0-3 121 0</inkml:trace>
  <inkml:trace contextRef="#ctx0" brushRef="#br0" timeOffset="21889.3371">18396 2355 0 0,'0'0'0'16,"0"0"155"-16,0 0 339 0,0 0-71 0,0 0-96 16,0 0-63-16,132-109-82 0,-112 106-30 15,1 2-26-15,1 2-29 0,-3-1-23 0,1 6-19 16,-1 3-26-16,-4 4-12 0,-4 2-6 0,0 3-1 15,-4 3 1-15,1 0 5 0,-5 4 5 0,-3-1 5 16,0 1 3-16,-3 1-3 0,-5-3-6 16,-2-3-7-16,-1-3-12 0,3-6-3 15,-1-3 2-15,3-3 4 0,-1-3 18 0,4-2 11 0,2 0 12 16,-1 0-8-16,2-6-20 0,0-2-17 16,5-4-17-16,4-5-6 0,1 0 0 0,4-4-5 15,1-4-2-15,3-1 6 0,5-2 9 16,1-1 7-16,3-2 5 0,-1-3-1 15,2-2-2-15,-1-1 3 0,-1 1 5 0,-1 0 9 16,-3 4 6-16,-3 4 14 0,-3 1 21 16,-3 7 13-16,-4 2 20 0,-2 6 36 15,-2 4 22-15,-4 4 5 0,0 2-19 0,-1 2-45 0,0 0-46 16,0 0-23-16,0 0-18 0,-1 0-10 0,-3 3-23 0,-1 6 3 0,-2 5 8 16,-6 8 9-16,1 4 27 0,-4 2-8 15,3 4 3-15,4 1-4 0,-1-1-6 0,3-1 3 16,4 0-5-16,3-2 0 0,0-3 5 0,3-1-1 15,7-3 4-15,2-3 0 0,2-1-2 0,1-2 1 16,2-4-4-16,3-2 3 0,-1-4 0 0,3-4-2 16,1-2 0-16,2 0-1 15,0-4 0-15,-3-2 1 0,2-3 4 0,-1 0-2 0,-3-3-7 16,0 2-12-16,0-2-11 0,-2-1-1 16,2 0 8-16,-2-1 4 0,0-2 9 0,-2 1 1 0,-2 0 1 15,-4 0 8-15,1 2 2 16,-6-1 6-16,-2 3 0 0,-1 1-2 0,-2 0 1 15,0 2-1-15,0 3 7 0,0 0 2 16,-2 1 8-16,0 3 1 0,-1 0-2 0,1 1-4 16,-1 0-17-16,0 0-3 0,-3 5-4 0,-1 3-1 0,2 1 3 15,-1 3-4-15,2 2-1 16,3-1 1-16,1 5 1 0,3 0 4 0,7 0-1 0,0 1-2 0,7-2-2 16,3-2 0-16,2-1 0 0,6-1-7 15,-1-3-1-15,2-2 1 0,2-4-3 0,-1-4-5 16,0 0 3-16,-3-4-1 0,-2-5 5 0,-4-1 14 15,0-3 3-15,-2-1 1 0,0-3-1 16,1-4 1-16,-2 2-5 0,-2-3 5 0,2-3 6 16,-3-1 8-16,1-1-1 0,-5-1-3 0,-1-4 2 15,0 4 3-15,-2-2 7 0,-5 1-4 0,1 2-7 16,-1 5-12-16,-2 1-3 0,0 4 11 16,0 5 13-16,1 4 11 0,-2 4 4 0,0 2-9 15,0 2-20-15,0 0-20 0,0 0-24 0,0 6 4 16,0 5 9-16,0 3 12 0,-4 7 20 0,0 2-1 15,0 6-9-15,1 3 2 0,-2 3-8 0,-2 1 0 16,0 3 5-16,1 3-2 0,0-1 6 0,-1 2-1 16,3-1-8-16,3-4-19 0,1-1-34 15,1-5-9-15,2-8-6 0,1-8 13 0,2-6 27 16,2-5 18-16,-2-5 12 0,2 0 9 0,2-7 10 16,3-5-8-16,2-3-2 15,1-2-2-15,-1-2-3 0,1-2 4 0,-2-1 19 0,1 1-3 16,1-2 0-16,0 0-5 0,1 0-18 0,0 1 13 15,-4 2 8-15,0 1 4 0,1 3-4 16,-3-1-10-16,0 5-10 0,-1 1 2 0,-4 2 5 16,0 4 0-16,2 3-1 0,-6 1-2 0,3 1-3 15,-1 0-5-15,2 0-6 0,2 5 2 16,-1 3 2-16,2 2 4 0,-1 3 6 0,-1 4-2 0,4 1 0 16,2 4 2-16,0 1-3 0,1 1-22 0,2 1-17 15,0 0-92-15,0-2-111 0,2-2-320 16,-3-7-505-16,-7-5 79 0</inkml:trace>
  <inkml:trace contextRef="#ctx0" brushRef="#br0" timeOffset="22098.3709">20239 1827 1769 0,'0'0'192'0,"0"0"-11"0,0 0-1 0,0 0-44 0,0 0-13 16,0 0-38-16,0 0-54 0,0 0-94 0,0 0-15 16,0 0-6-16,0 0-59 0,0 0-260 15,0 0-1073-15</inkml:trace>
  <inkml:trace contextRef="#ctx0" brushRef="#br0" timeOffset="22909.6506">20739 2283 765 0,'0'0'826'0,"0"0"-567"0,0 0-31 15,0 0-1-15,0 0-21 0,0 0-66 0,0 0-47 0,0 0-26 16,0 0-13-16,-119-20-7 0,96 29-7 16,0 4-9-16,-2 1-11 0,1 1-5 0,3 4-3 15,1 1-2-15,4 3-2 0,2-4-1 16,5 2-6-16,6-3 1 0,3-1 3 0,1-2-2 15,8-3 0-15,3-2-2 0,5 0 0 0,3-5 10 16,2 0 9-16,3-3-3 0,2-2 2 16,2 2-8-16,-2-5 1 15,0-3 4-15,1-3 0 0,-4 0 3 16,2-5-4-16,0-1 1 0,-1 0-2 0,-3-1-5 0,-2 0 1 0,0 1-2 0,-1 2 1 16,-6-1 1-16,0 3 0 0,-2 3 0 15,-5 1-4-15,0 3-2 0,-4 1-3 0,-2 2-4 16,1 1-1-16,-1 0-9 0,1 0-12 0,-1 1-8 15,3 4 4-15,1 2 8 0,-2 3 10 0,1 3 10 16,2 0 0-16,-1 4-1 0,2 1 4 16,-2 2 0-16,4-1 0 0,-3-2 0 0,1-1-4 15,2-2 4-15,-4-3-5 0,4-4-2 0,1-1 0 16,-1-2-12-16,0-2 4 0,5-2-2 0,-2 0 0 0,1-5 4 16,-1 0 0-16,3-2 3 0,1-2 1 0,-3 0 2 15,2-2 2-15,0 0-1 16,-2-2 0-16,-1 2 4 0,2-1 2 0,1-1 1 0,-2 0 0 15,0 2-2-15,-1 0-2 0,-1 2-2 0,0 4 1 16,-3 0-2-16,-4 3 3 0,3 1-2 16,-4 0-1-16,3 1 3 0,1 0-2 0,-1 0 1 15,1 2 4-15,2 4-5 0,0 0-1 16,2 4-1-16,0 1 1 0,0 1 3 0,1 2 4 0,1-1 0 16,-1 0-2-16,6 0-2 15,-1-1-5-15,2 0-14 0,4-3-38 0,4-2-98 16,-2 0-159-16,-3-5-351 0,-5-1-599 0</inkml:trace>
  <inkml:trace contextRef="#ctx0" brushRef="#br0" timeOffset="23125.0626">21964 2095 903 0,'0'0'581'16,"0"0"-18"-16,0 0-154 0,0 0-155 0,0 0-9 15,0 0-44-15,0 0-53 0,0 0-51 0,0 0-37 16,0 0-31-16,0 0-27 0,0 0-13 0,0 0-8 15,-18-90-1-15,17 104 1 0,0 5 11 0,-3 7 13 16,0 5-11-16,4 2 7 0,0 5 0 16,0 1-2-16,0 2 8 0,0 3-4 15,1 3-3-15,-1-3-5 0,5 1-22 16,-1-2-36-16,5-6-53 0,-1-6-74 0,2-5-68 0,1-6-121 16,-6-5-552-16,1-7-525 15</inkml:trace>
  <inkml:trace contextRef="#ctx0" brushRef="#br0" timeOffset="23473.2717">21892 2343 1853 0,'0'0'285'0,"0"0"-175"16,0 0-79-16,0 0-35 0,0 0 42 0,0 0 25 0,0 0-9 15,0 0-8-15,127-8-12 0,-91 10-11 0,-3-4 1 16,2 0-10-16,-1-1 0 15,-1-3 4-15,-2-3-4 16,0-1 9-16,0 0 2 0,-4-4 2 0,-3 0 10 16,0 0 8-16,-9-2 12 0,2-2-4 0,-6 0 5 0,1 0 10 0,-3 0 0 15,-2 3 17-15,-3 1-3 0,0 4-6 16,-1 0 6-16,-2 4-10 0,-1 3 1 0,0 1-9 16,0 1-18-16,0 1-11 0,0 0-19 0,0 0-16 0,0 0-14 15,0 0-16-15,0 3-15 0,0 5 1 16,1 7 10-16,-1 4 14 0,0 5 18 15,0 4 4-15,1 1-2 0,0-2 0 0,0 1 1 16,6-3 0-16,-4 2 2 0,3-5 0 16,-1-1-1-16,3 0-3 0,-5-4-6 0,3-1-15 15,-3-2-29-15,1-3-26 0,-1-1-44 0,-2-1-61 0,-1-2-79 16,1-3-218-16,-1 0-586 0,0-3-201 0</inkml:trace>
  <inkml:trace contextRef="#ctx0" brushRef="#br0" timeOffset="23653.5189">22321 1803 1452 0,'0'0'227'16,"0"0"24"-16,0 0-19 0,0 0-33 0,0 0-50 16,0 0-75-16,0 0-68 0,0 0-57 0,0 0-4 15,0 0 3-15,0 0 29 0,0 0 28 16,0 0-4-16,0 0-38 0,21 82-117 0,-18-62-286 15,-1-9-792-15</inkml:trace>
  <inkml:trace contextRef="#ctx0" brushRef="#br0" timeOffset="24111.2281">22738 2210 2207 0,'0'0'288'0,"0"0"-117"0,0 0-37 16,0 0-34-16,0 0-4 0,0 0-17 16,0 0-26-16,0 0-23 0,0 0-9 0,0 0-7 15,0 0-5-15,0 0 1 0,0 0-8 0,0 0 0 16,61 75 4-16,-50-56-6 0,-3 2 5 0,-1 0 0 16,-2 0 1-16,4 4 11 0,-6 0 1 15,3 1 1-15,-2-3-5 0,1-3-6 0,-3-3-2 0,-1-4-3 16,1-5 1-16,2-1-4 0,-2-4 4 15,-1 0-4-15,-1-2-1 0,0-1 2 0,1 0-5 16,-1 0 3-16,0 0 0 0,0 0-3 16,0 0 2-16,0-3-8 0,1-2-9 0,0-4 0 15,3-3-6-15,-1-2 9 0,0-3 5 0,3 1-6 16,-1-2 3-16,4-2-3 0,0-1 2 0,1 1 1 16,-1 2-2-16,1 3 5 0,-1 3 4 15,-4 4 6-15,4 1 0 0,-3 2-6 0,-1 0-2 0,3 2-5 16,1-2 3-16,-1 3 3 15,-3 0-4-15,4 3-4 0,0-1-4 0,-1 0-1 0,1 4 1 16,-3 2 0-16,3 2 3 0,0 0 2 16,-2 2 2-16,-2-2 4 0,3 3-3 0,-5 2-21 15,3-3-42-15,-2 4-69 0,1-2-103 0,-2 0-191 0,-1-4-429 16,2-3-211-16</inkml:trace>
  <inkml:trace contextRef="#ctx0" brushRef="#br0" timeOffset="24466.7993">23224 2345 0 0,'0'0'0'0,"0"0"257"0,0 0 124 0,0 0-140 0,0 0-83 16,0 0-10-16,0 0-20 0,0 0-25 0,0 0-42 15,0 0-50-15,0 0-33 0,0 0 1 16,125-30 8-16,-106 34-8 0,-1-2 30 0,2 1-9 16,2 0 5-16,-1-3 17 0,2 0-16 0,3 0 24 15,-3 0 32-15,-2-4 17 0,4-2 27 16,-3-2 3-16,-1-3 2 0,-2 2-1 15,1-2 19-15,-6-3 9 0,5 0-26 0,-6-1-1 0,3-1-20 16,-5-1-22-16,-1-1 12 16,-5 4 0-16,2-1 10 0,-6 2 6 15,0 2 1-15,-1 2-6 0,-1 3-18 0,1 0-17 0,-1 2-11 0,-1 0-5 16,-4 1-11-16,3 2-4 0,-6 1-16 0,0 0-9 16,-2 1-5-16,-7 6 2 0,4 2 0 0,-6 4-4 15,0 3 2-15,1 3-3 0,4 0 2 16,1 3 3-16,3 2 0 0,6-1-1 0,0 3-3 15,4-2 2-15,1 0 1 0,7 0 5 16,2-2 1-16,2 0-1 0,2-3 0 0,5-1-3 16,3-4-4-16,1-2 5 0,1-2 3 0,6 1 0 15,3-5-7-15,2-1-32 0,-1-4-41 16,-1-1-66-16,-2 0-123 0,-8-4-500 0,-5 0-916 0</inkml:trace>
  <inkml:trace contextRef="#ctx0" brushRef="#br0" timeOffset="31066.764">24733 2289 11 0,'0'0'460'0,"0"0"-25"0,0 0-51 15,0 0-2-15,0 0-63 0,0 0-53 0,0 0-58 16,0 0-43-16,0 0-30 0,0 0-21 16,0 0-17-16,0 0-15 0,0-94-15 0,-3 90-12 15,-1 1-8-15,-2-1-14 0,-2 1-13 0,-1 2-8 16,-3 1-7-16,-1 0-2 0,-3 2 1 15,-1 5-2-15,-3 2 2 0,-4-1 0 0,-1 4-1 16,-1 1-1-16,1 1 1 0,0 4-1 0,0-1-2 31,2 1-1-31,3-1 1 0,3 2-1 0,0 0 4 0,5 0-1 0,7-2 0 0,-2-2-2 16,7 1-1-16,0-2 0 0,0 0 3 0,11 0 1 16,-2-1 0-16,2-2-2 0,5-1-1 15,-2-3-2-15,5-1 3 0,1-2 5 0,0-1 0 0,1-3 3 16,-1 0-4-16,0 0-1 15,0-6 0-15,-3-2-2 0,-1 0 2 0,0-3 0 0,-3 0-1 16,-1-1 1-16,2 1 2 0,-2 0 0 0,-2-2-1 16,-2 0 1-16,-1 0-1 0,1-1 1 0,0 1-2 15,-4-1-1-15,-1 1 1 0,1 2 0 16,-1 1 1-16,0 1 1 0,0 3-3 0,-1 1 1 0,0 2-4 16,-2 0 0-16,1 3 0 0,-1 0-1 15,2 0-4-15,-2 0-9 0,0 0-14 16,0 0-15-16,0 0-14 0,0 1 1 0,5 4 13 0,-2 1 21 15,4 2 17-15,2 1 9 0,2 2-3 0,0-3-1 16,1 2 3-16,5-1 3 0,-1-1 1 16,2 0 2-16,4-1-1 15,2-2-4-15,1 0 2 0,2-1-1 16,-2-1 0-16,4 1-1 0,-3-1-2 0,-2-2-1 0,-3 0 0 0,0-1 2 0,0 0 0 16,-3-2 2-16,-3 0-2 0,-1-2 1 0,-2-1 0 15,-1 0 2-15,-3 0 1 0,-2 0 6 16,1-1 2-16,-4 2 3 0,0-1 0 15,-1 0-3-15,-2 1 3 0,0-1 1 0,0 0 1 16,0 2-3-16,0-1-4 0,-2-1-6 0,-4-1-3 0,1 0-8 16,-2-1-1-16,-1 1-1 15,-4 1-1-15,0 1 1 0,-2 2 0 0,-1 1-2 0,-1 0 3 16,0 1 2-16,-2 1 1 0,-1 3 2 16,3 2 0-16,1 0-2 0,2 0-3 0,3 2 1 0,3 2-2 15,3-1 1-15,1 2-1 0,3 1 0 16,0-1-3-16,6-2-2 0,4 1 4 15,2-2-1-15,5-1 4 0,1-2 3 0,-3-2-1 16,5-3 2-16,-3 0 3 0,-1 0 2 0,0-3 2 0,-1-4 4 16,1-2-2-16,-1-2-2 0,2-2 2 15,-4 0 1-15,1-2 5 0,0-1 2 16,-1-2-3-16,2-3-3 0,2-3-5 0,-1-3-5 0,1-1 2 16,-1-4 1-16,-3 3 0 0,-1-3 2 15,-3 4 0-15,-2-1 0 0,-1 1-2 0,1 3 9 16,-3 3 3-16,-2 0-1 0,-1 3 1 0,-1 4-7 15,2 3 3-15,-2 3 7 0,0 3 9 0,0 4-3 16,0 1-4-16,0 1-9 16,0 0-10-16,0 0-5 0,0 0-7 0,0 1-15 0,0 5 1 15,0 3 5-15,-3 5 6 0,1 7 13 0,-1 5 1 16,-1 2 4-16,0 4-2 0,2 4 2 0,-2 2 0 16,0 4-7-16,2 2 3 0,-3 2-4 0,2 1 2 15,1 1 2-15,-2-2 3 16,3 2 3-16,-2-3-3 0,3-3-2 0,-1-3 0 0,1-4-4 15,-1-3 5-15,1-3 0 0,-2-3-2 0,1-2-3 16,2-2-3-16,-1-1-8 0,0 0-21 0,0-2-39 16,0 1-78-16,-1-1-126 0,-2-5-620 15,1-4-806-15</inkml:trace>
  <inkml:trace contextRef="#ctx0" brushRef="#br0" timeOffset="33499.2941">2961 4396 1579 0,'0'0'122'0,"0"0"-6"0,0 0 18 0,0 0-13 0,0 0-1 0,99-147 1 16,-70 112-19-16,4-2-17 0,4-6-29 16,3-3-13-16,4-1-15 0,0-5-6 0,2 0 0 15,-2-3-1-15,-6 3 4 0,-4-1-1 16,-5 5 0-16,-5 6 10 0,-8 4 2 0,-5 5 12 15,-6 8 10-15,-2 4-1 0,-3 5 3 16,-3 5-10-16,-8 4-13 0,0 3-18 0,-5 4-17 0,-10 2-4 16,-1 7-2-16,-7 7 3 0,0 5 6 15,-5 4-5-15,3 5 0 0,5 1 1 0,4 6 1 0,5 1 2 16,5 2-1-16,7 2-2 0,6-1-3 0,4 0 2 16,5 0 0-16,8-2 0 0,4-3 2 15,4 3-1-15,0-5 1 0,7-2 1 16,-2-1-7-16,2-1 1 0,-2-3-10 0,-4-1 0 0,-2 0 2 15,-4-2-4-15,-2-3 5 0,-5 0-5 16,-2-4-10-16,-2-3-1 0,-4-2-1 0,-1-3 4 16,-1-1 9-16,-7-1 2 0,-2-1 7 0,0-2 3 15,-2-2 5-15,0-2 11 0,-3 0 3 0,2-2-2 16,0-5 4-16,-3-3-12 0,5-3-6 0,1-3-3 16,4 1-7-16,4-5-3 0,2-1-6 0,8-2-4 15,10-2-4-15,5-4-2 0,8-3 3 16,6-4 4-16,5-1 6 0,3-2 7 15,1-1 6-15,-1-1 2 0,0-2 3 0,-2-3 0 0,-4-3 2 16,-2-1-1-16,-2-1 2 0,-4-1 3 16,-3 2 0-16,-6 4 1 0,-3 4 6 15,-6 5 5-15,-5 6 10 0,-4 4 15 0,-3 5 9 0,-1 3 8 16,0 4 6-16,-6 4 1 0,1 3-3 0,-3 1-9 16,1 4-10-16,0 2-18 0,3 1-15 15,-3 0-8-15,-4 8-8 0,-1 6 0 16,-4 6-1-16,-3 6 3 0,-2 5 0 0,3 5-3 0,1 5 2 15,2 4-2-15,0 5 0 0,2 3 4 16,1 3-1-16,3 1 0 0,5-4-3 0,2-6 0 0,2-4 1 16,5-8 0-16,5-4 2 0,2-5-1 15,5-2-3-15,0-4 0 0,5-5-1 0,0-4 2 16,5-2 1-16,2-6-3 0,1-3-3 0,1 1-1 16,0-5 0-16,1-7-2 0,-1-1 1 0,2-3 2 15,-2-1 1-15,-1-3 3 0,0 0 0 0,-7-1 1 16,-1 0 0-16,-4 0 4 0,-2 0-1 15,-5 2 1-15,-3 0 2 0,-4 0-1 0,-1 3 2 16,-3 1 0-16,0 2 3 0,-5 2-3 16,-2 5-1-16,-3 0-2 0,-1 4-4 0,0 1 2 15,-5 0-2-15,-1 6 1 0,-3 1 4 0,0 4-3 16,-2 3 0-16,3 2-1 0,3 1-4 16,1-1 3-16,6 0 1 0,2 0 0 0,4 1 1 15,3-1-3-15,0 0 1 0,4-1-1 0,4-1-2 16,5-2 0-16,4 0 0 0,4-4-5 0,1-2-2 15,3-4-4-15,0-2-4 0,4 0-4 16,-5 0-4-16,4-6-9 0,-5-1-5 0,1-1 1 16,-1-2 2-16,-4 2 9 0,-4-2 9 0,-1 2 8 15,-3-3 8-15,-2 3 0 0,-3-1 1 0,2-1 1 16,-3-1 0-16,-2 2 4 0,-1 0 1 0,0 0 0 16,-1-1 0-16,1 1-1 0,-1 0 0 15,2-1 0-15,-1-1 1 0,3 1-4 0,0-1-1 16,1 3-1-16,-1-2-5 0,3 2 5 0,-2 3 2 15,-1-1 0 1,0 2 6-16,0 1-7 0,-2 0 0 0,3 2-3 0,-3 0-4 16,5 1 4-16,-3 0 1 0,1 0 0 0,3 2 4 15,2 2-3-15,-1 2 0 0,6 0 3 0,0 0-2 16,5 4 3-16,2-2 1 0,3-1-2 0,4 1 0 16,0 1-1-16,1-1 2 0,0-1 1 0,3 0 4 15,-3-3-4-15,1 1 1 0,-1-3-1 0,-1-2-6 16,-1 0 7-16,-3 0 1 0,3-1 0 15,-5-5 4-15,3 1-4 0,-3-4-1 0,2 0-2 0,-4-3 1 16,1 0-1-16,2-1 2 0,-5-1 0 16,0-4 2-16,-1 1 3 0,-4-2 0 0,-3 1 1 15,3 0 4-15,-3-1-3 16,0 1 3-16,-5 0 1 0,-1 0-1 0,1 2 10 0,-3 1 7 0,-2 3 11 16,-2 0 15-16,0 3 2 0,0 2 1 0,0 2 0 15,0 1-10-15,0 3-1 0,-2 1-10 0,0 0-13 16,1 0-11-16,0 1-18 0,-3 5-3 0,-2 4 2 15,-2 4 3-15,-3 4 5 0,1 4 0 16,0 2-2-16,2 1-6 0,0 4 2 0,1-2 1 16,-1 6 3-16,0 2 5 0,-1 0-3 0,-2 6 0 15,0-3-2-15,0 3-8 0,0-1 6 16,0-2-9-16,2-3-21 0,4-4-19 0,2-6-27 16,3-3-21-16,2-5-22 0,5-6-34 0,6-3-80 15,-2-2-329-15,-4-5-696 0</inkml:trace>
  <inkml:trace contextRef="#ctx0" brushRef="#br0" timeOffset="33890.3006">5895 3489 1284 0,'0'0'748'0,"0"0"-434"0,0 0-53 16,0 0-52-16,0 0-29 0,0 0-50 0,0 0-59 15,0 0-46-15,0 0-19 0,0 0-2 0,0 0 3 16,0 0 5-16,0 0-5 0,-148 81 1 15,113-52-2-15,-2 0-4 0,-3 4 1 16,-1-3 1-16,0 1 0 0,1-3 3 16,6-4-1-16,2-5 1 0,5-1-2 0,-1-4 2 15,6-3-2-15,-1-1-2 0,6-3-1 0,3-2-6 0,4-2 3 0,5-1-2 16,4-2-8-16,1 0-4 0,0 0-17 16,2 0-12-16,1 0-13 0,1 0-16 0,4-1 19 15,5 0 19-15,7-1 23 0,1 0 25 16,7 2-9-16,0 0-7 0,-3 5 0 0,2 4 0 15,-2 2 6-15,1 3 5 16,2 1 0-16,0 3 5 0,3 2-2 0,2-1 1 0,-2 4-2 16,-1-1-1-16,-2 0-5 0,-1-1 0 15,-3 0 0-15,0-2-2 0,1 1 3 16,-3-2 3-16,4-2 3 0,-4-2 2 0,2-1-2 16,1-3-5-16,-1-2-8 0,1-3-18 0,1-3-19 0,3-2-32 0,1-2-59 15,1-5-86-15,2-5-144 0,5 0-380 16,-9 0-246-16,-9 4 414 0</inkml:trace>
  <inkml:trace contextRef="#ctx0" brushRef="#br0" timeOffset="34469.5405">6569 3844 0 0,'0'0'451'0,"0"0"242"15,0 0-120-15,0 0-116 0,0 0-110 0,-2-123-85 0,-5 113-73 0,-3 3-52 16,1 2-44-16,0 1-39 0,1 1-26 0,-5 2-13 16,1 1-6-16,2-1-4 0,-3 7-2 15,2 4-1-15,-1 2 0 0,1 4 1 16,2 2-3-16,2 3 0 0,-2 2-2 0,4 2-1 0,0 0 3 15,3 1-1-15,1-3 1 0,1-1 0 16,0-5-7-16,3-1-6 0,6-4-4 0,2-6-5 16,-1-1 2-16,0-1 3 0,2-4 3 15,2 0-4-15,2-6-13 0,1-2-8 0,-2-3-8 16,3 0 1-16,1-1 10 16,0-3 5-16,-1 0 1 0,1 1-5 0,2-4-4 15,0-1 1-15,2-3 6 0,-1 0 14 16,-1-1 7-16,0 0 6 0,-2 0 7 0,-5 2 0 0,3 0 0 0,-4 2 5 15,1 3-1-15,-2 1 17 16,-1 3 28-16,1 2-3 0,0 0-1 0,7 0-18 0,0 1-23 0,3 1-2 0,4-1 0 16,-2 2-1-16,-2-1-2 0,6 1 3 15,2-1 2-15,1 1 2 0,-1-3 3 16,0 0-2-16,0-2 0 0,-2-2 3 0,-3-2 4 16,-2-3 4-16,-4 0 2 0,0-3 5 0,-7 0-4 15,2-2 0-15,-7-1-3 0,0-1-4 0,-5 1 5 16,-2 1 2-16,0 0 3 0,-5 3-2 15,-4 1-3-15,-2 3-2 0,1 2 2 0,0 3 3 0,-1 2 0 16,-3 5-1-16,2 0-7 16,1 5-9-16,1 0-2 0,-4 5-3 0,-3 7-1 15,1 3 5-15,0 5-3 0,-2 5-2 0,4 3 3 0,-3 7-4 16,6 4 5-16,-1 5 1 0,2 8-2 16,0 6 3-16,-1 6 0 0,0 7 1 0,-1 5 3 15,-2 5-1-15,3-3-1 0,-1 2-4 16,2-4 2-16,0-4-3 0,2-5 2 0,-1-4-1 15,7-9-2-15,1-7-1 0,1-5 1 0,0-7-2 16,0-6 0-16,2-4-1 0,0-6-8 0,2-4-3 16,-3-4-8-16,0-5-17 0,-1-1-10 0,2-3-19 15,-2-2-4-15,0 0-1 16,0-1-23-16,0-5-162 0,0 0-480 0,0 1-897 0</inkml:trace>
  <inkml:trace contextRef="#ctx0" brushRef="#br0" timeOffset="34670.2079">7066 4002 2608 0,'0'0'82'0,"0"0"-23"0,0 0-9 15,0 0 13-15,0 0 14 0,0 0 0 16,0 0-20-16,0 0-20 0,133-18-14 0,-116 16-4 0,2 2-1 16,0-1 5-16,1-2-1 15,4-1-3-15,-3 1-5 0,0-4-8 0,-1 0-17 0,1 0-43 16,-3-2-78-16,-2 0-212 0,-2 2-747 15,-3 2-531-15</inkml:trace>
  <inkml:trace contextRef="#ctx0" brushRef="#br0" timeOffset="36263.5835">8157 3599 2414 0,'0'0'-53'0,"0"0"2"0,0 0 22 0,0 0 45 15,0 0 63-15,0 0-1 0,0 0-3 0,0 0-3 16,0 0-5-16,0 0 8 0,0 0 6 0,0 0 1 15,0 0-1-15,0 0-12 0,70 40-15 16,-49-42-15-16,1-4-10 0,5-2-8 0,-1-2-6 16,-1 0 1-16,3-4-1 0,-5 0 1 0,-3-2 3 15,0-1-5-15,-1-3 8 0,-7 0 0 0,0-1 0 16,-3-3 4-16,-4 2-8 16,-3 1-3-16,-2 0-5 0,-2 3-1 0,-6 0-1 15,-7 4-1-15,1 1 1 16,-5 4-1-16,-2 4 0 0,-3 3 1 0,-4 2-1 15,-5 2-1-15,-4 8-4 0,-2 5 0 0,3 4 1 0,-1 1 1 0,3 6 5 16,1 2 0-16,5 1-2 0,2 3-2 0,7 1-6 16,6 3 0-16,3 4 0 0,9 1-3 0,2-1 5 15,11 0 0-15,11 1 0 0,10-7 2 0,8-2-2 16,7 0-1-16,7-8 2 16,4-3-3-16,2-4 0 0,1-6-3 15,1-3-3-15,-2-7-6 0,-2 1 3 0,-4-7 1 16,-1-4 2-16,-8-5 7 0,1-2-6 0,-10-2 1 0,1-4 3 15,-7 1-6-15,-3-4 8 0,-5-1 2 0,-5 2-2 16,-6 0 7-16,-2 2-5 16,-8 1 1-16,-2 2 2 0,-1 1-6 0,-8 4 4 15,-2 1-3-15,-8 4-1 0,-3 3 0 0,-2 3 1 0,-6 3 0 16,-1 4 1-16,-3 7 3 0,-1 3-2 0,2 2-1 0,-2 4 1 16,9 1-6-16,0 2 5 0,7 1-1 0,6 0-2 15,9 3 7-15,1 1-8 0,3-1 1 0,13-1 0 16,3-5-5-16,5-2 5 0,6-5-2 15,0-4 1-15,4-3 5 0,-1-4-4 0,1-3 1 16,-1 0 1-16,-4-1-1 0,3-7 2 0,-4-1 0 16,-1-1-1-16,-3-2-4 0,-2-2 8 15,-5-2 0-15,-2-1 2 0,1-4 7 0,-4 0-7 16,-2-2 1-16,-1 2-2 0,-3 2-7 0,-3 1 7 16,0 1-2-16,0 3 2 0,-1 2 8 0,-6 3-8 15,4 1 3-15,-4 2-3 16,2 3-3-16,-2-1 3 0,-1 3-4 0,3 1-1 15,-4 0-2-15,-1 5 1 0,1 3 0 0,0 3-1 0,3 3 2 16,0 1-4-16,4 2 1 0,3 2-1 0,-1-1-5 16,9 2 7-16,4 2 0 0,5-1 0 15,4 3 4-15,5-3-12 0,4-1-8 0,3-5-13 16,6-4-16-16,0-1-2 0,1-7-11 16,-3-3 2-16,1 1-3 0,-3-4 0 15,0-3 1-15,-3-2 4 0,0-3 11 0,-3-1 8 0,-2-4 14 16,-3 2 9-16,-3-3 4 0,-2-1 7 0,-3 3 3 15,-4-3 1-15,-3 2 9 0,-2-2-1 0,-5 4 6 16,-1-1 6-16,-2 1 4 0,-2 1 13 0,-3 2 4 16,-3 0 0-16,1 1 3 0,1 2-8 15,-2 2-1-15,4 1-2 0,-3 2-3 16,6 2-4-16,0 1-8 0,1 0-14 0,0 0-24 16,0 0-29-16,3 3 8 0,6 5 4 0,1 3 22 0,9 2 21 15,3 2-4-15,10-1 1 0,8 0-7 16,2 1 4-16,7-3-7 0,1-2-8 0,0-3-15 15,-1-5-20-15,-1-2-15 0,-5 1-4 0,0-8 6 16,-5-4 17-16,-3 0 20 0,-2-3 1 16,-5 0 11-16,0-2 2 0,-6-1 1 15,-4 1 12-15,-2-2 2 0,-3-1 3 0,-4-2 4 0,-3-1 18 16,-2-1 2-16,-2-3 5 16,-4 0 3-16,2-3-23 15,-4-1 3-15,-3 0-7 0,-4 3 1 0,-1 2 21 0,0 6 6 0,0 4 17 0,1 5 3 16,2 4-5-16,2 2-14 0,6 3-17 15,-1 1-21-15,0 0-23 0,-3 6 3 0,0 4 2 0,-5 7 13 16,-2 4 15-16,2 7-7 0,-2-1 3 0,3 5-5 16,3 1 0-16,-2 2 3 15,3 2-4-15,0-1 1 0,3 3-2 0,-2-2-2 0,0 2 3 16,4-1-1-16,0-1 2 0,0-4 1 0,0-3-3 16,0-4-1-16,6-8-1 0,-2-5-5 15,3-4-3-15,-1-5-3 0,1-3 2 0,1-1 5 16,3 0 7-16,4-5 5 0,2-1 1 15,4-5 2-15,3-1-7 0,0 1 2 0,-2-3-2 16,-1-1-3-16,-1 0 6 0,0-1-3 0,0 2 0 0,0 0 0 16,-1 5-4-16,0 1 0 0,-5 2-2 15,2 4-2-15,-5 1-2 0,0 1-1 0,-1 0 1 0,-1 6 2 16,2 0 2-16,-1 5 1 0,1 2 4 16,2 2-2-16,-3 1 0 0,3 0 2 15,2 1-2-15,-3-2 2 0,5 0 1 0,-3-3 1 16,6-1 1-16,1-3 3 0,1-1 2 0,2-1 4 15,-1-5 1-15,-1-1 1 0,1 0 1 0,-2 0-2 16,-2-4 1-16,-3-2 5 0,-3 1 4 0,2-2-1 16,-3-3-4-16,1-2-5 0,-3-1-6 15,1-2 1-15,0-2-1 0,-3-1-2 0,1-1-1 16,-1-1-7-16,-2-1-10 0,-1 3-23 0,-3-2-54 16,-1 0-88-16,-1 6-401 15,2 4-882-15</inkml:trace>
  <inkml:trace contextRef="#ctx0" brushRef="#br0" timeOffset="37588.438">12047 3550 1752 0,'0'0'216'0,"0"0"5"0,0 0 5 16,0 0-10-16,0 0-23 0,0 0-34 0,0 0-47 16,0 0-32-16,0 0-27 0,0 0-23 0,0 0-8 15,0 0-9-15,-79-6-1 16,52 17 2-16,-5 4-1 0,0 4 3 0,0 1-2 0,-3 2 0 15,3 0-3-15,2 1-2 0,5-1-2 0,1 1-2 16,4-2-1-16,4 0-1 0,4-2-2 0,3-1-3 16,6-1 0-16,3-2 0 0,3-2 2 15,7-1 2-15,7-3-1 16,2-2-2-16,2-3 1 0,4-3-3 16,4-1 2-16,2-5 2 0,0-4 2 15,3 2 0-15,-2-5 2 0,-1-1-3 0,-1-1 1 0,-4-3 3 16,-1 3-1-16,-5-2 0 0,-1 0 1 15,-3-3-1-15,-1 1 5 0,-4-2 2 0,-1 1 1 16,-4 1 1-16,-2 0-1 0,-2 2-1 0,-2 2-1 0,0 2-1 0,-3 3 1 0,-1 4 1 16,-4 2 0-16,2 1-2 0,-1 2-4 0,-1-1-6 15,-2 5-1-15,-2 6 0 0,-2 1 1 0,-2 5 1 16,5 1-2-16,-2 3-4 0,6 0 1 16,6 0-3-16,1 2 3 0,8 1 6 0,8 2-4 15,8-1-2-15,8 1-4 0,8-2-12 0,8-3 7 16,5-6-2-16,6-3-6 0,3-5-2 15,-2-5-14-15,-2 1-8 0,-3-6 0 0,-4-3-8 16,-6-3 10-16,-1-1 10 0,-5-3 12 0,-1 0 10 16,-4-2 5-16,-2-3 2 0,-5 1 3 0,-3 2 8 15,-6-4 8-15,-2 4 27 0,-8 2 0 0,-3-1 4 16,-1 2-2-16,-3-2-29 0,-1 1 4 16,0 0 9-16,0 3 13 0,-5 1 11 0,-1 2-6 15,-1 0-21-15,-6 0-17 16,0 3-13-16,1-1 3 0,-7 2 4 15,7 3-1-15,-2 1 0 0,3 0-3 0,2 0-2 0,0 6-6 0,1 4-4 16,1 3 1-16,4 2-12 0,0 5-8 0,3 0 4 16,5 3 4-16,5 2 12 0,8 0 12 0,4 0-7 15,7-6-10-15,6 0-11 0,4-7-10 0,5-5-5 16,0-4-14-16,-1-3 5 16,0-6 8-16,0-3 8 0,-1-6 21 0,-5-1 4 0,-1-3 8 15,-5-3 3-15,0-1 1 0,-2-4 0 16,-2 0 2-16,-1-4 3 0,1-1 3 15,-4-1 3-15,-1-3-2 0,-2-2 1 16,-1-1 2-16,-5 0 4 0,-3 0 2 0,-5 4 4 0,-4 1 6 16,-2 3 8-16,0 6 17 0,-2 5 13 15,-3 3-7-15,-6 5-9 0,1 3-21 0,-3 4-19 0,2 4-7 16,-1 0-6-16,-3 8 2 0,0 6-4 0,-3 7 3 0,4 6 1 16,-4 5 1-16,7 4-1 0,0 4-4 15,2 4-1-15,6 3 1 0,-3 3 3 16,5 2 2-16,1 0 3 0,0-3-4 0,1-3-2 15,6-5-3-15,0-6-9 0,6-8-2 0,-1-6-1 16,-1-6 1-16,6-5 8 0,-4-4 1 16,5-5 3-16,-1 0 5 0,1-5 3 0,2-4-1 0,3-4-2 15,0-1 0-15,-1-2-4 0,0-2 5 16,-1-1 2-16,2-1 0 0,-1 2 3 0,0-2-2 0,-2 2-2 16,-2 1 0-16,-3 1-4 0,0 1 3 15,-4 5 1-15,-2 4-1 0,-1 1 3 16,0 2-3-16,-1 1-4 0,-3 2 0 15,4 0 0-15,-2 3-3 0,0 5 3 0,1 1 1 0,-2 2-4 16,3 3 4-16,1 1 0 0,1 1 2 0,1 2 8 0,-1-1-8 16,0 0 0-16,4 1-13 0,0-1-36 15,-1-2-41-15,-2-2-48 0,1-5-63 0,1-2-123 16,-5-1-447-16,-1-4-782 0</inkml:trace>
  <inkml:trace contextRef="#ctx0" brushRef="#br0" timeOffset="37805.9084">13828 3201 1601 0,'0'0'443'0,"0"0"-191"16,0 0-27-16,0 0-72 0,0 0-20 16,0 0-40-16,0 0-40 0,0 0-39 0,0 0-53 15,0 0-28-15,0 0-2 0,0 0-11 0,0 0-60 16,0 0-274-16,-30-21-1114 0</inkml:trace>
  <inkml:trace contextRef="#ctx0" brushRef="#br0" timeOffset="39152.1163">14330 3530 0 0,'0'0'476'0,"0"0"59"0,0 0-115 16,0 0-34-16,0 0-52 0,0 0-48 0,0 0-67 0,0 0-61 16,0 0-58-16,0 0-49 0,0 0-29 15,0 0-5-15,0 0-1 0,0 0 8 0,-21 18 6 16,10 1-4-16,3 2 0 0,0-1-7 0,-1 0-4 15,7 3-5-15,0-3-4 0,0 2-2 16,2-2 1-16,0-1 1 0,4-1 1 0,6-2 0 0,1-3 0 16,3-2 2-16,4-5 2 0,7 1 0 15,1-5 0-15,4-2-2 0,1-1-3 0,-1-7 0 16,1-1-2-16,-4-1-4 0,-3-1 3 0,0-3 4 16,-3-1 1-16,-3-1 5 0,0 0 0 15,-1 0 0-15,-5-2-3 16,-3 4-1-16,0-1-1 0,-5 1 8 0,-2 5 6 0,0 4 8 0,-2 2 1 15,0 0-5-15,0 3-9 0,0 0-8 16,0 0-8-16,0 0-6 0,0 0-7 0,0 0-9 16,-2 1-4-16,0 4 3 0,0 3 7 0,-4 2 9 15,3 2 9-15,3 0-2 0,0-1-1 0,0-1-1 0,9 2-1 16,0-2 3-16,3 0-1 16,5-1-1-16,-2-3 1 0,7 1-5 0,2-1-1 0,-1-2-4 15,-1-2-12-15,0-1-2 0,3-1-3 16,-5 0 3-16,-3 0 9 0,1-3 4 0,-6-2 8 15,1-1 5-15,-5-1-1 0,-1 0 4 0,0-3-1 16,-4 0 1-16,-1 1 1 16,2-1 1-16,-2 0 3 0,-2 1-1 0,2 0 1 0,-2 2-1 15,0 0-1-15,0 0 1 0,0 2 2 0,0 0 3 16,0 3 2-16,0 0 0 0,-2 2-2 0,2 0-6 16,0 0-3-16,0 0-7 0,0 0-12 0,0 0-12 15,0 3 0-15,0 4 3 0,0 3 11 16,0 0 11-16,0 3 2 0,0 0-1 0,3 1 0 15,4 1 0-15,2 0 0 0,0-2 2 0,3-2-1 16,1-1-4-16,7-2-2 0,1-3-7 16,0-4-2-16,5-1 0 0,-2-1 1 0,2-8 4 15,-2 1 3-15,4-5 2 0,-4-1 1 0,2-3 0 16,-1 1 1-16,1-7 3 0,-2 0 1 0,2-2 4 16,-1-3-4-16,-2-3 1 0,1-1 2 0,-5-3-4 15,-1-2 5-15,-1 1 1 0,-3-3 0 0,-2 4 4 16,-7 3 0-16,3 2 1 0,-5 5 2 15,-3 2 1-15,-1 3 2 0,1 4 2 0,0 3 1 16,0 4-1-16,-1 4-1 0,1 4-6 0,-1 1-6 16,1 0-7-16,-1 1-10 0,-4 6-2 0,3 5 2 15,-3 5 1-15,-1 4 9 16,3 3 0-16,-3 1 1 0,5 3-1 0,0 1 1 0,2 2-1 16,0 0 2-16,6 0 0 0,3 0-1 0,3-1 2 15,0-3-2-15,7-2 3 0,0-5-2 16,4-3-2-16,0-5-3 0,-2-4-8 0,0-3-1 15,2-5 2-15,-3 0 0 0,-2-5 5 0,1-3 3 16,-4-2 1-16,3-3 4 0,-2-3 3 16,-3 1-1-16,2-3-1 0,-5-1-2 0,2 0 1 15,-3 1-1-15,-1 0 2 0,-1 1 2 0,-3 2 0 16,2 3 3-16,-4 3 0 0,-1 1 2 0,2 5 2 16,-3 1-1-16,0 0-2 0,0 2-11 15,-1 0-11-15,1 2-4 0,4 5 2 0,0 6 5 16,4 3 11-16,1 7 1 0,2 4-2 0,0 5 0 15,5 4-3-15,-6 3 1 0,4 2 4 0,-4 4-1 16,-4 1 3-16,-2 2 1 0,-3 2-4 16,-2 0 2-16,-2 2-2 0,-6-1-2 15,-1-4 2-15,-2-2-2 0,0-1-4 0,-3-3 1 0,-2 0-2 0,-2-6 2 16,2-3-1-16,-4-2-6 0,-1-5 2 16,3-6 0-16,-1-6 3 0,0-4 8 15,4-3 1-15,-1-5 2 0,-2-1 2 0,4-5 3 16,1-4-6-16,0-5 2 0,7-3 0 0,-2-2-3 15,5-6 1-15,3-1 0 0,2-4-6 16,9-2 2-16,1-2-4 0,8 2-1 0,2-1 1 0,5 1 0 16,2 2 2-16,1 2-1 0,2 0 0 15,0 2 1-15,4 2 1 0,0 2 1 0,0 2 2 16,-2 5-2-16,5 0-2 0,-5 4 0 0,2 1-2 16,-3 2 1-16,0 1 3 0,-2 2-2 0,0 2 1 15,-4 0-3-15,1 0-23 0,-5-1-30 16,-1 0-45-16,-2 0-61 0,0 0-98 0,0-3-246 0,-9 2-528 15,-2 0-161-15</inkml:trace>
  <inkml:trace contextRef="#ctx0" brushRef="#br0" timeOffset="39611.0843">15624 3189 978 0,'0'0'386'0,"0"0"-44"16,0 0-50-16,0 0-44 0,0 0-16 16,0 0-60-16,0 0-47 0,0 0-41 0,0 0-34 0,0 0-33 15,0 0-18-15,0 0-4 0,0 0 4 16,0 0 7-16,0-28 2 0,11 28 5 0,1 0 0 0,5 0 3 15,0 1 2-15,0-1 2 0,2 1 0 0,6-1 5 16,-1 0 2-16,5 0 1 0,3 0-5 16,2 0-7-16,6-1-3 15,1 0-5-15,-1 1 1 0,4-3 1 0,-6 1 2 16,1-1 1-16,-2 3 2 0,-4-1 1 0,-2 0-3 0,-5 0 1 16,-6 0-2-16,-5 0-2 0,-5-1 3 0,-1 2 3 15,-7 0 7-15,1 0 9 0,-3 0 5 16,0 0 5-16,0 0-2 0,0 0-2 0,0 0-5 15,-2 0-6-15,2 0-6 0,-1 0-5 0,1 0-5 16,0 0-5-16,-1 0-5 0,1 0-3 0,0 0-3 16,0 0 2-16,0 0-5 0,0 0-3 0,-1 0-10 15,0 0-15-15,-4 4-21 16,1 3-40-16,0 2-69 0,-3 2-152 0,4-3-796 16,-2-2-576-16</inkml:trace>
  <inkml:trace contextRef="#ctx0" brushRef="#br0" timeOffset="49460.0048">2949 5971 0 0,'0'0'0'0,"0"0"0"16,0 0 138-16,0 0 235 0,0 0-27 15,0 0-60-15,0 0-68 0,0 0-61 0,0 0-38 16,0 0-18-16,0 0-7 0,0 0 1 16,-19-55-6-16,17 52-4 0,-3-2-9 0,2 1-5 15,0 0 1-15,0 0 1 0,0 1-2 0,0 0-3 16,1-1-11-16,-1 2-9 0,0-1-6 15,1 0-3-15,0 0-3 0,-3 0-2 0,2 1-2 16,-1 0-4-16,-1-1 0 0,0 0-2 0,1 1 1 16,-2 1-1-16,1-1-4 0,-3 0-1 15,2 1-8-15,0-1-3 0,-1 0 2 0,1 2-3 0,0-1 1 16,-3 1 1-16,3 0-6 0,-3-1 2 16,1 1 0-16,-1 0-2 15,2 0 2-15,0 0-1 0,-3-1 0 16,2 1 1-16,-1 0-1 0,0 0-2 0,0 0 2 0,-1 0 1 15,1 0 3-15,1 0 4 0,-1 0 1 16,1-1-1-16,-1 1 1 0,1 0-2 0,2 0-1 0,-2 0 0 16,0 0-4-16,-3 0-1 0,1 0-3 0,0 0-2 0,-1 0 2 15,1 0-2-15,-1 0 0 0,0 1 1 0,2-1-2 16,-1 1 0-16,-1 1 1 0,-3 1-2 16,-1 0 0-16,2 0 0 0,-5-1 0 15,5 3 0-15,-4-1 5 0,1-1-5 16,1 3 0-16,0 0 0 0,-2 0-5 0,3-1 5 0,-1-1 0 0,0 3-1 15,1-1 5-15,2-1-4 0,-3 0 0 16,1 1 2-16,2 0-5 0,-1-3 3 0,1 3 1 16,2-1-2-16,-1-1 0 0,4 0-2 0,-1 1-1 15,0-2 0-15,5-1 5 0,1-2-3 0,0 1 0 16,-1 1-4-16,2 1 2 16,-5 3 4-16,-2 3 6 15,-5 1 7-15,-1 1 2 0,-4 2-2 0,3 0-4 0,-3 1-3 0,2 0-8 0,0 0 3 16,0 0 0-16,0 1-2 0,-1-3 5 0,5 1-5 15,-4-1 1-15,3-1-2 0,2 0 2 16,0-2 0-16,0 0 0 0,2 0-1 0,2-1-4 16,-3 1 5-16,3 0-1 0,0 1 4 0,-5 1 6 15,3 2-5-15,-1 0 0 0,0 0-2 0,1-2-7 16,-1 2 6-16,-1 1-1 0,2-2-1 16,0 2 2-16,0 0-4 0,-1 1 0 15,1 0 0-15,1 3-1 0,-1 0 2 0,0 5 2 0,-2-2 2 16,-1 1 0-16,-1 0 0 0,2 1-2 15,0-2 1-15,1-2-1 0,1-3-1 0,2-1-1 0,3-2-1 16,1 0-2-16,-2 0 2 0,2 1 1 0,-2 1 2 16,1 2 5-16,0-2-3 0,-1 3-1 15,3-2 1-15,-1-2-5 0,0-1-1 0,1 1 0 16,1 3-1-16,0 0 5 0,-1 3 2 0,-3 1 2 16,3 1-1-16,1 1-3 0,-1-1 1 0,-2-3 1 15,1 2-1-15,1 1 0 0,0 1 0 16,-3-1-1-16,4 1 0 0,0 0 2 0,1-4-2 15,-1-1-2-15,1-3-5 0,0-3-3 16,0-2 1-16,0-1 3 0,0 1 4 0,1 2 4 16,0-1 0-16,4 3 0 15,-1 0 2-15,0 0-2 0,3 0 3 0,0 1 1 0,-3 1-2 0,3 0 3 16,0 1-3-16,0 1-3 0,1 1 0 16,1 1-3-16,1-2 4 0,0 0 1 0,0 1 3 15,1 0 1-15,0-3 0 0,-1-1-2 0,1-1-1 16,0-1-1-16,-2-3 0 0,1 2-1 0,0-2 1 15,0 0 0-15,1 1 2 16,2-1 3-16,3 0-1 0,-5 1 3 0,3-2-3 16,1 2-4-16,-4-3-1 0,4 3-1 0,-2-1 2 0,1 2 3 0,2-2 2 15,-1 3 1-15,4-1-4 0,0 1 1 16,0-1-1-16,0-1-1 0,-3 1 4 0,3-3-1 16,1 4 0-16,-1-4 1 0,0 0-1 0,0-1 3 15,-2 0-3-15,2-1 3 0,-1 0 1 16,1 0 1-16,-1-3 1 0,0 1-3 15,2 0 1-15,1-2 1 0,-1 0 1 0,3 0 4 16,-2-1-6-16,0 1-5 0,1-1 2 0,2-1-6 16,1 0 9-16,0-1 4 0,3 2-2 0,1-1 1 0,1 0-8 15,2-1 1-15,-1 2 3 0,3-2 3 0,2 0 0 16,-4 0-6-16,-1 1-2 16,0-4-2-16,1-1 2 0,-3 1 3 15,3-3 0-15,-1-1 4 0,-3 1-7 0,1-1-2 16,0 2-3-16,-1-4-8 0,-1 1 9 0,0 0 0 0,-1 0 2 15,3-3 8-15,-2 2-7 0,1-2 0 0,-3 1-2 16,3 0-2-16,-1-2 2 0,0-1 0 0,1 1 0 16,2-1 3-16,1-1-3 0,0-4 2 15,1 2-2-15,0-2 3 0,-2-2-1 0,2 0-4 16,-3 1 3-16,1 0-8 0,0 1 6 0,-2-2 2 16,0 2 0-16,-1-1 9 0,0 0-10 0,-1 0-1 15,0-1-2-15,-1 1-7 0,-2 0 11 16,1-1 1-16,-4 1 1 0,1-1 2 0,-4 0-3 15,3-2 2-15,-4-2-2 0,1 2 0 16,-1-3 0-16,-2 2-2 0,-3 0 0 0,0-1-1 0,2 1 2 16,-2-1 2-16,-1-1-1 0,-2 3 3 0,3 0-5 15,-3 1 0-15,1-1 0 0,0 1-2 16,-2 0 3-16,-1-1-1 0,2-1 1 16,-3 1 1-16,0-1-3 0,-1 0 1 15,0-1 0-15,-1 2 0 0,-2 0 2 0,0 1-3 0,-1-1 1 0,0 1-2 16,0-1 1-16,0-1 3 0,0-2-1 0,0 0 0 15,-4-2-1-15,1 4-4 0,-1-2 0 16,-1 2 3-16,0 0-2 0,1 1 2 0,-1 2 0 16,2 1-3-16,-4-2 2 0,3 3 2 15,-5 1-2-15,4 1 4 0,-3-1-3 0,0 4-1 16,-1-1 1-16,0 0-3 0,-1 0 3 0,0 1-1 16,-1-1 0-16,1 1 2 0,-1 0-2 0,1 1 0 15,0 1 0-15,-3 0-2 0,5 0 2 0,-7-1 0 16,2 0 1-16,-2 0-1 0,2 0-1 15,-2 2 1-15,-1-2-2 0,-3 2 2 0,1-1 0 16,-1 2-1-16,-2 1 1 0,2 0 1 0,-2 0 2 16,2 0 0-16,-2-2-1 0,-1 3 0 15,1-1-2-15,1 2-1 0,0 1-1 0,3 0-1 16,0 2 3-16,1-5 0 0,3 3 2 0,-1 1 0 16,1 0-2-16,1-2-1 15,0 1 0-15,-3 2-1 0,2-2 2 0,0 2 1 0,-1-1 0 16,0-1-1-16,1 2 0 0,-3-1-1 0,2 1 0 15,-2-2 1-15,0 2 0 0,-2 0 0 0,3 0 0 16,-1 0-2-16,1 0 2 0,-1-3 0 0,-1 1 0 16,2 0 1-16,-2 1-2 0,0 1 1 15,2 0 0-15,-3 1-3 0,4-1 3 16,-3 1 0-16,-1 0 0 0,3 1 0 16,-2-1 0-16,1 1 0 0,1 0-3 0,2 0 2 0,2 1-1 15,3 0-1-15,4 0 2 0,2 0-2 0,0 0 3 0,2 0 1 16,-2 0-2-16,-3-2 1 0,-2-1-2 0,-9 1 1 15,2-2 0-15,-5 3 1 0,-1 0 0 16,1-2 0-16,-1 2-3 0,3 1 2 0,-4 0 1 16,0 0-3-16,-4-1 3 0,0 1-2 0,-4 2 2 15,1 2-1-15,-2-1 0 0,1 1-1 0,1 1-1 16,2-3 0-16,0 3 1 0,-1 1 2 16,4 0-1-16,1-1 1 0,1 2-1 0,2-1-3 15,3 0 3-15,5-3 0 0,0-1 0 0,5 0 1 16,0 1-2-16,3-3 0 0,0 2-1 15,0-1-1-15,2 0 2 0,-1 2 0 0,0-2 0 16,-2 1-1-16,1 1-1 0,3-2-5 0,-1 1-8 0,-1 2-11 16,-1 0-13-16,-1 3-19 15,1 5-34-15,-3-1-51 0,1 5-121 0,-2-5-621 0,4-3-824 16</inkml:trace>
  <inkml:trace contextRef="#ctx0" brushRef="#br0" timeOffset="50510.4013">2647 5885 0 0,'0'0'0'0,"0"0"0"0,0 0 0 0,0 0 0 15,0 0 0-15,0 0 0 0,0 0 331 16,0 0 1-16,0 0-16 0,0 0-17 0,0 0-18 0,0 0-23 16,-37-71-17-16,34 67-17 0,2 2-15 0,-1-1-15 15,1 2-28-15,1 1-27 0,0 0-40 16,0 0-38-16,0 0-30 0,0 0-16 0,0 0-7 15,0 0-8-15,-2 0-5 0,2 4-7 16,-3 1 6-16,0 2 9 0,0 4 10 0,-3 1 12 16,0 2-5-16,1 1-4 0,-4-1-3 15,6 0 0-15,-2 0 2 0,2 0 1 0,1 1 2 16,-2-1 1-16,0 4-1 0,2-1 0 0,-3 2-1 16,2 0-7-16,2 1-4 0,-1 0-2 0,0 2-2 15,-2 3 3-15,2 1 3 0,-3 2-2 0,1 1 0 16,-4 5 4-16,2 0 3 15,-1 2 3-15,1-1-5 0,2-2-6 0,0 1-2 0,1 1-3 0,-1 1 3 16,2 0 8-16,-2 0-4 0,0 3-2 16,1-4 1-16,-2 2-9 0,3-3 5 15,0 1 3-15,-2-1-1 0,1-1 4 0,2 0-3 16,1-3-2-16,1 0-1 0,-1-1 0 0,0 0 4 0,-1 3 1 16,1 0 2-16,0-2-8 0,-1 3 3 15,0-4-1-15,0 0-1 0,0 0 7 0,-1 0-7 16,2-1 0-16,-1 2 0 0,1-1-4 0,-2-3 2 15,1 0 2-15,1-1-3 0,-1-1 5 0,0 0-2 16,0 3 0-16,0 0 2 0,-1 0-3 16,1 0 2-16,1-1 2 0,-2 0-3 0,1-2 2 15,1-2-3-15,-1 1 0 0,0-1-2 0,0-1 1 16,1 1 2-16,-1 0 0 0,-2-1 2 0,3 0-6 16,-1 1 2-16,1-3 0 0,0-1-1 0,-2-2 3 15,1-2-2-15,1-2 0 0,1-2 1 16,-1-4-5-16,0-3 2 0,0-2 1 0,0-1-1 15,0 0 3-15,0 0 1 0,0 0-2 0,0 0 2 16,0 0-2-16,0 0 1 0,0 0 2 0,0 0 1 16,0 0 1-16,0 0 3 0,0 0 2 15,0 0 2-15,0 0 2 0,0 0 0 0,0-1-2 16,2 1-4-16,-2-1-6 0,1-1-7 0,3-1-10 16,-2-2-28-16,0-4-82 0,6-5-31 0,1-3-111 15,0 1-418-15,-4 5-957 0</inkml:trace>
  <inkml:trace contextRef="#ctx0" brushRef="#br0" timeOffset="51344.2671">3416 5866 391 0,'0'0'537'0,"0"0"-59"0,0 0-85 15,0 0-49-15,0 0-44 0,0 0-57 0,0 0-72 16,0 0-61-16,0 0-43 15,0 0-32-15,0 0-19 0,0 0-6 0,0 0-5 0,-15-14-3 16,15 14-3-16,0 1-3 0,0 3 2 16,-1 2 11-16,-2 2 6 0,0 2 5 0,-3 1 3 15,2-1-5-15,0 1-1 0,1 0 4 0,0 1-2 16,-3 1 4-16,4 0 0 0,-2 2-3 0,0 1 0 16,2 0-7-16,-2 3-4 0,0-2 1 15,3 3-5-15,-1-2 1 0,1-1-2 0,-3 1 0 16,3 0-3-16,-1 1 8 0,2 4 7 0,-2-2 6 0,0 2 7 15,-1 1-3-15,0 2-6 16,1 1-4-16,0 0-9 0,-2 0 4 0,2 0-2 16,2 0-1-16,-1 1 6 0,1-1-7 0,0 1-2 15,0 0 0-15,1-1-6 0,-1-2 2 0,0-1 1 16,0 0 0-16,3 0 6 0,-2-2 0 0,2 3-1 16,-2-4 0-16,1 0-3 0,0 0-1 15,-1-3 1-15,0 2 0 0,-1-2-1 0,2 1 2 0,-2-1 2 16,0 0-2-16,0-4 1 0,0-1-1 0,0 1-1 15,0-3-1-15,1-1-2 0,-1 1 0 16,0-2 1-16,0 0 1 0,0-2 0 0,-1 0 0 16,1 2-1-16,-2-1-2 0,2 2 0 15,-1 1 1-15,1 0-1 0,-1 1 3 16,-1 0-2-16,2 3 0 0,-1 0 1 0,-1 0-1 0,1 2 1 16,-1 1-1-16,1 2 1 0,0 0 0 15,-1 2-1-15,1 1 0 0,-1-1 0 0,-2 2-3 0,1-2 3 16,2 1-1-16,0 1 0 0,-1-2 2 15,-1 2-4-15,2-3 3 0,1 0 0 16,-2-2 0-16,2-1 5 0,0-2-6 0,0 1-1 0,0-2 0 16,0 1-6-16,0 1 8 0,0-3 1 15,-1 2 0-15,0 1 6 0,0-2-7 16,0 0 0-16,-2-2-1 0,2 2-1 0,-2 0 3 0,1 3 0 16,-4-1 0-16,2 0 0 0,-2 1-2 0,2-3 2 15,-2 2 0-15,3-1 1 0,-2-3-1 16,1-2 0-16,2-2-1 0,0-3-7 15,0 1 8-15,0-4 1 0,0 0 0 0,2-2 10 0,0-1-7 0,0 0 1 16,0 0-1-16,0 0-4 0,0 0 5 16,0-5-11-16,0-2-18 0,0-3-26 0,0-4-44 15,0-4-63-15,0-3-208 0,0 3-830 16,0 7-546-16</inkml:trace>
  <inkml:trace contextRef="#ctx0" brushRef="#br0" timeOffset="52065.4506">1444 6968 1401 0,'0'0'403'0,"0"0"-15"0,0 0-106 0,0 0-57 16,0 0-67-16,0 0-32 0,0 0-48 0,0 0-15 16,0 0-35-16,0 0-9 0,0 0-16 0,0 0-8 15,0 0-3-15,0 0-4 0,-4 0 1 0,6 0-2 16,-2 0-1-16,0 0 1 0,0 0-1 16,0 0 0-16,2 0 4 0,1 2 13 0,4-1 19 15,4 0 10-15,0 1 3 0,3-2-3 16,5 0-8-16,1 0 0 0,2 0 3 0,5 0 2 15,2-3 1 1,3-2-4-16,2 0-3 0,7 0-2 0,5 0 0 0,1-1-3 0,4 0-2 16,4 1-1-16,2 0-3 0,1-2 1 15,3 0 4-15,5 1-5 0,-1-2 2 0,6-1-3 0,4 1-4 0,1 0 2 16,3-1-2-16,1 0 2 0,2 0 4 16,0-2-6-16,-5 3-1 0,1-1-1 0,-4 1-5 15,-5 1 5-15,2-1 2 0,-6 0-2 16,0 2 3-16,-2-2-3 0,-3 0-2 0,-4 2 2 15,-1-2-1-15,-6 1-1 0,-4 0 0 0,-5 2-1 0,-1-1-4 16,-5 0 4-16,-4 1 0 0,-2 0 2 16,-4 0-2-16,0 0 1 0,-6 1 0 0,2 0-2 15,-3 1 1-15,-3 0 0 16,0-1-1-16,0 2 1 0,-4-2 9 0,3 1-10 16,2-1 1-16,-2 2-1 0,-2-1-2 0,-1 0 2 0,1 1 0 15,-3 0 0-15,-2 1-3 0,-2-1 4 0,-1 1 0 16,1-1 1-16,-3 1 4 0,2 0-3 0,-3 1 0 15,0 0 1-15,0 0-8 0,0 0 6 16,0 0-6-16,-3 0-12 0,-2 0-21 0,0 0-67 0,-5 0-93 16,-7 0-216-16,6 0-831 0,1 0-463 0</inkml:trace>
  <inkml:trace contextRef="#ctx0" brushRef="#br0" timeOffset="52924.5066">1975 6447 926 0,'0'0'421'15,"0"0"-65"-15,0 0-67 0,0 0-15 0,0 0-45 0,0 0-34 0,0 0-45 16,0 0-36-16,0 0-41 16,0 0-33-16,0 0-22 0,0 0-18 0,0 0-8 0,0 0 5 0,-17-14 3 15,14 26 10-15,0 3 1 0,-3 3-4 16,1 3 1-16,-2 1-4 0,-1 4 5 0,1 0-1 15,-1 1 0-15,0 0 0 0,0-1-7 0,-1-4-3 16,5-3 0-16,-3 0 0 0,4-2 3 16,-4-2 4-1,3-3 0-15,-2-2-2 0,5-4-2 0,1-2 0 0,-1-2 0 16,1-2 2-16,0 0 2 0,0 0 10 0,0 0 13 16,0 0 16-16,0 0 19 0,0-1 6 15,0 0 3-15,0-1-7 0,1-3-13 16,0-3-26-16,2-4-17 0,0-4-11 0,0-2-5 0,-1-4 8 15,3-4-2-15,2-3 0 16,-1-3-2-16,5-3 1 0,-1-2 5 0,0 2 2 16,2 0-4-16,0-2 0 0,2 5-1 0,-1 2-5 15,1 3 5-15,1 4 0 0,-3 0-2 0,5 5 4 0,-5 2-3 0,-1 3-1 16,0 5 3-16,-2-1-3 0,1 3 4 0,-3 1 1 16,-3 3-2-16,-3 1 2 0,1-1-6 0,-1 2-7 15,1 0-10-15,0 3 4 0,1 3 3 0,4 3 6 16,3 1 13-16,-1 1-6 0,-2 4 3 15,3 2 0-15,-2 1-2 0,0 1 9 16,-1 5-6-16,-3-2 0 0,5 6 1 0,-6-3-5 16,2 2 2-16,-3-2-2 0,-1-1-2 0,0 1 2 0,-1 2 4 15,2-2 1-15,-2-1 3 0,0-1-4 0,0-5-3 16,0-2-1-16,0-2 3 0,0 1-2 0,-2-4 5 0,1 1-1 16,0-2-2-16,-1-1 0 0,1-1-9 15,-1-3-8-15,2-2-13 0,-2 1-19 16,1-2-23-16,0 1-37 0,1-2-61 15,-2-1-80-15,1 0-173 16,0 0-603-16,1-1-467 0</inkml:trace>
  <inkml:trace contextRef="#ctx0" brushRef="#br0" timeOffset="53324.6326">1756 6611 1305 0,'0'0'382'16,"0"0"-8"-16,0 0-61 0,0 0-64 15,0 0-83-15,0 0-40 0,0 0-39 0,0 0-30 0,0 0-22 16,0 0-16-16,0 0-2 0,0 0-5 16,0 0 16-16,0 0 8 0,27-8 1 0,-6 2-1 15,-1 0-15-15,8-1-6 0,-2-2 0 16,1 1 2-16,2-2-2 0,-3 1 2 0,2-1 0 0,0-1 0 15,3 2-3-15,-1-1-2 0,-1 2-7 16,-1-1-1-16,-6 3 1 0,-1-1-1 16,-6 1 1-16,2 1 4 0,-6 3-1 15,-2-2 0-15,-2 3-1 0,-4 0-2 0,-2-1 6 16,-1 2 8-16,0 0 4 0,0 0 4 0,0 0-4 0,0 0-5 16,0 0-1-16,0 0-3 0,0 0-2 0,0 0-4 15,-1 0-3-15,1 0-2 0,0 0-3 16,-1 0-3-16,1 0-3 0,0 0-12 0,-1 0-20 15,1 0-30-15,-3 0-55 0,-1 4-42 0,1 1-98 16,-1 0-332 0,1-1-1028-16</inkml:trace>
  <inkml:trace contextRef="#ctx0" brushRef="#br0" timeOffset="58057.2774">1746 7158 81 0,'0'0'592'0,"0"0"-191"16,0 0-63-16,0 0-48 0,0 0-13 15,0 0-52-15,0 0-41 0,0 0-42 0,0 0-45 16,0 0-37-16,0 0-21 0,0 0-8 15,15-52-3-15,-4 44-2 0,-2 3 0 0,-3 0 3 16,0 2-1-16,-5 2-2 0,2 0-5 0,0 1-7 16,1 0 21-16,5 0 2 0,1 0-6 0,1 0-5 15,0 0-29-15,4 3-13 0,-4 2-2 16,-1 3 5-16,-1 0 0 0,0 3 3 0,-3 3 7 16,2 0-3-16,-3 1-2 0,1 2 2 15,-4 0-1-15,-1 1 4 0,-1 1 14 0,0 2 8 16,-4 0 6-16,-3-4 0 0,3 1-6 15,-4-2-8-15,-1-2 0 0,-1 1 0 16,0-1 3-16,0-2 0 0,-3 1-3 0,-3-2 2 16,3 0-6-16,2-2 0 0,-2-1-1 0,4 0-4 0,1-1 0 15,1-1-1-15,4-2-4 0,1 0 3 0,1-2-4 16,1-1-2-16,0-1 1 0,0 1-1 0,4-1 4 16,3 0 6-16,3 0 4 0,4 0 0 15,4 0 4-15,4 0-3 0,0-4-1 0,4-1 0 16,-3-2-3-16,5 1 0 0,-1-1 6 15,-1 1 3-15,5-3 2 0,-1-1 1 0,-1 2-7 0,-1 0-2 16,-7 1-3-16,0 2 3 0,-8 1 2 16,1 1-3-16,-4-1-1 0,-4 3-3 15,-2 0-1-15,-4 1 10 0,0 0 8 16,0 0 4-16,0 0 6 0,0 0-1 0,-3 0-2 0,2 0 2 16,1 0-1-16,-1 1-9 0,0-1 1 0,0 0-8 15,1 0-3-15,-1 0-2 0,1 0-3 16,-2 0-2-16,2 0 1 0,0 1-3 0,0-1 1 0,0 0-4 15,-3 0-13-15,3 0-21 0,-1 0-47 16,-2 3-78-16,-3 1-134 0,4-1-633 0,-1 1-770 16</inkml:trace>
  <inkml:trace contextRef="#ctx0" brushRef="#br0" timeOffset="62569.0345">4213 6806 0 0,'0'0'0'0,"0"0"0"0,0 0 0 16,0 0 155-16,0 0 187 0,0 0-42 0,0 0-58 16,0 0-50-16,0 0-39 0,0 0-23 15,0 0-11-15,0 0-9 0,-46 15-13 0,43-15-12 16,2 1-18-16,1 0-16 0,0 0-10 0,0-1-5 15,0 0 3-15,0 0-2 0,0 0 1 0,0 1 0 16,0-1-4-16,0 2 1 0,0-2 2 0,0 0 3 16,0 0 8-16,0 0 6 0,0 0 4 15,1 0 0-15,2-2 11 0,1 0 7 16,3-1 2-16,2-3-1 0,3-1-20 0,2-3-20 0,3-2-11 16,2-1-7-16,2 0-2 15,-1-2-2-15,4 0-3 0,-2 0 1 0,5 0-4 0,-3-1 2 16,4-2 2-16,0 1 0 15,0-2-1-15,0 0 2 0,0 0 0 0,2 0 2 0,-3 0 6 0,3-1-3 16,-2 1-4-16,3-2-2 16,2 1-2-16,-3-1-2 0,3 0 2 0,0-1 2 15,0 1 1-15,1-1-2 0,0 2 1 0,1 0 0 0,-3 0 4 16,2-1 0-16,0-1-2 0,1 1-3 0,-1-1-4 16,-1 4-1-16,1-3-1 15,-1 0 0-15,-1 0 0 0,-2 0 1 0,1 1 1 0,-1-1 1 16,1 2-1-16,-1 0-2 0,0 0-2 15,-3 3 0-15,0-2-2 0,1 2 1 0,-1 0-1 16,1 0 1-16,-2-1-1 0,4 0 0 0,-1 1 1 16,-1-1 0-16,-2 2 1 15,0-2-1-15,0 1-1 16,-2 0 0-16,0 1-2 0,-1 1 0 0,1 1 0 0,0-2-1 0,-4 1 2 0,1 0 0 0,0 1 0 16,-1-1-1-16,0 3 3 0,-2-2-1 15,-2 2 2-15,0 0 1 0,-3 3-3 0,-2-1 1 16,2 3-1-16,-6 0 3 0,1-2-1 0,1 2 1 15,-2 0 0-15,-1 0-3 0,2 0 2 0,-2 2-2 16,-2-1 0-16,2 1 0 0,-2 2-1 16,-3 1 2-16,-1 0 0 0,0 1 1 0,0 0 5 15,0 0-2-15,0 0 1 0,0 0 0 0,0 0-1 16,0 0 2-16,0 0 0 0,0 0-1 16,0 0 0-16,0 0-1 0,0 0-1 15,0 0 1-15,0 0-3 0,0 0 0 0,0 0-2 16,0 0-1-16,0 0-5 0,-1 0-3 0,0 0-10 0,-1 0-12 15,-1 0-14-15,1 0-30 0,-1 0-18 16,-3 0-26-16,2 0-43 0,-3 0-37 0,3 0-125 16,-2-1-310-16,5 1-523 0</inkml:trace>
  <inkml:trace contextRef="#ctx0" brushRef="#br0" timeOffset="63002.0455">5574 5396 408 0,'0'0'708'0,"0"0"-249"0,0 0-33 16,0 0-70-16,0 0-69 0,0 0-83 0,0 0-56 15,0 0-57-15,0 0-43 0,0 0-30 0,0 0-16 16,0 0-9-16,0 0-7 0,0 0-6 0,-66-10-3 15,69 10 6-15,0 3 28 0,5 0 19 0,4 2 11 16,-2 0 1-16,1-1-20 0,4 0-10 16,-1 1-3-16,3 0 3 0,1-1 12 0,4-1 10 15,2-1 4-15,5 1-1 0,0-3-4 0,5 0-3 16,2 2-1-16,-1-2-2 0,5 0-13 0,-4 0-7 16,-2 2-3-16,-3 0-3 0,-1 2 3 15,-6-3 1-15,0 1-1 0,-2 0 2 0,-1 1-4 0,-3-3 1 16,-1 3-2-16,0-2-2 0,-3 0 3 15,-2 1 0-15,1-2 1 0,-5 1 1 0,1-1 0 16,2 0-2-16,-5 0 1 0,3 0 1 0,-3 0-2 16,1 1 0-16,1-1-1 0,-1-1-4 15,-2-2-2-15,4-2-9 0,1 0-19 0,-1-1-24 16,1-1-38-16,0-1-48 0,-1 0-72 0,-2-1-174 16,-2 4-526-16,3 0-695 15</inkml:trace>
  <inkml:trace contextRef="#ctx0" brushRef="#br0" timeOffset="63382.1626">6356 5366 1390 0,'0'0'388'0,"0"0"-87"0,0 0-39 16,0 0-68-16,0 0-47 0,0 0-48 0,0 0-31 15,0 0-14-15,0 0-8 0,0 0-2 0,0 0 0 16,0 0 1-16,0 0 0 0,0 0 1 0,-35 98-6 15,30-82-6-15,2 2-2 0,-4 4-6 16,-4 4 1-16,1 2 1 0,-1 4-2 16,-7 4 0-16,2 1-6 0,-1 2-4 0,-3-1 1 15,1 0-6-15,0-1 0 16,2-1 0-16,-1-4-6 0,0-2 6 0,6-4 0 16,-1-3-1-16,0-2 0 0,6-3-2 15,0 0 0-15,0-3-3 0,3 0 1 0,-1-4-1 0,3-2-3 0,1-3-2 16,1-2-5-16,0-3 2 0,0 0 2 0,0-1 0 15,0 0 4-15,0 0-3 0,0 0 0 16,0 0 1-16,0 0-4 0,0 1 4 16,0-1 1-16,0 0-1 0,0 0 3 0,0 0-3 0,0 0 1 15,0 0 0-15,0 0 2 0,0 0 1 0,0 0 1 0,0 0 1 16,0-1-6-16,0 0-1 0,0 0-12 16,0-1-23-16,0 1-38 0,0-2-77 0,3-2-82 15,3-1-504-15,-3 3-958 0</inkml:trace>
  <inkml:trace contextRef="#ctx0" brushRef="#br0" timeOffset="64942.3715">8257 4663 0 0,'0'0'0'0,"0"0"0"15,0 0 0-15,0 0 61 0,0 0 328 0,0 0-17 16,0 0-48-16,0 0-58 0,0 0-39 16,0 0-40-16,0 0-29 0,0 0-15 0,0 0-13 15,0 0-7-15,-28-106-4 0,25 98-10 0,-1 1-12 16,-3 0-16-16,-2 0-17 0,0 1-12 15,0 1-9-15,-1-1-5 0,-1 1-6 0,-1 1-4 16,0 0-6-16,0 1-3 0,-2 0 1 0,1 1-8 0,2 1-2 16,-2-2-1-16,2 3-8 0,-2 0 8 15,2 0 0-15,0 0-1 0,-1 0 4 16,1 0-2-16,0 0 0 0,-5 1 0 0,4 2 0 0,-6-1-2 16,5 2 0-16,-5-2 0 15,3 3 1-15,-4-1 2 0,0 1 0 0,-1 0 1 16,1-1 3-16,-1 2-5 0,-1 1-1 0,1-2 0 15,-1 4-8-15,0-1 8 0,0 0-1 0,-1 1 2 0,0-1 3 16,-3 2-3-16,3-1-1 0,1 3-2 16,-1 0-4-16,2-1 3 15,1-1-2-15,0 0 1 0,5-1 0 0,-3 0-1 0,2-1 2 0,0 2 0 16,4-4 3-16,-3 4-2 0,0 0-2 16,2 2 1-16,-1-2-4 0,-3 3 1 0,4-1 1 15,0 1 0-15,-4 2 3 0,4-1-3 0,-3 4-2 16,-2-1 2-16,-1 3-6 0,3-1 5 0,-3 1 1 15,-1-2 1-15,0 3-2 0,2 0 1 16,1-1-2-16,-3 0 0 0,1 1 2 0,0-1-2 16,3 0-1-16,1 1 1 0,0-1-3 0,1 0 3 0,2 2-1 15,-1 0-1-15,1 1 3 0,-3-1-1 16,3 2 0-16,0-2-1 0,2-1 0 16,0 1-1-16,4 1 1 0,-1-1 1 0,2 1 0 15,1-1 0-15,-1 1 0 0,1 0 1 0,1-1 1 16,-2 0 0-16,2-2 0 0,1 4-2 15,-1-1 1-15,-1 2 2 0,0 1-1 0,2-1-1 0,2 0 2 16,-1-1-5-16,0 1 1 0,0-2 0 16,1 3-1-16,4-2 3 15,0 1-1-15,3 0 2 0,-1-2-4 16,1 2 4-16,3-2-3 0,0 1 0 0,0-1 2 0,2 0-3 0,0 0 0 16,3-1 1-16,2 1-2 0,-3-2 4 0,4 2 0 15,2 2-1-15,1-2 1 0,-1-1-1 16,6-1 0-16,-5-1 0 0,5 1 0 0,-4-1 1 15,4-2 0-15,-1 0 0 0,2 0 2 0,2-1-1 0,1-1 0 16,1 0 1-16,3-2-1 0,-1 1 0 16,4-4 0-16,-2 1 0 0,2-1-2 15,2-2 5-15,2 1-3 0,-2-2 1 16,2-1 1-16,0 0-5 0,3-3 3 0,-1 0 0 0,-1-2-1 16,1 2 4-16,-1-4-3 0,-1 0 0 0,-1 0 0 15,0 0 0-15,0-6 1 0,-1 0 1 0,1-2 2 0,-2 0-3 16,-1-1 1-16,-2-1-1 15,3-1-1-15,-1-4 4 0,-3 1-3 0,3 0 0 16,1-3-1-16,-3 0-4 0,4-2 3 0,0 2-1 16,2-2-1-16,-3 1 5 0,0-3-5 0,1-1 3 0,-2 0-1 15,-3-2-4-15,2-1 5 16,-3 0-3-16,2-1 1 0,-2 0-1 16,-1 0 0-16,0-2 2 0,0 0 1 0,-3-1 3 15,-2-3-2-15,-2 1 1 0,2-2 0 0,-4-3-3 0,1 0 4 16,-2-3-1-16,-1-1-1 0,-1 0 3 0,-1 0-3 15,-3 1-1-15,-3 0 1 0,-3 0-1 0,-2 2 1 16,0 0 1-16,-6-3 0 16,1 3 1-16,-3-1 0 0,-1-2-2 15,0 1-2-15,-7 0 1 0,3 2 1 0,-4 2 2 16,-2 1 1-16,0 1-3 0,-3 1-2 0,-1 4-2 0,0-1-2 16,-3 2 3-16,3 2-2 0,-3 1 1 15,2 2-1-15,-1-1 2 0,-3 3-2 0,3-1 0 0,-4 0 0 16,-3 0-1-16,0 2 2 0,0 1-2 0,-6-1 3 15,-1 2-3-15,-1-2-1 0,0 3 1 0,-3 2-3 16,-2-1 2-16,-3 1 2 0,2 2-2 0,-2 2 0 16,-4 2 0-16,-1-1 0 15,1 3 1-15,-5 1 0 0,3 1 0 0,-5 1 0 0,0 1 0 16,6 0-1-16,-3 0 0 16,4 2 2-16,3 0-2 0,0-1 4 0,6 4-1 0,-2-1-5 15,5 0 3-15,1 0-5 0,2 1 1 0,2 2 4 0,-2-1-2 16,5 1 0-16,-4 0-1 0,5 2-3 15,-1 2-12-15,0 4-16 0,2 1-13 0,1 1-17 16,3 1-15-16,-2 0-30 0,2 2-57 16,2-2-84-16,-1 2-276 0,6-5-669 0,2-5-205 0</inkml:trace>
  <inkml:trace contextRef="#ctx0" brushRef="#br0" timeOffset="65515.341">7878 4652 1171 0,'0'0'399'15,"0"0"-64"-15,0 0-60 0,0 0-30 0,0 0-14 0,0 0-47 16,0 0-48-16,0 0-41 0,0 0-38 0,0 0-31 16,0 0-21-16,0 0-4 0,0 0 0 0,0 0 5 15,-7-3 6-15,4 22 3 0,1 5 2 16,-3 4 3-16,2 0-1 0,-3 5 0 15,3 2 0-15,-3 2-2 0,3 2 2 0,-2 1-1 0,0 3-1 16,2 2-1-16,-2-1-5 0,2 5 0 31,0-1-1-31,-3 1-6 0,2 1 5 0,0 0-5 0,2-3 0 16,1-1 3-16,-1-4-6 0,2-1 2 16,0-2 0-1,0-3-2-15,0 1 0 0,0-1 1 0,1 1-1 0,0 1-1 16,0 0 1-16,0 3-1 0,0 0 1 0,-1 2 4 0,0 2-1 0,3 0 0 15,-3-1 1-15,-3 0-2 0,0-3 0 0,2-3 1 0,0-3 1 0,-4-6 2 0,3-2-3 16,1-3 1-16,0-2-2 0,-2 0-2 0,-1-4 3 16,2-2 1-16,1-2-2 0,-2-3 3 15,2-5-2-15,1 0-1 0,-3-1-1 0,3-3 0 16,0-1-2-16,0-1 0 0,0 0-4 0,0 0-7 16,0 0-10-16,0 0-17 0,0-2-20 15,0-2-51-15,0-4-91 0,0-2-254 0,4 1-688 16,-1 1-352-16</inkml:trace>
  <inkml:trace contextRef="#ctx0" brushRef="#br0" timeOffset="66018.3414">8691 4632 600 0,'0'0'534'0,"0"0"-348"0,0 0 55 0,0 0 14 15,0 0 14-15,0 0 11 0,0 0-55 0,0 0-30 16,0 0-43-16,0 0-43 0,0 0-32 16,0 0-27-16,0 0-21 0,5-87-11 0,-5 87-7 15,0 0-6-15,0 4-2 0,0 2 3 0,3 3 2 16,-3 4 7-16,0 5 5 0,-3 3 2 0,1 2 5 15,1 4-2-15,-2 2 1 0,-1 0-3 16,1 0-7-16,3 3 2 0,-2 0 0 16,0 1-1-16,-1 1 3 0,3-1-4 0,3 2-4 0,-3-2 1 0,0 2 1 15,1 1-3-15,1 2 2 16,-1 4 0-16,-1 3 0 0,1 2 5 0,0 1-3 16,-1 4-3-16,-2 1 1 15,-1 1-7-15,-3 0-1 0,-3 0 1 0,3 2-6 16,-2 0 6-16,-2-2 1 0,-1-2-2 0,2-2 1 15,0-1-2-15,-2-4-3 0,2 0 0 0,0-2-2 0,-2-1 2 16,2-6 1-16,0-2 1 16,3-4 1-16,-3-4-2 0,1-3 1 0,1-3-1 15,3-2 0-15,-4-2 3 0,4-4-1 0,-1 1-1 0,2-5 0 0,1-1-3 16,0-1 0-16,-2-2-2 0,3-1-2 16,0-2-7-16,0 0-11 0,0 1-17 0,0-2-23 15,0 0-41-15,-3 0-66 0,3-4-179 16,0-1-799-16,1 2-556 0</inkml:trace>
  <inkml:trace contextRef="#ctx0" brushRef="#br0" timeOffset="66613.838">6834 5549 586 0,'0'0'314'0,"0"0"23"0,0 0 35 0,0 0-6 0,0 0-28 0,0 0-76 16,0 0-86-16,0 0-65 0,0 0-51 0,0 0-21 16,0 0-5-16,0 0 4 0,0 0 10 0,0 0-3 15,63-6-6-15,-25 2-5 0,2 0-8 0,3 1-4 16,3-2 0-16,1 1-5 0,3-2 2 0,2 0-2 15,4-1 1-15,0-1 4 0,4 0 2 16,5-1-1 0,1 0 1-16,4-2-4 15,7 0-1-15,-1 0-2 0,6-2-3 0,5 0-3 0,-2-2-2 16,2 1-1-16,-3-2 0 0,-2 0 0 0,-4 2-2 0,-2 1 0 16,-5 1-1-16,-3 3-1 0,-6-3 0 0,-8 1 0 15,-3 3-2-15,-5 0 4 0,-8-1-2 16,-4 2 0-16,-6-1 2 0,-4 3-2 0,-3-1 3 0,-4 1-1 0,-4 0 1 0,-4 2 3 15,-6 1-1-15,2 0 4 0,-5 1 2 0,0 1 4 16,0 0 1-16,0 0-4 0,0 0-6 16,-6 0-13-16,1 0-19 0,-5-2-21 15,-6 1-30-15,-4-1-37 0,-1 2-72 0,-5 0-158 16,3 0-744-16,10 0-613 0</inkml:trace>
  <inkml:trace contextRef="#ctx0" brushRef="#br0" timeOffset="67461.5622">7201 5043 1606 0,'0'0'384'0,"0"0"-56"15,0 0-85-15,0 0-70 0,0 0-59 16,0 0-54-16,0 0-48 0,0 0-7 0,0 0 2 0,0 0 10 16,0 0 12-16,0 0-5 0,0 0-2 15,0 0 2-15,15 101-3 0,-14-79 5 0,-1-3 0 16,0 1-4-16,0-2 2 0,0 1-5 15,0-3 1-15,-4-1-2 0,2-2-6 0,1 0 2 16,-2-1-2-16,-1-2-1 0,2-2 2 0,1-2-3 0,-1-2 0 16,1 0 3-16,0-2-1 15,1 0 4-15,0-1 5 0,0-1 6 0,-3 0 9 0,3 0 8 16,-1 0-2-16,-2-5-9 0,1 0-9 16,-3-2-16-16,2 0-3 0,-5-1-1 0,3-3-7 15,-4-1 6-15,0-2-2 0,1 0 1 0,3-2 2 16,-2-2-4-16,2 1 0 0,0-1-1 0,4-2-2 15,0 0 0-15,1 2 0 0,0-2 0 16,3 1-3-16,6-1-1 0,3-2-2 0,5 0-1 16,3 0 4-16,3-2 1 0,4 3 0 0,-4 0-1 0,7 0 1 15,-3 2 0-15,-2 3 2 0,3 0 1 16,-6 4 0-16,-2 3 0 0,-1 4-3 16,-6 2-6-16,-1 2-2 0,-3 1-3 0,0 2 1 0,-1 5 5 15,-3 2 4-15,1 3 1 0,-5 5 1 16,0 1 3-16,-1 4 2 0,-3 1 1 15,-5 2 0-15,-3 2 0 0,-1-2-4 0,-3-1 4 16,3-1 0-16,1-5-1 0,0-1 10 16,2-3-9-16,0-4 0 0,5-1 1 0,-2-6-7 15,4 0 6-15,2-3 1 0,0 0 1 16,0 0 5-16,0 0 0 0,2-1 3 0,5-4-1 0,-2-4-4 16,5-1-4-16,5-2-3 0,-2-1-2 15,4 2-2-15,-2 1 5 16,1-1-1-16,-4 3 0 0,0 1 7 0,3 3-9 15,-5 1-3-15,2 1 3 0,-3 2-13 0,-3 0 8 0,2 3-2 0,2 6-3 0,-1 0 14 16,0 2-6-16,-1 3 1 0,-4 1 3 16,-1 2-4-16,0 2 2 0,-3-1 3 0,0 2 2 15,-7 1-2-15,-3-1 3 0,-2 0 1 16,-4-2-1-16,2 0 3 16,-6 1-2-16,-1 0 1 15,-7-4 3-15,1 2-7 0,1-3 9 0,-3-4-1 0,1-1 2 0,3-1 9 0,-1-1-8 16,6-4 1-16,-1 1 0 0,7-2-4 15,-1-2 6-15,4 0 0 0,2-1-3 16,3 1 4-16,-1-1-5 0,4-1 0 0,-1-1-1 16,3 1 0-16,1 1-3 0,0 0-4 0,0-1-11 0,0 1-18 15,4-1-24-15,0-1-45 0,5 1-60 0,3-1-223 0,0 3-840 16,-3-3-510-16</inkml:trace>
  <inkml:trace contextRef="#ctx0" brushRef="#br0" timeOffset="70464.5687">7251 5668 0 0,'0'0'124'0,"0"0"323"0,0 0-51 0,0 0-21 0,0 0-45 0,0 0-43 0,0 0-45 16,0 0-40-16,0 0-36 0,0 0-37 15,0 0-37-15,0 0-34 0,-8-26-26 16,8 26-20-16,0 0-6 0,0 1-6 16,0 2-6-16,0 1 21 0,-2 2 13 0,1 4 13 0,-1 2 9 15,-1 1-17-15,1-1-12 0,0 2-10 0,1 1 6 16,0 1 7-16,-1 3 2 0,0 0 0 0,0 3-11 16,0 1-7 15,1 0-2-16,1 1-1-15,-2-2 0 0,1 2 0 0,0-2-1 0,-3-2-2 0,3-1 2 0,1-1 0 0,-1-4 1 16,1 0-1-16,0-1 1 0,0-4-2 0,0-1 0 0,0-2 1 0,0-2-1 0,0 0 0 0,0-2 0 0,0 2-1 16,0-2 0-16,0 0-4 0,0 1-10 15,0-1-23-15,-1-1-46 0,0 1-74 0,-1 0-159 16,-1-1-598-16,1 0-707 0</inkml:trace>
  <inkml:trace contextRef="#ctx0" brushRef="#br0" timeOffset="70866.4338">7487 5631 904 0,'0'0'536'0,"0"0"-215"0,0 0-54 15,0 0-19-15,0 0-55 16,0 0-57-16,0 0-54 0,0 0-35 0,0 0-19 0,0 0-9 0,0 0 1 15,0 0 4-15,0 0-2 0,0 0 3 0,-56 66-3 16,54-53-3-16,-2 2 3 0,3 0-5 0,1-1-2 16,0 0-1-16,0-1-8 0,5 1 0 15,-1-1-1-15,3 0-1 0,-2 0 1 0,3-1-1 16,-1-1-2-16,-1 2 0 0,4-1-2 0,-1 0 2 16,1-2 1-16,1 0 3 15,-1 0 3-15,0 0-1 0,0-3-3 0,-1 1 0 16,1-3-4-16,-1 2 2 15,-1 0 1-15,-3-2 0 0,2 1-2 0,-5 0 0 0,0-1 0 0,2 0-1 16,-4 0 5-16,0 0-1 0,0 0 1 0,-4 1 2 16,1 0 1-16,-4 0 4 0,2-1 3 0,-2 0 0 15,-4-1 2-15,1 0-7 0,-1 0-5 0,-6 1-6 16,3 0-13-16,-5-1-11 0,0-2-24 0,1-1-34 16,1-1-47-16,-2 0-110 0,3 0-299 0,7 0-670 0</inkml:trace>
  <inkml:trace contextRef="#ctx0" brushRef="#br0" timeOffset="71247.9682">7533 5654 1150 0,'0'0'282'0,"0"0"-80"0,0 0-4 16,0 0-10-16,0 0-23 0,0 0-62 0,0 0-42 0,0 0-15 16,0 0-7-16,0 0-6 0,0 0 0 0,0 0 2 15,127-52 1-15,-110 48 1 0,3-1 2 0,-4 1-6 16,-1 1-3-16,-3-1 1 0,-1 2-3 16,-1-1 2-16,-3 1-1 0,-5 1 2 15,2 1 4-15,-4 0 8 0,0 0 13 0,0 0 9 0,0 0 0 16,0 0-6-16,0 0-11 0,0 0-10 15,0 0-7-15,-3 0-7 0,3 0-5 16,-1 0-6-16,1 0-6 0,0 0-4 0,0 0-4 16,0 0-2-16,0 0-13 0,0 0-43 0,-1 0-113 15,1 0-98-15,-1 3-592 0,-1-1-801 0</inkml:trace>
  <inkml:trace contextRef="#ctx0" brushRef="#br0" timeOffset="74390.2094">3737 7320 0 0,'0'0'337'16,"0"0"84"-16,0 0-144 0,0 0-18 15,0 0-16-15,0 0-1 0,0 0-16 0,0 0-41 0,0 0-55 16,0 0-47-16,0 0-30 16,0 0-18-16,-1 2-14 0,2-2-5 0,-1 0-6 15,3 0 0-15,1 0 39 0,0 0 23 0,4 0 14 0,2 2 5 16,2-1-34-16,1-1-16 0,3 1-13 16,1-1-6-16,1 1-1 15,1 0-2-15,2 0 1 0,3 1 1 0,1 0-2 16,4 0-2-16,2-1-1 0,1 1 0 0,5-1-1 15,0 0-1-15,3-1 0 0,3 2-3 16,-3-2 0-16,3 1-4 0,0-1 1 0,0 3 0 0,1-2-3 16,-3 0 2-16,1 2-4 0,0-1-1 0,-1 1-1 15,-2-2-4-15,3 1 6 0,-2 0 1 0,0 1-1 16,2 0 3-16,-2-2-6 0,0 3 1 0,2 1 0 0,0-2-1 16,2 0 1-16,0 0 0 0,-2 0-1 15,0 1 0-15,0-2 1 0,2 2 0 0,0-3 0 16,-2 2 4-16,5-2-4 15,-2 1 1-15,5-1-1 0,-1 0-2 0,1 0 3 16,-1-1-1-16,1 0 2 16,2 1 1-16,-2-1-1 0,1 0 0 0,-1-1-1 0,-2 1-1 0,2-2 2 15,0-2 1-15,0 2 1 0,0 1 0 0,-3-2 0 16,-1 2-2-16,-2-1 0 0,-4 2 0 0,-3-1-1 16,-5-2-1-16,-3 2-2 0,-7 1 0 0,-1-1 4 15,-3-1 0-15,-7 2 5 0,0 0-2 0,-2 0-5 16,-7 0 1-16,1 0-1 0,-3 0 3 15,0 0 6-15,0 0 1 0,0 0 2 16,0 0-3-16,0 0-3 0,0 0-2 16,0 0-3-16,0 0 0 0,0 0 0 0,0 0-2 0,0 0 1 15,0 0-4-15,0-1 3 0,0 1 2 16,0 0 0-16,0 0 1 0,0-2-5 0,0 2-10 0,0-1-12 16,0 0-16-16,-3 0-21 0,1-2-89 15,0 0-105-15,-4-3-185 0,4 3-472 0,0 0-615 16</inkml:trace>
  <inkml:trace contextRef="#ctx0" brushRef="#br0" timeOffset="74905.3961">6173 7114 222 0,'0'0'679'0,"0"0"-184"0,0 0-142 0,0 0-50 0,0 0-34 15,0 0-23-15,0 0-50 0,0 0-41 16,0 0-34-16,0 0-36 0,0 0-37 15,0 0-21-15,0 0-22 0,0 0-14 0,-79-53 4 0,83 57-1 16,1 2 6-16,4 4 9 0,5-1-3 16,3 3 7-16,3-1 3 0,4 2 1 0,3-1 4 15,3 1-7-15,1-1-1 0,0-1-1 16,4 1-4-16,0-2 0 0,-2 2-2 0,0-2-2 16,-2 0-2-16,-4 0 1 0,1-1-1 0,-5 2 0 15,0-3 2-15,-4 1-4 0,0-1 1 0,-3-1-1 16,-3 0 0-16,-2 0 1 15,-2-1 0-15,-4-1 2 0,1 1-2 0,-3-2-1 0,1-1 0 16,-3 2 0-16,-1-2 0 16,1 1 2-16,-1-2-2 0,0 2 2 0,0-1-2 0,0 1 3 0,-2-1 1 15,-4 2 0-15,3-1 2 16,-5 2-1-16,2-1 0 0,-1 0-1 0,-3 2 0 16,-4 1 1-16,-1 0-2 0,-3 3 1 0,-2-1 0 0,-1 3-3 15,-2 2 1-15,-6 0 1 0,-2 5-1 0,-4-1 3 16,-1 1 1-16,-3-1 2 0,5-1-1 15,-3 1 4-15,5-1-1 0,1-3 1 0,1 0 4 16,2-1-3-16,5 0-1 0,1-1-5 0,2 0 0 16,2-2 0-16,4-1 0 0,0-1-2 0,6-2-4 15,2 0-1-15,1-3-1 0,1-1 1 16,3 0 1-16,0 0-1 0,1-2-1 16,0 0 0-16,0 0 0 0,0-1 2 0,0 1-4 0,1-1-2 0,0 1-9 15,3-1-21-15,1 0-38 0,5 0-77 16,0-1-194-16,-1-2-794 15,-3-1-550-15</inkml:trace>
  <inkml:trace contextRef="#ctx0" brushRef="#br0" timeOffset="76111.4817">7880 6945 0 0,'0'0'214'0,"0"0"203"0,0 0-21 0,0 0-29 0,0 0-37 16,0 0-48-16,0 0-58 0,0 0-56 16,0 0-45-16,0 0-28 0,0 0-18 0,0 0-6 15,0 0-2-15,0 0-3 0,-54-92-3 0,47 88-4 16,-1-1-7-16,-1 0-6 0,-1 2-5 0,3 0-10 15,-7 0-4-15,2 1-3 0,-1-2-5 16,-6 3-2-16,0 0-3 0,-1 1-2 0,-3 0 2 16,-3 0 0-16,2 0 1 15,-3 3 0-15,3 0 0 0,-4 2-2 0,3 0 0 0,-3 0 0 16,-1 2-3-16,0-1 2 16,4-1 1-16,-2 2 1 0,5-2 2 15,0 3-5-15,-3 0 1 0,3 0-3 0,2 1-2 16,-2 0 4-16,-1 1-3 0,-4 1 1 0,5 2-1 0,-1-1-3 15,-3 1-1-15,4-1 0 0,1 5-1 0,-5-2 0 0,4 3 0 0,1 3 0 16,-2 0-2-16,-3 0 1 0,2 4 0 0,-2 2-1 16,3-1 1-16,0 1-2 0,0 1 0 15,2 1-2-15,3-1 0 0,1 1 2 16,2-2-2-16,1-2 2 0,5-1 0 0,0 0-2 16,4-1 2-16,-4 1 2 0,2 1-1 0,2 2 1 0,-2-1-1 15,3 0-1-15,-3 0 1 0,4 0 3 16,-4 2-4-16,4 1 2 0,-3 2-1 0,3 2-5 15,-4 3 4-15,5 0-2 0,-1 2 2 0,-1-1 5 16,3 0-2-16,1-2 0 0,0 0-1 16,3 0-6-16,2-4 2 0,0-3 1 0,3 2-1 15,2-3 3-15,2 0 1 0,4 0-2 0,-3-1 0 16,5 1 2-16,2 0-2 0,-1-4 2 16,2 2 1-16,0-2-4 0,1-3 3 0,4 1-2 15,-2 1 0-15,6-4 3 0,-1 2-1 0,2-3 1 16,1 2 2-16,5-2-4 0,-2-2 3 0,6-1 0 15,2-3 0-15,1 0 2 0,0-3 1 16,2-1-2-16,-1 0 1 0,-2-3-3 0,5-2 1 0,-2-2 2 16,-1 0 2-16,2-2 0 0,-2-1 0 15,-3-2-3-15,5-1-3 0,-5-3 6 0,0 0-5 16,0 0 3-16,3-1 1 0,0-1-8 0,-3 0 4 16,6-3-1-16,-1 1-2 0,-2-1 5 15,4 1-2-15,0-3 0 0,-2 1 1 0,3-2-4 16,-2 1 0-16,0-2 2 0,-3-2-1 0,4 4 2 15,-7-2 0-15,6-2-1 0,-5 1 0 16,1-4 0-16,1 3 0 0,-2-2 2 0,-2 0 1 0,-3-1-3 16,-3 0 3-16,2-3 0 15,-3-1-1-15,1-3 6 0,-4 0-2 0,-1-2 0 0,-4 0 2 16,0-3-6-16,-3-2 3 0,-2 1 1 16,1-3-1-16,-2-1 4 0,-1 2-4 0,-1 0-2 0,-4 0 0 15,1 0 0-15,-4 2 1 0,-3-2 1 16,-3 2 1-16,-4 0-6 0,1 1 6 0,-2 1-2 15,-2 0-2-15,-2 2 10 0,-4-2-10 0,-2 3-1 16,0 1 0-16,0-1-8 0,-3 2 7 16,-2 1 1-16,2 2-2 0,-5 1 4 0,3 1-3 0,-4 2-1 15,-1-2 1-15,-2 3-1 0,1 1-1 16,-6-2 1-16,-1 2-1 0,-1 0-4 0,-5 0 4 16,2 2-3-16,-6-2 1 0,-2 2 6 15,3 0-6-15,-8 1 2 0,0-1-1 0,-4 2-9 16,-2 2 6-16,-1 1 1 0,1 2 1 0,-4 2 7 15,3 2-6-15,5 0 1 0,-7 0-3 16,3 3-2-16,0 0 0 0,-1 1 1 0,1 3 3 0,0 0-1 16,0 0 1-16,2 1 0 15,4 5-2-15,-3 2 3 0,5 3-3 0,3 2-9 16,-2 4-17-16,4 4-30 0,0 2-36 0,6 1-56 0,1 0-116 16,10-4-617-16,10-9-857 0</inkml:trace>
  <inkml:trace contextRef="#ctx0" brushRef="#br0" timeOffset="76778.8747">7708 6827 1353 0,'0'0'321'0,"0"0"-10"16,0 0-59-16,0 0-45 0,0 0-26 16,0 0-24-16,0 0-26 0,0 0-37 0,0 0-27 15,0 0-28-15,0 0-24 0,0 0-9 16,0 0-9-16,0 0 3 0,-21-43 3 0,19 54 4 15,-4 2 3-15,3 2-1 0,0 2-2 0,-2 1 0 16,2 0 0-16,-2 3 3 0,2 2 5 0,-2 2 6 16,-2 2-1-16,-1 3 5 0,-2 3 0 0,-1 4-3 15,1 2 3-15,-3 2-7 0,-3 4-3 16,3 3 1-16,-5 0-5 0,4 2 0 0,-4 2-2 16,-1 1-2-16,5-1-1 0,-3 1-1 0,4-2-1 15,-3-2 2-15,4 1-1 0,1 0-3 16,-1 0 0-16,2-2-1 0,1-1-1 0,0 2 0 0,1-4 1 15,3-2 1-15,-2-1-1 0,-2 1-1 16,4-5-1-16,-1 0-3 16,2-4 4-16,-2-2 1 0,4-2 1 0,-3-3-2 0,2-2 0 15,2-2 1-15,-2-2 0 0,-1-1 4 0,1-2-2 0,2 1-3 16,-3-1 1-16,1-4-4 0,1-1 4 0,-1-2 0 16,-2 0 0-16,3-3 3 0,2-2-14 15,-1-1-17-15,1-3-23 0,0 0-47 16,0-2-23-16,0 0-49 0,0-5-201 0,1-1-739 15,0 1-418-15</inkml:trace>
  <inkml:trace contextRef="#ctx0" brushRef="#br0" timeOffset="77244.2036">8430 6889 1816 0,'0'0'235'0,"0"0"-46"0,0 0 16 0,0 0-53 15,0 0-1-15,0 0 4 0,0 0-28 0,0 0-24 16,0 0-32-16,0 0-29 0,0 0-19 16,0 0-13-16,0 0-9 0,0 0-2 0,9-43-3 15,-9 49 3-15,0 5 6 0,0 1 4 0,0 3 3 16,-2 4 0-16,-3 0-2 0,3 4-1 0,-3 1 1 15,-1 4 3-15,-1 2 3 0,2 2 4 0,-2 2-1 16,3 2-1 0,-2 3-3-16,3-2 0 0,-3 3-2 0,3-2-1 15,-1 4 4-15,-2 3 0 0,3 0 1 16,-4 2 0-16,0 4-2 0,2 0-3 0,-3 3 1 0,-1 0-2 16,0 1-2-16,2 4 3 0,-3 0-6 0,-4 1-2 0,4-1-1 15,-1-3-8-15,1-2 8 0,4-1-3 0,-2-4 3 16,0-2 1-16,4-4-4 0,-3-2-1 0,0-4-1 15,3-4 3-15,-4-2 2 0,3-3-1 16,-2-2 1-16,-1-2-3 0,0-2 2 0,1-1 0 16,0-3 1-16,-2-1 5 0,1-2-5 0,1-2-3 15,-1 0-2-15,0-3-15 0,-2 1-9 16,2-3-34-16,-1 1-31 0,3-5-52 0,-2-1-102 0,4-2-451 16,-1-1-973-16</inkml:trace>
  <inkml:trace contextRef="#ctx0" brushRef="#br0" timeOffset="77837.388">6762 7814 161 0,'0'0'318'0,"0"0"-55"0,0 0 62 0,0 0-13 15,0 0-28-15,0 0-36 0,0 0-63 16,0 0-50-16,0 0-44 0,0 0-31 0,0 0-25 16,0 0-15-16,0 0-8 0,0 0-3 15,-71-18-2-15,71 19 6 0,0 0 1 0,0 0 4 16,0 1 14-16,1 0 8 0,6-1 12 16,-2 2 9-16,6-2-1 0,4 2 8 0,-1-2-3 0,7-1-4 15,6 0-2-15,4 0-13 0,2-1-8 16,7-4-7-16,6 0-10 0,6-4 1 0,3 1-1 15,7 1-1-15,6-4 0 0,4 1-5 0,5 0-2 16,3 0-2-16,-1-1 2 0,8 3-6 0,-1-5 0 16,4 5 0-16,0-4-5 0,2-1 6 15,-2 3-1-15,1-1-1 0,-3-1 6 0,-2 1-6 0,-4-1-2 16,-5 3 2-16,-4-2-4 0,-7-1 3 16,-2 3 2-16,-9-2-2 0,-8 1 2 15,-7 2 2-15,-10 2 2 0,-6 2 5 0,-5 1 3 16,-7 1 0-16,-5 0-3 0,-3 1-2 0,-4 1-2 0,0 0 1 15,0 0 1-15,0 0-3 0,0 0 1 16,-1 0-10-16,-3 0-5 0,-2 0-11 0,-2 1-26 0,-1 0-30 16,-3 0-58-16,1 0-88 15,1 0-273-15,3 0-910 0</inkml:trace>
  <inkml:trace contextRef="#ctx0" brushRef="#br0" timeOffset="78607.4891">7228 7126 0 0,'0'0'0'0,"0"0"173"16,0 0 331-16,0 0-77 0,0 0-65 0,0 0-56 15,0 0-47-15,0 0-37 0,0 0-34 16,0 0-41-16,0 0-28 0,0 0-17 0,0 0-19 15,-15-13-16-15,14 13-16 0,1 0-18 0,-1 0-10 16,0 0-9-16,-1 0-6 0,-5 2 0 16,-1 4-4-16,-4 1 0 0,2 3 0 15,-2-1-1-15,-1 2 1 0,-2 1 1 0,1 1-1 0,-2 0-1 16,2 3 2-16,-2 1 3 0,2 3 2 0,2 1 3 16,-5-1-1-16,6 1 2 0,-1 0 0 15,1 0 2-15,1-3-1 0,3-1-2 0,-1-1-1 16,5 0-2-16,1-3-1 0,1 2 0 0,1-4-2 15,0 1 2-15,0-2-2 0,3-1 1 16,3-2 0-16,0 0-1 0,2 0 5 0,2 1 1 0,2-3 3 16,6-2 3-16,2-1-2 0,3-2-1 15,4 1-3-15,3-4-3 0,1-3 0 16,1-1-2-16,-1-1-1 0,0-1 0 16,-2 2-2-16,-1-1-1 0,-5 1 0 0,-1 0 0 15,-3-2-1-15,-2 4 0 0,-5-1 3 0,-2 1-2 0,-5 2 6 16,0 1 6-16,-3 0 2 0,-2 2 5 0,0-1 0 15,0-1-4-15,0 1-7 0,-1 0-6 0,-1-1-3 16,-3 0-2-16,2-1 1 0,-1 3 0 16,-1-3-2-16,2 2-1 0,-1 1 1 0,2-2-2 15,1 2 0-15,0-1 0 0,1 1-6 0,-1 0-23 0,1 0-41 16,-1 0-50-16,-3 1-109 0,3 3-487 16,-1-2-978-16</inkml:trace>
  <inkml:trace contextRef="#ctx0" brushRef="#br0" timeOffset="82427.648">7042 7875 0 0,'0'0'0'0,"0"0"0"15,0 0 0-15,0 0 211 0,0 0 128 0,0 0-47 16,0 0-21-16,0 0-28 0,0 0-22 15,0 0-11-15,0 0-22 0,0 0-17 0,6-61-17 16,-5 55-13-16,-1 2-12 0,1 3-10 0,1-1-13 16,0-1-15-16,-2 2-13 0,1 0-11 0,-1 1-11 15,0 0-11-15,0 0-14 0,0 0-13 16,0 0-8-16,0 0-8 0,-1 3 0 16,-4 4 3-16,2 0 0 0,-3 5 3 0,1-2 0 0,-2 2 0 15,3 4 2-15,-4-2 0 0,1 3-1 16,1-2-2-16,-1 2-3 0,4-1-2 15,-3 0 4-15,3 0-4 0,-2-1 3 0,3 2 4 16,-3-1-5-16,1 1 4 0,2-2-1 16,0 1-5-16,-3-1 2 0,3-1-1 0,1 0-3 0,-1-1 8 15,-1-1-5-15,0-1-1 0,2-2 2 16,0 0-4-16,1-2 2 0,-2 0 1 16,2-2-1-16,-1-1 0 0,1 2 2 0,-1-2 0 0,1 0 0 15,-2 0 6-15,0-2-8 16,1 1 0-16,1-1 0 0,-1 0-11 0,0 0 0 0,0-1-16 0,0 0-20 15,-2-1-21-15,0 0-47 0,2 1-58 0,0-1-130 16,0 0-342-16,0 0-809 0</inkml:trace>
  <inkml:trace contextRef="#ctx0" brushRef="#br0" timeOffset="83120.3061">7248 7795 256 0,'0'0'721'0,"0"0"-449"0,0 0-71 0,0 0-9 16,0 0-13-16,0 0-25 0,0 0-33 0,0 0-39 15,0 0-22-15,0 0-13 0,0 0-3 16,0 0-1-16,0 0-4 0,-29 39-5 0,28-31-10 15,0 1-6-15,0 1 3 0,1 0 0 0,0-1 2 16,0 1-3-16,0 1-2 0,0-1 0 16,0 0 3-16,3 1 12 0,-1-1 2 0,4 0-2 15,-3 1-1-15,0-2-14 0,4 1-4 0,0-2 1 16,0 2-6-16,1-2 3 0,1-1-5 16,0 4-4-16,0-3 3 15,0 1-5-15,-3-1 3 0,2 2 2 0,2-1-2 0,-4 1-1 16,0 0 1-16,0 1-1 0,-3 1-1 15,3-1 3-15,-4-1 0 0,0 2 1 0,-2-4 0 0,0 5-1 0,0-4 2 16,-1 0 2-16,-4-1 0 16,-2 1 4-16,-1-1 0 0,-1 1-1 0,-1-3 3 0,-1 0-4 15,1-1 2-15,-4-2-1 0,3 0-2 0,-4-2 0 16,3 1-3-16,1-2-3 0,-1 0-3 16,1 0-3-16,-2 0-3 0,1-5 0 0,1 1 1 15,0-2-2-15,3 0 1 0,3-2 0 0,-1 0-1 16,3 0 5-16,-5 0-2 0,7-1-1 0,0 0-2 15,1-1-5-15,0 0-2 0,0-2 0 16,1-1-2-16,3 1 4 0,3-2-2 0,0 1 0 16,3-1 1-16,2 1-2 0,2-1 3 0,3 0 1 15,-3 0 2-15,4 1 0 0,-1 0 3 0,3 0 1 16,-5 1 3-16,3 0 7 0,-1 0 0 16,-2-1 3-16,2-1 1 0,-5 1-3 0,-1 1 6 15,0 0 0-15,-2 0 3 0,0 0 2 0,0 1-1 16,-6 0 4-16,2 3 3 0,-3-1 1 0,-1-1 1 0,-2 3-2 15,1-2-2-15,0 1-4 0,0 1-2 16,-2-1-3-16,-4-1-2 0,3 2 4 0,-5 0-6 16,0 2-2-16,-1-1-1 0,-1 1-10 15,3 2 4-15,-6-1 0 0,2 2-4 16,-1 1 6-16,1 0-5 0,-2 1-3 0,-1 1-3 0,2 2-23 16,1 2-50-16,1 2-87 0,3-3-294 15,3 0-912-15</inkml:trace>
  <inkml:trace contextRef="#ctx0" brushRef="#br0" timeOffset="86322.4312">3331 7730 0 0,'0'0'0'16,"0"0"0"-16,0 0 0 0,0 0 79 0,0 0 282 15,0 0-16-15,0 0-33 0,0 0-17 0,0 0-31 16,0 0-21-16,0 0-13 0,0 0-33 0,-48-56-24 16,48 54-30-16,0 2-37 0,0 0-34 0,0 0-28 15,0 0-24-15,0 0-19 0,0 0-9 16,0 0 0-16,0 3 2 0,2 0 6 0,0 3 8 15,2 1 1-15,2 0 2 0,0 1-2 0,-2 1 0 16,6 1 4-16,-2 1-2 0,1 0 2 0,2 1 4 16,2 1 7-16,0 0 6 0,4 1 3 0,3 2-4 15,-1 1-8-15,3 0-1 16,-2 0-4-16,2 3 0 0,1 0-1 0,1 0-2 16,1 1 0-16,-1 1 2 15,2 2-2-15,1 0-3 0,-3 1-3 0,3 3-4 0,0-1-1 16,-1 1-1-16,1 0 2 0,-1 1 1 0,1 0 1 15,1 0 1-15,0 1-3 0,4-1 1 0,-1-1 0 16,2 1 4-16,0-2 1 0,2-1 0 0,1 1 0 16,5-2-1-16,-1 1 3 0,1 1-2 0,1-2 2 15,-1 2 0-15,2-1-5 0,0 1 0 16,-1-1-1-16,2 0-7 0,-3-2 6 0,0 3 0 0,0-1 0 16,-2 0 2-16,-2 2-4 0,1-2-1 15,-1 2-3-15,-2 1 6 16,1-1-1-16,-1 1 1 0,1 0 0 0,0-1-4 0,-1 0 0 15,-1 1 3-15,2-1-1 0,-3-2 4 16,-1 1-4-16,2-2-3 0,-1 1 0 0,-1-1-1 0,0 1 2 16,1 1 2-16,-2-3 3 15,-1 5-3-15,-1-3 1 0,1 0-1 0,0 1-5 0,-1-3 3 16,0 1-1-16,-1 0 0 0,-1 0 3 0,1-2-3 16,2 0 6-16,-3-3-1 15,-2 3 1-15,4-3 4 0,0-1-6 0,-6-2 2 0,3 2-1 16,-2-4-3-16,-4 1 3 0,1-2 1 0,0-1 1 15,-2-1-1-15,1 0 1 0,-5-1-2 0,1 0-4 16,0 2 4-16,-2-3-2 0,-1-1 1 16,0 1 1-16,-3-2-3 15,-2 0 3-15,5-1-3 0,-4 1-1 0,-2-1 2 0,3 1-5 0,-1-3 5 16,0 0 0-16,-3 0-2 0,1-3 6 0,0 1-1 0,-4-1 0 16,1-1 2-16,0 1-5 0,-4-2 0 15,2 1-1-15,-2-1 1 0,1 0-2 16,-1 0 3-16,0 0 2 0,0 0-2 0,0 0 3 15,0 0-5-15,0 0-2 0,0 0-3 0,0 0-14 16,0 0-9-16,0 0-23 0,0 0-29 0,-2 0-38 16,0 0-77-16,-5 0-102 0,0 0-279 0,0 4-491 15,0-2-69-15</inkml:trace>
  <inkml:trace contextRef="#ctx0" brushRef="#br0" timeOffset="86580.7361">5614 9886 1102 0,'0'0'509'0,"0"0"-93"0,0 0-112 16,0 0-99-16,0 0-86 0,0 0-40 0,0 0-28 15,0 0 0-15,0 0 3 0,0 0-2 16,0 0-12-16,0 0-7 0,123-19-11 16,-93 22-8-16,-2 3 1 0,0 0-7 0,-2 1 0 15,3-1-3-15,-5 1-1 0,1 1 3 0,-2-2-1 16,-1 1 0-16,0-1 1 0,-4-2-4 0,1 2 0 15,-3-2-2-15,-1-1-7 0,0-2-19 16,0-1-41-16,-2 0-35 16,1 0-66-16,0-3-138 0,-4-3-295 0,-1 0-414 0,-5 3 174 15</inkml:trace>
  <inkml:trace contextRef="#ctx0" brushRef="#br0" timeOffset="86809.4953">6159 9551 205 0,'0'0'693'0,"0"0"-190"15,0 0-125-15,0 0-63 0,0 0-28 0,0 0-21 16,0 0-47-16,0 0-45 0,0 0-47 0,0 0-38 16,0 0-36-16,0 0-24 0,0 0-18 0,-11-85-14 15,11 86 3-15,0 4 0 0,1 5 4 0,3 3 3 16,1 2-5-16,0 1 0 0,-2 3-1 16,4 1 1-16,-1 2 4 0,-1 1-2 15,0 0 1-15,0 2-5 0,0 3 5 0,-1-1-1 31,-3 0 0-31,2 3 5 0,-1-3-7 0,-1 0-1 0,1-6-14 16,-1 1-34-16,0-4-50 0,0-2-107 0,0-4-255 16,0-4-867-16</inkml:trace>
  <inkml:trace contextRef="#ctx0" brushRef="#br0" timeOffset="88150.4106">8064 9168 0 0,'0'0'445'0,"0"0"-72"0,0 0-124 0,0 0-40 15,0 0 0-15,0 0-22 0,0 0-9 0,0 0-14 16,0 0-21-16,0 0-16 0,0 0-22 0,0 0-18 16,0 0-12-16,0 0-16 0,-94-93-9 0,83 89-6 15,-4 2-6-15,3 0-5 0,-3-1-3 0,-1 2-1 16,-3 1-3-16,0 0-2 0,2 0-3 16,-3 0-3-16,-1 0 0 0,-3 0 2 15,2 0-1-15,0-1 6 0,1 1-3 0,-4 1 2 16,1 0-2-16,2-1-6 15,-5 1 1-15,5 2-4 0,-5 0 0 0,3 0 2 0,2 0-2 16,-5 1-2-16,5-2 0 0,0 2-4 16,-1 1-1-16,-2-1 0 0,3 2-3 15,-2 2-1-15,-2 0 0 0,2 1 0 0,-3 1 0 16,4 0 3-16,-4-1-5 0,3 0 2 0,-1 1-1 0,1-1-2 16,2 0 5-16,-3 2-2 0,2-2 1 0,2 2 1 0,1 1-1 15,-2 1 0-15,1-2 4 0,1 1-4 16,-3 1 3-16,2 2 0 0,3 0-2 0,-6 1-2 0,5 2 1 15,2-1-1-15,-1-1 2 0,0 1-2 16,4-1-4-16,-2 2 1 0,3-1-2 16,0 0 0-16,-4 2 2 0,4 0 3 0,-3 4 0 15,2-1 2-15,-4 3 0 0,-1 2 1 0,-1 2 3 0,0 1-1 16,0 1 0-16,0-1-1 0,-1 4-3 16,4 0 0-16,-1 0 0 0,0-2-2 0,2-1-2 15,1-1 3-15,2-1 0 0,1-1-2 0,3-1 2 16,0-2-4-16,2 0-1 0,0-2 4 15,4-1 5-15,0 0 1 0,-2-2 1 0,5 0-1 16,3 3 1-16,-3-3-2 0,0 3 1 0,3-1 2 16,1 1-2-16,3 4 1 0,1-2 0 15,-3 2-4-15,3 0 2 0,2 3-4 0,-1 0 6 16,1 4-3-16,1 0-3 0,-1 0 0 0,2 3-4 16,-1-4 3-16,3-1 1 0,1 0 1 15,-3 1 1-15,6-1-4 16,0-3 1-16,-1 0-3 0,1 0-2 0,1-3 6 0,1-2 1 15,2-3 4-15,4 2 3 0,-4-5-2 0,4 1 1 0,0-1-4 16,4 0 1-16,1-1-2 0,0 1-2 0,3-2 3 16,2 0-3-16,1 1 2 0,-1 0 3 0,3-3-3 15,-1 0 5-15,2 0-6 0,1 0-2 0,0-3-1 16,0 2-3-16,2-2 5 0,-1 0 1 16,6-2 2-16,-3-3 0 0,5 0-2 0,-1-1-1 15,1-2-1-15,0 1 0 0,-2-4 0 0,0 0 2 16,1 0 0-16,2-5-1 0,4-2 2 0,-3-3 2 15,2 0-1-15,-1-2 3 0,3 1-5 16,-3-2-3-16,-1-1 1 0,1-2 0 16,3 0 5-16,-4-2-1 0,1-1 1 0,3 1 0 0,-2-3-5 15,-3 2 1-15,4-4-2 16,0 1 0-16,-3-1 4 0,-1-1 0 0,0-1-1 0,-2-1-1 16,-2 1 0-16,-2-3 0 0,-3 0 2 0,-1-1 3 15,-3-3-3-15,1-1 1 0,-4-2 0 0,-1-1-6 16,-2-4 7-16,-3-2 0 0,-2-4 1 15,-1-3 4-15,-4 0-7 0,1-2-1 0,-5 3 0 16,-4 0-2-16,3 0 4 0,-5 2 0 0,-3 0 0 16,2 2-2-16,-3 2 1 0,-4 0 2 15,2 2-3-15,-5 0 5 0,0 0-2 0,-1-1-2 16,0 0 1-16,-2-2-5 0,-6 2 5 16,-2 0 2-16,-2 0 4 0,-5 2 3 0,1 1-7 15,-4 0-1-15,-3 2-2 0,-2 2-1 0,-4-1 3 16,0 3-1-16,-3 1 1 0,-1 1-9 0,-5 2 3 0,3 1-1 15,-6 2 0-15,0 3 7 0,-3 0-5 16,1 1-1-16,0 3-1 0,-3 0-2 16,4 1 3-16,0 2 2 0,-1 1-1 0,-3 2-2 0,0-1 1 15,-2 2-3-15,-2 5-1 0,-1-1-1 16,-1 1 4-16,-5 4 1 0,1 1 0 0,-5 1-3 16,-2-2-7-16,-3 7-2 0,-4 3-9 15,-1 2-5-15,-1 1-12 0,-1 3-15 0,0 2-23 16,2 2-41-16,2 2-72 0,1 2-182 0,22-5-764 0,16-6-560 15</inkml:trace>
  <inkml:trace contextRef="#ctx0" brushRef="#br0" timeOffset="88971.0666">7604 9155 0 0,'0'0'511'16,"0"0"-20"-16,0 0-118 0,0 0-89 0,0 0-9 16,0 0-13-16,0 0-30 15,0 0-37-15,0 0-42 0,0 0-31 0,0 0-28 0,0 0-20 16,0 0-31-16,0 0-18 0,0-68-16 15,0 68-17-15,0 0 2 0,0 0 0 0,0 5 4 16,0 0 6-16,0 5-1 0,0 1 3 16,-2 4-1-16,-3 2-2 0,2 1 7 0,-4 3 3 0,5 1 5 15,-3 3-1-15,1 2 1 16,0-1 0 0,-2 3-1-16,4 2 2 0,-4 0-7 0,3 2-5 0,1 4-1 0,-3 0 1 15,3 4 5-15,-1 2 2 0,-3 3-2 16,3 2 1-16,-5 2-6 0,4 2-3 0,-3 0-2 0,0 2 0 0,2-3 2 15,-4 0 0-15,2 2 2 0,2 0-2 0,-3-1 1 0,-1 1 0 16,0 3-1-16,0-1 4 16,-2-1-3-16,0 3 0 0,-1-2 0 0,0 0-4 15,-3 2 2-15,1-3 2 0,2-3-3 0,-1 1 5 16,0-3-4-16,3-1-3 0,4-2 3 0,-2-2-3 0,1-5 2 16,4-1 1-16,-3-5 0 0,5-4-1 15,0 1 0-15,0-6-1 0,0-3-2 0,1-4 2 16,0-2-3-16,0-4 1 0,0-1 1 15,1-2-1-15,0-3 4 0,0-1-4 0,2 0 0 0,-1-3-5 16,0-1-6-16,-2 0-3 0,0 0-4 16,1 0-4-16,-1 0-10 0,-1-5-17 0,2-2-25 15,-1-3-43-15,0-2-83 0,0-4-192 0,0 7-632 16,0 1-464-16</inkml:trace>
  <inkml:trace contextRef="#ctx0" brushRef="#br0" timeOffset="89549.8683">8487 9121 609 0,'0'0'395'0,"0"0"-168"0,0 0 50 0,0 0-29 16,0 0-3-16,0 0 7 0,0 0-28 15,0 0-31-15,0 0-45 0,0 0-43 0,0 0-46 16,0 0-34-16,0 0-19 0,0 0-7 0,20-61-1 16,-20 65 3-16,0 4 5 0,0 3 4 15,0 2 2-15,0 4 5 0,1 1 4 0,-3 2 1 16,-2 1 3-16,2 1-2 0,0 0-1 0,0 2 3 15,-1 1 0-15,3 0 2 0,0 2-4 16,3-1-2-16,-3 3 0 0,1-1-1 16,1 3 1-16,-1-1 0 0,1 2-4 15,-2 0-4-15,0 3 1 0,0 0-2 0,0 4-1 0,-4 5 2 0,-4 2 0 16,-2 4 0-16,-1 1-1 0,-6 2-3 16,4 1 1-16,-6 1-4 0,5 0 2 0,-3-3 1 15,6 0-7-15,1-5 0 0,0-3 0 0,3-2-3 0,3-3 6 16,1 0-1-16,-2-3-1 0,3-1 2 15,1-2-5-15,-1 0 0 0,-2 1-1 16,2-4 2-16,1-1-1 0,1 0 4 0,0-2 0 16,-2 0-1-16,1 0 2 0,-4 0-4 0,3 1-1 15,1-2 6-15,-2 1-9 0,-1-2 6 0,3-1-1 16,0 1-4-16,-1-3 6 0,0 1-6 0,-2-4 1 16,3-2 0-16,1-1-5 15,0-3 4-15,0-4-1 0,0-1-1 0,0-2 6 0,0-3-8 16,0 1-7-16,0-3-14 0,0 0-21 0,0-1-20 15,0 0-55-15,-2 0-39 0,-4 0-87 16,3 0-445-16,0 0-904 0</inkml:trace>
  <inkml:trace contextRef="#ctx0" brushRef="#br0" timeOffset="90238.9899">6437 10220 0 0,'0'0'153'0,"0"0"42"16,0 0 22-16,0 0-14 0,0 0-16 0,0 0 0 0,0 0-29 0,0 0-4 15,0 0-2-15,0 0-2 0,0 0-18 16,0 0-26-16,0 0-24 0,-72-35-25 16,72 35-18-16,0 0-8 0,0 0-11 0,0 0-1 0,0 0-4 0,1 0-6 15,0 0 5-15,0 0 1 0,1 0 5 0,3 1 7 16,-3 0 0-16,3 1 7 0,0-1 8 16,3 1 8-16,-1-2 9 0,1 1 4 0,7-1-2 15,-2 0-8-15,-1 0-4 0,7 0-7 0,1 0-1 16,0-3 3-16,8 2-5 0,2-4 0 15,4 1-3-15,8-1-4 0,5 2 0 0,5-3-6 16,4 1-1-16,7 1-5 0,2-2-7 16,7 1 2-16,6-1-4 0,4 1 0 0,2-2 0 15,6 3-1-15,3-2-1 0,4-1-2 16,-3 2 1-16,8-2-4 0,-1 1-2 16,0 0 3-16,1-2-4 0,-3 2 2 0,-4-1 1 15,-3-2-1-15,-5 1 5 0,-5-2-3 0,-6 2 1 0,-5-1-4 0,-3 0-4 16,-7 2 3-16,-9 0 0 0,-4 0 2 15,-8 0 3-15,-7 1 0 0,-5 1 1 0,-7 1-1 16,-6 1 1-16,-1 0-2 0,-7 2 1 16,-1 0 5-16,-4 1-2 0,-2 0 8 0,0-1 3 15,0 1-7-15,-3-1-6 0,-4-2-28 0,-4 1-33 0,-1 0-52 16,-6 0-88-16,-2 0-166 0,3 0-696 16,5 0-570-16</inkml:trace>
  <inkml:trace contextRef="#ctx0" brushRef="#br0" timeOffset="90764.0313">6911 9522 0 0,'0'0'573'0,"0"0"-36"0,0 0-82 0,0 0-78 0,0 0-64 15,0 0-57-15,0 0-37 0,0 0-46 0,0 0-34 16,0 0-34-16,0 0-32 0,0 0-22 16,0 0-21-16,0 0-18 0,13-43-7 0,-13 44-9 15,0 2-1-15,0 4 2 0,1 2 3 0,0 4 6 16,-1 6 2-16,1 0 1 0,-1 3-2 0,0 2-1 15,3 1 0-15,-3 1 1 0,0-1 2 16,0 3-2-16,0-3 0 16,0 0-2-16,0 1-2 15,-2-3 5-15,0-3-3 0,1 0 1 0,-1-3 1 0,-3 0-3 0,3-4 0 16,-1-2-1-16,-2 0 1 0,2-2 0 0,2-2 1 0,-3 0-1 16,1-1-9-16,1-1-17 0,0-1-25 15,-1-1-38-15,-2-1-46 0,2-1-60 16,-3-1-128-16,4 0-379 0,0 0-871 0</inkml:trace>
  <inkml:trace contextRef="#ctx0" brushRef="#br0" timeOffset="91177.7597">6800 9528 1223 0,'0'0'308'0,"0"0"-36"0,0 0-78 15,0 0-51-15,0 0-11 16,0 0-10-16,0 0-24 0,0 0-10 0,0 0-12 0,0 0-12 16,124-54-14-16,-102 54-15 0,0 0-7 15,5 2 4-15,-4 3 2 0,5 2-1 0,-5 1 0 16,4 2-9-16,-4 3-7 0,0 0-5 0,1 2-4 16,-6-1 0-16,-1 3-1 0,0-1 0 0,-5 0 1 15,-2-1-1-15,0 0 2 0,-3 3 2 16,-3-1-3-16,-3 2 3 15,0-2-1-15,0 1 1 0,-1 1 4 0,-4 0 1 0,-6-1 1 0,0-1-1 16,1-1-1-16,-4-1-5 0,-3-1-1 0,1 2 1 16,-4-1-3-16,-2-3 4 0,0 1 0 15,0 0-4-15,-4-4 4 0,2 3-7 0,-1-3 2 16,-1 0 1-16,0-1-3 0,-2 0 4 16,1-1-3-16,1-2-1 0,2-1 2 0,0-1-2 0,1 1 0 15,3-1-3-15,2-1-3 0,-1 0 2 0,5 0 0 16,0-2 3-16,6 0 5 0,0 0-3 15,5 0 0-15,-1 0-15 0,3 0-24 0,0-2-53 16,0-1-120-16,3 0-355 0,-1 2-1094 0</inkml:trace>
  <inkml:trace contextRef="#ctx0" brushRef="#br0" timeOffset="93947.4754">6875 10320 0 0,'0'0'0'16,"0"0"257"-16,0 0 103 0,0 0 23 0,0 0 15 16,0 0-34-16,0 0-56 0,0 0-47 15,0 0-70-15,0 0-27 0,0 0-26 0,0 0-23 0,37-95-16 16,-33 91-13-16,-5 1-8 0,2 0-7 16,-1 2-12-16,0 1-11 0,0 0-12 0,0 0-13 15,0 0-9-15,0 3-8 0,0 1-6 0,-1 3 1 16,-3 4 1-16,-1 1 4 0,2 3 3 0,-2 1 4 15,2 0 0-15,-2 3 1 0,0 0-1 16,1 2-1-16,-2 2 1 0,4-1-2 0,-2 1 2 16,0-1 0-16,2 0-5 0,-2 1 2 15,1 0-3-15,1-2-1 0,-3 1 2 16,2-2-4-16,1-2 0 0,-1-1 0 0,-1-1-1 0,2-3 2 16,1 0-1-16,-1-1 2 0,-1-3-3 0,1 0 0 15,2-1-1-15,-1-1-4 0,0 0 5 0,1-1-2 16,-1 0 1-16,1-2 1 0,1-2-5 15,-2 1-5-15,1-1-14 0,0-1-20 0,0 0-24 0,0-1-36 16,-3 0-45-16,2 0-86 0,-1 0-243 16,0 0-704-16,1-1-228 0</inkml:trace>
  <inkml:trace contextRef="#ctx0" brushRef="#br0" timeOffset="94447.7044">6994 10314 1154 0,'0'0'335'0,"0"0"-86"0,0 0-59 15,0 0-2-15,0 0-6 0,0 0-20 0,0 0-29 16,0 0-29-16,0 0-26 0,0 0-14 0,0 0-11 15,126-75-11-15,-106 69-9 16,-1 2-5-16,0 3-6 0,-4 1 1 0,-1 0-4 0,-4 0-7 16,1 3-1-16,-7 5-6 0,2 0-1 0,-4 3 7 15,-2 4-2-15,0 1 7 0,-1 0 2 16,-7 2-1-16,-2 1 1 0,0-3-1 0,-1 1-4 16,-2-2 0-1,0 0-4-15,-2-2-3 0,3-2 0 0,1 0 0 0,1-2 0 0,2-2 1 16,0-2-3-16,6-2-2 0,0 0 0 15,1-2-2-15,-1 0 0 0,2-1 0 0,0 0-2 0,2 2 3 0,2-2 2 16,3 0-1-16,2 1 5 0,4 1-3 16,4 0-2-16,0 1 0 0,3 1-6 15,0 1 4-15,0 3-2 16,-2-2 2-16,0 2 0 0,-5 1 0 0,2 1 2 0,-4 0-2 16,-5 0 0-16,2-1-1 0,-5 2-2 0,1-2 3 0,-3 1-2 15,-1 1 7-15,-1-2 5 0,-6 1 2 0,-4 0 13 16,-1 0-2-16,-5 0 3 0,0-1 0 0,-5 2-8 15,0-3-3-15,0 1-4 0,-6-1-3 16,0 0-2-16,2-1 3 0,-2 0-4 16,0-1-13-16,4-1-43 0,-2-1-100 0,9-3-378 15,5 0-1180-15</inkml:trace>
  <inkml:trace contextRef="#ctx0" brushRef="#br0" timeOffset="96129.9792">2660 7861 0 0,'0'0'0'16,"0"0"298"-16,0 0 68 0,0 0-41 0,0 0-6 15,0 0-3-15,0 0-28 0,0 0-41 0,0 0-44 16,0 0-43-16,0 0-47 0,-4-37-44 0,4 37-32 16,0 0-21-16,0 0-13 0,0 0-7 15,0 0-6-15,3 0-3 0,0 0 7 16,1 3 7-16,1 3 5 0,1 1 5 0,3 3-3 0,-1 1-2 16,3 5 5-16,0-1-2 0,1 1 3 15,-2 2 0-15,1 1-5 0,2 0 4 0,-3 3-4 16,3 1 0-16,-1 2 0 0,-1 2-6 0,1 1 6 15,0 0 1-15,2 1 3 0,0 0 7 16,-1 0-9-16,3 2 2 16,-2-2-2-16,3 2 1 0,-2 1 10 15,4-2 0-15,-2 2-2 0,3-1-3 0,1-1-5 0,-1-1 1 0,3 4 6 16,-1-1 0-16,3 1 0 0,-3 2-3 16,2-1-4-16,2 3-3 0,-2 1 4 0,1 1 0 15,-3 1-1-15,1 2 0 16,2-2-3-16,-2 3-1 0,0-1-2 15,3-1-1-15,-1-1 1 0,0 0 1 0,-1-2 0 16,-1-2-3-16,-1-1 1 0,3 0-1 0,-1 1-1 0,1 1 4 0,-2 1-2 0,5-1-2 0,-1 2 1 16,3-1-2-16,-1 0 1 0,1 2 2 15,1-3-4-15,-1 2 0 0,-1-2-1 16,0 0-3-16,0 2 2 0,-1 0 5 0,1 1-2 16,0 0 2-16,-2-1 0 0,1 0-3 15,-1-3 2-15,2 1-3 0,-2-1 0 0,0 0 3 16,1-1-2-16,-1 0 1 0,-3-3 0 0,0 0 0 0,0-3 7 15,-1 0-3-15,-2 2 0 0,3-5 2 0,-2 2-5 16,2-2 4-16,2 4 2 0,-1-3 0 16,1 2 2-16,0 1 2 0,2-2-1 0,-2 2-3 15,0 1-2-15,1-2-2 0,1 0-1 16,-1 0 1-16,3-1 0 0,0-1 2 0,0 3-2 16,1-3-1-16,-1 0 4 0,-2 1-3 0,1-2 0 15,-4-1 2-15,4 0-6 0,-5-1 2 0,4-3-1 16,-7 3-2-16,4-1 4 0,-3 1-2 0,2 0 2 15,-4 0 0-15,2 2-2 0,2-3 0 16,-1 1 0-16,0 0 1 0,3 3 1 0,-1-1-1 16,3 2 2-16,-3 1-1 0,2 3 2 15,0-2 2-15,-1 3-2 16,2-5 3-16,-4 2-4 0,4-3-1 0,-6 1 1 16,1-1-2-16,-1-1 1 0,-1 0 1 0,-3-2-1 0,-1-1 1 0,0 0-4 15,-2-2 2-15,1-3-1 0,-3 0 1 0,2-2 3 16,-1 0-1-16,-2 1 1 0,3 2-2 15,-2-2-2-15,2 0 3 0,-1-2 1 0,-2 0 2 0,0 1 5 16,-2 0-7-16,0 2 0 16,0-2-2-16,0 0-3 0,-1-2 4 0,1 3 0 0,0 0 1 15,-2 0-1-15,-3-2-1 0,4 0-2 16,-1-1 1-16,-2-1 2 0,-1-1-1 0,1 1 1 0,-1-1-1 16,0-3-4-16,0-2 4 0,-1-2 0 15,-1-1 2-15,-1-2 1 0,-2 0-2 0,1 0 0 16,-1-1-1-16,1-1-4 0,-1 0 8 0,0 0 0 15,1 0 3-15,-1 0 7 0,0 0-8 16,0 0-1-16,0 0 0 16,0 0-1-16,0 0 4 15,0 0 0-15,0 0-1 0,0 0-3 0,0 0-2 0,0 0-1 16,0 0 0-16,0 0-2 0,0 0-13 0,0 0-16 0,-1 0-28 0,0 0-35 16,0 0-34-16,-3 0-62 0,-2 3-123 0,2-1-424 15,0 0-869-15</inkml:trace>
  <inkml:trace contextRef="#ctx0" brushRef="#br0" timeOffset="96436.8076">5352 11996 2039 0,'0'0'245'0,"0"0"-63"0,0 0-50 16,0 0-61-16,0 0-24 0,0 0 9 0,0 0 10 15,0 0 3-15,0 0-9 0,0 0-11 16,0 0-13-16,0 0-12 0,139-2-2 0,-112 9-6 16,1 0-2-16,0 1 4 0,2 1-6 0,-1-1-3 15,-4 1 0-15,3-1-5 0,-7 1 1 16,1-3-1-16,-2 1 0 0,-2 0-1 16,1-3 0-16,-5 1-1 15,2 0 3-15,-4-2 3 0,-1-1-3 0,0 2-1 0,-1-3-3 16,0 1-6-16,-1-2 1 15,1 2-9-15,0-2-15 0,-2 0-23 0,-1 0-46 0,0-4-60 16,2-2-124-16,1 0-289 16,-5 1-508-16,-1 1 138 0</inkml:trace>
  <inkml:trace contextRef="#ctx0" brushRef="#br0" timeOffset="96702.781">6065 11717 1526 0,'0'0'434'16,"0"0"-83"-16,0 0-81 0,0 0-59 0,0 0-47 0,0 0-39 0,0 0-39 16,0 0-28-16,0 0-17 0,0 0-16 15,0 0-8-15,0 0-5 0,0 0-10 0,0 0 7 0,0-5 1 16,2 15 7-16,0 1 8 0,0 5-3 16,-2 6 0-16,0 0-2 0,0 5-1 0,0 1 0 15,-6 4-4-15,3 0-1 0,-4 0-3 0,2 4-3 16,-3-2-2-16,0 1 1 0,1-2 2 0,-1 1-3 15,0-4 0-15,-1-1-1 16,0-5-8-16,1 1 7 0,-1-2-2 0,2-3-3 16,-1 0-8-16,0-4-25 0,4-1-35 0,-2-1-50 0,3-5-98 15,1-2-316-15,0-2-1120 0</inkml:trace>
  <inkml:trace contextRef="#ctx0" brushRef="#br0" timeOffset="98411.7181">7370 11999 729 0,'0'0'287'16,"0"0"-99"-16,0 0-10 0,0 0-26 0,0 0 0 16,0 0 22-16,0 0-1 0,0 0 3 0,0 0-22 15,0 0-22-15,0 0-25 16,0 0-23-16,-30-103-13 0,24 96-14 0,3 1-3 0,-3-1-5 15,1 2-2-15,-4-2 2 16,0 1-3-16,1 0-2 0,-3 1-8 0,1-1-9 0,-2 1-6 16,0 1-7-16,-4-2 0 0,-1 2 1 15,0-2-4-15,-3 2-2 0,-1 1-2 0,1-1-1 16,-2 2 3 0,1-1 0-16,-3 1 2 15,2 1-1-15,-1 0 2 0,0-2 1 0,-2 2 1 16,3 0 6-16,-4-1-5 0,2 2-1 0,2 0-3 0,-3 0-9 15,1 0 8-15,0 3-3 0,-3 1 3 16,2 1 7-16,-1 1-9 0,-2 1 2 0,4 1-3 16,-3 3-3-16,3-1 3 0,-5 2-1 15,6 1 0-15,-5 4-1 0,2-2-2 0,-1 4 0 0,-2 1-2 0,1 0 3 16,2 3-1-16,-1 0 0 0,2 1-2 0,-1 2-6 0,3-2 6 0,-3 0-2 16,4 1 4-16,-1 1 6 0,-2 0-7 0,3 1 0 0,1-1-3 15,2 1-5-15,1 2 6 0,2 0 2 16,-3 4 2-16,4 0 2 0,0 0-5 0,1 1-1 15,-1 1 0-15,3 0-2 16,1 1 4-16,1-2 0 0,1 1-1 0,0-2 0 16,2 1 0-16,1 0-1 0,0-1 2 15,3 0 4-15,-2-3-6 0,2 3 2 16,2-1-3-16,1 1-3 0,0 1 5 0,0-2 1 0,0 2 1 0,0-2 3 0,5 1-4 16,-1-1 0-16,4 1-2 0,-1 1 1 15,2-1 2-15,1 2 2 0,2-1-1 0,3 0-2 16,-2-1 1-16,5 3-1 0,-3-1 1 0,2 0 2 15,3 2-3-15,-1-2 1 0,3 1-1 16,2-4 0-16,1-2 3 0,4 3-1 0,0-5 2 16,1 3-2-16,1-3-1 0,2 0 0 0,6 1-1 15,-3-2 1-15,4 1-2 0,0-1 4 0,4-2 0 16,-1 0-3-16,0-2 6 0,2-1-6 16,2 1 0-16,2-3 6 0,0 0-6 0,-1-2 5 15,3-1-1-15,2-2-4 0,-1-3 6 0,2 0-6 16,3-3 3-16,-2 2-2 0,4-4-1 15,0 0 2-15,2-1-1 0,0 1 1 16,1-4-1-16,1 2 0 0,-1-5-1 0,1 0 1 0,3 0 3 16,-3-1-4-16,4-4 0 15,-4 1 2-15,1-3-10 0,-3-1 10 0,0-2-2 0,-1-1-2 0,0 0 7 16,0-3-6-16,-2-1 2 0,-2-2 0 16,1-2-6-16,-3-5 7 0,4 1-3 0,-3-4 1 15,2-2 5-15,-3-3-5 16,-3-1 4-16,-1-2-2 0,-2-1 1 15,-4-6 0-15,-4 1-4 0,0-4 2 0,-2-3-2 0,-5-3 2 0,-4-2 1 16,-4-2-2-16,0-3 3 0,-4 2-2 0,-8-2 2 16,-1 2 4-16,-3 0-5 0,-2-1 1 0,-6 2-1 15,-2 1-4-15,1 2 3 0,-8 3-2 16,-1-1 1-16,-2 3 1 0,1-1-1 0,-3 1-2 0,-4 1 0 16,2 2-2-16,-4 0 2 0,-3 0 2 15,-4 0 1-15,2 1-3 0,-5 3 2 0,-7-2-4 16,0 2 1-16,-3-1 4 0,-4 2-4 0,-4 1 1 15,-3-3-2-15,-5 5-3 0,-3-1 1 16,-3 1 1-16,1 1 2 0,1-1 8 16,4 4-7-1,3 2 0-15,1 1-4 0,3 5-8 0,4 3 9 0,0 0 0 0,0 2 5 0,3 0 1 16,-7 2-4-16,3 3-1 0,-5-2 0 0,-2 4 0 16,-4 1 2-16,0 2 0 0,-6 2-2 0,-5 6-6 0,-4 1 4 15,-4 3-3-15,-6 8-1 0,-7 0 1 16,1 4-15-16,-1 3-12 0,-2 4-27 0,5 3-40 15,-1 3-64-15,10 4-164 0,18-7-801 16,20-8-600-16</inkml:trace>
  <inkml:trace contextRef="#ctx0" brushRef="#br0" timeOffset="99310.2128">7328 11717 0 0,'0'0'0'0,"0"0"21"15,0 0 412-15,0 0-61 0,0 0-52 0,0 0-52 16,0 0-15-16,0 0-6 0,0 0-17 15,0 0-21-15,0 0-32 0,0 0-27 0,3-80-19 0,-4 75-15 16,1 3-13-16,0 1-14 16,0 0-19-16,0 1-19 0,0 0-22 0,0 0-15 15,0 2-10-15,1 5-1 0,0 3-1 0,-1 3 3 16,0 3 2-16,0 6-1 0,0 2 3 0,0 3 1 16,0 6 0-1,-1 1 7-15,-5 3 1 0,1 4 2 0,-5 6 0 16,1 0-4-16,0 1-3 15,-2 1-3-15,1-1-1 0,1-2-3 0,1 3 1 0,2-5 1 16,-1 1-4-16,3 0 5 0,-2-1-4 0,4-2 1 0,1 0 1 0,0-2-7 0,2-2 3 16,-1 3 2-16,0-3 0 0,-1 4 9 0,1 2 0 0,-2-2-2 15,-2-1 0-15,3 2-9 0,-1-2 2 16,1 0-3-16,-5 3 0 16,3 3 3-16,-5 1 3 0,1 6 1 0,1 2 0 0,-1 1-3 15,-1 1-3-15,3-1-1 0,-3 0 0 16,1-2 3-16,4-2-4 0,1-5 1 0,0-1-3 15,-1-5 1-15,3-2 2 0,3-2 0 0,-3-1 0 16,2-1-2-16,0-3-1 0,4-1 0 0,-3 1 2 16,0-5 4-16,3 1-1 0,-3-1-1 15,1-1-1-15,-1 0-6 0,-1-1 6 0,-2-1-3 0,2 2 2 16,-2 1 9-16,0 0-10 0,-1 0 0 0,-1 2-1 16,-2-4-11-16,0-3 12 0,2-4-2 15,-2-4 2-15,1-3 5 0,1-6-7 0,1 0-2 16,0-5 0-16,1-1-6 0,0 0 1 0,0 0-16 15,0-5-15-15,0-5-23 0,2-4-25 0,3-4-24 16,1-7-66-16,2-3-184 0,-4 3-736 16,2 9-566-16</inkml:trace>
  <inkml:trace contextRef="#ctx0" brushRef="#br0" timeOffset="99938.4272">8165 11964 1406 0,'0'0'144'0,"0"0"-20"0,0 0 45 0,0 0 4 0,0 0 39 16,0 0 29-16,0 0-20 0,0 0-24 0,0 0-42 16,0 0-35-16,0 0-30 0,0 0-23 0,0 0-18 15,0 0-16-15,33-117-11 0,-33 117-11 0,0 0-7 16,0 1-3-16,3 8-1 0,-3 0 3 0,0 4 1 16,1 4-1-16,-1 3 2 0,0 4-1 15,1 2 5-15,-1 4 1 0,1 0 3 0,-1 3 2 16,0-1-4-16,0 5 0 0,-1 1 2 0,1 1-5 15,-2 3 2-15,-1 1-3 0,3-1 2 16,3 2 6-16,-3 3 0 0,-3 1 1 16,3 0-1-16,0 2-7 0,-1 1 5 0,0 0-6 0,0 0 4 15,-1 0 0-15,-3-1-2 16,3 1 2-16,2-1-3 0,-3 1 1 0,-4 1 0 0,4-1-1 16,-3 4 1-16,1-2-2 0,-3 2-2 0,-2 0-2 15,1 0-1-15,-1-1 5 0,-1 1-2 0,1 1 2 16,0-1-3-16,-1-1-5 0,1-5 4 15,1-1-2-15,2-2 2 0,4-5 6 0,-1-2-9 0,3-1 1 16,-3-5-1-16,4 0-5 0,0-2 6 0,0-2 1 16,1-3 1-16,-1 0 1 0,0-3-2 15,0-2-3-15,0 0 1 0,0-3-1 0,0 3 2 16,-1-5 1-16,1 2 1 0,0-1-4 16,0-3 2-16,0-3-4 0,0-2 3 0,0-3 3 15,0-2-6-15,0-3 0 0,0-1-7 16,4 0-11-16,-2-5-7 0,1-6-22 0,3-1-27 0,-2-8-36 15,1-4-70-15,-4 0-190 0,0 2-794 16,-1 6-560-16</inkml:trace>
  <inkml:trace contextRef="#ctx0" brushRef="#br0" timeOffset="100549.7385">5851 12937 1115 0,'0'0'286'0,"0"0"-23"0,0 0-59 0,0 0-14 0,0 0 0 0,0 0-15 0,0 0-18 16,0 0-23-16,0 0-26 16,0 0-21-16,0 0-27 0,0 0-21 0,0 0-13 0,0 0-8 15,3-35-1-15,6 34 3 0,5 1 1 16,-1 0 2-16,5 0 2 0,-2 0-8 0,6 0-2 0,1 1-4 15,2 1-6-15,5 1 9 0,1-1 1 16,6-1 2 0,4 1 1-1,7 0-5-15,4-2-1 0,7 0-1 0,5 0-1 16,8 0 1-16,7 0 1 0,3-3-4 0,1-1-2 0,6-2 1 0,-1 0 0 0,5 0 1 16,0 0 12-16,-1 2-10 0,1-2 4 0,-1 0 0 0,-1 1-5 15,0 0 7-15,-2-1 1 0,-4 2-2 16,4-2 1-16,-6 0-6 15,-1 0-4-15,0-1 0 0,-5 0-3 16,-4 1 3-16,-4-1-1 0,-6 1-1 16,-3-2-2-16,-5 2 0 0,-5-1 0 15,-1 0 1-15,-10 1 3 0,-5 2-4 16,-5-1 0-16,-6 0 0 0,-4 0-4 0,-3 2 5 0,-2 0-2 0,-5 1 2 16,-1 1 4-16,-5 0-5 0,2 1 0 0,-3 0-1 15,-2 0-2-15,0 0 4 0,0 0 0 0,0 0-1 0,0 0-1 0,-2 0-6 0,-1-1-7 16,1 1-9-16,1-2-13 0,-2 0-21 0,-4 0-27 15,-1-2-55-15,-4 2-90 0,-1-2-217 0,1 2-689 16,4 0-309-16</inkml:trace>
  <inkml:trace contextRef="#ctx0" brushRef="#br0" timeOffset="101069.6514">6334 12296 374 0,'0'0'573'16,"0"0"-143"-16,0 0-88 0,0 0-55 0,0 0-31 15,0 0-50-15,0 0-32 0,0 0-47 16,0 0-28-16,0 0-26 0,0 0-23 16,0 0-8-16,123-75-8 0,-117 75-4 0,-1 2 0 0,3 4-2 15,-5 2 1-15,4 2-1 0,-5 4 3 16,-1 3 3-16,0 3 3 0,-1 1 2 0,0 4-2 15,-1 1 0-15,-4 2-7 16,-1-1-6-16,-2 1-4 0,4 2-5 16,-4-3-3-16,6-2-4 0,-4 0-2 0,5-1-1 0,1-4-1 0,0-2 0 0,7 0 2 15,0-1-1-15,0-2 0 0,2 1 3 16,2-1 2-16,0-4 2 0,4 0 0 0,-2-4-2 16,3-2-2-16,0-2 2 0,4-3-4 15,0 0 2-15,2-6 0 0,5-1-5 0,-3-3 0 16,4 0-8-16,0-1-13 15,-1-2-12-15,-1-1-21 0,-3 0-23 0,-2 0-26 0,-4-2-46 16,1 0-80-16,-6-1-202 0,-2 5-621 16,-6 1-493-16</inkml:trace>
  <inkml:trace contextRef="#ctx0" brushRef="#br0" timeOffset="101323.6833">6437 12209 1098 0,'0'0'463'0,"0"0"-77"0,0 0-96 0,0 0-44 16,0 0-43-16,0 0-42 0,0 0-43 0,0 0-31 15,0 0-33-15,0 0-14 0,0 0-8 16,0 0-6-16,0 0 2 0,0 0-3 0,103-88-3 0,-76 82-4 16,-2-1-8-16,4 1-3 0,-1 0-2 0,0 0-2 15,-1 2 2-15,2-2-1 0,-1 0-2 16,-5 2 2-16,4 0-3 0,-6 2-2 15,-4 0-2-15,0 1-6 0,-4 0-17 0,-2 1-18 0,-4 0-26 16,-1 0-42-16,-4 1-46 0,1 3-77 16,-3 1-149-16,0-2-492 0,0-1-544 0</inkml:trace>
  <inkml:trace contextRef="#ctx0" brushRef="#br0" timeOffset="101697.6285">6461 12424 1163 0,'0'0'408'15,"0"0"-151"-15,0 0-54 0,0 0-14 0,0 0-9 16,0 0-2-16,0 0-15 0,0 0-44 0,0 0-34 16,0 0-27-16,0 0-16 0,0 0-14 15,0 0-6-15,139 4 1 0,-117-7-3 0,4 1 2 16,-2 0-3-16,3-1-1 0,-4 1-5 0,4 0-2 15,-3 0 1-15,-3 2-5 0,-2-1 4 16,0-1-2-16,-6 0-2 0,1 1 4 16,-2 0-4-16,-2 0 1 0,-3 0 2 0,0-1-3 0,0 1 2 15,-4-1-1-15,-2 2-2 0,0-1 5 0,0 1 0 16,-1 0 4-16,0 0 0 0,0 0-1 16,0 0-3-16,0 0-3 0,0 0 0 0,0 0-2 15,0 0-1-15,0 0 1 0,0 0-3 0,0 0 0 16,0 0 0-16,0 0-1 0,0 0 1 0,0 0-6 15,0 0-3-15,0 0-11 0,0 0-17 0,-1 0-23 16,0 0-53-16,0 0-84 0,0 0-143 16,0 0-677-16,0 0-631 0</inkml:trace>
  <inkml:trace contextRef="#ctx0" brushRef="#br0" timeOffset="107090.0354">6469 13183 703 0,'0'0'650'0,"0"0"-264"0,0 0-75 0,0 0-24 15,0 0-50-15,0 0-35 0,0 0-46 0,0 0-40 16,0 0-26-16,0 0-20 0,0 0-18 16,23-43-13-16,-23 43-15 0,0 0-12 0,0 1-3 0,0 4 5 15,2 2 5-15,0 4 6 0,-1 1 5 16,1 2-4-16,-2 1-3 0,0 2-1 0,1 2-1 16,0 1-1-16,-1 2 2 0,0 1-1 0,0-1-2 15,-1 0-5-15,0-1-5 16,0-2-2-16,-1-1-3 0,0 1 1 15,-2-2 1-15,3 0 0 0,-1 1-1 16,-1-1-3-16,3-2 1 0,-3-3-3 16,3-1 3-16,0-2 1 0,0-1-9 0,0-1-13 0,0-2-26 0,0 0-38 15,6-2-40-15,-4-2-70 0,5-1-186 0,-4 0-738 0,-1-1-572 16</inkml:trace>
  <inkml:trace contextRef="#ctx0" brushRef="#br0" timeOffset="107645.7109">6751 13118 1296 0,'0'0'879'0,"0"0"-636"16,0 0-64-16,0 0-7 0,0 0-29 0,0 0-27 16,0 0-36-16,0 0-31 0,0 0-17 15,0 0-6-15,0 0 1 0,0 0 0 0,0 0-5 16,0 0-3-16,-24 68 1 0,31-54 0 0,2 1 3 15,1 0 0-15,1-1-5 0,0 1-3 16,4-1-2-16,-1 0-2 0,0 2 1 0,2 0 0 16,-4-1-2-16,5 1-4 0,-6 0-1 0,2-2-3 15,0 2 3-15,-5 0 4 0,0 0-5 16,-1-1 0-16,-4 0-1 0,-1-1-5 0,0-1 5 16,-2 3-1-16,0-3 2 0,0 0 2 15,-4-1-5-15,1-3 1 0,-4 0-1 0,-3 0-1 0,1-1 3 16,-3 0-1-16,1 0-1 0,-2-1-4 15,-3 0-2-15,2-2-2 0,-3 0-1 0,3-4 5 16,-4 0-3-16,2-1 0 16,2 0-4-16,-2-1-7 0,3-3 7 0,2-3 0 0,1-1 4 15,-1-3 7-15,4 0-9 0,4-5-1 0,-1 0-2 0,4-4-3 16,0-1 7-16,3 0 1 0,5-1 2 16,0-1 1-16,5 0-1 0,-1 0-2 15,2 2 4-15,3-3 4 0,2 2-1 0,-4-2 4 16,3 2-1-16,-1 0-3 0,-4 0 9 0,2 2-1 0,-1 0 4 15,-3 1 4-15,-1 3-6 0,-2 3-2 0,-4-1 0 16,0 3-2-16,-2 2 6 0,-2 0 2 16,0 0-1-16,0 2-1 0,-6 0-2 0,3 0 0 15,-5 1-2-15,-2 0 2 0,2 3-3 0,-2 0-1 16,0 1-2-16,-2 2-4 0,1 0 1 0,-2 0-2 16,-3 0 2-1,-1 3 0-15,2 1-2 0,-4 3-1 0,5 1-15 16,-4 3-33-16,7 0-51 0,-1-1-130 0,4 1-650 0,1-5-857 15</inkml:trace>
  <inkml:trace contextRef="#ctx0" brushRef="#br0" timeOffset="116257.638">9738 9874 0 0,'0'0'0'0,"0"0"294"0,0 0 93 15,0 0-49-15,0 0-54 0,0 0-35 16,0 0-26-16,0 0-19 0,0 0-24 0,0 0-25 0,0 0-27 15,0 0-25-15,-18-9-10 0,18 9-6 0,0 0-7 16,0 0-15-16,0 0-14 0,0 0-13 16,0 0-13-16,0 0-3 0,0 0-6 0,0 0-5 15,0 0-3-15,0 0-6 0,0 0 1 0,0 0 2 16,0 0 0-16,0 0 2 0,0 0-5 0,0 0-4 16,0 0-2-16,0 0-1 0,0 0 4 0,0 0 0 15,0 2 1-15,0-1 4 0,0 1-2 16,0 1 4-16,4-1 2 0,1 1 5 0,2 1 4 15,-2-1 1-15,6 2 0 0,3-3-2 0,-1 0 0 16,-1 1 0-16,3-3-1 0,0 2 1 16,-2-1-5-16,3-1-1 0,1 0-2 0,4 0-3 15,0 0 8-15,3 0 0 0,2 0-2 0,-1 0 0 16,5 0-7-16,1-3-1 0,3 1 1 16,3 0-1-16,4-1 3 15,6-1-1-15,1 0-1 16,6 1-1-16,0-1-2 0,4 0 1 0,2 1 0 15,2-1 6-15,0 3-5 0,0-2-3 0,1 0 2 0,0 1-8 0,2 1 8 0,-1-2 0 16,0 1 2-16,0 0 7 0,-3 0-9 0,0 0 2 16,0-1-1-16,-3 3-4 0,0-1 4 15,-2 1 1-15,0-1 1 0,-3-1 0 0,3 1 0 16,-1 1 0-16,2-2 1 0,-1 0 0 0,-1 1-1 16,-2-1-1-16,0 2-2 0,-1-2-1 0,-1 0 1 15,0 0 3-15,0-2 2 0,-1 2 1 0,-1-1-3 16,2 0-4-16,-2 1-1 15,0-1-1-15,2 0 4 0,-1 1 1 16,2-2 2 0,1 1-1-16,-3 0-2 0,2 1 0 0,1 1-2 15,-3-1 1-15,4 0 2 0,-1 1-2 0,-3-2 0 0,4 3-6 0,-2 0 3 16,-1-1 4-16,0 1-1 0,0 0 7 0,-1 0-7 0,-3 0-2 16,-2-2 0-16,-3 2-4 0,-3-1 6 0,-1 0 1 15,-6 0 2-15,-2-1-1 0,-7 0-3 0,-2 1 2 16,-5-2-1-16,-3 2 1 0,-7 0 6 0,-2 0 2 0,-2 0 6 15,-1 0 2-15,-1-1 5 0,0 2 3 0,0 0 1 16,0 0 0-16,0 0-8 0,0 0-7 16,-1-1-6-16,-1 0-6 0,2-1 1 15,-2-1-2-15,-1 1 2 0,0 0 0 0,1-1-4 16,2 1-4-16,-1 0-6 0,-2-1-8 0,2 0-11 16,-4 0-19-16,4-2-23 0,-4 1-31 0,1 0-39 15,-2-1-60-15,0 2-151 0,-2-1-416 0,6 1-819 16</inkml:trace>
  <inkml:trace contextRef="#ctx0" brushRef="#br0" timeOffset="116624.4486">13028 9349 263 0,'0'0'697'16,"0"0"-200"-16,0 0-147 0,0 0-58 15,0 0-32-15,0 0-35 0,0 0-35 0,0 0-39 16,0 0-29-16,0 0-33 0,0 0-34 16,0 0-21-16,0 0-23 0,0 0-7 0,-40-51-3 0,43 51 3 15,1 2 9-15,4 2 0 0,3-1 2 16,1 2 1-16,6 1-3 0,1 1 6 16,2-1 1-16,2 2 0 0,6 2 1 15,0-1-6-15,4 2 0 0,1 1-4 16,2-1-1-16,0 1 0 0,0 1-2 15,1-2-1-15,-1 0-3 0,0 1-1 0,0 0 3 0,0-3 0 16,-3 4 2-16,4-2-2 0,-6 0-4 16,2-1-1-16,-3 1-2 0,-1-4 2 0,1 2 5 15,-4 0-1-15,0-2-1 0,-5 1-1 0,-2 2-4 0,1-2-4 16,-7 0-4-16,4-1-16 0,-6 0-24 0,0-2-31 0,-1 1-53 16,-1-1-77-16,-2-1-141 0,-3-1-501 15,-2-2-764-15</inkml:trace>
  <inkml:trace contextRef="#ctx0" brushRef="#br0" timeOffset="116993.5875">14070 9534 805 0,'0'0'456'16,"0"0"-63"-16,0 0-105 0,0 0-19 0,0 0-52 15,0 0-42-15,0 0-49 0,0 0-30 16,0 0-19-16,0 0-11 0,0 0-13 0,0 0-7 15,0 0-4-15,-99 54-2 0,83-37 2 0,-5-1-4 16,-3 5-5-16,-1 4-3 0,-4 1-7 0,-2 3-2 16,-4 4-2-16,-2 0-4 0,-4 2-2 15,-2-1-2-15,-1-1-5 0,3 1-1 0,0-2-3 32,0-2 3-32,5-4 4 0,2-2 3 0,4-3 6 15,4-3 3-15,-2-1 3 0,8-1-5 0,0 0 1 16,3-5-6-16,3 0-3 0,4-5 1 15,2 0-6-15,2-3-3 0,2 1 2 0,2-1-5 0,1-2 3 0,0 1-1 0,1-1-2 16,0-1 1-16,0 0 1 0,0 0 2 0,0 0 1 16,0 0 2-16,0 0 1 0,0 0-3 0,0 0-4 15,0 0-3-15,0 0-6 0,0 0-14 0,1 0-24 16,1-3-41-16,2-1-69 16,4-3-145-16,-1 4-626 0,-2-1-775 0</inkml:trace>
  <inkml:trace contextRef="#ctx0" brushRef="#br0" timeOffset="118276.6494">16099 8707 0 0,'0'0'0'0,"0"0"28"16,0 0 397-16,0 0-44 0,0 0-16 0,0 0-48 0,0 0-36 16,0 0-46-16,0 0-36 0,0 0-28 0,0 0-32 0,-55-124-29 0,50 115-24 0,-2 0-18 15,-2 0-10-15,2-1-7 0,-3 2-4 16,-4 0-4-16,4 2-6 0,-1-1-4 0,-1 1-1 15,0 1-12-15,-4-1-2 0,3 4-4 0,-4 1-5 16,2 0 2-16,-5 1-4 0,1 0 1 0,-3 0-3 16,1 0 2-16,-4 3 3 31,3 1 3-31,-6 1 4 0,2 0-1 0,-2 1-2 0,-1 1 1 16,4 0-4-16,-2 3 3 0,-3-1-2 0,1 0 0 15,3 2 0-15,-5 1-3 0,-3 1 3 16,2 0 0-16,1 1 2 0,3 0-1 0,2-1 1 0,-2 2-4 0,0-1-1 15,1 1 2-15,-1 1-1 0,-1 1 3 0,-1 2 2 0,0-1-3 0,-1 2-1 16,1 1-1-16,-1-1-1 0,2-1-1 16,4 3 1-16,-1-3-2 15,4 1 0-15,2-2-5 0,2 0 4 0,3-2 1 16,0 3 3-16,2-1 0 0,1 2-3 0,-1 0-2 0,-1 0-3 16,3 1 1-16,0 0 1 15,-1 1 1-15,1 1 0 0,-4 0 1 0,2 2-3 16,-5 3 0-16,3 3 1 0,-3-1 0 0,-2 4 0 0,1-1-1 0,0 2-1 15,4-1-2-15,-3 1 4 0,3 0 0 0,0-1-1 16,3 0 3-16,0-2-7 0,2 0 0 0,0 0 1 0,0-1-2 16,2 1 6-16,0-2-2 0,5 1 3 15,-4-5-2-15,5-1 0 0,2-1-1 16,-1-1-1-16,1-1 3 0,1 0-6 0,-1 1 3 16,3 0 2-16,4 2-3 0,-2 0 8 0,1 4-5 15,3 0-1-15,1 2 4 0,0 1-8 16,0 2 1-16,3-1-2 0,3-1 0 0,0 2 6 15,3-2 1-15,6 0 1 0,-1 0 0 0,5 1-2 16,2-3 0-16,1-1 0 0,-1-2 2 16,5 1 3-16,-3-2-1 0,4-3 0 15,-1-1-3-15,3-2 2 0,1-2-1 16,0 0 0-16,3-3 5 0,-2-1-3 0,2-2 0 0,3 1-1 0,-4-3-3 16,7-1 2-16,-3 2-1 0,3-2-1 0,3-4 2 15,-3 0-4-15,3-1 2 0,-2-3-2 0,1-1 1 16,0 0 2-16,0-2 1 0,-2-4 3 15,2-1-1-15,-1 0-3 0,-1-3 1 0,0 0-4 16,-2-1 2-16,5-3 0 0,-1-2 1 0,4-2-1 16,-2 1 0-16,-1-4 0 0,5-2 0 0,-5-1 0 15,1-4 3-15,-1 1-3 0,1-2-1 0,0-1 0 16,-6 0-2-16,1 0 4 16,-2 0 0-16,-2-3 2 0,-2 1-2 15,0-3 0-15,-2 2-2 0,1-4-1 0,-4 0 5 0,-3-4-3 0,-2 1 5 16,-1-2-1-16,-2 1-6 0,0-2 5 0,-4 1-3 15,-2-1 1-15,-3-1 3 0,-5-2-7 0,3 1 2 16,-6-2 0-16,-2 4-4 0,0 1 8 16,-6 0-2-16,0 2 0 0,-2 2 1 0,-3 0-5 15,1 2 0-15,-6 3 0 16,-3-2 4-16,1 4-4 0,-5 0 2 16,0 0 1-16,0 2-3 0,-5 0 3 0,3 0-3 15,-3 0-1-15,-1 1 4 0,-1-3-7 0,-1 1 4 0,-1 0 1 16,-4 1-8-16,2 0 10 0,-3 0-3 0,0 0 1 0,-2 2 2 15,-3 1-3-15,-2 0-1 0,-2 1-3 16,-1 4 1-16,-2-2 1 16,2 3 0-16,-6 1 2 0,2 0-1 0,-1 1-2 15,-2 1 0-15,-1 2-2 0,1 1 3 0,0 2-2 0,-4 2 2 0,-1 1 0 16,-4 1-3-16,-4 3 3 0,3 1-5 16,-4 1-5-16,4 1-6 0,2 2-14 0,1 2-15 15,3 4-18-15,2 2-31 0,3 5-43 0,5 3-82 16,3 1-251-16,10-3-761 0,8-4-398 15</inkml:trace>
  <inkml:trace contextRef="#ctx0" brushRef="#br0" timeOffset="118952.3517">15925 8587 1168 0,'0'0'322'0,"0"0"-23"0,0 0-35 16,0 0-41-16,0 0-15 0,0 0-37 0,0 0-36 15,0 0-17-15,0 0-16 0,0 0-21 16,0 0-12-16,0 0-18 0,0 0-16 0,-35-74-13 16,35 74-19-16,0 1-5 0,0 4 0 0,0 2 2 15,-1 4 8-15,1 2 0 0,0 2-3 16,0 3 5-16,-1 2 0 0,-1 3 3 0,0 2 13 15,-3 1 7-15,1 3 1 0,-2 3 1 16,3-1-9-16,-4 1-8 0,5 1-4 16,-4 0-3-16,3 0 3 0,-2 1 5 0,0 1-3 0,3 2 3 15,-4-1-5-15,4 0-4 0,1 0 0 0,-1-1 1 16,0-2-5-16,2 1 3 0,-3 0-1 0,1-1-2 16,2 2 6-16,-3-2-4 0,-3 3 3 15,3-1-4-15,0 3 2 0,-4 0-6 0,-1 3-2 16,-2 0 1-16,-1 0 0 0,1 1 3 0,-2 1 1 0,1-2-2 15,0 0-2-15,-1-1-2 0,0-3-2 16,5 0 3-16,-3-1 0 0,1 0 2 16,0 1 0-16,1-2-2 0,2-3 0 0,-1 2-3 0,0-3 3 15,2 0 3-15,-2-2-3 0,3-1 2 16,-2-2-2-16,-1 0-1 0,5-2 2 0,-1-2 1 0,1-1-1 16,-3-2 1-16,4-1-3 0,1-3-1 15,0-3-2-15,0 2 4 0,0-5 0 0,1 1 3 16,-1-1 7-16,0-1-11 0,0-1 2 0,0-2-2 15,0 0-2-15,0-1 3 0,0-2 0 0,0-1-1 16,0-1-12-16,0 0-10 0,1 0-26 16,3-1-30-16,-1-5-58 0,4-4-111 0,-3 1-432 15,2 1-1028-15</inkml:trace>
  <inkml:trace contextRef="#ctx0" brushRef="#br0" timeOffset="119482.5172">16630 8687 998 0,'0'0'180'0,"0"0"22"0,0 0 11 0,0 0 11 16,0 0 33-16,0 0-22 0,0 0-19 0,55-118-34 15,-49 110-49-15,-2 3-32 16,1 1-18-16,-4 2-15 0,1 1-15 0,0 1-7 0,-2 0-16 16,0 0-16-16,0 0-6 0,0 1-2 0,0 6 7 15,0 3 9-15,-3 5 2 0,1 3 3 0,-3 3-2 16,2 3 3-16,-2 3 2 0,-1 1 1 16,-2 4-3-16,5 2-6 15,-4 3-1-15,3 2-4 0,-3 2 3 0,5 2 2 0,-4 2-3 0,2 2-2 16,2 0-6-16,0 1 0 0,0-4 4 0,0 3 2 15,2-2 4-15,-1 1 2 0,0 2-8 0,-3-1 0 16,-1 2-6-16,1-3-1 16,-4 0 6-16,-1-1-4 0,3 1-1 0,-2 1 0 0,-1 2-9 15,-2 0 4-15,-4-1 1 0,3 0 1 16,-5-3 7-16,0 3-8 0,-2-1-4 0,1-1 1 16,0-2-8-16,4-1 7 0,-1-3 1 0,5-3 2 15,2-4-2-15,-1-3-2 0,2-3 0 16,3-2-3-16,-1-3 7 0,2-3-3 15,1-1 1-15,-3-4 0 0,4-2-3 0,1-1 1 0,0-2 1 0,0-2-2 16,0-1 6-16,0-1-4 0,0-1-2 16,0-1 1-16,1 0-10 0,-1-2 1 0,4-1-11 15,-4 0-17-15,1-1-32 0,0-6-63 0,1-3-90 16,-1 2-331-16,-1 1-903 0</inkml:trace>
  <inkml:trace contextRef="#ctx0" brushRef="#br0" timeOffset="119964.3049">14540 9588 902 0,'0'0'302'0,"0"0"6"0,0 0-67 0,0 0-20 16,0 0-25-16,0 0-32 0,0 0-17 15,0 0-19-15,0 0-10 0,0 0-17 0,0 0-15 0,0 0-9 16,0 0-9-16,0 0-1 16,37-38-1-16,-28 36-5 0,1-1-7 0,2 1-10 0,3-1-7 15,3 3-7-15,10-3-2 0,3 0 0 0,8-2-2 16,4 2 1-16,8-2-6 0,9-1-3 15,3 1-3-15,12-1-4 0,3 2-1 16,9-1 0-16,5-1-4 0,7 3-2 16,4-2-2-16,1 2 2 0,7-3 3 0,1 2 3 0,-1 2 0 0,2-3-4 15,-2 4-2-15,-1-3-4 0,-6 1 0 16,-2-1 4-16,-9 1-1 0,-5 0 2 0,-10-1 0 16,-7-1-2-16,-7 3-1 0,-8-2-1 0,-7 0 4 15,-6-1-1-15,-6 1-1 0,-9 2-1 16,-6 0-5-16,-5-2 8 0,-5 2 2 0,-4 1 6 15,-4 0 5-15,-4 1-4 0,0 0-2 0,0 0-6 16,0 0-6-16,0-2 1 0,-2 2-8 0,-5-1-11 16,-2 1-24-16,-2 0-48 15,-4 0-66-15,-5-1-139 0,3 1-622 0,5-2-808 16</inkml:trace>
  <inkml:trace contextRef="#ctx0" brushRef="#br0" timeOffset="120398.5001">15359 8986 1817 0,'0'0'333'16,"0"0"-7"-16,0 0-116 0,0 0-26 15,0 0-30-15,0 0-38 0,0 0-23 0,0 0-27 16,0 0-26-16,0 0-21 0,0 0-16 0,0 0-2 16,0 0 0-16,0 0 0 0,-8 1 10 0,8 15 2 15,0 3 4-15,2 3 4 0,-4 3 2 16,1-1 5-16,-2 0 0 0,-2 1 5 0,2-2-6 15,0 1-6-15,-3-2-7 0,3 0-9 0,-5 0 3 16,4-3 1-16,-2 0 2 16,-2-1 5-16,4-4-8 0,-3 1-1 0,3-3-2 0,-2-1-4 15,4-3 5-15,0-3-1 0,-2 1-1 0,3-3-2 16,1 0-2-16,-1-1-1 0,0 0-6 16,1 0-9-16,0-2-21 0,0 0-28 0,-1 0-19 15,0 0-33-15,-1-2-63 0,-2-2-139 0,2-1-536 16,1 1-796-16</inkml:trace>
  <inkml:trace contextRef="#ctx0" brushRef="#br0" timeOffset="120673.1529">15332 8940 1090 0,'0'0'590'0,"0"0"-189"15,0 0-122-15,0 0-62 0,0 0-30 0,0 0-46 16,0 0-44-16,0 0-25 0,141-80-21 0,-112 71-16 15,2 2-10-15,-1 1-10 0,0 1-4 0,-1 1-3 16,-1 1-1-16,-3 1-1 0,-3 0-2 16,-2 4-2-16,-1-2-4 0,0 0-1 0,-7 0 3 15,-2 0 2-15,-1 0 1 0,-5 0-1 0,2 1-2 16,-5 0-3-16,0 0-5 0,-1 0-5 0,0 0-12 16,0 2-17-16,-1-1-27 15,-6 2-44-15,2 0-65 0,-5-1-110 0,2 2-311 16,4-2-882-16</inkml:trace>
  <inkml:trace contextRef="#ctx0" brushRef="#br0" timeOffset="121024.2064">15315 9133 1179 0,'0'0'821'0,"0"0"-588"0,0 0-48 0,0 0-40 15,0 0-1-15,0 0-3 0,0 0-28 0,0 0-23 16,0 0-16-16,0 0-18 0,0 0-15 0,0 0-11 16,138 3-5-16,-108-4-9 0,-1-1 1 15,-2 1-3-15,-3 1-3 0,4-1 1 0,-5 1-4 16,1-1-1-16,1 1-1 0,-3-3-3 0,-1 2 3 16,0 0 0-16,-2-2 2 0,-1 2 0 15,-5-1-2-15,0 0-2 0,-4 1-1 0,-1 0 3 16,-5 0 5-16,2 1 2 0,-4 0 6 15,-1 0-1-15,0-1-1 0,0 1 0 0,0 0-5 16,0 0 3-16,0 0-6 0,0 0-5 16,0 0-2-16,0 0-5 0,0 0 3 0,0 0-1 15,0 0-5-15,-1 0-6 0,-1 0-19 0,-1 0-21 16,1 0-26-16,-1 0-36 0,-3 0-60 0,1 2-107 16,-1 0-359-16,4-1-963 0</inkml:trace>
  <inkml:trace contextRef="#ctx0" brushRef="#br0" timeOffset="126502.7385">15054 9778 0 0,'0'0'479'0,"0"0"8"0,0 0-78 0,0 0-19 0,0 0-38 15,0 0-61-15,0 0-72 0,0 0-50 0,0 0-35 16,0 0-28-16,0 0-20 0,0 0-15 0,13-56-13 16,-12 56-13-1,-1 0-9-15,3 0-13 0,-3 0-10 0,0 0-6 0,0 0-8 0,0 6 4 0,0 0 3 16,1 3 3-16,0 2 13 0,0 2-3 16,-1 1 1-16,0 1 1 0,0 1-7 0,2 4 9 15,-2-2 0-15,0 5 0 0,-2-3-1 16,0 0-10-16,1 2-2 0,-2-4-4 15,1 0-1-15,1 1 1 0,-1-2-2 16,0 1 2-16,-1 0-6 0,1-3 1 0,2-2 0 16,0 0-3-16,-1-3 7 0,0 1 1 0,0-3-4 0,1-1 3 15,-1-2-6-15,-1 0 1 0,0 0 1 0,2-2-1 0,-1 1-7 16,1-2-17-16,-1 0-24 0,1-2-30 0,0 0-23 16,0 0-31-16,0 0-51 0,0-4-158 15,1 0-550-15,2 2-738 0</inkml:trace>
  <inkml:trace contextRef="#ctx0" brushRef="#br0" timeOffset="126915.2274">15431 9678 1352 0,'0'0'398'0,"0"0"-36"0,0 0-88 0,0 0-25 16,0 0-37-16,0 0-69 0,0 0-58 0,0 0-36 15,0 0-27-15,0 0-18 0,0 0 1 0,0 0 1 16,0 0 0-16,0 0 7 0,-25 24-3 0,18-11-1 16,1 0 1-16,4 1-4 0,-1 0 1 15,2 1-1-15,-2 0 0 0,6 0 1 16,-3 0 2-16,0-1 1 0,2-2-2 0,2 0-1 0,3-1-4 16,1 0 2-16,3-2 2 0,-1 1 3 15,2 1 2-15,0-2-4 0,2-1 1 0,0 0-2 16,-3-1-1-16,-1 1 0 15,2-1 1-15,-1 0-3 0,3 0 1 0,-7 1-1 0,2 0-2 16,-1-1 2-16,1 2 1 0,-5 0 0 0,3 0-4 16,-4 2-2-16,1-2 1 0,-3 1-1 15,-1 1 6-15,0-2 0 0,-5 2 5 0,1-3 2 16,-4 0-2-16,-3 2 3 0,-2-2-2 0,-4 0 3 0,0-2 0 16,-4 1-6-16,-2-1 1 0,0 1-7 15,-4-1-1-15,-2-1-4 0,4-1-21 0,-3-2-38 16,4 0-93-16,7-1-267 15,6 0-941-15</inkml:trace>
  <inkml:trace contextRef="#ctx0" brushRef="#br0" timeOffset="135873.4765">20247 4119 0 0,'0'0'0'0,"0"0"0"16,0 0 98-16,0 0 230 0,0 0-46 0,0 0-11 16,0 0-21-16,0 0-31 0,0 0-44 0,0 0-43 15,0 0-30-15,0 0-2 0,1-69 14 16,-4 65 1-16,1 1-6 0,0 1-10 0,0-1-2 0,0-1-4 15,-1 1-15-15,-1 1-14 0,1-2-18 0,-3 2-12 16,2-2-2-16,-3 2-2 0,1-1-4 16,-1 0-7-16,-1 1-7 0,-3 0 1 0,1 0-1 15,-2 1 3-15,0 0 5 0,2 1-1 0,-1-1-3 16,1 1-3-16,-1 0-7 0,-3 0-2 16,1 0 1-16,-6 0 0 0,3 3 2 0,-4 1 2 15,0 0-1-15,1 0 0 0,-2 2 2 0,-1 0-2 16,-1 0 1-16,-2 1-1 0,-2-1-3 15,1 2 4-15,-2-1 0 0,1 1 1 16,4-1 3-16,1 0-5 0,1 1-1 0,2-1 0 16,-2 1-2-16,1 1 3 0,-1-1 1 15,-1 4-1-15,-1-3 1 16,1 4-1-16,2-1-3 16,-3-1 2-16,4 2-3 0,0 1 1 0,1 0 3 0,1-1-5 0,-2 1 2 0,-2 3 2 0,0 1 0 15,-3 0 0-15,2 0 2 0,0 0-5 0,1-1-1 16,3 2-1-16,2-3-1 0,-1 2-1 0,2 2 2 15,1 0 0-15,-4 0 3 0,1 1-1 0,-1 1-2 16,1 2 0-16,0 0-2 0,-2 2 1 0,0 4 1 16,-2-1-1-16,2 1 0 15,-1-2 1-15,4 1 1 0,0-2-2 16,1-1 3-16,1 0-3 0,1-2 1 0,0 2 0 16,2 0-3-16,0 1 3 0,-1 2 1 15,2-1 1-15,2 0 3 0,-3 2-2 0,1-2-3 0,2 1-2 16,3-2 0-16,-2 1-4 0,3-1 6 15,-1 0 0-15,4-1-1 0,-2 1 6 0,1-1-5 0,2 2-2 0,-1-1 1 16,1 3-3-16,-2 2 3 16,4 0 1-16,-2-1-1 15,0 1 1-15,1-1-2 0,-1 0 1 0,0 1 0 0,5-1 2 0,0 1-2 16,0 0 4-16,4 1 3 0,2-1-5 0,1-2 5 16,3 0-2-16,1-1 3 0,4-2 4 0,0 1 0 15,3-1 1-15,1 0-4 0,1 0-5 0,4-3 0 16,2-2 2-16,4 5 1 0,0-6 7 15,3 2-2-15,5-1-2 0,-3-1-3 0,3 0-1 0,-1-1 0 16,1-3 1-16,3-3 0 0,-4-1-1 0,3-2-1 16,0 0 0-16,3-4 1 15,-1 1 3-15,2-2 0 0,-1-1-4 0,3-2 0 0,0-1-1 16,-1-2 0-16,1 1 2 16,0-1-2-16,-1-5 2 0,1 2-3 0,1-3 0 0,-2-1 1 15,2 0-3-15,-2-3 2 0,2-4 2 0,1 1-1 16,1-3 1-16,-1-1-1 0,0 0-1 0,-1-3 0 0,-2 1-1 15,2-3-1-15,0-1 2 0,0 2 0 0,2-3 0 16,-2 1-3-16,-3-2 0 0,2 0-1 16,-3-4 4-16,-2 2 2 0,0-2 0 15,-3-1 1-15,-3 1 0 0,0-3 0 16,-1-1 0-16,-3-2-1 0,-3-2-1 0,0 2 3 0,-3-3 0 16,-2-2 0-16,1 3 2 15,-4-5-3-15,0 0 1 0,-5 1 0 0,1-1-8 0,-5 2 4 0,-3-2 0 16,-2 2-5-16,-3-1 8 0,-3 3-6 0,-2-1 0 15,-1 1 4-15,-1-1-3 0,-2 1 0 16,1-1 2-16,-7 0-1 0,-2 0-1 0,-1 2 2 16,-1-1-3-16,-2 2 0 15,-2 0 2-15,1-2-2 0,-4 2 0 0,1-1-1 0,-1 2-4 16,-1 3 2-16,-2 1 2 0,2 2-1 0,-2 3 6 16,-1-1-4-16,0 2-1 0,-3 2 0 0,-3 0-8 15,0 1 6-15,-5 0-4 0,-3 1 1 16,-7 0 3-16,-2 0-1 0,-2-1 3 0,-1 4 0 15,-3-1 0-15,-2 1-2 0,0 0 4 16,1 1-2-16,1 2 0 0,-1 1 1 0,0 2-5 16,-3 3 3-16,-1 1 0 0,-4 2-1 0,3 2-1 15,-3 3-8-15,0 1-7 0,1 5-14 0,-2 5-20 0,-2 7-25 16,2 1-38-16,0 5-69 0,4 3-148 16,16-3-795-16,12-11-592 0</inkml:trace>
  <inkml:trace contextRef="#ctx0" brushRef="#br0" timeOffset="136648.4856">20274 4202 0 0,'0'0'0'15,"0"0"0"-15,0 0 81 0,0 0 406 0,0 0-178 0,0 0-146 16,0 0-53-16,0 0 18 0,0 0 70 15,0 0 35-15,0 0-7 0,0 0-12 0,45-89-26 16,-44 87-15-16,0-1-15 16,-1 2-19-16,0 0-19 0,0 1-36 0,0 0-36 15,0 0-27-15,0 0-18 0,0 0-6 0,0 0 0 0,0 5 4 16,-2 1 0-16,-5 4 7 0,0 3 2 0,1 2-1 16,-3 3 1-16,3 1-4 0,-1 2 0 0,-1 2 4 15,-1 5 1-15,3 0 3 0,-1 2-2 16,-1 0 2-16,2 2 3 0,0 0 5 0,-1 2 4 15,2 0-1-15,-1 0-1 0,0 1-4 0,1 1-3 16,-4 2-3-16,0-1-4 0,2 4 3 0,-2 0-2 16,-1-1 2-16,-1 3 4 0,1-1-8 15,-1 4 2-15,-2 0-3 0,2 2-6 16,-2 4 7-16,-3-1-4 0,2 5 1 0,-1-1 0 0,0 1-3 16,2 0-1-16,-2 2 2 15,3-4 0-15,-2-1-1 16,2-3-2-16,0-3 0 0,0 0-1 0,2-1 4 0,0-3-2 0,-2 1 1 0,3-2 0 15,0-6-4-15,-1-1 1 0,4-4 0 0,-1 0 0 16,-2-2 4-16,3-2-3 0,1-2 1 16,0-3-1-16,0-1 0 0,1 1 0 0,1-4 1 0,1 0 1 15,1-2-2-15,-2-3 2 0,1-1-1 16,1-3-1-16,-1 1 4 0,4-2-2 0,-4-3 0 16,2-1-2-16,0-2-7 0,0-1-2 0,0-1-9 15,0 0-13-15,0 0-19 0,2-3-68 16,5-6-86-16,-1-5-244 0,0 1-689 0,1 2-388 0</inkml:trace>
  <inkml:trace contextRef="#ctx0" brushRef="#br0" timeOffset="137159.998">20991 4309 548 0,'0'0'571'0,"0"0"-386"0,0 0 61 0,0 0 17 0,0 0 14 16,0 0-11-16,0 0-52 0,0 0-41 16,0 0-58-16,0 0-44 0,0 0-38 0,0 0-22 15,0 0-6-15,0 0-11 0,0-74-5 0,0 76 2 16,0 6 1-16,0 1 8 0,0 4 12 15,-2 2 0-15,-5 5 3 0,4 0 3 16,-5 3-3-16,3 5 7 0,-1 1 3 16,-4 3-3-16,4 1 5 15,0 2-3-15,-2 0-9 0,-1 2 3 0,3 0 0 0,0 1 1 16,1 1 3-16,-1 2 4 0,-1-4-2 0,3 4 0 16,-2 2 3-16,2 4-3 0,-4 1 2 0,-1 4-5 15,2 1-3-15,-3 4-1 0,-1 3-4 16,-2 3-4-16,1 2 0 0,-3 3-5 0,1-2-1 0,-1 0 0 0,1-3 0 15,2-1-2-15,2-5 1 0,0-5-1 0,0 0 3 16,3-4 1-16,-1-4-1 0,2-2-1 0,-2-3-1 16,4-3-3-16,-4-2 1 0,2-3 2 15,1-4 0-15,1 0 7 0,-2-6-7 0,5-1 1 16,-3-4 0-16,4-3-6 0,-3 0 5 0,2-3 2 16,0-2-2-16,1-2 3 0,0-4-2 0,0 1-2 15,0-2 1-15,0-1-6 0,0 0-3 0,0 0-14 16,0 0-20-16,0 0-29 0,0 0-38 0,0-4-90 15,0 1-606-15,0-1-890 0</inkml:trace>
  <inkml:trace contextRef="#ctx0" brushRef="#br0" timeOffset="137816.0723">19007 5211 842 0,'0'0'188'0,"0"0"61"0,0 0 29 15,0 0 2-15,0 0-29 0,0 0-75 16,0 0-53-16,0 0-41 0,0 0-34 0,0 0-18 16,0 0-19-16,0 0-9 0,0 0-2 0,0 0-4 15,-30-21 3-15,30 21-2 0,0 0 0 0,0 0 3 16,0 2 4-16,2 1 7 0,-1 0 7 15,2-1 6-15,1 2 4 0,-1-1 9 0,2 0 8 16,1 1 2-16,2-1 9 0,3 0 1 0,1 0 0 16,6-1 4-16,3 1-7 0,6-1-7 31,6-2-2-31,4 0-10 0,8 0 1 0,5 0-3 0,6-5-6 0,6 0 3 16,8 0-10-16,4-2-2 0,9 3-3 15,1-2-1-15,12 1-1 0,1 3-2 0,4-3 0 16,5 1-8-16,1 3 0 0,2-3 0 0,0 0-3 0,-1 1 4 0,0 0 1 15,-5-1-3-15,-4 1 4 0,-6-1-8 0,-8 0 4 0,-4 0 1 16,-4-1-2-16,-9 1 6 0,-7 0-4 0,-7-1 1 16,-9 3 0-1,-6-3-4-15,-9 2 2 0,-5 0 2 0,-7 2-3 16,-1-1 1-16,-6 1 2 0,-3-1-2 16,-5 1 2-16,-2 1 9 0,-1 0-3 0,0 0 3 0,0 0 1 15,0 0-5-15,0 0 0 0,0 0-2 0,0 0-2 16,0 0 2-16,0 0-5 0,0 0-2 0,0 0 0 15,-1 0-7-15,1 0 5 0,0 0-5 0,0 0-13 16,-1 0-29-16,-1 0-29 0,-5 1-22 0,-1 4-64 16,-2 3-123-16,2-2-659 0,1-2-727 0</inkml:trace>
  <inkml:trace contextRef="#ctx0" brushRef="#br0" timeOffset="140968.8838">19807 4523 0 0,'0'0'0'0,"0"0"442"16,0 0-96-16,0 0-5 0,0 0 0 0,0 0-42 15,0 0-39-15,0 0-54 16,0 0-46-16,0 0-40 0,0 0-18 0,0 0-8 15,-4-37-6-15,3 36-13 0,0 1-8 0,-1 0-13 16,1 0-10-16,-1-1-8 0,-2 1-12 16,0 0-6-16,-3 0-7 0,-1 0-3 0,-3 0-1 0,-1 6-2 15,-6 2 3-15,-2 4 7 0,-3 1 3 0,-4 2 4 16,2 3-3-16,-2 1-6 16,5 2-3-16,-2 1 1 0,4 1-1 0,1 2 0 15,1 0 5-15,7 0-7 0,2-1-1 0,2-3-2 0,3 0-2 16,4-1 2-16,0-5-1 0,1 2 2 15,6-2 2-15,2 0 0 16,4-1 3-16,3-1 2 0,2-4 0 0,2-2 0 16,0-3 1-16,0-1-3 0,0-3-2 0,1 0 3 0,-1 2-1 0,0-4 1 0,0-4 3 15,-2 0-4-15,-4-1 1 0,-1 1-1 16,-2-1-3-16,-2-1 7 0,-2 2-1 0,1 1 0 16,-5-1 3-16,2 2-6 0,-2 1 0 15,-3 1-2-15,0 1-5 0,0 1 2 0,0 0-3 16,0 0-3-16,0 0 2 0,0 0-6 0,0 0-1 0,0 0-4 15,0 5 3-15,0 0-2 0,0 4 4 16,-1 3 5-16,-2 1-8 0,1 1 8 0,-2 4-3 16,2 2 2-16,-5 4 8 0,2 3-10 15,-1 4-18-15,-5 4-46 0,1 5-113 0,1-9-280 16,4-8-1025-16</inkml:trace>
  <inkml:trace contextRef="#ctx0" brushRef="#br0" timeOffset="142401.3713">15927 8536 0 0,'0'0'0'0,"0"0"0"0,0 0 266 0,0 0 17 0,0 0-62 0,0 0-95 15,0 0-56-15,0 0-25 0,0 0-21 0,0 0-7 16,0 0 19-16,0 0 46 0,0 0 62 15,0 0 56-15,-2 0 27 0,2 0-8 16,0 0-31-16,0 0-34 0,0 0-24 0,0 0-16 0,1 0-18 16,1 0-18-16,-1 0-22 0,-1 0-20 15,1 0-8-15,0-1-11 0,3-1-6 0,1-2 17 0,1-1 1 16,3-2 0-16,1-2-1 0,2 0-18 16,-1 0-2-16,1 0-6 0,0-1 2 0,3-1 1 15,-1 0-1-15,3-2 4 16,2-2 2-16,2 0 0 0,1-2 3 0,1-2 2 0,3 1 7 0,-1-3 4 15,5-1 5-15,-1 0 3 16,1-4-4-16,0 1-1 0,2 0-4 0,0 0 2 16,-1 1-3-16,4-2 1 15,-1-1-1-15,1-2-7 0,2 0 3 16,4 0-3-16,0-1-3 0,4-2 5 0,1 0-2 0,2 1 0 0,1 0 4 0,0-1-5 16,3 0-1-16,-1 2 2 0,-1-4-1 15,2-1-1-15,1 0 0 0,0-4-2 0,-2 0-2 0,5 2-2 16,-3-2-3-16,-1 2 2 0,0 1-2 0,-1 1-4 15,0 0 2-15,-2 2-1 16,-1 1-1-16,-3 0 4 0,0 1-2 0,-1 2 0 16,-1 1-1-16,-2-2 0 0,-1 2-1 15,1-1 2-15,-2 2-6 0,-1-2 3 0,-3 3 1 0,3-3-1 0,-1-1 6 16,-1-1-2-16,-1 2-1 0,0-1-1 0,-1 3 1 16,2 0-3-16,-3 3 2 15,5-3 1-15,-4 2-1 0,2 0 1 0,0 0-1 0,-4 0 0 16,2 2 0-16,-1 3-2 15,-3-3 1-15,1 4 0 0,-1 0-2 16,0 0 2-16,-1 1-4 0,-1 0 1 0,0 2 3 0,0-2-3 16,-1 4 1-16,-2-2 1 15,-2 2-3-15,0 1 3 0,-4 0 0 0,0 1 0 0,0-1 1 0,-4 3 0 16,1-1 0-16,-2 2 1 0,2-2-1 0,-4-1-1 16,4 2 0-16,0-2-2 0,2 1 0 0,1 0 2 15,1-1-1-15,-2 0 1 0,-1 1 3 16,-1 0-5-16,0-3 2 15,0 2-1-15,-1-1-2 0,0 1 5 0,-1 1-1 0,-1 0-2 16,-1 1 1-16,-2 0-1 0,-1 2-1 0,0 1 3 16,-4 1-1-16,2 4 0 15,-4-2 1-15,-2 2 2 0,1 1-2 0,-1-1 1 0,-1 2-1 0,0 0-2 0,0 0 3 16,0 0-7-16,0 0-6 0,-1 0-7 16,-2 0-17-16,1-1-18 0,-3 1-33 0,-2 1-30 0,-3 3-44 15,-3 1-62-15,-1-1-123 0,2-1-372 16,6 1-687-16</inkml:trace>
  <inkml:trace contextRef="#ctx0" brushRef="#br0" timeOffset="142642.8077">19118 5967 981 0,'0'0'514'0,"0"0"-170"0,0 0-128 0,0 0-29 15,0 0-11-15,0 0-17 0,0 0-41 0,0 0-27 16,0 0-16-16,0 0-8 0,0 0-14 0,0 0-4 15,0 0-7-15,125 11-14 0,-118 2 0 0,-2 3-1 16,1 1-4-16,-2 4 3 0,0 2-2 0,-3 1-4 16,-1 2-1-16,0 0-7 0,-4 0-3 15,-3 0 0-15,-2-1 0 0,-2-1 2 0,-4 2-3 16,1-1-5-16,-4-1-12 16,-5 1-23-16,-2 0-51 0,-5-1-99 0,-3 0-232 15,5-6-734-15,10-5-312 0</inkml:trace>
  <inkml:trace contextRef="#ctx0" brushRef="#br0" timeOffset="144028.3887">9368 7394 42 0,'0'0'280'0,"0"0"-37"0,0 0-31 16,0 0-9-16,0 0-1 0,0 0-18 15,0 0-28-15,0 0-15 0,0 0-16 0,0 0-22 16,0 0-19-16,0 0-23 0,0 0-17 0,0 0-17 16,-8-12-16-16,8 12-4 15,2 0 12-15,0 0 27 0,0 0 22 0,5 1 12 0,1 1-7 16,-3-1-15-16,5-1-12 0,2 0-3 0,2 2-1 16,-1-2-3-16,1 0-3 0,1 0-8 0,3 0-4 15,-3-2-2-15,4-1-3 16,1 2-2-16,-1-1-3 0,3-2-2 0,0 0 0 0,6-1 5 15,1-3 5-15,4 1 4 0,1-3-1 0,4 2-5 16,3-2-4-16,5-1-5 0,1-1 1 16,2 0 3-16,8 1 4 0,3-3-3 0,3 2 3 15,3-1-5-15,1-1-3 0,4 0 3 0,2-1-6 16,1 0 1-16,4-2 0 0,1 2-1 0,3-2 3 16,1-1 0-16,0 0-2 15,3-1 4-15,-3 1-4 16,-1-1 2-16,2 4 3 0,0-4 0 0,2 2 2 0,0-2 2 15,3-1-2-15,2 0-1 0,2 0 0 0,2-1-3 16,2-3-2-16,1 3-1 0,0-2-5 0,6 0 0 16,0 1 0-16,2-2-1 0,4 0 4 0,-2-2 0 15,3 1 2-15,0 1 3 0,2-2-4 0,1 2 1 0,-1 0-3 16,0 1-2-16,1 1 0 0,1-2 1 0,0 2-1 16,-1 0-1-16,5-1 4 0,-4 1-1 15,2 1 0-15,-2 1 4 0,-1 1-6 0,2 1 1 16,-3 0-1-16,1 0-5 0,0 3 7 0,-2-2 1 0,3 2-1 15,-3 1 5-15,-1 0-4 0,-1 0-2 16,-1 1 2-16,2-1-4 0,-4 1 4 0,-3-1-1 16,0-1-1-16,1 0 1 15,2 1-2-15,-5-1 0 0,1 1-1 0,-3 0 1 0,-5 0-2 16,2 1 1-16,-4-1 2 0,-2 1-5 0,0-2 5 16,-7 3-1-16,1-1 0 0,-7 0 4 0,0-1-5 15,-5 1 0-15,-3-1 1 0,-1 2-5 0,-4 0 4 16,1 1 0-16,-3 1-1 0,-2-1 3 0,-4 1-2 15,-2 1-1-15,-5 1 0 0,-2 0 1 16,-5 0-1-16,-6 1 2 0,-2 1 0 0,-5 0-4 16,-4 0 3-16,-2 1-1 0,-4 2 0 0,-4-2 5 15,0 2-5-15,-4 2 0 0,-2-2 0 16,1 0-5-16,-2 1 4 0,-1 0 1 0,3 0-2 16,-1-1 5-16,2 0-4 0,2 1 1 0,2-1-1 15,2-1-1-15,2 2-1 0,1-2 0 16,3 1 2-16,3-1-5 0,0-1 6 0,2 2-2 15,0-1 0-15,0 0 6 0,1-1-6 0,0 0 1 16,-1 3 1-16,2-2-4 0,-5 1 2 0,1-1 0 16,-3 2-2-16,-1-2 3 0,-6 1-4 15,-1 3 0-15,-3-1 2 0,-2-1-2 0,-6 0 3 16,0 1 2-16,-4 1 1 16,-1 0 1-16,1-1 5 0,-1 1 1 0,0 0 1 0,0 0 0 0,0 0-7 15,0 0-5-15,-1-1-6 0,0 0-13 16,1-2-21-16,-3 0-31 0,1-3-20 0,-1 0-42 15,-1 0-101-15,-3 2-252 0,3 1-666 0,-1 0-296 0</inkml:trace>
  <inkml:trace contextRef="#ctx0" brushRef="#br0" timeOffset="144253.8505">18481 5513 1819 0,'0'0'308'0,"0"0"22"0,0 0-108 16,0 0-44-16,0 0-70 0,0 0-60 0,0 0-29 15,0 0-7-15,0 0 7 0,0 0 7 16,0 0 2-16,0 0-4 0,0 0-5 0,0 0-9 0,104 110-3 16,-88-86 9-16,-4 1 0 0,1 2 1 15,-3-1 4-15,-2 1-16 0,-1-1 2 0,-4-1 1 16,-3 0-4-16,-4 1 6 0,-10-1-1 16,-2 3-11-16,-9-1-26 0,-5-2-46 15,-5 0-71-15,-8-1-132 0,8-7-546 0,10-7-811 0</inkml:trace>
  <inkml:trace contextRef="#ctx0" brushRef="#br0" timeOffset="145658.9556">9475 5232 0 0,'0'0'179'0,"0"0"72"0,0 0-1 0,0 0 7 16,0 0 20-16,0 0 0 0,0 0-27 16,0 0-38-16,0 0-51 0,0 0-52 0,0 0-41 15,0 0-34-15,0 0-28 0,0 0-14 0,-9-5 11 16,16 5 14-16,0 0 21 0,3 1 16 0,3 0-9 15,1 2-7-15,3 0-12 0,0-1-5 16,5 2-2-16,0-2 1 0,2 0 3 0,5-2 1 0,3 2 3 16,7-2 0-16,2-2 2 15,1-1-2-15,8-1-2 0,4-2-2 16,2-1-3-16,3 2-1 0,3-4-1 0,2 3-3 16,5-3-2-16,0-1 0 0,1 2-2 0,3 0 0 15,0 0 0-15,1 0-3 0,5 1 0 0,1-2-2 0,1 1 0 16,4-2 0-16,1 0 0 0,1-1 1 0,0 1-1 15,0 0 1-15,1-2 0 0,3 1 4 16,0 0 4-16,1 1-1 0,2 2 0 0,-1-2-4 16,1 2 0-16,2-2 2 0,-2-1 3 15,5 2 2-15,1 0-1 0,3-1-2 0,-1 2-2 0,3-2-3 16,-1 2 0-16,0 0-1 16,0-1 0-16,-2 1-1 0,3 1 2 0,1-2 2 0,-2 2-1 15,5 0 5-15,-4 0-4 0,6-1-2 0,1 1 1 16,-1 2-5-16,3-2 2 0,1 2 1 0,1 0-1 15,-1 2 1-15,5 0 1 0,-1-2-1 16,0 1 0-16,-1 1-3 0,-4 0 2 0,2-1-1 16,-2 1 0-16,-2 1 3 0,0-1-4 0,-2-2 0 15,-4 1 1-15,3 0 0 0,-7 1-1 0,1-2-1 16,3 2 0-16,-2-2-3 0,0 0 4 0,3 1-2 16,-7 1 2-16,1-1 3 0,-2 2-3 0,-2-1 0 15,-2 0-2-15,-3 1-3 16,-2 1 3-16,-6-3-1 0,-4 2-1 0,0-2 4 15,-7 3-5-15,3-2 2 0,-4 2-1 0,-2-1-1 16,-1 0 1-16,-1-1 0 0,-1 2 0 16,-4-2-1-16,-3 1 2 0,-3 1-1 15,-3-2-2-15,-3 2 0 0,0-1-1 0,-1 0 0 16,-2 0 3-16,-1 0-1 0,3 0 1 16,-2 1 0-16,-6-3 0 0,-2 3 1 0,-5-1-3 15,-3 2 1-15,-3-2 2 0,-2 1-2 0,-3 0 2 0,-2-2 0 16,-2 1-2-16,0 1 2 0,-2-2 0 0,-2 2-1 15,-2 1 2-15,-2-1-3 0,-2 0 1 0,-2 1 0 16,-3 0-1-16,0 0 0 0,-2 0 0 0,-2-1 1 16,-1 1 1-16,0 0 1 0,0 0 1 15,0 0 3-15,0 0 3 0,0 0 1 0,0 0 2 16,0 0-1-16,0 0 0 0,0-1-2 0,0 1 0 16,0 0-3-16,0 0 1 0,0 0-3 0,1-2-2 15,2 0-2-15,1 0-3 0,3-2-3 0,-2 1 1 16,2 0 0-16,0 2-1 0,0-1 3 15,3 0-2-15,1-1 2 0,1 2 1 0,0-2-2 16,-1 1 1-16,1-1 0 0,1 0 0 0,0 0 1 16,-1 1 1-16,0 2-1 0,-1 0 0 0,0 0 1 15,-4-1-1-15,1 0 1 0,-2 1-1 0,-1-2 2 16,0 2-1-16,-4 0-1 0,2 0 1 16,-2 0-3-16,0 0-2 0,-1 0-6 0,0 0-11 15,0 0-9-15,0 0-17 0,-1-1-15 0,-3 0-20 16,-1-2-44-16,-1 1-40 0,-7-2-66 0,-2 1-103 0,-4-2-186 15,2 1-409-15,5 1-44 0</inkml:trace>
  <inkml:trace contextRef="#ctx0" brushRef="#br0" timeOffset="145964.2869">18336 4322 175 0,'0'0'604'0,"0"0"-71"0,0 0-90 16,0 0-66-16,0 0-85 0,0 0-64 15,0 0-78-15,0 0-63 0,0 0-38 0,0 0-31 16,0 0-25-16,0 0-26 0,0 0-6 0,0 0 17 16,-50-11 26-16,59 21 35 0,3 1 15 15,5 2-2-15,3-1-8 0,2 1-4 0,2 1-5 16,3-2-2-16,-1 2-6 0,3-1-6 0,1 0 0 16,-1 0-3-16,3-3 1 0,0 0-1 15,-1 2-3-15,2-2-3 16,-2 1-3-16,-4-1-1 0,0-1-5 0,-3 1 2 0,2 0 1 15,-3-1 0-15,-2-1 4 0,-2 0-4 0,-2-1-3 16,-4 1-5-16,2-2-12 0,-5 2-19 0,-3-1-32 16,2-2-52-16,-7 2-61 0,1 0-121 0,-3-2-212 0,0 0-558 15,0-4-6-15</inkml:trace>
  <inkml:trace contextRef="#ctx0" brushRef="#br0" timeOffset="146257.6494">18991 4552 1131 0,'0'0'391'0,"0"0"-97"0,0 0-80 0,0 0 2 15,0 0-39-15,0 0-27 16,0 0-44-16,0 0-27 0,0 0-15 0,0 0-14 0,-122 28-4 0,107-15-15 16,-1 4-9-16,-1 2-8 0,-3 2-7 15,0 3 1-15,-3 5 0 0,-2 0 6 0,-4 5 7 16,-3 2 1-16,-4 2 2 15,1 1-3-15,-1-1-5 0,2 0-3 0,5-2-6 0,-1-6 1 16,4-3-5-16,2-4 3 0,0-1 4 0,4-5-1 16,-1 1 8-16,1-4-4 0,4-2 0 15,2-2-3-15,4-1-4 0,2-4 2 0,4-2 1 16,0-2-2-16,2 1 3 0,2-2-1 0,0 0 0 16,0 0 1-16,0 0-1 0,0 0-3 15,0 0-10-15,2 0-26 0,1-2-60 0,2-2-139 0,1 0-798 16,-4 0-656-16</inkml:trace>
  <inkml:trace contextRef="#ctx0" brushRef="#br0" timeOffset="149273.3212">19416 5484 0 0,'0'0'0'16,"0"0"45"-16,0 0 310 0,0 0 29 0,0 0 3 15,0 0-30-15,0 0-68 0,0 0-58 16,0 0-24-16,0 0-27 0,0 0-17 16,0 0-27-16,16-25-34 0,-16 25-32 0,0 0-22 15,0 0-15-15,0 0-9 0,0 0-5 0,0 0-6 16,0 0-4-16,0 1-3 0,0 2 1 0,-1 1 10 16,-2 3 7-16,1 4 6 0,-3 1 1 0,-1 4-3 15,-1 2-4-15,0 0 1 0,-2 3-2 0,-1 1-3 16,0 2 1-16,1 0-6 0,-3 1-2 0,2 2-1 15,1-2-5-15,0-1 1 0,1 0-1 16,2-4-3-16,-1-3 3 0,2 1-4 16,1-3 2-16,-1-1-1 0,3-1-1 0,0-3 0 15,2 0 1-15,-1-2 1 0,1-3-4 0,0-1 2 16,0-3-1-16,0 2 0 0,0-2 6 0,0-1-7 16,0 0-2-16,0 0-15 0,0 0-32 0,0 0-35 0,0 0-59 15,0-2-104-15,0 0-515 16,0-1-894-16</inkml:trace>
  <inkml:trace contextRef="#ctx0" brushRef="#br0" timeOffset="149720.6314">19670 5534 903 0,'0'0'443'0,"0"0"-30"0,0 0-80 0,0 0-33 15,0 0-43-15,0 0-73 0,0 0-52 0,0 0-49 16,0 0-30-16,0 0-22 0,0 0-13 0,0 0-6 16,0 0-8-16,0 0-3 0,-10-13 5 0,6 19 2 15,-3 1 2-15,-2 4 3 0,-2-3-3 16,-2 4-1-16,1 2 0 0,-2 0 0 0,3 2-2 16,-1-2-1-16,2 4-4 0,0 0 0 0,0-2 0 15,1 3 0-15,4-2 2 0,0 0-3 16,1 0 0-16,3-1 1 0,0-2-3 15,1-1 3-15,0-1 0 0,2-1 0 0,3 0 7 16,4-2 0-16,0-1 3 0,2-1 2 0,1-1 0 0,3-3 1 16,-2-1-2-16,4-2-1 15,-1 0 1-15,3 0-3 0,-1-3 1 0,0-3 0 16,0-2 4-16,0-1-2 0,1-2-2 0,-4-1 2 0,0 1-6 0,-5-2 7 16,0 0 0-16,0-2 0 15,-5 0 2-15,-3 0 1 0,1 0-1 0,-3-1-1 16,0 0-4-16,-7 0-4 0,-1-1-3 15,-1-1-2-15,-2 2 1 0,-4 1-1 0,2 0-1 16,-5 3-3-16,3 1 2 0,-1 2-6 16,-2 5-2-16,1 1-6 0,-1 2-27 0,1 0-40 0,-3 3-103 15,7 3-323-15,5-1-1146 0</inkml:trace>
  <inkml:trace contextRef="#ctx0" brushRef="#br0" timeOffset="155675.401">9396 13384 0 0,'0'0'0'15,"0"0"248"-15,0 0 121 0,0 0-31 0,0 0-39 16,0 0-44-16,0 0-38 0,0 0-20 0,0 0-17 15,0 0-23-15,0 0-23 0,-17 0-29 16,17 0-30-16,0 0-20 16,0 0-16-16,0 0-12 0,0 0-8 0,0 0-8 0,2 0-4 0,-1 0-5 15,0 0-8-15,0 0-2 0,0 0-3 16,-1 0-2-16,0 0 1 0,5 0 14 16,-2 0 7-16,2 0 10 0,1 0 5 15,5 0-7-15,-1 0-2 0,1 0-1 0,5 0-1 0,-2 0 1 0,6 1-1 16,0-3 1-1,0-1 8-15,4 0 1 0,3-2 3 0,4 1 0 0,1-4-5 16,7 0 1-16,3 0-4 0,3-2-1 0,1 2-2 0,4 0-5 16,4-2 0-16,1 0-2 0,-1 1-1 0,4-2 2 15,1 1-1-15,-3-1 0 16,4-1 2-16,0 0 2 0,0 1 4 16,1-3 2-16,1 1 2 0,2-2 0 0,2-1 1 0,2-1-1 0,5 0-6 15,1-2-2-15,5 1-6 0,-2 1-4 0,4-2 5 16,-3 1-2-16,3 0 3 0,0-1 1 0,0 1-6 15,1 0-1-15,0 2-2 0,-1-2-1 16,3 2 2-16,-3-2 1 0,-2 2 2 0,2 0-1 16,-2 0-2-16,-1-2-1 0,1 0 1 0,2-2 3 15,-2 1-2-15,1 0 4 0,2 0-1 0,-1-1-2 16,0 1 5-16,1 0-4 0,-2-1 1 16,4 1-1-16,-1-1-1 0,4 0 1 15,-1-1-3-15,5 1 1 0,-1-1 1 0,1 2-1 0,0 0 2 16,1-1 1-16,1 1-3 0,-1-1 0 15,2 1 2-15,3 0-2 0,-3 0 1 16,-1-1 1-16,0 3-2 0,-3-1-2 0,2-1 0 0,-1 1 2 0,0-1 0 16,0 1 6-16,-1 2-5 0,1 0 1 15,-2-2-5-15,-2 2-4 0,2 0 5 0,2-1 1 16,0 2 3-16,2-2 2 0,-2-2-4 16,1 1 0-16,1 0 2 0,2-1 0 0,-2-1 0 15,1 2 1-15,4 0-3 0,-2-1-1 0,3 1 1 16,-4 0-1-16,2-1 2 15,-2-1 3-15,-2 2-5 0,4 0 3 0,-3-2-3 16,-3 2-4-16,2 1 3 0,-2-1 4 0,-1 0 0 0,-1-1 3 16,-2 1-3-16,0 2-1 0,-1-1-1 0,0-1 2 0,-2 2 2 15,-1-1 2 1,-1 2 2-16,-1-1-2 0,-3 1 1 0,3-1 0 0,-3 1-1 16,4 0 4-16,-1-1-4 0,1 0 1 15,-1-1-3-15,2 4-6 0,-3-2 4 0,1-1-1 16,0-1 2-16,0 3 8 15,1-3-9-15,-4 1 0 0,4 0-2 16,-4 1-5-16,1-3 6 0,-2 0 1 0,-2 1 0 0,-1 0-4 0,-1 2 3 16,-2-1-1-16,0 1 0 0,3 0 7 0,-5 0-5 0,0 1 2 0,2 0-2 15,-3 1-5-15,-2-1 3 16,-1 1 0-16,-1-1 1 0,-1 1 9 16,-1 0-8-16,-1-1 1 0,-1 3-2 15,0-3-10-15,-1 0 11 16,-4 0 0-16,-1 2 3 0,-1-1 5 0,-4 2-9 0,-3-1-2 0,0 0-1 0,-4 1-1 15,-5-1 4-15,-2 2 4 0,-2 1-2 0,-5 1-3 0,-6-1 2 16,-2 2-1-16,-7 0 3 0,0 0 3 16,-6 2 2-16,-2 2 2 0,-3-1 0 0,-1 3-5 15,-1 1 5-15,0 0-5 0,0 0 0 0,0 0 0 16,0 0-8-16,0 0-2 16,0 0-2-16,0 0-3 0,0 0 3 0,-1 0 1 0,1 0 1 15,0 0-4-15,-1 0-4 0,0 0-5 0,-2 0-8 16,-1 1-16-16,-4 1-35 0,-2 1-51 15,-2-1-125-15,2-1-698 0,3-1-803 16</inkml:trace>
  <inkml:trace contextRef="#ctx0" brushRef="#br0" timeOffset="157020.936">20664 6242 260 0,'0'0'402'0,"0"0"-5"16,0 0-77-16,0 0-17 0,0 0-27 0,0 0-47 0,0 0-63 15,0 0-53-15,0 0-44 0,0 0-35 0,0 0-25 16,0 0-12-16,-19-17 2 0,19 20 9 0,5 2 14 16,0 1 14-16,-2 1 1 0,5 1 4 15,1 2 2-15,1-1-4 0,-1 2-4 0,1-2-9 16,1 2-6-16,-1 1 1 0,1 0-3 0,1 0-1 16,1 1-2-16,2 0-2 0,-2 2 3 15,5 0 6-15,-2 1 0 0,2 1 2 0,1 2-5 16,1 0-5-16,1 2-2 0,-1 2-2 15,0 0-7-15,1 3 3 0,-2 0 0 0,1 2 0 16,1 1 10-16,-2 4-3 0,2 1 2 0,-1 2 0 16,-1 1-4-16,1 1-4 0,0 0 0 0,0 2-1 15,2 1 4-15,-2 0 2 0,2-1 0 0,0-1 3 16,5-1-5-16,-4 2-3 0,4 0 2 16,-2 0 0-16,3 0-4 0,-1 2 4 0,-2-2-2 15,2 1 0-15,-4 2 0 0,4-4 1 0,-4 2 2 16,5 0 0-16,-5-2-1 0,2 1-1 0,-2-3-3 15,0 1-1-15,-2-2 4 0,-1 0-3 16,0-3 4-16,-1 2 1 0,-3 3-4 0,0-3 3 0,3 2 0 16,-1 0-2-16,-2-1 8 0,3 1-4 15,1 1-3-15,0 0 0 0,1-1-5 16,0 0 4-16,2-1 2 0,-1 0 1 16,0-1 2-16,-2 2-5 0,3 0 1 15,0-2-2-15,3 1-1 0,-3-1 3 0,-1-1-1 0,0 0-1 16,1 0 0-16,-4 1-3 0,0 1 2 0,2-1 0 0,-3 4 3 15,6-1-1-15,-2 0-2 0,0 1-1 16,0 0-3-16,6 1 2 0,-4 0 4 0,3-1-1 16,1 1 4-16,-4-1-5 0,2 1-4 15,-1-3-1-15,2 1-7 0,-3-3 9 16,3-2 1-16,-4-1 1 0,-1 0 3 16,0-2-4-16,-3-2-1 0,0 1-1 0,0-2 3 0,-6-2 0 15,4-3-4-15,-5 0 3 0,-1-3-3 0,1 0 3 0,2 0 3 16,-2 0-3-16,-2-2 3 15,0 0-4-15,2 1-2 0,-2-3 0 16,0 3-2-16,1-3 3 0,-2 0 2 0,0-2 1 0,-2 0-2 0,-1-1 0 16,2-3-1-16,-4 1-1 0,2-2 3 15,-3-2 1-15,4 0-3 0,-5 0 1 0,3-3-3 16,-2 2 2-16,-1-2 3 0,0 2-2 0,3-1 2 16,-3 1-3-16,0-1-1 0,2 0 0 0,0 0-1 15,-2-1 1-15,-1 0 3 0,3 0 2 0,-1 0-2 16,-2-1-3-16,1 1 0 0,2-1-2 0,-2 0 5 15,0 2-2-15,-1-3 1 0,3 1 1 16,0-1-3-16,-2-1 2 0,-2 2 2 0,1-2 0 0,0 1 3 16,2-1-2-16,-2 0-2 15,-1 0 0-15,1 0-2 0,-1 0 2 0,0 0 4 16,0 0-1-16,0 0-3 0,0 0-6 16,0 0-12-16,0 0-12 0,0 0-13 0,0 0-19 15,-1-1-22-15,-4-2-39 0,2 0-53 0,-5-1-124 16,3 1-328-16,-2 2-592 0,0-1 74 0</inkml:trace>
  <inkml:trace contextRef="#ctx0" brushRef="#br0" timeOffset="157270.8089">22384 9808 1466 0,'0'0'391'0,"0"0"-28"16,0 0-89-16,0 0-67 0,0 0-37 15,0 0-49-15,0 0-37 0,0 0-29 0,0 0-15 16,0 0-10-16,0 0-4 0,0 0 1 0,0 0 1 16,0 0-1-16,80-21 4 0,-52 26 3 0,3 0-10 15,2 3 0-15,6-1-11 0,-3 3-6 16,0-1 2-16,1 0-5 0,-3 1 1 16,2 0-2-16,-2-1-3 0,-2 0 1 0,-1-2-3 0,-1-2-15 15,-2 0-21-15,-4-3-36 0,3-2-46 16,-3 0-55-16,2-4-91 0,-2-4-204 0,-6 1-538 15,-6 2-286-15</inkml:trace>
  <inkml:trace contextRef="#ctx0" brushRef="#br0" timeOffset="157492.0663">23197 9512 1636 0,'0'0'484'0,"0"0"-109"0,0 0-118 16,0 0-68-16,0 0-32 0,0 0-33 0,0 0-19 15,0 0-20-15,0 0-12 0,0 0-12 16,0 0-15-16,0 0-16 0,0 0-14 0,0 0-11 0,8-65-4 15,-8 69 1-15,0 3 2 0,0 2 3 16,0 5 1-16,0 4 1 0,-1 4-1 16,-5 5 1-16,4 1 0 0,-6 4-1 0,3 0 1 15,-2 3-4-15,-3 1-1 16,2 2-9-16,1 1-18 0,-4 2-31 0,2-1-68 0,-1-1-115 16,3-9-405-16,2-11-1100 0</inkml:trace>
  <inkml:trace contextRef="#ctx0" brushRef="#br0" timeOffset="158312.2048">21293 11094 0 0,'0'0'318'0,"0"0"81"0,0 0-116 15,0 0-34-15,0 0-13 0,0 0-36 16,0 0-33-16,0 0-29 0,0 0-32 0,0 0-13 16,0 0-19-16,0 0-8 15,0 0-3-15,0 0-8 0,-9-30 2 0,15 24 3 0,4 1-1 16,1-1 4-16,3 1-1 0,5-1-1 16,3-1 0-16,4 1-5 0,4-3-5 0,3 1-3 0,1 1-5 15,4-2-7-15,2 1 0 16,3-1-9-16,-1 1-3 0,2-2-3 0,2 2-6 15,-4 0 0-15,1-1-2 0,-1 0-4 0,-2 0 0 16,-3 1-2-16,-2 0-2 0,-4-1 1 0,-3 2-1 0,-1 1 1 16,-6-1-2-16,0 0 0 0,-3 1 0 15,-5 2 1-15,-3 0 1 0,-2 0 3 0,-4 1 2 16,0 2 2-16,-4 1 0 0,0 0 0 16,0 0-1-16,0 0-1 0,0 0-4 0,-2 0-9 15,-2 0-8-15,-3 0-16 0,1 0-13 16,-3 0-14-16,-3 0-17 0,1 0-19 15,1 0-45-15,-1 1-80 0,2 1-156 16,2-1-451-16,4-1-740 0</inkml:trace>
  <inkml:trace contextRef="#ctx0" brushRef="#br0" timeOffset="158596.8014">21774 10702 1154 0,'0'0'400'0,"0"0"-9"0,0 0-96 16,0 0-46-16,0 0-54 0,0 0-70 0,0 0-53 16,0 0-23-16,0 0-5 0,0 0 10 0,0 0-2 15,0 0-6-15,0 0-5 0,120 14-8 0,-88-4-1 16,-1 1-6-16,3 2-5 0,-1-1-5 0,-3 2-3 16,-2 1-3-16,-1 0-2 0,-4 1-2 15,-4 0-2-15,-1 0-2 0,-7 1 1 16,-1-1-1-16,-4 2 3 0,-5 0 9 0,0 0-4 0,-3-1 5 15,-7 3-1-15,-2-2-6 0,-5 0 7 16,-1 2-3-16,-3-3 2 0,0-1 3 16,-3-1-10-16,1 0-2 0,2-1-1 0,-2-2-6 0,0 0 0 15,1-1-16-15,3-2-27 0,0 0-44 16,7-2-69-16,2-2-139 0,6-1-425 16,2-1-941-16</inkml:trace>
  <inkml:trace contextRef="#ctx0" brushRef="#br0" timeOffset="159824.2116">24517 9793 0 0,'0'0'0'0,"0"0"0"0,0 0 361 16,0 0 87-16,0 0-58 0,0 0-73 16,0 0-59-16,0 0-48 0,0 0-39 0,0 0-35 15,-9-118-21-15,8 111-17 0,0 0-10 0,0 0-9 16,0 1-8-16,0 0-10 0,-2 3-7 16,-1-1-7-16,3 1-10 0,-3-1-6 0,-1 1-5 15,-3-1-5-15,2 2-3 0,-5 0-5 0,-3-1-3 16,-1 1-1-16,-2 2 0 0,-4 0 4 15,-2 0-3-15,-4 0 3 0,2 2-4 16,-4 3 0-16,-1 0 1 0,1 0-2 0,0 0 4 0,0 1 1 16,3 3 1-16,-2 0-1 0,0 1-3 0,4 0-2 15,-2-1 0-15,2 0 4 0,-1 3-3 16,0 1-2-16,-3 0 0 0,4 2-4 0,-4 1 2 0,-1 1 2 16,3 1-4-16,-2 3 4 0,-1-2 0 15,-1 4-5-15,0 0 0 0,1-1 0 16,2 0 0-16,-4 1 2 0,0 0 2 0,1 1-1 15,1 0-5-15,-1 1 1 0,1 0 1 0,-1 0 2 0,0 2 2 16,-1 2-2-16,0 0-1 0,0 0-1 16,0 2-3-16,0 0 6 0,1 0 0 0,1-1 4 15,1-1 1-15,2 2-6 0,-1-3 0 0,0 2-3 16,4 1-1-16,-1 1 4 16,4-1-2-16,0 1 3 0,2 0 1 0,-1 0-4 0,4 0 4 15,-2 0-3-15,3 3 1 0,-2-2 1 16,-2 3-3-16,5 1 1 0,-5 0-3 0,5 3 3 0,-4 3 0 15,5 0 1-15,1-1 1 0,1 0-4 0,0 1-1 16,2-2 2 0,5-1-3-16,-1 2 3 0,1-3 2 15,2-1-1-15,2-2 1 0,-1-2 0 0,3-2 0 16,2-2 1-16,2 0 2 0,2-1-1 0,2 0 4 0,-1-1 0 0,3 0 1 16,0 1 3-16,5-2-3 0,0 1-2 15,1-1 1-15,3-1-5 0,0 0 1 0,0-1-1 0,3 0-1 16,-1-1 0-16,5 0 2 15,0 0-1-15,3-2-1 0,2 0 2 0,3-1-4 0,-1 1 1 16,4-1-1-16,3-3-2 0,0 3 3 0,2-4 1 16,4-3 0-16,1-2 3 0,2 0-3 15,-1-3 0-15,1-2 2 0,-1-3-4 0,1-2 1 0,-4-2 2 16,1 0-1-16,-5 1 4 0,4-7-1 16,-4-1 4-16,3-1 1 0,-4-2-2 0,4-2 2 15,-3 0-3-15,-1-3 0 0,3 0 0 0,-3-4-1 16,5 0 1-16,-1-3-4 15,0-2 5-15,1 0-4 0,-4-2-3 16,4-2 4-16,-4-3-6 0,3-1 2 0,-5-1-2 0,0-2-2 0,-1-1 7 16,0-3 0-16,-1 0 2 0,0-2 2 0,-1 0-6 15,-3-2-2-15,1-1 0 0,-1-2-1 16,-1-1 2-16,2-2 0 0,-3-5 1 0,0-2-1 0,-1-1-1 16,-2 3 2-16,-1-1-2 15,-1 1 2-15,-2 0-1 0,1 1-2 0,-2-1 1 0,-4 1-3 16,-1 1 3-16,-1 2 2 0,-5-2 1 15,-1 1 1-15,-1-1-3 16,-4 2-1-16,-3 0 0 0,-1 2-2 0,-5 3 4 0,0-3 0 16,-7 3 2-16,-1 0 2 0,-3 1-6 0,-2 2 0 0,0 0-1 15,-3 3 0-15,0 1 5 0,-3 0-1 16,1 1-3-16,-4 2-4 0,-2-1 1 0,1 2 2 16,-3 2-1-16,-1-1 8 0,-3 6-8 0,-2 0-2 0,-4 3-1 15,-6 1-9-15,0 1 10 16,-7 2 2-16,-1 2 3 0,-6 1 4 15,-2 3-8-15,-3 1-3 0,-3 6-3 0,-4 1-2 0,-4 6 2 16,-1-1-7-16,-4 8-12 0,4 5-26 16,-4 5-42-16,3 5-55 0,2 2-154 15,19-3-877-15,16-8-596 0</inkml:trace>
  <inkml:trace contextRef="#ctx0" brushRef="#br0" timeOffset="160776.784">24289 9697 0 0,'0'0'0'0,"0"0"0"0,0 0 49 0,0 0 356 0,0 0-30 0,0 0-23 16,0 0-34-16,0 0-40 0,0 0-36 15,0 0-32-15,0 0-16 0,0 0-23 16,44-91-30-16,-44 91-36 0,0 0-46 15,0 0-31-15,0 1-18 0,0 3-4 0,0 3 6 0,-2 3 7 0,-2 4 9 16,1 4 4-16,0 2 0 0,-3 2-5 0,1 2-1 16,-2 0 0-16,4 4-4 15,-4 1 2-15,-3 1-3 0,5 1-5 0,-3 0 5 16,1 1-4-16,-4 0 2 0,1 0 2 16,1 4-4-16,-1 1 2 0,-2 2-4 0,-1 0 1 15,-3 1 4-15,1 0-3 0,-2 1 6 16,-1 2-11-16,2 0-4 0,-4 0-1 15,3 1-9-15,-3 2 10 0,4 1-1 0,-1-1 3 0,0 0 3 0,2 0-7 0,0-2 2 16,-4 1-6-16,5 1-2 0,-4-1 4 16,5 0-1-16,-4 0 1 0,6-3-1 0,-2-1-3 15,3 0 1-15,-1 0-1 0,2 0 4 0,-1-1-4 16,2-1 0-16,-3 2 2 0,3-1-5 16,-1-3 4-16,4 0 3 0,-5 0 0 0,2-2 4 15,0-1-5-15,3 0-3 0,-3 0 0 16,0 0-2-16,2-2 4 0,-1 0 0 15,-3-1-2-15,1 0-1 0,1 0 1 0,2-1-1 0,-3 1 2 16,0 1 1-16,1-2-3 0,-2-1 2 0,1-2-2 16,2-2 1-16,-1-1 1 0,0-2 1 0,-1-2 0 15,4 0 1-15,0-2-2 0,1-3-2 16,-2-2 0-16,5-2-1 0,-1-3 1 0,0-2 4 16,1-2-4-16,-2-1 0 15,2-1-1-15,0 0-6 0,1-1-1 16,0-1-4-16,0 0-8 0,0 0-8 0,0 0-17 0,0-1-30 0,0-3-48 0,0-5-109 15,0 2-280-15,2 2-714 0</inkml:trace>
  <inkml:trace contextRef="#ctx0" brushRef="#br0" timeOffset="161410.2113">25135 9782 737 0,'0'0'232'0,"0"0"3"0,0 0 27 0,0 0-41 0,0 0 9 15,0 0-25-15,0 0-22 0,0 0-24 16,0 0-21-16,0 0-20 0,0 0-27 15,0 0-17-15,0 0-20 0,9-92-11 16,-9 92-10-16,0 0-10 0,0 0-5 0,0 0-9 16,0 0-6-16,0 4 1 0,-1 1 5 0,-3 3 10 0,1 3 1 15,0 4 3-15,-4 3 2 0,0 5-4 0,-3 0 6 16,2 5 0 0,-6 3-1-16,2 2 0 0,-2 0-5 15,-2 2-1-15,2 1-3 0,-3 1-2 16,3 1 1-16,-2 0-2 0,3 0 0 0,-2 1 1 0,3-2-2 15,-1 1 2-15,0 3 0 0,-2 0 0 0,1 4 1 0,-2-1-2 16,1 5-1-16,-2 1-1 0,-2 1-1 0,3 0-1 16,-2-2-1-16,0 1-2 0,0-1-4 0,2 1 1 0,0 1-3 0,1 1 2 15,-1 1 0-15,1-2-2 0,0 0 2 16,1-3-2-16,1-1 1 16,-1-2 0-16,4 1-2 0,0-2 4 0,-1-1-6 0,2-5 2 0,0 1 2 15,0-3-3-15,2 0 4 0,-1-1 0 16,0-2 0-16,-2 3 0 0,1-4-1 0,1 0-3 15,-2 1 0-15,-4-3 1 0,4 3-2 0,-4-4 5 16,-2 2 0-16,4-5 0 16,-1-1 3-16,-3-1-4 0,5-2-2 0,0-2 1 15,-1-4-7-15,3-1 6 0,1-4 2 0,4-1-3 16,-2-2 5-16,4-2-2 16,-1-1-1-16,-1-2 1 0,3 0-1 0,0-1-1 0,1-2-3 0,0 0-1 0,0 0-2 15,0 0-8-15,0 0-10 0,0-5-35 16,-1-3-41-16,1-2-59 0,0-4-119 15,0 5-319-15,0-1-773 0</inkml:trace>
  <inkml:trace contextRef="#ctx0" brushRef="#br0" timeOffset="162174.925">22810 11061 18 0,'0'0'560'0,"0"0"-105"15,0 0-170-15,0 0-65 0,0 0-25 0,0 0-7 16,0 0-14-16,0 0-16 0,0 0-27 15,0 0-13-15,0 0-23 0,0 0-19 0,0 0-8 0,120-38-15 16,-106 38-8-16,4 0-2 0,-1 0-9 16,2 2 0-16,-4 1-2 0,5-1-6 0,1 1 5 0,-1-1-5 15,0-1 0-15,2 2 1 0,4-2 0 0,-1-1 4 16,4 1 2-16,1-1 1 0,2 0 0 16,5 0-2-16,2 1-3 0,2-3-5 15,3-1 1-15,4 2-7 0,2 0-3 0,1 0 1 16,3 2-8-16,0-1 4 0,5 0 0 0,1 0-3 15,1-1 6-15,1 2-4 0,1-2-1 16,3-2 1-16,-3 1-10 0,5-1 7 0,-3 2-2 16,3-1-2-16,-1-2 3 0,-2 2-2 0,-3-1 1 0,-2 1-3 15,-4 0 7-15,1-2-6 0,-5 1-1 16,0-1 3-16,-2 2-8 0,0-2 4 0,-4 1 1 16,-2-1-1-16,-4 1 9 0,-2 0-7 15,-2 2 0-15,-5-3 2 0,-1 2-8 0,-7 0 3 16,-2-1 0-16,-4 1-1 0,-2 0 5 0,-3-1-1 15,-1 2 1-15,-3-1-1 0,-3 2-1 0,1-1-2 0,-3 1-1 16,-3 0 2-16,2 0-3 16,-2 0 4-16,0 0 3 0,0 0 1 0,0 0 1 15,0 0-5-15,0 0 0 0,0 0-3 0,0 0-1 16,0 0 2-16,0 0 1 0,-2 0-1 0,2 0 4 16,0 0-4-16,0 0 0 0,-1 0-2 15,0 0-3-15,-1 0-2 0,-1 0-11 0,-1 0-11 16,-1 0-24-16,0 0-28 0,-3 1-37 0,2-1-82 15,-3 0-226-15,2 2-799 16,3-2-303-16</inkml:trace>
  <inkml:trace contextRef="#ctx0" brushRef="#br0" timeOffset="163800.9441">23726 10229 0 0,'0'0'114'0,"0"0"337"15,0 0-40-15,0 0-33 0,0 0-28 0,0 0-35 16,0 0-49-16,0 0-55 16,0 0-55-16,0 0-42 0,0 0-23 0,10-60-11 0,-5 58-8 15,-3 1-9-15,0 0-9 0,-2 1-17 0,0 0-12 16,1 0-9-16,-1 0-10 0,0 4 3 15,1 3 7-15,2 3 5 0,-3 3 11 0,0 3-1 16,1 3-5-16,-5 3 1 0,0 1-9 0,-4 1 1 16,-2 1 1-1,0 1-5-15,-1 0 2 0,0 1-4 16,1-1-4-16,-1 1-2 0,-2-2-2 0,2 0-2 16,-4 0 0-16,3-2 2 0,0-3 1 0,1-1 0 15,1-3 2-15,2-3-2 0,-1-1 4 0,2-4-6 16,3-1 0-16,1-2 1 0,-1-1-6 15,3-3 2-15,1-1-3 0,-1 0-2 0,1 0 3 16,0 0-2-16,0-1-2 0,0-4-4 0,1-2-6 0,-1-2-2 0,2-1-1 0,2-2 7 0,-2-2-4 16,0 0 4-16,-1-1 1 15,4-3-2-15,-2 1 6 0,0 1 2 0,5 2 0 0,-3 2 3 16,1-1-5-16,3 2-3 0,3 1-1 16,3 2-4-16,-1 1 3 0,2 1-1 0,0 2 1 15,2 1 3-15,3 0-1 0,2 0 4 0,3 2 1 16,-4-1 3-16,6 2 2 15,-3-2-1-15,2-1 0 0,0 0 0 16,-3-2 3-16,-2 1-3 0,0-2 0 0,-1 0 3 0,-4-1-7 0,2-3 6 16,-5 2 2-16,3-3-4 0,-5 2 7 0,-1-3-2 15,-1 0 1-15,-1 1 4 0,-3-2-3 0,-1 1 1 16,-2-2 1-16,0 1-2 0,-2 1 5 0,0 0-1 16,-1 2 2-16,0 0 3 0,1 0 1 0,-1 1-1 15,0-1-1-15,1 2 3 0,-1 1-8 16,1-1 4-16,1 0 3 0,0 3-7 0,-1 2 11 15,0-1-5-15,-1 2 1 0,1 0 3 0,-1 1-9 16,0 1 1-16,0 0-4 0,0 0-7 0,0 0 3 16,0 0-5-16,0 4 2 0,0 3 0 15,0 3-2-15,-2 4 2 0,-1 1-4 0,-1 3 2 16,2 3 0-16,-5 2 3 0,3 4 1 0,-4 1-1 16,-2 2 2-16,0 3-1 0,-3 2 0 0,0 1 2 15,-2 0-1-15,2 3 1 0,-3-4-1 16,5-1-2-16,1-2 0 0,-1-5 0 15,2-1-2-15,5-2-12 0,-2-2-23 0,4-1-35 0,-3-3-55 16,3-1-100-16,2-4-367 0,-1-6-1029 16</inkml:trace>
  <inkml:trace contextRef="#ctx0" brushRef="#br0" timeOffset="166335.86">23408 11286 0 0,'0'0'0'0,"0"0"0"0,0 0 302 0,0 0 42 0,0 0-60 16,0 0-44-16,0 0-41 0,0 0-20 0,0 0-17 15,0 0-20-15,0 0-13 0,0 0 4 0,-23-18-1 16,22 18-2-16,-2 0 0 0,3 0-11 0,0 0-8 15,0-1-11-15,0 1-18 0,0 0-17 16,5-2-13-16,-2 1-15 0,6-1-12 0,0 0-9 16,3-1-6-16,7 1-4 0,2 0 0 0,0-2-2 15,6 2 2 1,-2-2-1-16,4 2 0 0,0-2 2 0,-1 2-5 0,-2 0-1 16,1-1 1-16,-6 2-3 0,-3 0 4 0,-4-1 0 15,-2 2 0-15,-3-3 0 0,-3 2 0 0,-3 1 2 0,-3 0 4 16,0 0 2-16,0 0 2 0,0 0-4 0,0 0-7 15,-2 0-9-15,-3 0-7 0,1 0-12 16,-4 0-16-16,3 0-18 16,-5 0-41-16,1 3-61 0,0 0-106 0,-2 0-209 0,3 0-493 15,1-1-133-15</inkml:trace>
  <inkml:trace contextRef="#ctx0" brushRef="#br0" timeOffset="166922.0129">23397 11285 168 0,'0'0'636'0,"0"0"-192"0,0 0-108 0,0 0-19 15,0 0-36-15,0 0-58 0,0 0-68 0,0 0-51 16,0 0-47-16,0 0-18 0,0 0 2 16,0 0 4-16,0 0 7 0,0 0 2 0,-10 41-8 15,7-31-6-15,-1 2-4 0,1 1-3 0,-3-1-5 16,3 2-5-16,-6 0-2 0,4 1-5 0,-3 0-1 15,-1-2-4-15,-1 2-4 0,3-2-2 0,2 1-2 16,-2-2 2-16,3-2-3 0,-3-2 2 16,4 0-1-16,1-2-2 0,-2-3 2 0,3 1 0 15,1-2 0-15,0 0 1 0,0-1-1 0,0-1 0 16,0 0 4-16,0 0 2 0,0 0 8 16,0 0 9-16,0 0 6 0,0 0-3 0,1-3-5 15,4 0-10-15,-2-1-10 0,4-2-1 16,-2 1-4-16,3-2 1 0,0 1-1 0,3-1-1 0,0 0 2 15,1 2 0-15,1 0 0 0,3 0 2 16,-2 1-4-16,4 0 0 0,0 2 0 16,1 1-2-16,-4 0 4 0,3 1-1 15,-4 0 1-15,4 0 0 0,-2 1 0 16,-2 4 0-16,-1 1-2 0,2 1 2 0,-4 1-4 16,0 0 3-16,-1 1 0 0,-1 1-1 15,-4-1 2-15,2 0 0 0,1 1-1 16,-5 1 1-16,2-1-2 15,-4 0 0-15,-1 1 2 0,0-2-2 0,0 2 3 0,0-3 1 0,-6 2 0 0,2-2 2 0,-5-1-2 16,1 2 0-16,-2-1 0 0,-2 0-3 0,-1-1 0 0,-3 1 1 16,2-1 2-16,-4 0 0 0,1 0 6 0,1-1-5 15,0-2-1-15,-2 1 2 0,4-2-7 0,-3 0 6 16,4-3 0-16,-1 0 1 16,-1 2 3-16,3-2-1 0,-1 0-1 0,-3 0 1 0,5 0-4 15,-2-2-1-15,-3 1 0 0,3-2-1 16,0 1 2-16,0-1 0 0,4 1-2 0,1-1-15 15,0 0-30-15,1-2-70 0,2 0-221 16,0 2-880-16,3 0-514 0</inkml:trace>
  <inkml:trace contextRef="#ctx0" brushRef="#br0" timeOffset="173801.7811">2891 6178 0 0,'0'0'0'15,"0"0"0"-15,0 0 0 0,0 0 277 0,0 0 97 16,0 0-77-16,0 0-46 0,0 0-33 16,0 0-45-16,0 0-22 0,0 0-8 0,0 0-6 15,-8-36-11-15,6 33-9 0,2 2-14 0,-2 1-19 16,1 0-14-16,-1-2-12 0,0 2-7 16,0-1-2-16,0 0 2 0,1 1-1 0,-1-1-2 0,-1 1-4 15,2-2-7-15,-2 2-8 0,1 0-5 16,0 0-5-16,-4 0-3 0,3 0-3 0,-5 0-5 15,5 0 0-15,-3 2-1 0,0 0-1 0,1 1 4 16,-2 0-4-16,2 0-1 0,-2 0 1 0,3 2-4 16,-3 0 1-16,2-1-1 0,-1 1 0 15,3 0-1-15,-1 1 1 0,0 0-1 0,-1 0 2 16,1 1 0-16,-2 1-1 0,1 1 3 0,0 0-2 16,1 1-1-16,-3 0 1 0,3-2-1 15,-2 3 0-15,2 0 5 0,0 1-2 0,-1-1 1 16,2 0-1-16,-1 1-3 15,1-1 1-15,-1 1-1 0,1-3 0 0,0 4-1 0,2-4-1 16,0 0-1-16,1-1 0 0,0 2 1 0,0 0 2 16,0-1 4-16,0 0 0 0,0 0-5 15,1 1 4-15,0-3-3 0,2 0 1 0,2-2 3 0,-3 2-3 16,4-1 3-16,-2-1-1 0,1 0-2 0,-1 1 4 16,3-1-2-16,-2-1-1 0,3 1 2 15,-4-2-4-15,1 1-1 0,0-1 1 16,2 0-4-16,-2-2 8 15,6 2 4-15,-3-3 4 0,6 0 7 0,-2 0-1 0,2 0-5 16,0 0-1-16,0-2-1 0,-1 0-2 16,-2-2-1-16,2 0-1 0,-2-1-4 0,-1 0 3 0,3-1-1 15,-3 0 1-15,1 0 5 0,-1-1-4 0,2 0 0 16,-3-1 1-16,2-1-8 0,-3 0 5 0,1-2 1 0,0-1-3 16,0 1 0-16,-3 0-1 0,0-1 0 15,0 1 3-15,-1-1 5 0,-1 0-1 16,1 1 0-16,-3-2-2 0,0 0-4 0,-1 0 0 15,-1-1 1-15,0 2 0 16,0 0 7-16,-1 0-8 0,-3 1 0 0,-2 0 0 0,2-2-10 16,-2 2 9-16,0 1-1 0,0 1 1 0,2-1 5 0,-4 2-3 15,2-1 1-15,-1 1-2 0,0 1-1 0,0 0 0 16,-1 1-2-16,1 0 0 0,-1 0-4 16,-1 1-1-16,2 0 0 0,-3 1-2 0,3 1 4 0,-2 1-5 15,-1 0-2-15,1 2 1 0,0 0-10 16,-1 0 6-16,-1 5-6 0,0 1-20 0,-1 1-19 15,-2 5-48-15,1 0-87 0,2 3-162 16,2-5-678-16,5-2-623 0</inkml:trace>
  <inkml:trace contextRef="#ctx0" brushRef="#br0" timeOffset="175416.3868">3425 6185 0 0,'0'0'64'0,"0"0"385"16,0 0-120-16,0 0-6 0,0 0-23 16,0 0-31-16,0 0-27 0,0 0-33 0,0 0-33 15,0 0-33-15,0 0-27 0,0 0-26 0,-14-21-23 16,15 18-20-16,2 1-22 0,0-2-10 16,0-1 1-16,2 2 3 0,0-2 7 0,3 1 0 15,1-3 1-15,1 1 0 0,2 1-2 0,1 0-2 16,3-3-2-16,-3 3-4 0,3-1-7 15,-2 2-1-15,2 1-4 0,-1 0-2 0,2 3 1 16,-2 0-2-16,0 0-3 0,-1 6 1 0,-3 1-4 16,1 3 1-16,-2-1 1 0,1 3 0 0,-3 2 3 15,-3 1-2-15,-3 3 1 0,0 2 2 16,-2 1 3-16,-2 3 3 0,-6-1 2 0,-2 3-2 16,-1-2-6-16,-1-1 3 0,-4 0-1 0,0 0 2 15,-1-1 4-15,-3-2-1 0,2-1-2 16,0-2 0-16,1-2-1 0,1-2-2 0,1 0 1 15,2-2-1-15,1-4-1 0,1 0 0 0,5 0-1 16,1-3 0-16,2-2-1 0,3-1 2 16,0-1 4-16,0 0 1 0,0 0 2 15,3 0 0-15,2-2-2 0,1-3-1 0,7-1-3 16,-1-2 0-16,4 2-2 0,0-2 1 0,3 1 3 16,2 0-4-16,-2 0 2 0,3 0-1 15,1 1-2-15,-1 0 2 0,4 2 2 0,-1 2-1 0,1-2 1 16,1 3-2-16,-3-3-1 0,-1 0 0 15,-1 1-1-15,-1 0 1 16,0 2 0-16,-3-1 2 0,1 2-4 0,-8-1 2 0,0-1-1 16,-5 2 0-16,2 0 0 0,-6 0 3 0,0 0 0 15,-2 0 5-15,0 0 6 0,0 0 5 0,0 0 3 0,0 0 2 16,0 0 2-16,0 0-2 0,0-1-2 0,0 1-1 16,-2 0-5-16,2 0-2 0,0 0-2 15,0 0-4-15,-1 0 0 0,1 0-3 0,0 0 0 16,-1 0-3-16,1 0-5 0,-1 0-11 0,-1 0-25 15,1 0-49-15,1 0-131 0,-1 0-368 16,1 0-1036-16</inkml:trace>
  <inkml:trace contextRef="#ctx0" brushRef="#br0" timeOffset="176745.8595">8234 4786 0 0,'0'0'0'0,"0"0"0"16,0 0 0-16,0 0 168 0,0 0 174 0,0 0-17 16,0 0-20-16,0 0-44 0,0 0-41 0,0 0-24 15,0 0-27-15,0 0-16 0,0 0-19 16,28-44-20-16,-27 42-14 0,1-1-11 0,-1 2-11 16,1-3-16-16,4 3-14 0,-3-3-16 0,3 1-11 15,-1-1-3-15,4 2-3 0,2-2-2 0,0 2 1 16,4 1-6-16,-2 0-1 0,-1 2-2 15,4-1-6-15,-3 0 1 0,-1 3 0 0,-1 3-2 16,-1 0 4-16,0 2-3 0,-1 0-2 0,-2 2 3 16,-4 2-2-16,3 1 4 0,-6 2 3 15,0 2 0-15,-5 0 4 0,-1 3 1 16,-7 0-2-16,0 2 3 0,-4 0 0 16,0 0-3-16,-1-1-2 0,-1-1-1 0,-2-1-6 0,2-1 5 15,-2-1 1-15,0-1 0 0,2 0 3 16,-2-1-3-16,0-2 1 0,2 0-2 0,4-2-1 0,-1 0 1 15,3-2-2-15,3 1-1 0,2-3 0 16,2-1-2-16,2 0-2 0,4-2-1 0,0 2 1 0,0-3 0 16,2-1 2-16,5 0 5 0,2 0 1 15,3 0 6-15,2-2 0 0,4 0 1 16,4 0 1-16,6 0-5 0,-2-4 0 0,1 2 0 0,2-3-3 16,0 1 2-16,-2-1-1 0,-3 0-1 15,3 2-1-15,-5 0-1 0,-2 1 0 0,-4 1 0 16,0-1-1-16,-6 1 0 0,-3 0-1 0,-3 0 0 15,-3 0 0-15,0 1 2 0,0 0 2 0,-1 0 3 16,0 0 5-16,0 0-1 0,0 0 2 16,0 0 1-16,0 0-2 0,0 0 5 0,0 0 0 15,0 0-1-15,0 0-1 0,0-2-9 0,0 1-13 16,-1-1-47-16,-1 0-39 0,1-3-60 16,-1 1-149-16,-2 1-493 0,3 1-811 15</inkml:trace>
  <inkml:trace contextRef="#ctx0" brushRef="#br0" timeOffset="177216.536">9031 4677 90 0,'0'0'564'0,"0"0"-144"15,0 0-22-15,0 0-53 0,0 0-50 0,0 0-40 16,0 0-57-16,0 0-35 16,0 0-28-16,0 0-19 0,0 0-20 0,0 0-22 0,0 0-17 15,0 0-19-15,14-29-15 0,-14 29-10 0,0 0-7 16,0 0-6-16,0 0-3 0,0 2-3 15,0 3 2-15,-2 3 9 0,0 2 8 0,1 4 6 16,1 1-2-16,-4 3-3 16,2-2-4-16,-3 4 1 0,1 1 0 0,-2 0-1 15,0 1 1-15,0-2-2 0,-1 1-1 0,3-1-1 16,-2 1-2-16,2-3 0 0,-2-2 0 0,2 0 0 16,1-2-1-16,-1-2-2 0,3-2-2 0,-1 1 2 15,0-2 1-15,0-1-2 0,0-2 1 0,1 0 0 16,2 0-1-16,-2-3 2 0,1 2 1 0,0 0 0 15,-1 0 2-15,1-2-4 0,0-1-1 0,-1 1 1 16,1-1-2-16,0 0-3 0,0 0-6 0,0-1-19 16,-1-1-21-16,1 0-24 0,-1 0-39 15,0 0-48-15,-1 0-87 16,2 0-375-16,0-3-973 0</inkml:trace>
  <inkml:trace contextRef="#ctx0" brushRef="#br0" timeOffset="177688.2823">9232 4632 1063 0,'0'0'477'0,"0"0"-107"0,0 0-85 0,0 0-26 0,0 0-52 16,0 0-41-16,0 0-33 0,0 0-39 0,0 0-29 15,0 0-19-15,0 0-16 0,0 0-9 0,0 0-6 16,0 0-2-16,20-16-4 16,-8 14-4-16,6 1 2 0,1-1-5 0,1 1-1 15,2 0 0-15,-1 1 0 0,3-2-2 0,2 2 2 16,-5 0 0-16,1 0 1 0,-2 0-1 0,-3 0-1 16,-4 0-1-16,-3 0 0 0,-2 2 1 0,0-1 1 15,-4 1-1-15,2 0 0 0,-3 1 0 16,-2-1-1-16,2 2-1 0,-3 0 3 0,1 1 2 15,-1 4 4-15,0 0 5 0,0 1 2 0,-1 2 5 16,-2 2 0-16,-1-1 2 0,-2 4-2 31,-3-1 0-31,3 4-2 0,-2-1-2 0,-2 3-3 0,0 1-3 0,0 0-2 0,0 0-1 16,-2 0 0-16,1 0 1 0,-4 1 0 0,3-2 0 16,-4-1 6-16,3-2-7 0,1-2 2 0,0-3-3 0,3 0-3 15,0-1 3-15,-1-2-1 0,2 0 2 0,4-3-2 16,-3-1 1-16,4-1-3 0,-4 1-7 15,4-2-17-15,-3-1-27 0,3 1-33 16,-4-3-53 0,4 0-77-16,-2-1-215 0,0-1-627 0,4 0-517 0</inkml:trace>
  <inkml:trace contextRef="#ctx0" brushRef="#br0" timeOffset="178050.1153">9353 4825 1312 0,'0'0'694'16,"0"0"-291"-16,0 0-128 0,0 0-40 0,0 0-48 15,0 0-40-15,0 0-51 0,0 0-36 0,0 0-21 16,0 0-16-16,0 0-7 0,0 0 2 0,0 0-3 16,0 0 3-16,42-5-3 0,-23 5-7 15,2-2 2-15,3 0-5 0,1-2 2 0,-1 2 0 16,4-2-2-16,0 3 0 0,-3-1 0 0,4 1-1 15,1-2 2-15,0 2-4 0,-3-2-1 16,-3 3 3-16,-2-1-4 0,-3 0 1 0,-2 1 2 16,-4 0-2-16,-2 0-2 0,-4 0 3 0,-3-1 0 15,-4 1 0-15,1 0 7 0,-1 0-2 16,0 0 8-16,0 0 1 0,0 0-3 0,0 0 4 16,0 0-1-16,-1 0 0 0,1 0-1 0,-1 0-4 15,0 0-2-15,0 0-4 0,1 0-1 0,-1 0-5 16,0 0-6-16,-3 0-19 15,2 0-28-15,-5 0-36 16,1 0-69-16,-2 1-132 0,2 1-812 0,2 1-636 0</inkml:trace>
  <inkml:trace contextRef="#ctx0" brushRef="#br0" timeOffset="179343.4312">7975 7080 0 0,'0'0'0'15,"0"0"0"-15,0 0 224 0,0 0 116 0,0 0-21 0,0 0-30 0,0 0-4 16,0 0-5-16,0 0-16 0,0 0-25 0,0 0-32 16,0 0-44-16,-22-21-29 0,22 19-25 15,-1-2-22-15,1 1-17 0,6-1-15 0,-2-1-12 16,2 0-7-16,0 1-7 0,3-3-3 16,2 0-7-16,0 3-4 0,3 0-4 0,0 3-4 0,-2-1-2 15,3 1-1-15,-3 1-2 0,-1 0-1 0,1 6-2 16,-2 0 0-16,-1 3-1 15,2 0 2-15,-2 2-1 0,-3 5 1 0,-4-1 2 0,-1 3-2 16,-1 1 1-16,-3 4 1 0,-5-2-1 0,-2 1 2 16,-6 0-1-16,3 0 0 0,-5 0 2 15,0-2-4-15,0-1 5 0,-1-1 1 0,1-1 0 16,-2-4 5-16,3 1-7 0,2-3-1 0,-1 0-1 16,3-2-4-16,2-2 6 0,2 0-2 0,0-3 1 15,6 0 0-15,2-2-5 0,1-1 1 16,0 1-1-16,0-1-1 0,0 0 5 0,3 1 0 0,6 1 2 15,0-2-1-15,2 0 3 0,2 0 2 16,5-1 1-16,1 1 5 0,-1-1-8 0,2 0-1 16,-4-1-3-16,3-1-3 0,-1-1 5 0,0 1 0 15,-2 0 0-15,0 1 7 0,0-2-9 0,0 0 1 16,-3 0-2-16,2 1-2 0,-2 0 5 16,-1-2-1-16,1 1 1 15,1-2-5-15,-2 2 3 0,1-1 0 0,2-2 0 0,-2 1 7 0,-2 0-7 16,0 1-1-16,4-1-2 0,-3 2-5 0,0-1 6 15,-2 1 0-15,-2 0 2 0,-3 2 5 16,3 0-8-16,-6 0-3 0,2 1-5 0,-3 0-12 16,0 0-5-16,0 0-14 0,-1 0-22 0,1 0-36 15,-1 0-66-15,1 0-129 0,0 0-466 16,0 1-852-16</inkml:trace>
  <inkml:trace contextRef="#ctx0" brushRef="#br0" timeOffset="179856.8453">8715 6992 1124 0,'0'0'413'0,"0"0"-111"0,0 0-44 15,0 0-14-15,0 0-30 0,0 0-30 16,0 0-43-16,0 0-42 0,0 0-31 0,0 0-22 0,0 0-3 16,0 0-8-16,0 0-6 0,0 0-4 0,50-32-10 15,-40 32-6-15,0 0-2 0,1 6-7 16,-2 0 4-16,-1 1-1 0,0 0-1 16,-3 4 1-16,-3-1 0 0,2 4 3 0,-3 0 1 15,-1 2 6-15,0 1-3 0,-6 1 2 0,0 2 2 16,-3 0-3-16,-2 0 4 15,-4 0-2-15,4-1-2 0,-3-1-1 0,0-3-5 16,2 0 0-16,0-2 0 0,0-2-1 16,0-1 4-16,2 0-2 15,2-2-1-15,0-3 2 0,0 0-4 0,6-3 0 0,1 1-2 16,0-2 0-16,1 0 1 0,0-1-1 0,0 0 1 0,0 0-4 0,0 0 5 16,0 0-1-16,0 0-1 0,2 0 1 0,0 0 0 0,6 0 1 15,0 0 5-15,1 0-1 16,4 0 1-16,-2 0 0 0,1 0 0 0,4-2 1 0,-3-1-5 15,5 0-1-15,-5-1-2 0,4 0 3 16,-4 3-2-16,6-3 1 0,-6 0 0 0,4 1-3 16,-5-3 1-16,4 3-1 0,-4 1 1 0,1-2 0 15,-4 1-6-15,2 1-7 0,0-1-20 0,-1-2-28 16,1 1-38-16,0 0-68 16,0-2-127-16,-4 2-428 0,0 2-915 0</inkml:trace>
  <inkml:trace contextRef="#ctx0" brushRef="#br0" timeOffset="180300.9636">9268 6993 995 0,'0'0'720'0,"0"0"-295"0,0 0-122 0,0 0-45 16,0 0-56-16,0 0-42 0,0 0-47 0,0 0-38 15,0 0-27-15,0 0-20 0,0 0-14 16,0 0-6-16,0 0 0 0,-36-1 7 0,27 10-3 15,-1-1 3-15,1 1-1 0,-1 4-5 0,-1-3 4 16,3 5-3-16,0-1-1 0,-2 1-1 0,2-1-3 16,0 2 0-16,0 2 1 0,3 0-2 15,1-2 1-15,2 1-1 0,2-2-1 16,0-2 0-16,8-1 2 0,2-1 0 0,1 0 2 0,6-1 2 16,-3-3-3-16,6 0 0 0,-1-3 0 15,1-1 0-15,-1-3 0 0,1 0 2 0,0 0-1 0,0-6-1 16,1 0 1-16,0-2-2 0,0-1 0 15,0 1 0-15,-1-3 1 0,-2 0 3 16,-5 1 5-16,-2-3 0 0,-1-1 2 0,-1-1-1 16,-4 1 2-16,-1 0 4 0,-3-2-3 0,-1 0-1 15,0 0-4-15,-5 0-8 0,-1-5 3 0,-4 3-2 16,-2 1 0-16,-4 0 3 0,-4 0-5 16,0 3-2-16,-1 1-1 0,0 1-3 15,0 2 2-15,1 3 0 0,0 2-1 0,6 2 0 0,-2 3-4 16,4 0-3-16,-1 2-18 0,-1 7-33 0,1 4-62 15,0 3-140-15,3-2-849 0,0-6-660 16</inkml:trace>
  <inkml:trace contextRef="#ctx0" brushRef="#br0" timeOffset="181573.8243">8029 9487 614 0,'0'0'458'0,"0"0"-129"16,0 0-28-16,0 0-29 0,0 0-33 0,0 0-33 16,0 0-35-16,0 0-37 0,0 0-17 0,0 0-14 15,0 0-16-15,0 0-8 0,-36-36-10 0,36 35-5 16,0 0-6-16,0 1-9 0,0-2-7 0,0 1-11 16,0-1-10-16,3 0-9 0,2 0-6 15,2 1-4-15,-2-1-2 0,4 0 1 0,3 4-4 16,-1-2 4-16,6 0 0 0,-5 0-3 0,4 2 3 15,-3 3-3-15,0 1-2 0,1 2 5 0,-4 2-5 32,-2 1 4-17,1 2-2-15,-3 1-2 0,-4 2 5 0,-2 2-2 16,0 0 0-16,-2 3 1 0,-7 1-1 0,-4 2-1 16,-3 0 1-16,-5 1-2 0,0 1 2 0,-1-1 2 0,-4-1 1 15,2-2-1-15,-3-3 4 16,3-1-5-16,-2-3-2 0,3-1 6 0,2-3-7 0,3-1 5 0,4-1 0 15,5-2-5-15,1-3 5 0,6 0-4 0,-1-2 0 0,3 0 0 0,0-2-4 0,0 1 4 0,1-1 2 16,4 0 2-16,4 0 8 0,6 0 0 16,0-1 0-16,5-2-3 0,1-1 0 0,4 3-4 0,-1-4-2 15,-1 1 2-15,1-1-3 16,-1 2 2-16,-2-1 1 0,-2 2-4 0,1 0 5 16,-4-1-3-16,1 1 0 0,1-1 3 0,-5 2-7 15,0-1 3-15,1 0 0 0,-3 1-3 0,2-1 7 16,-2 0-2-16,1-1-2 0,1 1 2 0,0 0-4 15,-1-1-3-15,1 1-6 0,3-2-8 16,-2 1-16-16,4-2-25 0,1 1-40 0,2-2-66 0,1 0-132 16,-5 1-438-16,-5 2-881 0</inkml:trace>
  <inkml:trace contextRef="#ctx0" brushRef="#br0" timeOffset="181872.1239">8786 9455 1271 0,'0'0'576'16,"0"0"-137"-16,0 0-132 0,0 0-79 15,0 0-55-15,0 0-37 0,0 0-31 0,0 0-20 0,0 0-17 16,0 0-21-16,0 0-14 0,0 0-15 16,0 0-14-16,0 0-1 0,40-70-2 0,-39 77 3 15,2 2 3-15,0 3-1 0,-1 3 5 0,-1-1-3 16,0 4 1-16,0 1 4 0,1 0-4 15,-2 2 2-15,0 0 1 0,0 0-5 0,0 0-1 16,-3 0 1-16,2-2-2 0,-2-1 2 16,-3 0-1-1,4-1 0-15,-4-2-2 0,2 0 1 16,3-3-1-16,-2-1-1 0,-1 0-4 0,2-1-15 0,1-1-15 16,0 0-36-16,1-1-42 0,-1-2-63 0,1-1-101 0,0-3-265 15,0-1-806-15</inkml:trace>
  <inkml:trace contextRef="#ctx0" brushRef="#br0" timeOffset="182243.7699">9175 9401 1970 0,'0'0'403'0,"0"0"-128"0,0 0-61 16,0 0-60-16,0 0-34 0,0 0-26 0,0 0-27 15,0 0-18-15,0 0-16 0,0 0-14 0,0 0-6 16,0 0-4-16,0 0 1 0,0 0-3 0,-83 27 2 15,78-16-1-15,-1 2-5 0,3 0 2 16,2 0-3-16,0-1 0 0,1 2 5 0,0 0-3 16,2 0 1-16,2 1 1 0,4-2-2 0,4 3 5 15,2-2 0-15,-1 1 1 0,4-2 1 16,-3 1-4-16,1-3-3 0,0 1-2 16,-3-2 0-16,-1-1 2 0,-2 2-1 0,1-3 1 15,-2-1-5-15,-5 1 1 0,3-1 0 0,-4 0 0 16,-1-1 2-16,1 1 0 0,-2 0-1 0,0 0 2 15,0 1-4-15,0-1 4 0,0 0 1 0,-2 1 0 16,-2-1 1-16,-2-1-1 0,2-1-2 16,-3 0 2-16,-3-2 3 0,2 0 2 0,-2-1 1 15,-2-1-4-15,-1 0-3 0,-4-1-8 0,4 1-11 16,-5-1-17-16,2 0-23 0,0 0-42 0,-2-1-75 16,-1-1-114-16,7-1-445 0,3 1-910 0</inkml:trace>
  <inkml:trace contextRef="#ctx0" brushRef="#br0" timeOffset="182616.8648">9325 9350 1574 0,'0'0'481'15,"0"0"-121"-15,0 0-105 0,0 0-53 0,0 0-52 16,0 0-29-16,0 0-40 0,0 0-28 0,0 0-22 15,0 0-1-15,0 0-4 0,0 0-3 0,0 0 3 16,141-43-8-16,-111 41 0 0,0 0 3 16,0-1-5-16,-1 1 8 0,-5 1-4 15,4 2-6-15,-6-2 6 0,-3 1-10 0,0 0 2 16,-7 0 0-16,-1-2-1 0,-4 2 0 0,-4 0 2 16,0 0 0-16,-3 0-3 0,0 0 3 0,0 0-2 15,0 0 2-15,0 0 3 0,0 0-3 0,0 0 0 16,-2 0 0-16,1 0-5 0,1 0 1 15,-1 0-2-15,0 0-5 0,-1 0 3 0,-4 0-6 16,2 2-1-16,-3-1 2 0,3-1-5 16,-1 1-10-16,0 1-19 0,-1 2-39 0,-4 1-58 15,3 2-123-15,1-3-559 0,0 0-926 0</inkml:trace>
  <inkml:trace contextRef="#ctx0" brushRef="#br0" timeOffset="183857.3722">7659 12248 0 0,'0'0'393'0,"0"0"98"0,0 0-58 0,0 0-52 0,0 0-48 16,0 0-51-16,0 0-43 0,0 0-57 15,0 0-35-15,0 0-34 0,0 0-28 0,0 0-15 16,-30-57-17-16,36 54-10 0,1-1-9 15,0-1-8-15,8 1-4 0,-2 0-7 0,5 0 1 0,-4 2-9 16,5 2-1-16,0 1 0 0,-2-1-5 16,-2 6 7-16,2 1-7 0,-3 3-1 15,-3 3 1-15,0 1-6 0,-1 2 6 0,-3 2-1 0,-4 3-1 16,-3 1 7 0,1 1-3-16,-3 1 1 0,-6 1 0 0,-4 2 1 0,0 0 1 0,-8-2 3 15,2 2-1-15,-3-4-1 0,-1 0 0 0,0 0-2 16,0-2-1-16,-3 0 0 0,3-3 0 15,2-3-2-15,2-1 2 0,5-3-2 0,2-4-1 16,2-2-1-16,7-2-1 0,1-1 2 16,1-2-1-16,0 0 3 0,1 0 1 0,3 0 4 15,5 0 6-15,9-6 1 0,2-1-1 0,2 0-2 0,7-1-7 16,1 2 1-16,0-1-3 0,0 0-1 0,-5 2 1 16,3-2-1-16,-6 2 2 0,-2 0-2 0,1 2-1 15,-2 1 1-15,-6 0-3 0,4 1 1 16,-6 1 1-16,-3-1-2 15,-1 1 3-15,-4 0-3 0,-1 0 1 0,-1 0-1 0,0 0-1 0,-1 0 2 16,0-1-1-16,0 1 1 0,1 0-1 16,2 0-3-16,-1 0-3 0,0 1-12 15,6 0-18-15,-4-1-26 0,5 0-40 0,-1 1-67 0,1-1-154 16,-1 0-687-16,-4 0-656 0</inkml:trace>
  <inkml:trace contextRef="#ctx0" brushRef="#br0" timeOffset="184361.9223">8391 12256 601 0,'0'0'809'15,"0"0"-482"-15,0 0-65 0,0 0-18 0,0 0-21 16,0 0-27-16,0 0-37 0,0 0-32 0,0 0-40 16,0 0-18-16,0 0-15 0,0 0-13 15,0 0-6-15,0 0-9 0,91-62-4 0,-82 62-4 16,-2 4-4-16,-2 2-3 0,3 0-1 0,2 1 0 16,-3 1 1-16,-2 0-2 0,3 2 1 15,-2 1-1-15,-1 0 2 0,-3 1 0 0,3 3-1 16,-4 0 0-16,0 1-3 0,-1 1 1 15,0 0 0-15,0-1-1 0,1 2 0 16,-3-2 1-16,-4 1-1 16,1 0 2-16,-6 0-4 0,1-2 2 0,-1-1-1 0,-4-1 1 15,4-1 4-15,-2-2-3 0,2 0 0 0,0-3-3 0,0 0-5 0,3-1 6 0,1-1-3 16,3-3 1-16,-1 0 5 0,3-2-6 16,2 0 0-16,0 0 0 0,0 0 1 15,0 0 6-15,0 0 3 0,0 0 1 0,0 0-3 0,0 0-2 16,0 0-4-16,2 0-2 15,4 0 2-15,-2-1-3 0,4-1 0 16,2 1-1-16,3-3-6 0,3 2 5 16,3-2 0-16,2 1 0 0,-1-1 6 15,2 1-7-15,0-2 1 0,0 2-4 0,4-1-9 0,-3-2-5 0,3 1-22 0,-1 1-25 16,1-2-31-16,-1-1-39 0,1 0-44 0,-2-3-77 16,-1 2-147-16,-5 2-378 0,-6 1-705 0</inkml:trace>
  <inkml:trace contextRef="#ctx0" brushRef="#br0" timeOffset="184745.392">9015 12324 0 0,'0'0'552'0,"0"0"38"0,0 0-130 15,0 0-97-15,0 0-60 0,0 0-39 0,0 0-62 16,0 0-46-16,0 0-42 0,0 0-29 0,0 0-21 16,0 0-13-16,0 0-11 0,0 0-5 0,-60-19-4 15,53 23-6-15,-2 1-2 0,4 0-6 0,-4 5-3 16,1-1-1-16,-2 3-4 0,1 0-1 15,0 2-1-15,4 0-2 0,-1 1 0 0,4-2-3 16,0 2 0-16,2-2-1 0,0 0 0 0,0-1 4 16,2-1-1-16,6-2 1 0,1 0 1 15,3-4-3-15,0-1 4 0,2-3 2 16,3-1 2-16,1 0 5 0,1-1-6 0,-2-5-2 16,4-3 0-16,-4 0-5 0,1-1 9 0,-2-1 0 15,0-2 0-15,-4 0 2 0,2 0-5 0,-4 0 0 16,-3 1 4-16,0-2 2 0,-5 3 3 0,2-2 0 15,-4-1-2-15,0 3-7 0,-4-2-1 0,-1 1-1 16,-4 1-2-16,-1 1 5 0,0 2-7 0,-3 1-1 16,-3 1-2-16,-3 2-6 0,2 3 4 15,-5 1-3-15,5-1-3 16,0 3-18-16,-2 5-30 0,7 2-48 0,0 3-96 16,5-3-261-16,3-2-904 0</inkml:trace>
  <inkml:trace contextRef="#ctx0" brushRef="#br0" timeOffset="185336.4997">8585 12783 94 0,'0'0'563'15,"0"0"-86"-15,0 0-99 0,0 0-49 0,0 0-40 0,0 0-39 16,0 0-49-16,0 0-38 0,0 0-37 0,0 0-29 16,0 0-29-16,0 0-25 0,0 0-17 0,-15-12-11 15,15 12-7-15,0 0-1 0,0 0-1 0,0 1 4 16,1 1 9-16,2 2 11 0,5-2 11 0,2 1 5 15,2-1 6-15,7 0-7 0,7-2-1 16,1 0-9-16,10 0-10 0,2-3-2 16,5-1-7-16,2-2-2 0,3-1 1 15,-1-1-5-15,3 0-1 0,0 1-2 16,-2 0-3-16,1 0 2 0,-3 2 2 0,-3-3 1 0,-5 2-1 16,-4 0 2-16,-1 1-1 0,-9 2 2 0,-4 0 4 15,-5 0-4-15,-4 1 3 0,-6 1-2 16,-3 1 3-16,-2 0 4 0,-1 0 1 15,0 0 1-15,0 0-4 0,0 0-5 0,0 0-6 16,-2 0-2-16,-2 0-2 0,1 0 0 0,0 1 1 0,-3 0-3 16,4-1-1-16,0 1-1 0,1 2-5 0,1 0-13 0,0 1-22 15,0 1-44-15,0 1-88 0,0-1-291 16,1-2-1102-16</inkml:trace>
  <inkml:trace contextRef="#ctx0" brushRef="#br0" timeOffset="188061.8597">8897 5250 0 0,'0'0'0'0,"0"0"0"0,0 0 0 0,0 0 97 15,0 0 160-15,0 0-37 0,0 0-26 16,0 0-8-16,0 0-10 0,0 0-5 0,0 0-4 16,0 0 0-16,-24-29 0 0,23 29-9 0,1 0-9 15,0 0-21-15,0 0-25 0,0 0-29 0,0 0-25 16,0 0-15-16,0 0-12 0,0 0-7 15,0 0-8-15,0 2 14 0,0 2 7 0,0 0 5 16,0 0 6-16,0-1-11 0,0 1-3 0,4 1 0 16,0-2 5-16,3 1 3 0,1 0 2 15,2 1 6-15,3-2 5 0,6-1-1 0,2 0 2 0,2-2-2 16,7 0-7-16,4 1-4 0,1-1-9 16,5 0-6-16,1-1-5 0,5 1-4 0,-3-3 1 15,1 1-2-15,3 0 1 0,-3 0-2 16,2 1-1-16,-3 0-1 0,-5 2-1 15,-3-1-3-15,-4 0 2 16,-2 0-1-16,-4 0 1 0,-5 0-1 0,-2 1-2 0,-1-1 4 0,-6 0 1 16,-3 0 3-16,-4-1 3 15,1 1 6-15,-4 0 10 0,-1 0 6 0,0 0 9 0,0 0 1 0,0 0-2 16,0 0-2-16,0 0-5 0,0 0-2 0,-1 0-5 16,-1-2-11-16,-2-1-6 0,2 1-8 15,-2 1-3-15,1-1 1 0,1 1 1 16,0 0-1-16,1 0-1 0,-1-1 0 0,2 2-2 0,0 0-3 15,0 0-21-15,0 0-49 16,0 0-41-16,0 5-109 0,0-1-384 0,2 0-1091 16</inkml:trace>
  <inkml:trace contextRef="#ctx0" brushRef="#br0" timeOffset="192524.5605">16343 8965 1360 0,'0'0'418'0,"0"0"-93"16,0 0-69-16,0 0-20 0,0 0-50 0,0 0-54 0,0 0-49 16,0 0-34-16,0 0-19 0,0 0-18 15,0 0-9-15,0 0-2 0,9-1 6 16,-9 8 18-16,-2 1 7 0,-1 2 4 0,2 3-2 15,-1 0-12-15,0 1 2 0,-4 0 2 0,4 3-1 0,-4 0-2 16,3 1-3-16,1 1-8 0,-4-2-2 16,3 2 1-16,-3-4-4 0,2 2 0 0,-1-2 1 15,1-1-5 1,1-1 5-16,-2-1-2 0,3-2-5 0,1 0 5 16,0-2-1-16,0-2-1 0,0 2 4 0,-2-3-4 15,3 0-2-15,0-1-1 0,0-2-16 0,0 1-26 16,0-1-44-16,0-1-75 0,3-1-135 0,-1 0-581 0,0 0-781 0</inkml:trace>
  <inkml:trace contextRef="#ctx0" brushRef="#br0" timeOffset="192906.9645">16617 8863 1670 0,'0'0'368'0,"0"0"-90"15,0 0-91-15,0 0-42 0,0 0-45 0,0 0-32 16,0 0-6-16,0 0-3 0,0 0-7 0,0 0-17 16,0 0-10-16,0 0-5 0,0 0-6 15,0 0 4-15,-89 119-2 0,87-106-2 0,1 2 1 16,1-3-3-16,0 1-1 0,0-1-1 0,2 1 1 16,1-1 0-16,4 3-1 15,1-2 0-15,-2 0-3 0,4-1 1 0,-1 0-1 0,0-2 0 16,1 0 1-16,-2 0-7 15,-3-1 2-15,2-2 2 0,-4 0-4 16,4 1 8-16,-5-1-5 0,-1 1 1 16,-1-3-1-16,0 2-2 0,0-1 2 15,0 0 1-15,1-1 1 0,-2 0 3 0,-1 0-1 0,-2 1-1 16,-2-1 1-16,1-1 1 0,-2 0 2 16,-1 0 2-16,-3-1-2 0,2-2 0 0,0 2-2 15,-2-1-5-15,0-2-5 0,0 0-8 0,-2 0-18 0,-1 0-24 0,1 0-34 0,3-3-65 16,0-2-139-16,4 1-563 0,1 1-786 0</inkml:trace>
  <inkml:trace contextRef="#ctx0" brushRef="#br0" timeOffset="193220.2226">16621 8865 1773 0,'0'0'380'0,"0"0"-88"0,0 0-101 0,0 0-36 16,0 0-37-16,0 0-30 0,0 0-32 0,0 0-19 16,0 0-10-16,122-48-3 0,-95 41-5 15,-4 1-4-15,3 1-2 0,-4 2-6 0,-3 0 0 0,1-1 3 16,-5 2-1-16,0 0 2 0,-7 0-3 16,0 1-4-16,-3 1 0 0,-4 0 4 0,0 0 7 15,-1 0 7-15,0 0 6 0,0 0-3 16,0 0-5-16,0 0-2 0,0 0-5 0,0 0 2 15,-1 0-6-15,1 0-7 0,-1 0-2 16,1 0-9-16,0 0-16 0,0 0-39 0,0 0-88 0,0 0-90 16,0 0-270-16,0 0-1098 0</inkml:trace>
  <inkml:trace contextRef="#ctx0" brushRef="#br0" timeOffset="193860.936">17180 8942 0 0,'0'0'194'15,"0"0"272"-15,0 0-109 0,0 0-14 16,0 0-10-16,0 0-51 0,0 0-44 0,0 0-40 16,0 0-34-16,0 0-22 0,0 0-24 15,0 0-22-15,0 0-13 0,0 0-24 0,-31-68-11 0,40 61-11 16,4-2-6-16,4 0-3 15,3 2-8-15,1 0-3 0,1 0-5 0,3 4-2 16,-3-2-1-16,-2 2-1 0,0 1-2 0,-2 2-1 16,-3 0-4-16,-3 4-1 0,-1 3-7 0,-2 1 6 15,-1 2 2-15,0 3 2 16,-5 2 7-16,-2 1-7 0,-1 3-3 0,-1-1 2 0,-6 1-3 16,1 0 7-16,-4 0 4 0,-1-1-1 0,-2-1 3 0,0 1-6 15,0-4 0-15,1 0 0 0,0-1-4 16,1-2 7-16,4-4-3 0,1 0-1 0,2-3-2 15,-1-2-3-15,4-1 1 16,1 1-1-16,0-2 3 0,0 0-4 16,6 0 1-16,-2 0 2 15,4 1-4-15,1-1 5 0,4 2 1 0,-1-2 0 16,7 1 3-16,-2 0-5 0,0 1-2 16,0 0-2-16,1 1-1 0,-3 0 4 0,1 2-1 0,-5-2 1 15,-1 2-4-15,-2 0 1 0,-4-1 2 16,2 2-1-16,-4 1 4 0,-1 0-2 0,-1 1-2 0,0 1-1 0,0 0-1 15,-4 1 5-15,-2-3 4 0,-3 1 2 0,0 0 2 0,-2-1-5 16,0 0 2-16,0-1-2 0,-2-1 0 0,-4 0 4 0,5-1 0 16,-1-1 1-16,-3-1-1 15,2 0-4-15,-2-1 0 0,5-1-6 0,-1 0-8 0,2 0-21 16,1 0-29-16,0-3-36 0,5-4-64 16,3 0-199-16,1 0-686 0,0 2-612 0</inkml:trace>
  <inkml:trace contextRef="#ctx0" brushRef="#br0" timeOffset="194277.5423">17888 8802 1266 0,'0'0'507'0,"0"0"-147"0,0 0-63 0,0 0-43 0,0 0-38 0,0 0-64 15,0 0-70-15,0 0-39 0,0 0-18 0,0 0 3 16,0 0 4-16,0 0 2 0,0 0 6 15,-19 36-5-15,10-25-5 0,-1 2-5 0,-1 0-4 16,2 1-6-16,-1 0-5 0,1 1-2 0,0 0 0 16,2-1 0-16,1 2 1 0,-1-1-4 0,2 1-5 15,0 0 0-15,2-1 0 0,2 2 2 0,1-2 0 16,0 0 2-16,1 0-1 0,5-2 0 16,1 0 3-16,4-4 1 0,2 1 4 0,4-3-2 15,2-1 0-15,2-2 0 0,3-2-6 16,-1-2 4-16,0 0 0 0,3 0 1 0,-3-4 3 15,-2 0-5-15,-2-3-3 0,1-3 1 0,-3 1 0 16,-2-3 5-16,-2-1 0 0,2-1 2 16,-4 0 2-16,-1-1-5 0,-1 1 1 0,-3-3 2 15,-1 0 3-15,-4-1 2 0,-1 0-4 16,0 0 0-16,-6-2-5 0,-2 1-1 0,-6-1 2 0,2 1-3 16,-3 1 1-16,-3 0-5 0,-1 0-3 0,0 4-3 15,-3 1-5-15,1 4-8 0,0 2-28 16,2 4-48-16,0 1-93 0,6 2-243 0,2 2-820 15,4 0-481-15</inkml:trace>
  <inkml:trace contextRef="#ctx0" brushRef="#br0" timeOffset="196554.2039">20371 4585 0 0,'0'0'0'0,"0"0"168"0,0 0 265 15,0 0-55-15,0 0-86 0,0 0-54 0,0 0-44 0,0 0-26 0,0 0-12 16,0 0-17-16,0 0-7 0,0 0-5 16,22-42-9-16,-14 37-13 0,-1 1-26 0,3-1-25 15,2-1-12-15,0 1-8 0,0-1-1 16,3 1-1-16,-2 2-5 0,-2 1-2 16,2 0-5-16,-2 1-6 0,0 1-6 0,-3 1-5 15,0 2-3-15,1 3 0 0,-3 2 0 0,-1 0-2 16,-4 4 2-16,-1 0 0 0,1 2 2 15,-3 3 1-15,-7 0-3 0,-1 2-2 16,-1 1 0-16,-4 1 8 0,1-1 7 16,-2 0 6-16,0 0 0 0,0-3-8 0,2-3-4 0,3-5-3 15,2-2 1-15,3 0-1 0,1-3 0 16,0 0 1-16,2-2-1 0,1-1 0 0,2-1 1 16,0 0 0-16,0 0-1 0,0 0-2 15,0 0-4-15,0 0-6 0,4 0 3 0,1 2 1 0,0-1 3 16,1 0 5-16,2 1-4 0,0 2-1 0,-1 1-2 0,1 0-5 15,1-1-1-15,0 1 2 0,-3 1-1 0,1 1 6 16,1 0 3-16,-1-1 0 0,-2 2-1 0,2-1-2 16,-5 0 2-16,-1-2-1 0,-1 3-1 0,0-1 2 15,0 0-1-15,0 0 2 0,-1 2 1 0,-1-2 3 16,-4 0-1-16,3 0 2 0,-6 0 1 0,1-2 0 16,0 2 1-16,-2-1-5 0,-1-1 0 15,2-1 1-15,-3-1-3 0,-2 0 6 0,-3 1-3 16,-1-1-8-16,-2-2-5 0,0 1-18 0,1-2-26 15,2 0-35-15,1-3-44 0,3-3-123 16,3 2-314-16,7 1-928 0</inkml:trace>
  <inkml:trace contextRef="#ctx0" brushRef="#br0" timeOffset="196922.323">20910 4561 1904 0,'0'0'236'0,"0"0"-40"0,0 0-16 16,0 0-21-16,0 0-32 0,0 0-32 15,0 0-33-15,0 0-21 0,0 0-13 0,0 0-11 16,-125 80-2-16,112-64-3 0,3 1 0 0,4 0-2 16,-2 1-6-16,3-3-1 0,0 0 0 15,4-2 1-15,1-4 0 0,0 1 2 0,2-1 0 16,6-2 0-16,1 0 5 0,-2-2 2 15,2-2 3-15,2 0 5 0,1-3-4 0,-1 0 3 0,0 0 0 16,0-3-2-16,0-4 2 0,1-2-1 16,1-2-1-16,0 0 4 15,-2 0-1-15,-2-2 1 0,1-2 1 0,-3-1-6 16,0-2-6-16,2-1-2 0,-6 2 0 0,-1 0 10 0,-1 4 4 16,-1-2 0-16,-1 0-5 0,-4 0-9 15,-6 1-11-15,-3 0-5 0,-2-1-3 0,-4 2-9 0,0 2 9 16,-2 1-8-16,1-1-20 0,2 4-32 0,0 4-74 15,7 3-104-15,3 0-268 0,1 0-703 0</inkml:trace>
  <inkml:trace contextRef="#ctx0" brushRef="#br0" timeOffset="197419.2328">21412 4548 1470 0,'0'0'1004'0,"0"0"-683"16,0 0-131-16,0 0-58 0,0 0-13 0,0 0-21 0,0 0-27 16,0 0-23-16,0 0-27 0,0 0-14 0,0 0-11 15,0 0 2-15,0 0 2 0,-36 29 7 16,17-13 3-16,0 2-4 0,-1 3 1 0,3-1-4 15,1 3-1-15,-1 0-2 0,2 3-3 16,1-1 4-16,1-1 1 0,3-3-1 0,6-2 4 16,1-2-5-16,3-4 0 0,1-2-3 0,6-2-5 15,1-4 1-15,3 0 3 0,0-1 2 16,2-3 4-16,1-1-1 0,-3 0-8 0,-1 1-1 16,1-3 3-16,1-3 4 0,5-3 8 0,-3-1 2 15,5-1-6-15,0-3 0 0,0 4 1 0,-5-3-2 16,1 1 6-16,-4 0-4 0,0 2 2 0,-3 1 1 15,-3 2-1-15,1 0 8 16,-4 2 7-16,0 1 7 0,1 2 5 0,-2-1-1 16,-1 2-2-16,0 0-7 0,0 0-5 15,0 0-10-15,0 0-6 0,0 0-4 0,0 2-6 0,0-2-3 16,0 5 2-16,-1 2 3 0,-3 4 7 0,3 1 2 0,-4 3-1 16,2-3-1-16,-1 4-3 0,-3 0 3 15,1 0-1-15,-2 1 0 0,-1 2 3 0,0 0-3 16,-2 1-4-16,1 0-13 15,0 0-25-15,0-4-21 0,2-1-38 16,2-2-51-16,1-2-96 0,2-3-242 0,-2-3-689 0,3-3-240 0</inkml:trace>
  <inkml:trace contextRef="#ctx0" brushRef="#br0" timeOffset="197853.0523">21926 4626 2187 0,'0'0'397'0,"0"0"-141"0,0 0-84 0,0 0-30 16,0 0-19-16,0 0-28 0,0 0-17 0,0 0-18 15,0 0-22-15,0 0-18 0,0 0-11 16,0 0-5-16,0 0-3 0,0 0 2 0,-22 0 1 16,6 12 0-16,0 5 1 0,-2 0-1 0,-3 3-1 15,1 2 1-15,1-1-1 0,0 0-1 16,5 1-2-16,-4 0-1 0,6-1 1 0,0 1 0 15,5-3 2-15,4-2-2 0,1-1 2 0,2-1-5 16,0-2-5-16,7-1 3 0,5-1-8 16,2-3 4-16,0-2 0 0,5-3 0 0,0-2 1 15,-1-1 1-15,1 2 1 0,2-5 2 16,1-1 2-16,1-3 1 0,-1-3 0 0,1 0 0 0,1 2-1 16,-2-3 2-16,-1 0 0 0,-1-3 3 15,1 3-1-15,-1-2-1 0,-1-1 3 0,-3 1 0 0,-3 0 3 16,-3-2 4-16,-5 0 1 0,0-2 5 15,-5-1 0-15,0 1-3 0,-4-1-4 0,-7-1-6 16,0 1-3-16,-4 0-1 0,-5 1-1 0,-5 3-1 16,-1 2-1-16,-2 3-8 0,-2 4-12 15,0 4-35-15,-1 1-79 0,5 3-258 16,10 2-948-16</inkml:trace>
  <inkml:trace contextRef="#ctx0" brushRef="#br0" timeOffset="200537.862">24554 10042 0 0,'0'0'0'0,"0"0"0"0,0 0 0 15,0 0 251-15,0 0 107 0,0 0-34 0,0 0-49 16,0 0-47-16,0 0-33 0,0 0-15 0,0 0-5 16,0 0-4-16,14-56-7 0,-14 53-11 0,1 1-15 15,-1-1-8-15,2 3-12 0,-2 0-21 16,0 0-31-16,0 0-33 0,0 0-20 0,-3 6-7 16,-7 4 8-16,0 6 9 15,-1 0 6-15,-6 5 3 0,2 3-4 0,-4 4-1 0,-1-1-2 16,1 4-8-16,-2-1-3 15,1 1-8-15,5-2-2 0,-2 0-3 16,4-2 0-16,6-4 3 0,3-3-1 16,4-4 2-16,0-2 0 0,4-1-2 15,6-2 0-15,0-3-1 16,4-3 4-16,1-3-1 0,3 0 3 0,-3-2 2 0,5-3-2 0,-1-4 1 16,0-3 1-16,1-1-1 0,-3-2 4 15,0-2-4-15,3 3-3 0,-4-4-1 0,-1 1-4 0,2 0 6 0,-4 1 1 0,-3 1 1 0,0 0 4 16,-2 3-6-16,-3 0 1 0,0 3-1 15,-3 0-1-15,-1 2 7 0,-1 2 0 0,0 2-2 0,0-1-1 16,0 2-5-16,0 0-2 0,0 0-4 0,0 0-3 16,-2 4 0-16,-4 5-1 0,0 0 3 0,-4 3-2 15,1 1 4-15,-1 3 0 0,-1-1 2 16,2 0 0-16,-1 2-2 0,-2 0-2 0,2-1-1 0,-1 2 2 16,1 0 1-16,0-4 0 0,2 2 0 15,-1-3-5-15,5 0-10 0,-2 0-24 0,6-2-32 16,-1 0-46-16,0-2-69 0,1-2-95 15,1 0-193-15,1-4-614 0,2-1-154 0</inkml:trace>
  <inkml:trace contextRef="#ctx0" brushRef="#br0" timeOffset="200892.219">24851 10287 978 0,'0'0'534'0,"0"0"-101"0,0 0-120 15,0 0-56-15,0 0-67 0,0 0-55 0,0 0-46 16,0 0-40-16,0 0-24 0,0 0-9 0,0 0-2 16,0 0-3-16,0 0-1 0,0 0-1 0,-90 80-3 15,83-59-1-15,1-1-1 0,-2 0-1 0,6-1 1 16,1-3-1-16,1-1-2 0,0-4-1 0,2 0-1 16,5-4 3-16,-1-2 3 0,4-2 4 15,2-2 2-15,1-1 0 0,-2 0 1 0,2-5-2 16,-2-1 1-16,2-2 2 0,0-2 3 15,-2-2 0-15,0 0-4 0,0-2 0 0,-2 0-3 0,2 2-2 16,-2-3 2-16,-1-1-1 0,-3-1 1 16,1 0 0-16,-2 2 0 0,-3 0 0 15,0-2 0-15,1 2 1 0,-2 1 1 0,-2 1-6 16,1 2-2-16,-4 2-6 0,-1 0-2 0,-1 4-4 16,0-1-8-16,-2 5-20 0,-2-1-39 0,-2 2-64 15,-1 0-124-15,5 5-417 0,4-2-941 16</inkml:trace>
  <inkml:trace contextRef="#ctx0" brushRef="#br0" timeOffset="201322.4533">25225 10375 2330 0,'0'0'288'0,"0"0"-60"0,0 0-78 16,0 0-34-16,0 0-24 0,0 0-24 16,0 0-19-16,0 0-21 0,0 0-15 0,0 0-5 15,0 0-5-15,0 0 3 0,0 0-2 0,-68 60-1 16,58-42-1-16,-1 0-2 0,2 1 2 0,2 2 0 16,0-2 2-16,0 1-2 0,4-1-1 15,1-3-2-15,3-2 0 0,-1-3 1 0,4-3 0 0,6-2 3 16,-1-2 2-16,1-2 2 0,2-1 1 15,1-1-1-15,1 0-1 0,0-1 2 16,1-5-3-16,0-1 2 16,-2-2 0-16,3 1-3 0,-2-4 5 15,0 2-1-15,-1-3-1 0,1 3 1 0,-3-2-3 16,-1 2 1-16,0 2 0 0,-3 2-1 0,-2 2 3 16,-2 0 0-16,-1 1-1 0,-2 3 0 0,0-1-2 0,0 1-5 15,0 0-3-15,0 0-3 0,0 4-3 0,-2 2 2 16,-3 3 4-16,0 4 1 0,-4 1 4 0,-1 3-1 0,4-1 0 15,-4 1 1-15,-1 2-4 16,0 0-2-16,-2 1-6 16,3-1-29-16,-2 1-45 0,1-1-89 0,1-1-204 0,5-5-464 0,1-6-826 0</inkml:trace>
  <inkml:trace contextRef="#ctx0" brushRef="#br0" timeOffset="201651.7532">25655 10513 1220 0,'0'0'811'0,"0"0"-511"0,0 0-78 0,0 0-33 15,0 0-43-15,0 0-19 0,0 0-23 0,0 0-30 0,0 0-22 16,0 0-18-16,0 0-12 16,0 0-5-16,-123 23-12 0,113-12-2 0,0 2-2 0,4 1 3 15,2-1 0-15,1 1 1 0,0 0 2 0,3 0-3 16,0-1 2-16,0 1-1 0,4 1-1 15,0-1 2-15,0 0-4 0,0-2 1 0,2 1-1 16,-2-1-2-16,0 1 4 0,0-2-3 0,-1 0 1 16,-1 1 2-16,-1-2-4 0,-1 0 0 15,0-1 0-15,2-2-3 0,-7 0 6 0,2 0-3 16,-4 1 2-16,2-2 0 0,-3 0-5 16,0-1-2-16,-1-1-3 0,2 0 0 0,-2-2-6 15,0 0 3-15,-1-1-5 0,-3 1-13 0,0-2-11 16,0 0-25-16,0 0-37 0,-3-2-51 15,5-1-112-15,1 1-293 0,4 0-587 0</inkml:trace>
  <inkml:trace contextRef="#ctx0" brushRef="#br0" timeOffset="202078.3785">25652 10503 88 0,'0'0'578'0,"0"0"-262"0,0 0-105 0,0 0-9 15,0 0-21-15,0 0-1 0,0 0-21 16,0 0-26-16,0 0-22 0,0 0-29 0,0 0-16 16,118-31-19-16,-111 28-12 0,4 3 6 0,-3-1 0 15,0 0 3-15,0-1 0 0,-3 0-12 0,3 1-4 16,-3 0-5-16,-1 0-7 15,-2-1-2-15,1 2-5 0,-3-1-4 0,0 1-4 16,0 0-1-16,0 0-5 0,0 0-4 0,0 0-5 16,0 0-7-16,0 0 5 0,0 0 7 0,1 1 4 15,0 1 13-15,1-1-5 0,-1 0 0 0,0 0 2 16,-1-1-8-16,1 1 4 0,-1-1-2 0,1 1-1 16,-1 1 1-16,0-2-2 0,0 1 0 0,0 0-1 15,0 1 1-15,-1 0-1 0,-1 0-3 16,-1 2-6-16,-1-2-16 0,1 2-24 0,-3-1-41 15,2 1-70-15,-3 0-134 0,3-1-417 0,0-1-516 16</inkml:trace>
  <inkml:trace contextRef="#ctx0" brushRef="#br0" timeOffset="203292.147">24964 11221 775 0,'0'0'483'0,"0"0"-78"0,0 0-89 0,0 0-48 16,0 0-27-16,0 0-39 0,0 0-37 0,0 0-35 15,0 0-31-15,0 0-24 0,0 0-24 0,0 0-21 16,1-40-16-16,-2 41-10 0,-1 6-3 16,-4 2 5-16,0 3 4 0,-2 4-1 0,0 2 2 15,-2 2-3-15,2 2 1 0,2 2-2 16,-1 0-1-16,-1-1 0 0,4 0-3 0,1 0-1 15,-2-1 0-15,5-3-1 0,0-1 2 16,2-2 2-16,3-3 0 0,0-3 0 0,3-2 1 16,0-2 2-16,1-2 2 15,0-2 5-15,1-2-1 0,-2 0 3 16,1-2 0-16,4-3-2 0,-2-4 3 16,0 1-5-16,3-4-1 0,-1-1 0 0,2 0-6 0,-2-3 0 15,5 2-1-15,-3-1-3 0,2 0 2 0,-1 3 3 0,-1-2-1 0,-6 3 0 16,2 0 1-16,-3 3-2 0,-3 2 0 15,0 2 3-15,-3 2-2 0,-2 1 1 0,0 1-2 16,0 0-4-16,0 0-3 0,0 3-2 0,0 4 1 0,-1 3 3 16,-3 4-4-16,-1 0 4 0,-4 4 0 15,0 1-1-15,-3-1 5 0,2 4-3 0,-5 1 0 0,-1 0 1 16,1 1-2-16,0 0 2 0,-1 0-3 0,0 1 0 16,0-1-5-16,2-2-16 0,0-1-20 15,3-3-38-15,-1-2-33 0,8-3-48 0,1-4-66 16,3-2-130-16,0-3-526 0,0-4-732 15</inkml:trace>
  <inkml:trace contextRef="#ctx0" brushRef="#br0" timeOffset="203597.9199">25553 11336 2085 0,'0'0'260'0,"0"0"-44"15,0 0-41-15,0 0-34 0,0 0-9 0,0 0-17 0,0 0-26 16,0 0-31-16,0 0-26 0,-116 14-14 0,109-4-10 16,-2 0-1-16,5 0 1 0,0 4-3 15,2 0 6-15,2 1-5 0,0 1 0 16,0 0 3-16,6 1-6 0,1 2 3 0,1-2 0 0,4 1-1 16,-1 0 4-16,1 0-5 0,-2-2 0 0,2 0-2 15,-2-1-4-15,-1-2 4 0,-1 0-3 16,-1-2 2-16,-1 0 2 0,-3-3-1 0,-2-1 1 0,1 0-3 15,-2-1 3-15,0 0-3 0,-3 0 1 16,-3 1 2-16,0-1-2 0,-2-1-1 0,-2 0 2 16,1-2-5-16,-2 0 0 0,-1 0-8 0,0 0-11 15,-5-2-14-15,1 1-24 0,-1-2-22 16,-2 0-44-16,1-2-78 0,-1-1-215 0,5 1-656 16,4 0-322-16</inkml:trace>
  <inkml:trace contextRef="#ctx0" brushRef="#br0" timeOffset="203915.3358">25572 11310 1085 0,'0'0'303'0,"0"0"-67"0,0 0-49 15,0 0-10-15,0 0 7 0,123-42-8 0,-99 38-27 16,1-2-32-16,1 3-40 0,1 1-24 15,2-1-18-15,-5 2-20 0,-1 0-3 0,-5 0-3 0,-2 0-1 16,-4 1 0-16,-2 0-2 0,0 1-1 16,-3-1-2-16,0 0-2 0,-2 0-12 0,-2 0-32 15,1 0-72-15,-3 1-156 0,0 1-437 0,0-1-857 0</inkml:trace>
  <inkml:trace contextRef="#ctx0" brushRef="#br0" timeOffset="207047.8778">24373 11312 0 0,'0'0'0'15,"0"0"365"-15,0 0 98 0,0 0-76 0,0 0-67 16,0 0-68-16,0 0-33 0,0 0-12 16,0 0-20-16,0 0-21 0,0 0-22 0,0 0-14 15,13-59-18-15,-13 57-16 0,0 1-16 0,0 1-28 16,-1 0-18-16,-2 0-18 0,-5 5-10 15,-2 4-2-15,-3 3 1 0,-4 6 4 0,-1 0 3 0,-1 3-1 16,1 1 2-16,0 1-4 0,-1 0-2 16,5 0 0-16,-2 0-4 0,5-2-1 0,2-2-1 15,3-1-2-15,1 0 4 16,3-3-1-16,2-2 1 0,1-2 1 0,6-1 0 16,0-2 3-16,3 1 1 0,4-4 2 0,0-1 0 0,1-2 2 15,0-2 3-15,-1 0-2 0,3-1 3 16,-2-5 0-16,1-1-3 0,0-3 0 0,-1 3-5 15,1-2-1-15,-3 1-2 0,-2 0-2 0,-2 2 3 16,-1 1 0-16,-4 1 2 0,1 0 0 16,-4 3-1-16,0 0 1 0,-1 1-4 15,0 0-1-15,0 0-7 0,0 1-6 0,-1 3-2 16,-4 1 2-16,1 5 4 0,-4 2 6 0,-2 2 0 16,0 3 3-16,-1 1-4 15,0 0 2-15,-2 1-2 0,-3 0 1 0,3 0 1 0,-3 2-1 0,3 0 1 0,-1 0-7 16,0-1-29-16,2 0-35 0,4-4-54 15,4-2-91-15,0-1-175 0,2-5-683 0,1-4-516 0</inkml:trace>
  <inkml:trace contextRef="#ctx0" brushRef="#br0" timeOffset="207401.8007">24700 11462 1740 0,'0'0'328'16,"0"0"-56"-16,0 0-59 0,0 0-39 16,0 0-46-16,0 0-30 0,0 0-31 0,0 0-15 15,0 0-15-15,0 0-4 0,0 0-5 0,-116 49-7 16,98-30-8-16,-1-1-5 0,6 3-2 16,-3 1-3-16,5 1 1 0,-1-2-1 0,3-2-3 15,7-1 3-15,1-1-4 0,1-3-2 0,3-3 0 16,5 0-7-16,3-4 8 0,0-2 2 15,4-1 0-15,0-4 11 0,3 0-5 0,2 0 0 16,-2-6 0 15,1-3-3-31,0 0 2 0,1-3-1 0,-1 0 2 16,-2-2 1-16,-3 0 0 0,0-3 4 0,-5 1-3 0,-1-1 3 16,1 0-2-16,-5 2 2 0,-1-1 2 0,-4 2-4 0,1-1 4 0,-6 2-1 15,-4-1-7-15,-1 2 1 0,-8 3-10 16,-1 0-7-16,-4 4-11 0,-3 1-39 15,-3 3-85-15,9 1-254 0,7 0-871 0</inkml:trace>
  <inkml:trace contextRef="#ctx0" brushRef="#br0" timeOffset="208752.1451">21229 5465 0 0,'0'0'0'0,"0"0"48"0,0 0 343 0,0 0-21 0,0 0-42 15,0 0-47-15,0 0-9 0,0 0-45 0,0 0-17 16,0 0-8-16,0 0-44 0,0 0-31 0,51-102-31 16,-51 96-5-16,0 2 2 0,0 1 2 15,0 2-7-15,-2 0-26 0,0 1-27 16,-1 0-21-16,-6 6-9 0,-2 7-3 0,-8 2 4 0,0 7 3 16,-2 2-1-16,-1 1 0 0,2 0-1 15,1 1-6-15,1 2 1 0,4-2-1 16,1 0-1-16,7-4 1 0,-2 0 1 0,7-4-1 15,1-2-2-15,3-3 1 0,4 0 0 0,3-3 1 0,0-3 1 16,4-1 2-16,1-1 0 0,-1-3 3 16,3-2 4-16,-1 0 4 0,-1-4 4 0,4-3 3 15,-1-2 0-15,3-4-5 0,0 1-4 16,1-1-4-16,0 0-4 0,-1-2 1 0,-4 3 2 16,-4-1 0-16,-2 3 2 0,-2-1-2 15,0 2-1-15,-2 2 3 0,-4 2 1 0,-2 1 2 16,-1 1 1-16,1 2 0 0,-1 1 0 15,0 0-5-15,0 0-8 0,0 0-9 0,-1 0-7 0,-1 6 2 16,-5 1 5-16,1 4 4 0,-3 3 4 16,0 2 2-16,-1 0-1 0,-2 2 0 0,-2 0 1 0,1 0-2 0,1 3 0 15,-1 2 1-15,-1 0-1 16,3 0 3-16,-2-2-2 0,3-2 1 0,1 0 2 0,1-1-14 16,1 0-20-16,2-2-35 0,1-1-63 15,1-1-84-15,3-1-151 0,2-5-635 0,-2-2-632 0</inkml:trace>
  <inkml:trace contextRef="#ctx0" brushRef="#br0" timeOffset="209118.8973">21703 5525 1075 0,'0'0'921'0,"0"0"-590"16,0 0-92-16,0 0-53 0,0 0-51 0,0 0-52 15,0 0-44-15,0 0-27 0,0 0 0 0,0 0 0 16,0 0-4-16,0 0 1 0,-114 75-5 0,104-55-2 16,1 0 1-16,4 0-2 0,2-5 1 15,2 1-12-15,1-7-11 0,0 1-5 0,4-3 0 16,1-2 11-16,5 0 15 0,0-1 13 0,2-3 11 0,6-1 14 16,0 0 6-16,0-1-2 0,0-7 3 15,0 0-8-15,-1-4-3 0,-3-2 1 0,4-2-17 16,-2-2-4-16,1-1-7 0,-3 3-6 15,0-2 7-15,-5 1 4 0,-5-1 2 0,2 1 2 16,-9 1-2-16,3 0-3 0,-4 1-6 0,-5 3-3 16,-2 1-11-16,-7 3-6 0,-3 3-7 0,-1 4-17 15,-7 1-28-15,-2 6-87 0,-2 4-186 16,4 0-803-16,9-3-478 16</inkml:trace>
  <inkml:trace contextRef="#ctx0" brushRef="#br0" timeOffset="209961.8811">20079 5573 848 0,'0'0'412'0,"0"0"-100"0,0 0-139 0,0 0-14 0,0 0-21 0,0 0-21 16,0 0-33-16,0 0-16 0,0 0-7 0,0 0-5 15,126-50-4-15,-107 47-15 0,-3 1-13 16,3 4-11-16,-6-2-9 0,1 0-1 0,-2 3-2 16,-2 1 0-16,-2 3-1 0,-2 1-9 0,-1 2 0 15,-3 2 8-15,-2 2 9 0,0 0 11 0,-6 1 0 16,0-1-5-16,-3 1-3 0,-1 1 6 16,-3-3 6-16,-1 1 2 0,2-1-4 15,3-3-6-15,-1-2-6 0,5-1 0 16,1-3-7-16,2 0 4 0,2-1-5 0,0 0 0 0,0 0 4 0,0-1-5 15,0 2 7-15,6-1 0 0,2 1 3 16,3 2 1-16,3-2-2 0,-1 1-3 16,1 0-3-16,-1-1-1 0,-1 2-1 15,-2 1-1-15,0-2 0 0,-1 3 0 0,-3-3 1 0,-1 2-1 0,0 0-6 16,-3-1-4-16,0 0 1 0,-1 1 1 16,-1-1 9-16,0 1 7 0,-4 1 2 0,-2 2 3 15,-2-3 4-15,-1 2 1 0,-2-2 1 0,1-2 0 16,-2 1-1-16,0-2 0 0,-1 0 2 0,-2 1 0 15,3-2-1-15,-3-1 1 0,1 1-4 16,0-2-1-16,-1-2-4 0,-1 1-6 0,0 0-23 16,0 0-45-16,3 0-59 15,2-3-102-15,2-1-272 0,5-1-613 0,1 1 101 0</inkml:trace>
  <inkml:trace contextRef="#ctx0" brushRef="#br0" timeOffset="210355.9972">20650 5558 1452 0,'0'0'482'15,"0"0"-64"-15,0 0-127 0,0 0-87 0,0 0-67 16,0 0-57-16,0 0-46 0,0 0-28 0,0 0-4 16,0 0-2-16,0 0 2 0,0 0 7 0,0 0-5 15,0 0-2-15,-111 80 0 0,95-63-3 0,5-1 2 16,-2 4 2-16,1-1 0 0,2-1 1 15,2 0-6-15,1-3-3 0,7-3 1 0,0-1-1 16,0-2 7-16,2 0 2 0,6-1-3 16,1-1 4-16,2-1 0 0,2-1 3 0,4-3 8 15,3-1-1-15,1-1-3 0,0 0 0 16,2-4-2-16,-2-2-2 0,-2-1 1 0,-1-3-3 16,-2 1 3-16,-2-1 1 0,-3-2 3 15,0 2 3-15,-3-3 5 16,-2 2 0-16,-1-2 2 0,-3 1 1 0,-1-3-4 0,-2 1-1 15,0-1-3-15,-4 0-4 0,-2 0 3 0,-2 0-5 0,-6 1-3 16,1 1 0-16,-2 0-8 0,0 2-1 16,-3 2-2-16,3 2-5 0,0 3-6 0,-3 3-37 0,6 1-75 15,-5 7-149-15,7 0-785 0,3 0-645 16</inkml:trace>
  <inkml:trace contextRef="#ctx0" brushRef="#br0" timeOffset="212765.153">8451 13186 1077 0,'0'0'492'0,"0"0"-71"15,0 0-112-15,0 0-57 0,0 0-48 0,0 0-48 16,0 0-35-16,0 0-25 0,0 0-20 16,0 0-19-16,0 0-21 0,0 0-16 0,-12-16-14 0,12 19-1 15,-3 6-4-15,-3 5 4 0,-4 4 5 16,2 2-9-16,1 4 7 0,-1 0 0 15,-1 0-2-15,1 0 8 0,5 1-7 0,-3-1-3 16,4-2-1-16,1 3-6 0,1-5 5 0,0 0 0 16,2-3-1-16,5 0 3 0,2-5-4 15,2-1 2-15,1-1-3 0,-1-6 0 0,5-4 1 16,-3-1 2-16,6-7 4 16,-1-5-1-16,-1-4 2 0,4-1-1 0,4-4-2 0,-5-1 5 0,2-3-5 15,0 2 3-15,-3-1 0 0,0-1-3 0,-5 4 5 16,2 1-1-16,-5 2 0 0,-1 4 6 15,-4 1-1-15,0 4 6 0,-4 4 3 0,0 2 2 0,-2 2 3 16,0 2-5-16,0 0-7 16,0 0-10-16,0 2-9 0,-3 5 0 0,0 4-1 0,-4 5 9 15,-2 0-2-15,3 6 0 0,-3 1 0 0,0 3-6 16,-1-2 3-16,0 1 1 0,1 1-1 16,-2-1 6-16,1 2-4 0,1 3 0 0,-1-1-4 15,1-1-16-15,4-2-24 0,-2-2-35 0,3-4-39 16,-1-3-56-16,6-5-95 0,-1-3-257 0,0-4-698 0</inkml:trace>
  <inkml:trace contextRef="#ctx0" brushRef="#br0" timeOffset="213178.4425">9009 13133 2145 0,'0'0'261'0,"0"0"-38"16,0 0-38-16,0 0-42 0,0 0-13 0,0 0-19 16,0 0-30-16,0 0-22 0,0 0-22 0,0 0-15 15,0 0-9-15,0 0-1 0,0 0-6 0,0 0 7 16,-74 63 1-16,62-41-3 0,-3 0 4 16,5 4-6-16,1-1-4 0,2 0 0 15,1 0-4-15,3 0-1 0,-1-2 1 0,7-3-2 16,-3 0 3-16,1-4-1 0,4-1 0 0,4-2 0 15,1-4-3-15,1-2 2 0,4-5 1 16,-1-2 1-16,4 0 4 0,-4-7 1 0,4-1-1 16,-1-3-1-16,-1-2-1 0,0 0 0 15,-3-3-1-15,-2 1 3 16,0-1-1-16,-2-1 1 0,-3 1 1 16,-2-3 1-16,-4 2 3 0,0 1 0 0,0 2 1 0,0 0-1 0,-5 1-3 15,-6-1 0-15,-2 0-2 0,1-1-2 0,-7 3 2 16,0 1-3-16,-2 0-1 0,-1 2-4 0,-1 2 1 0,1 3-10 15,-3 1-27-15,3 2-51 0,2 1-121 16,2 0-461-16,10 3-1065 0</inkml:trace>
  <inkml:trace contextRef="#ctx0" brushRef="#br0" timeOffset="214372.3054">7354 13419 47 0,'0'0'519'0,"0"0"-90"15,0 0-63-15,0 0-28 0,0 0-46 0,0 0-59 16,0 0-45-16,0 0-51 0,0 0-32 0,0 0-26 16,0 0-19-16,0 0-14 0,-16-39-13 15,20 33-7-15,5 0-5 0,-1-2-1 0,3 0 0 0,1 1 1 16,1 0 1-16,5-1-3 0,-2 3-1 15,-1 0-6-15,3 1-7 0,-3 2 2 0,1 2-5 16,-2 0-1-16,1 5 0 0,-3 2-3 0,-1 2 0 16,-1 6 2-16,-2 3-1 0,-5 0 4 0,-1 5-1 15,-2 1 4-15,1 1-1 0,-7 4 1 16,-5-1-2-16,-5 2-1 0,2-2 3 0,-3-1-3 16,-2-2 3-16,4-4-2 0,-4-3-1 15,1-3 3-15,5-1-4 0,-3-2 2 0,5-2 2 16,1-2-3-16,6-4 3 15,-2-1 0-15,4-1 1 0,2-2 1 16,0 0-2-16,0 0 2 0,2 0-1 0,7-5 1 16,1 0 0-16,2-1-2 0,6-1-2 0,1-1-1 15,1 0 0-15,0-2 0 0,3 1-1 0,-3 1 2 16,0-1-4-16,1 2 0 0,-4 2 2 0,-2-1-10 0,1 0-4 0,-3 1-18 16,2 0-30-16,-3 1-44 0,0-1-70 15,-1 0-144-15,-1 0-412 0,-7 3-833 0</inkml:trace>
  <inkml:trace contextRef="#ctx0" brushRef="#br0" timeOffset="214835.5997">7677 13235 487 0,'0'0'897'0,"0"0"-520"0,0 0-111 16,0 0-45-16,0 0-40 0,0 0-19 0,0 0-30 16,0 0-31-16,0 0-34 0,0 0-17 15,0 0-12-15,0 0-9 0,0 0-6 0,0 0-7 16,114-105-4-16,-99 105-6 0,-1 0-2 16,-3 5 0-16,4 1-1 0,-3 3 1 0,-2-1-2 15,0 5 0-15,-2 0 0 0,-3 3-2 0,1-1 7 16,-2 2 0-16,-4 1-1 0,0 1 7 0,0 2-6 15,0-2 3-15,-3 2 1 16,-3-3-3-16,3 0 0 16,-4-4-2-16,4 1 0 15,-3-4-1-15,3-1 3 0,-1-3-1 0,-1-1-3 16,4-2 7-16,0-2-9 0,0-1-1 0,1-1 0 16,0 1-9-16,0-1 8 0,0 0 2 0,2 2-2 0,0-2 7 0,6 0-4 0,-1 0 0 0,2 0 0 0,1-4-4 15,3-2 4-15,0 0-2 0,7-1 1 16,-3 0 0-16,2-2-1 15,2 0 3-15,-5 0-3 16,3-2 4-16,1 0-4 0,-2 2 0 0,0-1 1 16,-3 1-5-16,2 2-5 0,-5 0-18 0,-2 0-40 0,1 1-70 0,-3 1-198 0,-5 1-733 15,3 3-539-15</inkml:trace>
  <inkml:trace contextRef="#ctx0" brushRef="#br0" timeOffset="219315.1999">16819 9817 305 0,'0'0'593'0,"0"0"-190"0,0 0-119 16,0 0-39-16,0 0-11 15,0 0-29-15,0 0-25 0,0 0-33 16,0 0-36-16,0 0-26 0,0 0-21 0,0 0-13 0,25-70-9 0,-12 63-2 16,5 0-6-16,2 0-5 15,1 0-9-15,2 1-5 0,0 3-4 0,-6 1-7 0,0 2 0 16,-3 0-4-16,-1 2-2 0,-4 1 0 15,-4 5-2-15,1 0 3 0,-4 3 4 0,-2 2 1 16,0 1 2-16,-2 1 3 0,-5-1-4 0,-2 2 3 16,-1 0 1-16,-2-1-3 15,0 0 2-15,-2 0-1 0,1-2-2 0,0-2 4 0,2-1-1 16,1-2-1-16,2-1-1 0,0-1-3 16,5-2-4-16,1 0 0 0,1-2 1 0,1 0-1 15,0 0 5-15,0-1-2 0,4 0 1 0,2 0 4 0,0-1-6 16,4 1 2-16,0 0-1 0,2 1-4 15,2 0 5-15,-3 2-3 0,2-1-2 0,-2 1 1 0,0 2-1 16,-1 0 3-16,-1 1-1 0,1 1 1 16,-2 0-3-16,-2 1-2 0,-2 1 3 15,-2 0 1-15,-1 2 3 0,-1 0-1 0,0-1-1 16,0-1 1-16,-2 2-3 16,-5-2 3-16,1 1 1 0,-3-1 1 0,-1 0 4 0,-1-2 1 15,-4 0-1-15,3-1 4 0,-5 1-1 16,1-2 1-16,-2 0-1 0,-1-4-1 0,-1 2-1 0,2-2-8 0,2-2-1 15,-2 0-9-15,5 0-11 0,1-2-14 16,4-4-38-16,1-3-60 0,5 1-137 0,1-2-335 16,1 5-684-16</inkml:trace>
  <inkml:trace contextRef="#ctx0" brushRef="#br0" timeOffset="219707.5156">17350 9685 907 0,'0'0'456'0,"0"0"-78"0,0 0-67 0,0 0-2 16,0 0-51-16,0 0-70 0,0 0-60 15,0 0-43-15,0 0-24 0,0 0-24 0,0 0-12 16,0 0-4-16,0 0-2 0,-28 17 4 16,20-7 1-16,-2 3-1 0,1 1-1 0,-2 1-7 0,3 0-2 15,-1 1-2-15,0 0-5 0,1 2 3 16,5 1-2-16,-3-1 1 0,3 0-5 0,2-2-1 15,0 1-2-15,1-2-1 0,1-2 6 0,5-3-1 16,1 0 0-16,3-3 3 0,1-2-3 0,0-2 4 16,5-2 1-16,-3-1-1 0,6 0 5 15,-4-4-3-15,3-3-2 0,0-1 0 0,1-2-2 16,-4-1 5-16,2-2 2 0,-3 0 2 0,0-2 0 16,-3 1-6-16,0-2 2 15,-3-1-2-15,-4 2 5 0,-3-3 1 0,-1 2 0 0,0 0-1 16,-2 1-6-16,-6 1-1 0,-3 0 0 15,-1 1-3-15,-1 2 5 0,-5 1-6 0,-1 2-4 16,0 1-1-16,-2 2-9 0,2 3 4 0,5 2-1 16,-3 0-18-16,5 2-36 0,1 6-71 0,0 3-147 15,4-1-533-15,3-5-894 0</inkml:trace>
  <inkml:trace contextRef="#ctx0" brushRef="#br0" timeOffset="221260.3491">16020 9854 1455 0,'0'0'438'0,"0"0"-111"0,0 0-100 0,0 0-34 16,0 0-28-16,0 0-33 0,0 0-24 0,0 0-29 16,0 0-21-16,0 0-19 0,0 0-18 0,14-41-12 15,-14 44-13-15,0 2-2 0,0 3 4 0,3 3 2 16,-3 3 8-16,-3 2-1 0,2 1-4 15,0 3 2-15,0-1-3 0,-1 2 4 0,0 0 4 16,-3 0 0-16,3 1 3 0,-5-2-5 0,3 2-1 16,-3 0-2-16,1-1-3 0,0-2 7 31,-2-1-2-31,2-1 1 0,-1-2 0 0,-1-1-13 16,3-3-15-16,-1-1-39 0,1-2-63 0,0-1-103 0,4-3-243 15,-1-3-699-15,1 0-124 0</inkml:trace>
  <inkml:trace contextRef="#ctx0" brushRef="#br0" timeOffset="221613.0095">16348 9735 2012 0,'0'0'219'0,"0"0"-37"0,0 0-72 15,0 0-10-15,0 0 1 0,0 0-13 16,0 0-26-16,0 0-11 0,0 0-14 0,0 0-12 15,0 0-5-15,0 0-10 0,-96 125-1 0,95-109-4 16,1-2-1-16,0 1 1 0,1-2-2 0,3 1 2 16,3-1-2-16,1-1 4 0,2 1 2 15,0-1 3-15,3-1 2 0,-1 1-3 0,3-4-2 16,-1 3-2-16,-2-2-4 0,4 1 2 0,-4-2 3 0,-1 1-1 16,0-1 1-1,-2 0-5-15,0 0-3 0,-5 0 0 0,3 0-1 0,-5 2 4 0,-2-1 1 16,0 0 1-16,-1 0-1 0,-7 1 2 0,2 0 3 15,-4 0 2-15,-5-1 4 0,2-1-3 16,-4 0-4-16,3 0 0 0,-5-1-8 16,5-1 5-16,-3-1 0 0,-1-2-1 0,3 0-2 0,-1-2-19 15,1-1-18-15,0 0-26 0,3 0-42 16,0-2-45-16,1-4-126 0,3 1-390 0,5 0-882 16</inkml:trace>
  <inkml:trace contextRef="#ctx0" brushRef="#br0" timeOffset="222071.2171">16324 9773 924 0,'0'0'459'0,"0"0"-71"0,0 0-131 16,0 0-22-16,0 0-53 0,0 0-60 15,0 0-35-15,0 0-31 0,0 0-17 16,0 0-2-16,0 0-5 0,0 0-3 0,0 0-4 0,77-52-5 16,-63 48 1-16,0-1-1 0,5 3 4 0,-1-3-4 15,1 1-4-15,0-1-1 0,-4 2-3 16,3-1 0-16,-5 0 3 0,4-1 5 0,-5 0 1 16,0 1 0-16,2 1-2 0,-2-2-2 15,-1 2 0-15,0-1 1 0,-1 1-3 0,-4-1 1 16,0 2-2-16,-4 0 0 0,1 1 5 0,-2 1 0 15,-1 0 8-15,0 0 0 0,0 0-1 0,0 0-2 16,0 0-5-16,0 0 1 0,0 0 1 16,0 0-2-16,0 0-4 0,0 0-7 15,0 0-6-15,0 0-2 0,0 0-3 0,0 0 2 0,0 0 1 16,0 0 0-16,0 0 0 0,0 0-4 16,-1 0-1-16,1 0-4 0,0 0-2 0,-3 0-10 0,2 0-9 15,0 4-14-15,-2 1-30 0,-3 0-34 16,3 2-62-16,-4 0-114 0,4 1-390 15,1-3-919-15</inkml:trace>
  <inkml:trace contextRef="#ctx0" brushRef="#br0" timeOffset="223789.1996">8765 10200 524 0,'0'0'530'0,"0"0"-171"0,0 0-32 0,0 0-35 16,0 0-36-16,0 0-53 0,0 0-36 0,0 0-40 16,0 0-23-16,0 0-19 15,0 0-23-15,0 0-16 0,-5-25-12 0,5 25-11 16,0 0-4-16,0 0-7 0,0 0-4 0,0 0-5 0,0 0-2 16,0 0 2-16,0 0-3 15,0 0 0-15,0 0-3 0,0 0-1 0,0 1 4 0,0 1 1 0,-3-1 7 16,3 1-4-16,0 0 0 0,-1 0-2 0,0 0-2 15,1 1 2-15,-1-3 1 0,1 3 2 16,0-2 0-16,-1 1-1 0,0 0 1 0,1 0-3 16,-1-1 2-16,0 2-2 0,1-1-1 0,-3-1 1 15,2 0-2-15,1 2 2 0,-1-2 0 16,1 0-2-16,0 0 2 0,0-1-2 0,0 1 0 16,0-1-1-16,0 0 0 0,0 0 2 15,0 0 1-15,0 0 1 0,0 0 2 0,0 0-3 16,0 0 0-16,0 0 0 0,0 0 0 0,0 0 1 15,0 0 1-15,0 0-1 0,0 0-1 0,0 0 0 16,0 0-1-16,0 0 0 0,0 2 2 16,0-2-4-16,0 0 0 0,0 1 0 0,0 0-2 15,0 3 4-15,-1-1 1 0,2 2 2 16,-1 0-2-16,-1 1-2 0,1 3-2 0,0-2 2 0,0 4-2 31,0 2 3-31,0 1 0 0,-2 2 1 0,1 2-2 16,-4 3 1-16,4 3-2 0,-2 3 1 0,-3 2 0 0,4 4 0 0,-1-1 0 15,-3 0-1-15,3 0 0 0,-3-3 1 16,3-2 2-16,-1-2-2 0,-1-5 3 0,4-3-3 16,1-2 0-16,0-3 0 15,0-1-3-15,0-2 4 0,0-1 0 0,0-2 1 0,0-1 0 0,1-2-1 16,1 1-1-16,3-1 0 0,-4 0 0 0,0 0 0 0,0-2 0 16,-1-1-2-16,0 1-9 0,1-1-11 0,-1 0-23 15,0 0-31-15,1 0-33 0,1-4-64 0,1 0-173 16,-1 1-571-16,-1-1-664 15</inkml:trace>
  <inkml:trace contextRef="#ctx0" brushRef="#br0" timeOffset="224235.3049">9187 10147 1202 0,'0'0'505'0,"0"0"-232"0,0 0-74 15,0 0-15-15,0 0-22 0,0 0-28 0,0 0-38 16,0 0-33-16,0 0-35 0,0 0-14 0,0 0-2 16,0 0-3-16,0 0 0 0,0 0-1 15,-63 38-1-15,59-26 8 0,0 1 5 16,-1 1 5-16,4-2 3 0,-1 2-8 0,1-1-1 0,1 2-3 15,0-3-1-15,0 2 2 0,2-1-5 16,3-2-2-16,1 1-2 0,1 1 3 0,1 0 2 16,3-3 2-16,0 1-1 0,1-2-4 0,0 0-3 15,-1-2 0-15,5 1-3 16,-3 0 2-16,-1-1-2 0,3-2 1 0,-3 2 0 16,-2-1-2-16,-1 1 0 0,-4-2-1 0,4 1-2 15,-2-1 2-15,-4 1-2 0,-1 1 1 0,2 0 0 16,-2-1 0-16,-2 0 2 0,0 2 0 0,0 0 0 15,0 1 0-15,-4-1-1 0,-1 0 1 0,-2-1 1 16,1 0 2-16,-4 0 0 0,0 1 1 0,-2-3 0 16,-3 0-3-16,4 0 0 0,-5-1-4 15,3 1-5-15,-2 0-5 0,-1-4-12 0,1 2-18 16,0-2-21-16,0-1-39 0,-1 0-49 16,4 0-111-16,2 0-328 0,3 0-911 0</inkml:trace>
  <inkml:trace contextRef="#ctx0" brushRef="#br0" timeOffset="224758.315">9287 10140 729 0,'0'0'808'15,"0"0"-452"-15,0 0-116 0,0 0-24 0,0 0-35 16,0 0-16-16,0 0-42 0,0 0-36 0,0 0-27 16,0 0-27-16,0 0-15 0,0 0-8 0,0 0-3 15,0 0 5-15,12-32 3 0,-10 31 6 16,0 0-2-16,0 0 0 0,3 0-3 0,-1 0-2 16,3-1 1-16,-3 1-1 0,3 0 0 15,0-1 0-15,-2-1-3 0,5 1 1 0,-1 0 0 16,1-1-1-16,2 1 0 0,-2 0-3 15,3-2-1-15,1 1-1 0,-2 0-1 0,3-1 5 16,-2 1-1 0,-1-1 1-16,-1 0 0 15,-1 1-4-15,0-1-2 0,0 2 0 16,-3-1-1-16,-3 1 0 0,4 0 2 0,-5 0 0 0,-2 2-1 0,0-1 4 0,-1 1-2 0,2 0-1 16,-2 0 3-16,0 0-2 0,0 0-4 0,0 0 1 15,0 0-2-15,0 0 3 0,0 0 1 0,0 0 3 0,0 0-2 16,0 0-2-16,0 0-2 0,0 0-3 0,0 0 1 15,0 0 0-15,0 0 1 16,0 0 0-16,0 0-1 0,0 0-1 16,0 0-2-16,0 0-1 0,0 0 3 0,-2 0-7 0,1 0-3 15,0 0-4-15,0 1 0 0,-1 2 6 0,-4 0-2 16,3 2-15-16,0 1-33 0,-2-1-51 16,2 3-85-16,-1 0-185 15,1 0-663-15,2-4-497 0</inkml:trace>
  <inkml:trace contextRef="#ctx0" brushRef="#br0" timeOffset="226700.6782">7751 10500 0 0,'0'0'166'0,"0"0"259"0,0 0-43 15,0 0-53-15,0 0-38 0,0 0-28 0,0 0-36 0,0 0-34 16,0 0-32-16,0 0-34 0,0 0-24 0,0 0-13 16,-61-24-8-16,61 20-5 0,0 0-5 15,0-2-8-15,0 0-13 0,1 0-8 0,4 0-10 16,-1-1-8-16,4 1-1 0,2-1-11 15,1 0 2-15,1 0-2 0,6 2-6 16,-2-1 6-16,-1 1-7 0,5 3-1 0,-2 0 0 0,1 2-5 16,0 2-2-1,-2 3 0 1,2 3 0-16,0 1-1 0,-5 5 2 0,2-2 1 0,-4 5-2 16,-3 0 2-16,-1 3-1 0,-4 1-1 0,0-1 4 15,-4 3-4-15,0-1 3 0,-5-1 3 0,-3 1-4 0,1-2 9 16,-8 1-3-16,2 0 0 0,-6-1 3 0,2-1-6 15,1 0 3-15,-1-4-2 0,2 1-1 0,-1-3 5 0,3 0-3 0,2-1 1 16,0-3 0-16,3-2-4 0,1-2 1 0,4-2-2 0,1-1 0 16,-1-1-1-16,3-1 0 15,0 0-1-15,3 0-1 0,1 0 0 0,4 0 4 0,4-2 2 0,4-3 6 16,7-2-4-16,2-1 1 16,9-1-2-16,-1 0-3 0,-1-1 4 0,0 0-3 15,-1 1 2-15,-2 1-1 0,0 0-3 0,-5 1 3 16,1 1-1-16,-4 0-1 0,-2 1 1 15,-5 1 0-15,2 1 1 0,-9 1-3 0,1 0 2 0,-2 2-2 16,-4 0 0-16,-1 0 6 0,-1 0 0 0,0 0 5 16,0 0 2-16,0 0 1 0,0 0 6 15,0 0-5-15,0 0 0 0,0 0 2 0,0 0-9 0,0 0 2 16,0 0-2-16,0 0-3 0,0 0 2 16,0 0-3-16,0 0 1 0,0 0-3 0,0 0 1 15,0 0-3-15,0 0-1 0,0-1 2 0,-1 0-2 16,-1 0-1-16,1 0-1 0,-3-1-5 15,2 1-3-15,1 0-4 0,-1 1-9 16,-2-1-3-16,3 1-13 0,0-2-14 0,0 2-18 16,0-1-46-16,1-2-101 0,-1 2-351 15,1 1-827-15</inkml:trace>
  <inkml:trace contextRef="#ctx0" brushRef="#br0" timeOffset="228152.7957">8592 7797 0 0,'0'0'0'0,"0"0"207"0,0 0 122 0,0 0 7 16,0 0-4-16,0 0-49 0,0 0-40 15,0 0-35-15,0 0-37 0,0 0-30 0,0 0-28 0,0 0-10 16,-51-23-4-16,51 23-6 0,0-3-6 15,0 1-7-15,0-3-15 16,0 1-8-16,2-2-10 0,5 1-11 0,-3-1-8 0,4-2-12 0,3 0-5 16,1 0-5-16,3 0-2 0,0 1 1 15,2 0 1-15,-3 2-2 0,2 3-1 0,-2 1-3 16,0 1 0-16,-3 0-3 0,-1 6 2 16,-3 3 0-16,-1 1-1 15,2 4 2-15,-5 0-1 0,-2 2 0 0,-1 0 2 0,0 0 0 16,0 0 4-16,-4 2-1 0,-4-4-1 15,2 0 2-15,-1 0-4 0,-1-3 2 0,-2 0 2 16,3-2 0-16,1-2 0 0,0 0 0 0,0-4-3 0,1 1 1 16,5-3-1-16,-1-1 2 15,1 0 2-15,0 0 3 0,0 0-1 16,0 0 2-16,1 0-5 0,4 0-2 0,1-1 1 16,2-3-6-16,2 2 2 0,2-1-2 0,-1 1-4 0,3 1 4 0,-1 1 0 0,-1 0 2 15,3 0 0-15,-1 3-1 0,-1 3-1 16,-3 1-2-16,0 0 2 0,0 3 0 0,-2-2 1 15,-4 2 2-15,1 0-2 0,-3 0 3 16,-1 1 1-16,-1-2 0 16,0 1 3-16,-2 0-4 0,-5-1 2 0,2 0 0 0,-3 1 1 15,-3-1 3-15,0 0 3 0,-5 0 0 16,4-2-1-16,-5-1-2 0,4-1-1 0,1-1-1 0,-2 1 1 0,0-3 0 16,1 0 0-16,1-1-4 0,-2-1-8 0,6-1-10 15,0 1-18-15,2-4-27 0,1-3-54 16,2-2-142-16,3 1-397 0,0 3-950 15</inkml:trace>
  <inkml:trace contextRef="#ctx0" brushRef="#br0" timeOffset="228519.3044">9111 7704 693 0,'0'0'540'0,"0"0"-100"0,0 0-88 0,0 0-41 0,0 0-44 15,0 0-74-15,0 0-63 0,0 0-44 0,0 0-31 16,0 0-20-16,0 0-11 0,0 0 2 0,0 0 1 0,0 0-1 16,-71 43-3-16,60-29-4 0,1 2-2 15,0-1-5-15,3 0-2 0,2 4-4 16,2-2-3-16,-2 1-1 0,5 0-2 0,0-2 2 16,0-3-1-16,7 0 2 0,1-2 2 0,-1-3 0 15,3-2 1-15,3-3 0 0,1-3 3 0,-2 0 2 16,5-1 2-16,-4-5 1 0,4-4-2 0,-4-2 1 15,5-1-1-15,-5 0 0 0,-1-2 1 0,-2 0-3 16,0-2 0-16,-2 3-1 0,2-2-3 0,-4 0 2 16,-2-1 0-16,-3 2 1 0,-1-1 1 15,0 2-2-15,-1 0-1 0,-8 2-1 0,-1 1-4 16,-1 0 2-16,-1 1-2 0,-6 1-3 16,0 4-3-16,-1 2-2 0,-4 2-5 0,1 1-14 15,1 2-30-15,-7 8-57 16,5 1-112-16,4 0-506 0,5-4-960 0</inkml:trace>
  <inkml:trace contextRef="#ctx0" brushRef="#br0" timeOffset="229425.308">7708 7933 505 0,'0'0'487'0,"0"0"-156"0,0 0-43 0,0 0-15 0,0 0-13 0,0 0-33 0,0 0-35 0,0 0-42 0,0 0-28 0,0 0-22 16,0 0-20-16,0 0-21 0,0-45-18 15,0 45-15-15,0 0-10 0,0 0-8 0,0 0-4 16,0 5-2-16,-2 3 0 0,-4 3 1 0,3 2 3 15,-4 4 0-15,3-1 2 0,-4 3 3 16,3 3 2-16,-2 0 0 0,-2 3-3 16,-1 3-1-16,2-2-3 15,-2 1-1-15,0 2-2 32,3-2 2-32,-1-1 1 0,0-2-3 0,-1-3 2 15,4-3-2-15,-1-1 0 0,3-4 3 0,-3 0-2 0,5-3 0 0,-1 0-1 0,1-2-3 16,0-2-2-16,1-1-9 0,0-2-21 15,0 1-38-15,0-2-60 0,0-1-78 0,0-1-212 0,1 0-683 0,1 0-229 16</inkml:trace>
  <inkml:trace contextRef="#ctx0" brushRef="#br0" timeOffset="229817.7024">7817 7911 1315 0,'0'0'331'0,"0"0"-61"16,0 0-23-16,0 0-27 0,0 0-41 15,0 0-51-15,0 0-41 0,0 0-31 0,0 0-21 0,0 0-14 16,0 0-10-16,0 0-4 0,0 0-4 0,0 0 0 16,111-53 1-16,-99 60-1 0,-1 2 2 15,0 0-4-15,-2 4 1 0,-1-1 3 0,-3 5-2 16,2 0 3-16,-3 1 6 0,-3 1-3 0,-1 2 3 15,0 0 0-15,-2 1-4 0,-3 1 3 0,-3 0-4 16,-1 1 0 0,-1-3 1-16,0-1-3 0,-1-2 3 0,-1-1 0 15,0-2 1-15,-1-2-1 0,0-1 3 16,3-2-3-16,2-2-3 0,2-2 3 0,0-3-6 0,4-1 4 0,1-1 1 16,0 1-1-16,1-2 8 0,0 0-2 0,0 0 3 15,0 0 2-15,2 0-6 0,2-3-1 0,6-1 1 0,3-3-5 16,3 0 4-16,3-1-2 15,3 1-3-15,4-1 0 0,-4-1 1 0,1 1-4 16,4 0 1-16,-3 1-3 0,4 0-16 16,-3 0-40-16,2 1-111 0,-5 2-459 0,-6 0-1040 0</inkml:trace>
  <inkml:trace contextRef="#ctx0" brushRef="#br0" timeOffset="233144.4653">8716 5603 0 0,'0'0'109'16,"0"0"265"-16,0 0-42 0,0 0 18 0,0 0-30 15,0 0-79-15,0 0-48 0,0 0-30 0,0 0-35 16,0 0-17-16,0 0-18 0,-31-40-18 15,31 35-8-15,-1-1-12 0,7 2-6 0,-1-2-6 16,4-1-11-16,1 0-7 0,2 0-4 16,4-1-3-16,-2 1 1 0,5 1-4 15,0 1-2-15,-2 2-3 0,-1 0-2 0,1 2-4 0,-3 1-4 16,0 0-1-16,-3 3-4 0,-1 2 2 16,-2 3 3-16,-2 0 0 0,-1 3 4 15,-2-2-2-15,-1 5 1 0,-2-2 3 16,0 1-2-16,-2 1 4 0,-4-1 0 0,2-2 0 0,-4 0 3 15,0-2 1-15,1 1-4 0,-1-1 3 0,0-1-3 0,1-1-3 16,3-3 1-16,-3 1-1 0,5-3-1 0,1 1 2 16,0-3-4-16,1 1-1 0,0-1 4 0,0 0-5 15,0 0-3-15,1 0-4 0,0 0-15 16,5 0 14-16,1 0 7 0,2 0 7 16,3 1 10-16,3 1-10 15,-3 1-6-15,-1 1-1 16,-2 1 0-16,1 0 0 0,1 0-1 0,-4 1 1 0,0 2-1 0,-1 0 2 15,0 1 0-15,-1 2-2 0,-3-1 4 0,3 1-1 0,-4-1-2 16,-1 2 3-16,0 0-2 0,0-1 1 16,-2 1 2-16,-4-1 0 0,1-3 3 0,-1-1 0 0,-2 0 3 15,2-1 3-15,-3 0 3 0,-1-3 2 16,0 1 2-16,-2-2-3 0,0 2-1 0,-2-3 0 0,-1 1-5 16,0-2-1-16,-2 0-3 0,2 0-10 15,-3 0-19-15,6 0-34 0,-1-2-35 0,4-3-54 0,2-1-105 16,6-2-284-16,1 2-494 0,0 1 37 0</inkml:trace>
  <inkml:trace contextRef="#ctx0" brushRef="#br0" timeOffset="233467.0167">9242 5509 1017 0,'0'0'530'0,"0"0"-158"0,0 0-54 0,0 0-49 0,0 0-74 0,0 0-93 15,0 0-52-15,0 0-30 0,0 0-8 16,0 0 2-16,0 0 2 0,0 0 4 0,0 0-2 16,0 0 0-16,-81 102-4 0,77-85-4 0,-2 1-3 15,4-2-5-15,1 0 1 0,2-1-1 0,-1-3 1 16,7-1 4-16,0-2 3 0,2-3 3 16,4-2 4-16,3-1 0 0,0-2 0 0,-1-1 0 15,-1 0 1-15,3-7-1 0,-6 1 1 0,-1-3 1 16,1 0 1-16,-3 0 3 0,0-2-2 0,-5-2 0 15,1 1-1-15,-2-2-4 0,-2 1-3 16,0 0-1-16,-2-3-4 0,-4 3 0 0,-2-2-1 16,-1 1-4-16,-3-1-2 0,-1 3-7 0,-5 1-9 15,-1 2-12-15,-4 1-24 16,-2 2-43-16,-3 1-70 0,-1 3-167 0,8 1-565 0,3 1-724 0</inkml:trace>
  <inkml:trace contextRef="#ctx0" brushRef="#br0" timeOffset="233911.9961">7954 5643 797 0,'0'0'861'0,"0"0"-482"15,0 0-127-15,0 0-37 16,0 0-37-16,0 0-49 0,0 0-57 15,0 0-48-15,0 0-28 0,0 0-5 0,0 0 4 0,0 0 9 0,0 0 8 16,0 0 1-16,34 45 1 0,-29-28 8 16,-3 5 5-16,2 1 0 0,-3 3 4 0,-1 0-6 15,0 3-6-15,0 0 2 0,-6 0-1 0,2-2-3 16,-2-1 2-16,4-3-8 0,-2-3-3 16,-1-3-8-16,3-3-21 31,-1-2-33-31,-1-2-54 0,2-2-71 0,2-1-100 0,0-3-180 0,0-3-507 15,0-1-147-15</inkml:trace>
  <inkml:trace contextRef="#ctx0" brushRef="#br0" timeOffset="234273.3844">8315 5543 1760 0,'0'0'255'0,"0"0"-109"0,0 0-54 0,0 0 14 0,0 0 17 15,0 0 1-15,0 0-37 0,0 0-24 0,0 0-17 16,0 0-20-16,0 0 1 0,0 0 1 0,-91 129-4 16,90-115 0-16,1 0-8 0,0 0-5 15,2-1-2-15,1 0-4 0,4 1 1 16,1 0 1-16,-2-2 1 0,3 1 4 0,0-1 0 0,3 0 2 16,-2-1-1-16,4-1 1 0,-3-1-4 0,0 0-4 15,1 1 1-15,-3-1-8 0,0-2 5 0,1 3-1 16,-1-2-1-16,-4-1 7 0,3 1-7 15,-5-2 0-15,4 1 1 0,-5-3-5 0,-1 2 4 16,0-1 0-16,-1-1 1 0,0 1 3 0,0-1-1 16,-2 1 5-16,-2 1 3 0,-4-1 1 15,-2 1 4-15,-1 0-1 0,-5 0-2 0,3-1-4 16,-5-2 0-16,5 2-4 0,-5-3-3 16,4 1 0-16,-5-1-8 0,0-1-9 15,2 2-26-15,2-3-44 0,-2 0-42 0,3 0-79 16,3-1-195-16,3-3-563 0,1 0-454 0</inkml:trace>
  <inkml:trace contextRef="#ctx0" brushRef="#br0" timeOffset="234673.7859">8316 5572 1918 0,'0'0'300'0,"0"0"-53"0,0 0-56 16,0 0-27-16,0 0-42 0,0 0-41 16,0 0-34-16,0 0-22 0,0 0-12 0,0 0-8 0,0 0 0 15,0 0 0-15,0 0-2 0,0 0-1 16,75-41 2-16,-58 37-2 0,0 1 2 0,-2-1 6 16,5 0-2-16,-1 0 3 0,-1 1 0 15,-3-2-3-15,3 1 1 0,-6 0-2 0,0 0-1 16,-3 3 5-16,-1-2-2 0,-6 3 1 0,3 0 7 15,-5 0 5-15,0 0 9 0,0 0 8 16,0 0-2-16,0 0-4 0,0 0-4 0,0 0-7 16,0 0-3-16,-4 0-3 0,2 0-8 0,1 0-5 15,1 0-4-15,0 0-11 0,-1 0 3 16,-1 0-4-16,-3 0-3 0,3 3 7 0,-6-1-7 16,2 3-10-16,-3 2-25 0,-1 1-45 0,1 0-60 0,-2 3-90 15,0 2-235-15,2-4-647 16,1-2-126-16</inkml:trace>
  <inkml:trace contextRef="#ctx0" brushRef="#br0" timeOffset="238715.539">3427 6963 0 0,'0'0'129'0,"0"0"416"0,0 0-63 0,0 0-86 0,0 0-80 0,0 0-50 15,0 0-54-15,0 0-34 0,0 0-27 0,0 0-24 16,0 0-23-16,-59-42-21 0,59 35-26 0,9 0-13 16,1-2-8-16,1-1-6 0,2 0-4 0,1 0-2 15,2 2-6-15,-1 2-8 0,-1 2-1 16,3 3-5-16,-4 1-2 0,3 1 0 16,-1 2-4-16,-2 4 2 0,1 1 0 0,-1 5 0 15,0-1 5-15,1 4-4 0,-3-1 0 16,-3 5 1-16,-1 0-4 15,-3 0 3-15,-2 2 1 16,-2 3-1-16,0-2 1 0,-8 3 2 0,-1 0-1 0,-3 1 2 16,-2-3 0-16,1-3 0 0,0-3 1 15,0-5-1-15,2-2 3 16,1-2-3-16,0-2 1 0,3-1-1 0,1-1 1 16,2-3 3-16,3-2 2 0,1 0-1 0,0 0-1 0,0 0-3 0,0 0-3 0,3 0 1 0,2-2 0 15,2-3-1-15,3-1-1 0,6-2 0 0,3-2-3 16,0 1 0-16,3 0 2 0,3-3 0 0,0 1 1 0,0-1 1 15,0 0-2-15,0 2-1 0,-3 0 0 0,-1 2-2 0,-2-2-5 16,-1 4-9-16,-5 1-21 0,-2 0-24 16,-2 1-42-16,-3 0-59 0,-5 2-96 15,1 1-302-15,-2-1-779 0</inkml:trace>
  <inkml:trace contextRef="#ctx0" brushRef="#br0" timeOffset="239315.3053">2765 7078 920 0,'0'0'444'0,"0"0"-101"0,0 0-51 0,0 0-22 0,0 0-39 15,0 0-46-15,0 0-56 0,0 0-45 0,0 0-34 16,0 0-18-16,0 0-16 0,0 0-5 16,0 0-3-16,0 0 2 0,0 0 3 0,-36 28 5 0,30-14 1 15,0 2 2-15,-1 1-2 0,1 1 0 16,-1 0-3-16,-2 2 2 0,4 0-3 0,-3 5-2 16,0 0-1-16,3 0-8 0,-1 0 2 0,3 0-1 15,0-3-1 1,3-4 3-16,0-2-5 0,0-2-3 0,5-6 0 0,3 1-6 15,0-2 12-15,2-1 4 0,5-2 6 16,2-1 6-16,1-3-6 16,3 0 1-16,2-5-4 0,1-5-1 0,0-1 2 0,0-2 0 0,-1-2-2 0,0-3-1 15,-4 0 1-15,0-2-1 0,-1-2 5 0,-6 1 4 16,0-1-4-16,-3 1 2 0,-2 1 3 0,-4-1-2 16,-3 0 5-16,0 1-1 0,-7-4-6 0,-5 4 1 15,0-1-7-15,-1 1-2 0,-6 3 0 16,-1 2-2-16,-1 0-1 0,-1 3 1 0,-1 5-3 0,3 1-6 15,-3 4-1-15,4 2-9 0,-3 1-32 16,1 10-64-16,-2 7-184 0,6-1-836 0,6-4-619 16</inkml:trace>
  <inkml:trace contextRef="#ctx0" brushRef="#br0" timeOffset="240740.9423">1303 8337 0 0,'0'0'567'0,"0"0"-88"0,0 0-75 0,0 0-44 0,0 0-57 15,0 0-55-15,0 0-55 0,0 0-40 16,0 0-39-16,0 0-19 0,0 0-18 0,0 0-17 16,-20-94-12-16,12 93-13 0,0 1-13 0,2 0-7 15,-3 0-8-15,-2 6-1 0,-3 3 1 0,-1 5-1 0,-3 3 3 16,-1 1 0-16,3 1-1 16,-4 5-1-16,1-2-3 0,1 0-4 0,5 0-2 15,-2 0 0-15,6 0 2 0,4-2 2 0,3 1 3 16,2 1-3-16,0-4-2 0,4 2 2 15,7-4-2-15,0 0 6 0,4-2-1 0,-1 0 2 0,4-1 1 16,0-3-2-16,-2 0-1 0,2 0-8 0,-3-3-11 16,-2-1 1-16,0 3 1 0,-3-4 5 15,0 0 9-15,1 0-3 0,-4 1 7 0,-3-1-1 16,2-1 1-16,-3 1 3 0,4-1-9 0,-5-1 1 16,0 1-3-16,-2-1-1 0,0 1 6 0,0 0 1 15,0-1 4-15,-1 2 1 0,-8-1-3 16,5 2 1-16,-4-1-2 0,-2 1 4 15,-2-1-1-15,-3 1-3 0,1-1 2 0,-1 0-5 0,-2-2 3 16,0-1 5-16,-2 1-2 0,4-2 7 0,-4 0-7 16,2-1-3-16,3 0-4 0,-1-1-8 15,2-3 2-15,4 0-13 0,-1-1-19 16,5-2-38-16,-1-2-77 0,5 3-163 0,1 0-336 16,0 2-801-16</inkml:trace>
  <inkml:trace contextRef="#ctx0" brushRef="#br0" timeOffset="240965.164">1511 8382 1845 0,'0'0'427'16,"0"0"-135"-16,0 0-84 0,0 0-48 0,0 0-43 0,0 0-41 15,0 0-25-15,0 0-27 0,0 0-16 16,0 0-7-16,0 0-2 0,0 0 1 0,0 0 3 15,0 0 0-15,125-62-1 0,-109 62-1 16,3 0 0-16,-2 0-2 0,-4 2 2 0,2 1-1 16,-2 2-5-16,-1-2-16 0,-1 3-35 0,-2-1-48 15,-1 1-77-15,-3 1-108 0,1 1-275 0,-4-2-500 16,-1-1 130-16</inkml:trace>
  <inkml:trace contextRef="#ctx0" brushRef="#br0" timeOffset="241266.151">1499 8597 887 0,'0'0'683'0,"0"0"-248"0,0 0-125 0,0 0-91 15,0 0-82-15,0 0-75 0,0 0-12 0,0 0-19 16,0 0-10-16,0 0-5 0,147-86-6 0,-111 71-1 16,3-2-4-16,1 1-4 0,2-1-4 0,-1 0-23 15,0 1-67-15,1 1-94 0,-3 0-143 16,0 0-250-16,-11 3-304 0,-10 6 111 0</inkml:trace>
  <inkml:trace contextRef="#ctx0" brushRef="#br0" timeOffset="241478.3228">2189 8230 95 0,'0'0'730'0,"0"0"-147"15,0 0-126-15,0 0-117 0,0 0-82 0,0 0-60 16,0 0-61-16,0 0-32 0,0 0-19 0,0 0-23 16,0 0-20-16,0 0-7 0,0 0-1 15,-131 20-6-15,118-3-5 0,2 3-9 0,1 0-11 16,1 2 1-16,2 3-1 0,4-1 1 0,3 1 3 15,0-3-6-15,3-2-2 0,7-1 0 0,5-4-1 16,-1-2 6-16,6-1 1 0,1-4-1 16,-1-2-8-16,1-3-6 0,0-3 6 0,-1 1 10 15,2-4 12-15,-4-5 9 0,1-3-2 16,-1-1-3-16,-5-4-5 0,1 1 1 0,-2-4 1 0,-6 2 0 16,2-3 4-16,-6 2-8 0,1-1-2 0,-3 0 0 15,0-2-3-15,-3 0 8 0,-4 0-2 16,-2 1 0-16,-3 0 1 0,-2 4-3 0,-2 1-1 15,-2 3-8-15,-4 2-7 0,-3 3-3 0,-2 6-5 16,-3 1 2-16,0 2-9 0,2 9-27 0,0 4-60 16,-1 5-178-16,10-4-892 0,7-4-579 0</inkml:trace>
  <inkml:trace contextRef="#ctx0" brushRef="#br0" timeOffset="244767.0587">9791 10576 907 0,'0'0'568'0,"0"0"-112"0,0 0-104 0,0 0-67 0,0 0-61 0,0 0-57 16,0 0-45-16,0 0-32 0,0 0-19 0,0 0-18 16,0 0-12-16,0 0-13 0,-63-18-10 15,48 29-4-15,1 1 3 0,-3 3 1 0,1 0 2 0,-2 3 1 16,4 0-9-16,-2 0-2 0,5 1-5 0,1 0-3 15,1 1 7-15,6-1-5 16,1-3 3-16,2 2-4 0,2-2-1 0,4 0-2 16,5 0 3-16,1-2 3 15,3 0 1-15,2-1 3 16,2-3-3-16,-1 0-1 0,2-1-2 0,0-2-1 0,-3 0 1 16,0 0 3-16,-3-2-3 0,0 0-1 0,-5-1-2 15,-2-2-5-15,-1 2 6 0,-2-3 1 0,-3 0-1 0,-1 0 6 16,0-1-6-16,0 1 2 0,0-1 3 15,0 0-4-15,0 0 10 0,0 0 3 0,-1 2-2 16,-4-1 3-16,-2 1-8 0,-3 0-3 0,-5 1-1 0,1 0-1 16,-5-1-1-16,4 2 0 15,-4-1-3-15,1 1-4 0,-1-1 5 0,3 1-1 0,1-3 3 0,1 1 4 16,1 1-8-16,6-2-2 0,0 0-5 0,4-1-8 16,-1 0-8-16,4 0-19 0,0 0-33 0,0-2-59 15,6-4-90-15,2-1-220 0,-2 0-687 16,1 3-475-16</inkml:trace>
  <inkml:trace contextRef="#ctx0" brushRef="#br0" timeOffset="245052.0592">10092 10663 1574 0,'0'0'784'0,"0"0"-487"0,0 0-102 16,0 0-21-16,0 0-32 0,0 0-22 0,0 0-41 15,0 0-28-15,0 0-10 0,0 0-19 0,0 0-5 16,0 0-5-16,0 0-3 0,0 0-1 16,42-14 0-16,-26 12-2 0,-1-1-2 0,4 1-1 15,-5 1-1-15,4-2 0 0,-3 1 4 0,2-1-3 16,-3 1-1-16,2 1-4 0,-3 0-7 16,1 0 8-16,-2 1-8 0,-3 0-5 0,-1 0-11 0,-2 0-31 15,-3 0-25-15,0 0-32 0,-3 3-26 16,0 3-40-16,-4-1-70 0,-2 3-165 0,-1-1-463 15,3-2-516-15</inkml:trace>
  <inkml:trace contextRef="#ctx0" brushRef="#br0" timeOffset="245648.0709">10100 10821 110 0,'0'0'611'0,"0"0"-134"0,0 0-81 0,0 0-52 0,0 0-34 0,0 0-75 15,0 0-72-15,0 0-41 0,0 0-18 0,0 0-14 16,0 0-13-16,0 0-12 0,0 0-17 0,0 0-16 15,67-9-7-15,-47 3-2 0,0 0-8 16,4 2-4-16,1-2-3 0,0-1-5 0,1 0 1 0,1-1 0 16,-1 0-3-16,4 0-4 0,0-2-25 15,1 0-29-15,0 0-33 0,2-1-30 16,1 1-10-16,-2 0-5 0,-1-1 6 0,-2 0 12 0,-3 0 17 16,2 0 27-16,-4 1 21 0,-1-1 17 0,-2 2 13 15,-4 0 7-15,-2 1 9 0,-4 1 21 16,-3 0 33-16,-2 2 40 0,-2 2 43 0,-2-2 25 15,-2 1-3-15,0 0-18 0,-3 2-30 0,-3 1-26 16,3 0-12-16,-4 0-10 0,0-1-5 0,0 2-5 16,-2 0-5-16,0 0-3 0,-1 2-4 15,0 0 1-15,1 0-5 0,-1 1-6 0,2 0-5 16,1 2-7-16,-1-1 0 0,0 2 2 0,-2 1-2 16,3 1 0-16,0 0-5 0,-1 0-4 15,-2 2 1-15,2 1-2 0,1 0 1 0,2 1 1 16,-2 1 1-16,4-2-5 0,0 2 0 15,1-2 1-15,1 4-4 0,1-2 4 0,0-2-2 16,6-1 0-16,2 0 1 0,-1-1-2 0,3-1 2 16,2-1 2-16,2-1 1 0,0-2 4 0,2-1-3 15,1-3-2-15,2 0-1 0,0 0-2 16,0-5 6-16,3-2 0 0,-2-2 1 0,0 0-1 16,0-3-3-16,-1 1-1 15,0-1-2-15,-1-1 4 0,-3 0 0 0,1 1 1 0,-5 1 2 0,-1-3-1 16,-1 1 0-16,-4 1 1 0,-1 2 1 15,-2-1 3-15,-2-1-3 0,0 2-2 0,0-1 0 16,-4 1-5-16,-1 1 4 16,-4-1 0-16,-2-1 0 0,1 2 0 0,-3 1-3 15,-1-1-2-15,1 6-2 0,-1-2 2 0,1 3 0 0,-1-2 1 16,4 4 0-16,-3 0-5 0,2 0 1 16,1 2 0-16,-3 4-2 0,5 2 3 0,-1 1-17 0,1 2-31 15,0 0-54-15,-1 3-110 0,4-6-338 16,0-1-1067-16</inkml:trace>
  <inkml:trace contextRef="#ctx0" brushRef="#br0" timeOffset="250299.5719">10116 6243 0 0,'0'0'0'0,"0"0"0"0,0 0 0 16,0 0 213-16,0 0 163 0,0 0-38 0,0 0-56 16,0 0-57-16,0 0-74 0,0 0-61 0,0 0-46 15,0 0-14-15,-44 1 15 0,31 8 6 16,-1 2 5-16,2-1 3 0,-3 1-4 0,1 0 9 16,2-1 0-16,1 2-5 0,0 1-2 0,-2-1-12 0,5 1-1 15,-1 1 1-15,0-1 1 0,2-1-7 16,3 0-11-16,0-2-9 15,2 0-12-15,1 1-1 0,1-2-1 0,0 0 1 0,3-2 5 0,3 1-4 16,1-1 4-16,3 1 2 16,-2-3-2-16,5 1 7 0,1-1 2 15,1-1-2-15,0-1 0 0,2-1-4 16,-2 2-4-16,3-2-3 0,0 2-2 0,-5-3 0 0,5 2-2 16,-5-2 1-16,1 0-1 0,-2 1 2 0,-1 1-1 0,-6-1 0 15,2 2 1-15,-3-2-5 0,0 1 1 16,-3 2 0-16,-1-1 2 0,0 0-2 0,0 0 1 15,-2-1-2-15,-3 2 4 0,1 0 3 0,-2 1 2 16,-4 1 4-16,0 0-1 0,2 0 1 0,-5 0 0 16,3 0-1-16,-2-1 2 15,-3-1-3-15,1 1-1 0,0-1-3 16,-1 1-1-16,2-1 3 0,0 0 0 0,-2-1 0 0,2 1 0 0,-1-2-3 16,0 0 2-16,4-2 0 0,1 1 0 15,2-1 1-15,0 0 0 0,0 0 3 16,4-1-1-16,-1 0-1 0,0 0-6 0,4 0-10 0,0-2-15 15,0-1-37-15,0-2-43 0,6-1-71 16,4-1-127-16,-3 2-287 0,0 0-769 0</inkml:trace>
  <inkml:trace contextRef="#ctx0" brushRef="#br0" timeOffset="250621.2014">10442 6367 826 0,'0'0'395'0,"0"0"-20"0,0 0-65 0,0 0-45 16,0 0-46-16,0 0-66 0,0 0-40 15,0 0-27-15,0 0-29 0,0 0-19 0,0 0-16 0,0 0-5 16,0 0-2-16,0 0-1 0,46-32-2 16,-34 26-3-16,0 2-2 0,1-3-2 0,0 4 1 15,1-2 0-15,0 1-2 0,2-2 1 16,-1 2-3-16,1 0-1 0,-3 0 1 0,3 2-1 0,-5 0 0 15,0 1 0-15,0-1-3 0,-2 2-4 16,-1-1-14-16,-2 1-31 0,0 0-39 16,-4 0-57-16,1 4-73 0,0 0-84 15,-3 1-134-15,-3 4-272 0,-2-4-146 0,0-1 733 16</inkml:trace>
  <inkml:trace contextRef="#ctx0" brushRef="#br0" timeOffset="250891.2375">10358 6538 0 0,'0'0'0'0,"0"0"48"0,0 0 257 16,0 0 74-16,0 0 11 0,0 0-81 0,0 0-70 15,0 0-36-15,0 0-5 0,0 0 6 0,0 0-25 16,0 0-42-16,0 0-40 0,0 0-51 0,76-22-18 16,-59 15-8-16,4 1-4 0,-1-1-2 0,-2-1 0 15,2 0 0-15,0-1-1 0,-1 1-2 16,1-1-1-16,-3 2-5 0,3-2 1 0,1-1 4 0,-3 0 0 15,0 2 2-15,-3-2 0 0,1 1-6 16,-3 1-3-16,-2-2-7 0,-3 1-13 0,1-2-23 16,-2 1-46-16,1-1-99 0,-1-1-267 0,0 3-489 15,-3 2-272-15</inkml:trace>
  <inkml:trace contextRef="#ctx0" brushRef="#br0" timeOffset="251218.9109">10978 6071 1230 0,'0'0'478'16,"0"0"-174"-16,0 0-38 0,0 0-31 0,0 0-34 0,0 0-39 15,0 0-31-15,0 0-29 0,0 0-30 16,0 0-19-16,0 0-16 0,0 0-10 0,0 0-9 0,0 0-9 16,-1-32-2-16,1 32-5 0,0 0-4 15,0 0-2-15,0 0-4 0,1 4 2 0,-1 2 2 16,0 0 2-16,2 5 2 0,-2-1 1 0,0 2 0 15,2 0 1-15,-2 3 2 0,1-2-1 16,-1 3 2-16,0 0 1 0,1-1-2 16,-1 1 2-16,0-1-1 0,0 0-1 0,-1 0 1 0,0-1-2 15,-1 2-3-15,0 1 1 0,1-3 1 0,0 2 0 16,-2 0 2-16,3 0 0 0,-1 0-4 16,0-2 3-16,-1 0 3 0,2-1-1 0,0 0 2 15,0-3-4-15,0 1-1 0,0-1-1 16,0 0-2-16,0-3 4 0,0 0 1 0,0 0 0 0,0-3 5 15,0 1-7-15,2-1 1 0,-1 0-2 16,0-1-5 0,-1 0 1-16,2 1-9 15,-2 0-20-15,1-2-28 0,0 1-52 0,0 0-68 0,1-2-105 16,-2 0-402-16,0 1-895 0</inkml:trace>
  <inkml:trace contextRef="#ctx0" brushRef="#br0" timeOffset="251880.9302">11479 6045 0 0,'0'0'0'0,"0"0"387"0,0 0 81 16,0 0-53-16,0 0-74 0,0 0-68 0,0 0-51 16,0 0-34-16,0 0-35 0,0 0-25 15,0 0-24-15,0 0-23 0,0 0-9 0,0 0-15 16,-11-16-15-16,8 16-10 0,-1 0-17 0,1 0-9 16,-2 0-4-16,-1 1-1 0,-1 3 1 0,1 0 2 15,0 0 0-15,-1 0-2 0,2 2 5 16,-2 0 1-16,2 0 4 0,-1 0 3 0,1 1-1 15,0 2 0-15,0 1 1 0,-1 0-6 0,0 1 5 16,2 0-4-16,-3-1-1 0,4 1 4 16,-2-1-7-16,0 1-1 0,1-2-1 15,0 3-2-15,3 0 2 16,-2 0-2-16,3-1 1 0,-1 1-1 0,1-1 2 16,0 0 0-16,0-1-1 0,0 0-1 0,0-1 0 15,3-1 0-15,2-1 2 0,0 0-3 16,5 0 6-16,-2 0 0 15,1-1 1-15,1-2 6 0,0 1-1 0,0-2 1 0,4 0 0 0,-4-2-3 0,0 0-1 16,1-1 0-16,-1 0 1 0,1 0 0 0,0-5-1 0,2 1 1 16,-2-1 0-16,0-1 2 0,-2-1 0 15,1-1-1-15,-2 1 0 0,-1-3-1 0,0 2 1 16,1-1-1-16,-2 1-2 0,-2-2 4 0,1-1-2 0,-4 3 0 16,1-2-3-16,1-1-3 0,-3 1 2 0,1-2 0 15,-1 1 0 1,0 1 2-16,0-2-4 15,-2 0-1-15,0 1-1 0,-1-1-2 0,1 1-1 16,-1 0 1-16,0 0-1 0,0 2-1 16,0 1 1-16,-2 0 0 0,1 3 0 0,-1 1 4 15,3-1-6-15,-3 0 2 0,0 1-2 0,1 0-5 0,-2 1 3 16,1-1-1-16,0 3-3 0,1-2-2 0,-1 2-5 0,-1 1-12 0,0 0-28 16,0 4-56-16,-2 2-95 0,0 2-181 0,0-1-651 15,4-2-594-15</inkml:trace>
  <inkml:trace contextRef="#ctx0" brushRef="#br0" timeOffset="253225.6687">10390 4519 0 0,'0'0'333'0,"0"0"37"0,0 0-117 0,0 0 37 16,0 0 21-16,0 0-18 0,0 0-35 0,0 0-42 16,0 0-47-16,0 0-43 0,0 0-23 0,0 0-18 15,-32-69-22-15,27 69-18 16,-1 0-21-16,-2 0-15 0,-3 3-1 0,-2 4 0 0,-3 2 2 15,0 3 5-15,-1 0-1 0,0 4 0 0,3 0 1 16,0 2-6-16,0 0 4 0,4 1-3 0,0-1-3 16,0 0 2-16,2-2-5 0,3 1-2 15,-1-2 1-15,5-1-3 16,0-1 3-16,1-4 1 0,0 2 0 0,4-2 4 16,2-2 0-16,2 2 0 15,3 0 2-15,-1-2-1 0,2-2 0 0,2 1-2 16,1-2-3-16,3 1-1 0,-4 0 0 0,1-2 0 15,0 2 0-15,0-2 0 0,-2 3-1 16,-1-1 0-16,-2-1-2 0,-2 0 1 16,-2 0-1-16,2-1 1 0,-4 0-1 15,-1 0 1-15,-2-2 0 0,0 2-1 16,-1 0 2-16,0 1-1 0,0-1-1 16,-1-1 4-16,-4 1 0 0,0 0 3 15,-3 0 3-15,-2 0-1 16,-1 2 0-16,-1-1-1 15,-2 0-3-15,-1-1 1 0,-1 1-1 16,1 1-2-16,-3-1 3 0,5-2-1 0,-1-1-1 0,-1 0 4 0,5 0-3 16,-2 1 2-16,1-2 0 0,2 0 0 0,1-2-1 0,-2 2 1 15,6 0-1-15,-3-1-2 0,4-1 1 0,-1 1-5 0,1 0-4 0,3-1-5 0,-1 2-13 0,1 0-15 16,0-1-25-16,0 1-49 0,0 0-60 0,0-1-33 0,5 0-117 0,0 0-365 16,-3 1-809-16</inkml:trace>
  <inkml:trace contextRef="#ctx0" brushRef="#br0" timeOffset="253630.121">10779 4560 1591 0,'0'0'395'0,"0"0"-92"0,0 0-131 15,0 0 8-15,0 0 6 0,0 0-42 0,0 0-41 16,0 0-27-16,0 0-31 0,0 0-15 16,0 0-6-16,0 0 1 0,0 0 4 0,0 0-1 0,3-10-2 15,-2 10-5-15,0 0-2 0,0 0-3 16,-1 0-2-16,1-1-3 0,3-1-3 16,3-3-1-16,6-2-3 0,3-1-2 0,1 0-1 15,-2 1-2-15,2 1 1 0,-3 0 1 16,2 3 0-16,-2-1-1 0,-4 1-2 15,0-1-5-15,0 2-7 0,-4 0-2 16,-3 1 3-16,1 0 1 16,2 1 9-16,1 0 1 0,0 0-9 0,1 0-13 0,-2 0-18 15,-3 0-24-15,-2 0-20 0,1 1-24 0,-1 2-44 16,-1 0-59-16,0 3-88 16,0 0-176-16,0-1-388 0,-1-2-178 15</inkml:trace>
  <inkml:trace contextRef="#ctx0" brushRef="#br0" timeOffset="253929.4864">10722 4761 0 0,'0'0'0'16,"0"0"241"-16,0 0 224 0,0 0 15 0,0 0-83 16,0 0-115-16,0 0-93 0,0 0-76 0,0 0-46 15,0 0-18-15,0 0 4 0,0 0 7 16,0 0 69-16,22 5 12 0,-8-7-10 0,4-3-13 15,3 2-68-15,-1-3-21 0,6-1-8 0,-1 1-4 16,-2 1-7-16,-2-1-2 0,2 3-2 0,-3-3-1 16,-6 1-1-16,4 0 1 0,-6 2-1 15,1 1 0-15,-3-1 0 0,-5 2-4 0,-2 0 3 16,0 0 5-16,-3 1 3 0,0 0 9 0,0 0 1 16,0 0 2-16,0 0-2 0,0 0-2 0,0 0-1 15,0 0-3-15,0 0-3 0,0 0-1 16,0 0-9-16,-1-1-11 0,1 1-12 0,-2 0-25 15,2-2-44-15,0 1-114 0,0 0-471 16,0 1-964-16</inkml:trace>
  <inkml:trace contextRef="#ctx0" brushRef="#br0" timeOffset="254339.8924">11382 4339 1076 0,'0'0'542'0,"0"0"-174"16,0 0-101-16,0 0-28 0,0 0-11 0,0 0-39 16,0 0-59-16,0 0-46 0,0 0-47 0,0 0-19 15,0 0-7-15,0 0-3 0,0 0 5 16,3-17-11-16,-3 18-5 0,0 3 2 0,1 3-3 0,-1 2 12 15,-1 2 7-15,-1 3-1 0,-2 0 4 16,3 2-3-16,-2 0 3 0,1 1 4 16,0 1-2-16,-2-1-3 0,1 1-6 0,1-4-3 0,-1 2-5 15,1 0 3-15,-1-1-1 16,-1-1 0-16,0 1 8 0,2-3-8 0,-1 2 1 0,-1-1 0 16,2-1-8-16,-1-1 8 0,0 0 0 15,1-2-1-15,0-1 6 16,0 1-5-16,0-2-2 0,0 0 0 0,-1-1-5 15,1 0-3-15,0-1-11 0,0 0-18 16,-1-1-26-16,2 0-35 0,-2-1-52 0,1 0-72 16,0-1-132-16,1-2-433 0,1 1-788 15</inkml:trace>
  <inkml:trace contextRef="#ctx0" brushRef="#br0" timeOffset="254820.4337">11546 4385 90 0,'0'0'654'0,"0"0"-231"15,0 0-112-15,0 0-24 0,0 0-8 0,0 0-38 16,0 0-67-16,0 0-55 0,0 0-36 0,0 0-26 0,0 0-11 16,123-108-4-16,-106 101-2 0,1 1-3 15,1 1-6-15,-3 0-9 0,-1 3-8 16,-1 2-4-16,-3 1-10 0,-1-1 3 0,-4 3 0 0,2 3-2 15,-5 2 5-15,1 2-3 0,0 1 0 16,-3 1 3-16,-1 3 1 0,0 2 5 16,-6-2 2-16,1 3 1 0,-4-2 0 0,1-2-5 15,2-1-2-15,-2 0-3 0,0 0 0 0,2-2 1 0,0-2-1 16,1-2 1-16,0 0-4 0,4-1 2 16,-2-1-1-16,2-3 0 0,1 0 2 0,0-1-4 15,0 1-1-15,0-2 1 0,5 1 0 16,0 0 5-16,3 1 1 0,2 0 1 0,5-1-1 15,-1 1-3-15,3 3-2 0,0-2 0 0,0 2-3 16,-1 0 1-16,-2-2 0 0,-2 2 0 16,0 0-2-16,-1 1 1 0,-1 1 0 0,-3-1 0 15,1 1 2-15,-2 1-2 0,-2-2-2 0,-2 2 0 16,1 1 1-16,-3 1 2 0,1 0 2 16,-1 1 1-16,-4-1 4 0,-2 0 0 15,-3 2 1-15,1-2 3 0,-2-1 1 16,-5 1 2-16,1-3 1 0,-2-1-1 0,0 0 0 0,-4-1-1 0,0-1 1 15,0 1-1-15,-3 0-3 0,2-1-2 0,-1-1-3 16,-3 0-2-16,1-2-9 0,1 3-33 16,1-3-98-16,5 2-269 0,7-2-899 0</inkml:trace>
  <inkml:trace contextRef="#ctx0" brushRef="#br0" timeOffset="256205.539">10014 13615 929 0,'0'0'463'0,"0"0"-85"16,0 0-101-16,0 0-36 0,0 0-22 0,0 0-35 0,0 0-46 15,0 0-30-15,0 0-40 16,0 0-21-16,0 0-10 0,0 0-16 0,-98-12 0 0,85 24-2 15,-4 0 3-15,2 3 10 0,-1 0 1 16,2 0-1-16,1 0-4 0,2-1-7 0,0 3-6 16,3-5-3-16,2 3-4 0,4-3-6 0,1 2 3 15,1-2-1-15,0-2-3 0,5 0 9 16,3 0-4-16,7-1 1 0,-2-2 5 0,3 2-10 0,1-2 6 16,3-2-1-1,0 1-4-15,-1-1 6 0,1 0-6 16,-2 1 1-16,0 0 0 0,-1 0-6 0,-4 0 3 0,0-1-2 15,-3-2 2-15,-5 2 1 0,1-1-1 0,-3 0 1 16,-3 3-2-16,0-3 4 0,0 0 0 16,0 2-2-16,-4 0 3 0,-2 0-2 15,-3 1 3-15,0-1 3 0,-3-2-2 0,-1 1 3 0,-4-1-2 0,2 1 1 0,-1-2 1 16,-2-1-5-16,1 2 1 0,-1-2-3 16,1-2 1-16,2 1 3 0,1 1-4 0,-1 0 1 15,3-1-2-15,-2 0-3 0,2 1 2 16,5-1-2-16,1 0 4 0,-2-1 1 15,6 0-5-15,0 0 2 0,-1 0-3 0,3 0-4 0,0 0-3 0,0 0-24 16,0 0-33-16,2 0-42 16,2 0-72-16,7-2-137 0,-2-1-571 0,-2 2-785 0</inkml:trace>
  <inkml:trace contextRef="#ctx0" brushRef="#br0" timeOffset="256472.3892">10358 13625 2316 0,'0'0'266'15,"0"0"-58"-15,0 0-45 0,0 0-27 0,0 0-20 16,0 0-32-16,0 0-29 0,0 0-20 0,0 0-15 16,0 0-6-16,0 0-4 0,0 0-2 0,0 0-1 15,0 0-5-15,102-25 1 0,-81 22-1 16,0 2-1-16,0 0 2 0,-1 0-1 0,0 1 1 15,1 0-4-15,-1 0-1 0,0 0 1 0,-1 0-1 16,-1 0 2-16,-4 1-8 0,-1 1-16 0,-3 2-26 16,-2-1-34-16,-3 1-42 0,-4 3-49 0,-1-3-68 15,-3 3-159-15,-1-3-487 0,0 0-558 0</inkml:trace>
  <inkml:trace contextRef="#ctx0" brushRef="#br0" timeOffset="256709.6916">10388 13788 0 0,'0'0'476'16,"0"0"5"-16,0 0-69 0,0 0-53 0,0 0-22 16,0 0-38-16,0 0-44 0,0 0-56 0,0 0-52 15,0 0-35-15,0 0-26 0,0 0-15 0,0 0-8 16,0 0-13-16,122-9-9 0,-101 5-11 0,0-1-10 16,-1 0-2-16,2-1-6 0,-2 2-2 15,0-1-2-15,1 1-5 0,-1 0 0 0,-2 1-2 16,-2-1 1-16,0 1 1 0,-2 0-1 0,-1 0 0 15,0 1-1-15,-3 1-1 0,-1-3-1 16,-1 3 0-16,-1-2-2 0,-1 1-12 0,-1-1-21 16,0 2-30-16,-1-1-43 0,1-1-66 0,-1 1-124 15,1-2-377-15,-3 3-942 0</inkml:trace>
  <inkml:trace contextRef="#ctx0" brushRef="#br0" timeOffset="257420.6333">11085 13497 1748 0,'0'0'358'0,"0"0"-97"0,0 0-51 0,0 0-28 16,0 0-19-16,0 0-38 0,0 0-35 0,0 0-19 15,0 0-13-15,0 0-12 0,136-24-11 0,-115 28-9 16,0 2-11-16,-2 0 3 0,1 2-4 0,-3 1 1 15,-2 0 0-15,-2 2-6 0,-1 0-2 16,-2 0-3-16,-2 1-1 0,0 1 2 16,-4 2 2-16,-1 0 0 0,-3 0 2 0,0 2 0 0,-4 1-3 15,-6 1 2-15,1 0 0 0,-1 0-2 16,-1-2 0-16,1-1-2 0,1-4-4 16,1-2 1-16,-1-2-3 0,1-1-1 15,1 0 1-15,2-3-1 0,-1-1-1 0,4-1 1 0,1-2-5 16,1 0 0-16,0 0-2 0,1 0 2 0,7-3 5 15,1-5-4-15,3-1 4 0,4-2-1 16,3-1 0-16,2 0 4 0,5-2-1 0,-2 0 1 0,3-3-2 16,2 3 0-16,-3 1 0 0,3 0 2 15,1 0 2-15,-2 0-2 0,1 2 2 0,-3 0-3 16,1-1 3-16,-2 1-2 0,0 2 0 0,-5 1 3 16,-2 0-4-16,-3 1 3 0,-3 2 4 0,-3 2-1 15,-3-1 3-15,-2 2 6 16,-4 2 3-16,1 0 2 0,-1 0 1 0,0 0-3 15,0 0-5-15,0 0-2 0,0 0 0 0,-1 0-6 0,0 2-1 16,-3 2-3-16,-1 1-6 0,-2 2 7 16,1 1 0-16,-2 1 2 0,-2 2 5 0,2 1-6 15,0 0-2-15,0 1-2 0,2 1-6 0,3 0 7 0,2-2 1 16,1-1 0-16,0-1 3 16,4 1-3-16,5-2-1 0,0-1 1 0,3 0 0 0,1-2 0 15,3-1 0-15,1-1 0 0,3-3-4 16,-1-1 4-16,-1 0-1 0,2 0 4 0,-2-6 5 15,-1 1-7-15,0-3 1 0,-1 0-3 0,-1 0-4 16,-3-2 9-16,-1 0 0 0,-1 1 2 0,-4-3 8 16,0 3-8-16,-2-5 0 0,0 3 0 15,-3 0 0-15,-1-2 4 0,0 0 3 0,-4-1-2 16,-2 0-5-16,-3 1-1 0,-2-2-3 16,-3 1 1-16,-2 1 5 0,-1 3-6 0,-3 2 1 15,1 3-4-15,-2 3-8 0,-3 1 7 0,1 1-2 16,0 0 2-16,1 5 3 0,1 4-30 0,1-1-40 15,4 3-77-15,-1 0-222 0,6-1-879 0,4-4-522 0</inkml:trace>
  <inkml:trace contextRef="#ctx0" brushRef="#br0" timeOffset="258904.5242">17522 10516 1517 0,'0'0'270'0,"0"0"6"0,0 0-71 16,0 0 1-16,0 0-12 15,0 0-48-15,0 0-35 0,0 0-36 0,0 0-28 16,0 0-23-16,0 0-11 0,0 0-1 0,-91 9 8 16,77 6 6-16,-1 0 6 0,2 3-1 0,-3-3-4 15,5 1-3-15,1-1-8 0,5-2-4 0,0-2 2 16,4 1-7-16,1-3 4 0,0 1 1 0,1-1-2 15,6 0 4-15,2-1-2 0,-1 0-1 0,5 0 0 16,1-1-4-16,4 0 0 0,1-1 1 16,1 0-4-16,-1-1 4 15,2 1-1-15,-1-1 1 0,-5 0-4 0,1 1 1 0,-4-1-5 16,-1-1-1-16,0 1 5 0,-2-1-3 16,-2 0 0-16,-2-1 1 0,-2 0-5 0,0 0 5 0,-3 2-1 15,0-2 2-15,0 1 3 0,-4 1-5 0,-1 1 5 16,-3-3 1-16,-2 2 1 0,-2 0 6 0,-2-2-3 15,-2 2 0-15,-2 0-2 0,-3-1-2 0,0 0-1 16,-1-1-2-16,0-1 4 0,-3 1-4 16,3-2 2-16,0 1 1 0,2 0-5 0,1-1 5 0,5-1-4 15,-2 2 0-15,6-4 0 16,1 2-3-16,5 0 1 0,-3 0 0 0,6 0-1 16,0 0 1-16,1-1-13 0,0 0-23 0,0-1-37 15,6-1-46-15,3-3-81 16,5-1-207-16,-2 2-736 0,-3-2-464 15</inkml:trace>
  <inkml:trace contextRef="#ctx0" brushRef="#br0" timeOffset="259224.354">18037 10436 2135 0,'0'0'481'0,"0"0"-288"0,0 0-7 0,0 0-24 0,0 0-15 16,0 0-35-16,0 0-43 0,0 0-26 0,0 0-11 0,0 0-11 16,0 0-6-16,0 0-6 0,0 0-1 0,0 0-1 15,45-15 0-15,-30 13 2 0,2-2 1 16,3 1 1-16,0-1 0 0,1 1-5 0,0-1 0 16,-2 0-4-16,2 1 0 0,-1-1 4 0,-2 2-4 15,1-1 1-15,-2-1-2 0,-3 2-2 0,-2-1 2 16,-1 2 0-16,-3 1 2 0,-2 0-1 15,-1 0-1-15,-1 0-2 0,1 0-1 0,-2 0-2 16,-1 1-1-16,0 2-10 0,1 1-17 0,-2 1-33 16,-1 1-38-16,0 1-61 0,0 0-96 15,-2-2-262-15,-1 0-739 0</inkml:trace>
  <inkml:trace contextRef="#ctx0" brushRef="#br0" timeOffset="259485.3138">18031 10668 1241 0,'0'0'828'0,"0"0"-553"16,0 0-89-16,0 0-27 0,0 0 26 0,0 0 4 15,0 0-38-15,0 0-49 0,0 0-32 16,0 0-17-16,0 0-7 0,0 0-7 0,132-24-5 16,-110 19-4-16,1-1-5 0,1 1-3 0,-1-2-2 15,-2 1-5-15,0-1-4 0,1 2-5 0,-2-1-2 16,-1 2 0-16,3-2 0 0,-5 2 1 15,2-1-3-15,-2-2 0 0,-1 1-2 0,2-1-6 16,-3 0-13-16,3-1-25 0,-2-1-41 0,2 1-58 16,1-2-98-16,-4 1-277 0,-5 3-827 15</inkml:trace>
  <inkml:trace contextRef="#ctx0" brushRef="#br0" timeOffset="260020.4562">19065 10229 1458 0,'0'0'387'0,"0"0"-73"0,0 0-70 0,0 0-18 15,0 0-22-15,0 0-50 0,0 0-39 0,0 0-29 16,0 0-22-16,0 0-10 0,0 0-9 0,0 0-3 16,0 0-1-16,0 0-3 0,-4-29 0 15,4 29-6-15,0 0 0 0,-1 0-2 0,1 0-6 16,0 0-5-16,0 0-5 0,-2 0-3 0,0 0-1 15,-1 0-4-15,1 0-2 0,-2 0-4 16,2 0 2-16,-1 0-1 0,1 0 0 0,0 0 4 16,-1 0-2-16,-1 0-2 0,1 1 0 0,0 1-2 15,0-1 2-15,1 0 2 0,-2 0 1 16,2 1-2-16,1 1-3 0,-3-1 2 0,2 0-3 16,-1 2 3-16,-1 0 4 0,1 1-3 0,0 1 1 15,-1 0-3-15,1 1-5 0,-1 3 5 0,0-1-2 16,1 1 5-16,-2 2 5 0,1 0-8 15,1 2 0-15,-2 1-2 0,-2 0-3 0,1 1 6 16,1 2 0-16,2-2 2 0,1 0-1 16,2-1-2-16,0-3-2 0,0 2-1 0,3-2 3 15,3-1 1-15,2 0 2 0,3-2 0 0,1-1-2 16,1 0 2-16,2-3-1 0,1-1 3 0,0-1 4 16,1-2-5-16,1-1 2 0,2 1-3 0,0-1-8 15,-2-3 9-15,2-2-1 0,-2-3 3 16,-1 1 6-16,-1-2-8 0,-1-2 4 0,-2 1-1 15,-1-3 1-15,-3 2 3 0,0-3 0 0,-2 0 1 16,-1 0-2-16,-3-3-1 0,-1-2-3 0,0 1 0 16,-2 0 3-16,0-2-3 15,-3 1-1-15,-2 0-2 0,-2 1-7 16,-3 0 7-16,0 0-3 0,-5 2 4 0,1 1 1 0,0 4-5 16,-2 0-1-16,-1 3-5 0,2 3-1 0,-4 2 1 15,5 3-20-15,-2 0-30 0,2 5-58 0,0 3-123 16,4-1-455-16,3-1-1076 0</inkml:trace>
  <inkml:trace contextRef="#ctx0" brushRef="#br0" timeOffset="261331.7797">22286 5925 0 0,'0'0'554'0,"0"0"51"0,0 0-180 0,0 0-57 0,0 0-39 0,0 0-72 0,0 0-63 16,0 0-45-16,0 0-38 0,0 0-20 0,0 0-16 16,0 0-14-16,15-75-12 0,-22 74-14 0,1 1-12 15,-5 0-8-15,-1 3-8 0,-3 5-2 16,0 2-2-16,1 2-1 0,-3 1 2 0,1 2 2 15,0 2 0-15,1 0-2 0,-1 1 2 0,4 1-2 16,0-1-3-16,4-2 3 0,4 2-2 16,-1-2 0-16,4 1 0 15,1-1-3-15,1-1 2 0,7 1 3 0,1 0 0 0,3 0 3 0,0 0 1 16,7 1-1-16,-2-2 1 0,2-1-1 16,-3 0-1-16,3-3 0 0,-1-1-1 0,0-2-1 15,-4 1-1-15,-1-2 1 0,1 0-1 0,-3-1-1 0,-2-1 2 16,-5-1-2-16,3 0 1 0,-4-1-2 0,-1-1 0 15,-1-1-1-15,-1 0 0 16,0 0 2-16,0-1-2 0,-3 3 3 16,-1 0 2-16,-3 1 0 0,-2-1 4 0,-3 0 0 0,0-1 0 15,-5 0-1-15,3-1-2 0,-4 1-2 0,1 0 0 16,1-2 0-16,-1 0 0 0,-2 0 1 0,3 0 0 16,-1 0-2-16,-1-2 2 0,2-1-4 0,2 0 1 15,1-1-2-15,2 0-5 0,3 1-8 0,-1-1-11 16,7-1-15-16,0 0-26 0,2 1-43 15,2-3-70-15,6 0-113 0,2 1-317 16,-5 2-741 0</inkml:trace>
  <inkml:trace contextRef="#ctx0" brushRef="#br0" timeOffset="261569.4336">22728 6014 2031 0,'0'0'379'0,"0"0"-74"16,0 0-90-16,0 0-39 0,0 0-42 0,0 0-37 16,0 0-32-16,0 0-27 0,0 0-17 0,0 0-12 15,0 0-2-15,0 0 2 0,0 0-1 0,0 0-1 16,93-37-1-16,-71 35-1 0,0-1-1 16,-4 2 1-16,2 1-2 0,-2 0-1 0,1 0-2 15,-6 0-2-15,3 0 4 0,-4 0-2 0,-1 0 2 16,-2 0 1-16,-2 0-3 0,-2 1-1 0,0 0-3 15,-1 1-8-15,-2-1-12 0,-1 2-24 0,0 2-26 16,-1 0-33-16,3 2-43 0,-7 0-72 0,-3 1-134 16,0-2-549-16,0-1-689 0</inkml:trace>
  <inkml:trace contextRef="#ctx0" brushRef="#br0" timeOffset="261848.8698">22667 6217 1698 0,'0'0'472'0,"0"0"-163"0,0 0-128 0,0 0-51 16,0 0-32-16,0 0-18 0,0 0-18 0,0 0-23 15,0 0-9-15,0 0-7 0,0 0-4 0,123-24 3 16,-95 21-5-16,1 1 1 0,0-2-4 16,2-1-4-16,-1 4 0 0,1-3-2 0,-1 0-2 15,1-1 1-15,1 0-1 0,-1 2-1 0,1-2-2 16,-1 0 2-16,0 1-8 0,-1 0-14 15,0 1-37-15,0 0-66 0,-2-1-100 0,-4-1-199 16,-4 2-578-16,-9 0-445 0</inkml:trace>
  <inkml:trace contextRef="#ctx0" brushRef="#br0" timeOffset="262377.2518">23548 5977 49 0,'0'0'719'0,"0"0"-270"16,0 0-134-16,0 0-33 0,0 0-14 0,0 0-34 15,0 0-61-15,0 0-47 0,0 0-36 0,0 0-19 16,0 0-9-16,0 0-2 0,0 0-6 0,0 0-5 16,35-43-9-16,-34 41-6 0,-1 1-9 15,3 1 2-15,-3-1-1 0,0 1-3 0,0 0 5 16,0 0-8-16,0 0 0 0,0 0 4 0,0 0-4 16,0 0 13-16,0 0 3 0,0 0-3 15,0 0 6-15,0 0-13 0,0 0-6 0,0 0-2 16,-3 0-8-16,2 0 3 0,0 0-2 0,0 0-1 15,-6 0-2-15,4 0-3 0,-4 0-2 16,2 0 0-16,-2 0 2 0,4 0-3 0,-3 1-1 16,4 0-1-16,0 1-6 0,-1 0 7 0,-1 0 0 15,2 1 0-15,-1 0 4 0,-3 2-6 0,3 1 1 16,-5 2 1-16,4 0-6 0,-3 2 7 16,-1 0 0-16,-1 2-1 0,4-1 6 15,-2 2-6-15,2-1-1 0,0 2 1 16,2 1 0-16,-3-1-1 0,5 1 2 15,0-1-2-15,1 0-3 0,1 0 4 0,2-1 1 16,4 0-1-16,1-1 7 0,1-3-6 0,2 2 1 0,1-2 2 16,5 0-4-16,-2-2 7 0,5 0 3 0,-1-1-2 0,1-2 3 15,1-1-6-15,-1-1 0 0,1-2 0 0,1 1-5 16,-1-1 4-16,4-4-2 0,-4-2 1 16,0-1 0-16,-3 0 2 0,-2-2 0 15,-2 2 3-15,-1-3 3 0,-3-1-2 0,-2-1 0 16,-4-2 2-16,3 0-7 0,-4-1 4 0,-2-1-1 15,-1 0-3-15,0 0 6 0,0-2-7 0,-2 0 1 16,-7 1-2-16,1 0-4 0,1 3 2 16,-7-1 0-16,3 3-2 0,-2 1-1 0,-4 1-2 15,4 4-2-15,-5 1-1 0,4 2-1 0,-4 2-5 0,0 1-18 16,3 2-32-16,-4 7-62 0,0 2-124 16,2 0-503-16,7-5-999 15</inkml:trace>
  <inkml:trace contextRef="#ctx0" brushRef="#br0" timeOffset="263568.0887">23561 12623 0 0,'0'0'0'0,"0"0"309"0,0 0 209 15,0 0-53-15,0 0-43 0,0 0-65 16,0 0-62-16,0 0-55 0,0 0-50 0,0 0-44 0,0 0-32 16,21-69-20-16,-25 67-23 0,-3 0-12 15,3-1-14-15,-4 2-11 0,-2 1-7 16,-3 0-4-16,-2 5-3 0,-4 3-5 0,3 1 1 15,-5 3-2-15,1 0 0 0,0 2 1 16,2 0-4-16,-1 1 0 0,6-2-5 0,-1 1-2 0,6 2 2 16,0-1-7-16,2 0 4 0,5 2 0 31,1 0-5-31,1 1 6 16,7 2-2-16,3-2-1 0,2 1 1 0,4 0 0 0,3-1 2 15,2 0 0-15,-3-1 1 0,3-1 0 0,-1 1-3 0,-1-3 0 16,-1 0-1-16,-1-2 0 0,-5-1 1 0,-2 0-2 15,0-2 4-15,-4-1-4 0,-4 0 2 0,0-2 1 0,-3 0-2 0,0 0 0 16,0-3 3-16,-6 4 0 0,-2-3 4 0,-1 2 0 16,-2-3 2-16,0 1 1 0,-3-1-4 0,-2-2 5 0,0 2-5 15,-2-2 0-15,-2-1 1 0,-2 0-1 0,1 0-1 16,-4 0 0-16,3 0 1 0,-1-1-2 16,-1-3 0-16,2 1 0 0,5-1-2 15,2 1 3-15,1-1 1 0,3 0-4 0,1-1 6 16,2 1-6-16,1 1 3 15,5-3-1-15,2 1-5 0,0-1-3 0,0 0-11 0,1-1-13 0,7 0-19 0,2 2-29 16,1-2-37-16,3 0-56 0,4 0-101 0,-1 2-265 16,-6 3-699-16</inkml:trace>
  <inkml:trace contextRef="#ctx0" brushRef="#br0" timeOffset="263883.4843">24046 12759 2309 0,'0'0'293'0,"0"0"-49"0,0 0-66 15,0 0-48-15,0 0-20 0,0 0-22 0,0 0-21 16,0 0-19-16,0 0-19 0,0 0-9 0,0 0-7 16,0 0-1-16,0 0-1 0,0 0-3 0,86-32 2 15,-67 32-4-15,1 0 3 0,-1 0-2 0,3 0-2 16,-2 0 2-16,0 0-7 0,2 0 4 0,-2 0 1 15,-1-1-2-15,2 0 4 16,-3-1-4-16,-4 0 0 0,3 1 3 0,-5-2-6 0,-2 2 3 16,-1 1-1-16,-4-1 0 0,-1 1 0 0,-2 0 1 15,-2-1 0-15,0 1-4 16,0 0 2-16,0 0-11 0,0 0-21 0,0 0-12 0,0 2-25 16,-3 4-23-16,-4 2-18 0,-3 2-55 0,-2 3-72 15,-7 0-181-15,6-1-594 0,3-5-459 16</inkml:trace>
  <inkml:trace contextRef="#ctx0" brushRef="#br0" timeOffset="264231.3772">24035 12988 1129 0,'0'0'546'0,"0"0"-187"16,0 0-75-16,0 0-60 0,0 0-26 0,0 0-26 16,0 0-29-16,0 0-38 0,0 0-18 15,0 0-10-15,0 0-15 0,0 0-7 0,0 0-13 16,0 0-11-16,96 6-7 0,-69-6-5 0,1 0-4 15,1 0-2-15,0-1 2 16,0-1-2-16,1-1 0 0,1 0 0 0,-4 1-8 0,-3-2 7 16,0 0-1-16,-6 0 0 0,1-1 9 0,-6 1-8 15,-2 3 0-15,-1-3 1 0,-3 2-9 16,1 0 4-16,0-1-1 0,-4 0-3 16,2 1 3-16,-2-1-3 0,2 1 1 0,-2-2-1 0,5 2 2 15,-2 0-5-15,0-1-2 0,0 1 1 16,4-1-6-16,-3 1 6 0,0-1 1 0,-3 2-1 15,3 0 5-15,-4 0-5 0,-1 1 0 0,-1 0 0 16,-2-1-8-16,0 1 5 0,0 0-1 0,0-1-9 16,0 1-3-16,0 0-19 0,0 0-18 15,0-2-21-15,0 2-30 0,0-1-26 0,0 0-50 16,0-1-101-16,0-1-370 0,0 1-980 16</inkml:trace>
  <inkml:trace contextRef="#ctx0" brushRef="#br0" timeOffset="264889.1957">25176 12650 331 0,'0'0'383'0,"0"0"-110"0,0 0-37 0,0 0 29 16,0 0 19-16,0 0-7 0,0 0-45 0,0 0-65 15,0 0-55-15,0 0-28 0,0 0-16 0,0 0-5 16,0 0 3-16,-29-21 0 0,22 21 1 16,0 0-6-16,-2 0-12 0,-2 0-11 0,0 0-8 15,1 3 0-15,-3 0 0 0,2 1 1 16,-1 0-1-16,1 1-3 0,-1 2-5 0,-1 0 0 15,1 2-4-15,1 0 0 0,-1 0-4 16,2 0-3-16,2 0-2 0,0 1-5 0,0 1 3 16,1 2-3-16,3 0-1 15,-2 0 0-15,1 2-2 0,0-3-1 0,4-1 0 16,1-1 0-16,0 1 3 0,0-1 0 0,0 1 0 0,0-1 1 16,5 0-2-16,0 0 3 0,1-2 0 0,1 1 1 15,0-1 0-15,4 0 0 0,-2-1 0 16,2 0-1-16,0-1 1 0,1-1-1 15,1 0 0-15,1 0-1 0,-2-3-4 16,5 1 3-16,-4-3-1 0,6 1 1 0,-1-1 5 0,1 0-2 16,-3-1 0-16,1-2 0 0,-1-1 0 0,-3 0 1 15,1-2-1-15,-1 0 3 0,0-2-2 0,-1 1 0 16,-1-1 1-16,-2-1-2 0,1-1 5 0,-1 0-2 0,-3 0-1 16,1-1 3-16,-3 0-7 0,1-2 3 0,-3 2-1 15,-1-3-3-15,-1 2 5 16,0-2-2-16,0 1 0 0,0 1 0 0,0 0-3 15,-3 0 1-15,-2 1 0 0,1-1 0 0,0 2 0 16,-2 1-2-16,2 1 1 0,-1 1-1 0,1 1-2 16,-3 0 1-16,3 2-2 0,-2-1 2 15,2 0 0-15,-1 2-3 0,1 1 1 0,-2 0-2 0,1 1-1 16,-1 1 1-16,3 0-3 0,-2 0-1 0,2 0-8 16,-1 0-16-16,-1 3-24 0,0-1-33 0,-1 5-53 15,0 0-103-15,1-1-364 16,2-2-1074-16</inkml:trace>
  <inkml:trace contextRef="#ctx0" brushRef="#br0" timeOffset="268441.86">3611 7445 0 0,'0'0'196'0,"0"0"197"0,0 0-61 15,0 0 11-15,0 0-2 0,0 0-25 0,0 0-42 16,0 0-42-16,0 0-43 16,0 0-38-16,0 0-31 0,0 0-26 0,-40-2-18 15,40 2-15-15,0 0-10 0,0 0-16 0,0 0-4 16,0 0-7-16,3 0-4 0,0 0 7 0,0 0-5 0,2 0 3 16,2 3-2-16,4 0-7 0,-1 1 1 15,1 1-6-15,0 2-1 0,4 0-1 16,-3 3-3-16,2 0 0 0,3 2 2 0,0 3 1 15,1 2-2-15,1-1 1 16,1 2-1-16,1 0-3 0,3-2 4 0,-3 1 1 16,3-3 1-16,1 1 4 0,-3-1-7 0,-1-2-3 0,-1 3-2 15,0-2-6-15,-2-2 7 0,-1 2 0 0,0-2 0 16,0 2 4-16,-2-1-6 0,2 1 3 0,-3-2-3 16,3 0-2-16,-1 1 3 0,2-1-1 0,-4 2 1 15,2 2 0-15,0-1-1 0,-3 1 1 0,0 1 0 16,1-2 6-16,-2 3-8 0,3-1 1 0,-3-2 2 0,2 0-7 15,-1-2 8-15,-3 0 0 16,2 0-1-16,0-1-1 0,-1-1-2 0,-2 1 0 16,1-1-2-16,-1 0 1 0,1-1 2 0,-1 1 0 15,0 1 0-15,0 1-2 0,3 1 1 0,-2 0-1 16,2 3 1-16,3-2 3 0,0 2-3 0,4-2 1 16,-2 4-1-16,3 0-4 0,0 0 3 0,2 0 1 15,1 1 2-15,0-1 1 0,2 0-3 16,1-1 0-16,2-3-1 0,-3-1 4 0,1 1-1 15,-1-1-1-15,0 1 1 0,-1-2-2 0,2 0 0 16,-4 3 1-16,0-2 0 0,2 2 2 0,-2-1-2 16,1 0 1-16,-4 1-2 0,0 1-2 15,0 2 3-15,2 0 1 0,0-2 1 16,1 3 2-16,-1 0-3 16,1 2-2-16,3 0 0 0,-4-1-2 0,3 1 3 0,-2 1 1 0,2-1 0 15,-4 0-1-15,1 0 2 0,-3 0-3 0,1 1 0 16,-1-3 5-16,0-1-6 0,-3-1 3 15,2 0 0-15,-4 0-6 0,3-2 4 0,-2 1 1 0,-1 0 0 16,3-1 3-16,-4-1-4 0,3 0-2 16,-1 2 0-16,-2 1 0 0,4-2 3 0,-3 2 2 15,2 0 0-15,-1-1-1 0,5 2-2 0,-5-2 0 16,5 0-3-16,1 0 3 0,0-1 1 16,0 0-1-16,1 1 2 0,-1-3-2 15,1 1 0-15,-1 2 1 0,-1-4-1 0,-1 2 3 0,-3-1-5 16,4 2 1-16,-3-1-1 0,1 0 1 15,1 1 3-15,1 0 0 0,-2 2 2 0,-1-2 0 0,3 0-2 16,-1-1-3-16,0-1 0 0,-2-2 1 16,2-1-2-16,-2 2 4 0,-1-2 3 0,-1-1-7 15,2 0 8-15,-3 0-8 16,4 0 4-16,-3 1 2 0,2-1-8 16,-2 2 5-16,0-2-2 0,-1-1-1 15,-1 2 8-15,-1-2-5 0,-1 0 2 0,1 1 1 0,0-1-5 0,-1-1 1 0,-2 1-2 16,1-2 3-16,-3 1 0 0,0-2 0 15,1-1 2-15,-5 1-5 0,0-2 6 0,2-1-4 0,-2 1 1 16,0-1 2-16,-2-1-6 0,1 0 5 16,0 1 1-16,0-1-4 0,1-1 9 0,-2 1-6 0,0 1 1 15,2-2 1-15,-2 0-6 16,0 1 2-16,0-1-2 0,1 0 2 0,-1 0 4 16,0 0-2-16,0 0 1 0,0 0-2 0,0 0-1 15,0 0-1-15,0 0 0 16,0 0 4-16,0 0-2 0,0 0 2 0,0 0-3 0,0 0-7 15,0 0-9-15,0-1-22 0,0-2-37 0,-5 0-48 0,1-2-102 16,-4-1-260-16,3 0-706 16,0 1-364-16</inkml:trace>
  <inkml:trace contextRef="#ctx0" brushRef="#br0" timeOffset="268789.4">5614 9770 1976 0,'0'0'236'0,"0"0"-59"16,0 0-25-16,0 0-6 0,0 0-9 15,0 0-19-15,0 0-36 0,0 0-22 16,0 0-12-16,0 0-1 0,0 0 1 0,0 0-3 0,0 0-3 15,0 0-5-15,27-110-1 0,-10 84-2 16,1 2-4-16,0-4 1 0,-3 1-8 0,2 0-1 16,-4 0-3-16,3 0 0 0,-4 2-1 0,-1 0-5 15,-1 0-3-15,-1 1-5 0,1 1-2 0,-4 2 3 16,-1 1 0-16,-2 1-1 0,2 2 0 16,-3 2-6-16,-2 0 1 0,0 2-2 0,0 3-3 15,0-1-5-15,0 4-12 0,-4-2-20 0,1 4-27 16,0-1-24-16,1 3-40 0,-4-2-65 15,3 3-155-15,-2 0-516 0,1 2-759 0</inkml:trace>
  <inkml:trace contextRef="#ctx0" brushRef="#br0" timeOffset="269116.7892">5203 9064 2276 0,'0'0'161'0,"0"0"-3"16,0 0-21-16,0 0-2 0,0 0-14 0,0 0-26 15,0 0-22-15,0 0-17 0,0 0-11 0,0 0-4 16,0 0-8-16,0 0-11 0,0 0 2 16,0 0-5-16,-55-48 5 0,60 38 2 0,0-2-5 15,4-1 0-15,-3-1-5 0,1-2-4 0,1 2 3 16,1-2-4-16,-2-1-4 0,-1-1 2 0,2-1-4 15,3 1-1-15,-3 0 1 0,-1-1-1 16,1 1-2-16,0-2 1 0,1 0-1 16,0 1-1-16,1 1-2 0,-3 0-12 15,0 1-7-15,1 1-13 0,1 1-20 0,-3 1-14 0,0-1-21 16,-1 1-30-16,-1 2-46 0,-2 0-82 16,2 2-155-16,-4 2-421 0,1 2-711 0</inkml:trace>
  <inkml:trace contextRef="#ctx0" brushRef="#br0" timeOffset="269628.6404">4307 8440 1613 0,'0'0'157'0,"0"0"-27"0,0 0 24 0,0 0 18 16,0 0-8-16,0 0-5 0,0 0-26 0,0 0-21 15,0 0-24-15,0 0-13 0,0 0-8 0,0 0-8 16,0 0-10-16,-110-41-11 0,110 38-7 16,0-1-2-16,1-1 0 0,3 0-2 0,-1-2 1 15,3-3-6-15,2-1 1 0,1-4 0 0,4-2-7 16,-1-3 0-16,6-1-3 0,-4-3-7 0,3 2 6 16,-2 0-6-16,3 1-2 0,-4 3 2 15,0-2-7-15,-2 4 3 0,-2 0 2 16,2 0 0-16,-3 0 3 0,0 2-1 15,-1 1-3-15,-2-1-1 0,-1 1 3 0,-1 2-3 0,0 0 0 0,-1 3 2 16,-2-2-7-16,-1 2 2 0,1-1 0 16,0 1-6-16,-1-2 1 0,1 1-6 15,-1-1-10-15,3 1-9 0,-2 0-12 0,0 0-12 16,-1 0-15-16,2 1-24 0,-2 2-28 0,0 0-52 16,0 0-77-16,0 3-149 0,0 0-418 0,-3 1-573 15</inkml:trace>
  <inkml:trace contextRef="#ctx0" brushRef="#br0" timeOffset="270050.301">3721 7859 0 0,'0'0'0'0,"0"0"0"0,0 0 294 0,0 0 50 15,0 0-20-15,0 0-42 0,0 0-38 0,0 0-38 16,0 0-40-16,0 0-25 0,0 0-24 0,0 0-20 16,0 0-14-16,0 0-14 0,-76-48-6 15,76 40-5-15,0-2-5 0,0 1-1 0,0 0-6 16,3-1-4-16,0-1-7 0,0 2-7 0,-1-1-3 15,1 0-1-15,-1 2-2 0,1-2-4 16,-2 1-1-16,1 1-6 0,1-1-5 0,-2 0 6 16,0 2-5-16,1 0-1 0,-1 0 0 0,2 0-7 15,-2-1 5-15,1 2-1 0,-1 0-1 0,0-3 5 16,-1 2-5-16,2 1-2 0,-1 0 0 0,0-1-4 16,1 1 3-16,-1-1-1 0,0 2-3 0,0 1-4 15,0-1-8-15,-1 2-14 16,2 2-13-16,-2 1-22 0,1 0-41 15,2 0-37-15,-2 1-50 0,2-1-65 0,0 4-99 16,1 0-270-16,1-2-418 0</inkml:trace>
  <inkml:trace contextRef="#ctx0" brushRef="#br0" timeOffset="272583.3282">9621 9606 0 0,'0'0'0'0,"0"0"0"0,0 0 142 0,0 0 185 16,0 0-36-16,0 0-34 0,0 0-14 15,0 0-16-15,0 0-16 0,0 0-18 0,0 0-18 16,0 0-19-16,-10-32-21 0,8 30-17 0,2 2-24 0,-1 0-15 16,1 0-11-16,0 0-17 0,0 0-3 15,0 0-12-15,0 0-10 0,0 0-5 0,0 0-10 16,0 0-4-16,0 0-5 0,0 0-5 16,0 0-1-16,1 0-9 0,-1 0-3 15,2 0-4-15,-2 0-4 0,1 0 2 0,2 0 3 16,0 0 14-16,4 0 7 0,2 0 9 0,3 0 5 15,1 0-6-15,1-1 0 0,3-2 0 0,2 1 0 16,2-1 0-16,0 1-2 16,2-1 0-16,1 1 0 0,-2-1-2 0,1 1 2 0,1 0-5 0,1 2-1 15,2-1-1-15,-2 0-3 16,4 1 3-16,-1 0 1 0,-1 0 1 0,1 0-1 16,1 1-3-16,1 1 1 0,1 1-2 15,6 1 4-15,-2-1 3 0,1-3-4 16,2 2 2-16,0-1-3 0,2 1 2 0,3-2 2 0,-1 0-2 15,2 0 6-15,0 0-5 0,2 0-3 0,-2 0 1 16,2-2-4-16,0 0 5 0,-2 1 2 0,2-1 0 0,0 1 2 16,-1-1-4-16,1 0-1 0,-1 0-1 15,-2 1 1-15,2 0 1 0,-1 0 2 0,0 0 1 16,2-1-1-16,-1 1 0 0,-1 0 0 16,1-2-2-16,-2 3 3 0,0 0-1 0,2-1-4 0,-2 0 1 15,2-2-4-15,1 3 5 0,0-2 1 0,2 0 1 16,1-1 2-16,-4 1-4 0,4 1-2 0,-3 0-2 15,0-1 1-15,0 1 2 0,-1 1 1 0,-3-1 2 16,3 2-4-16,-3-2-1 0,1 0 1 16,-1 0-1-16,0 0 3 0,2-1-1 15,0 2-1-15,-1 0 0 16,5 0-3-16,-1-1 2 0,0 1 2 0,2-1 2 16,-2 1 3-16,4-1-5 0,-1 0-3 0,2 0-1 0,2 1-1 15,-2-2 5-15,1 1 0 0,4 0 1 0,-2 1 0 0,5 0-3 0,1 0 0 16,1-1 0-16,-1 0 1 0,2 1 1 15,-4-3 1-15,0 1 0 0,-1 1-4 0,-5 0 3 16,0-1 0-16,-3 0 1 0,-1-1 5 16,-6 1-5-16,3 0-2 0,-6 1 1 0,-1-2-2 0,-3 1 3 15,-5 0 1-15,-1 0 1 0,-7 1 0 16,-4 0-4-16,0-1 0 0,-3 2-2 0,-5 0 2 16,-3 0 4-16,-3 0 0 0,-3 0 3 15,1 0-1-15,-3 0 5 0,2 0 3 16,-2 0 4-16,0 0 4 0,0 0-2 0,0 0-3 0,0 0-2 15,0 0-8-15,0 0 2 0,0 0-1 0,0 0-3 16,0 0 1-16,0 0-9 0,0 0-5 16,0 0-4-16,0 0-18 0,-2 0-29 0,1 0-43 15,-3 0-16-15,2 2-58 0,-5 3-124 0,4-1-441 16,-3-1-803-16</inkml:trace>
  <inkml:trace contextRef="#ctx0" brushRef="#br0" timeOffset="272948.2184">13309 9438 883 0,'0'0'717'0,"0"0"-204"0,0 0-215 15,0 0-92-15,0 0-48 0,0 0-42 0,0 0-29 16,0 0-30-16,0 0-27 0,0 0-18 16,0 0-7-16,0 0 4 0,0 0 6 0,48-12 11 15,-48 25 7-15,0 1 4 0,-2 5 1 0,-3 3-3 16,2 1-7-16,-5 2-3 0,2 1-5 16,-1 0-1-16,-3 0-3 0,2 1-3 15,-2-2-1-15,2 3-2 0,3-3 1 0,-3-1-4 16,3 0-2-16,1-3 0 0,2-2-4 15,1-1 3-15,-1-4 4 0,1-1-1 0,-1-1 1 0,4-1-3 16,-4-2-10-16,1-2-10 0,-1 1-22 0,1-2-31 16,-3 0-55-16,-1 0-75 0,-1-3-127 15,1 0-514-15,-1-2-781 0</inkml:trace>
  <inkml:trace contextRef="#ctx0" brushRef="#br0" timeOffset="273268.3764">12060 9437 1040 0,'0'0'633'16,"0"0"-166"-16,0 0-190 0,0 0-101 15,0 0-77-15,0 0-62 0,0 0-29 16,0 0-2-16,0 0 10 0,0 0 15 0,0 0 12 15,0 0 2-15,0 0-5 0,0 0 1 0,-43 100-6 0,39-77-3 16,-1 0-2-16,0 1-7 0,-1-3-5 16,-2 0-3-16,2-2-3 0,0-1 0 15,1-2-3-15,0 0-1 0,-3 0 1 0,5-2 0 0,-2 0 1 16,0-2-2-16,1-1 0 0,-1-2-14 16,0-1-23-16,-1 0-33 15,2-2-48-15,-2-1-50 0,-1-2-79 16,-1-1-193-16,2 0-520 0,1-1-255 0</inkml:trace>
  <inkml:trace contextRef="#ctx0" brushRef="#br0" timeOffset="273638.9365">11018 9533 212 0,'0'0'621'0,"0"0"-204"16,0 0-139-16,0 0-86 0,0 0-71 0,0 0-60 15,0 0-28-15,0 0 15 0,0 0 20 0,0 0 19 16,0 0 17-16,0 0-16 0,0 0-10 0,0 0-8 16,-28 79-7-16,24-60-10 15,-2-1-14-15,-1 1-12 0,2-1-5 0,-2-1-3 0,2 2-2 16,-2-4-2-16,0 2-2 0,3-2-2 0,-1-2 3 15,0 0 0-15,0 0 2 0,1-2 3 16,-1-1-8-16,-1-1 0 0,2-2-10 0,-2 2-20 16,0-1-33-16,0 0-54 0,-2 0-87 0,0-3-134 15,2-1-336-15,0-1-769 0</inkml:trace>
  <inkml:trace contextRef="#ctx0" brushRef="#br0" timeOffset="273902.7387">10072 9519 0 0,'0'0'0'16,"0"0"517"-16,0 0-31 0,0 0-106 0,0 0-83 0,0 0-89 15,0 0-85-15,0 0-68 16,0 0-40-16,0 0-14 0,0 0 6 0,0 0-2 0,0 0 1 15,0 0 0-15,-77 76 0 0,66-58 1 0,1 0-4 16,0 0-1-16,0 0 1 0,2 1-1 16,-1 1 5-16,0-1 3 0,0 3 7 0,0-2 5 15,1-1-4-15,-2 1-5 0,6-3-31 0,-1-1-68 16,3-2-102-16,1-4-309 0,1-4-871 0</inkml:trace>
  <inkml:trace contextRef="#ctx0" brushRef="#br0" timeOffset="279041.9438">16565 8795 43 0,'0'0'398'0,"0"0"-34"0,0 0-123 0,0 0 5 15,0 0-20-15,0 0-51 0,0 0-42 0,0 0-18 16,0 0-3-16,0 0-3 0,0 0-12 0,0 0-6 0,-5 4 7 15,7-7 6-15,3 1 3 0,-1-2-2 0,2 0-20 16,-2-1-19-16,4 0-14 0,-3 0-10 16,1-1-8-16,1 1-3 0,2-4-3 0,-2 1-2 15,4-1-1-15,2-1-2 0,-1-2-2 0,1 0-4 16,4 0-4-16,2-2-2 0,-3 0-3 0,8 0-2 16,-2-1 0-16,1-1-4 0,3 0 4 15,0 0 0-15,4-2 2 0,3-1 2 0,2 0-1 16,-2-1-3-16,4-2-1 0,-2 2-1 15,3-5 1-15,0 0 1 0,-2 0 1 0,3-2-1 16,1 3-1-16,-1-1-3 0,-2 0-1 0,1-1 2 16,2 1 0-16,-1 2 1 15,-1-2 0-15,-3 2-4 0,3-1 2 0,-4 2 2 0,2 0 0 16,-2-1 1-16,-3 1-1 0,2 1-2 0,-3-3-1 16,-2 1 1-16,2 2 2 0,0-2 2 0,0-2 0 15,0 0 4-15,0 0-6 0,1 1-2 16,-1-1 1-16,0-1-6 0,0 1 6 0,0-2-1 15,-2 4 0-15,4-4 2 0,-1 1-3 0,0-2 1 16,1 2-1-16,0 1 3 0,-1-1-2 0,3 0 0 16,1 0 1-16,-1 0-3 0,1-1 3 15,-2 1-1-15,0 0-1 0,-1 1 4 0,3 1-6 16,-2-1 0-16,1 1 0 0,1 0-6 0,-2 1 8 16,0-1 1-16,-1 0-1 15,1 1 7-15,-3 1-8 0,1 1 0 16,0-2 1-16,0 1 0 0,-1 2 1 0,-1 0 0 0,-2-2 0 15,1 1-2-15,1 1 2 0,-1-1 0 0,-1 0-1 0,0 1 5 16,-2-1-6-16,0 1 0 0,-1 1 1 16,-2 4-8-16,0-3 10 0,0 2 0 0,0-1 0 0,1 1 6 15,-2 0-7-15,2 0-2 0,0 0 1 16,-1 0-3-16,1-1 4 0,-2 2 1 0,0 1-5 16,2 0 2-16,-2 0-2 0,1 0-1 15,-3 2 4-15,1-1 2 0,-3 1-2 16,2 0 1-16,-3 2 1 0,-2 1-1 0,-2-1 4 15,-1 2 1-15,-3 0 1 0,-1 2 3 0,-3 0-1 0,2 0-1 16,-2 1 0-16,-3 1-1 0,2 0 1 0,-1-1 0 16,-1 0-1-16,1 1 1 0,-2 0-2 15,1 1-1-15,0-1 1 0,-1 1 1 0,1 0-4 16,-1 1 0-16,0 0-2 0,0 1-6 0,0 0 5 16,2-1-2-16,-2 2 1 0,0 0 4 15,0 0-7-15,0 0-6 0,0 0-15 16,0 0-26-16,0 0-27 0,-2 0-39 0,0 5-37 0,-3 3-73 0,-4 1-236 15,1 1-674-15,1-3-246 0</inkml:trace>
  <inkml:trace contextRef="#ctx0" brushRef="#br0" timeOffset="279519.3618">16868 7989 989 0,'0'0'602'0,"0"0"-278"0,0 0 22 16,0 0-105-16,0 0-42 0,0 0-62 0,0 0-53 15,0 0-39-15,0 0-18 0,0 0-7 0,0 0-3 16,0 0 7-16,0 0 0 0,0 0-3 0,83-31 1 16,-59 38-7-16,-2 2-4 0,4 2 1 15,-1 3 1-15,2 0 4 0,1 2 2 16,1 0-1-16,3-2-3 0,-3 1-3 0,4-3-1 0,-2 2-3 15,1-4 2 1,0 2-1-16,0-3 1 0,3 0 1 16,-2-1-5-16,-3-2 4 0,0-1-5 15,-4 0 1-15,-1-1 2 16,-2-1-6-16,-3 0 2 0,-3-2-1 0,-3 0-5 0,2 1 2 16,-3-2-8-16,-2 0-16 0,0 0-22 0,-1-1-34 0,0-5-40 0,0-1-57 15,1-3-117-15,-3 3-312 0,-4 2-539 0</inkml:trace>
  <inkml:trace contextRef="#ctx0" brushRef="#br0" timeOffset="279830.2415">17868 7395 2157 0,'0'0'200'0,"0"0"-12"15,0 0-85-15,0 0-18 0,0 0-1 0,0 0-10 16,0 0-3-16,0 0 0 0,0 0-9 0,0 0-6 15,0 0-9-15,0 0-7 0,121 33-7 16,-97-23-10-16,-1-1 4 0,3 0-3 0,1 2-1 16,0-1-1-16,3-1-7 0,-2 0-4 0,0 0-2 15,-2 0-1-15,1-3-3 0,-6-1 4 0,2-1-3 16,-1-1 0-16,-2-1 1 0,-3 1-5 0,3-1 0 16,-4-1-3-16,-1-1-9 0,-3 0-5 15,0 1-19-15,-3-1-21 0,0-2-25 0,-1-3-29 16,2 0-38-16,-2-2-52 0,1-3-103 0,1-1-205 15,-4 2-407-15,-1 2-183 0</inkml:trace>
  <inkml:trace contextRef="#ctx0" brushRef="#br0" timeOffset="280110.6724">18618 7038 632 0,'0'0'696'0,"0"0"-301"0,0 0-90 0,0 0-42 16,0 0-30-16,0 0-50 0,0 0-58 0,0 0-36 15,0 0-20-15,0 0-11 0,0 0-8 0,0 0-2 16,117-61-3-16,-101 62-8 0,-2-1-4 0,4 3-7 16,0 0-7-16,0 1-2 0,2-1-3 0,0-1-3 15,1 2-2-15,1-2-1 0,-2 1-2 16,2 1 0-16,-1-4 0 16,-1 1-1-16,2 1 3 0,-2-2-4 0,0 0 0 0,0 0-1 0,0 0-6 15,-2 0-13-15,-1 0-17 0,-2 1-25 0,-2-5-28 16,-2 1-34-16,-3-3-52 0,1-1-81 15,-3-2-143-15,2-4-314 0,-4 4-265 0,-2 1 390 0</inkml:trace>
  <inkml:trace contextRef="#ctx0" brushRef="#br0" timeOffset="280384.1201">19204 6528 0 0,'0'0'560'16,"0"0"7"-16,0 0-191 0,0 0-73 0,0 0-49 0,0 0-62 15,0 0-64-15,0 0-45 0,0 0-33 0,0 0-14 16,0 0 3-16,0 0 3 0,0 0 0 16,0 0-2-16,86-17-6 0,-72 22 0 0,0 0-2 15,0-3-1-15,-1 3-2 0,0-2-4 0,1-1-3 0,-1 0-3 16,-2 1-2-16,0-2 2 0,3 1-3 16,-4-2-2-16,1 0-1 0,0 0-4 15,-2 0-2-15,1 0 0 0,-4 0-3 0,3 0-2 16,-4 1-1-16,0-1-4 0,0 0-8 0,0 0-10 15,2 0-20-15,-2 0-30 0,0-2-43 0,0 0-58 16,0-2-105-16,-1 2-232 0,2-1-430 16,-3 2 50-16</inkml:trace>
  <inkml:trace contextRef="#ctx0" brushRef="#br0" timeOffset="283966.9433">20298 6621 0 0,'0'0'0'0,"0"0"370"0,0 0 95 0,0 0-90 0,0 0-47 16,0 0-58-16,0 0-57 0,0 0-53 15,0 0-43-15,0 0-30 0,0 0-27 16,0 0-11-16,-17-37-7 0,20 37-9 0,1 0-5 0,-2 0 0 16,4 2-4-16,-1 1-1 0,3 2 2 15,0 1-2-15,0 1 2 0,1 2 0 0,2 2-2 16,-1 1 5-16,2 5 0 0,2-1-3 15,-2 4 3-15,5 2-5 0,-3 2-3 16,4 0 3 15,0 4-2-31,3 0-2 0,-1 3-1 0,1 1-5 0,1 0-4 0,3-1 1 16,0 0-3-16,-2-2 0 0,5-2 4 0,-3-1-4 0,2 0 1 0,-1-3 0 0,0 2-5 16,3 0 4-16,-5-1-2 0,2 2 0 15,2-1 2-15,-3 1-3 0,2 2 0 0,-5 0 0 16,0-1-3-16,-1 3 0 0,-1 0 1 0,0 0-1 0,-1 1 3 0,1-1 1 15,-1-1-1-15,0-2 0 0,1 0 1 0,-2 0-2 0,0-1 1 16,1-1 1-16,0 0-5 0,-1 0 4 16,0-2-2-16,-1 1 0 0,0-2 3 0,0 0-3 0,-3 2 0 15,2-2 1-15,-1 2-5 0,3-1 2 0,-5-1 0 16,4 3 0-16,-4 0 6 0,3 2-4 16,-2-1 0-16,1 3 3 0,0-2-5 15,3 1 4-15,-5-1-1 0,3 0-2 0,-1 0 3 0,3-2-2 16,-5-1 0-16,6-1-1 0,-6-1-1 15,4 0 2-15,-5-1-1 0,3 1 2 16,-2-3-2-16,-2 4-1 0,1-1 1 16,0 0-2-16,-1 0 3 0,1 0 0 0,1 1-1 0,-2-1 2 0,0 1-3 15,-1 2 0-15,1-2 0 0,-1 2 0 0,2 1 4 16,3-1-2-16,-2 3-1 0,5-2 1 16,-4 2-5-1,5-2 5-15,1-1 0 0,-1 0 2 16,2 2 2-16,1-4-5 0,-2 1-2 15,4 0-1-15,-3-2 1 0,1 1 2 0,0 0 1 0,1-1 1 16,-1 0-2-16,0 1-1 0,2 1 1 0,-2 0 0 16,-2 2 1-16,0 4 0 0,-1-1-1 0,0 1-1 0,-3 2-2 15,4 0 1-15,-1 0 3 0,2-1 2 0,2 2 4 0,2-4-6 16,-1 3-1-16,3-4-1 0,-2 0-4 0,2-1 9 16,-4-2 1-16,4 1 0 0,-3 0 2 0,2-1-5 15,-2-2-3-15,1 2 0 0,-4-1 1 16,1-2 2-16,-3 0-1 0,-4-2 1 15,4 0-5-15,-7-1 3 0,4 0 2 0,-4 1 0 16,-1 0 4-16,0 3-4 0,-1-2-1 0,0 2-2 16,0 1 1-16,-1-3 2 0,-2 1 2 0,1-1 1 0,-2-3-2 15,0 0-1-15,-2-3-3 0,3-3 0 0,-4-2 4 16,4 0-1-16,-4-5 1 0,-1 0 2 16,3-1-5-16,-3-1 3 0,0-1-1 0,0 2 1 15,3-1 2-15,-3 0-2 0,-1 0-2 0,4 0-1 16,-2-2-1-16,-1 2 2 0,0-1 3 15,2 0 0-15,-1 1-1 0,-2-2-3 16,4 0-3-16,-3 1-1 0,1-1 1 0,-1 1-1 16,2-2-2-16,-1 1-4 0,-1-1-13 0,-2 0-13 0,0 0-17 15,0 0-29-15,0 0-39 0,0 0-84 16,0 0-201-16,0-3-646 0,0 2-380 0</inkml:trace>
  <inkml:trace contextRef="#ctx0" brushRef="#br0" timeOffset="284327.4723">22755 9871 2262 0,'0'0'328'16,"0"0"-139"-16,0 0-53 0,0 0-28 0,0 0-21 15,0 0-11-15,0 0-22 16,0 0-14-16,0 0-15 0,-66-117-4 0,67 96 0 0,6-1 2 16,0-2 1-16,-2-2 0 0,5-1-4 0,-1 3-2 15,1-5 3-15,-1 1 2 0,0 0 0 16,-4-2-1-16,2 0-10 0,-1 0-1 0,-2-1 1 16,-2 1-2-16,-1 0 4 0,3 3-6 0,-7-2-2 15,3 1-1-15,0 1-6 0,-1 2 4 16,-1 2 1-16,-3 0 0 0,-1 3 1 0,-1 0-4 15,2 1-5-15,-2 4-9 0,-3 2-12 16,0 1-17-16,0 3-26 0,-1 2-29 0,0 3-45 0,0 4-84 16,-5 0-187-1,6 2-560-15,5 1-663 0</inkml:trace>
  <inkml:trace contextRef="#ctx0" brushRef="#br0" timeOffset="284657.7764">22161 8874 975 0,'0'0'344'0,"0"0"30"0,0 0-79 0,0 0-39 16,0 0-16-16,0 0-45 0,0 0-42 15,0 0-35-15,0 0-29 0,-87-123-13 0,84 107-19 16,3-1-10-16,-1-1-8 0,2 0-9 0,5 0-3 15,-3-2-4-15,5 3 1 0,-2-3-5 0,1 0 1 16,2-1-3-16,0-1-2 0,1 2-2 0,-2-1-5 16,0 0-2-16,-2 2-2 0,3-1-3 0,-2-1 4 15,0-2 0-15,-1 1-1 0,2 1 2 16,-3 1-3-16,1-1-2 16,-3 1-1-16,4 1 1 0,-4-3-1 0,2 3-2 15,-1-1-3-15,0-1-8 0,-1 2-12 0,-2-2-17 16,-2 1-24-16,1 2-31 0,0 2-45 0,-1-1-85 15,-4 5-161-15,1 3-479 0,2 3-720 0</inkml:trace>
  <inkml:trace contextRef="#ctx0" brushRef="#br0" timeOffset="284978.7261">21636 8128 305 0,'0'0'703'0,"0"0"-520"0,0 0 25 16,0 0 10-16,0 0-17 0,0 0 15 0,0 0-21 15,0 0-21-15,0 0-36 0,0 0-30 16,0 0-26-16,2-127-22 0,-1 114-12 0,1-1-11 16,-2-3-1-16,0 2-4 0,2-3-7 0,1-2 2 15,1 2-12-15,-2-4-4 0,2 0-2 0,1-1-8 16,-1-1 4-16,3-1-3 0,-2-2 1 15,0-2 0-15,3-1-2 0,-5-1-1 16,4 2 0-16,-4 1 2 0,-1 1-5 0,2 3-1 0,-2 1-4 16,-1 0-8-16,-2 1-4 0,1 1-6 0,0 1-10 15,0-1-22-15,-2 2-34 0,-4 1-37 16,2 2-66-16,-5 0-91 0,-1 2-196 0,1 4-387 16,1 3 45-16</inkml:trace>
  <inkml:trace contextRef="#ctx0" brushRef="#br0" timeOffset="285305.1025">21062 7209 753 0,'0'0'184'15,"0"0"12"-15,0 0 52 0,0 0-28 0,0 0-2 16,0 0-18-16,0 0-41 0,0 0-27 15,0 0-21-15,0 0-29 0,0 0-20 0,0 0-17 16,0 0-17-16,0 0-6 0,-62-111-7 0,64 99-2 16,4 0 6-16,-3-2-4 0,4-1 1 0,-1 2-3 15,1-2 0-15,-1 0-4 0,-1-1-2 16,4 2-2-16,-6-2-7 0,5-1 4 0,-3 0-1 16,0 1-1-16,2-1 5 0,-3 0-7 0,1 2-1 15,0-1-4-15,-1 0-15 0,1 1-13 0,-3 0-25 16,4-1-36-16,-3 1-29 0,-2 2-42 15,2 0-34-15,0-1-46 0,-2 4-94 0,-1-1-168 0,0 4-182 16,0 3 406-16</inkml:trace>
  <inkml:trace contextRef="#ctx0" brushRef="#br0" timeOffset="285793.251">20686 6688 0 0,'0'0'0'0,"0"0"0"15,0 0 172-15,0 0 120 0,0 0-55 0,0 0-24 16,0 0-25-16,0 0-19 0,0 0-23 0,0 0-14 0,0 0-7 16,0 0-3-16,0 0-7 15,0 0-7-15,-11-58-7 0,11 52-14 0,-1 2-13 16,1-1-9-16,0-1-10 0,0-1-5 15,0 1-5-15,0-2-8 0,0 3-6 0,0-3-9 0,0-2-9 16,1-1-4-16,5-1-3 0,-2-1-2 16,-1 1 0-16,4-1 3 0,-1-1-5 0,0 2 0 15,4-3-1-15,-2 1-6 16,1-1 6-16,-2-1 1 0,4 2 0 16,-1-2 4-16,0 0-6 0,1 2-1 0,-2 1 0 15,-1 0-3-15,2 2 3 0,-2 1 0 0,-3 3-1 16,0 0 0-16,-1 2-3 0,-1 1-9 0,-1 2-20 0,-1 2-46 0,-1 0-58 15,1 0-50-15,-1 2-58 0,0 3-98 0,0 0-276 16,0 0-339-16</inkml:trace>
  <inkml:trace contextRef="#ctx0" brushRef="#br0" timeOffset="287988.6728">4302 8556 0 0,'0'0'0'0,"0"0"0"0,0 0 0 0,0 0 0 16,0 0 235-16,0 0 32 0,0 0-7 0,0 0-26 15,0 0-36-15,0 0-37 0,0 0-34 16,0 0-24-16,30-64-13 0,-30 61-6 16,2 2-7-16,-2 0-7 0,0-1-9 0,0 1-7 0,0 0 0 15,0-1 2-15,0 0 9 0,0 2 10 0,0 0 6 16,0 0-3-16,0 0-14 0,0 0-16 16,0 0-18-16,-2 0-16 0,0 0-9 0,-2 3-6 15,-1 0-3-15,-2 4 0 0,-3 0 0 0,-3 4 3 16,1-1 0-16,-4 1 2 0,-1 2 0 0,1-1 0 15,-1 2 0-15,-3-1-1 0,-1 3 2 16,1 0 0-16,-6 3 0 0,2-1 0 0,-1 1-2 16,3 0-4-16,-5 2-2 0,1 0 0 15,-2 0 3-15,0 2 3 0,-2 1 3 0,1 0-4 16,-1 1 0-16,-1 0-2 0,-1 3 4 16,0-1 3-16,1 1-1 0,-3 0 0 15,3 0-3-15,-1-1-1 0,2 0-1 16,4-2 2-16,0-1-1 0,1-1 2 0,1-1-1 15,0 0-2-15,1 0-1 0,-2 0-1 0,3 2 2 0,-2 0-2 0,-3 2 5 16,3 2-2-16,-3 0 1 16,-1 2-1-16,1 1-2 0,-5 0 1 0,1 0 1 15,-4 1 0-15,1 0 3 0,0 2-9 0,0-2 6 0,0 1 0 0,-2 3-1 16,-2 0 8-16,0 0-8 16,-2 1 0-16,2-1 1 0,-1-2-2 0,-1-2 3 0,2-3 1 15,0-1 0-15,-3 0 0 16,0 0 0-16,-1-2-3 0,4 1 0 0,0-2 0 15,1-1-1-15,4-1 3 0,-1-1-2 0,0 0 0 16,4-2 2-16,-1 0-3 0,1-1 1 0,2 2 0 16,-1-1-3-16,0 0 2 0,1-2 1 0,3 0-1 15,2-2 4-15,-2 0-2 0,5 2-1 0,-2-2 4 0,3-2-6 16,5-3 1 0,-1-2 0-16,8-4 2 0,1-2 5 0,4-2-2 0,1-1 0 15,1 3-3-15,0-3-1 0,0 0 1 0,0 0-1 16,0 0 3-16,0 0-1 0,0 0 2 0,0 0-1 15,0 0-2-15,0 0 2 0,0 0-4 0,0 0 1 0,0 0-1 16,0 0-3-16,0 0-3 0,0 0-4 16,0 0-12-16,0 0-11 0,0 0-17 15,0 0-17-15,0 0-29 0,0-3-51 0,0 3-93 16,-2 0-211-16,0 0-355 0,2 0 277 0</inkml:trace>
  <inkml:trace contextRef="#ctx0" brushRef="#br0" timeOffset="288486.3151">2018 9913 1420 0,'0'0'143'0,"0"0"-28"0,0 0-31 0,0 0-43 15,0 0-62-15,0 0-45 0,0 0 14 0,0 0 27 16,0 0 28-16,0 0 34 0,0 0-7 0,0 0-15 16,-43 124-3-16,35-94-2 0,1 3-1 15,-4 3-3-15,-1 3 2 0,-1 3-12 0,-2 1 11 16,-2 3 3-16,-2 2 2 0,-6 1 11 0,1-2-17 16,1-1-5-16,3-8-1 0,1-5-1 15,1-9 13-15,5-7 5 0,1-2 3 0,0-3 10 16,3-5 3-16,2 0 7 0,5-3 8 15,1-2-1-15,1-2 0 0,0 0 0 0,0 0-15 16,0 0-18-16,3 0 0 0,3 0 1 0,7-4 14 16,0 1 23-16,7-2-2 0,5 0-6 0,2-2-17 15,5 1-1-15,2-1-1 0,1 0-2 16,2-1 23-16,-1 1 2 0,1-3-6 0,1 2 2 16,-4-3-14-16,5 0-9 0,-6 1 1 15,-2-1 1-15,-2 2-4 0,-5 1-3 0,-5 2-2 0,-3 1 1 16,-4 0 4-16,-4 3 6 0,-2-1 1 15,-1 2-2-15,-4 1 4 0,-1 0 8 0,0 0 8 16,0 0 8-16,0 0-4 0,0 0-8 0,0 0-10 16,0 0-12-16,-1 1-9 0,0 1-9 15,1-2-8-15,-1 0-17 0,0 1-45 16,1 0-100-16,0 1-75 0,0 0-303 16,0 1-1057-16</inkml:trace>
  <inkml:trace contextRef="#ctx0" brushRef="#br0" timeOffset="289202.1696">800 11897 960 0,'0'0'593'0,"0"0"-241"0,0 0-24 16,0 0-47-16,0 0-64 0,0 0-54 0,0 0-44 16,0 0-35-16,0 0-21 0,0 0-21 15,0 0 22-15,0 0-5 0,-63-60-6 0,55 59-1 16,-7 9-33-16,7 1-4 0,-12 7-1 0,1 8 1 16,0-5 2-16,-2 9-4 0,4 0-2 0,-2 1-7 15,0 3-11-15,-2 3 9 0,2 3-4 16,0 0 2-16,0 2 11 0,6 1-13 15,0-2 2-15,0 1 1 0,8-5-9 0,-2 0 11 16,7-4-2-16,0-2-6 16,5-7-6-16,5-1-33 0,3-2-35 0,10-4-59 0,15 1-134 15,5-12-237-15,-4-3-709 0,-11-1-43 0</inkml:trace>
  <inkml:trace contextRef="#ctx0" brushRef="#br0" timeOffset="289610.566">941 11964 2014 0,'0'0'278'0,"0"0"-6"16,0 0-95-16,0 0-63 0,0 0-68 0,0 0-34 15,0 0-2-15,0 0-4 0,0 0 4 0,0 0 12 16,0 0-6-16,0 0 0 0,0 0-3 0,92 18-7 16,-66-7 4-16,2 1-1 0,-3 4 3 0,3 2 1 15,-5 0-4-15,-2 0 0 0,-1 3-3 16,-3-1-1-16,-5-1-2 0,-1 0 1 0,-3 0-1 15,-5-1-4-15,-1-1 5 0,-2-2-2 16,0-1 1-16,-2-3 11 0,-1 0-8 0,-5-3 4 0,0 0 1 16,3-5-8-16,-3-1 12 0,-2-2-3 15,3 0-3-15,2-5 1 0,-2-4-14 0,4-2-1 16,-3-2-3-16,6-2-1 0,-1-4 4 0,1-4 1 16,8 0 2-16,2-4 2 0,0 0 0 0,3-4-3 15,3 2 3-15,4 0 3 16,-4 1-2-16,8 2 5 0,-2 4 0 0,1 2-4 15,4 2 7-15,3 4-13 0,1 3-1 0,-1 4 4 0,-8 6-9 16,-2 1 11-16,-4 7-1 0,-1 2-5 16,-2 2 7-16,-2 4 2 0,-1-1-3 15,-2 2 3-15,-2 1-4 0,-2 2-5 16,-3 0-14-16,0-1-16 0,-1 0-34 0,0-2-48 16,-1-1-100-16,-1-3-160 0,-3-4-522 0,3-3-530 0</inkml:trace>
  <inkml:trace contextRef="#ctx0" brushRef="#br0" timeOffset="289840.5192">1190 11393 1559 0,'0'0'208'15,"0"0"-40"-15,0 0-56 0,0 0-56 0,0 0-58 16,0 0-106-16,0 0-43 0,0 0 5 15,0 0-48-15,0 0-516 0,0 0-82 0</inkml:trace>
  <inkml:trace contextRef="#ctx0" brushRef="#br0" timeOffset="290401.1745">1651 11303 1438 0,'0'0'305'0,"0"0"-20"0,0 0-9 0,0 0-42 15,0 0-38-15,0 0-54 0,0 0-62 0,0 0-35 16,0 0-32-16,0 0-14 0,0 0 1 0,0 0-2 15,0 0 10-15,9 23 6 0,-2-1-5 16,1 2 2-16,5 3 5 0,-2 4 12 0,1 1 9 16,-1 3-2-16,1 0-6 0,3 2-15 0,-3-1-10 0,1-2 5 15,-2 2 0 1,3-1-2-16,-1-2 3 0,-3-1-6 16,2-1-3-16,-2 2 5 0,-2-3 2 0,0 0-5 0,-3-1-10 15,1-4-28-15,-3-4-40 0,1-2-38 0,-1-3-38 0,-1 0-98 16,-2-2-215-16,0-5-591 0,0-3-69 0</inkml:trace>
  <inkml:trace contextRef="#ctx0" brushRef="#br0" timeOffset="290673.9291">1733 11769 1630 0,'0'0'270'0,"0"0"-25"0,0 0-49 0,0 0-18 16,0 0-22-16,89-132-31 0,-67 112-22 0,4 4-12 15,-1 2-23-15,-1 2-17 0,3 1-12 16,3 4-12-16,0 4-8 0,-1 3-4 0,0 0-5 16,-4 8-3-16,3 2-4 0,-3 3-2 15,-4 2 4-15,-1 2-6 0,-4 1 3 0,1 0 5 0,-7-1-5 16,0-1 3-16,-4 1-1 0,0-1-6 16,-4-3 4-16,-1 2-2 0,-1-2-6 0,0 1-18 15,0-3-18-15,-2 0-38 0,-5-1-47 16,1-2-71-16,-4 0-161 0,1-4-478 0,2 0-729 0</inkml:trace>
  <inkml:trace contextRef="#ctx0" brushRef="#br0" timeOffset="290981.1303">1814 11168 1264 0,'0'0'348'0,"0"0"-152"0,0 0 13 15,0 0-72-15,0 0-38 0,0 0-56 0,0 0-106 16,0 0-87-16,0 0-7 0,0 0 28 0,0 0 66 16,0 0-1-16,0 0-337 0,0 0-868 0</inkml:trace>
  <inkml:trace contextRef="#ctx0" brushRef="#br0" timeOffset="292133.9566">2269 11128 135 0,'0'0'300'0,"0"0"-138"0,0 0-67 16,0 0-30-16,0 0 23 0,0 0 26 0,0 0 7 0,0 0-14 15,0 0-35-15,0 0-38 16,0 0-30-16,0 0-17 0,0 0-15 0,0 0-11 15,20-42-8-15,-20 42-17 0,0 1 16 0,0 1 18 16,-3 2 21-16,-1 0 26 0,3-1-4 0,-1 0-1 16,1-1-6-16,1-1 1 0,-1 0 1 0,1-1 1 15,0 0 2-15,0 0 4 0,0 0 13 16,0 1 29-16,0-1 40 0,-2 0 52 0,2 0 41 0,0 0 20 16,0 0-5-16,0 0-30 0,0 0-33 15,-1 0-47-15,-2 0-35 0,3 0-18 0,-2 0-7 16,1 0 15-16,1 0 12 0,-1-1 3 0,1 1-4 15,0 0-6-15,0 0-6 0,0 0-4 16,0 0-2-16,0 0-2 0,0 0-2 0,0 0-6 16,0 0-6-16,0 0-6 0,0 0-6 0,0 0-4 15,0 0-2-15,0 0-3 0,0 0 0 0,0 0 0 16,0 0 0-16,0 0 5 0,0 0 3 16,0 0 4-16,0 0 2 0,0 0-2 0,0 0 0 15,0 0-3-15,0 0-4 0,0 0 0 16,0 0-3-16,0 0-4 0,0 0-1 0,0 0-1 15,0 0-2-15,0 0 0 0,0 0 0 16,0 0-1-16,0 0-1 0,0 0 1 0,0 0-1 0,0 0 2 16,0 0 1-16,0 0 0 0,0 0 1 15,0 0-2-15,0 0-2 0,0 0 0 0,0 0 0 16,0 0 2-16,0 0 1 0,0 0 1 16,0 0-1-16,0 0-2 0,0 0-1 0,0 0-2 0,0 0 2 15,0 1-5-15,0 1 1 0,-2 2-1 0,0 1 1 16,-1 4 6-16,2 4 0 0,-2 1 2 15,-2 3 2-15,3 2-6 0,0 2 1 16,-1 1-1-16,-1 4 1 0,2 0 1 16,0 2 0-16,-4-2 1 0,5 1-2 0,1-2 1 15,0 2 0-15,0 0 0 0,0-2 0 0,1 0 0 16,6-2 4-16,-3-3 0 0,4-2-1 0,2-2 2 0,2 1-4 16,1-2 0-16,4-4-1 0,-1-1-2 15,2-1-5-15,-1-3 1 0,6-3 3 16,2-3 6-16,2 0 5 0,1-1 0 0,1-6-1 0,2-4-6 15,0 0-4-15,-1-3-4 0,0-1-3 16,-2-1-7-16,-6-1-1 0,-1 1 3 0,-1-1-13 0,-6 1-5 16,0 0-1-16,-2-1 4 0,-3-3 18 0,-1 2 16 15,-3 0 8-15,1 1 0 0,-6 1 2 16,0 3 8-16,-2-1-3 0,-3 0-2 16,-4 2-1-16,1 2-6 0,1 2 3 0,-2 1 2 0,0 2 0 0,0 3 5 15,-2 2-1-15,-1 0-1 16,-1 0-2-16,-2 3-6 0,4 5-6 15,-4 1-4-15,1 1 0 0,3 4-2 0,0 1 1 16,2 0 1-16,0 1-4 0,6 1 2 0,-1 1-2 0,3-1 0 16,1 0 2-16,0 0 0 0,6 1 3 0,2-4-3 15,3 0-2-15,2-4 1 0,0-3-3 0,5-5 0 16,0-1 0-16,2-1-1 0,-4-1 5 16,4-4-2-16,-3-3 3 0,1-1-1 15,-1-3 2-15,-3 0 0 0,-1-1-2 0,0 0 0 16,-4 1-3-16,-1-2 0 0,1-1 3 15,-2 0 3-15,-1 0-12 0,-1 0 1 0,-2 0-1 16,0 2 4-16,-3 1 14 0,0-1 3 0,0 5 2 0,0-2-4 16,-2 3 3-16,1 3 5 0,-1 3 0 0,1-1 1 15,0 2-7-15,1 0-8 0,-1 0-12 0,1 0-9 16,0 0-15-16,0 3-18 0,0 3 6 16,0 3 5-16,2 4 19 0,5-2 20 0,3 1 5 15,3-3 5-15,3-2-5 0,3-2 0 0,3-3 2 16,3-2-8-16,1 0 4 0,0-7 0 0,0-1-2 15,0-5 1-15,1-1-3 0,-3-4 0 0,2-2 0 16,-4-3 3-16,-1-1-1 16,-3 0 1-16,-5 0 3 0,-1-4-3 0,0 1 6 15,-4-2 1-15,-1-2-1 16,-4-2 9-16,-3 3-1 0,0-2-1 0,-1 3 4 0,-8-3-6 16,1 3 9-16,-4 1 3 0,-5 2-3 0,0 3 2 15,-2 5-8-15,-3 3 6 0,1 4 4 0,-2 1 2 16,3 7 0-16,2 3-9 0,0 0-4 15,-1 7-5-15,3 4 0 0,0 6-2 0,-2 3-5 0,4 7 0 0,1 4-3 16,4 2-3-16,3 3 0 0,4 4-3 16,2 1 4-16,2 2 3 0,8 3 0 0,-1-2 7 15,2 6-6-15,1-5 0 0,0-1 1 16,3-2-6-16,-4-5 2 0,1-1-9 0,-1-4-5 16,2 3-22-16,0-3-42 0,-3 1-53 15,1 1-135-15,-1-2-232 0,-4-10-656 0,0-7-165 0</inkml:trace>
  <inkml:trace contextRef="#ctx0" brushRef="#br0" timeOffset="293720.0206">1316 13057 2889 0,'0'0'-15'15,"0"0"-21"-15,0 0-7 0,0 0 7 0,0 0 11 16,0 0 27-16,0 0 11 0,0 0 2 0,0 0 2 15,-10 149-6-15,21-111 2 0,4 3-2 16,-1 4 2-16,2 2 2 0,-1 2-4 0,2-1-2 0,2 8-13 16,2 3-1-16,-6-3 2 0,2-12-1 0,-9-15 9 15,-4-12 4-15,-4-7 0 0,0-4 9 16,0-1 10-16,0-2 14 0,-1-1 5 16,-2-2 3-16,-3 0 1 0,2 0-16 0,-5-3-10 0,-1-4-11 15,-4-1-17-15,0-3 1 0,-6-3-7 16,0-3 2-16,-3-4-2 0,-4-3-7 0,1-4 10 15,-3-3 0-15,-1-6 3 0,-1-2 6 16,-1-6-9-16,-2-2-1 0,1-2 1 0,3-4-1 16,-1-2 5-16,1 1 2 0,5-2 0 15,-2 3 0-15,7 1-4 0,0 0-2 0,9 2-3 16,1 2 3-16,8-2-1 0,2 3 7 0,6-1 0 0,9 2-4 16,6 1 10-16,3 2-1 15,7 2 2-15,5 5 7 0,3 4-9 0,2 4-1 16,2 4-3-16,0 8-5 15,5 5 4-15,5 10 0 16,8 5-13-16,0 13-2 0,-4 8-7 0,-15 7-1 0,-12 4 13 0,-11 5 0 0,-5 5 6 0,-4 2 3 16,-9 4-2-16,-1-3 0 0,-2-1 2 15,-8-3-2-15,-6-4 3 0,0-5 5 0,-5-1-2 16,2-4 2-16,1-6-1 0,3-6 7 0,1-4 9 16,2 1 1-16,1-5 2 0,1 2-9 15,0-2-9-15,2-2-5 0,6-3-5 0,1-3-5 16,1-3 9-16,9-6 2 0,10-9-5 15,11-9-3-15,4-4-2 0,6-2-1 0,1-2 11 16,-1-1-1-16,-1 3-3 0,-2-2 0 0,1 0-1 16,-2 0 3-16,-3 5 3 0,-4 0-1 0,-4 4 1 15,-3 0 6-15,-5 6-6 0,-6 4 1 16,-3 5 3-16,-3 4 5 0,-3 2 20 0,-2 2 13 16,0 0 10-16,0 0-1 0,-5 0-20 15,-3 1-16-15,1 2-12 0,-5 1-9 0,-3 3 2 0,2 2 4 0,-3 0-1 16,3 1-4-16,0 3 3 0,3 0-2 0,2 3 1 15,0 0 6-15,-1 2-6 0,6 1-1 16,1-1-3-16,2 2-5 0,2-1 3 0,6 0 3 16,4 0 0-16,2 2 5 0,5-3-4 0,2-2-2 15,0-2-4-15,4-3-3 0,-1-4-2 16,-4-5 1-16,2-2 0 0,-1-4-1 0,0-4 5 16,-3-3 0-16,1-3 5 15,-4-1 4-15,0 1-5 0,-2-2-2 0,0 0-1 16,-3-1-1-16,-3-1 6 0,1 1 7 0,-3 0 2 0,-4 1 7 15,-1-2-4-15,0 1 2 0,-4-2 1 16,1 2-1-16,-3 1 2 0,2 3 4 0,-3 0 3 0,5 4 6 16,0 2 11-16,1-2-1 15,-1 5-1-15,-1-1-2 0,2 1-9 0,1-1 1 0,0 1-3 0,0-1-10 16,0 1 0-16,0 1-4 16,0 1-1-16,0 1 2 0,0 0-7 0,0 1-2 0,0 0-3 0,0 0-3 15,0 0 2-15,0 0 0 0,0 0-1 16,0 0-1-16,0 0-4 0,0 0-2 0,0 1 3 15,0-1 1-15,0 0 2 0,0 1 3 16,0-1-2-16,0 0 2 0,0 0 3 0,0 0 0 16,0 0 2-16,0 0 3 0,0 0-2 0,0 0 0 15,0 0-1-15,0 0-2 0,0 2 6 0,-1-2 2 16,1 0 2-16,0 0 0 0,0 0-2 0,0 0 0 16,0 0 1-16,0 0 1 0,-1 0 0 15,1 0-1-15,0 0-1 0,0 0-4 0,0 0 0 16,-1 0-4-16,1 0 2 0,0 0 2 0,-1 0-6 15,1 0 2-15,0 0-4 0,0 0-1 0,0 0 6 0,0 0-2 16,0 0 3-16,0 0 3 0,0 0-4 16,0 0 2-1,0 0 1-15,0 0-1 0,0 0 3 0,0 0 2 0,0 0-2 16,0 0-1-16,0 0-1 0,0 0-3 0,0 0 1 16,0 0-1-16,0 0-1 0,0 0 1 0,0 0-3 15,0 0-2-15,0 0 0 0,0 0-2 0,0 0-1 0,0 0 0 16,0 2-9-16,0 4 4 15,1 4 3-15,1 2 3 16,0 5 9-16,5 0 0 0,-3-2-1 16,4 2-1-16,1-1-1 15,0 1 0-15,1-5 0 0,-3 1-1 16,5-3 1-16,-1-2 1 0,2-1 1 0,4-3-3 0,-2-2 6 0,4 0-2 16,1-2 1-16,-2-4 6 0,3-4-8 0,-1-2-1 0,-1-4-1 0,1-4-2 15,-3-1 3-15,1-4 1 0,-1-3 1 0,-4-2 2 0,0-2-4 16,1 1 1-16,-5-3-1 0,-2 0 1 0,-1-3 1 15,-3-1 2-15,0-3-2 0,-1 1-1 16,-4 1 3-16,2 1-1 0,-4 1 2 0,-3 3 3 0,0 2-4 16,-1 1 2-16,0 5-3 0,-2 2 1 15,2 5 2-15,2 2-1 0,-1 3 5 0,0 3 3 16,4 5 0-16,1 1 1 16,2 3-5-16,0 0-7 0,0 0-6 0,0 0-6 0,1 7-2 15,-1 4 2-15,3 5 2 0,5 5 5 16,1 5 3-16,2 1 3 0,3 6-4 0,2-1 2 15,1 4-3-15,-2-1-3 0,4 3 3 0,-1 2 0 0,-4-1 0 16,4 1 1-16,-3 1-11 0,-1 0-18 16,-1-2-28-16,-3-1-47 0,2-1-32 0,0-5-39 0,-5-3-79 15,3-8-141-15,-3-7-373 0,-4-7-479 16</inkml:trace>
  <inkml:trace contextRef="#ctx0" brushRef="#br0" timeOffset="294425.2694">2416 12419 1236 0,'0'0'280'0,"0"0"-193"0,0 0-27 16,0 0-36-16,0 0 12 0,0 0 58 0,0 0 17 15,0 0-9-15,0 0-10 0,0 0-13 0,142 16-17 16,-105-19-8-16,4-5-8 0,-1-4-7 15,-1 0-4-15,0-5-5 0,-3-4-4 0,0 0-2 16,-3-2-3-16,-1 1-9 0,-2-4 0 0,-1-1-3 16,-4 0-5-16,-4-1 8 0,-2 0-3 0,-3 0 7 15,-4-1 6-15,-3-1 2 0,-4 0 9 0,-2 2 1 16,-3 1 4-16,0 4 8 0,-3 4 5 0,-3 1 15 16,-2 4 8-16,0 4 4 0,-2 0-8 15,-2 5-12-15,1 2-7 0,1 2-9 0,2 1-5 16,-3 0-10-16,3 2-17 0,1 5-5 15,-2 8-7-15,0 2 1 0,0 4 4 0,2 1-4 16,3 5 1-16,2 3-2 0,3 5-2 0,-1 0 5 16,2 5 0-16,5 2 1 15,0-1 0-15,3 4-2 0,2-1 1 0,-2 0-2 0,3-3 1 16,-1-2 0-16,1-9-3 0,1-2 4 16,-3-4-4-16,2-6 3 0,-3-6-2 0,-1-5-2 0,0-4 0 15,0-3-2-15,-2 0 5 0,4-7-2 0,-1-3 2 16,3-2 5-16,0-4-2 0,0-3 1 15,1-2 1-15,-2-1-3 0,0 0 1 0,-1 1-1 16,1-3 0-16,-3 1 0 16,2-1 0-16,-3 3 1 0,2 5 0 0,-2 2-4 0,-3 4-1 15,-1 5-1-15,-2 3-1 0,-1 1 1 16,2 1 1-16,3 0 4 0,5 0 1 0,3 1 6 16,3 4-1-16,3 1 0 0,1 1 0 0,5 0-4 0,-2 0 3 15,3-2-2-15,-1 1 4 0,2-4 2 0,3-2 0 16,1 0 2-16,0-6-1 0,2-4 1 15,0-1-2-15,-3-3 1 0,-1-1 1 0,-3-1-2 16,-2-1 0-16,-6-1-1 0,-3 1 0 0,-2 1 4 16,-2-1 0-16,-1 0 2 0,-5 0 1 15,-2 1-5-15,-2 1-1 0,0 0 1 16,-2 3-2-16,0 0 1 0,-3 3 0 0,-1-1-2 16,-2 5-4-16,0 0-1 0,0 2-4 0,-1 3-5 15,1 0-3-15,-2 2-4 0,-1 4-5 0,0 3-17 0,-1 1-27 16,-1 5-31-16,-1 0-53 0,-5 5-84 15,2 2-233-15,2-3-714 0,5-6-236 16</inkml:trace>
  <inkml:trace contextRef="#ctx0" brushRef="#br0" timeOffset="294835.2261">1870 13983 2563 0,'0'0'170'0,"0"0"-59"0,0 0-7 16,0 0-28-16,0 0-11 0,0 0-7 0,0 0-5 15,0 0 3-15,0 0-6 0,0 0-1 0,0 0-9 16,123-90-3-16,-82 69-7 0,2-3-5 0,7 0-2 16,2-4-7-16,-1-2 5 0,5-1-2 15,0-1-3-15,2 0 2 0,-3-2-9 16,4 2 1 0,-5 1-3-16,1 0-5 0,-5 0 1 0,-7 3-1 15,-4 4 2-15,-5 3 1 0,-8 3-2 0,-3 2 2 0,-5 6-4 16,-5 1 4-16,-6 5-2 0,-2 2-2 0,-5 2 8 0,0 0-2 15,0 0 0-15,0 0-1 0,0 0-11 16,-3 0-5-16,-1 0-18 0,0 3-23 0,-5 3-18 0,-1 1-36 16,-3 2-29-16,-2 4-61 0,-1-1-152 15,4-2-493-15,3-4-806 0</inkml:trace>
  <inkml:trace contextRef="#ctx0" brushRef="#br0" timeOffset="295243.9274">2163 14087 1638 0,'0'0'277'0,"0"0"-130"0,0 0-37 0,0 0 3 16,0 0 43-16,0 0 22 0,0 0-21 0,0 0-29 16,0 0-37-16,0 0-23 0,0 0-17 0,0 0-6 15,0 0-5-15,137-18-5 0,-113 9 1 16,4-4 2-16,5-2-1 0,2-2 5 0,0-3-9 15,4-3-7-15,1 1-5 0,5-3-7 0,-1 1 4 16,0-4-3-16,-1 2 3 0,-2 0-2 16,-2-1-4-16,0 1-1 0,-4 1-4 0,1 1-2 15,-5 2 1-15,0 2 0 0,-1 2-1 0,-4 0-1 16,-3 2-2-16,-3 1 0 0,-1 2 1 0,-6 1 3 16,0 3-5-16,-5 4 3 0,0 2-3 0,-6 1-2 15,1 1 5-15,-2 0-2 0,-1 1 5 16,0 0 1-16,0 0-2 0,0 0 0 0,0 0-5 15,0 0-1-15,0 0 2 0,0 0-1 0,0 0 1 16,0 0-3-16,0 0 0 0,0 0-1 16,0 0-1-16,0 0 0 0,0 0-6 0,0 0-7 15,0 0-11-15,-1 0-19 0,-2 0-19 0,3 0-32 16,-2 0-35-16,-2 2-60 0,-1 3-165 16,0-1-742-16,3-2-512 0</inkml:trace>
  <inkml:trace contextRef="#ctx0" brushRef="#br0" timeOffset="333148.5286">1204 5287 0 0,'0'0'336'16,"0"0"116"-16,0 0-50 0,0 0-28 0,0 0-24 0,0 0-32 15,0 0-60-15,0 0-56 0,0 0-76 0,0 0-52 16,0 0-27-16,0 0-18 0,-9-32-12 15,9 32-11-15,0 0-12 0,0 0-7 0,0 2-8 0,0-1-9 16,0 0-6-16,0 3 9 0,0 0 23 16,0 4 20-16,1 3 16 15,4 3 5-15,-2 4-11 0,-1 1-6 16,5 4 1-16,-3 2-6 0,1 3-1 0,-3 3 3 16,0 0 3-16,3 1-3 0,-2 1 2 15,-2 0-5 1,2 1-9-16,-1-1 5 0,0-2-2 15,0-2-3-15,-1-3 1 0,3 0-4 0,-1-2 2 0,-2-3 1 16,1-1-1-16,-2-2 0 0,1-1-1 0,2-2 0 0,-1-1 1 16,-1-3 0-16,1-3 0 15,-1 1 0-15,-1-2-5 0,0-2 2 0,1-2 1 0,-1 0 0 0,0-1 6 0,1-2 4 16,-1 1 12-16,0-1 12 0,0 0 12 0,0 0 9 0,0 0 1 0,0 0-2 16,0 0-14-16,0-3-17 0,0-3-12 15,-1-1-11-15,0-3-1 0,-5 0 1 0,2-2 1 0,0 0-2 16,-3-3-1-16,3-1 2 0,-2 0-1 15,-2-2-1-15,4-2 0 0,-5 1-1 0,2-2-2 16,2-3 2-16,-3 2 0 0,-1-3 0 0,4 0 0 16,-4 1 1-16,1 1-3 0,-1-1 3 0,1-1 0 15,2 3-3-15,-1-3 5 0,-2 1-3 0,4 1 0 16,-2 0 1-16,-1 0 0 0,4-3-1 16,-4 3 0-16,4-2-1 0,-3 1 0 0,1-2 1 15,3 0-2-15,0-1 1 0,-3 1-4 16,5 1 1-16,0 0 2 15,1 1-3-15,0-2-1 0,0 1-1 0,5 0 1 0,2-1 0 16,1 3 5-16,1 0-2 0,3 3-2 0,-2-1-1 16,1 1-3-16,2 3 3 0,2 1 0 0,-2 1-5 0,-2 3-6 15,3 1-6-15,0 3 2 0,-3 1 7 16,2 1 8-16,2 3 6 0,0 3 0 0,1 0-1 16,0 0-6-16,1 5-2 0,0 4 0 15,-3 1 0-15,3 2 10 16,-4 6 1-16,-2 1 2 0,-2 3 1 0,0 3-10 0,0 1 10 0,-6 1-10 15,-1 5 10-15,0 1 8 0,-2-1-8 0,0 1 7 16,-4 0-10-16,-5 2 0 0,-1-2 1 0,-1 1 0 16,-3-2 3-16,-3-3 0 0,-3 0-2 0,0-2 3 15,-1-1-2-15,-1-4-1 0,0-2 2 16,-4-2-1-16,5-2 0 0,0-2 0 0,1-2-1 16,2-3 0-16,4-2 0 0,1 0-1 15,0-3 3-15,5 0-1 0,2-2 2 0,1 0 0 0,1-2 1 16,4 0-1-16,-1 0-1 15,1 0 0-15,0 0-4 0,0 0-4 0,0 0-5 16,0 0-7-16,0 0-1 0,2 0 4 0,3 0 6 0,-1 0 5 0,3 0 2 16,2 3-1-16,2 1 0 15,-1-1 2-15,2 3 0 0,0 0 1 16,4 2-1-16,-3 0 1 16,0 3 0-16,5-1 1 0,0 2 0 0,-3-1 0 0,5 2-2 15,-2-1 1-15,1 1-1 0,1-2-3 0,-5 2 2 0,3-3 4 16,-1 1-1-16,-3-3 4 0,1 1-13 0,0 2-4 15,2 1 0-15,-3-1-9 0,-2-2 17 0,-4-3 3 16,1 1 0-16,-6-4 9 0,2 0-8 0,-2 0-2 16,-1-1 0-16,0-1 0 0,1-1 1 15,-2 2 3-15,-1-2 2 0,1 0 4 0,-1 0 7 0,0 0 6 16,0 0 2-16,0 0 1 0,0-2-13 16,0-3-15-16,0-2-19 0,0-3-30 15,0 0-20-15,0-2-49 0,0 1-108 0,0 2-360 16,0 4-821-16</inkml:trace>
  <inkml:trace contextRef="#ctx0" brushRef="#br0" timeOffset="333677.2636">1474 5205 1233 0,'0'0'561'15,"0"0"-251"-15,0 0-25 0,0 0-57 0,0 0-24 16,0 0-54-16,0 0-56 0,0 0-46 16,0 0-48-16,0 0-26 0,0 0 4 0,0 0 6 0,0 0 15 15,0 0 11-15,2 31-4 0,7-9-2 0,2-1-1 16,-1 4-4-16,2-2 2 0,-1-1 2 16,3-3 2-16,2-3 0 0,-2-2 1 0,3-3-1 15,0-3 0-15,-1-4 2 0,3 0 3 0,0-3 8 16,2-1 4-16,-2 0-1 0,1-5 0 15,-5-4-2-15,1-1 0 0,-2-3 2 0,-1-2-4 16,-3 0 3-16,-2 0-3 16,-1-2-4-16,1-4 0 0,-3 0-9 0,1-1-4 15,-2-2 1-15,0 3 0 0,-2 3 2 16,-2 2 3-16,0 2 3 0,-3 4 0 0,-3 0 3 16,3 4 2-16,-1 0 2 0,0 3 12 0,1 0 6 0,0 1 7 0,0 2 2 15,2 0-15-15,1 0-10 0,0 0-8 16,-2 0-14-16,2 1 0 0,-1 5-3 0,-2 4 1 15,1 4 8-15,0 6-2 0,2 2 2 0,0 2 0 16,0 2-2-16,0 0 1 0,0 4 0 16,0 2-1-16,1-1-2 0,2 1 2 15,1-2 0-15,0 1 2 0,2-3 5 0,-4 3-6 0,4-5 2 16,-3-1-2-16,2-1-7 0,-1-2 8 16,0-1-1-16,1 0 1 0,-1-3 7 0,2 0-6 15,-2-3-1-15,2-3 2 0,-1-2-2 0,0 0-1 16,-1-2-2-16,0-1-12 0,2-2-22 0,-2-1-32 15,0-3-43-15,0-1-49 16,2 0-58-16,-3-1-139 0,3-4-673 0,-4 0-585 16</inkml:trace>
  <inkml:trace contextRef="#ctx0" brushRef="#br0" timeOffset="334192.1376">2190 5170 1755 0,'0'0'415'0,"0"0"-107"0,0 0-61 16,0 0-37-16,0 0-45 0,0 0-44 0,0 0-38 16,0 0-25-16,0 0-24 0,0 0-12 0,0 0-7 15,0 0-6-15,0 0 2 0,0 0 4 0,-113-28 2 16,92 43-5-16,-2 5 1 0,-4 2-8 16,3 2-4-16,0 0 4 0,7-1-6 0,2 0-1 15,4 1-1-15,2 1-5 0,6-1 5 0,-3 1 0 16,5 0-1-16,1-5 8 0,0-2-7 15,6-1 0-15,-2-6-2 0,5-1-10 0,-1-4 4 16,2-2 3-16,-1-2 3 16,0-2 5-16,2 0 0 0,0-1-1 0,-1-4 3 0,3-2 7 0,-1-6 5 15,7-5 3-15,1-3-2 16,0 0-10-16,0-4 2 0,-5 2 0 0,1-2-1 16,-5 1 6-16,-1 1-4 0,0 2-1 0,-4 5 2 15,-3 3 2-15,-2 3 15 0,-1 4 11 16,0 3 5-16,0 2 7 0,0 1-12 0,0 0-5 15,0 0-4-15,0 0-3 0,0 0-6 0,0 0-6 16,0 0-5-16,0 0-8 0,0 0 2 0,0 0-1 0,0 1-5 16,0-1 1-16,0 1-8 0,0-1-7 15,0 1-8-15,0 2-12 16,0 0-5-16,0 3 4 0,1 4 14 16,4 4 16-16,-1 5 13 0,4 2 6 0,-4 2-2 0,3-1-2 15,-3 0 1-15,1-4-2 0,-3 0-1 0,6-1 4 0,-5-1-7 16,1-1 1-16,0 0-9 0,-2 0-15 0,2-3-28 15,0 3-34-15,-2-4-37 0,2 1-69 16,-4-2-88-16,0-3-366 0,0-2-978 0</inkml:trace>
  <inkml:trace contextRef="#ctx0" brushRef="#br0" timeOffset="334876.3775">2340 5164 785 0,'0'0'850'16,"0"0"-391"-16,0 0-163 0,0 0-64 0,0 0-62 16,0 0-40-16,0 0-51 0,0 0-32 0,0 0-23 15,0 0-14-15,0 0-3 0,0 0-3 16,0 0 2-16,83-56 3 0,-72 62 0 0,1 3 3 16,0 0 1-16,0 3-2 0,0 0-2 0,-2 3-3 15,-1 0-1-15,2 3 2 0,-4-1 7 0,2 4 6 16,-3-2 1-16,4 2-2 0,-5-3-6 15,1 0-4-15,0-2-2 0,-2-2 0 0,2-2 1 0,-1 0-1 16,-4-5 0-16,2-1 2 0,0-1-3 16,-2-2 1-16,-1 0 1 0,1-3 2 0,-1 0 8 15,0 0 11-15,0 0 7 0,0 0 8 16,1-1 3-16,-1-3-10 0,0-2-11 0,0-2-13 0,2-5-11 16,-1-2-1-16,3-6-1 0,1 0 1 15,3-2 0-15,2-1-2 0,0 0 0 0,1 1 0 16,2 0 1-16,-3 3 0 0,1 0 0 0,-2 5-4 15,-1 3 1-15,2 3 0 0,0 2-1 16,-2 2 1-16,1 2 1 0,1 2-1 0,-1 1 0 16,1 0 0-16,-1 0-1 15,2 6 2-15,-1 0 1 0,1 4 1 0,1 0 0 16,0 3-1-16,-1 3-1 0,1 0 2 0,0 1-1 16,0 1 2-16,0 0 0 0,0-2 0 0,-1-1 1 15,3-3 0-15,-4-1 0 0,-1-2 0 0,2-2 0 16,-1-3-1-16,2-3 3 0,0-1 0 0,0 0 4 0,4-5 2 15,0-4-2-15,4-3 1 16,0-2-3-16,3-1 0 0,1-2 1 16,-3 0 2-16,-2 0 0 15,0-2 3-15,-3 1 2 0,2 0 2 0,-4-1 4 0,-1 1-1 16,-1 3-1-16,-4 0 2 0,-2 2-1 0,-2 1 3 16,-1 4 6-16,-3 1-2 0,0 2 2 0,0 0-4 0,0 1-2 15,0-1-2-15,-3 3-3 0,1-1-2 0,0 1-1 16,2 2-2-16,-1 0-3 0,0 0 1 0,1-1-5 0,-1 1-1 15,1 0 0-15,0 0-4 0,0 0 0 0,0 0-1 16,0 0-4-16,0 0 1 0,0 0-2 16,0 0-2-16,-1 0 0 0,1 0-4 15,-2 1-1-15,0 3 2 0,0 1-1 16,-1 4 0-16,-1 1-12 0,0 2-20 16,1 2-30-16,-3 2-46 0,3-1-89 15,-1-2-377-15,0-4-1181 0</inkml:trace>
  <inkml:trace contextRef="#ctx0" brushRef="#br0" timeOffset="339715.4945">5595 4612 0 0,'0'0'201'0,"0"0"264"0,0 0-31 0,0 0-70 0,0 0-38 0,0 0-54 15,0 0-47-15,0 0-34 0,0 0-42 16,0 0-25-16,0 0-22 0,0 0-18 0,-15-65-11 0,10 63-10 16,2 2-12-16,-3-1-9 15,2 1-6-15,-5 0-10 0,1 0-4 0,-2 4-5 16,-1 0-2-16,0 4 1 0,1 1 0 0,-5 2 0 15,1 2 3-15,-2 3-2 0,1 1-1 16,0 2-1-16,0 2-7 0,2 0 1 0,-3 1-2 31,2 1-1-31,3 2 0 0,-2 2-3 0,0 1 1 16,3 3-2-16,2 0 1 0,-2 2 0 16,4-1-2-16,-2-1 1 0,6-1-5 15,-1-3 3-15,2-4 0 0,1 1-1 0,0-5 4 0,3 1-2 0,0-4 0 16,4-1 1-16,0-2-4 0,3 0 3 0,1-1-1 15,3-2 0-15,2-2 4 0,5-3-4 16,1-1-4-16,3-4-12 0,4-1-19 16,5-7-23-16,2-3-45 0,5-5-58 15,0-3-94-15,1-3-226 0,-5 4-502 16,-16 6-378-16</inkml:trace>
  <inkml:trace contextRef="#ctx0" brushRef="#br0" timeOffset="341447.812">6042 4720 918 0,'0'0'646'0,"0"0"-219"0,0 0-109 0,0 0-71 0,0 0-65 15,0 0-57-15,0 0-31 0,0 0-15 0,-122-31-15 16,104 34-7-16,0 2-11 0,0 1-9 16,1 1-3-16,1 3-13 0,1 1-4 0,-3 1-3 15,5 2-10-15,3 0 3 0,-1 1-3 0,2 1-2 16,1 2 6-16,5 1-6 0,-2 1-1 0,3 0 0 16,2 3-3-16,0-2 4 0,0-1-2 15,7 1 0-15,-1-4-2 0,1-3 2 0,1-2 0 0,3-3-3 16,-2-3 1-16,1-1-2 0,0-3-4 15,-1-1 5-15,1-1 0 0,2-1 2 16,0-5 7-16,2-3 1 0,1-2 4 0,1-3 0 16,3-1-3-16,-2-3 0 0,-2-1-8 15,0 2 7-15,-1-1 0 0,-1 0-1 0,-2 0 8 16,-4 1-3-16,-2 3 2 0,-2 2 6 0,1 1 4 16,-3 4-3-16,-1 0 9 0,0 3 7 15,0 2-1-15,0 2 9 0,0 0-9 0,0 0-9 16,0 0-1-16,0 0-11 0,-1 0-6 0,-1 0-5 0,0 1-14 15,1 0-3-15,1-1-8 0,-1 1-9 0,0 2-2 16,0 4 6-16,-6 2 12 16,3 8 13-16,-4 1 10 0,3 0-1 0,0 0-5 15,5-1-1-15,0-2-3 0,0 0 3 0,2 0-1 16,3-1-2-16,0-1 5 0,2-2-4 0,-1-1-1 16,2-2 2-16,1-1-4 0,0-3 4 0,0 0 3 15,3-2-3-15,0-2 4 16,2 0-5-16,-1 0-2 0,-3-4 0 0,4-1-3 0,-2-4 5 15,1-2 1-15,-1-2 1 0,0 1 3 16,0-2-1 0,-3-1 1-16,0 3 2 0,0-3-2 15,-1 0-1-15,-4-2-1 0,4 1 0 0,-3 0-5 0,0 0 4 0,1 2-1 16,-2 0 0-16,-1 0 4 0,3 1-3 0,-4 2 0 0,2 2 0 0,1 0-3 0,-1-1 1 16,2 1 1-16,-3 2-1 15,3-1 0-15,-3 2-1 0,1 3-1 0,1 0-1 0,-3 2-2 16,4 0-1-16,-3 1-3 0,-1 0-2 15,3 0 0-15,-1 0 1 0,0 4 2 0,1 1 3 16,-3 2 3-16,4 4 1 0,-4 0 0 16,-1 2 3-16,1 2-2 0,0 1 1 15,1 2 0-15,-3-2 0 0,1 1 3 0,0-2-3 0,0-2 1 16,1-1-2-16,3-2 0 0,-3-2-1 0,4 0 0 16,-1-3-1-16,0 1 1 0,0-3 2 0,2 0 1 15,-2 0 0-15,4-2 2 0,1-1 1 0,2 0 1 16,3-1 2-16,-2-6-4 0,-1 0 4 0,4-2-1 15,-2-3-1-15,2-2 1 0,-2 0-1 16,2-1-2-16,-2-4 2 0,3 1-3 0,-3-2 0 16,2-2 1-16,-2 2-1 0,-3 0 2 15,-1-2 2-15,1 1-1 0,-2-3 0 0,0 1-2 0,-1-1 0 16,-5 0-1-16,0 3-1 16,-1 1 0-16,-2 1 3 0,0 1-2 0,-2 0 0 15,-1 1 2-15,-3 3-2 16,2-2 1-16,1 2 0 0,-3 2-1 0,4 1 0 0,-1-1 0 0,-3 2 0 0,3-1 0 15,-3 3 0-15,3 1 1 0,1 2-1 16,-1 2 2-16,0 1-1 0,2 0-1 0,-1-1 2 16,1 2 0-16,-1 0 0 0,0 1-3 15,2 0 1-15,0 0-3 0,0 0-2 0,0 0 0 16,0 0-1-16,0 0 0 0,0 0 1 0,0 0-3 16,0 0 2-16,0 0-1 0,0 0-2 0,0 0 3 15,0 0-3-15,0 1-1 0,-1 0-1 16,1 3-1-16,0 1 2 0,-1 1 6 15,0 3 3-15,1 3 1 0,0 0-2 0,-1 3 1 0,0-3-2 16,1 4 1-16,-1 2 2 16,1 0-3-16,1 1 2 0,-1 1-1 0,0 0-1 0,0 4 1 15,0-1 0-15,0 0 0 0,0 0 1 16,2-3-2-16,1 0 0 16,3-4 0-16,-1-1 1 0,1-2 1 0,4-2-1 15,0 1 1-15,0-3 1 0,1-1-3 0,0-2 3 0,2-2-1 0,1-4-2 16,-2 0 3-16,2 0-2 0,2 0-1 15,-3-6 3-15,0-3-3 0,-1-1 4 0,1-1 0 16,-3-3-2-16,1 0 1 0,-1-2-2 0,0-3 2 0,-3 1 1 16,-1-1 0-16,0 0 3 0,-4 2-1 15,0 0-2-15,-2 2-1 0,0 1 2 0,0 1-1 0,0 4 5 16,-1 2 1-16,0 1-1 0,0 4 1 16,0 2 0-16,0 0-4 0,0 0-4 15,1 0-4-15,0 0-7 0,0 0-8 16,0 2-8-16,0 2-1 0,0 3 6 0,0 2 9 0,2 3 10 0,1 1 4 15,5-1-2-15,-1-2-1 0,0-2 0 16,2-2 1-16,0-2 0 0,5-2 2 0,-2-1-1 16,0-1 1-16,1 0 3 0,2-5-2 0,0-2 0 15,-3-4 3-15,4-1-3 0,-4-1 3 0,3-1-2 16,-1-1-1-16,0-2 0 0,2 0-3 16,-4 0 3-16,-1 1 0 0,-2 2 1 15,0-1 2-15,-4 6 1 0,0-1 1 16,-3 0 3-16,-1 4 1 0,-1 0 0 0,0 1 3 0,0 1-1 15,0 2-1-15,0 1 3 0,0 0-2 0,0 1-1 0,0 0-1 16,0 0-9-16,-1 0-6 0,1 0-10 16,0 4-5-16,-1 3 3 0,-1 6 4 0,-2 1 8 0,1 4 5 15,2 2-2-15,-2 2 0 0,-1 1-1 16,1 2-1-16,0 0 2 16,-3 3 0-16,3-1 0 0,-3 3-2 0,2-3 2 15,-2-2 0-15,4-1 0 16,0-2 2-16,0-1-3 0,-1 0 0 0,2 0 1 15,-1 1-6-15,2-1 6 0,0-1 2 16,-2 1 0-16,1-3 5 0,-1 1-7 16,-1-3-1-16,2 1-1 0,-1 0-1 15,1-2 4-15,0-1-1 0,-2-2 0 0,1 1 0 0,-1-2-1 0,2-1 0 0,-3-1 1 0,0 0 2 0,1 0-4 16,-3 0 1-16,1-1 2 0,-2-1-6 16,3-2 6-16,-2 1 1 0,-2 0 0 0,2-2 5 0,-3 3-5 15,0-4-2-15,-4 2 2 0,0-1-9 16,0 2 9-16,-3-2-1 15,-1 1 1-15,-1 1 1 0,-3-2-1 0,0 2-1 0,-3-2 1 16,-1 2 0-16,-1 1-2 16,0-1 1-16,-3-1 0 0,5 0 0 0,-4-2 1 15,3 1-2-15,2 1 2 0,1-2 5 0,4 1-5 16,2-2 0-16,-1 1 0 0,3-1-4 0,0-1 6 0,2-1 1 0,2 0 1 16,0 0 4-16,0 0-3 0,5 0 0 15,-2 0 0-15,2 0-2 0,0 0 0 0,3 0-1 16,-1 0-1-16,-1 0 1 0,3 0 0 15,0 0-2-15,1 0 1 0,0-1-2 0,0 1 0 0,0-1 0 16,0 1 0-16,0-1-5 0,0 1-6 16,0-2-17-16,0 1-34 0,2 0-55 0,5-1-141 0,-4-1-798 15,3 2-721-15</inkml:trace>
  <inkml:trace contextRef="#ctx0" brushRef="#br0" timeOffset="351045.2593">5790 6694 479 0,'0'0'522'0,"0"0"-174"0,0 0-27 15,0 0-33-15,0 0-73 0,0 0-74 16,0 0-71-16,0 0-56 0,0 0-6 0,0 0 6 0,0 0 20 15,0 0 25-15,2 59-3 0,1-34-8 16,-2 3-13-16,0 0-12 0,-1 1-3 16,1 0-3-16,1 1-2 0,1-1-1 0,0-2-3 15,-3 1-3-15,0-3 2 16,0-2 1-16,0 0 0 0,0-4-1 0,1-1 2 0,-1-3-6 16,-4-2 6-16,3-3 2 15,-2-2 1-15,2-3 7 0,0-2 1 0,1 0 10 16,0-3 11-16,0 0 12 0,0 0 15 0,-1 0-6 0,0-5-13 0,-4-2-17 0,2-1-21 15,-1-5-9-15,-1-3 0 0,0 0-1 16,-1-4-1-16,-1-2-1 0,3-4 0 16,-4 0-4-16,1-2 3 0,0 0 2 0,-1-4 0 15,-1 0 3 1,-2-3-4-16,4 0 0 0,2-1-2 0,-3 2-7 0,3-2 7 0,1 3-1 16,4-2 0-16,0 4 6 0,-1 0-7 0,6 2-2 15,2 1-1-15,3 2-2 16,1 0 1-16,6 1-2 0,2-1 2 0,-2 3 0 0,3 3 2 15,0 1 2-15,1 2 2 0,-1 2 2 0,0 1-1 16,-2 3-1-16,1 3 0 0,-5 2-3 0,2 4 1 16,-6 0-1-16,1 4-1 0,-1-2 0 0,0 6-2 15,-1 3-2-15,-3 2 2 0,0 4 2 0,-1 2 2 16,-2 4 4-16,-2 3 0 0,-1 0 3 0,-1 4-1 16,-7-1 2-16,-1 2-3 0,-1-2 0 15,-2 1 0-15,-1 1-1 0,-4-1 1 16,0-2-2-16,0 1 2 0,-1-4 0 0,-3-2 1 15,3-2 6-15,-1-3-8 0,5-2 2 0,-5-2-3 0,3-2-4 16,2-2 5-16,2-1 1 0,-3-1 1 16,5-1 3-16,0-2-5 0,4 1-1 0,0-2 0 0,3 1-4 15,2-2 4-15,1-1 0 0,0 0-1 16,0 0-1-16,0 0 1 0,0 0-1 16,0 0 0-16,0 0 3 0,0 0-7 15,0 0-3-15,0 1 1 0,1 1-3 0,1 3 6 16,2 0 3-16,0 0 2 0,2 2 4 0,1 1-6 15,1 2 0-15,1-2 0 0,2 2-4 16,0-1 5-16,4-1 0 0,0 0 1 0,5 0 0 0,-4-1 1 0,4 1-1 16,2-3 0-16,-1-1 2 0,1-2-2 0,0 0 1 15,0-1-1-15,1-1-2 0,-3 0 4 16,0-4 1-16,-3 0 0 0,0-2 5 0,-2-1-6 16,0-2-2-16,-3-1 0 0,-1-2-2 0,1-1 4 15,-3-2 1-15,0 0-1 0,-1-3-1 0,-1 0-1 16,-4 0 0-16,-1-2-1 15,0 1 4-15,-2 1-1 0,0-2-1 0,0 4 1 16,0 2-3-16,0-1 4 0,0 5-1 16,-1 3 1-16,0-1 1 0,1 3-3 15,0 3 0-15,-1 1-1 0,1 1-7 0,0 0-3 16,0 0-11-16,0 1 2 0,0 5 5 0,4 3 3 0,4-1 10 16,2 4-1-16,5 1 1 0,0-2 0 0,3 0 0 0,0-1 2 0,-1-3-2 15,1-2 2-15,0-2 1 0,-4-1-1 16,2-2 2-16,-2 0 1 0,-2 0 1 0,1-5 1 15,-1-3 0-15,-2 0 3 16,1-2 0-16,-2-3 1 0,-1 1 0 0,-1-3-6 16,2 0 2-16,-4-1 0 0,0 3 1 0,-4-2 4 0,2 2-2 15,-3 1-2-15,0 1-2 0,0 4 1 0,0 1-1 16,0 1 3-16,-2 3 2 0,0 2-2 16,1 0-4-16,0 0-4 0,-4 0-7 15,3 5 1-15,0 5 1 0,-5 3 3 0,4 4 2 16,-2 3-3-16,2 2 0 0,2 4 0 0,0 2-1 15,1 1 2-15,0 2 0 0,1 1-1 0,5 0 1 0,-3 1 0 16,0-2 0-16,3-2 1 0,-4-3 1 16,1-3-1-16,1-3 0 0,-2 0 0 0,-1-2-1 15,-1-1 2-15,0-1-1 0,0-1 2 16,0-2 2-16,0-1-4 0,0-1 1 0,-2-2 0 16,-3-2-2-16,2 0 4 0,0-3 0 0,-4 1 1 15,3-2 3-15,-3 0 1 0,0 0 0 0,2-2 2 16,-4 2-1-16,0-2 1 0,-1-1-1 15,-3 1-1-15,0 0-3 0,-2 1 0 16,-4-2-1-16,0 1-1 0,1 0 3 0,-5-1-3 16,2-1-1-16,-1 2 0 15,2-1-1-15,-1 0 3 0,1 0 1 0,3 0-2 16,2 0 2-16,-1 0-5 0,4 0 0 0,1 0 0 16,3 0-2-16,2 0 2 0,-1 0 0 15,5 0-2-15,0 0 1 0,2-1-3 0,0 1-11 0,0 0-17 0,0 0-27 0,0 0-30 16,0 0-33-16,2 0-65 0,6-1-148 15,-3 1-667-15,-2 0-629 16</inkml:trace>
  <inkml:trace contextRef="#ctx0" brushRef="#br0" timeOffset="351575.8115">6808 6656 1129 0,'0'0'400'16,"0"0"-79"-16,0 0-24 0,0 0-25 15,0 0-41-15,0 0-59 0,0 0-49 0,0 0-32 0,0 0-24 16,0 0-13-16,0 0-8 0,0 0-9 16,0 0-5-16,-81-25-2 0,67 30-3 0,1 1-1 15,-3 2-2-15,2 2-6 0,-2-2-5 0,3 5-1 16,1-2-6-16,1 1-1 0,1 1-2 15,0 3-1-15,1 0-2 0,2-1 1 0,3 4-2 16,-2 0 1-16,3-1 0 0,3 0-1 0,0 0 0 16,0-4 0-16,2-2-3 0,6-3 2 0,0-2-5 15,2-3 0-15,2 0 1 0,-1-4-1 16,0 0 4-16,4-2 3 0,0-4 3 0,-2-3 1 16,1-2 0-16,0-2 1 0,-3 0 0 0,0-1 1 15,3-3-1-15,-3 2-1 0,-5-1 0 0,3 1 0 16,-2 1 4-16,-4 2 2 0,-1-1 0 15,0 1 3-15,-2 1-3 0,0 0-1 16,0 1 2-16,0 2-1 0,0 0 5 0,-3 2 3 16,1 3 1-16,2-1 1 0,0 2 1 0,-1 1-6 0,0 1-2 15,1 0-4-15,-1 0-7 0,1 0-2 0,0 0-3 16,0 0-6-16,0 3 6 0,0 4-2 16,0 2 2-16,0 2 5 15,1 1-3-15,-1 1 1 0,0 2-1 0,1 0 0 16,-1 2 2-16,0-1-1 0,0 1 0 0,1-2 2 15,-1 0-4-15,1-1 2 0,1-1-1 0,3-1-2 16,-3-1-14-16,0 0-16 16,3 0-31-16,-2-1-26 0,-1-2-27 0,1-2-57 0,1-2-72 15,-2 0-138-15,2-3-433 0,0 0-739 0</inkml:trace>
  <inkml:trace contextRef="#ctx0" brushRef="#br0" timeOffset="352150.847">6928 6556 473 0,'0'0'787'0,"0"0"-336"15,0 0-97-15,0 0-50 0,0 0-61 0,0 0-69 0,0 0-79 16,0 0-50-16,0 0-29 0,0 0-10 16,0 0 2-16,0 0 5 0,0 0 0 0,9 24 1 15,-4-14-1-15,-1 0 2 0,-1 4 0 16,2-3 2-16,-2 3-2 0,3 0 0 0,-3 0-6 0,-1-2 0 15,3 1-2-15,-3-2-2 0,1 0 2 16,0-1-2-16,0 0 3 0,-1-4-1 0,-1 1 2 16,0-2-1-16,0-1 0 0,1-1 0 0,0-1-2 15,-1-2 4-15,-1 0 2 0,1 0 4 16,-1 0 9-16,1 0 3 0,-1 0 4 0,1-4-5 16,1 0-8-16,2-3-5 0,-2-1-6 0,1-1-3 15,1-2 3-15,1 0-2 0,-2-1-2 16,3-1 2-16,-2-1-5 0,4 2 1 15,0-2 0-15,0 3-3 0,-3 1 1 0,3 0 1 0,3 3-1 32,-3 0 0-32,0 1 2 0,-1 3-2 0,1-2 0 15,1 2 1-15,-1 2-2 0,1 1 1 0,-2 0-2 0,1 0 0 0,1 4 6 16,0 1-6-16,-3 1 3 0,0 2 1 0,2 0-5 16,-4 2 3-16,3 0 0 0,-4 0-1 0,3 0 0 0,-3 2 1 15,3-3 0-15,-3 1 1 16,4-2 0-16,-3-3 0 0,-2 1 0 15,4-2 0-15,-4-1-4 0,0-1 6 0,3-1-1 0,-3-1 4 0,0 0 8 16,5 0-2-16,-3-1 5 0,4-2 0 16,0-3-3-16,1-2 0 15,1-1-5-15,1-3-3 0,2-2 2 0,0 0-4 16,5 1-2-16,-1-2 0 0,-3 2 0 0,1-1 0 0,-2 2 1 16,-3-1-1-16,0 3-4 0,-1-1 5 15,-4 3-1-15,1 2 1 0,-3 0 1 0,-2 4-6 0,0 0-11 16,-1 1-25-16,0 1-59 0,0 0-72 0,0 0-97 15,-2 3-372-15,1-2-976 0</inkml:trace>
  <inkml:trace contextRef="#ctx0" brushRef="#br0" timeOffset="357802.0016">6287 8683 485 0,'0'0'495'16,"0"0"-102"-16,0 0-92 0,0 0 2 0,0 0-17 16,0 0-34-16,0 0-52 0,0 0-51 15,0 0-37-15,0 0-36 0,0 0-33 0,0 0-25 16,0-44-20-16,0 49-2 0,0 0 3 0,0 4 5 15,0 2 9-15,0 2 3 0,0 4-1 0,0 1 0 16,0 2 3-16,0 3 1 0,1-1 5 0,-1 4 4 16,0 1-2-16,-1 2-2 0,-1 2-1 0,-5 1-6 15,3 3 0-15,-5 0-2 0,-1 3-2 16,0-3-1-16,-1-3-3 0,0-4 0 0,2-5-1 16,-2-4-2-16,2-2 3 0,1-3-2 15,3-2-1-15,-3-2 2 0,4-2-5 0,-2-2 2 16,5-1 5-16,-2-2-1 0,0-1 4 15,3-2-1-15,0 1 0 0,0-1 1 0,0 0 6 16,0 0 2-16,0 0 2 0,0 0-3 16,0 0-4-16,0 0-7 0,3-1-5 0,0-1-3 0,3-1 0 15,2-1-2-15,1 2-1 0,4 0-1 16,2-1-5-16,2 2 3 0,3 0 4 16,4 1 1-16,-1 0 3 0,6 0-3 15,2 1-2-15,5-1-4 0,1 0 2 0,1 0 3 0,-2 0 1 0,0 0 1 16,2 0-2-16,-6 1-7 0,0-2-3 0,-1-2-2 15,-1-2-5-15,-1 0 5 0,-4-1 0 16,-1-1 2-16,-3-1 5 0,-3-1 0 0,-4-2 3 16,-1 0 0-16,2-1 7 0,-6 0-2 15,-4 0-2-15,1-1 2 0,-3 0-7 0,-2 0 7 0,-1-1 4 16,0 1 0-16,0 1 6 0,-4 1-7 0,-3 1-1 16,1 0 0-16,-1 2-4 0,-2 1 4 0,-3 0 1 15,0 2 0-15,-1 0-5 0,1 3 0 16,-4 1 1-16,1 1-1 0,1 0 8 15,-2 0-4-15,4 5 0 0,-4 2-2 0,4 2-5 16,0 1 4-16,-2 3-2 0,1 1 2 0,3 3 5 0,4 0-6 16,-1 1-2-16,1 0-2 0,3-1-3 15,3 1 5-15,0-4 2 16,7 3 2-16,0-3-1 0,0-1-2 0,3-3 1 0,4-1-2 16,0-1 0-16,2-3 0 0,0-1 1 0,4-3-1 15,0-1 1-15,0 0 0 0,-2-5 3 0,-3-3 1 16,3 0 4-16,-3-2-6 0,0-1-1 0,-3-2 0 15,0-1-6-15,0 0 7 16,0-1 2-16,-2 0 1 0,-4-1 1 16,1-1-3-16,-5 0 0 0,3-2-1 0,-4 1 1 0,-2 2 4 0,1 1 0 15,0 2 2-15,-4 1-3 0,1 2-2 0,-2 1 1 16,1 2-1-16,-2 2 2 0,1 1 0 16,-3 1-2-16,5 2 0 15,-1 0-5-15,1 1 2 0,1 0 0 0,2 0-2 0,0 0 2 16,0 7-6-16,-1 1 1 0,1 4 1 0,0 1 0 0,0 3 2 15,1-2 2-15,4 2 0 0,2-2 0 0,3-1-1 16,0 0 0-16,5-4-1 16,-1-1 1-16,-1-3 1 0,5-1 0 0,0-2 0 0,0-2-4 0,-1-1 1 15,0-4 2-15,-1-2 1 16,0-1 1-16,0-2-1 0,-3 0-2 0,-2-2-1 16,1 1 0-16,-2-2 4 0,0 1 2 0,-1-2 1 15,-2 0 3-15,-4-1-6 0,3 1-1 0,-3-1-1 0,-3 2 3 16,0 2 2-16,0 1-1 0,0 1 1 15,-2 0-4-15,-3 2 1 0,2 1 2 16,2 1 1-16,-1 0 1 0,-2 2-1 0,2 1-4 16,1 0 0-16,0-1 0 0,0 2 2 0,0-1 3 0,1 2 1 15,0 0 0-15,0 0-6 0,0 0-3 16,0 0-2-16,0 0-6 0,-2 6 5 0,2-1 1 16,0 2 3-16,0 2 2 0,-2 2 0 15,2 0 0-15,0 1-2 0,0-1 5 16,0 2-3-16,0-1 0 0,0 1-3 15,0 2-3-15,0-2 4 0,4 1 3 0,-2-2 1 0,0 0 2 0,0 0-3 16,4-3-3-16,-3 2 0 0,4-2-4 16,1 1 5-16,-4-2 3 0,3-1 2 0,-2-1-2 15,3-1-3-15,1-1 3 0,0-1-4 16,-1-2 6-16,0-1-1 0,2 0-2 0,3 0 2 0,0-5-3 16,-1-2 1-16,4-1 2 0,-4-2 1 15,-1 0 4-15,1-1-6 0,-1 0-1 0,0 0 0 16,0-2-4-16,-2 0 6 0,-1 0 2 0,1 0 0 15,-2 1 2-15,-3 1-3 0,-1-2-1 16,3 1-1-16,-4-1-2 0,4 2 3 0,-4 1 1 16,0-1-2-16,1 1-3 0,2-1 1 0,-3 4 0 15,0-2 2-15,3 2 4 0,-3-1-5 0,0 3 0 16,4-1-3-16,-4 0-1 0,-1 0 3 0,2 2 1 16,1-1 2-16,-2 2 1 15,0 1-2-15,-1 0-5 0,3-1 0 0,-3 1-1 16,0 1 4-16,0 1 1 0,-1-1 0 0,1 1-2 0,-1 0-1 15,0 0 2-15,0 0 0 0,0 0 2 0,0 0 0 16,0 0 0-16,0 0 1 0,0-2-4 0,0 2 6 16,0-1 1-16,0-1 1 15,0 1 1-15,0-2-5 0,0 2-3 16,0 0-2-16,0 1 2 0,0-1 2 0,0 1 0 0,0-1 1 16,0 1 2-16,0 0-3 0,0 0 0 0,0 0-1 15,0 0 1-15,0 0-1 0,0 0 0 0,0 0-2 16,0 0-2-16,0-1 1 0,0 1 2 0,0 0 0 15,0 0 3-15,0 0-4 0,0 0-2 0,0 0-1 16,0 0-2-16,0 0 3 0,0 0 2 16,0 0 0-16,0 0-2 0,0 0-2 15,0 0-1-15,0 0 1 0,0 0 2 0,0 0 0 16,0 0 0-16,0 0-1 0,0 0-6 0,0 1 1 0,0 0 5 16,0 2-1-16,0 2 9 0,0 0-1 15,1-1-5-15,0 2 4 0,-1-3-7 16,1 3 5-16,-1 0 1 0,4 0-1 0,-3 0 3 15,0 0-4-15,0 1 0 0,-1 1-1 16,1 1 0-16,-1 1 2 0,0 1 0 0,0 0 1 0,1 0-2 16,-1 0 1-16,2-1 1 0,-2 1-3 0,3-3 5 0,-1 2-3 15,0-2-1-15,-1 0 0 16,4-2-1-16,-2 1 2 0,0-1 1 0,4 0 2 0,0-1 0 16,-3-1-3-16,3 1 0 0,-4-3-1 15,6 0-1-15,-5 1 2 0,4-3 5 0,1 0 0 16,2-1-1-16,0-4 0 0,0-1-2 0,1-1 0 15,2-1 4-15,-2-1-1 0,-1-1 0 0,-1-1-1 16,0-1-3-16,0-1 2 0,-1 0 1 0,-1-1 2 16,-1 0 2-16,0-2-4 15,1 2-4-15,-5-1 0 0,4 3 0 0,-5-3 2 0,-1 2 3 16,1 2 0-16,-1 0-1 0,2 1-2 0,-2 0-2 16,0 4-3-16,0 0 4 15,0 0 0-15,1 2-2 0,3 1 0 0,-2 1-4 0,2 0-3 16,0 2 0-16,2 0-1 0,-1 2 0 0,2 4 1 15,2 1 1-15,0 4 2 0,-1-1-1 0,1 4 2 16,-1 1 4-16,-1-1-1 0,-3 4 2 0,5-1-1 16,-3 2-3-16,-3 1-1 0,2-1 2 15,-1-1 0-15,2-2 2 0,-4-3 2 16,3-4-3-16,-3-2 0 0,4-3 1 0,-4 0 0 16,6-1 2-16,-2-2 0 0,-1-1-2 15,4 0 2-15,1-4-4 0,2-3 4 16,-1-1 1-16,1-1 1 0,-2-2 2 0,1 2-4 0,-2-5-2 0,3 3-2 15,-2 0 2-15,-1-2 0 0,0 1 2 16,1 0 0-16,-5 1-1 0,3 2 1 0,-1 0-2 0,0 1 0 16,-4 1 2-16,3 0 0 0,-4 1 0 0,4 1 0 15,-3 0-4-15,2 0 2 0,-3 3-1 16,3-1 0-16,-1 1 3 16,1 1-4-16,-1 1 0 0,3 0-2 0,-1 0-2 15,1 1 3-15,0 4 2 0,5 0 2 0,-6 1-2 16,4 0 1-16,1 2-2 0,-5 0 0 0,7 2 2 0,-7-1-2 15,2 0 2-15,-1 2 3 0,3-2-2 0,-4 0 2 16,-2-1-2-16,2-2-3 0,1-2 5 16,-5 0-2-16,3-1-2 0,-3-3 0 0,0 1-1 15,1-1 2-15,-1 0 3 0,0 0 1 0,3-1 0 0,-2-3-1 16,2-1-1-16,-2-2-2 0,4 0 1 16,0 0 0-16,-3-1 1 0,3 1 2 0,-1 0-4 15,-2 0 2-15,4 0-3 0,-2 1-1 16,-2 0 5-16,3 1-5 0,2-1 2 15,0 3-2-15,0 0-1 0,3 0 3 16,3 1-2-16,-4 2 1 0,-1 0 2 16,0 0-2-16,3 0-1 0,-2 1 0 0,-1 5-1 0,0-1 3 0,0 2 0 15,0 1 1-15,-1-1-1 0,-1 0 1 0,2 0-2 0,-1 0-1 16,0 0 4-16,0-2-2 0,-1-1 0 16,-1-2 4-16,-2 0-6 15,3-2 4-15,1 0 1 0,-1 0-1 0,3-4 4 16,3-2-5-16,0 0-1 0,3-2-3 0,1 0-10 0,-5-1-13 15,5 0-27-15,-3 0-51 16,-2 0-104-16,-4 2-461 0,-4 0-870 0</inkml:trace>
  <inkml:trace contextRef="#ctx0" brushRef="#br0" timeOffset="361396.8658">4842 13480 1082 0,'0'0'668'0,"0"0"-425"0,0 0 17 0,0 0-53 15,0 0-20-15,0 0-9 0,0 0-33 0,0 0-25 16,0 0-34-16,0 0-34 0,0 0-20 0,0 0-19 15,-43-26-7-15,36 46 2 0,-3 6 4 16,-1 7 8-16,-1 2 8 0,-5 5 2 0,3 2 2 16,-3 3-3-16,2 5-3 0,0 2-3 0,1 4-5 15,1 4-3-15,0 3-6 0,3-1 2 16,4 3-1-16,2 0-5 0,5-1 6 16,-1-2-8-16,6-5 2 0,6-6 1 0,4-5-8 0,7-7 5 15,1-6-1-15,6-6-1 0,1-6 5 16,4-3-3-16,3-8 1 0,3-4-2 15,4-6 1-15,-2-1-3 0,3-12-2 0,-2-5 0 0,-2-5-7 16,-2-4 1-16,-4 0-2 0,-3-1-2 16,-5 0 12-16,-4 1-9 0,-8 0 5 15,-1 2 3-15,-5 0-7 0,-5-1 9 0,-2 1-1 16,-5 1 1-16,0 0 4 0,-4 1-3 0,-4 2 0 16,-4 2 1-16,0 3-3 0,-2 4 2 15,0-1 0-15,-4 5 1 0,-1 4-1 0,-1 1 2 0,-4 3 2 0,2 0-4 16,-3 7 9-16,4 1-7 0,0 7 0 15,1 4 1-15,3 3-9 0,3 3 6 0,1 3-2 16,4 1-2-16,1 4 9 0,7-2-8 16,3-3 2-16,1 2 0 0,8-4-6 0,5-1 4 15,2-4-1-15,4-3 1 0,1-5 2 0,4-4-1 16,-1-4 3-16,2-5-2 0,-1-2 1 16,0-6-2-16,1-5-1 0,-4-2 4 0,0-3-7 15,0-2 9-15,-2-2-3 16,-5-1-2-16,1-2 9 0,-6 0-6 0,-3-2-1 0,-2 0 5 0,-2-2-11 15,-3-1 8-15,-1 0-2 16,-7 3-2-16,-1 1 7 0,-2 2-8 0,-1 6 5 0,-1 2-2 0,-3 3-4 16,1 3 1-16,-2 3-1 15,0 2 1-15,2 3-3 0,-3 2 2 0,2 0-2 16,1 2-4-16,1 5 3 0,4 3-21 0,1-1-22 16,1 4-29-16,4-2-50 0,3 3-50 0,1 1-77 0,2 0-220 15,4-2-611-15,-1-2-256 16</inkml:trace>
  <inkml:trace contextRef="#ctx0" brushRef="#br0" timeOffset="361819.9562">5434 14122 2031 0,'0'0'387'0,"0"0"-123"15,0 0-132-15,0 0-55 0,0 0-24 16,0 0-3-16,0 0-9 0,0 0 0 0,0 0-6 0,0 0 1 15,0 0 1-15,0 0-2 0,0 0 0 0,130 62-8 16,-117-38 2-16,3 2 0 0,-4 3-6 16,-2 2 5-16,0-2-8 0,-2 0-4 0,-1 0 0 15,-2-2-6-15,-3-1 0 0,3-3-1 16,-3-1-3-16,-2-6-1 0,1-3-1 0,-1-5 2 16,0-3-2-16,0-2 8 0,0-2 9 15,0-1 5-15,0-4 4 0,0-4-8 0,-1-8-9 16,1-4-7-16,1-2-5 0,0-4 1 0,1 1 0 15,2-2-2-15,0-2 5 0,4 3-4 0,-2 0 1 16,2 0 0-16,1 2-4 0,0 3 3 0,1 1-2 16,-3 2 1-16,1 5 2 0,-2 2-1 15,3 1 0-15,-5 5-2 0,2 3 0 16,-2 1-1-16,3 1-1 0,-1 0 2 0,4 5-2 0,-1 4 1 16,-1 1 1-16,5 3-2 0,-2 2 5 15,-1 1 0-15,2 4-3 0,-4 0 3 0,-2 2-4 16,2 0 0-16,-4 0 1 0,3 1-1 0,-4-2-1 15,0 0-19-15,1 0-21 0,-3 0-33 16,3-2-46-16,-1-2-37 0,-1-5-78 0,-1-2-234 16,0-4-640-16,0-2-269 0</inkml:trace>
  <inkml:trace contextRef="#ctx0" brushRef="#br0" timeOffset="362633.4973">6040 14121 2162 0,'0'0'332'0,"0"0"-131"16,0 0-104-16,0 0-14 0,0 0 1 15,0 0 3-15,0 0-14 0,0 0-8 0,0 0-12 16,0 0-10-16,0 0-3 0,0 0-12 0,0 0-4 16,116 122-7-16,-104-100-5 0,-3 1 0 15,0-2-4-15,-1 1 4 0,0-5-2 16,-5 3-2-16,4-4 1 0,-5 1-2 0,-2-4 2 0,1-5 0 15,-1-1-1-15,0-3 3 0,0-3 2 0,0-1 8 16,0 0 4-16,0-1-1 0,0-5-2 16,-1-1-9-16,-1-2-7 0,0-2-3 15,1-5-4-15,1 1 1 0,0-3 0 0,0-1-1 0,1-4 3 16,3 0-2-16,1 0 1 0,1 1-1 16,2 1-2-16,-1 3 1 0,0 3-1 0,1 1 3 15,1 4-2-15,0 1-2 0,1 1-1 16,0 2-3-16,2 2 4 0,-1 2 0 0,5 2 1 15,-2 4 1-15,-1 5-5 0,5 5 2 16,-2 1 1-16,0 2 2 0,2 4 4 0,0 2-3 0,-2 3 1 16,2-1-3-16,0 0-1 0,-4-2 3 15,2-1 0-15,-3-5 2 0,2-3-1 0,-1-2-3 16,-3-6 1-16,1-3-1 0,-1-3 2 0,0 0 3 16,0-5-1-16,3-3 2 0,-5-3-3 0,1-2 0 15,-5-3 1-15,4 0 0 0,-6 0 3 16,3-3-2-16,-5 2 0 0,0 2 0 0,-1 0-2 0,0 3 4 15,0 4-3-15,0-1 3 16,-2 5 3-16,-4 0-6 0,4 3 5 0,0 0-2 0,0 1-5 16,-4 0 6-16,4 0-2 15,0 3-2-15,-3 2-2 0,4 1 0 0,0 1 0 16,1 0 0-16,0 3 5 0,2 0-3 0,5-1 1 0,4 2-2 16,-1-3-4-16,2-1 4 0,6 1-1 15,3 0 4-15,0-1 2 0,3 0-4 16,2 0 1-16,1 1-1 0,-2 2 0 0,1 0 1 0,-2 2-1 15,2 2 0-15,-5-1-1 0,-1-1-2 0,-5 0 1 16,1 0-2-16,-5 0 1 0,-6-1 2 0,1 2 1 16,-5-3 2-16,-1 2-4 0,0-3 2 15,-4 0 0-15,-4 1 1 0,-2-3 6 0,1 0-5 0,0-2 2 16,-1-1 0-16,-1-1-4 16,2-3 7-16,0 0-2 0,-1-3 1 0,4-2 5 15,-2-3-9-15,1-2-1 0,5-3-2 0,0-2-6 0,2-6 5 16,3 0 0-16,6-2 1 0,1-3-3 15,6-2 1-15,0-2 0 0,6 1-1 0,1 0 4 16,1 0-3-16,-1 1 2 0,-1 4-2 16,2 3-4-16,-4 5 5 0,-4 3-4 0,0 2 4 0,-3 3 4 15,-2 2-14-15,-2 4-10 0,0-1-16 16,-6 3-28-16,2 0-25 0,-3 0-32 0,-1 3-61 0,-1 2-134 16,0 0-609-16,0 0-753 15</inkml:trace>
  <inkml:trace contextRef="#ctx0" brushRef="#br0" timeOffset="366863.4609">14627 11028 2027 0,'0'0'334'0,"0"0"-79"16,0 0-117-16,0 0-33 0,0 0-29 0,0 0-27 16,0 0-18-16,0 0-9 0,0 0-1 0,0 0 7 15,0 0 3-15,0 0 1 0,-7 101-1 0,6-68-1 16,1 4 5-16,-2 4-4 0,1 1-3 16,-5 2-4-16,3 2-8 0,0-2-5 0,-3 0-1 15,-2-5-2-15,4 0 0 0,-4-4 1 16,0-4 1-16,3-6-2 0,-2-6 2 0,4-3 0 15,-5-7 1-15,5 0 6 0,-3-5 4 0,3-1 8 16,-2-3 5-16,1 0-2 0,-4-7 0 16,3-3-10-16,-2-3-5 15,-1-5-7-15,3-5-7 0,-2 1 1 0,5-6-3 0,-1-1 1 0,1-5 0 16,2-3 1-16,-1-5-1 0,1-5-2 16,6-4 2-16,-4-2-2 0,6 0 0 0,-4 0 3 15,5 3-5-15,1 2 2 16,2 1 2-16,-1 3-7 0,6 2 7 0,1 2-3 0,2 4 0 15,2 3 1-15,0 3-1 0,1 5-3 0,4 2 0 16,-4 5 0-16,3 3 2 0,-4 4 1 0,-2 3 0 16,-3 3-2-16,-2 4-4 0,0 1-2 0,-2 6-2 15,-1 3 3-15,-1 8 3 0,-3 2 0 0,-2 5 6 16,0 2-3-16,-6 5 2 0,0 2 0 16,0 3 0-16,-9 1 1 0,-2 1-2 0,-4-1-1 0,-2 0 2 15,-2-1-4-15,-2-3 6 0,2-3-1 0,0-3 0 16,-1-3 1-1,4-3-1-15,-3-4-1 16,2 0-1-16,3-1 1 16,1-5-3-16,5 1 2 15,0-3 3-15,3-1-3 0,2-1 4 0,2-1-4 0,1-1-3 0,0-1 4 0,4 0-7 0,3-1 6 16,4-2 0-16,5-1 0 0,4 0 4 0,3-4-1 0,7-2 0 0,1-2 0 16,1-3-4-16,5 2 1 0,-2-4-1 0,3 2 0 15,-2-3 0-15,0 0-1 0,0-1 1 0,-4 0-1 0,-2-2-1 16,-1 1 1-16,-6-1-1 15,-1 0 3-15,-2-1 0 0,-4 0 2 0,-3 1 1 16,-3-2-1-16,-3 2 7 0,-2 0-5 0,-3 2 1 16,2 1 1-16,-7 3-5 15,3 3 2-15,0 2 1 0,0 3-2 0,0 1 3 0,0 2-2 16,-1 0 1-16,1 0-4 0,-2 0-5 0,2 2 2 16,0 5-1-16,0 3 1 0,2 3 2 0,2 1 2 0,1 1 0 15,4 0-1-15,4-1 8 0,4 0-6 16,1-3 1-16,-2-2 0 15,5 0-6-15,-1-3 4 0,0-2 1 0,-1-3-1 0,0-1 7 16,-2 0-2-16,-3-3 1 0,2-2 3 0,-4-2-5 16,0-3 3-16,-3 1 0 0,0-2 1 0,-4-2 1 15,3 0-1-15,-2 2 2 0,-3 0-3 0,-2 1 5 16,1 1-4-16,1 2-1 0,-3 1 4 0,1 4-5 16,-1 0 3-16,0 2-2 0,0 0-7 0,0 0 1 15,0 1-8-15,0 5-1 0,0 4 3 0,2 5-5 16,0 3 9-16,0 7-1 0,5 1 0 15,-5 6 5-15,3 3-3 16,-3 5 2-16,-2 6-2 0,1 2 0 0,-7 4-3 16,2-1 0-16,-5-3 3 0,0-1-8 15,-1-5 6-15,-1-5 1 0,0-2-4 0,-1-7 7 0,-4-3-5 16,3-5 0-16,-4-1 2 16,3-5-6-16,-4-1 2 0,3-2 1 15,-3-4 0-15,-1-1 6 0,1-2-1 0,4-4 1 16,-2 0-2-16,2-1-5 0,-2-7 2 0,2-2 0 0,2-3 2 15,1-3 0-15,-4-3 0 0,6-2-1 0,4-1-3 16,-2-1 7-16,4-2-3 0,3 0-4 0,1-1 2 0,9 0-3 16,1 0-3-16,10-1 1 0,2-1-1 0,5 1 3 15,10-2 2-15,2 0 2 0,4-2-1 0,8 2-2 16,4 1 4-16,-2 0 0 0,-1 1 1 16,3 0 2-16,-5 0 1 0,0 2 0 0,-8 2 0 0,-1 0 3 15,-2 2-3-15,-2 2-1 0,-7 3 4 0,-4 2-5 16,-7 1 9-16,-5 3 5 0,-5 0 2 0,-4 3 10 15,-4 1-2-15,-2 1 2 0,0 1 1 16,0 0-9-16,-6 1-4 0,1 0-5 0,-5 0-7 16,-7 3 0-16,3 0 1 0,-7 0-1 15,-3 6-2-15,2 2 4 0,-1 2-7 0,-3 2-3 16,4 2 3-16,2 4-5 0,1 0 5 16,5 2 2-16,1 2-4 15,3 0 4-15,3 2-2 0,3 0 0 0,4-1 2 0,0-2-5 0,6-4 3 16,5-5 1-16,3-3-2 0,0-3 7 0,2-3-2 15,0-2 1-15,5-1-1 0,-2-5-2 0,3-3 0 16,-2-3 0-16,0-2 3 0,0-2-1 0,-1-1 3 16,-2-2-2-16,-2 2 0 0,-4-3 2 0,0 0 0 15,2 0-1-15,-6 1 3 0,1 0-3 16,-2 1 2-16,-2 2 3 0,-2 4-2 0,2 1 5 16,-4 3-1-1,0 3-3-15,-3 3 2 0,3 0-4 0,0 1-3 16,0 0-5-16,0 0-3 0,-2 2-4 0,1 6 1 0,-3 2 4 0,-2 5-1 0,1 3 3 15,0 0 0-15,2 3 1 16,1 0 2-16,-1 0-2 0,6-2 0 0,-3-1 0 0,0-1-2 16,2-2 4-16,1-1-1 0,4-3 2 15,-2-1 0-15,3-3-4 0,-1-3 0 0,-2-2 1 0,3-2 1 16,1 0 1-16,2-2 2 16,0-5 1-16,1-1-2 0,3-2 0 0,-2-2 0 15,5-1-2-15,-5-2 3 0,4 1-1 16,-4-1 0-16,3 0 0 0,-2 1-4 0,1 1 2 0,0 0 0 0,-1 2 0 15,0 0 4-15,-2 4-3 16,-2 2-1-16,-2 0-1 0,-2 1-2 0,2 3 2 0,-2 1-1 16,-1 0 2-16,0 0-1 0,-1 6-1 15,1-1-1-15,0 2 0 0,0 0 3 0,1 1 2 0,0-1-1 16,-2 0 1-16,3 1-4 0,-3-3 0 16,2 0 1-16,-2 0-1 0,-2 0 4 15,4-1 0-15,-3 0-2 0,4-2 0 16,-3 0-1-16,4 1 2 0,-1-3 0 0,-2 2 2 15,5-2-2-15,-1 0-1 0,0 0 1 0,2-2-2 0,-1-3 3 16,0-2 1-16,2 0 0 0,3 0 0 0,-1-1-3 16,2-2-1-16,0 1 1 0,1 0-1 0,-1 0 4 15,-1 1-1-15,-2 2-1 0,3 0-1 0,-3 1-2 16,2 1 0-16,-1 2 3 0,-2-1 1 16,-1 2 1-16,2 1-1 0,-5 0-3 15,0 0 0-15,1 0-1 16,-4 0 2-16,1 1 1 0,0 3 1 15,-2 0-1-15,3 0-4 0,-2-2 4 0,3 2-3 16,-2-2 4-16,2-1 2 0,0 1-4 0,2-2 4 0,0 0-3 16,4 0-1-16,0 2 2 0,0-6 0 0,3 1 1 15,-1-3-6-15,0-1-15 0,2 1-26 16,-5 0-42-16,4-3-71 0,-5 1-152 0,-1 1-834 0,-5 2-622 16</inkml:trace>
  <inkml:trace contextRef="#ctx0" brushRef="#br0" timeOffset="370338.2157">21337 3408 523 0,'0'0'559'0,"0"0"-62"16,0 0-132-16,0 0-25 0,0 0-60 16,0 0-58-16,0 0-55 0,0 0-38 0,0 0-31 0,0 0-30 15,0 0-31-15,0 0-24 0,17-74-12 16,-17 78-4-16,0 4 1 0,0 3 5 0,0 7 8 16,0 3 4-16,1 6 2 0,-1 1 1 15,-1 5-3-15,0-1-5 0,-5 3 3 0,4 3-6 16,-4 1 0-16,2-4 0 0,-2 2-6 15,2-2 4-15,0-4-1 0,-1-2 0 0,2-5 9 16,-2-2-8-16,4-5 1 16,0-3 2-16,0-5-9 0,1-3 4 0,0-4-2 15,0-1 2-15,0-1 5 0,0 0 7 0,0-1 8 0,0-6-8 16,0-4-5-16,-1-5-11 0,1-4-7 0,0-3 4 16,0-4-4-16,-4-1 5 0,2-2-3 0,-1-6 1 15,1-2 5-15,-1-2-5 0,-1-2 3 0,3-1-1 16,-1-1-3-16,2 0 4 0,-2 4-2 0,2 0 1 15,2 3-1-15,1 3 2 0,4 5 2 16,0 1-2-16,0 3 5 0,2 6-5 0,1 6 0 0,0 2-3 16,2 4-3-16,6 1 3 15,2 1 0-15,2 5 0 0,7 0 6 16,0 2-8-16,1 8 1 0,0 4 0 0,2 5-3 0,-1 2 7 16,-2 4-9-16,-5 0 1 15,-1 1 1-15,-4 2-6 0,-1 0 10 0,-1 2 0 0,-4-1 1 0,-2 2 3 0,-1-1 0 16,-3 0 2-16,-4-2-2 0,-3 0 2 15,0 2 2-15,-1-3 0 0,-6 0 3 16,1-3-6-16,-3-1-1 0,-1-1-4 0,-1-2-1 16,-1 0 7-16,-3 0-1 0,2 1 5 0,-6-4 5 15,1 0-4-15,-3-1 1 0,0-2-3 16,1-3-5-16,-1 1 7 0,0-4-3 0,1 1 1 0,-2-1 7 16,-1-1-3-16,1-1 2 15,-1-1 2-15,0 0-4 0,-1 0-2 16,2-3 2-16,0-1-1 0,2-2-2 0,0 1 2 0,3 0-1 0,0 0-1 15,3 0 6-15,2-3-3 0,1-2-3 0,5 0-4 0,1-1-15 16,2-1-18-16,1-2-32 16,2-1-55-16,0-2-113 0,7-1-223 15,2 2-650-15,-1 4-391 16</inkml:trace>
  <inkml:trace contextRef="#ctx0" brushRef="#br0" timeOffset="370764.1615">22186 3551 1620 0,'0'0'524'0,"0"0"-171"16,0 0-134-16,0 0-64 0,0 0-35 0,0 0-44 15,0 0-17-15,0 0-6 0,0 0-10 0,0 0-1 16,-137 45-13-16,106-29-11 0,2 0 1 16,4 4-11-16,-1-1 1 0,5 2 1 0,3 1-9 0,3-1 0 15,2 3 0-15,3-4-2 0,3 1 5 16,3 1-1-16,4-5-1 0,0-2 1 0,5-3-1 15,5-3 0-15,1-2 1 0,3-1 0 0,-2-4 1 16,2-2 2-16,-3 0 3 0,7-1 1 16,-1-6 3-16,2-3 0 0,-1-3-1 0,4-3-1 15,-1 0-2-15,-1-2 3 0,0-3-3 0,-2-1 0 16,-2-2 1-16,-2 3-2 0,-1-1 4 0,-3 1 2 16,-3 3 0-16,1 0 1 0,-5 3-2 15,2 1-2-15,-3 3 2 0,-1 2 3 0,-1 2 3 16,0 3 4-16,0 3 0 0,0 1-6 15,0 0-8-15,0 0-8 0,0 0-12 16,0 0-3-16,0 3-12 0,0 4 4 16,0 2 6-16,-2 8 4 0,-3 2 14 15,3 2-2-15,2 2 1 0,-2 1-1 0,0 0 0 0,-2 2 0 16,4 0-1-16,-2 3 2 0,2 1-4 0,0-1-27 16,0-1-21-16,0-2-43 0,2-4-37 0,5-5-20 0,1-5-67 15,1-3-69-15,2-3-154 0,-2-4-528 16,-5-1-274-16</inkml:trace>
  <inkml:trace contextRef="#ctx0" brushRef="#br0" timeOffset="371314.5062">22461 3688 0 0,'0'0'342'0,"0"0"275"0,0 0-79 16,0 0-85-16,0 0-60 0,0 0-87 0,0 0-74 0,0 0-54 16,0 0-50-16,0 0-20 0,0 0-24 15,0 0-28-15,0 0-23 0,41-112-21 0,-41 112-9 16,-4 4-3-16,0 1-2 0,1 6 3 0,-4 2 1 15,-2 3 1-15,-1 3 3 0,5 0-4 0,-2 2 1 16,2 0-1-16,1-1-4 0,4 3 4 16,0-4-1-16,0-1 1 0,0-2 5 0,6 0-6 15,0-4 0-15,2-3 0 0,0-2-3 0,0-1 4 0,-3-2 3 16,4-2 3-16,0-2 6 16,-1 0 0-16,0 0 0 0,4-4 3 0,-1-3-3 15,-1-1-3-15,2 1 0 0,-2-3-2 0,0 0-6 0,3-5-1 16,-1 3 0-16,5-6-2 0,-5 2 4 15,4 1-4-15,-4 2-1 0,-1 1-1 0,0 1-3 16,-3 3 7-16,-5 2 2 0,2 3 1 0,-4 1 7 16,-1 1-7-16,0 1-1 0,0 0-4 15,0 0-5-15,0 0-3 0,0 0-8 16,0 1-12-16,-1 3-11 0,-3 4 8 0,2 3 8 16,0 3 15-16,1 1 15 0,0 2-5 0,1-3 0 15,0 2-2-15,0-3-5 0,3 0 6 0,4-1 0 16,-2-3 1-16,5-1 6 0,-1-4-4 0,0 0 2 15,2-3 3-15,-2-1-4 0,1 0 5 16,1-1 2-16,-1-3 1 16,1-2 2-16,0-2-4 0,-1-4 1 0,0 0-3 15,1-1 1-15,-2-3-3 0,1 1-2 0,1-3-2 16,-3 1-5-16,1-1 6 0,0-1 3 0,-3-3 0 16,0 1 9-16,-3-3-7 0,-1 2-6 0,-2-3-1 15,-1 3-7-15,-1-1 1 0,-7 1-2 0,-1 3-1 16,-1 2-3-16,-2 0-3 0,-3 5-7 15,3 1-13-15,-4 3-20 0,3 2-29 0,-3 4-35 16,5 2-55-16,-1 1-82 0,4 6-209 0,2 1-592 0,6-1-353 16</inkml:trace>
  <inkml:trace contextRef="#ctx0" brushRef="#br0" timeOffset="371823.7074">23153 3474 1217 0,'0'0'360'0,"0"0"-61"0,0 0-46 15,0 0-46-15,0 0-41 0,0 0-49 16,0 0-28-16,0 0-23 0,120 29-13 0,-113-15-16 0,2 1-14 16,-1 3-2-16,1 2 0 0,-5 2-3 15,2 2 4-15,-4-1-5 0,-1 1-3 0,-1 2 1 16,0-3 5-16,1 0 3 0,-3-1-4 0,-1-5-1 16,1-1-7-16,-1-5-4 0,2-2-2 0,0-6-1 15,2 0-2-15,-1-2 8 0,0-1 13 0,0 0 17 16,0 0 19-16,0 0 16 0,0-4-13 15,6 0-10-15,-1-7-19 0,5 0-20 0,3-3-6 16,0-2-5-16,0 1-2 0,3 0 0 16,-1-1-2-16,1 1 5 0,-1 0 3 0,0 2-1 0,-1 0 4 15,-2 0-6-15,4-1-1 0,-3 4 3 16,-1 3 6-16,3 0-2 0,-2 1-3 16,4 3-5-16,-4-1-7 0,0 3 2 15,-3 1-4-15,-2 0 3 0,-1 3 1 16,-3 4 0-16,4 2 3 0,0 1-1 0,-2 3-3 0,2 1 0 15,0 1 1-15,0-1-1 0,-3 1 10 0,5 0-5 16,0-2 3-16,1-1 0 0,5-1-3 16,-3-2 4-16,6-1-1 0,-4-2 1 0,3-3 0 15,2-3 5-15,1 0 4 0,5 1 0 0,-2-7 8 0,1-1-6 16,-1-4 0-16,-1 1-1 0,3-5-3 0,-1 1 3 16,4-3-4-16,-1-2-2 0,1 0 2 0,-4-1-2 15,-1-1 1-15,-1-1 1 0,-4 1-1 16,-5-2 1-16,-1 1 0 0,-3 2 0 0,-3 4-2 15,-5 1 4-15,2 4 0 0,-4 2-2 16,0 2 1-16,0 4-18 0,-2 1-29 0,-2 2-56 16,-5 0-123-16,1 0-231 0,2 1-904 15</inkml:trace>
  <inkml:trace contextRef="#ctx0" brushRef="#br0" timeOffset="374486.0168">20612 12409 2725 0,'0'0'160'0,"0"0"-9"16,0 0-68-16,0 0-42 0,0 0-17 0,0 0-16 15,0 0 0-15,0 0 8 0,0 0 15 0,0 0 17 16,0 0 6-16,0 0-2 0,-27 130-12 0,18-90-8 16,0 3-5-16,2 4-4 15,-3 3 0-15,2 0-4 0,-2 2-6 0,0 0 0 0,1-2-7 16,0-3 1-16,1-3 1 15,3-3-3-15,-3-1 9 0,4-5-8 16,0-3 1-16,1-1-1 0,-1-3-8 0,0-3 5 16,2-3-2-16,0-3 2 0,0 1 3 15,1-5-2-15,0-2-1 0,2-1-8 0,-1-2-20 0,0-3-24 0,1-3-44 0,3-1-51 16,3-2-89-16,-3-1-254 0,1 0-761 16</inkml:trace>
  <inkml:trace contextRef="#ctx0" brushRef="#br0" timeOffset="375128.4733">21102 12397 2258 0,'0'0'206'0,"0"0"-49"0,0 0-45 0,0 0-33 16,0 0-17-16,0 0-11 0,0 0-16 0,0 0-4 15,0 0 11-15,0 0 12 0,0 0 4 16,0 0-6-16,0 0-13 0,-12 95-15 0,-12-61-4 15,0-1-4-15,-3 2-4 0,-3 1 1 0,-1 1-5 16,-2 1-2-16,3-2 1 0,0-3-2 0,6-4 3 16,-2-6-3-16,7-4 1 0,3-7 0 0,1-3 0 15,4-3 3-15,4-4 2 0,0-1 3 0,5-1 3 16,-1 0-2-16,3 0-2 0,0-3-9 16,0-2-8-16,1 0 0 0,3 0-3 0,-1 1 0 15,5 1-1-15,-3 0-4 0,2 3-2 0,1 0 0 16,3 0 4-16,-1 7 1 0,-1 1 2 15,5 5 4-15,-1 3-3 0,2 2 3 16,3 1 1-16,2 0 2 0,0-1 2 16,2 1-2-16,4-2 2 0,1-1 0 0,4-3-2 0,0 0-1 0,4-5 0 15,-2-1-1 1,6-3 3-16,-2-4 2 0,0 0 2 0,-2-3-3 0,0-2 2 16,-2-3-1-16,2-1 0 0,-4-1 2 0,-3-3-3 15,-2-1 4-15,-3-2 1 0,-5-2 0 0,1 2 6 16,-6-5-2-16,0 3 2 0,-5-2 0 0,0 0-3 15,-1-1 1-15,-4-2-2 0,-2 1 2 0,-1 1 1 16,0 2-1-16,-2 2 5 0,-6 2 1 16,1 3 3-16,-1 3 3 15,-2 2-2-15,-3 2-1 0,0 2-3 0,0 2-4 0,-1 1-4 16,-1 2-3-16,-1 6-1 0,-1 2-1 0,0 6-1 16,1 2-1-16,3 0-3 15,0 4 0-15,4 0 0 0,0 1 2 0,3 3 1 16,2-2-2-16,2 3 1 0,1 2-2 0,2 0-1 0,-1-1 0 0,3 1-2 15,4-2-1-15,2-2-10 0,0-1-14 0,4-4-18 16,-1-4-22-16,6-5-14 0,1-7-14 16,1-3-23-16,0-1-27 15,1-3-48-15,0-5-71 0,-1-4-94 16,-1-2-145-16,1-2-240 0,-2-1-81 16,-5 3 652-16,-4 5 174 0</inkml:trace>
  <inkml:trace contextRef="#ctx0" brushRef="#br0" timeOffset="375488.8585">21692 12908 0 0,'0'0'217'0,"0"0"437"0,0 0-120 0,0 0-122 0,42-123-76 0,-34 103-38 0,-3 2-46 16,1 1-55-16,1 4-40 0,-3 3-33 0,0 3-23 0,0 4-21 0,-3 2-25 0,-1 1-20 0,2 0-17 16,1 5-9-16,1 3-3 0,-3 3 5 15,3 4 4-15,2 3-2 0,-5 4 2 0,1 3-4 0,0-2-4 16,1 4 0-16,-2-3-2 0,-1 2 0 16,1-1 2-16,-1 0-4 0,0 0 2 0,0-4-3 15,1-2 0-15,-1-4 2 0,2-5-2 0,2-4 3 16,-1-2-2-16,0-3 1 0,5-1 4 0,2-1 3 15,0-8 3-15,7-2 0 0,-1-2-2 0,6-2-4 16,1-2-5-16,0-2 1 0,-1-1 0 16,4-1 1-16,-3 1 3 0,1-2-4 0,3 0-1 15,-4-3 1-15,5 1-3 0,-1 1 1 0,-3 1 1 16,-3 3 0-16,-3 3-1 0,-4 4 0 16,-4 3-2-16,-2 2 2 0,-1 3 0 0,-4 2 0 15,-3 2 1-15,0 0-4 0,0 0-3 0,0 5 0 16,0 1 2-16,0 4 1 0,2 4 6 15,-2 3-4-15,-2 0 1 0,1 3-3 0,-2 0-5 0,-1-1 7 16,1 0-2-16,-1-2 2 0,1 0 4 16,1-1-6-16,0-1-2 0,1-2-6 0,-1-2-11 15,2-2-10-15,0-2-17 0,0-1-19 0,0-3-25 16,0 0-32-16,0-3-52 16,0 0-95-16,-2 0-217 0,1 0-630 0,1 0-174 0</inkml:trace>
  <inkml:trace contextRef="#ctx0" brushRef="#br0" timeOffset="375779.7608">22078 12262 1293 0,'0'0'497'0,"0"0"-246"0,0 0-41 0,0 0-66 15,0 0-37-15,0 0-29 0,0 0-39 0,0 0-28 16,0 0-18-16,0 0-10 0,0 0-22 0,0 0-100 15,0 0-256-15,0 0-688 0</inkml:trace>
  <inkml:trace contextRef="#ctx0" brushRef="#br0" timeOffset="376411.5992">22566 12730 393 0,'0'0'510'15,"0"0"-161"-15,0 0-74 0,0 0-28 0,0 0-18 16,0 0-23-16,0 0-27 0,0 0-40 15,0 0-24-15,0 0-23 0,0 0-17 0,0 0-12 16,0 0-9-16,46-32-8 0,-43 32-9 0,-1 0-7 16,5 0-7-16,-4 3-5 0,3 1-2 0,-2 2-1 15,1 2 2-15,-1 2 4 0,-1 2-7 0,3 2-1 16,-3 0-4-16,-2 4-5 0,0-1 6 16,-1 0 1-16,0 1 0 0,3-1 1 0,-6 0-5 15,1-1-2-15,1-1-2 16,0-1-2-16,0-3 3 0,0 0-1 0,1-1 1 0,-1-4 2 0,1 0-4 15,0-2 0-15,0 1 1 0,0-3 3 16,0 0-1-16,0-2 2 0,0 0 3 0,0 0 5 16,0 0 7-16,2-4-2 0,1-2-1 15,2-2-8-15,0-1-5 0,4-3-2 0,2 1-2 16,0-2-1-16,5-1 1 0,-3-2 4 0,1 0-3 16,2 1-1-16,-4-1 1 0,4 2-2 0,-3 1 1 15,3-1 3-15,-5 3-2 0,3 0 0 0,-2 1-1 16,2 4-4-16,-1 3 4 0,-2 0 1 0,0 3 3 15,-2 0 5-15,-1 0-5 16,-4 0-1-16,5 5-1 0,-3 1-4 0,-3 2 4 0,0 2 0 16,2 0 1-16,-2 1-1 15,-2 0-1-15,1-1-1 16,2-1 0-16,-2 1 0 0,0-2 1 0,-1-2 2 0,0-1 0 0,0-2-7 16,3 1 8-16,-2-1-3 0,1-1 4 0,3-1 5 0,2-1-5 15,3 0 1-15,1-1-10 0,2-5-20 0,4 0-40 16,3-2-70-16,1-1-157 0,-3 2-870 15,-4 2-571-15</inkml:trace>
  <inkml:trace contextRef="#ctx0" brushRef="#br0" timeOffset="570573.6126">2946 5770 0 0,'0'0'0'16,"0"0"6"-16,0 0 307 0,0 0 17 0,0 0-26 16,0 0-30-16,0 0-31 0,0 0-52 0,0 0-26 0,0 0-20 15,0 0-14-15,0 0-15 0,9-48-8 16,-6 43-7-16,-1 1-5 0,2-1 2 16,-3 1 1-16,2 0 1 0,-2 2-4 0,-1-2-12 0,1 3-13 15,-1 1-20-15,0 0-17 0,0 0-10 16,1 1-6-16,-1-1-6 0,0 0-4 0,0 0-3 15,0 0-3-15,0 0-1 0,0 0 0 0,0 0-3 16,0 0 1-16,0 0 0 0,0 0-1 0,0 0 2 16,0 0-2-16,0 0-1 0,0 0 1 15,0 0-2-15,0 0 2 0,0 0 0 0,0 0-1 16,0 1-1-16,0-1-4 0,0 2 1 0,0-1-4 16,2 0 0-16,3 0 11 0,-1 3 5 15,3 2 9-15,-1 1 6 0,1-1-9 0,3 2-2 16,-2-3-5-16,-3 2-1 0,2-1 5 0,1 0-6 15,-2 0 0-15,0-1-2 0,-1 0-1 16,1 0 3-16,1-1 2 0,-3 1 0 0,2-2-3 16,-3-2 4-16,3 2 0 0,-2-2 4 15,1 0 4-15,0 0-3 0,-1 1-1 0,1-2-2 16,-1 2-5-16,1-1 6 0,-2-1-1 0,3 0-1 16,-2 0 8-16,0 0-8 0,-1 0-1 0,0 0-1 15,-3 0 0-15,3 0 11 0,-2-1 7 16,2-3 7-16,0 0 7 0,8-5-1 15,1-1-4-15,6-3-11 0,1-4-9 0,3-2-6 16,2 1-3-16,1-1 3 0,0 0-4 16,2 1 1-16,3-2 1 0,0 0-1 15,0 0 3-15,-1 1-4 0,-3-1-1 0,-1 4 0 0,1-2-1 0,0-1 2 16,-2 1 2-16,1-1 1 0,-1 3-2 0,-2 1 0 16,-4 2 0-16,1-1 0 0,-5 1 2 0,-2 2 0 15,-3 3 0-15,-2 1 0 0,-3 1 0 16,0 2 5-16,-1 1 1 0,-3 2 1 0,0 1 2 0,0 0-6 15,0 0-1-15,0 0-4 0,0 0-4 16,0 0 3-16,0 0 0 0,0 0 1 0,0 0 1 16,0 0-2-16,0 0 0 0,0 0-1 0,0 0 0 15,0 0 0-15,0 0-1 0,0 0 0 16,0 0 0-16,0 0 0 0,0 0-1 0,0 0 0 16,0 0 3-16,0 0-6 15,0 0-2-15,0 0 0 0,0 0-9 16,0 0 5-16,0 0-1 0,0 0-8 0,0 0-5 0,0 1-15 15,0 1-1-15,0 1-4 0,0 2-24 0,0 2-29 16,0 1-75-16,0-1-122 16,0 1-342-16,0-3-943 15</inkml:trace>
  <inkml:trace contextRef="#ctx0" brushRef="#br0" timeOffset="571859.8638">3949 5781 0 0,'0'0'0'0,"0"0"0"0,0 0 110 0,0 0 341 0,0 0-67 0,0 0-56 16,0 0-55-16,0 0-37 0,0 0-19 16,0 0-20-16,0 0-18 0,0 0-30 0,0 0-25 15,0 0-23-15,-16-40-21 0,16 40-11 0,0 0-12 16,0-2-7-16,0 2-9 0,0 0-7 0,0 0-5 15,0 0-4-15,0 0-1 0,0 0-2 16,0 0-5-16,0 0 0 0,0 0-4 0,0 0-5 16,0 0 0-16,0 0 0 0,0 0-3 15,0 0 0-15,0 0-2 0,0 0-2 0,0 0 1 16,0 0-2-16,0 0 1 0,0 0 0 0,0 0-1 16,0 0 0-16,0 0 0 0,0 0-1 0,0 2 0 15,0 0 3-15,2 1 0 0,1 0 4 16,0 3 2-16,2 0-1 0,-2 1 1 15,2 1-2-15,0 0-2 0,-3 0 1 16,2 0 1-16,0 2-1 0,-2 0 1 0,3-1-1 0,-2 0-2 0,-1 0 2 0,2 0-2 16,0 1 0-16,-2-1 2 15,1 0-3-15,-1 0 0 16,1-2 1-16,-2 0-4 0,1-3-1 16,1 0 0-16,-2-2-4 0,-1-2 3 15,1 1 1-15,-1-1-1 0,2 3 0 0,-2-1 5 16,3 3 3-16,1 1 4 0,2-1 6 15,-1 2 0-15,-1-1 1 0,2-2-1 0,-1 1-2 16,0 0-1-16,1-1-4 0,-2-3 0 0,0 1-2 0,1 1-3 0,-1-2 3 0,1 0-1 0,0-1 5 16,2 0 5-16,1 1 2 0,-1-1 5 0,5-1 1 15,2-5-2-15,2 0-3 0,1-4-3 16,2 0-5-16,0-2-1 0,1-2 0 0,0-3-1 16,1-1 1-16,2-1-1 0,3-2-1 0,0-1-2 15,2-1-1-15,1 1-2 0,-3 3 0 0,2-2 0 16,-1 1 1-16,-2 2 1 15,0-1-2-15,0 2 1 0,-5 0-1 16,2-1-2-16,0 5 2 0,-4-1 0 0,-1 3-2 0,-2 0 2 0,-1 1 0 16,-3 0 1-16,-2 3 3 0,-2 2-1 15,-2 0 1-15,-3 3 2 0,-1 1 1 16,0 1 0-16,-1 0 2 16,0 0-3-16,0 0-3 15,0 0 1-15,0 0-4 0,0 0 0 0,0 0-2 0,0 0-2 0,0 0 1 0,0 0-1 0,0 0-1 16,0 0 0-16,0 0-1 0,0 0 0 15,0 0 2-15,0 0-2 0,0 0-1 0,0 0 0 0,0 0 0 0,0 0 2 16,0 0 3-16,0 0-2 0,0 0 0 16,0 0 2-16,0 0-1 0,0 0 1 15,0 0-1-15,0 1 0 0,0-1 0 16,0 0 1-16,0 0-1 0,0 0 1 0,0 0 0 16,0 0 0-16,0 0 2 0,0 0-2 0,0 0 0 15,0 0-2-15,0 0-2 0,0 0-1 16,-1 0-4-16,1 0-5 0,0 0-2 0,0 0-6 15,0 0-5-15,-1 1 0 0,1 2 4 16,0 2 6-16,-3 0 1 0,2 1-10 16,0 0-14-16,1 1-16 0,0-1-11 0,0 2-18 15,0-1-35-15,0 2-68 16,-2 2-122-16,4-3-427 0,-2-2-842 16</inkml:trace>
  <inkml:trace contextRef="#ctx0" brushRef="#br0" timeOffset="812138.717">1840 9368 1223 0,'0'0'340'0,"0"0"-10"0,0 0-85 15,0 0-59-15,0 0-68 0,0 0-45 0,0 0-31 0,0 0-21 0,0 0-8 16,0 0-6-16,0 0 3 0,0 0 9 0,5 22 10 15,4-8 10-15,-1 1 7 0,1 1-1 16,1 2-2-16,-3-2-11 0,2 2-9 16,-1-4-2-16,2 0-9 15,-1-1 2-15,1-3 1 0,0-5 6 0,3 0 18 0,0-5 11 16,2 0 8-16,5-5 3 0,2-6-6 0,5-6-7 16,4-4-8-1,2-6-8-15,5-3-5 0,2-6-1 0,3-4 0 0,0 0-6 0,5-2-3 16,-5 1-7-16,0 3-5 0,-4 2 2 0,-2 3-3 0,-5 2 2 15,-3 1-2-15,-5 5-1 0,-3 6 2 0,-6 4-1 16,-4 6 0-16,-6 2 5 0,0 5 2 16,-4-1 3-16,-1 3 2 0,0 0-2 0,0 0-4 15,0 0-2-15,0 0-3 0,0 0-6 0,0 0-3 16,0 0-7-16,-1 0-8 0,1 3-4 16,0-1-11-16,-2 3-5 0,2 3-30 0,0 1-47 15,0 1-73-15,5 2-201 0,-1-6-732 16,1-1-466-16</inkml:trace>
  <inkml:trace contextRef="#ctx0" brushRef="#br0" timeOffset="813354.0424">9950 5639 0 0,'0'0'0'0,"0"0"183"0,0 0 277 15,0 0-71-15,0 0-55 0,0 0-46 0,0 0-38 16,0 0-31-16,0 0-35 0,0 0-46 0,0 0-44 15,-22-33-39-15,22 33-28 0,0 0-20 16,0 0-9-16,0 0-6 0,0 1-20 16,0 3-3-16,0 2 13 0,0 4 15 0,0 3 26 0,2 3 7 15,1 2-5-15,-2 1-3 0,5 2-10 0,-2-3-2 16,1 3-2-16,-1-4-6 0,2-3 2 0,2-1 1 16,-1-3 2-16,0-2 5 15,1-2 9-15,1-2 7 0,-2-1 14 16,3-3 15-16,3 0 8 0,0-1 5 15,2-6-2-15,4-5-13 0,3-3-7 16,6-5-12-16,1-1-12 16,1-4-3-16,2-2-9 0,0 1-3 0,-1-1 0 0,2-2-4 0,-1 3 1 0,-2-1-1 0,-1 4-2 15,-2 2 0-15,-6 4 0 0,-1 2 1 0,-6 3-1 0,-1 2 7 16,-6 3-4-16,-1 1 2 0,-2 2 2 0,0 3-5 16,-4 1 8-16,0 0 0 0,0 0 0 0,0 0 0 15,0 0-5-15,0 0-5 0,0 0-3 16,0 0-5-16,0 0 1 15,0 0-5-15,-3 0-7 0,3 1-11 0,-1 2 1 16,-2 4-2-16,2 3-20 16,-2 1-25-16,-1 4-73 0,1 1-103 15,1 1-234-15,1-3-606 16,-1-5-105-16</inkml:trace>
  <inkml:trace contextRef="#ctx0" brushRef="#br0" timeOffset="814009.3105">9530 8246 1197 0,'0'0'301'0,"0"0"-42"16,0 0-14-16,0 0-53 0,0 0-38 0,0 0-15 15,0 0-38-15,0 0-28 0,0 0-24 16,0 0-24-16,0 0-18 0,0 0 2 15,0 0 7-15,0 0 12 0,9-17 11 0,-1 33 3 0,0 2 1 16,-2 6-5-16,1 0 1 0,1 3-5 16,0-2-8-16,-3 0-4 0,4-5-8 0,0-3-2 15,1-4-1-15,2-4 4 0,3-4 7 0,4-3 10 16,3 0 10-16,3-8 4 16,8-8 1-1,3-7-2-15,5-6-7 0,0-7-7 16,5-1-7-16,-1-2-10 0,-2 1-4 0,3 1-3 0,-4 3-1 15,-1 2 0-15,-5 5-1 0,-3 1 1 0,-5 4-4 16,-4 3 1-16,-7 3-1 0,-1 3 0 0,-6 1-1 16,0 4-1-16,-5 3-1 0,-1 1-1 0,-3 2 2 0,0 0 1 15,-1 0 1-15,0 0-2 0,0 0-2 0,0 0-1 0,0 0-3 0,0 1-3 16,0 3 4-16,0 3-2 0,1 3-14 0,1 2-28 16,1 3-51-16,-1 4-86 0,-1 0-157 0,0-2-677 15,-1-5-642-15</inkml:trace>
  <inkml:trace contextRef="#ctx0" brushRef="#br0" timeOffset="814630.6028">8979 11626 1011 0,'0'0'492'0,"0"0"-326"0,0 0-27 0,0 0-43 0,0 0-3 0,0 0 37 0,0 0 24 16,0 0 27-16,0 0-16 0,0 0-15 16,0 0-23-16,0 0-31 0,0 0-18 0,0 0-19 0,106 0-10 15,-87-2-5-15,3 1-6 0,1-1 0 0,1-1-2 16,4-1 0-16,1-3-2 0,1-2-5 16,2-4-2-16,0-2-7 0,4-1-1 15,-1-3-2-15,1-1-2 16,-2-2 0-16,-2 0-4 15,-1 0-3-15,-2 2 0 0,-1 0-6 0,-5 0 0 16,-2 3 1-16,-2 0 0 0,1 1 2 16,-6 1-1-16,0 1 1 0,-4 1-2 15,-3 4-2-15,0 3 1 0,-4 2-4 0,0 2 2 0,-2 1-3 16,0 1-2-16,-1 0-7 0,0 0-15 0,1 1-15 0,1 5-32 16,3 5-49-16,2 0-81 0,1 4-207 15,-1-3-727-15,-4-2-432 0</inkml:trace>
  <inkml:trace contextRef="#ctx0" brushRef="#br0" timeOffset="815418.3042">7777 14864 1297 0,'0'0'432'0,"0"0"-241"0,0 0-4 0,0 0-5 16,0 0-28-16,0 0-7 0,0 0-40 16,0 0-34-16,0 0-22 0,0 0-24 15,0 0-16-15,0 0 0 0,0 0-4 0,-18-16 6 0,25 22 10 16,-2 3 1-16,3-1 11 15,2 2 6-15,0 1 3 0,1 4 10 0,-1-1-7 16,5 2-1-16,-3 1-5 0,0 0-13 16,2 0-2-16,0 0-6 0,0-2-1 0,2-2-2 0,-1-1 1 0,3-3 2 15,1-2 0 1,0-5 12-16,5-2-3 0,3-1 3 0,4-9-1 16,3-5-13-16,3-6 5 15,4-2-6-15,1-4-1 0,0-3 6 0,2-1-10 16,3-1 2-16,-4 0-1 0,2 3-11 0,-3-2 7 15,-7 4-5-15,1 3 3 0,-5 3 0 0,-6 3 3 16,-1 3-2-16,-7 2-4 0,-1 5 5 0,-5 1-7 0,-4 4-1 16,-4 1 5-16,-2 2-2 0,-1 0 7 0,0 0 3 0,0 0-2 0,0 0 8 15,0 0-11-15,0 0-1 0,-2 2-2 0,0 1-8 16,-3 0 4-16,2 2-4 0,-4 1 0 0,4 0 2 16,-4-1-2-1,5 0 1-15,0 0-3 0,-1-1 0 0,1 1-5 16,1 0-11-16,1-1-17 0,0 0-39 15,6 1-53-15,-1-2-99 0,4-1-365 16,-4-1-1128-16</inkml:trace>
  <inkml:trace contextRef="#ctx0" brushRef="#br0" timeOffset="821986.1687">15165 7919 0 0,'0'0'0'0,"0"0"0"0,0 0 0 15,0 0 0-15,0 0 0 0,0 0 0 0,0 0 274 16,0 0 10-16,0 0-23 0,0 0-36 0,0 0-17 16,0 0-22-16,-22-40-10 0,18 38-8 15,3-1-10-15,-1 1-3 0,2 0-13 16,0 1-15-16,0 1-15 0,0 0-17 0,0 0-13 15,0 0-16-15,0 0-13 0,0 0-16 0,0 0-8 0,0 0-9 16,0 0-10-16,0 0-3 0,0 0-5 16,0 0-2-16,0 0 8 0,0 0-10 0,0 0 2 15,0 3 4-15,0 0-4 0,2 2 9 0,0 0 0 16,2 0-1-16,-2 1 4 0,-1 1-4 0,2-1 1 16,1 2 1-16,-1 0-1 0,-2-1 0 15,4 0 1-15,-3 1-1 0,0-2-4 16,1 2 3-16,2 1 0 0,-3-2 1 31,1 1 4-31,1-1-7 0,-1 1 2 16,-2-2-2-16,4 0-6 0,-2-1 5 0,0-1-1 15,2 0 1-15,-2-1 6 0,-1 0-2 16,0 0 3-16,3-2 3 0,-2 2 1 0,3-2 2 16,-3 0 4-16,5-1 0 0,-4 0 1 0,4 0 3 15,0 0-1-15,2 0 1 0,1-5 4 16,1 1-3-16,4-5-2 0,-1 0-2 0,5-2-14 0,2-2 5 15,3-2-4-15,-1 0-1 0,3-1 4 0,-2 0-5 0,1 1-3 0,-2 0 0 16,-3 3-4-16,4-2 3 16,-4 0-1-16,0 1 1 0,-2 2 2 0,-2-1-3 0,-1 4 0 0,-3-1 0 0,-4 4 2 0,0-1-1 0,0 2 1 15,-5-1 1-15,1 2-3 0,-2 0 3 16,-2 0 0-16,0 2 0 0,0 1 5 0,-1-2-1 0,0 2 2 16,0 0 0-16,0 0-5 0,0 0 2 15,0 0-3-15,0 0-2 0,0 0 2 16,0 0-3-16,0 0-3 0,0 0 0 0,0 0-4 15,0 0-1-15,0 0 0 16,0 0-6-16,0 0-4 0,0 2 1 0,-2 1-5 16,2 1-10-16,-2 1-11 15,-3 2-19-15,3 2-19 0,0 0-22 0,-5 0-36 0,4 3-50 16,-1-1-88-16,-2 2-207 0,2-4-432 16,-1-2-335-16</inkml:trace>
  <inkml:trace contextRef="#ctx0" brushRef="#br0" timeOffset="822546.3392">15071 8283 0 0,'0'0'160'16,"0"0"349"-16,0 0-105 0,0 0-33 0,0 0-79 16,0 0-74-16,0 0-57 0,0 0-34 0,0 0-35 15,0 0-28-15,0 0-20 0,0 0-18 0,0 0-5 0,0 0-6 16,-5-2 5-16,5 4 20 0,0 0 12 16,1 3 7-16,3 0-1 0,-2 1-19 15,1 1-10-15,0 0-6 0,2 0-3 0,-1 1-1 16,2 1-2-16,-3 2 3 15,4-3 0-15,-2 3 4 0,2-1-6 0,0 1-4 0,-1-1-3 16,3-1-5-16,0 1 3 0,1-3 2 16,0 0 6-16,1-1 5 0,0-2 4 15,1-1 4-15,2-2 3 0,-1-1 5 16,5 0 6-16,-2-2 2 0,7-5-4 0,-1-1-7 0,1-2-8 0,5-4-6 16,1-3-1-16,2-2-3 0,1-1 1 0,1-3-3 15,-1 2-2-15,2 0-7 0,-2-1 1 16,-2 1 1-16,-3 3-1 15,1-3 6-15,-2 4-7 0,-5 0-1 16,1 2 0-16,-3 1-3 16,-1-1 6-16,-2 3 3 0,-4-1 0 0,1 1 5 0,-3 1-6 0,-3 1-2 15,1 1-3-15,0 2-1 0,-6 2 6 0,0 1 1 0,2 1 3 0,-3-1-4 16,0 2-1-16,-1 0-1 0,1-1-1 0,-1 1 2 16,0 1-1-16,0 1-4 0,0 0-1 0,0 0-2 15,0 0 0-15,0 0-1 0,0 0-4 16,0 0-3-16,1 0-26 0,-1 2-28 15,6 5-47-15,-2 6-84 0,-1-3-226 16,3-1-916-16</inkml:trace>
  <inkml:trace contextRef="#ctx0" brushRef="#br0" timeOffset="1.28499E6">16729 8435 0 0,'0'0'244'16,"0"0"126"-16,0 0-77 0,0 0-15 0,0 0 2 0,0 0-21 0,0 0-21 15,0 0-26-15,0 0-27 0,0 0-34 16,0 0-25-16,-44-61-16 0,44 59-25 0,0 1-17 15,0 1-19-15,0 0-17 16,0 0-10-16,0 0-9 0,0 0-4 0,0 0-3 16,0 0-5-16,0 0-1 0,0 0-8 15,0 1-6-15,0 3-7 16,0-1 3-16,0 5 10 0,0 1 12 0,3 1 12 0,-1 4 3 0,1 1-2 0,1 1-4 0,-2-1-3 16,0 1-6 15,0-2-1-31,4-2 2 0,-3 0 0 0,3-3 0 0,-2-2 4 0,3-4 1 0,-2 0 7 0,4-3 15 15,1 0 9-15,-1-4 8 16,8-5 1-16,-2-2-10 0,5-4-7 16,6-5-9-16,-1-2-4 0,4-1-3 15,-2-4-4-15,-1 0-1 0,2-3-2 0,-1 1-2 0,-3 1 1 0,-2 1 0 0,1 2-2 0,-3 2 0 0,-2 2-2 16,0 3-3-16,-5 3-1 0,1 1 1 16,-3 3-3-16,-1 2 3 0,-4 2 1 0,1 4-2 15,-3-2 4-15,-1 1-4 0,-1 3-1 0,-2 0 4 0,0 1-6 16,0 0 2-16,0 0-2 0,0 0-7 15,0 0-4-15,0 0-12 0,0 0-13 16,0 0-16-16,-2 3 4 0,-1 3 6 0,0 3-7 16,-1 2-12-16,-2 1-40 15,2 5-52-15,-4 0-50 16,0 4-91-16,4 2-223 0,-3-5-374 16,4-4-90-16</inkml:trace>
  <inkml:trace contextRef="#ctx0" brushRef="#br0" timeOffset="1.28551E6">16529 8688 1248 0,'0'0'154'0,"0"0"-19"0,0 0 5 15,0 0-10-15,0 0-3 0,0 0-8 0,0 0-21 16,0 0-12-16,0 0-13 0,0 0-18 16,0 0-10-16,0 0-21 0,0 0-9 0,0 0-6 15,17-59-3-15,-15 59 4 0,0 3 2 0,3 2 11 16,-2 0 3-16,-1 3 6 0,4 2 2 0,-2 0-2 16,-1 1 0-16,2 2-7 0,0-1 2 0,2 1 2 15,0 0-7-15,-2 0 2 0,3-2-5 16,2-1-4-16,0 0 2 0,0 0 1 15,2-2 2-15,2-1 3 0,0-2-1 0,-1-1 4 16,6-4 6-16,-1 0 1 0,4-2 8 0,0-5-3 16,6-1-6-16,-1-3-4 0,4-1-8 15,3-4-5-15,-2 1-3 0,5-4 0 0,-4-2-4 16,3-2 5-16,-2 1-1 0,1-4-3 0,1-1 7 0,0-2-6 16,1 1-1-16,-1 1 0 15,-3-1-5-15,-1 3 0 0,-3 1-1 16,-4 5-2-16,-1 1 7 0,-7 2-3 0,-1 1 0 0,-5 4 0 15,-1 2-4-15,-3 2 7 16,-3 2 2-16,-3 2 4 0,-1 2 0 16,2 0 2-16,-2 1-1 15,0 0-6-15,0 0 4 0,0 0-14 0,0 0-5 0,0 0-5 16,-2 0-19-16,1 0 4 0,1 0-7 0,0 0-10 0,-1 0-2 16,0 0-9-16,0 3-11 0,-4 3-21 0,2 1-42 0,2 0-64 0,-1 3-118 15,-1-1-280-15,2-1-384 0,-1-3 132 0</inkml:trace>
  <inkml:trace contextRef="#ctx0" brushRef="#br0" timeOffset="1.29224E6">14133 12041 0 0,'0'0'0'0,"0"0"0"0,0 0 118 16,0 0 48-16,0 0 57 0,0 0 18 15,0 0-19-15,0 0-34 0,0 0-29 16,0 0 5-16,0 0 3 0,0 0-5 0,-12-6-15 0,12 6-23 16,0 0-31-16,0 0-25 0,0 0-21 15,0 0-18-15,0 0-7 0,1 0-8 16,1 0 2-16,3 0 11 0,-2 0 6 0,4 0 8 15,-1 1 1-15,2-1-8 0,3 0-3 0,-1 0-5 16,3 0-1-16,0 0 1 0,-1-2 1 16,5-2 0-16,-1 0 0 15,2-2-3-15,3 0-2 16,1-1 0-16,4-2 2 0,3 1-2 0,2 0 2 0,2 0-6 0,5 1-4 16,-2-1 1-16,4 0-3 0,1 0 1 15,5 0 2-15,0-1-6 0,3 0 2 0,2-1-3 0,1 1-3 16,1 0 5-16,3 0 0 0,0 0 2 0,2-2 3 0,2 0-6 15,6 2-1-15,0-2 1 0,4-1 0 0,5 1 3 16,3-2 2-16,3 0 0 0,0-1-4 16,1 0 7-16,6 0 2 0,-2-2-1 0,4 1 6 0,2-1-9 15,-3-2-2-15,4 4-4 0,-1-4-8 16,1-1 8-16,0 0-4 0,-3-1 3 0,6 1 1 0,-5-2-5 16,-2 1 1-16,0 1-2 15,1 0 1-15,-7-1 0 0,-1 1 1 0,-4 1-2 0,-2 0-3 16,-7 0 2-16,1 1-1 0,-6 1 2 15,-1 0 5-15,-7 1-6 0,0 3 0 0,-8-1-2 16,-2 1-5-16,-6 0 6 0,-5 2 0 16,-4 3 1-16,-3 0 7 0,-7 1-7 15,-5 1-1-15,-3 1-2 0,-6 1-1 0,-4 2 6 0,-2 1 3 0,-1 0 1 16,0 0-2-16,0 0-3 0,0 0-6 16,0 0-2-16,-2 0 0 15,-3 1-2-15,-2 3 3 0,-4 2 2 0,-4 1-4 16,0 0 5-16,-3 0-2 0,-2 0 2 15,-3 3 7-15,-2-2-7 0,0 0-1 0,-3-1-3 0,-1 1-8 0,-3-1 7 16,-4 0-1-16,-1 3-1 0,-3-3 2 16,-1 1-7-16,-4 1-1 0,1 0-2 0,0 1 2 0,-6-1 1 15,0 1 0-15,0 2 1 16,-6-3-2-16,1 3 5 0,-5-3 3 0,-1 2 3 0,-2 1 4 16,-3-1-4-16,-5 1 3 0,-4 0-3 15,-4 2-5-15,-3-1 8 0,-2 1-1 16,-7-2 2-16,-1 2 8 0,-3 0-9 0,-5 0-1 0,-1 0 0 15,-6 0-4-15,1 3 6 0,-5-2-3 0,-2 0-1 0,-4 2 1 16,1 0-2-16,-2 0 4 16,4 2 0-16,3 0 2 0,5 0-2 15,0 0 1-15,7 2-2 0,3 0-5 0,5-1-14 0,8 1-39 0,3 2-57 16,8 1-124-16,21-5-362 0,18-7-956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57:14.0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27159 10329 0 0,'0'0'0'0,"0"0"0"0,0 0 309 0,0 0 58 16,0 0-52-16,0 0-65 0,0 0-44 16,0 0-1-16,0 0-9 0,0 0-11 0,0 0-19 15,0 0-29-15,1-71-13 0,-1 70-12 0,0 0-15 16,0 1-22-16,0 0-22 0,0 0-18 0,0 0-6 16,0 0-4-16,0 0-4 0,0 0-3 15,0 0-11-15,0 1-1 0,0 0-4 0,0-1-3 16,0 0-7-16,0 3-5 0,0 1 3 15,0 4 4-15,0 2 7 0,2 6 7 0,2 3 3 16,-1 2-2-16,-2 1 0 16,3 3-2-16,2-1 1 0,-4-1-1 0,3 0-1 15,0 0 1-15,0-2-3 16,0-2 2-16,4 2-2 0,-2-3 1 0,0 0 1 0,0-2 0 0,3-4-1 0,-1 0 0 0,2-3 2 16,3-1 2-16,1-2 9 15,2-4 4-15,3-1 5 0,5-1 5 0,4-4-2 0,3-6 1 16,8-6-4-16,7-3-5 0,4-3 1 0,4-6-5 0,5-2-4 15,4-2 0-15,5-2-3 16,2-5 2-16,2 0 6 0,1 0-2 0,-3 3-2 16,-4 0-3-16,-2 6-2 0,-8 0-3 15,-4 5 2-15,-5 2-2 0,-5-1 1 0,-4 5 1 0,-4 1-3 16,-4 3-1-16,-6 1 1 0,-3 3 0 0,-4 0 3 16,-3 3-2-16,-2 0-3 0,-4 1 2 0,-1 2-6 15,-2-1 5-15,1 2 0 16,-4 1 0-16,-1 1 1 0,1 1-2 0,-2 1-3 0,-1 0-3 15,0 0 1-15,0 0-1 0,0 0-2 16,0 0-2-16,0 0-8 0,0 0 1 0,0 4 1 16,0 4-13-1,-1 1-12-15,-2 4-31 0,1 2-41 0,-3 2-38 16,-1 2-78-16,-3 6-120 0,-3 1-187 0,2-6-430 0,2-4-56 0</inkml:trace>
  <inkml:trace contextRef="#ctx0" brushRef="#br0" timeOffset="719.6565">27121 11254 266 0,'0'0'409'0,"0"0"-27"16,0 0-50-16,0 0-74 0,0 0-25 0,0 0-43 15,0 0-36-15,0 0-26 0,0 0-22 16,0 0-16-16,0 0-17 0,0 0-15 0,0 0-8 15,-10-42-6-15,12 42-3 0,-1 0-5 16,-1 0-3-16,1 0-5 0,-1 0-6 0,1 0-1 16,-1 0-3-16,4 3 9 0,-3 2 4 0,2 1 1 15,2 3 3-15,-3 2-6 0,3 1-3 0,0 3 3 16,0 4-8-16,0 0 0 0,0 1-4 16,0 4-3-16,1-1 2 0,1 0-1 0,0 0-1 15,2-1-3-15,-2-1-3 0,2-3-3 16,3-2-1-16,0-2 4 0,0 0-4 15,3-1 6-15,2-3 1 0,2-1 1 0,4-1 12 0,3-4-1 0,4-1 6 16,3-3 6-16,10 0-8 0,5-7-1 16,8-3-5-16,8-3-5 0,2-4 0 0,9-2-3 15,4-1 0-15,9-5-2 0,6-3 2 0,5-5 1 0,9-4-2 16,1-4-2-16,3-3-5 0,2 2 2 16,-1-2-1-16,-3 3 1 0,-6 1 8 15,-5 1-6-15,-8 5 1 0,-9 3-1 0,-10 2-5 0,-10 5-1 0,-10 4 2 16,-5 2-4-16,-11 2 4 15,-5 3 2-15,-5 1 1 0,-7 2 3 0,-6 1 0 16,-2 2-2-16,-3 1-1 0,-5 2 2 16,2 0-2-16,-3 2 2 0,-1 0-1 0,-1 0-2 15,0 1 1-15,1 1-4 0,-1 0-2 0,0 0 3 16,0 0-8-16,0 0 3 0,0 0 2 0,0 0-6 0,0 0 6 16,0 0-4-16,0 0-1 15,0 0 0-15,0 0-4 0,0 0 1 0,-1 0-4 16,1 0-3-16,0 0-1 0,0 0-4 15,-1 1-5-15,1 3-10 0,-1 0-13 16,0 1-24-16,-2 2-37 0,0 2-66 16,2 0-163-16,-1-1-425 15,-1-2-951-15</inkml:trace>
  <inkml:trace contextRef="#ctx0" brushRef="#br0" timeOffset="187544.8293">26670 4231 2307 0,'0'0'223'0,"0"0"-4"15,0 0-33-15,0 0-39 0,0 0-18 0,0 0-19 16,0 0-13-16,0 0-17 0,0 0-32 16,0 0-21-16,0 0-15 0,0 0-12 0,-7-79-7 15,7 88-1-15,-1 8 1 0,2 8 7 16,-1 8 3-16,1 7 2 0,-1 3 2 0,2 5-2 0,-1 1 0 15,2 3 2-15,1 1-2 0,0 3 1 0,0-1 0 16,3 0-1-16,-3-3 0 16,1-2 1-16,-1-5-1 0,-1-5-3 15,1-3 3-15,-1-2-2 0,-2-3 1 0,-1-3-1 16,1-2-5-16,-1-1 4 0,0-4-1 0,0-2-8 0,2-4-4 16,-2 1-33-16,0-5-33 0,0-3-41 15,0-3-68-15,0-4-61 16,2-2-141-16,0-2-669 0,-1-1-459 15</inkml:trace>
  <inkml:trace contextRef="#ctx0" brushRef="#br0" timeOffset="187966.7142">26708 4259 1769 0,'0'0'540'0,"0"0"-194"0,0 0-70 0,0 0-87 0,0 0-79 15,0 0-40-15,0 0-33 0,0 0-32 0,0 0-17 16,0 0 0-16,0 0 5 0,0 0 8 0,0 0 5 15,0 0-1-15,55 85-1 0,-36-45 1 16,2 1-1-16,0 2-4 0,2 1 6 0,3-3-3 0,4-1-1 16,1-2 6-16,2-5-3 15,2-5 3-15,0-2-1 0,-3-5 0 0,0-4 3 16,0-5-3 0,-4-3 2-16,-2-6 2 0,-2-1 6 0,-4-2 2 15,-4-7 7-15,-2-4 4 0,-1-6-10 0,1-4 4 0,1-6-7 0,-2-4-4 16,0-2 5-16,1-5-5 0,-3-2-1 15,4-6-1-15,-2-4-5 0,-2-2 3 0,2 2-2 16,-4 0 2-16,-1 5-1 0,2 4-1 0,-7 5 1 0,1 5 1 16,-1 6 10-16,-2 5 6 0,-1 4 10 0,0 6 6 15,0 2-4-15,0 3 1 0,0 2-10 0,0 3-11 16,0 0-1-16,0 0-16 0,0 0-5 16,0 5-8-16,1 5-7 0,0 4 8 15,4 4 5-15,1 9 7 0,3 6 2 0,0 2-2 0,0 3 1 16,2 5 1-16,-1 3 2 0,0 1-5 15,2 4 0-15,1 2-4 0,0-3-8 0,2 0-13 16,4-4-26-16,0-2-36 0,3-3-47 16,4-6-88-16,2-5-182 0,-6-10-767 0,-7-9-544 15</inkml:trace>
  <inkml:trace contextRef="#ctx0" brushRef="#br0">28306 4280 2890 0,'0'0'228'0,"0"0"-62"0,0 0-32 0,0 0-30 16,0 0-34-16,0 0-27 0,0 0-19 0</inkml:trace>
  <inkml:trace contextRef="#ctx0" brushRef="#br0" timeOffset="189010.3301">29171 4137 2377 0,'0'0'311'0,"0"0"-8"15,0 0-86-15,0 0-52 0,0 0-57 0,0 0-26 0,0 0-26 0,0 0-11 0,0 0-7 0,0 0-12 0,0 0-6 0,0 0-1 0,133-76-4 16,-83 63 3-16,11-4-3 0,7 0 3 16,4 1-1-16,3-3-2 0,6 3-2 0,1-1 0 15,4 3 0-15,-2-1 0 0,-3-1 1 16,-3 3 3-16,-5-1-4 16,-9 1 5-16,-7 2-2 15,-11 0 0-15,-9 4 4 0,-13 1-2 0,-6 3 2 0,-7 0 3 0,-6 1-20 16,-3 2-3-16,-2 0 0 0,0 0 0 0,0 0 0 15,0 0 0-15,0 0 0 0,-2 0 0 0,-1 0 0 0,2 0 0 0,0 0 0 16,0 0 0-16,0 0 0 0,-1 0 0 0,-2 0 0 16,0 1 0-16,-4 0 0 15,0 3 0-15,1 1 0 0,-7 1-6 0,3 2-77 16,-1 4-39-16,-2 1-64 0,-3 3-159 0,5-5-884 16,4-5-571-16</inkml:trace>
  <inkml:trace contextRef="#ctx0" brushRef="#br0" timeOffset="189722.769">26403 6599 3007 0,'0'0'69'0,"0"0"-6"0,0 0-14 0,0 0-28 0,0 0-24 16,0 0-2-16,0 0 6 0,0 0 14 0,0 0 15 16,-18 117 0-16,19-69 1 0,-1 4-7 15,6 8-3-15,0 4-2 0,1 5-7 0,1 5 2 16,-3 0 0-16,0 3-1 15,0-1 2-15,-1-3-2 0,-1-4-3 0,0-11-1 0,2-7-2 0,-2-10 0 16,-2-12 0-16,-1-6 0 16,0-7 4-16,2-7 2 0,-2-3 13 15,0-3 16-15,0-3 19 0,-2 0 9 0,0-3-9 0,-3-6-16 16,-3-4-23-16,-1-7-11 0,-2-4-3 16,-1-6-2-16,1-3 6 0,1-9-8 0,0-4-1 15,2-6 1-15,1-5-2 0,-1-5 0 0,3-2 3 0,-1-3-2 16,3-3 0-16,-1-1 0 0,3-4 1 0,-1-2-3 15,1 0 4-15,0-1-3 0,6 2-1 0,4 4-1 16,2 1-2-16,3 1 3 16,3 1 0-16,4 1 1 0,4-1-1 15,4 1 0-15,2 1 1 0,3 1-1 0,1 4 0 0,1 2 1 16,3 6 0-16,-1 5-2 0,0 2 2 0,1 10-3 16,-2 3 1-16,-4 7 0 0,-4 3 0 15,-3 7 0-15,-3 6-1 0,0 2-3 0,-4 3 2 0,-1 3-2 16,-2 3 1-16,0 0 0 0,0 6 0 0,0 1-1 0,-2 2 0 15,0 4 0-15,0 1-7 0,-2 2-10 16,2 1-13-16,1 3-22 16,0 0-20-16,2 3-34 15,6 0-47-15,-1 0-86 0,-3-5-265 0,-4-6-949 0</inkml:trace>
  <inkml:trace contextRef="#ctx0" brushRef="#br0" timeOffset="190816.6962">28551 4232 2363 0,'0'0'202'0,"0"0"-65"0,0 0 39 16,0 0 4-16,0 0-38 0,0 0-38 0,0 0-40 16,0 0-24-16,0 0-17 0,0 0-9 0,0 0-4 15,0 0 1-15,-122 3 2 0,97 29 2 16,0 1 4-16,4 5-1 0,1-1-3 0,5 2 2 15,1 0-5-15,7 0-4 0,2-1 1 0,1 1-4 16,5-1-1-16,-1-3 4 0,8-2-2 0,3-4-1 16,4-4 3-16,4-6 0 0,3-4 3 15,0-4 5-15,3-4-5 0,-1-3 0 16,-2-4 1-16,1 0-6 0,-1-8 5 16,-3-2 1-16,-1-5-1 0,0-5 8 15,2-1-6-15,-2-3-4 0,-3-3 1 0,1 1-7 0,-4-3 5 0,-2-1 0 0,1-1-2 16,-6 0-1-16,0-1-2 0,-5 3-1 15,0-2-2-15,0 3 2 0,-6 4-4 16,-1 4 2-16,-3 5 0 0,0 2-4 0,1 3 2 0,-1 5 0 16,1 1-1-16,6 2 5 15,0 1-10-15,0 1-9 0,3 0-5 0,0 0-17 0,1 6 0 0,-1 5 9 16,0 7 12-16,3 5 13 16,6 5 10-16,7-2-2 0,5 0 1 0,10-3 2 15,7-3-1-15,4-3 2 0,3-4-1 0,4-5-4 16,5-4 6-16,1-4-1 15,-4-4 0-15,4-8 5 0,-3-4-5 0,-4-5 0 0,1-3-1 0,-3-7-5 16,-2 1 6-16,-3-8 1 0,-2-2 0 0,-4-4 3 16,0-4-2-16,-7-3 0 0,-2-4-1 0,0-5 0 15,-4-6-1-15,-2-2-1 16,-5-1 1-16,1-1-2 0,-5 4 4 16,-5 2-3-16,-3 7 2 0,-3 5-1 0,-3 9 3 0,-3 7 8 0,-5 9 1 0,0 6 3 15,-3 5-4-15,1 4-4 0,1 6-5 16,-2 4-2-16,-1 0-2 0,3 6-4 15,-6 9-1-15,2 10 0 0,-6 5 0 0,3 13 2 16,1 7-2-16,-1 9 2 0,1 9 0 16,6 6-4-16,1 6 1 0,3 5 4 0,6 1-2 15,3 0-1-15,3-4 0 0,10-3-7 0,2-2 7 0,6-4 2 16,2-4 0-16,0-4 5 0,4-6-5 16,-1-8-3-16,-2-8 1 0,4-6-7 15,-5-10-1-15,1-6-5 0,-4-6-10 16,-4-6-10-16,-1-6-14 0,-4-1-13 15,-1-5-22-15,-1-6-29 0,-1-6-40 0,0-2-78 0,-5-6-246 0,1 5-690 16,-3 5-418-16</inkml:trace>
  <inkml:trace contextRef="#ctx0" brushRef="#br0" timeOffset="191079.7238">29351 4129 1466 0,'0'0'796'0,"0"0"-481"16,0 0-57-16,0 0-26 0,0 0-52 0,0 0-59 15,0 0-57-15,0 0-40 0,0 0-3 0,0 0 9 16,0 0 9-16,0 0 10 0,166-67-8 0,-85 46-9 16,7-1-5-16,-1-1-12 0,4 2 0 0,-4 2-1 15,-7 2-2-15,-5-1 0 16,-11 3 1-16,-4 1-1 0,-9 0 0 0,-6 2-1 0,-11 2-3 16,-8 2-2-16,-11 2 2 15,-3 3-5-15,-6 1 6 0,-4 2 2 0,-2 0-2 0,0 0 8 16,0 0-11-16,-1 0-9 0,-1 1-8 0,-5 4-10 15,4 5 7-15,-7 5-4 0,-1 5-20 0,-4 1-40 16,1 5-66-16,-4 3-159 0,4-5-761 0,4-8-699 16</inkml:trace>
  <inkml:trace contextRef="#ctx0" brushRef="#br0" timeOffset="191420.6729">26595 6749 3260 0,'0'0'58'0,"0"0"14"0,0 0 6 0,0 0-15 15,0 0-7-15,0 0-17 0,0 0-8 16,0 0-3-16,0 0-5 0,136-87-1 0,-81 66-6 16,8 0-10-16,4 1 3 0,5 0-5 0,5 3-4 15,-3 2 4-15,3 0-6 16,-5 3-9-16,-3-3-16 0,-3 2-30 0,-5 0-52 15,-4 1-79-15,-5 1-160 0,-18 3-727 0,-11 2-640 0</inkml:trace>
  <inkml:trace contextRef="#ctx0" brushRef="#br0" timeOffset="192600.6216">27709 6477 2439 0,'0'0'6'0,"0"0"10"16,0 0 48-16,0 0 52 0,0 0 38 0,0 0 1 15,0 0-29-15,0 0-23 0,0 0-17 0,141 11-23 16,-108-21-9-16,6-2-14 0,2-2-13 0,-1-3-5 16,-1 0-6-16,-4-2 0 0,-2 0 0 15,0-3 2-15,-6 0-1 0,-3 2 1 0,-3-4 3 16,-7 2-3-16,0-3 4 0,-5-2 0 0,1 0-5 16,-5-1 6-16,-4 0-9 0,0 2-2 15,-1 2 2-15,-2 5-5 16,-7 3 6-16,-1 2 0 0,0 3 0 0,-1 6 1 0,-1 1-5 0,-2 4-6 15,-1 1-5-15,-3 9-2 0,-3 5-2 16,-1 4 1-16,-7 8 3 0,1 5-5 0,-2 7 4 16,1 2 2-16,3 5-2 0,4 1 7 0,3 2-6 15,7 0 0-15,6 2 0 0,8 0-6 0,4-3 6 16,14-1-2 0,2-6-2-16,11-5 4 0,4-6-1 0,5-5 0 0,8-7 0 0,0-10-1 15,6-5 0-15,2-3 1 0,1-11-1 16,3-4 3-16,-1-6-5 0,1-3-2 0,-1-5 1 0,-1-2-2 15,-1-3 1-15,-7-3 2 0,-2 0 1 0,-8-2-1 16,-2 1 4-16,-6-1 0 0,-7 3 0 16,-6 0 7-16,-2 6-3 0,-9 1 0 0,-2 4 2 15,-7 5-5-15,-2 5 5 0,-6 3-1 0,-4 5 0 16,-1 2 1-16,-7 5-3 0,-3 3-2 0,-5 8-1 16,-1 5 4-16,-4 3-4 0,-1 3 2 15,0 5 1-15,-3-2-4 0,6 2 1 0,5-3-1 16,6 2-1-16,2-1 1 0,10 0-1 0,7 2 1 15,0-2 1-15,9 1-4 16,7-2 4-16,4-5-1 0,3-4-2 0,4-2 2 16,2-5-2-16,1-4 0 0,-1-1 1 0,3-3 0 0,-4-4 0 15,2-5 1-15,-1-3 0 0,-1-2 1 0,0-2-2 0,-5-4 0 16,2-2 1-16,-1 1 2 16,-5-1-1-16,1-2 2 0,-4 2-1 0,-2 1 0 0,-4-2 1 15,-2 0 2-15,-2 0 1 16,-4 2 1-16,0 2-2 0,-2 1-1 15,0 3 1-15,-4 3-2 0,-1 0-1 0,0 3 1 0,-4 2-1 16,4 2-3-16,-1 3 1 0,2 1-4 16,-1 1-1-16,3 1-3 0,-3 5 0 0,1 4-2 0,2 3 2 0,0 3 0 15,3 2 2-15,-1 0 2 0,2 1 0 16,8 0 3-16,2-1 0 0,7-2 0 16,1 1 0-16,8-4 0 0,-1-4-1 15,2-4 3-15,1-4-1 0,1 0 2 0,1-4-1 0,1-5 0 0,-5-3 0 16,1-2 0-16,0-2 1 15,-1-4-1-15,1-2 3 0,-6-1-3 0,4-3 1 0,-4-1 0 16,-1-3-1-16,-3-2 3 0,2-1-2 16,-3-2 1-16,-4 3 1 0,1-1-1 0,-9 3 5 0,1 3 1 15,-6 3 0-15,-1 1 4 0,0 5-5 0,-6 1 0 16,-1 5-3-16,-3 2 2 0,0 3-2 16,1 0-1-16,-1 4 2 0,1 1-9 0,1 1 2 15,4 1-3-15,-4 4-2 0,6 4 3 0,-1 0-3 16,1 6 0-16,4 1 3 0,-2 2-2 15,3 1 3-15,6 2 1 0,2-1 1 0,1 4 3 16,6-2-2-16,1 2 0 0,1 0-1 0,1 0-2 16,1-1 3-16,-1-1-1 0,1-1 0 0,-1 2 2 15,0-3-2-15,-3 0 1 0,-1-2-1 16,-5 0-2-16,-2-3 4 0,0 1-1 0,-6 0-1 16,0-3-1-16,-3 1-7 0,-1-2-1 0,0-2-3 15,-4-2 1-15,0-1 3 0,-4-3 2 0,3-2 5 16,-1-1 1-16,-2-1 5 15,4-1 1-15,-4-5-2 0,6-3 5 0,0-2-4 16,-1-4-3-16,3-3-1 0,6-3-5 0,5-5 2 0,4-6 1 16,3-1 0-16,7-6 5 0,-2 3-5 0,5-3 2 15,0 5 0-15,3 1 0 0,0 5 2 16,-1 3 1-16,0 3 1 0,-5 6 0 0,2 2 1 16,-7 4-1-16,0 2 0 15,-5 5-1-15,1 2-2 0,-3 1-1 0,0 4-2 0,2 4-3 16,-1 2 3-16,1 4 0 0,-1 2 2 15,-1 4 1-15,3 0-2 0,-3 3 1 0,2 2-2 16,-3 1-1-16,-2-1-4 0,-1 0-16 16,-4-1-33-16,1-1-41 0,-4-1-57 0,0-5-90 15,-2-4-115-15,0-5-431 0,0-4-831 0</inkml:trace>
  <inkml:trace contextRef="#ctx0" brushRef="#br0" timeOffset="192798.0362">30129 5257 1758 0,'0'0'412'0,"0"0"-87"0,0 0-87 0,0 0-60 15,-115-121-45-15,98 110-44 0,6 3-40 16,5 5-25-16,0 2-26 0,6 1-30 0,0 3-4 16,1 8-33-16,7 4-80 0,1 5-161 15,0-3-777-15,-5-4-434 0</inkml:trace>
  <inkml:trace contextRef="#ctx0" brushRef="#br0" timeOffset="193697.9244">30948 5313 3091 0,'0'0'147'0,"0"0"-99"15,0 0 2-15,0 0-6 0,0 0-14 0,0 0-22 16,0 0-10-16,0 0 0 0,0 0 6 0,0 0 3 16,0 0 1-16,30 119-2 0,-19-72 1 0,1 3-3 15,-2 3 2-15,-3-1-1 0,-4 2 3 16,-1-1-1-16,1-2 4 0,-2-3 2 0,-2-6-10 31,-2-6 1-31,1-5-4 0,1-8-6 0,-1-4 10 0,0-5 2 16,-2-5 2-16,3-2 4 0,1-5-1 0,-1-1 12 15,1-1 10-15,0 0 13 0,0 0 10 0,-1-3-1 16,1-4-10-16,2-4-22 0,5-6-9 0,-2-2-12 0,4-5-2 16,0-2 8-16,1 2-8 0,6-2-1 15,-2 0-2-15,5 1-8 0,1 0 5 0,3 2-1 0,-1 5 0 16,3 3 4-16,-4 2-6 0,0 6 2 0,1 1-6 16,-3 2 2-16,1 4 0 0,0 0-2 0,-2 9 4 15,-2 3-2-15,2 5 3 0,-1 5 4 16,-3 2 0-16,-2 3 6 0,-1 2-2 0,3 2-3 15,-8 2 0-15,1 3-6 0,-5 0 6 0,-2 1 0 16,0-1 0-16,-3-2 2 0,-4-4-20 0,-1-7-3 16,1-4 0-16,0-6-3 0,-2-5 18 0,3-3 6 15,1-3 4-15,1-2 9 0,0-2-1 16,3-6 1-16,1-5-2 0,-1-5-6 0,2-5 0 16,8-3-3-16,4-6 0 0,5-3 0 0,5-5-1 15,6-2 4-15,2-5-2 0,5-3 4 16,2-7-4-16,5-6 0 0,1-4 1 0,4-5-3 15,-4-6 4-15,4-3 0 16,-6 0 1-16,0 3 3 0,-5 3 5 0,-4 6 3 0,-6 6 6 0,-7 9 3 16,-4 11 3-16,-4 8 4 0,-4 10 1 15,-8 6-1-15,1 5-1 16,-1 6-1-16,0 2-7 0,0 5-7 0,-1 1-15 0,-4 1-18 0,-1 12 0 16,-5 7 0-16,-3 8 8 0,-3 13 11 0,-3 6-2 15,1 8 2-15,-1 7-2 0,4 7 1 16,1 7 0-16,4 4-1 0,0 2 2 0,6-1 0 15,7-5-1-15,-1-6-1 0,12-7 1 0,3-8-2 16,7-3 2-16,1-10 5 0,6-5-6 0,-1-7-2 16,1-7-2-16,2-7-5 0,-1-7 7 15,6-7 4-15,-3-2 1 0,3-8 2 0,-1-7-3 16,3-2 2-16,0-5 0 0,2-2-4 0,0-5 5 0,0-2-1 16,-1-5 1-16,0 0-3 15,-1-4 3-15,-3-1-1 0,-2 2 1 16,-4 2 7-16,-6 3-6 0,-7 5 6 0,-4 6 9 0,-6 3-2 0,-4 5 13 15,-3 6-1-15,0-1-8 0,-4 3 6 16,-5 2-16-16,-7 4-8 0,-3 0-3 16,-3 11-10-16,-8 7 7 0,-4 3 3 15,-6 7-1-15,-1 2 5 0,2 6-3 0,0-1 0 0,11 2-1 0,4 2 1 16,5-1-1-16,11 1-2 0,6-3 1 0,2 0-7 16,16-1 5-16,6-3 0 0,8-4-3 15,6-2 6-15,9-2-5 0,3-4-1 0,4-5-3 16,2-4-10-16,-6-4-7 0,-5-3 9 15,-8 0-15-15,-5-3-14 0,1 0-26 0,0-1-66 16,2-4-96-16,-1-1-252 0,-9 1-790 16,-6 1-333-16</inkml:trace>
  <inkml:trace contextRef="#ctx0" brushRef="#br0" timeOffset="194107.8183">28699 7703 3206 0,'0'0'15'0,"0"0"4"0,-155 1 26 15,118-1 21-15,15 0 17 0,12 0 17 0,5 0-19 16,5-1-24-16,5-3-18 0,9 0-21 15,9-6-8-15,12-3 0 0,10-2 0 0,16-4 4 16,11-5 4-16,10-1 7 0,18-5 0 0,11-2-4 0,12-2-3 16,18-2-3-16,9 0 3 0,7 0-2 0,12-1 0 15,5 2-1-15,3-1-6 16,2 4 3-16,-5-1-5 0,-4 5-3 0,-13 0 5 16,-7 3-4-16,-17 1-1 0,-12 3 1 0,-13 2-5 15,-14 1 0-15,-13 4 1 16,-16 0-1-16,-14 6-1 0,-13 1 3 0,-17 3 1 0,-11 1 3 0,-9 2 5 15,-2 1-4-15,-10 0-3 0,-10 0-5 0,-10 4-13 16,-10 4 4-16,-9 0-5 0,-9 6-14 16,-2-1-8-16,-3 3-32 15,-4 2-33-15,-1 4-51 0,-4 1-134 0,20-5-644 16,14-6-851-16</inkml:trace>
  <inkml:trace contextRef="#ctx0" brushRef="#br0" timeOffset="194530.8294">28684 8150 3275 0,'0'0'15'0,"0"0"-8"0,-117 35-2 15,90-25 3-15,10-3 21 0,13-2 26 16,1-3 17-16,3-1 3 16,5 0-6-16,5-1-12 0,9 0-6 0,8-1 0 0,11-3-4 15,13-6-7-15,10-3-6 0,13 0-4 0,10-4-1 16,10-1-4-16,9-1-5 0,9-1-4 0,9 1-6 15,8 0-5-15,5-1 3 16,8 0 0-16,8 1 3 0,5-1 5 16,9 0-5-1,8 0 0-15,6-1-6 0,5-1-5 0,2 0 0 0,2-1 0 16,3-1 0-16,-5 1 0 0,-2-1 0 0,-5 1 0 0,-13 1 0 0,-11 0 0 0,-10 0 0 16,-11 0 0-16,-13 0 0 15,-21 4 0-15,-20 2 0 0,-22 4 0 0,-10 2 0 16,-5 0 0-16,-1 0 0 0,-7 3 0 0,-2-1 0 15,-6 2 0-15,-7 0 0 0,-2 0 0 0,-8 4 0 0,-6 1 0 16,-2-2 0-16,-1 2 0 0,0 0 0 0,0 0 0 16,0 1 0-16,-2 0 0 0,-2-1 0 0,1 0 0 15,1-1 0-15,0 1 0 0,-2 1 0 0,2 0 0 16,0-2 0-16,-1 2 0 16,0 0 0-16,2 0 0 15,-2 0 0-15,0 2 0 0,-3 4-51 0,-3 0-115 16,3 1-189-16,0-3-1073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32:19.10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885 974 0 0,'0'0'0'0,"0"0"0"16,0 0 433-16,0 0-85 0,0 0-42 0,0 0-42 15,0 0-12-15,0 0-22 0,0 0-27 0,0 0-23 16,0 0-34-16,0 0-26 0,51-101-11 0,-51 97-18 16,-7 0-12-16,3 1-18 0,-4 1-28 15,-3 1-16-15,-3 1-15 0,-3 0 4 16,-3 7-3-16,1 0 8 0,-2 1 0 0,5 0 15 16,-4 0 6-16,5 2-9 0,-6 1 0 0,1 2-16 0,0 2-9 15,-2 1 7 1,-1-1-2-16,3 2-5 0,3 2 12 0,-1-1-18 15,0-1 6-15,6 3 5 0,1-1 8 0,1 1 16 0,7 0-4 16,3 10 6-16,5-4-10 16,17 7-25-16,9-3 2 0,8-6-3 0,10-2-2 15,-1-2 18-15,-1-6-2 0,0-2 0 0,-5 0-2 16,-3-3 3-16,-6-1 0 0,-3 1-4 0,-2-1 0 16,-7-1-4-16,-3 0 0 0,-5 2 1 0,-4-3-1 0,-5 2 3 15,0 1-2-15,-4-1 3 0,-4 3 0 0,-5 0 1 0,-4 2 2 16,1 0-1-16,-7-1 3 0,-2 2-2 15,1 0-2-15,-3 0 0 0,-4-2-3 0,2 0 1 16,-1 1 2-16,-4-2-3 0,2 0 0 16,3-2-4-16,4-4-9 0,9-1 12 15,-5-1-29-15,9-2-36 0,-1 1-53 0,-6-1-113 0,7-1-252 16,0 0-663-16,2 0-6 0</inkml:trace>
  <inkml:trace contextRef="#ctx0" brushRef="#br0" timeOffset="251.8532">1156 938 997 0,'0'0'992'16,"0"0"-536"-16,0 0-135 0,0 0-120 0,0 0-56 15,0 0-33-15,0 0-30 0,0 0-25 0,0 0-43 16,0 0-20-16,0 0-10 0,0 0-5 16,0 0 16-16,-4-14 9 0,4 31 10 0,4 5-2 15,3 2-2-15,-1 5 2 0,-1 3-7 0,4 4 5 16,1 0 8-16,-1 2-1 0,0 1 3 0,0-1-3 15,-3 1-10-15,2-1 1 16,-1-1-1-16,-3-3 3 0,3 0-7 16,-4-5-6-16,-1 1-11 0,0-4-23 0,-2-2-21 15,0-1-29-15,0-2-29 0,-4-2-53 16,0-3-73-16,-3-1-144 16,4-4-476-16,-2-5-667 0</inkml:trace>
  <inkml:trace contextRef="#ctx0" brushRef="#br0" timeOffset="1104.6517">925 1377 441 0,'0'0'426'15,"0"0"-120"-15,0 0-20 0,0 0-15 0,0 0-59 0,0 0-58 16,0 0-50-16,0 0-30 0,133-63-16 15,-101 53-7-15,3 0-8 0,3-2-8 0,2 0-1 16,-2 1-12-16,-3 2-8 0,4-2-5 0,-7 2 3 0,-2-1-2 16,-1 3-5-16,-8-1 12 0,-1 2 11 15,-9 1 42-15,0 1 27 0,-3 1 11 16,-3 1-7-16,-2 1-20 0,-3 1-12 16,0 0-11-16,0 0 1 0,0 0-7 0,0 0-15 15,0 0-5-15,0 0-14 0,-1 0-12 0,-3 0-5 16,3 0-12-16,0 1-6 0,0 1-8 0,1-1-8 15,-1 1-16-15,1 3 6 0,-2 3 16 0,-2 5 17 16,3 5 19-16,2-1 0 0,-1 0-3 0,7 0 1 16,3 1-1-16,4-4 3 0,7 0 6 15,2-3-9-15,3-2 7 0,3-2-4 0,1-5-2 16,1-2 3-16,0 0-1 0,0-3-4 16,0-8-3-16,0-1 2 0,-1-5-3 15,-1 1 0 1,-5-2 5-16,-2 2-1 0,-6 1 2 0,0 0-2 15,1-2-8-15,-1-4 3 0,4-2-3 0,-2-1 4 16,-1-4 8-16,0-2-1 0,-4-1 0 0,0 0-1 0,-7 0-4 0,0 1 1 16,-5 3-3-16,-1 0 4 0,0 2 3 0,-5 4 0 0,0 3 6 0,-4 3-2 15,2 3 7-15,2 4-1 0,-2 3-9 0,5 4-12 16,-3 1-12-16,0 1-3 0,1 9 10 0,-2 5 6 16,-2 5 6-16,3 3 3 0,-3 10-1 15,-1 4 2-15,-1 19-6 0,-3 17-2 0,-3 10 3 16,3 7 0-16,2-12 6 0,3-12-6 0,6-13-3 15,1-8 0-15,1-5 2 0,0-2 4 16,2-7 0-16,0-4-2 0,4-7-4 0,-3-7-4 16,1-5-6-16,-1-3 6 0,-3-2 8 0,1-3 8 0,-1 0 18 15,0-3-1-15,0-7-7 16,1-3-4-16,1-8-13 0,1-3-6 0,0-5 5 16,-1-4-2-16,-1 0 1 0,6-1-4 15,-2-5 1-15,3-4-2 0,3 5 5 0,-1 2-3 16,1 4-2-16,-1 4-5 0,1-1-13 15,5-1 7-15,-2-1 0 0,6 1 7 0,0 1 2 0,1 1 0 16,4 4-6-16,-2 6 7 0,-1 1-1 16,1 4-1-16,-1 4 9 0,2 2-13 15,-4 5 2-15,1 1 1 0,-2 1-7 0,0 1 7 0,-1 7 1 16,-2 1 5-16,1 3 2 0,-4 2-2 0,-1 1 0 0,-2 3 0 16,-4 1-3-16,-3 2 7 0,-3 7 1 15,0 1 2-15,-6 3-8 0,-7 0-2 0,-1-7-5 16,-3-4 5-16,-3-3 12 0,2-2-3 15,-2-2 5-15,-3-1-4 0,0-3-1 0,-5 1-4 0,5-3-2 16,-5-2 1-16,-1 1-2 0,1-1 4 0,0-1-3 16,0-2 2-16,-1-2-2 15,4 0 2-15,0-1-2 0,4 0-15 0,2-2-22 16,8-5-38-16,4-1-58 0,4-2-95 0,3 1-294 16,0 2-696-16</inkml:trace>
  <inkml:trace contextRef="#ctx0" brushRef="#br0" timeOffset="1591.4173">2705 874 1642 0,'0'0'353'0,"0"0"-37"0,0 0-84 0,0 0-30 15,0 0-27-15,0 0-35 0,0 0-41 16,0 0-37-16,0 0-29 0,0 0-17 15,0 0-2-15,0 0-5 0,0 0 0 0,0 0-3 16,42-119-5-16,-23 113-1 0,0 1 0 16,3 2 4-16,-1 2 5 0,-1 1-8 0,2 1-3 0,-1 8-1 15,-1 1-7-15,-2 4 12 0,1 4 9 0,-6 5-2 16,-3 2 1-16,0 5-5 16,-6 1-2-16,-3 2 2 0,-1 2 0 15,-4-1 2-15,-5 1 2 0,-4-2-8 16,-8 6 9-16,-7 4-5 0,-7 0-5 0,-4-3 7 15,5-9-8-15,3-8 6 0,6-4-2 16,2-5 2-16,5-1-2 0,3-4-1 0,7-2 2 0,3-3-4 0,5-4 3 16,0 0-7-16,9 0 6 0,5-3 9 0,8-5 5 0,13-2 6 15,7-3-6-15,9-1-7 0,6-3-12 0,0 3 6 16,-7 2 0-16,-8 4 5 0,-6 0 15 0,-2 0 0 16,1 0-3-16,1 1-4 0,2-2-10 0,2 2-7 15,1 0 5-15,-6 2 1 16,0-1-11-16,-7 3 14 0,-4-1-3 0,-8 2-2 0,-3 1 15 15,-4 0-16-15,-6 1 0 0,0 0 0 0,-2 0-3 16,-1 0-2-16,0 0-10 0,0 0 3 0,-4 1 1 16,0 2-8-16,-10 4-20 0,-5 2-47 15,-7 4-106-15,-9 0-200 0,8-1-785 0,8-6-530 0</inkml:trace>
  <inkml:trace contextRef="#ctx0" brushRef="#br0" timeOffset="2055.7327">969 2146 1335 0,'0'0'163'0,"0"0"-7"0,0 0 42 0,0 0 19 15,0 0 13-15,0 0-16 0,0 0-41 0,0 0-25 16,-118 3-14-16,111-3-20 0,-2 0-12 0,2-1-11 16,4 1-16-16,-2 0-4 0,4 0-12 0,0 0-12 15,1 0-2-15,0 0-12 0,0 0-5 16,1-3-6-16,6 0-9 0,1 0-5 16,6 0-6-16,3-3 3 0,7-2-1 0,6-1 4 15,10-2 2-15,8-2-2 16,23-6 3-16,21-1-3 0,13-4 0 0,13-1-12 15,-12-1-2-15,-11 5 4 0,-7 2-7 0,0-3 12 16,-1 1 1-16,1 3-3 0,-3-3 4 16,-7 2 3-16,-1 1 4 0,-12 2-2 0,-4-1-5 0,-11 5-1 15,-9 1-7-15,-10 2 6 0,-11 3 2 0,-10 3 2 0,-3 1 7 0,-7 1-1 16,0 1 0-16,-5 0 5 0,0-1-12 16,-9 1-4-16,-3 1-6 0,-9 2-8 15,-4 3 5-15,-1-1 0 0,-1 1-2 16,3 3-12-16,1 1-23 0,4 1-40 0,4 1-46 15,0 1-83-15,0 3-144 0,4-5-501 0,8-1-843 16</inkml:trace>
  <inkml:trace contextRef="#ctx0" brushRef="#br0" timeOffset="2515.5646">763 2456 1919 0,'0'0'52'0,"0"0"35"0,0 0 74 0,0 0 14 0,0 0 37 15,0 0-48-15,0 0-39 0,0 0-35 16,0 0-19-16,0 0-21 0,0 0-14 0,0 0-5 0,0 0-13 16,0 0-3-16,-81 13-3 0,81-13 5 15,0 1 12-15,1 0 4 0,4 0-18 0,5 3 18 16,5-3-23-16,0 0 24 0,5-1-1 0,6 0 8 15,5 0-13-15,4 2-1 0,7-2 1 16,5-4-11 0,7-1 9-16,24-6-4 0,20-3-4 15,14-6 6-15,12-3-20 0,-11 0 0 0,-9-1-2 16,-3 3-2-16,-4-1 15 0,-2-1 0 0,-4 2 1 0,1-2 0 0,-3-2-3 16,-6 2-2-16,-4-2-3 0,-5 3 4 0,-4 1-9 0,-9 1-1 15,-10 4 4-15,-9 2-12 0,-9 1 18 0,-13 3-2 16,-4 3 6-16,-9 3 10 0,-5 2-4 15,-2 0 6-15,0 2-4 0,0 0-8 16,-2 0 1-16,-1 0-7 0,-1 0-5 16,-4 0-1-16,3 0-4 0,-2 0-1 0,1 0-1 0,2 0 3 0,2 0-4 15,1 0 2-15,-1 0 1 0,2 0-7 16,0 0-2-16,0 0-21 0,0 0-35 0,-1 0-32 0,-3 7-71 16,-5 2-179-16,4 0-911 15,-2-2-538-15</inkml:trace>
  <inkml:trace contextRef="#ctx0" brushRef="#br0" timeOffset="5695.997">4634 739 0 0,'0'0'409'0,"0"0"44"16,0 0-11-16,0 0-11 15,0 0-34-15,0 0-68 0,0 0-76 0,0 0-58 0,0 0-50 0,0 0-40 16,0 0-43-16,0 0-31 0,-34-48-24 0,34 48-3 15,0 0-8-15,-1 0-2 0,1 4 6 16,-1 2 3-16,-2 3 17 0,-1 5 13 0,1 3 1 16,-4 4 2-16,1 6-2 0,-4 1-7 15,2 7 1-15,-4 2-8 0,-1 1-10 32,1 4 5-32,-1 10-8 0,-2 7 4 15,0 0-10-15,4 0-6 16,3-11-4-16,3-9 3 0,0-5 15 0,3-4 0 0,1-5 8 0,-1-2-9 15,2-7-4-15,-1-2 0 0,1-5-6 0,0 0 5 16,0-1-1-16,0-1-7 0,0 0-19 0,1-2-26 0,-1-2-27 0,0-2-21 0,0-1-14 0,0 0-38 0,0-4-61 16,0 1-766-16,0-1-671 0</inkml:trace>
  <inkml:trace contextRef="#ctx0" brushRef="#br0" timeOffset="6072.393">4332 791 843 0,'0'0'783'0,"0"0"-458"0,0 0-65 0,0 0-73 0,0 0-65 0,0 0-42 15,0 0-26-15,0 0-22 0,0 0-10 0,0 0 8 16,0 0-8-16,125-41 15 0,-94 49 1 16,5 3-16-16,-1 3 1 0,4 0-14 0,2 7-2 0,-3 1 2 15,2 2 1-15,-4 3 0 0,3 1-2 0,-4 2-1 16,-3 2-1-16,-2 1 2 31,2 7-1-31,0 3 2 0,-8 6-5 0,-5-4 2 0,-8-8-1 16,-10-7 3-16,-1-5 8 15,-8-1 7-15,-5-4 10 0,-5 0 4 0,-4-1 10 0,-4-2 1 0,-5 1-6 16,-4-4-2-16,-2 1-9 0,0-3-8 0,-1 1-1 0,3-2-7 16,0-2-8-16,3 0 6 0,2-2 2 0,-1-1 2 15,2-2 5-15,5-1-5 0,0-2-3 16,3-1 3-16,2 0-4 0,3-1 5 0,2-2 3 0,3-3-9 15,-1-2-9-15,2-1-27 16,-3-3-26-16,4 1-25 0,4-2-31 16,0 1-51-16,4 0-150 0,1 2-457 0,0 4-875 0</inkml:trace>
  <inkml:trace contextRef="#ctx0" brushRef="#br0" timeOffset="6774.9094">5157 1070 127 0,'0'0'780'0,"0"0"-149"0,0 0-281 0,0 0-67 16,119-31-80-16,-83 27-67 0,3 1-35 16,0 2-31-16,1 2-16 0,-1 2-10 0,-3 6-5 15,1 2-9-15,-4 3-4 0,-3 2-2 0,3 7 0 16,0 9-5-16,-6 1-10 0,-3 2-1 16,-11-1 1-16,-9 0 7 0,-4-2 10 0,0-3-1 15,-5-2-4-15,-4-4-5 0,-4-3-2 0,2-6-1 16,-2-1 0-16,-2-3 5 0,-2-3 5 15,-4 0-7-15,-3-2-2 0,-1-1-7 0,3-1-9 16,1-4 4-16,1 1-3 0,3-3-3 16,3-3 1-16,5-3-7 0,3-1-8 0,6-3 0 15,0-2-11-15,10-2-1 0,7-5 0 16,8 0 1-16,8 0 4 0,2-3 7 0,6 2 3 0,-4 3 2 16,-3 3 7-16,-2 2 5 0,-4 4 0 0,2-2-1 15,5 1 0-15,0-2 1 0,1 1 7 0,0-1 10 16,2 1 5-16,-4 0-3 0,-3 3-9 0,-3 0 2 15,0 2-1-15,-7 1 5 0,-7 2 15 16,3 1-2-16,-8 1 1 16,-4 0-6-16,0 2-14 15,-3 1-6-15,-2 0-10 0,0 0-8 0,-1 1 10 16,-5 5-5-16,1 2 16 0,-4 2 10 0,-5 4-3 0,-6 7 6 16,-5 7-18-16,-4 7-3 15,2 2-5-15,3-4-1 0,8-1 8 0,4-5-1 0,5 0 3 0,1-4 1 0,5-2 1 0,1-2-1 0,1-4-3 16,7-3 1-16,0-1 1 15,1-4 4-15,1-4 2 0,1-2-1 0,2 1 0 0,-1-2 3 16,5-6 0-16,-4-2 6 16,6-2-3-16,-7-1 1 0,2-3-1 0,-1-1-3 0,-2-1 4 15,1-1-8-15,-2-3 6 0,-1 1 2 16,1-1-3-16,-4-1 0 0,-1 3-4 0,-3 2 2 16,1 2-2-16,0 4 13 15,-1-2-1-15,-2 0-4 0,0 1 4 0,1 0-3 16,-1 0 4-16,0 1 6 0,0 2 4 0,0 1 3 0,0 1-7 0,0 2-7 15,0 3-2-15,0 0-25 0,0 1-5 16,0 0-15-16,0 0-5 0,0 5 14 0,0 7 2 16,4 5 19-16,-1 6-13 0,-1 3 4 15,3 1 1-15,-1-3-1 0,-2 0 7 0,2 0 0 0,0 3 0 16,3 0-1-16,-2 1-17 0,3-2-50 16,1-3-36-16,3-3-50 0,-1-5-38 15,0-5-26-15,6-4-111 0,-7-3-358 0,-5-3-602 16</inkml:trace>
  <inkml:trace contextRef="#ctx0" brushRef="#br0" timeOffset="7569.2845">6557 1253 0 0,'0'0'607'0,"0"0"39"0,0 0-161 15,0 0-109-15,0 0-95 0,0 0-19 16,0 0-45-16,0 0-56 0,0 0-38 0,0 0-19 0,0 0-18 16,0 0-24-16,0 0-18 0,0 0-25 0,40-107-13 15,-40 107-8-15,0 0-7 0,-4 5 9 16,1 3 4-16,0 4-8 0,-4 5 0 15,-1 2-3-15,5 1-2 0,-1 0 11 0,1 0 2 16,5 0 1-16,-2-2-1 0,1-1 5 0,4 0-4 16,4-1 1-16,1-4-4 15,1-1 0-15,1-1 7 0,2-3 1 0,1-4 1 0,0-2 1 16,1-1-10-16,0 0 3 0,-1-5 1 0,3-4-2 16,-3-2 8-16,0 2-4 0,-3-4 2 15,-1 0-2-15,-2 0 0 16,2-1-1-16,-1-2 2 0,-1-2-1 0,2 0-4 15,-2 2 2-15,-1 2-6 0,-3 0 5 0,4 4 8 0,-3-1-2 0,-1-1-2 16,3 0-3-16,-1 1-10 0,-2 0 5 0,1 2 4 16,-3 2-7-16,-1 1 9 15,1 2-7-15,-1 2-7 0,-2 1-3 0,1 1-7 16,-1 0 1-16,0 3 10 0,0 7 6 0,1 4 3 0,0 4-10 0,1 5-4 16,3-2 1-16,-1 0 1 0,2-4 12 15,-2-1-1-15,5-1 0 0,2-1 0 0,1-1-4 16,3-3 2-16,1-1-2 0,3-3 3 15,1-5-1-15,6-1-1 0,-2 0 4 0,6-3-3 0,-1-6 3 16,1-2 1-16,0-3-4 16,-2-2 3-16,-4 0-3 15,-2 0 0-15,-3 3 12 0,-5-3-3 0,4 1 1 0,1-4-1 16,2-2-6-16,0-4-5 0,-1-2 4 0,0 1 2 0,0-3-6 16,-6 0 12-16,0-1-4 0,-5 2-3 0,-5 1 3 15,-4 2-11-15,0 1 0 0,-7 2-1 0,-6 1-1 16,-4 4 2-16,-1 2-1 0,-8 3-2 15,2 1 5-15,-6 4-4 0,-1 3 14 0,-4 1-4 16,4 2 3-16,0 2 3 0,3 8-13 0,1 1 6 16,0 1-7-16,5 3 3 0,3 2 5 0,7 1-1 15,2-1 4-15,9 2-6 16,1-1 2-16,9 1 0 0,8 0 3 0,9-2 8 16,5-2 0-16,8 3-9 0,4-5 3 0,5 1-3 0,-1-2 1 0,9-3 7 15,-3 1-5-15,5-5 3 16,-5 2-11-16,4-2 1 0,-2 0 0 0,-4-4-1 0,0 1 7 15,-2 1-3-15,-6-2 3 16,-3 0-6-16,-2 0 0 0,-7 0 2 0,-5 0-1 0,-4 0 9 16,-7-2 4-16,-5 1 0 0,-1 1 6 15,-5-2-3-15,1 2 0 0,-5 0 1 0,0 0 0 16,0 0 1-16,0 0-6 0,0 0 3 0,0 0-7 0,0 0-5 16,0 0 2-16,0 0-4 0,0 0 4 15,0 0-5-15,0 0-4 0,0 0-1 0,0 0-3 16,0 0 4-16,-4 0-2 0,3 0-27 15,0 0-33-15,0 0-46 0,-4 2-81 16,0 1-261-16,3-1-894 16</inkml:trace>
  <inkml:trace contextRef="#ctx0" brushRef="#br0" timeOffset="9202.4576">8215 1537 249 0,'0'0'540'16,"0"0"-176"-16,0 0-34 0,0 0-54 16,0 0-57-16,0 0-42 0,0 0-46 0,0 0-24 15,0 0-22-15,0 0-21 0,0 0-11 16,0 0-6-16,103-119-9 0,-73 95 5 0,0-4-6 0,0 1 0 16,-2 2-1-16,-4 1-10 0,2 1 4 0,-2-2 6 15,5-4 0-15,2-3 1 0,1-5 1 16,-2 0-9-16,0-3 0 0,-2 0-4 15,-5 0-5-15,-4 1 8 0,-7 4 0 16,-2 2 11-16,-4 5 12 0,-5 3-5 16,-1 5-7-16,0 4-10 15,-7 2-13-15,-2 4-8 0,-1 5 0 16,-2 2-12-16,-1 3 2 0,-3 1-2 0,2 9-3 0,-3 1 14 16,4 4-10-16,-2 1-3 0,5 4 4 0,6 2-8 0,2 1 9 15,3 1 9-15,2-1-5 0,8 4 3 0,8-2-4 0,2-1-2 16,0 2 3-16,7-1-2 0,1-2 6 15,-2-2-5-15,2 0 2 0,-1-1-1 0,1 1-4 0,0 2 5 0,1 0-5 16,-4 4-4-16,-1-2-2 0,-12-6-3 16,-5-2 5-16,-6 0 3 0,-1-3 4 0,-1 1 2 0,0 0-5 15,-3 0 7-15,-4-4-6 0,3 0 1 0,-2-3 4 16,2-2-6-16,2-1 5 0,-1-4-2 16,3-1-4-16,0 0 0 0,5 0-4 0,4-4 5 15,5-3-1-15,6-2 4 0,8-6 2 0,3-1-6 16,3-1-2-16,1 0 2 0,-8 3 0 15,0-1 12-15,-6 1 2 0,6 0 2 0,-2-4-5 16,2-1-12-16,0-4 4 0,1 1 2 0,-1-1 13 16,-4-3 4-16,1 3-5 15,-2 0-6-15,-7 1-4 0,2 3 4 0,-5 2 7 0,-2 2 9 16,-3 4 6-16,-3 0 2 0,-3 3 4 0,-1 4-6 16,0 1-12-16,0 3-2 0,-5 0-19 0,-3 0 0 15,-4 4 1-15,-3 4-7 0,0 3 11 16,-2 3-6-16,-3 2 2 0,0 3 4 0,5-1-6 15,-1 3 7-15,5 1-5 16,3 0-1-16,6 0 2 0,3 3-1 0,13 0 2 0,11-1-7 0,7-3-1 16,5-8-1-16,-4-8 1 0,-3-5 9 15,-4 0 7-15,-3-5 2 0,1-1 0 0,5-4-2 16,-4-4-2-16,3-1-8 0,1-2-1 0,2-2 8 16,-2-3-11-16,-3 0 9 0,0-3-5 0,-2-1-5 15,-4-1 7-15,0 2-4 0,-2-3 8 0,-4 2-4 16,-5 1 3-16,-1 0 0 0,-3 5-3 15,-4 1 5-15,-1 4-10 0,-5 1 3 0,-1 4 1 16,-4 1-8 0,-5 3 7-16,3 3-7 0,-2 1-5 0,-2 2 6 0,2 0-10 0,-3 5 12 15,5 2-7-15,-1 3-3 0,4 2 11 0,2 2-6 0,4 3 4 16,3 0 9-16,1 3-4 0,2 2 0 0,7-1 1 16,4 2-3-16,3 1-1 15,3 0 3-15,2-1 6 0,2 3-7 0,0-2 7 16,-2 1-5-16,8 6-4 0,-1 1-3 0,-1-2-11 15,-6 1 10-15,-6-6-1 0,-7-6 2 16,-4 1 8-16,-4-1-6 0,-1-1 3 0,-2 0 4 0,-5 0-2 16,-2-1-2-16,1-3-2 0,-5-2-3 15,3-1 3-15,0-3-2 0,-1-2-2 0,2-3 0 0,2 1 1 16,1-5 6-16,-1 1 8 16,5 0 2-16,0-6-4 0,-1-3-2 0,3-3-10 15,-1-3-2-15,7-3-6 0,6-3-2 0,5-5 0 0,2 2 1 16,2 1 3-16,0 3 15 0,1-1 3 15,2-3-4-15,3 1 5 0,3 0-16 16,1-2 7-16,4-1 5 0,-2 4 2 0,-2 2 5 0,-1 2-1 0,-7 4 3 16,-2 4-3-16,-4 0 3 15,-5 5-2-15,-3 1-2 0,-4 2 0 0,0 2-17 16,-3 0 2-16,-1 2 8 16,-1 3-7-16,0 5 25 0,0 2-2 15,0 3-12 1,-1 2 10-16,-5 4-11 0,3 2 2 15,-2 7 4-15,0 5-15 0,3 0 2 0,1-1-3 0,1-10-5 0,6-8 11 16,3-3 2-16,6-5-1 0,-3-1 3 0,3-5 2 0,0-2-2 16,1-1 3-16,0-6-1 0,3-4 2 15,-1-3 2-15,-5 3 4 0,-2-3-1 0,2 2 13 16,-5 0-13-16,2-4-4 0,0 2 7 16,2-4-18-16,-2 0 12 0,1-4 1 0,-3 0-6 15,0-1 4-15,-4-1-6 0,-1 0-2 0,-3 2 3 0,-2 0-1 16,-3 3-3-1,-5 1 0-15,-5 2-10 0,-5 0-5 16,-4 5 5-16,-3 0 5 0,-4 2-3 0,-3 3 8 0,0 2-19 0,-2 2-13 16,2 1-22-16,3 1-46 0,4 6-32 0,5 2-78 0,7-1-88 0,7 3-360 0,2-4-797 0</inkml:trace>
  <inkml:trace contextRef="#ctx0" brushRef="#br0" timeOffset="10291.75">11053 927 2311 0,'0'0'323'0,"0"0"-63"0,0 0-85 0,0 0-33 0,0 0-28 0,0 0-18 0,0 0-23 0,0 0-20 15,0 0-15-15,0 0-31 0,0 0-9 0,0 0-7 16,0 0 9-16,0 0 6 0,-35 3-2 16,29 8 5-16,-2 5-16 0,2-1 9 0,-2 5 6 15,4 1-6-15,0 0 5 0,2 2-7 16,2 0 0-16,0-2 5 0,7 1-2 15,0-1 5-15,2-3-5 0,4-3-3 0,1-1-3 16,1-4-5-16,1-2 6 0,4-4-5 16,-1-2 7-16,2-2-2 0,0-3-3 0,-1-4 2 0,2-3-2 15,-1-2 3-15,-3-1 2 0,4-3-3 0,-5 1 3 16,-1-4-1-16,2 1-2 0,-4-1-4 0,0 1 0 16,-3-1 2-16,0 3 7 0,-2-2 4 0,-4 2 7 0,0 4-6 15,-3-1 0-15,-1 4 1 16,-1-1-7-16,0 2 11 0,0 2 3 0,0 0 7 0,0 2-8 15,-3 2-9-15,2 0-3 16,1 2-7-16,-1 0 4 0,1 0-5 0,-1 0-14 0,-1 0-8 0,1 4 6 16,-1 2 12-16,-1 2 11 0,2 3 6 15,-4 1 1-15,3 1-9 0,0 3 3 0,0 0 3 16,1 4-4-16,1-3 6 0,0 1 0 16,0 1-2-16,2-2-4 0,1-1-4 0,3-2 1 15,-1-1 2-15,1-3 5 0,0-2-2 16,2-2-4-16,3-3 1 0,-3 0-4 0,3-3 4 0,2 0 4 15,1-1 0-15,1-4 2 0,1-1-5 0,0-3-3 16,2-2-1-16,0 0-1 0,1 1 6 16,-1-4-2-16,0-1-1 0,0 0 2 15,3 0-7-15,-3-2 3 0,0-1-3 0,0-1 0 0,0 1 10 16,1 0-7-16,-4 3 6 16,1-1-6-16,-2 2-7 0,-1 3 10 0,-3 2-4 15,-1 1 4-15,-1 1 0 0,-1 6-2 0,-3-3-6 0,-1 3-4 0,0 1-10 16,-1 0 6-16,1 0 2 15,0 5 9-15,0 0 3 0,1 4-2 0,1 0 2 16,0 1 2-16,0 3 9 16,0 2-4-16,1 0 0 0,1 1-3 0,0 0-8 15,1 0 8-15,2 1-2 0,0-1 2 0,1 1-3 0,6-4-15 0,-5 0-25 16,5-3-20-16,-2-1-13 0,4-2-2 16,0-3 25-16,-2-1 9 0,2-3 10 0,-3 0 7 0,3-5 0 15,-2-2 7-15,-1-2 3 0,-1 1-2 16,0-2 5-16,0-1-2 0,-1 0 1 0,0 0 8 15,-1-2-1-15,-1 4 6 0,-1-5 10 16,0 3-9-16,0-2 1 0,-2 4-7 16,1-1-2-16,0 3 9 0,-4 0 4 15,1 0 7-15,0 3 17 0,-4 1 7 0,1 0 0 0,0 2 2 0,-4 1-11 16,0 0-11-16,1 0-1 16,-1 0-12-16,0 0-15 0,0 0-6 0,0 0 0 0,1 4 6 15,1-1 11-15,0 3 2 0,2 2 3 0,2-1-6 16,0 2 3-16,3 2 3 0,1 0 0 0,5 1 2 15,-1-2 3-15,4 1-6 0,2 0 0 0,2-2-1 16,1 0-2-16,2-3 5 0,2-3-1 16,2 0 2-16,-2-3-4 0,-2 2-5 0,4-2 1 15,-3-2 1-15,-2-3 5 0,-2 1 9 0,-1-4 0 16,-1-1-8-16,0-1 0 0,-1-1-1 16,-3-1 8-16,0-2 8 0,2-1 5 0,-6-1-6 0,3-1 0 15,-4 1 0-15,-1-2 4 0,-3 1 25 16,-1 2 6-16,-4 1 12 0,-1 1-11 15,-1 5-26-15,0 0-12 0,-4 2-14 0,-4 2 10 0,-3 2-5 16,0 2 2-16,-4 0-9 0,0 0-8 16,-4 5 2-16,0 3-2 0,-1 2 13 15,-1 4-2-15,4 2 0 0,0 0 0 0,0 2-3 0,2 3-1 16,4-1 12-16,1 0-3 0,4 0-3 16,5-1-4-16,1 0-8 0,2 0-3 0,9-2 1 0,3 1 4 15,6-1-16-15,2 0-18 16,2-1-53-16,6 0-45 0,1-3-75 15,5-1-194-15,-10-3-792 0,-7-2-473 16</inkml:trace>
  <inkml:trace contextRef="#ctx0" brushRef="#br0" timeOffset="10943.131">13948 694 2208 0,'0'0'170'0,"0"0"2"0,0 0 2 16,0 0-10-16,0 0-41 0,0 0-23 0,0 0-37 0,0 0-33 16,0 0-35-16,0 0-21 15,0 0 7-15,0 0 7 0,0 0 17 0,0 0 17 16,12 14 12-16,-7 11-1 0,0 4 2 0,-1 4-5 0,-1 4-7 16,-1 2-11-16,-2 2 3 0,0 0 3 15,0 0-12-15,-2 0 8 0,-2-2-7 0,0-3 0 0,1-4 2 16,-1-4-3-16,0-4 1 15,3-8-3-15,0-3 4 0,0-3-1 16,1-4 13-16,0-3 14 0,-2-3 26 0,2 0 18 16,0 0-1-16,0-1-23 0,-2-6-39 0,2-3-17 15,0-1-18-15,0-4 10 0,4-2 7 0,0-2-1 0,5-2-11 16,0 0-5-16,2 1 2 0,3 0-4 16,3 0 11-16,4 1 4 0,1 5-2 0,3-3 0 15,-1 4 0-15,3 2-1 0,-2 3-9 0,2 1 14 0,-2 3 0 16,1 2-5-16,-2 3 8 0,2-1-8 15,-3 0-4-15,2 5 12 16,-2 4-6-16,-1 1 6 0,-2 1-1 0,-1 2-11 0,-4 1 9 0,0 0-9 16,-3 4 10-16,-3-2 4 0,-2 0-4 15,-2 2 3-15,-4 0-5 16,-1-1 0-16,0 0 12 0,-3-2-10 0,-6 2 0 0,-2-3 0 16,-8 4-9-16,-10-3 9 0,-2-3 0 0,-1-2 3 15,1-4 0-15,2-4 3 0,1 0 3 0,4-2-3 16,2 0-2-16,0 0-1 0,6-3-3 0,3 0-1 0,1-1-20 15,1 0-27-15,4 0-37 0,-1-4-62 16,2 0-95-16,3 3-352 0,3 1-609 16</inkml:trace>
  <inkml:trace contextRef="#ctx0" brushRef="#br0" timeOffset="12243.1988">14944 977 944 0,'0'0'648'0,"0"0"-150"0,0 0-123 15,0 0-83-15,0 0-66 0,0 0-105 0,0 0-49 16,0 0-35-16,0 0-27 0,0 0 9 0,0 0-3 16,0 0-3-16,0 0 8 0,0 0-1 0,-102 17-6 15,81-4-2-15,2 2-10 0,-1 2-2 16,6 1-2-16,-1-1-4 0,5 1 16 0,6 0-8 16,2 2 8-16,2-3-4 0,0 0-3 0,4 0-1 15,7-2-5-15,0-3 5 0,5-1 0 0,-2-2 3 16,5-3 8-16,1-1-1 0,0-5-3 15,1 0 0-15,-1 2-1 16,0-4-3-16,0-3-5 0,-3-3 13 0,0-2-17 16,0 1 4-16,-6-3 2 15,1-1-15-15,-1-2 21 0,2 1-10 0,-6 0 4 16,3-1 5-16,-2 0-10 0,-1 0 13 0,-4 2-6 0,-1 0 3 16,2 2 3-16,-4 0-7 0,0 3 5 0,0 1 7 0,0 2-3 15,0 0 4-15,-4 1-3 0,2 2-12 0,2 1-2 16,0 1-15-16,-1 0 0 0,0 0-4 0,0 2 0 0,1 3 10 15,-2 4 2-15,-1 0 8 0,1 3 0 16,2 2 4-16,0 2 3 0,0 2-8 0,0 0 3 16,0 1 0-16,8-1-4 0,-1 1 9 15,4-2-3-15,0-2 3 0,3-1-3 0,2-3-8 16,-1-2 4-16,2-4-7 0,-2 0 6 0,1-4 4 16,-1-1-1-16,1 0 3 0,-2-5-3 15,1-3-2-15,-2-1-2 0,4-2 4 0,-3-1 2 0,4-2 1 16,0-1 0-16,-4-1-4 0,4-2-3 15,-3-1 2-15,3 2-2 0,-1-2 4 0,-1 0 2 0,0 0-5 16,2 3 2-16,-4 2-7 0,4 0 4 16,-3 1-1-16,3 2-1 0,-2 4 8 15,-1 1-9-15,3 1-1 0,-5 2 2 0,5 3-2 0,-5 0 6 16,3 2 5-16,-3-1-2 0,4 5-7 0,-4 2-2 16,0 2-1-16,4 2-1 0,-5 3 5 15,4 1 5-15,-3 1-2 0,1 1 5 16,0 2-6-16,0 0 3 0,-3-2 6 0,0 1-7 15,2-1 6-15,-6-1-5 0,1-2-7 0,1-1 2 0,-6-3 4 16,3-1 0-16,-4-2 7 0,0-2-1 16,2-2-9-16,-3-2 4 0,0 0 1 0,1-2-2 15,-1 0 5-15,4 0 2 0,-1-4-5 16,2 0-1-16,-1-3 1 0,3-1-5 0,0-2 5 16,2 1-2-16,-3-3 2 0,2-1-6 0,1-1-1 15,0-1 4-15,-1 1-4 0,2-1 3 0,-2-1 8 16,-3 0 1-16,-1 2 1 0,4 1-5 0,-6-1-3 15,2 2-5-15,-3 3 7 0,-1-1 7 16,-1 3 0-16,0 1 6 0,0 0-4 0,0 1 1 0,0 3-1 16,0 0-8-16,-2 0 5 0,0 2-6 15,-4 0-9-15,2 0 6 0,-3-1-13 16,-2 2 8-16,0 3 8 0,-3 2-1 0,1 2 2 16,-2 1-4-16,-1 2-8 0,3 0 1 0,0 4 3 15,2 0 2-15,5 3 1 0,2-2 4 0,2 3-4 16,4 1-1-16,8 0 6 0,9 0-14 0,7-1 12 15,22 2-1-15,13 1-6 0,17-4 8 0,8-2-18 16,-13-6 0-16,-6-6 4 0,-20-4-8 16,-9 2 11-16,-7-2 4 0,-3-3-7 0,2 0 15 15,1-3-4-15,5-2-3 0,0 1 12 16,3-2-6-16,-1-2-1 0,-4 1 3 0,0-1-7 0,-5 0 0 16,-3-2 9-16,-6 2 2 0,-6-2 9 15,-1 2 8-15,-6 1-11 0,-5-2 0 0,-3 2 0 16,-2-1-12-16,-1 2 7 0,-7 0-4 0,-5 0-15 15,-3 3 10-15,-5-1-6 0,-5 3 6 16,-3 0 7-16,-2 2-3 0,-1 2 3 0,-3 0-10 16,3 8 0-16,1 1-4 0,1 1 3 15,3 4 3-15,5 1-1 0,4 0 4 0,4 2-10 0,5-1-3 16,5 1-5-16,5-2-9 0,1-1 13 0,9-1 2 16,6-4 4-16,5 0 8 0,2-5-8 0,4-1 0 15,0-3 2-15,3 0-6 0,0-3 8 0,1-4-2 16,-1-1-3-16,-1-2 2 0,-2-3 0 15,-2-1 7-15,2-3 3 0,-4-2 0 16,-1 0-2-16,-3-3-2 0,1-3 1 0,-2 0 7 16,0-3 1-16,-3-3-1 0,-4 0-5 0,1 0 1 15,-1-4-8-15,-5 3 5 0,1 3 12 16,-7-1-9-16,0 1 23 0,0 4-2 16,-6 3 5-16,-1 3 13 0,-1 2-18 15,0 4 8-15,0 1-13 0,2 4 1 0,1 3-4 16,1 0-10-16,-2 4-8 0,5 1-25 0,0 0 4 0,-1 2-2 0,2 6 5 15,-5 3 21-15,4 6-4 0,-2 3 3 16,-2 4 3-16,3 4-6 0,0 3 13 0,1 3-9 16,1 3-2-16,1-2 7 0,-1 4-13 0,0 1 13 15,3 1 1-15,0-1-7 0,3 0 5 0,2 9-17 0,2 5-36 16,2 1-38-16,-1-3-89 16,3-12-246-16,-6-11-865 0,-2-14-503 0</inkml:trace>
  <inkml:trace contextRef="#ctx0" brushRef="#br0" timeOffset="17124.4861">14227 1208 632 0,'0'0'345'0,"0"0"-31"0,0 0-39 15,0 0-17-15,0 0 7 0,0 0-21 0,0 0-51 16,-124-27-17-16,113 24-33 0,3 1-16 0,2 0-21 15,1 2-37-15,3-1-33 0,2 1-26 0,0 0-15 16,1 0-1-16,7 0 15 0,3 0 18 0,5 0 14 16,6 0 11-16,8 1-12 0,5-1-2 0,12 0-6 15,8 0-13-15,11 0 9 0,8 2-4 16,8-2-10-16,8-2 11 0,11 1-16 16,4-2-4-16,11 2 10 0,1 0-16 15,6 0 14-15,2-1-5 0,0 4-9 0,-1-4 8 0,-1 1-9 16,-3 1 3-16,-7-2 5 0,-4 2 1 0,-6-3-7 15,-9-1 0-15,-3 2 4 0,-5-2-9 0,-10 1 15 16,-2-1-6-16,-8 1-5 16,-6-2 6-16,-8 1-9 0,-10 1 5 0,-4 0 6 0,-10 1-5 15,-7 0 10-15,-7-1 3 0,-5 2-2 0,-7 1 6 0,-2-1-14 16,0 0-1-16,-8 0-13 0,-5 0-4 16,-8-1 0-16,-8 0-4 0,-3 0 4 0,-8-1 2 15,-11 2 9-15,-3 0-2 16,-8 1 2-16,-8-1-3 0,-7 2-10 0,-4 5-3 15,-6 0 6-15,-8 1-4 0,-2 3 6 0,-6 0 5 16,-8 1-6-16,-5 1 9 0,2 1-3 0,-7 0 4 16,1 0 1-16,3-1-3 0,-24 2 6 0,-13-1-3 0,-6-1-8 15,8-2 7-15,37-3-3 0,24-3 3 16,20-2 6-16,15-4-1 0,13 2-1 0,14 0 8 0,14 0 15 16,7-1 6-16,7-2-4 0,2 1-13 15,10-3-15-15,7 0-8 0,9-3-5 0,12 0 7 16,14-3-4-16,13 1 1 0,20-2 11 0,12 0-4 15,16 0 0-15,14 4 0 0,10 0-3 16,8 1 7-16,6 0-1 0,2 4 4 0,1 0-6 16,1 1-6-16,-7 2 2 0,-2 0 3 0,-10 0 2 15,-6 0 9-15,-9 1-9 0,-11-1-3 16,-9 1-4-16,-10-1-4 0,-13 0 10 0,-13-2 0 16,-9 2 10-16,-15-2-2 0,-12-1 8 0,-10 3 6 15,-9-2-16-15,-8-1-1 0,-5 1-10 0,-13 1-12 16,-11-3 10-16,-7 4-8 0,-15 0 5 0,-7-2 3 15,-13 2 4-15,-12 0 12 0,-7 5-11 0,-11-1 8 16,-4 3-10-16,-9 0-3 0,-3 2 8 16,-4 0-3-16,1 0 9 0,-2 2 0 0,4-1-8 15,3-1 6-15,4 0-10 0,7 0 6 16,9-2 7-16,10-1-8 0,12-3 7 0,11 1-9 16,14-1 5-16,9-2 0 0,15-1-15 0,14 0 11 15,8 0-16-15,19-4 5 0,14-3 7 0,17 1-7 16,12-4 9-16,17 0-5 15,17-1 6-15,10 0 2 0,14 1 1 16,6-2 3-16,5 1-10 0,4 0 2 16,-3 3 4-16,-2-1-7 0,-6-1 3 0,-5 2-1 0,-8 1-8 0,-11 1 7 0,-12 1 1 15,-11 1 3-15,-12 1 3 0,-14 1 0 16,-11 1 0-16,-11-1 0 0,-11 1 11 0,-9 0-5 0,-10 1-3 16,-5 0-9-16,-13 0-10 15,-11 0 9-15,-9 0 0 0,-11 2 4 0,-8 1 9 0,-12 2-4 16,-10-1 9-16,-10 3-10 0,-5 0-9 15,-9 0 4-15,-5 1-10 0,-4 3 19 0,4-3 0 16,-4 3-1-16,4-1 1 0,4 1-9 0,6-3 1 16,13 0 0-16,8-2 2 0,16-1 2 0,15-3 4 15,11 1-10-15,13-2-15 0,13-1-9 0,9 0-2 16,16-6 6-16,8-1 12 0,9-2 10 16,12-2-5-16,5 1 1 0,4-2 1 0,8 1-3 15,0 0 3-15,7 0 0 0,-1 1 3 16,-3 0-1-16,-1 3-3 0,0-1 1 0,-9 4 0 15,-5-2 6-15,-6 5 3 0,-6-3 0 0,-8 2-3 0,-8 2-5 16,-4 0 5-16,-7 0 0 0,-5 0 3 16,-4 0 1-16,-2 0-9 0,-1 0-1 0,-6 0-1 15,-3 2-3-15,-2 2-5 0,-3-3-43 0,-1 3-86 16,-3 2-155-16,6-3-547 0,3 0-763 16</inkml:trace>
  <inkml:trace contextRef="#ctx0" brushRef="#br0" timeOffset="20436.4036">18385 1221 528 0,'0'0'260'0,"0"0"7"15,0 0 62-15,0 0 29 0,0 0-36 0,0 0-36 16,0 0-70-16,0 0-35 0,0 0-19 15,0 0-41-15,0 0-19 0,-13-91-35 0,7 85-26 16,-2 2-11-16,0 0-16 0,-3 2 2 0,-1 0-4 16,-2 2 3-16,-4 0-7 15,-4-2-6-15,-1 6 5 0,-2 4-8 0,-4 1 9 0,1 2 2 16,-2 4-3-16,-1 1 4 16,-5 7-11-16,-6 5 6 0,1 5-7 15,2-1-2-15,10-2 5 0,8-7-5 16,8-1 2-16,4-4 3 0,4-1-5 0,5-2 0 0,0-2 1 15,5-2 2-15,5-2 0 0,2-1-6 0,4-4-3 0,5 0 3 16,3-3 9-16,6 0 6 16,5-3 8-16,6-6-1 0,2-3-10 0,0-3 0 0,1-3-2 0,1-4-3 15,-6 2 4-15,-4-2-4 0,-4 2 2 16,-3 0 2-16,0-4-8 0,3-1-2 0,3-6 2 0,-1-2-12 0,4-4 14 16,-3 0 1-16,0-3-1 0,-5 4 14 15,-2-1-9-15,-5 4 9 0,-4 1-5 0,-6 4 4 16,-3 3 1-16,-5 2-3 0,-1 5 10 0,-3 2-5 15,-3 4 9-15,-2 1-4 0,-3 3-13 16,-3 4 0-16,-2 2-12 0,-2 1-3 16,-4 1 7-16,-4 10-1 0,1 1 4 15,-4 6 1-15,2 4-2 0,-2 3-1 0,5 3-3 0,1 2 9 16,6 5-5-16,5-1 2 16,3 1 0-16,6 1-4 0,6 8 5 0,13 3-3 0,12 1 1 0,8-3 2 0,1-12-6 15,0-9-2-15,1-8-1 0,-4-3-5 16,0-4 5-16,2-4 1 0,-1-4 0 15,1-1 5-15,-1-1-5 0,-2-8 2 16,0 0-2-16,0-1 6 16,-5-1-2-16,-6 1 0 0,-4 1 7 0,-3-1-5 0,-3-1 8 0,1-1-5 0,-5 0-1 15,2-2 3-15,-2-1-7 0,-4 0 8 16,-1 1-7-16,-3 0 1 0,-2 0 4 0,-1 0-9 16,-2 1 4-16,-3 0 0 0,-3 2-6 0,-2 2 7 15,-1 1-2-15,-1 1 0 0,-3 4 6 0,-3 0-12 16,1 2 4-16,-4 1-3 0,2 7-3 0,-2 3 7 15,4 1-5-15,-2 1-2 0,4 6-1 0,4 2 4 16,3 9 1-16,6 1-2 0,2 7 1 16,10-1-6-16,11-7 3 0,5-7 6 0,7-4-2 15,5-3 1-15,2-6 0 0,3-1 4 0,1-7 2 16,-1 0-6-16,0-3-1 0,-2-8-7 16,-1-2-2-16,-1-4 6 0,-6 1-2 15,-6 0 8-15,-4-1 4 0,-1 1 2 16,0-5-5-16,3-3-1 0,-3-1-3 0,1-5-1 15,2-2 6-15,-4-1 2 0,-4-3-6 0,-1 1 4 0,-6 1 0 0,-4 0 0 16,-2 6 12-16,-4 0-3 0,0 5 3 16,-5 1 5-16,-2 4-2 0,-1 5-4 0,-2 2-3 15,0 4-3-15,0 2-4 0,-1 4 0 0,1 0-2 16,-2 8-4-16,-1 5 0 0,0 3 2 0,0 7 2 16,0 5 8-16,2 5-5 0,-1 9 5 15,-1 17-3-15,1 19-3 0,-2 9 2 0,3 3-3 16,2-12 2-16,3-9-3 0,1-11-2 0,2-4-4 15,2-5-10-15,2-9-5 0,-1-6-5 0,1-8 4 16,-1-10 3-16,0-4 3 0,0-6 7 16,2-3 0-16,-2-3 12 0,1 0 8 15,0-3-2-15,-1-6 0 0,2-4-7 0,-2-1-5 0,-2-4 2 16,2-2 3-16,0-3 0 0,0-2-2 0,-2-2 0 16,-1-3-5-16,1-2 1 0,0-2 2 15,2-2-2-15,0-5 5 0,2 1-3 0,5 5-1 16,-2 2-2-16,3 6 1 0,3 3-2 0,-1 1 1 15,2-2-3-15,5 0-1 16,0 2-3-16,2 0-2 0,3 3 2 0,0 2-3 0,0 4 9 16,-1 1 1-16,1 6-3 0,-2 2 1 0,1 3-12 15,0 2 6-15,-1 1 5 16,0 5 5-16,0 6 13 0,0 3-6 0,0 3-4 0,5 8 1 16,-3 7-7-16,-2 8 6 0,-4 2 3 0,-8-3-3 15,-7-6 0-15,-1-5-3 0,-6-3 1 0,-1-1-1 0,-3-6-2 16,-2-4-2-16,2-2 2 0,-1-4 4 15,-1-3 2-15,-2-1 4 0,2-1 1 0,-3-2 5 16,3-2 0-16,2 0 2 0,4 0 0 16,-1-2-6-16,6-4-1 0,1-2-6 0,0-2-7 15,6-2-3-15,8-3-11 0,2-3 1 0,10-2 0 16,4 0-3-16,3-1 4 0,6 0 6 0,-3 1 2 16,-4 3 11-16,-4 2 4 0,-3 2 1 15,-2 0-1-15,4-1-3 0,-1-2 3 0,0 1 0 16,-1-3 3-16,-1 0 8 0,-2 3-7 0,-1-2 0 15,-3 1 4-15,-4 2-5 0,-1-1 14 0,-2 2-1 16,-4 2 1-16,0 2 3 0,-5 0-4 16,-1 3 5-16,-2 0-6 0,0 2-7 0,-5 1-12 0,-3 2-8 15,-5 1 3-15,-1 0 0 0,-3 2 7 16,-4 4 6-16,-3 2-11 0,1 3 3 16,-1 2-11-16,0 1-11 0,1 3 15 15,3 3-4-15,-1 3 6 0,2 6 2 0,6 3-6 0,4-1-1 16,4-6 4-16,7-4 6 0,3-3 1 0,5-2 9 15,2 0-6-15,4-4-1 0,0-2-2 0,2-2-5 16,-3-2 0-16,2-3 3 0,-1 0-1 16,4-3 3-16,-2 0 3 0,6-1-2 0,-1-6 6 0,3-1-1 15,1-2-1-15,2-1 0 0,0-3-5 16,1 2-3-16,2-2 0 0,-4 3 6 16,-1 0 0-16,-3 2 12 0,-4 4-3 15,2-2-7-15,0 1-2 0,-2 3-14 0,0-2 5 0,0 2 1 0,-4 2 2 16,1-1-2-16,-3 2-3 0,-2 2-6 15,1 1-6-15,-1 5 1 0,1 2 3 0,-3-1 7 16,-1 2 6-16,-1 0 0 0,-2-1 1 16,3 0 3-16,-3 2-2 0,0-1 6 15,3-3-3-15,-2 2-3 0,2-4 0 0,1 1-9 0,3 0-3 0,6-1 0 16,3-2 3-16,4-1 3 16,9-1-3-1,3 1-8-15,6 0-7 0,3-2-5 0,2 2-1 0,3-3 2 0,0 0-2 16,-1 1-5-16,1-3-11 0,-5-1 2 0,0-1 11 0,-3-2 11 15,-2-1 18-15,-3-1 6 0,-1-2-6 16,-5 0 1-16,-3 1 6 0,-6-1 2 0,-5-1 9 16,-5 0 10-16,-4 1 2 0,-5 0 11 0,1 3 11 15,-5 0 10-15,0 2 1 0,0-2-5 0,-3 1-14 16,-2-1-7-16,-3-1-11 0,-3 2-16 0,0 0 3 16,-4-1-5-16,-3 1 3 0,-3 2 6 0,-5 1-15 15,4 3 0-15,-6 0-1 0,3-1 2 0,-2 5 7 16,-2 6-1-16,-2 5-4 0,3 0-11 15,2 7 0-15,7-2-6 0,7 1 4 16,3-3 4-16,7 1-4 0,2-2-2 0,0-2-4 0,4-1 0 16,7 0 6-16,2-4 6 0,2-1 4 15,3-2 4-15,0-3-6 0,1-3 4 0,2-1-2 16,3 0-1-16,-2-5 8 0,6-1-5 0,-1-4 6 16,0-1-2-16,3-2-4 0,-2-2-2 0,-3-3 3 15,2 0 8-15,-7 1 1 16,-1-1 3-16,-6 5 6 0,4-5-7 0,-4-1-4 0,6-2 0 15,0-5-2-15,-4-3 1 0,4-2 0 0,-1-2 0 16,-5-1-3-16,0 1-1 0,-3 0 7 16,-3 4 1-16,-3 2 3 0,-1 3 8 0,-4 4-2 15,1 4 5-15,0 3 5 0,0 3-1 0,0 3 0 16,-2 3-5-16,-1 0-13 0,2 3-12 0,1 1-20 16,-3 0 5-16,-3 6 1 0,2 4 1 15,-4 2 19-15,-1 4-16 16,-1 6 11-16,0 3 5 0,-1 3-1 0,1 5 9 0,1 2-8 0,4 1 3 15,0 10-6-15,4 5-1 0,2 2-6 16,6-6-5-16,3-10 5 16,2-10-6-16,4-8 11 0,0-2-4 0,3-3 4 0,3-2 4 0,5-6-4 0,2 1 3 15,2-3 1-15,2-4-7 0,-1 0 4 16,-1 1-4-16,1-6 1 0,-4-1 4 16,1 0-1-16,0-2 1 0,-4-4-1 0,3-2 1 0,-1 0-3 15,-3-3 3-15,2 1 2 0,-6 0 0 16,-6 1-1-16,-2 4 7 0,-3-1-3 0,-3 0 2 0,-2-1-5 15,2-1-6-15,-3-2 6 0,-2 1-5 16,1-1 8-16,-4 4-6 0,2 0-1 0,-3 1 0 16,-5 1-3-16,0 2 5 0,-2 2-8 15,-2 1 2-15,-1 3-3 0,-5 1-3 16,-2 1 5-16,0 1 4 0,-2 6 4 0,0 3-1 0,-2 2-2 16,-1 7 4-1,0 7-10-15,1 4-1 0,4 1 3 0,9-2-12 0,8-4 10 0,3-3 2 0,1-4 0 16,5 0-10-16,2-1-4 0,2-4 3 15,1-3 1-15,6-2 9 0,0-1 6 0,2-1-1 16,6-4 2-16,1-1 3 16,1-1-1-16,1 0-2 0,0-2-1 0,-2-4 4 0,2-1-5 0,-1 0-1 15,-2-1 1-15,3-1-9 0,-4-2 4 16,4 2-2-16,-1-3 1 0,-3 3 5 0,-1-1-2 16,-4 2 5-16,-1 1-4 0,-7 1-3 0,0 2 8 15,-2-1-5-15,-2 2 0 0,-3 0 2 0,2 1-2 16,-4 1 2-16,0 1-2 0,-1-1 0 0,1 1-13 15,2 0-5-15,-2 0 0 0,-1 2-4 16,2 3 8-16,3 0 1 0,-3 2 4 16,5 3 8-16,-2 0-2 0,-1 1 6 0,4 0-1 15,1-1-5-15,1 1 9 0,0-3-6 0,5 0 2 16,-2-2 5-16,3-1-7 0,-3 0 1 0,4-2-3 16,-1-2-7-16,-1 0-6 15,4 1-9-15,0-2 3 0,2 0 5 0,4-4 2 0,-2-1 8 0,2 1-5 16,-2-3 4-16,-1 1 0 0,-3-3 6 15,-2 1 2-15,-1-3-1 0,-6 1 9 0,-2 0-2 0,-4 0 3 16,1 0-1-16,-3 2-5 0,-1-1 4 16,3 1 0-16,-2 0-3 0,-1 4 3 15,3-1-6-15,-2 2-2 0,0 0 5 0,2 1-8 0,-3 1 5 16,-1 0 0-16,1-1-2 0,2 1 0 16,-2 1-5-16,1-1-5 0,3 1-9 0,2 1-3 15,-2-1-4-15,3 4-1 0,2 2 10 0,0-1 5 16,4 2 10-16,1 2 7 0,4-1-1 15,3 2 5-15,1-2-3 0,4 1-1 0,-1-1 3 16,2 0-6-16,1-4 4 0,1-3-1 16,0-1-1-16,-1 2 4 0,-1-6-3 0,-2-3 6 0,-5-3 3 15,0-2 2-15,-4-1 7 0,-5 0-2 16,-4 1 8-16,2-1-4 0,-1-2-3 16,0-5 1-16,2 0-20 0,-1-5 6 0,5-1-9 0,-4-2 2 15,-2-3 7-15,2 2-7 0,-3 2 11 16,0-1 9-16,-3 4 14 0,-2 5 10 0,-2 0-3 0,0 4-2 15,-2 4 0-15,0 3-5 0,0 2-6 0,0 2-12 16,0 3-20-16,0 0-18 0,-1 1-10 16,0 0 8-16,-2 6 0 0,-5 2 15 0,4 4 16 15,-4 3-11-15,-1 4 14 0,-1 4-8 16,-1 3 7-16,1 2 1 0,-3 13-9 0,-1 9 11 16,0 7-20-16,3 3 7 0,3-7 0 0,5-7-6 15,4-6 12-15,-1-5-5 0,2-2-3 16,1-5-4-16,3-5-18 0,-2-2-17 0,2-5-24 0,-4-3-15 15,0-4-10-15,4-4-26 0,-4-1-27 16,0-2-40-16,4-2-137 0,-3 0-197 0,2-2-532 16,-2-2 222-16</inkml:trace>
  <inkml:trace contextRef="#ctx0" brushRef="#br0" timeOffset="20778.1866">23712 1268 1463 0,'0'0'289'16,"0"0"2"-16,0 0-49 0,0 0-47 0,0 0-58 16,0 0-38-16,0 0-18 0,0 0-40 15,0 0-16-15,0 0-16 0,0 0 0 0,0 0 2 0,0 0-3 16,119-27 15-16,-91 27 2 16,7 1 1-16,0-1 0 0,5 0-9 0,2 0 4 0,3 0 3 15,-1 0 10-15,-3 2 9 0,-1-2 2 0,-1 0 5 16,-5-2 1-16,-5-3-7 0,-2 1 4 0,-5 1-7 15,-4-3 7-15,-5 1-3 16,-3 0-7-16,-1 0 0 0,-5 1-13 16,1 0 0-16,-3-1-4 0,-2 3-5 0,1-3-3 15,-1 1-6-15,0 2-8 0,0 0 1 16,0-1-2-16,-1 1 12 0,1 0-7 0,0 1 4 0,0 1-10 16,-1-2-9-16,1 2 9 0,0 0-19 0,-1 0-7 0,-2 0-23 15,0 0-34-15,-2 3-42 0,-4 0-109 0,2 2-372 16,1-3-1072-16</inkml:trace>
  <inkml:trace contextRef="#ctx0" brushRef="#br0" timeOffset="23857.7151">1277 2683 2711 0,'0'0'110'0,"0"0"13"0,0 0 19 0,0 0 0 0,0 0-25 15,0 0-18-15,0 0-19 0,0 0-25 0,0 0-17 0,0 0-21 16,0 0-14-16,0 0-14 0,-43-102-4 0,41 109 6 16,0 5-1-16,-2 4 13 0,2 6 2 0,-1 4 1 15,-4 8 5-15,4 4-6 16,-3 6 3-16,3 4-4 0,-4 2 1 0,3 4 2 15,-3 3-1-15,4 0 2 16,-3 0-1-16,3 2-2 0,0-4 3 0,-1-2-3 0,2-4-2 16,2-2 0-16,0-5-7 0,0-2-7 15,0-4-15-15,0-3-24 0,1-4-35 0,4-4-41 0,-2-1-51 16,-2-6-90-16,1-4-173 0,2-4-599 0,-3-4-427 0</inkml:trace>
  <inkml:trace contextRef="#ctx0" brushRef="#br0" timeOffset="24247.0538">854 3131 1513 0,'0'0'326'0,"0"0"0"0,0 0-91 0,0 0-68 16,0 0-84-16,0 0-45 0,0 0-20 0,0 0-9 16,0 0 6-16,0 0 2 0,0 0 1 0,0 0 0 15,143-8 2-15,-98 11-4 0,4 1-3 0,5-3 3 16,14 0 0-16,7-3-7 0,5-7 2 15,-1-3-3-15,-16-1-1 16,-13-2 7-16,-10 0 2 0,-8 1 5 0,-3-3 10 0,-7-1 5 16,-3-1 4-16,-3-1 4 15,-8 0 4-15,-2 0 16 0,-5 1 8 0,-1 0 0 0,0 2-4 0,-1 0-15 16,-3 1-4-16,-2 2 0 0,0 1 0 16,2 3-8-16,0 3-7 0,-1 2-9 15,3 3-10-15,2 1-5 0,0 1-7 16,-1 0-11-16,1 1-11 0,-1 7 0 0,0 5 1 15,-2 6 7-15,1 6 8 0,0 7 0 0,2 0 3 0,0 7 0 16,0 0 2-16,0 4 0 0,0 1-3 0,0-3 1 0,0-2 1 16,0-3-1-16,0-5-2 0,2-5 1 0,3-5-5 15,-4-1-9-15,1-4-20 0,-2-2-29 16,1-5-33-16,0 0-44 0,-1-5-74 0,0-3-52 16,0-1-431-16,0 0-926 0</inkml:trace>
  <inkml:trace contextRef="#ctx0" brushRef="#br0" timeOffset="24442.0281">1438 2470 2027 0,'0'0'176'0,"0"0"-9"0,0 0-38 15,0 0-34-15,0 0-34 0,0 0-58 0,0 0-34 0,0 0-14 16,0 0 6-16,0 0 31 0,0 0 3 0,0 0-51 15,0 0-117-15,0 0-242 0,89 97-546 0,-80-86 36 0</inkml:trace>
  <inkml:trace contextRef="#ctx0" brushRef="#br0" timeOffset="25282.4894">1960 2793 1542 0,'0'0'261'16,"0"0"-26"-16,0 0-95 0,0 0 19 0,0 0-2 16,0 0-31-16,0 0-29 0,0 0-13 0,0 0-5 15,0 0-11-15,0 0-9 0,0 0-10 16,96 117-8-16,-88-92-9 0,-1 2-9 16,-1-1-4-16,1 2 1 0,-3-1-1 0,0 2 2 0,1-2-7 15,-4 0-3-15,2-2 0 0,0-3-5 16,-3-2 4-16,0-6 0 0,0 0-1 0,0-3 5 15,0-4-5-15,0-1-1 0,0-3 1 0,0-2 3 16,0 0 14-16,-2-1 16 0,2 0 13 0,-1 0-4 16,-2-4-11-16,2-4-17 0,-4-2-16 15,1-1-4-15,2-4-1 0,0 0-2 16,0-2-2-16,2-4-8 0,-1-1 4 0,1-1 2 0,1-3 1 16,4 4 6-16,0-2-5 0,1 3-3 15,4 0 3-15,0 3-4 0,0-1 3 0,0 3-1 16,4 1-2-16,-1 3 2 15,1 0-3-15,-3 3 2 0,3 1 0 0,-2 2 0 0,1 2-2 16,0 4-6-16,2 0 0 0,0 0-6 0,2 5 6 0,-2 4 2 16,2 2 2-16,-2 2 7 0,0 3-2 15,2 1 1-15,-5 0-1 0,1 1-15 0,-3 1 3 0,-1 2 5 16,2-2 1-16,-2 3 15 0,-2-2-2 16,-3-3-8-16,4-2-5 0,-5-4-5 0,0-1-7 15,0-3-5-15,-2-4-4 0,0-1 1 0,-1-2 8 16,0 0 8-16,0-3 8 0,1-4-5 15,0-3-19-15,5-3-16 0,0-1-6 16,2-1-1-16,2 0 7 0,0-2-2 16,4 0-18-16,1-2 0 0,1 2 5 15,1-2 12-15,3 3 23 0,0-1 4 0,0 3 3 0,-1 1-3 0,-1 3-7 0,0 2 3 16,1 4 9-16,-2 0 9 0,3 4 12 0,-3 0 7 16,1 4-2-16,2 2-1 0,-3 3-2 15,4 2-1-15,-3 1-1 0,3 3 3 0,1 1 2 16,1-4 5-16,0 1-6 0,1-2-7 0,0 1 2 15,4-4 14-15,1-2 20 0,2-2 12 0,0-3 1 16,-1 0-19-16,1-1-7 16,-3-6-1-16,-6-1 2 0,2-5 7 0,1 1-2 0,-4-3-1 15,-1-2-2-15,-2-1-7 0,-2-1 3 0,2 0-3 16,0-1-3-16,-5-1 7 0,0 1 11 16,-3-1 14-16,-3 2 12 0,-4 2 1 15,-2 2-12-15,-1 1-13 0,0 1-8 0,-1 3-7 0,-3 2 2 16,-2 2-1-16,-3 2-4 0,-3 2-5 0,-2 1-7 15,-6 5-1-15,-5 3-2 0,-1 6-4 16,-3 4 7-16,5 1 1 0,-2 3 0 0,4 1 6 16,3 2-7-16,6 2-5 15,3-3-2-15,6 3-5 0,4 0 4 0,3-2 2 0,8 1 0 16,6-3 5-16,6-1-2 0,7-1-1 0,4-3 3 16,7-2-2-16,3 0-8 0,4-6-19 0,-1-2-40 0,-3-3-50 15,-1-4-79-15,-5-1-156 0,-8 2-763 16,-11-2-562-1</inkml:trace>
  <inkml:trace contextRef="#ctx0" brushRef="#br0" timeOffset="25894.1837">4154 2310 2105 0,'0'0'139'0,"0"0"19"15,0 0-24-15,0 0-19 0,0 0-28 0,0 0-37 0,0 0-22 16,0 0-11-16,0 0 14 0,0 0 21 0,0 0 12 16,0 0 1-16,0 0-12 0,105 146-6 15,-97-102-12-15,-1 4 8 0,-6 0 1 16,3 4-14-16,-3-2-5 0,-1-4-16 0,1-6-6 0,1-5 1 16,0-6 0-16,-1-6-1 15,2-3 3-15,-2-5 1 0,-1-4 1 16,1-3 1-16,-1-3 1 0,0-4 17 15,0-1 16-15,0 0 21 0,0-1 15 16,0-6-17-16,0-3-16 0,0-5-22 16,-1-3-20-16,0-3-3 0,1-2-1 0,-1-1-3 0,3 0-2 15,3-4 0-15,6 4-2 0,3-2 1 0,2 1-4 16,4 2-1-16,4 4 0 0,1 3-1 16,-1 3-2-16,1 2 0 15,-3 4-1-15,2 3 5 0,0 1 3 0,1 3 2 0,2 2 1 16,-3 1-2-16,4 5 0 0,-4 3-3 0,0 4-1 0,1-2-2 0,-6 5 3 0,2-1 5 15,-1 1 3-15,-5 2 1 0,1-1-1 16,-6-1-3-16,-4 2-1 0,-2-2 2 0,-4-1-3 16,0 0 2-16,-4-1 1 0,-7 0 1 15,-3-1 6-15,-2-1-1 0,-4-2 5 0,-5-2 0 0,1-2 0 0,-4-1 0 16,0-1-4-16,0-2-1 0,2-2-2 0,-2 1 0 16,5-2-2-16,4-1-8 0,0 0-20 15,7-1-32-15,1-5-32 0,1-1-49 0,8-2-123 16,2 1-403-16,0 2-900 0</inkml:trace>
  <inkml:trace contextRef="#ctx0" brushRef="#br0" timeOffset="27174.0289">5198 2599 627 0,'0'0'937'16,"0"0"-480"-16,0 0-124 0,0 0-43 0,0 0-49 15,0 0-48-15,0 0-58 0,0 0-51 0,0 0-41 16,0 0-27-16,0 0-10 0,0 0-3 0,0 0 3 15,0 0 6-15,-38 26 1 0,15-6 1 16,-2 3-4-16,2-2-3 0,6 3-1 0,1-2-4 16,5-2-1-16,2 0 1 0,3 0-2 0,6-3-1 15,0 1 0-15,6-4 1 0,4-1 0 0,2-3 4 16,7-2 2-16,0-3 0 16,6-2 3-16,0-3-5 15,-2 1 0-15,3-4-1 0,-3-5-1 16,2-2 4-16,-4-1-1 0,-2-3-2 0,0 0 1 15,-1-1-4-15,-3 0 2 0,-1-2 2 0,-3 0-2 0,-4 2-1 0,-1-2 0 16,-1 3-2-16,-2-1 4 0,-2 1 3 16,-1 2-2-16,0-1 4 0,0 2-2 15,0 1-1-15,-1 3 1 0,-2 1 0 16,1 1 3-16,-2 1 4 0,2 3-1 0,2 1-2 0,-1 0-4 16,-1 0-9-16,0 0-10 0,-2 3-1 0,0 5 0 0,-3 3 3 15,-3 4 9-15,2 2-2 0,2 1 2 0,1 1 1 0,4-1 1 16,2 2 1-16,-1-2 3 0,6 1-5 0,2-2 1 15,3-2 0-15,2-2-7 0,-1-2 7 16,3-4-1-16,0-1-1 0,0-2 0 16,0-3-2-16,2-1 3 0,4-3 4 0,-1-5 3 15,3-2 2-15,1-3-2 0,0-2-1 0,0 1 0 0,1-4-2 16,-1 0 0-16,-1-1-1 16,-3 0 3-16,0-4-2 0,1 2-1 0,-1-3 1 0,0 1-3 15,0 2 2-15,-4 2 0 0,0 2 0 0,1 3-1 16,-4 3-2-16,-4 4-1 0,-3 2-4 0,-2 4 2 15,-3 0-4-15,3 1-7 0,3 0 3 0,4 2 2 16,8 7 3-16,0 1 9 0,5 3-2 16,-1 3-2-16,-3 3 5 0,-2 2-2 0,0 0 2 15,-7 2-2-15,-1 0-1 0,2 2 0 0,-4-1-2 16,0-2 5-16,-2 0-6 0,0-4 1 16,1-2 0-16,-4-2-2 0,1-3 5 0,-1-3-1 15,-1-2-3-15,0-2 4 0,4-1-2 0,-2-2 1 16,4-1 0-16,3 0 1 0,1-4 0 0,4-3-3 15,0-3 2-15,3-4-7 0,1 2 5 16,-1-1 2-16,1-3-1 16,0-1 7-16,0-2-5 0,1 1 0 15,1-2 1-15,4 1-5 0,-5-1 3 0,1 0-2 16,-3 0 2-16,-3 3 1 0,-2 2 0 0,-4 1 2 0,-5 2 1 0,1 2 2 0,-5 1 2 16,-1 3 3-16,0 1 2 0,0 2 1 15,0-1 3-15,-3 0 1 0,-3 1-1 0,3 1-2 0,-5 0-7 16,-1 2-6-16,2 0-6 0,-2 0-3 0,-4 3 4 15,1 1-2-15,-3 5 2 0,-1 1 0 16,1 2 0-16,0 0 1 0,6 5 0 0,3 0 0 16,5-1-1-16,1 1-1 0,10 1-1 15,7 1-1-15,11-1-1 0,6-1 0 0,9-2-3 16,5-1-8-16,8-5-2 0,2-1 1 16,3-2-6-16,0-4 12 0,-3 2 3 0,0-4 3 0,-6 1 3 15,-3-4 2-15,-3-2-3 0,0-1 3 16,-6-1 0-16,0 0-1 0,-6 0 3 0,-4-3-1 15,-3 1 0-15,-7-1 6 0,-6-1 2 0,-4 2 6 16,-3 1 8-16,-4-2-2 0,-3 0 2 0,0 1-5 16,-1-1-5-16,-7 0-7 0,-3 3-4 15,-2-1-1-15,-5 1-4 0,-6 2 4 16,-4 3 0-16,-4-1-1 0,-3 3 1 16,0 3-1-16,-1 3 4 0,4 1 0 0,7 1-2 15,3 2-1-15,7 2-4 0,4 2-1 0,6 0 2 0,3 2-3 0,2 0 2 16,4 0-2-16,8-2-5 0,5-3 2 15,7-1 1-15,3-4 2 0,7-3 1 0,-2-3-3 16,5 0-6-16,-4-2-2 0,-1-6 6 16,-2-2 1-16,0-1 9 0,-1-4 1 0,-2 0-2 0,-1-4 6 15,-1-1-4-15,-2-1 3 0,-3-4 2 0,0 0 0 16,-6-4 4-16,3-1-3 16,-5-1 3-16,-1-1 13 0,-1-3-5 0,-2-1 0 15,-4-2-3-15,2 1-14 0,-4 0 10 0,-2 3 3 16,0 6 5-16,-4 3 1 0,-3 4 5 15,-2 5 5-15,1 2 0 16,2 3 6-16,0 5-11 0,-2 3-2 0,5 3-6 0,0 0-13 0,-4 3 0 16,0 7-2-16,1 5-5 0,-2 5 9 0,-1 6-4 0,1 2 1 15,4 8 1-15,-1 4-3 0,3 3 3 16,2 1-2-16,0 1-1 0,1-2 0 0,3 0 2 16,-1-1 2-16,4-2-1 0,2-2 6 0,3-1-4 15,2-2-2-15,6-1 1 0,1-2-8 16,0-2-1-16,7-3-14 0,-4 1-29 0,6-4-35 15,1-1-55-15,2-3-123 0,-8-6-732 0,-9-3-739 16</inkml:trace>
  <inkml:trace contextRef="#ctx0" brushRef="#br0" timeOffset="29321.1817">8531 2330 207 0,'0'0'741'0,"0"0"-254"0,0 0-60 0,0 0-129 16,0 0-89-16,0 0-89 0,0 0-60 0,0 0-32 16,0 0-2-16,0 0 15 0,0 0 16 0,0 0 17 15,41 63 4-15,-31-36-5 0,0 4-10 16,-1-2-13-16,0 1-11 0,-1 1-7 0,-3 1-6 16,2 0-8-16,-2 0-2 0,3-1-1 0,-5-1-2 15,4-3-1-15,-1-4-4 0,-2-3-1 16,1-5 2-16,0-3 0 0,-2-4 5 0,2-3-1 0,-3-1 1 15,1-3 3-15,3-1 8 0,-4 0 4 16,7-6 2-16,-2-3-8 0,3-2-10 0,2-6-7 16,-1 0-5-16,0-4-3 0,4 1 0 15,-1-3-5-15,-1 1-2 0,3-1 0 16,-1 1-3-16,2 2 3 0,1 1 3 0,-3 3-1 0,3 2 3 16,-4 2-1-16,3 2-3 15,-6 3 0-15,0 2-4 0,-1 4-5 0,-1 1-2 0,-1 0-1 16,1 5 1-16,-3 4 6 0,3 3 6 0,2 1 5 15,-1 4 4-15,0 1-1 0,5 2-2 16,-1-1 1-16,4 1-4 0,-3 2 3 0,9-3 2 16,-2-2 1-16,1-1 4 0,4-4-3 0,3-1 1 15,-2-5-2-15,4-1-2 16,-3-5 4-16,3 0 1 0,-3 0 0 0,-1-5 0 0,1-1 0 16,-2-4 1-16,-3 0 1 0,-4-1 4 15,1-3-1-15,-2-1-2 0,-5 0 0 0,1-3-2 0,-3 1 3 0,-2-1 0 16,0-1 1-16,-3 1 5 0,-3 3-4 15,-1 0-3-15,-2 1-2 0,1 2-5 0,-2 1 4 16,0 3 3-16,-3 1-1 0,-2 1 4 16,-3 3-3-16,1-1-1 0,-3 4-1 0,-2 0-1 15,0 4-3-15,-2 5-2 0,-5 3 1 16,2 2-4-16,-2 4 3 0,6 0 3 0,-1 1-2 0,4 4 4 16,3 0-3-16,3 2-2 0,4 2-1 0,2-1-5 15,5 1 7-15,5 0 0 0,4 0 1 16,3-6 5-16,2-1-5 0,6-6-2 0,0-4 0 15,1-3-1-15,3-4 2 16,2-2 1-16,0-1-1 0,-2-6-2 0,-1-3-1 0,-5-2 0 16,1-4 0-16,0-2 4 0,0-4-4 0,-1-3 2 15,1-1-2-15,-2-4-5 0,2-4 8 16,-3-2 2-16,1-1 1 0,-1-3 6 0,-3-3-6 16,1-1-1-16,-3-3 0 0,-3 0-4 0,-4 0 6 0,-1 1 2 15,-3 3 0-15,-6 4 4 0,-2 4-2 16,1 3-1-16,-7 4-2 0,1 6 0 0,-3 2 0 0,1 4 8 15,0 6 1-15,2 2-4 16,1 4 6-16,3 2-6 0,1 1-6 0,-2 0-2 16,0 8-8-16,2 3-4 0,-2 7 4 15,-2 6-3-15,3 4 2 16,1 5 5-16,2 2-2 0,-1 4 6 0,1 3-2 0,6 4-2 0,0 2 4 0,4 2-2 16,-1-2 2-16,5 0 3 0,-1-3-4 0,3-2-4 15,1-4 3-15,2-1-2 0,-3-4-5 16,3-5-12-16,0-2-33 0,-3-5-21 0,3-3-30 15,-4-4-32-15,-1-3-28 16,-2-5-44-16,2-6-78 0,-3-1-132 0,-1-4-262 16,2-5-212-16,-5 1 305 0,0 2 585 0</inkml:trace>
  <inkml:trace contextRef="#ctx0" brushRef="#br0" timeOffset="31029.828">10472 2662 0 0,'0'0'139'0,"0"0"484"0,0 0-92 0,0 0-109 16,28-118-168-16,-27 100 38 0,-1 2 4 0,0 4-57 15,0 1-48-15,0 4-26 0,0 4-36 0,-1 1-32 16,1 0-32-16,-1 2-36 0,0 0-23 15,-1 2-14-15,-1 3-3 0,1 3 4 0,-4 6 4 16,1 4 3-16,0 5 5 0,2 0 0 0,3 0-4 16,0 2 1-16,0 1-2 0,2 1-2 15,4 0 3-15,3 0 1 16,-2-3 1-16,2-3 3 0,0-5-3 0,2-4-1 16,-3-5-4-16,2-2 1 0,0-3-1 15,2-1 4-15,-1-1 3 0,4-6 1 16,-2-1-1-16,1-4-5 0,-1 0 0 0,1-3-2 0,-2-2 2 0,3-1 2 15,-3-1-2-15,1-2 1 0,1 1-1 0,-3 0 1 0,1 1 1 16,-3 2 1-16,0 0 0 0,-3 1 0 16,1 3 1-16,-3 2 2 0,-1 2 7 0,-1 3 3 0,-2 0 0 15,1 2-2-15,-1 1-1 0,0 1-2 16,0 1 0-16,0 0-7 0,0 0-2 0,0 0-9 16,0 0-10-16,0 0-16 0,0 3-13 0,1 3 5 15,0 5 13-15,1 3 18 0,3 0 16 0,-1 3-1 16,1-1-3-16,-1-2-2 0,2 2 0 15,-2-3 0-15,0 0 2 0,2-2 0 0,-2-3 1 16,3 1 0-16,-1-2 0 0,0 0-2 16,3-3 2-16,0 0 2 0,3-3-1 15,-1 1 2-15,4-2-1 16,-3 0 0-16,5 0-1 0,-3 0 0 0,2-5-3 0,-2 0-1 0,3-2 0 0,-1-3-2 16,4 1 1-16,-2-1 1 0,2 1 2 15,-1-3 0-15,-1 2 2 0,-1 0-4 16,-1-1 0-16,2 1 0 0,-4 0 0 0,3 0 2 0,-2 1-1 0,-2-1 3 15,-1 3-1-15,-1-1-3 16,-3 0 1-16,0 2 1 0,-1 0 3 0,-2-3 6 0,0 2-3 16,-2 0 1-16,-1 0 1 0,1 2 0 0,-1-1 5 15,-1-1 0-15,-1 1-2 0,2-2-5 16,-2 0-4-16,0 2-2 0,0 0 1 0,0 0 2 16,0 0 1-16,0 0 3 0,-2 2 1 15,2 0-2-15,-1 2-2 0,0 1 2 0,0-1-1 16,0 1 0-16,-1 0-1 0,0 0-5 0,2 1 0 15,-3 0-5-15,1 0 3 0,-2 0-2 0,0 0 1 16,-1 0-1-16,2-1 0 0,-2 1 0 16,0 0 0-16,1 0 3 0,-2 2-1 0,3 0 4 15,0 0-3-15,0 0-1 0,0-1 2 16,2 0-4-16,0-1 2 0,1 2 2 0,0-2 0 0,0 0 0 16,0 0 1-16,0 0-3 0,0 0 1 0,0 0-1 15,0 1 0-15,0-1 1 0,0 0-2 16,0 0 0-16,0 0-4 0,1 0 1 15,0 0-1-15,5 0 3 0,2 0 3 16,3 1 2-16,6 0-1 0,5-1-1 0,5 0 0 16,3 0-1-16,3-2 1 0,3-1 0 0,0 0 1 0,4-2-2 0,-3 3 0 15,-1-3 1-15,0 0-1 16,-3 1 3-16,-1-1-1 0,-3-1 0 0,-2 1 0 0,-5-2-3 0,0 2 2 16,-6-1-1-16,-1 1 3 15,-5 0 1-15,0 1-2 0,-4-1 2 0,-1 1 0 16,-1 2 2-16,-3 0 3 0,-1 1 1 0,0-1-4 15,0 1-4-15,-4 1-5 0,0 0-5 0,-4 0-1 16,-2 0 1-16,-6 5 2 0,-1 2 3 16,-5 2 2-16,0 1 0 0,-1 5 1 15,-1-1-1-15,-2 1-1 0,0 2 3 16,1 1-3-16,3 0 2 0,2 2-1 0,5-2-2 0,1-2 2 0,6-1-1 0,4-1 1 16,2-1-2-16,2-3-1 15,0-1 1-15,6-1-1 0,4-2 4 0,2-2-2 16,2-1 3-16,5-2 0 0,2-1-2 15,4 0 0-15,-1-1 2 0,1-5 0 0,1 3 2 0,-4-4-2 0,-1 0 0 16,0-1 1-16,-2-1 0 0,-1 0 0 16,0-2 2-16,-3 1 0 0,0-2-1 15,0 1 0-15,-4 0 1 0,0 0-1 0,-2 2 1 0,-2-1-1 16,1 3-5-16,-2-1 6 16,0 1-2-16,-2 2-2 0,0 1 6 0,-2-1-4 0,2 2-1 15,-4 0 2-15,2 2-2 0,-2 0 0 0,2 0 0 16,-2 1 0-16,0-2-2 0,0 2 0 0,0 0-2 15,0 0-3-15,0 0-5 0,0 3 2 16,0 0 2-16,0 2 3 0,0 1 7 0,0 1 0 16,0 0-4-16,0 0 0 0,0 2-1 0,2 0 0 15,2-1 4-15,-1 0 0 16,2-2-2-16,0 0 2 0,2 0-1 0,-1-1 0 0,2-1 2 0,0 1-2 16,1-3 2-16,2 2-2 0,-1-1 0 15,-1-3 1-15,2 1 0 0,0-1 1 0,2 2 2 16,1-2 1-16,0 0-3 0,1-2-1 15,-1 1-1-15,-2-2 0 0,-1-1 4 0,-1 0 0 16,2-2 4-16,-2 0 1 0,0 0-5 0,1-1 3 16,-3 0-2-16,1-3-3 0,1 1 4 15,-1-2-2-15,-3-1-1 0,-1-2 4 0,0-1-4 16,1-1 1-16,-1-1-1 0,-2-1-3 0,2 1 0 0,-3 1 1 16,1 0 0-16,-1 1 1 15,1 1 0-15,-1 2-1 0,1 0-1 0,0 2 3 16,1 1-5-16,0 0 0 0,1 4 0 0,1 0-5 0,1 1 1 15,0 1-4-15,-1 2-1 0,2 1 0 16,-1 1-4-16,0 1 3 0,1 4 3 0,-1 3-2 16,0 2 6-16,-1 3 0 0,3 2-1 0,-5 0 6 15,0 4-1-15,-1-1 2 0,-1 1-1 0,2 0 2 16,-3 0-2-16,2 1-2 0,-1-3 4 0,4-3-6 16,1-1 6-16,1 0-2 0,1-4-2 15,5 1 6-15,1-5-6 0,2 1 2 0,2-2 3 16,1-3-4-16,4-1 2 0,0 0 0 15,3-1-1-15,-4-3 3 0,2-3-1 0,-1-1 2 16,-2-1 1-16,-3-1 2 0,1-3-1 0,-7 1-1 0,2-3 0 16,-3-2-1-16,-2-2 5 0,-4-2 0 15,0-2-2-15,0-2 3 0,-3 1-6 16,-1 1 1-16,1 1 4 0,0 1-8 0,0 1 3 0,-2 1-3 16,1 2-1-16,1 1 4 0,1 3-4 15,-4 3 1-15,4 0-2 0,-2 3-3 0,2 2 7 16,-4 0-2-16,2 3 1 0,-2 1-3 0,0 0-4 15,0 0-11-15,0 2 1 0,2 6 4 16,-1 5-1-16,0 5 11 0,-1 3 2 0,0 2-6 16,0 4 6-16,3 0-1 0,-3 2-2 0,-5 1 10 15,0 1-10-15,-4 0 4 0,0 0-2 0,-1-2-5 16,0-1 3-16,1-1-12 0,0-1-17 16,4-4-11-16,-1-1-27 0,5-3-20 0,1-4-21 15,3-2-31-15,3-5-14 0,5 1-40 0,2-6-238 16,0 1-578-16,-5-3-312 0</inkml:trace>
  <inkml:trace contextRef="#ctx0" brushRef="#br0" timeOffset="31512.1212">13283 2218 1111 0,'0'0'512'16,"0"0"-88"-16,0 0-107 0,0 0-51 0,0 0-65 15,0 0-66-15,0 0-64 0,0 0-45 16,0 0-39-16,0 0-6 0,0 0 7 0,0 0 5 15,0 0 14-15,0 0 3 0,-41 59-7 16,18-35 4-16,0 1-3 0,-6 2 1 0,-1-2 5 16,-1 0-3-16,1-4 2 0,1-4 0 0,4-4-1 15,0-1-2-15,1-5 1 0,5 0 0 0,2-1-2 16,4-3 3-16,3 0 0 0,6-2-1 0,2-1 6 16,2 0-4-16,0 0 0 0,0 0 1 15,3 0-10-15,2-1-5 0,4-3-6 0,4-2-2 16,3 1 3-16,2-2 1 0,-1 3 1 0,2 1-2 15,-1 0-4-15,1 5 1 0,0-2 0 16,2 1 5-16,1 3 4 31,0 4 3-31,-1 2 0 16,3 1 2-16,-6 3 3 0,4 0 0 0,-1 1 1 16,-3 1-1-16,4 0-4 0,0 1 4 0,-1 1 1 0,1-1-1 0,5-1 1 0,-2 1-6 15,3-2 5-15,2 1 13 0,1-4-1 0,1 1 5 16,-1-3-5-16,0-2-9 0,-1-2 5 0,-3-1 3 15,-7-4 10-15,-3 0 11 0,-5 0 31 0,-5-1 25 0,-1-2 14 0,-1-5-13 16,0-3-36-16,4-1-30 0,0-3-22 16,-4 2 1-16,2-2 5 0,-4 0-3 0,2 0-1 0,-3 0-3 15,0-1-4-15,1 3 4 16,1-1-2-16,-3-1 1 0,-1 5 2 0,0 0-4 0,0 2 2 0,0 2-4 16,0 0 1-16,-4 2-3 0,1 1-6 0,2 1-15 0,-1 1-52 15,-3 0-60-15,-1 3-111 0,-1 2-372 0,3-1-1089 0</inkml:trace>
  <inkml:trace contextRef="#ctx0" brushRef="#br0" timeOffset="35207.1343">15011 2581 417 0,'0'0'772'0,"0"0"-465"0,0 0-7 0,0 0-22 15,0 0-30-15,0 0-35 0,0 0-45 0,0 0-29 16,0 0-21-16,0 0-24 0,0 0-15 0,0 0-19 15,2-75-10-15,-9 74-11 0,2-1-9 16,-4 2-10-16,-7 0-7 0,0-1-6 16,-8 6-1-16,-2 2 2 0,-4 2 3 0,-1 1 2 0,0 5 0 15,-3-3 2-15,7 3-4 0,-1-2-3 16,3 2-2-16,7 1-1 0,0-1-2 0,6 0-2 16,3 2 0-1,1-2-4-15,7-1 3 0,1 0-2 16,0-1 5-16,8-3-1 0,3-1-2 0,2-4-1 0,8-3-1 15,7 0 3-15,3-2 1 0,6-5 6 0,4-4-2 16,2-4-3-16,-1-2-1 0,-1-1-1 0,0-3-2 0,-1-3 0 16,-1-2-1-16,2-3-3 0,-1-3-3 0,2-7-4 0,0-2 1 15,0-7 0-15,3-2 3 0,-9-4 8 16,0 0-1-16,-7 0 0 0,-5 3 0 0,-7 2-7 0,-4 1 8 16,-6 4 3-16,-6 4 2 15,-1 4 3-15,-4 3-2 0,-1 4-1 0,-5 4-1 0,1 4 4 16,-1 5 7-16,-1 3 4 0,2 6-1 15,-1 0-2-15,0 5-13 0,2 0-5 0,-2 6 1 16,-2 5-5-16,0 6 5 0,-4 4 1 0,2 6-1 16,1 5 4-16,-3 3-5 0,6 5 3 0,2 5-1 15,3 3 3-15,-1 1 0 0,6 3-5 16,0 1 0-16,8-2-4 0,3-3 5 0,7-4 2 16,3-3 0-16,3-2 3 0,3-8-4 0,2-5 0 0,0-4 0 15,1-5 5-15,-4-3-4 0,3-6-1 16,-1-1 2-16,0-6-10 0,-3-1 4 0,-3-1 3 15,4-6 1-15,-4-1 7 0,0-4-3 16,1-3-4-16,2-2-1 0,-5 1-6 0,0-2 5 16,-5-3 4-16,1-1 0 15,-4-1 4-15,-1-2-3 0,-3-3-1 0,-4-1 0 0,0 2 2 0,-2 1-2 16,-1 2 3-16,-1 3-1 0,-1 4-3 16,1 2 3-16,-5 2 0 0,2 3 1 15,1 3 7-15,0 2-1 0,-2 2 0 0,3 2-2 16,0 1-8-16,1 0-1 0,-1 0-3 0,0 0 0 0,-2 5 3 15,-2 4-2-15,3 1 0 0,-4 5 1 16,3 2-1-16,0 4 1 0,-1 1 2 0,2 2 0 16,2 2 0-16,0 1-2 0,0 0 1 0,0 0 1 0,6-1 1 15,0 0 0-15,4-4-1 16,5-2-1-16,-2-2-4 0,4-4 4 0,-1-2 0 16,4-1 4-16,1-1 3 15,2-6-4-15,-1-1-4 0,2-1 0 0,2-2-5 0,-1 0 5 0,2 1 4 16,-1-7-2-16,2 0 3 0,2-1-6 0,-3-1-1 15,-2-2 0-15,2 1-2 16,-4-1 4-16,4 0 0 0,-4-2-1 0,-1 1-1 16,-2-2 2-16,0 2 1 0,-1-1 2 15,-4 0 4-15,0 1-4 0,-4-1 0 16,-1 0-2-16,0 1-3 0,-2 1 6 0,-3 0 2 0,1 1-1 0,-3 1 4 16,4 1-6-16,-5 0 0 0,-1 0 1 15,1 0-3-15,1 0 5 0,-3 1-1 0,-3 0 2 16,3 0-1-16,0 2-1 0,0 0 0 0,0-2-1 0,-2 1 3 15,1 1-4-15,0-2 0 0,-1 1 0 0,1 0-6 16,-4 1 6-16,4 0-2 0,0 1 4 16,0 1 3-16,0-1-3 0,1 1-4 0,-1 0 1 15,-1 1-4-15,0-1 4 0,1 0 1 16,0 1 1-16,1-1-3 0,-1 1 0 0,-1-1 0 0,-1 1-1 16,-1 1 3-16,0 0-2 0,-2 0 2 0,2-1-3 15,-2 1 1-15,2 0-1 0,-2 0 2 16,1 0 0-16,-2 0-1 0,0 0 0 15,3 4 0-15,-4 0-1 0,-1 2-4 0,3 1 4 16,-4 0 3-16,-4 2 0 0,2 3 1 0,1 1-1 16,-3 1-4-16,0 2 2 0,2 0 0 0,3 2 2 15,-1 0 0-15,5 1-2 0,-3-1-1 0,5-2 0 16,0 2 1-16,3-2 0 0,0-3 2 16,3-1 0-16,1-1-2 0,4 0 0 0,-3-3-2 15,3 0 2-15,2-5 2 0,0 1 0 16,0-1 5-16,0-3-2 0,1 0-1 0,0 0 0 0,0 0-2 15,3-2 4-15,-2-3 1 0,1 0-1 16,-1-1 1-16,4-4-3 0,-3 2-1 0,-2-1 2 0,2-1 2 16,-1-1 0-16,-1 1 0 0,-2-1-3 15,-1-1-5-15,-1-1 0 0,3 2 4 0,-6-2 2 16,1 2 1-16,-2-1 0 0,2 2-3 0,-2-1-2 16,-2 1-1-16,4-2 2 0,-3 4 0 0,-1-3 0 15,0 0 2-15,-1 3-2 0,1 1-1 16,-1 1 1-16,0 1 2 0,-1 2-2 15,1-1 0-15,0 2-2 0,0 1-3 0,-1 1 0 0,0 0 1 16,0 0-1-16,-4 0-2 16,2 2-2-16,-4 4-2 0,3 2 1 0,-4 3 0 15,5 2 4-15,-3 1 3 0,4 2 0 0,2 0 1 16,0 1-2-16,9 2 0 16,3-2 0-16,6 2 2 0,3-3 0 0,7-4 0 15,5-1 0-15,0-2-2 0,6-4 2 0,-1-1-3 0,-3-2 3 0,3-2 2 0,-1 0-4 16,-3-7 3-16,-1 0-2 0,-3-3-1 0,-3-4 3 15,-2-1 0-15,0-3 2 16,-3-1-1-16,-3-4 2 0,-4 3 0 16,1-3-2-16,-3 2 2 0,-3 2 1 15,-3-2 2-15,-2 3-1 0,-2 1 1 0,-4 2-1 0,1 1-4 16,-5 3 3-16,-4 0 0 0,-1 4 0 0,-2-2-2 0,-3 4-4 16,-2 2-1-16,0 2-2 15,0 1 2-15,4 1-2 0,0 6-1 16,4 4 0-16,1 3-5 0,5 6 1 15,3 3 2-15,0 2 2 0,1 6 5 0,6 3 0 0,-1 3 2 0,4 2-2 16,-1 1 1-16,1 2 0 0,0-2-4 0,-2 2 2 0,-2-3 1 16,-2 3 0-16,-2 0-1 15,-2-3-7-15,0-3-4 0,1-1 2 0,-1-5 2 16,-1-4 3-16,-2-4 0 0,-2-4-3 16,2-3 4-16,-2-5-3 0,-2-2 7 0,0-1-1 15,-2-3-1-15,1-1 4 0,0-3-3 0,-1 0 1 0,1-1 0 16,0-5-1-16,2-1 3 0,0-3-1 15,3-2 2-15,2-2-1 0,1-2-1 16,-2-3-2-16,9-2-6 0,5-3-1 0,6-1-2 16,6-2-2-16,4-2 8 0,8 0-5 15,2-2 6-15,5-1 3 0,0-2-3 0,-1-1 5 0,5-3-3 16,-2-1 1-16,2-1-1 0,-4-3 0 0,-2 1 3 16,-4 1-2-16,-4 2 2 0,-4 3-1 15,-6 4 0-15,-8 5 4 0,-3 3 1 0,-8 4 3 0,-3 2 5 16,-1 5 0-16,-3 1 2 0,-5 4-5 0,-2 2-3 15,-2 1-5-15,-6 4-6 0,-3 1 0 0,0 4-1 16,-3 4 0-16,-2 6 3 0,2 2-2 16,0 1 1-16,2 2 2 0,7 1-3 0,-1 1 5 15,5 3-3-15,5-3-1 0,2 3 2 0,4 1-3 16,1 1 3-16,8-1-1 0,1 2 0 0,2-1 3 16,5 0-2-16,-2-3 0 0,3-2 1 0,-2-1-2 15,-2-2 0-15,2 0 0 0,-1-1-1 0,-3-2 0 16,-1 0 4-16,0-3-2 0,-2 0 0 15,-2-2 3-15,2 1-4 0,-7-1 2 0,3 1-2 16,-4-1-1-16,-1-1 1 16,0 0 1-16,-1-2 3 0,-4-2-2 0,2 2-4 0,-2-3 2 0,2-1-2 15,3-1-1-15,-1-2 1 0,1 1-2 16,0-1 0-16,0 0 0 0,4 0-6 0,5-4-2 16,6-5 2-16,5-1 1 0,5-2 3 15,5 0 2-15,4-2 1 0,3-1-2 0,3 0 6 0,1-2 0 16,0-1-1-16,-1-1 4 15,2-1-7-15,-2 2-1 16,-3-3 4-16,-3 3-3 0,-1-3 6 0,-5 0 0 16,-2 2 1-16,-5 0 0 0,-7 1 3 0,-4 2 6 15,0 2 1-15,-6 2 7 0,-1 2 1 16,-3 1 1-16,0 2 2 0,-3 0-6 0,-1 2 1 0,-3 3-7 0,0-2-6 0,0 3 0 16,-3 1-12-16,-3-1 1 0,-3 3 1 0,-5 4-2 15,-1 5 8-15,-1 0-3 0,-1 3 2 0,2 3 1 16,5 1-6-16,1 3 4 0,4-1 0 15,1 3 0-15,3-1-1 0,1-1 0 0,5 0-6 16,2-3 3-16,0-2 2 0,0-1-3 0,4-1-1 16,3-1-1-16,6-3-4 0,1-2-2 15,3-2 7-15,1-2-5 0,4-1 9 0,0-3 2 16,1 0-2-16,1-6 7 0,0 0-8 0,1-2 4 16,-3-2-2-16,2-2-3 0,0 1 7 0,-3-5-2 15,0 2 4-15,-1-3-1 0,-2 3 0 0,-4-5 0 16,0 0-1-16,-4-2 2 0,-3 3 0 0,-1 1 0 15,-4 1 1-15,1 2-2 16,-3 3 3-16,0 2 2 0,0-1 1 16,-4 4 1-16,0 0-8 0,0 2 1 0,1 2-2 0,-1 1-5 0,1 1 4 15,-2 0-4-15,-1 0-1 0,-1 2 1 16,-1 5-3-16,0 2 2 16,-1 4 0-16,0 1 2 0,1 3 0 0,2 2-1 15,1-1 3-15,2 1-3 0,2-1 1 16,2-1 2-16,-1-1-3 0,3-1 7 15,4-3-6-15,0 2 2 0,2-5-1 16,3 1-8-16,0-3 9 0,0-1-3 0,1-3 0 0,2 0 8 0,0-1-9 16,-1-2 3-16,3 0 1 0,-1 0-2 0,0-4 5 15,1 0-3-15,1-3 0 0,-1 0 2 0,3-4-1 0,3 0 2 16,-1 0-1-16,-1-2 2 0,3-1-3 16,-2 0-1-16,-1-2 1 0,2 1-6 0,-2-1 7 0,-1-1-1 15,-1 2-2-15,0 2 7 16,0 1-8-16,1 3 1 0,-2 0 1 0,-4 4-6 0,-2 2 5 15,-5 1-3 1,-2 2-1-16,-4 0 2 0,-1 0-8 16,0 0-5-16,1 1-8 0,1 5 4 0,0 3 5 0,2 3 8 0,0 2 9 0,1 4-6 0,-1-1 7 15,-1 1-2-15,0 0-1 0,-2-1 5 0,0-1-5 16,2 0 1-16,-1-4 0 0,2 1-5 16,0-5 4-16,-3-1 0 0,2-2-1 15,-1-2 5-15,1-1-5 0,-1-1 1 16,0-1 0-16,3 0 2 0,3-1 4 0,2-5 0 15,3 0 2-15,1-2-4 0,3 0 1 0,-1 1 1 0,0-2-2 16,-2 0 5-16,1-1-4 0,-1 0-1 0,2 1 0 16,0-2-6-16,1-1 3 0,-1 0-1 0,-1 3-2 15,-1 3 3-15,0 3-4 0,-2 0 0 16,-1 3-1-16,-1 0-4 0,0 3 4 0,1 3-2 16,-1 3 0-16,1 2 0 0,2 2 2 15,0 3 0-15,-1-1 0 0,0 3 8 0,-1-1-7 16,-1 0 1-16,-1 0 1 0,-2 1-3 0,-3-1 0 0,0-1-10 15,-1 0-12-15,-2-1-9 0,1-4-10 16,-1-1 6-16,-1-3 10 0,2-3 2 16,-1-1 15-16,0-3 7 0,0 0 5 15,2 0 8-15,2-6-2 0,1 0-1 0,5-2-2 0,0-3-2 16,3 1 1-16,0-2-2 0,-3 0 3 0,5 2 0 16,-3-3-3-16,3-1 3 0,0 0-3 0,1 0 7 15,0 1-1-15,0-3 3 0,-1 4 1 16,-2-4-4-16,-1 2 5 0,-2 3-6 0,-1-1 1 0,-3 2 3 15,1 3-3-15,-2 2 3 0,-2 2-2 16,-2 3-3-16,1 0-3 0,2 0-2 0,-2 1-2 16,2 5 0-16,3 0 0 0,-1 5 4 0,1 0 0 15,-1 0 4-15,-1 0-5 0,3 0 3 16,0-1-1-16,-2-1-2 0,4 1 5 0,1-3-2 16,-1-1 7-16,4-1 10 0,0-3 0 0,5 2 0 15,1-3-2-15,0-1-11 0,4 0 4 0,0 0-3 16,0-1 0-16,0-4 2 0,-4-1-3 15,2 0 0-15,0-4-2 0,-3 1 0 0,0-3-6 16,-4-4-5-16,0-3-10 0,-2-2-20 0,-4-3-22 16,0-2-35-16,1-2-85 15,-4 0-358-15,-4 7-703 0,-1 7-296 0</inkml:trace>
  <inkml:trace contextRef="#ctx0" brushRef="#br0" timeOffset="44217.6647">2586 4013 0 0,'0'0'0'16,"0"0"0"-16,0 0 0 0,0 0 228 0,0 0 94 16,0 0-40-16,0 0-31 0,0 0-26 15,0 0 1-15,0 0-8 0,0 0-14 0,0 0-24 16,-3-45-16-16,3 44-16 0,0 1-13 0,0 0-13 16,0 0-23-16,0 0-24 0,0 0-16 15,0 0-19-15,0 0-9 0,0 0-5 16,0 0-6-16,0 0-4 0,0 0-3 0,-1 0-2 0,1 0-3 15,0 0 4-15,0 0-1 0,0 1-1 16,0-1 5-16,0 0-6 0,0 1 2 0,0-1-5 0,0 2-4 16,0-2 3-16,0 1-5 15,0-1 3-15,-2 1 1 0,2 1 0 0,-1 2 8 16,-1 2 4-16,1 1 7 0,1 0-2 0,-2-1-3 16,1 1-4-16,-3 0-7 0,3 0 1 0,-2 1 1 15,2-1 0-15,0 1 3 0,-3 2-3 16,1-2 0-16,2 0-1 0,0 2-8 0,-1-2 5 15,1-1-4-15,1 0 0 0,-2-1 5 0,2-1-6 16,0 2 1-16,0 0-1 0,0-2-3 16,0 3 4-16,0 0-2 0,0-1 4 0,0 2-1 15,2 0 0-15,-2 0 0 0,0 0 0 0,0 2 1 0,0 0-2 16,0 2 1-16,0 2 1 0,0 0 0 16,0 1 11-16,-2 0 3 0,2 0-1 0,-1-1-3 0,-1 0-5 15,1 1-5-15,1 0 0 0,0 2 3 16,-1-1 0-16,0 0 0 0,1 1 1 0,0-3-2 15,0-3-2-15,1 2-1 0,-1-3-1 16,0 1-2-16,0 1 1 0,0-2 1 0,0 1-1 0,0 0 2 16,0 3 0-16,0-1 1 15,0 3 0-15,0 1-1 0,0 0-2 0,0-1 2 16,-1 2 1-16,1-2 3 0,-1 0 0 0,1-2-2 16,0 0 0-16,1 0-2 0,-1-1 0 0,0 0 1 15,0 0 0-15,0 0-3 0,0 0 1 0,0 0 0 16,0-1-2-16,0-1 2 0,0-3-1 15,0 3 0-15,0 0 0 0,0 1-2 0,0 0 4 16,0 3 0-16,0 2 2 16,0 1 2-16,-1 2-2 0,1 1 2 0,-4 0-1 0,0 3 1 0,1-1 0 15,-3-1-1-15,2-1-3 16,-2-2 2-16,2 1-1 0,-2 0-1 0,4 0 2 16,0-2 2-16,-2 1-4 0,2-2-2 0,1-2 0 0,0 2-9 15,0-1 10-15,0 0-1 0,0 0 2 0,-1 0 6 16,1-4-7-16,-1 2-1 0,1 1 0 0,0 0-7 15,-1 2 9-15,-2 3 0 16,0 0 1-16,1 2 5 0,-2-3-8 16,3 3 2-16,-1 0-1 0,-3 1 0 0,4 2-1 15,-4-2 0-15,3 1 0 0,0 2-1 0,-3 1 6 16,4 3 0-16,-3-3 1 0,1 0 3 16,2-3-8-16,0-2 0 0,-1-2-1 0,2-2-3 0,-2 2 4 0,2-2 0 15,-1 1-1-15,-1 0 3 16,0-3-2-16,3 1-1 0,-1-1 2 0,0 0-1 0,0-1 0 15,0 1 1-15,-1 0 0 0,2-2-2 0,-1 2 1 0,-1 1 0 16,1 1-1-16,0 3 2 16,-1 3-1-16,-2 0 2 0,1 3 0 0,1 0-1 15,-1 1 1-15,0 3-1 0,0 0 0 0,0-2 2 16,0 1-3-16,-1-3-1 0,3-1 1 0,-1-3-2 16,1 0 0-16,-2-4 1 0,1-1 0 0,1 0 1 15,0-2 1-15,2 1 0 0,-2-3 0 0,1 0 0 16,0-1-2-16,-1 0 1 0,1 0-1 15,0-1-1-15,0-1 3 0,-1 0-2 0,1 2 1 16,0 2 3-16,-1 0-4 0,1 3 2 0,0 1 0 16,0-2-1-16,-1 4 0 0,1 0 2 0,-2-1-2 15,0-2 1-15,2 3-1 0,-1-3 0 0,0 2 2 16,-1 1-1-16,-1 1-4 0,0-1 4 0,2 0-2 0,-1-1 2 16,0-2 5-16,0 2-3 15,-2-2 0-15,3-1-1 0,0-2-5 16,0 0 1-16,1 0 1 0,-1-1 0 0,0 1 5 0,-2-1-2 15,1-1-3-15,2-1 2 0,-1 1-3 0,1 2 1 16,0 0 1-16,0 1 0 0,0 2-4 16,-1 2 5-16,0 0-1 0,1 1 1 0,-1 4 8 15,0 2-7-15,-2 0 2 0,0 1 0 0,2 0-9 16,0-1 8-16,0-1-1 0,0-6-3 16,-1-1 7-16,2 0-6 0,-3-2 0 0,3 0-1 15,0 2-3-15,0 1 5 0,3-1 2 16,-3-1-1-16,0 1 0 0,0 0-1 0,0-1-2 0,0 2 3 15,0 2 5-15,0 1 2 0,0-1 0 0,0 0 0 16,0-2-7-16,2-2-2 0,0-3-2 16,-1-2-1-16,0 0 4 0,-1 2-1 0,1-1 0 0,1 3 1 15,-1 3-5-15,1 0 2 0,-1 1 4 16,1 1 1-16,-1 2 5 0,0 2 0 16,1 1-5-16,-1-2-3 15,1 0-1-15,-1 1 2 0,-1-2 1 0,0 2 2 16,2-2-1-16,-2-1-1 0,0 2-3 0,1-2 0 0,-1 0 2 0,1-1 0 15,1 0 2-15,0-1 1 0,0 0-4 16,1-2-2-16,-2 1 3 0,2-1-4 0,0-1 8 0,0-2-1 16,-2 3-3-16,4 0 2 0,-1-1-7 15,-3-3 3-15,5-3 3 0,-5-1-1 0,1 1 7 16,-1 1-4-16,2 5-4 0,1 0 1 16,-1 1-8-16,1-2 9 0,-1-1 1 0,-1-3 2 15,-1 0 0-15,2-1-3 0,1 1-4 0,-2 0-1 0,0 1 6 16,1 1-1-16,0-1-1 0,-1-1 0 0,-1 0-4 15,0-1 0-15,2 0 4 0,-1-1 1 16,0 2 3-16,-1-2-1 0,0 0-5 0,2 1 0 16,1-1-7-16,-3 1 5 0,1 1 4 0,-1 2 1 15,0 1 11-15,1 3-11 0,-1-1-3 16,1 0-2-16,-1 2-7 0,1 0 9 0,-1-1 2 16,-1 4 2-16,0 0-2 0,0-1 0 0,0 2 0 15,1-2-2-15,-1 0 2 0,2 2 0 0,-1 0-1 16,-1 3 0-16,0-1-3 0,0 3 4 15,0-3 3-15,0-1 0 0,0-1 1 0,0 0-4 16,0 0-6-16,0 2 2 0,2-1 1 0,-2 1 0 16,0-2 4-16,0-1 0 0,0-1-1 0,0 0-2 15,0 3 2-15,0 1-5 16,0 0 6-16,0 0 0 0,1 0-2 0,-1 0 3 0,0 0-7 16,-1-3 3-1,-2 4 2-15,0 0-2 0,2-3 4 0,-1 0-5 0,-2 0-2 0,1 0 5 16,1 1-5-16,0-1 6 0,-2 1 0 0,1-3-3 15,1 0 2-15,-2 1-2 0,1 0 0 0,1 2-1 16,-2 1 3-16,0-1-3 0,3 1 3 0,-2-2 0 16,-1-2-3-16,1 2 2 0,1-2 0 0,0 1 0 15,-1 0 5-15,0 0-5 0,3 1-1 16,-2 2-1-16,0-3-1 0,-3 1 2 0,4 0 1 16,-1 0 0-16,-3 0-1 0,1 0-2 0,3 1 2 15,-1-2-1-15,-1 2-1 0,0 0 2 0,1 1 3 16,0 2 1-16,-3 1-2 0,4-2 5 15,-2-1-5-15,0 2-2 0,-2 0 3 0,3 0-9 16,-2-1 7-16,0-2-1 16,3 2 0-16,-1-2 5 0,-2 0-3 0,1 3 0 0,1 1 2 15,0-1-6-15,-3 0 3 0,4 1-3 0,0-3 0 0,0 0 2 16,-1-1 1-16,-1 3 4 0,0 0-5 0,3-2 2 16,-2 2-2-16,0 0 0 0,0-2 2 15,-1-1 0-15,2-4-2 0,-1 3 1 16,1 0-2-16,0 2 6 0,-1 2-5 0,-2-1 0 15,3 1 0-15,1-3 0 0,-1 3 0 0,0-1 0 16,-1 0-2-16,0-1 4 16,-1 3-2-16,2-3 0 0,1 0 0 0,-1 1 0 0,0-1 0 15,-1-2 0-15,-2 2 0 0,3 2 0 0,0-3 0 0,0 4 0 16,1 1 0-16,0-2-2 0,-1 1 4 16,0-2-2-16,0 2 0 0,-4-2 0 0,4 1 0 15,0 3 0-15,1 0 0 0,0-1 0 0,-1 2 0 16,0-1 0-16,0-1 0 0,-1 0 0 0,1-1 0 15,-1-1 0-15,1 1 0 0,1-2 0 16,-1 0 0-16,0 0 0 0,0-1 0 0,0 2 0 16,-1-1 0-16,1 0 0 0,-1-3 0 0,2-1 0 15,-1 2 0-15,1-2 0 0,-2-1 0 0,2 0 0 16,-1 0 0-16,-2-2 0 16,2-3 0-16,-2 0 0 0,2 1 0 0,1-2 0 0,0 0 0 15,-1-5 0-15,1 3 0 0,-1-4 0 0,1-1 0 16,0 3 0-16,0-3 0 0,0 1 0 15,0-4 0-15,0 0 0 0,0 1 0 16,0-3 0-16,0 1 0 0,0 0 0 0,0-2 0 0,0-1 0 16,0-1 0-16,0 0 0 0,0-1 0 0,0 0 0 15,-1-1 0-15,1 1 0 0,0-1 0 16,0 1 0-16,0-1 0 0,0 0 0 0,0 0 0 0,0 0 0 16,0 0 0-16,0 0 0 15,0 0 0-15,0 0 0 0,0 0 0 0,0 0 0 16,0 0 0-16,0 0 0 0,0 0 0 15,0 0 0-15,0-1 0 0,0 1 0 0,0 0 0 0,0-1 0 0,0 1 0 16,0-1 0-16,0 0 0 0,0-1 0 16,1 0-13-16,1-1-33 0,3-3-32 0,0-4-79 15,-1-2-217-15,1 0-921 0,-3 4-577 0</inkml:trace>
  <inkml:trace contextRef="#ctx0" brushRef="#br0" timeOffset="49424.3442">2146 13656 0 0,'0'0'0'0,"0"0"220"0,0 0 151 0,0 0-38 16,0 0-27-16,0 0-48 0,0 0-56 0,0 0-37 16,0 0-39-16,0 0-37 0,0 0-25 0,0 0-21 15,-8-6-11-15,8 6-6 0,0 0 0 0,0 0 1 16,0 0-3-16,0 0-3 0,0 0-7 15,0 0-8-15,0 0-3 0,0 0-7 16,1 1 2-16,-1-1-2 0,3 0-2 0,-2 0 3 0,2 2 33 16,0 1 29-16,3 0 15 0,-2 1 7 15,3 1-27-15,0-2-21 0,-1 0-10 16,4 2-1-16,-2-2-2 0,1 0 0 0,-1 0 6 0,2 2 5 16,0-3 7-16,2 1 4 0,1 0 3 15,5-1-6-15,-3 0-2 0,7 0-7 0,0-2-8 16,2 1-1-16,-2-1-8 15,0 0 1-15,5 0 1 0,-3 0-5 0,5 0 3 16,2 0-4-16,0 0 0 0,5 0 2 16,-2 0-3-16,0 0-1 0,1 1-3 0,-2-1-2 0,3 0 2 0,-1 0 5 15,2 0 7-15,0 0 0 0,3 0 3 0,2 0-5 16,1-1-6-16,-1-2 5 0,1 2-8 0,1 0 0 16,2 0 2-16,-4 0-8 0,3 0 6 15,0 2-1-15,-1-1 0 0,2 0 3 0,-1 0-4 16,-1 0 1-16,0 0 2 0,-1 0-3 0,1 0 0 15,1 2-1-15,-2-1 0 0,3 0-1 16,1 2 2-16,0-3 2 0,0 0-3 16,2 0 5-16,-1 0-3 0,3 0-1 15,-1 0 3-15,3 0-4 0,1 0 3 0,0 0 1 0,0 0-3 16,2-1 7-16,-2-1-6 0,1 0 2 0,2 1 3 16,-3-1-7-16,2-1 5 0,0 1-1 0,1-2-3 15,-1 2 2-15,2 0-3 0,-4-1 3 0,4 1-1 16,-2 0 0-16,0 1 0 0,0-2-2 15,-2 1 2-15,-1 0-3 0,0 0 6 0,1 0 2 0,1-1 0 16,-1 1 8-16,4 0-9 0,-2-2 0 16,2 2-2-16,1-1-8 15,0 2 6-15,-1-2-2 0,-2 0 0 0,2-1 3 0,-4 0 0 16,1 0 0-16,2-1-1 0,-5 2-4 16,4-2 4-16,-2 0-3 0,4 1 2 15,-4 0 0-15,5 0-3 0,0-1 3 0,-2 3-1 0,2-3 5 16,1 2-3-16,1-1-2 0,0 0 5 15,0-1-10-15,0-1 10 0,3 1-2 0,2-1-5 0,-2 0 10 16,5 1-8-16,1-1 2 0,0-1 0 0,-3-1-7 16,2 2 5-16,2-2 0 15,-1 1-2-15,-2 0 5 0,-1-1-3 0,4 0 2 16,0 1-2-16,5 0 2 0,-1-1-2 0,3 1-1 0,-2 0 3 0,3 2-6 16,0-1 4-1,-3-1 2-15,3 1-4 0,2-1 6 0,-1 1-2 0,3-1-1 0,1 2 1 16,4-1-7-16,-5-1 5 0,6 3-1 15,-6-3 2-15,6 2 5 0,-5-3-6 0,5 1 1 0,2 1-1 16,-1-1-4-16,-1 1 3 16,-1 0-2-16,2-1 1 0,-4 1-3 0,2-1 5 0,-1 0-1 15,-1-1-1-15,3 1 6 0,-2 1-6 16,0-2 2-16,-5 1 0 0,5-1-8 0,-4-2 7 16,0 2-1-16,1-1 0 0,3 2 8 15,0 2-8-15,0-2 3 0,-1 1 0 0,1-1-7 0,-2 0 4 16,3 0 0-16,1 0 0 0,-1 0 2 15,2-1-1-15,2 1 2 0,-1-1-3 0,0 1 3 16,-1 0-2-16,-1 1-2 0,1 0 3 0,2-1-5 16,-1 0 5-16,1 0 0 0,0 0-1 15,-2 1 4-15,-2 2-6 0,1-3 3 0,-2 1 0 16,0-2-5-16,-1 3 3 0,3 1-2 0,2-1 1 16,0 0 1-16,-1 1 2 0,0-1 0 15,-2 1-1-15,0-1 5 0,2 2-6 0,1-2 1 0,-2 0-1 16,1 1-5-16,-1-1 7 0,-2 0 0 15,3 2-2-15,-5-2 8 0,4 2-8 16,-3-1 0-16,1 0 3 0,1 2-7 16,-3-3 3-16,-1 0 5 0,0 2-2 0,-1-2 3 0,-2 1-1 0,0-1-2 15,0 1 1-15,1-2 0 0,-2 0-1 16,2 1-1-16,-5-1-1 0,2 0-4 16,0 0 4-16,0 0 3 0,-1-1-2 0,2 2 8 0,3-3-5 15,-1 2-2-15,3 1 1 0,-2-3-6 16,-1 1 4-16,-1 1 3 0,0-2 0 0,2 0 4 0,-1 1-3 15,6-2 0-15,-3 2-1 0,3-3-2 16,-4 0 1-16,3 4-2 0,-5-2 2 0,2 0-5 16,-2 0 4-16,3 1 1 0,1 0-1 0,0 1 5 15,-1-1-4-15,-1 2-3 0,-2-1 3 0,2 0-10 16,-6 1 7-16,4-1 2 0,0 1-3 0,-2-2 12 16,3 1-8-16,-2 0-1 0,-3 3 2 15,0-2-5-15,-2 0 0 0,-1 0 1 0,2 0-1 16,0 1 2-16,1 0 1 0,0 0 0 15,1-2 0-15,-3 3 0 0,0-2-1 0,-4 3-3 16,1-3 3-16,-2 2-5 0,0-2 5 0,3 1 1 16,-2-1-2-16,3 4 9 0,-2-3-8 0,0 2-1 0,-5-2 3 15,1 3-11-15,-1-3 7 0,-2 2 1 16,0-1-3 0,-1 1 11-16,1-1-5 0,-2 1 0 0,4 0 0 15,-4 2-8-15,0-4 5 0,-2 1 0 0,2 0-3 0,-4 0 2 16,1 0-2-16,0-1 3 0,2 2 0 15,-1-1 9-15,5-1-7 0,-1 1-3 0,3-1 4 16,0 2-12-16,-3-1 8 0,2 0 0 0,-4 0-1 0,4 0 7 16,-4 0-4-16,2 1 1 0,0 0-2 0,2-1-7 15,0 0 7-15,-3-1-1 0,3 1 1 0,-3 1 4 16,2-1-4-16,-4 0 2 16,-1-1-2-16,-1 1 2 0,1-1-3 0,-2 1 0 0,0 0 2 15,0-1-4-15,1 0 3 0,-1 0 0 16,0 0-4-16,-4 2 9 0,1-1-6 0,-3 1 1 0,-1-1 4 15,0 0-12-15,-1 0 8 0,-1 0-2 0,-5-1 0 16,4 2 5-16,-1 0-1 0,1 1 1 16,-5-2-1-16,3 1-1 15,-7 0-2-15,1-1-1 0,-1 2 2 0,-2-1-2 16,-3 0 4-16,-2-2 3 0,-3 3-3 16,-3-1 8-16,1-1-6 0,-4 1-2 0,2 0 1 0,-3 0-11 15,0 0 8-15,-2-1 0 0,-2 1 0 0,-1 0 8 0,-3-1-7 16,3 3 1-16,-4-3-1 0,2 2-3 0,-2-1 2 15,-1 1-2-15,-2 0 3 0,4-1-2 16,-4 1 1-16,-1 1 3 16,1-2-4-16,-2 1 7 0,1 0-4 0,0 1-2 0,2-1 1 15,-2 0-7-15,0 0 6 0,-1-2 0 0,1 2 0 16,-1 0 8-16,0 0-6 0,0 0 0 0,-1 1-1 0,-3-2-2 16,3 2 0-16,1 0 0 0,-2-1 2 15,0 1-2-15,-3-1 2 0,4 1 1 0,-5 0-2 16,1 0 2-16,-3 0-3 0,-1 0-1 0,-1 0 2 15,2 0-5-15,-2 0 5 0,0 0 1 0,0 0-2 16,0 0 9-16,0 0-6 0,0 0-3 0,0 0 2 16,0 0-6-16,0 0 4 15,0 0 3-15,0 0-5 0,0 0 5 16,0 0 0-16,0 0-3 0,0 0 1 0,0 0 3 0,0 0-5 16,0 0 1-16,0 0 2 0,0 0-7 15,0 0 7-15,0 0 0 0,0-1-3 16,0 1 4-16,0 0-4 0,-2-1-6 0,2 1-8 0,0-2-36 15,-1 2-43-15,0 0-64 0,-5-1-191 0,2 0-885 16,0 0-558-16</inkml:trace>
  <inkml:trace contextRef="#ctx0" brushRef="#br0" timeOffset="55105.6049">2758 13598 1214 0,'0'0'493'15,"0"0"-121"-15,0 0-55 0,0 0-65 0,0 0-51 0,0 0-44 16,0 0-44-16,0 0-22 0,0 0-12 15,0 0-7-15,0 0-4 0,0 0-3 16,28-45-9-16,-28 45-9 16,0 0-7-16,0 0-12 0,0 0-7 0,0 0-3 0,0 0-3 15,0 2-2-15,0-1-3 0,0 0-4 0,0-1-3 0,0 1-2 16,0 0 2-16,-1 1-3 16,1 5 8-16,-1 0 5 0,1 3 1 0,-2 2 6 0,1 2-7 15,-2-2 0-15,3 1-2 0,-2 1-4 0,0 2 0 31,-1 0-4-31,1 2-2 0,2 0 6 16,-1-2-3-16,2 1 2 0,-2 0-1 0,1 0-2 0,-1-2 0 0,0 1 1 16,0-2 1-16,-2 0 0 0,2-2-1 0,-1 0 0 0,2-1-3 15,0-1 0-15,0-3 0 0,0-1 1 16,0 0 3-16,0-1-1 0,0 0-1 16,0-1-1-16,0-1-4 0,0 1 4 0,0-3 0 0,0 2 1 15,0-2 8-15,0 1-10 0,0-2 0 0,0 1-2 0,0-1-8 16,0 0 12-16,0 0 2 15,0 0 1-15,0 0 4 0,0 0-7 0,0 0-1 0,0 0 0 16,2 0-4-16,-2 0-5 0,0 0-15 0,0 1-18 16,0 2-39-16,0 2-48 0,-2 1-74 15,0 3-190-15,-3-4-842 0,2 0-531 0</inkml:trace>
  <inkml:trace contextRef="#ctx0" brushRef="#br0" timeOffset="55639.5731">2504 14253 2590 0,'0'0'326'0,"0"0"-145"0,0 0-42 0,0 0-5 0,0 0-21 0,0 0-23 15,0 0-27-15,0 0-21 0,0 0-20 0,0 0-14 16,0 0 0-16,0 0 1 0,0 0 2 15,0 0 5-15,88-27-7 0,-68 26-1 0,0 1-4 16,-2 0-6-16,2 0 5 0,-5 4-1 0,0 4 0 16,-5 0 4-16,-2 2-6 0,-1 3-2 0,-1 1 1 15,-2 0-4-15,-4 1-1 0,0 0 0 0,-1 1-4 16,-6 1 4 0,-4 5 5-16,-3 4 4 0,-3-1 8 0,-1 0 8 15,-5-2-4-15,1 0 0 0,-1-5-6 0,6-3-9 16,-3 0 6-16,3-2-3 0,3-2 3 0,-1-2 1 0,6-3-2 0,3 0-2 15,0-2 0-15,5-3-1 0,1-1 2 16,0 0 2-16,0 0-1 0,0 0-3 0,6 0 1 16,5 0 0-16,4-3 2 0,5 0 8 15,7-2-8-15,-1 1 1 16,4-4-4-16,0 2-4 0,1-1 5 0,-3 1-2 0,1 0 2 16,-4 1 2-16,-2 1-4 0,-3 1 1 0,-3-1-4 0,-1 3 0 15,-4-2 4-15,-3 2 1 0,-4 0 0 0,-1 0-3 16,-1 1 2-16,-3 0-2 0,0 0 2 0,0 0 5 15,0 0-4-15,0 0 3 16,0 0-1-16,0 0-3 0,0 0 2 0,0 0-3 16,-2 0 1-16,1 0 4 15,-1 0-7-15,-2 0-1 0,1 0-9 16,-2 0-17-16,1 0-18 0,0 0-36 16,-2 0-57-1,2-3-118-15,0 2-575 0,1-1-957 0</inkml:trace>
  <inkml:trace contextRef="#ctx0" brushRef="#br0" timeOffset="56267.6904">3703 13643 0 0,'0'0'224'0,"0"0"407"0,0 0-122 0,0 0-78 0,0 0-69 15,0 0-65-15,0 0-58 0,0 0-60 0,0 0-36 16,0 0-26-16,0 0-14 0,0 0-10 0,0 0-12 15,-6-70-6-15,8 66-10 0,-1 1-4 0,-1 1-2 16,0-1-9-16,0 2-5 0,0 1-7 16,0 0-11-16,1 0-1 0,-1 0-8 15,0 0-3-15,0 0-2 0,0 0-8 0,0 0-3 0,0 3-2 16,-1 2 0-16,0 2 2 0,-2 2 2 0,2 3 1 16,-1 2-1-16,0 1 1 0,-2 2-3 0,2 2 5 15,0 0 3-15,-2 4-3 0,1 0 1 0,1-1-2 16,-1 1-3-16,-1-1 4 0,2 0-1 15,1 0 2-15,-3-3-1 0,1-2-3 0,1 0-2 16,1-3 0-16,-2 3 0 0,0-4 1 16,0 0-1-16,2-2 0 0,-1-1-2 0,2-2 2 15,0-1-2-15,-1 1 2 0,1-2 1 0,0 0-4 0,0 2 3 16,0-3-2-16,0 0-4 0,0 0 2 16,0 2-13-16,-1 0-16 0,1 1-24 0,-1 1-36 15,-2-1-48-15,-1 0-73 0,1 2-179 16,-1-3-828-16,1-1-539 0</inkml:trace>
  <inkml:trace contextRef="#ctx0" brushRef="#br0" timeOffset="56700.5374">3568 14268 2641 0,'0'0'182'0,"0"0"-74"15,0 0-30-15,0 0 21 0,0 0 6 0,0 0 4 0,0 0-21 0,0 0-32 16,0 0-12-16,0 0-3 0,0 0-7 16,0 132 0-16,0-113-5 0,0 1-8 0,0-3-6 15,0 1-4-15,0-2-2 0,0-1-3 16,2-1 0-16,1-2-1 0,2-3-1 0,-2-1 4 16,5-1-2-16,-2-1 3 0,3-3 4 15,0-2-5-15,0-1 6 0,3-1-4 0,2-6-3 0,0-2 5 16,0-2-7-16,3-1 3 15,-4 0 0-15,3-3-4 0,-3 0 1 0,2 2-2 0,-3-1-1 16,0 1 0-16,-2 1 0 0,-1 1 2 16,-2 4-1-16,-2 1 3 0,-2 1-4 0,0 3 1 15,-3 2 5-15,1 0-5 0,-1 0 7 0,0 0-3 16,0 0-4-16,0 0 3 0,0 3-7 16,0 3 2-16,0 3 3 0,-3 4-8 15,2 1 8-15,-2 3-4 0,0 0 2 16,-1 2 2-16,2 2 0 0,-3 1 0 15,0-1-1-15,2 0 2 0,-2-3-6 0,1 1-1 16,0-1 0-16,0-2-9 0,1-1-2 0,1-1-28 0,1-3-44 0,-1-3-68 16,2-3-172-16,0-1-923 0,0-2-557 0</inkml:trace>
  <inkml:trace contextRef="#ctx0" brushRef="#br0" timeOffset="57291.3653">4778 13636 577 0,'0'0'811'0,"0"0"-275"0,0 0-140 15,0 0-65-15,0 0-96 0,0 0-57 0,0 0-40 16,0 0-30-16,0 0-17 0,0 0-11 16,0 0-11-16,0 0-5 0,0 0-11 0,0 0-11 15,-7-32-7-15,7 32-8 0,0 0-7 0,-2 0-6 16,1 3 0-16,-1 0-5 0,-1 2 4 15,2 0 2-15,-4 2-3 0,1 2 4 0,2 2-6 16,-2-1 1-16,-1 3 2 0,3-1-6 16,-4 3 5-16,3-1-4 0,0 1 0 0,-3 1 3 15,3 0-6 1,-1 1 4-16,-1-1-1 0,1 1-2 0,-1-1-2 16,-1 1-3-16,1-2 1 0,1 0-6 0,-2 0 6 0,2 0 1 15,-2 2-4-15,-2-2 10 0,3 4-12 0,-1-2-4 0,1 0-12 0,-1 0-35 16,-3 1-37-16,2 0-78 0,-1 2-149 15,1-8-868-15,1-4-626 0</inkml:trace>
  <inkml:trace contextRef="#ctx0" brushRef="#br0" timeOffset="57729.8701">4640 14208 2965 0,'0'0'176'0,"0"0"-72"0,0 0-9 0,0 0-18 16,0 0-7-16,0 0-16 16,0 0-15-16,0 0-16 0,0 0-8 0,0 0 5 0,0 0-1 15,0 0 9-15,0 0 2 0,0 0-5 0,-15 66 5 16,9-53-5-16,-3 1-5 0,-1 0 4 16,0 5-11-16,1 0 0 0,-2 2-3 0,1 1-8 15,0 2 3-15,-2 1-2 0,2 2 3 0,1-1 0 0,0 1-2 16,5 0 1-16,0-3-4 0,4-3-1 15,0-3 2-15,4-3-1 0,3-2 2 16,0-5 0-16,5 0-2 0,2-2-1 0,0-3 2 16,5-2 0-16,0-1 2 0,1-1 1 15,2-5-3-15,-3-2-2 0,2-1-3 0,-1-2 2 16,-3-2 0-16,-1 0 2 0,-1-1 1 0,-1-1 1 0,-4 2-3 16,-1 0 1-16,-4 2-1 0,0 0-1 0,-4 0 4 15,-1 2-4-15,0 0 0 0,-1 2 2 16,-7 0-2-16,-1 1 3 0,1 0 0 0,-6 3-2 15,-1 0 2-15,-2 1-6 0,-3-1 6 0,-1 1-3 16,-3 1 0-16,2 1 2 0,0 0-1 16,4 0-3-16,3 2-10 0,0 2-16 15,6-1-33-15,3 0-49 0,3 0-91 0,2 0-300 16,1-1-1006-16</inkml:trace>
  <inkml:trace contextRef="#ctx0" brushRef="#br0" timeOffset="58148.1683">5857 13680 727 0,'0'0'865'16,"0"0"-307"-16,0 0-175 0,0 0-84 0,0 0-85 16,0 0-41-16,0 0-39 0,0 0-22 15,0 0-24-15,0 0-15 0,0 0-16 16,0 0-10-16,0 0-12 0,-13-44-11 0,13 44-9 0,-1 1-11 15,-1 4 2-15,0 3-1 0,0 0 1 0,-5 4 8 16,5 2-2-16,-5 5 1 0,4 2 2 16,-4 2-5-16,2 1 0 0,-4 0-3 0,1 2 1 15,-1 1 2-15,-2 2-4 0,0-1 1 16,0 4-3-16,-4 0-5 0,0 0 3 0,-3-1-3 0,4 0-2 16,-1-1-14-16,1 0-26 0,3-2-40 15,1 1-69-15,1-4-109 0,4-5-401 0,0-9-1106 0</inkml:trace>
  <inkml:trace contextRef="#ctx0" brushRef="#br0" timeOffset="58737.8577">5799 14252 2779 0,'0'0'191'16,"0"0"-68"-16,0 0-8 0,0 0-9 0,0 0-8 15,0 0-17-15,0 0-20 0,0 0-19 0,0 0-18 16,0 0 1-16,0 0-5 0,0 0 2 16,-65 123 4-16,65-109-11 0,0 0-2 0,0 1-3 15,0 1-1-15,2 0 4 0,1 2-2 0,5-2 0 16,-2 2 1-16,1-1-7 0,1 0-1 0,4 2 0 16,-2-2 2-16,0-1 0 0,3 1-1 0,-3-2-3 15,-2 2-4-15,2-2 4 0,-2-1-1 16,0 1 2-16,-4-2 5 0,3 0-8 15,-5-2 1-15,2 0-1 0,-3-2-8 0,-1-2 11 16,0 0-3-16,0-2 4 0,0-1 4 0,-4 0-8 0,1 1 1 16,-7-2-1-16,2 2-4 0,-2-1 5 15,-2 0 0-15,-2-3-2 0,-3 1-1 16,2 0-1-16,-2-2-5 0,-1 0 0 0,-1 0 2 0,-1-2-7 16,4-1 1-16,-1-2-4 0,2-1-2 15,1-1 6-15,3-2 1 0,3 0 6 0,2-2 3 16,1-2-4-16,5 0 1 0,0-2-4 0,8-2-2 15,3-3 5-15,2-1 3 0,6 0 1 0,5-2 2 16,2 0-1-16,4-2-1 0,-1 1 5 0,2-2 2 16,0 1-3-16,0 0 1 15,-1 3-3-15,-4 0-2 16,1 2 4-16,-3 4 4 0,-1-1 1 16,-6 2 11-16,-2 4-8 0,-5-2 3 0,-5 4-1 0,0 2-7 15,-5 1 11-15,0 0-1 0,0 1-1 0,-4-1 1 0,-2 1-6 0,-2 1-3 16,-2 0 0-16,-2 2-3 0,2-1 0 0,-5 3 2 15,-1 0-3-15,-1 0-4 0,2 0 3 0,-5 0-1 16,2 0 2-16,-3 2 7 0,0 0-9 16,2 0 0-16,-2 1-1 0,1 1-7 15,2-2 9-15,3 1-3 0,-2-1-8 0,5 2-13 0,2-3-34 0,1 1-50 16,4-1-76-16,4-1-176 0,1 0-866 16,0 0-542-16</inkml:trace>
  <inkml:trace contextRef="#ctx0" brushRef="#br0" timeOffset="59269.6152">6896 13622 1655 0,'0'0'398'0,"0"0"-15"0,0 0-98 0,0 0-44 16,0 0-41-16,0 0-54 0,0 0-38 15,0 0-28-15,0 0-22 0,0 0-16 0,0 0-10 16,0 0-10-16,0 0-10 0,0 0 4 0,-3-7 4 0,0 15 11 15,-1 8 11-15,0-2-7 0,-4 5-3 16,3 0-10-16,-1 1-15 0,-2-1 6 0,-1 2-4 16,4 0-1-16,-2 0 2 0,-2 2-7 15,-1 0-1-15,1 2-3 0,3 2-2 16,-4-2 6-16,1 0-4 0,1 0-14 16,0 4-22-16,2-6-37 0,-1 2-49 0,-1 0-65 15,4-4-138-15,-2-4-756 16,5-7-674-16</inkml:trace>
  <inkml:trace contextRef="#ctx0" brushRef="#br0" timeOffset="59547.4974">6710 14286 2812 0,'0'0'203'0,"0"0"-73"0,0 0-51 0,0 0 11 0,0 0 6 16,0 0 8-16,0 0-20 0,0 0-20 0,0 0-20 15,0 0-12-15,0 0-1 0,0 0-3 16,0 0-4-16,3 119-4 0,-5-99-3 0,0-2-2 0,-3 1 0 16,3 0-3-16,-1 0-4 15,-2-1-2-15,2 1-3 0,3 0-1 0,-3 0 4 0,-2-3-1 16,3 0 1-16,-4-3-1 0,3 3-3 0,0-4-2 16,-4-1-1-16,5 1 2 0,-2-1-7 15,0-3-8-15,3-1-17 16,-2-2-27-16,-1 0-29 0,2-2-52 0,1-2-68 15,1 1-168-15,-1-2-808 0,1 0-556 16</inkml:trace>
  <inkml:trace contextRef="#ctx0" brushRef="#br0" timeOffset="59957.5278">7121 14319 2478 0,'0'0'314'15,"0"0"-106"-15,0 0-74 0,0 0-18 0,0 0-19 16,0 0-21-16,0 0-17 0,0 0-10 0,0 0-1 16,0 0-3-16,0 0-5 0,0 0-4 15,0 0-2-15,0 0-6 0,-21 83-3 0,11-66-6 16,0 1-2-16,0 1-1 0,-1 2-5 16,1-1 1-16,1 1-7 0,-1-2-1 0,5 1 3 15,-2 0-5-15,4-2 2 0,0-2-5 16,3-1 0-16,0-2-1 0,4-1 0 0,4-2 6 0,2-2-4 15,3-2 4-15,0-2 0 16,4-4-3 0,1 0 6-16,-2-3-6 0,2-4 0 0,3-4 3 0,-1 1-6 0,0-1 4 15,-1-3-1-15,-1 1-1 0,-5-2 6 0,1 2-3 0,-4-3 2 16,-2 1-3-16,0-2-2 0,-5 2 0 0,3 0-2 0,-5 0 3 16,-1 0 0-16,0 2 1 15,-8-3 0-15,4 2-2 0,-4 1 2 0,-3 0-4 0,-5 3 1 16,3-1 2-16,-6 3-6 0,-2 0 8 15,2 1-5-15,-1 1-2 0,1-1 6 0,0 4-7 16,2 0 0-16,0 0-9 0,3 0-21 0,3 3-23 16,2-2-41-16,0 2-65 0,3-1-145 0,3 1-866 15,3-1-604-15</inkml:trace>
  <inkml:trace contextRef="#ctx0" brushRef="#br0" timeOffset="60406.1203">8079 13497 1908 0,'0'0'405'0,"0"0"-50"0,0 0-91 16,0 0-53-16,0 0-44 0,0 0-34 0,0 0-29 15,0 0-28-15,0 0-22 0,0 0-16 0,0 0-19 16,0 0-7-16,0 0-5 0,-16-28-1 16,15 42 6-16,-4 4 4 0,2 2 4 15,-1 2-1-15,-2 1-5 0,3 0-3 0,-2 3-4 16,2 1-2-16,-1 0 0 0,-1 1 0 0,0 1 0 16,-1 3-1-16,-2-1-2 0,2 2-2 15,-4-2-5-15,0 5-14 0,-1-4-28 0,0 0-35 0,-3-1-64 16,3 0-87-16,0-3-214 0,2-8-797 0,5-8-417 15</inkml:trace>
  <inkml:trace contextRef="#ctx0" brushRef="#br0" timeOffset="60671.5803">7831 14187 1717 0,'0'0'604'0,"0"0"-283"0,0 0-89 0,0 0-27 16,0 0-41-16,0 0-25 0,0 0-29 15,0 0-21-15,0 0-22 0,-5 119-12 0,4-100-12 16,-3 0-4-16,3 2-8 0,0-3-8 0,-1 2 2 16,-2-2-11-16,2 2-2 0,1 2-1 15,-1-3-12-15,-4 1 8 0,4-2-4 0,0-1-1 16,1-1 9-16,-1 0-9 0,-3 1 2 0,4-6-3 16,-2 2-8-16,-2-3-2 0,3 0-15 0,0-2-17 15,-1-1-25-15,-1-4-39 0,3 1-52 16,-1-2-98-16,-1-1-325 0,0-1-1133 0</inkml:trace>
  <inkml:trace contextRef="#ctx0" brushRef="#br0" timeOffset="61095.5018">8039 14301 2678 0,'0'0'266'0,"0"0"-79"0,0 0-58 0,0 0-25 15,0 0-7-15,0 0-27 0,0 0-20 0,126-12-5 16,-104 21-17-16,-4 0-4 0,3 2-7 16,-4 0-9-16,-5 2 1 0,-1 1-4 0,-2-1 1 15,-5 4-1-15,1 0 1 0,-5 0 3 0,1 2-5 16,-7-1 9-16,0 1-8 0,-10 1 3 0,3 0 2 16,-5 1-10-16,0-2 7 0,1-2-1 0,-3-2-3 15,3-1 5-15,-1-3-7 0,5-4 3 16,1 0 1-16,3-2-3 0,2-1 2 15,5-3-4-15,1 1 2 0,1-2 1 16,0 0 1-16,2 0 2 0,5-1-5 0,3-5 1 16,4 3 0-16,2-3 0 15,4 1 5-15,2 0-7 0,0-1 6 0,5-1-2 16,-2 1-5-16,4-1 11 0,-2 2-11 0,-2-1 4 0,2 2-3 0,-5 2-7 16,0 0 8-16,-2-1-3 0,-2 1 6 0,-5 1 1 15,-3 0-3-15,-4 1 0 0,-2 0-3 0,-4 0 1 16,0 0 1-16,0 0 0 0,0 0 6 0,0 1-6 15,-1 1 5-15,-2-1 2 0,-3 2-6 0,3-1 7 16,-3-1-5-16,2 1-3 0,-3 0 3 16,3-2-7-16,-3 0 1 0,0 0-17 0,3 0-26 15,-5-3-28-15,2-1-73 0,2-2-119 16,-2 1-849-16,5 1-696 0</inkml:trace>
  <inkml:trace contextRef="#ctx0" brushRef="#br0" timeOffset="61618.2358">9271 13350 1663 0,'0'0'779'0,"0"0"-445"16,0 0-126-16,0 0-23 0,0 0-44 0,0 0-20 15,0 0-30-15,0 0-32 0,0 0-11 16,0 0-9-16,0 0-3 0,0 0 5 0,0 0 0 16,0 0-2-16,54 34-5 0,-57-11-3 15,-5 4-5-15,4 1-8 0,-4 3-1 0,0-2-9 0,3 2 1 16,-4 3 0-16,2-2-3 0,-2 0 8 0,-1 1-10 15,5 2 0-15,-4-3-1 0,0 1-8 16,-2-1 5 0,0 0 0-16,1-1-3 0,-2-2 0 0,0-1-14 15,2-1-20-15,1 0-31 0,0-4-40 0,0-4-48 16,1-3-86-16,2-4-257 16,3-6-916-16</inkml:trace>
  <inkml:trace contextRef="#ctx0" brushRef="#br0" timeOffset="61906.2946">9076 14145 2903 0,'0'0'221'0,"0"0"-65"16,0 0-22-16,0 0-18 0,0 0-11 0,0 0-25 16,0 0-22-16,0 0-15 0,0 0-13 0,0 0-5 15,0 0-3-15,0 0-1 0,38 129-3 16,-36-110-1-16,-2 0-4 0,0 0-4 0,0-2 0 15,-2 3-5-15,-2-4 2 0,0 1 1 16,-3 0-5-16,-1 1 3 0,2-2-3 0,-2 2-1 16,-2-2 4-16,2-1-3 0,0-2 0 0,3-1 0 15,-1-2-10-15,0-2-8 0,1-1-17 0,3-2-25 16,1-2-30-16,1 0-43 0,0-3-54 16,1 0-102-16,1-1-452 0,0-2-1012 0</inkml:trace>
  <inkml:trace contextRef="#ctx0" brushRef="#br0" timeOffset="62295.0532">9391 14222 2851 0,'0'0'286'0,"0"0"-118"0,0 0-51 16,0 0-36-16,0 0-13 0,0 0-26 0,0 0-9 15,0 0-7-15,0 0 0 16,0 0 10-16,0 0-2 0,0 0-2 0,0 0-4 0,0 0-9 15,3 133-4-15,-4-113-3 0,1 0 0 0,0-1-5 16,0-2-1-16,0-3-4 0,2-1-2 16,3-3 1-16,1-4-2 0,7-1 5 15,-1-4 4-15,3-1-7 0,1 0 4 0,2-1-7 0,-2-6-4 16,2-1 8-16,-5-3-3 16,4-1 2-16,-5-1 3 0,0-1-5 15,-3-2 2-15,0 0-2 0,0 2-1 0,-2 1 4 16,-1 0 0-16,-2 3 0 0,0 0-2 0,-2 3 1 15,-1 0-3-15,-1 4 3 0,2 0 4 0,-2 2-4 0,0 1 1 16,0 0-1-16,0 0-4 0,0 0 4 16,0 2-1-16,0 2 2 0,-3 3 8 15,2 4-8-15,-4 0 0 0,1 3 0 0,0 4-5 0,-2 0 10 16,2 4-1-16,-3-1 1 0,-1 2-4 0,4 1-2 16,-3 1-1-16,4-1 0 0,-5-1 2 0,2 0-5 15,0-1-10-15,-1-2-20 0,2-1-34 0,-2-1-33 16,1-2-78-16,1-3-194 0,2-5-909 15,-1-3-517-15</inkml:trace>
  <inkml:trace contextRef="#ctx0" brushRef="#br0" timeOffset="62796.6958">10553 13223 2647 0,'0'0'269'0,"0"0"-69"0,0 0-79 0,0 0-17 0,0 0-18 15,0 0-18-15,0 0-17 0,0 0-12 0,0 0 2 16,0 0 8-16,0 0-5 0,0 0-2 0,0 0-8 16,47 104-10-16,-53-73-1 0,1 1-5 0,-3 3-1 15,-1-1-2-15,-1 2-6 0,1-1-4 16,-2 0 0-16,1-2 1 0,-1 1-1 16,-1 0 0-16,-1 1-3 0,-1-2-8 0,0 2-3 15,-3-3-21-15,3 1-31 0,-2-3-42 16,4-2-73-16,1-2-93 0,0-5-229 0,4-6-736 15,3-6-309-15</inkml:trace>
  <inkml:trace contextRef="#ctx0" brushRef="#br0" timeOffset="63038.2952">10346 14077 2186 0,'0'0'484'0,"0"0"-197"0,0 0-66 0,0 0-54 16,0 0-33-16,0 0-34 0,0 0-25 0,0 0-15 15,-9 131-9-15,9-110-9 0,2 1-9 0,-2-2-7 16,0 2-1-16,0-2-6 0,0 0-2 0,-2-1-5 16,-2 0-9-16,0 3 4 0,0-4-3 0,-1 0 1 15,3 0 4-15,-3-3-8 0,1-2 0 0,2-1-2 16,-2-2-3-16,0-2-4 0,3-2-14 16,0-2-24-16,0-3-35 15,0-1-60-15,1 0-85 0,0 0-251 0,0 0-1024 0</inkml:trace>
  <inkml:trace contextRef="#ctx0" brushRef="#br0" timeOffset="63442.7692">10796 14130 2820 0,'0'0'253'0,"0"0"-81"0,0 0-57 0,0 0-18 15,0 0-12-15,0 0-25 0,0 0-24 0,0 0-20 16,0 0-5-16,0 0 4 0,0 0 6 0,0 0 8 16,0 0 0-16,0 0-2 0,-26 70-4 0,14-50 0 15,0 2-1-15,0 0-1 0,-3 1-1 0,2-1-6 16,1 2-3-16,2-2 0 0,0-1-4 16,1 0 1-16,4 0 1 0,0-2-8 0,5 1 2 15,-1-3-4-15,1-1-1 0,0-2 6 16,3-2-1-1,4-1 2-15,2-2-4 0,3-3-1 16,-2-1-1-16,6-4-1 0,0-1 3 0,0 0 0 16,0 0-1-16,1-5 0 0,0-1-3 0,-1-1 2 15,-2-3-1-15,-2 0 1 0,-3 0 5 0,-3-1-5 0,1 1 3 0,-3 0-2 16,0 0-4-16,-3 2 5 0,-1 1-1 0,0 0 1 0,-2 1 1 16,-4 0-3-16,-1 1-2 0,-3 1 0 0,0 2 3 15,-4 1-1-15,-2 1 3 0,-3 0 0 16,-1 0-5-16,0 0 3 0,-4 0-3 0,3 2 2 15,2 1 2-15,1 0-6 0,2 1-16 16,0-1-26-16,4 1-47 0,0-2-80 0,2 0-249 0,7-2-988 16</inkml:trace>
  <inkml:trace contextRef="#ctx0" brushRef="#br0" timeOffset="63941.8989">11795 13211 2277 0,'0'0'357'0,"0"0"-78"0,0 0-66 16,0 0-55-16,0 0-31 0,0 0-40 16,0 0-37-16,0 0-22 0,0 0-11 0,0 0-1 15,0 0 8-15,0 0 10 0,0 0 7 0,-1 61 1 16,-2-33-6-16,-1 0-7 0,1 3-8 16,-3 2-5-16,1 2-2 0,0 3-1 15,-2-2-2-15,-1 0-7 0,-2 1 3 0,0-1-7 0,-3 2 3 16,-2-3 1-16,0 3-6 15,-3-3-7-15,0-1-28 0,3 1-35 0,-1-3-51 0,4-2-76 16,2-1-151-16,0-9-815 0,6-8-596 0</inkml:trace>
  <inkml:trace contextRef="#ctx0" brushRef="#br0" timeOffset="64196.6828">11615 14108 2786 0,'0'0'226'0,"0"0"-73"16,0 0-8-16,0 0-20 0,0 0-29 16,0 0-22-16,0 0-16 0,0 0-16 0,0 0 0 15,2 129-15-15,-2-107-3 0,-1-2-5 0,0 1-9 16,-1-3 0-16,1 0-4 0,0-1 0 0,-2 0-2 16,-1 0 1-16,2 0-1 0,-1-2-1 15,0-2 2-15,-2-1-5 0,4-1-6 16,-3-2-11-16,1-1-31 0,0-3-32 0,1-1-67 0,1-2-114 15,-1-1-413-15,2-1-1097 16</inkml:trace>
  <inkml:trace contextRef="#ctx0" brushRef="#br0" timeOffset="64692.2227">11882 14223 2599 0,'0'0'444'0,"0"0"-259"0,0 0-86 16,0 0-7-16,0 0-11 0,0 0-15 0,0 0-15 16,0 0-18-16,0 0-9 0,0 0-3 0,0 0-3 15,127 67-5-15,-113-55-2 0,1 2 2 16,-3 1-6-16,1-2 4 0,-3 2-3 0,0 0-4 16,-2 0 8-16,0 3-10 0,-4 0 4 0,-2 1 2 15,2-1-14-15,-4-1 12 0,0-1-4 0,-3 0 1 16,-3-1 8-16,1-1-9 0,-3-2 3 0,-1-1-4 15,1-2-1 1,1-2 1-16,-3-2-1 16,0-2 5-16,0-1-6 0,-3-1 4 15,3-1 0-15,-1 0-6 0,-1-1 11 0,1-4-13 0,-2-1 1 16,3-2 3-16,0-1-12 0,-1-1 12 0,5 1 0 0,0-2-2 0,3-1 9 16,2 0-11-16,1-2-3 0,2-2 1 0,6 0-6 0,5-1 7 15,2 0-1-15,3 0 5 0,2-2-1 0,3 2 2 16,2 0 2-16,3 1-3 0,-3 0 4 0,2-1-3 15,-2 3 1-15,0-1 3 0,-4 0-5 0,0 1 9 16,-3 1-3-16,-4 2 0 16,-2-1 10-16,-5 3-9 0,0 1 5 0,-5 2 0 15,2 2-5-15,-4-1 5 0,0 0-5 0,0 1 2 16,-5-1-1-16,1 2-1 0,-2 1 1 0,-3 0-3 16,-2 1-3-16,1 1 1 0,-1 0-1 0,-4 0 2 15,0 0-3-15,-3 0 5 0,3 0-3 16,-2 0-2-16,2 0 9 0,-2 0-10 0,0 0 2 0,1 0-2 15,0 0-20-15,0 0-14 16,2 0-38-16,2 0-70 0,3-2-134 0,4-2-930 0,1 3-600 0</inkml:trace>
  <inkml:trace contextRef="#ctx0" brushRef="#br0" timeOffset="65200.3196">13045 13108 2296 0,'0'0'461'0,"0"0"-207"0,0 0-91 0,0 0-27 0,0 0-34 16,0 0-24-16,0 0-24 0,0 0-20 16,0 0 2-16,0 0 2 0,0 0 1 0,0 0 1 15,0 0-1-15,27 96-3 0,-25-70-5 16,-2 3-3-16,0 2-8 0,0 1-5 0,-2 1-1 16,-2 2-14-16,0 1 7 0,0-1-1 0,-1 2-4 15,3 1 10-15,-6-2-10 0,-2 1 1 16,0 1-2-16,-1-2-15 0,-2 2-14 0,1-2-32 15,-3-4-51-15,3-2-55 0,1-2-99 0,2-9-308 16,3-6-1116-16</inkml:trace>
  <inkml:trace contextRef="#ctx0" brushRef="#br0" timeOffset="65819.1991">12890 14048 2718 0,'0'0'232'0,"0"0"-76"16,0 0 2-16,0 0-26 0,0 0-36 16,0 0-27-16,0 0-19 0,0 0-18 0,0 0-8 0,130 73-6 15,-111-60-1-15,-2 1-3 0,-1 2-3 16,-4-1-2-16,-4-1-5 0,-3 5 0 0,-3-3 2 16,-2 1 1-16,0 1 3 0,-6-2-3 0,-4 0-1 15,-3 0-1-15,-1-1-1 0,-1-1 4 16,-2-1-1-16,1 0-1 0,-1 0-1 0,0-3-1 15,5-1-2-15,-2-2 0 0,6-1 2 0,0-2 1 16,3-3-1 0,1-1-1-16,4 0-1 0,0 0-2 0,1 0 3 15,7-6-4-15,4 0 2 0,6-1-1 0,3-2-5 16,3 1 3-16,2-3-1 0,1 1 0 16,3-1 5-16,-3-1-4 0,2 1 3 0,1-1-1 0,0 1-4 0,0 2 4 15,-1-2 0-15,-4-1 2 0,0 2 4 0,-3 0-4 0,-2 1-2 16,-4 1 0-16,-1 1-1 0,-4 1 2 15,-3 2 2-15,-5 2 1 0,0 1-1 16,-1 1 0-16,-2-1 1 0,0 1 3 0,0 0 3 16,-5 0-2-16,0 6 2 15,-1 2-5-15,-4 0-1 0,1 2 2 16,0-1-2-16,1 3 1 0,-1 0 1 0,1 2-5 0,0 2 0 0,3-1-1 16,0 0-3-16,4-1 6 15,0 1-1-15,1-1 1 0,1-1 1 0,5-1-4 0,0-1 0 0,4-1 0 16,2-3 3-16,1-3-1 0,2-1 2 15,1-3-2-15,0 0-3 0,1-1 3 0,0-6-3 0,-2-2 2 16,3 1 6-16,-6-2-7 0,2 0 2 16,-1-2-3-16,-1 0-5 0,-2 0 8 0,-2-2-2 15,-2 0 2-15,2-2 5 0,-4-2-7 0,1 0 2 16,-4-3-2-16,0-1-2 0,-1 0 6 16,-1 3-4-16,-3 4 2 0,-1 3-2 0,-6 3-2 15,1 1 0-15,-8 2 2 0,1 2 3 16,-4 2-4-16,-4 2 3 0,-3 0-4 0,5 0-3 15,-6 5 3-15,6-1-9 0,-1 3-12 0,2 1-21 0,0-2-53 16,3 2-76-16,5-1-194 0,3-2-930 16,3-3-509-16</inkml:trace>
  <inkml:trace contextRef="#ctx0" brushRef="#br0" timeOffset="66341.2962">14288 13064 1956 0,'0'0'397'0,"0"0"-110"0,0 0-100 0,0 0-25 0,0 0-19 0,0 0-31 0,0 0-22 0,0 0-8 16,0 0-5-16,0 0-12 0,0 0-3 0,0 0-8 16,0 0-7-16,43 136-2 0,-46-111-14 0,-1 5-3 15,-1-1-8-15,0 1-9 0,0 0 2 16,-1 1-2-16,1 1-3 0,-1 1 1 15,-1 1-3-15,0-2-1 0,0-1-3 0,0 0-1 0,1-2 2 16,0-1-7 0,-3 0-12-16,3 2-29 0,1 0-47 15,-2-3-73-15,3-1-114 0,-2-6-431 0,3-8-1067 0</inkml:trace>
  <inkml:trace contextRef="#ctx0" brushRef="#br0" timeOffset="66728.1487">14189 13993 2190 0,'0'0'531'0,"0"0"-313"0,0 0-62 15,0 0-30-15,0 0-9 0,0 0-14 0,0 0-21 16,0 0-16-16,0 0-22 0,0 0-13 16,0 0-7-16,0 0-3 0,0 0 2 0,0 0-1 15,122 91-2-15,-112-82-7 0,-1 1-1 16,-2 2-3-16,0 0 1 0,-4-1 3 0,-1 1-1 15,-2-1 1-15,0 3-2 0,-3 0-2 0,-1 0 4 16,-5 4-3-16,-1-2 1 0,-1 1 1 0,-3-1-7 16,0 1 0-16,1-2-2 15,-2 1-3-15,2-3 4 0,3-1-1 16,0-3-1-16,4 0 3 0,-1-2-3 0,1-1-3 16,4-1 2-16,0-3 0 0,2 0 2 0,0-2-1 0,0 0-1 15,0 0-4-15,0 0 5 0,1 0 0 16,1 0 5-16,4 0 1 0,0 0-3 0,2 0 0 0,2-1-3 15,2-1-3-15,3-3 6 0,-2 0-2 0,5 1-1 16,0-2 1-16,1 1-3 0,4-2-4 16,0 2-2-16,-1-2-3 0,5 0-12 0,-2-1-10 0,3 0-23 15,-5 0-30-15,2 0-36 0,-4 0-46 16,-1 1-64-16,-7 0-175 0,-1 2-694 0,-5 3-608 0</inkml:trace>
  <inkml:trace contextRef="#ctx0" brushRef="#br0" timeOffset="67044.0224">14615 14143 855 0,'0'0'880'0,"0"0"-395"0,0 0-157 0,0 0-77 0,0 0-65 15,0 0-50-15,0 0-27 0,0 0-16 16,0 0-15-16,0 0-9 0,126-25-13 0,-112 29-8 0,-4 3-3 16,-1 1-3-16,-2 1-4 0,0 2-5 15,-4 1-5-15,-2 1-3 0,-1 3-2 16,0 1-1-16,-5 2-1 0,-3-2-2 0,-3 0-5 15,-4 1-5-15,3-3 0 0,-3-1-6 0,0 2 3 0,3-4 3 16,1 0-8-16,2-3 5 0,-1-2-5 16,6-1-2-1,-1-1 3-15,4-1-1 0,1-3 2 16,0 0 2-16,0-1-1 0,3 1 1 0,5-1 1 0,3 0 1 16,2 0-2-16,3 0 2 0,2 0-2 15,2-2-3-15,1-3 0 0,-1 0-2 0,2 1 0 16,-1-1-2-16,0 0-9 0,1-2-14 0,2-1-23 0,0 1-31 0,-2-2-41 0,4-1-66 15,-2-1-175-15,-4 1-901 0,-9 5-517 0</inkml:trace>
  <inkml:trace contextRef="#ctx0" brushRef="#br0" timeOffset="67513.3175">15678 13062 1906 0,'0'0'562'0,"0"0"-230"0,0 0-126 0,0 0-41 16,0 0-46-16,0 0-28 0,0 0-34 0,0 0-8 16,0 0-1-16,0 0 2 0,0 0 3 15,0 0-10-15,0 0-6 0,0 0-3 0,-21 113-8 16,19-87-1-16,0 3-5 0,-1 2-4 0,-1 3 3 15,3-2-6-15,-1 0-2 0,0 0-1 16,-2 2-5-16,4-2 2 0,-1 0-3 16,0-1 1-16,0 0-1 15,-1-3-2-15,-4-2-1 0,3 1-2 0,-3-3-4 16,2 0-12-16,-3 3-23 0,2-4-28 0,-4 2-45 16,-1-2-61-16,-1 1-115 15,1-7-476-15,3-6-990 0</inkml:trace>
  <inkml:trace contextRef="#ctx0" brushRef="#br0" timeOffset="68156.9741">15513 13947 2148 0,'0'0'475'0,"0"0"-181"0,0 0-105 0,0 0-44 16,0 0-31-16,0 0-26 0,0 0-28 0,0 0-15 15,0 0-7-15,0 0-5 0,0 0-7 0,0 0-6 16,122 43-3-16,-115-30-3 0,-4 3 2 0,-2 2 2 0,-1 0-7 15,0 0 5-15,-2 1-3 0,-6 0-5 16,-2-1 9-16,0 0-9 0,-1 1 1 16,-2-1-1-16,-2-1-5 0,2-2 3 0,2 1-2 15,1-4-2-15,0-3 3 16,1-2-2-16,4-2 2 0,-1-2-3 0,6-2 2 0,0-1-5 16,0 1 0-16,0-1 3 0,0 0-6 0,6 0 7 15,-1 0 1-15,4-2-4 0,4-2 2 0,2-1-8 16,0 0-7-16,3-2-1 0,1 1-14 15,3-2-3-15,-2-3-7 0,3 0-3 0,5-2 8 16,-1 2 0-16,-1-2 8 16,1-1 7-16,-5-1 5 0,3 0 5 0,-3 1 6 15,-3 1 3-15,-3 1 1 0,3 0 2 16,-3 1 1-16,-2 0-2 0,-3 0 11 0,-2 2 3 0,-2 2 10 16,-2 2 12-16,-3 1-7 15,1 2 12-15,-2 1-7 0,-1 1-7 0,0 0 1 0,0 0-13 0,-4 3-5 0,0 2-1 16,-5 2-3-16,-1 4 1 0,0 0-3 15,0 2-1-15,1-1-4 0,3 4 3 16,-1 0 0-16,0-2-3 0,6 0 6 0,1 0-8 0,0 0 1 16,5-2 3-16,5 0-5 0,0-3 4 0,2-1 1 15,2-3-4-15,4-3 8 0,0 0-9 0,1-2 3 16,-4-3 2-16,5-4-12 0,-3-1 10 0,-2-2-3 16,2-1-1-1,1-2 6-15,-3 0-3 0,-4-1 1 0,3 1-1 0,-3-1 2 16,-4 2-4-16,0 3 2 0,-1 2 0 0,-3 2-6 15,-2 4 9-15,-1 0 0 0,0 1-4 0,0 0 13 16,0 0-11-16,0 0 3 0,-3 3 5 0,-4 3-12 16,3 4 10-16,-4 1-2 0,-1 3 0 0,0 1 9 15,0 3-9-15,0 1 1 0,2 3-2 16,-1-1-6-16,0 3 2 0,1 0-3 0,2-2 3 0,-1-2-3 16,3 1-1-16,-1-3-13 0,-1 0-27 0,1-4-28 15,0-2-52-15,2-1-79 0,2-4-237 16,0-4-918-16,0-2-446 0</inkml:trace>
  <inkml:trace contextRef="#ctx0" brushRef="#br0" timeOffset="68763.5204">17071 12922 1403 0,'0'0'566'0,"0"0"-114"0,0 0-126 0,0 0-70 16,0 0-72-16,0 0-57 0,0 0-33 15,0 0-24-15,0 0-18 0,0 0-6 0,0 0-5 16,0 0 1-16,0 0-4 0,0 0-1 0,60 23-2 15,-60-4-6-15,1 4-2 0,-1 4-6 0,-3 2-3 16,1 1-4-16,0 2 0 0,-3 1-5 0,2 0-2 16,-2 2 0-16,0 0-4 0,-3 3 0 15,2 2-1-15,-3-1-9 16,-4 1 3-16,-1 1-13 0,0-1-27 0,-2-1-31 16,-4-2-70-16,1-4-103 0,4-8-336 15,5-10-1156-15</inkml:trace>
  <inkml:trace contextRef="#ctx0" brushRef="#br0" timeOffset="69352.54">16953 13746 2617 0,'0'0'348'0,"0"0"-138"16,0 0-74-16,0 0-25 0,0 0-19 0,0 0-27 15,0 0-15-15,0 0-12 0,0 0-12 0,0 0 0 16,0 0-10-16,0 0-4 0,95 133-1 0,-95-110-2 15,0 1 0-15,-8 1 1 0,0-3-2 16,-4 1 0-16,-2-3-4 0,2 0 3 0,-3-3-2 16,2-1-4-16,0-2 5 0,2-4-3 15,2-2-1-15,2-1 2 0,2-3-2 0,2-1 0 16,3-2-1-16,0 1-1 0,3-2 2 0,7 0-2 16,3 0 3-16,7-5-2 0,4-1-6 15,5-1-5-15,2-2-12 0,0 0-9 0,5-2-8 16,-2 0-9-16,3-2-3 0,-2 0-2 15,4 0-2-15,-7-1 9 16,3 0 9-16,-9 0 14 0,2 0 11 0,-5 3 7 0,0 0 4 0,-6 0 1 16,0 1 4-16,-6-1 7 0,-1 2 11 0,-5 3 14 0,0 0 10 15,-4 3 9-15,0 2-3 0,-1-1-2 16,0 2-5-16,-2 0-12 0,-3 0-4 0,-1 0-6 16,-4 0-5-16,-1 6 0 0,-3 0-3 0,1 2 1 15,0 3-3-15,-1 3-3 0,1 2-1 0,2 0-5 16,1 2-3-16,3 1 1 0,2 1 0 0,-2 1 4 15,5 0-3-15,0 1 1 16,2-1-4-16,1 2-3 0,1-3 6 0,5-1-2 0,2-4 2 16,2 0 2-16,2-5-5 15,-1-2 2-15,5-2-2 0,-5-5-1 16,4-1 5-16,-1 0-2 0,-3-1 3 0,3-5-2 0,-3-1-3 0,0-1 0 16,-2-1-2-16,0-1 6 0,-1-1-2 15,-4 3 0-15,0-1 1 0,-4 2-6 0,0 0 4 16,-1 0-3-16,0 2 3 15,-3 0 3-15,-6 0-6 0,-2 2 4 0,-2 0-4 16,-4 0-4-16,-2 0 6 0,-3 0 0 0,0 1 2 16,-1-1 1-16,2 0-4 0,0 0-5 15,5 0-10-15,-1-1-14 0,5 0-24 0,1 2-41 0,4-1-70 16,6-2-256-16,1 1-929 0,0 0-456 0</inkml:trace>
  <inkml:trace contextRef="#ctx0" brushRef="#br0" timeOffset="69745.8773">18378 12842 2044 0,'0'0'454'0,"0"0"-95"0,0 0-119 16,0 0-60-16,0 0-52 0,0 0-44 0,0 0-39 15,0 0-18-15,0 0 1 0,0 0 3 0,0 0 10 16,0 0 5-16,0 0-5 0,0 0-7 15,-8 115-6-15,4-79-8 16,1 1-5-16,1 4-2 0,-1 2-4 0,1 0-3 0,-1 1-3 0,-3 1-1 16,0 1-1-16,-5 2 0 0,0 1-12 0,-4-2-25 15,-3 0-49 1,-2-2-81-16,0-5-127 0,7-12-429 0,4-9-1047 16</inkml:trace>
  <inkml:trace contextRef="#ctx0" brushRef="#br0" timeOffset="70472.2575">18208 13791 2533 0,'0'0'306'0,"0"0"-123"0,0 0-58 16,0 0-8-16,0 0-12 0,0 0-26 0,0 0-16 0,0 0-13 15,0 0-6-15,0 0-8 0,0 0-5 0,0 0-3 16,0 0-7-16,0 0-5 0,113 102-6 15,-107-86-1-15,-3 1-3 0,-2 2 2 16,-1 0 1-16,2 1-4 0,-2 1 0 0,-6-2 0 0,-1 2-6 16,-2-2 7-16,-2-1-2 15,0-2 2-15,-2 1 10 0,3-2-15 0,-1-4 3 16,2 0-4-16,-1-4-11 0,7-1 15 16,2-3-1-16,0-2 0 0,1-1 6 15,1 0-9-15,6-1-2 0,7-4 0 0,2-4-2 0,8-1 0 0,2-4 3 16,3 2-1-16,3-5-6 0,2 0 6 15,1 1-3-15,2-5 3 0,-3 0 6 0,3 1-5 16,-3 0 2-16,-3-2-3 0,-1 2-4 0,-3-1 9 0,-5 3-2 16,-2 4 3-16,-6 1 7 0,-3 3-10 15,-4 0 5-15,-4 3 0 0,-3 3 0 16,0 0 6-16,-2 1 1 0,-2 2-2 16,-3 0-4-16,-3 1-1 0,2 0-2 0,-2 1 1 0,-1 4 2 15,4-1-4-15,2 4 1 0,0 0-2 0,1 1-8 16,2 2 8-16,0 1 0 15,2 0 1-15,0 1 5 0,1 3-8 0,2-1 2 16,4 1-3-16,-1 0-1 0,2 1 4 0,0 1 0 0,1 1 0 16,-1-2 4-16,-2 1-4 0,2 1-4 0,-3 0 2 15,0-1-1-15,-4 0 1 0,1-1 3 0,-2-1-4 16,1-1-3-16,-2-1 6 0,-3 0-5 16,-2-3 5-16,-1-2 2 0,-1-4-6 0,-1 0 1 15,2-3-3-15,-4 0-6 0,2-1 7 0,0-1-4 16,-1 0 2-16,4-7 2 0,0 0-5 0,1-1-1 15,1-3 1-15,3-2 1 0,-1-1 1 16,1-1 3-16,4 0-3 0,7-3 1 16,2-2-1-16,7 3-1 0,3-3 3 0,5-2 5 15,2 1-4-15,1-4 4 0,1 1-4 0,0-1-2 16,-1-1 8-16,-2 1-2 0,-2 2 3 16,-1 3 3-16,-5 1-6 0,-5 3 2 0,-4 2 2 0,-5 3-3 15,-2 2 5-15,-4-1 2 0,0 3-2 16,-6 1-1-16,-5 1-3 0,-1 0-2 15,-2 2 0-15,-3 1 1 0,-3-1 1 0,-2 2 0 0,-3-1-4 0,-1 1-1 16,1-1 2-16,-1 1 0 16,4-1 1-16,-1 1 1 0,4 1-27 0,4 0-39 15,3 0-71-15,2 0-138 0,6 0-714 0,0 0-818 16</inkml:trace>
  <inkml:trace contextRef="#ctx0" brushRef="#br0" timeOffset="70923.2603">19707 12754 1891 0,'0'0'427'0,"0"0"-105"0,0 0-127 0,0 0-33 15,0 0-34-15,0 0-16 0,0 0-20 16,0 0-12-16,0 0-4 0,0 0-13 0,0 0-9 16,0 0-10-16,52 123-7 0,-54-96 8 15,-5 2-4-15,0 3-4 0,-1 3 0 0,-4-1-18 16,4 3-5-16,-2-1-6 0,-3 0-6 0,3 0 3 16,2 3-1-16,-1-3 2 0,-1 2-1 0,2 0-3 15,1 3-1-15,-3-3 0 16,3 3 1-16,-3-1-15 0,-2-4-23 15,2-2-41-15,-1-4-61 0,-1-4-72 0,2 0-151 0,1-9-620 0,7-5-764 16</inkml:trace>
  <inkml:trace contextRef="#ctx0" brushRef="#br0" timeOffset="71359.3961">19503 13788 2346 0,'0'0'504'0,"0"0"-224"0,0 0-100 0,0 0-48 0,0 0-43 0,0 0-25 16,0 0-18-16,0 0-12 0,0 0-5 16,117-15-7-16,-87 15-7 0,0 2 0 15,-2 1-5-15,-1 3-1 0,-5-1 2 0,-3 2-9 16,-3 0 1-16,-6 1-3 0,-5 3-1 0,-1 0 5 16,-4 2-2-16,0 2 2 0,-9 0-1 0,-2 1-2 15,-7 0 1-15,2 0-1 0,-4 0 2 16,-1-1-1-16,1-1 2 0,0-1 1 0,3-3-3 15,2-1 4 1,2-2-5-16,5-1-1 0,3-2 1 0,1-1-1 16,4-1 3-16,0 0 0 0,1-1 1 0,5 2 4 15,3-2-1-15,5 2 2 0,1 0-2 16,1 0-4-16,-1-1 0 0,1 2-3 0,-2-1 2 16,-2 1 0-16,-2-1-1 0,-1 2 1 0,1 0-3 0,-4-1 1 0,-2 2 0 0,1 1-2 15,-4 1 4-15,-1 0-5 0,0 3 6 16,0 0-2-16,-5-1-4 0,0 1 9 0,-3 0-6 15,-1 1 3-15,-3-2 3 0,-1-1-6 0,-1-1 4 16,1-1-1-16,-3-2-1 0,1 0 2 16,-2-1-1-16,3-2 0 0,-3-1-2 0,2-1-2 15,-1 0-11-15,-3 0-10 0,4-4-10 16,0-4-27-16,3 0-19 0,2-3-37 0,1-2-73 0,7 2-280 16,0 4-899-16</inkml:trace>
  <inkml:trace contextRef="#ctx0" brushRef="#br0" timeOffset="71683.9365">20178 13883 1895 0,'0'0'1062'0,"0"0"-880"0,0 0-54 16,0 0 10-16,0 0-17 0,0 0-27 16,0 0-29-16,0 0-24 0,0 0-8 0,-75 123-9 15,64-104-8-15,5 0-3 0,1-2-5 0,1-1 0 16,3-1-4-16,1-2 6 0,0-2-7 15,3 0 1-15,4-2 4 0,4-2-5 0,0-4 8 16,2-1-2-16,2-2-1 0,-2 0 5 0,4-4-9 16,-5-3 3-16,3-2 0 0,-1-1-10 15,-2-2 10-15,-2-2-2 0,1 0-3 16,-1-1 6-16,-1-2-6 0,-3-2 1 0,-2 3 0 16,-1-2 0-16,0 1-1 0,-3 0-1 15,0 3 1-15,-5-1-7 0,-4 1 8 0,-2-1-2 0,-6 3-3 16,-5-1 5-16,-1 0-6 15,-6 3 0-15,0 1-5 0,-2 1-21 0,3-1-30 0,0 3-56 0,2-1-114 16,6 2-664-16,9 3-938 0</inkml:trace>
  <inkml:trace contextRef="#ctx0" brushRef="#br0" timeOffset="72251.717">20989 12572 1755 0,'0'0'534'0,"0"0"-117"16,0 0-138-16,0 0-60 0,0 0-70 0,0 0-49 15,0 0-47-15,0 0-22 0,0 0-7 0,0 0-1 16,0 0 7-16,0 0 3 0,0 0-3 15,-35 53-1-15,27-36-4 0,0 0-2 0,0 3-1 16,-3 1-5-16,3 2-2 0,1 4-6 0,-3 1-1 16,3 1-5-16,-1 1 1 0,-2 2 0 0,1 0-4 15,2 2 2-15,-2 3-6 0,-2 2-17 16,2 0-27-16,-2 2-53 16,-2 0-71-16,1-1-149 0,3-8-704 0,2-13-736 0</inkml:trace>
  <inkml:trace contextRef="#ctx0" brushRef="#br0" timeOffset="72699.1292">20777 13427 2341 0,'0'0'367'0,"0"0"-125"16,0 0-73-16,0 0-43 0,0 0-25 0,0 0-27 15,0 0-24-15,0 0-12 0,0 0-7 0,132-34-12 16,-110 34 1-16,1 0-6 0,-2 3-6 0,1 1 1 15,-6 1-6-15,2 1-2 0,-7 1 2 0,-1 2-12 16,-2 0 10-16,-6 2-4 0,0 3 2 16,-2 2 7-16,0 2-5 0,-4-1 6 0,-4 3-1 15,-4-2 0-15,-1-2-3 0,-3 0 0 0,2-2 0 16,-2-1-1-16,4-3 4 16,-2-1-1-16,4-2 0 0,3-1 5 0,0-2-8 0,5-1-1 15,1-1 2-15,1-2-10 0,0 0 11 16,5 0 6-16,4 0-1 0,4 0 11 0,2 0-12 0,0 0-2 15,1 0-2-15,-1 0-7 16,0 0 8-16,-2 0-4 0,1 0-1 0,-3 0 4 0,0 2-3 16,1 2 0-16,-3 2 2 0,0 1-4 15,-1 0 1-15,-3 2-2 0,2 3 3 0,-5 0-4 0,-1 0 4 16,-1 0 3-16,-2 1 0 0,-6-2 7 0,-1 1-5 16,-2 1 1-16,1-4 2 0,-4 1-2 15,-1-3 1-15,0-1 1 0,-2-2-3 16,0-3 3-16,-1 1-2 0,1-1-3 0,0-1 0 0,2 0-5 15,-1 0 2-15,3-1-4 0,2-4-5 16,0-1-12-16,-1-1-16 0,5-2-24 0,0-1-36 0,4-2-43 16,2-3-119-16,-2 4-501 0,2 2-979 15</inkml:trace>
  <inkml:trace contextRef="#ctx0" brushRef="#br0" timeOffset="73008.3807">21400 13490 2426 0,'0'0'368'0,"0"0"-133"0,0 0-65 0,0 0-34 16,0 0-33-16,0 0-39 0,0 0-20 15,0 0-10-15,0 0-3 0,0 0 0 0,0 0-4 16,114 119-1-16,-117-103-5 0,-1 0-3 0,-6 0-2 16,-3 0-2-16,-3 0 0 15,1 0-4-15,-3 0 1 0,-3-1-3 0,2-1-3 0,-2-1 2 16,2-3-1-16,1 0-1 0,5-4 2 15,2 0-5-15,4-4 0 0,2 1 2 0,4-3-2 16,1 0 7-16,0 0-2 0,6 0 0 0,4-3-2 16,6 0-6-16,3-3 1 0,5-2-2 0,3-1-5 15,1-1-6-15,3-1-19 16,4 0-25-16,-2-3-34 0,0 0-38 16,4-2-50-16,-3-3-118 15,-6 5-368-15,-8 3-1012 0</inkml:trace>
  <inkml:trace contextRef="#ctx0" brushRef="#br0" timeOffset="73272.873">22304 12540 2294 0,'0'0'372'0,"0"0"-38"0,0 0-107 15,0 0-60-15,0 0-44 0,0 0-49 0,0 0-37 16,0 0-8-16,0 0-8 0,0 0 2 0,0 0 7 16,0 0-8-16,0 0 4 0,-7 104-1 0,2-68-4 15,3 0 1-15,-2 3-7 0,-1 0-3 0,2-1-5 16,-4 0-6-16,3 0 3 0,-4-3-4 0,-2 2 2 16,1 1-1-16,-4-1-2 0,-4 1-11 15,-1-1-28-15,-4-1-39 0,1-1-59 0,-2-2-77 16,0 1-159-16,6-12-796 0,6-7-567 0</inkml:trace>
  <inkml:trace contextRef="#ctx0" brushRef="#br0" timeOffset="73683.6242">22017 13440 1496 0,'0'0'754'0,"0"0"-366"15,0 0-135-15,0 0-66 0,0 0-44 0,0 0-30 16,0 0-31-16,0 0-25 0,0 0-13 15,131-15-9-15,-103 15-5 0,-3 0-3 0,3 0-6 16,-3 0-3-16,-1 1-4 0,-3 2-4 0,-5 2 1 16,0 1-7-16,-5 0 0 15,-1 2-3-15,-7-1-6 0,1 3 6 0,-4-1 0 16,-4 2 1-16,-2 1 1 0,-5 1-2 0,-4 0 2 0,1-2-2 16,-3 1 2-16,2-1 0 0,-1 0 0 0,3-2 0 15,2 1-1-15,3-1-2 16,1-2 0-16,6-1 0 0,1 0 2 15,0-1-1-15,0 1 0 0,4-2 2 0,3 2-2 16,4-1 4-16,5-1-1 0,-4 2 3 0,6-1 0 16,-4-2-5-16,3 2 0 0,-5 0-3 0,-2 0-4 15,1 2 6-15,-3 0 1 0,-4 1-1 0,1-1 3 0,-3 2-5 16,-1-1 0-16,-1 1 1 0,0 1 3 16,-4-2 1-16,-3 2 4 0,-2-1 0 0,0-1-5 15,-3-1 3-15,2-1-3 0,-2-2 1 0,1 0 6 0,-2-3-7 16,-1 0 0-16,3-1-3 0,-2 0-10 15,-2-1-4-15,3-5-17 0,0-2-22 0,1-2-33 16,0-2-51-16,3-2-84 0,1 4-290 0,5 2-838 0</inkml:trace>
  <inkml:trace contextRef="#ctx0" brushRef="#br0" timeOffset="74051.6297">22676 13364 1719 0,'0'0'1038'0,"0"0"-813"0,0 0-92 0,0 0 5 0,0 0-13 16,0 0-22-16,0 0-27 0,0 0-22 16,-13 127-13-16,8-106-16 0,3 2-3 15,-1-5-6-15,-1 0-2 0,4-4 4 0,0-1-9 16,5-1 1-16,1-2-3 0,2-2-4 16,1-2 7-16,3-3-1 0,2-1 1 0,-1-2 2 0,-1 0-6 15,2-4-3-15,2-3 0 0,-4-1-2 16,5-2 2-16,-5-2 2 0,5-2-2 0,-4 2-5 15,0-2 4-15,2-1-1 16,-3 1 2-16,0 0 8 0,-2 4-9 16,0 1 0-16,-3 4-2 0,-4 2-6 0,-2 2 8 15,0-1 2-15,-1 2 3 0,0 0 3 0,0 0-4 0,0 4 1 0,0 3-2 16,0 2 1-16,-2 2 3 0,0 3-1 0,-5 2 1 16,2 1-3-16,-2 2-1 0,-1 2-1 15,4 1-1-15,-2 3 3 0,3-2-4 0,-1 2 1 0,1 1-4 16,1-2-6-16,0 0 1 0,-3-2-16 15,4-3-23-15,-1-2-34 0,2-3-79 0,0-5-142 0,0-1-913 16,0-4-603-16</inkml:trace>
  <inkml:trace contextRef="#ctx0" brushRef="#br0" timeOffset="74476.0927">23584 12476 772 0,'0'0'791'0,"0"0"-198"0,0 0-193 0,0 0-87 0,0 0-90 0,0 0-59 16,0 0-50-16,0 0-36 0,0 0-31 16,0 0-22-16,0 0 4 0,0 0 4 0,0 0 6 0,7 31 1 15,-15-8-7-15,4 4-6 0,-4 1-7 16,1 6 2-16,3 2-4 0,-2 3-1 0,3 3-2 15,0 1-7-15,-3 0-2 0,5 2-3 16,-2-1-7-16,-2 0 6 0,3-1-5 0,-1 0-12 16,-4-2-15-16,4-4-48 0,-6 1-59 15,1-3-86-15,-4-3-204 0,1-8-829 0,3-8-403 16</inkml:trace>
  <inkml:trace contextRef="#ctx0" brushRef="#br0" timeOffset="74888.6971">23355 13436 1815 0,'0'0'869'0,"0"0"-553"0,0 0-139 0,0 0-35 15,0 0-34-15,0 0-22 0,0 0-25 0,0 0-17 16,125-31-9-16,-98 31-7 0,-3 3-12 16,3 3-5-16,-4 1-5 0,-3 1-5 0,0 2 3 15,-2-2-1-15,-6 4 0 0,-3-2 0 16,-5 3-1-16,1 0-2 0,-5 0 0 0,0 1 2 0,-6 0 1 15,1 0 3-15,-4-1-2 0,-5 0 1 16,2 0-1-16,1 1-2 0,-1-2 2 0,2-1-1 16,2-1-1-16,4 0 2 0,-2-4-4 15,5 1 1 1,1-1 1-16,0-1-1 0,0 0 4 0,2 0 1 0,6 2-1 0,0 1 1 16,1 0-1-16,3 2 0 0,1-1-1 15,-1-2 0-15,3 3-1 0,-4-2-4 0,-1 0 3 0,-2 1-4 0,-3-1 4 16,2 2 0-16,-4-2-2 0,3 0 3 15,-6 1-2-15,0-1-3 0,0 1 4 0,-4-1-1 0,0 0 3 16,-4-1 6-16,-2-1-5 16,-2 0 1-16,-1-1-3 0,-4 0 0 0,0-3 2 15,2-1-3-15,-2 0-2 0,2-1 0 16,-2 0-6-16,-1-2-5 0,4-3-10 0,-4-3-17 16,5-2-20-16,-4-2-27 0,6-5-50 15,0 0-82-15,4 3-291 0,5 5-880 0</inkml:trace>
  <inkml:trace contextRef="#ctx0" brushRef="#br0" timeOffset="75217.9403">24242 13312 2777 0,'0'0'248'0,"0"0"-111"16,0 0-23-16,0 0-17 0,0 0-4 0,0 0-15 15,0 0-20-15,0 0-12 0,0 0-11 16,0 0-7-16,0 0-4 0,-30 139-2 0,19-114-5 15,-1 1-5-15,0 1-2 0,-2-1-4 0,2-1 0 16,2-1 1-16,1 0-5 0,4-1 4 16,0-1-4-16,8-1-1 0,-3 0 5 0,8-3-2 15,6-3 1-15,2 0 3 0,3-3-6 16,2-3 2-16,4-3-1 0,-2-2-2 16,0-2 1-16,3-2 1 0,-2 0 0 0,-4-6-2 15,1-1 0-15,-1-3-1 0,-5 1 1 0,-2-2 4 0,-5 1-1 16,-4-1 1-16,-3 0 0 15,-1-1-4-15,-1 1 2 0,-9 2-1 0,-3 0 2 16,-5 1 0-16,-5 1-4 0,-4 0 3 0,-4 1-3 0,-1 1 0 16,-3-1 2-16,1 1-1 0,3 1 2 15,6 2-4-15,-1 2-23 0,7 0-53 0,4 4-128 0,4 1-812 16,3-3-849-16</inkml:trace>
  <inkml:trace contextRef="#ctx0" brushRef="#br0" timeOffset="87362.8734">24723 12373 0 0,'0'0'0'0,"0"0"0"0,0 0 339 15,0 0-38-15,0 0-66 0,0 0-56 16,0 0-38-16,0 0-22 0,0 0-8 0,0 0-3 15,0 0 3-15,0 0 1 0,-17 6 3 0,11-3-4 16,3-1-7-16,-1 0-12 0,0 1-19 0,0 0-14 16,-2-1-11-16,2 2-11 0,-1-1-2 0,3 1-9 15,0 0-6-15,-1-1-5 0,0-1-7 16,2 0-1-16,1 1-4 0,-1 0 0 0,1-1 0 16,0 1-1-16,0-1 2 0,0-1-2 15,0 1 5-15,0-2 1 0,0 1 2 0,1-1 12 0,0 2 5 16,2-2 15-16,0 0 9 0,0 1 4 15,3-1 7-15,-2 0-7 0,4 1-3 0,-4-1-4 0,4 0-12 16,-1 1-4-16,-1-1-10 0,2 1-4 16,0 0-3-16,0 0 1 0,-1 1 2 0,2-1-3 15,3-1 3-15,2 2-3 0,-1-1 2 16,6 2 1-16,-1-2 0 0,2-1 0 16,2 0-2-16,-1 1-2 0,1-1 3 0,4 0-5 15,-1 0 0-15,0 1-1 0,1 0-8 0,3-1 5 0,1 0-3 16,0 1 1-16,2 1 3 0,-1-1-4 0,-1 1 2 15,1 0-2-15,3 0-1 0,0-1 0 0,2 1 0 16,1-1 3-16,1 2-2 0,0-2 0 16,3 0 1-16,-1 2-1 0,3-1 3 15,-1 2-1-15,0-1-2 0,0-1 2 0,1 2-7 16,-1-1 4-16,3 1-1 0,-3-1-1 0,1 1 6 16,-2 1-4-16,-4-3 2 0,1 3-2 0,-2 0-4 0,1 0 1 15,-2-3-2-15,0 1 3 16,-2 0 1-16,0-1 0 0,0-1 0 15,2 1 0-15,0-1-1 0,2 2 2 0,2-3-1 0,-2 3 1 0,3 1-3 16,0-3 1-16,2 0 1 0,-2 0-2 16,0 0 4-16,0 2-2 0,-2-2-1 15,-1 1 1-15,0 1-4 0,1-1 1 0,-3 0 0 0,3 1 1 16,-3-2 3-16,1 1-1 0,0-1 0 16,1 2-2-16,1 1-1 0,-1-3 0 0,0 1 0 15,2 0 1-15,1 1-1 0,1-1 1 0,0 2 0 16,-1-2-1-16,0 0 2 0,0 2-1 0,-1-2-2 15,-1 1 3-15,-1 0-3 0,1-1 1 16,-5-1 1-16,3 1-5 0,-2 0 4 0,-3 0-1 16,2 2 0-16,0-2 3 15,-1 0-3-15,0 1 1 0,0-1 0 0,-1-1 1 0,2 0 2 0,3 2-2 16,-2-1 1-16,6 0-2 0,-2-1 0 16,-1 2 2-16,1 1-2 0,2-1 4 0,0 1-4 15,1-2-2-15,1 0 2 0,-2 2-2 0,1-2 4 16,3 2 0-16,-1 1 0 0,-1 0 0 15,1-2-3-15,1 2 0 0,1 1 0 0,-2-2 1 0,5-1 4 16,-2 0-3-16,1 2 1 0,1-1-1 16,-3 1-2-16,3-2 1 0,-1 1 1 15,-1-1 2-15,2 2-5 0,-5-3 1 0,3 1-2 0,-1-1-2 16,-2 0 7-16,2 1-2 0,-1 0 1 0,0 0 1 16,4 0-2-16,2 0 0 0,-1 2-1 15,2-2 1-15,1-1 1 16,1 2 0-16,-1 1 1 0,4-1 0 15,-2-1-5-15,-2 3 4 0,3-1-2 0,-1 1 1 0,-2 0 3 16,0-2-2-16,-1 1 1 0,1 0-3 0,-1 0 1 0,-3 0 0 16,1-2-2-16,-5 1 4 0,2-1 0 15,-4 1-2-15,-2 0 2 0,0-3-2 0,-4 2 2 0,3-2 0 16,-1 0-1-16,-1 1 1 16,0-1-4-16,0 1 3 0,-2-1-2 0,4-1 3 0,2 0 1 15,-1 0-3 1,1 3 2-16,0-2-2 0,-1-1-3 0,2 1 3 15,3-1 0-15,-3 0 1 0,-1 0 2 0,1 0-3 0,0 0 1 0,-1 0-3 16,1 2 2-16,-2-2 0 0,0-2 2 0,1 2 0 16,-1-1-2-16,0 0 0 0,2 0-1 0,-3-1 1 15,0-1 3-15,-3 1-3 0,2 2 0 16,-2 0 0-16,-2-1-2 0,1 0 2 0,0 1 0 0,0-1 1 16,2 0 2-16,-4 1-4 0,2 0 1 15,-2 0-5-15,0 0 0 0,-2 0 3 0,2 0 0 16,-5 1 2-16,2-1 0 0,-1 0 0 15,0 0-2-15,-1 0 0 0,0 0 2 0,-1 0 0 16,3-1 1-16,0 1-1 0,0-2-3 0,-2 1 2 16,0 1-1-16,0-3 3 15,2 2 2-15,0 0-4 0,-2-1 1 16,0 1-2-16,-2 0-3 0,3 0 6 16,-5 1-2-16,-4-1 15 0,-2 1 4 0,-3 0-6 0,-1-2 1 15,1 2-14-15,1-1-2 0,0 0 4 0,0 0 0 0,-3 0-2 0,2 0 0 16,-3-1 2-16,-2 1 2 0,1 0 2 0,-2 0 6 15,-3 0-2-15,-2 0 3 0,-1 1-2 0,0 0-8 16,-2 0 7-16,1 0-2 16,-2 0 2-16,0-2 7 0,0 2-13 15,0 0-1-15,0 0-4 0,0-1-6 0,0 1-2 0,0 0-22 16,-2-1-48-16,-2 0-76 0,0-2-191 0,-1 2-907 16,1 0-484-16</inkml:trace>
  <inkml:trace contextRef="#ctx0" brushRef="#br0" timeOffset="88197.065">24900 12409 339 0,'0'0'797'15,"0"0"-246"-15,0 0-115 0,0 0-51 0,0 0-96 16,0 0-58-16,0 0-64 0,0 0-51 16,0 0-27-16,0 0-28 0,0 0-22 0,0 0-11 15,3-37-12-15,-3 43 3 0,0 1 7 0,0 4 6 16,0 2 4-16,0 0-7 0,-1 1-2 15,0 1-7-15,0-1 0 0,-3 0 0 0,1 3-5 0,3-1 1 16,-1 1-3-16,0-2-2 0,0 3 0 16,0-1-4-16,1-2-1 0,0 0-1 0,0-2-2 47,0 0 2-47,0-4-1 0,0 0-1 15,1-1 2-15,-1-1-4 0,1 0 0 0,0-2-2 0,-1-1 3 16,1 0 2-16,1-2-1 0,-1 1 0 0,1-2-4 0,0 2-3 15,-1 0-5-15,0 0-16 0,0-1-27 0,2 0-45 16,1 0-75-16,-1 1-144 0,-2-3-808 16,3 0-658-16</inkml:trace>
  <inkml:trace contextRef="#ctx0" brushRef="#br0" timeOffset="88670.6024">24810 12912 2268 0,'0'0'282'0,"0"0"-63"0,0 0-51 0,0 0-22 16,0 0-28-16,0 0-27 0,0 0-31 15,0 0-24-15,0 0-15 0,0 0-4 0,0 0 3 16,0 0 2-16,0 0-1 0,0 0 0 0,116-40-2 16,-98 37 1-16,0 1-4 0,-6 2-2 0,-1 0-4 15,1 2-8-15,-4 2 0 0,0 1-1 16,-1 2-1-16,-2 2 7 0,-2 0-3 15,-1 3 1-15,-2 0-1 0,0-2-3 0,-2 3 6 16,-2-2 0-16,-6 0 2 0,4 1 1 16,-2-2-4-16,-2-1-1 0,2 0 0 15,-1 1-2-15,0-2 2 0,2-1-3 16,2-1 2-16,0 1-1 16,2-3-2-16,1-1-1 0,2 1 0 15,0-3 1-15,0 2 0 0,5 1 4 0,1-2-1 0,5 2-3 0,-1-2 5 16,3 0-3-16,3 1 3 0,-2-2 1 0,2 1-4 0,-3 0-1 0,3 2-1 15,-4 1-4-15,0-1 4 0,-3 1 0 0,0 1 0 16,-4 1 3-16,-1 0-4 0,-1 0-1 16,-3 0 2-16,0 1 0 0,0-1 2 0,-5 1 1 15,-1 0-1-15,-2 0-1 0,3-1 2 16,-4-1 0-16,1 0 3 0,-1-3 2 0,-1 1-3 0,2-1 1 16,-2-1-5-16,2 1-5 0,-4-3 6 15,1 0-4-15,1 0-6 16,-3 0-10-16,3 0-30 0,-1-3-33 15,0-2-43-15,3-2-71 0,6-1-198 0,1 1-808 0,1 1-517 0</inkml:trace>
  <inkml:trace contextRef="#ctx0" brushRef="#br0" timeOffset="89158.4004">25403 12855 2101 0,'0'0'544'15,"0"0"-280"-15,0 0-106 0,0 0-28 16,0 0-24-16,0 0-14 0,0 0-19 0,0 0-15 15,0 0-18-15,0 0-8 0,0 0-6 16,0 0-9-16,0 0-3 0,0 0-4 0,-63 88-6 16,63-75 9-16,3 0 0 15,4 1 1-15,3-1 5 0,4 1-7 0,2 1-1 0,2 0-2 16,-1 0-4-16,1 0 2 0,1 0-1 0,-3 0-5 16,-1-3-4-16,0 3 2 0,-2-3-2 15,1 0 5-15,0-1 6 16,-3 0-8-16,-2 0 2 0,1 0-2 15,-5-3-7-15,0 1 6 0,-2-2 1 0,-2 2 1 0,-1-3 6 0,0 1-7 16,-3 0-1-16,-3 0 0 0,-3-2-4 0,0 0 6 16,-1-2 0-16,-3 0 0 0,2-3-1 15,-2 0-2-15,-1 0 0 0,1 0 1 0,-1-3 2 16,-2-5 0-16,3 1-2 0,-1-2-2 0,3-2-4 0,0-1 4 16,6-2-2-16,4-1-1 15,1-4 4-15,3-1-6 0,8-4 0 16,8-2 1-16,1-1-8 0,1-2 7 0,4 0 2 0,1 1-1 15,-1 4 11-15,0 0-5 0,-3 3 2 0,-3 1 2 16,0 2 0-16,-6 2 5 0,-3 3 0 0,0 1 2 16,-3 0-3-16,-5 3 3 0,-1 0 1 0,-1 1-1 15,0 1 1-15,-2 0-4 0,-4 0-2 16,-3 2-4-16,-1-1-8 0,-3 2 9 0,-2 1-4 16,-3 0 4-16,-1 1 7 0,-2 1-9 15,2 1-2-15,-1 0-2 0,7 0-18 0,1 0-16 16,5 0-48-16,2 0-77 0,4 1-141 15,1 0-856-15,0 0-609 0</inkml:trace>
  <inkml:trace contextRef="#ctx0" brushRef="#br0" timeOffset="89526.2997">26283 12460 1292 0,'0'0'537'0,"0"0"-166"0,0 0-92 0,0 0-29 0,0 0-44 0,0 0-24 0,0 0-29 16,0 0-31-16,0 0-28 0,0 0-19 0,0 0-17 15,0 0-17-15,0 0-4 0,30-28-8 16,-30 28-7-16,0 0 3 0,0 1-18 0,0 5-2 0,0 1-1 15,-2 4-4-15,1 0 12 0,-2 1 2 16,2 2-3-16,1 3 0 0,-2-1-4 0,1 0-1 16,1 1 1-16,1 2-2 0,-1-1-1 15,0-1 2-15,0 2-3 0,2-1-3 16,-2 0 3-16,0 1-1 0,0-1 2 16,0 2 3-16,-2 0-8 0,1 0-11 15,0-1-21-15,1 3-37 0,-1-2-52 0,-2-1-90 16,2-4-223-16,0-6-888 0</inkml:trace>
  <inkml:trace contextRef="#ctx0" brushRef="#br0" timeOffset="89945.7315">26351 13017 2397 0,'0'0'514'0,"0"0"-301"0,0 0-89 16,0 0-19-16,0 0-23 0,0 0-6 0,0 0-15 15,0 0-13-15,0 0-8 0,0 0-8 0,0 0 0 16,0 0-2-16,0 0-8 0,0 0 1 0,-5 79-5 16,2-65-4-16,-1 3 1 0,2-3-3 15,-2 2-1-15,0 0-5 0,3 1-2 0,0-1-3 16,1 0-1-16,0-1 4 0,0-1-4 16,2-3 3-16,3-1-2 0,-1-3-2 15,1-1 6-15,1-2-5 0,2-2 3 0,-1-2 2 0,2 0-4 16,2-1 2-16,2-4 0 0,-3-1-2 0,3-1 1 15,-1-1 2-15,-1-2-1 0,0 0-3 16,-2-1 3-16,-1 3-2 0,0 1 1 0,-3 1 2 16,-2 2-3-16,-1 2 3 0,-1 1-2 0,-1 1-1 15,0 0 5-15,0 0-6 0,0 0 1 0,0 0 1 16,0 1-7-16,0 2 6 0,-1 3-2 16,-2 2-1-16,0 2 4 0,-1 1-1 0,2 0 1 15,-2 2-1-15,-1-1-1 0,1 1-1 0,0 1-1 16,0 0 4-16,2-1-4 0,-3 0 0 15,2 0-8-15,-2 0-21 0,0-2-27 0,2 1-47 16,2-2-71-16,-2-1-135 0,3-2-783 0,0-3-696 16</inkml:trace>
  <inkml:trace contextRef="#ctx0" brushRef="#br0" timeOffset="90293.27">26865 13141 2815 0,'0'0'259'0,"0"0"-80"0,0 0-37 16,0 0-32-16,0 0-28 0,0 0-21 16,0 0-14-16,0 0-14 0,0 0-6 0,0 0-4 15,0 0-4-15,0 0-6 0,0 0-4 0,0 0-1 16,-60 103-6-16,59-88 3 0,0-1-1 0,1 2-4 16,0-4 6-16,0-1-5 0,7 0 0 15,-1-4 4-15,5-3-8 0,0 0 6 0,2-4 0 16,1 0-4-16,-1 0 6 0,4-4-3 0,-4-2 2 15,2-3-1-15,-1-1-2 16,-2-1 2-16,0 0-3 16,-4 0 2-16,0 0 0 0,-4-1 1 0,-1 0 2 15,0 0-2-15,1-1 4 0,0 1-5 16,-1-1 0-16,-4 0 5 0,1-1-3 0,0 1 2 16,-5-1-2-16,0 0-4 0,-1 2 3 0,-3 1-4 0,-1 1 2 15,0 0 0-15,-3 2-4 0,0 2-4 16,0 2-17-16,0 0-30 0,0 3-49 0,4 0-88 15,1 1-214-15,3 0-910 0,4 0-480 0</inkml:trace>
  <inkml:trace contextRef="#ctx0" brushRef="#br0" timeOffset="90647.9814">27650 12625 1895 0,'0'0'327'0,"0"0"-17"0,0 0-58 16,0 0-55-16,0 0-31 0,0 0-30 0,0 0-29 16,0 0-20-16,0 0-14 0,0 0-15 0,0 0-9 15,0 0-10-15,0 0-12 0,0 0-4 0,-15-40-10 16,13 42-2-16,0 4-1 15,-2 1-4-15,1 2 3 0,-2 4-1 0,0 1 0 16,0 0-2-16,2 2 0 0,-2 1-1 0,1 1-1 16,-1 2 0-16,0 2-1 0,1 2-2 0,-1 2 1 15,2-2-7 1,-2 1-3-16,2-1-17 0,1 3-31 16,-3-1-35-16,1 2-75 0,-3 2-154 0,3-7-694 15,0-7-763-15</inkml:trace>
  <inkml:trace contextRef="#ctx0" brushRef="#br0" timeOffset="91003.0103">27518 13186 2411 0,'0'0'312'0,"0"0"-100"16,0 0-79-16,0 0-32 0,0 0-17 0,0 0-8 0,0 0-4 16,0 0-11-16,0 0-13 0,0 0-8 0,0 0-11 15,0 0-4-15,0 0-9 0,0 0 1 16,37 106-9-16,-31-92-2 0,3-1 3 0,2-2-9 15,0-1 6-15,3-2 0 0,-1-2 1 0,4-1 7 16,-3-3-7-16,3-1 2 0,-2-1-3 16,-1 0-9-16,-2 0 10 0,-1-5-5 0,-2-1 2 15,1-2 10-15,-1-2-7 0,-2 2 3 0,2-3-3 16,-2 0-5 0,1 1 4-16,-4-1-3 0,3 1 3 0,0 0-4 0,-2 1 4 0,0 1 1 0,-2 1 0 15,-2 2 12-15,1 2-4 0,-2 2 5 16,0 1 0-16,0 0-14 0,0 0 1 15,0 0-4-15,0 1-4 0,0 2 11 0,0 3-8 0,-1 3-1 16,0 3 1-16,-3 0-6 0,2 3 3 0,-2 1 0 16,3 1 1-16,-3 0 0 0,-1 1 2 15,3 2 0-15,-2 1-4 0,0-2 1 16,-2 2-14-16,2-2-20 0,-3 1-29 0,3-2-51 0,0-4-61 16,2-1-90-16,2-5-256 0,0-3-895 15</inkml:trace>
  <inkml:trace contextRef="#ctx0" brushRef="#br0" timeOffset="91321.441">28171 13192 1591 0,'0'0'833'16,"0"0"-567"-16,0 0-95 0,0 0-25 0,0 0-32 15,0 0-24-15,0 0-18 0,0 0-13 16,0 0-13-16,0 0-9 0,0 0-8 0,0 0-4 15,0 0-8-15,57 111-2 0,-64-93-4 0,1-1-3 16,-3-1 1-16,0-2-5 0,-1 1 1 0,1-2 0 16,1-3-1-16,-1 0 2 0,4-1-1 15,0-2-1-15,1-3 0 0,3 0-1 0,0-2 0 16,1-2 4-16,0 0 3 0,0 0 6 0,1 0 0 16,4-2-4-16,3-3-3 0,4-1-5 0,2-1-1 15,3 0-1-15,1-1 0 0,3 1-2 16,3 0-2-16,-1 0-5 0,-1 1-18 15,5 0-23-15,-4-2-39 0,5 1-51 0,-2-2-75 16,0-1-220-16,-5 2-759 0,-6 3-326 16</inkml:trace>
  <inkml:trace contextRef="#ctx0" brushRef="#br0" timeOffset="91565.6261">28918 12728 2317 0,'0'0'311'16,"0"0"-94"-16,0 0-64 0,0 0-24 0,0 0-27 16,0 0-14-16,0 0-17 0,0 0-15 0,0 0-11 15,0 0 0-15,0 0-7 0,0 0 3 16,0 0-2-16,0 0-4 0,-10 102 2 0,10-82-11 16,1 0-4-16,0 1-4 0,2 3-11 0,-1-3 2 15,-2 2-4-15,1 0 0 0,-1-1 1 16,-1 2-2-16,-4-1 2 0,1 2-10 0,-5-1-18 15,1 0-34 1,0-1-60-16,-2-2-102 0,4-5-265 0,0-5-955 0</inkml:trace>
  <inkml:trace contextRef="#ctx0" brushRef="#br0" timeOffset="91953.2517">28865 13243 2562 0,'0'0'290'0,"0"0"-166"0,0 0-20 16,0 0 10-16,0 0-9 0,0 0-10 0,0 0-25 16,0 0-20-16,0 0-17 0,0 0-9 0,0 0-6 15,-14 121-3-15,21-110 1 0,2 0-6 0,2 0-1 16,-1-2-2-16,1-1-4 0,3-1 4 0,0-1-1 16,-1-4 1-16,2-1 2 0,-2-1-6 15,-1 0-2-15,4-5 0 0,-4-2-3 0,-1 0 6 16,0-2 1-16,-1 2 0 0,0-2 1 15,0 2-2-15,-2-1 0 16,-2-1 2-16,0 1 2 0,-1 2 1 0,1 2 6 0,-4 0 4 0,2 2 3 16,-3 1 5-16,-1 1-4 0,1 0-2 15,-1 0-1-15,0 0-13 0,0 0-1 0,0 0-6 16,0 2-7-16,0 4 9 0,-1 1-2 16,1 1 3-16,-3 1 0 0,0 2-3 0,2 0 0 0,-3-1 1 15,1 3 0-15,0 0 0 0,1 2 1 16,-2 0-3-16,-1 1-8 0,3 0-15 0,-4-3-25 15,4 1-31 1,-2-1-33-16,2-3-54 0,2-3-65 0,0-2-131 16,0-1-621-16,4-3-711 0</inkml:trace>
  <inkml:trace contextRef="#ctx0" brushRef="#br0" timeOffset="92312.8654">29416 13323 1867 0,'0'0'670'15,"0"0"-378"-15,0 0-89 0,0 0-36 0,0 0-34 16,0 0-25-16,0 0-37 0,0 0-29 0,0 0-19 16,0 0-6-16,0 0 0 0,0 0 1 0,0 0-1 15,0 0-4-15,-29 48-1 0,28-37-6 0,0-1-4 16,1-1 2-16,1 1-1 0,0-3 3 16,5 0 1-16,-1-3-3 0,3 0-2 0,0-2 0 15,1-2-9-15,1 0 8 0,-1 0 1 0,1-5 0 16,1 0 7-16,0-2-9 15,0-3 1-15,1 2-2 0,-1-3 0 0,5 1 3 16,-5-1 1-16,1 1 0 0,-1 0-3 0,0 1 3 0,-2 0 3 16,2 5 7-16,-4-2 10 0,-3 4-1 15,1 0 1-15,-2 2-7 0,-3 0-8 0,1 0 3 0,-1 0-4 16,4 4 1-16,-4 1 4 0,0 0-8 16,0 4 0-16,0 2-1 0,0 0-5 0,-4 2 7 15,3 0 0-15,-5 1 0 0,2 1 1 16,-3 1-4-16,3-1-2 0,-4 2-5 15,4-1-9-15,-2-1-19 0,4-1-30 0,1 0-58 0,1-2-86 16,0-2-206-16,0-4-868 0,1-2-486 16</inkml:trace>
  <inkml:trace contextRef="#ctx0" brushRef="#br0" timeOffset="92675.6114">30151 12779 1878 0,'0'0'734'0,"0"0"-491"0,0 0-77 0,0 0-34 16,0 0-29-16,0 0-17 0,0 0-23 16,0 0-19-16,0 0-12 0,0 0-5 15,0 0-5-15,0 0 9 0,0 0 0 16,47 57 0-16,-40-37 3 0,-4 1-12 16,1 2-3-16,1 0-6 0,-2 2-7 0,2 0 6 0,-1 2-3 15,-3 0 0-15,3 0 5 0,-3-1-10 0,0 3 1 0,0-1-2 16,-1-1-5-16,0 2-13 15,-2 1-32-15,-4-1-63 0,1-1-131 0,-1-5-457 16,4-8-1094-16</inkml:trace>
  <inkml:trace contextRef="#ctx0" brushRef="#br0" timeOffset="93091.4933">30433 13334 1894 0,'0'0'1001'0,"0"0"-783"16,0 0-72-16,0 0-24 0,0 0-30 0,0 0-22 16,0 0-23-16,0 0-12 0,0 0-10 15,0 0-6-15,0 0 1 0,0 0 0 16,0 0 1-16,0 0-5 0,-5 75-1 0,5-61-3 0,0 0-7 16,2 0 3-16,2 0-3 0,3 0 3 0,1-2-1 15,1-2-1-15,0 0 0 0,2-2-1 16,0-4 0-16,1-1 2 0,0-2-1 0,3-1 1 15,-2 0 0-15,0-5-4 0,4-1-1 16,-4-1 0-16,4-1 1 16,-3 0-1-16,1-3 3 0,-2 1-2 0,-1 0 0 0,-1 2 0 0,-1 1 0 15,-1 2 1-15,-1 0 0 0,-4 3 1 0,1 0 3 16,-3 1 1-16,-2 1-1 0,0 0 2 16,0 0-4-16,0 0-1 0,0 2-1 0,-1 3-6 0,-1 2 1 15,-2 4 0-15,2 1 1 0,-1 3 2 16,-4 2 1-16,3 0-1 0,-1 0-3 15,2-1 3-15,-3 2-4 0,4 0 1 0,1 0 2 16,-1 0-16-16,1-1-11 0,1-1-31 0,0-2-41 16,0-2-39-16,0-1-70 0,2-3-156 15,1-4-853-15,-2 0-533 0</inkml:trace>
  <inkml:trace contextRef="#ctx0" brushRef="#br0" timeOffset="93431.7731">31119 13365 2859 0,'0'0'232'0,"0"0"-110"15,0 0-40-15,0 0-13 0,0 0-8 0,0 0 4 0,0 0-3 16,0 0-7-16,0 0-8 0,0 0-18 16,0 0-9-16,0 0-6 0,0 0-7 15,-108 128 3-15,98-107-5 0,1 1-3 0,5-2 5 16,1-1-5-16,0-3 2 0,3 0 0 0,6-3-2 15,6-3-1-15,0 1 0 0,5-2-1 0,0-3 1 16,-1-1 1-16,-1-3 1 0,-1-2-3 16,-3 0 3-16,-1 0-3 0,0-4 2 0,-2-2 3 15,-3 1-3-15,3-3 4 0,-3 0-1 16,-1-1-3-16,-2 1 4 0,-2 0-3 0,-1-2 3 16,1 0-1-16,-1 0-3 0,-6 1 0 15,2 0-4-15,-3 1 0 0,-1 0 3 0,-1 1 0 0,4 1 1 16,-2 1-4-16,0 1-1 0,-1 1-15 15,4 0-26-15,-2 0-49 0,0 0-92 16,4 1-261-16,-1 1-939 0</inkml:trace>
  <inkml:trace contextRef="#ctx0" brushRef="#br0" timeOffset="93843.4607">31561 12941 2088 0,'0'0'295'16,"0"0"-29"-16,0 0-60 0,0 0-33 0,0 0-30 15,0 0-18-15,0 0-23 0,0 0-19 0,0 0-25 16,0 0-18-16,0 0-15 0,0 0-11 16,0 0-2-16,0 0-3 0,34-9 1 0,-31 20 7 15,-1 3 2-15,0 2 4 0,1 2-1 0,-2 3-6 16,0 2-4-16,-1 1-5 0,-1 2 1 0,-3 1 0 15,1 1 0-15,-1 1-3 0,-2 2-3 16,1-3-1-16,-3 2-19 16,2 1-26-16,-3-1-46 15,3-3-81-15,-4 2-142 0,3-8-754 0,4-8-700 16</inkml:trace>
  <inkml:trace contextRef="#ctx0" brushRef="#br0" timeOffset="94235.1753">31693 13419 2863 0,'0'0'203'0,"0"0"-60"0,0 0-34 0,0 0-16 15,0 0-32-15,0 0-15 0,0 0-15 16,0 0-7-16,0 0-3 0,0 0-1 0,0 0 4 0,0 0-5 16,0 0-5-16,0 0 3 0,30 122-12 0,-22-106 2 15,0 0 0-15,-1-2-9 0,1 0 8 16,2-1-3-16,1-4 0 0,2 0 4 0,0-4-6 15,-1-1 2-15,0-2-1 0,4-2-3 16,-4 0 2-16,-1-3-1 0,0-3 0 0,-2-1-1 16,2-1 4-16,-3 0 0 0,0-1-1 15,-3 0 9 1,5 0-7-16,-4 0 1 0,-1 2 1 0,1 0-5 0,-3 1 9 16,2 1 5-16,-2 2 2 15,-2 1 11-15,0 2-11 0,-1 0-2 16,0 0-2-16,0 0-13 0,0 0 5 0,0 0-6 0,0 5-1 0,-2 1 2 0,-1 3-3 15,-3 3 5-15,3 2 0 0,-2 3 1 0,1-2 0 0,-2 2-4 16,2 0 3-16,-1 1-10 0,0 1 6 0,-2-2-7 16,5-1-22-16,-1 2-19 0,2-4-55 15,1-1-63-15,0-1-94 0,4-6-434 0,-2-1-1052 16</inkml:trace>
  <inkml:trace contextRef="#ctx0" brushRef="#br0" timeOffset="94697.7304">32281 13444 2833 0,'0'0'161'0,"0"0"-31"0,0 0-1 0,0 0-11 0,0 0-28 16,0 0-33-16,0 0-23 0,0 0-16 15,0 0-16-15,0 0 11 0,0 0 2 0,0 0 2 16,0 0 8-16,11 68-6 0,-1-47-3 0,4 1-1 15,0-1-11-15,-1 1 4 0,5 0-1 16,-2 0-2-16,0 0 3 0,1-1-3 16,-3 3-1-16,0-4-1 0,0 1 2 0,-4 0-3 0,0-3-1 15,-1 0 1-15,-3-2-5 0,0 0 4 16,-5-3 0-16,-1 0-3 16,0-2 0-16,0-3-5 0,-3 0 2 15,-3-3 1-15,2-1-1 0,-3-2 1 16,0-2-2-16,1 0 2 0,-2-2 5 0,-2-2 0 0,3-2 3 0,-1-2 0 0,-1-3 0 15,-1 1 0-15,1-4-6 0,1 0 1 16,4-2-6-16,0 0 2 0,4 0 3 0,-2-1-6 16,8-1 6-16,2-1-5 0,2 0 0 0,5-3 2 0,2 2-4 15,-1-1 5-15,2 1 2 0,0 3 2 16,-4-2 1-16,-2 2 2 0,-1 1 3 0,-3 3 2 16,0-1 4-16,-5 1-1 0,-3 0-1 15,0 2 2-15,0-1-3 0,-1 1-1 0,-5 1-1 16,-2 0-5-16,-2 1 1 0,-7 1-2 15,4 1-2-15,-4-1 2 0,0 2-4 0,2 1 4 16,1 0-1-16,3 1-10 0,4 2-8 0,0 0-28 0,6 1-55 16,1 0-95-16,0-3-215 0,4 2-886 15,0 1-378-15</inkml:trace>
  <inkml:trace contextRef="#ctx0" brushRef="#br0" timeOffset="95046.8283">33107 12947 1833 0,'0'0'334'16,"0"0"-51"-16,0 0-45 0,0 0-29 0,0 0-32 15,0 0-22-15,0 0-35 0,0 0-22 0,0 0-19 16,0 0-22-16,0 0-7 0,0 0-11 15,0 0-11-15,16-46-1 0,-16 46-11 0,0 0-5 16,0 0-6-16,0 0 1 0,0 2-6 0,0 3 0 16,0 1 4-16,0 3-6 0,-2 2 7 0,2 5 0 15,-1 0 0-15,0 5 12 0,1 1-7 16,-3 2 1-16,1 2 1 16,1 2-15-16,-2 0 5 0,2 0-3 0,-2-1-2 15,1 0 8-15,1-1-3 0,-1-1 1 0,0 0-6 16,-3-1-17-16,5-2-22 0,-2-1-42 15,-1-1-63-15,3-3-89 0,0-1-181 16,0-4-832-16,0-5-390 0</inkml:trace>
  <inkml:trace contextRef="#ctx0" brushRef="#br0" timeOffset="95360.6385">33211 13459 1817 0,'0'0'397'0,"0"0"-96"0,0 0-57 0,0 0-57 0,0 0-46 0,0 0-21 16,0 0-15-16,0 0-23 0,0 0-17 0,0 0-14 15,0 0-10-15,0 0-7 0,0 0-6 0,0 0-2 16,-77 63-6-16,74-51-4 0,-1 0-2 0,2 0-3 16,2 2 4-16,2-2-6 0,-2 2 3 15,3 1-2-15,1-2-4 0,4 2 3 0,-1 0-3 16,1 0 0-16,0-1-1 0,2 1-3 0,-2-1 1 16,3-1-3-16,-3 0-3 0,-2-2 4 15,0 1 0 1,1-2 2-16,-4 0 1 0,-1-2-4 0,-2 1 1 15,2-2 0-15,-2-1 1 0,0-1 2 16,-2 0 1-16,-1-1 0 0,-4 1-4 16,1 0 3-16,-3-3-3 0,-1 0 5 0,-3 0 3 0,2-2-3 0,-2 0-2 0,-3 0-5 0,1-3-11 15,-2-1-8-15,3-2-18 0,-4 1-27 16,4-1-34-16,0 1-51 0,3-2-76 0,2 2-243 0,4 1-845 16</inkml:trace>
  <inkml:trace contextRef="#ctx0" brushRef="#br0" timeOffset="95733.9603">33542 13635 1699 0,'0'0'579'16,"0"0"-349"-16,0 0-6 0,0 0-4 16,0 0-29-16,0 0-42 0,0 0-47 15,0 0-32-15,0 0-24 0,0 0-16 0,0 0 0 0,0 0-11 16,0 0-1-16,0 0-1 0,-51 0-8 0,42 7 4 15,2 1-2-15,-1 1-3 0,0 1 2 0,3 0-8 16,0 1 0-16,2 0-3 0,2-1-1 16,2 1 6-16,-1-1-1 0,1 0 1 15,3 0-4-15,2 0 2 0,3-2 1 16,-2-2 1-16,3 0 11 0,0-2-9 0,0-2 3 0,0 0-6 16,1-2-7-16,-1 0 12 0,0 0-2 15,1-4 5-15,-1 0 10 0,-1-3-11 16,-3 0-2-16,2-3-1 0,-2 2-10 15,-1-1 10-15,-3-3 1 0,-3 1-1 0,1-3 1 0,-2 0-7 16,-5 0 0-16,-3 0 0 16,0-1 6-16,-2-2-4 0,-4 2 0 0,2 2-3 0,-3 0-17 0,3 0-11 0,-1 3-39 15,2 2-67-15,2 1-123 0,6 2-430 0,0 2-1078 16</inkml:trace>
  <inkml:trace contextRef="#ctx0" brushRef="#br0" timeOffset="96736.1292">33097 12872 0 0,'0'0'0'0,"0"0"0"0,0 0 49 0,0 0 261 0,0 0-52 16,0 0-46-16,0 0-32 0,0 0-8 0,0 0 9 16,0 0 1-16,0 0 2 0,0 0-12 0,0 0-20 15,0 0-19-15,9-7-31 0,-9 7-20 16,1 0-16-16,-1 0-16 0,0 0-11 0,0 0-10 0,0 0-4 16,2 0-10-16,-1 0 2 15,0 0 6-15,1 0-1 0,-1 0 11 0,5 0-3 16,-1 1-1-16,4-1 3 0,0 1-8 0,2 1-3 0,2-1-5 15,1-1-10-15,2 1 4 0,1 1-1 16,1-1 2 0,-1 0 3-16,2-1-5 0,0 0-1 15,0 2 1-15,1-2 0 0,1 0-1 0,-1 0 1 16,0 0-3-16,0 0-5 0,0 0 2 0,0-3-1 0,1 2 0 0,-2-1 10 0,-2 0-11 0,-3 0 0 16,-4 1-3-16,0 0-9 0,-4 0 26 15,2-1 0-15,4 2 1 0,-5 0 5 0,0-1-23 16,6-1 3-16,-6 1 3 0,-2 1 1 15,6-1 6-15,-4 0 4 0,-2 0-1 0,8-1 0 0,-8 0 1 16,2 1 0-16,4-2 1 0,-5 2 3 16,0 0-3-16,1-1 1 0,-2 0-2 15,2 1-10-15,-1-2 6 0,0 2-4 16,-6 1 3-16,7-2 9 0,-2 0-14 0,1-1 2 0,0 2-1 16,-6 1-6-16,0 0 11 0,0 0 1 15,0 0 0-15,0 0 4 0,0 0-2 0,0 0-1 16,0 0 2-16,0 0-6 0,0 0 3 0,0 0-3 0,0 0-4 15,0 0-10-15,0 0 5 0,0 0-4 16,0 0 0-16,0 0 10 0,0 0-18 16,0 0-6-16,0 0-19 15,0 0-28-15,0 0-22 16,0 0-46-16,0 0-76 0,0 0-86 0,0 0-322 0,0 0-752 0</inkml:trace>
  <inkml:trace contextRef="#ctx0" brushRef="#br0" timeOffset="102739.5939">462 12811 0 0,'0'0'0'0,"0"0"0"0,0 0 255 0,0 0 121 15,0 0-55-15,0 0-67 0,0 0-29 16,0 0-30-16,0 0-24 0,0 0-18 0,0 0-7 16,0 0-3-16,-50-7-23 0,46 7-8 0,4 0-10 0,-8-2-13 15,1 1 39-15,2 0-15 16,-3-1-5-16,8 2-8 0,0 0-52 0,0 0-6 0,0 0-11 16,-4-2-3-16,-3 0-7 15,0 1 1-15,3-1-1 0,4 2-3 0,0 0 6 0,0 0-5 16,0 0 0-16,0 0 3 0,0 0-2 15,0 0 6-15,0 0 3 0,0 0-3 0,0 0 6 0,0 0-3 16,0 0-3-16,0 0-1 0,0 0-5 0,0 0-4 16,0 0-4-16,0 0 1 0,0 0-7 15,0 0 9-15,0 0 1 0,0 0 3 0,0 0 3 16,0 0-5-16,0 0-2 0,0 0 2 0,3 0-9 16,5 0 6-16,5 0-44 0,3 2-3 15,-3-2 11-15,0 0-7 0,4 0 42 0,1 1 2 16,6-1-8-16,13 0 5 0,-2 0-27 15,13 0-2-15,-8 0 0 0,-2 0-3 16,-4 0 27-16,-3 0-3 0,-4 0 7 0,-2 0-5 0,-2 0-3 16,1-1 2-16,-2-1-11 0,0 1 10 0,-1 1 1 0,0-1-3 15,-1 0 9-15,2 1-7 16,-4-1 0-16,2-1 1 0,-1 2-8 0,0-1 4 0,-3 1 0 16,2-1 0-16,1 1 5 15,0-1-2-15,-1 1 0 0,-1 0-1 0,0 0-1 0,2-2 0 16,-1 1-1-16,-1 1 2 0,1-1-2 0,1 0 3 15,0-2 0-15,-3 2-1 0,3-1 10 0,-2 0-9 16,5 0-2-16,2 0 3 0,1-1-15 0,-3 1-3 16,-3 1-1-16,-2 0-1 0,-5 0 9 15,-1 1 8-15,1 1 0 0,-1-2 0 0,1 1-9 16,1 0 7-16,-1-1 0 0,0 1 0 16,-1-1 3-16,4 0 0 0,-2 0 0 0,-1 1-1 0,4-2 6 15,-4 1-7-15,1-1-1 0,1 0 2 0,0 0-5 16,-3 1 3-16,0 0 1 0,-1-1-2 15,-2 1 8-15,-3 1-5 0,2-2-1 16,0 2 2-16,-2-1-9 0,0 1 5 0,-1-1 1 0,-2 0-1 16,3 1 7-16,-2-1-4 0,-1 1 1 15,3-1-2-15,-1 1-2 0,2-2 1 0,-2 2-2 16,2-1 4-16,-1 0-5 0,4-1 4 0,-1 1 0 16,2-2-2-16,-1 2 11 0,2 0-9 0,-1-2 0 15,1 2 0-15,-1 0-8 0,0-2 7 16,-1 2 1-16,2-1-2 0,-2 0 10 0,-1 0-8 15,2 1 0-15,-3-2 2 0,2 2-4 0,-2 1 1 16,1-2-2-16,1 0 1 0,1 0 2 0,-2 1 1 16,1-1-1-16,0 0-1 0,-2 1 0 15,-1 1 0-15,0-1 0 16,-3 1 2-16,-2-2-6 0,-1 2 5 0,2 0 2 0,-2 0-2 16,0 0 8-16,0 0-4 0,0 0-2 15,0 0 4-15,0 0-7 0,0 0 3 0,0 0-1 0,0 0 1 16,0 0 4-16,0 0-5 0,0 0 3 0,0 0-1 15,0 0-1-15,-2 0 1 0,2 0-1 0,-1 0 1 16,1-1-6-16,-1 0 1 0,-1 0-3 16,-1-2-7-16,0-1-2 0,0 2-12 0,0 0-13 15,-1-1-14-15,2 1-25 0,-1 0-22 16,0-2-43-16,-1 1-74 0,2-1-185 16,-2 1-716-16,2 0-569 0</inkml:trace>
  <inkml:trace contextRef="#ctx0" brushRef="#br0" timeOffset="103176.4343">1445 12359 926 0,'0'0'481'0,"0"0"-13"16,0 0-84-16,0 0-48 0,0 0-83 15,0 0-86-15,0 0-58 0,0 0-18 0,0 0-17 16,0 0-14-16,0 0-21 0,0 0-15 0,0 0-13 0,0 0-3 16,-89-36-4-16,89 36-3 0,0 0 8 15,0 1 1-15,0 2 9 0,2 0 5 16,2 3 0-16,0-1 4 0,3 1-5 16,-3 1 0-16,3 1-1 0,2 0-7 0,4 2 3 15,2 4-16-15,8 2-3 0,-1-2 3 16,0 0-3-16,1-1 13 0,2 0-3 0,-1 0-4 15,1-1-1-15,-1-1 0 0,1 1 0 16,1-2 2-16,-3 0-1 0,4 2 2 0,-5-1-3 0,0 0 0 0,3-2 1 16,-5-1-3-16,-4-1 3 0,3 1-3 0,-2-1-1 15,-3 0 1-15,2-2-3 0,-4 3 4 16,1-3-1-16,-3 1-1 0,1 0 2 0,-3-2-4 16,1 2-1-16,-2-3-2 0,0 2-3 0,1-1-1 15,1-2-9-15,3 1-11 16,-3 1-15-16,1 0-23 0,0-2-25 0,1-1-32 0,-1-1-52 15,0 2-90-15,0-2-275 0,-6 0-734 16</inkml:trace>
  <inkml:trace contextRef="#ctx0" brushRef="#br0" timeOffset="103673.4005">2117 12617 721 0,'0'0'685'0,"0"0"-272"16,0 0-73-16,0 0-45 0,0 0-85 0,0 0-46 16,0 0-46-16,0 0-38 0,0 0-30 15,0 0-13-15,0 0-9 0,0 0-5 0,0 0 3 16,-18 5 3-16,16-2 3 0,-4 2 5 0,0 0-3 16,-3 1-3-16,0-1-3 0,-1 3-4 15,-1 0-1-15,-1 3 0 0,-4 0-4 0,-2 2-4 16,-2 2-2-16,-2 1-1 0,-1 2-5 15,-1 0 2-15,-4 0-3 16,0 2 0-16,0-1-2 0,0 2-4 0,-2 1 2 0,0-3-1 16,1 3 0-16,1-3 5 0,1-1-3 15,2-1 3-15,-3 1-1 0,3-2 0 0,-1 0 5 0,4-1 0 0,1-1 4 16,1-1 1-16,6-2 8 0,1-1 0 16,1-3-6-16,5 0-2 0,0 0-8 0,-3 0-2 15,0 0 0-15,1 0-1 0,-1-2-2 0,2 3-2 16,1-3 1-16,1 1 7 0,-2-1-6 15,5-2 0-15,-1 1-1 0,1-2-1 0,2 0 1 16,0 1 0-16,0-3 3 0,0 1-5 0,0 0 2 16,1-1 1-16,0 2-1 0,0-2 0 0,0 0 7 15,0 0 3-15,0 0 2 0,0 0 4 0,0 0-7 16,0 0-2-16,0 0-2 0,0 0-6 0,0 0-16 16,0-2-25-16,2 0-64 15,1 0-87-15,3-2-218 0,-2 0-909 16,2 2-416-16</inkml:trace>
  <inkml:trace contextRef="#ctx0" brushRef="#br0" timeOffset="105077.2914">525 11993 79 0,'0'0'753'0,"0"0"-185"15,0 0-101-15,0 0-68 0,0 0-110 16,0 0-97-16,0 0-83 0,0 0-56 0,0 0-33 0,0 0-13 16,0 0 12-16,0 0 7 0,0 0 7 15,0 0 10-15,-2 1 2 0,1 6 8 16,-1 0 7-16,-3 7-2 0,4-4-6 0,0 6-9 15,-1 0-10-15,0 2-11 0,-3-3 0 0,3 5-9 16,0-1-2-16,0 2 5 0,-3 7-13 0,4-12 10 16,-1 12-2-16,1-11-6 15,-3 4 11-15,2 2-9 0,1-3 0 0,-1 2 1 16,-3-4-13-16,4 1 8 0,-1-3 0 0,1 2-1 0,0-6 11 16,0 2-7-16,0-8 3 0,-2 7 3 0,2-6-3 15,0-1 12-15,1 1 4 0,0-7 9 0,0 0 7 16,0 0 0-16,0 0 2 0,0 0-15 0,0 0 3 15,0 0-19-15,0 0-10 0,-4 0 2 16,-3 0-18-16,3 0 13 0,-7-3 0 16,6-4-1-16,1-10 9 0,-2 3-4 0,-2-2 1 0,4-1-2 15,-3-2-1-15,3-9-2 0,-3 4-1 16,2-6 3-16,-1 1 38 0,4 2 2 0,0-3 3 16,-2-2-4-16,3-1-31 0,1-1-8 0,-1 0-1 15,1 1 4-15,1-3-14 0,4 3 11 0,-1-2 1 16,4 1-41-16,-3 2 10 0,5-2-7 15,-1 1 2-15,5 2 40 0,-3 0-8 0,3 1 4 0,-1 2-4 16,4 2 2-16,-6 7 4 0,8-5-1 16,-7 7 1-16,7-3-3 0,7-5-28 15,-2 4 23-15,7-3-31 0,-3 7-2 16,-5 5 22-16,-3 8-23 0,-6 2 29 0,-1 2 0 0,-3 6 8 16,-5 2-2-16,3 3 1 0,-4 0 4 15,3 3-6-15,-4 0 2 0,1 3-1 0,-2 0 0 0,-2 2 6 16,0 1-2-16,1 0 0 15,-2 3 1-15,-4-7-4 0,1 1 0 0,0-4-1 0,-2 0 27 16,2 1-6-16,-3-1 5 0,-1 3-1 0,-3 1-29 16,2 0 10-16,-4 0-9 15,0 2-3-15,-4 0 5 0,-2 2-10 16,0 0 4-16,0-1 3 0,-2 0-3 0,-5 5 8 0,9-10-2 16,-12 10 0-16,14-11 1 0,-10 2-2 0,5 0 2 0,-1-3 1 15,1 1 4-15,5-5 1 0,-2 1 44 0,12-5 4 16,-11 3-1-16,7-3 7 0,1-2-44 0,3 2-2 15,5-5 2-15,0 0-13 0,0 0 5 16,0 0 0-16,0 0-6 0,0 0 14 16,0 0-10-16,0 0 0 0,0 0 0 0,0 0-10 0,0 0 4 15,0 0-4-15,0 0-1 0,0 0-1 16,0 0-7-16,0 0-5 0,0 0 3 0,0 0 11 16,0 0 3-16,0 0 10 0,0 6 3 0,0 2-10 15,2-3 6-15,6 7 2 0,-3-8-5 16,3 1 10-16,8 8-4 0,-6-6-41 0,4 6 3 0,4-1-11 15,-5 1 4-15,5-1 39 0,-5 1-2 16,5 1 11-16,-5 0-5 0,6-2 0 16,-7 2 0-16,6 0-4 0,-7-3 0 0,1 2 0 0,-4-5 0 15,8 4-2-15,-10-3 2 0,4-2 2 0,5 5-2 16,-11-6 2-16,4 0-1 0,-3 0-1 0,-5-6 2 16,0 0 1-16,7 6-5 0,0-1 4 15,-3 3 0-15,5-2 7 0,-9-6 2 0,0 0 1 16,0 0 1-16,0 0-2 0,0 0 0 0,0 0-1 15,0 0 0-15,0 0-11 0,0 0-7 0,0 0-13 16,0 0-21-16,0 0-18 0,0 0-40 16,0 0-64-16,0-1-107 0,2-4-396 0,2-1-925 0</inkml:trace>
  <inkml:trace contextRef="#ctx0" brushRef="#br0" timeOffset="106236.1576">928 11959 1567 0,'0'0'410'0,"0"0"-135"0,0 0-20 16,0 0-26-16,0 0-39 0,0 0-40 0,0 0-37 16,0 0-22-16,0 0-22 0,0 0-9 0,0 0-10 15,0 0-7-15,0 0-5 0,-6-49-8 0,3 49-9 16,-1 0-9-16,-3 0-6 0,-2 0-4 15,-1 2-4-15,-3 2 6 0,-3 2-3 0,2 4-1 16,-4-1 2-16,-1 4-3 0,6-5 2 16,4-1 1-16,-3 3 2 0,4-4 26 0,1-1-2 15,-7 9-2-15,6-6-4 0,3-1-26 0,-11 10 1 16,11-9 1-16,-5 7 2 0,-1-1 0 16,4-2 0-16,-1-1 2 0,6-5-4 15,-6 8 5-15,7-6 1 0,-3 1 1 0,0 9 3 0,4-8-1 16,0 2 2-16,0 3-24 0,8-9 24 15,2 3-23-15,0-4-1 0,1-3 24 0,0-1-25 16,-1-1 24-16,0 0 2 0,-1-4-1 0,1-1 1 0,-2-1 1 16,1 0-3-16,-4 0 3 0,3-1-4 15,-2-1 2-15,-1-1 0 0,1-1-2 0,-3 1 1 16,-1-2-4-16,3 2-2 0,-3-3 1 16,-1 0-3-16,0 0 3 0,1 0 0 15,-1 3 0-15,3-1-1 0,-3 0-3 0,1 2 3 16,-1 0-2-16,0 2 0 0,1 0 4 0,2 2-4 0,-3 1 2 15,0-1-4-15,-1 2-1 0,0 1 3 16,0 1-4-16,0 0 2 0,0 0-5 0,0 0-10 16,0 0-3-16,0 0 2 0,0 3 5 15,0 2 9-15,0 1 5 16,0 1 0-16,0 3-2 0,0 0 0 0,1 2-2 0,-1-1 2 0,0 2 1 16,0 2 1-16,0-2 1 0,2-1-4 0,2 1 4 15,0-2-2-15,-2 0-1 0,6-3 4 0,-1 0-5 16,-2 0 2-16,3-3 3 0,1-2-3 0,2-1 1 15,-1-2 0-15,2 0 0 0,3 0 4 16,-3-1-2-16,1-3-4 0,4-2-1 0,-4-1-3 16,3 1 1-16,-1-4 3 0,-3 0 4 0,3 0-2 15,-4-2-1-15,-1 0 0 0,0 0 0 0,-5-1 4 16,3-1 1-16,-3-2-2 16,-2 0 0-16,-2-2-5 0,0 2 1 0,1 0 2 0,-2 2-1 15,0 0 2-15,0 3 1 0,0 2-3 0,0 2 0 16,0-1-2-16,-2 5 1 0,1 1-1 15,1 1-1-15,0 1-7 0,0 0-6 0,-1 0-1 0,1 3 3 16,-1 3 6-16,1 2 11 0,0 1-3 0,0 0 1 16,0 1-1-16,0 1-5 0,2 0 4 15,1-1 1-15,4 0 1 0,-4-3 5 0,4 1-5 16,-4-4 0-16,4 2-2 0,-3-4-2 0,3 0 7 16,-4-1 1-16,3-1 5 0,-3 0 1 15,2 0-3-15,-2 0-1 0,4-1-2 16,-3-1 1-16,-2-3 1 0,4 2 0 0,-2-2-2 15,1 0-5-15,-2 1 2 0,-1 0-1 0,3 0 3 16,-3 1 6-16,-1-1-7 0,0 1 1 0,-1 3-3 16,0 0-7-16,0 0 5 0,0 0-4 0,0 0-1 15,0 0 6-15,0 8-5 0,0-1 4 0,0 1 1 16,0 5-4-16,0 1 6 0,0 3-1 0,0 1 0 16,0 4-3-16,0 0 1 0,1 2-1 15,-1 1 2-15,0 2 5 0,0 1-5 0,0-2 1 16,-1 0-2-16,1-2-9 0,0 0 11 0,-1-3-3 0,0-2 4 15,0 1 0-15,-2-3-3 0,-1-2 1 16,2-2-3-16,-4-1 5 0,3-1-1 0,-1-1 4 16,-2-2 0-16,-1-2 5 0,-1-1-5 15,1 0-1-15,-1-3 0 16,-3 0 1-16,1-1 0 0,-1 1 3 0,-1-1-6 0,-3-1-5 0,2 0 6 16,1 0-1-16,-4-1 5 0,3-2 4 0,-3 1-9 15,-1 0 0-15,-1-2-4 16,-2 2-5-16,-1-1 7 0,-1 0-2 0,1 1 3 15,-3-2 6-15,1 2-9 0,3 0 1 16,0 0-1-16,5-2-1 0,-1 2 3 0,3 0-2 16,2-1-4-16,0 0-6 0,2 0-7 0,3-1-10 0,3 1-14 15,2 0-26-15,0-2-46 0,1 1-52 0,2-1-80 16,3-1-231-16,3 0-734 0,-1 4-232 16</inkml:trace>
  <inkml:trace contextRef="#ctx0" brushRef="#br0" timeOffset="106763.1754">1435 12021 2194 0,'0'0'279'0,"0"0"-53"0,0 0-45 0,0 0-16 15,0 0-30-15,0 0-29 16,0 0-27-16,0 0-23 0,0 0-13 0,0 0-3 15,0 0-11-15,0 0-6 0,0 0-8 0,0 0-12 0,-39-48 3 16,35 48-3-16,-3 1 1 0,-1 4 3 16,-2 2-7-16,1 1-1 0,1 2-1 0,-4 1 1 15,2 2 0-15,-1 2 1 0,1 2 0 16,2 0-3-16,1-1 2 0,0 1-1 0,-1 0 2 16,5-2 2-16,2-1-2 0,1 0 0 15,0-4-3-15,1-2-5 16,7-2 7-16,-2-2 0 0,5-3 6 0,3-1 7 0,-3 0-7 15,1-1 2-15,4-3-2 0,-3-3-3 0,5-4 7 0,-3-3 1 16,4-2 0-16,-2-3-14 0,-6 2-3 16,-3 1-1-16,-3 4 3 0,2-3 13 0,-4 2 4 0,1-1 2 15,-1 0-1-15,-2 0 0 16,-1 4 7 0,0-1 2-16,0 3 3 0,0 0 4 0,0 2-11 0,0 2 1 0,0 0-4 0,0 2-5 15,0 2 4-15,0 0-3 0,0 0-5 0,0 0 2 0,0 0-10 16,0 0-1-16,0 0-2 0,0 0-5 15,0 2-2-15,0 3 3 0,0 3 2 0,0 1-2 16,0 2 11-16,0 4-4 0,0-1 2 16,0 0 6-16,0 0-6 0,1 0 2 0,-1 1-4 15,0-1-6-15,0 1 8 0,0 0-2 16,0-3-5-16,0 0-11 0,1-3-24 0,1 1-24 0,2-1-29 16,-2-1-33-16,0-3-40 0,-1 0-61 0,5-2-98 15,-3-2-326-15,-2 0-895 0</inkml:trace>
  <inkml:trace contextRef="#ctx0" brushRef="#br0" timeOffset="107354.2841">1592 11904 1228 0,'0'0'535'0,"0"0"-139"16,0 0-80-16,0 0-62 0,0 0-56 0,0 0-40 15,0 0-42-15,0 0-33 0,0 0-25 0,0 0-27 0,0 0-16 16,0 0-11-16,0 0-7 0,0 0 5 15,44-44 2-15,-38 52 4 0,4 4 3 16,1-1-2-16,-1 3-1 0,0 0 0 0,-2 1-2 16,0 0-1-16,-4 1 0 0,4-1-3 0,-1-1 4 0,-2 1 4 15,3-2-1-15,-3 1 1 16,2 1 0-16,-2-2-7 0,-1-4 3 0,-3 1-3 16,2-3-4-16,0 0 6 0,-2-3-2 0,-1-1 2 15,1-2 0-15,-1-1 0 0,1 0 2 16,-1 0 3-16,0 0 7 0,0 0 7 0,0 0 0 15,1-2-1-15,4-3-9 0,-3-2-6 0,2 1-4 16,2-2-2-16,-2-2 2 0,5 0-2 16,-2-1 1-16,3-5-1 0,0 2-2 0,0 0 2 15,3-1 1-15,-2 0 1 0,1-1 5 0,2 0-5 16,1-1 0-16,1 4-4 0,-1 0-4 0,-2 4 3 16,-1 3 1-16,-1 2 1 15,-3 0 0-15,2 3-2 0,-3 1-3 0,1 0 1 0,-5 1-1 0,3 4-1 16,-4 2 3-16,4 0 0 15,-3 1-2-15,1 5 4 0,1-1-1 0,-2 2 1 0,1-1 3 16,0-1-1-16,-1-1-2 0,2 0-2 16,-1-4 0-16,0 0 3 0,1-1 1 0,-2-3 4 15,4-1 2-15,-4-2-1 0,5 2 4 16,0-2 1-16,-4 0 3 0,3 0 3 0,-4-3-2 0,4 0 6 16,-4-2-1-16,5 0 1 0,-5 1 0 0,3-2-5 15,-3-2-3-15,3 0-5 0,-3-2-2 16,4 1-1-16,-4-1-4 0,1 0 7 0,-1 2 1 15,-1-1 4-15,-1 2 1 0,-1-1-6 0,1 1-2 0,-1 2-6 16,0 1 1-16,0 1 0 16,0-1-2-16,-1 1 2 15,-1 2-5-15,1 0-10 0,-2 1-28 0,-1 0-50 0,-6 3-79 16,-3 4-220-16,2-2-951 0,1 0-469 0</inkml:trace>
  <inkml:trace contextRef="#ctx0" brushRef="#br0" timeOffset="109302.1776">270 10129 0 0,'0'0'152'0,"0"0"437"16,0 0-74-16,0 0-86 0,0 0-70 0,0 0-62 16,0 0-59-16,0 0-46 0,0 0-35 0,0 0-24 15,0 0-21-15,0 0-19 0,0 0-21 16,0 0-19-16,0 0-7 0,0 0-9 0,0 0-8 0,0 0-2 16,0 0-11-16,0 0-1 0,0 0-6 0,0 0-9 15,0 0 4-15,0 0 0 16,0 0-3-16,0 0 6 0,0 0-5 0,0 0-5 0,0 0-1 15,0 0-1-15,0 0 5 0,0 0 8 0,0 0 5 16,0 0 3-16,0 0 1 16,0 0 2-16,5 0-3 0,1 0 8 0,12 0-10 15,-2 1-2-15,1-1 2 0,8 0-9 0,-4 0 11 16,10 0-42 0,1 0 2-16,11 0-26 0,6 1-6 0,8-1 37 0,-3 0-2 0,-3-1 24 15,-7 0 1-15,0 1 1 0,-8 0 1 0,0-1 0 0,-4 1-2 16,-2-2-2-16,0 2-2 0,-4-1 3 15,1 1-3-15,0 0 3 0,-3-1 2 0,1 0-4 16,-1 1 6-16,-2-2-3 16,4 1-1-16,-3-1 5 0,0 1-6 0,0-2 2 0,3 1-2 15,1 1-1-15,4-3 3 16,6 2 2-16,6-2 0 0,3 2-15 0,-6-1 1 0,-8 0-4 16,2 2-1-16,-5-1 16 0,0-1-5 0,-2 2 5 15,-5-2 2-15,1 1-4 0,1-1 6 0,-8 0-5 0,3 1 0 16,-2-1 4-16,-3 1-10 0,2 1 6 0,-2-1-2 15,2-1-2-15,-2 1 6 0,2 0-2 16,0 2 1-16,-1 0-1 0,-1-1-2 0,-2 1 0 16,3 0-2-16,-3 0 2 0,-1 0 0 15,1 0 2-15,-1 0 2 0,4 0-3 0,-5 0 3 16,-2 0-4-16,0 0-3 0,1 0 5 0,-2-1-6 0,-3 1 4 16,3 0 2-16,-3-1-3 0,2 1 4 15,-4 0-3-15,1 0 1 0,-2 0 3 0,-1 0-6 0,0 0 2 16,0 0-2-16,0 0 0 0,2 0 4 15,-2 0 0-15,0 0 1 0,1-2-3 0,2 2-1 16,0-1-1-16,4 0-2 0,2 0 6 16,0 0-3-16,0-1 2 0,3 4 3 0,-3-4-6 15,1 1 7-15,2 1-5 0,-1-2 1 16,-2 2 1-16,-1 0-6 16,-4 0 3-16,-1-1 0 0,-2 1 0 0,1 0 6 0,-2 0-2 15,0 0 1-15,0 0 4 0,0 0-1 0,0 0-1 0,0 0-2 0,0 0 4 16,0 0-5-16,0-1 4 0,0 1 1 15,0 0-7-15,0 0 4 0,0 0-3 16,0 0-2-16,0 0 3 0,0 0-7 0,0 0 4 16,0 0 1-16,0 0-5 15,0 0 7-15,1-2-4 0,1 2 0 0,2-1 1 0,2 0-3 16,2 0 0-16,-3-1-1 0,3 0 2 16,0 1-1-16,1 0 4 0,-4 1 2 0,2-1-5 15,-1 1 8-15,-1 0-6 0,4-1-1 16,-3 1 4-16,-1-1-9 0,-1 1 5 0,-1 0 2 0,-1 0-7 15,0 0 8-15,-2 0-2 0,0 0-1 0,0 0 6 0,0 0-7 0,0 0 1 16,0 0 0-16,0 0-3 0,0 0 6 16,0 0 2-16,0 0-1 0,0 0-1 0,0 0 1 15,0 0-4-15,0 0 0 0,0 0 2 16,0 0-3-16,0 0 3 0,-1 0 1 16,0 0-5-16,1 0 0 15,-1 0-17-15,0-2-24 16,-4 2-26-16,3-1-52 0,-6 1-87 15,1 0-136-15,1 0-587 0,1 0-737 16</inkml:trace>
  <inkml:trace contextRef="#ctx0" brushRef="#br0" timeOffset="109603.5744">1618 9729 1096 0,'0'0'909'0,"0"0"-521"0,0 0-112 0,0 0-53 0,0 0-22 0,0 0-43 15,0 0-40-15,0 0-33 0,0 0-31 16,0 0-23-16,0 0-17 0,0 0-14 0,0 0-1 16,0 0-4-16,-42-35 3 0,47 43 6 0,5 1 1 15,3 2 3-15,2-1 0 0,0 1-2 0,2 0 3 16,0 0-3-16,2 2 0 0,1-2 1 0,1 2-3 16,2 0 1-16,3 0 10 0,2 1 3 15,5 0 1-15,-1 0-2 0,-1 0-8 0,-6-1-6 16,2 0 1-16,-4-1 0 0,-2-2-1 0,-2 0 2 15,-1-1-3-15,-5-2 1 0,3 0 1 0,-5-1-5 16,0 1 6-16,0-4-2 0,-3 1 3 16,2 1 1-16,-2-1-5 0,2 0-3 0,0-1-12 0,-2 0-16 15,1 0-25-15,0 1-41 16,0-3-52-16,-1 0-95 0,-4 1-324 0,2-2-1107 0</inkml:trace>
  <inkml:trace contextRef="#ctx0" brushRef="#br0" timeOffset="110049.9058">2321 9919 2131 0,'0'0'343'16,"0"0"-151"-16,0 0-12 0,0 0-18 0,0 0-40 16,0 0-24-16,0 0-32 0,0 0-31 15,0 0-12-15,0 0-1 0,0 0 4 0,0 0 3 16,0 0 0-16,0 0-3 0,-75 36-3 0,69-30 2 15,-3 0 2-15,1 1-3 0,-2 2 4 0,-5 0-4 16,0 3-7-16,-2-1-2 16,-2 0-4-16,-3 2 2 0,-4 1-2 0,1 1-3 0,-3 0-2 15,-2 1-4-15,1 0 1 0,-4 0 2 0,0 0-1 16,-3 0 1-16,3 2-1 0,-2-1-2 16,1-1 0-16,2 1 0 0,2-2 1 0,1-1 0 15,5 1 1-15,5-3-3 0,0-1-4 0,5-1 2 16,-1 0 0-16,3 0 6 0,-2-2 8 15,0 0-6-15,3-2 3 0,4-2-6 0,3-3-6 16,3-1 5-16,1 2-4 0,0-2 8 0,0 0 5 16,0 0-4-16,0 0 5 0,0 0-2 15,0 0-2-15,0 0 5 0,0 0-3 0,0 0 0 16,0 0-7-16,0 0-1 0,0 0 3 0,0 0-2 0,0 0 7 16,0 0-7-16,0 0-4 15,0 0 1-15,0 0-10 0,1 0 9 0,-1 0-1 0,1-2-7 16,0 2-9-16,-1 0-34 0,2-1-33 15,2 0-54-15,0-2-89 0,2 1-253 16,-3 1-1167-16</inkml:trace>
  <inkml:trace contextRef="#ctx0" brushRef="#br0" timeOffset="113986.468">590 9182 0 0,'0'0'0'0,"0"0"0"0,0 0 526 0,0 0-6 16,0 0-66-16,0 0-53 0,0 0-54 0,0 0-50 16,0 0-57-16,0 0-62 15,0 0-38-15,0 0-26 0,0-36-18 16,0 30-8-16,0 1-14 0,0 5-14 0,0 0-8 0,0-8-15 0,0 3-11 16,-3-2-7-16,2 2-6 15,1 5-8-15,0 0-5 0,-5-2-3 0,-2 1-5 16,-2 0 7-16,-3 1 4 0,5 0 2 0,-6 7 3 0,1-1-6 0,-4 4-2 15,4-1-6-15,-6 4-7 16,5 0 9-16,-6 4 4 16,3 1 1-16,-4 1 0 15,-7 9-7-15,8-4 35 0,-6 6-1 0,5-2 6 0,1 0 0 16,0 0-39-16,-1 1 0 16,6 0-2-16,-2 0 2 15,4-1 1-15,2 1 4 0,-1-2 4 0,3-2-2 16,5 1 1-16,-1-10 0 0,4 7-2 0,3-6 8 15,7 0 1-15,-2 0-5 0,8-3-16 0,6 2-22 0,-1-8-10 16,9 1-9-16,-1-7 0 16,2 0 5-16,11-2-2 0,8-7-61 0,10-5 4 0,2-8 9 15,-2-3 10-15,-9-4 76 0,-9 0 13 0,-7-1 3 0,-12 4 3 0,-5 0 1 0,-7 2 2 0,-6 1 5 16,0 2 10-16,-4-2 11 0,-1 4 7 0,-5 1 0 0,0 3-4 16,-6 1-8-16,-1 3-1 0,3 2-2 0,2 3-1 15,-5 2 26-15,4 0-9 0,-4 1-6 0,-4 0-3 16,4 1-34-16,1 0-1 0,-7 4-2 0,5 1-4 15,-4 2 0-15,2 0-5 0,-2 3 5 16,2 1 3-16,-1 2 2 0,3 0 2 0,-4 4-4 16,6-2-3-16,-1 3 1 0,2 0 3 0,2 1 1 15,-2-1 1-15,9 1 0 0,-2 0-1 0,3-1 0 16,0 0 1-16,3-5 2 16,5 2 4-16,-5-8-3 0,7 7 0 0,-2-7-2 0,6 3-8 15,6-1 4-15,1-6-24 0,7-3 28 0,-1 0-22 16,-3-9-4-16,-2-3 24 0,-3-2-26 0,-2 1 27 15,-3-1 5-15,-3-2 1 16,-1 3 2-16,-2-1-5 0,-1-2 3 0,-3 2-2 16,1 0 0-16,-3 3 5 0,0-1 0 0,-1 2 5 15,-1 2 4-15,-1 1 1 0,1 1 6 0,0 1-4 16,-2 2-2-16,1-1 2 0,-3 2-7 16,2 0-4-16,1 1-4 15,-1 1-7-15,-2-1 1 0,3 1-1 0,-1 0 1 0,1 0-2 0,-2 2-2 0,-2 2 0 16,3 2-1-16,-6 2 0 0,4 2 2 0,-3 0 4 15,3 1 0-15,-2 2-3 0,2 0 0 0,-1 1-1 16,3-2-2-16,1 2 7 0,0 0-4 16,0-2 1-16,1 1 0 0,0-1-6 0,0-2 5 15,3 1 4-15,0-1 0 0,4-2 1 16,1-1-3-16,-4-3-3 0,4 1 1 0,2-1-1 0,-1-3 0 16,0-1 4-16,0 0-1 0,2 0 1 15,1-3 3-15,0-1-4 0,-1-3-1 16,5-1 4-16,-3-2-3 0,3 1 1 0,-1-1 0 15,0 0-4-15,-1-2 4 0,-1 0 0 0,2-1 3 16,-3 0 3-16,-2 1-6 16,2-2 0-16,-2 1-2 0,-1-1 0 0,0 1 1 0,-2 1 2 0,1-1 1 15,-1 1-2-15,3 2 1 16,-6 0-5-16,3 2-2 0,0 2 2 0,-3 0-2 0,3 1 0 0,-4 2 1 16,-1 3-12-1,2 0-5-15,-2 0 3 0,0 0 1 0,-1 5 12 0,4 2 4 0,-2 2 0 16,0 2 0-16,2 1-4 0,-2 3 3 15,0 1 2-15,2 2-2 16,-4 1 4-16,0-1-3 0,0 2-2 0,0-1-1 0,3 0 1 16,-3-2 1-16,2-1 5 15,0-2 0-15,1-1-5 0,-1-3 2 0,-1 0-1 0,4-4 0 0,-3 0 1 0,2-2 1 16,-1 0 2-16,4-2 0 0,-3-2 0 16,3 0 3-16,2-1 1 0,1-5 0 0,0-2 2 15,1-1-7-15,3-2 0 0,-2-2-2 16,4-2-1-16,-3-3 4 0,5 0 2 0,-1-2 1 15,1-4-2-15,4-11-1 0,5-6-4 16,-2-8-11-16,3 0 4 0,-10 1-2 0,0 7-1 16,-7 2 12-16,1 1-6 0,-3 0 4 0,-1 2 0 0,0 1-1 15,-3 3 6-15,-3 0-3 0,-1 3-3 0,1 3 2 16,-1 3-3-16,-2 3 5 0,0 3 4 16,0 6 2-16,0 0 2 0,-4 4-4 15,2 1-2-15,0 4-4 0,0-1 1 0,-2 1-2 0,2 2 1 16,2 0-2-16,-1 0-4 0,1 0-3 15,-1 0-6-15,1 1-4 0,-2 3 8 16,-4 2 2-16,3 4 2 0,-4 2 6 16,3 1-3-16,-2 3 2 0,2-2 3 0,-4-1 1 0,5 0-2 0,-3-2-1 15,4 1 0-15,-4 1 0 16,4 0 0-16,-2-1 2 0,-3-1 0 0,4 0-1 0,-2 0-2 16,3 0 2-16,-1-1-3 0,-1 3 1 0,2 1 16 15,0-5-4-15,0 2 2 0,-3-2-1 0,3-4-16 16,2 2 5-16,-2 1-1 0,1 0 1 15,-2 1 4-15,1 1-5 0,0-1-1 16,1 1-2-16,-1-1-2 0,-3 1 4 0,4 1 3 0,0-2 2 0,-1 1 0 16,1-2-3-16,-4 2-1 0,4-1 0 15,-1 0 4-15,2 1-2 0,-3 0 1 0,-1-1 0 16,2 4-6-16,1-2 6 0,-2 3-3 0,-1-2 1 16,2 1 4-16,1 2-11 0,-1-1 5 15,-1 1-1-15,-1 1-3 0,3-1 8 0,0 0-2 16,0-1 0-16,1 1 1 0,0-1 0 0,0-3-3 15,0 2-2-15,0-3 5 0,3-1-4 16,1 1 4-16,0-2 3 0,-2-1-6 0,4 0 7 16,-2 0-3-16,4-3 0 0,4 2 6 0,-1-3-7 15,5-2-9-15,-3-1 1 0,1 0-4 0,3-1 7 16,1-4 8-16,-3-2 1 0,3 1-1 16,-1-2-5-16,-3-2 0 0,3 2 0 0,-3-3 1 0,1 0 0 15,-1 1 5-15,-4-2-1 0,0 0-4 0,1 0 5 16,-1 3-3-16,-2-3-2 0,-4 2 5 15,3-2-2-15,-5 1 5 0,0 1-1 0,2-2-2 16,-3 0 1-16,0-1-6 16,-1 2 1-1,0 0 2-15,0 3-9 0,0-1 4 0,0 1 0 0,-1 2-1 0,-1 1 6 16,-2 0-2-16,2 3 2 0,-4 0-4 0,2 1-1 0,-2 1-7 0,-1 0-3 16,-1 0 7-16,-2 5-7 0,0 1 7 15,1 1 1-15,-2 1-3 0,2 3 8 0,2-1-2 16,-4 4-2-16,4 1 4 0,0-1-9 0,-1 1 3 15,4-1 1-15,-3 0-2 16,5-2 7-16,1 1-2 0,1-2 1 0,0 1-1 0,0 0-2 0,1-4-1 16,2 1-1-16,6-4 5 0,0 1 0 15,0-2 0-15,2-1 1 0,0-3-2 0,1 0 2 0,4 0-4 16,-4-3 2-16,6-3 2 16,-5-1-6-16,3-2 4 0,-2-1 2 0,-1-2-4 15,1-1 8-15,-1 1-4 0,-2-1 0 16,-1-1 1-16,0 0-3 0,-1 0 0 0,-3 1-2 0,1 0 4 15,-1 1 3-15,-2 1-1 0,-3 2 3 16,1 3-5-16,-2 0-1 0,0 1-1 16,0 1-3-16,0 2 7 0,0 1-5 0,0 1 2 0,0 0-1 0,0 0-8 15,0 0 3-15,-3 1-8 0,2 4 3 16,-2 4 4-16,-3 1-2 0,4 2 5 16,1 0-1-16,2 2 0 0,-1-2 4 15,0-1-1-15,1-1 2 0,5 0-1 0,0-2-3 16,2-1 1-16,2-3 0 0,1 0 3 0,-1-3 0 0,0-1 0 15,2 0 4-15,0 0-8 0,0-5 7 0,0-1-2 16,1-1-2-16,-1-3 7 0,0 1-5 0,-2-2 0 16,3 0 1-16,-5-1-3 0,1-1 2 15,-1-2 2-15,1 2 2 0,-1-2 3 0,-2 1-3 16,0 1-1-16,-1 0-1 0,-2 2 0 16,-1 0 1-16,-2 3 3 0,1 3 3 0,-1 3-6 15,0 1 2-15,0 1-1 16,0 0-3-16,0 0 2 0,0 0-5 0,0 0-4 0,0 0-7 15,0 5-3-15,0 3 8 0,-1 3 0 0,0 4 6 16,0 1 4-16,1 2-8 0,-1 2 2 0,-1-1 0 0,-1 1 0 16,1 3 2-16,-2 0 1 0,-2 0 2 0,-3 1-5 15,0 1 0-15,0 0 1 0,-4-1-4 16,2 0 6-16,-2-3-1 0,-2 1 0 0,1 0 0 16,0 0-3-16,-1-1 2 0,2-3 1 0,-4-1 0 15,4-5 4-15,-4 1-3 0,3-1 0 16,-3-2-2-16,4 0 0 0,-3-2 1 0,4-2 0 15,1-1-1-15,-6 1 2 0,4-3-1 0,-6 1-1 16,-2-2 4-16,-3-1-1 0,-2-1 0 0,-3-1-2 16,-1 1-3-16,1 0-10 0,1 0-11 15,1 0 0-15,4 0-20 0,-1-1-26 0,0 0-54 16,0-1-163-16,1-1-762 0,9 2-697 16</inkml:trace>
  <inkml:trace contextRef="#ctx0" brushRef="#br0" timeOffset="120653.7416">229 8445 0 0,'0'0'0'0,"0"0"406"16,0 0 98-16,0 0-92 0,0 0-188 15,0 0-112-15,0 0-28 0,0 0 5 0,0 0 8 16,0 0-1-16,0 0-15 0,-66-5-8 16,60 4 4-16,-1 1 15 0,2-1 2 0,-3 0-10 0,0 0-13 15,4 1-27-15,4 0-16 0,0 0-17 0,0 0-5 16,0 0-4-16,0 0-3 0,0 0-4 0,0 0-6 16,0 0-4-1,0 0-6-15,0 0 1 0,0 0-3 0,0 0 10 0,0 0 12 0,0 0 14 16,0 0 13-16,0 0 5 15,0 0 8-15,0 0 4 0,0 0 10 0,0 0-3 0,1 0-6 16,5 1 2-16,8 2-7 0,-3 1 7 0,2-3-1 16,4 0-10-16,1 0-3 0,5 2-7 15,-1-3 0-15,7 0-1 0,-2 1 0 16,-1-1-1-16,3 0 2 16,1 0-37-16,8 0 2 0,6-2-32 0,12-1-2 15,2-1 36-15,0-1-1 0,-6 0 25 0,-3 0-4 0,-1 2-4 0,-6 0-5 0,-3-1 4 16,1 1 2-16,-5 0 0 15,3 0 3-15,-3 1-4 0,2 0-1 0,-2 1-1 0,1-2-4 16,-4 1 4-16,1 0 1 0,1-1 1 0,-2 2-3 16,-1-1-1-16,2 0 2 0,7-1-15 0,0 0 3 15,-4 0-3-15,-8 2-4 0,-3 0 16 0,-5 0-4 16,1 1 6-16,1-2 2 0,-3 0-1 16,1 1 3-16,-5-1-6 0,4 1 0 0,0-2-1 15,-2 0-2-15,-2 0 4 0,3 1-1 0,0-1 1 16,-4 1 1-16,5 0-3 0,-2-2-1 0,-1 3 0 15,4-1 3-15,-2-1-1 0,2 1-2 0,-2 0 2 16,0-1-5-16,-1 1 3 0,2 0 2 16,0-1 0-16,-5 1 4 0,5 2-6 15,-8-2-1-15,4 0 0 0,-5 1-2 0,-2-1 3 16,-2 1 0-16,2 0 3 0,-5 1 2 0,1 0-6 16,-1-1 0-16,-2 1-2 0,-1 0-1 15,1 0 4-15,-1 0 1 0,0 0 3 0,0 0 0 0,0 0 3 16,0 0 2-16,0-1 1 0,0 1 2 15,0 0-5-15,0 0-3 0,0 0-1 16,0 0-9-16,0 0 6 0,1 0 3 16,-1 0-3-16,0 0 9 0,0 0-8 15,0 0-2-15,0 0 1 0,0 0-3 0,0 0 6 0,0 0 1 16,0 0 2-16,0 0 2 0,0 0-7 16,0 0 1-16,0 0-5 0,-1 0-7 0,0-2-19 0,-3 2-29 15,1 0-77-15,0-1-115 16,-1 0-340-16,-1 1-1030 0</inkml:trace>
  <inkml:trace contextRef="#ctx0" brushRef="#br0" timeOffset="121000.9751">1581 7993 1362 0,'0'0'423'15,"0"0"-18"-15,0 0-48 0,0 0-49 0,0 0-85 16,0 0-71-16,0 0-76 0,0 0-42 16,0 0-26-16,0 0-13 0,0 0-10 0,0 0-19 15,0 0-9-15,0 0-6 0,-34-16 19 0,36 25 27 16,7 0 16-16,-2 3 15 0,-1-2-12 0,3 0-6 16,3 2 0-16,0-2 1 0,2 2 4 15,2-1 2-15,1 0 2 0,4 1 2 0,0 1-3 16,5 0-5-16,-2-2-3 15,2-1 0-15,2 2 4 0,2-2-3 0,-3 2 3 16,3-2-4-16,-2-1-3 16,-5 0 6-16,2 0-5 0,-3-2-2 0,-1 0 0 0,-1-1-5 0,-6 0 3 0,4-2 0 0,-5 1-1 15,1-2-6-15,-2 0-18 16,-1 1-20-16,-1 0-23 0,-3-2-31 0,-1 1-41 0,2-2-76 16,-2-1-156-16,-1 0-479 0,-3 0-742 15</inkml:trace>
  <inkml:trace contextRef="#ctx0" brushRef="#br0" timeOffset="121328.0773">2176 8193 0 0,'0'0'714'0,"0"0"-157"0,0 0-108 0,0 0-107 16,0 0-87-16,0 0-65 0,0 0-54 0,0 0-38 16,0 0-23-16,0 0-14 0,0 0-8 0,0 0 0 15,0 0-1-15,0 0-2 0,-99 47-3 0,85-33-5 16,-6 4-2-16,-2 2-3 0,-3 1-4 15,-2 2-8-15,-3-1-7 0,-3 4-1 0,1 0-2 16,-6 3 1-16,-1 0-5 0,2 1-5 0,0-1-3 16,3 1-1-16,2-3 0 0,3-1 1 15,2-4 2-15,5-3 2 0,4-3 0 0,5-3-2 16,2-4-2-16,2-1 1 0,1-2 3 16,6-3 2-16,0-1 4 0,1-2-3 0,1 0 6 15,0 0 7-15,0 0 3 0,0 0 9 0,0 0-1 16,0 0 0-16,0 0-3 0,0 0-6 0,0-1-1 15,0 0-5-15,0-2-6 0,1-3-4 0,-1 2-10 16,1-3-12-16,0 1-19 0,1 0-37 16,4 1-51-16,-3-1-100 0,3 1-254 0,-3 3-899 0</inkml:trace>
  <inkml:trace contextRef="#ctx0" brushRef="#br0" timeOffset="123779.7397">442 7286 0 0,'0'0'182'0,"0"0"422"0,0 0-130 0,0 0-53 16,0 0-60-16,0 0-46 0,0 0-60 15,0 0-50-15,0 0-48 0,0 0-51 0,0 0-46 0,0 0-40 16,-11-37-21-16,8 31-12 0,-1 1 2 16,4 5 6-16,0 0 6 0,0 0 10 0,0 0 1 0,-2 1 5 15,1 6 1-15,-2 5 5 16,-2 1 1-16,3 2-2 0,2 0-5 0,-3 5 5 0,-2 5 1 15,2 0 2-15,-3 8 1 16,2-4-14-16,-4 2-6 0,3 1-6 16,-2 2 3-16,0-1 40 0,1 0-2 15,-2-1 3-15,-1 0-5 0,1-1-41 0,2-2-2 16,-2-2 1-16,0 0 3 0,5-9 2 0,-4 3 2 0,4-6-1 16,-4 2-1-16,4 1 2 0,1-11 0 0,-3 5 5 0,4-5 6 0,0 0 0 15,0 0 5-15,1-7-1 0,0 0 1 0,-2 5 2 16,-1 1-1-16,2 0 4 0,0 0-12 15,1-6-1-15,0 0-4 0,0 0-7 0,0 0 12 16,0 0 0-16,0 0-1 0,0 0 0 16,0 0-8-16,0 0-2 0,0 0-2 0,0 0-4 15,0 0-2-15,0 0 1 0,0 0 5 16,2 0 0-16,5 0 8 0,5-2 2 0,4-2 0 16,-3 2 8-16,4 1-6 0,4-3-2 0,2 2-39 15,4-2-8-15,13-2 6 0,3 0-29 0,9-3 37 16,8 0 2-16,-7-1-6 0,-3 0 27 0,-4-2 0 0,-10 3 0 15,-6-1 2-15,-5 2 2 0,-9-2 0 16,0 3 0-16,-3-2 4 0,-5 1 0 0,-3-1-1 16,0 1 5-16,-3-1-7 0,-2 1 2 0,0 0 4 15,0 1-7-15,0-1 10 0,-1 2-3 16,-5-1-6-16,2 0 1 0,-4 2-13 0,0-1-2 16,-2 1 0-16,3 0-3 0,-7 3 8 0,2 0 1 15,0 2-2-15,-6 0 3 0,7 0-3 16,3 1 1-16,-3 4 0 0,3-2 32 0,3 1-30 15,-11 5 26-15,10-2 1 0,-2-1-36 0,-10 8 35 16,13-5-28-16,-9 8 0 0,2 0 13 0,2-5-14 16,2 3-1-16,4-1 1 0,-4 0-15 15,6 1 16-15,0 2 1 0,2 1 4 0,0 2-21 16,5-4-6-16,9 0-3 0,0-8-4 0,3-4 29 16,-1-2 3-16,2-1 1 0,0-4 5 0,-4-2-4 15,2-4 2-15,-2 1 0 0,-2-2 0 16,3-2 7-16,-4 1-6 0,-2-3 0 0,0 0-2 15,-3 0-10-15,1 1 12 0,-3-2 5 0,2 0 3 16,-4 1 9-16,0 0-7 0,-2 2-2 16,0 0 1-16,0 1-7 0,0 3 5 0,0 0-1 15,-1 2-3-15,0 1 4 0,-1 1-5 0,0 1-1 16,1 1-2-16,-2 1 2 0,2 1-9 16,0 0-7-16,0 0-12 0,1 0-15 0,-1 0 10 0,-1 5 7 15,-2 2 12-15,1 2 19 16,1 3-8-16,-4 3-1 0,4 0-1 0,-3 1-11 15,0 3 12-15,5-2-1 0,-1 1 4 0,2-2 4 16,-1 1-7-16,1-1-1 0,6-3-2 0,1-2-1 16,-2-1 3-16,5-2-2 0,3-2 1 0,-1-3 0 15,1 0-1-15,3-3 0 0,3 0-1 0,-2-1 6 16,-2-5-7-16,4-1-2 16,-3-1 2-16,1-3-10 0,-5 1 8 0,0-1-2 0,2-3-3 0,-3 0 9 15,-1-3-4-15,-2 1 3 16,0-2 4-16,1 1-8 0,-5 0 8 0,2-1 2 0,-5 2 4 15,2 2 6-15,-3-2-4 0,-1 4-1 0,0 0 0 16,0 0 0-16,-1 5 4 0,-4-1 1 0,4 2 2 16,-1 2-2-16,-1 1-1 15,1 0-3-15,1 2-5 0,0 0-3 0,1 1-14 0,-1 0-5 16,0 2-1-16,-3 4 0 0,-1 3 15 16,3 0 4-16,-5 4 2 15,3 2 2-15,-3 3-6 0,3 0 2 0,-3 2-2 0,3 1 2 0,-1-2-2 16,3-1 2-16,0 1-2 0,0-2-4 0,2-2 6 15,2 1-1-15,-2-5 2 0,3-1-3 0,0-2-5 16,4-3-1-16,0-1 0 16,-1-2 1-16,3-1 5 0,1-1 0 0,1 0 4 15,3-4 7-15,-1-3-7 0,-1-1 1 0,-1-2-2 16,3-1-2-16,-2 0 3 0,-2-2 1 16,-4 0 0-16,2-1-1 0,-1-1 0 0,-2 2 2 15,3-2 1-15,-5 3 2 0,3-3-2 16,-4 4-4-16,-1-2 0 0,0 3-4 0,2 1 7 0,-3 0 1 15,0 2 5-15,0 1 3 0,0 1-1 0,0 2 1 16,0-1-4-16,-3 2-1 0,2-1 0 0,0 2-2 0,0 0 0 16,1 1-3-16,0 0-1 15,0 0-2-15,0 0-1 0,0 0 2 16,0 0-6-16,0 0-4 0,0 0-4 0,0 0-5 0,-1 0 5 16,1 2 6-16,0 2 5 0,-1 1 6 0,0 0-5 15,-3 1 1-15,3 1-2 0,0 1-3 0,0 0 5 16,-1 1 0-16,1 2 3 0,-4-2-2 0,3 3-1 15,2-1 0-15,-1 1-2 0,0 1 4 16,0-2-2-16,1 0 0 0,0 2 0 0,0-2-4 0,0 0 4 16,2-1 2-16,-1 0-2 0,4-2 5 15,0 1-4-15,-2-1 0 0,4-3-1 0,0 0-1 16,-2-1 4-16,4-1 1 0,-2-1 1 0,0-1 0 16,1-1-2-16,3 0 1 0,-2 0-1 15,1-3 1-15,1-2 0 0,3 1 0 0,-3-3-1 0,-1 0 1 16,0-2 0-16,3-3-16 15,-2-2 1-15,0-3 1 0,1 1-3 0,-3-1 14 0,0 2-1 0,-1 1-3 16,-4-2 4-16,2 1 1 16,-4 1 1-16,-1-3 1 0,2 2-2 0,-1-1-2 15,-1-1-2-15,0 2 2 0,0-1 0 0,-1 4 2 16,1 0-1-16,0 4-1 0,0-1 1 0,1 3-2 16,1 2 0-16,-2 1 1 0,0 2-1 0,-1 1-5 15,0 0-9-15,0 0-16 0,1 0-6 16,0 6 5-16,0 3 9 0,4 2 16 0,-2 2 7 15,0 2-3-15,2 0 2 0,-2 3-2 0,3-2 2 16,-4 4 2-16,0-3-1 0,0-2 0 16,3 1-2-16,-2-1 0 15,3-2 0-15,-2-2 4 0,0-2-1 0,1 0 2 16,-2-1-1 0,2-3-3-16,-2-2 4 0,1 0 1 0,1-2 2 0,-2-1 4 15,4 0 0-15,-3 0-1 0,3-1-2 0,1-4-1 0,-3 0 1 0,5-2 0 0,-2 1 1 16,2-4 0-16,0 1-3 0,0 0 0 0,0-4-3 0,0 3 1 15,-2-2-2-15,1 1 1 0,-1 1-1 16,3-1 0-16,1 2 0 0,-4 1-1 16,0 1 0-16,-1 2 2 0,-2 2-4 0,0-1 1 15,0 3 0-15,-1 0-5 0,0 1 1 0,2 0-2 16,-2 0-2-16,2 2 3 0,-2 3-1 0,3 1 1 16,2 1 0-16,-5 2 1 0,3-1 3 0,-3 1 2 15,4 1 1-15,-5 0-1 0,4 1 0 16,-4 2-1-16,3-1-1 0,-4 0 4 0,4-2-3 15,-2 0 1-15,-2-4 0 16,4-2-3-16,-4 0 3 0,2-3 0 0,-1 0 2 0,0-1 1 16,-1 0-2-16,4 0 1 0,-1-1 0 15,2-3-1-15,0-1 3 0,1 0 1 0,0-3-2 0,1 0-2 16,1-1 1-16,-1-1-1 0,5-1 1 0,-3 0-1 16,3 0-1-16,-3 2 2 0,0-3 0 15,0 1-2-15,-1 2 3 0,-3 0-1 0,0 2 0 0,-2 2 2 16,-3 2-4-16,3 1 0 0,-4 1 0 0,0 1-2 15,-1 0 1-15,0 0-3 0,0 0-4 16,0 2 1-16,1 2 0 0,1 1 2 0,3 1 5 16,-2 1-1-16,-1 0-1 15,4 0 3-15,-3-1-1 0,1 0 1 0,2 0 2 0,1-2-1 16,-2 0 3-16,4 0 1 0,1 0 0 0,4-1 1 16,-3-2-1-16,1-1-1 0,-1 0-4 15,-2 0-5-15,-1 0-6 0,3-4-44 0,2-1-1 16,6-3-19-16,-2 0-94 0,0 0-330 0,-7 3-804 15</inkml:trace>
  <inkml:trace contextRef="#ctx0" brushRef="#br0" timeOffset="125110.375">278 6154 0 0,'0'0'0'0,"0"0"0"0,0 0 0 0,0 0 0 0,0 0 74 0,0 0 219 15,0 0-13-15,0 0-14 0,0 0-36 16,0 0-16-16,0 0-19 0,0 0-32 0,0 0-33 16,-130-8-44-16,125 8-27 0,-11-1 16 0,8 1 24 15,-1-1 25-15,-5 0 10 0,7 1-5 16,3-1-19-16,-5 1-25 0,9 0-22 0,0 0-23 15,-5-1-11-15,-1 1-9 0,-1-2-13 0,3 2 1 16,4 0-6-16,0 0-1 0,0 0 2 0,0 0-6 0,0 0 2 16,0 0 0-16,0 0 0 0,0 0 4 15,0 0-3-15,0 0 0 0,0 0-3 0,0 0-2 16,0 0-4-16,0 0-6 16,0 0 10-16,0 0 12 0,0 0 15 0,0 0 16 0,0 0-1 15,1 0 2-15,5 0-2 0,-2 3 2 0,10 0 6 16,-6-2 0-16,9 2-3 15,1-2-5-15,-2-1-6 0,12 4-4 0,-6-3 1 0,10 1-1 16,-2-1-3-16,2 0-3 0,2 0-3 0,0-1 5 0,14 0-40 16,8 0-31-16,9 1 0 0,3-1-6 15,0-3 34-15,-7 2 31 16,-3-3-2-16,-8 1-1 0,-6 3 2 0,-4-3-3 0,1 2 0 16,-3-1 0-16,-3 1-2 0,1 1-1 0,-3 0 2 15,-2-1-3-15,1 0 1 0,-3 1 2 0,1 1-2 16,-2-1 0-16,-3 0 1 15,3 0-3-15,-4 0 1 0,5 0-2 0,1 1-15 0,1-1 4 0,0 0-2 16,-4 0 2-16,-4 0 15 0,4 0-2 0,0 0 3 16,3 1-2-16,-2-1-1 0,1 0 2 15,0 0-1-15,-5 0 0 0,4 0 2 16,-7 0-2-16,6-1-1 0,-3 0 0 16,-2 1 0-16,2-1-1 0,-5 1-1 0,-2-2 0 0,0 1 0 15,-4 1 1-15,-3 1 1 0,1-1-1 0,0-1 1 16,-1 1-5-16,0 0 3 0,3-2 0 15,-1 2-1-15,-1-1 4 0,1 0-1 0,0 1-1 16,0-1 0-16,0-1-2 0,-2 2 0 16,3-1 0-16,-3 1 0 0,0-1-4 0,1 2 0 0,1-2-1 15,0 1 5-15,4-1 4 0,1 0 3 0,-1-1-1 16,-1 2-4-16,0 0-4 0,-5 0 6 16,0 0-1-16,-2-1 0 0,-3 1 3 0,2 0-6 15,-4-1 1-15,3 1 0 16,-3 0-1-16,-2 0 1 0,0 0 0 0,1 0-1 0,-2 0 2 0,0 0 2 15,0 0-1-15,0 0 1 0,0 0 3 0,0 0-2 16,0 0 0-16,0 0-2 16,-2-1-8-16,0 1 0 0,1-1-14 0,-2 0-20 0,-4-1-19 15,4 2-52-15,-4-1-64 0,-1 0-149 0,5 0-647 16,-2 1-657-16</inkml:trace>
  <inkml:trace contextRef="#ctx0" brushRef="#br0" timeOffset="125440.0473">1779 5772 1104 0,'0'0'451'0,"0"0"-35"0,0 0-74 0,0 0-61 15,0 0-91-15,0 0-54 0,0 0-48 0,0 0-33 16,0 0-26-16,0 0-15 0,0 0-14 15,0 0-4-15,0 0 3 0,0 0 2 0,-53-11 10 16,56 20 4-16,0-1 0 0,3 2 0 0,0-1-2 16,2-1-2-16,2 3 0 0,1 0 10 0,3 0 3 15,3 1 1-15,0 3 1 0,3-3-14 16,-3 1-2-16,6-1-1 0,-2 2-2 0,0-1 4 31,2 2-3-31,1-3 2 0,1 2 1 0,-1-2-3 0,3 1 3 0,0-2-1 16,-3-1-3-16,1-1 0 0,0 0-1 0,-5-1-2 15,-1-3-3-15,-1 0-2 0,-2 0-19 0,0-2-23 16,-4 1-43-16,-1-2-62 0,0 2-81 0,-3-3-189 16,-5 0-585-16,2 0-470 0</inkml:trace>
  <inkml:trace contextRef="#ctx0" brushRef="#br0" timeOffset="125794.8337">2280 6014 1178 0,'0'0'556'0,"0"0"-172"0,0 0-72 16,0 0-80-16,0 0-74 0,0 0-53 0,0 0-47 16,0 0-22-16,0 0-15 0,0 0-3 0,0 0 12 15,0 0 7-15,0 0 5 0,0 0-3 16,-113 54-1-16,93-39-3 0,-7 2-8 0,2 3-1 16,-4 1-10-16,-4 3-6 0,-2 3 1 0,0 2-8 15,-2 2 4-15,-3 1-2 0,8-1-3 0,-2-1 6 16,5-2-6-16,0-1-1 0,3-4 5 15,6 1-3-15,2-6 4 0,2-2 1 0,4-3-3 0,3-4-2 16,3-2-1-16,1-2-3 0,1-3 2 16,0-1-1-16,4 1 4 15,0-2 5-15,0 0 7 0,0 0 7 16,0 0 5-16,0 0 3 0,0 0 1 0,0 0 1 16,0 0-1-16,0 0-2 0,2 0-2 0,0-2-6 0,-2 2-2 15,0-1-5-15,0 0-6 0,1 1-3 0,1-1-12 0,-2 1-16 16,2 0-36-16,-1-1-73 0,2 1-178 15,0-1-491-15,-1 1-966 0</inkml:trace>
  <inkml:trace contextRef="#ctx0" brushRef="#br0" timeOffset="132101.6563">340 5324 0 0,'0'0'181'15,"0"0"305"-15,0 0-75 0,0 0-15 0,0 0-53 16,0 0-59-16,0 0-70 0,0 0-67 0,0 0-52 16,0 0-40-16,0 0-34 0,0 0-12 0,-48-32-4 15,36 30 2-15,7 2 22 0,-10 0 4 16,3 5 19-16,1 3 9 0,-2 0-18 0,-4 3-7 15,0 2-13-15,1 2-9 0,-4 2-7 0,0 2 0 16,-8 8-11-16,8-4-5 0,-5 8 4 0,2-5-3 16,2 2-3-16,7 0 0 0,11 1 3 15,3-1 110-15,0 1 4 0,0-1 6 0,0 1 1 16,0-1-97-16,0-2 10 0,0-1 16 0,0-7 7 16,0 4 1-16,0-5 5 0,0 2-11 15,0 0-2-15,0-4 2 0,0 1-11 0,12-5-113 16,11 1-16-16,8-5-24 0,1-4-2 0,5-2 106 15,-1-1 3-15,2 0 11 0,1-1-2 16,0-5-3-16,0-2 1 0,-4-3 2 0,-2 0-37 0,0-1 7 16,-6 0 5-16,-7 2 3 15,6-5 42-15,-11 4-2 0,3-6 1 0,0 0 2 0,-6 2 3 16,0 0-2-16,-4-2 1 0,0 2-3 16,-6 0-6-16,-1 2 0 0,-1 6-6 0,0-7-1 0,-1 6-3 15,-2 0-2-15,-7-3-2 0,3 8-2 16,-7-1-2-16,0 1 0 0,0 3-4 15,2 0-1-15,-4 5-2 0,4 1 0 0,-4 4 6 16,3 1 3-16,1 2 0 0,0 0 3 0,2 3-2 16,0-1-2-16,2 3 9 0,0 0 2 0,7-2 3 15,-1 0 8-15,2-2-5 0,2 1 4 0,1-10-4 16,7 8-5-16,-1-6 2 0,7 2 2 0,-2 1-1 16,1-8 5-16,-1-1-2 0,2-1 0 15,-1 0 2-15,-2-7-1 0,4 1-2 0,-6-1-2 16,4-3-2-16,-7 0-3 0,2 0 0 0,-3-3-2 15,2 0-5-15,-6-1-1 0,3 1-4 16,-5 1-1-16,-1-3 1 0,0 1-8 0,0 0-4 16,-7 1-8-16,3 1-12 0,-2 7-20 0,-4-8-45 15,4 6-74-15,-1 0-123 0,-1 0-247 16,8 7-574-16</inkml:trace>
  <inkml:trace contextRef="#ctx0" brushRef="#br0" timeOffset="132544.3125">737 5468 1675 0,'0'0'268'0,"0"0"-124"0,0 0-87 16,0 0-29-16,0 0-47 0,0 0 23 0,0 0 34 0,0 0 11 15,0 0 24-15,0 0-27 0,0 0-33 16,0 0-4-16,0 0 10 0,17 95 10 0,-14-74 25 15,3-2 21-15,-4 1-9 0,0 0-19 0,0 1-26 16,-1-1-18-16,3-2 0 0,-4 0 8 16,1-3 1-16,-1-2-1 0,1-1-1 0,-1-4-3 15,1-1-1-15,-1-2 11 0,1-3 16 0,-1 1 24 16,1-2 16-16,-1-1 9 0,3 0 2 0,-2 0-14 16,-1 0-24-16,1-5-20 0,2 1-18 0,-3-2-9 15,2 0 6-15,2-3-1 0,-2 0-4 16,0-3-1-16,4 0-5 0,-2 0 3 15,3-1-1-15,-1 0 0 0,2-2 3 0,1 1-1 16,0 1 1-16,0 2 0 0,-4 0-2 16,3 2 0-1,-1 2 1-15,-2 2-3 0,3 0 1 0,-5 2-4 0,4 2-3 16,-4 1 0-16,3 0-2 0,-2 1 3 16,3 2 2-16,-3 2 2 0,3 2 1 0,1 3-2 0,-3-1 4 0,3 1 2 0,-2 2 4 15,-1 0 5-15,1 0-5 0,-2 1-1 16,1 1-3-16,-2-2-7 0,-1 0-13 0,0 0-46 15,2-1-81-15,-1-2-103 0,-3 1-169 0,1-5-610 16,-1 0-180-16</inkml:trace>
  <inkml:trace contextRef="#ctx0" brushRef="#br0" timeOffset="133000.0247">1104 5485 1056 0,'0'0'443'0,"0"0"-62"0,0 0-85 16,0 0-68-16,0 0-86 0,0 0-98 16,0 0-54-16,0 0-11 0,0 0 10 0,0 0 24 15,0 0 8-15,0 0-4 0,0 0-3 0,0 0 3 16,39 78-1-16,-33-60-1 0,-3 1 0 16,4-1-2-16,-4 2 1 0,-1-2 1 0,3 1-1 15,-3 0-2-15,-1-3-3 0,0-1 0 16,-1-1-2-16,0-4 1 0,0 0-2 0,1-3-1 15,-1-3 8-15,0-1 11 0,0 0 27 16,0-3 18-16,0 0 12 0,1 0-7 0,-1 0-28 0,1-4-21 16,2-1-21-16,-1-1-8 0,-1-3 7 15,0-1 0-15,1-1 0 0,3 0 3 16,-2-4-6-16,-1 3 0 0,3-2 1 0,-2 0 1 0,0 2-1 16,4-2 0-16,1 1-1 0,-4 0-6 15,4 3 5-15,-3-1-1 0,1 3 0 16,3 1 5-16,-3 3-4 0,1-1 1 15,0 3-3-15,-3 1-6 0,4 1 3 0,-1 0 1 16,-2 2 0-16,3 4 8 0,1 2-2 0,-1 2 0 0,-3-1 2 16,3 4-3-16,2 0 3 0,-5 1 0 0,1 2-1 15,1-1 1-15,-3-1-1 0,4 1-1 16,-4-1-2-16,2-2 0 0,-2 3-17 0,3-1-36 0,-4-2-58 16,5-1-107-16,-1-5-137 0,-4-2-303 15,1 0-854-15</inkml:trace>
  <inkml:trace contextRef="#ctx0" brushRef="#br0" timeOffset="133417.3649">1590 5495 630 0,'0'0'682'0,"0"0"-220"0,0 0-122 0,0 0-50 16,0 0-67-16,0 0-65 0,0 0-48 0,0 0-46 15,0 0-31-15,0 0-16 0,0 0-12 0,0 0-1 16,0 0 0-16,-87 5 0 0,83 6-2 0,4-1 4 15,0 1 3-15,0 3 1 0,1-2 7 0,6 2-2 16,1 0-2-16,3 0 1 0,-1 2-3 0,1-1 2 16,2-1 0-16,2-3 0 15,0-1 3-15,2 1-3 0,-2 0-1 0,3 0-1 0,0-2-8 16,-3 1 2-16,1-1-3 16,-4 0 0-16,0 2 0 0,-3-1 0 15,-1 3-1-15,-4-1 0 0,0 0-1 0,-1-2-1 0,-3 1 1 0,0-3-1 16,-2-1-1-16,-5-1 0 15,3-1 0-15,-3 0 0 0,-2-3 2 0,-2 0-1 0,1-2-1 16,0 0 0-16,-2 0-1 0,2-1 1 0,-3-5 0 16,3-1 0-16,2-1 4 0,1-3-1 0,6-2-2 15,-1-2-4-15,2-2-4 0,3-2-2 16,6-3 1-16,5-2 3 0,3-2-2 0,3 1 5 16,0 0 1-16,2-1 1 0,3 3 6 0,-1 1-5 15,-1 4 1-15,1 1 0 0,-1 3-9 0,-4 2 0 16,-4 4-7-16,4 1-47 0,-7 2-122 15,-1 1-635-15,-3 2-839 0</inkml:trace>
  <inkml:trace contextRef="#ctx0" brushRef="#br0" timeOffset="134927.2874">0 4671 0 0,'0'0'0'0,"0"0"0"16,0 0 144-16,0 0 230 0,0 0-137 0,0 0-9 0,0 0-7 16,0 0-6-16,0 0 8 0,0 0-9 0,0 0 5 0,0 0-11 15,0 0-12-15,0 0-17 0,0 0-19 0,0 0-19 16,0 0-29-16,0 0-26 0,0 0-26 16,0 0-24-16,0 0-8 0,0 0-6 15,0 0-3-15,0 0 6 0,0 0-6 0,0 0-5 16,0 0 0-16,0 0-12 0,0 0 3 0,0 0-5 0,0 0-4 15,0 0 2-15,0 0-7 0,0 0 6 16,0 0 12-16,0 0 12 0,0 0 13 0,0 0 4 16,0-5-105-16,0 0-3 0,5 1-2 0,11 0-2 15,-1 4 99-15,10-1-1 0,-3 1-2 16,5 0 1-16,0 0-3 0,2 0-2 0,2 0 0 16,2 0-3-16,4-2 0 0,-3 2 2 15,2 0 4-15,-1 0 2 0,13-1-68 16,5 2-4-16,7-2-8 0,4 0-4 0,-4 1 66 0,-4-1 1 0,-6-1 1 15,-6 4 0-15,-3-4-1 16,-3 2 2-16,-4 0 1 0,5 2 2 0,-1-2 2 16,-2 0-4-16,3-2 0 0,-3 4-3 0,-1-4 2 0,-3 2-1 15,3-1 1-15,-3 1 0 0,0-1 0 16,7-1-1 0,3-1-13-16,1 1-1 0,3 0-2 0,-11-1 2 0,-3 2 10 0,-3 0-1 0,-2 1 2 15,-2-2-2-15,1 1 0 0,-4 0 0 0,3 0 1 16,-3 0-3-16,-4-1 4 0,1 2-2 15,0 0-1-15,0-1 1 0,-1 1-2 0,-4-1 2 16,5 1 0-16,-5-1-1 0,2 1 0 16,-5-1-1-16,1 0 2 0,2 1-1 0,-1-2 1 0,0 2 0 15,2-1 0 1,0 1 0-16,1-1-1 0,-2 0-1 0,-1 0-1 16,1-2 1-16,-2 2 0 0,1 1 1 0,3 0 0 15,-3 0 3-15,5-1-2 0,-1 0 0 0,-1 1 0 16,2-1 0-16,-5 0 0 0,3-2-1 0,-5 2 0 0,1-1 1 0,-2 1-1 15,-2 2 1-15,-2-2-1 16,0-1-1-16,2 1 3 0,-4 0-2 0,2 0 3 0,-2-2-2 16,3 2-1-16,-3 0 0 15,4 1-2-15,-3-1 1 0,1-1 0 0,1 2 2 0,-3 0-2 0,4 0 2 16,-3-1-1-16,1 0-1 0,0 0 1 16,-1-1-2-16,4 1 2 0,-4 1 0 0,1-1-2 15,0 1 1-15,-2-1 0 0,3 0 0 16,-3-1 1-16,-3 0 0 0,4 1 1 0,-3 0-1 15,1 1-1-15,3 0-1 0,-4 0-1 0,5 1 2 0,-4-2 0 16,-1 1 3-16,3-1-2 0,-2-1 0 16,-1 2-1-16,3-1 0 0,-2-1 3 0,-2 1 0 15,2 1-1-15,-2 0 2 0,-1 0 1 0,3 0 1 16,-3 0 3-16,0-1 0 0,0 1-1 0,0 0-1 16,0 0-3-16,0 0-1 0,-3 0-1 15,0 0-3-15,1 0-6 0,-3 0-9 0,-1-1-12 0,-4 0-11 16,-3 1-11-16,-2 0-22 0,-2 0-30 15,1 0-60-15,-1 0-86 0,3 0-214 16,2 0-566-16,4 0-258 0</inkml:trace>
  <inkml:trace contextRef="#ctx0" brushRef="#br0" timeOffset="135268.6403">1841 4338 552 0,'0'0'535'16,"0"0"-89"-16,0 0-67 0,0 0-39 0,0 0-70 16,0 0-65-16,0 0-47 0,0 0-45 15,0 0-40-15,0 0-28 0,0 0-27 16,0 0-14-16,0 0-8 0,0 0-14 0,-73-30 8 0,73 33 9 16,1 4 9-16,2 2 12 0,-1-1 0 0,5 0-2 15,-1 2 4-15,4-1 4 0,3 2 6 16,-1 0-1-16,4 0-5 0,0 0-6 0,2 1-5 15,1-1-2-15,-1 1-1 0,4-1 3 16,-2 0-6-16,4 3 2 0,-2-4 0 16,0 2-7-16,0-2 3 0,-4-1-3 15,-1 0 0-15,2 0 9 0,-5-1-1 16,4 0-2-16,-3-1 2 0,-1 0-12 0,-1-2-3 16,-3-1-13-16,-1 0-18 0,-2-1-26 0,-3 0-36 0,5-1-62 0,-6 0-85 15,3-1-182-15,-3-1-502 0,-2 1-591 0</inkml:trace>
  <inkml:trace contextRef="#ctx0" brushRef="#br0" timeOffset="135615.9306">2312 4532 576 0,'0'0'662'0,"0"0"-263"0,0 0-61 0,0 0-78 16,0 0-80-16,0 0-30 0,0 0-18 0,0 0-16 15,0 0-15-15,0 0-27 0,0 0-10 0,0 0-8 16,0 0-7-16,0 0 2 0,-108 82-14 15,93-67-8-15,2-1-4 0,-4 4-6 0,-4 1 4 16,1 3-4-16,-1-1-1 0,-1 1-4 0,1 0-6 16,0-1 0-16,2-3-3 0,1-1 2 15,4-3-2-15,1-1-2 0,4-1 1 0,0-3-7 16,2-1 6-16,-1-1 1 0,3-1 0 16,0-1 6-16,0 0-5 0,0-2-1 0,4 0-2 15,-1-1-3-15,1-1 3 0,0-1 2 0,1 2-2 16,0-2 4-16,0 0-4 0,0 0 1 15,0 0 1-15,0 0 6 0,0 0 4 0,0 0 2 0,0 0 2 16,0 0-6-16,0 0 3 0,0 0-4 16,0 0-5-16,0 0-8 0,0 0-38 15,0 0-63-15,0 0-167 16,0 0-295-16,0 0-1136 16</inkml:trace>
  <inkml:trace contextRef="#ctx0" brushRef="#br0" timeOffset="137708.1864">197 4137 763 0,'0'0'592'0,"0"0"-178"0,0 0-79 15,0 0-50-15,0 0-37 16,0 0-38-16,0 0-38 0,0 0-42 0,0 0-47 0,0 0-31 16,0 0-22-16,0 0-29 0,-19-43-18 0,18 37-2 15,1 6-6-15,0 0 12 16,0 0 12-16,0 0 2 0,0 0 8 16,-7 1-7-16,3 6-1 0,-3 8-1 0,3-3 3 0,-1 2 4 15,3 1 0-15,0 2 0 0,0-1-6 16,-2 4 0-16,1-1 4 0,2 2 3 15,-1 0 6-15,0-1-2 0,-1 2-3 16,1-1-2-16,2-2-6 0,-1 0 6 0,1-2-5 16,0-1-6-16,0-2-11 0,0 0-28 0,0 0-36 0,0-8-50 15,0 5-58-15,0-6-21 0,0 1-89 0,0 0-493 0,0-6-694 0</inkml:trace>
  <inkml:trace contextRef="#ctx0" brushRef="#br0" timeOffset="138073.7075">66 3985 168 0,'0'0'560'0,"0"0"-210"16,0 0-65-16,0 0-22 0,0 0-44 15,0 0-63-15,0 0-72 0,0 0-42 0,0 0-15 16,0 0-1-16,0 0 5 0,0 0 6 0,0 0-2 16,0 0-6-16,74-21 5 0,-57 21-3 0,1 3 1 15,0 3 6-15,0 0-13 0,6 3-3 16,1 3-6-16,-7-6-8 0,11 9 6 0,-14-5-1 15,9 5 4-15,-2-1-37 16,0 0-5-16,-2 3-2 0,-2 0-4 0,-3 1 38 16,2 1 1-16,-4-2 2 15,-1 0 0-15,-2 2-4 0,-3-3-3 0,1 4-7 16,-5-5 2-16,-1 2 15 0,-2-2 18 0,0-1 13 0,-3 0 0 16,-5 0-13-16,-3-1-12 0,2-1-7 0,-4-3-6 15,1 2 2-15,-7-3-4 0,2 0 2 0,-3-2 2 0,5 0-1 16,-6-3 3-16,2 2 37 0,0-3-4 15,-2 0-9-15,2-2-23 0,0 0-66 0,5 0-36 16,-3 0-45-16,10 0-87 0,-6-5-198 0,9 0-491 0,-3 2-125 16</inkml:trace>
  <inkml:trace contextRef="#ctx0" brushRef="#br0" timeOffset="138506.4743">696 4124 0 0,'0'0'557'0,"0"0"-1"16,0 0-209-16,0 0-27 0,0 0-115 0,0 0-59 0,0 0-73 16,0 0-9-16,0 0 29 0,0 0-31 0,0 0 37 15,0 0-28-15,0 0-8 0,0 0-5 16,-64 17-19-16,55-10-15 0,-8 5-9 0,4-1-6 16,1 2-4-16,0-2 1 0,-1 3 3 15,3 0-2-15,0-2 6 0,3 2 8 0,1 0 7 16,2-1 15-16,1-5 8 0,3 4 0 0,0-3 1 15,0-1-6-15,7 4-8 0,3-7-5 16,9 1-31-16,3 1 22 0,-1-7-25 16,5-1 25-16,-3-6 0 15,-2-3-26-15,-4-1 29 0,-7 0-25 0,-3 0 27 16,-1 1-7-16,-5-1-4 0,1 0-4 0,-1 0-4 0,-1-1 2 16,0 3-2-16,0-2-2 0,0 1 1 0,-1 2 6 0,-1 0 3 15,1 2 6-15,0 0 5 0,-1 3-3 0,-1 1-2 16,1-1-10-16,1 3-13 15,1 0-8-15,0 0-18 0,0 0-8 0,0 2 5 0,-1 3 4 0,1 2 14 16,0 2 11-16,0 2-3 16,0 1 3-16,0 2-1 0,0 1 1 0,0 2 0 0,1 0-2 15,0-1 1-15,4 2 1 0,-1-1-2 16,-1 0-1-16,4-1-2 0,-4 0-15 0,4-3-27 16,0 0-32-16,-2-3-57 0,3 1-81 0,0-3-82 15,-3-4-223-15,1 0-641 0</inkml:trace>
  <inkml:trace contextRef="#ctx0" brushRef="#br0" timeOffset="139056.1523">907 4169 403 0,'0'0'562'0,"0"0"-93"16,0 0-72-16,0 0-31 0,0 0-54 16,0 0-63-16,0 0-70 0,0 0-60 0,0 0-51 15,0 0-42-15,0 0-24 0,0 0-13 0,0 0 2 16,0 0 6-16,-15-44 2 0,15 51 8 15,0 2-2-15,0 2 0 0,0 1-1 0,0 1-1 16,0 1-1-16,3 1-3 0,-2-2 2 0,2 2-1 16,-1-3 2-16,3 3 2 0,-3-2-4 0,2-2 7 15,2-2 1-15,-2 0 1 16,3-1 6-16,-1-3-3 0,-1 1 0 16,1-3-1-16,-3 0-5 0,-1-2 1 0,3 0 0 0,-3-1 4 15,0 0 8-15,3 0 6 0,-2-1-2 0,5-4-4 16,-3-2-3-16,4 1-8 0,-1-3 3 15,2-1 2-15,-3 0-7 0,4-1 3 0,-6 0-5 16,4 1-2-16,-5 0 2 0,2 2-2 0,-4 1 1 0,3 1 1 16,-3 1-6-16,0 2-2 0,-2 3-7 15,0 0-17-15,0 0-2 0,0 0 1 16,0 3 8-16,0 4 15 0,0 0 7 0,0 1-2 16,0 2-1-16,0 4-1 0,0 0 1 0,1-2 2 15,-1 1 0-15,6-1 1 0,-2-1 2 0,0-1-3 16,2 0 3-16,0-4 0 0,-2 0-3 0,6-1 4 0,-3-3 3 15,-2-1 4-15,3-1 6 16,0 0 0-16,-3-1 3 0,4-4-1 0,-1-1-4 0,2-1-5 16,-2-4-3-16,-2 1-4 0,2-3-1 15,2-1 3-15,-3 1-1 0,-3-3 1 0,2-1 5 16,-3 2-7-16,0-2 2 0,1 2-4 16,-3-3-3-16,-1 1-2 0,0-1-1 0,-5 3-1 0,0-2-3 15,-3 2-1-15,0 0-4 0,0 1-3 16,-4 2-5-16,2 1-7 0,0 2-25 15,-1 2-41-15,1 0-75 0,2 4-112 0,0 0-191 16,1 2-540-16,5 1-252 0</inkml:trace>
  <inkml:trace contextRef="#ctx0" brushRef="#br0" timeOffset="139485.6003">1254 4069 94 0,'0'0'542'0,"0"0"-124"16,0 0-110-16,0 0-109 0,0 0-65 0,0 0-26 0,0 0 6 15,0 0 9-15,0 0-9 0,0 0-36 0,0 0-27 16,0 0-13-16,0 0-5 0,53 84 11 16,-45-68 4-16,-3 1-8 0,0 2 6 15,3-1 2-15,-4 0-1 0,4 1-5 0,-5 1-12 0,3-5-9 16,-3 1-4-16,3-3-5 0,-3-1-2 16,-2-2-1-16,3-3-2 0,-1-1 2 0,-2-2 19 15,0-1 21-15,0-2 28 0,1-1 2 16,2 0-24-16,-1-6-16 0,0-2-25 0,4-1-3 15,2-6-5-15,-1-3-7 0,-2-3-3 0,2-1 1 16,0 3 8-16,-5 2 7 0,4 2 1 16,-3 1-1-16,2 2 3 0,-2 1 2 15,2 2 7-15,-3 1 2 0,1 4 4 0,-1 0-8 16,-1 3-3-16,-2 1-8 0,0 0-9 0,0 0-8 16,0 0-9-16,1 5 0 0,1 2 8 0,4 2 3 0,-3 2 7 15,4 1 2-15,-4-1-8 16,3-1 5-16,-2 0 1 0,3-3-2 0,-1 3 9 0,1-3-3 15,1 0 3-15,1-1 4 0,-2-2 1 0,2 0-2 16,0-2 1-16,1-1 4 0,5-1 0 0,-4 0 6 16,2 0-3-16,-1-2-7 0,3-3 0 15,0 1-11-15,3-3-4 0,-3-3-25 0,2 1-46 16,0-2-51-16,-2-2-124 0,-1 3-535 0,-6 3-905 16</inkml:trace>
  <inkml:trace contextRef="#ctx0" brushRef="#br0" timeOffset="140650.5037">2419 4229 0 0,'0'0'72'0,"0"0"338"0,0 0-112 0,0 0-25 16,0 0-21-16,0 0-15 0,0 0-24 0,0 0-36 16,0 0-41-16,0 0-26 0,0 0-14 0,0 0-11 15,7-48-3-15,-4 43 1 0,0-2 1 0,-2 0-3 16,3-1-6-16,1-1-5 0,-3 1-8 0,4-3-3 15,-3 2 1-15,-1-1-1 0,3-1-2 16,-2 0-7-16,-2 0-3 0,4-1-7 0,-4 0-2 16,1 1 16-16,-1-2 8 0,-1-1-5 0,3-3-14 15,-2-5-23-15,2-3-18 0,-2-4 0 0,-1-1 4 16,0-1 3-16,0-1-2 0,0-1-1 16,-4 3-2-16,3-2-3 15,-2 0 4-15,3 1 2 0,-2 1-1 16,1 1 2-16,-2 2-4 0,3-1 3 15,0 5-2-15,0 1 9 0,0 2 7 0,0 0-2 0,0 0-3 0,0-1-9 16,2 4-7-16,-1-2 2 0,0 2 5 0,-1 4-3 16,1 0-2-16,-1 2-1 0,0 1-2 15,1 1 1-15,-1 3 4 0,0-1-1 0,0 1 1 0,-1 1-1 16,1 2 0-16,0-1-2 0,0 3-2 16,0 0 4-16,0 0 1 15,0 0-2-15,0 1 0 0,-1 0 0 0,1 0 0 0,0 0-1 0,0 0 4 0,0 0-4 16,0 0-3-16,0 0 0 0,0 0-2 15,0 0 1 1,0 0 1-16,0 0 0 16,0 0 2-16,0 0-2 0,0 0-3 0,0 0-1 0,-1 0-4 15,1 0-4-15,0 0-11 0,0 0-22 16,-1 0-28-16,-1 2-23 0,-1 3-51 16,1 2-98-1,-2 0-247-15,3-3-784 0</inkml:trace>
  <inkml:trace contextRef="#ctx0" brushRef="#br0" timeOffset="141937.0178">83 3488 0 0,'0'0'0'0,"0"0"0"16,0 0 408-16,0 0-47 0,0 0-54 16,0 0-50-16,0 0-55 0,0 0-46 15,0 0-44-15,0 0-31 0,0 0-20 0,0 0-9 0,0 0 6 16,0 0 15-16,-27-15 8 0,27 15 8 0,0 0-7 16,0 0-16-16,0 0-8 0,0 0-14 15,0 0-8-15,-4-3-8 0,-3 1-11 0,0 0-6 16,3-1-4-16,4 3-5 0,0 0 2 0,0 0-3 15,0 0 1-15,0 0 2 0,0 0-3 16,0 0 0-16,0 0-3 0,0 0-5 0,0 0 3 16,0 0 15-16,0 0 13 0,0 0 20 0,0 0 8 15,1 0-1-15,5 0-3 0,-2 0-1 0,13 3-5 16,-7-2 3-16,6 0 1 0,2 0-3 0,3 0 0 16,9 2-6-1,-4-3-2-15,9 1-3 0,-3-1-1 0,6 0 0 0,10 1-2 16,8-1 1-16,14 1-67 0,4-2 1 15,2-1 0-15,-6-2-4 0,-6 2 60 16,-4-2-4-16,-6 3-2 16,1-2 3-16,-3 0-6 0,0 2 0 0,0-1-4 0,-3 0-1 15,1 1 3-15,-5 0-1 0,12 0-1 16,-2 1-10-16,4-2-5 0,-5 2 1 0,-7-1 1 0,-6 1 12 16,-4 0-1-16,-3-2-1 0,1 2-2 0,-2-2-2 15,-1 1 6-15,-1 0-1 0,-3-1 2 0,1-1 2 16,-1 1-6-16,1-2 0 15,0 4-1-15,-1-3-1 0,-3 1 3 0,2-2-2 0,-3 2 1 16,3 1 2-16,-4-2-3 0,4 1 2 0,-5-2-2 0,0 2 1 0,2-2 0 16,-1 3-2-16,-5-1 1 15,2 0-3-15,-4 0 6 0,-1 1 0 0,0-1 2 16,-3-1 2-16,0 2-9 0,0 0 0 0,-2 0-1 0,-3 1-4 16,1-1 7-16,0 1-1 0,-5-2 1 0,1 2 5 15,-1-1-3-15,-2 1 0 0,0 0 1 0,-1 0 1 0,1 0 2 16,-1 0-1-16,0 0 2 0,0 0 0 15,0 0-5-15,0 0 2 0,0 0-4 16,0 0-1-16,0 0 1 0,0 0-3 0,0 0 2 16,0 0-5-16,0 0 5 0,0 0 0 15,0 0 1-15,0 0 3 0,0 0-5 0,0 0 0 16,0 0 0-16,0 0-5 0,0 0 5 0,0 0 0 16,0 0 0-16,0 0 6 0,0 0-4 0,0 0 3 0,0 0-3 15,0 0 2-15,0-1-1 0,-1 1-3 16,0 0-2-16,-1 0-16 0,-3 0-19 0,1-2-32 15,-4 2-50-15,-2 0-87 0,-5 0-239 0,3 0-770 16,5 0-201-16</inkml:trace>
  <inkml:trace contextRef="#ctx0" brushRef="#br0" timeOffset="144488.9478">55 2844 0 0,'0'0'0'0,"0"0"278"0,0 0 167 0,0 0-27 16,0 0-57-16,0 0-56 0,0 0-63 15,0 0-49-15,0 0-47 0,0 0-47 0,0 0-22 0,-1-6-37 16,0 0-17-16,0 1-13 0,-2-1-22 15,3 6 7-15,0 0-11 0,0 0 1 0,0 0 19 16,0 0 1-16,0 0 16 16,0 0 3-16,0 0-1 0,0 2 8 0,0 5 8 15,0 0 11-15,4 8-6 16,-3-7 4-16,1 7-11 16,-1 0-16-16,0 1 4 0,2 0-15 0,-2 5-1 15,0 5 4-15,0-4-6 0,0 6 6 0,-1-4 0 0,0-1 0 0,0 1 4 16,0-1-12-16,0 2-1 0,0-8-2 15,0 6 1-15,0-7 5 0,0 3 2 0,0 2 6 0,0-5-10 16,-1 1 5-16,0-4 1 0,1 1-4 0,-1-8 5 0,0 7-6 0,1-7 0 16,0 0-2-16,0 1-12 15,0-7 6-15,0 0-10 0,0 6-13 0,0 0-13 0,0-1-45 16,0 1-39-16,0-6-153 0,0 0-259 16,0 0-576-16,0 0 135 0</inkml:trace>
  <inkml:trace contextRef="#ctx0" brushRef="#br0" timeOffset="145261.8315">391 2681 400 0,'0'0'257'0,"0"0"13"15,0 0 3-15,0 0-49 0,0 0-58 16,0 0-54-16,0 0-76 0,0 0-29 0,0 0-4 15,0 0 8-15,0 0 38 0,0 0 6 0,0 0 1 16,0 0 4-16,-8 15-10 0,2 1-8 0,0-7-6 16,-4 8-3-16,0-1 24 0,0 1-6 15,1 1-6-15,-4 1-5 0,1 1-32 16,-4 0-14-16,4-1-8 0,0-1-3 0,-5 2-2 0,6-3 23 16,-3 0 21-16,-1 0 9 15,2-2 8-15,3-3-15 0,-1 3-11 16,3-10-7-16,-3 6-10 0,7-5 3 0,-2-1-7 15,2 1 2-15,4-6 2 0,0 0-3 0,0 0-2 16,-7 5-5-16,0 1-11 0,3 0 0 0,-3-1 3 0,7-5 9 16,0 0 10-16,0 0 3 0,0 0-2 0,0 0 0 15,0 6 6-15,4 1 0 0,-1 0 5 0,0 0 8 16,4-1-3-16,1-1 5 0,-4 0 1 16,12 8 0-16,-9-8 7 0,8 5-3 0,-1-1-2 15,1-1 2-15,-2 1-6 0,5-1 0 16,-5 0-1-16,7-1 1 0,-2 1-2 15,-2-2 4-15,2 2 0 0,-1-2-1 0,2 0-31 0,-5-1-2 0,6 1 4 16,-7-3 2-16,5 2 31 0,-5-1 3 0,4 0-3 16,-6-4 2-16,5 1 6 0,-12-1-5 0,9 0 2 15,-4 0-4-15,0 0-6 0,3-1-2 0,-4-1-2 16,-2 0-1-16,-2-1-3 16,2-3-2-16,-1 1-3 0,3-1-1 0,-4 0-2 0,0 0-1 15,-1 0 0-15,-2-1 2 0,2 0 0 16,0 1 3-16,-2 0 1 0,0-2-1 0,1 2 1 0,-2 6 0 15,0-6 1-15,0-1 0 16,0 0-1-16,0 1 1 0,0 6-3 0,0 0 0 16,0 0 1-16,0 0-2 0,0 0-2 0,0 0-3 0,0 0-3 15,0 0-4 1,0 0 1-16,-1-3 0 0,-6-1 1 0,2 1 1 0,-2-1-2 16,-2 4 1-16,5 4 1 0,-4 0-1 0,4 1 2 0,-3 2 0 15,-2 0 0-15,1 0 0 0,-3 8-2 16,8-9 1-16,-4 1 0 0,1 7 2 0,1-6 2 15,3 0 2-15,-4 7-1 0,6-7 0 0,-1 0 3 16,1 7 1-16,0-8 2 0,4 0 0 16,1 6 0-16,1-6-1 0,-3-2-3 0,10 7 1 0,-5-6-8 15,4 3-11-15,12 0-45 0,-6-3-4 16,10 0-61-16,-1-4-37 0,-3-1-26 0,4-1-98 16,-5-3-73-16,-1-4-225 15,-6 1-342-15,-7 2 426 0</inkml:trace>
  <inkml:trace contextRef="#ctx0" brushRef="#br0" timeOffset="146057.0817">864 3167 0 0,'0'0'270'0,"0"0"214"0,0 0-57 16,0 0-34-16,0 0-46 0,0 0-66 0,0 0-85 15,0 0-89-15,0 0-67 0,0 0-35 16,0 0-20-16,0 0 12 0,0 0 16 0,0 0 11 0,-8-1 17 16,6 10-7-16,-1 1-3 0,1 3 1 15,1 0-5-15,1 1-6 0,-2 2-10 0,2-2-7 16,0 1-2-16,0 0 5 0,0 0 2 0,2-1 4 15,1-2-3-15,2 0 1 0,-2-1 0 16,3-1 4-16,-3-2 7 0,4-1 3 0,-2-3 3 16,3 0 1-16,-1-1 4 0,-2 0 2 0,3-3 3 15,3 0-1-15,-1-1-8 0,-1-4-8 16,2 0-4-16,-1-2-7 0,0-2-1 0,4-1 0 16,-1 0-1-16,0 0 2 0,-2-2 1 0,0 0-2 15,2 0-1-15,-3-1-4 16,4 2-5-16,-4 1 2 0,-1 0 1 0,-4 3-1 15,4 0 1-15,-5 1-2 0,3 2-4 16,-5 2 0-16,2 0-5 0,-2 2-5 16,0 0 2-16,-1 0 2 0,5 3 2 15,-4 3 8-15,0 0-1 0,2 2 2 0,0 1 3 0,-1 2-4 16,3-2 1-16,-3 3-1 16,5-1-1-16,-5 0 2 0,4-2 1 0,-4 0 3 15,4-1 2-15,0 0-1 0,-1-3-1 0,2 0 0 0,-1-3-1 0,-1-1 3 0,3-1 4 16,-1 0-1-16,1 0 1 0,-1-5-2 15,-1 0-2-15,2 0-1 0,0-2 2 16,0 0-1-16,0-1 2 0,-2 0 1 16,-1-1-1-16,3 1 19 0,-5 0 13 0,2 2 7 0,-3 0 6 0,1 3-21 0,-2-1-13 15,-1 3-7-15,-1 1-11 0,1 0 0 16,-1 0-3-16,0 0-6 0,0 0-8 0,0 0-10 16,0 0-12-16,0 0-15 0,0 0-11 15,0 0-1-15,0 3 20 0,1 0 20 16,6 2 18-16,-4-1 16 0,4 2-6 15,-2 0-1-15,3 1 10 0,2-1-5 0,0 1-1 0,0-2-12 16,2 0-7-16,3-2 3 0,-4-1 11 16,0-2 16-16,0 0 8 0,2 0-5 0,0 2-8 0,0-5-2 15,-3 0-4-15,0-1 7 0,-3 0 2 0,0 1-2 0,1-3-5 16,-2 1 0-16,0-1 0 0,2-1-2 16,-3 2 6-16,1-1-5 0,-3 3 0 15,1 1 0-15,-2 1-9 0,-2 0 5 0,1 1 0 16,-1 0-4-16,0 0 8 0,0 0-10 0,0 0-1 0,0 0-5 15,0 0-8-15,0 0-5 0,0 1-9 16,1 1-9-16,5 2 26 0,1 3 10 0,5 1 12 16,2 0 13-16,-2 3-14 15,-1-3-3-15,5 0 0 0,-4-1 2 0,1-1-4 0,2-1 5 16,-4-1 0-16,1 0 0 0,0-2 4 16,-1-1-3-16,-2 1 0 0,1-2 0 15,0 0-8-15,-1 0 9 0,-1-4 4 0,-2 0 1 0,4-1 6 0,-1-2-11 16,2 0-5-16,-1-1-3 0,0 1-15 0,-1 1-26 15,1-2-46-15,-2 1-97 0,-2 3-300 16,-1 1-869-16</inkml:trace>
  <inkml:trace contextRef="#ctx0" brushRef="#br0" timeOffset="178297.4412">2158 12600 0 0,'0'0'0'0,"0"0"0"0,0 0 0 15,0 0 0-15,0 0 0 0,0 0 0 0,0 0 195 0,0 0 86 16,0 0-11-16,0 0-15 0,0 0-17 16,0 0-10-16,-11-26-19 0,11 24-16 15,-1 1-18-15,1-2-20 0,0 2-13 0,-1-1-19 0,1 1-4 16,0 1-7-16,0 0-11 0,0 0-6 15,-2 0-16-15,2 0-12 0,0 0-13 0,0 0-4 16,0 0-9-16,-1 0-4 0,1 0-3 0,0 0-12 16,-3 0 6-16,3 0-2 0,0 0-1 0,0 0 9 15,0 0-6-15,0 0 0 0,0 0 0 16,0 0-10-16,0 0 4 0,0 0 2 0,0 0-1 16,0 0 3-16,0 1-2 0,0-1 0 0,0 0-1 15,0 0-1-15,0 0-2 0,0 0-5 0,0 0-1 16,0 0-5-16,0 0 2 0,0 0-2 0,0 0-2 15,0 0 6-15,0 0-5 0,0 0-1 0,0 0-1 16,0 0-6-16,0 0 4 0,0 0 0 0,0 0 0 16,0 0 0-16,3 0 2 0,-3 0 0 15,1 0 1-15,-1 0-3 0,2 0-1 0,-1 0-1 16,-1 0 1-16,0 0-3 0,1 0 3 16,-1 0 0-16,0 0-3 0,0 0 7 0,1 0-7 15,1 0 1-15,1 0 0 0,2 0 0 0,2 0 3 16,3 0 1-16,0 0-2 0,0 0 2 0,-1-1-2 15,0 1-1-15,-2-2 1 0,2 2-3 16,2 0 2-16,-1-1 2 16,5 0 1-16,1-1-4 0,3 1 5 0,0-1-1 0,0 1-2 15,-2 0 3-15,1 0-4 0,2-1-2 0,-3 0 2 0,-1 1-7 16,1-2 7 0,1 3 0-16,-2 0-4 0,0-1 11 0,-2-1-8 15,2 2 0-15,-5-1 1 0,0 1-6 0,0 0 4 0,-1-1 0 16,1 1 0-16,-2 0 5 0,3 0-3 15,-3 0 0-15,0 0 0 0,1 0-2 0,2 0 0 0,-1 0-2 16,-3 0 4-16,2 0-4 16,0 0 2-16,-3 0 2 0,0 0-4 0,2 0 6 0,-1 0-4 0,1 0 1 15,-1 0 1-15,1 0-8 16,-2 0 7-16,0 0-1 0,3 0-2 0,-3 0 8 16,-1 0-4-16,0-1 0 0,-1 1 1 15,2-1-4-15,-3 1 1 0,2-2 1 0,-2 2 1 16,0 0 0-16,-2-2-1 0,1 1 1 0,-2 1-1 15,1 0 2-15,-1 0-2 0,0 0-2 0,1 0 3 16,-2 0-6-16,1 0 4 0,-1-2 1 16,0 2-2-16,2 0 6 0,-2 0-3 0,0 0-1 15,1 0 1-15,-1 0-4 0,0 0 2 0,0 0 0 16,0 0 0-16,0 0 4 0,0 0-3 0,0 0 2 16,0 0-2-16,0 0 1 0,0 0-2 15,0 0 0-15,0 0 2 0,0 0-5 0,0 0 4 0,0 0 1 16,0 0-3-16,0 0 6 0,0 0-4 15,0 0 1-15,-1 0-1 0,1 0-7 0,0 0 6 16,0-1-3-16,0 1 1 0,0 0 7 0,0 0-5 16,0 0 2-16,0 0-1 0,0 0-3 0,0 0 2 15,0 0-1-15,0 0 1 0,0 0 0 0,0 0 0 16,0 0 1-16,0 0-1 0,0 0 3 16,0 0-2-16,0 0-1 0,0 0 1 0,0 0-3 15,0 0 1-15,0 0 1 0,0 0-1 0,0 0 4 16,0 0-3-16,0 0-1 0,-2 0 1 0,2 0-5 15,0 1 2-15,0-1-3 0,0 0 1 16,0 2 1-16,0-1 0 0,-1 4 4 0,-1 1-2 16,0 3 2-16,-1 2-1 15,0-1 2-15,2 0-1 0,-2 2 0 0,-3 1 0 0,4-1-1 16,-3 2 1-16,1-1 1 0,-2 4 0 0,1 0 0 16,0-1-1-16,0 0-1 0,0 0 0 0,1 0 0 0,0-2 0 15,-1 1 2-15,3-3 0 0,-1 1 1 16,1-2-2-16,-1-1-3 0,2 1 3 0,1-3 0 0,0 0 0 15,0 0 2-15,0-2-1 16,0 3 0-16,0-1-2 0,0-3 1 16,0 1 0-16,1 0 0 0,-1-2 0 15,0 0 0-15,0 0-1 0,0-2 1 0,0 2-1 0,0-2 4 16,0 1-1-16,0 1 0 0,0 0-1 0,0-1-4 0,0 1 2 16,2-2-1-16,-2 1 2 0,0-2 2 0,1 1-1 15,-1-1 0-15,0 1-1 16,0-1-2-16,0 0 2 0,0-1 0 0,0 1 2 15,0-1-1-15,0 0 0 0,0 0 1 0,0 0-4 16,0 0 2-16,0 0 1 0,0 0 0 0,0 0 2 16,0 0-3-16,0 0 0 0,0 0 2 0,0 0-2 15,0 0 6-15,0 0-2 0,0 0 3 16,0 0-1-16,0 0-3 0,0 0 1 0,0 0-3 0,2 0-1 16,-2-2-8-16,0 1-19 0,1-1-25 0,-1 0-60 15,0-2-84-15,1 0-228 16,0 0-806-16,-1 2-551 15</inkml:trace>
  <inkml:trace contextRef="#ctx0" brushRef="#br0" timeOffset="179197.5933">2099 12984 0 0,'0'0'0'0,"0"0"122"0,0 0 205 0,0 0-30 16,0 0-1-16,0 0 5 0,0 0-7 0,0 0-35 15,0 0-37-15,0 0-29 0,0 0-26 0,0 0-25 16,0 0-18-16,0 0-20 0,-13 0-16 16,13 0-15-16,0 0-9 0,0 0-9 0,0 0-10 15,0 0-3-15,0 0-3 0,0 0-4 0,0 0 5 16,-1 0-13-16,1 1-2 16,0-1-7-16,-1 0-7 0,1 0 4 0,0 0 1 15,-2 2 1-15,2-2 4 0,-1 0-4 0,1 1 1 16,0-1 1-16,0 0 1 0,0 0-1 0,0 0 0 0,0 1-6 15,0-1-7-15,0 0 4 0,0 0-1 0,0 0 3 16,0 0 3-16,0 0-6 0,0 0-2 16,0 0-3-16,0 0-8 0,0 1 10 0,1-1-2 15,-1 0 1-15,2 0 7 0,0 0-8 16,0 1 4-16,4 1 3 0,-1-1 0 16,4 0 6-16,2 1-1 0,2-2-2 15,2 0 0-15,0 0-2 0,4 0-2 0,0-1 0 16,5-1 2-16,2-3-4 0,-1 1 2 15,5-1-2-15,1 1-12 0,1-2 10 0,0 1-3 16,0-1 1-16,0 1 13 16,-2-1-15-16,1 0 2 0,-1 0-3 0,-1 2-5 15,-3 0 7-15,0 0 0 0,-5 1 1 0,-1-1 5 16,-4 2-8-16,-1-1 0 0,-6 2 1 0,-1 0-3 0,-2 1 3 0,-2-1 2 16,-1 1-2-16,-3 0-4 0,0 0 4 0,0 0-2 0,0 0 2 15,0 0 5-15,0 0-5 0,0 0 2 0,0 0-3 16,0 0-5-16,0 0 8 0,0 0-1 15,0 0 2-15,0 0 7 16,0 0-9-16,0 0 0 0,0 0-2 16,0 0-2-16,0 0 4 0,0 0 0 15,0 0-1-15,0 0 1 0,0 0-2 0,0 0-2 0,0 0 2 16,0 0 2-16,0 0-1 16,0 0 0-16,0-1-2 0,0 1-4 0,0 0 4 15,0-1 1-15,0 1 1 16,0 0 5-16,-1-2-9 0,1 1-8 0,-1 0-10 0,0-1-35 15,-3-1-22-15,1 0-40 0,-1-2-63 16,-2 0-134-16,4 2-807 0,0 0-636 16</inkml:trace>
  <inkml:trace contextRef="#ctx0" brushRef="#br0" timeOffset="179768.5064">2696 12553 1 0,'0'0'622'16,"0"0"-45"-16,0 0-92 0,0 0-100 0,0 0-63 15,0 0-71-15,0 0-57 0,0 0-50 16,0 0-25-16,0 0-25 0,0 0-17 0,0 0-14 16,0 0-17-16,0 0-11 0,0-16-12 0,0 16-8 15,0 1-4-15,0 1-1 0,-3 2 3 16,-2 2 2-16,2-1-1 0,-4 4-2 0,2 0 2 15,-3 1 1-15,-2 0 2 0,0 4 1 0,-1-1-3 16,-1 0-7-16,-1 1 3 0,0 1-2 16,3 3-1-16,-1 0 3 31,-2 1-4-31,0 0 1 0,1 0-3 0,0-1-2 0,1-2 2 0,-1 0-2 0,3-2 1 16,0 0 2-16,-1-2-5 0,5-2 2 15,-3 0-2-15,1-1 1 0,4-1 2 0,-5-1-1 16,5-1 1-16,-3 0 0 15,3-2 0-15,-2 1-2 0,2 0 1 16,0-2 0-16,-1 1-1 0,0-2 2 0,4-1-3 16,-1 1-2-16,0-2 5 0,1 1-2 15,-1-1 4-15,1 0 1 0,0 0 0 16,-1 0 4-16,1 0 0 0,0 0-1 0,0 0 3 0,0 0-2 0,0 0-3 16,0-1-14-16,-2-2-13 0,-1 0-19 15,3-2-23-15,-3 0-25 0,0-1-44 0,0-1-71 16,2-1-214-16,0 1-750 0,1 3-535 0</inkml:trace>
  <inkml:trace contextRef="#ctx0" brushRef="#br0" timeOffset="180167.5929">2281 12510 956 0,'0'0'535'0,"0"0"-88"0,0 0-114 0,0 0-83 16,0 0-85-16,0 0-49 0,0 0-48 16,0 0-33-16,0 0-2 0,0 0 10 0,0 0 15 0,0 0 16 15,0 0-3-15,0 0-7 0,-1 50-4 16,0-37-10-16,-1-1-5 0,-3 3-7 16,4 0-8-16,-3 0 0 0,-2 1-1 0,3 2-3 15,-2-2-3-15,0 1-7 0,-1-2-8 0,2 2-2 16,-3 0 2-16,2-3 4 0,-1 0 4 0,-1-1-1 15,1-2-4-15,-1-2 0 16,3-2-4-16,-2-1 0 0,3 1 0 16,-1-2-3-16,0-1 1 15,3 1-2-15,-2 0-1 0,-2-1 2 0,3 0-1 16,0-1 1-16,-1 1 0 0,-1-1-2 16,2 0-1-16,-2 2 1 0,0 0 1 0,3 0-2 15,-4-3 2-15,1 2-2 0,3-1-2 0,-2 0-4 0,0 0-9 0,0 1-13 16,2-1-17-16,-1 0-28 0,1-1-31 0,0 1-56 15,-1 1-95-15,0-1-230 0,2 0-727 0,0-2-160 0</inkml:trace>
  <inkml:trace contextRef="#ctx0" brushRef="#br0" timeOffset="183231.3684">2484 12072 0 0,'0'0'60'15,"0"0"480"-15,0 0-78 0,0 0-64 16,0 0-68-16,0 0-45 0,0 0-49 0,0 0-52 15,0 0-39-15,0 0-36 0,0 0-20 0,0 0-18 16,7-8-15-16,-7 8-8 0,0 0-8 0,0 0-8 16,0 0-11-16,0 1-6 0,0-1-7 0,0 1-5 15,0 0-1-15,0 2-1 0,0 1 13 0,0 4 9 16,0 0 6-16,0 1 6 0,-1 2-11 0,-2 0-4 16,0-2-2-16,2 3-4 0,-1 2 0 15,-2-1-6-15,1 1-1 0,1-1 0 16,0 1-2-16,-3 0 1 0,4 0 0 0,-2-1-1 0,-1 2 2 15,1-1-2-15,0 0 2 0,-4-1 0 16,5-1-3 0,-4 1 1-16,2-2-3 0,-1-1 1 0,1-1-1 15,1-2 1-15,-2-1 2 0,2-3 0 0,2 1-1 0,0-2 1 16,1-1-1-16,0-1 2 0,0 0 4 0,0 0 6 16,0 0 4-16,0 0 5 0,0-1 3 0,0-1-6 0,0-3-6 15,1-2-5-15,0-1-8 0,-1-1 2 0,3 0-3 16,1-3-2-16,-2-1 0 15,1-1 0-15,4 0 1 0,-4-2 1 0,3-2 1 0,-2 1-1 16,4-1-3-16,-2-2 1 16,0 0-1-16,3-1 1 0,0 0 3 0,-1 2-2 0,-1 0 1 0,3-1-3 15,-1 2-1-15,1-2 3 0,2-1-1 16,-1 3 3-16,1 1-2 0,-4 1-1 0,0-1 1 16,1 2-3-16,0 0 3 0,1 0 1 15,-1 3 2-15,0 1 0 0,0 0-2 16,0 1 1-16,2-1-1 0,-1 0 1 0,-2 4 2 0,-1 0 0 0,0 2 2 15,-4 0-1-15,3 0 0 16,-2 4 2-16,-3-2 1 0,2 1 2 0,-3 2 0 0,0 0-3 16,0 0-3-16,0 0-5 15,0 0-3-15,0 0 0 0,0 5 1 0,0-2 1 0,1 5 1 16,2 0 0-16,-1 0-2 0,-1 0 0 0,-1 4 3 16,2 0 0-16,-1 3 1 0,2-2 1 0,-1 3-3 15,-1 1 4-15,3-1 0 0,0 1 2 16,-1 1 4-16,-2-1-7 0,2 0 2 0,-1 1-2 0,-2 1-1 15,0 0 2-15,0 2 2 16,0-1 1-16,0-2-1 0,-3 1-3 0,0-3-1 0,3 1-2 16,0-4 1-16,0 0 2 0,0 0-1 0,0-2 0 15,0-1-4-15,0-1 2 0,0-2-2 16,0 0 2-16,0-1 5 0,0-2-5 16,0 1 1-16,0 1-2 0,0-4-5 0,0 0 7 15,0 0-3-15,1-1 4 0,-1-1 2 0,0 0-5 16,0 0 1-16,0 0-1 15,0 0 1-15,0 0 1 0,0 0 0 0,0 0 1 0,0 0-4 16,0 0 0-16,0 0-1 0,0 0 1 0,0 0 2 16,0 0-7-16,0 0-7 0,0 0-13 0,0 0-20 15,0 0-9-15,0 0-27 0,0 0-32 0,0 0-25 16,0 0-108-16,-1 0-275 0,1 0-675 0,0 0-121 16</inkml:trace>
  <inkml:trace contextRef="#ctx0" brushRef="#br0" timeOffset="183754.334">2454 12179 379 0,'0'0'532'0,"0"0"-111"0,0 0-20 16,0 0-59-16,0 0-71 0,0 0-54 0,0 0-44 0,0 0-43 16,0 0-28-16,0 0-12 0,0 0-12 15,0 0-11-15,0 0-7 0,-11-2-10 16,11 2-11-16,0 0-6 0,0 0-8 0,0 0-7 0,0 0 5 16,0 1-3-16,0-1 4 0,0 0 6 0,0 0-11 15,0 0 0-15,0 0-4 16,1 0-8-16,6 0 12 0,-1 0 1 0,2-2 3 15,7-1 4-15,0 1-15 0,5-3-4 0,3 1-2 16,2-2-4 0,0 0 7-16,3 0 0 15,-3 1-3-15,1-1-2 0,-2 0 0 0,0-2 1 0,-4 3 3 0,-4-2 6 16,-1 2-4-16,-5 0 0 0,-1 2 0 0,-4 0-8 0,0 1 8 0,-3 1 1 16,-2 1 1-16,0 0 10 0,0 0-12 0,0 0-1 15,0 0-2-15,0 0-6 0,0 0 7 0,0 0 0 16,-1 0-2-16,1 0 0 0,0 0-3 15,0 0-2-15,0 0 0 0,0 0 3 16,0 0-4-16,0 0 2 0,0 0-2 0,0 0-6 16,0 0 4-16,0 0 1 0,0 0 0 0,0 0 1 15,0 0-18-15,0 0-19 0,0 0-31 0,0 1-33 16,0 1-67-16,0 1-217 0,0-1-890 16,0-1-498-1</inkml:trace>
  <inkml:trace contextRef="#ctx0" brushRef="#br0" timeOffset="209505.74">2785 12494 195 0,'0'0'371'0,"0"0"-104"0,0 0-30 0,0 0-15 16,0 0-31-16,0 0-25 0,0 0-22 0,0 0-37 15,0 0-17-15,0 0-5 0,0 0 5 0,0 0 11 16,4-16 5-16,-4 15 0 0,0 1-7 0,1-1-12 15,-1 0-11-15,2-1-11 0,-2 1-6 16,1 0-8-16,-1 1-9 0,0 0-6 0,2-2-10 16,-2 2 2-16,0-1-3 0,1 1-2 15,-1-1 2-15,0-1-6 0,0-1 0 0,1 1-3 16,-1 1-4-16,1-3 3 0,0 2 1 0,-1 0 1 0,0-2 0 16,1 1-2-16,2-1-2 0,0 0 1 15,-2 0 3-15,1 0-2 0,0 0 2 0,-1-1-2 16,3 1-2-16,-3 1 0 0,1-2-1 15,-1 1 2-15,-1 1 0 0,2-3-2 0,-2 3-1 0,1 1-3 16,0-2-2-16,1 2 2 0,-2-2 0 16,1 0 1-16,-1 0-2 0,1-2 1 0,1 2-2 15,-2-3 3-15,2 3 2 0,-1-2 0 0,1 2-1 16,-1 2-2-16,-1-1-3 0,0 1 0 16,1 1 2-16,-1 1 0 0,0-2 5 0,0 2-7 15,0 0 0-15,0 0-2 16,0 0-3-16,0 0 3 0,0 0 1 15,0 0 1-15,0 0-1 0,0 0-2 0,0 0-1 16,0 0 0-16,0 0-1 0,0 0 3 16,0 0-1-16,0 0-1 0,0 0-4 0,0 0 1 15,-1 0-3-15,1 0-7 0,-1 0-6 0,-1 0-24 16,1 0-31-16,-1 0-36 0,0 0-95 0,1 0-166 16,-2 0-598-16,2 0-723 0</inkml:trace>
  <inkml:trace contextRef="#ctx0" brushRef="#br0" timeOffset="210471.9439">2857 11579 0 0,'0'0'49'0,"0"0"371"0,0 0-41 0,0 0-28 16,0 0-43-16,0 0-30 0,0 0-36 16,0 0-30-16,0 0-30 0,0 0-28 15,0 0-15-15,0 0-16 0,0 0-14 0,0-18-5 16,0 18-18-16,0 0-10 15,0 0-11-15,0 0-10 0,0 0 4 0,0 0-6 0,0 0-7 0,0 0-1 16,0 0-14-16,0 0-5 0,0 0-2 0,1-2-8 16,-1-1 0-16,0 1-5 0,1-1-4 0,-1-2-2 15,0 1 1-15,1-1-1 0,-1-2 0 0,0 0 8 16,0 0-5-16,0 0 4 0,1 0-2 0,-1 1-8 16,0-1 7-16,0-1-1 0,2 2 1 15,-2-1 8-15,0 0-10 0,0 1 0 16,0-1-1-16,0 1-7 15,0 1 6-15,0-2 1 0,0 1 1 0,0-2-2 0,0 1-1 16,0 1-2-16,0-1-2 16,0 2 3-16,0 0 0 0,-2 0 1 0,1 0-1 0,1 2-6 15,-1 1 5-15,1 0-1 0,-1 1 1 16,1-2 7-16,0 2-8 0,0 1 0 0,0 0-3 16,-1 0-7-16,1-2 10 0,0 2 1 15,-1 0 2-15,1-1 2 0,-2 1-7 0,2 0-1 0,0 0 1 0,0 0-1 0,-1 0 2 16,1 0 0-16,0 0-1 0,0 0-7 0,0 0 0 15,0 0-9-15,-2 0-8 0,2 0-4 16,-1 0-24-16,1 0-16 16,-2-1-29-16,-1 0-51 0,0-1-75 15,0 0-207-15,0 0-706 0,2-1-459 16</inkml:trace>
  <inkml:trace contextRef="#ctx0" brushRef="#br0" timeOffset="211053.3045">2796 10712 142 0,'0'0'459'0,"0"0"-17"16,0 0-58-16,0 0-50 0,0 0-61 16,0 0-54-16,0 0-54 0,0 0-44 0,0 0-27 15,0 0-25-15,0 0-1 0,0 0-5 0,0 0 0 16,0 0 2-16,2-37-7 0,-2 35-3 0,1-2-7 15,-1 2-4-15,0-1-3 0,0 2-6 0,0-1-2 16,0-1-8-16,0 2-2 0,0-1-1 16,0-2-1-16,0 1 1 0,0-1-5 15,1-1-2-15,-1 1-5 0,2-2-5 0,-1-1 5 16,-1 0-2-16,2 0 3 0,-1 0 3 0,0-1-7 0,0 1-2 16,0 0-1-16,-1-1-2 0,2 0 4 15,-1 1 2-15,0-1 1 31,1 2-2-31,-2 1 0 0,1-1-2 16,0 3-1-16,-1-2 3 0,2-1-3 0,-2 1 0 0,1 1-2 0,-1 0-6 0,0 1 7 16,0-1-3-16,0 1 6 0,0-1 4 15,0 2-6-15,0 0 0 0,0-1-4 0,0 1-3 0,0 1 5 16,0 0 1-16,0 1 2 0,0 0-2 0,0 0-3 0,0 0 1 0,0 0-2 16,0 0 4-16,0 0-1 0,0 0 0 0,0 0-4 0,-1 0-6 15,-1 0-8-15,1 0-22 0,-2 0-33 16,1-1-44-16,-1 1-87 0,0-2-88 15,0 1-286-15,1 1-670 0</inkml:trace>
  <inkml:trace contextRef="#ctx0" brushRef="#br0" timeOffset="211704.1499">2824 10144 0 0,'0'0'0'0,"0"0"84"15,0 0 325-15,0 0-50 0,0 0-56 0,0 0-53 0,0 0-46 0,0 0-20 16,0 0-19-16,0 0-16 0,0 0-16 16,0 0-12-16,0 0-10 0,0 0-8 0,3-61-6 15,-3 56-10-15,0 0-9 0,0 0-10 16,0 0-8-16,0 2-8 0,0-1-4 16,0 0-2-16,0 1-3 0,0 0-2 0,-1-1-9 15,1 1-2-15,0 0-4 0,0 0-2 0,0 0 1 0,0-1-5 16,0 2-2-16,0-1-2 0,0 0-5 15,0 0 2-15,-2-1-1 0,2 1-1 0,0-1 4 16,0 0-9-16,0-1 1 0,0 0-2 0,0 2-1 16,0 0 7-16,0 0 0 0,0 0 1 0,0 0-2 15,0 1-1-15,0 0 0 0,0 1-2 0,0 0 5 16,0 1-3-16,-1-1-3 0,1 0 0 0,0 1-8 16,0-2 6-16,-1 2 1 0,1-1 3 15,0 0 3-15,-2 1-8 0,2-1 1 0,0 0-2 16,0 0-2-16,-1 1 8 0,1-2-1 0,0 1 2 15,-2-1 0-15,2 1-6 0,0 0 0 16,-1 1 3-16,1-1-2 0,-1 0 1 0,-1 1 0 16,2-1-2-16,-1 1-3 0,1-1 3 0,0 1 1 15,0 0 0 1,0-2 5-16,-1 2-7 0,1 0-2 0,0 0-1 0,0 0-5 16,0 0 6-16,0 0 1 0,-2 0-1 0,2 0 1 0,0 0-4 15,0 0-3-15,0 0-2 0,0 0-5 0,0 0 1 16,-1 3-6-16,-1 0-27 0,-1 2-42 15,-1 4-71-15,2 0-158 0,-3-1-683 0,2-2-711 0</inkml:trace>
  <inkml:trace contextRef="#ctx0" brushRef="#br0" timeOffset="215125.3519">2796 9946 0 0,'0'0'0'0,"0"0"0"0,0 0 0 16,0 0 242-16,0 0 5 0,0 0-33 0,0 0-27 16,0 0-21-16,0 0-16 0,0 0-13 0,0 0-7 15,0 0-7-15,-8-8-8 0,8 8-7 16,0 0-4-16,0 0-5 0,0 0-9 15,0 0-6-15,0 0-8 0,0 0-8 0,0 0-9 0,0 0-7 0,0 0-8 16,0 0-12-16,0 0-4 0,0 0-6 16,0 0-5-16,0 0-1 0,0 0-3 15,0 0-1-15,0 0 4 0,0 0 4 0,0 0 9 0,0 0 6 16,0 0 4-16,0 0 1 0,0 0-2 16,0 0 0-16,0 0-1 0,0 0-3 0,0 0-4 15,0 0-5-15,0 0-3 0,0 0-4 16,0 0-2-16,0 0-6 0,0 0-3 0,0 0-2 0,0 0-2 15,0 0-3-15,0 0 1 0,0 0-2 16,0 0 3-16,1 1-1 0,-1-1 5 16,4 0 4-16,1 0-1 0,2 0 2 0,-3 0 0 0,4 0-4 15,-1 0 1-15,-1 0-3 0,3 0-2 16,2 0-4-16,-2 3 3 0,0-2 0 16,1-1 1-16,3 0 2 0,-3 1-4 31,3-1 1-31,0 0 1 0,0 1-1 15,-1-1 2-15,1 0-1 0,3 0-1 0,-3 0 0 0,0 0-3 0,2 0 1 16,-2 0 1-16,-1 0 0 0,2 0 4 0,-2 0-3 16,1 0 0-16,2 0-4 0,-3 0 2 0,-1 0 1 0,3-1 3 15,0 0 0-15,-1 1 0 0,0-1-2 16,3-1-1-16,-2 2-1 0,3 0 3 0,-2-1-1 0,1 1 1 16,-2 0-1-16,3-1-4 0,-3 1 2 0,2 0 0 0,-3 0 0 15,3 0 4-15,-1 0-2 0,2 0-2 0,-1 1 0 16,1-1-2-16,-1 0 3 0,0 0 1 0,0 0 1 15,-1 0 0-15,2 0 1 0,-1 0-2 0,0-1-2 16,3 0 2-16,-5 0-1 0,1-2 0 16,4 2 1-16,-4-1-1 0,2 1-1 0,1 0 1 0,-1-1 0 15,1 2 2-15,0-1-2 16,-1-1 1-16,1 1-2 0,-2 1-2 0,3-1 0 16,-1 1 0-16,-3 0 0 15,3-2 0-15,-1 2 2 0,0-1 0 16,1 1-1-16,-1 0 0 0,0 0 1 0,-1 0 2 0,3 0 1 15,-4 1-2-15,4-1-1 0,-2 0-1 16,2 0-1-16,1-1 5 0,-1 1-3 16,2-1 2-16,3 1 0 0,-1-1-4 0,3 1 2 0,0-1 1 15,0 1-1-15,1-2 3 0,-3 4-3 0,1-4 0 0,-1 2 0 0,2-1-4 16,0 1 4-16,-1 0 2 0,3 0-1 16,-5 0 1-16,5 0-2 0,-1 0 0 15,0 1-1-15,0-1 3 16,-3 0 1-16,4 0 0 0,-6 0 2 15,6 2-5-15,-3-2 0 0,2 0 0 0,2 0 0 16,-3 0 2-16,2 1-1 0,0-1-1 0,2 0 0 16,0 0-2-16,-2 0 4 0,5 0 0 15,-4 0 2-15,0 0 0 0,0-1-2 0,-2 1-1 0,1-2-1 16,-1 2 4-16,-2 0-1 16,4 0 1-16,-4-1 2 0,4 1-4 0,-2 0 0 0,-1 0 0 0,0 0-2 0,-3 1 6 0,1-1-2 15,-1-1-1-15,-1 1 0 0,0 0-4 0,2 0 3 16,-1 0 1-16,-1-1 0 0,3 1 3 15,-3-1-4 1,0 1-1-16,-1 1 0 0,-1-1-1 0,-3 0 1 0,-1 0 2 0,2-1-3 16,-4 1 0-16,0-2 2 0,1 2-1 0,-4 0 1 0,-1 0 0 15,-1 0-1-15,-1 0 0 0,-4 0 3 16,2 0-3-16,-4 0 3 0,-2 0 0 0,0 0 0 0,0 0 3 0,0 0-3 16,0 0 0-16,0 0 1 15,0 0-1-15,0 0 3 0,0 0 4 0,0 0 2 0,0 0-1 16,0 0 1-16,0 0-2 15,0 0-4 1,0 0 4-16,0 0-3 0,0 0-4 16,0 0 1-16,0 0-5 0,0 0 1 0,0 0-2 15,0 0 1-15,0 0 0 0,0 0-6 0,0 0-12 0,-1 0-16 0,-3 0-31 0,-1 4-49 16,-2 0-114-16,3-1-647 16,-1 0-810-16</inkml:trace>
  <inkml:trace contextRef="#ctx0" brushRef="#br0" timeOffset="218099.4299">11302 13172 0 0,'0'0'0'0,"0"0"198"0,0 0 247 0,0 0-40 0,0 0-57 16,0 0-46-16,0 0-57 0,0 0-50 15,0 0-36-15,0 0-20 0,0 0-19 16,0 0-27-16,0-2-24 0,2 1-12 0,0-2-7 0,-1 2 3 16,0 0 5-16,-1-1-6 0,2 1-12 0,-2-2-2 15,1 2-12-15,-1-1-5 0,1 1-3 0,0 0-8 16,0-1-3-16,1-1-4 0,-2 1 0 15,1-1 1-15,-1 0-2 0,2 1 2 0,0-2-3 16,-2 2-3-16,1-1-3 0,-1-1-7 0,0 0-11 16,1-2-26-16,-1 1-27 0,0-1-45 0,0 0-70 15,1 0-108-15,0-2-192 0,-1 3-421 16,2 1-72-16</inkml:trace>
  <inkml:trace contextRef="#ctx0" brushRef="#br0" timeOffset="218402.3029">11355 12801 40 0,'0'0'585'15,"0"0"-117"-15,0 0-135 0,0 0-46 0,0 0-38 16,0 0-45-16,0 0-32 16,0 0-32-16,0 0-31 0,0 0-21 0,0 0-17 0,0 0-11 15,0 0-6-15,0 0-7 0,14-100-7 0,-12 93-11 16,0 1-9-16,-1 0-7 0,0-1-7 15,1 0 1-15,-1 0-3 16,0 1 0-16,2 1-2 0,-3-1-6 0,0-1-1 0,0 0-8 16,0 0-8-16,0-1-10 0,0 2-16 15,0-2-24-15,1 0-33 0,0 0-44 0,1 0-68 16,0-2-94-16,0 0-129 0,1-1-228 16,-2 3-147-16,0 2 672 0</inkml:trace>
  <inkml:trace contextRef="#ctx0" brushRef="#br0" timeOffset="218606.3705">11396 12276 0 0,'0'0'507'0,"0"0"47"0,0 0-146 0,0 0-72 15,0 0-55-15,0 0-60 0,0 0-41 0,0 0-46 16,0 0-33-16,0 0-24 0,0 0-13 16,0 0-4-16,0 0-9 0,-12-100-9 0,13 95-8 15,0 0-12-15,-1 3-5 0,2-3-4 0,-2-1-4 0,0 1-3 16,0 0-1-16,1 1-1 0,-1-1-4 0,1 0 0 15,-1 0-2-15,0 0-5 0,2 0-10 16,-2-2-18-16,1-2-29 0,0 0-54 16,0 2-92-16,-1-4-151 0,1 2-310 0,-1 1-360 0,0 3 421 0</inkml:trace>
  <inkml:trace contextRef="#ctx0" brushRef="#br0" timeOffset="218797.8705">11384 11705 298 0,'0'0'623'0,"0"0"-182"0,0 0-129 0,0 0-76 0,0 0-37 15,0 0-34-15,0 0-46 0,0 0-34 0,0 0-27 16,0 0-16-16,0 0-14 0,0 0-5 0,0 0-10 16,0 0-5-16,-12-101-2 0,15 93-8 15,0-1 2-15,1 1-1 0,-2 0-5 16,2-1-4-16,-3 1-33 0,0 0-67 0,2 0-102 0,-1 0-176 15,-1 2-384-15,-1 1-340 0</inkml:trace>
  <inkml:trace contextRef="#ctx0" brushRef="#br0" timeOffset="219098.8917">11384 11150 0 0,'0'0'0'0,"0"0"78"0,0 0 280 15,0 0-61-15,0 0-46 16,0 0-59-16,0 0-58 0,0 0-43 0,0 0-35 16,0 0-20-16,0 0-9 15,0 0-6-15,0 0-2 0,0 0 0 0,2-59-1 0,-2 55 0 0,0 0-4 16,-1 1-2-16,1-1-9 0,0 0-12 0,-1-1-22 15,0 0-46-15,0 1-51 0,-3-1-87 0,3 0-118 16,-1 3-268-16,1-1 351 0</inkml:trace>
  <inkml:trace contextRef="#ctx0" brushRef="#br0" timeOffset="219383.0738">11403 10683 0 0,'0'0'0'0,"0"0"0"0,0 0 0 0,0 0 0 16,0 0 88-16,0 0 285 0,0 0-29 0,0 0-64 15,0 0-67-15,0 0-43 0,0 0-26 0,0 0-23 16,0 0-7-16,-61-54-8 0,61 50-12 0,-3 0-10 15,3 0-19-15,0-1-15 0,0 1-16 16,0 1-11-16,0 1-8 0,0 0-6 0,0 0-2 16,0-1-5-16,0 1 3 0,0 0 0 0,0 1-3 15,0-1 0-15,0 1-14 0,0 1-35 0,-1 0-31 16,-2 0-58-16,3 0-25 0,-2 0-92 16,0 0-252-16,0 0-213 0,1 0 278 0</inkml:trace>
  <inkml:trace contextRef="#ctx0" brushRef="#br0" timeOffset="221419.7125">6061 9856 0 0,'0'0'0'0,"0"0"0"0,0 0 0 16,0 0 0-16,0 0 0 0,0 0 0 15,0 0 0-15,0 0 0 0,0 0 0 0,0 0 0 16,0 0 0-16,0 0 0 0,-80-9 0 0,78 9 0 16,-2 1 0-16,0 0 0 0,2 0 0 15,-4 0 0-15,3 1 0 0,-5-1 0 0,5-1 0 0,-4 1 0 16,3 0 0-16,-3 0 0 0,1 0 0 16,0 1 0-16,-1 0 0 0,3-1 0 0,-2 0 0 15</inkml:trace>
  <inkml:trace contextRef="#ctx0" brushRef="#br0" timeOffset="223249.3505">5752 9871 0 0,'0'0'0'0,"0"0"0"0,0 0 0 16,0 0 0-16,0 0 0 0,0 0 0 16,0 0 0-16,0 0 189 0,0 0 76 0,0 0 24 15,0 0-10-15,0 0-28 0,0 0-32 16,-46-20-26-16,45 19-15 0,-2 1-14 0,2-1-17 0,-1 1-20 16,1-1-17-16,1 1-15 0,0 0-18 0,0 0-14 15,0 0-17-15,0 0-14 0,0 0-14 16,0 0-11-16,0 0-1 0,0 0-3 15,0 0-1-15,0 0 0 0,0 0-5 0,1 0-3 0,1 0-1 16,2 0 14-16,-1 0 13 0,7 0 11 0,0 0 7 16,4 0-10-16,1 0-8 0,4-1-7 15,-3-1-1-15,3 1 3 0,4 0-1 0,1 0 1 16,-1-1-2-16,4 1-7 0,-2 1 2 16,2-1-3-16,-1-1 0 0,0 1 2 15,1 1-3-15,-2-2-1 0,1 1 0 0,-2 1-1 16,0-1 3-16,1 1 2 0,-1-1-1 0,3 2 1 15,-6-1-4-15,6 0-3 0,-4 0-2 0,5 0 2 16,-2 0 3-16,5 0 2 0,3 0 2 16,0 0-3-16,3 1 1 0,-3 0-3 0,5-1 0 0,-6 2 2 15,4-2-3-15,-4 0 2 16,4 1 0-16,-3 0-4 0,-1-1 3 0,5 0 2 16,-4 0 3-16,4 0 1 0,-1-2-1 0,-1-1-4 0,3 2-2 15,-1-1 0-15,-4-1 1 0,4 0 1 0,-5 1 1 16,5-1-1-16,0 1-1 0,-5-1-2 15,0 2 0-15,1-1 2 0,-2 2-2 0,1-2 2 16,-2 2-2-16,0-1 0 0,1 1 1 0,-1 0 0 16,1 0 0-16,1 1 2 15,-4-1-2-15,0 0-2 0,5 0-1 0,-3 0-1 16,-1 0 4-16,2 0 1 0,-3 0 0 0,1 2-1 0,-3-2-1 16,3 0-1-16,0 0 0 0,2-2 2 0,4 2 0 15,-3 0 0-15,4 0 0 0,-1 2-3 16,2-2 2-16,1 0-1 0,0 0 1 15,2 0 3-15,0 0-5 0,0 0 4 0,2 1 0 0,-3 0-3 0,2 0 3 16,4 1-1-16,-3-1 0 16,0 1 0-16,1-2 1 0,2 1-3 15,-3 1 0-15,4-2 1 0,-4 0 0 0,-1 2 1 0,4-2 1 0,-3 0-2 16,0 0 2-16,0 0-3 16,2 0 0-16,-2 2 1 0,1-1-3 0,1-1 3 0,-2 0 2 15,-1 0-4-15,4 0 4 0,-3 2-1 0,2-2 0 16,0 0 4-16,-1 0-5 0,1 0 0 0,-1 1 0 15,-2-1-2-15,-2-1 3 0,2 1 1 16,-2-2 1-16,-1 1-1 0,-1 0 0 16,0 1-2-16,-2 0-2 0,0 0 2 0,0-1-3 0,1 1 3 15,-2 0 1-15,1-1-3 0,-1 2 6 0,1-1-4 16,-1 0 1-16,2 0 2 0,0-1-5 16,-2 1 2-16,1 0-2 0,0 1 1 0,-3-1 2 15,4 0 1-15,-4-1 2 0,6 1-3 16,-6 0 1-16,4-1-4 0,-3 1 0 15,0 1 2-15,0-1-3 0,-1-1 4 0,-1-1 2 0,1 1-4 0,-3 0 6 16,0-1-5-16,-1 0-1 0,0 2 5 0,1-1-6 16,0 0 2-1,-2 0 0-15,-4 1-4 0,4-3 6 0,-6 1 0 0,-1 0 1 16,3 0-1-16,-4 0-1 0,-2 0-2 0,3 1 0 16,-5-1 1-16,0 1 1 0,0-2 1 15,1 1 1-15,-5 0-1 0,2-1 3 0,-4 2-4 0,-2 0 0 16,1-1 3-16,-4 1-7 0,1 1 7 15,-2 0 0-15,2-2-6 0,-1 2 8 0,0-1-7 16,-1 1 2-16,0-1 0 0,-1 1-6 0,0 0 3 16,0 0 0-16,0 0 0 0,0 0 4 15,-2 0 0-15,3 0 1 0,-3 0 0 0,1 0-1 16,-2 0-3-16,1 0-1 0,-1 0 3 0,0 0-2 16,2-1 3-16,-2 1 0 0,0 0-4 0,1-2 6 15,2 2-3-15,0 0 0 0,0-1 3 0,2 1-8 16,-1 0 3-16,3-1-2 15,-2 1 1-15,1-1 5 0,1 0-2 0,-1-1 2 0,2 1-1 0,0 0-3 16,-2 1 0-16,2-1-1 16,-1 1 3-16,-1 0-1 0,0 0 2 0,-2 0 1 0,-1-1-3 15,-1 1 4-15,-1-1-2 0,1 1 1 16,-2 0 5-16,0 0-4 16,0 0 5-16,0-2 2 0,0 2-4 0,0 0 5 0,0 0-5 15,0 0-2-15,0 0 1 0,0 0-6 16,0 0 1-16,1 0-3 0,0-1 1 15,3 0 1-15,-1 0-1 0,1 0 3 16,0 0-5-16,-1-1 3 0,0 1-2 0,1 0 1 0,-1 0 1 16,0 1-2-16,1-1 4 0,-2 1 0 15,0 0-4-15,-2 0 7 0,0 0-4 0,0 0 0 0,0 0 4 0,0 0-6 16,0 0 0-16,0 0 1 0,0 0-2 0,0 0 4 16,0 0-1-16,0 0-1 0,0 0 0 15,0 0-2-15,0 0 2 0,0 0 0 0,0 0 1 0,0 0 1 16,0 0 1-16,0 0 1 0,0 0-3 0,0 0 3 15,0 0-2-15,0 0 0 0,0 0 3 16,0 0-4-16,0 0 4 0,0 0-1 0,0 0-2 0,0 0 5 16,0 0-2-16,0 0 0 0,0 0 1 15,0 0-5-15,0 0 0 0,0 0 0 0,0 0 0 16,0 0 1-16,0 0 0 16,0 0 0-16,0 0-4 0,0 0 1 0,0 0-3 0,0 2 0 15,0 2 4-15,0 1-2 0,0 2 5 16,0 2-1-16,0-1-4 0,2 0 2 15,-1 3 1-15,2-1-1 0,-1 0 3 16,0 0-3-16,0-1-1 0,1 2 1 16,-1-1 0-16,-1 0 3 0,1 0 1 0,3-1 2 0,-3 2-1 15,-1-2-1-15,2 2 0 0,-3-2-1 0,1 1 5 0,0 0-3 16,1-2 1-16,-1 2-1 16,-1-2-4-16,0 2 3 0,2-1 1 0,-2 2-1 15,2-2 4-15,-2 0-5 0,0 2-3 16,0-3 1-16,0 1-2 0,0 0 6 0,0 0-1 0,0 2 2 0,0-2-2 0,0 2-3 15,0 0 3-15,1 0-1 0,-1-2 5 16,0 2 0-16,-1-1 0 0,-2 2 1 0,1-2-6 16,-1 1-1-16,2-1 1 0,-2-1-1 0,1 0 3 0,1 0 3 15,-2-1-6-15,2-3 0 0,0 1 0 16,1-1-2-16,0 1 3 0,0-1 1 0,-2-1-1 16,2 1 0-16,0-1-3 0,0-2 2 15,0-1-3-15,0 1 5 0,0-2 1 0,0 2-1 16,0-2 0-16,0 0-4 0,0 1 8 0,0-1 0 15,0 0 8-15,0 0 6 16,0 0-1-16,0 0 5 0,0 0-4 16,0 0-1-16,0 0 7 0,0 0-1 0,0-1-1 0,0-3-6 15,0-1-12-15,-1-2-8 0,0 0-10 0,-3-1-19 16,2 1-39-16,-6-2-74 16,1 4-144-16,-3 0-817 0,4 3-663 15</inkml:trace>
  <inkml:trace contextRef="#ctx0" brushRef="#br0" timeOffset="225516.0246">2676 10369 0 0,'0'0'0'0,"0"0"0"0,0 0 80 0,0 0 364 0,0 0-42 15,0 0-51-15,0 0-60 0,0 0-40 16,0 0-39-16,0 0-36 0,0 0-38 0,0 0-36 16,-13-1-31-16,15 1-26 0,-1 0-18 0,0 0-7 15,3 0-5-15,2 0 0 0,0 0 0 0,1 1-6 16,1-1-1-16,0 0-3 0,0 0-1 15,-1 0 0-15,4 0 1 0,-1 2 1 16,0-2 1-16,3 0 1 0,-1 0-2 0,0 0-1 0,1 0 0 16,2 0-1-16,0-2 0 15,0 0 0-15,2 0 0 0,0-1 0 0,0 1-3 16,3 0 2-16,-1-1 3 0,3 1 1 16,0-2 3-16,-1 1-5 0,2 0-2 15,2 0-2 1,-3 0 2-16,3 0 3 0,-1-1 0 0,-1 2 0 0,4-1-2 15,-3 1-1-15,3-1-3 0,-3 2 1 0,3-1 2 0,-1-1 1 16,2 0 0-16,2 0 1 0,1 1-4 0,0 0 2 0,2-2 0 16,2 2 0-16,-2 0 3 15,3-2-4-15,-1 0 1 0,2 1-2 0,0-1 0 0,1 1 3 0,3 0 0 16,1 0 0-16,-4-1-1 0,1 1-3 0,3-1 0 16,-1 1 1-16,2 1 1 0,-2-1 0 0,-1 2 0 15,3 0 1 1,-2 0-2-16,0 0 1 0,2 1 0 0,-3-2-2 0,-4 1 4 15,2 1-3-15,-2-2 0 0,3 1 0 0,-2-2-2 0,-1 3 2 0,-1-3 1 16,0 1 0-16,1 1 2 0,0-2-3 0,1 3 0 0,-1 0 1 16,1-2-2-16,3 1 2 15,-3 1 1-15,0-2 0 0,3 1-2 16,1 1-1-16,-1 0 2 0,0 0-3 0,1-1 4 16,-1 1 0-16,-1-1-2 0,2-1 0 0,0 2-2 0,-1 2 4 15,0-2 2-15,2 0-2 0,-2-2 3 0,0 2-5 16,3 0 0-16,-1 0 1 0,2 0-3 15,-1-1 3-15,-1 0 0 0,2 1 1 0,1-1-2 16,-1 0 0-16,-2 1 0 0,1-2-2 0,2 2 2 16,-2-1 0-16,3 0 1 0,-2 0 0 15,0 1-3-15,1-1 2 0,-3 1-1 0,0 0-1 0,-1 0 5 16,-1 0-3-16,2-1 0 0,0 2 1 16,4-1-3-16,-3 0 2 0,0 0 1 0,1 0 1 15,0 0 1-15,0 1-2 0,2-1 0 16,-2 0-2-16,-1 0 3 0,4 0 0 0,-4 2 2 0,3 1 3 15,-2-3-7-15,3 0 3 0,-2 1-2 16,2-1 1-16,-2 0 2 0,3 2-3 16,-3-2 2-16,3 0 0 0,-4 0-1 0,3 0 3 15,0 0-1-15,-3 1-1 0,0-1 2 16,2 0-1-16,-3 0-2 0,-2 0 1 0,0 3-1 0,1-1 0 16,-2 0 0-16,-1-1 1 0,2 1-1 0,0-2 0 0,-1 0-2 15,2 4-1-15,-1-3 2 0,1 0 0 16,2 1-1-16,-4-1 2 0,-2-1-1 15,6 2 1-15,-4-1-1 0,-3-1-2 0,2 1 1 0,2 1-1 16,-3-1-1-16,0 1 1 0,-2 0 0 16,3-1 2-16,-5 0 0 0,3 1 2 0,-3-2-3 15,2 1-1-15,-2 0 0 0,1 2-2 16,0-1 3-16,-2 1-1 0,1-2 2 0,-2 1-1 16,-2-1-1-16,2 2 2 0,-2-2 0 0,1 2-1 15,-1 0 3-15,0-2-4 0,0 1 1 0,0-1 0 16,0 2 0-16,0-2 1 15,1 0 2-15,0-1 0 0,1 2-1 0,-1-2 0 16,0 2-3-16,-1-1 2 0,2-1 0 0,-2 0 0 0,2 0 3 16,3 0 1-16,-5 1-2 0,1-1 1 15,-1 0 1-15,-1 2-2 0,1-2 3 0,0 0-2 16,-1 0 1-16,4 0 2 0,-3 0-5 0,0 2 4 16,-1-2-1-16,0 0-2 0,1 1 2 0,1-1-3 15,0 0 0-15,2 0-1 0,0 1-1 16,0 0 3-16,-1 1 1 0,3-1 1 0,0-1-4 0,0 1 1 15,2 0-1-15,0 0-2 0,-2 0 4 0,-1 2-5 16,1-2 3-16,-3-1 0 0,2 1-2 0,0 0 4 16,-2-1-2-16,0 1 1 0,-1-1 2 15,1 0-4-15,-3 2 1 0,1-2 0 16,1 0 0-16,-2 0 4 0,1 0-2 0,-2 0 1 0,0 0 0 16,-2 0-1-16,2 0-2 0,-4 0 0 0,2 0 0 15,1-2 0-15,1 2 2 0,2-1 1 16,-1 0-3-16,0 0 3 0,-2 0-2 15,-1 0-2-15,0-2 5 0,-2 2-6 0,0 0 1 16,1 0 2-16,-1-2-2 0,-2 2 2 16,3-1 0-16,-4 0 1 0,-1 2 2 15,-3-3-4-15,0 0 1 16,-3 2-2-16,1 1 2 0,0-1 0 0,0 0 1 0,-3 0 3 16,5 0-7-16,-5-1 4 0,2 1-2 0,0 1 0 0,-1 0 5 0,0-1-3 15,-1 1 3-15,2-1-1 0,0 0-1 0,-3 0 8 0,2-1-4 16,0 1 1-16,0 0 1 0,1-1-7 15,1 1 1-15,-2-1-1 0,3 1-2 16,-2 0 5-16,-1-1-1 0,3 0 2 0,-2 1-1 16,2 0-1-16,-2 0 2 0,1-1-2 0,-2 2 6 15,-2 0-4-15,-3-1 3 0,-1 0 1 16,-2 0-4-16,-2-1 5 0,0 1 3 16,-1 1 3-16,-2-1 5 0,0 1 0 0,0 0-2 15,0 0-1-15,0 0-7 0,0 0 5 0,0 0-6 0,0 0 3 16,0 0-3-16,0 0-7 0,0 0 3 0,0 0-3 15,0 0 4-15,0 0-1 0,0 0-2 0,0 0-1 16,0 0-3-16,0 0 5 0,0 0-5 16,0 0-3-16,0 0 3 0,0 0-9 15,0 0 6-15,0 0 0 0,0 0-5 0,0 0 10 16,-2 0-9-16,1-1-11 0,-1 1-19 0,0-1-38 0,-3 1-44 16,-3 0-77-16,-5-2-203 0,2 2-815 15,0 0-527-15</inkml:trace>
  <inkml:trace contextRef="#ctx0" brushRef="#br0" timeOffset="227041.8241">2798 10526 0 0,'0'0'0'15,"0"0"0"-15,0 0 188 0,0 0 261 0,0 0-43 0,0 0-70 16,0 0-53-16,0 0-48 0,0 0-33 16,0 0-18-16,0 0-31 0,0 0-25 0,0-41-14 15,0 39-21-15,0 0-16 0,1 1-12 0,-1 0-13 16,0-2-3-16,1 2-1 0,-1 1-2 0,0 0-5 15,0 0-8-15,0 0-11 0,0 0-10 16,0 0-5-16,0 0-5 0,0 0 1 0,0 0 1 16,0 0-4-16,-1 3 0 0,1 0 1 0,-4 2 2 15,-1 2 4-15,1 1 2 0,-3 2-1 16,2 2 4-16,-2 0-3 0,-2 1 2 0,-1 2-4 16,1 0-3-1,-1 0 5-15,1-1-2 0,0 1 1 16,2-2-3-16,-1-1 0 0,-1-1-2 0,5 0 2 15,-2-2 2-15,2-1-2 0,-1-1 1 0,3-1-3 16,1-2-4-16,-2 1 4 0,1-3-3 0,2 0 3 0,-1-2 7 16,1 1-9-16,0-1 2 0,0 0-2 0,0 0-2 0,0 0 10 0,0 0 2 15,0 0 5-15,0 0 2 0,0 0-3 0,0 0-1 16,0 0-3-16,0 0-9 0,0-1-9 16,1-1-32-16,4-3-34 0,-2 1-48 0,3-1-75 15,1-1-180-15,-2 2-627 16,-3 1-633-16</inkml:trace>
  <inkml:trace contextRef="#ctx0" brushRef="#br0" timeOffset="227429.0388">2799 10457 699 0,'0'0'529'16,"0"0"-84"-16,0 0-97 0,0 0-47 0,0 0-75 15,0 0-64-15,0 0-70 0,0 0-39 0,0 0-23 16,0 0-4-16,0 0 5 0,0 0 3 0,0 0-1 16,0 0-2-16,41-6 3 0,-31 11-4 0,-1 0 0 15,0-1-4-15,1 2-4 0,2 1-2 16,-2 0-1-16,2 1-2 0,3 0 6 16,-3 2-1-16,1 0 0 0,0-2-2 0,1 2-10 15,-2-2-2-15,-1 0-5 0,2-1-1 0,-2 1 1 16,0 0-5-16,-1-3 6 0,-1 3 0 15,1-3-1-15,-2 0 7 0,1-1-1 16,0 1 7-16,0-2-3 0,-3 1-1 16,1 0-6-16,0-1-4 15,-4 1 3-15,3-2-2 0,-4 0 3 0,0-1-1 0,-2 1-3 16,0-1 2-16,0-1-5 0,1 1 3 0,-1-1 3 16,0 0 0-16,0 0 5 0,0 0 0 0,0 0-2 15,0 0 1-15,0 0 0 0,0 0 1 0,0 0 1 16,0 0-3-16,0 0 1 0,0 0-11 0,0 0-15 0,0 0-35 0,0 0-50 15,2 0-97-15,-2 0-329 0,1 0-1133 16</inkml:trace>
  <inkml:trace contextRef="#ctx0" brushRef="#br0" timeOffset="228471.2694">2729 9979 177 0,'0'0'579'0,"0"0"-114"0,0 0-82 0,0 0-66 16,0 0-58-16,0 0-51 0,0 0-48 0,0 0-37 16,0 0-21-16,0 0-14 0,0 0-5 0,0 0-10 15,0 0-8-15,34-39-10 0,-34 39-19 16,0 0-12-16,0 0-11 0,0 0-10 15,0 0 1-15,0 0-3 0,0 2 3 0,0 1 4 0,0 2 3 16,2 0 4-16,-2 2 2 0,1 0 1 0,0 2-2 16,0 0-2-16,0 1-1 0,1 0-2 15,1 1 2-15,-1 1 2 0,0 0-2 0,-1-1 2 16,4 3-5-16,-3 0 2 16,1 1-3-16,0 1-1 0,0-2 4 0,-1 3-3 0,0-2 2 0,-2 3-2 15,3-1-2-15,-3 2-1 0,1-2-1 16,-1 0-1-16,0-2-1 0,2-1-1 15,-2 0 1-15,1-2-3 0,0 0 1 0,0 3 2 0,0-6 0 16,-1 2 3-16,0-1-4 0,0-2-1 0,0 1-1 16,0-2 2-16,0 0 0 15,2-2 0-15,-2-2 0 0,0 1 0 16,0-2-1-16,1 0-2 0,0 0 1 0,-1-1 2 0,0-1 0 0,2 0-1 16,-2 0 2-16,0 0-4 0,0 0 2 15,1 0 4-15,-1 0-1 0,0 0 5 0,0 0 3 16,0 0 0-16,0 0 3 0,0 0 3 15,0 0 6-15,0 0 0 0,0-3-3 0,1-2-6 0,-1-2-8 16,2-1-5-16,-2-1 0 16,1-1 0-16,-1-2 0 0,2-2 0 0,-1 0 1 0,2-4-2 15,-2 2 2-15,2-3-1 0,-1-1 1 0,1 1 1 16,-1-1-2-16,0-2-1 0,2 1-3 16,-1-1-1-16,-1 1 3 0,0 1 1 0,-1 1 2 0,1 3 3 15,-1 0-6-15,1 5 0 0,-1 1-2 16,-1 2-2-16,0 1 6 0,0 2 0 0,0 1 2 15,0 3-3-15,0 1-1 0,0 0-1 16,0 0-3-16,0 0 4 0,0 0-7 0,0 0-7 0,0 0-14 16,0 2-21-16,0 3-26 0,-1 2-36 15,-1 1-51-15,-1 2-89 0,2-3-270 16,1-2-785-16</inkml:trace>
  <inkml:trace contextRef="#ctx0" brushRef="#br0" timeOffset="228913.7832">3307 9989 0 0,'0'0'181'16,"0"0"358"-16,0 0-62 0,0 0-51 0,0 0-84 15,0 0-59-15,0 0-63 0,0 0-54 16,0 0-33-16,0 0-26 0,0 0-13 0,0 0-16 16,0 0-10-16,0 0-5 0,-10-46-10 0,9 46-12 15,-1 0-13-15,-2 0-13 0,0 2-6 0,-3 2-2 16,1 1 2-16,-3 2-3 0,0 2 1 15,-2 2-2-15,-1 1-1 0,-5 2 5 16,3 1-2-16,-4 2 2 0,-1 1 0 0,-1-1-5 16,3-1 4-16,-3 4-1 0,2-4-1 0,1 1 3 15,-2-2-6-15,8-1 0 0,-2-2 0 16,2 1-1-16,-1-3 2 0,4 1 1 0,0-3-1 0,2-3 0 16,2 0-3-16,2-1-2 0,0 0-1 15,1-2-4-15,-1 2-7 0,2-2-16 0,0-1-31 16,0-1-49-16,3 0-76 0,2 0-193 0,-1 0-760 15,0 0-399-15</inkml:trace>
  <inkml:trace contextRef="#ctx0" brushRef="#br0" timeOffset="229369.1233">4030 9925 294 0,'0'0'651'0,"0"0"-223"0,0 0-108 0,0 0-27 0,0 0-61 16,0 0-49-16,0 0-39 0,0 0-29 0,0 0-22 16,0 0-16-16,0 0-18 0,0 0-5 0,0 0-1 15,-92 42 1-15,80-31 0 0,-1 1-5 16,-2 2-5-16,-1-1-9 0,-4 3-3 15,3 0-5-15,-2 0-4 0,1 0-2 0,1-1-8 0,0 0 1 16,-3-1-5-16,5 0-3 16,-1-1 2-16,-2-2-6 0,4 2 3 0,-1-4-1 0,3 0-3 0,2 1 5 15,-2-3-2-15,6 0-1 16,2-2-6-16,1-2-17 0,2 0-27 0,1 1-50 16,0-2-74-16,3-1-133 0,1-1-588 0,1 0-753 0</inkml:trace>
  <inkml:trace contextRef="#ctx0" brushRef="#br0" timeOffset="229710.0463">4701 9890 1128 0,'0'0'357'0,"0"0"-62"0,0 0-10 15,0 0-10-15,0 0-42 0,0 0-44 0,0 0-49 16,0 0-49-16,0 0-32 0,0 0-22 0,0 0-10 16,0 0-3-16,0 0-4 0,-28 13 2 15,11-5 0-15,0 2-3 0,-3 0 3 0,-4 1-8 16,1 0 0-16,-3 1-2 0,-1 1-2 0,-3 1 3 16,-1 0-3-16,-1 1-1 0,1 0-2 15,-1 0-5-15,3 0 1 0,0 1-4 0,2-1 1 16,3-1 2-16,2 0-2 15,3-2 5-15,-1-2-3 0,6-1 1 0,2-2-7 16,3-1-16-16,3-1-16 0,3-1-34 0,3-2-41 0,3-1-50 16,4-1-119-16,1 0-532 0,-3 0-795 15</inkml:trace>
  <inkml:trace contextRef="#ctx0" brushRef="#br0" timeOffset="230015.9714">5407 9900 1167 0,'0'0'431'0,"0"0"-158"0,0 0-23 0,0 0-9 0,0 0-30 15,0 0-25-15,0 0-50 0,0 0-46 16,0 0-32-16,0 0-21 0,0 0-7 0,0 0 0 15,0 0-2-15,0 0-3 0,-116 10-3 16,93 1-1-16,-5-2-1 0,2 3 1 0,-2 0-2 16,-1 2-5-16,-1 0-1 0,1-1-6 0,0 3-3 15,1-3 3-15,1 2-6 0,-2 2 2 16,4-3 1-16,-1 2-6 0,2-2 6 0,4-1-10 0,3-1-12 16,6-1-18-16,2-4-41 0,3-3-54 15,3 0-73-15,3-3-108 0,0 0-302 0,3-1-753 16</inkml:trace>
  <inkml:trace contextRef="#ctx0" brushRef="#br0" timeOffset="230313.812">5694 9938 734 0,'0'0'485'0,"0"0"-177"0,0 0-33 16,0 0-24-16,0 0-50 0,0 0-41 0,0 0-34 0,0 0-41 15,0 0-30-15,0 0-19 0,0 0-8 16,0 0 18-16,0 0 16 0,84 0 16 0,-92 6 3 16,0 2-17-16,-5 1-14 0,-1 0-9 0,-6 2-9 15,-4-2-3-15,-2 4-6 0,-4-3-4 0,-2 5-5 16,-2-3-5-16,-1 4-3 0,-1-2-3 16,-1-1 2-16,2 0 1 15,1-2 0-15,7-1 0 0,2-2-8 16,6-1-8-16,3 0-20 15,6 0-29-15,5-3-47 16,1 1-70-16,4-3-120 16,0-1-584-16,0-1-736 0</inkml:trace>
  <inkml:trace contextRef="#ctx0" brushRef="#br0" timeOffset="231130.67">6961 9845 578 0,'0'0'493'0,"0"0"-44"0,0 0-107 0,0 0-46 0,0 0-45 16,0 0-52-16,0 0-52 0,0 0-52 0,0 0-41 16,0 0-25-16,0 0-15 0,0 0 2 0,0 0 4 15,0 0 6-15,-106 29 6 0,82-14-3 16,-3 2-4-16,-3 0-5 15,1 2-7-15,-1 0 2 0,3-2-2 0,-3 2-2 0,2-3-3 16,0 1-3-16,6-1 0 0,0-2-3 0,0 0 2 0,4-3 0 16,0 1-1-16,6-3 0 15,2-1-4-15,2-1-6 16,5-3-13-16,1 0-26 16,2-2-34-16,0-2-39 0,3 0-47 0,6 0-122 15,0 1-471-15,-4-1-801 0</inkml:trace>
  <inkml:trace contextRef="#ctx0" brushRef="#br0" timeOffset="231420.4406">7799 9819 0 0,'0'0'625'0,"0"0"-268"0,0 0-53 0,0 0-26 16,0 0-37-16,0 0 11 0,0 0-16 0,0 0-24 15,0 0-49-15,0 0-48 0,0 0-26 16,0 0-15-16,0 0-13 0,0 0-16 0,-144 74-8 0,113-62-3 16,0-1-8-16,-4 1-2 0,2-1-8 15,0 1-7-15,-4 0-3 0,4 3-5 16,-5-3 4-16,5 3 0 0,-3-2-2 0,2 1 2 0,1 0-5 16,1-2-1-16,3 0-3 0,4-1 1 15,2-3-11-15,7-1-17 16,3 0-25-16,1-3-46 0,8 1-56 0,0-3-96 0,4 1-239 0,0-3-599 15,5 1 77-15</inkml:trace>
  <inkml:trace contextRef="#ctx0" brushRef="#br0" timeOffset="231681.0656">8294 9874 653 0,'0'0'681'0,"0"0"-349"0,0 0-83 16,0 0-26-16,0 0-41 0,0 0-31 0,0 0-38 16,0 0-29-16,0 0-26 0,0 0-14 0,0 0 0 15,0 0-6-15,0 0-3 0,-71 42-6 16,44-29 1-16,-3 0-4 0,-1 0-4 0,-2 1 3 0,-4 1-11 16,-3-1-1-16,-1 0-5 0,-1 3-6 0,-2-2 5 15,-2 1 0-15,4-1-1 16,1-1 0-16,2-2-12 0,6-1-8 0,3 0-20 0,5-3-33 15,6-1-44-15,2 1-69 0,7-3-88 16,8 0-163-16,1-3-473 0,1-2-163 0</inkml:trace>
  <inkml:trace contextRef="#ctx0" brushRef="#br0" timeOffset="231944.1701">8949 9797 1527 0,'0'0'237'0,"0"0"-73"0,0 0-71 15,0 0-31-15,0 0 14 0,0 0 28 0,0 0 15 16,0 0-9-16,0 0-26 0,0 0-16 16,0 0-11-16,0 0-7 0,-144 98-11 0,114-82-10 0,-2 1-4 15,-3-1-3-15,1 0-2 0,-2-2 0 16,0-1-4-16,3 0-4 0,-2-2-3 0,3 1-4 15,0-2 2-15,3 3-3 0,5-4 1 0,-2 1-10 16,9-2-26-16,1 1-57 0,6-1-91 16,8-2-126-16,2-2-410 0,0 0-793 0</inkml:trace>
  <inkml:trace contextRef="#ctx0" brushRef="#br0" timeOffset="232236.4771">9689 9826 1478 0,'0'0'309'15,"0"0"-61"-15,0 0-55 0,0 0-61 0,0 0-19 16,0 0-19-16,0 0-17 0,0 0-8 16,0 0-12-16,0 0-11 0,-123 55-12 0,98-44-13 0,1 3-9 15,-1 1-5-15,-2 1-3 0,4 1 0 16,-4 0 0-16,3 2-1 0,-3-1 0 0,3 0-3 15,-3 2-1-15,5 0-1 0,-4-2-3 0,2-1-8 16,2-1-17-16,3-4-21 0,0-1-41 16,5 0-41-16,0-4-66 0,7 0-167 0,2-4-528 15,2 0-228-15</inkml:trace>
  <inkml:trace contextRef="#ctx0" brushRef="#br0" timeOffset="232480.0743">10193 9883 1943 0,'0'0'234'16,"0"0"-51"-16,0 0-42 0,0 0-25 16,0 0 6-16,0 0-9 0,0 0-27 0,0 0-25 0,0 0-25 15,0 0-7-15,0 0-4 0,0 0-7 16,0 0-3-16,-137 71-3 0,114-56-2 0,-6 0-4 15,0 1-1-15,-2 1 0 0,1 2-3 0,2-2 1 16,0 1 0-16,1 0-6 0,0-1-9 0,2 0-26 16,3-3-34-16,1-2-43 0,5-3-43 0,3 0-74 15,3-3-167-15,3-1-533 16,6-3-275-16</inkml:trace>
  <inkml:trace contextRef="#ctx0" brushRef="#br0" timeOffset="232773.9297">10972 9911 1943 0,'0'0'201'0,"0"0"-59"0,0 0-27 16,0 0-10-16,0 0 11 0,0 0 6 0,0 0-13 15,0 0-33-15,0 0-31 0,0 0-15 0,0 0-14 16,0 0-4-16,-121 40-2 0,110-30-1 0,-1 2-1 16,-2-1-1-16,-1 2-1 0,-1 0-2 15,-2-1 4-15,-1 2-3 0,0 1 1 0,1-1 1 16,0-1-7-16,0-1-2 0,-1 2-4 16,2-4-23-16,3 1-36 0,2-3-68 0,0 1-139 15,4-5-375-15,3 0-933 0</inkml:trace>
  <inkml:trace contextRef="#ctx0" brushRef="#br0" timeOffset="233144.4274">11479 9867 0 0,'0'0'0'0,"0"0"0"0,0 0 102 0,0 0 108 15,0 0 53-15,0 0 44 0,0 0 23 0,0 0-69 16,0 0-75-16,0 0-56 0,0 0-39 0,0 0-11 16,0 0 5-16,0 0 2 0,22-24 0 0,-18 24-5 15,-2 0-16-15,-1 0-9 16,-1 0-10-16,2 0-13 0,-2 0-9 0,0 0-10 0,0 1 15 15,0 4 16-15,-2 2 13 0,-1 1 10 0,-3 3-11 16,1-1-11-16,-3 2-7 0,1 2-5 0,-4 0-4 16,1 3-6-16,-3-1-3 15,-2 4-4-15,1-1-2 0,-3-1-3 0,2 0-4 16,-1 1 0-16,3-2-2 0,0-1-2 16,3-1 2-16,0-1-4 0,1 0 0 0,2-4-4 15,0-1-23-15,4 0-46 0,-1-3-107 16,0-2-238-16,2-1-914 0</inkml:trace>
  <inkml:trace contextRef="#ctx0" brushRef="#br0" timeOffset="239803.1121">11292 13487 0 0,'0'0'0'0,"0"0"141"0,0 0 299 16,0 0-42-16,0 0-62 0,0 0-48 0,0 0-43 0,0 0-32 0,0 0-29 16,0 0-23-16,0 0-13 0,0 0-18 15,-6-32-9-15,6 31-14 0,0-1-17 16,-2 1-8-16,2-2-10 0,0 2-6 0,0-1-1 15,0-1-6-15,0 1-6 0,0-1-4 0,0 1-4 16,0 1-6-16,0 0-5 0,0 0 1 16,0 1-8-16,0-2-3 0,0 2-3 0,0 0-11 15,0 0 0-15,-1 0-3 0,1 0-1 0,0 0 2 16,0 0-5-16,0 0-2 0,0 0-2 0,0 3-1 16,0 0 3-16,0 3 3 0,0 3 2 0,-1-1 2 15,1 2-4-15,0 3 1 0,-1 1 0 0,1 2 1 16,-1-1 3-16,1 1 0 15,-3 0-1-15,0-1-5 0,2 1 5 16,-1 2-4-16,-1-3 3 0,1-1 1 0,-2 1-6 0,0-1 3 16,1-1-4-16,1-1 0 0,0 1 3 15,-1-2-2-15,1-2 3 0,1-1 0 0,-2-3-4 16,2 1 0-16,0-2-2 0,1-1 6 0,-2-1-5 0,2-1 2 16,0 1-1-16,0-2-7 0,0 0 2 0,0 0-7 15,0 0-6-15,0 0-12 16,0 0-17-16,0-3-23 0,2-1-36 0,1-3-49 15,1 0-89-15,1-2-271 0,-2 2-711 16,0 3-196-16</inkml:trace>
  <inkml:trace contextRef="#ctx0" brushRef="#br0" timeOffset="240180.4554">11440 13389 666 0,'0'0'895'0,"0"0"-561"0,0 0-88 16,0 0-4-16,0 0-30 0,0 0-21 15,0 0-43-15,0 0-49 0,0 0-32 0,0 0-20 0,0 0-8 16,0 0 5-16,0 0 1 0,4-2-3 16,-3 2-2-16,1 0-5 0,1 0 2 0,2 0-2 15,1 3-3-15,3-3-7 0,2 0-5 16,1 0-4-16,0 0-4 0,2 0-2 0,-1 0-4 15,3 0 0-15,-3 0-1 0,3 0-2 16,-3 2 1-16,1 1-3 0,-1 0-1 0,-2 0 2 16,-1 2-1-16,0 0 0 0,-4 0 3 0,2 2-4 15,-5-1 1-15,1 2-1 0,-3 0 0 16,-1 2 4-16,0 1 1 0,-1 2 1 16,-4 2-1-16,0-1 1 0,-3 3-2 0,-2-1 0 15,0 0 2-15,-4-1-2 0,1 1 1 0,0-1-1 16,0 0-3-16,1-1 2 0,-2 0-3 0,2-2 2 15,1 1 2-15,-1-4-15 0,5 4-23 0,-2-4-57 16,5-2-102-16,1-1-346 0,2-3-1146 0</inkml:trace>
  <inkml:trace contextRef="#ctx0" brushRef="#br0" timeOffset="242039.4041">5628 9250 0 0,'0'0'464'0,"0"0"18"15,0 0-68-15,0 0-37 0,0 0-52 0,0 0-51 0,0 0-41 16,0 0-48-16,0 0-47 16,0 0-38-16,0 0-34 0,0 0-31 0,7-28-18 0,-7 28-10 0,0 0-10 15,0 3 7-15,1 5 8 16,1 1 7-16,1 2 10 0,-1 3 2 15,0 1 1-15,-2 1 0 0,0 3 0 0,0 0 3 16,0 3-2-16,0 0-3 0,-4 1-4 0,-1 0-9 16,2-3-6-16,-4 2 0 0,4-2-2 15,-4-1-1-15,5-1-1 0,-3-3-1 0,1 0-3 0,3-3 3 0,-2 0 2 16,2-4 0-16,0-1-2 16,-2-1 0-16,2-3-3 0,1 1-1 0,0-3 4 0,0 1 4 15,0-2 7-15,0 0 8 0,0 0 6 0,0 0 5 16,-1 0-2-16,1-4-8 15,-3-2-6-15,-2-1-9 0,2-3-7 0,-1-2 2 16,-1-1-5-16,3-2 3 0,-3 0-2 0,3-3 0 0,0-2 3 16,-1-2-3-16,1 0-1 0,0-2-2 0,2 1-3 15,0-1 4-15,0 0 3 0,4-1 0 0,0 3 0 16,2-1-3-16,3 0-4 0,1 1 0 16,2 1-1-16,2 3 1 0,5-1 2 0,1 2 1 15,0 2-3-15,0 2 0 0,2 2-1 16,-4 0 1-16,1 2 4 0,-3 1-2 15,2 3-1-15,-6 0-2 0,5 3-2 0,-6 1 0 16,1 1 0-16,-3 1 0 0,1 6 2 0,0-1 0 16,-4 4-2-16,-1 0 1 15,-2 2-1-15,2 3 3 16,-3 0 4-16,-2 3 2 0,0-1-4 0,-4 2 2 0,-2 1-2 0,-4 0-3 0,-1-1 7 16,1 0-3-16,-4-3-1 0,3 0 1 0,-2-2-3 0,1-2 3 0,1-1 4 15,0-2-1-15,1-1 2 0,1-2-2 16,2-3-5-16,3 1 1 15,-1-3-1-15,3 0 5 0,1-1 3 0,1 0 1 0,0 0 0 0,0 0-2 16,0-1-3-16,3-3-5 0,2 0 0 0,-1-3-3 16,3 0 1-16,3 0 1 15,1 0-3-15,1 1 2 0,4 1 0 0,-4-1 0 0,1 2-2 16,5 1 1-16,-1 0 1 0,1 2 2 16,2 1-1-16,-2 0 1 0,1 0 0 0,1 3 0 15,-3 2 3-15,-2 1-3 0,-2 1-3 16,-1 3-2-16,-3-1 2 0,0 1 2 0,-4 2 2 0,-2-1 4 15,0 3-5-15,-1-1 2 0,-2 1-1 0,0 2-1 16,0-3 2-16,-3 1-1 0,-2 0 3 0,-2 0-1 16,2 0-2-16,-5-1 5 0,1-1-2 15,-2-1 2-15,-3 0 2 0,0-1-4 16,0 1 1-16,-3-2-2 0,1 0 3 0,-1-1-1 16,-1-2 3-16,0-1 1 15,0 0-2-15,3-2 1 0,-2 0-3 0,4-1-1 0,-2 0 2 0,2 1-4 0,0-2 5 16,3-1 2-16,0 0-5 15,1 0 7-15,3 0-4 0,0-1 2 0,1 1 4 16,1-2-5-16,-2-1 3 0,2 1-2 0,2-1-2 16,-1 1 4-16,0 0-2 0,2 0 0 15,-1-1-2-15,2 1-2 0,-1 0-1 0,0 0-1 0,1 2 2 16,0-1-2-16,0 1 1 0,0-1 2 16,0 0-4-16,0 1 5 0,0 0-4 0,0 0-3 15,0 0 2-15,0 0-30 0,0 0-32 16,0 1-71-16,2 4-163 0,-1-1-803 15,1-1-632-15</inkml:trace>
  <inkml:trace contextRef="#ctx0" brushRef="#br1" timeOffset="277310.7648">2829 12528 0 0,'0'0'0'0,"0"0"0"0,0 0 215 15,0 0 108-15,0 0-67 0,0 0-78 0,0 0-61 16,0 0-43-16,0 0-27 0,0 0-14 0,0 0-2 16,0 0 1-16,8-19 9 0,-8 17 6 0,1 1 10 15,0 0 17-15,-1-1 10 0,0 0 13 16,0 2 2-16,0 0-12 0,0 0-12 0,0 0-18 15,0 0-11-15,0 0-3 0,0 0 1 0,0 0 0 16,0 0-3-16,0 0-5 0,0 0-9 0,0 0-5 16,0 0-4-16,0 0-3 0,3 0-2 15,-3 0-1-15,0 2-2 0,1-2-1 0,-1 0 0 16,0 0 0-16,2 0-2 0,-2 0 1 0,1 1 4 16,1 0 7-16,1 0 12 0,3-1 8 0,-2 1 2 15,3-1-3-15,-1 0-7 0,3 0-5 16,-1 0-3-16,1 0 0 0,0 0 1 0,1 0 0 15,0 0 0-15,-1 0-2 0,2 0-6 0,-2 0-4 16,2-1-1-16,0 0 0 0,0 0 3 16,0 1-2-16,2 0-4 0,-3 0-5 15,2 0 3-15,2 1 1 0,-2-1 4 16,5-1 0-16,-1 0-5 0,-1 1 0 16,1-2-2-16,1 1-2 0,-2 1 2 0,1-2 0 15,2 0 1-15,-3-1 2 0,3 1-3 0,-1 0-1 0,2-2-1 0,-2 1 0 16,1-1 2-16,2 2-1 0,-3 1-1 0,1-2-1 15,0 2 0-15,2-1-1 0,-1 0 1 16,2 1 2-16,-2-1-1 0,2 0 0 0,-2 1-2 16,2 0-1-16,-2 1 2 0,-1-1 1 0,2 0 0 15,-3 0 2-15,4-2-3 0,-1 2-1 0,1-1 0 16,0 1-2-16,2-1 4 16,-1 1 0-16,1 0 0 0,-2-1 1 0,4 1-3 0,-2-2 0 0,0 1 0 15,1 1 1-15,2-1 0 0,-2 0 1 16,1 1 0-16,0 1-3 0,0-2 2 0,0 1-1 15,0 0 0-15,-4 0 0 0,3-1 1 16,-2 1 0-16,3 0-3 0,-2 1 2 0,2 0 2 16,-2 1-2-16,1-1 1 0,-5 0-1 0,2 0 0 15,0 0-1-15,-1 0 2 0,0 0 2 16,2 0-2-16,-1 0 2 0,3 0-2 0,-2 0-1 16,2 1 1-16,-2-1-2 0,5 0 3 0,-4 0 0 0,3 0 0 15,-1 0 0-15,1 2-2 0,-1-2 0 16,3 0-1-16,-1 0 1 0,3 0 2 15,0 0 0-15,1-3 0 0,2 1 0 0,-1 1-2 16,-2-2 2-16,1 1 0 0,1 1-1 0,-1 0 1 0,2-1-3 16,-2 1 1-16,-1 1 1 0,0-1 0 15,-1 0 2-15,-1 1-3 0,2 0 2 0,-1 0-2 16,-4 0-2-16,3 0 2 0,-1-2 0 0,-2 1 2 16,2 0 4-16,-3 1-4 0,3-1-1 15,-4 0-1-15,6-1-2 0,-2 1 3 0,4 1 1 16,2 0 1-16,-1-2-2 0,4 1 0 15,0 0-1-15,3-1-2 0,1 0 3 0,-2 1 0 16,1 0 1-16,-1 0-1 0,2-1-2 0,-1 1 0 0,1 0 0 16,-1 0 2-16,2-1 2 0,0-1 0 15,-2 1-1-15,1 1 0 0,-1-2-1 0,-2 1 0 16,2 1-1-16,1-2 0 16,-5 2 1-16,2 0-1 0,1 0 0 0,-2-1 1 0,3 1-2 15,0-1 2-15,-3 0 0 0,0 0 0 0,3 1-2 16,-5 0 2-16,3-1-1 0,-2-1-1 0,2 2 5 15,-4-2-2-15,2 3 0 0,-2 0-2 0,-1-1-4 16,0-2 5-16,2 2-2 0,0-1 3 0,-2 0 2 16,-1-1-5-16,-1 1 2 15,1 1-1-15,0-1 0 0,-1-1 0 0,2 1 1 0,-1-1 2 16,3 2-3-16,-3-1 0 0,-1 2-2 0,1-2 2 16,-4 0 2-16,3 1-1 0,0 0 1 15,-1 0-2-15,1 1-3 0,-1 0 4 0,0-1-2 16,-4 1 1-16,4 0 3 0,1-1-4 15,-1 1 1-15,0-2-1 0,-3 4-2 16,2-4 4-16,-1 2 0 0,-1-1 0 0,2 0 4 16,3 0-4-16,-2 0-3 0,2 0 2 0,0-1 0 0,0 1 0 15,0 0 2-15,0-1-2 0,-1 1 0 16,1-1-1-16,-3 0 0 0,3 0 2 0,-1 0 2 0,0 0-3 16,-1-1 1-16,0 1-1 0,-4 0-3 15,3-1 6-15,-4 2 0 16,4-1 0-16,-5-1 1 0,5 1-4 0,-4-1 0 15,2 2-1-15,-4-1-1 0,0 0 3 0,3 0-1 0,-4 1 0 0,2 0 3 16,-3-1-4-16,1 1 1 16,0 1 0-16,0-1 2 0,2 0-2 0,0 0 2 15,-1 0-2-15,-1-1-4 0,0 1 4 0,2 0 0 16,0 0 1-16,0-1 4 0,0 1-4 0,0-1-1 0,2 1-1 16,-2-2-5-16,-1 3 8 0,5-3-2 15,-4 2 2-15,0-2 1 0,1 1-4 0,-3 1 1 16,1 0-1-16,-1-1-1 0,1 0 3 15,1 1-1-15,-2 0 0 0,1 0-2 0,-1-1 2 0,-2 1-1 0,2 0 2 16,-1 0 4-16,-3 0-4 16,4-2 0-16,-3 2-3 0,4 0-2 0,-3 0 3 0,0-2 2 15,2 2 1-15,-1 0 3 0,-1 0-5 16,2-1 0-16,-1 1-1 16,-1-1-3-16,2 1 5 0,0 0 0 0,-1 0 0 0,1-1 2 0,0 1-3 15,1 0-2-15,2-1 3 0,-3 0-2 0,1 0 2 16,-1 1 0-1,1 0-3-15,1 0-3 0,-4-1 6 0,0 0-2 0,2 0 2 0,0 0 5 16,0 0-7-16,3 1 1 16,-3 1-2-16,1-3-3 0,-1 2 6 0,1 0-1 0,-2 1 1 15,3-2 0-15,-2 0-1 0,0 1-2 16,0-2 2-16,-2 2 2 0,2 0-2 16,-2 0 1-16,1 0-1 0,-1 0-5 0,2-1 5 0,0 1-1 15,-1 1 3-15,-2-1 4 0,1 1-6 0,0-1 2 16,0 1-4-16,-3-1-4 0,1 0 6 0,1 1 1 15,-4-2 0-15,3 1 3 0,-2 2-4 0,1-1-1 16,-3 0 0-16,2 0 1 0,-1 0 0 0,-3-1 2 16,5 1-1-16,-5 0-5 0,-1-1 5 15,0 1-1-15,-4-1 0 0,2 0 8 16,1 0-8-16,0-1 1 0,0 1-1 0,0 0-6 0,-1 0 8 16,2-1 0-16,0 1 2 0,2 0 4 15,-1-1-5-15,-1 0 1 0,2 1 0 16,-1 0 0-16,3-1 3 0,1 1-1 0,-2-1 0 15,4 1-1-15,-2 0-1 0,3 1-2 0,-1 0 0 0,0-1 3 16,4 1-1-16,-1 0-2 0,1 1 0 16,4-1-6-16,-2 0 5 0,3 0 1 0,-2 0 2 0,3 0 5 15,-3 0-6-15,0 0 0 0,-1 0 1 16,2 0-4-16,-2 0 6 0,4-1 3 0,-1 0 2 16,0 1 2-16,2-1-4 0,0 2 0 15,-2-2-1-15,0 1 1 0,-2-2-2 0,1 0 1 16,-3 0-2-16,2-1-3 0,1 1 3 0,-1 0-3 15,0 1 3-15,2-1 3 0,-2 0-6 0,2 0 0 0,-2 1-1 16,-3-2-6-16,1 2 7 0,1-2 0 16,-2 1 2-16,1 0 3 0,-1-1-6 0,1 1 0 15,-2-1 1-15,-1 2-2 0,-1-1 2 16,1 0 2-16,-2 1-1 0,1-1-2 16,-4 0 1-16,3 0-2 0,0 1 0 0,-3 0 5 15,2-2-5-15,-2 2 1 0,3 1-2 16,-2-1-3-16,1 1 4 0,-2 0-2 15,2-1 4-15,-1 1 2 0,1 0-6 0,-3 0 2 0,2 0-3 0,-2 0-1 16,2 0 4-16,-1 0 2 0,2 0-1 16,-1 0 0-16,2 0-2 0,0 0-1 0,-1 0 1 15,-1 0 1-15,0 0-1 0,0 0 2 0,0 0-3 0,-2 0-2 16,-1 0 3-16,0 0 0 0,-1 0 2 16,-2 0 4-16,1 0-6 0,0-1 2 0,-1-1-2 15,-1 1-2-15,1 0 3 0,0 0 1 16,-2 0 0-16,2-2 3 0,0 2-4 0,0 1-1 15,-1 0-2-15,1 0 1 0,-2-1 1 0,2 1 1 16,2-1-1-16,-2 0-1 0,0 1 2 0,2 0-3 16,-4 0 4-16,2 0 1 0,0 1-3 15,-2-1 1-15,2 0-3 0,-1 0-1 0,0 0 4 0,-2 0 0 16,2 0 0-16,-1 0 4 0,2-1-6 16,-2 1 2-16,1-1-2 0,2 1 0 15,0-2 2-15,0 1-1 0,-1 1 1 0,-1-1-1 0,1-1 0 16,-2 2-1-16,1 0 1 0,2 0 2 15,-5-1-1-15,0-1 2 0,1 2-4 16,-2-1 0-16,1 0 1 0,0 1-1 0,-3 0 3 16,2-1 1-16,-1 1-3 0,-1-1 2 0,3 1-3 15,-1 0-1-15,1 0 2 0,1-2 0 0,0 2 2 16,3 0-2-16,0-1 0 0,2 1-1 0,0 0 0 16,3 0 2-16,-3 0-1 0,3 0 1 15,-3 0-1-15,-3 0-1 0,0 0 1 16,2 0 0-16,-5 0 1 0,1 0 1 15,1 0-2-15,-4 0 0 0,1 0-2 0,1 0-1 16,-3 0 4-16,1 0-2 0,-2 0 2 0,-1 0 1 16,1 0-2-16,-1 0 3 0,0 0-2 0,0 0 0 0,0 0 2 15,2 0-1-15,-2 0 1 0,1-1-1 0,0 0 0 0,1 1-2 16,2 0 1-16,-1 0 1 0,2 0-2 16,1-2 1-16,-1 4-2 0,0-2-2 0,1 0 3 15,0 0 0-15,3-2 1 0,-1 2 0 0,-1 0-1 16,0 0-1-16,1 0 0 15,-2 0 1-15,-1 0 0 0,0 0 1 0,-1 0 1 0,1 0-2 16,0 0 0-16,-4 0 0 0,1 0 2 16,1 0 1-16,-3-1 0 15,1 1 0-15,-1 0 1 0,0 0-1 0,0 0 1 0,2 0-3 0,-2 0 2 16,0 0 4-16,0 0-7 0,0 0 6 16,0 0-2-16,0-1 3 0,0 1 1 0,0 0-3 15,1-1-1-15,-1 0-2 0,0 0 0 0,0 1-2 16,0 0 2-16,0 0 0 0,0 0-1 15,0-2 3-15,0 2-4 0,0 0-5 0,-1 0-13 0,-5 0-42 16,-3-1-96-16,3 1-496 0,-1-1-1035 0</inkml:trace>
  <inkml:trace contextRef="#ctx0" brushRef="#br1" timeOffset="280339.3367">2781 12875 0 0,'0'0'0'0,"0"0"0"0,0 0 0 0,0 0 97 0,0 0 223 0,0 0-46 0,0 0-50 15,0 0-44-15,0 0-31 0,0 0-12 0,0 0-6 16,0 0 14-16,-2-4 7 0,2 2-2 0,0 0-8 15,0 0-19-15,0 1-14 0,0 1-21 16,2 0-16-16,-1 0-16 0,1 0-20 0,0 0-11 16,-2 0-15-16,2 0-9 0,-1 0-3 15,-1 0-1-15,1 0 4 0,1 1 1 0,1 1 0 16,-1 2 0-16,0-2-3 0,-1 2 3 0,4-3 1 16,-2 1 4-16,2 0 7 0,2-2 8 15,2 1 8-15,0-1 3 0,3 1-2 0,2-1-1 16,1 0-5-16,2 0-2 0,1 0-4 0,1 0-1 15,2 0-2-15,1-1-2 0,2 1 0 0,-2-1-2 16,2 1-1-16,2-2-2 0,-5 1-1 16,4 0-3-16,0 1-1 0,-1 0 0 0,1-1 0 0,-3 1-1 15,0 0 1-15,1 0-1 0,2 0-4 16,-3 0 1-16,3 1-1 16,1 1 1-16,1 0 1 0,2-1 0 15,3 1 1 1,-1 1 0-16,2-2 2 0,0 1-1 0,0-2-2 0,2 2 3 0,0-2-4 0,1 0 3 0,-1 0-1 0,1 0-1 0,0-3 2 15,0 2-1-15,-1 0 0 0,0-2-1 16,2 2 0-16,1 0 0 0,-1 0 0 0,-1-1 0 0,2 0 2 16,0 1-1-16,0-1 1 0,-2 2-2 15,1 0 1-15,-2 0-2 0,2-1 0 0,-2 0 2 16,0 0-1-16,-1 0 0 0,-2 0-1 16,2 0 0-16,-1 2 0 0,-3-2 2 0,1 1 1 0,0-2 1 15,-1 2-2-15,1-1-1 16,2 0-1-16,-2 0-1 0,0 1 3 0,1-2-2 0,1 2 2 15,2 0-2-15,-2-1-1 0,5 1 2 16,-1-2-1-16,2 2 1 16,-1-1 2-16,0 0-3 0,-1 0 1 0,0 1-2 0,2-1 0 0,2 0 2 15,-1 0 0-15,0-1 2 0,2 1 1 16,-2 1-3-16,0-3 1 16,2 3-2-16,-2-2 1 0,0 0 1 0,2 2 0 0,-2-1-2 15,0 0 0-15,2 1-1 0,-2-1 0 0,0 0 1 16,2-1 1-16,-2 1 0 0,1 0 1 0,1 2-3 0,-2-1-1 15,1 0 1-15,-1-1 0 0,0 0 2 0,0 0 1 16,1 0-2-16,0-1 1 16,-2 2-1-16,1-1-1 0,0 0 3 0,0 0-2 0,-1 0 2 15,4 0-2-15,-2-2 0 0,-1 1 0 0,-2-1 0 16,3 1 2-16,-1 1-2 0,-1-1 1 0,2 1 0 16,-2-1-3-16,0 1 2 15,2-2 0-15,-1 2 0 0,-1 0 2 16,0 0-1-16,-2-1 0 0,1 0-1 0,1 1 0 15,-1 0 1-15,-4-1 1 0,6 2 0 0,-6-3-2 16,2 2 0-16,-3-1 0 0,0 1 0 0,1-2 1 0,-1 2 0 16,-1 1-1-16,0-1 0 0,4 1 0 0,-4 0 3 15,-1 0-2-15,1-2 2 0,0 0 3 16,0 1-6-16,4-1 2 16,-4 1-2-16,1 0-4 0,2 0 4 0,-2 0 0 0,0-1 2 0,3 0 1 15,-2 2-3-15,2-2 1 0,-2 1-2 16,-3-2 0-16,1 1 3 0,-2 0-2 0,0 0 2 15,0 0-1-15,-3-1-1 0,-1-1 0 0,1 0 0 0,0 2 2 16,-3-2 0-16,3 1-1 0,-2 0 0 16,-3 0-2-16,4 1 2 0,-4-1-1 15,2 0 1-15,1-1 2 0,-3 1-3 0,1 0 2 0,1 2-3 16,0-1-2-16,-2-1 4 16,5 0 0-16,-3 1-1 0,5 0 3 0,0 0-4 0,2-2 1 15,-2 2 0-15,2-1 0 0,-2 1 0 0,-2 1 1 0,1-1-1 16,3 1-3-16,-4 0 3 0,2-2 0 0,-3 1 0 15,3 0 4-15,-1 0-3 0,1 1-1 16,-4 0-1-16,4 0-2 0,-4 0 3 16,1 0-1-16,1-1 3 15,-3 0 2-15,2 1-5 0,-2-1 1 16,-3-1-2-16,0 2-1 0,1-1 4 0,-3 1 1 0,2-1-2 0,2 1 0 16,-2 0 0-16,0-1-1 0,2 1 1 0,-2-1 2 15,0 1-1-15,0 0 0 0,0 1 0 0,-1-2-7 16,0 2 5-16,1-2 1 0,-1 0 1 15,1 1 7-15,0-2-8 0,1 2-1 0,-1 0 0 0,1 0-3 16,-4-2 4 0,2 2 0-16,-1 0 2 0,0 0 3 0,1 0-6 0,1-1 1 0,-2 1-1 0,2-1-3 15,0 0 5-15,-2 2 0 0,2 0-2 16,1-1-2-16,-3-1 3 0,2 2-2 0,2-2 2 16,-4 1 5-16,0-1-5 0,4 1 1 0,-3-1-2 15,4 1-6-15,-1-2 7 0,2 0 0 16,1 2 2-16,-2-1 6 0,2 0-9 0,-1-1 0 15,1 1 0-15,1 0-3 0,-3-1 5 0,5-1 0 16,-3 2 0-16,1 0 0 0,3-2-2 0,-3 2 0 16,0-2 1-16,1 1 4 0,0 0-5 15,-3 0 2-15,3 2-3 0,1-2-7 0,-1 1 9 16,0 0 0-16,-1-1 0 16,2 2 7-16,-2-1-8 0,-2-1 1 0,1 3-2 15,-2-3-3-15,3 1 6 0,-1 1 0 0,-1-1 0 0,-2 0 1 0,-2 0-3 16,3 0-1-16,-3 0 2 15,-2 0 1-15,1 0-1 0,0-1 2 0,-4 2-2 0,1-1-2 0,1 2 4 16,-1-3-4-16,0 2 4 16,-1 0 2-16,2-2-4 0,-1 2 1 15,-1 1-3-15,2-2-3 0,1 1 5 0,-4 0 0 16,2-2 2-16,-3 2 1 0,5 0-4 0,-3 0 0 16,0 0 0-16,2-2-1 0,-1 2 2 0,-1 0 1 0,2 0-1 15,3 0 1-15,-4-1-2 16,3 1 0-16,0-1 2 0,-1 1 3 0,1-2-4 0,-1 1 0 15,2 0-1-15,1 0-5 16,2 2 7-16,-2-2 0 0,3-1-1 0,0 1 2 0,1 1-2 16,-1-1-1-16,-1-1 0 0,2 2 0 0,0-1 2 15,0-1 1-15,1 1-1 0,-1-1-2 16,2 0 1-16,-2 1-2 0,2 0 2 0,-2-1 2 16,0 2-1-16,1-1 0 0,2 2-1 0,1-2-2 15,-2-1 2-15,2 2-1 0,1-1 3 0,1 1 2 0,-1-1-4 16,-1 1-1-16,1 0 0 0,0 0-2 15,0-1 4-15,2 0 0 0,0 1 0 16,-2 0 1-16,-2 0-2 16,0-2 2-16,-1 1-2 0,-4-1 4 0,2 2-2 0,-3-3 0 0,1 1-1 15,1 0-6-15,-6-1 7 0,2 1-2 0,-2-2 3 16,-3 2 3-16,-1 0-3 0,-3 0-1 0,2 0-2 16,1-1-3-16,-2 3 3 0,3-1 0 0,-3 0 2 15,2-1 2-15,-1 1-5 0,-1 1 2 16,1 0-2-16,-2 1 0 0,0-2 1 0,-3 2 1 15,0-1 1-15,-1 1-5 0,-2-1 4 16,2 1-1-16,-3-2 0 0,1 2 5 0,-3 0-4 0,1 0 0 16,-1 0-1-16,0 0-6 0,2 0 7 15,-3 0-2-15,1 0 4 16,3 0 6-16,-3 0-9 0,2 0 0 16,-1 0-2-16,0 0-3 0,1 0 5 0,-3 2 1 0,2-2 1 15,0 0 1-15,0 1-2 0,2-1-2 0,-4 1 2 0,2-1 3 16,0 0-1-16,-1 2 2 0,3-2-2 0,-1 1-5 15,2 0 6-15,-2-1-1 16,1 0 2-16,-2 1 5 0,2-1-6 0,2 0 0 0,0 1-2 0,-1 0-6 16,3 1 6-16,-1-2 0 0,0 0 2 15,1 0 3-15,-1 2-7 0,1-1 0 0,-4 0 0 16,0 0 0-16,3-1 1 16,-6 0 2-16,1 2-2 0,0-2-3 0,-4 0 3 0,0 0 2 0,0 0 1 15,0 0 9-15,0 0-6 0,0 0 0 0,0 0-1 16,0 0-6-16,0 0 8 0,0 0-1 15,0 0-1-15,0 0 7 0,0 0-11 0,0 0 0 16,0 0-3-16,-1 0-6 0,1 0 6 0,-1 0-6 16,-2 1-22-16,-1 0-43 0,1-1-101 0,-3 1-453 15,3 1-1011-15</inkml:trace>
  <inkml:trace contextRef="#ctx0" brushRef="#br1" timeOffset="281704.164">13113 11962 0 0,'0'0'0'0,"0"0"0"0,0 0 0 16,0 0 0-16,0 0 99 0,0 0 208 15,0 0-21-15,0 0-19 0,0 0-14 0,0 0-12 0,0 0-18 16,0 0-14-16,-18-11-23 0,17 11-19 16,1 0-20-16,0 0-20 0,0 0-21 0,0 0-25 15,0 0-23-15,0 0-20 0,0 0-8 0,0 0 0 16,0 0-5-16,0 0-1 0,0 0-6 0,0 0-6 16,0 0 0-16,3 2 7 0,5 0 10 0,1-1 10 15,2 0 3-15,9-1-6 0,0 0-8 16,3 1-5-16,6-1-7 15,1 0-5-15,0 0 1 0,2 0-5 0,-2 0 2 0,1 1-3 16,-2-1-1-16,-3 0 3 0,-1 0-7 0,-5 0 2 16,-1 0 0-1,-7 0-3-15,0 0 5 0,-4 0 1 0,-5 0 1 0,0 0 1 0,-3 0 3 16,0 0 2-16,0 0 2 0,0 0 1 0,0 0-2 16,0 0 1-16,0 0 0 0,0 0 0 0,0 0-2 15,0 0-4-15,0 0-5 0,0 0-1 0,0 1-3 16,0-1 0-16,0 1-1 0,0 0-1 0,0 1 2 15,-1 0 0-15,1 1 1 16,-2 2 3-16,2 1-4 16,-1 0 2-16,0 1-2 0,0-1 0 0,1 3 3 15,-1-2 0-15,0 1 2 0,-1 2-3 0,-1-1 4 0,2 0-3 0,0 4 1 16,0-3 2-16,1 2-3 16,0-1 2-16,-2 3 3 0,-1-1-2 0,0-1 6 0,1 2-4 0,0 0-1 0,-1-1 0 15,0 0-4-15,1 1 0 0,-1 0 0 16,-2 0-1-16,3-2 3 0,-2 0 1 0,-1-1 1 15,3 0-1-15,0 0-1 0,-3-2-2 0,3-2-2 16,1 2 2-16,-1-2-1 0,-3 1 3 16,3-2 2-16,1-1-4 0,-1 1 3 0,-1-1-1 0,-1-2-1 15,3 0 2-15,1-1-4 0,-1 0 2 16,0-1-1-16,1 1 1 16,-1-1 3-16,1-1-1 0,0 0 1 15,0 0-1-15,-2 0-2 16,2 0-1-16,0 0 0 0,0 0 2 0,-1 1 0 15,1-1 2-15,0 0 2 0,-2 0-1 0,1 0 3 16,0 0-3-16,-1-1-3 0,-2-2 0 0,0 1-8 0,0-1-4 0,-1-3-15 0,3 1-24 0,0-2-29 16,-1 1-50-16,1-2-86 0,1 4-299 15,0-1-787-15</inkml:trace>
  <inkml:trace contextRef="#ctx0" brushRef="#br1" timeOffset="282104.7623">13483 11904 1665 0,'0'0'327'0,"0"0"-5"15,0 0-74-15,0 0-35 0,0 0-36 0,0 0-46 16,0 0-49-16,0 0-33 0,0 0-24 15,0 0-6-15,0 0 4 0,0 0 5 0,0 0 1 16,-86 53 4-16,65-36 3 0,-3 0-4 0,-1 2 5 16,-4 0-10-16,-1 1-6 0,-1 1-2 0,-4-2-7 15,2 0 1-15,2-2-3 0,4-1-4 0,0-1 6 16,5-1-6-16,-1-2 0 0,4-1 4 16,0 0-6-16,1-1 0 0,3-1 1 15,1-2-3-15,2 0-2 16,3-2 4-16,3 0-3 0,1-1 1 0,0 0 1 15,2-2-3-15,1 2 0 0,1-3-3 16,1 1-12-16,-1-1-9 0,1-1-21 16,0 0-34-1,0 0-28-15,0 0-67 0,0 0-75 0,2-3-189 16,2 1-662-16,0-2-309 0</inkml:trace>
  <inkml:trace contextRef="#ctx0" brushRef="#br1" timeOffset="282350.0008">13121 12051 1289 0,'0'0'508'0,"0"0"-73"0,0 0-141 16,0 0-69-16,0 0-50 0,0 0-42 0,0 0-31 16,0 0-27-16,0 0-18 0,0 0-12 15,0 0-5-15,0 0-4 0,-128 11-5 0,102-1 3 16,-3 0-12-16,-1 2-2 0,1 2-2 0,-1 0-13 16,-1-1 4-16,1 2-2 0,0 0-4 15,0 0 7-15,2-1-7 0,3 2-1 0,0-1 1 16,1-1-8-16,1-2 5 0,3-1 0 0,-1 2-2 15,3-3 5-15,0-1-14 0,2 0-17 16,3-1-24-16,0-1-35 0,4-1-44 0,0-2-59 16,3-2-74-16,0-2-193 0,2 0-584 15,1 0-275-15</inkml:trace>
  <inkml:trace contextRef="#ctx0" brushRef="#br1" timeOffset="282587.6012">12241 12087 1297 0,'0'0'545'0,"0"0"-158"0,0 0-122 0,0 0-45 16,0 0-51-16,0 0-29 0,0 0-30 15,0 0-28-15,0 0-19 0,0 0-9 0,-127 34-16 16,109-23-3-16,0 1-5 0,-2 3-7 0,-3-2 0 16,2 1-4-16,-1 2-4 0,2-1-3 0,-4 1-6 15,2 1 0-15,2-1-3 0,-3 2 0 16,1-2 0-16,1 0-1 0,3 0 0 0,0-4-6 15,5 1-8-15,0-5-23 0,1 0-30 0,4-2-35 16,0-1-57-16,0-3-78 0,1-1-197 16,5-1-641-16,-1 0-366 0</inkml:trace>
  <inkml:trace contextRef="#ctx0" brushRef="#br1" timeOffset="282835.2494">11455 12122 1027 0,'0'0'963'0,"0"0"-660"16,0 0-23-16,0 0-66 0,0 0-53 0,0 0-31 16,0 0-37-16,0 0-26 0,0 0-16 15,0 0-4-15,0 0-3 0,0 0-1 0,-127 54-3 16,109-40-2-16,-1 1-2 0,-4 2-7 0,1-2 1 16,-3 1-6-16,-2-2-5 0,0 3 0 0,-2-1-8 15,0-2-2-15,-2 0-1 0,0-2-3 16,0 0 2-16,-1-2-2 0,4 1 0 0,1 0-2 15,2-2-5-15,1 1 2 0,4-4-3 0,0-3-9 16,4 1-8-16,3-3-24 0,2-1-25 16,3 0-31-16,1-1-40 0,1-5-67 0,2-4-193 15,2 2-610-15,1 2-651 0</inkml:trace>
  <inkml:trace contextRef="#ctx0" brushRef="#br1" timeOffset="283087.6677">10600 12155 1252 0,'0'0'426'0,"0"0"-54"16,0 0-89-16,0 0-54 0,0 0-49 0,0 0-35 16,0 0-36-16,0 0-25 0,0 0-19 0,0 0-9 0,0 0-9 15,0 0-7-15,0 0-6 0,0 0-1 16,-118 82-3-16,104-65 0 0,-3 0-3 0,0 1-7 16,-1-3 0-16,-1 2-5 0,-2-2 1 0,0 0 0 15,-4-2-5-15,3 0-1 0,-3 0-5 0,0-2-5 16,1 0 6-16,-2 1-1 0,5-3-1 15,1 1 4-15,0-2-7 0,6-1-6 0,0-1-6 16,1-2-13-16,3-1-17 0,3-2-20 0,1-1-23 16,2 0-36-16,0-1-65 0,3-6-166 0,0-2-442 15,1 4-824-15</inkml:trace>
  <inkml:trace contextRef="#ctx0" brushRef="#br1" timeOffset="283354.9726">9737 12239 1249 0,'0'0'310'0,"0"0"-6"0,0 0-58 0,0 0-22 16,0 0-2-16,0 0-26 0,-120 1-42 15,101 6-46-15,2 0-30 0,1 1-19 0,-3 2-9 0,-2 1-3 16,2 0-6-16,-3 2-5 0,-1-1-5 16,-2 2-5-16,3 0-4 0,-2-1-5 15,-2 0-4-15,3-1-2 0,-5 1-3 0,5 0-1 0,-3-2-2 16,1-1 0-16,-2 1-2 0,2-3 0 15,-1 1 9-15,3-2-11 0,-4-1-2 0,5 0-12 16,-2-1-23-16,2-2-8 16,-1-1-25-16,1-2-22 0,3 0-27 15,-2-5-41-15,4-2-65 0,1-1-157 0,-2-2-347 16,7 1-321-16,2 3 474 0</inkml:trace>
  <inkml:trace contextRef="#ctx0" brushRef="#br1" timeOffset="283601.7874">8724 12314 0 0,'0'0'0'0,"0"0"437"0,0 0 50 15,0 0-41-15,0 0-47 0,0 0-60 16,0 0-65-16,0 0-72 0,0 0-67 0,0 0-44 0,0 0-30 16,0 0-12-16,-126 9 8 0,111 5 4 15,-1 1 3-15,-2 0-1 0,-3 3-11 0,-1 0-10 0,-3 0-4 16,3 1-8-16,-1 1-5 0,-4 0-4 16,3 3-9-16,-3-1-2 0,3-3-4 0,-2 1-1 15,3-4 3-15,1-4 0 0,2 0 1 0,1-4 5 16,1-1-8-16,6-3-2 0,1 0-2 0,0-3-6 15,2 0-9-15,3-1-16 0,3-1-24 16,1-4-34-16,1-3-43 0,1-2-58 0,0-3-91 16,0-1-158-16,3-5-317 0,-1 4-294 15,0 6 613-15</inkml:trace>
  <inkml:trace contextRef="#ctx0" brushRef="#br1" timeOffset="283820.7944">8022 12392 0 0,'0'0'0'16,"0"0"259"-16,0 0 130 0,0 0 57 0,-125 2 32 0,99 2-72 15,5 1-94-15,-1 1-93 0,0-3-59 16,2 7-37-16,0 0-17 0,-2-1-10 0,3 3-16 16,-1 0-9-16,1 0-15 0,-1 1-13 0,1 1-5 15,-1-2-8-15,2 1-8 0,4-2-4 0,-4 1-6 16,3 0-3-16,-3-2 0 0,-1 0 1 0,1-1-2 16,2 1 1-16,-1-4-2 0,-2 1-2 15,0 0 0-15,4-1-2 0,-3-1 3 0,0 0-1 16,3-2-5-16,-2-1-7 0,2-2-19 15,-1 0-25-15,1 0-29 0,-2 0-46 0,-1-5-52 0,4-2-106 16,-5-3-278-16,7 3-478 16,2 1-46-16</inkml:trace>
  <inkml:trace contextRef="#ctx0" brushRef="#br1" timeOffset="284054.6238">6747 12440 202 0,'0'0'638'0,"0"0"-131"16,0 0-136-16,0 0-49 0,-126-8-45 0,104 8-29 15,2 5-62-15,-2 2-41 0,1 1-40 0,1 4-26 16,-2 1-12-16,1 1-10 0,1 2-10 16,-3 0-10-16,3 0-9 0,3 0-7 0,-2 1-1 15,1-2-2-15,1 1-2 0,1-3 0 16,-1 3-6-16,1-4 0 0,-1 4-2 0,-2-1-3 0,-1 0 3 16,2-2-2-16,0-2 1 0,2-2-2 15,-1 1-2-15,3-3-6 0,-2 0-10 16,4-3-11-16,0-1-18 0,-1-3-16 0,2 0-23 0,1-4-41 15,0-6-53-15,-2-2-117 0,0-1-260 0,5 2-472 16,2 1-59-16</inkml:trace>
  <inkml:trace contextRef="#ctx0" brushRef="#br1" timeOffset="284910.1515">5667 12400 1072 0,'0'0'637'15,"0"0"-275"-15,0 0-146 0,-118 0-73 0,90 4-11 16,0 3 9-16,0 1-2 0,4 5-9 0,-4-1-31 15,3 4-21-15,-1 1-19 0,4 3-20 0,-2-1-9 16,2 2-8-16,-2 0-6 0,3 1 0 16,2-2-2-16,-1 0-2 0,5-1-2 0,0-3-4 15,4 0-3-15,0-4 0 0,2-1 1 0,3-2-2 16,0-4 5-16,1 2 0 0,0-3-1 16,3-2 1-16,-1-1-3 0,2-1 0 0,1 0-3 15,-2 0-6-15,2-1-6 0,-1-5-10 0,0 0-8 16,0-3-4-16,0 0-9 0,-4-3-6 15,3-2-10-15,0-1-8 0,-1-2-5 0,-2-1-16 16,-1-1-22-16,-3 0 0 0,-1-1 9 16,-2 1 29-16,-2 1 35 0,1-1 18 0,-4 5 8 15,0 0 0-15,-1 5 8 0,-5-2 5 0,-2 2 13 16,4 1 8-16,-7 4 13 0,5-1 10 16,-5 3 5-16,2 2 10 0,1 0 6 0,-1 0 4 0,2 3 4 15,1 2-1-15,-1 1-8 16,2 3-14-16,2 1-10 0,-3 1-9 0,5 3-5 0,0 1-4 15,-2 2-5-15,3 0-2 0,-2 3 1 16,-1-3-5-16,4 0 4 0,-1 0-5 0,0-3-4 0,3 2-2 16,1-2-5-1,2-1 2-15,-3 0 1 0,5-1-1 0,2-3-1 16,-2 1-1-16,2-3-1 16,0-2 1-16,2 0 0 0,-2-3-1 0,1 1-8 0,0-2-6 0,1 0-13 0,-2-1-10 15,0 0-12-15,-1 0-13 0,1-6-16 0,-1-2-15 16,-1-1-22-16,1-2-25 0,-2-1-43 0,1-1-75 15,-1-1-72-15,-1 0-52 0,-2-2 25 0,1-2 83 16,-5 2 107-16,3 0 102 0,-4 2 89 0,-1 0 74 16,1 2 69-16,0 2 92 0,2 2 78 0,-1 3 27 15,2 3-19-15,3 1-75 0,-3 1-107 16,4 0-65-16,1 0-34 0,-4 2-11 16,4 4-10-16,-1 2-11 0,2 2-8 0,0 1-11 0,1 2-2 15,-3 2-2-15,3 3-2 0,1-1 3 16,-2 1-7-16,1-1 1 15,4-1 0-15,-2 1-2 0,1-4 3 0,2 0-3 0,-2-4 2 0,2 0-2 16,1-2 1-16,1-2 0 0,-1-1-4 16,1-1-4-16,0-1-8 0,0 0-5 15,-3-2-4-15,3 0-13 0,-2 0-16 0,-1-4-26 0,2-3-29 16,0-3-23-16,-2-1-29 0,0 0-62 16,-1-2-119-16,-3-1-306 0,0-1-195 0,-3-1 239 0,-2 1 600 15,-2-2 0-15,1 2 0 0,-4 1 0 16,0-2 0-16,-4 2 0 0,-1 1 0 0,3 2 0 0,-4 2 0 15,0 1 153-15,0 2 220 16,0 1-29-16,0 5-41 0,0 0 5 0,1 0-22 0,-2 1-76 16,4 5-51-16,-3 1-34 0,0 1-19 0,0 2-19 15,4 2-25-15,2 1-16 0,4-1-18 0,1 1-15 16,1-1-7-16,4 3-5 0,0-2-2 16,2 1-2-16,3 1-2 0,2-1-7 15,1-2-22-15,0-4-30 0,0 1-38 0,2-5-42 0,1-1-31 16,1 0-36-16,-1-3-50 0,-1 0-102 15,3 0-183-15,-4 0-117 0,0 0 637 0</inkml:trace>
  <inkml:trace contextRef="#ctx0" brushRef="#br1" timeOffset="285141.9049">3195 12587 855 0,'0'0'371'0,"0"0"-143"15,0 0-76-15,0 0-28 0,0 0-31 0,0 0-10 16,0 0-24-16,0 0-18 0,-126 72-17 0,110-58-11 15,6 1-3-15,2 0-8 0,-1-1-4 0,3 2-45 16,-1-1-116-16,3-4-376 0,0-3-765 0</inkml:trace>
  <inkml:trace contextRef="#ctx0" brushRef="#br1" timeOffset="288839.5344">4951 11809 0 0,'0'0'105'15,"0"0"420"-15,0 0-71 0,0 0-68 0,0 0-65 16,0 0-57-16,0 0-45 0,0 0-42 0,0 0-33 15,0 0-19-15,0 0-18 0,0 0-16 16,4-54-11-16,-4 50-9 0,0 0-4 0,0 1-8 16,0-2-2-16,-1 2-6 0,-2-1-5 0,-1 1-2 15,1 0-9-15,-1-1-1 0,-2 1-3 16,2 1-6-16,-2-1 0 0,-2 1-8 0,0 0-3 0,0-1-3 16,1 1-2-16,-2 1 2 15,0 1 1-15,0-1 1 0,2 1 0 0,1 0-2 0,-4 0-3 16,2 0 0-16,2 0 1 0,-4 0 1 0,3 0 1 15,-1 0-1-15,1 0-1 0,-2 1 0 16,-1 1 0-16,1 1-1 0,-1 2-1 16,-2-2-1-16,-1 1 0 0,-1 1-1 0,2 1-3 15,-1-1 3-15,-1 2-1 0,2 3 1 0,-3 0-1 16,2 1-1-16,-2 1-1 0,3 1-1 0,-1 1 0 0,3 1 2 16,0 0 0-16,1 0 0 0,0 0 0 15,1 0 0-15,2 0-2 0,1 1 1 16,-1 0 2-16,3 1-3 0,1-2 2 0,1 2 2 0,1-1-2 0,0-3 5 15,0 1-2-15,1-2-1 16,3-1 2-16,1 2-4 0,1-4 1 0,0 3-1 16,0-3-2-16,2 4 6 0,0-4-1 0,1 0 0 15,1-1 2-15,4-1-3 0,-1 1-1 0,4-1-1 16,0 0 2-16,2 0 0 0,1 0 2 0,1-3-1 16,3 0-3-16,-2-2 4 15,-1-1-1-15,1-1 0 16,2 0 1-16,0 0-5 0,0-1 2 0,2-3-1 0,0-1-1 0,0 0 5 15,-3-2-2-15,2 2 2 0,-4-4-3 0,-2 2-1 16,-1 0 0-16,-2 0-2 0,-1 2 1 0,-1-1 2 16,-4 1-1-16,-3 0 2 0,-3 1-1 0,2 1 2 15,-3 0-3-15,-2 2 0 0,-1 1 2 0,1 0-3 16,-1 0 1-16,0 0 1 0,0 0-4 0,0 0 4 16,0 0-3-16,0 0 0 0,0 0 1 15,0 0-4-15,0 0 2 0,0 0-2 16,0 0 1-16,0 0 2 0,0 0 0 15,0 0 0-15,0 0-1 0,0 0 1 0,0 0-3 0,0 0-4 16,0 0-7-16,0 0-23 0,0 0-34 16,0 0-49-16,0 0-111 0,0 0-610 15,0 0-983-15</inkml:trace>
  <inkml:trace contextRef="#ctx0" brushRef="#br0" timeOffset="306535.5202">2870 9662 0 0,'0'0'0'0,"0"0"0"0,0 0 0 0,0 0 0 15,0 0 154-15,0 0-33 0,0 0-7 0,0 0-9 16,0 0-4-16,0 0-6 0,0 0-14 0,0 0-22 15,3-6-26-15,-3 6-17 0,0 0-4 0,0 0 7 16,0 0 22-16,0 0 39 0,0 0 54 16,0 0 40-16,0 0 22 0,0 0 4 0,0 0-18 15,0 0-17-15,0-1-28 0,0 0-23 0,0 0-16 16,0-1-13-16,1 1 0 0,-1 0-7 0,2 1-11 16,-2-1-6-16,0 0-3 0,1-1-1 0,-1 0-5 15,0 1-5-15,0-1-9 0,1-1-6 0,-1 0 1 16,0 1-3-16,0-1 0 0,0 0 1 15,1-1-5-15,-1 2 2 0,0-1-1 0,0 0 2 16,0 1 3-16,0 0-5 0,0-1-2 16,0-1-2-16,0 1-4 0,0-1 2 0,0 1-2 0,0-1 1 15,0 1-4-15,0-2-3 0,0 2-1 16,0-3-8-16,0 1 5 0,2 0-2 0,-2 0-1 16,0-1 3-16,0 2-4 0,2-1 3 15,-1 2-2-15,0-2 0 0,-1 2 2 0,2-2-5 16,-1 0-1-16,-1-1 0 0,1 2-1 0,-1-2 3 15,0 1 1-15,1 1-1 0,-1 0-1 16,0-1-2-16,1-1-2 0,-1 1 0 0,0 1 3 16,0-2-2-16,0 1 4 0,0 1-3 15,0-2-4-15,0 1 4 16,0 1-3-16,0 0 2 16,0 0 0-16,0-1-8 0,0 2-10 0,0-2-20 0,0 1-33 15,0-1-35-15,-2 1-69 0,0 0-169 16,-1 1-649-1,2 1-706-15</inkml:trace>
  <inkml:trace contextRef="#ctx0" brushRef="#br0" timeOffset="306865.8952">2876 9083 1733 0,'0'0'290'0,"0"0"-55"0,0 0-16 0,0 0-7 15,0 0-43-15,0 0-46 0,0 0-45 0,0 0-34 16,0 0-7-16,0 0-2 0,0 0-4 16,0 0 6-16,0 0-5 0,0 0-2 0,35-95 0 15,-35 89-3-15,3 2-3 0,-2-2 0 0,1 2-6 16,-1-1-4-16,-1 0-1 0,0 1-4 0,1 0-2 16,-1-1 1-16,0 2-6 0,0-2-6 0,0 0 9 15,1 1-10-15,-1 0 5 0,0 1-2 0,0-2-15 16,0 0-9-16,0 1-19 15,0-2-21-15,-1 1-21 0,0 1-41 16,-2-1-60-16,2 0-128 0,-1 0-296 0,1 2-525 0</inkml:trace>
  <inkml:trace contextRef="#ctx0" brushRef="#br0" timeOffset="307062.6612">2925 8560 998 0,'0'0'407'16,"0"0"-70"-16,0 0-19 0,0 0-30 0,0 0-69 0,0 0-61 0,0 0-57 15,0 0-31-15,0 0-14 0,0 0-15 16,0 0-6-16,0 0-12 0,0 0-7 0,2-88-1 16,-2 84-8-16,1-1-1 0,0-1-2 0,-1-1-2 15,1 0 4-15,-1 2-5 0,0-1-1 0,0 1-7 16,0 0-12-16,0 0-22 0,-1-1-30 15,1 1-49-15,0-1-66 0,-1 2-104 0,-2-2-191 16,2 1-414-16,1 3-103 0</inkml:trace>
  <inkml:trace contextRef="#ctx0" brushRef="#br0" timeOffset="307340.5488">2923 8225 10 0,'0'0'603'0,"0"0"-118"0,0 0-87 15,0 0-47-15,0 0-69 0,0 0-67 0,0 0-54 16,0 0-41-16,0 0-30 0,0 0-19 0,0 0-26 16,0 0-10-16,0 0-10 0,0 0-9 0,-12-44 0 15,12 42-3-15,0 0-3 0,0-1 0 16,0 0-3-16,0-1-2 0,1 1 2 0,-1 0-2 16,2 0-5-16,-1-1 1 0,-1 1-1 0,0 1-2 15,2-1 3-15,-2 0-10 0,0 0-16 0,0 1-12 16,0-2-16-16,0 1-11 0,1-2-33 15,-1 1-23-15,0-2-31 0,1 1-72 0,-1 0-60 16,0 0-128-16,0 0-256 0,0 3-84 0,0 0 662 0</inkml:trace>
  <inkml:trace contextRef="#ctx0" brushRef="#br0" timeOffset="307731.2399">2924 7961 0 0,'0'0'0'0,"0"0"0"0,0 0 430 0,0 0-62 16,0 0-58-16,0 0-52 0,0 0-44 16,0 0-14-16,0 0-14 0,0 0-8 0,0 0-5 15,0 0-21-15,0 0-21 0,0 0-16 0,4-19-16 16,-4 19-10-16,0 0-10 0,0 0-12 15,0 0-10-15,0 0-7 0,0 0-13 0,0 0-7 16,0 0-8-16,0 0-14 0,0 1-1 0,-1 3 1 16,-3 1 4-16,0 3 8 0,-3 2-1 0,2 2 0 15,-2 1-2-15,-2 1-2 0,1 4 1 16,-2 2 1 0,0-2-1-16,-2 2-3 0,1-1-3 0,1 1-3 15,2-2-1-15,-2-1 2 0,3 1-1 0,-1-3 0 0,0 0 2 0,1-2-7 16,2-2 1-16,0 0 0 15,2-3-3-15,0 0 4 0,0-2-1 0,1-1-1 0,0 1 5 0,1-2-7 16,0-1 2-16,-1-1 1 0,1-1-2 16,-1-1 3-16,1 2-3 0,1-2-8 0,0 1-10 15,0-1-14-15,0 0-18 0,0 0-22 0,0-1-31 16,0-4-95-16,0-2-214 0,0 2-625 0,0 2-564 16</inkml:trace>
  <inkml:trace contextRef="#ctx0" brushRef="#br0" timeOffset="308123.9776">2867 7954 768 0,'0'0'667'0,"0"0"-268"16,0 0-35-16,0 0-59 0,0 0-74 0,0 0-71 15,0 0-67-15,0 0-48 0,0 0-25 0,0 0-14 16,0 0-3-16,0 0 6 0,0 0 5 15,14 5 9-15,-7 1 10 0,-1 1 5 0,1 0-1 0,3 0-1 16,2 1-8-16,-1 1-2 0,3-1 3 0,-1 1-1 16,4 0 0-16,-3 2-3 0,4-2-11 15,-5 0-1-15,5-1-5 0,-4 1-3 0,1-2 4 16,-2 0-3-16,2 1 3 0,-2-1-1 16,0-1-3-16,-2 0 3 0,1-2 0 15,0 0 0-15,-4-3-1 0,-2 0-2 0,-1 2-2 16,-1-1-1-16,-2-1 2 0,-1-1-1 15,-1 1 1-15,0-1 2 0,0 0-1 16,0 1 2-16,0-1 3 0,0 0 1 0,0 0 7 0,0 0-1 0,0 0 0 16,0 0 2-16,0 0-8 0,0 0 4 0,0 0-2 15,0 0-4-15,0-1-2 16,-2-1-7-16,0 0-12 0,-1 0-22 0,0 1-40 16,3 0-79-16,-2 0-226 0,1-1-861 0,0 1-515 15</inkml:trace>
  <inkml:trace contextRef="#ctx0" brushRef="#br0" timeOffset="310541.1156">2859 7894 0 0,'0'0'0'0,"0"0"223"16,0 0 36-16,0 0-9 0,0 0-4 16,0 0-39-16,0 0-10 0,0 0 7 0,0 0-3 15,0 0-19-15,0 0-25 0,0 0-21 0,1-13-20 16,-1 13-20-16,0 0-21 0,0 0-16 0,0 0-18 16,0 0-13-16,0 0-11 0,1 0-8 15,-1 0-5-15,2 0-3 0,-1 0 0 0,1 0 2 0,1 0 2 16,1 0-1-16,2 0 4 0,2 0-3 15,1 1-2-15,-2-1 2 0,2 0-1 0,0 0-3 16,1 1 4-16,4 1-2 0,-2-2-1 16,1 1 0-16,2 1 1 15,1-1-1-15,1 0 2 16,1 1 2-16,1-2-1 0,2 1 5 0,1 0-1 0,1-1 2 16,-2 0 0-16,2 1-2 0,-3-1 2 0,4 0-2 0,0 0-1 0,-1 0 1 15,-1 0-1-15,3 1-1 0,-2-1 2 0,2-2-2 16,1 1-1-16,-2 0 1 0,2 1-1 0,-2-2-1 0,-1 1 0 15,0 0-2-15,0 1-1 0,0-2 0 16,3 2 0-16,-3 0-3 16,5 0 4-16,-4 0-5 0,6 0 4 0,-3 0 1 15,0 2-3-15,2-2 3 0,0 0-2 0,0 0 0 0,1 0 2 16,2 0 0-16,-1 0 0 16,4 0 0-16,-1-2 1 0,-1 2 2 0,3-3 0 0,0 1 1 0,0 1-1 15,-1 0-1 1,1-1 0-16,-1-1 0 0,0 3 0 0,-1-2-2 0,3 0 1 15,-1 2-1-15,1-1-1 0,-1-1 2 0,2 1-2 0,2 0 0 16,-4 2 1-16,1-2-4 0,2 0 3 0,-1 0 0 16,1 1-2-16,-2-2 3 0,2 4-1 0,1-2-2 15,-2-2 3-15,2 1-1 16,0 0-2-16,0 2 1 0,-4-2 0 0,1 1-2 16,-2 0 4-16,2-1-2 0,-4 1 0 0,2 0 2 15,-1 0-2-15,-3-1 0 0,0 1 0 0,-1-1-3 16,-2 1 2-16,1 0 0 0,-4 1 0 0,5-1 3 15,-4 0-2-15,1 0 0 0,0 0 1 0,0 0-2 16,-1 0 1-16,1 1 1 0,-1-1-2 0,3 0 1 16,0 0 1-16,0 0 0 0,-1 0 0 15,-2 0 1-15,3 1-1 0,-2-1 1 0,2 0-2 0,-1 0-3 16,1 0 4-16,1 0-2 16,0 0 1-16,-1 1 6 0,1-1-4 0,1 0 0 15,0 0 3-15,0 0-7 0,3-1 2 0,3 0 1 16,-4 1-1-16,4-1 2 0,-3 0-1 15,2-1-1-15,-1 1-1 0,4 1 0 0,-5 0 0 0,3 0 1 16,-2-1-1-16,-1 1-1 0,-2-1 2 0,0 1-1 16,0 0 0-16,4-1 5 15,-5 1-5-15,2-1 0 16,-2 1 4-16,0 0-8 0,0 1 6 0,0-1-2 0,2 0-2 16,1 0 7-16,-2 0-5 0,-1 0 1 0,1 1-1 0,1-1 0 15,0 0-2-15,-1 0 0 0,0 1 2 0,3 0-2 16,1 2 4-16,2-3-2 0,-4 1 2 15,2-1 1-15,-2 1-3 0,-2-1 1 0,4 1 1 0,-3 0-8 16,-2-1 7-16,2 0-2 0,-2 0-1 0,3 1 8 16,-3 1-6-16,2-2 1 0,-1 0 1 0,0 0-5 15,3 0 4-15,-4 0 0 0,1 0-1 16,-1 1 3-16,1-1-3 0,1 0 0 16,1 0 2-16,-2 0-2 0,0 0 1 15,-1 1 0-15,0-1 1 0,-1 0-4 0,0 0 2 0,0 0 0 16,-1 0-2-16,1 0 8 15,-4 2-6-15,2-2 0 0,0 0 2 0,-3 0-10 0,3 2 8 16,2-2 1-16,1 0-2 0,0 1 9 0,1-1-8 0,4 0 0 16,-3 0 1-16,-1 0-4 15,5 0 4-15,-3 2-1 0,5-2-1 16,2 0 2-16,-2 0-1 0,1 2-1 0,3 1 0 0,-2-3 4 16,1 2-3-16,4-1 1 0,-3 0 3 0,-3 1-8 15,2 0 6-15,-1-2 0 0,-1 0-4 0,1 1 9 0,0-1-6 16,-1 2 0-16,1-2 1 15,0 1-5-15,-2 0 3 0,1-1 2 0,-7 0-3 0,1 0 3 16,-6 0 0-16,0 0-2 16,-7 0 2-16,-1 2 1 0,-4-4 0 0,-4 1 4 15,-5 1 5-15,-3-1 8 0,-2 1 20 0,-2 0 16 16,0 0 6-16,0 0 0 0,0 0-18 16,0 0-16-16,0 0-12 0,0 0-9 0,-1 0-1 0,0 0-5 0,0-2-2 15,-3 2 0-15,1 0-3 0,2 0 0 16,-1 0 0-16,-1 0-4 0,-1 0-10 15,3 3-22-15,-3 1-39 0,-2 0-82 0,3 2-196 0,-2-2-804 0,4 0-522 16</inkml:trace>
  <inkml:trace contextRef="#ctx0" brushRef="#br0" timeOffset="319750.355">10028 13352 0 0,'0'0'0'16,"0"0"55"-16,0 0 359 0,0 0-10 15,0 0-52-15,0 0-55 0,0 0-51 0,0 0-33 16,0 0-17-16,0 0-12 0,0 0-11 0,0 0-20 16,-3-25-17-16,4 23-22 0,1-1-17 0,-2 2-12 15,0-1-13-15,1 1-7 0,-1-2-11 16,0 0-8-16,2 2-6 0,-2-2-6 0,1 1-5 15,-1-1-5-15,1 0-6 0,0-1-4 0,0-2-3 16,-1 1 2-16,3-1-4 0,-2 3 1 0,2-1 0 16,-1 0-4-16,-1 0 6 0,0-2-4 0,3 1 2 15,-3-1 5-15,1 0-6 0,-1 0 0 16,1 1-4-16,-2 0-7 0,2-2 8 0,1 0 0 16,-1-3 1-16,0 2 2 15,-1-1-7-15,2 0 0 0,0 0-2 0,-1 1 3 0,-1 1-1 16,0 0 1-16,2 0-3 0,-1 0-2 0,-1 2 2 15,-2-2 0-15,2 3 2 0,-1-1 2 16,0 0-3-16,0 2-2 0,0 2 0 0,0-3-3 16,0 1-1-16,0 1-5 0,0 0-7 0,0-1-15 15,0 0-24-15,-3 0-38 16,2 0-57 0,-2-2-114-16,3 3-300 15,0-2-716-15</inkml:trace>
  <inkml:trace contextRef="#ctx0" brushRef="#br0" timeOffset="320540.8104">10169 12016 192 0,'0'0'630'0,"0"0"-278"0,0 0-99 15,0 0-12-15,0 0-9 0,0 0-14 16,0 0-42-16,0 0-38 0,0 0-30 0,0 0-18 0,0 0-6 16,0 0-4-16,0 0-6 0,26-61-5 15,-24 57-7-15,-2 1-3 0,3-1-3 0,-2 1-6 16,1-1-4-16,-2 2-9 0,0-1-6 15,1-1-6-15,-1 2-5 0,0-1-2 16,1 0-6-16,-1 0-1 0,-1 0-3 0,2-1-1 0,-1-1 0 0,0 0-3 16,0 2-1-16,0-1-3 0,1-2-4 15,-1-1 5-15,1 0-4 0,-1-1 4 0,0-2 2 16,1 1-11-16,2 0-9 16,-3-2-16-16,1 1-22 0,1-1-25 0,-1-1-36 15,0 1-46-15,1-2-76 16,-1-1-133-16,1 1-292 0,1 1-363 15,-3 5 404-15</inkml:trace>
  <inkml:trace contextRef="#ctx0" brushRef="#br0" timeOffset="320801.1143">10266 11230 456 0,'0'0'765'0,"0"0"-483"0,0 0-13 16,0 0-33-16,0 0-31 0,0 0-18 0,0 0-57 16,0 0-33-16,0 0-27 0,0 0-22 15,0 0-14-15,0 0-10 0,0 0-4 0,0 0-5 16,22-95-2-16,-22 91 0 0,1 1-3 0,-1-2-2 0,-1 2-1 16,1-3-2-16,0 2 0 0,0-2-2 15,0 0-5-15,0 0-4 0,0 0-14 0,0-1-25 16,0 0-42-16,0-1-77 0,0 1-110 0,0-3-171 15,0 4-361-15,0 0-247 0</inkml:trace>
  <inkml:trace contextRef="#ctx0" brushRef="#br0" timeOffset="321025.0947">10315 10578 897 0,'0'0'228'0,"0"0"-37"0,0 0-15 0,0 0-33 16,0 0 18-16,0 0-19 0,0 0-39 0,0 0-24 16,0 0-27-16,0 0-26 0,0 0-10 15,0 0-3-15,0 0-4 0,4-113 0 0,-4 104-1 16,0 0-4-16,0-2-3 0,0 3-8 0,0-3-23 16,0 1-42-16,0-1-68 0,0-2-81 15,0 2-128-15,0-3-240 0,0 6-158 0,0 2 644 0</inkml:trace>
  <inkml:trace contextRef="#ctx0" brushRef="#br0" timeOffset="322272.4106">10369 9224 0 0,'0'0'386'16,"0"0"8"-16,0 0-81 0,0 0-39 16,0 0-15-16,0 0-33 0,0 0-24 0,0 0-41 0,0 0-40 15,0 0-19-15,0 0-15 0,0 0-9 0,24-56-9 0,-22 52-5 16,1 1-5-16,-1-1-8 0,-1 1-6 15,-1-1-6-15,2-1-6 0,-1 2-5 0,0-3-6 16,1 1-2-16,-1 0-6 16,0 0-1-16,0 0-2 0,0 0-3 0,-1 0 0 0,0-2-6 15,2 0 0-15,-1 0-6 0,-1-2-7 16,-1 0-9-16,2-2-22 0,-1 0-31 16,0 1-42-16,2-1-58 0,-2-2-78 15,0 2-86-15,0-2-154 0,0 1-250 0,0 2-81 0,0 3 811 0</inkml:trace>
  <inkml:trace contextRef="#ctx0" brushRef="#br0" timeOffset="322549.3605">10417 8645 0 0,'0'0'0'15,"0"0"120"-15,0 0 262 0,0 0-74 16,0 0-53-16,0 0-53 0,0 0-55 0,0 0-56 15,0 0-33-15,0 0-28 0,0 0-9 0,0 0-8 0,0 0-6 16,0 0 1-16,10-107-32 0,-9 99-107 0,-1 2-234 16,0 0-353-16,0 1 314 0</inkml:trace>
  <inkml:trace contextRef="#ctx0" brushRef="#br0" timeOffset="322845.3758">10435 8259 124 0,'0'0'344'0,"0"0"-61"0,0 0-93 15,0 0-46-15,0 0-26 0,0 0-41 0,0 0-40 16,0 0-16-16,0 0-3 16,0 0 5-16,0 0-1 0,0 0-8 0,0 0-3 0,-6-73-6 0,6 68-2 15,0-2 3-15,0 0-4 0,1-1-2 0,-1 0-4 16,1-1-1-16,-1 1 4 0,0-1-1 0,0-1 4 15,0 1 2-15,0-1-2 0,0 0 1 16,0 3 0-16,0-1 1 0,0 0 1 0,0 1 1 16,0 0-1-16,0 0 1 0,0 1 5 0,0 2 28 15,-1-1 30-15,-1 0 22 0,2 2 11 0,-1 1-5 16,-2-1-18-16,3 2-13 0,-1-1-8 16,1 0-15-16,0 1-12 0,-2 1-7 0,2-1-12 15,0 1-3-15,0 0-4 0,0 0-2 0,0 0-1 16,0-1-4-16,0 1-1 0,-1 0-6 0,1 0-2 15,0 0-8-15,-1 0-11 0,1 0-54 0,0 0-93 16,-1 0-121-16,-1 0-262 0,0 0-237 16,1 0 576-16</inkml:trace>
  <inkml:trace contextRef="#ctx0" brushRef="#br0" timeOffset="324552.1403">9687 7807 0 0,'0'0'0'0,"0"0"0"0,0 0 334 15,0 0 52-15,0 0-63 0,0 0-60 0,0 0-36 0,0 0-23 16,0 0-20-16,0 0-30 0,0 0-24 16,0 0-15-16,-22-1-14 0,22 1-12 15,0 0-10-15,0 0-15 0,0 0-12 16,0 0-12-16,0 0-10 0,0 0-6 0,0 0-7 0,0 0-7 15,0 1-1-15,0-1-4 0,0 0-2 16,0 0 3-16,0 0-4 0,0 0 0 0,1 0 1 0,0 1-7 16,0 0 2-16,3 1 18 0,3 1 16 15,4 0 15-15,4-1 8 0,3 1-12 0,5 0-11 16,1-1-6-16,6-2-6 16,0 1 0-16,2-1-2 0,5 1-2 0,4-1 2 15,0-1-5-15,3-1-1 0,2 0 1 16,-2 0-4-16,2 0-1 0,0 0-2 15,-5-1-6-15,0 3 4 0,-3-1 0 16,-6 0-2-16,-2 1 5 0,-3 0-4 0,-5 0-2 0,-5 0 1 0,-1 0-1 0,-6 0-1 16,-2 1 1-16,-5-1 0 0,-2 0-4 15,-1 0 8-15,0 1 7 0,0-1 8 0,0 0 12 0,0 0 3 16,-1 0 0-16,0 0 1 0,-1 0-10 16,-2-1-5-16,0 1-8 0,1 0-8 0,-3 0 2 15,5-1-1-15,-1 1 0 0,1 0-2 0,-1-1-1 16,2 1 0-16,0-1-5 0,0 1-21 15,0 0-52-15,0 0-88 0,0 0-172 16,0 0-800-16,0 1-570 0</inkml:trace>
  <inkml:trace contextRef="#ctx0" brushRef="#br0" timeOffset="328630.7936">2843 7814 0 0,'0'0'0'0,"0"0"0"0,0 0 0 0,0 0 0 0,0 0 0 16,0 0 0-16,0 0 0 0,0 0 45 16,0 0 199-16,0 0-7 0,0 0 1 0,10-28-17 15,-10 25-32-15,0-1-14 0,1 0-17 0,-1 0-4 16,0-1 1-16,0 0-11 0,0-2-7 0,0 3-7 16,0-2-11-16,0 1-13 15,0-1-9-15,0 1-9 0,-1 1-8 0,-2-2-7 16,3 0-6-16,-3 0-6 0,1 1-5 0,0-3-6 0,-1 3-10 15,2-2-5-15,0 0-3 0,-1 0-5 0,1-1-5 16,-1 0 0-16,1 0-1 0,-1-2 2 0,2 1-2 16,0-2-4-16,0 1-5 15,0-1-4-15,0 0-1 0,0 0 0 0,0 0-1 16,0 2 0-16,0-2 0 0,0 2 1 0,0 1-1 0,0 2 1 16,0 0 0-16,0 2 0 0,0 0-2 15,0 2 1-15,0-1-1 0,2 2-1 0,-2 1-2 0,0 0-1 16,0 0 0-16,0 0-4 15,0 0 1-15,0 0-1 0,0 0-2 0,0 0 1 16,0 0-3-16,0 0-1 0,0 0-2 0,0 0-1 0,1 0-1 16,-1 0-1-16,2 0 1 0,-1 0 3 0,2 0 6 15,0 1 3-15,3 2 0 0,0-1 1 16,1 0-1-16,4 1 0 0,0-1 4 16,2 0-4-16,0 1 2 0,5-1-1 0,-3 1 0 15,4 0 2-15,2-1-2 0,-1-2-1 16,0 1-2-16,4 1 0 0,0-2 2 0,-1 0 1 0,1 1 2 15,2 0-2-15,-1-1 1 0,1 0-2 0,-1 0-1 16,1 0 2-16,2 0-2 0,-1 0 2 0,2-2 0 16,0 2-2-16,0-2 1 0,0 1 0 15,-2 1 1-15,0 0 1 0,1-2-2 0,-4 2 1 16,4 0-1-16,-1 0 0 0,-1-1 1 16,3 1-1-16,-1-1 2 0,2 0-1 0,1-1-1 15,0 2-1-15,1 0 0 0,1 0 0 0,-2 0-1 16,3 0 1-16,-2 0 0 0,0 2 0 0,1-2 2 0,3 0-1 15,0 0 0-15,0 0 0 16,3 0-1-16,1 1 1 0,2-1 0 0,-1 0 0 16,0 0 1-16,3 0 0 0,-3 1-1 15,0-1 1-15,4 0-2 0,-2 0 1 0,1 1 0 0,-1-2-2 16,0 0 0-16,0 0 2 0,0-1 0 0,-1 2 1 16,-2-1 0-16,1 0-1 0,2 0 0 0,0 0-1 15,-1 1 0-15,1-2 1 0,-2 1-1 16,-1 0 0-16,2-1 3 0,-1 2-1 0,-1-1 0 0,1-1-1 15,-1 1-2-15,1 1 1 0,2-1-3 16,0 0 3-16,0 0 0 0,1 1 1 16,-3 0 2-16,1-1-2 0,0-2 1 0,1 2 0 15,-1 1-1-15,-2 0 1 16,-1 0-4-16,-1 0 3 0,1-1 0 0,0 1 0 16,-4 0 2-16,5-1-2 0,-2 1 3 0,1-1 1 0,-4 0-3 0,3 1 1 15,2 0-3-15,-4-1-3 0,1 0 7 16,1 0-3-16,2-2 0 15,-5 3 2-15,4-2-3 0,1 1 1 0,-1 0-1 16,-4-1 1-16,2 2-3 0,-5-1 4 0,3 0 0 16,0 1-1-16,-3-1 4 15,2 0-4-15,0 2 3 0,-3-1-1 0,1 0-4 16,-1-1 4-16,1 1-2 0,3 0-1 0,-1 1 4 0,1-1-3 16,0 0-2-16,3 0 2 0,1 0-2 0,0 0 1 15,1 0 1-15,3 0 0 0,-1 0 0 0,-2 0 1 0,-5 0-1 0,6 0 0 16,-3-1 1-16,-4 1-1 0,5 0 2 0,-2 1-2 15,-3-1-2-15,0 0 0 16,2 0 0-16,-2 0 2 0,4 0 4 16,-4 1-3-16,4-1-2 0,0 0 2 0,-4 0-4 0,4 0 3 15,0 1 1-15,-2-1-3 0,2 0 3 16,-4 0-1-16,3 0 0 0,-4 1 1 0,-1-1-2 0,4 0 1 16,-5 0 1-16,1 0-1 0,-2 0 0 0,1 0 1 15,-3 2-3-15,2-2 0 0,-1 0 5 16,-1 0-4-16,1 0 3 0,0 0-1 0,0 1-5 15,0-1 5-15,-4 0-3 0,4 0 0 0,-4 0 6 16,1 0-4-16,3 0 0 0,-1 1 1 0,-2-1-5 16,2 0 3-16,1 0 2 0,-4 0-2 0,3 0 1 15,-2 0 0-15,-1 0-1 0,2 1 1 0,-3-1 5 16,5 0-6 0,-5 0 2-16,4 0-1 0,-2 0-3 15,-1 0 6-15,2 1-2 0,-4-1 0 0,4 0 4 0,-5 0-5 0,1-1 2 16,-2 1-1-16,2-1-5 0,-3 0 3 0,-1 0-1 0,0 1 2 15,1 0 4-15,0-2-2 0,-1 1-2 0,0 0-1 16,1 0 0-16,-2 0 0 0,-1 0 2 16,1 1 1-16,2-2-4 15,-3 1 4-15,-3 1-3 0,4-1 0 0,-5-1 4 0,3 2-4 0,-3-1 1 16,-2 1 1-16,5-2-8 0,-4 1 7 16,1 0 1-16,0 0-2 0,2 1 7 15,-2-1-6-15,2 1 0 0,0-2 2 0,1 4-4 16,-1-2 2-16,0-2 0 0,-1 2 0 15,-2 0-2-15,4-1 2 0,-2 1 0 0,2-1-2 16,-2 0 6-16,0 1-5 0,2 0 1 16,-1 0 1-16,0 0-7 0,0 0 6 0,1 0 0 0,1 0-1 0,-3 0 6 15,2 0-4-15,-2 0-1 16,1 0 1-16,0 0-5 0,0-2 3 16,0 2 1-16,1 0-1 0,-1-1 3 0,2 1-2 0,-3 1 0 0,4-1 0 15,-4 0 2-15,3-1-2 0,-5 1 0 0,3 0 2 16,0 0-7-16,-4 0 5 15,2-1-1-15,-2 1 0 0,-1 0 6 0,-2-1-4 0,3 1-1 16,-3 0 2-16,2 0-6 0,-1 0 3 16,0 0 0-16,2 0 0 0,-2 0 3 15,2-2 0-15,-1 2-2 0,-1 0 0 0,0 0 0 16,0 0 0-16,0-1 0 0,-2 1 0 16,3 0-2-16,0 0 2 0,-2 0 0 15,0 0 0-15,-2-1 5 0,3 1-5 0,-1 0 1 16,-1 0 0-16,-2 0-4 0,5 0 2 0,-4 0 0 0,-2-1-1 0,2 1 6 15,-2 0-4-15,0 0 0 0,2 1 2 0,-3-1-2 0,1 0-2 16,0 0 2-16,-1 0 0 0,2 0-3 16,-1 0 3-16,2 0-1 0,-3 0 0 0,4 0 3 15,-5 0-3-15,4 0 2 0,-2 0-1 16,-1 0-3-16,2 0 3 0,-2 0 0 0,0 0-1 16,1 0 6-16,-1 0-5 15,2 0 2-15,-2 0-2 0,-1 0-4 0,4 0 4 0,-3 0 0 0,-2 0-1 16,3-1 2-16,-1 1-3 0,-1 0 1 0,1 0 1 15,-1 0-2-15,2 0 2 0,-2 0-1 0,0 0 1 16,-1 0-1-16,3 0 2 0,-2 0-2 16,-1 0 2-16,0 0 0 0,-1 0 0 0,0 0 1 15,0 0-1-15,0 0-3 0,0 0 1 0,0 0-1 16,0 0-1-16,0 0 3 0,0 0-4 16,0 0-1-16,0 0 1 0,0 0-3 0,0 0 1 15,0 0 0-15,0 0 0 16,0 1 4-16,0 0 0 0,2 2 1 15,-1 0 1-15,1 0 1 0,-1 1-2 0,0 0 1 16,-1 1 0-16,1 0-3 0,-1-1 1 16,0 2 2-16,0 0-2 0,0-1 4 0,0 2-1 0,0 1-1 15,0 1 2-15,1 0-3 0,-1 1 2 0,0 2 1 16,0-1-2-16,0 2 4 0,0 1-2 0,0 3 0 16,-1-4 1-16,0 0-1 0,0 1 1 15,0-2 1-15,1-1 0 0,1 1 2 0,-1-1 0 0,0 1-1 0,0-1-1 16,0 1 1-16,1-3 1 0,0 4 0 0,1-2 1 15,-2 1-3-15,0-1-1 0,0-1 3 0,2 0-3 16,-1-1 5-16,-1 0-2 0,0 1-1 16,0-2 1-16,0 0-4 15,0 1 0-15,0-2 2 0,0 0 0 0,0-2 1 16,0 1-2-16,0-1-1 0,2 1-2 0,-1-2 3 16,-1 1-1-16,1-2 1 0,0 1 2 15,0 0-3-15,0-2 0 0,-1 1 0 0,0-2-2 0,0 0 3 0,0 0-1 16,0 1 0-16,2 0 1 0,-2-1-3 0,0 0 2 15,1-1 1-15,-1 0-2 0,0 0 3 0,0 0 2 16,0 0 1-16,0 0 1 0,0 0 3 16,0 0 5-16,0 0 6 0,0 0 1 15,0 0-1-15,0 0-10 0,0 0-21 16,0-4-41-16,-1 1-62 16,-2-3-193-16,0 1-836 0,-1 1-587 0</inkml:trace>
  <inkml:trace contextRef="#ctx0" brushRef="#br0" timeOffset="329230.1966">10837 6815 829 0,'0'0'527'0,"0"0"-99"0,0 0-124 16,0 0-24-16,0 0-51 0,0 0-43 15,0 0-58-15,0 0-43 0,0 0-39 16,0 0-27-16,0 0-9 0,0 0-8 0,6-13-3 0,-6 17 4 0,0 0 6 16,0 3 9-1,0 1 7-15,1 2 6 0,-1-1-4 0,1 1-2 0,-1 1-3 0,1 1-5 16,-1 1 5-16,0 1 6 0,0 0-1 0,-1-1 3 16,0 2-8-16,0 2-8 15,1-2-3-15,-2 0-5 0,2 1-1 0,0-1 1 16,0-3-1-16,0 3 3 0,0-1-2 0,0-2 1 15,0-1 0-15,0-1 0 16,0-1 0-16,0-2-1 0,0-1-1 16,0-1-4-16,0-1 3 0,0 0-2 0,0-2 0 0,0 1 4 0,2-2-3 0,-1 0-1 15,-1-1-5-15,0 0-15 0,1 0-17 0,-1 0-30 16,0 0-52-16,0 0-88 0,0-1-359 16,0-2-1062-16</inkml:trace>
  <inkml:trace contextRef="#ctx0" brushRef="#br0" timeOffset="329646.2926">11156 6835 1074 0,'0'0'392'0,"0"0"-69"16,0 0-97-16,0 0-30 0,0 0-45 0,0 0-47 15,0 0-31-15,0 0-15 0,0 0-14 0,0 0-12 16,0 0-9-16,0 0-2 0,0 0 4 0,-42 41 3 15,40-33 3-15,2 0 0 0,0 2-2 16,2-1 2-16,-1 0 2 0,5 2 1 0,1 1-1 16,1-1-3-16,4 1-2 0,0-1-6 0,1 0-3 15,3 2-2-15,0-2-4 0,-1-1-2 0,0 2-1 16,0-2-3-16,1-1-2 0,-6 2 0 16,2-1 0-16,-3-1 0 15,-2-2 0-15,0 0-3 0,-2 0 0 0,1 0 1 0,-1-1-2 0,-3-1 1 16,1 2 0-16,-1-1-2 0,-2 0 2 15,0-1 2-15,0 0 1 0,0-3 2 0,-3 1 4 16,-1-1 1-16,-1 0 1 0,-1 1 1 16,-3-2 1-16,0-1-3 0,-5 0 0 0,2 0-4 15,-5 0-3-15,-1 0-5 0,1-4-7 0,0 0-9 16,-2-1-20-16,2 1-33 0,1-2-46 16,0 0-52-16,2-1-115 0,5 3-405 15,5 0-870-15</inkml:trace>
  <inkml:trace contextRef="#ctx0" brushRef="#br0" timeOffset="330029.9417">11263 6797 1774 0,'0'0'389'16,"0"0"-103"-16,0 0-35 0,0 0-61 0,0 0-42 15,0 0-52-15,0 0-44 0,0 0-23 0,0 0-15 16,0 0-2-16,0 0-2 0,0 0 0 16,0 0 0-16,0 0 0 0,94-25 1 0,-77 25 0 15,1 0 0-15,-1 0-2 0,2 1-3 16,-2-1 2-16,-2 2-1 0,4-2 2 0,-4 0 2 16,-1 1-2-16,-3-1-1 0,-1 1-2 0,-2-1-2 15,-3 0 4-15,-1 1 2 0,0-1-1 0,-4 0 3 16,0 0 1-16,0 0 4 0,0 0 1 15,0 0 2-15,0 0-1 0,0 0-2 0,0 0 0 16,0 0-7-16,-3 0-1 0,3 0-3 16,-1 0-4-16,1 0 0 0,-1 0-6 0,-1 0-2 15,-1 1 1-15,0 2-1 0,-4 0 2 16,2 1-3-16,-1 2-22 0,1 1-29 0,-2 0-55 0,-1 4-98 16,0-2-225-16,4-3-831 0</inkml:trace>
  <inkml:trace contextRef="#ctx0" brushRef="#br0" timeOffset="333647.9891">11656 9218 855 0,'0'0'466'0,"0"0"-144"16,0 0-36-16,0 0-20 0,0 0-21 0,0 0-53 0,0 0-48 15,0 0-39-15,0 0-18 0,0 0-10 0,0 0-11 16,0 0-2-16,16-11-11 0,-16 11-9 15,0 0-15-15,0 0-11 0,0 0-7 0,0 1-9 16,0 2 11-16,1 1 7 0,0 2 4 0,2 0 5 16,-1 3-5-16,-1 0-3 0,2 2 3 0,-2 0-1 15,1 0 4-15,-2 1-5 0,2 2-5 16,-1 0-6-16,0 0-2 0,1 0 0 16,-2 1 2-16,1 0 3 0,-1-1-7 15,0 1 1-15,0-1-1 0,0-1-3 0,0-1 2 16,0-1-1-16,0-1-1 0,0-1 2 0,-1-1-5 15,1-1 3-15,-2 0 1 0,2-2-2 0,0 1 5 0,2-2-5 16,-2-1-2-16,0 0-1 0,-2-1-2 0,2 0 4 16,0-1 2-16,0-1-1 0,0 0-1 15,0 0-2-15,0 0-2 0,0 0-3 0,0 0-1 0,0 0-10 16,0 0-16-16,0-1-22 16,2-1-35-16,-1-3-43 0,3 1-63 15,1-3-128-15,-2 2-385 16,1 1-922-16</inkml:trace>
  <inkml:trace contextRef="#ctx0" brushRef="#br0" timeOffset="334098.4587">11909 9201 1769 0,'0'0'331'0,"0"0"-48"0,0 0-43 0,0 0-39 15,0 0-39-15,0 0-39 0,0 0-33 0,0 0-20 16,0 0-14-16,0 0-15 0,0 0-4 0,0 0-5 16,0 0-3-16,0 0-2 0,-7-9-4 0,11 9-6 15,-3-2-1-15,4 2-6 0,1-1-1 16,2 0 1-16,4 0-3 0,-1-1 1 0,2 2-4 16,2-1 0-16,2 1-1 0,2 0-1 0,-1 0 3 15,1 0-1-15,1 0 1 0,0 0-3 16,-2 0 0-16,-1 1-1 0,-2 2 0 0,1-1 3 15,-3 2-2-15,-3 0-1 0,0 1 0 16,-3-1-3-16,-2 0 2 0,0 2 1 0,-1-1 2 16,-2 3 1-16,-1 0-1 0,-1 1-1 15,0 2 1-15,0 0 3 0,0 2 2 0,-4 0 4 0,-2 2 0 16,2 0-4-16,-3-1 0 0,1 3 0 0,-1-1-1 16,-2 0 4-16,0 0-2 0,0-1-2 15,-1-1-2-15,2-1-4 0,-1 1 1 16,0-2 0-16,2-1 2 0,-1 1 0 0,2-2-3 15,0-2 0-15,2 0-2 0,0-1-3 0,2 0 1 0,1-2-4 16,0-1-10-16,1-1-13 0,0-1-18 16,0-1-29-16,0-1-32 0,0 0-49 0,0 0-74 15,0 0-138-15,0-3-580 16,0 1-689-16</inkml:trace>
  <inkml:trace contextRef="#ctx0" brushRef="#br0" timeOffset="334486.5638">12080 9325 1224 0,'0'0'550'0,"0"0"-130"0,0 0-93 0,0 0-62 16,0 0-69-16,0 0-67 0,0 0-55 0,0 0-23 16,0 0-8-16,0 0 0 0,0 0 4 15,0 0 0-15,0 0-2 0,35 0-9 0,-21-1-9 16,1 1-5-16,1-2 0 0,0 1-5 0,1 0-1 15,0 0-4-15,3 0-6 0,-2 0 1 0,0 1-1 16,-2-2 0-16,2 1 2 0,-4-1-2 0,-1 1 0 16,0 0-2-16,-3-1 0 0,-1 1 0 15,0 0 2-15,-4 1 2 0,-2-1-3 0,0 1 2 16,-2 0-1-16,1 0 1 0,-2 0 3 16,0 0-1-16,0 0 2 0,0 0-2 0,0 0-1 0,0 0 1 15,0 0-1-15,0 0-1 16,0 0 4-16,0 0-3 0,0 0-3 0,0-1-2 0,0 1-4 15,0-1 1-15,0-1 0 0,0 2 0 16,0-1-10-16,-3 1-19 0,2 0-35 0,-1 0-58 16,0 0-65-16,0 1-190 0,-1 2-855 15,0-1-495-15</inkml:trace>
  <inkml:trace contextRef="#ctx0" brushRef="#br0" timeOffset="338929.7664">6989 6871 422 0,'0'0'676'0,"0"0"-210"16,0 0-90-16,0 0-66 0,0 0-53 16,0 0-53-16,0 0-41 0,0 0-39 0,0 0-20 15,0 0-24 1,0 0-23-16,0 0-17 0,7-51-21 0,-7 51-9 16,0 0-9-16,0 2-4 0,0 0 6 0,0 3-5 0,1 2 3 15,0 1 3-15,2 1-3 0,-1 3 5 0,-1 1 2 16,0 1 4-16,-1 1 3 0,2 1-1 0,-2 1 3 15,0 1-4-15,0 2 1 0,-2 0 3 16,1 0-4-16,-4 2 2 0,2-1-6 0,1-1 0 16,-3-2-1-16,3 0-1 15,0-1 6 1,-2-2-6-16,1-3 0 0,2 1-1 0,-1-4-7 16,2-4 6-16,-1 0-2 0,1-2 3 15,0-2 2-15,0 2-4 0,0-2 0 16,0-1-1-16,0 1 1 0,0-1 3 0,0 0 2 0,0 0-1 0,0 0-5 15,0 0-9-15,0 0-16 0,0 0-20 0,0-1-18 0,-1-1-47 0,1-2-92 0,0-2-224 0,0 1-638 16,0 1-593-16</inkml:trace>
  <inkml:trace contextRef="#ctx0" brushRef="#br0" timeOffset="339458.4609">6926 6784 140 0,'0'0'560'0,"0"0"-95"16,0 0-129-16,0 0-37 0,0 0-29 15,0 0-53-15,0 0-57 0,0 0-55 0,0 0-34 16,0 0-18-16,0 0-7 0,0 0-4 0,0 0-5 16,0 0-3-16,122-34-6 0,-103 40 3 0,2 2-5 15,0 1-6-15,-2 3-2 0,3 1-9 16,-2 0-2-16,0 3 2 0,-1 0-4 0,-1-1 5 15,-5-1-1-15,-2 3 2 0,2-2 1 16,-3 1-2-16,-2-1-3 0,1 1 0 0,-4 0 0 16,0 1 3-16,-5 1 4 0,0-3 4 15,0 1 0-15,0-2 5 0,-2 0 0 0,-5 2 4 0,-2-4 7 16,-1 2-5-16,-1-2-1 0,-2 0-3 16,-5 1-5-16,-1-2 3 0,-3 1-1 0,0-1-3 15,-4-1-1-15,2 0-5 0,-4 0-3 0,4 0-1 16,-3 0 0-16,4-2-1 0,-2 0-1 15,0-1 0-15,5-1-1 16,-2-3 1-16,3 0 3 0,4 0-1 0,-1-1 6 0,4-1 0 0,-1-1 1 0,5 1 0 16,-1-1-1-16,1 0 0 15,-1 0-3-15,5 0 2 0,-3 0-3 0,5 0-3 0,-2 0 2 16,0 0-5-16,4 0 3 16,-2 0 0-16,2 0 0 0,-2 0 2 0,2 0-3 15,0 0-1-15,0 0-1 0,0 0-1 0,0 0 1 0,0 0-1 16,0 0-3-16,0-1 1 0,0 1-4 0,0 0 3 15,0-1-1-15,0 1-7 0,2 0-17 0,-1 0-37 16,2 0-51-16,4 0-112 0,-4 0-465 16,3 0-1039-16</inkml:trace>
  <inkml:trace contextRef="#ctx0" brushRef="#br0" timeOffset="353474.6235">2835 7379 0 0,'0'0'437'0,"0"0"16"16,0 0-85-16,0 0-36 0,0 0-42 0,0 0-52 15,0 0-54-15,0 0-38 0,0 0-26 16,0 0-15-16,0 0-8 0,0 0-14 0,2-26-10 16,-2 24-7-16,1 0-4 0,-1 0-2 0,0-2-3 15,1 2-7-15,-1 0-7 0,0-2-10 0,0 1-6 16,1-1-6-16,-1 0-2 0,0 1-3 0,2-2-1 16,-2 0-1-16,0 2-4 0,1-2-1 15,-1 1 0-15,2-1-2 0,-1 0-1 0,1-1-1 16,0 0-3-16,-1 0 2 0,1 1 0 0,1 0 0 15,-2 0 1-15,0 0-3 0,1 0-1 16,-2-1 0-16,1 1-2 0,1 1 2 0,-1 0 0 16,1 1-1-16,-1-1-7 0,0-1-18 0,0 2-29 15,0-2-37-15,1-1-44 0,0 0-73 0,2-3-207 16,-3 3-553-16,3 3-608 0</inkml:trace>
  <inkml:trace contextRef="#ctx0" brushRef="#br0" timeOffset="353724.9636">2897 6913 1097 0,'0'0'469'0,"0"0"-134"0,0 0-75 0,0 0-38 16,0 0-51-16,0 0-43 0,0 0-39 15,0 0-30-15,0 0-19 0,0 0-10 0,0 0-5 16,0 0-9-16,0 0-3 0,0 0-5 0,7-68-2 15,-5 64-2-15,0 1-2 0,-1 0 0 0,1-1 0 16,-2 0-2-16,1 0-3 0,1 1-11 16,-1-1-22-16,-1-1-42 0,2 2-36 0,-2-1-55 15,1-2-99-15,1 1-113 0,-1-2-200 0,-1 3-214 16,2-1 256-16</inkml:trace>
  <inkml:trace contextRef="#ctx0" brushRef="#br0" timeOffset="353964.9242">2954 6585 0 0,'0'0'0'0,"0"0"0"0,0 0 465 0,0 0-21 16,0 0-50-16,0 0-95 0,0 0-38 0,0 0-27 16,0 0-36-16,0 0-39 0,0 0-35 15,0 0-18-15,0 0-15 0,-2-82-16 0,2 75-17 16,0 0-15-16,0 2-16 0,0 0-7 0,2 0-7 16,-1 2-6-16,-1-1 1 0,2 2-4 15,-2 0-1-15,1 0 1 0,-1 1-2 0,1 0-2 16,-1-1-2-16,0 1-5 0,0 1-15 0,0-2-25 15,0 1-27-15,0 1-15 0,0 0-80 16,0-1-130-16,0 1-248 0,0-2-365 16,0 2 41-16</inkml:trace>
  <inkml:trace contextRef="#ctx0" brushRef="#br0" timeOffset="354416.9609">2950 6361 0 0,'0'0'0'0,"0"0"420"0,0 0 71 0,0 0-76 15,0 0-86-15,0 0-74 0,0 0-40 16,0 0-42-16,0 0-36 0,0 0-31 0,0 0-38 0,0 0-23 16,0 0-15-16,0 0-2 0,-19-86-3 0,19 81 0 15,0 0-2-15,0 0-5 0,0 1-2 16,0-2-6-16,0 1-2 0,0 1-5 0,0-1-3 16,0 1 3-16,0-1-1 0,0 1-1 0,0 1 1 15,0 0-1-15,0 1 1 0,0-2 4 16,0 2 2-16,0-1 2 0,0 1 0 0,0-2-3 15,0 2-3-15,0-1-2 0,0-2-2 0,-1 1-1 16,1 1 0-16,0-2-1 0,0 2 2 16,-1-1 0-16,1 0 2 0,0 1 2 0,-1 0-1 15,-2 0 1-15,3-1 1 0,-1 2-2 16,1 0 0-16,-1-2 1 0,1 3-1 16,0 1-1-16,-2-1 1 0,2 1-2 15,0-1 1-15,0 1 0 0,0 0-2 0,0 0-1 0,0 0 0 0,0 0 1 16,0 0 0-16,0 0 0 0,0 0 0 15,0 0 1-15,0 0 2 0,0 0 1 0,0 0 3 16,-1 0-2-16,1 0-2 0,0-1-4 0,-1 0-2 0,0-2-3 16,0 3-1-16,-1-4-6 0,1 1-4 15,-2 0-9-15,3-2-11 0,-2 2-4 16,1-1 2-16,-1-1-1 0,0 0-7 0,-1 1-11 16,2-1-25-16,1 0-40 0,-1 1-39 15,-1 0-55-15,-1 1-98 16,2 0-137-16,-1 2-254 15,2 0 143-15</inkml:trace>
  <inkml:trace contextRef="#ctx0" brushRef="#br0" timeOffset="355011.6261">2876 6045 0 0,'0'0'76'15,"0"0"387"-15,0 0-60 0,0 0-74 0,0 0-45 16,0 0-41-16,0 0-31 0,0 0-36 15,0 0-31-15,0 0-29 0,0 0-21 0,0 0-15 0,0 0-17 16,0 0-15-16,-18-23-21 16,16 24-13-16,-3 3-5 0,1 0-2 0,-3 3 2 15,2 0 5-15,-2 3-1 0,-1 1 8 0,-3 0 4 0,1 2 4 16,1 1 6-16,-2 0-5 0,1 1-3 16,0-1 0-16,0 2-6 0,0-1 2 0,2-1-3 15,-2 0-5-15,4-2 0 31,-2 2-5-31,2-4 1 0,1 1-1 16,-1-1 1-16,3-2-2 0,1 0-3 0,0-2-1 0,-1-2-3 0,1-1 0 0,1 0 0 16,1-1 0-16,0 0 2 0,0-1-1 0,0 1-1 0,0-1 2 15,0-1-6-15,0 1 3 0,0-1-1 16,0 0-7-16,0 0-4 0,1 0-19 0,1 0-16 0,-1 0-28 0,3-4-47 16,-2 0-66-16,5-1-152 0,-1 0-426 15,-2 0-757-15</inkml:trace>
  <inkml:trace contextRef="#ctx0" brushRef="#br0" timeOffset="355401.0907">2873 6066 394 0,'0'0'578'0,"0"0"-115"0,0 0-132 15,0 0-29-15,0 0-59 0,0 0-58 16,0 0-50-16,0 0-65 0,0 0-50 0,0 0-21 0,0 0-1 15,0 0 5-15,0 0 2 0,0 0 7 0,23 2 3 16,-18 5 4-16,3 1 6 0,1 0 5 16,-2 0 6-16,2 2-4 0,2-1 0 0,-1 1-5 15,0 0-8-15,3-2 2 0,-2 3-2 0,0-2 0 16,0 2 5-16,0-3-3 0,2 2 5 16,-1 0 0-16,1-3-5 0,-1-1-3 0,-2 1-7 15,0-3-2-15,0 1-1 0,-2-1-1 16,-2 0-1-16,0-2-1 0,-1 0 0 0,-2 1-3 15,-1-2 2-15,-1-1-2 0,-1 2 0 0,1-2 5 16,-1 1-2-16,0-1 8 16,0 0 6-16,0 0-2 0,0 0 9 0,0 0 0 15,0 0-2-15,0 0 4 0,0 0-9 0,0 0-3 16,0 0-2-16,0 0 0 0,0 0-7 0,0 0-1 0,0 0-3 16,0 0-8-16,0 0-11 0,0 0-29 0,0 0-56 15,-1 3-49-15,1 1-113 0,-1 0-503 16,1-1-885-16</inkml:trace>
  <inkml:trace contextRef="#ctx0" brushRef="#br0" timeOffset="357187.5126">2835 5981 0 0,'0'0'386'0,"0"0"-58"0,0 0-59 15,0 0-14-15,0 0-20 0,0 0-27 16,0 0-35-16,0 0-47 0,0 0-57 15,0 0-41-15,0 0-26 0,0 0-15 0,-5-16-2 16,5 16-1-16,0 0 0 0,0 0 9 16,0 0 7-16,0 0 6 0,3 0 8 0,0 1 1 0,0 0 4 15,1-1 3-15,3 0 8 0,-1 0 1 0,-1 0 3 16,4 0-4-16,2 0-6 0,-2 0-3 0,1-1-8 16,1 0-4-16,1 1-2 0,-1 0-5 0,1-2 2 15,2 2 1-15,2 0-1 16,-2 0 0-16,1 0-4 15,0 0 0-15,1 0 1 0,0 0-2 16,3 2 4 0,0 0-3-16,2-1 2 15,-1 1 0-15,1-1 2 0,1 0 1 0,0 0 1 0,2 2 1 0,0-1-2 16,0 1-1-16,3-2 0 0,-1 0-6 0,3 0 5 0,-1 0 0 0,1 2-1 0,0-3 5 0,-3 1-4 0,3 0 0 0,-3 1 1 16,0-1-6-16,2 3 3 0,1-2 1 15,1-1 0-15,0 2 2 0,0-2-2 16,1 0 0-16,1 1-3 0,-2-1 3 0,2 0 0 15,2-1-2-15,0 0 4 0,-1 1-6 0,4-1 3 0,-1 0 0 16,-2 0-1-16,3-1 6 0,1 1-6 16,1-1 0-16,1 1 1 15,-3-1-6-15,2 2 5 0,1-1 0 0,-1 0 0 0,0 0 4 0,-3 0-3 16,3 0 0-16,2 0-2 0,-4-1 3 0,-1 1-3 16,2 0 1-16,1 0 1 0,0-1-3 0,-4 0 2 15,4 0 0-15,-1 1 0 16,2-1 3-16,0 0-2 0,-2-1 0 0,3 2 0 0,-2-1-5 15,0 0 6-15,-2-1-1 0,1 1 0 16,0-1 6-16,1 1-3 0,-3 0 0 0,1 1 2 0,3 0-1 16,-1-1 2-16,-1 0 3 0,3 1-3 15,-1 0-3-15,-1 0 1 0,-2 0-2 0,4 0 0 16,-1 0 3-16,0 1-1 0,0-1-1 0,-2 0 1 16,2 0-6-16,0 1 2 0,1-1 0 15,-3 0 0-15,2 0 4 0,3 2-2 0,-4-2 3 0,1 2 2 16,4-2-4-1,-1 2 7-15,-1-2-4 16,2 0 1-16,1 0 1 0,0 1-5 0,3-1 0 0,2 0 0 0,-1 0-1 16,0 1-1-16,0-1 1 0,0 0 0 0,2 3-3 15,-1-2 3-15,0-1-2 0,1 2-1 0,0-1 5 0,-1 1-3 16,2-1 0-16,-1 3 2 0,0-3-6 16,1 1 4-16,4 0-1 0,-4-2-1 0,0 2 4 0,0-1-2 15,-2-1 0-15,2 1 1 16,0 0-4-16,-2-1 2 0,1 0 0 15,0 0 0-15,-1 1 1 0,2-1 0 0,-2-1 2 16,0 1-2-16,2-1 3 0,-2 0-3 0,0 2 0 16,-2-2 1-16,-4 0-4 0,0-1 3 0,1 4-1 0,-3-4-1 15,1 2 6-15,2 0-2 0,-1 2-1 0,-3-2 1 16,2 0-6-16,3 0 2 0,-4 1 0 0,0-1 0 16,-1 1 2-1,1 0-2-15,3 1 0 0,-3 1 0 0,1-2 0 0,-3 0 2 16,2 0 2-16,1 1 0 0,1-2-1 0,-1 1-1 0,0 1 0 15,-1 0 0-15,4-2 0 16,-2 1 0-16,-1 2 1 16,3-2-1-16,-2 0-2 0,4 1 1 0,-1-2 1 0,1 0-1 0,3 1 2 0,-2 1-2 15,1-1 0-15,0-1 0 0,-1 3-2 0,-1-2 2 0,-2-1 0 16,2 1-1-16,-4 1 1 0,0-1-1 16,1 1 0-16,-3-1 1 0,0 2-1 15,-2-2 2-15,1 0-1 0,0 0 0 0,-1 2-2 16,-2-3 2-16,-1 1-1 0,-4 0 0 0,-2-1 3 15,-5 3-2-15,2-3 2 0,-5 1 1 0,-1 0-2 0,1 0 1 16,-6-1 0-16,0 0 2 16,0 1 1-16,-3 1 1 0,-1-2 2 0,0 1-1 0,-3 0-1 15,-2-1-2-15,0 1-3 0,-1 0 0 16,-3-1-2-16,-1 1 0 0,-3-1 4 16,0 0 4-16,0 0 8 0,0 0 7 0,0 0 6 15,0 0 3-15,0 0-4 0,0 0-1 0,0 0-7 0,0 0-6 16,-2 0-6-16,2 0-9 15,-1 0-10-15,-1 0-36 0,1 3-50 0,-2 0-87 16,-2 0-411-16,2-1-980 0</inkml:trace>
  <inkml:trace contextRef="#ctx0" brushRef="#br0" timeOffset="363204.2117">13392 12073 0 0,'0'0'0'15,"0"0"125"-15,0 0 433 0,0 0-52 0,0 0-75 0,0 0-69 16,0 0-70-16,0 0-58 0,0 0-50 0,0 0-31 15,0 0-28-15,0 0-22 0,5-17-18 16,-5 17-18-16,0 0-12 0,0 1-14 0,0-1-10 16,0 2-11-16,0-1-9 0,0 1-2 0,0 1 2 15,0 3 6-15,0 2 2 0,2 1 0 16,-2 2-4-16,2 4-1 0,-1 0 2 0,2 4 3 16,-3 0-1-16,0 4-1 15,2-1-5-15,-2 2-3 0,0-1-2 16,1 1-1-16,-1-2 2 0,-1 1-4 0,-1-4 0 0,1 0-1 15,-1-2-2-15,2 0 2 0,-1-3 0 0,0-4 0 0,0-1 1 16,1-3-6-16,0-1 2 0,0-3-2 0,0-1 1 16,0-1 2-16,0 0-2 0,0 0-1 15,0-1-3-15,0-4-2 0,2-1 0 0,2-5-3 16,0-1 5-16,-2-3 0 0,3-4 0 16,-2 0 2-16,-2-2-2 0,3-1 3 0,-1-2-3 15,-1-1 4-15,-1 0 2 0,0 1-2 16,-2-1 5-16,1 2-4 0,0-1-2 0,0 3 3 0,0 4 0 15,-2 2 3-15,1 4 1 0,-1 2 0 16,1 2-2-16,-1 3 0 0,2 3 2 0,-1 0 0 0,1 1 0 16,-1 0-1-16,1 2-6 0,0 3 2 0,0 5-2 15,0 3 2-15,0 5 4 16,0 2-4-16,0 0 2 0,0 3-1 16,-1-1-2-16,-2 0 2 0,0 0 1 0,3 0 0 0,-3-2 2 15,2 1-3-15,-1-2 1 0,-1 0-3 16,1-3-3-16,0-1 2 0,1-4 0 0,1-1 1 0,1-4-1 15,-1-1-4-15,0-3-3 0,0-2-4 0,0 0-3 16,0 0-7-16,0-6-2 0,0-2-4 0,2-4-5 16,3-1 3-16,-3-1-2 0,0-3-3 15,2 0-3-15,-1-2-7 0,-1-1-4 0,-2-1-5 0,2 1 0 16,0 0 5-16,1 0 7 16,-1 2 9-16,-1 2 6 0,-1 0 1 15,1 3 1-15,-1 3-1 0,0 2 0 0,0 2-5 0,0 2-10 16,0 3-17-16,-1 0-38 0,1 1-54 0,0 0-11 0,0 1-25 15,0 5-74-15,0 0-190 16,0-1-356-16,0-3 216 0</inkml:trace>
  <inkml:trace contextRef="#ctx0" brushRef="#br0" timeOffset="363530.9979">13481 12025 406 0,'0'0'544'0,"0"0"-72"0,0 0-86 0,0 0-52 16,0 0-29-16,0 0-51 0,0 0-56 0,0 0-50 15,0 0-42-15,0 0-24 0,0 0-13 0,0 0-9 16,0 0-4-16,0 0-10 0,-1-13-9 0,1 13-4 16,1 2-14-16,-1 1 2 0,0 2-1 0,0 3-1 15,0 2 6-15,-1 1-4 0,0 2-2 0,-1 0-4 16,-2 1 0-16,2 4-4 0,1 1-2 15,-1 2 1-15,0 0-2 0,-2 0 0 0,1 3-1 16,-1-1-2-16,-1 1 1 0,0 0-2 0,-1 0 0 16,-1-1 0-16,4-1-4 0,-2-2 0 15,1-1 1-15,-1-3-2 0,-1-3 4 0,2 0-3 16,0-2-2-16,1-1-7 0,-1-1-19 16,0 0-17-16,3-2-24 0,-1 0-32 15,-1-2-37-15,-1 1-60 0,3-2-110 0,-1 1-227 0,-1-2-541 16,2-1-204-16</inkml:trace>
  <inkml:trace contextRef="#ctx0" brushRef="#br0" timeOffset="363980.3044">13308 12617 922 0,'0'0'384'0,"0"0"-81"0,0 0-28 16,0 0-23-16,0 0-9 0,0 0-44 0,0 0-38 15,0 0-32-15,0 0-31 0,0 0-25 0,0 0-19 16,0 0-19-16,0 0-8 0,0 0-7 15,20 54-9-15,-20-47 0 0,1-1-5 0,-1 3 0 16,1-1 0-16,-1 3-3 0,0-2-2 0,0 2-8 16,0-2-13-16,0 0-20 0,-1 1-19 0,0 1-26 15,0 0-27-15,-3-3-39 0,-1 2-48 16,2-2-47-16,-2-2-34 0,2 0-16 0,-2 0 16 16,1 0 31-16,-1-1 43 0,-1 0 60 0,2 1 45 15,-2-1 39-15,4-2 29 0,-3 2 17 0,3-2 32 16,1-1 58-16,1 1 62 0,-1-1 62 15,1 0 38-15,1 2 6 0,-1-1-15 0,0 2-18 16,0 0-16-16,0 1-15 0,0 0-18 16,0 0-18-16,0 1-16 0,0 0-20 15,0 0-13-15,0 0-8 0,0 2-14 16,0 0-12-16,0-1-9 0,0 3-14 0,0 0-5 16,0-2-6-16,0 0-5 0,0 0 2 15,0 1-4-15,0-1 0 0,-1 1-4 0,0 0-1 0,-2 1-2 16,0-1-3-16,1-1 1 0,-2 2-2 0,2-2-1 0,-1-2 2 15,1 0-4-15,-1 0 1 0,1-1-3 16,-1-3 0-16,2 2 1 0,-1-1-3 0,0 0 2 0,-1-3-2 16,2 1-2-16,0-2 2 0,-1 1-8 15,2 0-18-15,0-1-34 0,0 0-50 0,0 0-80 16,0 0-170-16,-1 0-676 0,1-1-637 16</inkml:trace>
  <inkml:trace contextRef="#ctx0" brushRef="#br0" timeOffset="364866.3482">13498 11532 47 0,'0'0'763'0,"0"0"-331"0,0 0-72 0,0 0-38 0,0 0-32 0,0 0-43 0,0 0-49 16,0 0-48-16,0 0-39 0,0 0-25 16,0 0-24-16,0 0-8 0,0 0-2 0,-18-34 1 0,20 32-8 15,2-2-1-15,0 2-7 0,-2-1-8 16,4 1-1-16,-2 1-6 0,4 0-5 0,-2-1-1 16,0 1-11-16,2 1 4 0,-1 0-4 0,0 0-3 15,1 3 5-15,0 1-4 0,-1 3-1 16,0 2 1-16,-1 0-4 0,-3 4 2 15,1 0 1-15,0 2 2 0,-3 1 3 0,0 1 1 16,-1 2 0-16,0 0-1 0,0 0 4 0,-2 0-4 0,-4-2-1 16,2 0 3-16,-5-1-4 0,0-2 1 15,0 1 1-15,1-3-2 0,1-1 0 0,-2-1 0 16,1-1-1-16,3-2 1 0,0 0-3 0,3-3 1 0,1-1-3 16,-1-2 1-16,2-1 1 15,0 0 0-15,0 0 0 0,2 0 0 16,0 0 2-16,6-4 4 15,0 0 0-15,7-3 3 0,-3 0-2 16,6-2-5-16,-3 0 0 0,2-1-2 0,1 1-2 0,2 0 3 16,2 0-2-16,-3 1-2 0,2-1-1 15,1 1-12-15,-1 1-11 0,4-2-23 16,-6 2-28-16,-2-1-32 0,1 2-38 16,0-1-50-16,-5 0-105 0,3-1-231 0,-5 2-520 0,-6 1-127 0</inkml:trace>
  <inkml:trace contextRef="#ctx0" brushRef="#br0" timeOffset="365276.2356">14039 11451 1121 0,'0'0'494'0,"0"0"-119"15,0 0-57-15,0 0-60 0,0 0-33 16,0 0-60-16,0 0-47 0,0 0-36 0,0 0-26 0,0 0-17 16,0 0-11-16,0 0 0 0,0 0 1 0,0 0 1 15,-15 6 1-15,10 1-5 16,0-1-1-16,0 0-5 0,-2 5-5 0,3-1 2 0,-5 0-3 15,5 1-2-15,-2 3-2 0,0-2-4 0,2 1-1 16,0 0-2-16,1 0-1 0,1 0 1 16,2-2-1-16,2-1-2 0,-2-1 0 0,4 0 0 15,1-3 2-15,3-3 1 0,0 1 2 0,0-3 0 16,3-1 1-16,0 0 1 0,1-5-3 0,-1 0 3 16,1-2-3-16,1 0 1 31,-1-1 0-31,-1-2-1 15,0 0 0-15,-2-2 1 0,-2-1 2 0,0 2 2 0,0-1-2 0,-5 1 3 16,-1-1-3-16,0 2 0 0,-1-2 3 0,0 2-4 0,-2 0 3 16,-6-1-2-16,3 2-1 0,-3 0-1 0,0 0-1 15,-1 2 0-15,0 0-1 0,-3 4-1 0,2-2-2 0,-1 3-5 0,1 2-6 16,1 0-30-16,0 0-59 0,-2 6-130 16,6-2-666-16,-1 0-891 15</inkml:trace>
  <inkml:trace contextRef="#ctx0" brushRef="#br0" timeOffset="367128.9844">13801 10931 0 0,'0'0'435'0,"0"0"24"0,0 0-117 16,0 0-54-16,0 0-43 0,0 0-45 16,0 0-42-16,0 0-32 0,0 0-19 0,0 0-14 15,0 0-12-15,15-78-15 0,-15 74-14 16,1-1-11-16,1 0-11 0,0 2-9 15,1-2-6-15,-2 0-6 0,0 0-2 0,1-2-4 0,1 1-4 16,0-1-9-16,-2 0-23 0,0-1-52 16,1 1-106-16,1-2-192 0,0 3-464 15,-2 2-381-15</inkml:trace>
  <inkml:trace contextRef="#ctx0" brushRef="#br0" timeOffset="367411.3286">13837 10176 1150 0,'0'0'303'0,"0"0"-16"0,0 0-95 0,0 0-40 15,0 0-15-15,0 0-30 0,0 0-29 0,0 0-24 16,0 0-19-16,0 0-11 0,0 0-4 0,-29-118-5 16,35 109-6-16,-4-2-7 0,1 1-4 15,2-1-4-15,-2 1-2 0,1 0-10 16,0-2-27-16,-2 2-45 0,1-1-67 0,2 1-79 0,-3 0-114 15,2-2-196-15,-1 3-222 0,-2 3 429 0</inkml:trace>
  <inkml:trace contextRef="#ctx0" brushRef="#br0" timeOffset="367623.7306">13890 9357 513 0,'0'0'364'0,"0"0"-70"0,0 0-97 15,0 0-35-15,0 0-28 0,0 0-35 0,0 0-43 16,0 0-23-16,-14-124-14 0,15 109-11 16,2 0-4-16,3-3-7 0,-4 1-10 0,4-1-54 0,-2-2-109 15,4 0-250-15,-5 3-357 0,0 6 368 0</inkml:trace>
  <inkml:trace contextRef="#ctx0" brushRef="#br0" timeOffset="367711.369">13896 8437 920 0,'0'0'238'0,"0"0"18"0,0 0-52 16,0 0-29-16,0 0-1 0,0 0-25 0,0 0-32 16,0 0-27-16,0 0-30 0,0 0-29 0,-9-124-12 15,12 113-7-15,2 2-6 0,-2-1-4 16,1-1-1-16,1 1-3 0,-4-2-5 0,1 2-25 15,1-1-61-15,-1 1-92 0,-2-2-163 16,1 4-343-16,-1 1-298 0</inkml:trace>
  <inkml:trace contextRef="#ctx0" brushRef="#br0" timeOffset="367988.5762">13918 7659 476 0,'0'0'396'0,"0"0"-45"0,0 0-80 16,0 0-58-16,0 0-20 0,0 0-2 0,0 0-39 15,0 0-24-15,0 0-17 0,0 0-24 0,0 0-13 16,0 0-11-16,-6-119-19 0,4 112-13 0,2-1-11 16,-1 0-11-16,1 1-5 0,0 0-6 0,0-1 1 15,0 1-3-15,0-2-9 0,0 0-28 16,4 0-65-16,-1-1-133 0,-1 1-333 0,0 3-958 0</inkml:trace>
  <inkml:trace contextRef="#ctx0" brushRef="#br0" timeOffset="371991.6254">14001 6553 134 0,'0'0'537'0,"0"0"-186"0,0 0-43 16,0 0 4-16,0 0-20 0,0 0-55 0,0 0-64 16,0 0-43-16,0 0-24 0,0 0-17 0,0 0-10 0,0 0-9 15,8-4 0-15,-7 1-4 0,0-1 6 0,0 1-2 16,3-1-12-16,-3 1 0 0,0-2-14 16,0 0-5-16,-1 3-2 0,1-3-10 0,0 1-2 15,1 1-6-15,-2-2-6 0,1 1 1 0,1-2-6 16,-1-1-2-16,1 1-1 0,-2-1 0 0,1 0 0 15,-1 0 1-15,0 0-1 16,1-2-5-16,-2 1 1 0,2-1 0 0,0 1-2 0,1-1 1 16,-1 0-1-16,1 0-6 0,0 3-5 15,-1-2-17-15,-1-1-18 0,1 1-19 0,-1-2-26 16,1 2-23-16,-1-1-59 0,0-2-111 0,2 1-206 16,-2 2-465-16,-2 3-240 0</inkml:trace>
  <inkml:trace contextRef="#ctx0" brushRef="#br0" timeOffset="372219.2248">14035 6070 847 0,'0'0'373'0,"0"0"-73"0,0 0-39 0,0 0 7 16,0 0-39-16,0 0-59 0,0 0-56 0,0 0-38 15,0 0-27-15,0 0-18 0,0 0-8 0,0 0-11 16,0 0-6-16,0 0-6 0,-4-55-10 0,4 53-6 15,0 0-35-15,0 1-70 0,0-1-146 16,0 0-317-16,0 1-422 0,0 0 302 0</inkml:trace>
  <inkml:trace contextRef="#ctx0" brushRef="#br0" timeOffset="372480.6892">14019 5871 1064 0,'0'0'405'16,"0"0"-27"-16,0 0-122 0,0 0-40 0,0 0-44 0,0 0-70 16,0 0-44-16,0 0-28 0,0 0-14 15,0 0-16-15,0 0-9 0,0 0 0 0,0 0-18 16,-7-9-32-16,7 9-115 0,0 0-153 0,0 0-595 0,0 1-248 16</inkml:trace>
  <inkml:trace contextRef="#ctx0" brushRef="#br0" timeOffset="374606.9617">10618 6024 0 0,'0'0'0'0,"0"0"0"16,0 0 0-16,0 0 0 0,0 0 21 0,0 0 218 15,0 0-16-15,0 0-48 0,0 0-45 0,0 0-39 16,0 0-3-16,0 0-2 0,-4-17 19 0,3 15 38 16,0 0 9-16,0 1 7 0,-1-1-8 15,0 1-13-15,2 0-5 0,-1 1-26 0,1 0-28 16,-2 0-27-16,2 0-30 0,0 0-18 16,0 0-13-16,0 0-10 0,0 0-7 0,0 1 0 15,0-1 1-15,0 1 4 0,0-1 6 0,0 0 4 16,0 2 3-16,0-2 6 0,0 0 2 0,0 0 5 15,0 0 4-15,0 0 5 16,0 0 7-16,0 0 8 0,2 0 5 0,-1 0 1 0,1 0-5 0,0 0-8 16,-1 0-3-16,1 0 16 0,4 0 15 15,0 0 10-15,2 0 1 0,3 0-19 0,-1 0-17 16,0 1-10-16,2 1-2 0,-2-1-3 0,1 2-4 16,4-1-2-1,-3 1 2-15,5-1 1 0,-3-1 2 16,7 0 2-16,-1-1 1 0,2 0 1 0,0 2-2 15,4-1-2-15,-2-1 2 0,2 0 0 0,-1 0 2 0,2 0 2 16,2 0 2-16,-3 0 1 0,3 1-2 0,1-1-2 16,-1 0-3-16,3 0 0 0,0 0 0 0,1 1 1 0,1-1 0 0,-1 0-3 15,1 0-2-15,-1 0-3 0,1-1 1 0,-2-1-1 16,3-1 1-16,-3 1 1 0,0-2-2 16,0 3 1-16,-1-1 1 0,1 0-2 0,-1 0-1 15,0 0 2-15,2-2-1 0,-5 3 1 16,1-1 0-16,0 0-1 0,-3 0 1 0,1 1-1 15,2 0 1-15,0 1-3 0,-2-3 2 0,3 2-2 16,-3 0-1-16,2-1 3 0,-2 1-3 0,1-1 0 16,0 1 1-16,1-2-1 0,1 0 3 15,1 1 2-15,1 0-2 0,2-1 1 0,1-1 2 16,-2 0-1-16,5 2 0 0,-2 0-1 0,1-1 0 16,2 2-1-16,-2-2 0 0,-1 1-3 15,1 1 2-15,-3-1-1 0,4-1 1 16,-2 3 2-16,1-2-1 0,1 1-1 0,1 0 2 15,-1-1-2-15,2 1-1 0,-1 1 1 0,5-1-2 16,-3-1 1-16,1 1 1 0,1-1-1 0,-1 0 1 16,3 0-1-16,-4-1 0 15,-1 3-1-15,-1-1 1 0,-1 0-2 0,0-1 3 16,-4 2-1-16,4-3-1 0,-4 1 2 0,3 1-2 0,-5 0 1 16,1 1 0-16,3-2 0 0,-4 1 1 0,-1 0 1 15,-1 0-1-15,0 1 3 0,-4-2-1 0,0 2-1 16,-4 0 2-16,4-1-3 15,-3-1 1-15,-1 2 0 0,1 0 1 0,1 0-3 0,-3-1 2 16,0 0-1-16,-2 0 1 0,-4 0 2 0,1 0-2 0,-4 1 0 16,-1-1 1-16,0 1-2 0,-1-1 3 15,-1 0 1-15,0 0 1 0,-1 1 2 16,-1-2-1-16,-1 2-2 0,-4-1 1 0,2 1-1 16,-3 0 3-16,0 0 3 0,-1 0 2 0,1 0 1 0,-1 0 2 15,0-1-3-15,0 1-1 16,0 0 0-16,0 0-3 0,0 0-2 15,0 0-2-15,0 0-4 0,0 0-1 0,0 0 0 16,0 0-1-16,0 0 4 0,0 0-3 0,0 0 0 0,0 0 1 16,0 0-3-16,0 0 2 0,0 0 1 15,0 0-2-15,0 0 2 0,0 0 1 16,0 0-2-16,0 0 3 0,0 0 0 0,0 0 1 0,0 0 2 16,0 0 1-16,0 0 0 0,0 0 2 0,0 0-1 15,0 0 1-15,0 0-1 0,0 0 4 0,-1-2 3 16,1 2 3-16,-1 0-2 0,1 0-4 0,-1 0-4 15,1 0-6-15,-2 0 0 0,2 0-2 16,0 0-1-16,-2 0-2 0,2 0-3 16,-1 0-3-16,0 0-9 0,1 0-16 0,-2 0-32 15,-1 0-59-15,-2 0-166 0,-1 0-336 16,2 0-1023-16</inkml:trace>
  <inkml:trace contextRef="#ctx0" brushRef="#br0" timeOffset="378106.8233">2813 5957 0 0,'0'0'0'0,"0"0"0"0,0 0 0 0,0 0 347 15,0 0-4-15,0 0-46 0,0 0-52 0,0 0-59 16,0 0-15-16,0 0-8 0,0 0-6 15,0 0 2-15,-2-42-16 0,2 37-13 0,0-1-17 0,0 1-15 16,0-3-3-16,0-1-4 0,0-1-5 16,0 1-3-16,0-2-9 0,0-1-13 0,1 1-10 15,0-2-4-15,1 0-7 0,-1-1-5 16,2 1-6-16,-2-2-10 0,-1 1 1 0,0 1-2 0,2-1 4 16,-1 2 8-16,0 1-7 15,2-1-2-15,-2 0-8 0,1 2-6 0,0 0-3 0,-1 2 1 16,1 1 0-16,0 1-2 0,-1 0 1 15,0 1 0-15,-1 1-2 0,1 2 4 0,1-1-3 16,-2 1 1-16,0 2 0 0,3 0-10 16,-3 0 7-16,0 0-2 0,0 0 1 15,0 0 3-15,0 0-7 0,0 0-2 0,0 0-1 16,0 0-4-16,0 0-1 0,0 0-5 0,0 0-6 16,1 0-3-16,0 0-4 15,2 0 7-15,0 1 11 0,3 1 11 16,2 3 5-16,1-2-1 0,2 1-3 15,1-2-3-15,0 2 6 0,-2-3-1 0,4 3 1 16,0-1 2-16,-1-1-5 0,6-1 2 0,-2 2-4 16,0 0-4-16,0-2 6 0,3 0 0 15,1-1 0-15,-1 0 4 0,5 0-4 16,-2 0 1-16,0 0 1 0,-2 2 0 16,3-2-1-16,-1 0 0 0,0 0-2 15,-2 0-1-15,3 0 2 0,0 0 0 0,0 1 0 0,-1-1 3 0,3 0-3 0,-2 0-1 16,2 0 0-16,-3 1-4 0,5-1 5 0,-3 2 0 15,4-1 2-15,0 1 2 0,-1-1-6 0,2 0-2 0,0 1 2 16,1-1-2-16,1 0 5 16,1 0-1-16,-2 0 0 0,2 0-4 0,2 1 3 0,-1-2 2 15,-2 1-1-15,0-1 4 0,0 2-4 0,0-2 1 0,0 0-3 0,1 0-1 16,0 0 3-16,4 2 0 16,-5-2 0-16,4 0 7 0,-1 0-7 0,2 0 0 0,-3 2 0 15,2-2-6-15,-1 0 6 0,2 0 0 0,-2 0 0 16,5-2 1-16,-1 2-2 0,-1-1 1 0,1 1-1 15,2 0 2-15,0 0-2 0,-1-1 1 0,2 0 0 16,-1 1-6-16,4-1 6 0,-2 0 2 0,3-1-3 16,-1 2 7-16,1-1-6 15,-1 0-1-15,3 1 1 0,-2-1-4 0,-1 0 2 0,1-1 0 16,0 2 1-16,2-2 5 0,-2-1-3 0,3 3-1 16,1-2 1-16,-1 1-3 0,0-1 1 0,0 2-1 15,-1-2 0-15,0 1-1 0,-4 2 4 0,4-1-1 16,-4 0 2-1,4 0 0-15,-4 2-2 0,3-2 2 0,0 0-1 16,-2 1-4-16,4-1 3 0,-3 0-2 0,1 0 2 0,3 2 4 16,-3-2-4-16,2 1 0 15,1 0 0-15,0 1-2 0,-1-1 2 0,0-1 0 0,1 1 0 16,-4-1 0-16,3 0-1 0,0 1 0 0,-1-1 0 0,-3-1 2 16,4 1-2-16,0-1 1 0,-3-2 1 0,4 1-6 15,1 2 5-15,-1-2 0 0,0 1 0 0,0 1 4 16,1-2-4-16,0 2 0 0,-2 0 0 15,2 0-2-15,-2 0 3 0,-3 0 1 0,5 2 0 16,-2-2 1-16,2 0-3 0,0 1 0 16,-1-1-1-16,2 0 2 0,-1 1-2 15,1-1 0-15,2 0 2 0,-1 1-4 0,-1-1 4 0,0 0-1 0,0 1-1 16,-2-1 5-16,3 1-5 0,1-1 0 16,-2 2 0-16,0-2-4 0,0 1 5 0,0 0 0 15,0-1-1-15,3 1 3 16,-2 0-2-16,0 0 0 0,-2 0 0 0,0 1-1 0,0 1 2 15,-1-1 1-15,0 0 0 0,-2-1 0 0,-2 2-2 16,2-1 0-16,-4 2-1 0,3 0 3 0,-4-3-3 16,4 3 1-16,-3-2 0 0,-2 1-4 0,0-2 4 15,0 2 0-15,-2-2-1 0,0 1 3 0,-1 0-3 16,1 0 0-16,-1 0 2 0,-1 0-4 16,2 0 3-16,-2 0 0 0,2-1-2 0,-1 1 2 15,1-2 0-15,0 1-1 0,0-1 1 16,2 1 1-16,-2-1-1 0,4 3 0 0,0-3 0 15,-3 1-3-15,2-1 3 0,-2 1 1 0,0-1-1 16,3 1 3-16,-3-1-3 0,4 1-1 16,-2-1 1-16,1 2-3 0,3-2 2 0,0 1 1 15,1-1-1-15,3 0 2 0,-1 0 0 0,2 0-2 16,1 0 1-16,-2 2 0 0,-2-2-1 0,1 0 2 0,-3 0-3 16,3 1 0-1,-2-1 2 1,-1 0 0-16,2 1 1 0,-2-1 1 0,-2 2-3 15,3-1 1-15,-3 1-1 0,4-1 0 0,-4 0 2 0,2 2-1 0,-4-2-1 16,2 0 3-16,-1-1-2 0,-1 2 0 0,-2 0 0 0,2 0 0 0,-4-1-2 16,0 0 2-16,0 0 0 0,-3-1-2 15,0 0 4-15,-1 2-3 0,-1-2 2 0,-2 0 0 0,-1 0 0 16,0 0-1-16,0 0 0 0,2 1-1 16,-5-1 2-16,1 0-1 0,0 0 1 15,-3-1 1-15,-1 1-2 0,2 0 0 0,-2-2 0 0,1 2-1 16,-1-1 1-16,-4 1 0 0,3 0-1 15,-2 0 1-15,1-1 2 16,-3 0-3-16,1 1 1 0,-1-1 1 16,1 0-3-16,-1-1 2 0,1 2 0 0,-1 0-1 0,0-1 2 0,1 1 0 15,-1-1-1-15,0 1 1 0,1 0-2 0,-1-1 1 0,-1 1 1 16,0 1-2-16,-1-1 1 0,0 0 0 16,1-1 0-16,1 1 0 0,1 0 1 0,-1 0-1 15,3-1 0-15,-2 2 1 0,-1-1-1 16,0-1 0-16,2 0 0 0,-2-1 0 0,0 1 1 15,0 0-1-15,-3 1 1 0,3-1 0 16,-2 1-2-16,-4 0 3 0,-2-1-2 0,-3 1-1 0,-2-1 1 16,-5 1 2-16,1-2 2 0,-1 2 2 15,0 0 0-15,3-1-5 0,2 0 5 0,8-1-3 16,-1 2 0-16,-1-1 2 0,2-1-4 0,-4 1 0 16,-3 1 1-16,-1-1 0 0,1 2-1 0,2-2 0 15,1 0-2-15,0 1 0 0,2-1 1 16,0-1-1-16,0 1 1 0,-1 0 0 0,2 1 1 15,-1-1 0-15,-1 1-1 0,0-2 0 0,0 1 0 16,-2 1 0-16,1 0 0 16,-4 0 0-16,1-1 0 0,1 0 0 0,-3 1 2 15,0-1-3-15,-1 1 1 0,-1 0 0 0,5 0-1 0,-6-1 1 0,3 1 0 16,-3 0 0-16,4 0 1 0,-3 0-1 16,4-2 1-16,-4 2 0 0,4 0-2 0,-1-1 1 15,0 1 0-15,0-1-1 16,2 1 1-16,0-1 1 0,2 1-1 0,-2 0 0 0,1-1 0 0,1-1 0 15,0 1 0-15,-1 1-1 16,1-1-1-16,0 1 2 0,0 0 0 0,0-1 0 0,-1-1 3 16,-1 2-3-16,0 0 0 0,0-1 1 0,-4 0-2 15,1 0 1-15,0-1 0 0,-2 1-1 0,-2 1 2 16,1 0 0-16,-1-1 0 0,-1 1 1 16,-1 0-2-16,0 0 0 0,0 0 1 0,0 0-2 15,0 0 1-15,0 0 0 0,0 0-1 0,1 0 1 16,0 0 1-16,-1-1-1 0,3 1 0 0,3 0 0 15,-3 0-2-15,5-1 1 0,-5 1 0 0,3 0-1 16,-3 0 4-16,2 0 0 0,-2-2-2 16,-2 2 0-1,1 0 0-15,0 0-2 0,-2 0 0 0,0 0-1 0,2 0 1 0,-2 0 2 16,0 0-3-16,0 0 3 0,0 0 2 0,0 0-3 16,0 0 2-16,1 0 0 0,-1 0-5 0,0 0 4 15,0 0-2-15,0 0 2 0,1 0 2 16,1 0-2-16,1 0 0 0,4 0 2 0,0 0-6 15,1 0 4-15,2 0 0 0,-2 0-1 0,1 0 4 16,1 0-3-16,0 0 0 0,-1 0 1 0,2 0 0 16,-3 0-2-16,0 0 1 0,-3 0 1 0,2 2-3 15,-3-2 2-15,2 0 0 0,-4 0-1 16,0 0 3-16,1 0-2 0,-1 0 1 0,-2 0 1 0,1 0-5 16,-1 0 4-16,0 0-1 0,0 0 2 15,0 0 1-15,0 0-3 0,0 0 2 16,0 0-2-16,0 0 2 0,0 0-1 0,0 0-1 15,0 0-1-15,0 0-1 0,0 0 0 16,2 0-2-16,-1 0 2 16,5 0 3-16,-1 0-3 0,2 0 3 0,-3 0-2 15,3 0-3-15,-4 1 4 0,3-1 0 16,-2 1 0-16,2-1 3 0,-4 0-3 16,0 1-1-16,1-1 3 0,-1 0-4 0,-1 1 2 0,-1-1 0 0,0 0 0 15,0 0 1-15,0 0 0 0,0 0 1 0,0 0-1 16,0 0 4-16,0 0-2 0,0 0-1 15,0 0 0-15,0 0-3 0,0 0 2 0,0 2-1 0,0-2 0 0,0 0 2 16,0 0-3-16,0 0-1 0,0 0-2 0,0 1-4 16,0-1 1-16,0 0-2 0,0 0-3 15,0 0-2-15,0 0-3 0,0 1-4 0,0 0-1 16,0 1 7-16,0 1 6 0,0 1 6 16,-1 0 6-16,-1-1-7 0,2 1 5 0,-2-2-1 15,1 3 0-15,0 0 7 0,0-1-5 16,0 1 3-16,-1 0 2 15,-2 1-5-15,3 1 5 0,-2-1 0 0,2-1-2 0,-1 2 6 16,-2 0-4-16,2 1-2 0,1 0 1 0,-1 0-6 16,-1 1 3-16,1 1 0 0,0-2 1 0,2 2 3 0,-2 0-1 0,0 2-1 15,0-2 1-15,0 1-2 0,1-2 1 0,-1-1 0 16,2 3-1-16,-1-3-3 0,0 2 2 16,1-1-1-16,0-2 0 0,0 3 6 0,0-2 0 15,1 0 1-15,-1 0 3 0,0-1-5 0,0 0 2 16,0-2-1-16,0 0-1 0,0 0 3 0,1-2-1 15,-1 3-2-15,2-1 1 0,-1-2-1 16,-1 2 2-16,2-2-1 0,0 1 1 0,-1-2 1 0,0-1-1 16,0 0 1-16,-1 0-1 15,0-1 3-15,1 2-1 0,-1-2 4 16,0 0 4-16,0 0-2 16,0 0 3-16,0 0 1 0,0 0-3 0,0 0 2 15,0 0-4-15,0 0-1 0,0 0 0 0,0 0-3 0,0 0 2 16,0 0 0-16,0 0 0 0,0 0 0 0,0 0-3 15,0 0 1-15,0 0-1 0,0 0 1 0,0 0-1 16,0 0 0-16,0 0-1 0,0 0-1 16,0 0-1-16,0 0 2 0,0 0-2 0,0 0 0 15,0 0-4-15,-1 0-18 0,0 0-40 0,-3 0-100 16,-4-3-265-16,1 1-900 0,0 1-507 16</inkml:trace>
  <inkml:trace contextRef="#ctx0" brushRef="#br0" timeOffset="378991.7106">10766 5705 0 0,'0'0'0'0,"0"0"292"0,0 0-12 0,0 0-29 0,0 0-47 16,0 0-31-16,0 0-25 0,0 0-20 0,0 0-16 0,0 0-13 15,0 0-28-15,0 0-46 0,-32-24-39 16,34 23-27-16,5 0-13 0,-1 0 8 16,1 0-37-16,2 1-143 0,-4 0-374 0,0 0-119 0</inkml:trace>
  <inkml:trace contextRef="#ctx0" brushRef="#br0" timeOffset="379314.9436">10766 5705 1362 0,'72'60'364'0,"-74"-66"-54"0,-1 1-93 0,1 1 2 0,1 2-33 16,-1 0-24-16,2-1-30 0,-1 1-29 0,-2 1-30 15,2 1-21-15,-2 0-11 0,0 0-17 0,1 0-9 16,-3 0-6-16,-1 3-3 0,-2 2 1 16,-4 2 4-16,-2 1 2 0,-1 2 7 0,-4 1-2 15,1 0-1-15,-3 2 0 0,1 1-2 0,-2 0-1 16,-2 2-1-16,2-1-2 0,-1 0-3 16,0-1-1-16,3 1-3 0,0-2-1 0,2-1 2 15,3-1-2-15,-1-2-2 0,4 1 1 0,0-1-5 16,2-1 3-16,1 0-8 0,-1-1-15 0,6 0-19 15,-2-2-36-15,2 1-52 0,-2-1-71 16,3-2-129-16,-2 1-350 0,2-3-880 0</inkml:trace>
  <inkml:trace contextRef="#ctx0" brushRef="#br0" timeOffset="379549.1777">10087 5759 1362 0,'0'0'366'0,"0"0"-36"0,0 0-95 16,0 0-36-16,0 0-40 0,0 0-29 0,0 0-39 15,0 0-24-15,-123-3-17 0,110 10-14 0,-4 1-4 16,2 3-7-16,-1 4-8 0,-4-3-3 0,4 4-4 16,-2 1-2-16,-1 1-2 0,1 0 1 0,-2 0-1 15,1 1 2-15,3-2-3 0,-2 0 3 0,0-3-4 16,2 2-1-16,-1-2-5 0,-1-1-13 15,4-1-24-15,-3-1-37 0,6-2-52 0,-2-1-80 16,2-2-146-16,2-1-469 0,1-3-710 0</inkml:trace>
  <inkml:trace contextRef="#ctx0" brushRef="#br0" timeOffset="379841.1017">9226 5745 1242 0,'0'0'280'16,"0"0"14"-16,0 0-22 0,0 0-47 0,0 0-61 16,0 0-57-16,0 0-55 0,0 0-20 15,0 0-9-15,0 0 6 0,-124 25 3 0,110-10-3 16,-2 0-6-16,3 2-7 0,0 0-3 0,-4 1-1 16,4 0 1-16,-4-2-1 0,2 1-3 0,-2 0 0 15,2-1-1-15,0-2-1 0,1 2 3 0,-2-1-1 16,-2-3-6-16,4 1-13 0,-3-2-22 15,3-1-33-15,0-2-48 0,-1-2-75 16,3-1-134-16,3-1-362 0,0-4-765 0</inkml:trace>
  <inkml:trace contextRef="#ctx0" brushRef="#br0" timeOffset="380139.1735">8665 5740 706 0,'0'0'240'16,"0"0"2"-16,0 0-33 0,0 0-25 15,0 0-6-15,0 0-15 0,0 0-29 0,0 0-32 16,0 0-30-16,0 0-23 0,0 0-10 0,0 0 1 16,0 0 0-16,0 0-1 0,-97-13-1 0,81 18 2 15,2 1-3-15,-3 1-3 0,3 0 0 0,-2 1-5 16,-4 0-1-16,6 1 0 0,-4 0-2 15,4 2 2-15,-3-3-6 0,-1 3-5 0,6-3-2 0,-1 3-5 16,-3-1 0-16,5 0-1 0,-1 1-3 16,2 0-1-16,0-2-3 15,1 0 0-15,1 0-3 16,4 0 2-16,-4-1 0 0,4 0-2 0,-4-1 3 16,1 1-7-16,3-2-10 15,-2 3-30-15,3-2-48 0,-3 0-90 0,3 3-151 0,2-4-555 16,0-2-406-16</inkml:trace>
  <inkml:trace contextRef="#ctx0" brushRef="#br0" timeOffset="381214.9928">3321 5935 0 0,'0'0'0'0,"0"0"0"0,0 0 474 0,0 0-15 15,0 0-79-15,0 0-97 0,0 0-87 0,0 0-72 16,0 0-39-16,0 0-25 0,0 0-14 0,0 0-3 15,-5 0-4-15,8 0 9 0,3-1 5 16,3-3-7-16,5-1-6 0,3 0-12 0,4-2-13 16,4-2-7-16,0 1 0 0,1 1 1 15,3-3-3-15,0 2 3 0,3-2-5 0,0-1 0 0,5 1 0 32,-1 0-4-32,0 0 3 0,2-1-3 15,-3 1 0-15,0-1 3 0,-3 2-3 16,1 1 3-16,-6 0 1 0,-2 2-2 15,-3 2 0-15,-3 0 1 0,-7 1-1 0,0 0-1 0,-1 2 0 0,-6 0-1 0,0 1-2 16,-3 0-5-16,-2 0-12 0,0 0-14 0,0 0-13 0,0 0-18 16,0 0-25-16,0 1-33 0,0 3-48 0,0-1-118 0,1 1-312 15,-1-2-286-15</inkml:trace>
  <inkml:trace contextRef="#ctx0" brushRef="#br0" timeOffset="381533.2772">4523 5890 1305 0,'0'0'302'16,"0"0"-118"-16,0 0-37 0,0 0-3 0,0 0-6 15,0 0-25-15,0 0-44 0,0 0-20 16,0 0-14-16,146-45-8 0,-117 36-4 0,4 3-6 15,3-2-2-15,0 0-3 0,3-1-4 0,2 1-3 16,-3 3-1-16,-3-2 0 0,0 1-1 0,-2 2 1 16,-5-1 1-16,-2 2 1 0,-1-1 0 15,-5 1-1-15,0-1-1 0,-5 2 0 0,0 0 1 16,-2-1 1-16,-4 1-2 0,-1 1 1 0,-2 0-2 16,0-1-2-16,-2 1-1 0,1 1-10 0,-2 0-16 15,-1 0-28-15,0 0-55 0,1 1-79 16,0 3-133-16,-1-1-469 0,-1 0-374 0</inkml:trace>
  <inkml:trace contextRef="#ctx0" brushRef="#br0" timeOffset="381883.1676">5583 5936 817 0,'0'0'356'0,"0"0"-122"0,0 0-15 0,0 0 18 16,0 0-1-16,0 0-26 0,0 0-50 0,0 0-51 15,0 0-42-15,0 0-28 0,0 0-9 16,0 0-6-16,0 0-6 0,129-40-5 0,-105 34-6 16,3-2-2-16,2 2 0 0,-1 0-3 0,5-1 1 15,1 3-1-15,-2-2-1 0,2 0 2 0,4 1-2 16,-6 1 2-16,5 1 1 0,-5-2-1 15,2 0 0-15,1 1 0 0,-4-1-1 16,0 2 0-16,-2-2 1 0,-4 1-2 16,1 0 2-16,-5 1-1 0,0-2 0 0,-1 1 4 0,-6 1-3 15,4-1-1-15,-7 3 4 0,-2-2-2 0,-3 1 1 0,-2-2-1 16,-3 3-8-16,0-3-9 0,-1 0-17 16,1 2-38-16,-1-1-88 0,1 1-231 15,1 0-542-15,0 1-343 0</inkml:trace>
  <inkml:trace contextRef="#ctx0" brushRef="#br0" timeOffset="382375.736">6924 5932 0 0,'0'0'302'0,"0"0"10"0,0 0-35 0,0 0 34 15,0 0 3-15,0 0-26 0,0 0-52 16,0 0-76-16,0 0-53 0,0 0-31 0,0 0-29 15,0 0-3-15,0 0 13 0,0 0 9 16,81-17 6-16,-67 16-1 0,2-3-9 0,1 1-13 0,6-2-10 16,-1 0-9-16,4 1-7 0,6-1-2 15,0-2-4-15,1 2-2 0,5-3-2 16,-4 1-2-16,3-1 0 78,-3 0 0-78,4 1-3 0,-4-2 0 0,3 1 0 0,-4-2-3 0,-4 2 0 0,-1 2 1 16,-4 0-3-16,-3 1-1 0,-1 0-2 0,-1 2-2 0,-6 1 2 15,-3-1 2-15,-2 2-1 0,-2 0 4 0,-2 1-5 0,-3 0-3 0,-1 0 0 0,0 0-4 0,0 0-3 0,0 0-2 16,1 0 2-16,4 1-3 0,-3 3-16 0,1-1-31 0,3 0-53 0,-3 0-75 0,6 0-111 0,-6 0-370 16,3-2-845-16</inkml:trace>
  <inkml:trace contextRef="#ctx0" brushRef="#br0" timeOffset="383596.5975">11753 5853 211 0,'0'0'330'0,"0"0"-18"0,0 0-41 15,0 0 31-15,0 0 1 0,0 0-27 0,0 0-53 16,0 0-53-16,0 0-40 0,0 0-25 0,0 0-21 16,0 0-17-16,0 0-17 0,0 0-19 0,-5-6-9 15,13 4-4-15,2-1-4 0,2 2 2 16,1-1-2-16,0 1 0 0,4-1 3 0,2 1-3 15,6 1-1-15,0 0-1 0,3-1-5 16,5-1 0-16,0 0-3 0,2 1-4 0,0-1 1 0,4-1-1 16,-1 0 0-16,1-1 3 15,1 0 2-15,1 0 1 0,-3 0 0 0,-3-1 0 16,0 2-1-16,-1 0-1 0,-5 0-1 16,-5 0 0-16,-1-1 2 0,-7 1 0 0,0 1 1 15,-5 0 1-15,-2 0 2 0,-4-1 2 16,-1 2 3-16,-2 1 2 0,-2 0 0 15,0 0-2-15,0 0-5 0,0 0-3 0,0 0-6 0,0 0-4 0,0 0-3 16,2 0-7-16,0 0-8 0,2 0-13 0,1 1-22 16,6 2-29-16,-1-1-47 0,2 0-54 15,3 1-67-15,1 1-113 0,4 1-285 0,-5-2-268 0,-5 0 461 0</inkml:trace>
  <inkml:trace contextRef="#ctx0" brushRef="#br0" timeOffset="383942.6103">13131 5877 102 0,'0'0'478'0,"0"0"-40"16,0 0-42-16,0 0-93 0,0 0-28 0,0 0-17 16,0 0-40-16,0 0-43 0,0 0-42 0,0 0-30 15,0 0-29-15,0 0-24 0,0 0-16 16,0 0-14-16,60-10-4 0,-47 8-1 0,-1 0-3 15,2 1 3-15,3-2-3 0,1-1-2 0,0 2 0 16,2-2-5-16,1 1 0 0,-1 0-2 0,3 1-2 16,-1 1 3-16,-1-1-2 0,1-1 1 15,1 3 3-15,1-3-5 0,-4 1 1 16,0 1-1-16,-2-1 1 0,-2 0 0 0,3 0 0 0,-1 1 1 16,-3-1 0-16,2-1-2 0,-3 1 1 15,1 0 1-15,-3-1 0 0,0 1 0 16,-2-1 1-16,2 2-3 15,-2 0-2-15,-1 0 3 0,1-1 0 0,-1 1 0 0,-1-1 2 16,-1 2-7-16,1-2-9 0,1 2-19 0,1 0-35 0,0 0-50 0,0 0-82 16,0 0-140-16,-1 0-373 0,-2 0-823 0</inkml:trace>
  <inkml:trace contextRef="#ctx0" brushRef="#br0" timeOffset="384355.8341">14148 5762 620 0,'0'0'434'0,"0"0"-148"16,0 0-110-16,0 0-4 0,0 0-21 0,0 0-17 16,0 0-21-16,0 0-33 0,0 0-19 0,0 0-15 15,0 0-12-15,0 0-1 0,0 0-8 0,123-14 3 16,-113 14 7-16,-1 0 0 0,-3-1 6 0,4 0-1 15,-2 0 0-15,-1-2 1 0,-2 2 3 16,2-1 5-16,-1-1 2 0,-1 1 3 16,-2-1-1-16,2 1-7 0,-3-1-5 0,0 0-11 15,1 1-8-15,-1 1-4 0,-1 1-4 0,0-2 0 16,-1 0-1-16,1 1-1 0,-1 0-3 16,0 1-3-16,0-1-1 0,0 1-1 0,0 0-1 15,0 0 0-15,0 0-2 0,0 0 0 0,0 0-2 16,0 0-1-16,0 0-1 0,0 0-3 15,0 0-6-15,0 0-10 0,0 0-24 0,0 0-55 16,-1 0-66-16,-3 0-94 0,1 0-297 0,1 1-962 0</inkml:trace>
  <inkml:trace contextRef="#ctx0" brushRef="#br0" timeOffset="387252.4813">6804 5063 447 0,'0'0'497'0,"0"0"-123"0,0 0-35 16,0 0-8-16,0 0-54 0,0 0-49 0,0 0-55 16,0 0-41-16,0 0-20 0,0 0-27 0,0 0-22 15,0 0-23-15,7-36-19 0,-7 36-14 0,0 0-5 16,0 1-5-16,0 1-3 0,-1 2 3 16,-4 3 3-16,2 4 6 0,-4 0 6 0,0 5-3 15,1-1 2-15,-3 2 1 0,-1 2-5 16,0-1 6-16,2 2-2 0,-1-1 2 0,4 1 2 15,-3 0-6-15,5-2 0 0,-3 2-2 16,4-3-1-16,2 1 3 0,-1 0 1 0,1-4-3 0,0 2 3 16,0-4-5-16,0 0 0 0,2-2 0 0,2-1 2 15,2-1 0-15,2-1 4 0,-1-1 4 16,2 2-2-16,1-4 6 0,4 0-1 16,-2-1 1-16,1-2 6 0,4-1-5 0,2 0-2 0,0 0-3 15,1-1-7-15,2-4 1 0,-2 2 0 0,1-2-3 16,1 0 1-16,-4 1-3 0,-3-1 1 15,1 1-1-15,-4 1 0 0,-2-1-1 0,-2 0 1 0,-1 0 0 16,-1 1-2-16,-4 2 3 0,3-1-1 16,-4 1 1-16,0 0 1 0,0-1-2 0,0 0-2 15,-1-1-4-15,1 0-4 0,1 0-8 0,0-3-13 16,-2 0-23-16,1-2-28 0,-1 0-44 0,1-3-70 16,0 2-179-16,-1 0-650 0,0 2-632 15</inkml:trace>
  <inkml:trace contextRef="#ctx0" brushRef="#br0" timeOffset="387566.2039">6873 4970 1267 0,'0'0'420'15,"0"0"-107"-15,0 0-38 0,0 0-58 0,0 0-49 16,0 0-27-16,0 0-39 0,0 0-33 0,0 0-27 15,0 0-23-15,0 0-4 0,0 0-4 0,0 0-1 16,0 0 7-16,90-68-7 0,-69 61-2 0,0 3-1 16,-1 0-7-16,-1 1 5 0,-1 0-2 0,-2 1 0 15,1 1-1-15,-3-2-1 0,2 2 0 16,-3 1 1-16,-2 0 0 0,-1 0 0 0,-1 0-2 16,-1 0 0-16,-5 0-4 0,-1 0 2 15,1 0 1-15,0 0-3 0,-2 0 2 0,-1 3-19 16,0 0-23-16,0 1-30 0,0 0-51 0,-1 2-60 15,-5 2-102-15,1 0-245 0,-1-1-473 0,2-3 159 0</inkml:trace>
  <inkml:trace contextRef="#ctx0" brushRef="#br0" timeOffset="387917.1665">6811 5185 1256 0,'0'0'276'16,"0"0"-125"-16,0 0 5 0,0 0 34 0,0 0-1 16,0 0-23-16,0 0-42 0,0 0-3 15,0 0-1-15,0 0 8 0,0 0 1 0,0 0-45 0,0 0-25 16,95 8-15-16,-74-8-11 0,3-1-6 0,-1-1-5 16,-1 1-5-16,1-3-2 15,-2 1-4-15,1 0-2 0,0 1-1 0,-1-1-3 16,-3-1 1-16,4 1-1 0,-6 2 1 0,0-3 1 15,-4 2-1-15,-1-1 2 0,-5 2 0 0,-2-1 2 16,-3 1 1-16,-1 1 4 0,0 0 1 0,0 0 1 16,0 0-2-16,0 0-3 0,0 0-2 15,0 0-2-15,0 0-3 0,0 0 0 0,0 0-4 16,0 0-2-16,0 0-2 16,0 0-3-16,0 0-7 0,0 0-20 0,0 0-11 15,2 3-19-15,3 3-40 0,-2 0-67 0,5 1-176 16,-4-1-747-16,2-3-543 15</inkml:trace>
  <inkml:trace contextRef="#ctx0" brushRef="#br0" timeOffset="391066.3365">14152 5178 0 0,'0'0'0'16,"0"0"55"-16,0 0 331 0,0 0-37 0,0 0-46 16,0 0 12-16,0 0 3 0,0 0-28 0,0 0-37 15,0 0-42-15,0 0-39 0,-3-4-34 0,3 4-23 0,0-1-18 16,0-1-11-16,0 2-6 0,0-1-9 15,0 1-13-15,0-2-4 0,0 0-9 0,0 0-6 16,0 2-3-16,0-1-12 0,0 0 0 0,3-1-6 16,-2-1-8-16,4 1-2 0,-1 0-6 0,4-1-3 15,1 1 0-15,4 2-2 16,2-1 2-16,1 1 0 0,3 0 1 0,-1 0 0 16,-2 0-2-16,-1 1 0 0,-2 3-4 0,-2 0 2 15,0 2-1-15,-2 0 1 0,1 2 4 16,-1 1 0-16,-2 2 0 0,-3 0 0 0,-1 0 0 15,-3 2 3-15,0 1-3 0,-4 1-1 16,-4 1-1-16,-1 1-2 0,-4 2 4 0,1 0 1 0,-6 0 2 0,4 1 1 16,-4-4-1-16,1 1 0 15,2-2 0-15,-1-2-1 0,4-3 0 0,1-1 0 0,2-1 0 0,0-2-2 16,5-2 1-16,-2 0-1 16,4-3 0-16,2 0 4 0,0 0-4 0,0-1 2 15,0 0 0-15,0 0-4 0,0 0 5 0,0 0-1 16,0 0-1-16,1 0 3 0,1 0-4 0,2 0 0 0,1 0 7 15,4 0 3-15,3 0 1 0,6-2 3 16,-3-1-6-16,1 0-5 0,-2 0 1 0,1 0-2 16,-4 2 0-16,2-2 0 15,2 0 0-15,-3 1 1 0,-1 0-2 0,1 1-2 0,-3 0 2 16,1-2-1-16,-2 1-1 0,-2 1 5 16,0-2-4-16,3 2 1 0,-1 0 0 15,-3 0-3-15,3-1 0 0,-4 0-2 0,2 1-2 0,-5-2-4 0,3 2-9 16,-1 0-12-16,-1 1-15 0,-1-1-16 15,1-1-16-15,2-1-24 0,-2-4-30 0,0 3-58 0,5-3-125 16,-4 1-311-16,-2 2-591 16</inkml:trace>
  <inkml:trace contextRef="#ctx0" brushRef="#br0" timeOffset="391549.8099">14631 5229 300 0,'0'0'563'0,"0"0"-118"0,0 0-54 16,0 0-35-16,0 0-48 0,0 0-79 0,0 0-57 16,0 0-40-16,0 0-22 0,0 0-16 0,0 0-12 15,0 0-12-15,0 0-16 0,0 0-12 16,12-19-11-16,-12 19-11 0,0 0-3 0,-2 0-6 16,2 0 0-16,-1 0-5 0,0 1-3 15,0 2-1-15,-2-1-2 0,-3 2 2 0,0 0 0 16,1 3-1-16,-4-1 0 0,4 1-1 0,-2 1 0 15,0-1-2-15,4 0-1 0,-4 1 1 0,4 0-2 16,-2 2 2-16,1 1 3 0,-2 3 1 16,2-1 2-16,2 0 1 0,-4-2-1 15,5 1-1-15,1-3-2 16,0 0 1-16,0-2 0 0,6 0 1 0,-3 0 0 16,4-2 1-16,-2 0 0 0,3-2-1 15,2-1-1-15,-2 1 0 0,1-2-1 0,3-1 5 0,-1 0 1 0,1 0 2 0,5 0-1 16,-5-3-2-16,3 0 1 0,-1-3 0 15,-3-1 2-15,0 0 0 0,-2 0 0 0,1 0-2 0,-2 0 0 16,-3 0 1-16,2-3 3 16,-4 2 1-16,3 0-1 0,-4-1 3 15,-1-1-3-15,-1 2-1 0,0-2-5 16,0 1-3-16,0-2 2 0,0 2-1 0,-2 1 2 16,-5-2-2-16,4 0-3 0,-4-1-2 0,2 2 0 0,-2 0 2 0,-1 1 0 0,3 0 0 15,-2 5-3-15,3-3-2 0,-3 2-1 16,-1 1 0-16,4 0-3 0,-3 1-3 0,3 2-16 15,-3 0-18-15,-2 1-33 0,1 5-49 16,-3 1-100-16,3 0-290 0,2-3-886 0</inkml:trace>
  <inkml:trace contextRef="#ctx0" brushRef="#br0" timeOffset="457872.126">10898 7690 0 0,'0'0'32'0,"0"0"470"0,0 0-64 15,0 0-45-15,0 0-64 0,0 0-74 16,0 0-53-16,0 0-44 0,0 0-41 0,0 0-10 16,0 0-9-16,0 0-5 0,-4-22 1 0,5 21-9 15,0-1-7-15,-1 1-8 0,0 0-6 16,1 1-6-16,-1 0-8 0,0 0-4 0,0 0-7 0,1 0 1 15,-1 0-2-15,0 0-5 0,0 0-1 0,0 0-13 16,0 0-3-16,0 0-3 0,0 0-9 16,0 0 8-16,0 0-1 0,0 0 1 0,2 0 4 15,-2 1-5-15,1-1 0 0,3 0 7 16,2 0 6-16,5 0 8 0,3 0 1 0,6 0-5 0,1 0-7 16,4-3-3-16,3 0-3 0,2 1-3 15,1-2 2-15,1 1-6 0,0 0-3 16,2 2-2-16,-1 0-8 0,0-2 8 15,-4 2 0 1,0 1 2-16,-4-1 5 0,-1 1-9 0,-3 1 0 0,-5-1-3 0,0 0-1 0,-6 0 6 16,-2 0-1-16,-3 0-1 0,1 0 4 0,-4 0-2 0,-1 0 4 15,-1 0 3-15,0 0 2 16,0 0 2-16,0 0 0 0,0 0 0 0,0 0-9 16,0 0 4-16,0 0 0 0,0 0-1 15,0 0 9-15,0 0-12 0,0 0-2 0,0 0-2 16,0-1-6-16,0 1 10 0,0 0-1 0,0 0 0 15,0 0 7-15,0 0-10 0,0 0 0 0,0 0-1 0,0 0-4 16,0 0 6-16,0 0-2 0,0 0-1 0,-1 0-2 16,1-1-1-16,0 1-5 15,0-2-11-15,0 2-12 0,0 0-29 16,0-1-27-16,4-1-34 0,4 1-53 16,2 0-81-16,-1 0-338 0,-4 0-1043 0</inkml:trace>
  <inkml:trace contextRef="#ctx0" brushRef="#br0" timeOffset="458448.3755">12343 7563 0 0,'0'0'658'16,"0"0"-106"-16,0 0-92 0,0 0-75 0,0 0-72 15,0 0-56-15,0 0-65 0,0 0-45 0,0 0-29 16,0 0-25-16,0 0-16 0,0 0-6 0,0 0-6 16,0 0-10-16,-5-5-8 0,5 5-8 0,0 0-11 15,0 1-2-15,0-1-5 16,0 0-3-16,0 2-4 0,0-2-5 0,0 0-2 15,0 0-5-15,0 0 0 0,1 0-1 16,2 1 1-16,-1-1 6 0,6 1 1 0,1 0 3 16,3 0 2-16,4 1-1 0,4-1 0 0,1-1-3 15,0 1-1 1,3-1-2-16,1 0-3 0,0 0 3 16,1 0-1-16,1 1 1 0,2-1 3 0,3 0-3 0,1 0-2 0,0-2 0 15,0-1-2-15,-5 3 2 16,-2-2-2-16,0 0 2 15,-4-1 0-15,-5 2-1 0,-1 0 2 0,-2-1-2 16,0 1 1-16,-8 0 2 0,-1 0-1 0,-1 0 1 0,0 1-3 16,-4 0 3-16,1 0 1 0,-1 0-2 0,0 0 4 0,0 0-5 0,0 0-1 15,0 0-2-15,0 0-1 0,0 0 3 0,0 0-1 0,0 0 3 0,0 0 0 16,0 0-3-16,0 0-1 0,0 0 0 16,0 0-2-16,0 0 0 0,0-1 1 0,0 1-1 15,0-2-5-15,0 1-5 16,1 1-16-16,1-1-24 0,4 1-33 15,0-1-52 1,1 0-78-16,4-2-219 16,-2 2-781-16,-1 1-506 0</inkml:trace>
  <inkml:trace contextRef="#ctx0" brushRef="#br0" timeOffset="458935.9973">13661 7488 0 0,'0'0'211'16,"0"0"228"-16,0 0 67 0,0 0 3 15,0 0-67-15,0 0-136 0,0 0-102 0,0 0-53 16,0 0-27-16,0 0-12 0,0 0-14 0,0 0-16 15,0 0-19-15,1 6-11 0,-1-6-9 0,0 1-4 16,1-1-2-16,-1 1-6 0,1-1-1 16,-1 0-4-16,1 0-4 0,2 0 1 0,2 0 1 15,3 0 0-15,4 0-1 0,-1 0-5 0,7 0-7 16,-1 0-1-16,2 1-1 0,3-1 0 0,1 0 0 16,1 0 2-16,4-2-3 0,3 1 3 15,0-1-2-15,0 2-1 0,0-1 1 0,-1-1 0 16,-4 1 0-16,-1-2 1 15,-5 2-3-15,-1-1 3 0,-6 1-1 16,1 1 0-16,-7-2 3 0,1 1-3 0,-6 2 1 16,0-1-1-16,-2 0 1 0,0 0 2 0,0 0 2 15,0 0 1-15,0 0-3 0,0 0-1 0,0 0-4 16,-2 0 0-16,1 0 2 0,1 0-4 0,-1 0 0 0,1 0 0 16,0 0-5-16,0 0 3 0,0-1-2 0,0 1-5 15,0 0-3-15,0 0-21 0,-1 0-28 0,0 0-28 16,0 3-51-16,-4 1-84 15,3 1-262-15,1-3-916 0</inkml:trace>
  <inkml:trace contextRef="#ctx0" brushRef="#br0" timeOffset="462309.6823">13561 11187 0 0,'0'0'0'0,"0"0"236"0,0 0 192 0,0 0-50 15,0 0-39-15,0 0-52 0,0 0-43 16,0 0-29-16,0 0-29 0,0 0-23 0,0 0-18 15,0 0-21-15,43-64-16 0,-39 61-7 0,0 1-10 16,-3-1-13-16,1 2-4 0,3-2-13 16,-4 3-8-16,0 0-4 0,1 0-8 0,-1 0-4 15,3 0-3-15,-1 0-4 0,-2 0 1 0,1 0-4 16,1 0 0-16,0 0-1 0,-1 1-2 0,3 1 0 16,0 1 0-16,0-1-1 0,1 0-1 0,-2 0 0 15,1 1-1-15,0-3-3 0,0 3 0 16,0-1-4-16,1 2-5 0,-3 0 2 0,3 0-6 15,-3 1 5-15,4 0 1 0,-2 0-3 0,2 2 3 16,-3 0-2-16,2 0-1 0,-1 0 1 16,-1 0-4-16,1-1 0 0,2 3-2 0,-1-3-1 15,-3 2 3-15,2 0-2 0,-1-1 3 16,-1 0-3-16,4-1 1 16,-5 1-3-16,2 0-2 0,1-2 4 0,-3-1-8 15,2-1 6-15,0 0 2 0,-3-1-4 16,3 0 7-16,2 0-4 0,-3-1-1 0,3-1 4 15,-3 0-6-15,4 0 3 0,-1 0 1 0,2 0-2 0,1-1 7 16,0-3-3-16,2-3 2 0,1 1-1 0,2-4-2 16,0 0 0-16,3-2-3 0,-1-1 2 0,3 0-1 15,-1-1 0-15,3-6 4 0,0 1-4 0,1-3 6 16,4-2-5-16,-2 0-3 16,4-3 4-16,0 1-9 0,-2-2 7 0,2 0 0 0,2-1-2 15,-1 1 5-15,-2-1-2 0,0 1 0 0,2 0 1 0,-2 2-3 16,-1 0 0-16,1 3-1 15,-4 1-1-15,3 1 3 0,-2 0 4 0,-4 0 0 16,0 2-2-16,0 1 2 0,-1 2-4 0,-5 1-3 16,3 3 7-16,-5-1-2 0,-2 3-1 0,-1 0 4 15,-1 2-7-15,-4 2 0 0,2 1 0 0,-3 2 0 0,-1 1 0 16,3-1 0-16,-4 1 0 16,-1 2 0-16,0 0 0 0,0 0 0 0,0 0 0 0,0 0 0 15,0 0 0-15,0 0 0 0,0 0 0 0,0 0 0 16,0 0 0-16,0 0 0 0,0 0 0 0,0 0 0 15,0 0 0-15,0 0 0 0,0 0 0 16,0 0 0-16,0 0 0 0,0 0 0 16,0 0 0-16,0 0 0 0,0 0 0 0,0 0 0 15,0 0 0-15,0 0 0 0,0 0 0 0,0 0 0 16,0 0 0-16,0 0 0 0,0 0 0 0,0 0 0 16,0 1-4-16,0-1-3 0,0 1-9 15,0 2 3-15,0-1-7 0,0 1-5 16,0 0-4-16,0 0-16 0,0 1-13 15,0-2-23-15,1 2-46 0,-1 0-64 0,1 0-193 0,0-2-799 16,-1-1-563-16</inkml:trace>
  <inkml:trace contextRef="#ctx0" brushRef="#br0" timeOffset="463433.9195">13549 10807 0 0,'0'0'0'0,"0"0"0"0,0 0 206 16,0 0 134-16,0 0-25 0,0 0-18 0,0 0-13 0,0 0-8 16,0 0-17-16,0 0-21 15,0 0-30-15,0 0-31 0,-87-74-24 0,87 71-22 16,0-2-21-16,0 2-18 0,1-1-15 15,1 3-12-15,-1 0-7 0,-1 1-8 0,2 0-15 16,-2 0-10-16,0 0-11 0,0 1-9 16,1 3 6-16,0 1 2 0,2 2 5 15,3 4 8-15,-2 0-3 0,4 3 4 0,0 3-1 0,0 1 0 0,2 0 3 16,3 1 0 0,0 0-2-16,3 0-7 0,0 1 3 0,2-1-6 0,3 0 1 15,3 1 4-15,1-2-9 16,0-1 3-16,1 1-4 0,3-2-2 15,-2 0 10-15,0-1-9 0,0 1 1 0,-3-2-2 16,-3-2-13-16,2 0 7 0,-5-3-2 0,-2-1-2 0,-3-1 7 0,-3-1-5 16,-1-1 2-16,-2-1-3 0,-3 0-1 15,-2-1 0-15,1-2-1 0,-1 3 2 0,-2-1-2 0,0-1 2 0,0 0 3 16,0 1-4-16,0-1 7 0,-3 0-4 0,0 1 0 16,2-1 3-16,-2-1-8 0,0 2 5 0,0-2-1 15,1-1-2-15,2 1 8 0,-1-1-9 0,1 0-7 16,0 0-15-16,0 0-26 0,0 1-31 0,0 0-56 15,1-1-104-15,1 2-438 0,1-2-1064 16</inkml:trace>
  <inkml:trace contextRef="#ctx0" brushRef="#br0" timeOffset="465975.5685">13705 11923 0 0,'0'0'0'0,"0"0"0"0,0 0 97 0,0 0 218 0,0 0-59 16,0 0-55-16,0 0-49 0,0 0-23 15,0 0-1-15,0 0-1 0,0 0 4 0,0 0 12 16,-10-1 0-16,10 1-2 0,0 0-8 0,0 0-13 15,0 0-14-15,0 0-13 0,0 0-13 0,0 0-16 16,0 0-11-16,1 0-10 0,-1 0-10 0,1 0-6 16,1 0-5-16,-2 0-4 0,1 0 2 0,1 0 4 15,0 0 3-15,1 0 0 0,4 0-3 16,-2-1-4-16,2 0-5 0,1 0 1 0,0 1 2 16,-1-2-1-16,2 0 2 0,1 1 0 0,1-1 0 15,0 0 1-15,-1-1-4 0,-2 3-1 0,2-1-4 16,-2 0 0-16,0 0-1 0,-4 1-2 15,5-1 3-15,-4-1-3 0,1 1-2 0,0 0-1 16,-2 1 0-16,3 0-1 0,-5 0-1 0,3 0 0 16,-1 0 0-16,-1 0-2 0,2 0 1 15,-1 0-1-15,2 0 1 0,-1 0 3 16,3 0 0-16,0 0 3 0,2 0-2 16,1 0 0-16,-1 0 1 0,3-1-2 15,-3 0 2-15,1 0-2 0,3-1 1 16,-1 1-1-16,-1-1-1 0,-1 2 0 0,-1 0 0 0,1-2-1 0,0 2 2 0,1 0-2 15,0 0-2 1,0 0 0-16,-2 0 0 0,2-1 2 0,-2 1 0 0,0 0 1 0,1 0-2 0,-1 0-2 16,0 0 2-16,2 1-2 15,-2-1 1-15,2-1 3 0,-2 0-2 0,2 1 1 0,1 0-3 16,0 0-1-16,-1 0 2 0,3-1-1 16,-3 0 4-16,0-1-2 0,0 1 0 0,4 1-2 15,-4-2-1-15,-2 1 3 0,2 0-1 0,-1 1 2 16,2-2-1-16,-1 2-2 0,-2-1 0 15,2 0-1-15,-2 1 1 16,1 0 1-16,1 0-1 0,0 0 3 0,4 0-3 16,-3 0-1-16,4 0 1 0,-5 0-2 0,5 0 3 0,-3 1 0 0,3-1-1 15,-2 0 1-15,3 0-4 0,-1 0 3 0,-2 0 0 16,3 0 0-16,2 1 2 0,-1-1-2 0,-3 2 0 16,2-2 0-16,2 0-1 0,-2 0 2 15,-3 0 1-15,3 0 0 0,0-2-1 0,-3 2-2 16,3-1 1-16,-2 0-1 0,-1 0 3 0,3-1 1 15,1 2-2-15,-1 0-1 0,-1 0-2 16,2 0 0-16,1 0 1 0,0 0 1 16,1 0 1-16,-1 0-1 0,0 0 0 0,1 0-1 0,-2 0 0 15,2 0 1-15,-2 0 1 0,3 0 1 0,-2 1-2 16,0-1-1-16,0 1 0 0,1-1-1 16,-2 1 3-16,0-1 2 0,0 0-3 0,-4 0 0 15,5 0-1-15,-1 0-2 0,0 0 3 0,1 0 0 0,-2 0 1 16,3 0 3-16,-5 0-3 0,3 0 0 15,-1-1-2-15,-1 0-1 0,-1 0 2 0,0-1 2 16,-1 1-1-16,2 1-1 0,-3-1-1 0,2 0 1 16,0 1-1-16,0-2 3 0,1 0-1 15,-3 2 0-15,4-1-1 0,-3 1-3 16,4-1 3-16,1 1 0 0,-2-1 0 0,0 0 4 0,-3 0-4 16,4-2 3-16,-3 2-1 0,-1 0-2 15,-2 0 4-15,5-1-4 0,-2 1 1 0,0 0-1 16,0 0-1-16,-1-1 1 0,3 1-2 0,-2-1 5 15,-1 1-3-15,2 1 1 0,-1-1-1 0,1-1-2 16,1 1 2-16,-3-1-1 16,4 0 1-16,1-1 4 0,-1 0-4 0,1 3 2 0,0-3-3 15,0 2-5-15,0 0 7 0,0 0-2 16,0-2 3-16,-1 1 3 0,-1 1-5 0,-1-1 0 0,2 0 0 16,-1 1-2-16,-3-1 4 0,2 1-2 15,-1 2 1-15,-2-2-2 0,-2 0 1 0,5 1-2 0,-5-1 1 16,0 1 5-16,0-1-4 0,3 1 1 15,-3 0-1-15,-1 0-7 0,2 0 7 16,2-2-1-16,-3 2 3 16,0 0 2-16,-3-1-4 0,4 0 0 0,0 0-2 0,1 0-3 0,-2 1 5 15,5 0 1-15,-4 0 1 0,2-1 2 16,0 1-5-16,-1-2 0 0,1 2-1 16,-2-1 3-16,5 0 0 0,-5 2-1 0,3-1 1 0,-3 0-4 15,1-1 3-15,-1 1 0 16,0-1 0-16,-2 1 5 0,2-1-4 0,1 1-1 0,-3-1-1 15,1 1-7-15,-1-2 8 0,2 2 0 0,2 0 2 16,-3-1 3-16,5 0-5 16,-4 1 0-16,-1 0-1 0,3-2-3 0,-1 1 4 15,-2 1 1-15,3 0 1 0,-2-2 0 16,0 2-3-16,2-1-1 0,-2 0 1 0,-1 1 5 0,1 0-4 16,0-2 1-16,0 2-1 0,-1 0-5 0,3-1 5 0,-2 1-1 15,-2-1 4-15,1 1-5 0,2-1 1 0,-1 0 1 16,-1 0-2-16,-1-1 3 0,2 2 0 0,-1 0 0 15,1-1 1-15,-3 1 2 0,-1-1-4 16,2 0-2-16,-1 0 2 0,0 0-2 16,2-1 2-16,-1 1 2 0,0 0-3 0,4 0-3 15,-3 1 4-15,1 0-2 0,1-1 4 0,2 1 6 0,-2-1-8 16,3 2 0-16,-1-1-2 0,-1-1-5 0,4 1 8 16,-2 0 0-16,-2-2 1 0,4 2 4 15,-2-1-6-15,-2 0-2 0,4 1 1 0,-1-1-2 0,-1 0 5 16,-1 1 0-16,2-2-1 0,-5 1-3 15,3 0 2-15,-4 0-1 0,1-1 2 16,-3 1 5-16,0-1-6 0,0 0 2 0,-2 1-2 0,-2 0-6 16,-1 0 8-16,-1 0-1 0,2-1 2 15,-4 1 9-15,1 1-9 0,0-2 0 16,-2 1-1-16,0 1-5 0,1-1 5 0,-2 1 0 16,0-2 2-16,2 2-1 0,-1 0-2 0,-1 0 0 0,2 0-1 15,-2 0 4-15,0 0-2 16,0 0 0-16,0 0-2 0,0 0-4 0,0 0 4 0,0 0 1 15,0 0 1-15,0 0 7 0,0 0-7 0,0 0 1 16,0 0-2-16,0 0-5 0,0 0 7 0,0 0-2 16,0 0 4-16,0 0 0 0,0 0 0 15,0 0-3-15,0 0 2 16,0 0 3-16,0 0 0 16,0 0 2-16,0 0 0 0,0 0-5 15,0 0 3-15,0 0-3 0,0 0 0 16,0 0 6-16,0 0-6 15,0 0 0-15,0 0-3 16,0 0-6-16,0 0 7 16,0 0 0-16,0 0 2 0,0 0 1 0,0 0-3 0,0 0-2 15,0 0 0-15,0 0 1 0,0 0 1 0,0 0 0 16,0 0 1-16,0 0 0 0,0 0-1 0,0 0 0 0,0 0 1 16,0 0 4-16,0 0-3 0,0 0 2 0,-2 0-2 0,2 0-2 15,0 0 3-15,0 0 1 0,0 0 0 0,-1 0 0 0,1-1-5 16,-2-1-2-16,2 1-2 15,-1 0-3-15,0 1 6 0,0-1 0 0,0 0 1 0,0 1-1 16,-1-2-2-16,1 2-1 0,-1 0 0 16,2 0 2-16,0 0-3 0,0 0-9 0,0 0-25 15,0 0-44-15,0 0-84 0,-1 0-198 0,0 0-786 16,0 0-544-16</inkml:trace>
  <inkml:trace contextRef="#ctx0" brushRef="#br0" timeOffset="475693.2806">23226 12551 0 0,'0'0'0'0,"0"0"300"0,0 0 59 0,0 0-57 0,0 0-42 15,0 0-34-15,0 0-25 0,0 0-21 16,0 0-15-16,0 0-12 0,0 0-16 0,0 0-5 16,0-12-9-16,0 12-2 0,0 0-6 15,0 0-13-15,0 0-9 0,0-1-14 0,0 1-14 0,0-1-1 16,0-1-10-16,0 2-3 0,0-2-2 0,0 1-11 15,0 1-2-15,-1-2-5 0,0 2-5 16,0-1 0-16,0 0-2 0,-2 0-2 0,2 0-2 16,0-2 2-16,1 2-3 0,-1-1-1 0,1-1 2 15,-1 0-9-15,1-1 8 0,-1-1-2 16,0 0-4-16,1-2 10 0,-1 0-9 0,1-1-1 16,0 1 1-16,-3 0-8 0,3-2 6 0,0 1 0 15,-1 1 2-15,0-1 4 0,-1 1-8 16,1-1 1-16,0 1-2 0,0-2-3 0,0 1 2 15,-2 0-4-15,2-1 2 0,0-1-4 0,0 1 1 16,0-1 3-16,-2 0-2 16,0 1 1-16,1-2-1 0,2 1-2 15,-2 1 2-15,1-2-3 0,0 1 1 0,0-1-1 0,-2 2-4 16,2-1 6-16,1 1 0 0,-1-1 0 16,1 0 1-16,0 1-2 0,0-2-1 0,0 3 0 0,0 1-1 15,0 0 0-15,0 0 2 0,0-1 0 0,0 1-1 16,0 0 3-16,0 0-2 0,0 1-2 0,0 0 2 15,0 1-6-15,0 0 4 0,0 1 0 16,0 0-2-16,0 1 5 0,0 0 0 0,0 1 1 16,0-1 0-16,0 2-4 0,0 0 0 0,0 1 1 15,0 0-1-15,0 0 1 0,0 0 0 0,0 0 1 16,0 0-2-16,0 0 5 16,0 0-6-16,0 0-2 0,0 0 2 15,0 5-4-15,0 0 3 0,0 2 4 0,0 1-4 0,0 0 4 16,0 3-2-16,0-1 0 0,0 3 1 15,1 0-5-15,-1 0 3 0,0 4-2 0,0-1 3 16,0 2 3-16,1 1-3 16,-2 0 2-16,-2 0-2 0,1 1 0 0,-3 2-2 0,3 0 1 15,-1 1 1-15,-3-1-5 0,3 0 8 0,1-3 0 16,-3 0-3-16,4-1 10 16,-2 0-8-16,2-4-2 0,0 1 2 15,-2-1-9-15,3-1 6 0,-1-1 1 0,1-1-2 0,0-2 9 0,0 0-7 0,1 0 0 0,-1-3 2 16,0 1-4-16,0-1 1 0,0-1-1 15,0-2 1-15,0 1 1 0,0-2 1 0,0-1 1 0,0 0-3 16,0-1 3-16,0 0-2 0,0 0 0 16,0 0 2-16,0 0-5 15,0 0 8-15,0 0 2 0,0 0-3 0,3-4 10 16,-3-2-8-16,1-2-3 0,1-2 2 16,0 0-8-16,-2-3 3 0,1 0 0 0,1-2 1 0,2-3 1 15,-2 0 0-15,-1-1 1 0,1-2-2 16,3-2 2-16,-2 1-2 0,-2 0-4 0,4 0 2 0,-2 1-9 15,0 2 8-15,1-1 4 0,-1 3-3 0,-1 1 11 0,0 0-8 16,3 1-2-16,-3 0 2 0,-1 0-6 16,0 1 4-16,3 0 0 0,-2 0 0 0,-1 1 2 15,0 1-2 1,1 0 3-16,-1 1-2 0,0-1 1 0,2 2-3 0,-2 0-1 16,0 1 2-16,0-1-5 0,0 2 6 0,-1 0 2 15,0 1-4-15,0-2 7 0,0 2-6 0,0 2-1 0,1 0 3 16,0-1-10-16,0 0 8 0,2-1-2 0,-3 2 2 15,1-2 8-15,0-1-7 0,-1 3 1 16,0 0-2-16,1 0-3 0,-1 0 3 0,-1 2-2 16,2 0 2-16,-1 0 2 0,0 2-2 15,1 0 2-15,-1 0-3 0,0 1 3 0,0 0-2 0,0 0-1 16,0 0 3-16,0 0-9 0,0 0 6 16,0 0 0-16,0 0-1 15,0 0 10-15,0 0-7 0,0 0 0 16,0-2 0-16,0 2-9 15,0 0 6-15,0-1 0 0,0 1 0 16,0 0 5-16,0 0-3 0,0 0 0 0,0 0-1 16,0 0 1-16,0 0-3 0,0 0-1 0,0 0 2 0,0 0 2 15,0 0-3-15,0 0 2 16,0 0-4-16,0 0 3 0,0 0-2 0,0 0-2 16,0 0 1-16,0 0-12 0,0 0 1 15,0 0-8-15,0 0-14 0,0 0-6 16,0 3-25-16,1 0-37 15,4 2-54-15,1 0-127 0,0-1-584 16,-3-1-858-16</inkml:trace>
  <inkml:trace contextRef="#ctx0" brushRef="#br0" timeOffset="477849.1992">17911 11714 0 0,'0'0'0'0,"0"0"128"0,0 0 261 0,0 0-40 0,0 0-47 16,0 0-37-16,0 0-28 0,0 0-23 15,0 0-17-15,0 0-28 0,0 0-30 0,0 0-32 0,-8-39-25 16,8 36-12-16,0 1-16 0,3 0-8 0,-2 0-4 16,2 1-7-16,-2-2 3 0,0 2-2 15,1 1-2-15,-2-1-2 0,1 1-6 0,-1 0-4 16,0 0-5-16,0 0-6 0,0 0-4 16,0 0-3-16,0 0 0 0,0 0-2 0,2 0 0 0,0 0 2 15,0 0-1-15,5 0 1 0,-1 0-1 16,2 0 0-16,2 0 4 0,2 0 1 0,4 0 2 15,-4 0 4-15,6-1-2 0,-5 1 5 0,6 0-2 0,-2 0 0 16,1 0 2-16,3 0-5 0,1-1 3 16,1 1-1-16,-1 0-4 0,5-1 2 15,-1-1 0-15,1 2 0 0,1 0 0 0,1-1 0 16,-1 0-1-16,3 0-2 0,0 0 4 0,2-1-1 16,-1 0 2-16,2 1 0 0,-5-1-2 0,3 0 3 15,-1-1 0-15,0 1-2 0,4 0 2 0,-2-1-7 16,0 0 0-16,0-1-1 15,1 2-2-15,-2 0 0 0,1-1 0 0,-2 2 0 16,5 0 0-16,0 0-1 0,3 0-2 0,-1 1 0 16,3 0 1-16,2-2-1 15,-2 1 3-15,4 0-1 0,1 1-1 16,-4 0 3-16,4 0-4 0,-2 0 0 0,0 0 2 0,1 0-5 16,0-1 3-16,3 1 1 0,-4 1-4 0,5-1 6 15,1 0-3-15,-3 0 0 0,4 0 3 0,-2 0-4 0,2 0 0 16,0 2-1-16,-3-2 1 0,1 2 0 15,1-2 0-15,-4 0 3 0,2 0-1 16,1 0 0-16,0 1-2 0,-2 0-2 16,1 0 1-16,4-1-3 0,-2 1 3 0,3 0 3 0,0 1-4 15,-1-1 5-15,-1 0-4 0,0-1 1 16,-4 1 2-16,0 0-5 0,-1-1 4 0,1 1-1 0,-1 1-2 0,-2-1 1 16,-3 0 0-16,4 1 0 0,0-2 0 15,-4 0 1-15,4 1-1 0,-1 1-2 0,-2-1 3 16,1 0-3-1,-1-1 4-15,1 0 0 0,0 0-2 16,-3 0 5-16,-1 0-3 0,-2 1-3 0,2-1 4 0,-1 0-7 16,-3 0 4-16,2 0 1 0,-4 0-3 0,-2 0 6 0,-1 0-2 15,0 0 0-15,0 0 1 0,-3 0-5 0,-3 1 0 16,3-1 0-16,-3-1 1 0,1 1 2 16,-2 0-1-16,0-1 3 0,-2 0-3 0,0 1 3 15,-2-1-2-15,2-1-2 0,-1 2 3 0,-4-1-6 0,-1 1 5 0,2 0 0 16,-1-2-2-16,1 1 6 0,2 1-4 0,-1-1 1 15,0-1 0-15,0 1-6 0,1 0 3 16,1 1 0-16,0-1 0 0,1 0 2 16,1 0 0-16,3 1 1 0,-5-2-1 0,1 2 1 15,-1 0-2-15,0 0-3 0,1 0 2 0,0 0-3 0,-1 0 3 16,1 2 3-16,-2-2-2 16,0 0 6-16,-3 0-4 0,3 0-2 0,-2 0 2 0,-3-2-9 15,4 1 7-15,-5-1-1 0,4 1 0 16,-5 0 6-16,4-1-4 0,-3 1 2 0,0-1-1 15,-1-1-3-15,4 2 1 0,-4-1-2 0,4 0 3 16,-2 1-2-16,-2 0 1 0,4 0 2 0,-3 1-4 16,0-1 5-16,2 1-2 0,-1 0-2 0,3 0 2 15,-2 0-6-15,2 0 4 0,1 0 1 0,-3 0-2 16,3 0 10-16,0 0-7 0,-3 1 1 16,4 1-1-16,-3-1-7 0,-1 2 6 0,0-2-2 15,-2-1 0-15,-1 1 3 0,2-1 0 0,-3 1 1 16,-4-1-1-16,1 0 1 0,-1 0-2 0,-2 0-1 15,0 0 2 1,-2 0-5-16,3 2 6 0,-3-4 0 0,-1 1-2 0,2 1 8 16,-1-1-7-16,-1 1 0 0,1-1 1 0,2 1-7 15,-2-1 6-15,-1-1-1 0,3 1-1 0,-2 0 6 16,2 0-6-16,-1 1 2 0,3-1 0 0,-3 1-1 16,3 0 0-16,-3 0-1 0,4 0 0 0,-1 0 0 15,-3 0 1-15,2 0 2 0,-2 0-3 16,-2 0 6-16,4 0-4 0,-3 0-3 15,3 0 4-15,-4 0-9 0,0 0 6 16,0 0 2-16,1-1-1 0,-1 1 8 0,-1 0-1 0,-1 0 1 0,1 0 2 16,-1 0-1-16,0 0 1 0,0-2-1 15,0 2 2-15,0 0 1 0,0 0 0 16,0 0 1-16,0 0-1 16,0 0 1-16,0 0-5 0,0 0-2 0,0 0 4 0,-1 0-9 0,1 0 4 15,0 0-1-15,-1 0-3 16,1 0 3-16,-1 0-4 15,-3 0-2-15,2 0-2 16,-5 0-9-16,0 0 0 0,-3 2-21 0,-1 1-26 16,-5 3-39-16,-2 1-86 0,-2-1-242 15,5 0-820-15,4-4-457 0</inkml:trace>
  <inkml:trace contextRef="#ctx0" brushRef="#br0" timeOffset="480181.4402">13657 11947 0 0,'0'0'0'16,"0"0"77"-16,0 0 370 0,0 0-29 0,0 0-46 0,0 0-47 0,0 0-75 15,0 0-57-15,0 0-48 0,0 0-45 16,0 0-34-16,0 0-30 0,17-26-22 0,-17 28 1 15,0 3 6-15,1 2 9 0,0 2 9 16,-1 2 4-16,0 1 2 0,0 3 1 0,0 1-1 16,0 1-4-16,-2 2-7 0,1 1-3 0,-3-2-8 15,1 0 0-15,1 0-3 0,-1-1-3 16,-3 0 2-16,4 1-3 31,0-2-1-31,-1-2 0 0,0 0-5 0,2-1-2 0,0-1-1 0,1-1-4 0,0-1 3 0,0 1 1 16,0-2-1-16,0-2 2 0,0 1-5 0,0-1 0 0,0-1-2 15,1 0 1-15,1 0 1 0,0 0 2 16,0-1-2-16,-1 1 0 0,0-3 0 16,0 2 0-16,-1-1 1 0,2 0 1 0,0-1-3 0,-1 1 1 15,2-2-2-15,-2 0-3 0,0 1 4 0,0-1-1 0,0-1 2 16,2 1 5-16,0 0-5 16,0 0 2-16,2-1 1 0,0 2 3 15,5-2 7-15,-1-1 1 0,2 0 0 0,4 0-6 16,0 0 0-1,3 0-5-15,-1 0 0 0,2-1 2 0,2 0-5 16,1-2 2-16,2 2-3 0,1-2-2 0,3 1 4 0,2-1-2 0,0 0 0 0,-1 0 3 16,1-1-4-16,-2 0 2 0,0 0-2 0,3 2-3 15,-2-2 3-15,1 1 0 0,1 0 0 0,-3-1 2 0,3 0-2 16,-1 1-1-16,-1 2 0 16,0-2 1-16,1 1-2 0,-3 0 2 0,2-1-1 0,1 1-1 0,0 0 1 15,-1 1 1-15,2-1 0 0,0-2 3 0,1 2-3 16,3 0-1-16,0-2-1 0,4 2-2 15,-1 0 5-15,-1-1-2 0,1 0 2 0,3 0 0 16,-1 1-2-16,-1 0 0 0,2-1-1 16,1 2 0-16,-1-2 1 0,-1 2 0 15,2 0 1-15,0 0-2 0,3-2 1 0,-2 2 2 0,0 0-1 16,5 0 2-16,1-2-2 0,-4 2-1 16,5 0-1-16,-4 2-1 0,0-2 3 0,1 1 0 0,-2 0 4 15,2-1 1-15,-3 1-1 0,-1 0 1 16,4 0-2-16,-5 1-1 0,0-1-1 15,3 0 2-15,-2-1 0 0,0 0-2 16,-2-1 1-16,0 1-2 0,4 0 2 0,-4 0 2 16,-4-1-1-16,7 1 1 0,-5 0-1 0,3-1-2 0,-1-1 3 15,0 3-1-15,0-2-1 0,0 1 3 0,0 1-3 16,0-1 0-16,2 2-1 0,-2-1-1 16,3 0 1-16,2-1 1 0,-3 1 1 0,5-1-1 15,-5-1 1-15,3 2 0 0,-4 0-2 0,0 2-1 16,0-4 2-16,-2 2 0 0,0 0 0 15,0 0-2-15,-4 0 3 0,1 0-2 0,2 0 2 16,0 0 2-16,1 0-3 0,-3 2 2 0,1-2-3 16,3 0 0-16,0 0 0 0,-1 0-1 15,2 1 5-15,1-1-1 0,0 1 1 16,-1-1 0-16,-1 1-2 0,1-1 0 0,-2 0 0 0,0 0 0 0,-1 0 2 16,-2 0-2-16,0 0 3 0,1 0-2 0,-1 0 0 15,0 0 2-15,3 2-2 0,-1-2-1 16,2 0-1-16,3 0-1 0,-1 0 2 0,5 0 3 15,-2-2-2-15,-1 2 0 0,2 0-3 16,-2-1-2-16,-1 1 1 0,2 0 0 0,-3-1 1 0,-2 0 2 16,2-1-1-16,-2 1-2 15,1 0 2-15,0 1-3 0,-4 0 0 0,2 0 2 16,-1-1-3-16,1 1 1 0,-2 0 0 0,0 0-2 0,-1 0 3 16,-1 0 0-16,-1-1 1 0,2 2 0 15,0-1-2-15,-1 0 0 0,2 0 0 0,-2 0 0 16,2 0 0-16,-2 0 2 0,0 0-1 0,1 0 0 0,-1 1 2 15,1 1-4-15,-3-2 1 0,4 2 1 16,-1-2-2-16,0 1 2 0,1-1 1 16,2 0-2-16,-4 0 2 0,2 0 1 0,1 0-1 0,0 1 2 15,-1-1-4-15,2-1 0 16,-2 0-1-16,0-1 1 16,2 1 2-16,1 1 1 0,-2-1 0 0,-1 0-1 0,3-2-1 0,-4 2-1 0,1 0-1 15,1 0 2-15,-1-1 0 0,0 0 0 16,0 0 1-16,1 1-1 0,-3-1 2 0,2 0-2 15,1 1-1-15,-1 0 2 0,-3 0-4 16,3-2 2-16,-4 0-2 0,3 1 0 0,-4-1 2 16,3 0-1-16,-3 1 3 0,2-1 3 0,-1-1-5 15,-2 1 0-15,2 2-1 0,0-2-2 0,0 2 4 16,-2-1 1-16,3-1 1 16,0 1-1-16,0 0 0 0,-1-1-2 0,-1-1 0 15,-1 2 1-15,4-2-2 0,-4 3 1 0,0-3 2 0,-1 2-3 16,-1-1 4-16,1 0-3 0,-2 0 1 15,0 0 0-15,-4 1-2 0,3-1 1 0,2 1 0 0,-2 0-1 16,-3-2 2-16,4 2 1 16,-2 1-1-16,0-3 1 0,2 2-3 0,1-1 0 0,0 1 0 0,0-2 1 15,-2 2-2-15,0-1 2 0,-3 0 2 16,3 1-2-16,-4-1 5 0,3 0-4 0,-2 0-1 16,1 1 1-16,-2-2-4 0,3 0 3 15,-4 0 0-15,0 2-4 16,0-3 6-16,-1 1-4 0,0 0 1 0,-1 1 2 0,1-2-2 0,1 2 0 15,-1 0-1 1,-2 0 4-16,0 1-3 0,-4-2 2 0,3 1 3 16,1 0-4-16,-3 0 4 0,0-1-1 0,0 3-1 0,2-2 2 15,0 1-4-15,0 0 4 0,1-1-2 0,1 1-1 16,1-1 4-16,0 1-3 0,0 1 1 0,-1-1-1 16,4-1-3-16,-2 2 1 15,-1 0 0-15,3 0 0 0,-3 1 1 0,1-1 0 0,-2 0 1 0,0 0 0 0,-1-1 1 16,-1 1-2-16,-1 1-2 15,-4 0 4-15,-2-2-7 0,1 1 9 0,-2 0-1 16,-4-1-2-16,2 0 7 0,-1 1-7 0,3 0 0 0,-3 0 2 16,2-1-7-16,0 2 3 0,-1-1 1 0,0 1-3 15,-2-1 4-15,1 1 1 0,0-1 0 16,-1 0 0-16,-3 0-1 0,5 1-1 0,-5-2-2 16,2 2 3-16,-2-1-2 15,2 0 2-15,-1 0 1 0,2 0-2 16,-1 1 3-16,-1-1-3 0,1 0 1 0,-3 0 0 0,5 0-8 15,-5 0 6-15,2-1-2 0,-1 1 2 0,-2 0 4 16,2 1-1-16,-2-1 1 0,-2 1 1 0,1 0-1 0,-1 0 2 16,0 0 0-16,0 0 0 0,0 0-5 0,0 0 5 15,0 0-2-15,0 0-3 0,0 0 6 0,0 0-7 16,0 0-3-16,0 0 5 0,0 0-8 16,0-1 3-16,0 1-1 15,-2-1-13-15,-3-1-8 0,2 0-29 16,-5 0-34-16,-1-3-43 15,4 0-110-15,-1 1-349 16,3 1-716-16</inkml:trace>
  <inkml:trace contextRef="#ctx0" brushRef="#br0" timeOffset="480779.0316">23641 11569 0 0,'0'0'0'0,"0"0"411"0,0 0 98 15,0 0-58-15,0 0-72 0,0 0-61 16,0 0-56-16,0 0-44 0,0 0-52 0,0 0-38 0,0 0-19 16,0 0-23-16,0 0-10 0,0 0-7 15,20-33-8-15,-19 32-7 0,-1 1-9 0,0 0-14 16,1 0-13-16,-1 0-7 0,0 0-4 0,0 0-4 16,0 2 5-16,0 2-3 0,0 1 1 0,0 1 6 15,1 1-4-15,0 1 8 0,-1 1 4 16,0 1 0-16,0 3 8 0,-2 0-2 0,1 0 0 15,-2 3-2-15,-2 0-9 0,2-1 3 16,0 2-5-16,-3 0-2 0,-1 2 5 16,4-1-4-16,-5 1 1 0,3 1-4 15,-3 1 0-15,-2-2-2 16,1 0-4-16,0-1 5 0,-1 1-6 0,4-3 2 0,-3 1 2 0,2-2-3 0,-3 0 4 16,6-2-3-16,-3-1-1 0,0-2 3 15,4 1-9-15,-4-2 6 0,4-1-2 16,3-1 0-16,-2-2 5 0,0 1-3 0,-2 0 0 15,3-1 0-15,0-1-3 0,0-1 1 0,1-1-1 0,-1-1 3 16,1-1-1-16,0 0 1 0,0 0 2 0,0 0-2 16,0 0 6-16,0 0-2 0,0 0 2 0,0 0 6 15,0 0-4-15,0 0 4 16,0 0 0-16,0 0-1 0,0-1 2 0,0-1-6 0,0-3-7 16,0-1-10-16,0-1-21 0,0-1-23 15,-1-3-32-15,1-2-40 0,0 1-57 16,0-2-141-16,0 5-632 0,0 2-780 0</inkml:trace>
  <inkml:trace contextRef="#ctx0" brushRef="#br0" timeOffset="481166.9486">23400 11618 746 0,'0'0'763'0,"0"0"-227"0,0 0-183 0,0 0-83 16,0 0-63-16,0 0-44 0,0 0-30 0,0 0-24 15,0 0-26-15,0 0-23 0,0 0-19 16,0 0-14-16,0 0-13 0,0 0-5 0,-2-27 1 16,-8 30-6-16,0 3 8 0,-3 0 2 0,-4 2 0 15,0 1 8-15,-1 0-1 0,-3 2 0 0,2 1-2 16,-5 1-6-16,3 2-1 0,-2-1-5 15,2 3 5-15,-5-2-1 0,3 0-2 16,-1 3 0-16,0-1-3 0,3-3-4 16,3 2 1-16,0-3-1 0,1-1 2 0,4-2 1 0,-3-1-2 0,5 0 2 15,1-2-3-15,0 0 0 0,4-1 1 16,-1-1-1-16,0 1 2 0,4-3-3 0,-4 1 0 16,5 0-2-16,-2-2-2 0,-1 1-2 15,3-1-12-15,0 1-17 0,-3-2-25 16,3 0-33-16,0-1-34 0,-4 0-54 0,4 0-115 15,0-1-443-15,0 0-918 0</inkml:trace>
  <inkml:trace contextRef="#ctx0" brushRef="#br0" timeOffset="481472.9584">22781 11672 359 0,'0'0'772'0,"0"0"-158"0,0 0-202 16,0 0-88-16,0 0-83 0,0 0-54 15,0 0-42-15,0 0-30 0,0 0-30 0,0 0-25 16,0 0-16-16,0 0-12 0,0 0-5 0,0 0-1 16,-112-5 4-16,99 16 2 0,-6 1-3 0,0 1 2 15,0 3-9-15,-2 0-7 0,0 1 0 16,1 2-4-16,-2-1 4 0,1 0-2 0,1 1-3 16,-3-1 1-16,1-1-6 0,-1 0-5 0,1-1 5 15,1 0-1-15,3-3 1 0,1 1 3 0,-1 0-4 16,2-3-3-16,2 1 1 0,1-1 0 15,-1-2 0-15,2 1-1 0,2-2-4 0,0 0-10 16,-1-2-9-16,2-2-19 0,1 0-22 16,1-2-25-16,0-1-45 0,-1-1-73 0,4 0-150 15,-2 0-492-15,5 0-794 16</inkml:trace>
  <inkml:trace contextRef="#ctx0" brushRef="#br0" timeOffset="481750.869">21900 11680 1103 0,'0'0'513'16,"0"0"-62"-16,0 0-117 0,0 0-78 0,0 0-59 15,0 0-53-15,0 0-56 0,0 0-40 0,0 0-24 16,0 0-7-16,0 0 8 0,0 0 11 16,0 0 10-16,-77 24 1 0,62-9-6 0,1 1-4 15,0 0-9-15,-2 0-3 0,1 0 3 0,-1 0-12 16,-3-1-1-16,1 1-4 0,1-2-8 15,-2 1 5-15,1-1-1 0,3-4 0 0,-1 3 2 0,2-2-6 16,-2-1 0-16,3 2-1 0,-3-1-3 16,3-2 6-16,0 0 0 0,-2 0-2 15,3-2 0-15,1 1-5 0,-4-1-6 16,2 0-15-16,0 0-17 0,1-1-32 0,-1-1-37 16,0-2-55-16,2 0-76 0,0-3-206 0,2 0-610 0,5 0-371 15</inkml:trace>
  <inkml:trace contextRef="#ctx0" brushRef="#br0" timeOffset="482054.7606">21018 11712 1282 0,'0'0'465'16,"0"0"-118"-16,0 0-85 0,0 0-79 0,0 0-46 0,0 0-31 15,0 0-24-15,0 0-15 0,0 0-4 16,-121 20-3-16,99-6 1 0,-2 0 0 0,1 1-13 16,1 1 4-16,-4-1-10 0,3 1-7 0,-3 1-2 15,1-3-12-15,1 2-5 0,-1 0-2 0,3-3-5 16,0 0 5-16,3-1-2 0,-1-1 1 16,2-3 0-16,2 1-6 0,0 0-2 0,3-1-1 15,-2 0 0-15,2 1 0 0,-2 0-1 0,0-1-3 16,1 1-5-16,-2-1-5 0,1-1-15 0,-2-1-24 15,-3-2-25-15,1-1-47 0,-2-3-61 0,-1 0-100 16,3 0-307-16,6-2-672 0</inkml:trace>
  <inkml:trace contextRef="#ctx0" brushRef="#br0" timeOffset="482337.5569">19635 11714 0 0,'0'0'641'0,"0"0"-2"0,0 0-227 0,0 0-59 16,0 0-87-16,0 0-86 0,0 0-80 16,0 0-57-16,0 0-19 0,0 0 7 0,0 0 18 15,0 0 20-15,0 0 13 0,0 0-5 0,-50 45-10 16,39-32-5-16,-1 0-10 0,-2 0-6 16,0-1-3-16,-2 0-13 0,-1 1-4 0,-1-2-6 0,-1 1-5 15,1-3 2-15,0 0-3 0,1-2-2 16,2 1-3-16,-1-3-1 0,1 0-3 15,2 1-1-15,2-1-1 0,1-1-1 0,0 0 0 0,3-1-7 16,-1 0-18-16,2-1-20 0,-1-1-30 0,2-1-41 16,-3 0-53-16,2 0-103 0,-5-4-269 15,5 0-528-15,2 0-35 16</inkml:trace>
  <inkml:trace contextRef="#ctx0" brushRef="#br0" timeOffset="482619.1464">18786 11726 656 0,'0'0'514'0,"0"0"-91"0,0 0-95 0,0 0-61 15,0 0-66-15,0 0-69 0,0 0-54 0,0 0-37 16,0 0-17-16,0 0-4 0,0 0 7 0,0 0 15 16,0 0 10-16,-51 43 15 0,38-30 10 15,-3 1 0-15,0 1-1 0,-5 0-11 0,1 0-8 16,-4-2-8-16,2 0-10 0,-2-1-7 0,-1 0-7 15,2 0-8-15,0-1-2 0,0 1-3 0,0-2-3 16,3 0-1-16,0-1-3 0,1-3-2 0,3 2 1 16,1-1 0-16,1-1-1 0,4-2-3 0,3-1-9 15,1-2-17-15,1 0-18 0,2-1-27 16,0 0-34-16,-1 0-50 0,1-1-95 16,-1-4-235-16,-2 0-518 0,3 1-298 0</inkml:trace>
  <inkml:trace contextRef="#ctx0" brushRef="#br0" timeOffset="482962.1968">17677 11760 0 0,'0'0'0'16,"0"0"0"-16,0 0 0 0,0 0 370 15,0 0 113-15,0 0-76 0,0 0-68 0,-122-43-56 16,112 40-47-16,-2-1-42 0,0 1-29 0,-4 1-28 15,4 2-28-15,-1 0-21 0,-5 0-20 0,0 6-14 16,1 2-4-16,-1 1-8 0,0 1-1 0,-1 3-3 16,0 1-3-16,4 0 2 0,-4 1-3 15,1 2-3-15,-2 1-3 0,3 0-4 16,-3 1-3-16,2 1-3 0,1-2-5 0,-2 0-2 16,5-1-2-16,-3-1 0 15,5-3-2-15,-3 1 2 0,3-2-1 0,1 1-3 0,0-4 2 0,1 0-3 16,3-4 1-16,0 1-1 0,0-2-3 0,4-1-2 15,-2 0-9-15,3-1-19 0,1-2-21 16,1 0-31-16,0 0-30 16,0 0-29-16,0-2-108 0,0-1-411 0,0 2-912 0</inkml:trace>
  <inkml:trace contextRef="#ctx0" brushRef="#br0" timeOffset="483255.8896">16693 11805 547 0,'0'0'613'16,"0"0"-38"-16,0 0-231 0,0 0-47 0,0 0-86 16,0 0-83-16,0 0-58 0,0 0-40 15,0 0-9-15,0 0 6 0,0 0 10 0,0 0 9 0,0 0 2 16,0 0 2-16,-75 81 2 0,62-64-1 16,-1-1 1-16,0 1-6 0,-3 1-8 0,-2-1-9 15,0-1-9-15,2 0-3 0,-3-2-5 0,2-1 0 16,-1-1 0-16,-2-1-2 0,2-2 1 0,-1-1-3 15,4-1 0-15,-2-2-3 0,-1 0-4 16,5-1-2-16,-2-1-8 0,3-3-13 16,-2 0-14-16,1 0-21 0,2 0-29 0,-3-7-34 15,4-1-49-15,-1-1-122 0,0-2-265 16,3 2-448 0,2 2-73-16</inkml:trace>
  <inkml:trace contextRef="#ctx0" brushRef="#br0" timeOffset="483539.5237">15789 11911 0 0,'0'0'134'0,"0"0"324"0,0 0-49 0,0 0-20 16,0 0-27-16,0 0-69 0,0 0-102 15,0 0-75-15,0 0-44 0,0 0-14 0,0 0 4 16,0 0 11-16,0 0 14 0,-121 65 5 0,107-48-7 16,-2-1-12-16,1 0-11 0,-1-1-15 0,1-1-4 15,-2 1-8-15,2-2-11 0,-3-1-4 16,-1 3-5-16,-2-2-3 0,3-2-2 0,-2-1-2 15,4 1 0-15,-3-1-1 0,1-3 2 0,1 0-1 16,3-1-3-16,3-2-3 0,0-1-11 0,2 0-11 16,1-1-18-16,5-1-17 0,-2-1-22 15,3 0-33-15,1-1-54 0,1-5-135 0,0 1-295 16,0-1-489-16,0 2 263 0</inkml:trace>
  <inkml:trace contextRef="#ctx0" brushRef="#br0" timeOffset="483804.7843">15062 11969 0 0,'0'0'0'16,"0"0"281"-16,0 0 89 0,0 0 5 16,0 0-9-16,0 0-39 0,0 0-60 0,0 0-66 0,0 0-68 15,0 0-51-15,0 0-30 0,0 0 0 16,0 0 5-16,-61 5 8 0,52 3 4 0,-2 1-11 15,2 2-4-15,-1-1-13 0,-1 1-4 0,1 1 3 16,0-1-7-16,1-1-3 0,-1-1-6 0,1-1-10 16,1 1 0-16,1 0-4 0,0 1-1 0,-1 0 2 15,0-2 1-15,2 1-1 0,-1-2 1 16,3 0 1-16,-3 0-4 0,0 0 1 0,1-1 0 16,0-1-10-16,-2 0 4 0,4 1-5 0,-3-1-9 15,1-2-6-15,-2 0-21 0,0-1-11 16,-1 0-20-16,2-2-31 0,2 0-42 0,0 0-110 15,1-3-239-15,2 1-450 16,0 0-112-16</inkml:trace>
  <inkml:trace contextRef="#ctx0" brushRef="#br0" timeOffset="484457.607">14408 11911 0 0,'0'0'0'0,"0"0"0"0,0 0 0 16,0 0 155-16,0 0 112 0,0 0-28 0,0 0-24 0,0 0-26 0,0 0-20 15,0 0-24-15,0 0-25 0,0 0 1 16,0 0 17-16,0 0 16 0,-62-4 9 0,61 4-11 16,1 0-27-16,0 0-29 0,0 0-27 0,-1 0-21 15,1 2-17-15,0 0-11 0,-2 1-1 0,-3-1 2 16,2 3 6-16,-3 0 3 0,1 1 1 16,-2-1 2-16,2 1-1 0,-3 1 2 15,0-1-5-15,4-1-4 0,-3 1-3 0,3 0-10 16,-4 1 4-16,0 0-1 0,4 0-2 15,-3 0 6-15,0 1-5 0,1 0 0 16,-2 1-1-16,1 0-3 0,2 0 1 16,-4 1-2-16,1-2 1 0,0 0 0 0,3-1-2 15,-4-1-1-15,4 1-1 0,0-1 3 16,-2-1-3-16,4-1 1 16,-2 0 0-16,1-1-4 0,-2 1 4 0,2-2-1 0,1 2 0 0,-3-2 4 0,3 2-4 15,-3-2 1-15,1 2-2 0,-2-1-4 0,3 2 1 0,-3-3 0 16,4 1 0-16,-3 0 3 0,2 0-2 15,0-1 1-15,1-1 1 0,2 0-2 16,-1 1 2-16,-1-2-2 0,3 0 2 0,0 0-2 0,0 0 1 16,0 0 0-16,0 0-4 0,0 0 3 15,0 0-2-15,0 0 0 0,0 0 1 0,0 0-3 16,0 0 3-16,0 0-1 16,0 0 0-16,0 0 3 0,0 0-1 0,0 0-2 15,0 0-1-15,0 0-4 0,0 0-5 0,0 0-6 0,0 0-9 16,2-2-9-16,1 0-9 0,-2 0-9 15,2-1-14-15,2 1-23 0,-2 0-28 16,3-1-44-16,-3 1-78 0,4 1-153 16,-4-2-427-16,1 2-382 0</inkml:trace>
  <inkml:trace contextRef="#ctx0" brushRef="#br0" timeOffset="485369.0984">17937 10981 1182 0,'0'0'758'0,"0"0"-358"0,0 0-137 16,0 0-73-16,0 0-33 0,0 0-32 15,0 0-25-15,0 0-30 0,0 0-25 0,0 0-23 16,0 0-15-16,0 0-7 0,0 0-1 0,0 0 3 0,17-23 4 15,-13 32 5-15,-1 2 2 16,-2 0 3-16,2 1 4 0,0 2 3 0,-2 0 0 16,1 1 0-16,-1 1-5 0,-1 0-3 0,0 2-3 15,0 0 0-15,0 0 2 0,0 2-1 0,2-2 0 32,-2 1-5-32,-3-1-3 0,0-1-1 0,-1 1 0 0,1-1 2 15,2-1-1-15,-2 0 0 0,-2-2-3 16,4-1-1-16,-1-3 1 0,0 0 0 0,-1-3 1 0,1 0 0 15,2-2 0-15,0 0 0 16,0-3-2-16,-1 0 1 0,1 1 1 0,0-2 0 16,0 0 0-16,-1 0-5 0,1 0-3 0,0-1-9 0,-2 0-15 15,2 0-18-15,0 0-24 0,-1 0-33 0,-2 0-55 0,2 1-91 16,-1-1-231-16,1 0-627 0,1 0-242 0</inkml:trace>
  <inkml:trace contextRef="#ctx0" brushRef="#br0" timeOffset="485725.8057">18053 10910 1453 0,'0'0'497'0,"0"0"-78"0,0 0-131 16,0 0-81-16,0 0-51 0,0 0-46 0,0 0-36 15,0 0-20-15,0 0-19 0,0 0-9 16,0 0-3-16,0 0-4 0,0 0 3 0,125-111-2 15,-98 106 1-15,0-2-1 0,0 0-1 0,1 2 4 16,2-2 1-16,1-1-1 0,1 1-1 0,-1 0-5 16,1 2-2-16,0-1-1 0,-5 2-2 15,-1 1 2-15,-5-1-5 0,-2 2-2 0,-6-1-4 16,3 2-1-16,-6 0 3 0,-3 0-1 0,1 1 2 16,-5 0-3-16,0 0-3 0,-3 0-1 0,1 0 0 15,-1 0 2-15,0 0-1 0,0 0 2 16,0 0-2-16,0 0-2 0,0 0 0 0,0 0 0 15,0 0 0-15,0 1 4 0,0 3-2 16,-1-1-2-16,-2 2-7 0,2 2-21 0,-3 0-24 16,-1 1-34-16,0 1-51 0,-4 1-77 0,1 1-159 15,-2-2-664 1,4-3-595-16</inkml:trace>
  <inkml:trace contextRef="#ctx0" brushRef="#br0" timeOffset="486214.9396">18107 11115 1630 0,'0'0'411'0,"0"0"-100"0,0 0-127 0,0 0-45 16,0 0-17-16,0 0-10 0,0 0-34 15,0 0-24-15,0 0-6 0,0 0 2 0,0 0 14 0,0 0 8 16,0 0-4-16,0 0-11 0,30 20-13 0,-23-18-8 15,3 0-6-15,0 0-1 0,-1-1-6 16,1-1-2-16,3 1-5 0,-1-1-6 0,5 0 3 16,0 0-1-16,1 0 0 0,2-1 8 15,-1 0-11-15,3-1-1 0,3-1-2 0,-2 0-8 16,5 0 7-16,-1 1-1 0,0-1 3 16,0-2 1-16,-1 0-3 0,1 2-2 0,-4-2 1 15,1 1 1-15,-2 0 2 0,-1 1 2 0,-3 0-1 16,-1-1-2-16,-3 1 1 15,-1-1-1-15,-3 2 2 0,-3 0 9 0,-3-1-7 0,2 2 3 0,-4 1 0 16,-2 0-11-16,1 0 11 16,-1 0-1-16,0-1 1 0,0 1 5 0,0 0-11 0,0 0-1 15,0 0-6-15,0 0-2 0,0 0 5 0,0 0 1 16,0 0-2-16,0 0-1 0,0 0-2 16,0 0-1-16,0 0 3 0,0 0 2 15,0 0-4-15,0 0 0 0,0 0-6 16,-1 0-16-16,-4 0-13 0,4 2-28 15,-4 4-40-15,-3 1-58 0,1 2-150 16,1-2-838 0,0-1-597-1</inkml:trace>
  <inkml:trace contextRef="#ctx0" brushRef="#br0" timeOffset="490332.0825">23655 11594 0 0,'0'0'0'0,"0"0"0"0,0 0 114 0,0 0 297 0,0 0-61 16,0 0-54-16,0 0-49 0,0 0-23 15,0 0-19-15,0 0-10 0,0 0-6 0,0 0-20 16,-2-89-12-16,2 87-15 0,0 0-19 0,0 0-8 16,0 1-10-16,0 1-10 0,0 0-9 15,0-1-10-15,0 1-11 0,0 0-11 0,0 0-12 16,0 0-8-16,0 0-7 0,0 0-6 0,0 1-3 15,0-1 0-15,0 4 2 0,0 2 5 0,0 1 4 16,-1 1-1-16,0 2-2 0,-1 3-4 0,-2 1 0 16,3 2 1-16,-2 1 1 0,-3 4 0 0,3 0-3 15,-1-1-3-15,-1 3-10 0,1 2-2 16,-1 1-1-16,4 2-6 0,0 0 7 16,-1 1-1-16,1 1 0 0,-5 1 5 0,5 0-7 15,-1 0-1-15,-1-1 1 0,-1 0-6 0,2-1 4 16,-1-1 0-16,-1-3-2 15,2-1 7-15,0 0-3 0,0-4 1 0,-3-1-2 0,3 0-1 16,1-3 0-16,-1 0-2 0,-2-1 2 16,2-3 0-16,2 0 1 0,-1-1 0 0,-1-1 0 0,0-3 5 15,-2 0-6-15,3-1-1 0,1-3 4 16,-1-1-12 0,0-1 8-16,1-1 1 0,0 0-2 0,0 0 10 0,0 0 0 0,-1 0 0 0,0-3 0 0,-4-3-9 15,3-3 1-15,-1-1 0 16,-3-3-2-16,1-2 3 0,-1 0-1 0,3-6 2 0,-3 0-2 15,3-2 5-15,1-2-7 0,1-5-2 16,-3-3 2 0,4-2-6-16,-1 0 8 0,1-2 0 0,1 0-2 0,3 1 8 15,-1 1-7-15,-2 0 2 0,2 3 1 0,3 1-10 0,-4 1 9 16,0 4 0-16,2 1 0 0,-2 4 6 0,0 1-3 16,-1 1-1-16,3 4-2 0,-2-1-2 0,-2 5 0 0,1 1-1 15,-1 4 1-15,0 1 1 16,1 2 1-16,-1 0 2 0,0 3-5 0,0 0 6 0,0 0-4 15,0 0-3-15,0 0 4 0,0 4-8 16,0 4 4-16,0 2 2 0,0 4-2 16,-1 5 6-16,-2 2-2 0,-2 1 0 0,4 3-2 0,-3 5-6 15,-1 0 3-15,2 5-1 16,-4 1 4-16,5 1 2 0,-5 3-3 0,4-1 3 0,0 0-3 0,-2 0 4 16,1 0-3-16,-3 0 0 0,3-4 1 0,-3-2-6 15,-1 0 6-15,4-4 0 0,-4 0-1 0,0-3 9 16,4-1-8-16,-3-3 1 15,3-1 0-15,-3-3-9 0,5-2 6 0,-1-2 0 16,-1-3 0-16,3-1 5 0,-1-3-2 0,1-2 0 0,0-2-1 16,1 0-2-16,0-2 1 0,-1-1 0 15,1 0 1-15,0 0-1 0,0 0 1 16,0 0 4-16,0 0-1 0,0 0 7 16,0 0-4-16,0-5-2 15,0-2 2-15,0-3-10 0,0-2 3 16,0-2 1-16,-3-4-3 0,3 0 11 0,4-4-7 15,-2-1 0-15,-1-2 0 0,1-4-6 0,3-3 4 0,-1-4-1 0,2-2 1 16,-2-2 1 0,2-3 0-16,-3 2 2 0,0 3-3 0,2 1 2 0,-2 5-2 0,-2 2-1 0,-1 1 3 0,1 6-7 15,-1 0 7-15,2 3-1 0,-4 0-2 16,2 1 8-16,0 2-5 0,0 4 3 0,0 0 0 16,-1 1-6-16,0 3 3 0,1 0-4 0,-1 1 0 15,-1 1 6-15,1 0-2 0,-2 5 1 16,2-1-3-16,0 1 0 0,1 2 0 15,0-1-5-15,0 1 0 16,0 0-12-16,-1 0 2 0,1 0-5 0,-1 0-10 16,0 0-1-16,0 0-19 0,0 2-26 0,-3 2-34 0,4-2-60 0,0 3-84 15,0-2-289-15,0-1-756 0</inkml:trace>
  <inkml:trace contextRef="#ctx0" brushRef="#br0" timeOffset="491295.3186">23166 11042 438 0,'0'0'440'0,"0"0"-14"0,0 0-98 0,0 0-33 0,0 0-30 15,0 0-46-15,0 0-39 0,0 0-34 0,0 0-24 0,0 0-22 16,0 0-16-16,0 0-12 0,0 0-12 15,-35-77-9-15,39 67-3 0,6 1-6 0,1-1-3 16,4 0-3-16,1-1-4 0,1 2 2 0,3 0-6 16,0 2-2-16,-1 1-6 0,-2 2-2 0,0 2-8 15,1 2-6-15,-6 0 1 0,1 1-11 16,-3 6 7-16,-2 4 1 0,0 0-2 16,-5 4 5-16,-2 0-4 0,0 2 0 15,2 3 3-15,-6-1-8 0,-2 4 6 16,-5-3-1-16,0 1 0 0,-2-1 5 15,-4-2-2-15,3 0 2 0,-4-2 0 16,5-2-3-16,1-3 3 0,2-4-2 0,0-1 2 16,5-1 1-16,-2-3-1 0,3-1 1 0,2 1-1 15,1-2 5-15,0 0 0 16,0 0 3-16,4 0 0 0,1-4-5 0,0-1-5 16,4-2-4-16,1 2-2 0,7-2 2 0,-1 1 2 0,3 2-1 0,1-1 2 15,0 3-4-15,1 2 1 0,-1-2 0 0,-1 2-2 0,-1 0 3 0,-4 5-1 16,3 2 0-16,-6 1 0 0,0 2-2 0,-3 2 2 0,-2 1-1 15,0 0 1-15,-4 2 1 0,-1 1-2 16,-1 1 2-16,1 0-3 0,-2-1 4 16,-3 0 2-16,-3 0-1 0,-1-2 4 0,-3 1-3 0,4-3-2 15,-7-1 4-15,1-3-3 0,-3 0 5 16,2-1-1-16,1-1 1 0,-3-1-3 16,5-1-3-16,-1-1 0 0,-1 0 0 0,-1-2 0 0,2-1-1 15,2 0-9-15,0 0-9 0,0 0-19 16,1-5-26-16,6-1-34 0,-3-1-52 0,5-4-103 15,1 3-298-15,0 3-739 0</inkml:trace>
  <inkml:trace contextRef="#ctx0" brushRef="#br0" timeOffset="491704.635">23955 10824 1819 0,'0'0'388'0,"0"0"-89"0,0 0-72 0,0 0-42 16,0 0-49-16,0 0-43 0,0 0-37 16,0 0-19-16,0 0-4 0,0 0-5 0,0 0 3 15,0 0 3-15,0 0-3 0,0 0 2 0,-69 45-4 16,59-34-5-16,2 1-2 0,4 1-7 16,-3 0-2-16,5-2-3 0,0-1-1 0,2 3 4 0,0-1-2 15,1 0 4-15,4 1-2 0,6 1-2 16,1 0 1-16,3-2-2 0,4 2 2 15,-2-2 2-15,-1 0-5 0,1 0-1 0,-2 0-5 16,2-3-3-16,0 2 2 0,-4-1-1 0,0-1 2 16,1 1 1-16,-4-2-3 0,0-1-1 15,-3 0-1-15,-1-1 0 0,-4 1 1 0,-1 0 1 0,-1 2 0 16,0-2-1-16,-1 2 2 0,-3-2 0 16,-2 1 1-16,-3 0 4 0,-2 1-3 0,1-2 3 15,0 0-2-15,-2-2-4 0,0 1 4 16,-5-1-3-16,3-3 5 0,-4 1 2 15,-1-2-6-15,0 0 0 0,-1-1-7 0,4 0-6 0,-3 0-2 16,1-3-12-16,3-1-16 0,1-3-22 16,3 0-40-16,3-2-58 0,4-2-132 0,1 2-497 15,0 3-904-15</inkml:trace>
  <inkml:trace contextRef="#ctx0" brushRef="#br0" timeOffset="492155.5369">24049 10792 2020 0,'0'0'332'0,"0"0"-70"16,0 0-43-16,0 0-57 0,0 0-47 0,0 0-39 0,0 0-26 16,0 0-15-16,0 0-9 0,0 0-4 0,0 0-1 15,0 0-3-15,0 0-2 0,0 0-2 16,116-32 0-16,-100 27 0 0,4 1-1 0,-3-1 3 15,-2 2-2-15,2-1 0 0,-4 1 4 16,0-2-1-16,-2 2 2 0,-1 0 3 0,-2 0-5 16,0-1 1-16,-1 2-5 0,-3-1 0 0,-3 2 5 15,3 0-2-15,-3-2 7 0,-1 3-3 0,1 0-3 16,-1-1 0-16,0-1-4 0,0 1-3 16,0 0 0-16,0 0-1 0,0 1-4 0,0 0-2 15,0 0-1-15,0-1-2 0,-1 1 2 0,1 0 1 16,-1-1-1-16,1 1-1 0,0 0-2 0,0 0-3 15,-2 0 1-15,2 0 1 0,0 0 0 0,-2 0 0 16,2 0-4-16,-1 0-5 0,1 0-5 16,-1 0-7-16,-1 0-5 0,0 0-10 0,-4 1-13 15,4 1-17-15,-4 2-19 0,3-3-24 16,-2 2-40-16,1 1-85 0,-2-1-201 16,2 0-638-16,2-1-354 0</inkml:trace>
  <inkml:trace contextRef="#ctx0" brushRef="#br0" timeOffset="538987.9749">11988 9974 0 0,'0'0'0'0,"0"0"185"0,0 0 192 16,0 0-12-16,0 0-36 0,0 0-40 0,0 0-39 15,0 0-42-15,0 0-40 0,0 0-37 0,0 0-29 16,0 0-28-16,-5 0-20 0,5 1-12 15,0-1-12-15,0 0-5 0,0 1-7 0,0-1 3 16,0 0-5-16,0 2 3 0,0-2 2 0,0 0-4 16,0 0 4-16,0 0-4 0,1 0 0 15,1 0 3-15,-1 1 18 0,3 2 19 0,2-2 8 16,0 2 5-16,4 0-9 0,0-2-13 0,4-1-6 16,-1 2-5-16,5-1-9 0,3-1-6 15,-1 0-6-15,2 0-1 0,6 0-3 0,-1 0 3 16,3 0-2-16,1 0-4 0,0-1 3 0,3-1-4 15,-3 1-3-15,1-2 3 0,-1 2-5 0,-1-1 1 16,0 0 1-16,-2-1-2 0,-5 3 6 16,1-2-3-16,-4 0 2 0,-3-1 0 15,1 2-7-15,-7 0 1 0,-1 1 0 16,-3-1-4-16,-3 1 5 0,-2-1 1 0,0 1 2 0,-1 0 1 16,-1 0 2-16,0 0 0 0,0 0-1 0,0 0 3 15,0 0-3-15,0 0 1 0,0 0 2 16,0 0-4-16,0 0 3 15,0 0-6-15,0 0-1 0,0 0 1 0,0 0-6 16,0 0 0-16,1-2-3 0,2 2 1 16,-1 0 3-16,6 0-4 0,-2 0-14 15,1 0-28 1,5 0-39-16,0 2-44 0,2 0-70 0,3 0-121 16,-4 0-393-16,-3-2-903 0</inkml:trace>
  <inkml:trace contextRef="#ctx0" brushRef="#br0" timeOffset="539400.7977">13539 9837 920 0,'0'0'426'0,"0"0"-169"0,0 0-43 15,0 0-6-15,0 0-17 0,0 0-25 0,0 0-40 16,0 0-31-16,0 0-23 0,0 0-13 0,0 0-9 15,0 0-10-15,0 0-7 0,0 0-4 16,96-7 1-16,-81 8 0 0,0 0-2 0,3 2 2 16,3-3-7-16,1 1-3 0,5-1 0 0,-1 0-3 15,2 0 1-15,3 0-2 0,4 0 0 0,-1-1-3 16,0 1-3-16,2-3-1 0,-3 1-2 0,1-2 2 16,-1 1-1-16,-2-1 1 0,0 1 0 15,-2-1-3-15,-3 0 1 0,1 3 0 16,-6-3-3-16,0 2 6 0,-2 0-2 0,-7 0 0 15,0 0-2-15,-4 1-2 0,-3 0 2 0,-2 1 1 0,-2 0 9 16,-1 0 3-16,0 0 2 0,0 0-1 16,0 0-3-16,0 0-5 15,0 0-3-15,0 0-1 0,0 0-4 0,0 0-2 0,0 0-2 16,0 0 0-16,0 0-5 0,0 0 2 0,0 0-12 16,0 0-26-16,0 0-14 0,1 0-46 15,3 1-45-15,1 2-76 0,1 1-229 0,-1-2-579 16,0 0-310-16</inkml:trace>
  <inkml:trace contextRef="#ctx0" brushRef="#br0" timeOffset="539836.7744">15633 9694 76 0,'0'0'643'0,"0"0"-106"0,0 0-174 0,0 0-55 16,0 0-49-16,0 0-39 0,0 0-32 0,0 0-40 16,0 0-33-16,0 0-29 0,0 0-21 0,0 0-17 15,0 0-18-15,0 0-6 0,50-9-8 0,-40 7-5 16,2 1 1-16,4 1-2 0,2-1 2 0,7 1 2 16,0 1 1-16,4-1-1 0,2 0-3 15,6 0 0-15,-2 0-3 0,4 0 1 0,2-1-1 16,-2 1-2-16,0-1 0 0,2 0-2 0,-1-2-1 15,0 1 2-15,-4 0 0 0,1-1 2 16,-2 2-1-16,-4-2-1 0,-2 0 1 0,0-1-4 16,-1 2 2-16,-5-1 1 0,-2 0 1 15,-2 2 1-15,-2 0-4 0,-4 0 0 0,-2 1 1 16,-1-2-3-16,-3 0 5 0,-4 1-2 16,3 1-3-16,-4 0 3 0,-2 0-5 0,1 0 3 15,-1 0 2-15,0 0-1 16,0 0 0-16,0 0-4 0,0 0-3 0,0 0 0 0,0 0 1 0,1 0 2 15,0 0 3-15,4 0-9 0,-1 0-18 16,2 1-34-16,-1-1-54 0,5 1-86 0,0 0-162 0,-1-1-356 16,-1 2-858-16</inkml:trace>
  <inkml:trace contextRef="#ctx0" brushRef="#br0" timeOffset="540293.653">18028 9514 955 0,'0'0'628'0,"0"0"-276"0,0 0-172 15,0 0-54-15,0 0-18 0,0 0-1 0,0 0 9 16,0 0-11-16,0 0-36 0,0 0-28 0,0 0-20 15,0 0-13-15,0 0 3 0,0 0 7 16,7 1 14-16,-2 2 13 0,0-2 3 0,3 0 1 16,3 0-4-16,5 0-10 0,2 1-4 0,4-1-11 15,2-1-8-15,2 0-1 0,0 1 0 16,3-1 0-16,2 2-2 0,-2-1-3 0,1-1-1 16,0 0 0-16,1 0 2 0,2 0 1 15,-1 0 4-15,-3 0-3 0,1 0-3 0,0 2 1 0,-2-4-7 16,-3 1 8-16,0 1 1 0,-2 0 2 15,-2-2 2-15,-3 1-7 0,-2 0-1 0,-5-1-1 16,-1 1 0-16,-2 1 2 0,-3 0 3 16,-4 0 5-16,0 0 0 0,-1 0 4 0,0 0 2 15,0 0-2-15,0 0 2 0,0 0-6 16,0 0-5-16,0 0-1 0,0 0-8 0,0 0 6 16,0 0-1-16,0 0 1 0,0 0 4 0,0 0-9 15,0 0-3-15,0 0-3 0,0 0-5 0,0 0 1 0,0 0-30 16,0 0-31-16,0 0-60 0,-1 1-167 15,0 2-828-15,0-2-566 0</inkml:trace>
  <inkml:trace contextRef="#ctx0" brushRef="#br0" timeOffset="541538.6572">20230 9531 1024 0,'0'0'518'0,"0"0"-93"0,0 0-140 16,0 0-45-16,0 0-46 0,0 0-37 0,0 0-31 15,0 0-31-15,0 0-29 0,0 0-17 0,0 0-14 16,0 0-8-16,-50 6-6 0,52-5 1 15,4 0 12-15,1 0 9 0,5 2 9 16,5-2 3-16,7 0-6 0,5-1-7 0,7-3-7 16,6-2-7-16,3-3-7 0,3 1-7 15,2 2 0-15,1-4-3 16,3 4-1 0,-1-1 0-16,-3 3-4 15,-1-2-2-15,-5 2-1 0,1-1-3 0,-5 2 4 0,-5 0 0 16,-4 2 0-16,-2-3-3 0,-7 3-1 0,-2-1-2 0,-8-1-1 0,-2 2 4 15,-1 0-2-15,-6 0 4 0,0 0 4 0,-3 0-6 0,0 0 8 16,0 0-2-16,0 0-1 0,0 0 5 0,0 0-7 16,0 0 1-16,0 0-3 0,0 0-2 0,0 0 2 0,0 0 0 0,-1 0 3 15,1 0-3-15,0 0-6 0,0 0-1 0,0 0-10 16,0 0-12-16,0 0-25 0,0 0-15 16,0 0-28-16,0 0-35 0,3 4-40 0,6-1-97 15,2-2-257-15,1 0-606 16,-4-1-173-16</inkml:trace>
  <inkml:trace contextRef="#ctx0" brushRef="#br0" timeOffset="541992.5267">22006 9400 1511 0,'0'0'394'0,"0"0"-94"0,0 0-40 0,0 0-50 0,0 0-34 16,0 0-36-16,0 0-31 0,0 0-25 0,0 0-19 15,0 0-13-15,0 0-4 0,0 0-3 16,0 0-2-16,0 0-2 0,34 15-5 0,-25-12-4 16,2-1-2-16,5 0-6 0,0 0-5 0,2 0 5 15,2 0-9-15,3-1 0 0,1 1 1 16,0-2-7-16,5 0 6 0,0 0 0 0,3 0-2 0,-1 0-2 16,1 0 1-16,3 1-5 0,-2-1 0 0,1-3 0 15,3 2-5-15,1-3 6 0,-2 1-4 16,3 2-1-16,1-2 7 0,-1 0-8 0,-4 0 5 15,3-1 1-15,-4 1-8 0,1 0 5 16,-3 0-1-16,-4 0-4 0,-4 1 9 0,-3-1-4 16,-2 2 0-16,-6-1 4 0,-3 0-6 0,-2 1 2 15,-1 0 1-15,-4 0 0 0,-2 0 0 0,-1 1 4 16,0 0-4-16,0 0 2 0,0 0-2 16,0 0 0-16,0 0-1 0,0 0 0 0,0 0 0 15,0 0-2-15,0 0-1 0,0 0-2 0,0 0 6 16,0 0-5-16,0 0 2 15,0 0 0-15,0 0-14 16,0 0-1-16,0 0-14 0,0-1-27 16,0 0-37-16,-1 1-68 15,0-1-131-15,-1 1-527 16,1 0-952 0</inkml:trace>
  <inkml:trace contextRef="#ctx0" brushRef="#br0" timeOffset="543142.2793">23793 11349 0 0,'0'0'458'0,"0"0"-61"0,0 0-91 0,0 0-73 15,0 0-34-15,0 0-31 0,0 0-32 16,0 0-25-16,0 0-16 0,0 0-13 0,0 0-5 16,0 0 4-16,-8-25-2 0,8 23 7 0,-1-2 3 15,0 2-6-15,0-2 5 0,1 0-10 0,-1 0-9 16,1-1-6-16,0 2-13 0,-1-2-2 16,1-1-3-16,0 1-7 0,0-1 0 0,0 1-7 15,0 0-5-15,1-2-3 0,-1 1-5 0,1-2-3 16,-1 1-2-16,1-1 1 0,0 0-6 0,0 0 0 15,-1 0-3-15,2 0-5 0,3-1 3 0,-2 0-3 16,-2-1 2-16,4 0 6 0,-3 0-8 16,0-1 3-16,0 0-4 0,-1 2-5 0,3-2 7 15,-3 1-4-15,1 0 2 0,-2-1-3 16,0 1-15-16,0-3-22 0,0 2-36 0,0-1-56 16,0 1-96-16,-2-1-215 0,1 3-607 15,-3 3-315-15</inkml:trace>
  <inkml:trace contextRef="#ctx0" brushRef="#br0" timeOffset="543684.8668">23770 10106 54 0,'0'0'609'16,"0"0"-106"-16,0 0-110 0,0 0-64 16,0 0-35-16,0 0-55 0,0 0-43 0,0 0-46 15,0 0-40-15,0 0-20 0,0 0-20 0,0 0-10 16,0 0-7-16,0-51-2 0,0 48-7 0,0 1-5 15,1-2-4-15,-1 0-6 0,0-1 3 16,0-1-4-16,0 1 0 0,0 0-4 0,1-3-6 16,-1 2 0-16,1-1 0 0,-1 0 3 0,0 0 3 15,0 0-1-15,0-1-5 0,0-1-1 16,1-1-6-16,-1 0 2 0,1-1 3 0,-1 1-2 16,0 0 3-16,0 0-5 0,0-1-4 15,0 0-5-15,0 0 3 16,1-2 0-16,-1 1-1 0,0 0 1 0,1 0-5 0,-2 3-1 15,1-4 0-15,0 3 1 0,0 1 3 0,0-2-1 16,0 0-1-16,0 0-2 0,0 1-1 16,-1 1 0-16,1 0 3 0,0 0-1 0,0 1 3 0,0-3-3 0,0 1-2 15,0-1 1-15,0 0-3 0,0 2 4 16,0 0 2-16,0 2 0 0,-1-1-2 0,0 1-4 0,0 1-1 16,-1 0 2-16,-2-2 1 0,3 1-3 15,-1 2-8-15,0-1-9 0,-3 1-12 0,3 0-11 16,-1 1-5-16,-1 0-17 0,2 0-9 15,0 0-23-15,0 1-32 0,-3 1-46 0,3-2-80 0,-2 2-145 16,-1 0-342-16,4 1-448 0</inkml:trace>
  <inkml:trace contextRef="#ctx0" brushRef="#br0" timeOffset="544145.2071">23682 9197 0 0,'0'0'0'0,"0"0"488"0,0 0-91 16,0 0-87-16,0 0-15 0,0 0-40 0,0 0-33 15,0 0-30-15,0 0-26 0,0 0-26 16,0 0-21-16,0 0-20 0,-27-121-12 0,31 108-7 15,-2-1-5-15,0 1-11 0,0-2-7 0,2-1-9 16,-1 0-8-16,-1 2-2 0,-2-1-6 0,2-2-6 16,1 2-3-16,-3 0-8 0,1-2-3 15,-1 2 5-15,0 1-5 0,1 0 0 0,-2 0 3 16,1-1-8-16,0 1 3 0,0 0 0 16,0-1-2-16,0 3 0 0,-1-3 1 0,1 4-5 15,0-1 1-15,1 1 5 0,-1-1-5 16,1 1 2-16,0 0 0 0,-1-1-8 0,1 2 5 0,0 0 1 15,-1 1-5-15,2 2 9 0,1 0-8 16,-2 2-1-16,0 0 2 0,0 2-7 0,0-1 5 16,-1 2 1-16,0-2-2 0,0 3 4 15,1-2-2-15,-1 3-4 0,1 0 3 0,0 0-3 16,-1-1 0-16,4-1 2 0,-4 2-5 16,1-1-6-16,-1 1-13 0,0 0-22 0,0 0-20 0,0 0-27 15,1 0-45-15,0 0-56 0,0 0-120 0,0 1-293 16,0 2-582-16</inkml:trace>
  <inkml:trace contextRef="#ctx0" brushRef="#br0" timeOffset="544815.0357">23294 9047 0 0,'0'0'0'0,"0"0"0"16,0 0 96-16,0 0 326 0,0 0-23 16,0 0-66-16,0 0-55 0,0 0-50 0,0 0-40 15,0 0-31-15,0 0-22 0,0 0-16 0,0 0-1 16,0 0-3-16,-67-4 0 0,67 4-7 0,0 0-12 16,0 0-14-16,0 0-17 0,0 1-15 0,0-1-18 15,0 1-12-15,0 1-8 0,1-1 8 16,2 2 2-16,-1 3 2 0,2 0 2 15,2 1-10-15,-2 0-1 0,2 0 2 0,-2 1 2 16,5 0 3 0,0 2-3-16,2 1-5 0,0-1-1 0,6 2-7 15,-3-2 6-15,5 0-1 0,-1 1 0 0,-2 0 1 0,3-1-7 0,0 1-1 16,0-1-3-16,0 0-1 0,-1 1 2 0,-2-2 1 16,1 1 1-16,-2-1 0 0,3-2-4 15,-5 2 2-15,1-2-2 0,-1-1 3 0,-3 0-1 16,-2 0-1-16,1 0 0 0,-4-1-5 0,1-2-1 15,-2 1-8-15,-2-2-17 0,3 2-17 0,-2-2-41 16,3 1-43-16,-2-1-60 0,2 0-104 0,-2-2-181 0,1 0-487 16,-3 0-273-16</inkml:trace>
  <inkml:trace contextRef="#ctx0" brushRef="#br0" timeOffset="545168.0797">23650 9329 0 0,'0'0'598'16,"0"0"-111"-16,0 0-113 0,0 0-74 0,0 0-51 16,0 0-44-16,0 0-57 0,0 0-48 0,0 0-32 15,0 0-19-15,0 0-4 0,0 0 5 0,0 0 6 16,0 0 12-16,-28 32 5 0,20-22 3 16,2 0 1-16,-5 1-16 0,-2 1-8 0,0 2-6 15,2 0-9-15,-7 1 3 0,5 1-5 0,-5 1-3 16,4 0-3-16,-3-1-8 0,6 0-1 15,-2 0-4-15,-3-1 0 0,6 0-2 0,-2 0-5 16,1 0 0 0,2-3-5-16,-1-1 2 0,2 0-1 0,4-2-1 0,-3 0 1 0,4-1-4 0,-2-1-1 15,2 0 0-15,1-3-1 0,0 1 3 16,1-1-1-16,-2-2 2 0,2-1 0 0,1 0-2 16,-1 0 0-16,1-1-2 0,0 0 2 0,0 0-1 15,0 0-2-15,0 0-6 16,0 0-20-16,0-2-34 0,0-1-55 0,0-4-107 15,0 2-272-15,0 0-751 0</inkml:trace>
  <inkml:trace contextRef="#ctx0" brushRef="#br0" timeOffset="546489.6424">23848 8546 0 0,'0'0'13'0,"0"0"370"0,0 0-58 16,0 0-46-16,0 0-34 0,0 0-31 0,0 0-22 15,0 0-13-15,0 0-14 0,0 0-10 0,0 0-13 16,0 0-21-16,-4-63-19 0,4 55-11 0,0 1-8 16,0-1-5-16,0 0 0 0,0 0-7 15,0 0-14-15,0-1-7 0,0 2-7 0,-1 0-4 0,1-2 1 16,0 0-6-16,0-2-5 0,0 1-1 15,0-1-8-15,0 0 1 0,0 1-4 0,0-3-1 16,1 1 2-16,0 1-2 0,0-2-2 0,-1 1 1 16,0-1-4-16,0-1 1 0,0 3 2 15,0-1-1-15,0 1-2 0,0-2-2 16,0 0-3-16,0 1-2 0,0-1 0 0,0 0 0 16,-1 2 0-16,-1-2 0 0,1 2-2 15,-3-1 1-15,3 0-1 0,-1 1 1 0,0 0 3 0,1 1-6 16,-3-1 1-16,2-1-2 0,2 1-2 15,-1-1 3-15,-1 1 0 0,-2 2 1 16,1-1 2-16,2 1-5 0,0 1-2 0,-1 1-4 16,1 0-10-16,-4 1-11 0,4 1-17 0,-2 0-25 0,-2-2-30 15,3 3-47-15,-6-1-75 0,6 0-150 16,-1 3-359-16,1 0-728 0</inkml:trace>
  <inkml:trace contextRef="#ctx0" brushRef="#br0" timeOffset="546855.9274">23754 7547 483 0,'0'0'485'0,"0"0"-44"16,0 0-131-16,0 0-50 0,0 0-32 16,0 0-50-16,0 0-35 0,0 0-29 15,0 0-23-15,0 0-13 0,0 0-13 0,0 0-8 0,0 0-9 16,33-119-6-16,-27 109-4 0,-3 1-3 0,-2 0-1 15,0-1-1-15,3 2-3 0,-3 0-4 16,0-3-5-16,0 2-3 0,-1-2-3 0,0 2 0 16,1 1 0-16,-1 0-2 0,0 0-1 15,0 0-4-15,0 1 0 0,0-2-3 0,0 2-3 16,-1-2 2-16,2 0-3 0,-1 0 1 0,2-3 4 16,1 1-6-16,-1 0 1 0,0 0-2 0,-2 0 1 15,1 1 0-15,2 1 0 0,-1-2 2 0,0 2-4 16,-1 0 0-16,0 0 1 15,-1 1-2-15,0-1 0 0,1 0-7 16,-2 0-8-16,1-2-12 0,0 1-23 0,0-1-18 0,0 0-21 16,0 1-28-16,0-1-40 0,0 3-67 15,-4-3-125-15,0 2-239 16,2 3-331-16,2 1 213 0</inkml:trace>
  <inkml:trace contextRef="#ctx0" brushRef="#br0" timeOffset="547134.4496">23777 6706 0 0,'0'0'0'0,"0"0"121"0,0 0 360 0,0 0-63 0,0 0-43 16,0 0-50-16,0 0-67 0,0 0-42 0,0 0-32 16,0 0-45-16,0 0-31 0,0 0-21 0,8-117-21 15,-8 112-7-15,2-1-7 0,1 0-5 16,0 1-4-16,-2 0-9 0,0 0-3 0,-1 1-4 0,1 0-7 15,-1 0 2-15,0 1-7 0,0-1-3 16,0-2-3-16,0 1-2 0,0 0-2 0,0 1-1 16,0 0 4-16,0-1-7 0,1 0 1 0,-1 1 0 15,0-2-7-15,0 0-1 0,0 1-11 0,0-3-21 16,0 1-22-16,0 2-32 0,0-2-36 16,-2 0-40-16,-1 0-79 0,-4-1-98 0,4 1-216 15,-2 1-292-15,3 2 195 0</inkml:trace>
  <inkml:trace contextRef="#ctx0" brushRef="#br0" timeOffset="547443.3194">23721 6173 0 0,'0'0'0'0,"0"0"0"16,0 0 300-16,0 0 88 0,0 0-39 16,0 0-52-16,0 0-23 0,0 0-19 0,10-115-32 15,-9 104-22-15,-1 2-32 0,1-1-40 0,0-1-21 16,0 2-24-16,-1-1-16 0,1 1-13 15,0 1-13-15,-1-1-3 0,3 3-7 0,-6-1-4 16,3 1 0-16,0 2-8 0,0-1-3 0,0 2-2 0,-1 0-5 16,0 1-2-16,-1 1-2 0,0-2-4 15,-3 1-3-15,3 1-3 0,0 1-2 16,-1 0-2-16,-2 0 0 0,3 0-5 0,-1 0-12 16,-2 0-22-16,3 0-40 0,-4 3-50 0,3 1-83 15,2 2-175-15,-1-2-542 0,1-1-322 0</inkml:trace>
  <inkml:trace contextRef="#ctx0" brushRef="#br0" timeOffset="553031.9573">23953 5842 0 0,'0'0'0'0,"0"0"0"0,0 0 0 0,0 0 0 0,0 0 370 16,0 0 12-16,0 0-23 0,0 0-31 0,0 0-35 16,0 0-32-16,0 0-43 0,0 0-41 15,-16-15-29-15,16 11-26 0,-1 1-18 0,0-1-12 16,0 1-15-16,0-1-10 0,-3 0-7 0,3-1-10 15,-1 2-2-15,0-2 0 0,1 1-3 16,-3-2-1-16,3 2-6 0,1-1-6 0,0 2-4 16,-1-4-5-16,0 1-3 0,1 1-3 0,-1-1-2 15,1 0-4-15,-2-2 4 0,2 2 1 0,0 0 0 16,-1-1 6-16,1-1-6 0,0 1-2 16,0-3 1-16,0 1-9 0,3-2 4 0,-1 0-2 15,-1 0-3-15,1-1 5 0,2 1-1 0,-2 0 1 16,-1 1 3-16,0 0 3 0,0 0-4 15,1 1 0-15,-2 0 0 0,0 0-7 16,0 1 2-16,0-1-3 0,0-1-2 0,0 0 1 16,0-1-3-16,0 1 2 0,-2 1 2 0,0-2-8 15,1 1 5-15,-1 0 0 0,-2 1-2 16,2 0 8-16,1 2-7 0,-1 1-1 16,0 0-1-16,1-1-6 0,-3 0-7 15,3 0-9-15,-2 0-21 0,-2-1-18 0,3 1-24 16,0 0-21-16,-1-3-24 0,-1 2-36 0,2 0-84 0,-4-1-159 0,3 3-318 15,2 1-393-15</inkml:trace>
  <inkml:trace contextRef="#ctx0" brushRef="#br0" timeOffset="553419.6343">23798 5118 0 0,'0'0'0'0,"0"0"160"0,0 0 196 0,0 0 15 0,0 0 24 15,0 0-14-15,0 0-59 0,0 0-55 16,0 0-55-16,0 0-50 0,0 0-20 15,-23-116-20-15,22 107-25 0,-1 1-15 0,0 1-17 16,-2 0-10-16,3 0-6 0,1 0-13 0,-1 0-9 0,0 0-5 16,0 0 0-16,1 2-1 0,-1-1 5 15,1 1-4-15,-3-1-6 0,1-1 0 0,1 0-11 16,0 0 0-16,0 1 1 0,0 0-5 0,1 0 6 16,-1 1 0-16,0-1 1 0,-2 2 8 0,1-1-9 15,1-1-3-15,-1 0-2 0,0 0-6 16,-2 1 4-16,3 2 0 0,0-1 0 0,0 0 3 15,0 1-2-15,-1-1 1 0,-2 1 0 0,2-2 4 16,1 1-8-16,-1 1 3 0,0-2-2 0,-2 0-6 16,3 1 7-16,-1-1-1 0,0 0 0 15,-2 1 6-15,3-1-6 0,0 2-1 16,0-1-2-16,0 0-12 0,0 1 0 16,-4-2-11-16,3 1-9 0,1 1-6 0,0-1-10 0,-1 2-8 15,-3-1-8-15,4 1-14 0,0-1-15 0,0 1-18 16,-1-1-25-16,1 2-39 0,-3-2-64 15,3 0-103-15,0 1-178 0,-1 0-295 0,1 1 170 16</inkml:trace>
  <inkml:trace contextRef="#ctx0" brushRef="#br0" timeOffset="554011.8144">23684 4547 0 0,'0'0'0'0,"0"0"0"0,0 0 288 16,0 0 67-16,0 0-51 0,0 0-72 15,0 0-19-15,0 0-41 0,0 0-29 0,0 0-11 16,0 0-48-16,0 0-23 0,0 0 5 0,0 0 11 16,0-24 23-16,0 22-5 0,0 0-21 0,0 1-23 15,0-1-23-15,0-1 1 0,-1 1-14 16,0-2-6-16,1 0-1 0,-1 0-10 0,1 1 2 15,0-1 4-15,-1 2-1 0,1-1 7 16,-1 1 3-16,-2 1 1 0,3-2 3 0,-1 1-3 0,1 0 0 16,-1 0 1-16,1 0 2 0,0 0-2 15,-1 0-3-15,1 1 2 0,-1 0-3 0,1-2 1 16,-1 1 0-16,1 1-5 0,-1-1 1 16,1 1-5-16,-1 0-1 0,1-1 0 0,0 0-4 15,-4 1 5-15,3-1 0 0,1 0-1 0,-1 1 5 16,1-2-3-16,0 2 0 0,-1-1 0 15,1 0-3-15,0 1 1 0,0 0-1 0,0-1 0 16,0 1-1-16,-1-2 1 0,1 2 0 0,0-1 0 16,0 1 3-16,0 1-4 0,0-2 0 15,0 2 0-15,0 0-3 0,0 0 2 0,0 0 0 16,0 0-2-16,0 0 1 0,0 0-1 0,0 0-1 16,0 0 2-16,0 0-3 0,0 0 1 0,0 0 3 15,0 0-2-15,0 0 0 0,0 0-1 16,0 0-3-16,0 0-3 0,0 0-2 0,0 0-3 15,0 0-5-15,0 0-5 0,-1 0-7 0,1 0 7 16,0 0 6-16,-1 3 6 0,1-1 6 0,0 2-15 16,0-1-18-16,0 1-34 15,0 0-47-15,0 1-59 0,0 1-46 0,0 0-162 0,0 0-353 16,0-3-33-16</inkml:trace>
  <inkml:trace contextRef="#ctx0" brushRef="#br0" timeOffset="555721.458">3059 4290 0 0,'0'0'0'16,"0"0"0"-16,0 0 0 0,0 0 0 16,0 0 324-16,0 0 19 0,0 0-11 0,0 0-22 15,0 0-26-15,0 0-70 0,0 0-53 16,0 0-39-16,-23 2-41 0,23-2-20 0,0 0-27 16,0 1-21-16,1-1-13 0,1 1-20 0,1 0 7 0,0 0 13 15,4 2 17-15,2 0 11 0,3-2-7 16,1 2-10-16,2-1-8 15,0 1 1-15,3 0 1 0,1-1 3 0,3 0 1 0,4-1-4 16,1 2 4-16,3 0 3 0,5-1-2 0,3-2 2 16,2 1 1-16,2 0-11 0,1-1-22 15,1 0-53-15,-2 1-83 0,1-1-115 0,2-1-268 0,-11-1-296 16,-15 0 314-16</inkml:trace>
  <inkml:trace contextRef="#ctx0" brushRef="#br0" timeOffset="556030.7984">4194 4291 998 0,'0'0'59'0,"0"0"-90"0,0 0 12 16,0 0 45-16,0 0 46 0,0 0-19 0,0 0-7 16,0 0-16-16,0 0-6 0,0 0-9 0,0 0-7 15,0 0-9-15,0 0 14 0,120 15 8 16,-99-13-3-16,0-1-12 0,7 1-64 0,0-2-105 15,2 0-208-15,-5 0-234 0,-8 0 464 0</inkml:trace>
  <inkml:trace contextRef="#ctx0" brushRef="#br0" timeOffset="556114.3872">5262 4245 0 0,'0'0'111'0,"0"0"273"16,0 0-48-16,0 0-95 0,0 0-87 0,0 0-82 15,0 0-29-15,0 0-13 0,126 8-3 0,-113-5 3 0,0 1-3 16,4-1-3-16,-1 1 0 16,2 0-15-16,2 1-55 0,3 0-151 0,-8-2-339 15,-5-1-197-15</inkml:trace>
  <inkml:trace contextRef="#ctx0" brushRef="#br0" timeOffset="556434.95">6438 4269 1317 0,'0'0'252'0,"0"0"-101"0,0 0-84 16,0 0-8-16,123 1-17 0,-93-1-19 0,0 1-9 16,0 2-29-16,1 0-63 0,-1-1-115 0,0-1-175 15,-1 0-291-15,-7-1 47 0,-10 3 612 0</inkml:trace>
  <inkml:trace contextRef="#ctx0" brushRef="#br0" timeOffset="556493.2568">7647 4228 0 0,'0'0'0'0,"0"0"0"0,0 0 43 16,0 0 213-16,122-1-71 0,-100 1-76 0,4 0-31 15,-3 1 2-15,0-1-9 0,4 0-1 16,-3 0-18-16,4 2-20 0,-2 0-3 0,-1 0-6 16,0 0-6-16,0-1-13 0,2 1-14 0,-3-1-23 15,5 0-62-15,-1 1-123 0,-1 0-221 0,-4-1 185 16,-8-1 254-16</inkml:trace>
  <inkml:trace contextRef="#ctx0" brushRef="#br0" timeOffset="556788.7094">9208 4225 137 0,'0'0'488'0,"0"0"-232"0,0 0-64 0,0 0-74 16,140 2-48-16,-107-2-26 0,-2 0-13 0,2 2-27 0,-2 0-53 15,-1 1-89-15,1-2-84 0,-1 0-52 16,0 2 8-16,-1-3 63 0,1 1 70 15,-3-1 78-15,5 0 55 0,-4 1 0 0,0-1 0 16,2 0 0-16,-1 0 0 0,-7-1 0 0,-7 0 0 16</inkml:trace>
  <inkml:trace contextRef="#ctx0" brushRef="#br0" timeOffset="557050.9952">10648 4219 452 0,'0'0'565'0,"0"0"-239"0,0 0-119 16,0 0-35-16,0 0-52 0,0 0-38 0,137 2-39 15,-116 0-19-15,1 2-10 0,0-1-18 0,3-1-20 16,2 2-43-16,0-3-30 0,1 2-25 16,1-1-34-16,-1 1-13 0,2 0-21 0,0 1-7 0,1-3 27 15,3 0 43-15,-1-1 44 0,1 1 30 16,1-1 19-16,0 1 7 0,0-1 3 15,0 3-20-15,2-3-75 0,-1 1-90 0,3-1 120 0,-3 1 89 16,2 0 0-16,-10-1 0 0,-8 0 0 0</inkml:trace>
  <inkml:trace contextRef="#ctx0" brushRef="#br0" timeOffset="557293.8993">11984 4255 0 0,'0'0'0'16,"0"0"244"-16,0 0 194 0,122-1-117 0,-92 1-85 15,-1-1-67-15,1 1-48 0,-2 1-19 0,0-1-19 16,0 0-25-16,-3 0-18 0,2 0-15 0,-1 0-9 15,0 1 3-15,1-1 2 0,0 0 0 16,0 0-1-16,-5 0-9 0,2 1-9 0,0-1 0 16,-2 0 23-16,-1 0 6 0,4 0 2 0,1 0-3 15,0 1-23-15,0-1-6 0,3 2-18 0,-4-2-26 16,1 1-59-16,3 1-88 0,-3 0-146 16,2 0-273-16,-4-1-170 0,-9-1 779 0</inkml:trace>
  <inkml:trace contextRef="#ctx0" brushRef="#br0" timeOffset="557377.5974">13592 4225 0 0,'0'0'199'0,"0"0"184"16,0 0-75-16,0 0-105 0,0 0-57 0,0 0-54 0,130-4-48 15,-115 4-16-15,3 0-9 0,1 0-5 16,0 0-2-16,-4 2-3 0,4 0-5 0,0 1 1 15,0-1-2-15,0 0 0 0,-2 0-3 0,2 0-1 16,0 1-11-16,1 0-26 0,0 0-62 16,0-2-116-16,0 1-205 0,-4 0-222 0,-5-2 602 15</inkml:trace>
  <inkml:trace contextRef="#ctx0" brushRef="#br0" timeOffset="557727.2141">14802 4228 1766 0,'0'0'198'0,"0"0"-104"0,0 0-95 16,0 0 4-16,0 0-3 0,0 0-2 0,0 0-40 15,0 0-114-15,0 0-142 0,138 22-147 16,-116-19-107-16,0-2-13 0,-1-1 565 0,0 0 0 15,3 0 0-15,-8 0 0 0,-6 0 0 0</inkml:trace>
  <inkml:trace contextRef="#ctx0" brushRef="#br0" timeOffset="569087.0567">17260 4162 0 0,'0'0'0'0,"0"0"0"0,0 0 0 0,0 0 261 0,0 0 95 16,0 0-23-16,0 0-42 0,0 0-36 15,0 0-38-15,0 0-35 0,0 0-31 0,0 0-33 16,7 0-27-16,-6 0-20 0,1 1-5 0,0-1-2 16,5 0-1-16,-2 0-5 0,3 0-17 0,2 1-14 15,-1 1-14-15,1-1-4 0,2 0-3 16,0 1-2-16,3-1 1 15,-3 2-1-15,7-1 2 0,-1 1-1 0,3-1 2 0,0 1-1 16,0 0-1-16,4-1 1 0,2 1-1 0,3-1 2 16,2-1-2-16,4 0-9 15,-1-1-12-15,3 0-34 0,-2 2-59 0,2-6-90 0,0 1-176 0,-8 1-481 16,-10 0-273-16</inkml:trace>
  <inkml:trace contextRef="#ctx0" brushRef="#br0" timeOffset="569331.5818">18466 4153 479 0,'0'0'148'15,"0"0"-36"-15,0 0 86 0,0 0 43 0,0 0 2 16,0 0-20-16,0 0-65 0,0 0-43 16,0 0-20-16,0 0-17 0,0 0-11 0,0 0-17 15,0 0-17-15,78 14-8 0,-57-13-6 0,4-1-1 16,4 1-2-16,2-1-2 0,4 1-3 0,3-1-6 15,4 0-12-15,2 0-21 0,2 0-28 16,2-3-49-16,-1-1-48 0,4 2-55 0,-1 0-79 16,0-2-80-16,-1 1-151 0,-2-1-101 0,-12 1 619 15,-12 1 0-15</inkml:trace>
  <inkml:trace contextRef="#ctx0" brushRef="#br0" timeOffset="569629.5165">19837 4114 0 0,'0'0'0'0,"0"0"0"0,0 0 272 16,0 0-6-16,0 0-46 0,0 0-26 0,132 7-17 16,-110-7-16-16,2 0-21 0,-1 0-26 15,5 0-20-15,-1 2-24 0,2-2-15 0,3-2-16 16,0 1-21-16,-1 0-10 0,2 1-2 0,2-1-10 16,0 0 6-16,1 0 5 0,1-1-5 15,2 2 7-15,3-2-7 0,1 1-9 0,3-1-7 16,-4 1-6-16,-1 0-6 0,0 0-4 0,-1 0-3 15,-4 1-4-15,0 0-1 0,0-2-7 0,-2 1 0 16,-3 1-9-16,1 0-3 0,1 0 4 16,-4-2-5-16,3 2 7 0,-1-1 0 0,-1 2-3 15,0-2-51-15,-3 1-73 0,1 0-47 0,-2 0-98 16,-1 1-25-16,-2-1 348 0,-5 0 0 16,-6 0 0-16</inkml:trace>
  <inkml:trace contextRef="#ctx0" brushRef="#br0" timeOffset="569987.9135">22075 4081 0 0,'0'0'0'0,"0"0"0"16,0 0 0-16,0 0 0 0,0 0 0 16,0 0 70-16,0 0 104 0,0 0-37 0,0 0-25 0,0 0-17 15,0 0-15-15,0 0-13 0,0 0-8 16,0 0-7-16,106-12-11 0,-96 12-10 0,-1-1-6 16,1 1-7-16,1 0-1 0,-1-1-2 15,-1 1-4-15,1 0-1 0,0 0-4 0,-1 0 0 16,-1 0 3-16,-2 0 2 0,2 0 0 0,-2 0-3 15,-2 0-14-15,2 0-20 0,-2 1-27 0,0-1-73 16,3 0-118-16,-1 0-161 0,-2 0 200 16,-3 0 205-16</inkml:trace>
  <inkml:trace contextRef="#ctx0" brushRef="#br0" timeOffset="570948.354">23735 4125 0 0,'0'0'0'0,"0"0"291"0,0 0 60 0,0 0-12 0,0 0-36 15,0 0-53-15,0 0-58 0,0 0-36 0,0 0-13 16,0 0-10-16,0 0-13 0,0 0-23 16,0 0-14-16,0 0 1 0,-1 0-1 15,1 0-6-15,0 0-11 0,0 0-17 0,0 0-14 16,0 0-9-16,0 0-6 0,0 0-9 0,0 0-4 0,0 1-5 16,0-1-9-16,0 0 2 0,0 0-5 0,1 0-9 15,1 0-2-15,2 0-13 0,0 0 7 16,3 0 12-16,4-1 6 0,1 0 13 0,5 0 0 15,-3-2-4-15,3 2 3 0,-3-1 0 16,2 1 1-16,-3 1-2 0,-3-2 2 0,1 2-4 16,-4 0 1-16,-4-1 1 0,3 1-2 15,-4 0 2-15,-1 0 1 0,-1 0 3 0,0 0 5 16,0 0 6-16,0 0 5 0,0 0 2 0,0 0-3 16,0 0 4-16,0 0-5 0,-1 0-3 0,1 0-2 0,-1 0-8 15,1 0-2-15,-1 0-2 0,1 0-2 16,0 0-2-16,0 0-1 0,0 0-4 0,0 0-5 15,0 0-16-15,0 0-37 0,0 0-60 0,0 0-40 16,0 0-45-16,0 3-136 0,0-1-514 16,0-1-326-16</inkml:trace>
  <inkml:trace contextRef="#ctx0" brushRef="#br0" timeOffset="572669.9135">23730 4043 0 0,'0'0'0'0,"0"0"344"16,0 0 117-16,0 0-80 0,0 0-66 15,0 0-58-15,0 0-38 0,0 0-22 0,0 0-21 16,0 0-16-16,0 0-19 0,0 0-24 0,0 0-24 15,0-1-20-15,0 1-18 0,0 0-6 0,1 0-3 16,-1 0-6-16,0 0-2 0,0 0-5 0,0 1-9 16,0-1 0-16,0 2-5 0,0-2-4 15,0 1 1-15,0-1-7 0,0 0-3 16,0 0-4-16,0 0-6 0,0 2 2 0,0 0-1 16,0 2 3-16,0 2 5 0,0 2 4 0,0 2 2 0,1 1-2 15,0 2 0-15,1-1-4 0,-1-1 1 16,3 1-3-16,-1 3-4 15,-1-1 1-15,0 0 2 0,2 4 6 0,-2 0 8 0,-1 0-1 0,3 1-1 16,0 1-4-16,-3-3-5 0,0 1 1 16,0-2 1-16,0-1-1 0,0-2 3 15,-1-1-6-15,3 0-1 0,-3-3 1 16,1 2-4-16,-1 0 3 0,1-2 2 0,0 2 1 0,-1-3 1 0,0 0 2 16,0 1-3-16,0-4-1 0,0 0 1 0,0 1-3 15,0-3 2-15,0 2 0 0,1-1-2 16,0-2 3-16,-1 0-2 0,0-2 0 15,1 0 1-15,0 1-1 0,-1-1-1 0,3 0 0 0,-3 0-2 0,1 0 2 16,-1 0 1-16,1 0 1 0,1 0 2 16,-1 0 3-16,4 0 0 0,1 0 2 15,0 0 0 1,0-1-5-16,2-1-2 0,2 1 0 0,-1-1-3 0,0-1 1 0,2 1 0 0,-1-1 0 16,1 3 2-1,0-2-1-15,1 1-1 0,2 0 0 16,0 0-2-16,0-1-1 0,3 0 2 0,2 0-1 15,-1 0 2-15,1 1-1 0,-2-1-2 0,3-1 2 0,1 1 0 0,-1 0-1 0,2 1 2 16,0-2-3-16,-1 2-2 0,1 0 3 0,0 0 0 16,-2-1-2-16,-1 1-1 0,0 1-3 0,-4 0 0 15,4-1 1-15,1 0 5 0,1 0 0 16,1 0 3-16,5-1-1 0,-4 1 3 0,6 1-2 16,-2 0-2-16,-2-1 1 15,2 1-3-15,-4 0-1 0,-2 1 3 0,2-1-1 0,0 0 0 16,-1 0-1-16,-1 0-3 0,2-1 3 0,4 1 0 15,-3 1 1-15,4-2 2 0,-4 1-3 0,3 0 0 16,-2 0 1-16,1 1 1 0,-4-1-1 16,5 0 2-16,-4 0-1 0,4 0-2 0,-3 0 1 0,3 1 0 15,-3-1-1-15,-1 0 2 0,1 0-1 16,-3 0 1-16,0 0-1 0,0 0-1 0,0 3 2 16,-1-1-3-16,1-1 2 0,3 0 1 0,3-1 0 15,1 2-1-15,1-1 2 0,-1 0-2 16,-1 0 1-1,2 0 0-15,-1-1 0 0,-2 2 0 0,1-1-2 16,1 0-1-16,-3 0 3 0,3 1-1 0,-3-2 0 0,1 0 2 16,1 0-2-16,-3 1 0 15,0-1-1-15,0 0 1 0,-3 2-1 0,1-2 1 0,-1 1 2 0,-1-1-2 0,1 0 0 16,-2-1 0-16,-3-1 1 0,1 2 1 16,-5-1-1-16,2 1 0 0,-1 0-1 0,0-2-2 0,-2 1 2 15,0 0 0-15,-1 0 1 0,0-1 0 16,-1 1 0-16,1 0-1 0,-2 1-1 0,1-1-1 0,1 1 2 15,1-3 1-15,2 3 0 16,-2-2 0-16,3 1-1 0,-2 1-1 0,2-1 1 16,-3 1 2-16,2-1-3 0,-2-1 2 0,0 0 0 0,0 1-3 15,3 0 3-15,-3 2-1 0,4-2 0 0,-3 0 3 16,1-1-4-16,-2 1 0 0,-1 0-1 16,1 0-1-16,-3 1 2 0,0 0 1 15,0-1-1-15,-1 1 2 0,1-2-1 0,-3 2-1 16,0 0 1-16,-1 0 0 0,2 0 0 15,-4 2 0-15,2-2-1 0,0-2-2 0,-3 2 4 0,2 0 0 16,0 0-1-16,-2 0 3 16,1 0-4-16,-1-1 1 0,0 1 0 0,1 0 0 0,-1 0-1 15,-1 0 0-15,1 0 1 0,-1 0-1 16,0 0 1-16,0 0-2 0,0 0 0 0,0 0-2 0,0 0 1 0,0 0-1 16,0 0-1-16,0 0-1 0,0 0-3 15,0 0-7-15,0 0-6 0,-1 0-8 0,0 0-11 16,-2-1-17-16,2 0-36 0,-3-1-67 15,-1 2-156-15,2-1-735 0,0-1-631 0</inkml:trace>
  <inkml:trace contextRef="#ctx0" brushRef="#br0" timeOffset="583672.5418">29802 12821 0 0,'0'0'0'0,"0"0"0"0,0 0 55 0,0 0 171 0,0 0-12 15,0 0-35-15,0 0-46 16,0 0-29-16,0 0-6 0,0 0 17 0,0 0 21 0,0 0 24 15,6 0 19-15,-6 0-3 0,0 0-4 16,0 0-16-16,0 0-17 0,0 0-11 0,0 0-17 16,0 0-12-16,1 0-15 0,-1 0-17 15,0-1-10-15,1 1-13 0,-1-1-8 0,0-1-10 0,1 1-4 16,-2 0 1-16,1 0-4 0,0 1 6 16,0 0-5-16,0 0-3 0,0-2-4 0,0 1-6 15,0-2 2-15,0-3 12 0,0-3 2 0,1-2 8 16,0-2-5-16,-1 2-11 0,0 1-1 0,0-1-7 15,1 1 3-15,-1-1 0 0,0 1-1 16,1 0 5-16,-1-2-1 0,-1 0 1 16,1-2-2-16,1-1 2 0,-1 1-2 0,2-1-1 0,-4-1 2 15,4 1-8-15,0 0 6 0,-1 0 2 0,-1 2-3 16,0 2 7-16,1-1-5 0,-1 4-1 16,0-1 2-16,1 2-5 0,-1 0 1 0,0 0-1 15,0-1-3-15,0 2 1 0,1-1-1 0,-1-1 1 16,0-1-2-16,0 0 1 0,0 0-3 0,1 0-2 15,-2 0 2-15,1-2-5 0,0 1 6 0,0 1 1 16,1-1-3-16,-1 4 6 0,0-2-5 16,0 1-1-16,-1 2 4 0,1 1-7 0,0-1 2 15,0 0 0-15,0 1-1 0,0-1 5 0,-1 0-2 16,0 2 1-16,0-1-1 0,1 1-1 16,-1 0-2-16,-1-1-5 0,0 0-2 0,1 0-10 15,0-2-10-15,0 1-12 0,-1-1-30 0,-3-2-31 16,3 0-39-16,1-2-78 0,-1 0-168 0,1 1-521 15,-2 3-669-15</inkml:trace>
  <inkml:trace contextRef="#ctx0" brushRef="#br0" timeOffset="584304.9618">29869 11047 0 0,'0'0'224'15,"0"0"-2"-15,0 0-29 0,0 0 20 0,0 0 36 16,0 0 6-16,0 0-20 0,0 0-45 16,0 0-37-16,0 0-30 0,0 0-18 0,0 0-10 15,27-123-6-15,-21 109-3 0,-3-2-6 0,3 1-4 16,-3 1-6-16,3-1-5 0,-3 0-3 0,-1-1-5 16,3 1-1-16,-3-2-8 0,0 1-5 15,0 0-5-15,2 0-10 16,-3-1 0-16,1-2-9 0,-1-1-4 0,1 0 0 0,4-2-5 0,-3 0 3 15,-2 2 1 1,3-1-1-16,-1-2 1 0,-3 1-2 0,1 0-3 16,1 1-1-16,-2 0-3 0,2 0 0 0,-2 1 1 15,2-1 1-15,-4 0 0 0,2 1 0 0,0 2-3 16,-2 3-1-16,2-1 3 16,0 2-6-16,0 0 2 0,-1 0-1 0,-1 0-4 15,1 0 3-15,-1 2 2 0,-2 1-3 0,3 0 4 0,-1 2-6 16,0 1-6-16,-4 1-6 0,5 0-16 0,0 1-9 15,-1 1-15-15,1-3-27 0,1 2-29 16,0-1-51-16,0-1-82 0,0-2-163 0,0 4-441 0,-1 3-424 0</inkml:trace>
  <inkml:trace contextRef="#ctx0" brushRef="#br0" timeOffset="584958.1077">29787 7954 0 0,'0'0'168'0,"0"0"57"16,0 0-25-16,0 0 2 0,0 0 34 0,0 0 21 15,0 0 11-15,0 0-21 0,0 0-35 0,0 0-48 16,0 0-36-16,0 0-15 0,0 0-14 0,11-88-4 16,-9 80-10-16,-1 0-11 0,0-2-7 0,-1 2-9 15,0-2-1-15,1 0-6 0,-1 0-12 0,1-2-6 16,3 2-13-16,-2-4-3 15,-2 0-2-15,2 0-4 0,-2-2 7 0,2-2-2 0,0 2-2 16,1-3-1-16,-1 1-4 0,-1-2 1 16,0-1-2-16,4 1 3 15,-3-1-3-15,-1 1-4 0,1-1 0 16,0-1-2-16,2 0 0 0,-1 1 2 0,1 1-1 0,-1 1 3 0,0 1-6 16,-1 0 0-16,4 4-1 0,-5-1-1 0,1 2 5 15,-1 1-1-15,0 0 2 0,1 1-4 0,-4 0 1 0,4 0-1 16,-2 2-2-16,0 0-1 0,0 0-6 15,0 1-5-15,0 0-9 0,-2-2-11 0,1 2-10 16,1-2-14-16,0 4-25 0,0-2-30 16,0 1-59-16,0-1-89 0,0 0-147 0,0 1-356 15,0 3-494-15</inkml:trace>
  <inkml:trace contextRef="#ctx0" brushRef="#br0" timeOffset="585793.207">30173 5718 0 0,'0'0'0'0,"0"0"0"16,0 0 0-16,0 0 147 0,0 0 167 0,0 0-61 0,0 0-40 15,0 0-35-15,0 0-21 0,0 0-13 16,0 0-2-16,0 0 4 0,0 0-3 0,0 0-7 16,-22-121-17-16,20 112-17 0,0-2-11 0,2-1-16 15,-1 0-9-15,0 1-10 0,-1-4-5 0,0 0-6 16,2-2 2-16,0 0 5 15,-2-3-8-15,2 0-4 0,0 0-11 0,0-2-10 0,-1 1-1 16,2 0 4-16,3 3 5 16,-4-2 1-16,1-1-4 0,0 1-2 15,-1-1-4-15,1 3-6 0,0-2 6 16,0 1-3-16,0-1-4 0,3 0 2 0,-2 2-5 0,-1 0-3 0,0-1 1 16,1 1 2-16,2 0-3 0,-2 0 0 0,1 0-1 15,3 1-4-15,-4-1 2 0,1 1 0 0,2 3 0 16,-2-1 5-16,-2 0-3 0,1 1 1 0,3-1-2 15,-2 2-6-15,-3 0 7 0,2-2 0 16,2 1 0-16,-3 0 7 0,0 1-6 0,-1 0-1 0,2 0 1 16,-2-2-5-16,1 0 2 0,-1 1 0 15,1 2 0-15,1 0 0 0,-2 0 2 0,0 2 1 16,0 1-1-16,-2-1 4 0,2 1-4 16,-1 1-1-16,0 0 2 0,0 1-7 0,0 0 7 0,0 0-1 0,1 0-2 15,-1 2 6-15,-1-2-7 0,0 1 0 16,0 0 1-16,2 2-5 0,0 0 5 15,-2-1-1-15,1 2 1 0,0-1-1 16,0 2 2 0,-2-1-3-1,2 1 2-15,0 0-1 0,1 0-1 0,0 1 2 0,-1-2-1 16,0 2-5-16,1 1 5 0,-1-1-2 0,0 1 0 0,1 0 7 0,-1 0-8 16,1 0 0-16,0 0-2 0,0 0-3 0,-3 0-1 15,3 0 0-15,0 0-10 0,-1 0-13 0,1 0-29 0,-1 0-50 0,1 0-72 0,-1 2-60 16,-2 4-170-16,-1 2-576 0,2-3-150 15</inkml:trace>
  <inkml:trace contextRef="#ctx0" brushRef="#br0" timeOffset="588395.5369">23944 4509 0 0,'0'0'0'0,"0"0"0"0,0 0 148 0,0 0 197 0,0 0-30 0,0 0-15 16,0 0-33-16,0 0-15 0,0 0-4 16,0 0-24-16,0 0-34 0,0 0-38 0,13-95-29 0,-12 86-19 15,0 0-2-15,0-2-13 0,-1 0-26 0,3-2-12 16,-3 0-9 0,-3-3 6-16,3 0 2 0,0 0-8 0,0 0-8 0,-1-5-7 15,-2 0-7-15,1 0-5 0,-3-1-1 16,3 0-6-16,-4 1-1 0,2 0 5 0,2 3-2 15,0 0-2-15,-4 0 2 16,4 1-1-16,-3-1 2 16,3 2-1-16,-1-3-3 0,-4 1-1 15,5 0-4-15,0 2-1 0,0 3 0 0,-1 1-2 0,1 3 1 16,2 2 2-16,0 2 1 0,0 2 1 0,0 2 0 0,0-1 0 16,0 1-2-16,0 1 1 0,0 0-5 0,0 0 0 0,0 0-3 0,0 0-4 15,0 0 1-15,0 0-1 0,0 0 0 0,0 0-4 16,0 0-8-16,0 0-9 0,5 0 2 15,0 0 5-15,4 0 11 0,1 0 11 0,3 0 2 0,5 1 0 16,0 2-2-16,3-2 1 0,1 1 0 0,0-1 0 16,1 2 1-16,2-1 0 0,-1 0-3 15,3 3 0-15,-1-2 1 0,1-1 1 16,1 1 1-16,2-2 3 0,1 2-4 0,0 0-1 0,0-2-2 16,-1 2-4-16,0-2-6 0,0 2-5 15,1 0 1-15,1-2 4 0,3 1 4 0,0-1 6 16,0 0-3-16,-1 0-1 0,0-1-2 0,2 1-4 15,-2 3-2-15,1-3 2 16,1-1 1-16,-1 2 6 16,0-1 2-16,-2 0-1 0,1-1-3 0,1 1 0 0,-2-1 0 0,6 2 0 15,-2-2 8-15,-1 0 0 0,4 1 2 0,1-4 5 16,2 2-7-16,0 0-2 0,-1 1 0 0,-1-1-4 16,0 1 7-16,3 0 1 0,-2 0-1 0,1 0 1 15,2 1-3-15,-3-2 0 0,7 1 2 0,-3 1 1 16,2-1-1-16,1 0 0 0,-1 1-2 15,0-1-4-15,-1 0 3 0,1 1 2 0,-2-1-1 0,1 0 5 16,-1 2-4-16,3-2-3 0,-3 0 3 0,0 1-5 16,0-1 5-16,-1 0 1 0,-3 1-1 15,2-1 3-15,-2 0-5 0,-2 0 2 16,1 1-3-16,0-1 3 0,-2 0 1 0,3 1-1 0,-1-1 2 16,0 0-2-16,1 0 1 0,-2 3 1 15,-2-2-2-15,1 0 3 0,0 0-2 16,0 2 0-16,-2-2 0 0,1-1-5 0,0 2 4 0,1-1 2 15,1 0-1-15,0 1 7 0,1 1-6 0,-3-2-2 16,1 0 1-16,-1-1-4 0,1 3 5 0,-2-2 0 16,-1 1-7-16,1-2 6 0,-3 1-7 15,5 0 1-15,-4 0 6 0,2 1-2 0,1 1 3 0,-1-2-1 16,0 0 0-16,2 0-4 16,-4 0 3-16,2-1 1 0,1 2 1 0,-5-2 5 0,1 1-5 15,-6-1-2-15,1 0 0 16,0 0-6-16,-6 0 7 0,4 1 2 0,-3-1-1 0,0 0 3 0,-2-1-4 15,-4 0-3-15,0-1-1 16,0 2 0-16,-2-2 1 0,-1 1 4 0,3 0-2 0,-5 0-1 16,5-1 0-16,-5 1 1 0,2 0 0 15,-1 1 6-15,1 0-4 0,0-1-3 0,-2 1 2 16,2 0-11-16,-2 0 9 16,-1-1 2-16,1 1-3 0,1 0 7 0,-3 0-4 0,0 0-1 0,1 1 0 15,1-1-4-15,1 0 2 0,-2 0 2 0,0 0 0 16,5 0 1-16,-4 0 1 0,4 0-1 15,-5 0 1-15,5 0 0 0,-4 1-1 16,0-1-2-16,2 0-1 0,-2 0-1 0,2 0 2 0,1 0 3 16,-2 0 0-16,1 0 5 15,-3 0-5-15,3 0-2 0,-1 1-1 0,-2-1-3 16,4 0 3-16,-3 0 1 0,-1 0 1 0,4-1 1 0,-1 1-2 16,3 0 1-16,1 0-1 0,0 1 1 15,1-1 0-15,1 0-1 16,0 0 0-16,-1 0-2 0,1 0 1 0,0 3 1 15,-1-2 0-15,0 2 5 0,-1-2-5 0,-1-1 0 16,0 2 0-16,0-1-4 0,-1 0 3 0,-2 0 1 16,2-1 1-16,-4 2 1 0,3-2-2 0,-5 2 0 0,0-2 0 0,-1 0-2 15,-2 1 2-15,-1-1 1 0,-1 0 0 16,3 0-1-16,-1 0 2 0,-2 0-2 0,2-1 1 16,1-1-1-16,-1 2 0 0,0 0-1 15,2 0 1-15,0 2 0 0,0-2-2 0,4 0 3 16,-2 0 0-16,5-2 4 0,-3 2-3 0,5 0-3 15,-4 0 0-15,2 0-2 0,1 0 2 0,-1 2 2 16,-2-2-1-16,2-2 2 0,-3 2-2 0,-1 0 0 16,3-1 0-16,-4 1 0 0,4-1 1 15,-1 1 0-15,-2 0-1 0,2-1-2 0,-4 1 2 16,-1-1 0-16,1 0 0 0,-1-1 2 0,0 1-2 16,1-1-2-16,-1 1 0 0,6 0-2 0,-2 2 3 15,3-2 2-15,-2-1-1 0,5 1 2 16,-2 0-2-16,1 1-2 0,-1-1 0 0,-1 1-2 0,3 0 2 15,-1-1 1-15,1 0 0 0,0 1-2 16,-3 0-1-16,3 0-1 16,-4 0 1-16,3 0 3 0,0 0 0 15,-4 0-2-15,1 0-1 0,-4 0-6 0,-2 0 3 0,5 0 2 0,-4 0 1 16,2 0 6-16,-2 0-3 16,1 1 0-16,3-1-1 0,-4 1 0 0,-1 0 0 0,-1-1 1 15,-5 0-1-15,2 0 0 0,-3 0 0 0,-2 1 0 16,-1-1 0-16,0 0 2 0,0 1 0 0,0-1 1 0,0 0-2 15,0 0-1-15,0 0-1 0,0 0-1 16,0 2 0-16,0-2 2 16,0 0-1-16,0 0-1 0,0 0-1 15,0 0-5-15,0 0-2 0,0 0-3 0,0 0-2 16,0 0 1-16,1 0 3 0,0 1 5 0,3 0 5 0,-3 1 3 16,1-1-1-16,-2 1-1 0,0-2-2 15,0 1-3-15,0-1-1 0,0 0-3 16,0 1-2-16,0 0 4 0,0 1 3 0,0 2 3 15,0 0 4-15,0 1 3 0,0-1-4 0,-1 0 2 0,-1 0 1 0,1 3-2 16,1 0 1-16,0-1-2 0,1 2-1 0,-2 0 0 16,1 2-1-16,0 0 3 0,-3 0 2 15,2-1-1-15,0 4 1 0,1-1 1 0,-1 2 1 16,-2 1 0-16,-1-2 1 0,2 2-1 0,0-2-2 16,-1 2 4-16,-2 0 5 0,2 1 2 15,-3 1 2-15,4-4 0 0,-2 2-2 0,-1 0-2 0,2 1 1 16,-3-1-1-16,1 1 0 15,0-1 1-15,1-1 0 0,-3 2-2 16,2-1 1-16,-1 0-3 0,2 1-2 0,-2 0-2 0,4 0-1 16,-1 2 1-16,-2-4-2 0,3 4 1 15,0 0 1-15,-3 1-3 0,3-2 2 0,0-1-1 16,1 1-1-16,-1-3 0 0,-2 0-1 0,3 0 2 16,0-1-3-16,0-4 3 0,-1 0-1 0,1 0 0 0,-2 0 4 15,1-2-4-15,2 1 2 0,0 0 2 16,-2-1-1-16,1 0 4 15,0 0-2-15,1-1 1 0,-1-2 2 0,1 1-4 0,0-3-1 0,-3 1 1 16,3-1-2-16,0-1 0 16,0 0 0-16,0-1-2 0,0 1-1 0,0-1 3 15,0 0 0-15,0 0 1 0,0 0 5 0,0 0-1 0,0 0 6 16,0 0 3-16,0 0-3 0,0 0 4 0,0 0-4 0,0 0-2 16,0 0-2-16,3 0-17 0,-3-1-32 15,1-2-63-15,1 0-199 0,0 0-821 16,-1 1-570-16</inkml:trace>
  <inkml:trace contextRef="#ctx0" brushRef="#br0" timeOffset="589677.5496">26278 4452 0 0,'0'0'0'0,"0"0"209"0,0 0 257 0,0 0-36 16,0 0-56-16,0 0-62 0,0 0-45 15,0 0-57-15,0 0-59 0,0 0-49 0,0 0-31 16,0 0-21-16,0 0-17 0,0 0-8 0,-35-15-18 0,37 15-9 16,-1 0 2-16,3 1 1 0,2 2 13 15,2 0 8-15,1 0 3 0,4 0 8 0,1 0 0 16,3 2-1-16,0-2 2 16,4 2 0-16,1-2 1 15,6-2-1-15,5 2-2 0,3-2-7 0,5 0 0 16,2 0-4-16,5-1 1 0,4 1 1 15,3-1-6-15,3 0-2 16,2 2-7-16,-1-2-7 0,0 1 2 0,1-1 0 0,1-1 3 0,-1 2 4 0,2-1-4 16,1 1 0-16,-2-1-2 0,-2 0-3 0,2 1 2 0,0-1 0 0,2 2-1 15,-4-1-1-15,2 1 0 0,-1 3-1 0,0 0 1 16,-3 0 4-16,1-2-2 0,0-1 1 16,1 3 1-16,-4-3-3 15,3 2 3-15,-5-1-1 16,-2-1 0-16,-2-1 1 0,-3 3-6 0,-1-2 1 15,-4-1-2-15,0 0 2 0,-1 1 2 0,1-1 0 16,-1-1 0-16,1 1 1 0,0 0-1 0,-1 0 0 0,1 0-2 0,-1 2 1 0,-2-2 0 16,-2-1 1-16,5 1-1 0,1 0 1 0,2 1 0 0,-2-1 1 15,0 1-2-15,3 0 1 0,-1 1-2 16,-3-2 0-16,2 2 2 16,-2-2-2-16,1-1 2 0,-3 0-1 15,2 1 1-15,-1-1 2 0,-2 0-3 0,-4 0 0 16,0 3-1-16,1-3 0 0,-3 2 0 15,0-2 2-15,-1 1 0 0,1 0 0 0,-5-1-3 0,2 1-1 16,-5 1 1-16,2-1 0 0,-5 0 0 0,2-1 1 0,2 1 0 16,-2-1-2-16,-1 0 3 0,0 0-1 0,1 0 0 15,-1 1 2-15,-1 0-3 0,1 0 1 16,0 2 2-16,2-2-2 0,1 0 0 0,-2-1 0 0,2 0-1 16,-2 0 2-16,-1 0 0 0,-2 0 0 15,-1 0 0-15,-2 0-1 0,-1 0 1 0,0 2 1 16,-1-2 1-16,2 0-1 0,1-2-2 0,-3 1 0 15,5 0 0-15,-3 0 2 0,-2 1-1 16,2-2 1-16,-4 4 0 0,1-4-1 0,-2 1 0 16,-3-1 1-16,-2 0 0 15,0-1 1-15,0 2 3 0,-4 0-1 0,-1 0 4 0,2 1-1 0,-3-2 4 0,0 2 2 16,-1 0-1-16,0-1 3 16,1 1-2-16,-1 0-1 0,0 0-1 15,0 0-1-15,0 0-2 0,0 0-1 0,0 0 1 0,0 0-2 16,0 0 0-16,0 0-1 0,0 0-1 0,0 0 1 15,0 0 0-15,0 0 0 0,0 0-1 16,0 0-2-16,0 0 3 0,0 0 0 16,0 0 1-16,0-2-1 0,0 2-2 0,0 0-1 15,0 0-1-15,-1 0-3 0,1 0 0 16,-1 0-1-16,0 0-4 0,-3 0 1 0,3-1-2 16,-3-1-3-16,-3 1 3 0,0-1-1 0,2 0-2 15,-2 1-12-15,-1 1-26 0,2 0-28 0,-3 0-37 16,-2 0-62-16,-5 0-115 15,6 0-506-15,4 0-854 16</inkml:trace>
  <inkml:trace contextRef="#ctx0" brushRef="#br0" timeOffset="590507.2686">23963 4723 1657 0,'0'0'300'0,"0"0"9"0,0 0-19 0,0 0-64 0,0 0-56 0,0 0-46 0,0 0-43 0,0 0-32 15,0 0-24-15,0 0-16 0,0 0-6 16,0 0 3-16,-43 8 4 0,32 10 4 16,-2 4 8-16,-7 4 4 0,1 2 2 15,-2 1 0-15,-2-2-6 0,2 2-7 0,-4-2-4 0,3 3-1 16,-1 0 1-16,-4 0 5 0,4 0 0 15,-4 2 1-15,2-5-2 0,2-1-11 0,0-6 3 16,3-3-2-16,3 1 0 0,-2-4 9 0,2 2-6 16,-2-2 0-16,7-5 3 0,0-1-7 0,1-1 5 15,3-2-2-15,4-4-4 0,-1 2 4 0,5-3-9 16,0 0-11-16,0 0-17 0,0 0-27 0,0-1-33 16,0-4-36-16,2-3-138 0,6-3-272 15,-2-1-621-15,-3 4-170 0</inkml:trace>
  <inkml:trace contextRef="#ctx0" brushRef="#br0" timeOffset="590857.4836">23848 4723 1429 0,'0'0'241'16,"0"0"-36"-16,0 0-1 0,0 0 8 0,0 0-11 15,0 0-31-15,0 0-29 0,0 0-28 0,140 50-13 16,-113-38-13-16,1 1-14 0,0-2-13 15,2 1-15-15,5 3-8 0,-2-1-8 0,2 0-3 16,4 0-2-16,3 0 1 0,2-1-9 0,-2 2-1 16,0-3-4-16,0 1-5 0,-1-2 3 0,-1 0 0 15,-2-2-1-15,-4 0 3 0,-3-1-4 16,-1-1-4-16,-6 0 0 0,-1-3-5 0,-6 1 6 16,0 0 0-16,-6-3 1 0,-1 0 8 0,0 1-5 15,-6-2-1-15,-1 0 0 0,-2 0-1 16,-1-1 9-16,0 0 4 0,0 0 5 0,0 0-1 15,0 0 2-15,0 0 1 0,0 0-1 0,0 0 8 16,-1-1-9-16,0 1-1 0,-2-1-7 0,0-3-18 16,0-1 4-16,-2-1-4 0,1-1-3 15,-1 0-2-15,1 1-22 0,0 0-24 16,-2 0-32-16,2 1-55 0,-2-1-98 0,1 3-572 16,1 1-953-16</inkml:trace>
  <inkml:trace contextRef="#ctx0" brushRef="#br0" timeOffset="595199.959">26598 2933 0 0,'0'0'0'16,"0"0"175"-16,0 0 277 0,0 0 21 0,0 0-35 15,0 0-68-15,0 0-97 0,0 0-116 0,0 0-76 16,0 0-37-16,0 0-13 0,-30-91 7 15,28 85 12-15,-2 0 11 0,0 1 7 0,1 2-13 16,-1 0-1-16,1 0-8 0,-1 1-9 0,-2 1 1 16,-3-2-13-16,1 3-1 0,-2 0-4 0,-2 0-8 15,-4 2 5-15,-4 3-2 0,0 1 0 16,-4-1 8-16,3 4-7 0,2-1 4 16,4 0-1-16,-1 1 1 0,-1 2 10 0,-3 1-1 15,1 2-1-15,-3 1-7 0,-1 1-8 0,4 2-7 16,1 0-3-16,-1 1-1 0,2 5 0 0,-3-1 1 15,2 2 1-15,1 3-1 0,0-2 4 0,0 2 1 16,5-1 0-16,-4 1 1 0,4-1-4 0,0 0 1 16,5-1 0-16,0-1 0 15,1-4-2-15,5-2-4 16,-1-1 0-16,2 0 3 0,0-1 3 0,2-1 3 16,3-1 0-16,2-3-5 0,1-1-1 15,3-1-3-15,0 0 3 0,3-1 4 0,2 0 5 0,2-1 1 16,3-1-3-16,2-1-1 0,2-3-3 0,1 0 2 0,0-2 1 0,2 0 1 15,-1-1 0-15,1-1-4 0,-3-3 0 0,-2-1-1 0,-2 1 1 16,-1-1 1-16,-3 0 1 0,-3 0 1 0,-2-2 0 16,-1 0 2-16,-4 0 1 0,0 0 1 0,-1-1-2 15,1 1-2-15,-2 0-2 0,0 1-1 16,-2 0 1-16,-1 1 1 0,0 1-1 0,-1-1 1 16,-1 2-1-16,1 0-1 0,0 1-3 15,-1 1 0-15,0 0 0 0,0-1 1 0,0 2-1 16,0 0-1-16,0 0-1 0,0 0-3 15,0 0 1-15,0 0-2 0,0 0-1 16,0 0-4-16,0 0-3 0,0 0-4 0,0 0-1 16,0 2 0-16,0 0-1 0,0 0 5 0,1 4 5 15,-1 2 3-15,0 1 5 0,0 1 1 0,0 3-2 16,0 0 1-16,0 1 1 0,2 0 0 16,-2 2-2-16,0 0-2 0,0 2 3 0,0 4 3 0,-2 1 2 15,-1-1 1-15,0 0-3 0,-1 0-2 0,1-2-2 16,-1-1-1-16,3-2 1 0,-3 0-1 0,0 1 1 15,1-1 2-15,0-2 0 0,1-1-5 0,-2-2 6 16,4 0-1-16,-1-3 0 0,-1 0 8 16,2-3-8-16,0-2 0 0,2 1-3 0,-2-3-3 0,0 1 5 15,0-3 0-15,0 1 2 16,0-1 4-16,0 0-2 0,0 0 5 0,0 0 3 0,0 0 0 16,0 0 4-16,1-4-6 0,-1 0-2 0,2-2-5 15,1 0-1-15,-1-1-1 0,0 0-1 16,1 1 2-16,-1 0-4 0,-1 1-1 0,0 1-4 15,0 1-8-15,-1 0 2 0,1 1-3 0,-1-1-9 16,0 1-10-16,0 1-32 0,0 0-56 16,0 1-112-16,2 0-191 0,-2 0-753 0,0 0-409 15</inkml:trace>
  <inkml:trace contextRef="#ctx0" brushRef="#br0" timeOffset="597901.1221">24395 4642 861 0,'0'0'335'0,"0"0"-48"16,0 0-88-16,0 0-3 0,0 0 9 0,0 0-31 0,0 0-27 16,0 0-11-16,0 0-8 0,0 0-6 0,0 0-7 15,0 0-18-15,-11-7-15 0,11 7-10 16,0 0-9-16,0 0 2 0,0-1-4 15,0-1-7-15,0-1-3 0,0-3-17 0,0-3-11 0,0 0-6 16,2-3-4-16,5-1 10 0,3-3-1 0,3-4-2 16,7-5-6-1,9-2-7-15,2-2 2 16,8 0 3-16,-1 0 5 0,0-2 0 16,3 1-4-16,0-1-2 0,1 2-5 0,-4 2 1 0,0 4 4 15,-7 3-2-15,0 1 5 0,-3 0-4 0,-1 2-4 0,-3 0 0 16,-3 4-4-16,-3 0 1 0,-4 4 1 15,-5 2 0-15,1 0 3 0,-4 3 1 0,-3 1 1 0,-1-1 2 16,-2 3 2-16,0 0 1 0,0 1-2 0,0 0-2 16,0 0 0-16,0 0-4 0,0 0 0 0,0 0-1 15,0 0-1-15,0 0-2 0,0 0-2 0,0 0-2 0,0 0-4 0,0 0 0 16,0 0-8-16,0 0-12 16,0 0-19-16,0 0-33 0,0 0-44 0,0 0-60 0,-1 2-15 15,1 5-64-15,-1 2-189 0,1-1-646 16,0-2-320-16</inkml:trace>
  <inkml:trace contextRef="#ctx0" brushRef="#br0" timeOffset="598281.3289">25323 4467 2492 0,'0'0'72'0,"0"0"20"16,0 0 25-16,0 0 19 0,0 0 8 0,0 0-13 16,0 0-31-16,0 0-30 0,0 0-27 0,0 0-16 15,0 0-7-15,0 0-7 0,0 0 0 0,0 0 0 16,139-81-2-16,-108 65 2 0,5 0 2 16,2-2-5-16,5 0 0 0,0-1-1 0,2 2-8 15,1-1 7-15,-2 2 0 0,-1 0-2 0,-3 1 6 16,-1 3-6-16,-4 0-1 0,0 0 0 0,-5 4-6 15,-4-2 5-15,-4 2-2 0,-3 1 0 16,-6 1 0-16,-3 1 4 0,0 0 1 0,-6 2 6 16,0 0 6-16,-2 1 0 0,-1 1-1 0,1-2-2 15,-2 2-6-15,0 0-1 0,1 0 0 16,0-2-3-16,1 3 2 0,-1-2-9 0,0-1-8 16,0 1-18-16,1 1-30 0,0 0-32 0,-2 1-53 15,4 0-56-15,2 0-99 0,-2 0-234 16,0 0-680-16</inkml:trace>
  <inkml:trace contextRef="#ctx0" brushRef="#br0" timeOffset="598695.4507">26590 4384 2936 0,'0'0'38'0,"0"0"-23"16,0 0-6-16,0 0 13 0,0 0 17 16,0 0 10-16,0 0 9 0,0 0-5 0,0 0-13 0,0 0-9 15,0 0-5-15,0 0 6 0,0 0 11 16,0 0 5-16,77-8 1 0,-50-1-6 0,6-2-9 16,5 0-9-16,5 0-4 0,1-1-7 15,0 1-2-15,2 0 3 0,-2 2-6 0,0-2-1 16,0-1-1-16,1 1-6 0,0 0 7 15,2 1-2-15,-3-1-1 0,-1 0 5 0,-2 3-7 0,-5-3 1 16,2 3 0-16,-7 0-3 0,0 0 3 16,-4 0 0-16,-3 2 0 0,-5 1-5 0,-3-1-2 15,-6 3 1-15,-3 0 1 0,1 0 13 0,-6 1-4 16,1 1 1-16,-2 1 2 0,-1 0-8 0,1 0 7 16,-1 0-2-16,0-2-1 0,0 2-1 15,0 0-4-15,0 0-5 0,0 0-7 0,0 0-15 16,0-1-16-16,0 1-29 0,0 0-45 0,2 0-33 15,0 0-49-15,2 1-93 0,1 2-285 0,-3-1-936 16</inkml:trace>
  <inkml:trace contextRef="#ctx0" brushRef="#br0" timeOffset="599093.4962">27892 4469 2610 0,'0'0'81'0,"0"0"-26"15,0 0 4-15,0 0 31 0,0 0 15 16,0 0 13-16,0 0-4 0,0 0-23 0,0 0-26 0,0 0-20 16,0 0-17-16,0 0-10 0,0 0-4 0,0 0-1 15,76-20 0-15,-51 14-1 0,4-1-1 16,3 1-3-16,6-1 1 0,5 1-2 0,-1 2 3 0,5-3-2 15,-2 1-5-15,1 2-1 0,-2 0-4 16,-4-1 2-16,0 2 4 0,-4-4 3 0,-2 1 0 16,-6 2 0-16,-4-2-2 0,-3 1 2 15,-3 1 1-15,-5 0 2 0,-2-1 5 0,-1 1 1 16,-1 0 0-16,-1-1 1 0,-1 0-3 0,-1-1-2 16,4 1-1-16,-2-2-6 0,0 0-3 15,-2 0-1-15,1 3-1 0,-1-3 0 0,0 1 1 16,3-1-1-16,-3 1 0 0,1 0-2 0,1 2-5 0,2 0-4 15,0 0-10-15,0 1-15 0,3 1-17 16,3-1-28-16,0 3-38 0,2 0-51 0,3 0-93 16,2 4-196-16,-6 0-640 0,-4-3-332 0</inkml:trace>
  <inkml:trace contextRef="#ctx0" brushRef="#br0" timeOffset="599513.3895">29213 4506 2079 0,'0'0'239'0,"0"0"-208"0,0 0 2 16,0 0 45-16,0 0 45 0,0 0 36 0,0 0 4 0,0 0-31 15,0 0-39-15,0 0-30 16,0 0-5-16,0 0-7 0,0 0-8 0,0 0-1 15,50-7-10-15,-31 3-5 0,-1 0-3 0,3-1-4 0,2-1-3 16,0 0-3-16,5-1 4 0,2 1-4 16,0 0-3-16,1 0 1 0,0 0-5 15,-1 0 2-15,-5-1-1 0,0 0 2 0,-3 1 3 0,-3-1-3 16,0 0 0-16,0-1 1 0,-4-1-7 16,5 3 1-16,-5-3 1 0,-1 1-6 0,-2 0 3 15,-1 1 1-15,3-2 0 0,-4 2 1 16,1-2 0-16,0 0-2 0,0 1-1 0,1 0-1 0,-2 0-1 15,0 2 2-15,1-3-2 16,-1 2 1-16,-1 0 1 0,-3 1-3 0,0 1 3 16,2 1-1-16,-5 0-2 0,3 1 2 15,-4 1-1-15,-1 0-1 0,0 1 1 0,1 1-3 0,-2 0-5 16,0-2-11-16,0 2-13 0,0 0-23 16,0 0-29-16,0 0-34 0,0 0-44 0,-2 0-45 15,0 0-91-15,2 2-371 0,-2-1-917 0</inkml:trace>
  <inkml:trace contextRef="#ctx0" brushRef="#br0" timeOffset="617943.3473">30429 4177 0 0,'0'0'0'0,"0"0"0"0,0 0 0 0,0 0 30 16,0 0 323-16,0 0-15 0,0 0-21 16,0 0-35-16,0 0-33 0,0 0-31 0,0 0-33 0,0 0-25 15,0 4-27-15,0-4-20 0,-1 1-16 16,1-1-15-16,-1 2-7 0,1-2-6 0,0 0-3 0,0 0-2 16,0 0-5-16,0 0-6 0,0 0-5 15,0 0-6-15,0 0-4 0,0 0-1 0,0 0-6 16,-3-3-5-16,2 0-2 0,0 0-4 15,0-2 3-15,0 1 4 0,0-2-1 16,-1-1 1-16,-1-1-2 0,2-2 0 0,-1 0-2 16,1-1 0-16,1 2-3 0,0-3-1 0,0-1-1 0,0-3-4 31,-1 1 0-31,1 0-1 0,0-3-4 0,0 1 5 16,-1-1 1-16,1 1 0 0,0-1 1 15,0-1-2-15,0 1-1 0,1-1 2 0,0 3 0 16,0-1 1-16,-1 2 0 0,0-2-2 0,0-1-3 0,2 0 0 15,-2 1-3-15,0 1 1 0,1-2 0 16,-2 1-1-16,1 0 3 0,1-2-2 0,-1 3 0 0,-1-2 0 0,2 1-1 0,2 0 2 16,-3 1 4-16,-3 2-4 0,6 0-3 15,-3 0-1-15,0 0-3 0,0 1 3 0,-3-1 3 0,3 1-2 16,0-1-3-16,0-2 0 0,0 2-3 16,-1-1 2-16,1 3 0 0,0-1-1 0,0 0 1 15,0-1-1 1,-2 0-1-16,2 1-3 0,0-1 3 15,0 0 0-15,0 1 4 0,0 0-2 0,0-1-2 0,0 1 1 0,0-1-4 0,0 1 2 16,-1-1 2-16,1 1-1 16,0-1 3-1,0-1 0-15,-1 1-4 0,0-2 0 0,1 1-4 16,-1-2 3 0,1 0 2-16,-4-1 0 0,4 2 2 15,0 0-2-15,0 4-1 0,-1-2 1 0,1-1 1 0,-1 5-2 16,1-1 1-16,0 0 0 0,0 4-3 0,0 0 4 0,-1-2-1 0,0 1-2 0,1-1 5 15,-1-1-5-15,1 0-2 0,-1-1 3 0,0 0-8 0,-2-1 6 0,2 0 2 0,0-1-1 0,1-1 5 16,0 2-5-16,0 1 0 0,-1 1 0 16,0 0 1-16,1 2 0 0,0-3 2 0,0 1-2 15,0-2-7-15,0 1 6 0,-1 0-3 0,1-1 3 16,0 1 7 0,0 0-4-16,0 0 0 15,0 0-2-15,-1-2-7 0,1 1 4 0,0-1 5 0,0 0-1 0,0 3 7 0,-4-1-6 16,3 4-4-16,-1 0 1 0,2 0-2 15,-1 1 2-15,0 0 3 0,1 0-2 0,-1-1-3 16,0 1 2-16,-2 2-2 0,2 0 3 0,0 0 3 0,1 1-4 0,0-1 1 16,-1 3-1-16,0-1-4 0,0-1 5 15,1 2 0-15,0 0 1 0,-1 0 7 0,1 0-8 16,0 1-2-16,-1 0-1 0,1 0-6 0,-3 0 8 16,3 0 0-16,-1 0-3 15,1 0 3-15,-1 0-6 0,1 1-5 16,-1 0 1-16,1 0-6 0,-1 2-2 0,-2 1 2 15,-3 3 3-15,1 3 3 0,-3 2 8 0,0-1 1 16,-2 2 2-16,2-1 2 0,2 1-5 16,-2 3 2-16,-3 1-3 0,1 0-1 0,1 1 3 0,-1 0 2 0,0 0 1 15,0 1 4-15,-1 2-3 16,0 0-2-16,2 0 0 0,-2-2-4 0,3-2 4 0,-1 0 1 0,4-2-1 16,-3-1 0-16,1-3-1 15,3 1 0-15,-2-1 2 0,3-3 5 0,-1 0-2 0,0-1 1 16,4-2-2-16,-3-1-5 15,1-2 1-15,-1-1 2 16,3-1 1-16,0 0 1 16,0 0 2-16,0 0-1 15,0 0 2-15,0 0 1 0,0 0 2 0,0-1 2 0,0-4-3 0,-1-3-7 16,1-5-4-16,0-1-6 0,0-2 1 16,0-2 3-16,1 0 2 0,3-1 0 0,0-1-2 0,-2 2 0 15,5 0 0-15,-2 1 2 0,0-2 2 0,2 2 0 0,-2 3-2 0,3 1-1 0,-4 3-3 0,3 0-2 0,0 2 2 16,-2 2 2-16,2 2 0 0,-1 0 2 15,0 0-2-15,0 2-2 0,-1 0 1 0,3 2-1 16,1 0 2-16,1 0 2 0,1 0 0 16,1 2 1-16,1 3 0 0,3 1-1 0,-2 2 1 15,3 1 2-15,2 2 0 0,0-1 0 0,2 4-1 16,1 0 0-16,-1 0-1 0,2 0 3 0,4-1 1 16,-4 1 2-16,4-1-3 0,-5-1-1 15,0 0 0-15,0-1-4 0,-3 0 4 0,-1-2 0 0,-5-1 1 16,2 0 1-16,-5-1-2 0,-1-2-3 15,-4 2-2-15,0-2-9 0,-3 1-19 16,-1-2-27-16,-1 1-38 0,0 1-50 16,0 1-101-16,-1-2-346 0,0-2-696 0</inkml:trace>
  <inkml:trace contextRef="#ctx0" brushRef="#br0" timeOffset="619382.715">30432 2649 0 0,'0'0'0'0,"0"0"0"0,0 0 0 0,0 0 0 16,0 0 130-16,0 0 30 0,0 0-11 0,0 0 11 16,0 0 16-16,0 0 36 0,0 0 13 15,0 0 4-15,0 0-3 0,0 0-30 0,-52 2-21 0,52-2-23 16,0 0-21-16,0 0-16 16,0 0-15-16,0 0-15 0,0 2-17 0,0-2-15 15,0 1-10-15,0-1-14 0,0 0-3 0,0 0-8 16,0 0-4-16,0 0-3 0,0 0-2 0,0 1-1 15,0-1-2-15,0 0 3 0,0 0 1 0,0 0 1 16,0 0 1-16,0 0-2 0,0 0 3 0,0 0 2 16,0 0 0-16,0 0 6 0,0 0-2 0,0 0-1 15,2 0 3-15,-1 0-4 0,2 0 3 16,-3 0-1-16,1 0-3 0,0 0-4 0,0 0-5 16,1 1-2-16,-1-1 7 0,5 0 9 15,-1 0 8-15,5 0 6 0,-1 0-3 0,2 0-12 0,3 0-4 16,-3-1-2-16,1 1-3 0,1-1 2 15,3 0-1-15,-1-1-3 16,4 0 1-16,1 1-4 0,1-1 1 16,1 0 1-16,4-1-3 0,-3 1 0 15,4 0-2-15,-3-1-1 16,2 2-2-16,-4 1 2 0,2-2 1 0,2-1-2 0,-2 2 4 0,-4-1-5 16,5 2 0-16,-4-3 0 0,-1 1 2 0,1 1 0 0,-1-2 1 0,0 3 1 15,1-3 1-15,0 0-3 0,-5 1-1 0,4 1-1 16,-1 0-4-16,-1 2 4 0,0-2 0 0,-2 1 2 0,3-1 1 15,2 1-2-15,-2 0 1 0,0 0-4 16,-1 0 4-16,1 0-3 0,-1 0-1 16,1 0 2-16,2-2-4 0,-1 2 5 15,-1 2-1-15,1-4 0 0,0 1 6 0,2 0-7 16,2 0 1-16,-2 0-1 0,0 1-2 0,0-1 3 0,5-1 2 16,-3 2 0-16,3-1 2 0,-2 2-3 15,4-2 0-15,-3 1-1 0,-1-1-4 0,3 2 6 0,-3-1-4 16,2 0 2-1,-5 0 0-15,4 0-1 0,-4 1 2 0,-2-1-1 0,1 0 4 16,-1 0-4-16,1 0 0 0,-1 2 0 0,0-1-8 0,-2 0 12 16,2-1-4-16,1 0 1 0,0 0 9 15,1 1-12-15,1 0 2 0,3 2 1 0,-2-2-9 16,-3 0 7-16,0-1-1 0,2 1 0 16,-1 0 2-16,0 2-2 0,0-2 2 15,0 0 0-15,-2 1 2 0,4-2-5 0,-2 3 3 16,-1-1-1-16,-4 2-5 0,0-1 7 0,2-1-3 15,-3 0 1-15,0 0 5 0,4 2-6 0,-2-1 1 16,2 2 1-16,0 0-9 0,-3-2 10 0,1 0-2 16,1 0-2-16,0 0 11 0,0 0-10 0,0-1 3 15,1 0 0-15,-3-1-3 0,1 2 5 0,-1-2-5 16,-3 1 20-16,-2 1-4 0,1-2 3 0,-5 0 2 16,-1-1-22-16,1 1 7 0,0-1-6 15,-1 1-1-15,3 0 3 0,3 1-11 0,-1-1 10 16,1-1-1-16,1 1 0 0,3 1 7 0,-2 1-9 0,1-2 3 15,-1 2-1-15,-2-2-3 16,-1 1 4-16,-2-1-1 0,1 0 0 0,-1 1 3 0,-1-1-1 16,0-1 1-16,-4 0-1 0,1 1 0 0,-2-1 0 15,0 0 0-15,-2 0 1 0,-1 0-3 0,-1 0 5 16,2 0 2-16,-2 0 1 0,1 0 8 0,-1 0-7 16,0 0 2-16,0 0 1 0,0 0-9 15,0 0 8-15,0 0-2 0,0 0-5 16,0 0 6-16,0 0-7 0,0 0 0 15,0 0 3-15,0 0-1 0,0 0-1 0,0 0 0 16,0 0 1-16,0 0-3 0,0 0 4 0,0 0 1 0,0 0-3 16,0 0 8-16,0 0-9 0,0 0-1 15,0 0 0-15,0 0-8 16,0 0 3-16,0 0-9 0,0 0-13 16,-1 0-17-16,-1 0-43 0,2 0-58 0,-2 0-132 15,1 0-343-15,-1 0-702 0</inkml:trace>
  <inkml:trace contextRef="#ctx0" brushRef="#br0" timeOffset="621660.4658">30414 2803 0 0,'0'0'0'0,"0"0"0"15,0 0 359-15,0 0 95 0,0 0-71 0,0 0-46 16,0 0-54-16,0 0-49 0,0 0-38 0,0 0-34 15,0 0-22-15,0 0-9 0,0 0-16 0,0 0-17 16,-6-33-14-16,7 26-19 16,-1-2-17-16,1-1-10 0,0-3 0 0,-1 1 5 0,0-2 4 15,2 1 2-15,-1-2-10 0,-1 1-11 0,0-3-5 16,0-1-9-16,0-2 0 0,0-1 0 0,-1-2-1 16,1 0-1-16,-2 0-3 15,2 4 4-15,-2 0-2 16,0 2 0-16,-2 2 0 0,2-1-5 0,0 4-1 15,0-1-1-15,1 4 0 0,-2 0 3 0,3 2 1 0,0 1-1 0,-1 0-3 16,1 0-2-16,0 0-1 0,0 0-1 0,4 2 1 0,-2 0-1 16,0 1 1-16,-1 0-1 0,1 0-3 15,2 1 1-15,-1 1-3 0,-2-1 2 16,2 0 2-16,2 1 0 0,-3 0 0 16,-1 0-1-16,1 1-4 0,3-1 0 15,-2 1-1-15,3 0 2 0,-2 0 0 0,5 0 1 0,-1 1 0 16,0 0-1-16,3 0 4 0,0 0 0 15,2 1 2-15,4 1-1 0,0-1 0 0,3 0 2 0,5-1-4 16,-1-1 1-16,3 0 2 0,-2 1-1 16,4-1 2-16,7 0 1 0,-1-2-3 0,2 0-2 0,2-1 1 15,-3 1 2-15,1 0 1 0,-3 1-1 16,-2-1 0-16,2 2-2 0,-1-2 2 16,0-1-2-16,-2 1 1 0,5-1 2 0,-2 1-2 0,2-1 0 0,1 3-1 15,1-3-1-15,0 0 2 0,-2 2 0 16,2-3 0-16,0 3 0 0,-3-1 0 0,4 1-4 15,-1-1 2-15,-3 2 2 0,3 0 1 16,-4-2 1-16,0 4 1 0,-2-4-6 0,0 1 1 0,-2 1-2 16,1 0 3-16,0 0 0 0,-1 0 2 15,1 0 4-15,0 1-3 0,-1-2-1 0,1 0-1 16,0 0-2-16,0 1 1 0,-1 0 0 16,1 0-2-16,-1 0 0 0,0 1 1 0,0-2-2 15,0 1 4-15,0-1 2 0,1 1-2 0,-2 0-2 16,1-1 0-16,-5 1-2 0,1 0 1 0,-3 0 1 15,-1 0 1-15,1 0 3 0,-1-1-2 16,-2-1-2-16,1 4 1 0,-1-4-1 16,1 1 2-16,-1 1 0 0,-1-1 0 0,2 0-5 15,0 2 3-15,-2-2-1 0,-1 1 20 0,-2-2 5 16,-3 2-6-16,-1-1 0 0,3 1-21 0,-3 0-3 16,2-1 3-16,3 0 2 0,0 1 2 0,-1-2 6 0,1 2-6 15,-4 0-3-15,2 2 1 16,-2-2-5-16,-2 0 6 15,-1 0 2-15,0 0-2 0,-3 0-1 0,1 0 3 0,-3 0-3 0,2 0 2 0,-3 0 6 16,3 0-4-16,-2 0 0 0,1 0-1 16,-1 0-7-16,1 0 5 0,0 0 0 15,-1 0 1-15,3 0 7 0,-2 1-7 0,1-1 0 0,2 0-2 16,-2 0-5-16,3 0 5 0,0 0 1 16,-1 0 1-16,2 0 2 0,-1 0-3 15,0 0 0-15,1 0 0 0,-1 0 3 0,0 0-3 16,1 1 2-16,0-1-2 0,2-1-5 15,0 0 3-15,0-1 0 0,1 2 1 0,-4-1 8 0,1 0-6 16,-1 1 1-16,-1-1-3 0,-2 2-6 0,-2-1 7 0,1-1 2 16,-3 1 0-16,-1 0 8 0,0-1-7 0,1 1-1 15,-1 0-1-15,-1 0-1 16,1 0 2-16,-2 0 1 0,0 0-1 0,0 0 1 16,0 0 0-16,0 0-4 0,0 0 3 0,0 0 3 0,0 0-3 15,0 0 2-15,0 0-5 0,1 0-6 16,2 0 6-16,-1 0 0 0,1 0 2 15,-3 0 5-15,5 0-4 0,-2 0-3 0,-1 0 2 16,1 0-9-16,0 0 6 0,-2 0 3 0,-1 0-2 16,0 0 4-16,0 0-4 0,0 0-2 0,0 0 1 15,0 0 0-15,0 0-5 0,0 1 0 0,0-1-2 16,0 1-2-16,0 0 7 0,0 0 2 0,0 2 4 16,0 1 8-16,0-3-10 0,2 3 1 15,1 0-3-15,1 1-9 16,-2-1 10-16,2 1 2 15,-3 1-2-15,2-2 10 0,-2 3-9 0,1-1 0 0,1 1 2 0,-2 0-5 16,-1-1 6-16,1 3 4 0,-1-2-3 0,2 1-1 0,-2 0 2 0,0 0-1 16,0-1 2-16,1 2 7 0,-1-1-5 15,1 2-3-15,3 0-2 0,-3-1-8 16,2 0 9-16,-2 2 4 0,0-4 3 0,0 4 6 0,0 0-8 16,2 1 1-16,0 0-2 0,-3 0-8 0,0 1 11 15,0-2 0-15,0 1-3 0,1 1 7 0,-5-1-7 16,1 1 0-16,1-1 2 0,0 1 1 15,-2 1-1-15,0-2-3 0,0 1 0 0,3-1-6 16,-2 1 3-16,1-2 2 0,0-1-1 0,-1 1 9 16,3-2-9-16,-1 0-2 0,1 0 0 15,0 0-6-15,-3-1 6 0,2 2 1 16,-1-2 1-16,2 0 7 0,-3 1-7 0,2-1-2 16,-1 0 1-16,2 1-5 0,-1-1 6 15,0 0 1-15,0 1-1 0,1-1 0 0,-1-2-2 0,1 0 1 0,0-3 0 16,-1 3 3-16,1-2-2 0,0 0-2 15,0 0-1-15,0-2-5 0,0 1 5 0,0-1 1 16,0 0 2-16,1-2 4 0,-1 0-6 16,0 1-1-16,0-1-2 0,0 1-1 0,0-1 3 15,0 0 4-15,0 1-3 0,0-1 2 0,0 0 0 16,0 0-3-16,0 0 6 0,0 0-1 16,0 0 1-16,0 0 0 0,0 0-2 15,0 0-2-15,0 0 4 16,0 0 3-16,0 0 5 0,0 0 2 0,0 0-3 0,0 0-2 0,0 0 0 15,0 0-3-15,0 0 4 0,0 0 2 16,-1 0-1-16,-1 0 2 0,1 0-4 16,-1 0-5-16,0-1-1 0,-1 0-7 15,-2 0 3-15,-3-1 0 0,2 0-1 16,-3 1 5-16,-2-3-5 0,-1 2 3 0,-3-1 0 16,0 1 3-16,-4 0-2 0,0-2-3 0,-3 2 1 0,-3 1-4 0,2-1 4 15,-3 1 3-15,0 0-2 0,-2 0 4 0,0 0-1 16,3 1-4-16,-1 0 3 0,1 0-4 0,-5-1 2 0,-6 1 1 15,1 0 1-15,2-2-22 0,5 1-2 0,5 1 1 16,4 0 0-16,-1 0 20 0,0 0 1 16,0 0-1-16,-1-1-2 15,1 1 0-15,-1 1 0 0,-2 2 2 0,2-2 0 16,0-1 2-16,2 1-1 0,2 0-2 0,2 0 0 0,3-1-3 0,4 1 2 0,0 1 2 16,-1-1-1-16,0 0-1 0,1 0 2 15,1-1-2-15,3 1 1 0,1 0 3 0,-2-1-3 16,4 0-1-16,-1 0 0 0,0 0 0 15,2 0 2-15,0 0 0 0,0 0 2 0,0 0-1 0,0 0-1 16,0 0-1-16,0 0 0 0,0 0-3 16,0 0 1-16,0 0 3 0,0 0-1 15,0 0 3-15,0 0-2 0,0 0-2 0,0 0 2 0,0 0 0 16,0 0-2-16,0 0 3 16,0 0-4-16,0 0-1 0,0 0-1 15,0 0-6-15,1-1-7 0,-1 0-21 0,1-2-48 16,0-3-64-16,0 1-129 0,-1 0-603 0,1 1-848 0</inkml:trace>
  <inkml:trace contextRef="#ctx0" brushRef="#br0" timeOffset="622806.6666">33234 3081 0 0,'0'0'0'15,"0"0"290"-15,0 0 214 0,0 0-85 0,0 0-104 16,0 0-58-16,0 0-42 0,0 0-43 0,0 0-36 16,0 0-40-16,0 0-29 0,0 0-19 0,-2-7-13 15,2 7-10-15,0 1-7 0,0 1-7 16,0-1 8-16,0 1 25 0,0 1 17 0,0 1 12 16,0 2-1-16,-1-1-20 0,1 3-9 0,0 2-7 15,0 0-7 1,-3 1 2-16,1 1-1 0,1 2-4 0,-1 1 1 0,-2 1-3 0,1 3-4 15,1 2 0-15,-1 0-1 16,0-1-6-16,0 4-2 0,0 0-5 16,2-1-4-16,-3 2 1 0,4-1 1 0,-4 0 2 15,2-2 1-15,0 1-2 0,-1 0-3 16,3-1 1-16,-1 0-2 0,-1-3 3 0,1 2 2 0,0-1-1 0,1-2 1 16,1-2-1-16,-1 2-5 15,0-3 2-15,0-2 0 0,0 0-2 0,1-1 2 0,-1-1-2 0,0 0-2 0,0 0 2 16,2-1-6-16,-1 0-16 0,-1 0-24 0,0 2-39 15,0-1-68-15,0 3-96 0,-1 1-177 16,-2-2-546-16,1-5-396 0</inkml:trace>
  <inkml:trace contextRef="#ctx0" brushRef="#br0" timeOffset="623204.957">33201 4379 661 0,'0'0'391'16,"0"0"-314"-16,0 0-7 0,0 0 28 0,0 0 15 16,0 0 1-16,0 0 1 0,0 0-4 0,0 0 5 15,0 0 39-15,0 0 42 0,0 0-19 16,0 0-14-16,9 65-55 0,-6-50-69 0,-2 0-17 15,1 1-6-15,0-1 0 0,1 2 11 0,-2 0 18 16,0 1-5-16,-1 0-6 0,2 0-5 0,-2 2-6 16,0 1 2-16,1 0 1 0,-1-1 2 0,0 3-1 15,-1-1 1-15,-1 0-4 0,0-1-8 16,2 1-2-16,-3-2-6 0,1-1 1 16,2 0 2-16,-3 0-4 0,2-1 4 0,1 0-2 15,0-2-3-15,-1 1 4 0,1 0-6 0,1 1-2 16,-2-3 1-16,1 1-5 0,1 1 5 0,-2-1-4 15,1 0-9-15,-1 0-21 0,-1 1-41 16,1-1-59-16,-2 3-104 0,1-1-183 0,-2-5-515 16,3-4-505-16</inkml:trace>
  <inkml:trace contextRef="#ctx0" brushRef="#br0" timeOffset="623504.9991">33135 5903 1342 0,'0'0'398'0,"0"0"-75"0,0 0-74 0,0 0-40 16,0 0-37-16,0 0-33 0,0 0-34 0,0 0-24 16,0 0-20-16,-21 117-22 0,20-99-8 0,1-3-7 15,1 3-9-15,-1 2 3 0,0 0-3 0,2 2 1 16,-1-1 8-16,-1 3-7 0,3-2-3 0,-2 4-4 15,-1-2-9-15,2 1 5 0,-2 2 1 16,1-1-2-16,-1 0 4 0,-1 3-5 16,-1-2 0-16,0 2-4 0,0-1-8 0,-2 4-28 0,1-3-33 15,-3 3-39-15,3-2-48 0,-2 2-49 16,-1-1-80-16,1 0-165 0,0-7-380 0,1-8-361 0</inkml:trace>
  <inkml:trace contextRef="#ctx0" brushRef="#br0" timeOffset="623835.2074">33028 7428 856 0,'0'0'558'0,"0"0"-132"0,0 0-66 0,0 0-50 16,0 0-72-16,0 0-79 0,0 0-49 0,0 0-36 15,0 0-22-15,8 117-6 0,-6-100-4 16,-1 0-4-16,1 3 2 0,-2 0-8 0,1-1-10 0,0 2-1 15,-1 1-6-15,2 1 0 0,-1 0-2 16,-1-1-2-16,2 3 1 0,-1-2-3 16,-1 2-1-16,2 0-1 0,-2 3-4 0,1-1-1 0,0 0 1 15,-1 1 2-15,0 0-2 0,2-1 4 0,2 3-8 16,-3-5-10-16,3 3-5 0,-4-1-33 16,2 0-27-16,1-1-40 0,-2 0-56 15,0 0-68-15,0 1-139 0,-1-7-297 0,0-7-491 0</inkml:trace>
  <inkml:trace contextRef="#ctx0" brushRef="#br0" timeOffset="624146.7628">33028 8928 838 0,'0'0'523'0,"0"0"-106"0,0 0-51 16,0 0-36-16,0 0-67 0,0 0-68 0,0 0-43 0,0 0-45 15,-4 122-28-15,4-103-9 0,1 1-22 16,-1 1-7-16,0-1-6 0,1 0-13 0,-1 0-3 16,2 2-4-16,2 0-8 0,-3 0 2 0,-1 0 0 15,3-2-4-15,-3 1 6 0,2 1-7 16,-1 0-3-16,-1 0 5 0,0-2-3 0,1 0 4 16,-2 0-2-16,-2-1-5 0,0 0-2 15,2-1-1-15,-3-1-15 0,1-2-17 0,0 3-37 0,-1-4-49 16,-1 2-56-16,3-1-124 0,-3 1-195 0,2-5-510 15,1-4-350-15</inkml:trace>
  <inkml:trace contextRef="#ctx0" brushRef="#br0" timeOffset="624498.9375">33035 10076 1977 0,'0'0'510'0,"0"0"-277"0,0 0-68 0,0 0-36 0,0 0-12 16,0 0-10-16,0 0-18 0,0 0-23 15,0 0-6-15,0 0-11 0,0 0-15 0,0 0-11 16,0 0-12-16,-16 117 2 0,17-104-5 0,-1 0 5 0,0-1 3 16,1 1-6-16,2 0 0 0,-2-1-6 15,2 1-2-15,0 1 1 0,-1-4 1 0,0 2-4 16,-1 0 1-16,2-2-3 0,-2 3-2 0,-1-3-5 15,1 1 0-15,0 0-1 0,-1-2-8 0,1 2-6 16,-1-3-19-16,0 2-22 0,0-2-26 16,0 1-34-16,0 1-53 0,0-2-108 15,0 1-202-15,0-4-420 0,0-2-444 0</inkml:trace>
  <inkml:trace contextRef="#ctx0" brushRef="#br0" timeOffset="624804.1056">33013 10812 1284 0,'0'0'321'0,"0"0"-113"15,0 0-15-15,0 0 5 0,0 0-11 16,0 0-32-16,0 0-30 0,0 0-21 0,0 0-20 0,0 0-23 15,0 0-16-15,0 0-12 0,0 0-10 0,0 0 2 16,-13 123-4-16,14-111-4 0,-1 1-5 16,2 0-8-16,0-1 2 0,2 1-2 0,-1 0-1 15,-2 0 1-15,2-2-4 0,0 1-4 0,-1-1 0 16,1 0-2-16,-1 1 0 0,1 0-2 0,-1-1-6 16,0-1-5-16,-2 1-4 0,2-1 0 15,1 1 4-15,-1-2 4 0,-1 1-7 0,-1 0-7 16,1 0-12-16,-1-1-13 0,1 0-4 15,-1 0-6-15,2-2-10 0,-1 0-6 0,-1 1-11 0,2-1 2 16,-2 1 4-16,1-1 3 0,-1 1 11 16,1-3-3-16,0 2-13 0,1 0-30 0,-2 1-43 15,2-3-48-15,-2 2-59 0,1 0-14 16,1-1 16-16,-1 0 35 0,-1 0 53 0,0 0 19 16,1 1 46-16,-1-1 112 0,2-2 0 0,-2 0 0 0</inkml:trace>
  <inkml:trace contextRef="#ctx0" brushRef="#br0" timeOffset="625335.7332">33059 11522 0 0,'0'0'0'0,"0"0"0"15,0 0 0-15,0 0 198 0,0 0 89 16,0 0-48-16,0 0-39 0,0 0-28 0,0 0-30 16,0 0-9-16,0 0-3 0,0 0-17 0,0 0-10 15,0 0-14-15,11 99-9 0,-9-91-1 0,-1 0-4 16,0-1-6-16,1 2-10 0,-1-1-8 0,1 0-7 15,1-1-5-15,0 2 3 0,-2-1 1 0,2 0-2 16,-2 1 2-16,2-2-8 0,-2 2-1 16,2-2-3-16,0 1-9 0,0-1-3 0,-2 0-11 15,2 0 0-15,0 0 2 0,-1 0-5 0,0 0 11 16,0 0-8-16,-1 0 2 0,2 1 5 16,0-1-4-16,-1 1 5 0,1 0-2 0,0 0 3 15,-1 0 3-15,0 1 3 0,-2-2 0 0,3 1-5 16,0 0-1-16,-2 2-8 0,3-2-3 0,-3 1 2 15,2-1-5-15,-2 0 5 0,0 1-1 16,-1-1 2-16,2 2 6 0,-1-2 0 0,1-1 1 0,-2 1-1 16,1 1-9-16,-1-1 0 0,0-1 0 15,2-1-2-15,0 3 8 16,-1-3 0-16,0 0 0 0,0 0 0 0,2 0-1 0,-1-1-2 0,0 1-2 16,-1 0 3-16,1 0-7 0,-2 0 3 15,3-2 3-15,-1 2-5 0,0 0 5 0,-1-1-4 16,2 2 0-16,-3 0 5 15,3 0-6-15,-3 1 5 0,2-1-3 16,-2 2 0-16,1-2 1 0,0 1 2 16,-1 0 4-16,1 1 0 0,0-2 1 0,-1 0-2 0,0 0-6 0,2 1 0 0,-2-2-3 15,0 1 1-15,0 0 4 0,1 0-4 16,-1 0 8-16,1-1-7 0,3-1-3 0,-3 1-1 0,0-2-9 16,1 1 5-16,-1 0-1 15,3-2 1-15,-2 0 6 0,2 0-1 16,-1 0-1-16,0 1 1 0,-2-1-7 0,0 1 1 0,2-1 0 0,0 1 1 15,-2-1-3-15,1 0-1 0,-2-1-12 16,1 0-20-16,-1 1-22 0,0-2-34 0,0 0-51 16,0-1-58-16,0 0-98 0,0 0-175 0,0 0-576 15,0 0 224-15</inkml:trace>
  <inkml:trace contextRef="#ctx0" brushRef="#br0" timeOffset="627373.5016">31733 1625 107 0,'0'0'813'0,"0"0"-243"0,0 0-159 0,0 0-54 16,0 0-57-16,0 0-79 0,0 0-52 0,0 0-67 0,0 0-28 0,0 0-10 15,0 0-14-15,0 0 2 0,29-80-15 16,-29 79-11-16,1 1-11 16,-1 0-10-16,0 0-5 0,0 0-5 15,0 3-1-15,5 5-3 0,-3 1 4 0,1 5 4 16,-1 3-3-16,3 3 9 0,-3 3 3 0,-1 2-2 0,1 1 5 0,1 2-7 31,-1 1 0-31,-2 1-1 0,1 2-1 16,-1 0 5-16,1-2-2 0,-2-1 0 15,0-3 1-15,0-3-5 0,-3-2 0 0,2-3 2 0,2-3 1 16,-2-3-2-16,0 0 3 0,-2-5-3 0,3 1-1 0,0-4 3 16,1-1-7-16,0-2-1 0,-1-1 4 0,1 0-11 0,0 0-4 0,-1 0 3 15,1 0-9-15,-2 0-1 0,-3-5-23 0,3-2-9 0,-1-3-2 16,-2-1 1-16,4-2 13 0,-1 0-2 16,1-1-8-16,-1 1-2 15,2-1 1-15,0 1 3 0,0 0 10 0,1 0 0 16,2 2-1-16,1 1-3 0,3-1-5 0,3 3 11 15,5 0 16-15,0 3 21 16,4 1 14-16,2 0 8 16,0 3 4-16,0 1-10 0,5 0 2 0,0 0 1 0,3 0-4 0,2 0 2 0,0 0-5 15,0 1-4-15,1-1 0 0,-3 0 1 16,0 0 9-16,-1 0 0 0,-2-1 3 0,-3-5 3 0,-5 2 2 0,-1-1 7 16,-1-1 9-16,-5-2 5 0,-1-2 2 15,-4-1-2-15,0-1-5 0,-5-1-10 0,0 0-4 16,-1-1-10-16,0 1 0 0,0-1 0 0,-1 0-6 0,-2 0 4 15,-3-1-6-15,2 1 0 16,-2 3 8-16,3-1 1 0,0 1 5 0,-2 2 3 0,4 0-2 16,0 2 2-16,1 1-1 0,0 3 1 15,0 0-5-15,0 1 0 0,0 2-5 0,0 0-6 0,0 0-1 16,0 0-8-16,0 0-4 0,0 0-2 0,0 2-4 16,0 1 3-16,0 2 0 0,0 3 1 0,0 2 5 15,1 1-1-15,-1 3 1 0,0 3 3 16,1-1 0-16,0 1 0 0,-1 3 0 15,0-1-1-15,2 2 1 0,0 0 1 0,-2 4 2 16,1 0-1-16,-2 4 0 0,-3-1-2 0,2 1 2 16,1 0 1-16,-1 0 1 0,-3 0 5 0,4 1-3 15,-3 0-2-15,1-2-1 0,-2 2 2 0,3 0 2 16,-4-1 3-16,5-3 0 0,-2-1-5 16,0-4-5-16,0-2 1 0,2-2-2 0,1 0 1 15,-2-3 3-15,0 0-4 0,-2-3 5 0,3-2-3 16,1 0 0-16,0-2 1 15,0-3-1-15,0-1 2 0,0-2-1 0,0 0-3 0,0-1 0 16,0 1 8-16,0-1 6 0,0 0 8 16,0 0 6-16,0 0-2 15,0 0-3-15,0 0-1 0,0 0-3 16,0-1-2-16,0-1-1 0,0-1-8 0,0-1-6 0,0-1-9 0,0 0-15 0,-1 1-23 16,1 1-42-16,-2 2-82 0,2 0-210 0,-1-1-886 15,0 2-536-15</inkml:trace>
  <inkml:trace contextRef="#ctx0" brushRef="#br0" timeOffset="629806.3852">2769 3288 0 0,'0'0'0'0,"0"0"0"0,0 0 0 0,0 0 0 0,0 0 0 0,0 0 92 16,0 0 12-16,0 0-27 0,0 0-26 0,0 0-19 16,0 0-5-16,0 0-12 0,101 18 11 15,-84-16 13-15,3-1 7 0,1 1 14 16,3-1-6-16,5 0-5 0,1 0-10 0,2-1-19 16,5 0-21-16,0 0-45 0,5 0-63 0,1-2-108 0,1-1-134 15,3 3 344-15,-13-2 7 31,-9 1 0-15</inkml:trace>
  <inkml:trace contextRef="#ctx0" brushRef="#br0" timeOffset="630154.1088">4093 3286 0 0,'0'0'0'0,"0"0"0"0,0 0 0 0,0 0 0 0,0 0 0 0,0 0 0 0,120 12 0 0,-104-10 0 0,-2 0 0 0,1 1 0 0,1-2 0 0,3 0 0 15,-2-1 0-15,4 1 0 0,-1-1 0 0,2 3 0 16,5-2 88-16,-1-1-1 0,5 0-27 16,1 0-23-16,3 1 4 0,2-1 12 0,3 0-9 15,4 0-6-15,0 1-4 0,3-1-11 0,-1 2-2 16,4-2-32-16,-2 0-35 0,1 0-74 0,-2 0-20 16,-1 0-5-16,-1 0 81 0,-4-2 64 0,0 1 0 15,1 1 0-15,-3 0 0 0,-1-1 0 16,0-2 0-16,2 3 0 0,1-2 0 0,-1 0 0 15,5 2 0-15,-2-4 0 0,6 2 0 0,0-1 0 16,0-1 0-16,1-1 0 0,-10 3 0 16,-13-1 0-16</inkml:trace>
  <inkml:trace contextRef="#ctx0" brushRef="#br0" timeOffset="630593.869">6703 3211 0 0,'0'0'0'0,"0"0"0"0,0 0 0 16,158-2 0-16,-117 2 0 0,-5-2 0 16,4 1 0-16,-1 1 0 0,-2-1 0 0,-2 0 0 0,3 2 0 15,1-2 0-15,-4 0 14 0,2 0 68 0,-3 1-18 16,2-2 4-16,-2 1-10 0,3 0-7 16,-2 1-6-16,2-2-21 0,-4 2-14 0,4 0 2 15,-3 2 1-15,4-2-6 0,-4 0 10 0,4 1-6 16,-3-1 1-16,3 0 5 0,1 0-3 15,-4 0-1-15,4-1-4 0,1-1-5 0,-2 0 1 16,2 2-1-16,-6-1 7 0,3-1 6 0,-3 2-2 16,2 0-2-16,-2 0-5 0,0 0-7 0,1 1 7 15,-3-2 1-15,0 1 1 0,0 0 0 16,3 0-2-16,-3 0-1 0,1-2 0 0,0 1-1 16,3 1-3-16,-4-1 2 0,5-1-2 0,-2 1 1 15,2 1-2-15,-2-2-2 0,3 1 6 0,-1 1 2 16,-1 1 2-16,-3-1 1 0,3 0-5 15,-4-1-4-15,1 2 0 0,1-2-1 0,-2 0-1 16,-3-1-2-16,-2 4 2 0,1-4-1 16,-1 2-1-16,-3 0 0 0,3 0-2 0,-3 2-2 0,-2-2 1 15,1 2 3-15,-1 1 2 0,-1-1 1 16,0 0 4-16,-1 3 0 0,1-3 0 0,0 1 1 16,0 0-3-16,0-2 1 0,0 0-1 0,-2 0-2 15,1 0-4-15,-4-1 2 0,-2 0 0 16,-2 0 3-16,4 0 3 0,-3 0-5 0,-1 0 0 15,-2 0 0-15,0 0 0 0,0 0-1 16,-2 0-1-16,-2 1-5 0,-1 1-7 16,0-1-17-16,-1 0-45 0,-2 0-92 0,-1 1-118 0,-1 2 113 0,0-2 173 15,0 1 0-15</inkml:trace>
  <inkml:trace contextRef="#ctx0" brushRef="#br0" timeOffset="633312.7795">10551 3357 0 0,'0'0'0'0,"0"0"0"0,0 0 0 0,0 0 0 16,0 0 0-16,0 0 0 15,0 0 0-15,0 0 0 0,0 0 0 0,0 0 0 0,122-34 0 16,-107 29 0-16,2 1 0 0,-3 1 0 0,1-1 0 15,-3 0 0-15,1 1 0 0,1 1 0 0,-1 0 0 16,-2 1 0-16,1 1 0 0,-1 0 0 0,0 0 0 16,-1 0 0-16,2 0 0 0,2 3 0 15,-1 0 0-15,3-2 0 16,0 2 0-16,1-1 0 0,4-2 0 16,1 0 0-16,2 0 0 15,3 0 0-15,1 0 0 0,4 0 0 0,5-2 0 0,-1-1 0 16,5 2 0-16,-1-1 0 15,1-1 0-15,3 1 0 0,1 1 0 16,-1 0 0-16,4 0 0 16,0-2 0-16,1 2 0 0,1 0 0 0,-3 0 0 15,3 0 0-15,0 2 0 0,0-1 0 16,-1 0 0-16,0 1 0 0,2-1 0 0,-1 1 0 0,0-1 0 16,-1-1 0-16,5 1 0 0,-4-1 0 0,5 0 0 0,-2-1 0 0,0 0 0 0,3 0 0 0,-4-1 0 15,0 0 0-15,-3 1 0 0,0-2 0 0,-3 2 0 0,2-1 0 0,-5-1 0 16,5 2 0-16,-5-3 0 0,5 3 0 0,-5 0 55 0,7-1 4 15,-5-1-5-15,4 3-17 0,0-2 11 16,1 2-16-16,1 1-4 16,-1 0 1-16,0 0-15 0,1 0 13 0,0 0 0 15,1 0 2-15,0-2 1 0,3 1-14 0,-1 0-3 0,1-1-1 16,3 2-1-16,1-1-6 0,-3 0-8 0,4-1-8 16,-1 1-4-16,-1-1-1 0,-2 0 6 15,2 1 3-15,1-1 0 0,-3 2-5 0,2-2-14 16,2 2-10-16,0 0-10 15,0 0-14-15,1 0-12 0,0 0-19 0,2 2-5 0,-2-2 78 0,0 1 18 16,0-1 0-16,-2 1 0 0,1-1 0 16,0 1 0-16,-3 3 0 0,4-2 0 0,-1 0 0 15,2 1 0-15,3-1 0 0,-1 0 0 0,-2-1 0 16,1 1 0-16,-1 0 0 16,3-1 0-16,-8-1 0 0,3 1 0 0,-1-1 0 15,-1 2 0-15,-3-4 0 0,1 4 0 0,-1-2 0 0,-4-2 0 16,2 4 0-16,-2-2 0 0,-1 1 0 0,1-1 0 15,-3 0 0-15,1 1 16 16,0-1 34-16,-4 1-19 0,3 2-5 0,-1-2-8 0,1 2-2 0,-1 0-5 16,1-2-4-16,-2 1 15 15,3 0-18-15,-3-2 1 0,0 1 11 0,-3 0-1 0,4-1 6 0,-4 0-7 16,0 1 3-16,-2-1-8 0,1 0 4 16,2 2 2-16,-4-4-8 0,1 0 4 15,1 1-6-15,0-1 0 0,-1 0 0 0,1 2 0 16,1-2-4-16,4 1-1 0,-5 0-2 15,5-1-5-15,-3 0 3 0,0 2 0 0,4-1 0 0,-3-1 1 16,0 2-1-16,-1 0 5 0,3-1 1 0,0 1 5 16,1-1 7-16,0-2-2 0,5 3 0 15,-1-1 1-15,3 1 0 0,-2-2 4 0,2-1-4 16,1 2-1-16,-1-5-4 0,0 4-10 0,-1-3-1 16,3 1-7-16,-3-1 1 0,0 0 2 15,1 1 1-15,1 0 5 0,-1-1-4 16,2 0 1-16,1 2-1 0,-2-2-6 0,-1 2 4 0,1 2-4 15,1-2-3-15,-2 1 2 0,2 0-4 16,-3-1 7-16,3 0 3 0,-1 2 12 0,3-3 6 0,1 2-2 16,-2 1 2-16,2-2-7 0,-2 2-1 0,1-1 0 15,0 1 0-15,-3-2 4 16,0 3-8-16,-3-2-7 0,1-2-3 0,-3 3-4 0,1-3-17 16,-1 1 10-16,2-1 0 15,-1 1-2-15,0-2 20 16,-2 1-10-16,3-1 4 0,-1 0 2 0,2 0 4 15,-2 0 2-15,2 3 0 0,-2-3-5 16,1 2-6-16,-1 2 7 0,0-2-1 16,-2 2-18-16,3-2 27 0,-2 2-9 0,-3-1-8 0,3 1 38 15,-1 0-23-15,-3 0 6 0,3 0 16 0,-2 1-18 0,-2-2 1 16,2 0-4-16,0 1-4 16,-3-2 6-16,3 1 3 0,-4-1 6 0,5 1-2 0,0 1 4 0,-2-2-6 15,2 0-2-15,1 0-7 0,1 0-2 0,1 1 11 16,1-3-1-16,-1 1 8 0,0 0 0 0,-2 0-18 0,1 0 0 0,0 1-1 15,-2 2-1-15,-2-3 5 0,2 2-4 16,1-1 0-16,0 1 1 16,0 1 0-16,1-2-4 0,0 2-5 0,-2 0-10 0,2 0-46 15,-5-1-8-15,3 1-5 0,1-1 27 0,-6-1 53 16,3 1 0-16,-3-2 0 0,2 2 0 0,-2 0 0 16,1-2 0-16,0 2 0 15,-2-1 0-15,5 1 0 16,-4-1 0-16,4-1 0 0,-4 1 0 0,3-1 0 15,-3 0 0-15,3 2 0 0,-4-2 0 0,-1 3 0 16,4-1 0-16,-4-2 0 0,2 3 0 0,1-1 0 16,0-2 0-16,1 3 0 0,0-1 0 0,1-1 0 15,2 2 0-15,-4-1 0 0,3 2 0 0,-3-1 0 0,3 1 0 0,-5 0 0 0,5 0 0 16,-5 0 0-16,4 0 0 0,-3 0 0 16,4-1 0-16,-3 2 0 0,3-2 0 0,-3 0 0 15,3 1 0-15,-2-2 0 0,0 1 0 16,2-3 0-16,-4 2 0 0,1-1 0 0,-2 0 0 0,0-1 0 15,-2 2 0-15,2-1 0 0,-2 1 0 16,-1-2 30-16,1 0 9 0,0 3 3 16,3-2 4-16,-1-1-9 0,-1 2-11 0,5 0-18 0,-4-1 1 15,1 1 0-15,3 0 0 0,0-2-1 32,-1 2-4-32,-2-1-2 0,2-1-1 0,-2 1-13 0,1-1 16 0,-2 2 8 15,1-1-2-15,-3-2 24 0,3 2-17 0,0-2-8 16,-1 4 0-16,-3-3-7 0,4 1-3 0,0 2-7 15,1-2 6-15,-5 1-5 0,3 2-4 0,0-1 5 0,-1 0 2 0,3 2 10 16,-4-2 9-16,0 1 3 16,2 1-4-16,0-1-3 0,2 0-4 0,-4 1-1 15,0-1-2-15,0 0 3 0,0 2-1 0,1-2 1 16,2 0 0-16,-2 0-5 0,2 0 1 0,-3 0-2 16,1 1-12-16,-1-1 18 0,-1 0-3 0,0 2-1 0,0-2 9 15,1 0-24-15,-4 0 3 0,-1 1 4 16,2-1 1-16,3 0 2 0,-4 1 0 0,1-1-1 15,-2 0 23-15,1-1 19 16,0 1 6-16,2-3 16 0,0 2-24 0,2-1-6 0,-3 0-3 16,1 0-2-16,0 1-1 0,1-1-1 0,-1 1 1 15,1 0-17-15,-2-1 11 0,0 0-3 0,-1 1-3 16,1-1-5-16,-5 0-8 0,4 0 5 16,-4-1 3-16,3 0 11 0,-2-1-3 15,-1 3-10-15,4-2-3 0,-1 0-3 0,1 2 2 0,1-1 3 16,-3-1-2-16,2 2-16 0,-4 0 8 15,4 0-10-15,-3 0 9 0,4 2 20 0,-5-2-8 16,4 1 0-16,-3 1-6 0,4-1 5 0,-4 0 6 16,5 0 2-16,-3 1-2 0,0-1-20 15,-1 0-5-15,0 0-13 0,0 1-16 0,0-1-12 0,-3 0-6 16,5 1 1-16,-4-1 12 0,-1 0 24 16,0 0-1-16,-1 2 5 0,0-2-15 0,-1 0-6 15,-1 1 8-15,1 1 3 0,-1 0 14 16,0 0-4-16,-1-2-10 15,-2 1-7-15,4 0-38 0,0 0-44 0,1 1 14 0,-1 0 105 0,-2-1 0 16,-1 1 0-16,1-2 0 0,-7 1 0 0,-6-1 0 16</inkml:trace>
  <inkml:trace contextRef="#ctx0" brushRef="#br0" timeOffset="663325.5576">17399 9102 0 0,'0'0'0'0,"0"0"0"0,0 0 0 16,0 0 264-16,0 0-8 0,0 0-24 15,0 0-24-15,0 0-12 0,0 0-13 0,0 0-21 16,0 0-19-16,0 0-28 0,21-70-25 0,-20 69-24 15,1-1-10-15,-1 0 0 0,1 1 3 16,-1 1 17-16,-1 0 3 0,2 0-3 0,-2 0-11 16,0 0-17-16,0 0-12 0,0 0-11 0,0 0-7 15,0 0-6-15,0 0-8 0,0 0-6 16,0 0-4-16,0 0-3 0,0 0 3 0,0 0-1 0,0 0-3 16,0 1-4-16,0-1-7 0,0 0-8 15,0 2-5-15,0-1 4 16,0 0 15-16,0 3 13 0,1 0 9 0,2 0 3 15,-2 2-2-15,2 1 1 0,1 0 2 0,-2 1 3 16,4 0-5-16,-4 1-6 0,1-2-2 0,-3 1-4 16,3 0 0-16,-1 2 3 15,0-1-2-15,-1 0 6 0,0 1-1 0,0-2 4 0,-1 2 1 16,3-1-1-16,-1-2 1 0,0 0-2 0,0 0-2 16,-1 0-2-16,6-1 3 0,-4-2 2 0,0 1 0 15,2 0 1-15,-2 0-2 0,3-1-2 0,-3 1 1 16,4-1 0-16,-3-1 8 0,1 1 8 0,0-1 5 15,1 1 8-15,0-2-5 0,2 0 1 0,0-1-1 16,0 1-1-16,2-2-1 0,-2 0-2 0,4 0-3 0,0 0-5 16,0 0 1-16,2-2 0 0,4-1-2 15,1-2 1-15,2 2-3 0,0-3-5 16,2 1-1-16,-1-1-5 0,-1 2 4 16,1-3 0-16,-1 1 2 0,0-2 2 0,1 1-4 0,2-1 0 15,-1-1-3-15,-1 0-2 0,0-1 8 0,-1 1 2 16,-1 0 3-16,-1-1 3 0,-1-2-6 0,0 1-2 15,-1-2-4-15,1 1 1 0,0 0-3 16,-4 0 0-16,2 2-1 0,-5 2-2 16,-2 1 2-16,-1 2 2 0,-1-1 1 0,-2 1 3 15,-1 2 1-15,-3-1-3 0,2 3 2 16,-1 0-4-16,-2 1 2 0,0 0 0 0,0 0-2 0,0 0 0 0,0 0-7 16,0 0-4-16,0 0-5 0,0 0-8 15,0 0-7-15,0 0-10 16,-2 0-8-16,1 1 8 0,-1 5 12 0,0 3 12 15,-1 3-1-15,-2 3-85 0,3 4-190 16,1-4-459-16,0-5-834 0</inkml:trace>
  <inkml:trace contextRef="#ctx0" brushRef="#br0" timeOffset="673247.9427">12282 8024 0 0,'0'0'0'0,"0"0"0"0,0 0 0 16,0 0 0-16,0 0 0 0,0 0 0 0,0 0 0 15,0 0 0-15,0 0 0 0,0 0 149 0,0 0 20 16,0 0 4-16,-34-44 4 0,32 41 8 15,-1 3 5-15,0-3-8 0,1 1-2 0,-1 1-8 16,0 0-4-16,2 0-4 0,0 1-3 0,-1 0-11 16,1 0-13-16,1 0-23 0,0 0-18 0,0 0-16 15,0 0-18-15,0 0-11 0,0 0-12 0,0 0-9 16,0 0-4-16,0 0-12 0,0 0-7 0,0 1-4 16,0 0-6-16,0 2 2 0,0 0 5 15,1 1 3-15,2 1 5 0,-3 2-1 16,1-1-1-16,0 2 2 0,1-2 3 0,-1 5 9 15,0-2 10-15,0 1 5 0,1 1-3 0,-1 1-4 16,1 1-10-16,1 1-5 0,-2 0 3 0,0 1-2 16,2-1-1-16,-3 1-3 0,2 1-6 15,1-2-3-15,-2 0 1 0,3 0-1 0,-3 1 5 16,1-3-3-16,0 2-1 0,0-2 0 0,1 0-3 16,-2-2 1-16,1-1 1 0,2-2 2 15,-1-1-2-15,-2-1-1 16,-1-1-1-16,1-2-3 0,0 0 4 0,2-1 4 0,-2 0 3 0,0 0 3 15,2-1 3-15,-2 0 1 16,2 0 2-16,-1 0 1 0,1 0 3 0,3 0 0 0,-1-1-1 0,1-3 0 16,1 0-9-16,1-2 1 0,4-1-2 0,0-1-2 15,4-2 3-15,-1-1-8 0,2 1-2 16,1-3-1-16,4 0-1 0,2-2 3 16,1-2 2-16,-2 0 0 15,4-1 2-15,-2-2-1 0,3-1 1 0,2 1-1 0,0-1-1 0,-2 0 2 16,1 2-3-16,-3 0 3 0,4 1-5 15,-6 3 3-15,1-2-1 16,-2 1-2-16,1 2 1 0,0 1-1 0,-3 0-1 0,0 1-1 0,-1 1 2 0,-1-1 0 16,-2 1 0-16,-1 1 1 0,-1 2-1 15,-1 0-1-15,-3-1 1 0,-2 3-1 0,-2 0 2 16,1-1-1-16,-1 3 1 0,-1-1 0 16,-1 1-2-16,1 0 0 0,-4 2 2 0,1-2-2 15,-1 2 2-15,1-1 0 0,0 2-2 0,-3 1 1 0,0-2-1 16,1 2 1-16,-1-1 1 0,0 1 1 15,0 0 0-15,0 0-4 0,0 0 0 0,0 0-4 16,0 0 3-16,0 0 0 0,0 0-2 16,0 0 0-16,0 0-7 0,0 0-7 15,0 0-13-15,-1 4-13 16,1 5-29-16,0 4-57 0,-2 7-113 0,1-3-567 16,2-4-931-16</inkml:trace>
  <inkml:trace contextRef="#ctx0" brushRef="#br0" timeOffset="682309.3986">14387 4872 517 0,'0'0'414'0,"0"0"-98"0,0 0-10 0,0 0-7 16,0 0-39-16,0 0-63 0,0 0-50 16,0 0-31-16,0 0-21 0,0 0-6 0,0 0 0 15,0 0-6-15,5-36 0 0,-4 32-5 0,0 2-7 16,-1-2-4-16,1-1-9 0,-1 2-5 0,0-3-10 15,0 1-3-15,0 0-4 0,1-2-3 0,0 0 3 16,-1-1-5-16,3-1-3 0,-1 1-3 16,-2-3-4-16,1 2 1 0,0-2 1 15,0 3-2-15,-1-4 8 0,1 0-3 0,0 0-4 0,0-3-3 16,1-1-10-16,1-2-4 0,-2 2 1 0,0-2 0 16,0 0 1-16,0 4 3 15,0-1-1-15,-2-1 0 0,1 2 1 16,1-1-5-16,-1 1 1 15,0 0-2-15,0 2-5 0,0 0 5 0,0 3-1 16,0-1 0-16,0 2 5 0,-1 1-5 0,1 2 1 0,0 0-1 0,0 4-1 0,0-1 2 16,0 2 0-16,0-1-1 0,0 1-1 15,0 0-1-15,0 0 0 0,0 0-1 16,0 0 0-16,0 0-2 0,0 0-2 16,0 0-4-16,0 0-6 0,0 0-6 15,-1 0-12-15,1 0-11 0,-1 0-10 16,1 0-20-16,0 0-17 0,-1 0-24 0,1-3-49 15,-1 1-79-15,1 0-196 16,0 0-628-16,0 0-495 0</inkml:trace>
  <inkml:trace contextRef="#ctx0" brushRef="#br0" timeOffset="682672.2896">14537 4064 1475 0,'0'0'457'15,"0"0"-190"-15,0 0-38 0,0 0-26 0,0 0-8 16,0 0-36-16,0 0-42 0,0 0-31 16,0 0-27-16,0 0-15 0,0 0 3 0,1-121-1 15,3 108-3-15,-1-3-5 0,-1 2-8 0,0 3 1 16,-1 0 12-16,4-1 1 0,-4 1-5 16,1-2-11-16,-1 0-15 0,2-3-8 0,-1 1 1 15,1 1 1-15,-2-2 1 0,1 3-1 0,2-1-2 16,-2 1 2-16,0 2 2 0,-2-1 0 0,2 0 6 15,3 3-8-15,-4-2-3 0,1 1-1 16,-2 3-5-16,0 1 5 0,0-1-1 0,1 1 0 16,0 1 3-16,-1 1-1 0,0 1-3 0,1 1 1 15,-1 0-3-15,0 0 2 0,0 1-1 0,0 1 0 16,0 0-2-16,0 0 1 0,0 0 1 16,0 0-2-16,0 0 2 0,0 0-6 0,0 0-1 0,0 0-3 15,-1 0-5-15,0 0-3 0,0 0-8 16,1 1-11-16,-2 4-18 0,-1 1-41 0,-1 1-61 15,2 2-141-15,0 1-606 0,-1-5-819 0</inkml:trace>
  <inkml:trace contextRef="#ctx0" brushRef="#br0" timeOffset="686406.9673">14932 3606 127 0,'0'0'640'0,"0"0"-169"0,0 0-111 0,0 0-30 16,0 0-60-16,0 0-33 0,0 0-61 15,0 0-38-15,0 0-26 0,0 0-32 0,0 0-22 0,0 0-22 16,-17-7-15-16,17 7-12 0,0 0-7 16,4 1 0-16,1 2 5 0,3-1 6 15,2 0 7-15,3 0 3 0,4 2 1 0,5-1 1 16,-1-2-2-16,6-1-2 0,2 1-3 0,4-1-6 16,1 1-2-1,5-1 0-15,1 0-3 0,1 0 2 16,2 2-1-16,5-2-2 0,-4-3 1 15,1 2-1-15,-1 0 0 16,-5-2-1-16,-4 2-1 0,1-2 0 0,-4 1-1 16,-1 0 1-16,-4 0-1 0,-4-1 0 0,-3-1 7 0,-7 3-2 0,1-3 1 15,-3 2 2-15,-6 1-3 0,1 0 3 16,-3-2 4-16,-1 3 0 0,1-2 3 0,0 1-5 16,-2-2-2-16,1 2-5 0,0-2-3 15,4 0-2-15,-2 2-1 0,3-1-3 0,4 0-10 16,-1-1-25-16,1 3-31 0,5 0-52 0,-2 0-81 0,6 1-152 0,-4 3-573 15,-4-2-708-15</inkml:trace>
  <inkml:trace contextRef="#ctx0" brushRef="#br0" timeOffset="686813.1747">17433 3563 1802 0,'0'0'235'0,"0"0"-96"0,0 0-51 0,0 0 7 0,0 0-25 16,0 0 1-16,0 0-5 0,0 0-20 0,0 0-9 15,0 0 5-15,0 0 10 0,0 0 3 0,0 0-3 16,126 10-9-16,-93-8-11 0,1 0-2 0,5-1-3 16,2 1 0-16,3-1 2 0,4-1-5 0,2 0-3 15,1 1-7-15,4-1-3 0,0 2-1 0,0-2-2 16,3-2-2-16,1 2-1 0,1-1 1 15,3 0 1-15,2-1 1 0,-3 1-2 0,0 0-1 16,2 0-2-16,-8-1-2 0,0-1-1 0,-4 2-1 16,-3-1 2-16,-1 1 1 0,-5-2 3 0,-2 1-2 15,-5 0 0-15,-5 0 0 0,-5 0-1 16,-6 1 1-16,-5 1-2 0,-5-1 2 0,-6 1 9 16,-1 0 14-16,-3 0 11 0,0 0 3 0,-1-2-5 15,1 2-8-15,0 0-5 0,0 0 0 0,0 0-3 16,-1 0-4-16,1 0-4 0,0 0-7 15,0 0-9-15,0 0-19 0,0 0-29 16,0-1-49-16,0 1-86 0,0 0-98 0,5 0-184 0,0 0-572 16,-2 0-256-16</inkml:trace>
  <inkml:trace contextRef="#ctx0" brushRef="#br0" timeOffset="687257.819">20316 3462 1427 0,'0'0'386'16,"0"0"-111"-16,0 0-18 0,0 0-68 0,0 0-72 16,0 0-41-16,0 0-35 0,0 0-10 0,0 0 3 15,0 0 0-15,0 0-1 0,0 0-6 0,0 0-9 16,135-3-2-16,-112 3-1 0,7 1 2 15,4 0 5-15,3-1-2 0,2 1-1 0,3 1-5 16,-1-2-1-16,5 2-3 0,-1-1 1 0,5-1 4 16,-3 0-9-16,4 1-3 0,2-1-1 15,-3 0-4-15,-1 0 5 0,0-2 2 0,0 2 1 16,-1-4 6-16,1 2-3 0,-3 1 0 0,1-2-1 16,-6 1-7-16,0 1 2 0,-5-1 0 15,-1 0 0-15,-3 1-2 0,-2-1 3 0,-2 2-3 16,-6-1 0-16,-5-1 5 0,-4 2-3 0,-5 0 1 15,-3-2 2-15,0 2-3 0,-3 0 3 16,-2 0 3-16,0 0-2 0,0 0 5 0,0 0-8 16,0 0-4-16,0 0 1 0,0 0-7 15,0 0 3-15,0 0 0 0,0 0-5 0,0 0-5 16,-1 0-21-16,1 0-36 0,0 0-69 0,0 0-58 0,0 0-155 16,0 0-660-16,2 0-407 0</inkml:trace>
  <inkml:trace contextRef="#ctx0" brushRef="#br0" timeOffset="688430.0185">23752 3317 630 0,'0'0'344'0,"0"0"-23"0,0 0 17 0,0 0 19 0,0 0-34 0,0 0-56 0,0 0-100 0,0 0-62 16,0 0-41-1,0 0-21-15,0 0-19 0,0 0-10 0,-32 1-10 0,34-1-15 0,0 0-9 16,4 0 6-16,0 1 11 0,8 0 26 16,6 0 26-16,4 1 6 0,5-2-4 15,4 1-9-15,3 0-19 0,0-1-6 0,5 0 2 0,5 1-2 16,-2-1 1-16,5 0-2 16,-1 1-7-16,-1-2-2 0,2 0-1 0,0 1 2 0,-6-2 4 0,-1 0-4 15,-3 1-2-15,-3 0 0 0,-5-1-7 16,-5 1 6-16,-3 1-1 0,-6-3 0 0,-1 1 4 15,-9 0 2-15,-1 1 4 0,-4 0 7 0,1 1 1 16,-3 0 5-16,0 0 1 16,0 0-4-16,0 0 1 0,0 0-9 0,0 0-3 0,0 0-3 15,0 0-1-15,0 0-2 0,0 0-4 0,0 0-3 16,0 0-3-16,0 0 0 0,0-1 0 0,0 1-4 16,0 0-23-16,3-1-30 0,0-1-25 15,7 2-38-15,3 0-69 16,6 0-165-1,0 2-693-15,-8-2-620 0</inkml:trace>
  <inkml:trace contextRef="#ctx0" brushRef="#br0" timeOffset="689070.4628">27551 3130 882 0,'0'0'503'0,"0"0"-75"0,0 0-93 0,0 0-29 0,0 0-82 16,0 0-54-16,0 0-40 0,0 0-17 15,0 0-19-15,0 0-26 0,0 0-18 0,0 0-20 16,0 0-10-16,-21-24 0 0,21 24-1 15,0 0 3-15,0 0-2 0,0 0-6 16,0 0-7-16,0 0-1 0,1 0-3 0,-1 0-1 0,1 0 4 16,1 0-5-16,0 0-3 0,2 0 1 0,2 1 2 15,9-1 5-15,6 3 11 0,9-3 3 16,8 0 2-16,8 0-5 0,2 1-7 0,0-1-3 16,3 0-7-16,0 1 3 0,1-1 2 0,-3 1-2 15,2-1 3-15,-1 0-1 16,-1 1-2-16,-4-1 1 0,0-1 0 0,-7 2-3 15,-4-1-1-15,-3-1 0 0,-5 0-5 0,-2 2 6 16,-5-2 1-16,-5 0 1 0,-3 1 6 16,-3-1-4-16,-2 1-1 15,-3 0 4-15,-3 0 0 0,0 0 4 0,0 0 2 0,0 0-2 0,0 0-2 16,0 0-2-16,0 0-5 0,0 0 1 0,0 0-2 16,0 0 0-16,0-1-1 0,0 1-4 0,0 0-3 0,1 0-2 15,0 0-6-15,3 0-5 16,1 0-11-16,4 0-31 0,3 1-38 15,6 2-74-15,2 3-112 16,-6-2-270-16,-1-2-851 0</inkml:trace>
  <inkml:trace contextRef="#ctx0" brushRef="#br0" timeOffset="689632.1926">29485 3119 346 0,'0'0'677'0,"0"0"-245"0,0 0-74 0,0 0-4 16,0 0-100-16,0 0-79 0,0 0-35 0,0 0-26 15,0 0-24-15,0 0-17 0,0 0-28 16,0 0-23-16,0 0-9 0,0 0-8 0,49-23-2 15,-26 20 2-15,0-1 0 0,5 3-3 0,3 0 0 16,-1 1 2-16,1-1 0 0,-1 0 4 16,0-1 2-16,0 2 2 0,0-1 2 15,0 0-2-15,0 1 0 0,-3 0-4 16,0 0-1-16,-4-1 5 0,-2-1-3 0,2 1 2 0,-6 1-2 0,0-2-4 16,-4 2 3-16,-4-1-1 0,-1 0 3 15,-6 1 5 1,-1-1 5-16,-1 1 4 0,0 0 5 0,0 0 2 0,0 0-3 15,0 0 3-15,0 0-5 0,-1 0-7 16,0 0-5-16,1 0-6 0,-1-1-6 0,0 0-3 16,-1 0-10-16,-3-2-16 0,4 3-26 15,-2-3-39-15,1 1-71 16,-2-1-201-16,3 1-761 0,1 1-559 16</inkml:trace>
  <inkml:trace contextRef="#ctx0" brushRef="#br0" timeOffset="690142.4525">29181 2476 1853 0,'0'0'228'15,"0"0"40"-15,0 0-20 0,0 0-45 16,0 0-51-16,0 0-47 0,0 0-32 0,0 0-24 16,0 0-16-16,0 0-17 0,0 0-12 15,0 0-9-15,0 0 1 0,0 0 4 0,-48-5 5 16,56 19 7-16,4 2 4 0,4 1 3 0,4 4 5 15,4 0 1-15,2 2-5 0,2 1 2 0,6-3-4 16,2 2-2-16,2 1 4 0,2-1-3 16,1 0 1-16,2 0-1 0,1 0-2 0,-1 1 1 15,-1-1-5-15,-2-1-1 0,-3-1-8 0,-2-1-2 16,-5-1 2-16,-5-5-3 0,-1 1 3 16,-3-3 0-16,-2 0 0 0,-4 0 4 15,4-1-2-15,-1 0 1 0,-3 1-1 0,1-3-1 0,-3 0 4 16,-2 1-4-16,-2-3 1 15,1-2 1-15,-4-1-5 0,-2-1 3 0,-2-1-2 16,2 0-1-16,-1 1 3 0,-2-1-3 0,0 0 1 16,3 1 0-16,-1-1 1 0,-1-1 0 0,1 3-1 15,4-1 0-15,-1 0-1 0,0 0-3 0,3-1-10 0,1 1-16 16,1 0-23-16,1-1-34 0,2 1-46 16,0 0-64-16,-3-2-135 0,0 1-509 0,-3-2-801 15</inkml:trace>
  <inkml:trace contextRef="#ctx0" brushRef="#br0" timeOffset="690643.8315">30268 3134 1582 0,'0'0'226'15,"0"0"-37"-15,0 0 6 0,0 0-2 0,0 0-46 16,0 0-23-16,0 0-22 0,0 0-29 0,0 0-22 16,0 0-10-16,0 0-13 0,0 0 10 0,0 0 13 15,-17 17 0-15,10-12 5 0,-6 1-14 16,0 1-8-16,-3 1 1 0,-1-1-3 0,0 2-2 16,-5 1-3-16,-5 1 0 0,1 2-2 0,-4 3-6 15,-1-2 1-15,-1 3-7 0,-2 3-1 0,1-1 4 16,-5 0-7-16,3-3 5 15,-2 0-3-15,5-2-4 0,2 1 9 0,-1-3-12 16,2 2 4-16,2-2 1 0,0-2-6 0,0 2 9 16,5-2-4-16,0 0 0 0,4-2 2 0,4 0-7 15,0-2 1-15,2 1-1 0,2-1-3 0,3-1 2 16,1-2-1-16,2-1 1 0,-1 2-4 0,3-3 4 16,-1 1-1-16,2 0-2 15,-1-1 6-15,2-1-5 0,0 0 1 0,0 0-1 0,0 0-2 0,0 0 3 16,0 0-2-16,0 0 3 0,0 0 6 15,0 0-7-15,0 0 2 0,0 0-1 16,0 0-4-16,0 0 6 0,0 0-2 16,0 0 2-16,0 0-1 0,0 0 0 15,0 0 0-15,0 0-3 0,0 0 2 0,0 0-8 16,0 0-10-16,0 0-14 0,0 0-42 16,0 0-48-16,0-1-123 0,0-1-219 15,0 0-768-15,0 1-243 16</inkml:trace>
  <inkml:trace contextRef="#ctx0" brushRef="#br0" timeOffset="710658.1886">1628 16569 144 0,'0'0'499'0,"0"0"38"0,0 0-103 16,0 0-67-16,0 0-50 0,0 0-71 0,0 0-59 15,0 0-45-15,0 0-38 0,0 0-27 0,0 0-20 16,0 0-14-16,-16-38-13 0,16 38-7 0,0 0-7 15,0 0-9-15,0 2 3 16,0-1-10-16,0 5 1 0,0 3 4 0,2 5-4 0,-2 7 14 16,0 2 3-16,0 5 3 0,0 4 2 15,2 2-8-15,0 2-1 0,-1 3-2 16,1 3-2-16,-2-1-2 16,0 2-1-16,1-1-2 0,3-2-3 0,-2-1 4 0,0-4-4 15,-1 0-5 1,2-4 6-16,-1-3-7 0,-1-3 4 0,-1-5 6 0,1-2-9 0,-1-4 6 15,1-3-1-15,0-5-6 0,-1-3 15 16,0 0-7-16,0-3 11 0,0 2 11 0,0-2-5 16,0 0 13-16,0-6-8 0,0-5-10 0,-1-6 0 0,1-3-10 0,0-6-1 0,0-2 1 15,0-6-2 1,0-4-3-16,0-4 3 0,1-6 2 16,3-4-10-16,2-3 9 0,1-3-3 0,-2-2-1 0,4 0 12 15,2 1-12-15,-2 3 5 0,2 0-1 16,3 3-6-16,1 4 5 15,3 7-3-15,-1 2 1 0,0 6 6 16,4 4 0-16,-5 5 7 0,-1 3 0 0,3 4-4 0,-3 0-1 0,1 5-3 0,1 5 2 0,-4 2-3 16,4 3 1-16,-3 3 0 0,5 0-8 0,-3 5 8 15,6 3-7-15,-1 6 2 0,1 5 7 0,0 4-12 16,2 3 14-16,2 5-6 0,-1 3 0 0,0 6 18 16,-2 1-11-16,1 6 4 0,0 4-3 15,-2-1-13 1,2 1 2-16,-1-1 0 0,-2-2 1 0,-2-2 1 15,-1-2 3-15,-2-4-2 0,0-2-5 0,-3-5 8 0,0-1-13 0,-3-1 6 0,-1-5 4 0,1 1-11 16,-5-6 10-16,0-3-6 0,-2-2-2 16,3-3 6-16,-4-2-2 0,-1-1 4 0,2-2-2 15,0-1-9-15,-3-2 4 16,1-4-6-16,-1-1-3 0,0 0-2 16,0 0-19-16,0 0-14 0,0 0-29 0,0-3-51 0,-4-4-65 15,0-4-198 1,1 2-758-16,-3 1-565 15</inkml:trace>
  <inkml:trace contextRef="#ctx0" brushRef="#br0" timeOffset="711017.2016">1844 16848 1243 0,'0'0'539'0,"0"0"-201"0,0 0-45 15,0 0-25-15,0 0-38 0,-123 3-35 16,120-3-68-16,-1 0-46 0,4 1-37 0,0-1-27 15,4 2 1-15,4-2 2 0,7 0 18 16,6 0 12-16,9 0 1 0,9-3 0 0,8-1-12 0,2-5-7 16,6-1-5-16,0-1-2 0,2-2-3 0,-2 2-5 15,0-2 5-15,-2 1-7 0,-2 2-5 16,-6 1 4-16,-1 0-11 0,-7 2 4 0,-4 1 0 16,-7 1-7-16,-7 1 6 0,-6 0-6 0,-5 2 2 15,-4 1 8-15,-1 1 0 0,-3 0 10 16,0 0-1-16,0 0-4 0,0 0 1 0,0 0-4 15,-2 0 3-15,2 0-3 0,-1 0-1 0,1 0-7 16,-2 0-2-16,2 0 4 0,0 0-6 0,-1 0 5 16,1 0-4-16,-2 0-13 0,1 0-6 0,0 0-21 15,-1-2-23-15,2 1-25 0,0 0-53 16,0 1-58-16,0 0-87 0,0 0-212 0,2 0-666 16,0 1-345-16</inkml:trace>
  <inkml:trace contextRef="#ctx0" brushRef="#br0" timeOffset="711692.4338">3580 16372 101 0,'0'0'591'0,"0"0"-201"0,0 0-49 0,0 0-16 16,0 0-41-16,0 0-66 0,0 0-55 16,0 0-39-16,0 0-23 0,0 0-12 0,0 0-10 15,10-123 5-15,-8 114 0 0,0 1 1 0,-1 0-6 16,-1-1-5-16,0 0-2 0,0 3-10 0,-1-1-3 16,-3 0-9-16,-2 1-5 0,0-1-3 0,-2 3-8 15,-1-1-2-15,0 2-8 0,-3-1-6 0,-1 2 3 16,-1-1-6-16,1 2 6 0,-3 0 0 0,2 1-4 15,-5 0-2-15,3 0-9 16,-4 4 2-16,2 0-4 0,2 2 3 0,-3 3 1 0,4 1-5 16,-3 2 1-16,3 0 0 0,-2 1-3 0,4 3 4 15,-1-1-2-15,2 3-1 0,-1 1 2 16,0 4-6-16,0 2 4 0,-1-1-1 0,4 0 3 16,-2 6 5-16,2-1-2 0,1 3 0 15,-1 0-2-15,3 1-5 0,1 1 3 0,0-2 1 16,4 0 2-16,1-1 0 0,1 1-3 0,1-3-3 15,4-1-5-15,4 1 3 0,3-4 2 16,2-1 4-16,4 1 4 0,0-5 1 0,6-2-2 16,2-4-2-16,4-2 5 0,5-5-1 15,2-2 2-15,4-1 2 0,6-3-3 0,0-1-8 0,-1 0 4 16,1-7 1-16,-2-1 2 16,0-1 5-16,-1-3-4 0,-5 2-1 0,-4 0-5 0,-3-1 0 15,-4 3-1-15,-8-1 1 0,-2 2 0 16,-5 1 2-16,-5 3 0 0,-2 1-1 0,-4-1 1 15,-1 1 5-15,-1 2 0 0,0 0 5 0,0 0-11 16,0 0-5-16,0 0 0 0,0 0 0 16,0 0 0-16,0 0 0 0,0 0 0 0,0 0 0 15,0 0 0-15,0 0 0 0,0 0 0 0,0 0 0 0,0 0 0 0,0 0 0 16,0 0 0-16,0 0 0 0,0 0 0 16,0 0 0-16,0 0 0 0,0 0 0 0,0 0 0 15,0 0-10-15,-1 0-35 0,1-1-24 0,0-3-25 16,-1 2-31-16,0-1-57 0,1 1-151 15,-2-1-803-15,2 2-639 16</inkml:trace>
  <inkml:trace contextRef="#ctx0" brushRef="#br0" timeOffset="712549.0795">4657 16258 1702 0,'0'0'431'0,"0"0"-68"0,0 0-67 0,0 0-64 16,0 0-48-16,0 0-40 0,0 0-24 0,0 0-25 15,0 0-29-15,0 0-24 0,0 0-19 16,0 0-15-16,0 0 1 0,2-40-3 0,-2 53 7 16,0 2 2-16,0 6-1 0,0-1 6 0,0 4 0 15,0 3 8-15,0 2 8 0,0 2-10 16,5 4-4-16,1 2-12 0,-3 2-10 0,4 0 8 16,0 3 0-16,-2-4 2 0,4 3 5 15,-4-1-9-15,-1 1-3 0,2-4-1 0,-2-1-3 0,-2-1 2 16,1-3 9-16,-2-3-5 0,3-5-3 15,-3-4 1-15,-1-2-8 0,1-4 8 0,-1-3 3 16,1 1-4-16,0-4 2 0,-1-2-5 16,0-1-3-16,2-4 6 0,-2 1 2 0,0-2 8 15,0 0 6-15,0 0 0 0,0 0-8 0,-2-7-3 16,-1-2-1-16,-2-4-4 0,-1-2 7 16,-2-4-4-16,3-3-5 0,-1-4 0 0,-1-6 0 15,0-1 0-15,1-3 0 0,1-2 0 0,-1-1 0 16,-2-1 0-16,2 1 0 0,-1-2 0 0,-1 1 0 0,-2-2 0 15,3 2 0-15,-1 0 0 0,0 1 0 16,-1 1 0-16,3 2 0 0,-2 2 0 16,2 3 0-16,-1 1 0 0,0 1 0 0,1 3 0 15,2 3 0-15,-1-2 0 0,3 4 0 16,-1 3 0-16,0 1 0 0,1-1 0 0,2 6 0 16,0-2 0-16,0 3 0 15,0-2 0-15,4 1 0 0,0 1 0 0,1-1 0 0,0 1 0 0,2 0 0 16,2 1 0-16,0 1 0 0,1-1 0 15,3 0 0-15,1 2 0 0,5-2 0 0,-1 2 0 0,5 0 0 16,-1 1 0-16,4 0 0 0,-1 1 0 16,5-1 0-16,3 2-3 0,-1-2 1 0,3 1 1 15,-1 1 7-15,2 0-6 0,-3 1 0 16,-1 2 0-16,-1 0-5 16,-1-1 4-16,-2 2 0 0,-3 1 1 0,-1 0 7 15,-6-1-7-15,-1 1 0 0,-1 0 0 0,-5-2 0 16,0 2-2-16,-1 0 4 0,-5 0-2 0,0 0 0 0,0 0 0 0,-3 0 0 15,0 0 0-15,-2 0 0 0,1 0 0 0,-1 0 0 16,0 0 0-16,0 0-3 0,0 0 1 16,0 0 0-16,0 0 3 0,0 0 5 15,0 0-6-15,0 0 0 16,0 0-8-16,0 0-16 0,2 2-5 0,2 3-12 16,0 0-15-16,-1 3-12 0,3 3-28 15,-5 0-27-15,1 3-37 16,-2 1-59-16,0 2-150 0,0-5-712 15,0-2-607-15</inkml:trace>
  <inkml:trace contextRef="#ctx0" brushRef="#br0" timeOffset="712944.8621">4782 16322 1804 0,'0'0'453'0,"0"0"-76"0,0 0-99 0,0 0-45 16,0 0-49-16,0 0-49 0,0 0-39 0,0 0-30 15,0 0-17-15,0 0-15 0,0 0 0 0,0 0-5 16,0 0-1-16,0 0 0 0,52-13-7 16,-18 6-1-16,2-1 2 0,6 0-5 0,2 0 0 15,0 0-4-15,1-1-9 0,2 0 4 0,-2 3-1 16,2 0 1-16,0-1 4 0,-4 1-3 0,-2-1-1 16,-7 2-7-16,-4 1-1 0,-1-1 3 15,-9 3 0-15,-1 0 7 0,-8 2 0 0,-3-1-6 16,-3 1-2-16,-2 0-1 0,-3 0 4 0,0 0 2 15,0 0 5-15,0 0-7 0,0 0-2 16,0 0-1-16,0 0 0 0,0 0 7 0,0 0-1 16,0 0 6-16,0 0-14 0,0 0 0 0,0 0 0 15,0-1 0-15,0 1 0 0,0 0 0 16,0 0 0-16,0 0 0 0,0 0 0 0,0 0 0 16,0 0 0-16,0 0 0 0,0-1 0 0,0 1 0 15,0 0-8-15,0-2-25 0,0 2-13 0,0 0-20 16,0 0-25-16,0 0-39 0,0 0-52 15,0-1-119-15,0 1-711 0,0 0-747 16</inkml:trace>
  <inkml:trace contextRef="#ctx0" brushRef="#br0" timeOffset="713775.0818">6805 15904 1270 0,'0'0'456'15,"0"0"-49"-15,0 0-79 0,0 0-58 0,0 0-55 0,0 0-55 16,0 0-32-16,0 0-28 0,0 0-17 0,0 0-19 16,0 0-14-16,0 0-7 0,-141-78-8 15,116 89 2-15,-4 6-7 0,-3 3-1 0,-5 6-6 16,4 1-6-16,-5 3 5 0,3 3-2 0,-2 4 3 15,4 3-3-15,3 2-9 0,2 1 0 0,6 2-3 16,2-1-3-16,9-1 1 0,2-3-1 0,8-1-3 16,1-3 1-16,6-3-3 0,9 0 0 0,5-6-1 15,8-5 7-15,3-5 0 0,3-4 3 16,6-8-1-16,2-3-3 0,-1-2 4 0,3-7-3 16,-4-4 3-16,-2-5 2 0,-1-3-5 0,-5-4 3 15,-1 2-6-15,-2-2 0 0,-5-2 7 16,0 2-6-16,-8 0 7 0,0 0-3 15,-4 2-4-15,-1 2 1 0,-3 1-3 0,-5 3 5 16,2 1-1-16,-4 2 5 0,-2 1 5 16,1 4-5-16,0 0 9 31,0 4-10-15,-2 0-10-16,2 2 0 0,0 1 0 0,0 0 0 0,0 0 0 0,0 0 0 0,0 1 0 15,0 5 0-15,0 5 0 0,0 2 0 0,2 6 0 0,0 2 0 0,-1 3 0 0,0 2 0 0,0 4 0 0,2 1 0 16,-1 1 0-16,-1 4 0 0,1-2 0 0,-1-1 0 0,1-4 0 15,1 0 0-15,-1-2 0 0,0-2 0 16,-1-3 0-16,-1-1 0 16,3 0 0-16,1-1 0 0,-1-2 0 0,-1-2-24 0,4-1-31 15,1-4-20-15,-1 2-38 0,1-6-52 16,-2-2-63 0,3-3-219-1,-1-1-808 1,-4-1-476-16</inkml:trace>
  <inkml:trace contextRef="#ctx0" brushRef="#br0" timeOffset="714607.1444">7573 15907 2697 0,'0'0'212'0,"0"0"-7"0,0 0-52 0,0 0-21 0,0 0-24 0,0 0-34 0,0 0-22 0,0 0-22 0,0 0-5 0,0 0 0 0,0 0-4 0,0 0 4 0,0 0-5 15,0 0 1-15,95 63-2 0,-86-32-3 0,-1-1-3 16,-3 3-5-16,1-2-3 0,-2 3-3 0,1-1 1 16,-2 1 2-16,-3 0-8 0,1-3 9 0,-1-2-4 15,0-3-3-15,0-4 12 0,-1-3-13 16,0-3 2-16,-1-3-1 0,0-1-9 0,-2-4 4 16,2-3-5-16,0-3-4 0,-4-2 4 0,4 0-6 15,-5-1-3-15,4-5-2 0,0-3-6 0,-1-4-4 16,2 1-1-16,2-3 1 0,0-1-4 0,6-3 5 15,-1-3 3-15,6 0-1 0,2-1 12 16,2-1 0-16,-2 0 5 0,6 1 7 0,0 2-5 16,1 1 10-16,1 2-3 0,-1-1-2 0,1 2 11 15,1 1-4-15,2 1 8 16,0 0 5-16,2 1 0 0,-1 1 6 0,3-1 3 16,-2 0 3-16,0 0 4 0,2 1 0 0,-4-3 2 15,2 1-3-15,-1-2 3 0,-1-1-6 16,1-2 3-16,-3 1 3 0,-1-1-10 0,-2 0 6 0,0-1-7 15,-6 0-1-15,2 1 6 0,-5-1-4 16,-4 2 4 0,2 3-1-16,-6 2-4 31,-1 3 3-31,-1 1-6 16,0 3-9-16,0 3-10 0,0 1 0 0,-1 0 0 0,0 2 0 0,1 1 0 0,0 0 0 0,0 0 0 0,-1 2 0 0,0 6 0 0,-1 5 0 0,-4 6 0 0,4 5 0 0,-1 3 0 0,-1 4 0 15,2 5 0 1,2 1 0-16,-1 2 0 0,-1 2 0 0,1 0 0 15,1 3 0-15,0-1 0 0,0 0 0 0,0-2 0 0,2 2 0 0,0-2 0 16,0-2 0 0,3 1 0-1,-3-5 0-15,-1 0 0 0,0-3 0 0,0-4 0 0,4-1 0 0,-5-2 0 0,1-2 0 0,-1-3 0 16,0-5 0-16,0-3 0 0,0-1 0 0,0-2 0 16,0-4 0-16,0 0 0 0,0-3 0 0,0 0 0 0,1-1 0 15,-1 1 0-15,0-2 0 0,0 0 0 16,0 0 0-16,0 0 0 0,0 0 0 15,-1-3 0-15,1 0 0 0,0-2 0 16,0-1 0 15,-1-1 0 16,-4-3 0-47,3 3 0 16,1-4 0-16,0-1 0 15,1-1-7 1,0-2-50 0,0-1-38-1,4-1-31-15,5 1-58 16,1-2-174-16,-1 5-870 0,-1 5-561 0</inkml:trace>
  <inkml:trace contextRef="#ctx0" brushRef="#br0" timeOffset="715666.1422">7674 15709 263 0,'0'0'659'0,"0"0"-81"0,0 0-153 0,0 0-65 16,0 0-64-16,0 0-70 0,0 0-57 0,0 0-48 0,0 0-27 15,0 0-14-15,0 0-15 32,0 0-17-32,0 0-18 0,12-59-14 0,-12 61-7 0,0 3 0 0,-1 4 6 0,-4 1 0 0,3 3 7 0,1 3 0 15,-1 1 0-15,0 4 9 0,-2-2-2 0,3 2 4 16,0 0-1-16,1 2-8 0,0 0 1 16,-1 0-4-16,1 3 1 15,-1 1 3 1,0 1-3 15,1 2 0-15,-1 5-8-16,1 0-4 0,0 0 0 15,-3 5 0-15,1-2 6 0,1 0 0 0,0 2-3 0,1-1-2 0,0-1-6 0,0-1-4 0,-1-2 1 0,1 1 4 16,1-3 1-16,-1 1-1 0,0-6-1 0,1-4-5 0,0-3 2 0,5-1 2 0,-4-8-2 0,0 1 4 0,3-3-2 0,-2-1-5 0,-1-2 2 0,-1-3 0 0,3-1-1 16,-2 0 7-16,-1-2-1 0,-1-1-3 0,0 0-3 15,0 0-5-15,0 0 6 0,0 0 5 0,0 0 4 16,0 0 6-16,0 0-5 0,0 0-3 15,0 0-2-15,0 0-1 0,0 0 0 16,0-1 1-16,0-2-1 0,0 2-9 31,0-3 1 16,0-1-13-31,0 1-5-16,0-2-9 31,0 1-20-15,2 0-19-16,5-1-34 15,1 0-45-15,2 0-66 0,3-2-208 16,-3 3-794 0,-5 1-516-1</inkml:trace>
  <inkml:trace contextRef="#ctx0" brushRef="#br0" timeOffset="716142.8932">9851 16142 300 0,'0'0'795'0,"0"0"-295"0,0 0-107 15,0 0-30-15,0 0-86 0,0 0-62 0,-23-31-62 0,20 29-35 0,1 0-22 0,2 1-15 0,0 1-5 0,-1-1-9 0,1 1-3 0,0-1-7 0,0 1-7 0,0 0-5 0,0 0-8 0,0 0-5 0,0 0-1 0,0 0-2 0,0 0 2 0,0 0-2 0,0 0-6 0,0 0-7 0,0 0-8 0,3 1-3 0,1 0 2 0,2 0 4 0,5 2 5 0,6-1-1 0,6 1 1 16,8-2-4-16,5-1 0 0,9 0 2 0,3 0-1 16,8 0 0-16,2 0-3 0,6 0-7 15,1 0 1 1,4-1-1-16,2-1 4 0,0 2 6 0,2-1-7 0,-1 0-2 0,1 1-4 0,-3-1-3 16,2 0 2-16,-4-2 5 0,-3 1 2 15,-3 0 0-15,-5 0 0 0,-2-1-6 0,-6 0 1 16,-3-1-1-16,-5 1 2 0,-3-1 2 0,-6 2-4 15,-5 0 0-15,-3-1 0 0,-9 0 0 0,0 2 0 16,-8-1 0-16,-2 0 0 0,-3 2 0 16,-1 0 0-16,-1 0 0 0,0-1 0 0,1-2 0 15,-1 1 0-15,1-1 0 0,2 0 0 0,-2-1 0 16,0 1 0-16,0-2 0 0,1 2 0 0,-1-1-16 16,0 1-15-16,3-2-23 0,0 1-23 0,0-1-28 15,2-2-42-15,0 0-54 0,0 1-158 16,-1 0-795-16,-2 1-588 0</inkml:trace>
  <inkml:trace contextRef="#ctx0" brushRef="#br0" timeOffset="716827.7354">11317 15773 1929 0,'0'0'451'0,"0"0"-75"16,0 0-121-16,0 0-57 0,0 0-44 0,0 0-38 15,0 0-25-15,0 0-18 0,0 0-17 0,0 0-17 16,0 0-8-16,0 0-12 0,0 0 0 0,0 0-3 16,0 0-7-16,0 0 1 0,0 0-3 15,0 0-2-15,0 0 8 0,0 0-3 0,0 0 1 16,0 0-4-16,51-73-9 0,-31 78 8 16,-4-1-2-16,3 1 2 0,-4 1 7 0,1 1-8 0,-2 0-3 15,0 0-4-15,-1-1-6 0,0 1 4 0,-2-2 5 16,-1-1 2-16,1 1 2 0,-4-1-1 15,1-2-5-15,-2 1 2 0,4 0 3 16,-1-1-5-16,1 0 4 0,1 1-1 0,1-2-6 16,3 0 8-16,-1 2-4 0,0-1 4 0,2 2 2 15,4-2-6-15,-4 2 3 0,4 0-4 0,0 1-5 16,2 1 8-16,2 1 0 0,-1 0 5 0,2 1 4 16,-2 1-6-16,-1 0-5 0,2 0-1 0,-4 0-1 15,0 0 3-15,-4 0 2 0,-4 0-2 16,2-2-1-16,-2 1 1 0,0 0-2 0,-2 1 2 15,1 0 2-15,-4 1-1 0,2-2 0 0,0 2-3 16,-3-2-9-16,2 0 7 0,-4-1 4 0,4 2 3 16,-6-1 12-16,3 2-16 0,-2 0-1 15,1 0-3-15,-1 2-2 0,1-2 4 0,-1 1 4 16,-2 0 0-16,-1 1 6 0,0-2-1 0,0 1-8 16,-1 0-2-16,-3-1 0 0,0 0 1 15,-2 1 3-15,0 0-1 0,-3-1-2 16,2-2 4-16,-2 2-1 0,-1-2 4 0,-1 1 1 15,-1-1-8-15,-1 0 4 0,1 1-4 0,0-2-4 16,0 0 11-16,-2 1-3 0,0-1 0 16,0 0 4-16,-2 0-6 15,1 1-3-15,-3 2 4 0,-2-2-1 0,-1 2 0 0,-3-1 5 16,-2 0-2-16,-3 0-4 0,-3 1 7 0,-4 1-8 16,-3 2 3-16,-4 1 6 0,-2 1-9 0,-3-1 4 15,0 1-4-15,-3 1-2 0,0 0 9 0,0 1-3 16,0 0 1-16,2-2 0 0,2 0-5 0,5-3 2 0,1 0 0 15,8 0 0-15,-1-2 0 16,6 0 6-16,0-2-1 0,6 0-1 16,2-2 2-16,3-1-6 0,6-2 4 15,5-1 2-15,4 0-3 0,-1-2 2 0,3 1-5 0,0-1-1 0,0 0 0 16,0 0-1-16,0 0 5 0,0 0 1 0,0 0 2 0,0 0-6 16,0 0-2-16,0 0 1 0,0 0-1 0,0 0 5 15,1-1 1-15,1-1-5 0,0 0-10 16,1 1 1-16,0-4-8 15,0-1-13-15,2 0-11 0,1-2-36 16,0 1-50-16,2-3-86 0,-3 0-328 16,0 5-931-1</inkml:trace>
  <inkml:trace contextRef="#ctx0" brushRef="#br0" timeOffset="717607.8937">13645 15769 297 0,'0'0'603'0,"0"0"-85"0,0 0-149 0,0 0-39 0,0 0-35 0,0 0-37 0,55-122-47 0,-52 111-38 16,-3 1-28-16,0 2-21 15,-1 3-18-15,-6 0-17 0,-2 4-19 0,-1 1-19 0,-2 0-14 16,-7 7-10-16,-3 5-9 0,-5 8 5 16,-5 3 0-16,-1 3 3 0,-6 5 5 0,0 0-10 0,2 3 1 15,3 0-9-15,1-3-11 0,7 2 5 16,1 0 1-16,5 1 3 16,5-1 10-16,0 0-8 15,8 0-6-15,3-4-4 0,4 2-3 0,0-5 4 0,5-2 0 16,6 1 2-16,3-4-3 0,1 1 1 0,5-4-1 0,1 1 3 0,3-5 4 15,0 2-8-15,6-4 4 0,0-1-6 0,4-3-3 0,1-1 7 16,-1-2-6-16,4-4-6 0,-3-1-11 16,-1 0-23-16,-2-6-26 0,-1-2-34 0,-3-4-50 15,-4 0-69-15,0-2-227 16,-6 2-798 0,-6 4-447-16</inkml:trace>
  <inkml:trace contextRef="#ctx0" brushRef="#br0" timeOffset="718055.947">13971 15827 1952 0,'0'0'397'16,"0"0"-61"-16,0 0-112 0,0 0-36 0,0 0-34 0,0 0-42 15,136-35-23-15,-107 40-19 0,5 5-14 16,-2 5-8-16,1 2-7 0,2 4-10 0,-4 2-8 16,-1 1-7-16,-2 2-8 0,-4 2-4 0,-2 0 5 15,-5 2 0-15,-3 1 7 0,-4 1-10 16,-2 2-4-16,-6 1 0 0,-2 0-4 0,-3-1 10 15,-5-2 0-15,-2 0-3 0,-5-6-1 0,1-4-4 0,1-4 0 16,-3-5 3-16,2-3 4 0,0-3-3 16,-1-3 6-16,5-4-3 0,-1 0-6 0,1-3 7 15,3-5-6-15,2-3 4 0,-1-2 0 0,5-4-6 16,1-4 2-16,0 0-4 0,0-6 1 16,7 1 0-16,2-2 3 0,2-2 0 15,2-1 3-15,4-1-3 0,-2-1-2 0,5 2 1 0,1 2-3 16,5 3 3-16,-1 2 4 0,5 2-5 0,0 2-4 15,2 4 6-15,3 3-6 0,-2 2 9 16,-1 4 3-16,0 2-5 0,0 2 4 0,-3 3-5 16,1 0-3-16,-2 5 5 0,-3 4-2 0,-2 5 2 15,-4 0 2-15,0 2-7 0,-3 5 1 16,-5 0-1-16,-1 3-1 0,0-2 2 0,-6 3 3 16,1 0-1-16,-4-3-3 0,-1 0-1 15,0-4-6-15,-1-2-3 0,-2-2 3 0,-1-2-11 16,1-4-3-16,-4-1-17 0,3-2-19 0,-5-2-6 15,2-1-29-15,2-2-28 0,-5 0-59 0,2 0-156 16,0-5-733-16,5 2-636 0</inkml:trace>
  <inkml:trace contextRef="#ctx0" brushRef="#br0" timeOffset="718407.3503">14692 15396 1709 0,'0'0'632'0,"0"0"-294"0,0 0-110 15,0 0-61-15,0 0-35 0,0 0-28 0,0 0-33 16,0 0-21-16,0 0-22 0,0 0-19 16,0 0-10-16,0 0-5 0,0 0 0 15,0 0 4-15,-3-76-5 0,14 88-42 0,7 3-56 16,-3-1-105-16,1-3-241 0,-7-4-806 0</inkml:trace>
  <inkml:trace contextRef="#ctx0" brushRef="#br0" timeOffset="718783.0654">15759 15415 642 0,'0'0'693'15,"0"0"-217"-15,0 0-99 0,0 0-70 0,0 0-49 0,0 0-43 0,0 0-42 16,0 0-36-16,0 0-27 0,0 0-21 0,0 0-14 16,0 0-9-16,0 0-14 0,0 0-9 15,54-84-13-15,-54 84-17 0,0 0-2 0,0 5-7 16,0 3 5-16,0 4 5 0,0 4 0 0,0 2 4 15,0 4-1-15,-3 4 4 0,6 1-3 16,-6 6 0-16,3 0-1 0,0 4-4 16,0 2-1-16,0 4-5 0,3 1-1 0,-3-1 3 0,2-1-5 15,-2-3 4-15,2-2-5 0,0-2-4 0,3-3 7 16,-3 0-6-16,0-5 4 0,-1 1 3 16,-1-4-8-16,1-2 4 0,2-2-2 0,-2-2-2 15,-1 0 3-15,0-2 0 0,0-1-1 0,-1-1-8 16,-3-1-3-16,2-1-19 0,-2 0-18 15,-2-1-19-15,-2 0-43 0,3-2-35 0,-2-3-81 0,4-4-157 16,-2-1-587-16,4-1-753 0</inkml:trace>
  <inkml:trace contextRef="#ctx0" brushRef="#br0" timeOffset="719095.26">15856 15906 1779 0,'0'0'419'0,"0"0"-39"15,0 0-113-15,0 0-56 0,0 0-48 0,0 0-46 16,117-93-19-16,-84 80-16 0,0 2-17 16,5 1-6-16,-1 1-9 0,9 2-6 0,-2 1-4 15,2 4-8-15,-3 2-4 0,-3 0-11 0,-6 4-2 16,2 6-6-16,-10 2-2 0,1 1 2 16,-5 2-7-16,-1 3 4 0,-3 0-5 0,-4 2-2 15,-4-1 6-15,-1 3-4 0,-2 1 4 0,-5 0 0 16,-2 0-7-16,1 2 4 0,-1-3-2 15,-4 0 0-15,-3 1 2 0,4-4 0 0,-3 0-2 0,3-2 0 16,-1-5 1-16,1-1-4 0,1 0 3 16,0-3 2-16,-2-2-5 0,1 0 4 15,2-4-6-15,0-1-13 0,0-1 2 0,-3 0-24 0,1 0-15 16,-1 0-19-16,-3 0-45 0,-2-3-35 0,2-3-96 16,1 1-281-16,2 1-783 0</inkml:trace>
  <inkml:trace contextRef="#ctx0" brushRef="#br0" timeOffset="720165.5394">16782 15221 1405 0,'0'0'366'0,"0"0"5"15,0 0-82-15,0 0-62 0,0 0-38 0,0 0-41 16,0 0-37-16,0 0-31 0,0 0-15 0,0 0-23 16,0 0-12-16,0 0-13 0,0 0-11 0,0 0 1 15,-24-63-16-15,24 63-1 0,0 0 3 0,0 5-11 16,0 1-12-16,3 1-48 0,-2 3-75 15,5-1-112-15,-2-2-255 0,-3-1-673 0</inkml:trace>
  <inkml:trace contextRef="#ctx0" brushRef="#br0" timeOffset="721277.3874">17451 15495 1301 0,'0'0'386'0,"0"0"-94"15,0 0-42-15,0 0-31 0,0 0-25 16,0 0-17-16,0 0-37 0,0 0-31 0,0 0-20 0,0 0-18 16,0 0-6-16,0 0-10 0,0 0-8 15,36-32-10-15,-38 32-8 0,1 0-3 0,-3 3-9 16,-4 3-1-16,-2 1-3 0,-1 3-3 0,-4 2 7 15,0 2 0-15,-3 2 2 0,4 3 1 16,-4 1-4-16,-1 3-1 0,0 3-4 0,-2 4-2 16,0-1-2-16,1 2-2 0,0 1 1 0,5-1-3 15,-1-3-3-15,5-1 1 0,1-2-1 16,4-2 4-16,2-2 1 0,4 0-1 0,0-2-2 16,6 0-2-16,3-4-1 0,3 2 0 0,1-2 6 15,6 0 1-15,1-1 1 0,1-1-1 16,2-2-3-16,3-3-2 0,-2-1 3 0,4-2-2 15,-1-1 2-15,0-2-1 0,7-2-5 0,-1 0 1 16,-1-5-2-16,1-1 2 0,-2-2 2 0,2-2-1 16,0 0 0-16,-1-2-3 0,-3 0-4 15,-4-1 5-15,0-2 3 0,-6 1 3 0,-2-1 1 16,-2-2-3-16,-5 1-2 0,-2 1 0 0,-2 1 1 16,-3-1 1-16,-2 1 1 0,-1 1 2 15,-1 2-4-15,-1 1 0 0,-4 0-2 0,-2 0 2 0,0 3 5 16,-1 2-3-16,-2 2 3 15,-2 1-4-15,-3 2-2 0,1 0 4 16,-2 1 1-16,-2 5 3 0,-1 2 1 0,5 3-3 16,-3 1-5-16,6 2-1 0,3 0-3 15,0 1 1-15,4 1 3 0,2 0 2 0,3 0-2 0,0 1 2 0,8-1-4 0,3 3-1 16,-1-3 4-16,2-1-2 16,6-3 1-16,-3-1-2 0,3-2-1 0,1-2 1 0,0-3-1 15,0-3 4-15,-1-1 4 0,-2 0-5 16,3 0-2-16,-4-5-4 0,2-1-7 0,-1-1 9 15,-2-2 2 1,-1-1 4-16,1-1 1 0,-2 0-2 0,-1-2-3 16,-1 0-2-16,-1 0 1 0,0-1-1 0,-1 0 5 15,0-1 1-15,-2 2-4 0,1-1 2 16,-3 1-3-16,3 0 2 0,-3 2 7 0,0 2-5 0,0 2-1 0,-2 2-1 0,0 2-5 16,-1 2 3-16,0-1 1 15,-1 1 3-15,2 1 2 0,-1 0-8 0,1 1-1 0,1 4-3 16,2 1 0-16,2 1 7 15,3 2 2-15,2-2 1 0,2 2 1 0,3-2 0 0,4-1-4 16,2-2 0-16,4-1 1 0,1-3-2 16,5 0 4-16,0 1-3 0,1-6-4 0,1-3 6 0,-1-3-2 15,-1-1 4-15,2-2 8 0,-3-1-11 0,0-6 0 16,1 0-2-16,-3-4-6 0,0-3 9 0,-3-2 1 16,-3-2 2-16,-2-1 2 15,-3 0 1-15,-3-3-7 0,-5 2-1 0,-4-1 1 0,-2 3-1 16,-5 1 6-16,0 4-2 0,-7 1 2 15,0 4-1-15,-2 0 3 16,-5 7 3-16,3 3 1 0,-2 2 0 0,-1 4 0 0,-1 3-3 0,-3 3-3 0,3 0 1 16,-2 2-2-16,1 8 3 0,-3 3-1 15,2 4-2-15,1 2-7 0,-1 4-1 0,4 4-2 16,3 3 6-16,-1 2 2 16,4 4 0-16,1 1 3 15,4 2-5-15,2 1-2 0,2 2 4 0,-2-2 2 0,3 1-4 0,3-3 4 0,-1 0-5 0,1 0-8 16,0 2 12-16,0-1-2 15,-1 1 5-15,0 2 8 0,0-1-8 16,-4 2-1-16,3-4-4 0,-4 3-3 0,3-3 7 16,-3 0-3-16,0 0 2 0,-3-2-2 0,-1-2 0 0,2 0-4 0,1-3 2 15,-3-2 3-15,1-1-6 0,3-6 6 16,-3-3-6-16,0-3-4 0,1-3-5 16,0-3-5-16,1 0-9 0,1-3-19 15,0 1-39-15,0-2-52 0,0-1-85 0,0-3-279 0,1-1-763 16,-1-1-366-16</inkml:trace>
  <inkml:trace contextRef="#ctx0" brushRef="#br0" timeOffset="723445.3486">13552 16956 2194 0,'0'0'234'0,"0"0"4"0,0 0-44 0,0 0-22 16,0 0-5-16,0 0-24 0,0 0-47 0,0 0-33 0,0 0-21 16,0 0-11-16,0 0 5 0,0 0-1 15,0 0 2-15,-127 11-6 0,102 16-7 0,1 3-1 16,-2 4-5-16,3 5 7 15,-2 2-9-15,1 2 1 0,3 5-7 0,3-2-7 0,4-1 4 16,5 1-7-16,5-4 3 0,4-2 3 0,4-2-10 16,9-4 7-1,6-3-2-15,8-2-4 0,5-5 16 0,4-4-8 0,9-1 3 0,1-4 0 16,6-8-7-16,4-3 6 0,0-4-9 0,0-4 7 16,2-5-1-16,-4-4-1 0,3-3-1 15,-4-3-8-15,-2-6 6 16,-1 0-9-16,-7-5 8 0,0-1 4 0,-4-3-11 0,-3-4 10 15,-5-1-2-15,-6-7-1 0,1-1 11 0,-7 0-9 0,-4-2 6 16,-2 1 0-16,-7 4-7 0,2-2 7 0,-5 6-8 16,-3 2 5-16,0 2-1 0,0 6-3 15,-1 2 4-15,-4 3-6 0,0 4 4 0,3 0-1 16,0 7 3-16,0 3 4 0,0 4-3 0,1 2 7 16,1 3-6-16,0 1-7 0,0 1 7 15,0 0-9-15,0 2 5 0,1 7 2 0,3 6-7 0,0 4 5 0,1 8-6 16,1 3 2-16,-2 4 4 0,1 5-1 15,0 3 3-15,-1 2-4 0,0 3-5 16,1 5 1-16,-2-4 0 0,-1 4 5 0,3-5-1 16,-2-1 3-16,3-7-4 0,-1-7-6 0,4-6 10 15,-2-4-11-15,-1-5 7 16,1-3 6-16,2-5-12 0,-5-3 11 0,3-5-8 0,0-1 2 0,2-1 12 16,1-6-8-16,3-3 4 0,1-4-1 15,2-2-9-15,-1-4 1 0,3-2 0 16,1 0 4-16,-2-5-1 0,-1 0 6 0,2-1 0 0,-4 1-8 15,3 1 9-15,-4 0-9 0,4 4 0 16,-4-1 10-16,5 5-16 0,-4 2 12 0,4 1-4 16,1 1-5-16,1 4 14 0,0 2-13 15,-2 3 4-15,-1 4 0 0,2 1-9 0,0 4 5 16,1 3 0-16,1 5-2 0,0 4 7 0,4 3-1 16,-4 3 1-16,3 4-6 0,-1 1 1 0,5 1-2 0,-1-2 1 15,1 1 12-15,1-5-9 16,0-1 7-16,2-5-5 0,-1-4-6 0,1-5 10 15,-1-3-10-15,-1-1 6 0,-1-3-1 0,-4 0-14 16,1 0 10-16,-5-5-1 0,-4-3-4 16,3-2 17-16,-4-1-9 0,-2-3 0 0,-3-1 4 0,-1 0-8 15,-4-2 4-15,3-1 0 0,-6 0 6 0,-1 2-1 16,-1 0 2-16,0 0-1 0,0 2-5 16,-3 0 6-16,-4 0-8 0,4 4 5 0,-1 0 6 0,-2 1-11 15,-2 3 10-15,3-1-9 0,-4 0-1 16,1 2 10-16,1 2-7 0,1 1 2 0,-3 2 1 15,0 0-12-15,-1 4 7 16,-3 3 0-16,-2 4 4 0,2 1 5 16,0 3-2-16,-4 2-1 0,6 2-9 15,0 0 1-15,0 2-3 0,3-1 5 0,5-1 4 0,3 1-4 16,0-1 3-16,1-2-2 0,4-3-6 0,5-1 13 16,4-4-8-16,-1-1 1 0,4-2 4 0,-2-1-12 0,6-2 10 15,1-3-2-15,3 0-5 0,-2-5 14 16,4-4-5-16,-2 1 1 0,1-1 1 0,-2-4-8 15,-3-1 1-15,0-3 1 0,-1-1 6 0,-2-1 0 0,-1 0 3 16,-4-1-7-16,-1-3-3 0,-3 0 7 16,-3-1-6-16,-3 3 8 0,-2-1 1 0,-2 3-11 15,1-1 7-15,-1 2-4 0,-4 2-1 0,2 2 10 16,-4 3-8-16,4 4 7 0,-4 2-6 16,5 3-2-16,1 0 2 0,-1 2-4 0,2 0 8 15,-1 0 0-15,-3 9 0 0,2 1-3 0,1 4-11 16,-1 2 3-16,3 5 1 0,-1 0 2 0,0 1 6 15,1 3-8-15,6-2 2 0,-2 0-1 16,4-1-3-16,1-1 8 16,6-2-8-16,-3 0 10 0,1-2-4 0,6-3-5 0,1-3 6 0,5-4-7 15,-4-4 7-15,5-3 3 16,-2 0-1-16,3-1-1 0,0-5-8 0,-1-3 1 0,2-4 0 16,1-1 3-16,-1 0 7 0,-1-3-5 0,-4 1 5 0,-2-2-2 15,-2-4-7-15,-2 0 7 16,-2-1-3-16,-3-1 0 0,-3-2 8 0,0 2-9 0,-6-1 6 15,2 1-5-15,-4 1 1 0,0 2 9 0,2 3-7 16,-3 2 5-16,0 2-8 0,-1 1-5 16,0 2 1-16,1 1 0 0,-1 2 5 15,0 3-1-15,0 2 2 0,0 0 0 0,0 2-3 0,0 1 4 16,0 0-5-16,0 0 1 0,0 1 4 0,-2 6-9 16,-1 1 9-16,-1 2-8 0,2 4 0 15,-3 1 12-15,3 2-6 0,0 3 4 0,0 1-3 16,-2 4-10-16,3 0 5 0,0-1-2 15,2 3 3-15,-1-3 7 0,1 0-5 0,4 0 4 16,0-2-11-16,3-1 1 0,1-3 2 0,3-4 0 16,-1-1 10-16,4-3-5 0,-2-3 2 15,4-1-5-15,-3-4-2 16,4-2 2-16,0 0-2 0,-1 0 8 0,2-4-1 0,1-2-3 0,0-2 1 0,-1-4-5 16,2-2 6-16,0-1 6 15,-2 0-3-15,4 1 3 0,1-2-10 0,-3 0-1 16,-1 2 3-16,0-1 1 0,-2 1 8 0,-1 2-3 15,2 2-2-15,-2 3-2 0,-3 1-8 0,-3 3 4 0,-1 0-1 16,1 3 2-16,-4 0 7 0,-1 4-8 16,0 4 5-16,2 1-5 0,-4 1-5 15,2 4 11-15,-2 1-5 16,2 4 3-16,-2 0-4 0,3 2-5 0,-4 2 4 16,4-4-4-16,-1 2 7 0,0 0 1 0,2-1-3 15,-3-2-4-15,4-2-9 16,-1-5-1-16,-1-2 0 0,1-4 9 0,-1-3 7 0,0-2-2 0,1 0 5 15,3-3-5-15,-1-4-3 0,0-3 8 0,3-2-5 0,-1-1 6 16,4 1-2-16,-2-2-5 0,4-1 2 0,-4 1-2 0,4-3 6 16,-4 1 5-16,3 1-1 0,-1-1-4 15,-1 3-1-15,2-1-7 0,-2 2 3 0,4 1 3 16,-2 0 3-16,0 3 2 0,-1 2-2 16,2 3-2-16,-4 0-6 0,5 2 1 0,-3 1-3 15,0 0 7-15,2 5 2 0,0 3-3 16,0 2 4-16,-2 0-7 0,2 1 2 0,-3 1 5 15,1 3-4-15,-1 3 3 0,2 1-5 0,0 2-8 0,2-1 7 16,0-2-3-16,-2 1 9 0,3-4 4 16,-1 1-4-16,0-4 1 0,1-1-8 15,0-5 1-15,1-3 4 0,0-2 2 0,-1-1 4 16,3 0-3-16,2-4 0 0,-2-5-4 0,-1-2 1 0,-1-1 4 16,2-2 1-16,-4 0 0 0,0 0 1 15,2-1-11-15,-3-1 3 0,1-3 0 16,-4 0 3-16,2 1 9 0,-1 0-4 0,-2 2-2 0,-3 2-5 15,0 1-8-15,-3 3 3 0,-3 2-6 0,-1 2-18 16,-1 3-35-16,-3 2-86 0,0 1-154 16,2 0-772-16,-2 0-726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5:01:17.6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33421 1499 0 0,'0'0'0'0,"0"0"0"0,0 0 0 0,0 0 0 0,0 0 0 16,0 0 0-16,0 0 0 0,0 0 0 15,0 0 0-15,0 0 0 0,0 0 0 0,0 0 0 16,10-63 0-16,-10 57 21 0,2 2 86 0,-2-1 9 16,2 2 32-16,-2-1 31 0,0 2 7 15,0-2-4-15,0 1 9 0,0 0-22 0,0 0 7 16,-2 1 13-16,2 1-21 0,-1-1-3 16,0 0-15-16,1 2-33 0,0 0-20 0,-3 0-21 15,1 0-19-15,1 0-12 0,1 0-11 16,-1 0-17-16,1 0-7 0,-2 0-9 0,1 0-3 0,1 0 3 15,0 0-11-15,0 2 0 0,0 0-9 0,0 1 9 16,-1 3 9-16,-2 1 11 0,-2 2 18 16,-1 3 7-16,-3 2-1 0,0 3-1 0,-1-1-11 15,-2 2-7-15,1 1 4 16,0 1-6-16,-3 0 3 0,4-1-1 0,-1 0-2 16,-1 1 9-16,1-1-3 0,0 1-2 0,0-2 3 15,0 2-10-15,1 0 1 0,0-4 1 16,3 2-9-16,-1-1 5 0,1-3-5 0,1 0 3 15,0-2 1-15,1 0-4 0,0-1 1 0,2-5 0 0,0 1 2 0,0 0 1 16,-2-1 0-16,3-1 0 0,1-2-2 16,-1 1 4-16,0-1 2 0,2-1 2 0,-1-1 5 15,1 0-3-15,0-1 1 0,0 2-4 16,0-2-7-16,0 0 1 16,0 0-8-16,0 0-7 0,0 0-14 0,0 0-27 0,0-2-40 15,0 1-81-15,0-2-290 0,0 0-504 0,0 2-353 0</inkml:trace>
  <inkml:trace contextRef="#ctx0" brushRef="#br0" timeOffset="794.6622">33340 1449 0 0,'0'0'0'0,"0"0"289"0,0 0 46 15,0 0-15-15,0 0-66 0,0 0-93 16,0 0-46-16,0 0-16 0,0 0-7 0,0 0-25 16,0 0-27-16,0 0-32 0,0 0-23 0,0 0 0 15,10-34 5-15,-7 34 2 0,0 2 4 16,-1 0-4-16,5 3-2 0,-1 1 8 16,0-1 13-16,-1 1 6 0,1-1 2 0,-1 1-9 0,-3-3-1 15,0 0-14-15,3 4 16 0,1 0 9 16,-2 1-15-16,6 3 3 0,-4-4-13 0,1 0 5 15,5 8 12-15,-5-7 10 0,5 8-1 0,1-3-13 16,-1 0-5 0,-1 1-6-16,2-1 8 0,1 0 18 0,-1 2 6 0,0 0 2 15,1 0-13-15,-2 0-15 0,2 1-4 0,0-1 2 16,-1-1 9-16,-1 3 5 0,-1-3-4 0,2-1-6 16,-3-1-6-16,1 2-1 0,-4-3 1 0,0 2 1 15,-2-7 32-15,2 6 3 0,-1-6 6 16,-2 1 8-16,1 1-27 0,-2-3 4 0,0 1 1 0,1-2-6 0,-1 3 1 15,-3-7 2-15,0 0 1 0,0 0 16 16,0 0 5-16,0 0 4 0,0 0-1 0,0 0-4 16,0 0-3-16,0 0 0 0,0 0-3 15,0 0-4-15,0 0-2 0,0 0-6 0,0 0-4 16,2 6-9-16,-2 0-1 0,0 0-1 16,1-2-2-16,-1-4 11 0,0 0 1 15,-1 3-7-15,-7 1 1 16,2-2-5-16,-6 4 0 0,5-4-18 0,-4 2 0 15,-1 0 0-15,-2 1-3 0,3 0 24 0,-3-1 4 0,0 1-5 0,-2-2 6 16,-5 6-4-16,-1-3-4 0,-8 2-8 0,3-1-6 0,3 1 4 16,1-2-6-16,1 1 17 0,1-1 2 15,3 0-7-15,0-2 9 0,0 2-7 0,0-1 1 16,-1 1 4-16,1 1-3 0,1-4 2 16,0 3-1-16,0 0 1 0,0 0-7 0,0-1 9 0,1-1 2 15,-2 3-3-15,1-1 4 0,2-1-7 0,-2 0-2 16,2 0 2-16,1-2 0 15,1 1 0-15,1-1-3 0,0 0-3 0,5-1 4 0,0-1-5 16,-1 0 4-16,5 0-1 0,0 0-3 0,0 1 3 16,2-2-2-16,1 1 1 0,0-1-4 15,0 0 4-15,0 0 6 0,0 0 0 0,0 0 2 0,0 0-1 16,0 0-8-16,0 0 2 0,0 0 6 16,0 0-8-16,0 0 5 0,0 0-9 15,0 0-2-15,0 0-4 0,0 0-13 0,0 0-18 16,0 0-47-16,1 0-96 0,1 0-102 0,1 0-189 15,-1 0-697-15,0 0-23 16</inkml:trace>
  <inkml:trace contextRef="#ctx0" brushRef="#br0" timeOffset="7667.9739">14484 5863 0 0,'0'0'0'0,"0"0"0"0,0 0 0 0,0 0 0 16,0 0 0-16,0 0 0 0,0 0 0 0,0 0 0 15,0 0 0-15,0 0 0 0,0 0 0 16,0 0 0-16</inkml:trace>
  <inkml:trace contextRef="#ctx0" brushRef="#br0" timeOffset="11884.2173">17745 3272 0 0,'0'0'0'0,"0"0"0"0,0 0 0 0,0 0 0 0,0 0 233 16,0 0 10-16,0 0-22 0,0 0-30 0,0 0-29 15,0 0-25-15,0 0-24 0,1-6-15 16,-1 6-10-16,0 0-11 0,0 0-11 0,0 0-10 16,0 0-9-16,0 0-9 0,0 0-10 0,0 0-9 15,0 0-7-15,0 0-5 0,0 0-2 0,0 0-4 16,0 0-6-16,0 0-11 16,0 1-10-16,-1 1-10 0,0 0 5 0,-2 1 18 15,0 1 16-15,0 0 18 0,-3 1 5 0,3 0-7 16,-3 1-6-16,2-2-6 0,-1 1-5 0,1 0-1 0,1 0 3 15,-3 1 0-15,2-1 2 0,-3 2-1 16,3-1-1-16,-2 1-2 0,0 0-1 0,1 0 1 16,-2 1 0-1,1 0 4-15,0 0 1 0,1 0 1 16,-1 0 2-16,-1-1-2 0,2 1 5 0,-2-2-3 16,4 1-3-16,-2-2-1 0,1 1-4 0,-2-1 3 0,3 2-1 15,-1-1-2-15,-2-1 3 0,5 1-1 0,-3 0-2 16,-1 0 0-1,3 0-2-15,-1 0 2 0,-3 0-1 0,4 0 0 16,-2 0 0-16,1-1 1 0,1 0 0 0,0-2 4 16,-1 2 2-16,0-1 1 0,2-1 2 0,-1 1 0 0,0-2-2 0,-2 1 0 15,2-3 0-15,1 3-1 0,0-1 4 0,0 0-8 0,-1-1-5 0,0-1-4 0,2 0-10 16,-1 1-4-16,1-1-11 0,0 0-20 16,0 0-36-16,0 0-74 0,0 0-179 15,0 0-285-15,0 0-90 0</inkml:trace>
  <inkml:trace contextRef="#ctx0" brushRef="#br0" timeOffset="12606.9997">17945 3327 0 0,'0'0'0'0,"0"0"0"0,0 0 0 16,0 0 0-16,0 0 0 0,0 0 0 0,0 0 0 15,0 0 0-15,0 0 27 0,0 0 144 16,0 0-39-16,0 0-26 0,0 0-18 0,0 0-19 16,-56 53-13-16,48-46-13 0,0-1-11 0,1 1-8 15,-1 1-9-15,0 0-3 0,-2-1-1 16,5 1-5-16,-2 0 3 0,-1-1-4 0,0 1-2 15,1 1 2-15,-1-1 6 0,0-1 12 0,-2 3 8 16,3-3-3-16,1 1-10 0,-1 0-6 0,-1-1-1 16,2 0 10-16,-1 2 14 0,0-1-2 0,-1-1-5 31,0 0-8-31,1 0-8 0,0-1 2 16,1 0 2-16,-2 0-1 0,1-2 5 0,3 1 0 15,-2 0 1-15,3-2 2 0,0-1-4 16,-2-1 3-16,2 1-3 0,1-2 2 0,0 1-1 15,0-1-4-15,1 1-2 0,-1-1-5 0,2 0-2 0,0 1-3 0,-1-1-1 16,1 0-2-16,0 0 0 0,0 0-2 0,0 0-1 0,0 0 2 16,0 0 2-16,0 0-2 0,0 0-2 0,0 0-8 0,0 0-17 15,0 0-20-15,0 1-31 0,0-1-108 0,0 1-238 16,0 0-183-16,0-1 607 0</inkml:trace>
  <inkml:trace contextRef="#ctx0" brushRef="#br0" timeOffset="21167.0021">14471 8471 0 0,'0'0'0'0,"0"0"465"0,0 0-77 15,0 0-67-15,0 0-57 0,0 0-56 0,0 0-9 16,0 0-21-16,0 0-27 0,0 0-24 0,0 0-30 16,0 0-26-16,-13-17-17 0,13 17-10 0,0 0-7 15,3 0-9-15,-3 0-6 0,0 0-5 0,2 0-5 16,-2 0-2-16,0 0-6 0,0 0-2 0,0 0-5 15,0 0-3-15,0 0-3 0,0 2-5 16,0-1-4-16,1 2 12 0,0 2 5 0,0 0 9 16,2 3 10-16,3 1-6 0,-2 1 5 15,2 0 5-15,-3 2 0 0,4 0-3 0,-4 0-1 16,4 1-3 0,-1 1 0-16,0-1 1 0,1 0-3 0,-3-1-4 0,4 0-4 15,-4-3-1-15,3 0 1 0,1-3-1 0,-4 0 4 0,3-2 3 0,-3-1 1 16,3 0 6-16,1-3 2 15,-2 0 8-15,2 0 7 0,2-3 6 0,4-3 5 16,2-5-5-16,5-2-6 0,3-4-9 16,2-3-6-16,1-1-2 0,-2-3-3 0,4-1 0 0,0 0-2 0,0-1-2 15,-4 2-1-15,3 1-1 0,-5 0-2 16,-3 2 2-16,-1 2-2 0,-1 4-2 0,-5 1 1 16,-2 1-4-16,0 4 3 0,-3 1 2 0,-2 3 2 15,-2 0 0-15,-2 2 0 0,2-1-1 16,-3 2 1-16,-1 0 1 0,1 2-1 0,-1 0 1 0,0 0-2 15,0 0-2-15,0 0 1 0,0 0-4 16,0 0 0-16,0 0 1 0,0 0-4 0,0 0 0 16,0 0-2-16,0 0-4 15,0 0 4-15,0 0 0 0,0 0 1 0,0 0 0 0,0 0 0 16,0 0-1-16,0 0-1 0,0 0 4 16,0 0-3-16,0 0 3 0,0 0 1 15,0 0-3-15,0 0 2 0,0 0-2 0,0 0-1 16,0 0 1-16,0 0-3 0,0 0 0 15,0 0 1-15,0 0-3 0,0 0 4 0,-1 0 0 16,1 0 0-16,0 0 1 0,0 0-2 0,0 0-3 16,-1 0-1-16,1 0 1 0,0 0-2 0,-3 0 1 0,3 0 1 15,0 0-2-15,0 0 2 16,0 0-3-16,0 0-2 0,-1 0 2 0,1 0-6 16,0 0 0-16,0 0-2 0,0 0-5 0,-1 0 0 0,1 0-8 0,0 0-6 15,-1 0-15-15,1 0-21 0,-3 4 1 0,-2 1-11 16,1 0-31-16,-3 2-52 15,3 0-128-15,-2-1-255 0,4 0-339 0,0-4 10 0</inkml:trace>
  <inkml:trace contextRef="#ctx0" brushRef="#br0" timeOffset="24591.2747">12826 7326 266 0,'0'0'634'0,"0"0"-157"0,0 0-91 15,0 0-82-15,0 0-60 0,0 0-43 0,0 0-41 16,0 0-34-16,0 0-31 0,0 0-23 0,0 0-19 15,0 0-19-15,20-52-8 0,-20 52-16 0,0 0-12 16,0 1-6-16,0 4 4 0,-5 3 4 0,-1 4 6 16,-3 2 7-16,-1 3-4 0,-3 1 2 15,-1 5 2-15,-3 0-3 0,-1 3 3 0,-2 0-1 16,-1 1-2-16,-2-1-1 0,1 1-1 16,2 0-1-16,-1 0-1 0,0-1 1 15,4-2-1-15,1-2-1 0,1-4 0 0,2-1-1 16,0-3 3-16,2-1-1 0,0-1 1 15,2-3-1-15,2 0-3 0,-1-2 0 16,5-1-1-16,-3 0-1 0,4-1 1 0,-2 0-1 0,2-2-3 16,0-1-6-16,1-1-12 0,0 0-20 0,1-1-30 15,0 0-42-15,-1 0-73 0,1 0-107 0,0 0-330 0,0 0-905 16</inkml:trace>
  <inkml:trace contextRef="#ctx0" brushRef="#br0" timeOffset="24963.4798">12897 7308 771 0,'0'0'416'0,"0"0"-50"0,0 0-156 15,0 0-26-15,0 0-25 0,0 0-28 16,0 0-34-16,0 0-30 0,0 0-31 0,0 0-23 0,0 0-5 15,0 0 0-15,0 0-1 0,56-15 9 16,-50 24 1-16,2 3 5 0,-3 1 7 16,-2 1 2-16,4 2 8 0,-5 1 5 0,0-1-3 0,3 4 1 15,-4-1-9-15,0-1-6 16,-1 2-2-16,1 1-4 0,2-1-4 0,-1 1 1 16,1 0-5-16,-1 0-3 0,1 0 1 15,1 0-3-15,0-3-1 16,0-2 3-16,0 0-3 15,-2-4-1-15,1 1-1 0,1-3-3 0,-3-1 5 0,2 1 3 0,0-2-1 16,0 2 6-16,-1-2-2 0,-2 0 0 0,0 0-1 0,0 0-4 16,0-1-2-16,0 1-11 0,-3-2-16 0,-3 1-22 15,3 0-29-15,-3-2-36 0,0 1-54 0,-1 0-84 16,-4-1-192-16,2-2-388 0,4-1-320 0</inkml:trace>
  <inkml:trace contextRef="#ctx0" brushRef="#br0" timeOffset="25330.3704">12532 7798 0 0,'0'0'612'0,"0"0"-29"0,0 0-184 0,0 0-66 0,0 0-81 0,0 0-81 0,0 0-78 15,0 0-53-15,0 0-14 0,0 0 6 16,0 0 9-16,0 0 15 0,0 0-5 0,0 0 0 15,81-13 1-15,-57 12-7 0,6 0-1 16,1 0-5-16,-1 0-11 0,5-1-2 0,-1 0-6 0,1-1-2 16,0-1 2-16,0 0-3 15,1 2-2-15,-2-3-3 0,1 0-1 16,-3 2-2-16,-1-2-2 16,1 1 0-16,-5 0-4 0,-1 1 5 0,-3-1-3 0,-3 1 1 15,-3 0 3-15,-6 2-3 16,-1-2 1-16,-4 2 4 0,-2 0 0 0,-3 1 10 15,-1 0 9-15,0 0 3 0,0 0 8 0,0 0-8 0,0 0-7 0,0 0-5 0,0 0-11 16,0 0-2-16,0 0-4 0,0 0-6 16,0 0-7-16,0 0-18 0,0 0-37 0,-1 0-53 0,0 0-38 15,-1 3-115-15,1 0-601 0,0 0-721 0</inkml:trace>
  <inkml:trace contextRef="#ctx0" brushRef="#br0" timeOffset="31883.7885">20085 9201 0 0,'0'0'465'0,"0"0"35"0,0 0-109 16,0 0-68-16,0 0-48 0,0 0-51 15,0 0-39-15,0 0-31 0,0 0-19 0,0 0-15 16,0 0-15-16,0 0-23 0,42-63-15 16,-42 62-11-16,0 1-12 0,0 0-8 0,0 0-12 0,0 0-13 15,0 0-13-15,0 0-7 0,0 0-2 16,-6 3 3-16,0 4 8 0,-6 2 6 0,-3 3-1 16,-1 3 1-16,-4 2-5 0,-4 1 3 15,0 3 2-15,-6 3 0 16,-5 1 4-16,-1 0-5 0,-2 4 0 0,1 0-1 15,1-1-4-15,-1 1 3 0,2-1 1 0,5-4 0 0,-1 0-1 16,6-2-2-16,1-3 0 0,3-3-1 16,5-1 5-16,0-2-1 0,3-1-1 0,2-3 0 15,2-1-4-15,2-2 2 0,-1-2 1 0,6 0 0 16,-1-3 4-16,1 0-5 0,2 0-2 0,0-1 0 0,0 0-6 16,0 0-3-16,0 0-15 0,0 0-33 15,1-2-52-15,3-2-91 0,2 0-188 0,-1-1-564 0,0 2-559 16</inkml:trace>
  <inkml:trace contextRef="#ctx0" brushRef="#br0" timeOffset="32259.6438">20042 9142 511 0,'0'0'630'16,"0"0"-119"-16,0 0-185 0,0 0-71 0,0 0-60 0,0 0-47 16,0 0-52-16,0 0-30 0,0 0-27 0,0 0-17 15,0 0-3-15,0 0-2 0,0 0 7 0,0 0 5 16,81 2 1-16,-66 7 2 0,-1 1-1 16,1 3 5-16,0 0 0 0,1 2 2 15,3-1-4-15,-2 4-6 0,1-1-5 0,2 1-3 16,0 1-6-16,3 3 1 0,0-3-2 0,0 1-2 15,0 0 4 1,3-1-8-16,-4 1 1 0,2-2-3 16,-2-1 3-16,-1-2-3 0,-5-1-1 0,2-1-1 0,-6-2-4 0,3-1 3 15,-5 0 3-15,-1-3 2 0,-3 0 1 16,3-1-2 0,-4-2-2-16,1 1-1 0,-2-2-8 0,0 0-8 0,-3-1-16 0,0-1-33 15,-1 0-47-15,0-1-76 0,0 0-144 0,0 0-338 16,0 0-853-16</inkml:trace>
  <inkml:trace contextRef="#ctx0" brushRef="#br0" timeOffset="32696.7464">20468 9520 0 0,'0'0'417'0,"0"0"150"16,0 0-152-16,0 0-75 0,0 0-68 0,0 0-59 0,0 0-53 0,0 0-35 0,0 0-27 0,0 0-14 16,-134 0-14-16,110 5-7 0,4 1-5 0,-4 1-5 15,-2 0-2-15,-1 1-4 0,-3-1-7 16,-3 2-2-16,0 1-7 0,-2-1-2 0,-1 2 2 0,0 0-2 16,0-3 2-16,-3 2-3 0,2-1-4 15,1 2 0-15,1-2-1 0,2-1 0 16,2-1 1-1,3 1-1-15,1 0-3 0,1-1-1 0,3-1-2 16,1 1-3-16,4-2 2 0,-1 0-4 0,4-1-1 0,0 2-1 16,5-3-4-16,1 0 3 0,3-1 0 15,0 1 0-15,2-2 1 0,1-1-1 0,0 0-1 0,2 2-3 0,0-2 0 0,1 0 3 16,-2 0 0-16,2 0 3 0,0 0-2 0,0 0 1 16,0 0-3-16,-1 0 0 0,1 0 3 15,-1 0-3-15,0 0 0 0,-1 0 0 16,1 0-5-16,0-2 0 15,1 2 0-15,-1 0 1 0,-1 0-3 16,1 0-25-16,-4 0-33 0,2 8-65 0,-5 5-136 0,3-1-728 16,1-4-752-16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32:19.10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885 974 0 0,'0'0'0'0,"0"0"0"16,0 0 433-16,0 0-85 0,0 0-42 0,0 0-42 15,0 0-12-15,0 0-22 0,0 0-27 0,0 0-23 16,0 0-34-16,0 0-26 0,51-101-11 0,-51 97-18 16,-7 0-12-16,3 1-18 0,-4 1-28 15,-3 1-16-15,-3 1-15 0,-3 0 4 16,-3 7-3-16,1 0 8 0,-2 1 0 0,5 0 15 16,-4 0 6-16,5 2-9 0,-6 1 0 0,1 2-16 0,0 2-9 15,-2 1 7 1,-1-1-2-16,3 2-5 0,3 2 12 0,-1-1-18 15,0-1 6-15,6 3 5 0,1-1 8 0,1 1 16 0,7 0-4 16,3 10 6-16,5-4-10 16,17 7-25-16,9-3 2 0,8-6-3 0,10-2-2 15,-1-2 18-15,-1-6-2 0,0-2 0 0,-5 0-2 16,-3-3 3-16,-6-1 0 0,-3 1-4 0,-2-1 0 16,-7-1-4-16,-3 0 0 0,-5 2 1 0,-4-3-1 0,-5 2 3 15,0 1-2-15,-4-1 3 0,-4 3 0 0,-5 0 1 0,-4 2 2 16,1 0-1-16,-7-1 3 0,-2 2-2 15,1 0-2-15,-3 0 0 0,-4-2-3 0,2 0 1 16,-1 1 2-16,-4-2-3 0,2 0 0 16,3-2-4-16,4-4-9 0,9-1 12 15,-5-1-29-15,9-2-36 0,-1 1-53 0,-6-1-113 0,7-1-252 16,0 0-663-16,2 0-6 0</inkml:trace>
  <inkml:trace contextRef="#ctx0" brushRef="#br0" timeOffset="251.8532">1156 938 997 0,'0'0'992'16,"0"0"-536"-16,0 0-135 0,0 0-120 0,0 0-56 15,0 0-33-15,0 0-30 0,0 0-25 0,0 0-43 16,0 0-20-16,0 0-10 0,0 0-5 16,0 0 16-16,-4-14 9 0,4 31 10 0,4 5-2 15,3 2-2-15,-1 5 2 0,-1 3-7 0,4 4 5 16,1 0 8-16,-1 2-1 0,0 1 3 0,0-1-3 15,-3 1-10-15,2-1 1 16,-1-1-1-16,-3-3 3 0,3 0-7 16,-4-5-6-16,-1 1-11 0,0-4-23 0,-2-2-21 15,0-1-29-15,0-2-29 0,-4-2-53 16,0-3-73-16,-3-1-144 16,4-4-476-16,-2-5-667 0</inkml:trace>
  <inkml:trace contextRef="#ctx0" brushRef="#br0" timeOffset="1104.6517">925 1377 441 0,'0'0'426'15,"0"0"-120"-15,0 0-20 0,0 0-15 0,0 0-59 0,0 0-58 16,0 0-50-16,0 0-30 0,133-63-16 15,-101 53-7-15,3 0-8 0,3-2-8 0,2 0-1 16,-2 1-12-16,-3 2-8 0,4-2-5 0,-7 2 3 0,-2-1-2 16,-1 3-5-16,-8-1 12 0,-1 2 11 15,-9 1 42-15,0 1 27 0,-3 1 11 16,-3 1-7-16,-2 1-20 0,-3 1-12 16,0 0-11-16,0 0 1 0,0 0-7 0,0 0-15 15,0 0-5-15,0 0-14 0,-1 0-12 0,-3 0-5 16,3 0-12-16,0 1-6 0,0 1-8 0,1-1-8 15,-1 1-16-15,1 3 6 0,-2 3 16 0,-2 5 17 16,3 5 19-16,2-1 0 0,-1 0-3 0,7 0 1 16,3 1-1-16,4-4 3 0,7 0 6 15,2-3-9-15,3-2 7 0,3-2-4 0,1-5-2 16,1-2 3-16,0 0-1 0,0-3-4 16,0-8-3-16,0-1 2 0,-1-5-3 15,-1 1 0 1,-5-2 5-16,-2 2-1 0,-6 1 2 0,0 0-2 15,1-2-8-15,-1-4 3 0,4-2-3 0,-2-1 4 16,-1-4 8-16,0-2-1 0,-4-1 0 0,0 0-1 0,-7 0-4 0,0 1 1 16,-5 3-3-16,-1 0 4 0,0 2 3 0,-5 4 0 0,0 3 6 0,-4 3-2 15,2 3 7-15,2 4-1 0,-2 3-9 0,5 4-12 16,-3 1-12-16,0 1-3 0,1 9 10 0,-2 5 6 16,-2 5 6-16,3 3 3 0,-3 10-1 15,-1 4 2-15,-1 19-6 0,-3 17-2 0,-3 10 3 16,3 7 0-16,2-12 6 0,3-12-6 0,6-13-3 15,1-8 0-15,1-5 2 0,0-2 4 16,2-7 0-16,0-4-2 0,4-7-4 0,-3-7-4 16,1-5-6-16,-1-3 6 0,-3-2 8 0,1-3 8 0,-1 0 18 15,0-3-1-15,0-7-7 16,1-3-4-16,1-8-13 0,1-3-6 0,0-5 5 16,-1-4-2-16,-1 0 1 0,6-1-4 15,-2-5 1-15,3-4-2 0,3 5 5 0,-1 2-3 16,1 4-2-16,-1 4-5 0,1-1-13 15,5-1 7-15,-2-1 0 0,6 1 7 0,0 1 2 0,1 1 0 16,4 4-6-16,-2 6 7 0,-1 1-1 16,1 4-1-16,-1 4 9 0,2 2-13 15,-4 5 2-15,1 1 1 0,-2 1-7 0,0 1 7 0,-1 7 1 16,-2 1 5-16,1 3 2 0,-4 2-2 0,-1 1 0 0,-2 3 0 16,-4 1-3-16,-3 2 7 0,-3 7 1 15,0 1 2-15,-6 3-8 0,-7 0-2 0,-1-7-5 16,-3-4 5-16,-3-3 12 0,2-2-3 15,-2-2 5-15,-3-1-4 0,0-3-1 0,-5 1-4 0,5-3-2 16,-5-2 1-16,-1 1-2 0,1-1 4 0,0-1-3 16,0-2 2-16,-1-2-2 15,4 0 2-15,0-1-2 0,4 0-15 0,2-2-22 16,8-5-38-16,4-1-58 0,4-2-95 0,3 1-294 16,0 2-696-16</inkml:trace>
  <inkml:trace contextRef="#ctx0" brushRef="#br0" timeOffset="1591.4173">2705 874 1642 0,'0'0'353'0,"0"0"-37"0,0 0-84 0,0 0-30 15,0 0-27-15,0 0-35 0,0 0-41 16,0 0-37-16,0 0-29 0,0 0-17 15,0 0-2-15,0 0-5 0,0 0 0 0,0 0-3 16,42-119-5-16,-23 113-1 0,0 1 0 16,3 2 4-16,-1 2 5 0,-1 1-8 0,2 1-3 0,-1 8-1 15,-1 1-7-15,-2 4 12 0,1 4 9 0,-6 5-2 16,-3 2 1-16,0 5-5 16,-6 1-2-16,-3 2 2 0,-1 2 0 15,-4-1 2-15,-5 1 2 0,-4-2-8 16,-8 6 9-16,-7 4-5 0,-7 0-5 0,-4-3 7 15,5-9-8-15,3-8 6 0,6-4-2 16,2-5 2-16,5-1-2 0,3-4-1 0,7-2 2 0,3-3-4 0,5-4 3 16,0 0-7-16,9 0 6 0,5-3 9 0,8-5 5 0,13-2 6 15,7-3-6-15,9-1-7 0,6-3-12 0,0 3 6 16,-7 2 0-16,-8 4 5 0,-6 0 15 0,-2 0 0 16,1 0-3-16,1 1-4 0,2-2-10 0,2 2-7 15,1 0 5-15,-6 2 1 16,0-1-11-16,-7 3 14 0,-4-1-3 0,-8 2-2 0,-3 1 15 15,-4 0-16-15,-6 1 0 0,0 0 0 0,-2 0-3 16,-1 0-2-16,0 0-10 0,0 0 3 0,-4 1 1 16,0 2-8-16,-10 4-20 0,-5 2-47 15,-7 4-106-15,-9 0-200 0,8-1-785 0,8-6-530 0</inkml:trace>
  <inkml:trace contextRef="#ctx0" brushRef="#br0" timeOffset="2055.7327">969 2146 1335 0,'0'0'163'0,"0"0"-7"0,0 0 42 0,0 0 19 15,0 0 13-15,0 0-16 0,0 0-41 0,0 0-25 16,-118 3-14-16,111-3-20 0,-2 0-12 0,2-1-11 16,4 1-16-16,-2 0-4 0,4 0-12 0,0 0-12 15,1 0-2-15,0 0-12 0,0 0-5 16,1-3-6-16,6 0-9 0,1 0-5 16,6 0-6-16,3-3 3 0,7-2-1 0,6-1 4 15,10-2 2-15,8-2-2 16,23-6 3-16,21-1-3 0,13-4 0 0,13-1-12 15,-12-1-2-15,-11 5 4 0,-7 2-7 0,0-3 12 16,-1 1 1-16,1 3-3 0,-3-3 4 16,-7 2 3-16,-1 1 4 0,-12 2-2 0,-4-1-5 0,-11 5-1 15,-9 1-7-15,-10 2 6 0,-11 3 2 0,-10 3 2 0,-3 1 7 0,-7 1-1 16,0 1 0-16,-5 0 5 0,0-1-12 16,-9 1-4-16,-3 1-6 0,-9 2-8 15,-4 3 5-15,-1-1 0 0,-1 1-2 16,3 3-12-16,1 1-23 0,4 1-40 0,4 1-46 15,0 1-83-15,0 3-144 0,4-5-501 0,8-1-843 16</inkml:trace>
  <inkml:trace contextRef="#ctx0" brushRef="#br0" timeOffset="2515.5646">763 2456 1919 0,'0'0'52'0,"0"0"35"0,0 0 74 0,0 0 14 0,0 0 37 15,0 0-48-15,0 0-39 0,0 0-35 16,0 0-19-16,0 0-21 0,0 0-14 0,0 0-5 0,0 0-13 16,0 0-3-16,-81 13-3 0,81-13 5 15,0 1 12-15,1 0 4 0,4 0-18 0,5 3 18 16,5-3-23-16,0 0 24 0,5-1-1 0,6 0 8 15,5 0-13-15,4 2-1 0,7-2 1 16,5-4-11 0,7-1 9-16,24-6-4 0,20-3-4 15,14-6 6-15,12-3-20 0,-11 0 0 0,-9-1-2 16,-3 3-2-16,-4-1 15 0,-2-1 0 0,-4 2 1 0,1-2 0 0,-3-2-3 16,-6 2-2-16,-4-2-3 0,-5 3 4 0,-4 1-9 0,-9 1-1 15,-10 4 4-15,-9 2-12 0,-9 1 18 0,-13 3-2 16,-4 3 6-16,-9 3 10 0,-5 2-4 15,-2 0 6-15,0 2-4 0,0 0-8 16,-2 0 1-16,-1 0-7 0,-1 0-5 16,-4 0-1-16,3 0-4 0,-2 0-1 0,1 0-1 0,2 0 3 0,2 0-4 15,1 0 2-15,-1 0 1 0,2 0-7 16,0 0-2-16,0 0-21 0,0 0-35 0,-1 0-32 0,-3 7-71 16,-5 2-179-16,4 0-911 15,-2-2-538-15</inkml:trace>
  <inkml:trace contextRef="#ctx0" brushRef="#br0" timeOffset="5695.997">4634 739 0 0,'0'0'409'0,"0"0"44"16,0 0-11-16,0 0-11 15,0 0-34-15,0 0-68 0,0 0-76 0,0 0-58 0,0 0-50 0,0 0-40 16,0 0-43-16,0 0-31 0,-34-48-24 0,34 48-3 15,0 0-8-15,-1 0-2 0,1 4 6 16,-1 2 3-16,-2 3 17 0,-1 5 13 0,1 3 1 16,-4 4 2-16,1 6-2 0,-4 1-7 15,2 7 1-15,-4 2-8 0,-1 1-10 32,1 4 5-32,-1 10-8 0,-2 7 4 15,0 0-10-15,4 0-6 16,3-11-4-16,3-9 3 0,0-5 15 0,3-4 0 0,1-5 8 0,-1-2-9 15,2-7-4-15,-1-2 0 0,1-5-6 0,0 0 5 16,0-1-1-16,0-1-7 0,0 0-19 0,1-2-26 0,-1-2-27 0,0-2-21 0,0-1-14 0,0 0-38 0,0-4-61 16,0 1-766-16,0-1-671 0</inkml:trace>
  <inkml:trace contextRef="#ctx0" brushRef="#br0" timeOffset="6072.393">4332 791 843 0,'0'0'783'0,"0"0"-458"0,0 0-65 0,0 0-73 0,0 0-65 0,0 0-42 15,0 0-26-15,0 0-22 0,0 0-10 0,0 0 8 16,0 0-8-16,125-41 15 0,-94 49 1 16,5 3-16-16,-1 3 1 0,4 0-14 0,2 7-2 0,-3 1 2 15,2 2 1-15,-4 3 0 0,3 1-2 0,-4 2-1 16,-3 2-1-16,-2 1 2 31,2 7-1-31,0 3 2 0,-8 6-5 0,-5-4 2 0,-8-8-1 16,-10-7 3-16,-1-5 8 15,-8-1 7-15,-5-4 10 0,-5 0 4 0,-4-1 10 0,-4-2 1 0,-5 1-6 16,-4-4-2-16,-2 1-9 0,0-3-8 0,-1 1-1 0,3-2-7 16,0-2-8-16,3 0 6 0,2-2 2 0,-1-1 2 15,2-2 5-15,5-1-5 0,0-2-3 16,3-1 3-16,2 0-4 0,3-1 5 0,2-2 3 0,3-3-9 15,-1-2-9-15,2-1-27 16,-3-3-26-16,4 1-25 0,4-2-31 16,0 1-51-16,4 0-150 0,1 2-457 0,0 4-875 0</inkml:trace>
  <inkml:trace contextRef="#ctx0" brushRef="#br0" timeOffset="6774.9094">5157 1070 127 0,'0'0'780'0,"0"0"-149"0,0 0-281 0,0 0-67 16,119-31-80-16,-83 27-67 0,3 1-35 16,0 2-31-16,1 2-16 0,-1 2-10 0,-3 6-5 15,1 2-9-15,-4 3-4 0,-3 2-2 0,3 7 0 16,0 9-5-16,-6 1-10 0,-3 2-1 16,-11-1 1-16,-9 0 7 0,-4-2 10 0,0-3-1 15,-5-2-4-15,-4-4-5 0,-4-3-2 0,2-6-1 16,-2-1 0-16,-2-3 5 0,-2-3 5 15,-4 0-7-15,-3-2-2 0,-1-1-7 0,3-1-9 16,1-4 4-16,1 1-3 0,3-3-3 16,3-3 1-16,5-3-7 0,3-1-8 0,6-3 0 15,0-2-11-15,10-2-1 0,7-5 0 16,8 0 1-16,8 0 4 0,2-3 7 0,6 2 3 0,-4 3 2 16,-3 3 7-16,-2 2 5 0,-4 4 0 0,2-2-1 15,5 1 0-15,0-2 1 0,1 1 7 0,0-1 10 16,2 1 5-16,-4 0-3 0,-3 3-9 0,-3 0 2 15,0 2-1-15,-7 1 5 0,-7 2 15 16,3 1-2-16,-8 1 1 16,-4 0-6-16,0 2-14 15,-3 1-6-15,-2 0-10 0,0 0-8 0,-1 1 10 16,-5 5-5-16,1 2 16 0,-4 2 10 0,-5 4-3 0,-6 7 6 16,-5 7-18-16,-4 7-3 15,2 2-5-15,3-4-1 0,8-1 8 0,4-5-1 0,5 0 3 0,1-4 1 0,5-2 1 0,1-2-1 0,1-4-3 16,7-3 1-16,0-1 1 15,1-4 4-15,1-4 2 0,1-2-1 0,2 1 0 0,-1-2 3 16,5-6 0-16,-4-2 6 16,6-2-3-16,-7-1 1 0,2-3-1 0,-1-1-3 0,-2-1 4 15,1-1-8-15,-2-3 6 0,-1 1 2 16,1-1-3-16,-4-1 0 0,-1 3-4 0,-3 2 2 16,1 2-2-16,0 4 13 15,-1-2-1-15,-2 0-4 0,0 1 4 0,1 0-3 16,-1 0 4-16,0 1 6 0,0 2 4 0,0 1 3 0,0 1-7 0,0 2-7 15,0 3-2-15,0 0-25 0,0 1-5 16,0 0-15-16,0 0-5 0,0 5 14 0,0 7 2 16,4 5 19-16,-1 6-13 0,-1 3 4 15,3 1 1-15,-1-3-1 0,-2 0 7 0,2 0 0 0,0 3 0 16,3 0-1-16,-2 1-17 0,3-2-50 16,1-3-36-16,3-3-50 0,-1-5-38 15,0-5-26-15,6-4-111 0,-7-3-358 0,-5-3-602 16</inkml:trace>
  <inkml:trace contextRef="#ctx0" brushRef="#br0" timeOffset="7569.2845">6557 1253 0 0,'0'0'607'0,"0"0"39"0,0 0-161 15,0 0-109-15,0 0-95 0,0 0-19 16,0 0-45-16,0 0-56 0,0 0-38 0,0 0-19 0,0 0-18 16,0 0-24-16,0 0-18 0,0 0-25 0,40-107-13 15,-40 107-8-15,0 0-7 0,-4 5 9 16,1 3 4-16,0 4-8 0,-4 5 0 15,-1 2-3-15,5 1-2 0,-1 0 11 0,1 0 2 16,5 0 1-16,-2-2-1 0,1-1 5 0,4 0-4 16,4-1 1-16,1-4-4 15,1-1 0-15,1-1 7 0,2-3 1 0,1-4 1 0,0-2 1 16,1-1-10-16,0 0 3 0,-1-5 1 0,3-4-2 16,-3-2 8-16,0 2-4 0,-3-4 2 15,-1 0-2-15,-2 0 0 16,2-1-1-16,-1-2 2 0,-1-2-1 0,2 0-4 15,-2 2 2-15,-1 2-6 0,-3 0 5 0,4 4 8 0,-3-1-2 0,-1-1-2 16,3 0-3-16,-1 1-10 0,-2 0 5 0,1 2 4 16,-3 2-7-16,-1 1 9 15,1 2-7-15,-1 2-7 0,-2 1-3 0,1 1-7 16,-1 0 1-16,0 3 10 0,0 7 6 0,1 4 3 0,0 4-10 0,1 5-4 16,3-2 1-16,-1 0 1 0,2-4 12 15,-2-1-1-15,5-1 0 0,2-1 0 0,1-1-4 16,3-3 2-16,1-1-2 0,3-3 3 15,1-5-1-15,6-1-1 0,-2 0 4 0,6-3-3 0,-1-6 3 16,1-2 1-16,0-3-4 16,-2-2 3-16,-4 0-3 15,-2 0 0-15,-3 3 12 0,-5-3-3 0,4 1 1 0,1-4-1 16,2-2-6-16,0-4-5 0,-1-2 4 0,0 1 2 0,0-3-6 16,-6 0 12-16,0-1-4 0,-5 2-3 0,-5 1 3 15,-4 2-11-15,0 1 0 0,-7 2-1 0,-6 1-1 16,-4 4 2-16,-1 2-1 0,-8 3-2 15,2 1 5-15,-6 4-4 0,-1 3 14 0,-4 1-4 16,4 2 3-16,0 2 3 0,3 8-13 0,1 1 6 16,0 1-7-16,5 3 3 0,3 2 5 0,7 1-1 15,2-1 4-15,9 2-6 16,1-1 2-16,9 1 0 0,8 0 3 0,9-2 8 16,5-2 0-16,8 3-9 0,4-5 3 0,5 1-3 0,-1-2 1 0,9-3 7 15,-3 1-5-15,5-5 3 16,-5 2-11-16,4-2 1 0,-2 0 0 0,-4-4-1 0,0 1 7 15,-2 1-3-15,-6-2 3 16,-3 0-6-16,-2 0 0 0,-7 0 2 0,-5 0-1 0,-4 0 9 16,-7-2 4-16,-5 1 0 0,-1 1 6 15,-5-2-3-15,1 2 0 0,-5 0 1 0,0 0 0 16,0 0 1-16,0 0-6 0,0 0 3 0,0 0-7 0,0 0-5 16,0 0 2-16,0 0-4 0,0 0 4 15,0 0-5-15,0 0-4 0,0 0-1 0,0 0-3 16,0 0 4-16,-4 0-2 0,3 0-27 15,0 0-33-15,0 0-46 0,-4 2-81 16,0 1-261-16,3-1-894 16</inkml:trace>
  <inkml:trace contextRef="#ctx0" brushRef="#br0" timeOffset="9202.4576">8215 1537 249 0,'0'0'540'16,"0"0"-176"-16,0 0-34 0,0 0-54 16,0 0-57-16,0 0-42 0,0 0-46 0,0 0-24 15,0 0-22-15,0 0-21 0,0 0-11 16,0 0-6-16,103-119-9 0,-73 95 5 0,0-4-6 0,0 1 0 16,-2 2-1-16,-4 1-10 0,2 1 4 0,-2-2 6 15,5-4 0-15,2-3 1 0,1-5 1 16,-2 0-9-16,0-3 0 0,-2 0-4 15,-5 0-5-15,-4 1 8 0,-7 4 0 16,-2 2 11-16,-4 5 12 0,-5 3-5 16,-1 5-7-16,0 4-10 15,-7 2-13-15,-2 4-8 0,-1 5 0 16,-2 2-12-16,-1 3 2 0,-3 1-2 0,2 9-3 0,-3 1 14 16,4 4-10-16,-2 1-3 0,5 4 4 0,6 2-8 0,2 1 9 15,3 1 9-15,2-1-5 0,8 4 3 0,8-2-4 0,2-1-2 16,0 2 3-16,7-1-2 0,1-2 6 15,-2-2-5-15,2 0 2 0,-1-1-1 0,1 1-4 0,0 2 5 0,1 0-5 16,-4 4-4-16,-1-2-2 0,-12-6-3 16,-5-2 5-16,-6 0 3 0,-1-3 4 0,-1 1 2 0,0 0-5 15,-3 0 7-15,-4-4-6 0,3 0 1 0,-2-3 4 16,2-2-6-16,2-1 5 0,-1-4-2 16,3-1-4-16,0 0 0 0,5 0-4 0,4-4 5 15,5-3-1-15,6-2 4 0,8-6 2 0,3-1-6 16,3-1-2-16,1 0 2 0,-8 3 0 15,0-1 12-15,-6 1 2 0,6 0 2 0,-2-4-5 16,2-1-12-16,0-4 4 0,1 1 2 0,-1-1 13 16,-4-3 4-16,1 3-5 15,-2 0-6-15,-7 1-4 0,2 3 4 0,-5 2 7 0,-2 2 9 16,-3 4 6-16,-3 0 2 0,-3 3 4 0,-1 4-6 16,0 1-12-16,0 3-2 0,-5 0-19 0,-3 0 0 15,-4 4 1-15,-3 4-7 0,0 3 11 16,-2 3-6-16,-3 2 2 0,0 3 4 0,5-1-6 15,-1 3 7-15,5 1-5 16,3 0-1-16,6 0 2 0,3 3-1 0,13 0 2 0,11-1-7 0,7-3-1 16,5-8-1-16,-4-8 1 0,-3-5 9 15,-4 0 7-15,-3-5 2 0,1-1 0 0,5-4-2 16,-4-4-2-16,3-1-8 0,1-2-1 0,2-2 8 16,-2-3-11-16,-3 0 9 0,0-3-5 0,-2-1-5 15,-4-1 7-15,0 2-4 0,-2-3 8 0,-4 2-4 16,-5 1 3-16,-1 0 0 0,-3 5-3 15,-4 1 5-15,-1 4-10 0,-5 1 3 0,-1 4 1 16,-4 1-8 0,-5 3 7-16,3 3-7 0,-2 1-5 0,-2 2 6 0,2 0-10 0,-3 5 12 15,5 2-7-15,-1 3-3 0,4 2 11 0,2 2-6 0,4 3 4 16,3 0 9-16,1 3-4 0,2 2 0 0,7-1 1 16,4 2-3-16,3 1-1 15,3 0 3-15,2-1 6 0,2 3-7 0,0-2 7 16,-2 1-5-16,8 6-4 0,-1 1-3 0,-1-2-11 15,-6 1 10-15,-6-6-1 0,-7-6 2 16,-4 1 8-16,-4-1-6 0,-1-1 3 0,-2 0 4 0,-5 0-2 16,-2-1-2-16,1-3-2 0,-5-2-3 15,3-1 3-15,0-3-2 0,-1-2-2 0,2-3 0 0,2 1 1 16,1-5 6-16,-1 1 8 16,5 0 2-16,0-6-4 0,-1-3-2 0,3-3-10 15,-1-3-2-15,7-3-6 0,6-3-2 0,5-5 0 0,2 2 1 16,2 1 3-16,0 3 15 0,1-1 3 15,2-3-4-15,3 1 5 0,3 0-16 16,1-2 7-16,4-1 5 0,-2 4 2 0,-2 2 5 0,-1 2-1 0,-7 4 3 16,-2 4-3-16,-4 0 3 15,-5 5-2-15,-3 1-2 0,-4 2 0 0,0 2-17 16,-3 0 2-16,-1 2 8 16,-1 3-7-16,0 5 25 0,0 2-2 15,0 3-12 1,-1 2 10-16,-5 4-11 0,3 2 2 15,-2 7 4-15,0 5-15 0,3 0 2 0,1-1-3 0,1-10-5 0,6-8 11 16,3-3 2-16,6-5-1 0,-3-1 3 0,3-5 2 0,0-2-2 16,1-1 3-16,0-6-1 0,3-4 2 15,-1-3 2-15,-5 3 4 0,-2-3-1 0,2 2 13 16,-5 0-13-16,2-4-4 0,0 2 7 16,2-4-18-16,-2 0 12 0,1-4 1 0,-3 0-6 15,0-1 4-15,-4-1-6 0,-1 0-2 0,-3 2 3 0,-2 0-1 16,-3 3-3-1,-5 1 0-15,-5 2-10 0,-5 0-5 16,-4 5 5-16,-3 0 5 0,-4 2-3 0,-3 3 8 0,0 2-19 0,-2 2-13 16,2 1-22-16,3 1-46 0,4 6-32 0,5 2-78 0,7-1-88 0,7 3-360 0,2-4-797 0</inkml:trace>
  <inkml:trace contextRef="#ctx0" brushRef="#br0" timeOffset="10291.75">11053 927 2311 0,'0'0'323'0,"0"0"-63"0,0 0-85 0,0 0-33 0,0 0-28 0,0 0-18 0,0 0-23 0,0 0-20 15,0 0-15-15,0 0-31 0,0 0-9 0,0 0-7 16,0 0 9-16,0 0 6 0,-35 3-2 16,29 8 5-16,-2 5-16 0,2-1 9 0,-2 5 6 15,4 1-6-15,0 0 5 0,2 2-7 16,2 0 0-16,0-2 5 0,7 1-2 15,0-1 5-15,2-3-5 0,4-3-3 0,1-1-3 16,1-4-5-16,1-2 6 0,4-4-5 16,-1-2 7-16,2-2-2 0,0-3-3 0,-1-4 2 0,2-3-2 15,-1-2 3-15,-3-1 2 0,4-3-3 0,-5 1 3 16,-1-4-1-16,2 1-2 0,-4-1-4 0,0 1 0 16,-3-1 2-16,0 3 7 0,-2-2 4 0,-4 2 7 0,0 4-6 15,-3-1 0-15,-1 4 1 16,-1-1-7-16,0 2 11 0,0 2 3 0,0 0 7 0,0 2-8 15,-3 2-9-15,2 0-3 16,1 2-7-16,-1 0 4 0,1 0-5 0,-1 0-14 0,-1 0-8 0,1 4 6 16,-1 2 12-16,-1 2 11 0,2 3 6 15,-4 1 1-15,3 1-9 0,0 3 3 0,0 0 3 16,1 4-4-16,1-3 6 0,0 1 0 16,0 1-2-16,2-2-4 0,1-1-4 0,3-2 1 15,-1-1 2-15,1-3 5 0,0-2-2 16,2-2-4-16,3-3 1 0,-3 0-4 0,3-3 4 0,2 0 4 15,1-1 0-15,1-4 2 0,1-1-5 0,0-3-3 16,2-2-1-16,0 0-1 0,1 1 6 16,-1-4-2-16,0-1-1 0,0 0 2 15,3 0-7-15,-3-2 3 0,0-1-3 0,0-1 0 0,0 1 10 16,1 0-7-16,-4 3 6 16,1-1-6-16,-2 2-7 0,-1 3 10 0,-3 2-4 15,-1 1 4-15,-1 1 0 0,-1 6-2 0,-3-3-6 0,-1 3-4 0,0 1-10 16,-1 0 6-16,1 0 2 15,0 5 9-15,0 0 3 0,1 4-2 0,1 0 2 16,0 1 2-16,0 3 9 16,0 2-4-16,1 0 0 0,1 1-3 0,0 0-8 15,1 0 8-15,2 1-2 0,0-1 2 0,1 1-3 0,6-4-15 0,-5 0-25 16,5-3-20-16,-2-1-13 0,4-2-2 16,0-3 25-16,-2-1 9 0,2-3 10 0,-3 0 7 0,3-5 0 15,-2-2 7-15,-1-2 3 0,-1 1-2 16,0-2 5-16,0-1-2 0,-1 0 1 0,0 0 8 15,-1-2-1-15,-1 4 6 0,-1-5 10 16,0 3-9-16,0-2 1 0,-2 4-7 16,1-1-2-16,0 3 9 0,-4 0 4 15,1 0 7-15,0 3 17 0,-4 1 7 0,1 0 0 0,0 2 2 0,-4 1-11 16,0 0-11-16,1 0-1 16,-1 0-12-16,0 0-15 0,0 0-6 0,0 0 0 0,1 4 6 15,1-1 11-15,0 3 2 0,2 2 3 0,2-1-6 16,0 2 3-16,3 2 3 0,1 0 0 0,5 1 2 15,-1-2 3-15,4 1-6 0,2 0 0 0,2-2-1 16,1 0-2-16,2-3 5 0,2-3-1 16,2 0 2-16,-2-3-4 0,-2 2-5 0,4-2 1 15,-3-2 1-15,-2-3 5 0,-2 1 9 0,-1-4 0 16,-1-1-8-16,0-1 0 0,-1-1-1 16,-3-1 8-16,0-2 8 0,2-1 5 0,-6-1-6 0,3-1 0 15,-4 1 0-15,-1-2 4 0,-3 1 25 16,-1 2 6-16,-4 1 12 0,-1 1-11 15,-1 5-26-15,0 0-12 0,-4 2-14 0,-4 2 10 0,-3 2-5 16,0 2 2-16,-4 0-9 0,0 0-8 16,-4 5 2-16,0 3-2 0,-1 2 13 15,-1 4-2-15,4 2 0 0,0 0 0 0,0 2-3 0,2 3-1 16,4-1 12-16,1 0-3 0,4 0-3 16,5-1-4-16,1 0-8 0,2 0-3 0,9-2 1 0,3 1 4 15,6-1-16-15,2 0-18 16,2-1-53-16,6 0-45 0,1-3-75 15,5-1-194-15,-10-3-792 0,-7-2-473 16</inkml:trace>
  <inkml:trace contextRef="#ctx0" brushRef="#br0" timeOffset="10943.131">13948 694 2208 0,'0'0'170'0,"0"0"2"0,0 0 2 16,0 0-10-16,0 0-41 0,0 0-23 0,0 0-37 0,0 0-33 16,0 0-35-16,0 0-21 15,0 0 7-15,0 0 7 0,0 0 17 0,0 0 17 16,12 14 12-16,-7 11-1 0,0 4 2 0,-1 4-5 0,-1 4-7 16,-1 2-11-16,-2 2 3 0,0 0 3 15,0 0-12-15,-2 0 8 0,-2-2-7 0,0-3 0 0,1-4 2 16,-1-4-3-16,0-4 1 15,3-8-3-15,0-3 4 0,0-3-1 16,1-4 13-16,0-3 14 0,-2-3 26 0,2 0 18 16,0 0-1-16,0-1-23 0,-2-6-39 0,2-3-17 15,0-1-18-15,0-4 10 0,4-2 7 0,0-2-1 0,5-2-11 16,0 0-5-16,2 1 2 0,3 0-4 16,3 0 11-16,4 1 4 0,1 5-2 0,3-3 0 15,-1 4 0-15,3 2-1 0,-2 3-9 0,2 1 14 0,-2 3 0 16,1 2-5-16,-2 3 8 0,2-1-8 15,-3 0-4-15,2 5 12 16,-2 4-6-16,-1 1 6 0,-2 1-1 0,-1 2-11 0,-4 1 9 0,0 0-9 16,-3 4 10-16,-3-2 4 0,-2 0-4 15,-2 2 3-15,-4 0-5 16,-1-1 0-16,0 0 12 0,-3-2-10 0,-6 2 0 0,-2-3 0 16,-8 4-9-16,-10-3 9 0,-2-3 0 0,-1-2 3 15,1-4 0-15,2-4 3 0,1 0 3 0,4-2-3 16,2 0-2-16,0 0-1 0,6-3-3 0,3 0-1 0,1-1-20 15,1 0-27-15,4 0-37 0,-1-4-62 16,2 0-95-16,3 3-352 0,3 1-609 16</inkml:trace>
  <inkml:trace contextRef="#ctx0" brushRef="#br0" timeOffset="12243.1988">14944 977 944 0,'0'0'648'0,"0"0"-150"0,0 0-123 15,0 0-83-15,0 0-66 0,0 0-105 0,0 0-49 16,0 0-35-16,0 0-27 0,0 0 9 0,0 0-3 16,0 0-3-16,0 0 8 0,0 0-1 0,-102 17-6 15,81-4-2-15,2 2-10 0,-1 2-2 16,6 1-2-16,-1-1-4 0,5 1 16 0,6 0-8 16,2 2 8-16,2-3-4 0,0 0-3 0,4 0-1 15,7-2-5-15,0-3 5 0,5-1 0 0,-2-2 3 16,5-3 8-16,1-1-1 0,0-5-3 15,1 0 0-15,-1 2-1 16,0-4-3-16,0-3-5 0,-3-3 13 0,0-2-17 16,0 1 4-16,-6-3 2 15,1-1-15-15,-1-2 21 0,2 1-10 0,-6 0 4 16,3-1 5-16,-2 0-10 0,-1 0 13 0,-4 2-6 0,-1 0 3 16,2 2 3-16,-4 0-7 0,0 3 5 0,0 1 7 0,0 2-3 15,0 0 4-15,-4 1-3 0,2 2-12 0,2 1-2 16,0 1-15-16,-1 0 0 0,0 0-4 0,0 2 0 0,1 3 10 15,-2 4 2-15,-1 0 8 0,1 3 0 16,2 2 4-16,0 2 3 0,0 2-8 0,0 0 3 16,0 1 0-16,8-1-4 0,-1 1 9 15,4-2-3-15,0-2 3 0,3-1-3 0,2-3-8 16,-1-2 4-16,2-4-7 0,-2 0 6 0,1-4 4 16,-1-1-1-16,1 0 3 0,-2-5-3 15,1-3-2-15,-2-1-2 0,4-2 4 0,-3-1 2 0,4-2 1 16,0-1 0-16,-4-1-4 0,4-2-3 15,-3-1 2-15,3 2-2 0,-1-2 4 0,-1 0 2 0,0 0-5 16,2 3 2-16,-4 2-7 0,4 0 4 16,-3 1-1-16,3 2-1 0,-2 4 8 15,-1 1-9-15,3 1-1 0,-5 2 2 0,5 3-2 0,-5 0 6 16,3 2 5-16,-3-1-2 0,4 5-7 0,-4 2-2 16,0 2-1-16,4 2-1 0,-5 3 5 15,4 1 5-15,-3 1-2 0,1 1 5 16,0 2-6-16,0 0 3 0,-3-2 6 0,0 1-7 15,2-1 6-15,-6-1-5 0,1-2-7 0,1-1 2 0,-6-3 4 16,3-1 0-16,-4-2 7 0,0-2-1 16,2-2-9-16,-3-2 4 0,0 0 1 0,1-2-2 15,-1 0 5-15,4 0 2 0,-1-4-5 16,2 0-1-16,-1-3 1 0,3-1-5 0,0-2 5 16,2 1-2-16,-3-3 2 0,2-1-6 0,1-1-1 15,0-1 4-15,-1 1-4 0,2-1 3 0,-2-1 8 16,-3 0 1-16,-1 2 1 0,4 1-5 0,-6-1-3 15,2 2-5-15,-3 3 7 0,-1-1 7 16,-1 3 0-16,0 1 6 0,0 0-4 0,0 1 1 0,0 3-1 16,0 0-8-16,-2 0 5 0,0 2-6 15,-4 0-9-15,2 0 6 0,-3-1-13 16,-2 2 8-16,0 3 8 0,-3 2-1 0,1 2 2 16,-2 1-4-16,-1 2-8 0,3 0 1 0,0 4 3 15,2 0 2-15,5 3 1 0,2-2 4 0,2 3-4 16,4 1-1-16,8 0 6 0,9 0-14 0,7-1 12 15,22 2-1-15,13 1-6 0,17-4 8 0,8-2-18 16,-13-6 0-16,-6-6 4 0,-20-4-8 16,-9 2 11-16,-7-2 4 0,-3-3-7 0,2 0 15 15,1-3-4-15,5-2-3 0,0 1 12 16,3-2-6-16,-1-2-1 0,-4 1 3 0,0-1-7 0,-5 0 0 16,-3-2 9-16,-6 2 2 0,-6-2 9 15,-1 2 8-15,-6 1-11 0,-5-2 0 0,-3 2 0 16,-2-1-12-16,-1 2 7 0,-7 0-4 0,-5 0-15 15,-3 3 10-15,-5-1-6 0,-5 3 6 16,-3 0 7-16,-2 2-3 0,-1 2 3 0,-3 0-10 16,3 8 0-16,1 1-4 0,1 1 3 15,3 4 3-15,5 1-1 0,4 0 4 0,4 2-10 0,5-1-3 16,5 1-5-16,5-2-9 0,1-1 13 0,9-1 2 16,6-4 4-16,5 0 8 0,2-5-8 0,4-1 0 15,0-3 2-15,3 0-6 0,0-3 8 0,1-4-2 16,-1-1-3-16,-1-2 2 0,-2-3 0 15,-2-1 7-15,2-3 3 0,-4-2 0 16,-1 0-2-16,-3-3-2 0,1-3 1 0,-2 0 7 16,0-3 1-16,-3-3-1 0,-4 0-5 0,1 0 1 15,-1-4-8-15,-5 3 5 0,1 3 12 16,-7-1-9-16,0 1 23 0,0 4-2 16,-6 3 5-16,-1 3 13 0,-1 2-18 15,0 4 8-15,0 1-13 0,2 4 1 0,1 3-4 16,1 0-10-16,-2 4-8 0,5 1-25 0,0 0 4 0,-1 2-2 0,2 6 5 15,-5 3 21-15,4 6-4 0,-2 3 3 16,-2 4 3-16,3 4-6 0,0 3 13 0,1 3-9 16,1 3-2-16,1-2 7 0,-1 4-13 0,0 1 13 15,3 1 1-15,0-1-7 0,3 0 5 0,2 9-17 0,2 5-36 16,2 1-38-16,-1-3-89 16,3-12-246-16,-6-11-865 0,-2-14-503 0</inkml:trace>
  <inkml:trace contextRef="#ctx0" brushRef="#br0" timeOffset="17124.4861">14227 1208 632 0,'0'0'345'0,"0"0"-31"0,0 0-39 15,0 0-17-15,0 0 7 0,0 0-21 0,0 0-51 16,-124-27-17-16,113 24-33 0,3 1-16 0,2 0-21 15,1 2-37-15,3-1-33 0,2 1-26 0,0 0-15 16,1 0-1-16,7 0 15 0,3 0 18 0,5 0 14 16,6 0 11-16,8 1-12 0,5-1-2 0,12 0-6 15,8 0-13-15,11 0 9 0,8 2-4 16,8-2-10-16,8-2 11 0,11 1-16 16,4-2-4-16,11 2 10 0,1 0-16 15,6 0 14-15,2-1-5 0,0 4-9 0,-1-4 8 0,-1 1-9 16,-3 1 3-16,-7-2 5 0,-4 2 1 0,-6-3-7 15,-9-1 0-15,-3 2 4 0,-5-2-9 0,-10 1 15 16,-2-1-6-16,-8 1-5 16,-6-2 6-16,-8 1-9 0,-10 1 5 0,-4 0 6 0,-10 1-5 15,-7 0 10-15,-7-1 3 0,-5 2-2 0,-7 1 6 0,-2-1-14 16,0 0-1-16,-8 0-13 0,-5 0-4 16,-8-1 0-16,-8 0-4 0,-3 0 4 0,-8-1 2 15,-11 2 9-15,-3 0-2 16,-8 1 2-16,-8-1-3 0,-7 2-10 0,-4 5-3 15,-6 0 6-15,-8 1-4 0,-2 3 6 0,-6 0 5 16,-8 1-6-16,-5 1 9 0,2 1-3 0,-7 0 4 16,1 0 1-16,3-1-3 0,-24 2 6 0,-13-1-3 0,-6-1-8 15,8-2 7-15,37-3-3 0,24-3 3 16,20-2 6-16,15-4-1 0,13 2-1 0,14 0 8 0,14 0 15 16,7-1 6-16,7-2-4 0,2 1-13 15,10-3-15-15,7 0-8 0,9-3-5 0,12 0 7 16,14-3-4-16,13 1 1 0,20-2 11 0,12 0-4 15,16 0 0-15,14 4 0 0,10 0-3 16,8 1 7-16,6 0-1 0,2 4 4 0,1 0-6 16,1 1-6-16,-7 2 2 0,-2 0 3 0,-10 0 2 15,-6 0 9-15,-9 1-9 0,-11-1-3 16,-9 1-4-16,-10-1-4 0,-13 0 10 0,-13-2 0 16,-9 2 10-16,-15-2-2 0,-12-1 8 0,-10 3 6 15,-9-2-16-15,-8-1-1 0,-5 1-10 0,-13 1-12 16,-11-3 10-16,-7 4-8 0,-15 0 5 0,-7-2 3 15,-13 2 4-15,-12 0 12 0,-7 5-11 0,-11-1 8 16,-4 3-10-16,-9 0-3 0,-3 2 8 16,-4 0-3-16,1 0 9 0,-2 2 0 0,4-1-8 15,3-1 6-15,4 0-10 0,7 0 6 16,9-2 7-16,10-1-8 0,12-3 7 0,11 1-9 16,14-1 5-16,9-2 0 0,15-1-15 0,14 0 11 15,8 0-16-15,19-4 5 0,14-3 7 0,17 1-7 16,12-4 9-16,17 0-5 15,17-1 6-15,10 0 2 0,14 1 1 16,6-2 3-16,5 1-10 0,4 0 2 16,-3 3 4-16,-2-1-7 0,-6-1 3 0,-5 2-1 0,-8 1-8 0,-11 1 7 0,-12 1 1 15,-11 1 3-15,-12 1 3 0,-14 1 0 16,-11 1 0-16,-11-1 0 0,-11 1 11 0,-9 0-5 0,-10 1-3 16,-5 0-9-16,-13 0-10 15,-11 0 9-15,-9 0 0 0,-11 2 4 0,-8 1 9 0,-12 2-4 16,-10-1 9-16,-10 3-10 0,-5 0-9 15,-9 0 4-15,-5 1-10 0,-4 3 19 0,4-3 0 16,-4 3-1-16,4-1 1 0,4 1-9 0,6-3 1 16,13 0 0-16,8-2 2 0,16-1 2 0,15-3 4 15,11 1-10-15,13-2-15 0,13-1-9 0,9 0-2 16,16-6 6-16,8-1 12 0,9-2 10 16,12-2-5-16,5 1 1 0,4-2 1 0,8 1-3 15,0 0 3-15,7 0 0 0,-1 1 3 16,-3 0-1-16,-1 3-3 0,0-1 1 0,-9 4 0 15,-5-2 6-15,-6 5 3 0,-6-3 0 0,-8 2-3 0,-8 2-5 16,-4 0 5-16,-7 0 0 0,-5 0 3 16,-4 0 1-16,-2 0-9 0,-1 0-1 0,-6 0-1 15,-3 2-3-15,-2 2-5 0,-3-3-43 0,-1 3-86 16,-3 2-155-16,6-3-547 0,3 0-763 16</inkml:trace>
  <inkml:trace contextRef="#ctx0" brushRef="#br0" timeOffset="20436.4036">18385 1221 528 0,'0'0'260'0,"0"0"7"15,0 0 62-15,0 0 29 0,0 0-36 0,0 0-36 16,0 0-70-16,0 0-35 0,0 0-19 15,0 0-41-15,0 0-19 0,-13-91-35 0,7 85-26 16,-2 2-11-16,0 0-16 0,-3 2 2 0,-1 0-4 16,-2 2 3-16,-4 0-7 15,-4-2-6-15,-1 6 5 0,-2 4-8 0,-4 1 9 0,1 2 2 16,-2 4-3-16,-1 1 4 16,-5 7-11-16,-6 5 6 0,1 5-7 15,2-1-2-15,10-2 5 0,8-7-5 16,8-1 2-16,4-4 3 0,4-1-5 0,5-2 0 0,0-2 1 15,5-2 2-15,5-2 0 0,2-1-6 0,4-4-3 0,5 0 3 16,3-3 9-16,6 0 6 16,5-3 8-16,6-6-1 0,2-3-10 0,0-3 0 0,1-3-2 0,1-4-3 15,-6 2 4-15,-4-2-4 0,-4 2 2 16,-3 0 2-16,0-4-8 0,3-1-2 0,3-6 2 0,-1-2-12 0,4-4 14 16,-3 0 1-16,0-3-1 0,-5 4 14 15,-2-1-9-15,-5 4 9 0,-4 1-5 0,-6 4 4 16,-3 3 1-16,-5 2-3 0,-1 5 10 0,-3 2-5 15,-3 4 9-15,-2 1-4 0,-3 3-13 16,-3 4 0-16,-2 2-12 0,-2 1-3 16,-4 1 7-16,-4 10-1 0,1 1 4 15,-4 6 1-15,2 4-2 0,-2 3-1 0,5 3-3 0,1 2 9 16,6 5-5-16,5-1 2 16,3 1 0-16,6 1-4 0,6 8 5 0,13 3-3 0,12 1 1 0,8-3 2 0,1-12-6 15,0-9-2-15,1-8-1 0,-4-3-5 16,0-4 5-16,2-4 1 0,-1-4 0 15,1-1 5-15,-1-1-5 0,-2-8 2 16,0 0-2-16,0-1 6 16,-5-1-2-16,-6 1 0 0,-4 1 7 0,-3-1-5 0,-3-1 8 0,1-1-5 0,-5 0-1 15,2-2 3-15,-2-1-7 0,-4 0 8 16,-1 1-7-16,-3 0 1 0,-2 0 4 0,-1 0-9 16,-2 1 4-16,-3 0 0 0,-3 2-6 0,-2 2 7 15,-1 1-2-15,-1 1 0 0,-3 4 6 0,-3 0-12 16,1 2 4-16,-4 1-3 0,2 7-3 0,-2 3 7 15,4 1-5-15,-2 1-2 0,4 6-1 0,4 2 4 16,3 9 1-16,6 1-2 0,2 7 1 16,10-1-6-16,11-7 3 0,5-7 6 0,7-4-2 15,5-3 1-15,2-6 0 0,3-1 4 0,1-7 2 16,-1 0-6-16,0-3-1 0,-2-8-7 16,-1-2-2-16,-1-4 6 0,-6 1-2 15,-6 0 8-15,-4-1 4 0,-1 1 2 16,0-5-5-16,3-3-1 0,-3-1-3 0,1-5-1 15,2-2 6-15,-4-1 2 0,-4-3-6 0,-1 1 4 0,-6 1 0 0,-4 0 0 16,-2 6 12-16,-4 0-3 0,0 5 3 16,-5 1 5-16,-2 4-2 0,-1 5-4 0,-2 2-3 15,0 4-3-15,0 2-4 0,-1 4 0 0,1 0-2 16,-2 8-4-16,-1 5 0 0,0 3 2 0,0 7 2 16,0 5 8-16,2 5-5 0,-1 9 5 15,-1 17-3-15,1 19-3 0,-2 9 2 0,3 3-3 16,2-12 2-16,3-9-3 0,1-11-2 0,2-4-4 15,2-5-10-15,2-9-5 0,-1-6-5 0,1-8 4 16,-1-10 3-16,0-4 3 0,0-6 7 16,2-3 0-16,-2-3 12 0,1 0 8 15,0-3-2-15,-1-6 0 0,2-4-7 0,-2-1-5 0,-2-4 2 16,2-2 3-16,0-3 0 0,0-2-2 0,-2-2 0 16,-1-3-5-16,1-2 1 0,0-2 2 15,2-2-2-15,0-5 5 0,2 1-3 0,5 5-1 16,-2 2-2-16,3 6 1 0,3 3-2 0,-1 1 1 15,2-2-3-15,5 0-1 16,0 2-3-16,2 0-2 0,3 3 2 0,0 2-3 0,0 4 9 16,-1 1 1-16,1 6-3 0,-2 2 1 0,1 3-12 15,0 2 6-15,-1 1 5 16,0 5 5-16,0 6 13 0,0 3-6 0,0 3-4 0,5 8 1 16,-3 7-7-16,-2 8 6 0,-4 2 3 0,-8-3-3 15,-7-6 0-15,-1-5-3 0,-6-3 1 0,-1-1-1 0,-3-6-2 16,-2-4-2-16,2-2 2 0,-1-4 4 15,-1-3 2-15,-2-1 4 0,2-1 1 0,-3-2 5 16,3-2 0-16,2 0 2 0,4 0 0 16,-1-2-6-16,6-4-1 0,1-2-6 0,0-2-7 15,6-2-3-15,8-3-11 0,2-3 1 0,10-2 0 16,4 0-3-16,3-1 4 0,6 0 6 0,-3 1 2 16,-4 3 11-16,-4 2 4 0,-3 2 1 15,-2 0-1-15,4-1-3 0,-1-2 3 0,0 1 0 16,-1-3 3-16,-1 0 8 0,-2 3-7 0,-1-2 0 15,-3 1 4-15,-4 2-5 0,-1-1 14 0,-2 2-1 16,-4 2 1-16,0 2 3 0,-5 0-4 16,-1 3 5-16,-2 0-6 0,0 2-7 0,-5 1-12 0,-3 2-8 15,-5 1 3-15,-1 0 0 0,-3 2 7 16,-4 4 6-16,-3 2-11 0,1 3 3 16,-1 2-11-16,0 1-11 0,1 3 15 15,3 3-4-15,-1 3 6 0,2 6 2 0,6 3-6 0,4-1-1 16,4-6 4-16,7-4 6 0,3-3 1 0,5-2 9 15,2 0-6-15,4-4-1 0,0-2-2 0,2-2-5 16,-3-2 0-16,2-3 3 0,-1 0-1 16,4-3 3-16,-2 0 3 0,6-1-2 0,-1-6 6 0,3-1-1 15,1-2-1-15,2-1 0 0,0-3-5 16,1 2-3-16,2-2 0 0,-4 3 6 16,-1 0 0-16,-3 2 12 0,-4 4-3 15,2-2-7-15,0 1-2 0,-2 3-14 0,0-2 5 0,0 2 1 0,-4 2 2 16,1-1-2-16,-3 2-3 0,-2 2-6 15,1 1-6-15,-1 5 1 0,1 2 3 0,-3-1 7 16,-1 2 6-16,-1 0 0 0,-2-1 1 16,3 0 3-16,-3 2-2 0,0-1 6 15,3-3-3-15,-2 2-3 0,2-4 0 0,1 1-9 0,3 0-3 0,6-1 0 16,3-2 3-16,4-1 3 16,9-1-3-1,3 1-8-15,6 0-7 0,3-2-5 0,2 2-1 0,3-3 2 0,0 0-2 16,-1 1-5-16,1-3-11 0,-5-1 2 0,0-1 11 0,-3-2 11 15,-2-1 18-15,-3-1 6 0,-1-2-6 16,-5 0 1-16,-3 1 6 0,-6-1 2 0,-5-1 9 16,-5 0 10-16,-4 1 2 0,-5 0 11 0,1 3 11 15,-5 0 10-15,0 2 1 0,0-2-5 0,-3 1-14 16,-2-1-7-16,-3-1-11 0,-3 2-16 0,0 0 3 16,-4-1-5-16,-3 1 3 0,-3 2 6 0,-5 1-15 15,4 3 0-15,-6 0-1 0,3-1 2 0,-2 5 7 16,-2 6-1-16,-2 5-4 0,3 0-11 15,2 7 0-15,7-2-6 0,7 1 4 16,3-3 4-16,7 1-4 0,2-2-2 0,0-2-4 0,4-1 0 16,7 0 6-16,2-4 6 0,2-1 4 15,3-2 4-15,0-3-6 0,1-3 4 0,2-1-2 16,3 0-1-16,-2-5 8 0,6-1-5 0,-1-4 6 16,0-1-2-16,3-2-4 0,-2-2-2 0,-3-3 3 15,2 0 8-15,-7 1 1 16,-1-1 3-16,-6 5 6 0,4-5-7 0,-4-1-4 0,6-2 0 15,0-5-2-15,-4-3 1 0,4-2 0 0,-1-2 0 16,-5-1-3-16,0 1-1 0,-3 0 7 16,-3 4 1-16,-3 2 3 0,-1 3 8 0,-4 4-2 15,1 4 5-15,0 3 5 0,0 3-1 0,0 3 0 16,-2 3-5-16,-1 0-13 0,2 3-12 0,1 1-20 16,-3 0 5-16,-3 6 1 0,2 4 1 15,-4 2 19-15,-1 4-16 16,-1 6 11-16,0 3 5 0,-1 3-1 0,1 5 9 0,1 2-8 0,4 1 3 15,0 10-6-15,4 5-1 0,2 2-6 16,6-6-5-16,3-10 5 16,2-10-6-16,4-8 11 0,0-2-4 0,3-3 4 0,3-2 4 0,5-6-4 0,2 1 3 15,2-3 1-15,2-4-7 0,-1 0 4 16,-1 1-4-16,1-6 1 0,-4-1 4 16,1 0-1-16,0-2 1 0,-4-4-1 0,3-2 1 0,-1 0-3 15,-3-3 3-15,2 1 2 0,-6 0 0 16,-6 1-1-16,-2 4 7 0,-3-1-3 0,-3 0 2 0,-2-1-5 15,2-1-6-15,-3-2 6 0,-2 1-5 16,1-1 8-16,-4 4-6 0,2 0-1 0,-3 1 0 16,-5 1-3-16,0 2 5 0,-2 2-8 15,-2 1 2-15,-1 3-3 0,-5 1-3 16,-2 1 5-16,0 1 4 0,-2 6 4 0,0 3-1 0,-2 2-2 16,-1 7 4-1,0 7-10-15,1 4-1 0,4 1 3 0,9-2-12 0,8-4 10 0,3-3 2 0,1-4 0 16,5 0-10-16,2-1-4 0,2-4 3 15,1-3 1-15,6-2 9 0,0-1 6 0,2-1-1 16,6-4 2-16,1-1 3 16,1-1-1-16,1 0-2 0,0-2-1 0,-2-4 4 0,2-1-5 0,-1 0-1 15,-2-1 1-15,3-1-9 0,-4-2 4 16,4 2-2-16,-1-3 1 0,-3 3 5 0,-1-1-2 16,-4 2 5-16,-1 1-4 0,-7 1-3 0,0 2 8 15,-2-1-5-15,-2 2 0 0,-3 0 2 0,2 1-2 16,-4 1 2-16,0 1-2 0,-1-1 0 0,1 1-13 15,2 0-5-15,-2 0 0 0,-1 2-4 16,2 3 8-16,3 0 1 0,-3 2 4 16,5 3 8-16,-2 0-2 0,-1 1 6 0,4 0-1 15,1-1-5-15,1 1 9 0,0-3-6 0,5 0 2 16,-2-2 5-16,3-1-7 0,-3 0 1 0,4-2-3 16,-1-2-7-16,-1 0-6 15,4 1-9-15,0-2 3 0,2 0 5 0,4-4 2 0,-2-1 8 0,2 1-5 16,-2-3 4-16,-1 1 0 0,-3-3 6 15,-2 1 2-15,-1-3-1 0,-6 1 9 0,-2 0-2 0,-4 0 3 16,1 0-1-16,-3 2-5 0,-1-1 4 16,3 1 0-16,-2 0-3 0,-1 4 3 15,3-1-6-15,-2 2-2 0,0 0 5 0,2 1-8 0,-3 1 5 16,-1 0 0-16,1-1-2 0,2 1 0 16,-2 1-5-16,1-1-5 0,3 1-9 0,2 1-3 15,-2-1-4-15,3 4-1 0,2 2 10 0,0-1 5 16,4 2 10-16,1 2 7 0,4-1-1 15,3 2 5-15,1-2-3 0,4 1-1 0,-1-1 3 16,2 0-6-16,1-4 4 0,1-3-1 16,0-1-1-16,-1 2 4 0,-1-6-3 0,-2-3 6 0,-5-3 3 15,0-2 2-15,-4-1 7 0,-5 0-2 16,-4 1 8-16,2-1-4 0,-1-2-3 16,0-5 1-16,2 0-20 0,-1-5 6 0,5-1-9 0,-4-2 2 15,-2-3 7-15,2 2-7 0,-3 2 11 16,0-1 9-16,-3 4 14 0,-2 5 10 0,-2 0-3 0,0 4-2 15,-2 4 0-15,0 3-5 0,0 2-6 0,0 2-12 16,0 3-20-16,0 0-18 0,-1 1-10 16,0 0 8-16,-2 6 0 0,-5 2 15 0,4 4 16 15,-4 3-11-15,-1 4 14 0,-1 4-8 16,-1 3 7-16,1 2 1 0,-3 13-9 0,-1 9 11 16,0 7-20-16,3 3 7 0,3-7 0 0,5-7-6 15,4-6 12-15,-1-5-5 0,2-2-3 16,1-5-4-16,3-5-18 0,-2-2-17 0,2-5-24 0,-4-3-15 15,0-4-10-15,4-4-26 0,-4-1-27 16,0-2-40-16,4-2-137 0,-3 0-197 0,2-2-532 16,-2-2 222-16</inkml:trace>
  <inkml:trace contextRef="#ctx0" brushRef="#br0" timeOffset="20778.1866">23712 1268 1463 0,'0'0'289'16,"0"0"2"-16,0 0-49 0,0 0-47 0,0 0-58 16,0 0-38-16,0 0-18 0,0 0-40 15,0 0-16-15,0 0-16 0,0 0 0 0,0 0 2 0,0 0-3 16,119-27 15-16,-91 27 2 16,7 1 1-16,0-1 0 0,5 0-9 0,2 0 4 0,3 0 3 15,-1 0 10-15,-3 2 9 0,-1-2 2 0,-1 0 5 16,-5-2 1-16,-5-3-7 0,-2 1 4 0,-5 1-7 15,-4-3 7-15,-5 1-3 16,-3 0-7-16,-1 0 0 0,-5 1-13 16,1 0 0-16,-3-1-4 0,-2 3-5 0,1-3-3 15,-1 1-6-15,0 2-8 0,0 0 1 16,0-1-2-16,-1 1 12 0,1 0-7 0,0 1 4 0,0 1-10 16,-1-2-9-16,1 2 9 0,0 0-19 0,-1 0-7 0,-2 0-23 15,0 0-34-15,-2 3-42 0,-4 0-109 0,2 2-372 16,1-3-1072-16</inkml:trace>
  <inkml:trace contextRef="#ctx0" brushRef="#br0" timeOffset="23857.7151">1277 2683 2711 0,'0'0'110'0,"0"0"13"0,0 0 19 0,0 0 0 0,0 0-25 15,0 0-18-15,0 0-19 0,0 0-25 0,0 0-17 0,0 0-21 16,0 0-14-16,0 0-14 0,-43-102-4 0,41 109 6 16,0 5-1-16,-2 4 13 0,2 6 2 0,-1 4 1 15,-4 8 5-15,4 4-6 16,-3 6 3-16,3 4-4 0,-4 2 1 0,3 4 2 15,-3 3-1-15,4 0 2 16,-3 0-1-16,3 2-2 0,0-4 3 0,-1-2-3 0,2-4-2 16,2-2 0-16,0-5-7 0,0-2-7 15,0-4-15-15,0-3-24 0,1-4-35 0,4-4-41 0,-2-1-51 16,-2-6-90-16,1-4-173 0,2-4-599 0,-3-4-427 0</inkml:trace>
  <inkml:trace contextRef="#ctx0" brushRef="#br0" timeOffset="24247.0538">854 3131 1513 0,'0'0'326'0,"0"0"0"0,0 0-91 0,0 0-68 16,0 0-84-16,0 0-45 0,0 0-20 0,0 0-9 16,0 0 6-16,0 0 2 0,0 0 1 0,0 0 0 15,143-8 2-15,-98 11-4 0,4 1-3 0,5-3 3 16,14 0 0-16,7-3-7 0,5-7 2 15,-1-3-3-15,-16-1-1 16,-13-2 7-16,-10 0 2 0,-8 1 5 0,-3-3 10 0,-7-1 5 16,-3-1 4-16,-3-1 4 15,-8 0 4-15,-2 0 16 0,-5 1 8 0,-1 0 0 0,0 2-4 0,-1 0-15 16,-3 1-4-16,-2 2 0 0,0 1 0 16,2 3-8-16,0 3-7 0,-1 2-9 15,3 3-10-15,2 1-5 0,0 1-7 16,-1 0-11-16,1 1-11 0,-1 7 0 0,0 5 1 15,-2 6 7-15,1 6 8 0,0 7 0 0,2 0 3 0,0 7 0 16,0 0 2-16,0 4 0 0,0 1-3 0,0-3 1 0,0-2 1 16,0-3-1-16,0-5-2 0,2-5 1 0,3-5-5 15,-4-1-9-15,1-4-20 0,-2-2-29 16,1-5-33-16,0 0-44 0,-1-5-74 0,0-3-52 16,0-1-431-16,0 0-926 0</inkml:trace>
  <inkml:trace contextRef="#ctx0" brushRef="#br0" timeOffset="24442.0281">1438 2470 2027 0,'0'0'176'0,"0"0"-9"0,0 0-38 15,0 0-34-15,0 0-34 0,0 0-58 0,0 0-34 0,0 0-14 16,0 0 6-16,0 0 31 0,0 0 3 0,0 0-51 15,0 0-117-15,0 0-242 0,89 97-546 0,-80-86 36 0</inkml:trace>
  <inkml:trace contextRef="#ctx0" brushRef="#br0" timeOffset="25282.4894">1960 2793 1542 0,'0'0'261'16,"0"0"-26"-16,0 0-95 0,0 0 19 0,0 0-2 16,0 0-31-16,0 0-29 0,0 0-13 0,0 0-5 15,0 0-11-15,0 0-9 0,0 0-10 16,96 117-8-16,-88-92-9 0,-1 2-9 16,-1-1-4-16,1 2 1 0,-3-1-1 0,0 2 2 0,1-2-7 15,-4 0-3-15,2-2 0 0,0-3-5 16,-3-2 4-16,0-6 0 0,0 0-1 0,0-3 5 15,0-4-5-15,0-1-1 0,0-3 1 0,0-2 3 16,0 0 14-16,-2-1 16 0,2 0 13 0,-1 0-4 16,-2-4-11-16,2-4-17 0,-4-2-16 15,1-1-4-15,2-4-1 0,0 0-2 16,0-2-2-16,2-4-8 0,-1-1 4 0,1-1 2 0,1-3 1 16,4 4 6-16,0-2-5 0,1 3-3 15,4 0 3-15,0 3-4 0,0-1 3 0,0 3-1 16,4 1-2-16,-1 3 2 15,1 0-3-15,-3 3 2 0,3 1 0 0,-2 2 0 0,1 2-2 16,0 4-6-16,2 0 0 0,0 0-6 0,2 5 6 0,-2 4 2 16,2 2 2-16,-2 2 7 0,0 3-2 15,2 1 1-15,-5 0-1 0,1 1-15 0,-3 1 3 0,-1 2 5 16,2-2 1-16,-2 3 15 0,-2-2-2 16,-3-3-8-16,4-2-5 0,-5-4-5 0,0-1-7 15,0-3-5-15,-2-4-4 0,0-1 1 0,-1-2 8 16,0 0 8-16,0-3 8 0,1-4-5 15,0-3-19-15,5-3-16 0,0-1-6 16,2-1-1-16,2 0 7 0,0-2-2 16,4 0-18-16,1-2 0 0,1 2 5 15,1-2 12-15,3 3 23 0,0-1 4 0,0 3 3 0,-1 1-3 0,-1 3-7 0,0 2 3 16,1 4 9-16,-2 0 9 0,3 4 12 0,-3 0 7 16,1 4-2-16,2 2-1 0,-3 3-2 15,4 2-1-15,-3 1-1 0,3 3 3 0,1 1 2 16,1-4 5-16,0 1-6 0,1-2-7 0,0 1 2 15,4-4 14-15,1-2 20 0,2-2 12 0,0-3 1 16,-1 0-19-16,1-1-7 16,-3-6-1-16,-6-1 2 0,2-5 7 0,1 1-2 0,-4-3-1 15,-1-2-2-15,-2-1-7 0,-2-1 3 0,2 0-3 16,0-1-3-16,-5-1 7 0,0 1 11 16,-3-1 14-16,-3 2 12 0,-4 2 1 15,-2 2-12-15,-1 1-13 0,0 1-8 0,-1 3-7 0,-3 2 2 16,-2 2-1-16,-3 2-4 0,-3 2-5 0,-2 1-7 15,-6 5-1-15,-5 3-2 0,-1 6-4 16,-3 4 7-16,5 1 1 0,-2 3 0 0,4 1 6 16,3 2-7-16,6 2-5 15,3-3-2-15,6 3-5 0,4 0 4 0,3-2 2 0,8 1 0 16,6-3 5-16,6-1-2 0,7-1-1 0,4-3 3 16,7-2-2-16,3 0-8 0,4-6-19 0,-1-2-40 0,-3-3-50 15,-1-4-79-15,-5-1-156 0,-8 2-763 16,-11-2-562-1</inkml:trace>
  <inkml:trace contextRef="#ctx0" brushRef="#br0" timeOffset="25894.1837">4154 2310 2105 0,'0'0'139'0,"0"0"19"15,0 0-24-15,0 0-19 0,0 0-28 0,0 0-37 0,0 0-22 16,0 0-11-16,0 0 14 0,0 0 21 0,0 0 12 16,0 0 1-16,0 0-12 0,105 146-6 15,-97-102-12-15,-1 4 8 0,-6 0 1 16,3 4-14-16,-3-2-5 0,-1-4-16 0,1-6-6 0,1-5 1 16,0-6 0-16,-1-6-1 15,2-3 3-15,-2-5 1 0,-1-4 1 16,1-3 1-16,-1-3 1 0,0-4 17 15,0-1 16-15,0 0 21 0,0-1 15 16,0-6-17-16,0-3-16 0,0-5-22 16,-1-3-20-16,0-3-3 0,1-2-1 0,-1-1-3 0,3 0-2 15,3-4 0-15,6 4-2 0,3-2 1 0,2 1-4 16,4 2-1-16,4 4 0 0,1 3-1 16,-1 3-2-16,1 2 0 15,-3 4-1-15,2 3 5 0,0 1 3 0,1 3 2 0,2 2 1 16,-3 1-2-16,4 5 0 0,-4 3-3 0,0 4-1 0,1-2-2 0,-6 5 3 0,2-1 5 15,-1 1 3-15,-5 2 1 0,1-1-1 16,-6-1-3-16,-4 2-1 0,-2-2 2 0,-4-1-3 16,0 0 2-16,-4-1 1 0,-7 0 1 15,-3-1 6-15,-2-1-1 0,-4-2 5 0,-5-2 0 0,1-2 0 0,-4-1 0 16,0-1-4-16,0-2-1 0,2-2-2 0,-2 1 0 16,5-2-2-16,4-1-8 0,0 0-20 15,7-1-32-15,1-5-32 0,1-1-49 0,8-2-123 16,2 1-403-16,0 2-900 0</inkml:trace>
  <inkml:trace contextRef="#ctx0" brushRef="#br0" timeOffset="27174.0289">5198 2599 627 0,'0'0'937'16,"0"0"-480"-16,0 0-124 0,0 0-43 0,0 0-49 15,0 0-48-15,0 0-58 0,0 0-51 0,0 0-41 16,0 0-27-16,0 0-10 0,0 0-3 0,0 0 3 15,0 0 6-15,-38 26 1 0,15-6 1 16,-2 3-4-16,2-2-3 0,6 3-1 0,1-2-4 16,5-2-1-16,2 0 1 0,3 0-2 0,6-3-1 15,0 1 0-15,6-4 1 0,4-1 0 0,2-3 4 16,7-2 2-16,0-3 0 16,6-2 3-16,0-3-5 15,-2 1 0-15,3-4-1 0,-3-5-1 16,2-2 4-16,-4-1-1 0,-2-3-2 0,0 0 1 15,-1-1-4-15,-3 0 2 0,-1-2 2 0,-3 0-2 0,-4 2-1 0,-1-2 0 16,-1 3-2-16,-2-1 4 0,-2 1 3 16,-1 2-2-16,0-1 4 0,0 2-2 15,0 1-1-15,-1 3 1 0,-2 1 0 16,1 1 3-16,-2 1 4 0,2 3-1 0,2 1-2 0,-1 0-4 16,-1 0-9-16,0 0-10 0,-2 3-1 0,0 5 0 0,-3 3 3 15,-3 4 9-15,2 2-2 0,2 1 2 0,1 1 1 0,4-1 1 16,2 2 1-16,-1-2 3 0,6 1-5 0,2-2 1 15,3-2 0-15,2-2-7 0,-1-2 7 16,3-4-1-16,0-1-1 0,0-2 0 16,0-3-2-16,2-1 3 0,4-3 4 0,-1-5 3 15,3-2 2-15,1-3-2 0,0-2-1 0,0 1 0 0,1-4-2 16,-1 0 0-16,-1-1-1 16,-3 0 3-16,0-4-2 0,1 2-1 0,-1-3 1 0,0 1-3 15,0 2 2-15,-4 2 0 0,0 2 0 0,1 3-1 16,-4 3-2-16,-4 4-1 0,-3 2-4 0,-2 4 2 15,-3 0-4-15,3 1-7 0,3 0 3 0,4 2 2 16,8 7 3-16,0 1 9 0,5 3-2 16,-1 3-2-16,-3 3 5 0,-2 2-2 0,0 0 2 15,-7 2-2-15,-1 0-1 0,2 2 0 0,-4-1-2 16,0-2 5-16,-2 0-6 0,0-4 1 16,1-2 0-16,-4-2-2 0,1-3 5 0,-1-3-1 15,-1-2-3-15,0-2 4 0,4-1-2 0,-2-2 1 16,4-1 0-16,3 0 1 0,1-4 0 0,4-3-3 15,0-3 2-15,3-4-7 0,1 2 5 16,-1-1 2-16,1-3-1 16,0-1 7-16,0-2-5 0,1 1 0 15,1-2 1-15,4 1-5 0,-5-1 3 0,1 0-2 16,-3 0 2-16,-3 3 1 0,-2 2 0 0,-4 1 2 0,-5 2 1 0,1 2 2 0,-5 1 2 16,-1 3 3-16,0 1 2 0,0 2 1 15,0-1 3-15,-3 0 1 0,-3 1-1 0,3 1-2 0,-5 0-7 16,-1 2-6-16,2 0-6 0,-2 0-3 0,-4 3 4 15,1 1-2-15,-3 5 2 0,-1 1 0 16,1 2 0-16,0 0 1 0,6 5 0 0,3 0 0 16,5-1-1-16,1 1-1 0,10 1-1 15,7 1-1-15,11-1-1 0,6-1 0 0,9-2-3 16,5-1-8-16,8-5-2 0,2-1 1 16,3-2-6-16,0-4 12 0,-3 2 3 0,0-4 3 0,-6 1 3 15,-3-4 2-15,-3-2-3 0,0-1 3 16,-6-1 0-16,0 0-1 0,-6 0 3 0,-4-3-1 15,-3 1 0-15,-7-1 6 0,-6-1 2 0,-4 2 6 16,-3 1 8-16,-4-2-2 0,-3 0 2 0,0 1-5 16,-1-1-5-16,-7 0-7 0,-3 3-4 15,-2-1-1-15,-5 1-4 0,-6 2 4 16,-4 3 0-16,-4-1-1 0,-3 3 1 16,0 3-1-16,-1 3 4 0,4 1 0 0,7 1-2 15,3 2-1-15,7 2-4 0,4 2-1 0,6 0 2 0,3 2-3 0,2 0 2 16,4 0-2-16,8-2-5 0,5-3 2 15,7-1 1-15,3-4 2 0,7-3 1 0,-2-3-3 16,5 0-6-16,-4-2-2 0,-1-6 6 16,-2-2 1-16,0-1 9 0,-1-4 1 0,-2 0-2 0,-1-4 6 15,-1-1-4-15,-2-1 3 0,-3-4 2 0,0 0 0 16,-6-4 4-16,3-1-3 16,-5-1 3-16,-1-1 13 0,-1-3-5 0,-2-1 0 15,-4-2-3-15,2 1-14 0,-4 0 10 0,-2 3 3 16,0 6 5-16,-4 3 1 0,-3 4 5 15,-2 5 5-15,1 2 0 16,2 3 6-16,0 5-11 0,-2 3-2 0,5 3-6 0,0 0-13 0,-4 3 0 16,0 7-2-16,1 5-5 0,-2 5 9 0,-1 6-4 0,1 2 1 15,4 8 1-15,-1 4-3 0,3 3 3 16,2 1-2-16,0 1-1 0,1-2 0 0,3 0 2 16,-1-1 2-16,4-2-1 0,2-2 6 0,3-1-4 15,2-2-2-15,6-1 1 0,1-2-8 16,0-2-1-16,7-3-14 0,-4 1-29 0,6-4-35 15,1-1-55-15,2-3-123 0,-8-6-732 0,-9-3-739 16</inkml:trace>
  <inkml:trace contextRef="#ctx0" brushRef="#br0" timeOffset="29321.1817">8531 2330 207 0,'0'0'741'0,"0"0"-254"0,0 0-60 0,0 0-129 16,0 0-89-16,0 0-89 0,0 0-60 0,0 0-32 16,0 0-2-16,0 0 15 0,0 0 16 0,0 0 17 15,41 63 4-15,-31-36-5 0,0 4-10 16,-1-2-13-16,0 1-11 0,-1 1-7 0,-3 1-6 16,2 0-8-16,-2 0-2 0,3-1-1 0,-5-1-2 15,4-3-1-15,-1-4-4 0,-2-3-1 16,1-5 2-16,0-3 0 0,-2-4 5 0,2-3-1 0,-3-1 1 15,1-3 3-15,3-1 8 0,-4 0 4 16,7-6 2-16,-2-3-8 0,3-2-10 0,2-6-7 16,-1 0-5-16,0-4-3 0,4 1 0 15,-1-3-5-15,-1 1-2 0,3-1 0 16,-1 1-3-16,2 2 3 0,1 1 3 0,-3 3-1 0,3 2 3 16,-4 2-1-16,3 2-3 15,-6 3 0-15,0 2-4 0,-1 4-5 0,-1 1-2 0,-1 0-1 16,1 5 1-16,-3 4 6 0,3 3 6 0,2 1 5 15,-1 4 4-15,0 1-1 0,5 2-2 16,-1-1 1-16,4 1-4 0,-3 2 3 0,9-3 2 16,-2-2 1-16,1-1 4 0,4-4-3 0,3-1 1 15,-2-5-2-15,4-1-2 16,-3-5 4-16,3 0 1 0,-3 0 0 0,-1-5 0 0,1-1 0 16,-2-4 1-16,-3 0 1 0,-4-1 4 15,1-3-1-15,-2-1-2 0,-5 0 0 0,1-3-2 0,-3 1 3 0,-2-1 0 16,0-1 1-16,-3 1 5 0,-3 3-4 15,-1 0-3-15,-2 1-2 0,1 2-5 0,-2 1 4 16,0 3 3-16,-3 1-1 0,-2 1 4 16,-3 3-3-16,1-1-1 0,-3 4-1 0,-2 0-1 15,0 4-3-15,-2 5-2 0,-5 3 1 16,2 2-4-16,-2 4 3 0,6 0 3 0,-1 1-2 0,4 4 4 16,3 0-3-16,3 2-2 0,4 2-1 0,2-1-5 15,5 1 7-15,5 0 0 0,4 0 1 16,3-6 5-16,2-1-5 0,6-6-2 0,0-4 0 15,1-3-1-15,3-4 2 16,2-2 1-16,0-1-1 0,-2-6-2 0,-1-3-1 0,-5-2 0 16,1-4 0-16,0-2 4 0,0-4-4 0,-1-3 2 15,1-1-2-15,-2-4-5 0,2-4 8 16,-3-2 2-16,1-1 1 0,-1-3 6 0,-3-3-6 16,1-1-1-16,-3-3 0 0,-3 0-4 0,-4 0 6 0,-1 1 2 15,-3 3 0-15,-6 4 4 0,-2 4-2 16,1 3-1-16,-7 4-2 0,1 6 0 0,-3 2 0 0,1 4 8 15,0 6 1-15,2 2-4 16,1 4 6-16,3 2-6 0,1 1-6 0,-2 0-2 16,0 8-8-16,2 3-4 0,-2 7 4 15,-2 6-3-15,3 4 2 16,1 5 5-16,2 2-2 0,-1 4 6 0,1 3-2 0,6 4-2 0,0 2 4 0,4 2-2 16,-1-2 2-16,5 0 3 0,-1-3-4 0,3-2-4 15,1-4 3-15,2-1-2 0,-3-4-5 16,3-5-12-16,0-2-33 0,-3-5-21 0,3-3-30 15,-4-4-32-15,-1-3-28 16,-2-5-44-16,2-6-78 0,-3-1-132 0,-1-4-262 16,2-5-212-16,-5 1 305 0,0 2 585 0</inkml:trace>
  <inkml:trace contextRef="#ctx0" brushRef="#br0" timeOffset="31029.828">10472 2662 0 0,'0'0'139'0,"0"0"484"0,0 0-92 0,0 0-109 16,28-118-168-16,-27 100 38 0,-1 2 4 0,0 4-57 15,0 1-48-15,0 4-26 0,0 4-36 0,-1 1-32 16,1 0-32-16,-1 2-36 0,0 0-23 15,-1 2-14-15,-1 3-3 0,1 3 4 0,-4 6 4 16,1 4 3-16,0 5 5 0,2 0 0 0,3 0-4 16,0 2 1-16,0 1-2 0,2 1-2 15,4 0 3-15,3 0 1 16,-2-3 1-16,2-3 3 0,0-5-3 0,2-4-1 16,-3-5-4-16,2-2 1 0,0-3-1 15,2-1 4-15,-1-1 3 0,4-6 1 16,-2-1-1-16,1-4-5 0,-1 0 0 0,1-3-2 0,-2-2 2 0,3-1 2 15,-3-1-2-15,1-2 1 0,1 1-1 0,-3 0 1 0,1 1 1 16,-3 2 1-16,0 0 0 0,-3 1 0 16,1 3 1-16,-3 2 2 0,-1 2 7 0,-1 3 3 0,-2 0 0 15,1 2-2-15,-1 1-1 0,0 1-2 16,0 1 0-16,0 0-7 0,0 0-2 0,0 0-9 16,0 0-10-16,0 0-16 0,0 3-13 0,1 3 5 15,0 5 13-15,1 3 18 0,3 0 16 0,-1 3-1 16,1-1-3-16,-1-2-2 0,2 2 0 15,-2-3 0-15,0 0 2 0,2-2 0 0,-2-3 1 16,3 1 0-16,-1-2 0 0,0 0-2 16,3-3 2-16,0 0 2 0,3-3-1 15,-1 1 2-15,4-2-1 16,-3 0 0-16,5 0-1 0,-3 0 0 0,2-5-3 0,-2 0-1 0,3-2 0 0,-1-3-2 16,4 1 1-16,-2-1 1 0,2 1 2 15,-1-3 0-15,-1 2 2 0,-1 0-4 16,-1-1 0-16,2 1 0 0,-4 0 0 0,3 0 2 0,-2 1-1 0,-2-1 3 15,-1 3-1-15,-1-1-3 16,-3 0 1-16,0 2 1 0,-1 0 3 0,-2-3 6 0,0 2-3 16,-2 0 1-16,-1 0 1 0,1 2 0 0,-1-1 5 15,-1-1 0-15,-1 1-2 0,2-2-5 16,-2 0-4-16,0 2-2 0,0 0 1 0,0 0 2 16,0 0 1-16,0 0 3 0,-2 2 1 15,2 0-2-15,-1 2-2 0,0 1 2 0,0-1-1 16,0 1 0-16,-1 0-1 0,0 0-5 0,2 1 0 15,-3 0-5-15,1 0 3 0,-2 0-2 0,0 0 1 16,-1 0-1-16,2-1 0 0,-2 1 0 16,0 0 0-16,1 0 3 0,-2 2-1 0,3 0 4 15,0 0-3-15,0 0-1 0,0-1 2 16,2 0-4-16,0-1 2 0,1 2 2 0,0-2 0 0,0 0 0 16,0 0 1-16,0 0-3 0,0 0 1 0,0 0-1 15,0 1 0-15,0-1 1 0,0 0-2 16,0 0 0-16,0 0-4 0,1 0 1 15,0 0-1-15,5 0 3 0,2 0 3 16,3 1 2-16,6 0-1 0,5-1-1 0,5 0 0 16,3 0-1-16,3-2 1 0,3-1 0 0,0 0 1 0,4-2-2 0,-3 3 0 15,-1-3 1-15,0 0-1 16,-3 1 3-16,-1-1-1 0,-3-1 0 0,-2 1 0 0,-5-2-3 0,0 2 2 16,-6-1-1-16,-1 1 3 15,-5 0 1-15,0 1-2 0,-4-1 2 0,-1 1 0 16,-1 2 2-16,-3 0 3 0,-1 1 1 0,0-1-4 15,0 1-4-15,-4 1-5 0,0 0-5 0,-4 0-1 16,-2 0 1-16,-6 5 2 0,-1 2 3 16,-5 2 2-16,0 1 0 0,-1 5 1 15,-1-1-1-15,-2 1-1 0,0 2 3 16,1 1-3-16,3 0 2 0,2 2-1 0,5-2-2 0,1-2 2 0,6-1-1 0,4-1 1 16,2-1-2-16,2-3-1 15,0-1 1-15,6-1-1 0,4-2 4 0,2-2-2 16,2-1 3-16,5-2 0 0,2-1-2 15,4 0 0-15,-1-1 2 0,1-5 0 0,1 3 2 0,-4-4-2 0,-1 0 0 16,0-1 1-16,-2-1 0 0,-1 0 0 16,0-2 2-16,-3 1 0 0,0-2-1 15,0 1 0-15,-4 0 1 0,0 0-1 0,-2 2 1 0,-2-1-1 16,1 3-5-16,-2-1 6 16,0 1-2-16,-2 2-2 0,0 1 6 0,-2-1-4 0,2 2-1 15,-4 0 2-15,2 2-2 0,-2 0 0 0,2 0 0 16,-2 1 0-16,0-2-2 0,0 2 0 0,0 0-2 15,0 0-3-15,0 0-5 0,0 3 2 16,0 0 2-16,0 2 3 0,0 1 7 0,0 1 0 16,0 0-4-16,0 0 0 0,0 2-1 0,2 0 0 15,2-1 4-15,-1 0 0 16,2-2-2-16,0 0 2 0,2 0-1 0,-1-1 0 0,2-1 2 0,0 1-2 16,1-3 2-16,2 2-2 0,-1-1 0 15,-1-3 1-15,2 1 0 0,0-1 1 0,2 2 2 16,1-2 1-16,0 0-3 0,1-2-1 15,-1 1-1-15,-2-2 0 0,-1-1 4 0,-1 0 0 16,2-2 4-16,-2 0 1 0,0 0-5 0,1-1 3 16,-3 0-2-16,1-3-3 0,1 1 4 15,-1-2-2-15,-3-1-1 0,-1-2 4 0,0-1-4 16,1-1 1-16,-1-1-1 0,-2-1-3 0,2 1 0 0,-3 1 1 16,1 0 0-16,-1 1 1 15,1 1 0-15,-1 2-1 0,1 0-1 0,0 2 3 16,1 1-5-16,0 0 0 0,1 4 0 0,1 0-5 0,1 1 1 15,0 1-4-15,-1 2-1 0,2 1 0 16,-1 1-4-16,0 1 3 0,1 4 3 0,-1 3-2 16,0 2 6-16,-1 3 0 0,3 2-1 0,-5 0 6 15,0 4-1-15,-1-1 2 0,-1 1-1 0,2 0 2 16,-3 0-2-16,2 1-2 0,-1-3 4 0,4-3-6 16,1-1 6-16,1 0-2 0,1-4-2 15,5 1 6-15,1-5-6 0,2 1 2 0,2-2 3 16,1-3-4-16,4-1 2 0,0 0 0 15,3-1-1-15,-4-3 3 0,2-3-1 0,-1-1 2 16,-2-1 1-16,-3-1 2 0,1-3-1 0,-7 1-1 0,2-3 0 16,-3-2-1-16,-2-2 5 0,-4-2 0 15,0-2-2-15,0-2 3 0,-3 1-6 16,-1 1 1-16,1 1 4 0,0 1-8 0,0 1 3 0,-2 1-3 16,1 2-1-16,1 1 4 0,1 3-4 15,-4 3 1-15,4 0-2 0,-2 3-3 0,2 2 7 16,-4 0-2-16,2 3 1 0,-2 1-3 0,0 0-4 15,0 0-11-15,0 2 1 0,2 6 4 16,-1 5-1-16,0 5 11 0,-1 3 2 0,0 2-6 16,0 4 6-16,3 0-1 0,-3 2-2 0,-5 1 10 15,0 1-10-15,-4 0 4 0,0 0-2 0,-1-2-5 16,0-1 3-16,1-1-12 0,0-1-17 16,4-4-11-16,-1-1-27 0,5-3-20 0,1-4-21 15,3-2-31-15,3-5-14 0,5 1-40 0,2-6-238 16,0 1-578-16,-5-3-312 0</inkml:trace>
  <inkml:trace contextRef="#ctx0" brushRef="#br0" timeOffset="31512.1212">13283 2218 1111 0,'0'0'512'16,"0"0"-88"-16,0 0-107 0,0 0-51 0,0 0-65 15,0 0-66-15,0 0-64 0,0 0-45 16,0 0-39-16,0 0-6 0,0 0 7 0,0 0 5 15,0 0 14-15,0 0 3 0,-41 59-7 16,18-35 4-16,0 1-3 0,-6 2 1 0,-1-2 5 16,-1 0-3-16,1-4 2 0,1-4 0 0,4-4-1 15,0-1-2-15,1-5 1 0,5 0 0 0,2-1-2 16,4-3 3-16,3 0 0 0,6-2-1 0,2-1 6 16,2 0-4-16,0 0 0 0,0 0 1 15,3 0-10-15,2-1-5 0,4-3-6 0,4-2-2 16,3 1 3-16,2-2 1 0,-1 3 1 0,2 1-2 15,-1 0-4-15,1 5 1 0,0-2 0 16,2 1 5-16,1 3 4 31,0 4 3-31,-1 2 0 16,3 1 2-16,-6 3 3 0,4 0 0 0,-1 1 1 16,-3 1-1-16,4 0-4 0,0 1 4 0,-1 1 1 0,1-1-1 0,5-1 1 0,-2 1-6 15,3-2 5-15,2 1 13 0,1-4-1 0,1 1 5 16,-1-3-5-16,0-2-9 0,-1-2 5 0,-3-1 3 15,-7-4 10-15,-3 0 11 0,-5 0 31 0,-5-1 25 0,-1-2 14 0,-1-5-13 16,0-3-36-16,4-1-30 0,0-3-22 16,-4 2 1-16,2-2 5 0,-4 0-3 0,2 0-1 0,-3 0-3 15,0-1-4-15,1 3 4 16,1-1-2-16,-3-1 1 0,-1 5 2 0,0 0-4 0,0 2 2 0,0 2-4 16,0 0 1-16,-4 2-3 0,1 1-6 0,2 1-15 0,-1 1-52 15,-3 0-60-15,-1 3-111 0,-1 2-372 0,3-1-1089 0</inkml:trace>
  <inkml:trace contextRef="#ctx0" brushRef="#br0" timeOffset="35207.1343">15011 2581 417 0,'0'0'772'0,"0"0"-465"0,0 0-7 0,0 0-22 15,0 0-30-15,0 0-35 0,0 0-45 0,0 0-29 16,0 0-21-16,0 0-24 0,0 0-15 0,0 0-19 15,2-75-10-15,-9 74-11 0,2-1-9 16,-4 2-10-16,-7 0-7 0,0-1-6 16,-8 6-1-16,-2 2 2 0,-4 2 3 0,-1 1 2 0,0 5 0 15,-3-3 2-15,7 3-4 0,-1-2-3 16,3 2-2-16,7 1-1 0,0-1-2 0,6 0-2 16,3 2 0-1,1-2-4-15,7-1 3 0,1 0-2 16,0-1 5-16,8-3-1 0,3-1-2 0,2-4-1 0,8-3-1 15,7 0 3-15,3-2 1 0,6-5 6 0,4-4-2 16,2-4-3-16,-1-2-1 0,-1-1-1 0,0-3-2 0,-1-3 0 16,-1-2-1-16,2-3-3 0,-1-3-3 0,2-7-4 0,0-2 1 15,0-7 0-15,3-2 3 0,-9-4 8 16,0 0-1-16,-7 0 0 0,-5 3 0 0,-7 2-7 0,-4 1 8 16,-6 4 3-16,-6 4 2 15,-1 4 3-15,-4 3-2 0,-1 4-1 0,-5 4-1 0,1 4 4 16,-1 5 7-16,-1 3 4 0,2 6-1 15,-1 0-2-15,0 5-13 0,2 0-5 0,-2 6 1 16,-2 5-5-16,0 6 5 0,-4 4 1 0,2 6-1 16,1 5 4-16,-3 3-5 0,6 5 3 0,2 5-1 15,3 3 3-15,-1 1 0 0,6 3-5 16,0 1 0-16,8-2-4 0,3-3 5 0,7-4 2 16,3-3 0-16,3-2 3 0,3-8-4 0,2-5 0 0,0-4 0 15,1-5 5-15,-4-3-4 0,3-6-1 16,-1-1 2-16,0-6-10 0,-3-1 4 0,-3-1 3 15,4-6 1-15,-4-1 7 0,0-4-3 16,1-3-4-16,2-2-1 0,-5 1-6 0,0-2 5 16,-5-3 4-16,1-1 0 15,-4-1 4-15,-1-2-3 0,-3-3-1 0,-4-1 0 0,0 2 2 0,-2 1-2 16,-1 2 3-16,-1 3-1 0,-1 4-3 16,1 2 3-16,-5 2 0 0,2 3 1 15,1 3 7-15,0 2-1 0,-2 2 0 0,3 2-2 16,0 1-8-16,1 0-1 0,-1 0-3 0,0 0 0 0,-2 5 3 15,-2 4-2-15,3 1 0 0,-4 5 1 16,3 2-1-16,0 4 1 0,-1 1 2 0,2 2 0 16,2 2 0-16,0 1-2 0,0 0 1 0,0 0 1 0,6-1 1 15,0 0 0-15,4-4-1 16,5-2-1-16,-2-2-4 0,4-4 4 0,-1-2 0 16,4-1 4-16,1-1 3 15,2-6-4-15,-1-1-4 0,2-1 0 0,2-2-5 0,-1 0 5 0,2 1 4 16,-1-7-2-16,2 0 3 0,2-1-6 0,-3-1-1 15,-2-2 0-15,2 1-2 16,-4-1 4-16,4 0 0 0,-4-2-1 0,-1 1-1 16,-2-2 2-16,0 2 1 0,-1-1 2 15,-4 0 4-15,0 1-4 0,-4-1 0 16,-1 0-2-16,0 1-3 0,-2 1 6 0,-3 0 2 0,1 1-1 0,-3 1 4 16,4 1-6-16,-5 0 0 0,-1 0 1 15,1 0-3-15,1 0 5 0,-3 1-1 0,-3 0 2 16,3 0-1-16,0 2-1 0,0 0 0 0,0-2-1 0,-2 1 3 15,1 1-4-15,0-2 0 0,-1 1 0 0,1 0-6 16,-4 1 6-16,4 0-2 0,0 1 4 16,0 1 3-16,0-1-3 0,1 1-4 0,-1 0 1 15,-1 1-4-15,0-1 4 0,1 0 1 16,0 1 1-16,1-1-3 0,-1 1 0 0,-1-1 0 0,-1 1-1 16,-1 1 3-16,0 0-2 0,-2 0 2 0,2-1-3 15,-2 1 1-15,2 0-1 0,-2 0 2 16,1 0 0-16,-2 0-1 0,0 0 0 15,3 4 0-15,-4 0-1 0,-1 2-4 0,3 1 4 16,-4 0 3-16,-4 2 0 0,2 3 1 0,1 1-1 16,-3 1-4-16,0 2 2 0,2 0 0 0,3 2 2 15,-1 0 0-15,5 1-2 0,-3-1-1 0,5-2 0 16,0 2 1-16,3-2 0 0,0-3 2 16,3-1 0-16,1-1-2 0,4 0 0 0,-3-3-2 15,3 0 2-15,2-5 2 0,0 1 0 16,0-1 5-16,0-3-2 0,1 0-1 0,0 0 0 0,0 0-2 15,3-2 4-15,-2-3 1 0,1 0-1 16,-1-1 1-16,4-4-3 0,-3 2-1 0,-2-1 2 0,2-1 2 16,-1-1 0-16,-1 1 0 0,-2-1-3 15,-1-1-5-15,-1-1 0 0,3 2 4 0,-6-2 2 16,1 2 1-16,-2-1 0 0,2 2-3 0,-2-1-2 16,-2 1-1-16,4-2 2 0,-3 4 0 0,-1-3 0 15,0 0 2-15,-1 3-2 0,1 1-1 16,-1 1 1-16,0 1 2 0,-1 2-2 15,1-1 0-15,0 2-2 0,0 1-3 0,-1 1 0 0,0 0 1 16,0 0-1-16,-4 0-2 16,2 2-2-16,-4 4-2 0,3 2 1 0,-4 3 0 15,5 2 4-15,-3 1 3 0,4 2 0 0,2 0 1 16,0 1-2-16,9 2 0 16,3-2 0-16,6 2 2 0,3-3 0 0,7-4 0 15,5-1 0-15,0-2-2 0,6-4 2 0,-1-1-3 0,-3-2 3 0,3-2 2 0,-1 0-4 16,-3-7 3-16,-1 0-2 0,-3-3-1 0,-3-4 3 15,-2-1 0-15,0-3 2 16,-3-1-1-16,-3-4 2 0,-4 3 0 16,1-3-2-16,-3 2 2 0,-3 2 1 15,-3-2 2-15,-2 3-1 0,-2 1 1 0,-4 2-1 0,1 1-4 16,-5 3 3-16,-4 0 0 0,-1 4 0 0,-2-2-2 0,-3 4-4 16,-2 2-1-16,0 2-2 15,0 1 2-15,4 1-2 0,0 6-1 16,4 4 0-16,1 3-5 0,5 6 1 15,3 3 2-15,0 2 2 0,1 6 5 0,6 3 0 0,-1 3 2 0,4 2-2 16,-1 1 1-16,1 2 0 0,0-2-4 0,-2 2 2 0,-2-3 1 16,-2 3 0-16,-2 0-1 15,-2-3-7-15,0-3-4 0,1-1 2 0,-1-5 2 16,-1-4 3-16,-2-4 0 0,-2-4-3 16,2-3 4-16,-2-5-3 0,-2-2 7 0,0-1-1 15,-2-3-1-15,1-1 4 0,0-3-3 0,-1 0 1 0,1-1 0 16,0-5-1-16,2-1 3 0,0-3-1 15,3-2 2-15,2-2-1 0,1-2-1 16,-2-3-2-16,9-2-6 0,5-3-1 0,6-1-2 16,6-2-2-16,4-2 8 0,8 0-5 15,2-2 6-15,5-1 3 0,0-2-3 0,-1-1 5 0,5-3-3 16,-2-1 1-16,2-1-1 0,-4-3 0 0,-2 1 3 16,-4 1-2-16,-4 2 2 0,-4 3-1 15,-6 4 0-15,-8 5 4 0,-3 3 1 0,-8 4 3 0,-3 2 5 16,-1 5 0-16,-3 1 2 0,-5 4-5 0,-2 2-3 15,-2 1-5-15,-6 4-6 0,-3 1 0 0,0 4-1 16,-3 4 0-16,-2 6 3 0,2 2-2 16,0 1 1-16,2 2 2 0,7 1-3 0,-1 1 5 15,5 3-3-15,5-3-1 0,2 3 2 0,4 1-3 16,1 1 3-16,8-1-1 0,1 2 0 0,2-1 3 16,5 0-2-16,-2-3 0 0,3-2 1 0,-2-1-2 15,-2-2 0-15,2 0 0 0,-1-1-1 0,-3-2 0 16,-1 0 4-16,0-3-2 0,-2 0 0 15,-2-2 3-15,2 1-4 0,-7-1 2 0,3 1-2 16,-4-1-1-16,-1-1 1 16,0 0 1-16,-1-2 3 0,-4-2-2 0,2 2-4 0,-2-3 2 0,2-1-2 15,3-1-1-15,-1-2 1 0,1 1-2 16,0-1 0-16,0 0 0 0,4 0-6 0,5-4-2 16,6-5 2-16,5-1 1 0,5-2 3 15,5 0 2-15,4-2 1 0,3-1-2 0,3 0 6 0,1-2 0 16,0-1-1-16,-1-1 4 15,2-1-7-15,-2 2-1 16,-3-3 4-16,-3 3-3 0,-1-3 6 0,-5 0 0 16,-2 2 1-16,-5 0 0 0,-7 1 3 0,-4 2 6 15,0 2 1-15,-6 2 7 0,-1 2 1 16,-3 1 1-16,0 2 2 0,-3 0-6 0,-1 2 1 0,-3 3-7 0,0-2-6 0,0 3 0 16,-3 1-12-16,-3-1 1 0,-3 3 1 0,-5 4-2 15,-1 5 8-15,-1 0-3 0,-1 3 2 0,2 3 1 16,5 1-6-16,1 3 4 0,4-1 0 15,1 3 0-15,3-1-1 0,1-1 0 0,5 0-6 16,2-3 3-16,0-2 2 0,0-1-3 0,4-1-1 16,3-1-1-16,6-3-4 0,1-2-2 15,3-2 7-15,1-2-5 0,4-1 9 0,0-3 2 16,1 0-2-16,1-6 7 0,0 0-8 0,1-2 4 16,-3-2-2-16,2-2-3 0,0 1 7 0,-3-5-2 15,0 2 4-15,-1-3-1 0,-2 3 0 0,-4-5 0 16,0 0-1-16,-4-2 2 0,-3 3 0 0,-1 1 0 15,-4 1 1-15,1 2-2 16,-3 3 3-16,0 2 2 0,0-1 1 16,-4 4 1-16,0 0-8 0,0 2 1 0,1 2-2 0,-1 1-5 0,1 1 4 15,-2 0-4-15,-1 0-1 0,-1 2 1 16,-1 5-3-16,0 2 2 16,-1 4 0-16,0 1 2 0,1 3 0 0,2 2-1 15,1-1 3-15,2 1-3 0,2-1 1 16,2-1 2-16,-1-1-3 0,3-1 7 15,4-3-6-15,0 2 2 0,2-5-1 16,3 1-8-16,0-3 9 0,0-1-3 0,1-3 0 0,2 0 8 0,0-1-9 16,-1-2 3-16,3 0 1 0,-1 0-2 0,0-4 5 15,1 0-3-15,1-3 0 0,-1 0 2 0,3-4-1 0,3 0 2 16,-1 0-1-16,-1-2 2 0,3-1-3 16,-2 0-1-16,-1-2 1 0,2 1-6 0,-2-1 7 0,-1-1-1 15,-1 2-2-15,0 2 7 16,0 1-8-16,1 3 1 0,-2 0 1 0,-4 4-6 0,-2 2 5 15,-5 1-3 1,-2 2-1-16,-4 0 2 0,-1 0-8 16,0 0-5-16,1 1-8 0,1 5 4 0,0 3 5 0,2 3 8 0,0 2 9 0,1 4-6 0,-1-1 7 15,-1 1-2-15,0 0-1 0,-2-1 5 0,0-1-5 16,2 0 1-16,-1-4 0 0,2 1-5 16,0-5 4-16,-3-1 0 0,2-2-1 15,-1-2 5-15,1-1-5 0,-1-1 1 16,0-1 0-16,3 0 2 0,3-1 4 0,2-5 0 15,3 0 2-15,1-2-4 0,3 0 1 0,-1 1 1 0,0-2-2 16,-2 0 5-16,1-1-4 0,-1 0-1 0,2 1 0 16,0-2-6-16,1-1 3 0,-1 0-1 0,-1 3-2 15,-1 3 3-15,0 3-4 0,-2 0 0 16,-1 3-1-16,-1 0-4 0,0 3 4 0,1 3-2 16,-1 3 0-16,1 2 0 0,2 2 2 15,0 3 0-15,-1-1 0 0,0 3 8 0,-1-1-7 16,-1 0 1-16,-1 0 1 0,-2 1-3 0,-3-1 0 0,0-1-10 15,-1 0-12-15,-2-1-9 0,1-4-10 16,-1-1 6-16,-1-3 10 0,2-3 2 16,-1-1 15-16,0-3 7 0,0 0 5 15,2 0 8-15,2-6-2 0,1 0-1 0,5-2-2 0,0-3-2 16,3 1 1-16,0-2-2 0,-3 0 3 0,5 2 0 16,-3-3-3-16,3-1 3 0,0 0-3 0,1 0 7 15,0 1-1-15,0-3 3 0,-1 4 1 16,-2-4-4-16,-1 2 5 0,-2 3-6 0,-1-1 1 0,-3 2 3 15,1 3-3-15,-2 2 3 0,-2 2-2 16,-2 3-3-16,1 0-3 0,2 0-2 0,-2 1-2 16,2 5 0-16,3 0 0 0,-1 5 4 0,1 0 0 15,-1 0 4-15,-1 0-5 0,3 0 3 16,0-1-1-16,-2-1-2 0,4 1 5 0,1-3-2 16,-1-1 7-16,4-1 10 0,0-3 0 0,5 2 0 15,1-3-2-15,0-1-11 0,4 0 4 0,0 0-3 16,0-1 0-16,0-4 2 0,-4-1-3 15,2 0 0-15,0-4-2 0,-3 1 0 0,0-3-6 16,-4-4-5-16,0-3-10 0,-2-2-20 0,-4-3-22 16,0-2-35-16,1-2-85 15,-4 0-358-15,-4 7-703 0,-1 7-296 0</inkml:trace>
  <inkml:trace contextRef="#ctx0" brushRef="#br0" timeOffset="44217.6647">2586 4013 0 0,'0'0'0'16,"0"0"0"-16,0 0 0 0,0 0 228 0,0 0 94 16,0 0-40-16,0 0-31 0,0 0-26 15,0 0 1-15,0 0-8 0,0 0-14 0,0 0-24 16,-3-45-16-16,3 44-16 0,0 1-13 0,0 0-13 16,0 0-23-16,0 0-24 0,0 0-16 15,0 0-19-15,0 0-9 0,0 0-5 16,0 0-6-16,0 0-4 0,0 0-3 0,-1 0-2 0,1 0-3 15,0 0 4-15,0 0-1 0,0 1-1 16,0-1 5-16,0 0-6 0,0 1 2 0,0-1-5 0,0 2-4 16,0-2 3-16,0 1-5 15,0-1 3-15,-2 1 1 0,2 1 0 0,-1 2 8 16,-1 2 4-16,1 1 7 0,1 0-2 0,-2-1-3 16,1 1-4-16,-3 0-7 0,3 0 1 0,-2 1 1 15,2-1 0-15,0 1 3 0,-3 2-3 16,1-2 0-16,2 0-1 0,0 2-8 0,-1-2 5 15,1-1-4-15,1 0 0 0,-2-1 5 0,2-1-6 16,0 2 1-16,0 0-1 0,0-2-3 16,0 3 4-16,0 0-2 0,0-1 4 0,0 2-1 15,2 0 0-15,-2 0 0 0,0 0 0 0,0 2 1 0,0 0-2 16,0 2 1-16,0 2 1 0,0 0 0 16,0 1 11-16,-2 0 3 0,2 0-1 0,-1-1-3 0,-1 0-5 15,1 1-5-15,1 0 0 0,0 2 3 16,-1-1 0-16,0 0 0 0,1 1 1 0,0-3-2 15,0-3-2-15,1 2-1 0,-1-3-1 16,0 1-2-16,0 1 1 0,0-2 1 0,0 1-1 0,0 0 2 16,0 3 0-16,0-1 1 15,0 3 0-15,0 1-1 0,0 0-2 0,0-1 2 16,-1 2 1-16,1-2 3 0,-1 0 0 0,1-2-2 16,0 0 0-16,1 0-2 0,-1-1 0 0,0 0 1 15,0 0 0-15,0 0-3 0,0 0 1 0,0 0 0 16,0-1-2-16,0-1 2 0,0-3-1 15,0 3 0-15,0 0 0 0,0 1-2 0,0 0 4 16,0 3 0-16,0 2 2 16,0 1 2-16,-1 2-2 0,1 1 2 0,-4 0-1 0,0 3 1 0,1-1 0 15,-3-1-1-15,2-1-3 16,-2-2 2-16,2 1-1 0,-2 0-1 0,4 0 2 16,0-2 2-16,-2 1-4 0,2-2-2 0,1-2 0 0,0 2-9 15,0-1 10-15,0 0-1 0,0 0 2 0,-1 0 6 16,1-4-7-16,-1 2-1 0,1 1 0 0,0 0-7 15,-1 2 9-15,-2 3 0 16,0 0 1-16,1 2 5 0,-2-3-8 16,3 3 2-16,-1 0-1 0,-3 1 0 0,4 2-1 15,-4-2 0-15,3 1 0 0,0 2-1 0,-3 1 6 16,4 3 0-16,-3-3 1 0,1 0 3 16,2-3-8-16,0-2 0 0,-1-2-1 0,2-2-3 0,-2 2 4 0,2-2 0 15,-1 1-1-15,-1 0 3 16,0-3-2-16,3 1-1 0,-1-1 2 0,0 0-1 0,0-1 0 15,0 1 1-15,-1 0 0 0,2-2-2 0,-1 2 1 0,-1 1 0 16,1 1-1-16,0 3 2 16,-1 3-1-16,-2 0 2 0,1 3 0 0,1 0-1 15,-1 1 1-15,0 3-1 0,0 0 0 0,0-2 2 16,0 1-3-16,-1-3-1 0,3-1 1 0,-1-3-2 16,1 0 0-16,-2-4 1 0,1-1 0 0,1 0 1 15,0-2 1-15,2 1 0 0,-2-3 0 0,1 0 0 16,0-1-2-16,-1 0 1 0,1 0-1 15,0-1-1-15,0-1 3 0,-1 0-2 0,1 2 1 16,0 2 3-16,-1 0-4 0,1 3 2 0,0 1 0 16,0-2-1-16,-1 4 0 0,1 0 2 0,-2-1-2 15,0-2 1-15,2 3-1 0,-1-3 0 0,0 2 2 16,-1 1-1-16,-1 1-4 0,0-1 4 0,2 0-2 0,-1-1 2 16,0-2 5-16,0 2-3 15,-2-2 0-15,3-1-1 0,0-2-5 16,0 0 1-16,1 0 1 0,-1-1 0 0,0 1 5 0,-2-1-2 15,1-1-3-15,2-1 2 0,-1 1-3 0,1 2 1 16,0 0 1-16,0 1 0 0,0 2-4 16,-1 2 5-16,0 0-1 0,1 1 1 0,-1 4 8 15,0 2-7-15,-2 0 2 0,0 1 0 0,2 0-9 16,0-1 8-16,0-1-1 0,0-6-3 16,-1-1 7-16,2 0-6 0,-3-2 0 0,3 0-1 15,0 2-3-15,0 1 5 0,3-1 2 16,-3-1-1-16,0 1 0 0,0 0-1 0,0-1-2 0,0 2 3 15,0 2 5-15,0 1 2 0,0-1 0 0,0 0 0 16,0-2-7-16,2-2-2 0,0-3-2 16,-1-2-1-16,0 0 4 0,-1 2-1 0,1-1 0 0,1 3 1 15,-1 3-5-15,1 0 2 0,-1 1 4 16,1 1 1-16,-1 2 5 0,0 2 0 16,1 1-5-16,-1-2-3 15,1 0-1-15,-1 1 2 0,-1-2 1 0,0 2 2 16,2-2-1-16,-2-1-1 0,0 2-3 0,1-2 0 0,-1 0 2 0,1-1 0 15,1 0 2-15,0-1 1 0,0 0-4 16,1-2-2-16,-2 1 3 0,2-1-4 0,0-1 8 0,0-2-1 16,-2 3-3-16,4 0 2 0,-1-1-7 15,-3-3 3-15,5-3 3 0,-5-1-1 0,1 1 7 16,-1 1-4-16,2 5-4 0,1 0 1 16,-1 1-8-16,1-2 9 0,-1-1 1 0,-1-3 2 15,-1 0 0-15,2-1-3 0,1 1-4 0,-2 0-1 0,0 1 6 16,1 1-1-16,0-1-1 0,-1-1 0 0,-1 0-4 15,0-1 0-15,2 0 4 0,-1-1 1 16,0 2 3-16,-1-2-1 0,0 0-5 0,2 1 0 16,1-1-7-16,-3 1 5 0,1 1 4 0,-1 2 1 15,0 1 11-15,1 3-11 0,-1-1-3 16,1 0-2-16,-1 2-7 0,1 0 9 0,-1-1 2 16,-1 4 2-16,0 0-2 0,0-1 0 0,0 2 0 15,1-2-2-15,-1 0 2 0,2 2 0 0,-1 0-1 16,-1 3 0-16,0-1-3 0,0 3 4 15,0-3 3-15,0-1 0 0,0-1 1 0,0 0-4 16,0 0-6-16,0 2 2 0,2-1 1 0,-2 1 0 16,0-2 4-16,0-1 0 0,0-1-1 0,0 0-2 15,0 3 2-15,0 1-5 16,0 0 6-16,0 0 0 0,1 0-2 0,-1 0 3 0,0 0-7 16,-1-3 3-1,-2 4 2-15,0 0-2 0,2-3 4 0,-1 0-5 0,-2 0-2 0,1 0 5 16,1 1-5-16,0-1 6 0,-2 1 0 0,1-3-3 15,1 0 2-15,-2 1-2 0,1 0 0 0,1 2-1 16,-2 1 3-16,0-1-3 0,3 1 3 0,-2-2 0 16,-1-2-3-16,1 2 2 0,1-2 0 0,0 1 0 15,-1 0 5-15,0 0-5 0,3 1-1 16,-2 2-1-16,0-3-1 0,-3 1 2 0,4 0 1 16,-1 0 0-16,-3 0-1 0,1 0-2 0,3 1 2 15,-1-2-1-15,-1 2-1 0,0 0 2 0,1 1 3 16,0 2 1-16,-3 1-2 0,4-2 5 15,-2-1-5-15,0 2-2 0,-2 0 3 0,3 0-9 16,-2-1 7-16,0-2-1 16,3 2 0-16,-1-2 5 0,-2 0-3 0,1 3 0 0,1 1 2 15,0-1-6-15,-3 0 3 0,4 1-3 0,0-3 0 0,0 0 2 16,-1-1 1-16,-1 3 4 0,0 0-5 0,3-2 2 16,-2 2-2-16,0 0 0 0,0-2 2 15,-1-1 0-15,2-4-2 0,-1 3 1 16,1 0-2-16,0 2 6 0,-1 2-5 0,-2-1 0 15,3 1 0-15,1-3 0 0,-1 3 0 0,0-1 0 16,-1 0-2-16,0-1 4 16,-1 3-2-16,2-3 0 0,1 0 0 0,-1 1 0 0,0-1 0 15,-1-2 0-15,-2 2 0 0,3 2 0 0,0-3 0 0,0 4 0 16,1 1 0-16,0-2-2 0,-1 1 4 16,0-2-2-16,0 2 0 0,-4-2 0 0,4 1 0 15,0 3 0-15,1 0 0 0,0-1 0 0,-1 2 0 16,0-1 0-16,0-1 0 0,-1 0 0 0,1-1 0 15,-1-1 0-15,1 1 0 0,1-2 0 16,-1 0 0-16,0 0 0 0,0-1 0 0,0 2 0 16,-1-1 0-16,1 0 0 0,-1-3 0 0,2-1 0 15,-1 2 0-15,1-2 0 0,-2-1 0 0,2 0 0 16,-1 0 0-16,-2-2 0 16,2-3 0-16,-2 0 0 0,2 1 0 0,1-2 0 0,0 0 0 15,-1-5 0-15,1 3 0 0,-1-4 0 0,1-1 0 16,0 3 0-16,0-3 0 0,0 1 0 15,0-4 0-15,0 0 0 0,0 1 0 16,0-3 0-16,0 1 0 0,0 0 0 0,0-2 0 0,0-1 0 16,0-1 0-16,0 0 0 0,0-1 0 0,0 0 0 15,-1-1 0-15,1 1 0 0,0-1 0 16,0 1 0-16,0-1 0 0,0 0 0 0,0 0 0 0,0 0 0 16,0 0 0-16,0 0 0 15,0 0 0-15,0 0 0 0,0 0 0 0,0 0 0 16,0 0 0-16,0 0 0 0,0 0 0 15,0 0 0-15,0-1 0 0,0 1 0 0,0 0 0 0,0-1 0 0,0 1 0 16,0-1 0-16,0 0 0 0,0-1 0 16,1 0-13-16,1-1-33 0,3-3-32 0,0-4-79 15,-1-2-217-15,1 0-921 0,-3 4-577 0</inkml:trace>
  <inkml:trace contextRef="#ctx0" brushRef="#br0" timeOffset="49424.3442">2146 13656 0 0,'0'0'0'0,"0"0"220"0,0 0 151 0,0 0-38 16,0 0-27-16,0 0-48 0,0 0-56 0,0 0-37 16,0 0-39-16,0 0-37 0,0 0-25 0,0 0-21 15,-8-6-11-15,8 6-6 0,0 0 0 0,0 0 1 16,0 0-3-16,0 0-3 0,0 0-7 15,0 0-8-15,0 0-3 0,0 0-7 16,1 1 2-16,-1-1-2 0,3 0-2 0,-2 0 3 0,2 2 33 16,0 1 29-16,3 0 15 0,-2 1 7 15,3 1-27-15,0-2-21 0,-1 0-10 16,4 2-1-16,-2-2-2 0,1 0 0 0,-1 0 6 0,2 2 5 16,0-3 7-16,2 1 4 0,1 0 3 15,5-1-6-15,-3 0-2 0,7 0-7 0,0-2-8 16,2 1-1-16,-2-1-8 15,0 0 1-15,5 0 1 0,-3 0-5 0,5 0 3 16,2 0-4-16,0 0 0 0,5 0 2 16,-2 0-3-16,0 0-1 0,1 1-3 0,-2-1-2 0,3 0 2 0,-1 0 5 15,2 0 7-15,0 0 0 0,3 0 3 0,2 0-5 16,1-1-6-16,-1-2 5 0,1 2-8 0,1 0 0 16,2 0 2-16,-4 0-8 0,3 0 6 15,0 2-1-15,-1-1 0 0,2 0 3 0,-1 0-4 16,-1 0 1-16,0 0 2 0,-1 0-3 0,1 0 0 15,1 2-1-15,-2-1 0 0,3 0-1 16,1 2 2-16,0-3 2 0,0 0-3 16,2 0 5-16,-1 0-3 0,3 0-1 15,-1 0 3-15,3 0-4 0,1 0 3 0,0 0 1 0,0 0-3 16,2-1 7-16,-2-1-6 0,1 0 2 0,2 1 3 16,-3-1-7-16,2-1 5 0,0 1-1 0,1-2-3 15,-1 2 2-15,2 0-3 0,-4-1 3 0,4 1-1 16,-2 0 0-16,0 1 0 0,0-2-2 15,-2 1 2-15,-1 0-3 0,0 0 6 0,1 0 2 0,1-1 0 16,-1 1 8-16,4 0-9 0,-2-2 0 16,2 2-2-16,1-1-8 15,0 2 6-15,-1-2-2 0,-2 0 0 0,2-1 3 0,-4 0 0 16,1 0 0-16,2-1-1 0,-5 2-4 16,4-2 4-16,-2 0-3 0,4 1 2 15,-4 0 0-15,5 0-3 0,0-1 3 0,-2 3-1 0,2-3 5 16,1 2-3-16,1-1-2 0,0 0 5 15,0-1-10-15,0-1 10 0,3 1-2 0,2-1-5 0,-2 0 10 16,5 1-8-16,1-1 2 0,0-1 0 0,-3-1-7 16,2 2 5-16,2-2 0 15,-1 1-2-15,-2 0 5 0,-1-1-3 0,4 0 2 16,0 1-2-16,5 0 2 0,-1-1-2 0,3 1-1 0,-2 0 3 0,3 2-6 16,0-1 4-1,-3-1 2-15,3 1-4 0,2-1 6 0,-1 1-2 0,3-1-1 0,1 2 1 16,4-1-7-16,-5-1 5 0,6 3-1 15,-6-3 2-15,6 2 5 0,-5-3-6 0,5 1 1 0,2 1-1 16,-1-1-4-16,-1 1 3 16,-1 0-2-16,2-1 1 0,-4 1-3 0,2-1 5 0,-1 0-1 15,-1-1-1-15,3 1 6 0,-2 1-6 16,0-2 2-16,-5 1 0 0,5-1-8 0,-4-2 7 16,0 2-1-16,1-1 0 0,3 2 8 15,0 2-8-15,0-2 3 0,-1 1 0 0,1-1-7 0,-2 0 4 16,3 0 0-16,1 0 0 0,-1 0 2 15,2-1-1-15,2 1 2 0,-1-1-3 0,0 1 3 16,-1 0-2-16,-1 1-2 0,1 0 3 0,2-1-5 16,-1 0 5-16,1 0 0 0,0 0-1 15,-2 1 4-15,-2 2-6 0,1-3 3 0,-2 1 0 16,0-2-5-16,-1 3 3 0,3 1-2 0,2-1 1 16,0 0 1-16,-1 1 2 0,0-1 0 15,-2 1-1-15,0-1 5 0,2 2-6 0,1-2 1 0,-2 0-1 16,1 1-5-16,-1-1 7 0,-2 0 0 15,3 2-2-15,-5-2 8 0,4 2-8 16,-3-1 0-16,1 0 3 0,1 2-7 16,-3-3 3-16,-1 0 5 0,0 2-2 0,-1-2 3 0,-2 1-1 0,0-1-2 15,0 1 1-15,1-2 0 0,-2 0-1 16,2 1-1-16,-5-1-1 0,2 0-4 16,0 0 4-16,0 0 3 0,-1-1-2 0,2 2 8 0,3-3-5 15,-1 2-2-15,3 1 1 0,-2-3-6 16,-1 1 4-16,-1 1 3 0,0-2 0 0,2 0 4 0,-1 1-3 15,6-2 0-15,-3 2-1 0,3-3-2 16,-4 0 1-16,3 4-2 0,-5-2 2 0,2 0-5 16,-2 0 4-16,3 1 1 0,1 0-1 0,0 1 5 15,-1-1-4-15,-1 2-3 0,-2-1 3 0,2 0-10 16,-6 1 7-16,4-1 2 0,0 1-3 0,-2-2 12 16,3 1-8-16,-2 0-1 0,-3 3 2 15,0-2-5-15,-2 0 0 0,-1 0 1 0,2 0-1 16,0 1 2-16,1 0 1 0,0 0 0 15,1-2 0-15,-3 3 0 0,0-2-1 0,-4 3-3 16,1-3 3-16,-2 2-5 0,0-2 5 0,3 1 1 16,-2-1-2-16,3 4 9 0,-2-3-8 0,0 2-1 0,-5-2 3 15,1 3-11-15,-1-3 7 0,-2 2 1 16,0-1-3 0,-1 1 11-16,1-1-5 0,-2 1 0 0,4 0 0 15,-4 2-8-15,0-4 5 0,-2 1 0 0,2 0-3 0,-4 0 2 16,1 0-2-16,0-1 3 0,2 2 0 15,-1-1 9-15,5-1-7 0,-1 1-3 0,3-1 4 16,0 2-12-16,-3-1 8 0,2 0 0 0,-4 0-1 0,4 0 7 16,-4 0-4-16,2 1 1 0,0 0-2 0,2-1-7 15,0 0 7-15,-3-1-1 0,3 1 1 0,-3 1 4 16,2-1-4-16,-4 0 2 16,-1-1-2-16,-1 1 2 0,1-1-3 0,-2 1 0 0,0 0 2 15,0-1-4-15,1 0 3 0,-1 0 0 16,0 0-4-16,-4 2 9 0,1-1-6 0,-3 1 1 0,-1-1 4 15,0 0-12-15,-1 0 8 0,-1 0-2 0,-5-1 0 16,4 2 5-16,-1 0-1 0,1 1 1 16,-5-2-1-16,3 1-1 15,-7 0-2-15,1-1-1 0,-1 2 2 0,-2-1-2 16,-3 0 4-16,-2-2 3 0,-3 3-3 16,-3-1 8-16,1-1-6 0,-4 1-2 0,2 0 1 0,-3 0-11 15,0 0 8-15,-2-1 0 0,-2 1 0 0,-1 0 8 0,-3-1-7 16,3 3 1-16,-4-3-1 0,2 2-3 0,-2-1 2 15,-1 1-2-15,-2 0 3 0,4-1-2 16,-4 1 1-16,-1 1 3 16,1-2-4-16,-2 1 7 0,1 0-4 0,0 1-2 0,2-1 1 15,-2 0-7-15,0 0 6 0,-1-2 0 0,1 2 0 16,-1 0 8-16,0 0-6 0,0 0 0 0,-1 1-1 0,-3-2-2 16,3 2 0-16,1 0 0 0,-2-1 2 15,0 1-2-15,-3-1 2 0,4 1 1 0,-5 0-2 16,1 0 2-16,-3 0-3 0,-1 0-1 0,-1 0 2 15,2 0-5-15,-2 0 5 0,0 0 1 0,0 0-2 16,0 0 9-16,0 0-6 0,0 0-3 0,0 0 2 16,0 0-6-16,0 0 4 15,0 0 3-15,0 0-5 0,0 0 5 16,0 0 0-16,0 0-3 0,0 0 1 0,0 0 3 0,0 0-5 16,0 0 1-16,0 0 2 0,0 0-7 15,0 0 7-15,0 0 0 0,0-1-3 16,0 1 4-16,0 0-4 0,-2-1-6 0,2 1-8 0,0-2-36 15,-1 2-43-15,0 0-64 0,-5-1-191 0,2 0-885 16,0 0-558-16</inkml:trace>
  <inkml:trace contextRef="#ctx0" brushRef="#br0" timeOffset="55105.6049">2758 13598 1214 0,'0'0'493'15,"0"0"-121"-15,0 0-55 0,0 0-65 0,0 0-51 0,0 0-44 16,0 0-44-16,0 0-22 0,0 0-12 15,0 0-7-15,0 0-4 0,0 0-3 16,28-45-9-16,-28 45-9 16,0 0-7-16,0 0-12 0,0 0-7 0,0 0-3 0,0 0-3 15,0 2-2-15,0-1-3 0,0 0-4 0,0-1-3 0,0 1-2 16,0 0 2-16,-1 1-3 16,1 5 8-16,-1 0 5 0,1 3 1 0,-2 2 6 0,1 2-7 15,-2-2 0-15,3 1-2 0,-2 1-4 0,0 2 0 31,-1 0-4-31,1 2-2 0,2 0 6 16,-1-2-3-16,2 1 2 0,-2 0-1 0,1 0-2 0,-1-2 0 0,0 1 1 16,0-2 1-16,-2 0 0 0,2-2-1 0,-1 0 0 0,2-1-3 15,0-1 0-15,0-3 0 0,0-1 1 16,0 0 3-16,0-1-1 0,0 0-1 16,0-1-1-16,0-1-4 0,0 1 4 0,0-3 0 0,0 2 1 15,0-2 8-15,0 1-10 0,0-2 0 0,0 1-2 0,0-1-8 16,0 0 12-16,0 0 2 15,0 0 1-15,0 0 4 0,0 0-7 0,0 0-1 0,0 0 0 16,2 0-4-16,-2 0-5 0,0 0-15 0,0 1-18 16,0 2-39-16,0 2-48 0,-2 1-74 15,0 3-190-15,-3-4-842 0,2 0-531 0</inkml:trace>
  <inkml:trace contextRef="#ctx0" brushRef="#br0" timeOffset="55639.5731">2504 14253 2590 0,'0'0'326'0,"0"0"-145"0,0 0-42 0,0 0-5 0,0 0-21 0,0 0-23 15,0 0-27-15,0 0-21 0,0 0-20 0,0 0-14 16,0 0 0-16,0 0 1 0,0 0 2 15,0 0 5-15,88-27-7 0,-68 26-1 0,0 1-4 16,-2 0-6-16,2 0 5 0,-5 4-1 0,0 4 0 16,-5 0 4-16,-2 2-6 0,-1 3-2 0,-1 1 1 15,-2 0-4-15,-4 1-1 0,0 0 0 0,-1 1-4 16,-6 1 4 0,-4 5 5-16,-3 4 4 0,-3-1 8 0,-1 0 8 15,-5-2-4-15,1 0 0 0,-1-5-6 0,6-3-9 16,-3 0 6-16,3-2-3 0,3-2 3 0,-1-2 1 0,6-3-2 0,3 0-2 15,0-2 0-15,5-3-1 0,1-1 2 16,0 0 2-16,0 0-1 0,0 0-3 0,6 0 1 16,5 0 0-16,4-3 2 0,5 0 8 15,7-2-8-15,-1 1 1 16,4-4-4-16,0 2-4 0,1-1 5 0,-3 1-2 0,1 0 2 16,-4 1 2-16,-2 1-4 0,-3 1 1 0,-3-1-4 0,-1 3 0 15,-4-2 4-15,-3 2 1 0,-4 0 0 0,-1 0-3 16,-1 1 2-16,-3 0-2 0,0 0 2 0,0 0 5 15,0 0-4-15,0 0 3 16,0 0-1-16,0 0-3 0,0 0 2 0,0 0-3 16,-2 0 1-16,1 0 4 15,-1 0-7-15,-2 0-1 0,1 0-9 16,-2 0-17-16,1 0-18 0,0 0-36 16,-2 0-57-1,2-3-118-15,0 2-575 0,1-1-957 0</inkml:trace>
  <inkml:trace contextRef="#ctx0" brushRef="#br0" timeOffset="56267.6904">3703 13643 0 0,'0'0'224'0,"0"0"407"0,0 0-122 0,0 0-78 0,0 0-69 15,0 0-65-15,0 0-58 0,0 0-60 0,0 0-36 16,0 0-26-16,0 0-14 0,0 0-10 0,0 0-12 15,-6-70-6-15,8 66-10 0,-1 1-4 0,-1 1-2 16,0-1-9-16,0 2-5 0,0 1-7 16,0 0-11-16,1 0-1 0,-1 0-8 15,0 0-3-15,0 0-2 0,0 0-8 0,0 0-3 0,0 3-2 16,-1 2 0-16,0 2 2 0,-2 2 2 0,2 3 1 16,-1 2-1-16,0 1 1 0,-2 2-3 0,2 2 5 15,0 0 3-15,-2 4-3 0,1 0 1 0,1-1-2 16,-1 1-3-16,-1-1 4 0,2 0-1 15,1 0 2-15,-3-3-1 0,1-2-3 0,1 0-2 16,1-3 0-16,-2 3 0 0,0-4 1 16,0 0-1-16,2-2 0 0,-1-1-2 0,2-2 2 15,0-1-2-15,-1 1 2 0,1-2 1 0,0 0-4 0,0 2 3 16,0-3-2-16,0 0-4 0,0 0 2 16,0 2-13-16,-1 0-16 0,1 1-24 0,-1 1-36 15,-2-1-48-15,-1 0-73 0,1 2-179 16,-1-3-828-16,1-1-539 0</inkml:trace>
  <inkml:trace contextRef="#ctx0" brushRef="#br0" timeOffset="56700.5374">3568 14268 2641 0,'0'0'182'0,"0"0"-74"15,0 0-30-15,0 0 21 0,0 0 6 0,0 0 4 0,0 0-21 0,0 0-32 16,0 0-12-16,0 0-3 0,0 0-7 16,0 132 0-16,0-113-5 0,0 1-8 0,0-3-6 15,0 1-4-15,0-2-2 0,0-1-3 16,2-1 0-16,1-2-1 0,2-3-1 0,-2-1 4 16,5-1-2-16,-2-1 3 0,3-3 4 15,0-2-5-15,0-1 6 0,3-1-4 0,2-6-3 0,0-2 5 16,0-2-7-16,3-1 3 15,-4 0 0-15,3-3-4 0,-3 0 1 0,2 2-2 0,-3-1-1 16,0 1 0-16,-2 1 0 0,-1 1 2 16,-2 4-1-16,-2 1 3 0,-2 1-4 0,0 3 1 15,-3 2 5-15,1 0-5 0,-1 0 7 0,0 0-3 16,0 0-4-16,0 0 3 0,0 3-7 16,0 3 2-16,0 3 3 0,-3 4-8 15,2 1 8-15,-2 3-4 0,0 0 2 16,-1 2 2-16,2 2 0 0,-3 1 0 15,0-1-1-15,2 0 2 0,-2-3-6 0,1 1-1 16,0-1 0-16,0-2-9 0,1-1-2 0,1-1-28 0,1-3-44 0,-1-3-68 16,2-3-172-16,0-1-923 0,0-2-557 0</inkml:trace>
  <inkml:trace contextRef="#ctx0" brushRef="#br0" timeOffset="57291.3653">4778 13636 577 0,'0'0'811'0,"0"0"-275"0,0 0-140 15,0 0-65-15,0 0-96 0,0 0-57 0,0 0-40 16,0 0-30-16,0 0-17 0,0 0-11 16,0 0-11-16,0 0-5 0,0 0-11 0,0 0-11 15,-7-32-7-15,7 32-8 0,0 0-7 0,-2 0-6 16,1 3 0-16,-1 0-5 0,-1 2 4 15,2 0 2-15,-4 2-3 0,1 2 4 0,2 2-6 16,-2-1 1-16,-1 3 2 0,3-1-6 16,-4 3 5-16,3-1-4 0,0 1 0 0,-3 1 3 15,3 0-6 1,-1 1 4-16,-1-1-1 0,1 1-2 0,-1-1-2 16,-1 1-3-16,1-2 1 0,1 0-6 0,-2 0 6 0,2 0 1 15,-2 2-4-15,-2-2 10 0,3 4-12 0,-1-2-4 0,1 0-12 0,-1 0-35 16,-3 1-37-16,2 0-78 0,-1 2-149 15,1-8-868-15,1-4-626 0</inkml:trace>
  <inkml:trace contextRef="#ctx0" brushRef="#br0" timeOffset="57729.8701">4640 14208 2965 0,'0'0'176'0,"0"0"-72"0,0 0-9 0,0 0-18 16,0 0-7-16,0 0-16 16,0 0-15-16,0 0-16 0,0 0-8 0,0 0 5 0,0 0-1 15,0 0 9-15,0 0 2 0,0 0-5 0,-15 66 5 16,9-53-5-16,-3 1-5 0,-1 0 4 16,0 5-11-16,1 0 0 0,-2 2-3 0,1 1-8 15,0 2 3-15,-2 1-2 0,2 2 3 0,1-1 0 0,0 1-2 16,5 0 1-16,0-3-4 0,4-3-1 15,0-3 2-15,4-3-1 0,3-2 2 16,0-5 0-16,5 0-2 0,2-2-1 0,0-3 2 16,5-2 0-16,0-1 2 0,1-1 1 15,2-5-3-15,-3-2-2 0,2-1-3 0,-1-2 2 16,-3-2 0-16,-1 0 2 0,-1-1 1 0,-1-1 1 0,-4 2-3 16,-1 0 1-16,-4 2-1 0,0 0-1 0,-4 0 4 15,-1 2-4-15,0 0 0 0,-1 2 2 16,-7 0-2-16,-1 1 3 0,1 0 0 0,-6 3-2 15,-1 0 2-15,-2 1-6 0,-3-1 6 0,-1 1-3 16,-3 1 0-16,2 1 2 0,0 0-1 16,4 0-3-16,3 2-10 0,0 2-16 15,6-1-33-15,3 0-49 0,3 0-91 0,2 0-300 16,1-1-1006-16</inkml:trace>
  <inkml:trace contextRef="#ctx0" brushRef="#br0" timeOffset="58148.1683">5857 13680 727 0,'0'0'865'16,"0"0"-307"-16,0 0-175 0,0 0-84 0,0 0-85 16,0 0-41-16,0 0-39 0,0 0-22 15,0 0-24-15,0 0-15 0,0 0-16 16,0 0-10-16,0 0-12 0,-13-44-11 0,13 44-9 0,-1 1-11 15,-1 4 2-15,0 3-1 0,0 0 1 0,-5 4 8 16,5 2-2-16,-5 5 1 0,4 2 2 16,-4 2-5-16,2 1 0 0,-4 0-3 0,1 2 1 15,-1 1 2-15,-2 2-4 0,0-1 1 16,0 4-3-16,-4 0-5 0,0 0 3 0,-3-1-3 0,4 0-2 16,-1-1-14-16,1 0-26 0,3-2-40 15,1 1-69-15,1-4-109 0,4-5-401 0,0-9-1106 0</inkml:trace>
  <inkml:trace contextRef="#ctx0" brushRef="#br0" timeOffset="58737.8577">5799 14252 2779 0,'0'0'191'16,"0"0"-68"-16,0 0-8 0,0 0-9 0,0 0-8 15,0 0-17-15,0 0-20 0,0 0-19 0,0 0-18 16,0 0 1-16,0 0-5 0,0 0 2 16,-65 123 4-16,65-109-11 0,0 0-2 0,0 1-3 15,0 1-1-15,2 0 4 0,1 2-2 0,5-2 0 16,-2 2 1-16,1-1-7 0,1 0-1 0,4 2 0 16,-2-2 2-16,0-1 0 0,3 1-1 0,-3-2-3 15,-2 2-4-15,2-2 4 0,-2-1-1 16,0 1 2-16,-4-2 5 0,3 0-8 15,-5-2 1-15,2 0-1 0,-3-2-8 0,-1-2 11 16,0 0-3-16,0-2 4 0,0-1 4 0,-4 0-8 0,1 1 1 16,-7-2-1-16,2 2-4 0,-2-1 5 15,-2 0 0-15,-2-3-2 0,-3 1-1 16,2 0-1-16,-2-2-5 0,-1 0 0 0,-1 0 2 0,-1-2-7 16,4-1 1-16,-1-2-4 0,2-1-2 15,1-1 6-15,3-2 1 0,3 0 6 0,2-2 3 16,1-2-4-16,5 0 1 0,0-2-4 0,8-2-2 15,3-3 5-15,2-1 3 0,6 0 1 0,5-2 2 16,2 0-1-16,4-2-1 0,-1 1 5 0,2-2 2 16,0 1-3-16,0 0 1 15,-1 3-3-15,-4 0-2 16,1 2 4-16,-3 4 4 0,-1-1 1 16,-6 2 11-16,-2 4-8 0,-5-2 3 0,-5 4-1 0,0 2-7 15,-5 1 11-15,0 0-1 0,0 1-1 0,-4-1 1 0,-2 1-6 0,-2 1-3 16,-2 0 0-16,-2 2-3 0,2-1 0 0,-5 3 2 15,-1 0-3-15,-1 0-4 0,2 0 3 0,-5 0-1 16,2 0 2-16,-3 2 7 0,0 0-9 16,2 0 0-16,-2 1-1 0,1 1-7 15,2-2 9-15,3 1-3 0,-2-1-8 0,5 2-13 0,2-3-34 0,1 1-50 16,4-1-76-16,4-1-176 0,1 0-866 16,0 0-542-16</inkml:trace>
  <inkml:trace contextRef="#ctx0" brushRef="#br0" timeOffset="59269.6152">6896 13622 1655 0,'0'0'398'0,"0"0"-15"0,0 0-98 0,0 0-44 16,0 0-41-16,0 0-54 0,0 0-38 15,0 0-28-15,0 0-22 0,0 0-16 0,0 0-10 16,0 0-10-16,0 0-10 0,0 0 4 0,-3-7 4 0,0 15 11 15,-1 8 11-15,0-2-7 0,-4 5-3 16,3 0-10-16,-1 1-15 0,-2-1 6 0,-1 2-4 16,4 0-1-16,-2 0 2 0,-2 2-7 15,-1 0-1-15,1 2-3 0,3 2-2 16,-4-2 6-16,1 0-4 0,1 0-14 16,0 4-22-16,2-6-37 0,-1 2-49 0,-1 0-65 15,4-4-138-15,-2-4-756 16,5-7-674-16</inkml:trace>
  <inkml:trace contextRef="#ctx0" brushRef="#br0" timeOffset="59547.4974">6710 14286 2812 0,'0'0'203'0,"0"0"-73"0,0 0-51 0,0 0 11 0,0 0 6 16,0 0 8-16,0 0-20 0,0 0-20 0,0 0-20 15,0 0-12-15,0 0-1 0,0 0-3 16,0 0-4-16,3 119-4 0,-5-99-3 0,0-2-2 0,-3 1 0 16,3 0-3-16,-1 0-4 15,-2-1-2-15,2 1-3 0,3 0-1 0,-3 0 4 0,-2-3-1 16,3 0 1-16,-4-3-1 0,3 3-3 0,0-4-2 16,-4-1-1-16,5 1 2 0,-2-1-7 15,0-3-8-15,3-1-17 16,-2-2-27-16,-1 0-29 0,2-2-52 0,1-2-68 15,1 1-168-15,-1-2-808 0,1 0-556 16</inkml:trace>
  <inkml:trace contextRef="#ctx0" brushRef="#br0" timeOffset="59957.5278">7121 14319 2478 0,'0'0'314'15,"0"0"-106"-15,0 0-74 0,0 0-18 0,0 0-19 16,0 0-21-16,0 0-17 0,0 0-10 0,0 0-1 16,0 0-3-16,0 0-5 0,0 0-4 15,0 0-2-15,0 0-6 0,-21 83-3 0,11-66-6 16,0 1-2-16,0 1-1 0,-1 2-5 16,1-1 1-16,1 1-7 0,-1-2-1 0,5 1 3 15,-2 0-5-15,4-2 2 0,0-2-5 16,3-1 0-16,0-2-1 0,4-1 0 0,4-2 6 0,2-2-4 15,3-2 4-15,0-2 0 16,4-4-3 0,1 0 6-16,-2-3-6 0,2-4 0 0,3-4 3 0,-1 1-6 0,0-1 4 15,-1-3-1-15,-1 1-1 0,-5-2 6 0,1 2-3 0,-4-3 2 16,-2 1-3-16,0-2-2 0,-5 2 0 0,3 0-2 0,-5 0 3 16,-1 0 0-16,0 2 1 15,-8-3 0-15,4 2-2 0,-4 1 2 0,-3 0-4 0,-5 3 1 16,3-1 2-16,-6 3-6 0,-2 0 8 15,2 1-5-15,-1 1-2 0,1-1 6 0,0 4-7 16,2 0 0-16,0 0-9 0,3 0-21 0,3 3-23 16,2-2-41-16,0 2-65 0,3-1-145 0,3 1-866 15,3-1-604-15</inkml:trace>
  <inkml:trace contextRef="#ctx0" brushRef="#br0" timeOffset="60406.1203">8079 13497 1908 0,'0'0'405'0,"0"0"-50"0,0 0-91 16,0 0-53-16,0 0-44 0,0 0-34 0,0 0-29 15,0 0-28-15,0 0-22 0,0 0-16 0,0 0-19 16,0 0-7-16,0 0-5 0,-16-28-1 16,15 42 6-16,-4 4 4 0,2 2 4 15,-1 2-1-15,-2 1-5 0,3 0-3 0,-2 3-4 16,2 1-2-16,-1 0 0 0,-1 1 0 0,0 1 0 16,-1 3-1-16,-2-1-2 0,2 2-2 15,-4-2-5-15,0 5-14 0,-1-4-28 0,0 0-35 0,-3-1-64 16,3 0-87-16,0-3-214 0,2-8-797 0,5-8-417 15</inkml:trace>
  <inkml:trace contextRef="#ctx0" brushRef="#br0" timeOffset="60671.5803">7831 14187 1717 0,'0'0'604'0,"0"0"-283"0,0 0-89 0,0 0-27 16,0 0-41-16,0 0-25 0,0 0-29 15,0 0-21-15,0 0-22 0,-5 119-12 0,4-100-12 16,-3 0-4-16,3 2-8 0,0-3-8 0,-1 2 2 16,-2-2-11-16,2 2-2 0,1 2-1 15,-1-3-12-15,-4 1 8 0,4-2-4 0,0-1-1 16,1-1 9-16,-1 0-9 0,-3 1 2 0,4-6-3 16,-2 2-8-16,-2-3-2 0,3 0-15 0,0-2-17 15,-1-1-25-15,-1-4-39 0,3 1-52 16,-1-2-98-16,-1-1-325 0,0-1-1133 0</inkml:trace>
  <inkml:trace contextRef="#ctx0" brushRef="#br0" timeOffset="61095.5018">8039 14301 2678 0,'0'0'266'0,"0"0"-79"0,0 0-58 0,0 0-25 15,0 0-7-15,0 0-27 0,0 0-20 0,126-12-5 16,-104 21-17-16,-4 0-4 0,3 2-7 16,-4 0-9-16,-5 2 1 0,-1 1-4 0,-2-1 1 15,-5 4-1-15,1 0 1 0,-5 0 3 0,1 2-5 16,-7-1 9-16,0 1-8 0,-10 1 3 0,3 0 2 16,-5 1-10-16,0-2 7 0,1-2-1 0,-3-2-3 15,3-1 5-15,-1-3-7 0,5-4 3 16,1 0 1-16,3-2-3 0,2-1 2 15,5-3-4-15,1 1 2 0,1-2 1 16,0 0 1-16,2 0 2 0,5-1-5 0,3-5 1 16,4 3 0-16,2-3 0 15,4 1 5-15,2 0-7 0,0-1 6 0,5-1-2 16,-2 1-5-16,4-1 11 0,-2 2-11 0,-2-1 4 0,2 2-3 0,-5 2-7 16,0 0 8-16,-2-1-3 0,-2 1 6 0,-5 1 1 15,-3 0-3-15,-4 1 0 0,-2 0-3 0,-4 0 1 16,0 0 1-16,0 0 0 0,0 0 6 0,0 1-6 15,-1 1 5-15,-2-1 2 0,-3 2-6 0,3-1 7 16,-3-1-5-16,2 1-3 0,-3 0 3 16,3-2-7-16,-3 0 1 0,0 0-17 0,3 0-26 15,-5-3-28-15,2-1-73 0,2-2-119 16,-2 1-849-16,5 1-696 0</inkml:trace>
  <inkml:trace contextRef="#ctx0" brushRef="#br0" timeOffset="61618.2358">9271 13350 1663 0,'0'0'779'0,"0"0"-445"16,0 0-126-16,0 0-23 0,0 0-44 0,0 0-20 15,0 0-30-15,0 0-32 0,0 0-11 16,0 0-9-16,0 0-3 0,0 0 5 0,0 0 0 16,0 0-2-16,54 34-5 0,-57-11-3 15,-5 4-5-15,4 1-8 0,-4 3-1 0,0-2-9 0,3 2 1 16,-4 3 0-16,2-2-3 0,-2 0 8 0,-1 1-10 15,5 2 0-15,-4-3-1 0,0 1-8 16,-2-1 5 0,0 0 0-16,1-1-3 0,-2-2 0 0,0-1-14 15,2-1-20-15,1 0-31 0,0-4-40 0,0-4-48 16,1-3-86-16,2-4-257 16,3-6-916-16</inkml:trace>
  <inkml:trace contextRef="#ctx0" brushRef="#br0" timeOffset="61906.2946">9076 14145 2903 0,'0'0'221'0,"0"0"-65"16,0 0-22-16,0 0-18 0,0 0-11 0,0 0-25 16,0 0-22-16,0 0-15 0,0 0-13 0,0 0-5 15,0 0-3-15,0 0-1 0,38 129-3 16,-36-110-1-16,-2 0-4 0,0 0-4 0,0-2 0 15,-2 3-5-15,-2-4 2 0,0 1 1 16,-3 0-5-16,-1 1 3 0,2-2-3 0,-2 2-1 16,-2-2 4-16,2-1-3 0,0-2 0 0,3-1 0 15,-1-2-10-15,0-2-8 0,1-1-17 0,3-2-25 16,1-2-30-16,1 0-43 0,0-3-54 16,1 0-102-16,1-1-452 0,0-2-1012 0</inkml:trace>
  <inkml:trace contextRef="#ctx0" brushRef="#br0" timeOffset="62295.0532">9391 14222 2851 0,'0'0'286'0,"0"0"-118"0,0 0-51 16,0 0-36-16,0 0-13 0,0 0-26 0,0 0-9 15,0 0-7-15,0 0 0 16,0 0 10-16,0 0-2 0,0 0-2 0,0 0-4 0,0 0-9 15,3 133-4-15,-4-113-3 0,1 0 0 0,0-1-5 16,0-2-1-16,0-3-4 0,2-1-2 16,3-3 1-16,1-4-2 0,7-1 5 15,-1-4 4-15,3-1-7 0,1 0 4 0,2-1-7 0,-2-6-4 16,2-1 8-16,-5-3-3 16,4-1 2-16,-5-1 3 0,0-1-5 15,-3-2 2-15,0 0-2 0,0 2-1 0,-2 1 4 16,-1 0 0-16,-2 3 0 0,0 0-2 0,-2 3 1 15,-1 0-3-15,-1 4 3 0,2 0 4 0,-2 2-4 0,0 1 1 16,0 0-1-16,0 0-4 0,0 0 4 16,0 2-1-16,0 2 2 0,-3 3 8 15,2 4-8-15,-4 0 0 0,1 3 0 0,0 4-5 0,-2 0 10 16,2 4-1-16,-3-1 1 0,-1 2-4 0,4 1-2 16,-3 1-1-16,4-1 0 0,-5-1 2 0,2 0-5 15,0-1-10-15,-1-2-20 0,2-1-34 0,-2-1-33 16,1-2-78-16,1-3-194 0,2-5-909 15,-1-3-517-15</inkml:trace>
  <inkml:trace contextRef="#ctx0" brushRef="#br0" timeOffset="62796.6958">10553 13223 2647 0,'0'0'269'0,"0"0"-69"0,0 0-79 0,0 0-17 0,0 0-18 15,0 0-18-15,0 0-17 0,0 0-12 0,0 0 2 16,0 0 8-16,0 0-5 0,0 0-2 0,0 0-8 16,47 104-10-16,-53-73-1 0,1 1-5 0,-3 3-1 15,-1-1-2-15,-1 2-6 0,1-1-4 16,-2 0 0-16,1-2 1 0,-1 1-1 16,-1 0 0-16,-1 1-3 0,-1-2-8 0,0 2-3 15,-3-3-21-15,3 1-31 0,-2-3-42 16,4-2-73-16,1-2-93 0,0-5-229 0,4-6-736 15,3-6-309-15</inkml:trace>
  <inkml:trace contextRef="#ctx0" brushRef="#br0" timeOffset="63038.2952">10346 14077 2186 0,'0'0'484'0,"0"0"-197"0,0 0-66 0,0 0-54 16,0 0-33-16,0 0-34 0,0 0-25 0,0 0-15 15,-9 131-9-15,9-110-9 0,2 1-9 0,-2-2-7 16,0 2-1-16,0-2-6 0,0 0-2 0,-2-1-5 16,-2 0-9-16,0 3 4 0,0-4-3 0,-1 0 1 15,3 0 4-15,-3-3-8 0,1-2 0 0,2-1-2 16,-2-2-3-16,0-2-4 0,3-2-14 16,0-2-24-16,0-3-35 15,0-1-60-15,1 0-85 0,0 0-251 0,0 0-1024 0</inkml:trace>
  <inkml:trace contextRef="#ctx0" brushRef="#br0" timeOffset="63442.7692">10796 14130 2820 0,'0'0'253'0,"0"0"-81"0,0 0-57 0,0 0-18 15,0 0-12-15,0 0-25 0,0 0-24 0,0 0-20 16,0 0-5-16,0 0 4 0,0 0 6 0,0 0 8 16,0 0 0-16,0 0-2 0,-26 70-4 0,14-50 0 15,0 2-1-15,0 0-1 0,-3 1-1 0,2-1-6 16,1 2-3-16,2-2 0 0,0-1-4 16,1 0 1-16,4 0 1 0,0-2-8 0,5 1 2 15,-1-3-4-15,1-1-1 0,0-2 6 16,3-2-1-1,4-1 2-15,2-2-4 0,3-3-1 16,-2-1-1-16,6-4-1 0,0-1 3 0,0 0 0 16,0 0-1-16,1-5 0 0,0-1-3 0,-1-1 2 15,-2-3-1-15,-2 0 1 0,-3 0 5 0,-3-1-5 0,1 1 3 0,-3 0-2 16,0 0-4-16,-3 2 5 0,-1 1-1 0,0 0 1 0,-2 1 1 16,-4 0-3-16,-1 1-2 0,-3 1 0 0,0 2 3 15,-4 1-1-15,-2 1 3 0,-3 0 0 16,-1 0-5-16,0 0 3 0,-4 0-3 0,3 2 2 15,2 1 2-15,1 0-6 0,2 1-16 16,0-1-26-16,4 1-47 0,0-2-80 0,2 0-249 0,7-2-988 16</inkml:trace>
  <inkml:trace contextRef="#ctx0" brushRef="#br0" timeOffset="63941.8989">11795 13211 2277 0,'0'0'357'0,"0"0"-78"0,0 0-66 16,0 0-55-16,0 0-31 0,0 0-40 16,0 0-37-16,0 0-22 0,0 0-11 0,0 0-1 15,0 0 8-15,0 0 10 0,0 0 7 0,-1 61 1 16,-2-33-6-16,-1 0-7 0,1 3-8 16,-3 2-5-16,1 2-2 0,0 3-1 15,-2-2-2-15,-1 0-7 0,-2 1 3 0,0-1-7 0,-3 2 3 16,-2-3 1-16,0 3-6 15,-3-3-7-15,0-1-28 0,3 1-35 0,-1-3-51 0,4-2-76 16,2-1-151-16,0-9-815 0,6-8-596 0</inkml:trace>
  <inkml:trace contextRef="#ctx0" brushRef="#br0" timeOffset="64196.6828">11615 14108 2786 0,'0'0'226'0,"0"0"-73"16,0 0-8-16,0 0-20 0,0 0-29 16,0 0-22-16,0 0-16 0,0 0-16 0,0 0 0 15,2 129-15-15,-2-107-3 0,-1-2-5 0,0 1-9 16,-1-3 0-16,1 0-4 0,0-1 0 0,-2 0-2 16,-1 0 1-16,2 0-1 0,-1-2-1 15,0-2 2-15,-2-1-5 0,4-1-6 16,-3-2-11-16,1-1-31 0,0-3-32 0,1-1-67 0,1-2-114 15,-1-1-413-15,2-1-1097 16</inkml:trace>
  <inkml:trace contextRef="#ctx0" brushRef="#br0" timeOffset="64692.2227">11882 14223 2599 0,'0'0'444'0,"0"0"-259"0,0 0-86 16,0 0-7-16,0 0-11 0,0 0-15 0,0 0-15 16,0 0-18-16,0 0-9 0,0 0-3 0,0 0-3 15,127 67-5-15,-113-55-2 0,1 2 2 16,-3 1-6-16,1-2 4 0,-3 2-3 0,0 0-4 16,-2 0 8-16,0 3-10 0,-4 0 4 0,-2 1 2 15,2-1-14-15,-4-1 12 0,0-1-4 0,-3 0 1 16,-3-1 8-16,1-1-9 0,-3-2 3 0,-1-1-4 15,1-2-1 1,1-2 1-16,-3-2-1 16,0-2 5-16,0-1-6 0,-3-1 4 15,3-1 0-15,-1 0-6 0,-1-1 11 0,1-4-13 0,-2-1 1 16,3-2 3-16,0-1-12 0,-1-1 12 0,5 1 0 0,0-2-2 0,3-1 9 16,2 0-11-16,1-2-3 0,2-2 1 0,6 0-6 0,5-1 7 15,2 0-1-15,3 0 5 0,2-2-1 0,3 2 2 16,2 0 2-16,3 1-3 0,-3 0 4 0,2-1-3 15,-2 3 1-15,0-1 3 0,-4 0-5 0,0 1 9 16,-3 1-3-16,-4 2 0 16,-2-1 10-16,-5 3-9 0,0 1 5 0,-5 2 0 15,2 2-5-15,-4-1 5 0,0 0-5 0,0 1 2 16,-5-1-1-16,1 2-1 0,-2 1 1 0,-3 0-3 16,-2 1-3-16,1 1 1 0,-1 0-1 0,-4 0 2 15,0 0-3-15,-3 0 5 0,3 0-3 16,-2 0-2-16,2 0 9 0,-2 0-10 0,0 0 2 0,1 0-2 15,0 0-20-15,0 0-14 16,2 0-38-16,2 0-70 0,3-2-134 0,4-2-930 0,1 3-600 0</inkml:trace>
  <inkml:trace contextRef="#ctx0" brushRef="#br0" timeOffset="65200.3196">13045 13108 2296 0,'0'0'461'0,"0"0"-207"0,0 0-91 0,0 0-27 0,0 0-34 16,0 0-24-16,0 0-24 0,0 0-20 16,0 0 2-16,0 0 2 0,0 0 1 0,0 0 1 15,0 0-1-15,27 96-3 0,-25-70-5 16,-2 3-3-16,0 2-8 0,0 1-5 0,-2 1-1 16,-2 2-14-16,0 1 7 0,0-1-1 0,-1 2-4 15,3 1 10-15,-6-2-10 0,-2 1 1 16,0 1-2-16,-1-2-15 0,-2 2-14 0,1-2-32 15,-3-4-51-15,3-2-55 0,1-2-99 0,2-9-308 16,3-6-1116-16</inkml:trace>
  <inkml:trace contextRef="#ctx0" brushRef="#br0" timeOffset="65819.1991">12890 14048 2718 0,'0'0'232'0,"0"0"-76"16,0 0 2-16,0 0-26 0,0 0-36 16,0 0-27-16,0 0-19 0,0 0-18 0,0 0-8 0,130 73-6 15,-111-60-1-15,-2 1-3 0,-1 2-3 16,-4-1-2-16,-4-1-5 0,-3 5 0 0,-3-3 2 16,-2 1 1-16,0 1 3 0,-6-2-3 0,-4 0-1 15,-3 0-1-15,-1-1-1 0,-1-1 4 16,-2-1-1-16,1 0-1 0,-1 0-1 0,0-3-1 15,5-1-2-15,-2-2 0 0,6-1 2 0,0-2 1 16,3-3-1 0,1-1-1-16,4 0-1 0,0 0-2 0,1 0 3 15,7-6-4-15,4 0 2 0,6-1-1 0,3-2-5 16,3 1 3-16,2-3-1 0,1 1 0 16,3-1 5-16,-3-1-4 0,2 1 3 0,1-1-1 0,0 1-4 0,0 2 4 15,-1-2 0-15,-4-1 2 0,0 2 4 0,-3 0-4 0,-2 1-2 16,-4 1 0-16,-1 1-1 0,-4 1 2 15,-3 2 2-15,-5 2 1 0,0 1-1 16,-1 1 0-16,-2-1 1 0,0 1 3 0,0 0 3 16,-5 0-2-16,0 6 2 15,-1 2-5-15,-4 0-1 0,1 2 2 16,0-1-2-16,1 3 1 0,-1 0 1 0,1 2-5 0,0 2 0 0,3-1-1 16,0 0-3-16,4-1 6 15,0 1-1-15,1-1 1 0,1-1 1 0,5-1-4 0,0-1 0 0,4-1 0 16,2-3 3-16,1-3-1 0,2-1 2 15,1-3-2-15,0 0-3 0,1-1 3 0,0-6-3 0,-2-2 2 16,3 1 6-16,-6-2-7 0,2 0 2 16,-1-2-3-16,-1 0-5 0,-2 0 8 0,-2-2-2 15,-2 0 2-15,2-2 5 0,-4-2-7 0,1 0 2 16,-4-3-2-16,0-1-2 0,-1 0 6 16,-1 3-4-16,-3 4 2 0,-1 3-2 0,-6 3-2 15,1 1 0-15,-8 2 2 0,1 2 3 16,-4 2-4-16,-4 2 3 0,-3 0-4 0,5 0-3 15,-6 5 3-15,6-1-9 0,-1 3-12 0,2 1-21 0,0-2-53 16,3 2-76-16,5-1-194 0,3-2-930 16,3-3-509-16</inkml:trace>
  <inkml:trace contextRef="#ctx0" brushRef="#br0" timeOffset="66341.2962">14288 13064 1956 0,'0'0'397'0,"0"0"-110"0,0 0-100 0,0 0-25 0,0 0-19 0,0 0-31 0,0 0-22 0,0 0-8 16,0 0-5-16,0 0-12 0,0 0-3 0,0 0-8 16,0 0-7-16,43 136-2 0,-46-111-14 0,-1 5-3 15,-1-1-8-15,0 1-9 0,0 0 2 16,-1 1-2-16,1 1-3 0,-1 1 1 15,-1 1-3-15,0-2-1 0,0-1-3 0,0 0-1 0,1-2 2 16,0-1-7 0,-3 0-12-16,3 2-29 0,1 0-47 15,-2-3-73-15,3-1-114 0,-2-6-431 0,3-8-1067 0</inkml:trace>
  <inkml:trace contextRef="#ctx0" brushRef="#br0" timeOffset="66728.1487">14189 13993 2190 0,'0'0'531'0,"0"0"-313"0,0 0-62 15,0 0-30-15,0 0-9 0,0 0-14 0,0 0-21 16,0 0-16-16,0 0-22 0,0 0-13 16,0 0-7-16,0 0-3 0,0 0 2 0,0 0-1 15,122 91-2-15,-112-82-7 0,-1 1-1 16,-2 2-3-16,0 0 1 0,-4-1 3 0,-1 1-1 15,-2-1 1-15,0 3-2 0,-3 0-2 0,-1 0 4 16,-5 4-3-16,-1-2 1 0,-1 1 1 0,-3-1-7 16,0 1 0-16,1-2-2 15,-2 1-3-15,2-3 4 0,3-1-1 16,0-3-1-16,4 0 3 0,-1-2-3 0,1-1-3 16,4-1 2-16,0-3 0 0,2 0 2 0,0-2-1 0,0 0-1 15,0 0-4-15,0 0 5 0,1 0 0 16,1 0 5-16,4 0 1 0,0 0-3 0,2 0 0 0,2-1-3 15,2-1-3-15,3-3 6 0,-2 0-2 0,5 1-1 16,0-2 1-16,1 1-3 0,4-2-4 16,0 2-2-16,-1-2-3 0,5 0-12 0,-2-1-10 0,3 0-23 15,-5 0-30-15,2 0-36 0,-4 0-46 16,-1 1-64-16,-7 0-175 0,-1 2-694 0,-5 3-608 0</inkml:trace>
  <inkml:trace contextRef="#ctx0" brushRef="#br0" timeOffset="67044.0224">14615 14143 855 0,'0'0'880'0,"0"0"-395"0,0 0-157 0,0 0-77 0,0 0-65 15,0 0-50-15,0 0-27 0,0 0-16 16,0 0-15-16,0 0-9 0,126-25-13 0,-112 29-8 0,-4 3-3 16,-1 1-3-16,-2 1-4 0,0 2-5 15,-4 1-5-15,-2 1-3 0,-1 3-2 16,0 1-1-16,-5 2-1 0,-3-2-2 0,-3 0-5 15,-4 1-5-15,3-3 0 0,-3-1-6 0,0 2 3 0,3-4 3 16,1 0-8-16,2-3 5 0,-1-2-5 16,6-1-2-1,-1-1 3-15,4-1-1 0,1-3 2 16,0 0 2-16,0-1-1 0,3 1 1 0,5-1 1 0,3 0 1 16,2 0-2-16,3 0 2 0,2 0-2 15,2-2-3-15,1-3 0 0,-1 0-2 0,2 1 0 16,-1-1-2-16,0 0-9 0,1-2-14 0,2-1-23 0,0 1-31 0,-2-2-41 0,4-1-66 15,-2-1-175-15,-4 1-901 0,-9 5-517 0</inkml:trace>
  <inkml:trace contextRef="#ctx0" brushRef="#br0" timeOffset="67513.3175">15678 13062 1906 0,'0'0'562'0,"0"0"-230"0,0 0-126 0,0 0-41 16,0 0-46-16,0 0-28 0,0 0-34 0,0 0-8 16,0 0-1-16,0 0 2 0,0 0 3 15,0 0-10-15,0 0-6 0,0 0-3 0,-21 113-8 16,19-87-1-16,0 3-5 0,-1 2-4 0,-1 3 3 15,3-2-6-15,-1 0-2 0,0 0-1 16,-2 2-5-16,4-2 2 0,-1 0-3 16,0-1 1-16,0 0-1 15,-1-3-2-15,-4-2-1 0,3 1-2 0,-3-3-4 16,2 0-12-16,-3 3-23 0,2-4-28 0,-4 2-45 16,-1-2-61-16,-1 1-115 15,1-7-476-15,3-6-990 0</inkml:trace>
  <inkml:trace contextRef="#ctx0" brushRef="#br0" timeOffset="68156.9741">15513 13947 2148 0,'0'0'475'0,"0"0"-181"0,0 0-105 0,0 0-44 16,0 0-31-16,0 0-26 0,0 0-28 0,0 0-15 15,0 0-7-15,0 0-5 0,0 0-7 0,0 0-6 16,122 43-3-16,-115-30-3 0,-4 3 2 0,-2 2 2 0,-1 0-7 15,0 0 5-15,-2 1-3 0,-6 0-5 16,-2-1 9-16,0 0-9 0,-1 1 1 16,-2-1-1-16,-2-1-5 0,2-2 3 0,2 1-2 15,1-4-2-15,0-3 3 16,1-2-2-16,4-2 2 0,-1-2-3 0,6-2 2 0,0-1-5 16,0 1 0-16,0-1 3 0,0 0-6 0,6 0 7 15,-1 0 1-15,4-2-4 0,4-2 2 0,2-1-8 16,0 0-7-16,3-2-1 0,1 1-14 15,3-2-3-15,-2-3-7 0,3 0-3 0,5-2 8 16,-1 2 0-16,-1-2 8 16,1-1 7-16,-5-1 5 0,3 0 5 0,-3 1 6 15,-3 1 3-15,-3 1 1 0,3 0 2 16,-3 1 1-16,-2 0-2 0,-3 0 11 0,-2 2 3 0,-2 2 10 16,-2 2 12-16,-3 1-7 15,1 2 12-15,-2 1-7 0,-1 1-7 0,0 0 1 0,0 0-13 0,-4 3-5 0,0 2-1 16,-5 2-3-16,-1 4 1 0,0 0-3 15,0 2-1-15,1-1-4 0,3 4 3 16,-1 0 0-16,0-2-3 0,6 0 6 0,1 0-8 0,0 0 1 16,5-2 3-16,5 0-5 0,0-3 4 0,2-1 1 15,2-3-4-15,4-3 8 0,0 0-9 0,1-2 3 16,-4-3 2-16,5-4-12 0,-3-1 10 0,-2-2-3 16,2-1-1-1,1-2 6-15,-3 0-3 0,-4-1 1 0,3 1-1 0,-3-1 2 16,-4 2-4-16,0 3 2 0,-1 2 0 0,-3 2-6 15,-2 4 9-15,-1 0 0 0,0 1-4 0,0 0 13 16,0 0-11-16,0 0 3 0,-3 3 5 0,-4 3-12 16,3 4 10-16,-4 1-2 0,-1 3 0 0,0 1 9 15,0 3-9-15,0 1 1 0,2 3-2 16,-1-1-6-16,0 3 2 0,1 0-3 0,2-2 3 0,-1-2-3 16,3 1-1-16,-1-3-13 0,-1 0-27 0,1-4-28 15,0-2-52-15,2-1-79 0,2-4-237 16,0-4-918-16,0-2-446 0</inkml:trace>
  <inkml:trace contextRef="#ctx0" brushRef="#br0" timeOffset="68763.5204">17071 12922 1403 0,'0'0'566'0,"0"0"-114"0,0 0-126 0,0 0-70 16,0 0-72-16,0 0-57 0,0 0-33 15,0 0-24-15,0 0-18 0,0 0-6 0,0 0-5 16,0 0 1-16,0 0-4 0,0 0-1 0,60 23-2 15,-60-4-6-15,1 4-2 0,-1 4-6 0,-3 2-3 16,1 1-4-16,0 2 0 0,-3 1-5 0,2 0-2 16,-2 2 0-16,0 0-4 0,-3 3 0 15,2 2-1-15,-3-1-9 16,-4 1 3-16,-1 1-13 0,0-1-27 0,-2-1-31 16,-4-2-70-16,1-4-103 0,4-8-336 15,5-10-1156-15</inkml:trace>
  <inkml:trace contextRef="#ctx0" brushRef="#br0" timeOffset="69352.54">16953 13746 2617 0,'0'0'348'0,"0"0"-138"16,0 0-74-16,0 0-25 0,0 0-19 0,0 0-27 15,0 0-15-15,0 0-12 0,0 0-12 0,0 0 0 16,0 0-10-16,0 0-4 0,95 133-1 0,-95-110-2 15,0 1 0-15,-8 1 1 0,0-3-2 16,-4 1 0-16,-2-3-4 0,2 0 3 0,-3-3-2 16,2-1-4-16,0-2 5 0,2-4-3 15,2-2-1-15,2-1 2 0,2-3-2 0,2-1 0 16,3-2-1-16,0 1-1 0,3-2 2 0,7 0-2 16,3 0 3-16,7-5-2 0,4-1-6 15,5-1-5-15,2-2-12 0,0 0-9 0,5-2-8 16,-2 0-9-16,3-2-3 0,-2 0-2 15,4 0-2-15,-7-1 9 16,3 0 9-16,-9 0 14 0,2 0 11 0,-5 3 7 0,0 0 4 0,-6 0 1 16,0 1 4-16,-6-1 7 0,-1 2 11 0,-5 3 14 0,0 0 10 15,-4 3 9-15,0 2-3 0,-1-1-2 16,0 2-5-16,-2 0-12 0,-3 0-4 0,-1 0-6 16,-4 0-5-16,-1 6 0 0,-3 0-3 0,1 2 1 15,0 3-3-15,-1 3-3 0,1 2-1 0,2 0-5 16,1 2-3-16,3 1 1 0,2 1 0 0,-2 1 4 15,5 0-3-15,0 1 1 16,2-1-4-16,1 2-3 0,1-3 6 0,5-1-2 0,2-4 2 16,2 0 2-16,2-5-5 15,-1-2 2-15,5-2-2 0,-5-5-1 16,4-1 5-16,-1 0-2 0,-3-1 3 0,3-5-2 0,-3-1-3 0,0-1 0 16,-2-1-2-16,0-1 6 0,-1-1-2 15,-4 3 0-15,0-1 1 0,-4 2-6 0,0 0 4 16,-1 0-3-16,0 2 3 15,-3 0 3-15,-6 0-6 0,-2 2 4 0,-2 0-4 16,-4 0-4-16,-2 0 6 0,-3 0 0 0,0 1 2 16,-1-1 1-16,2 0-4 0,0 0-5 15,5 0-10-15,-1-1-14 0,5 0-24 0,1 2-41 0,4-1-70 16,6-2-256-16,1 1-929 0,0 0-456 0</inkml:trace>
  <inkml:trace contextRef="#ctx0" brushRef="#br0" timeOffset="69745.8773">18378 12842 2044 0,'0'0'454'0,"0"0"-95"0,0 0-119 16,0 0-60-16,0 0-52 0,0 0-44 0,0 0-39 15,0 0-18-15,0 0 1 0,0 0 3 0,0 0 10 16,0 0 5-16,0 0-5 0,0 0-7 15,-8 115-6-15,4-79-8 16,1 1-5-16,1 4-2 0,-1 2-4 0,1 0-3 0,-1 1-3 0,-3 1-1 16,0 1-1-16,-5 2 0 0,0 1-12 0,-4-2-25 15,-3 0-49 1,-2-2-81-16,0-5-127 0,7-12-429 0,4-9-1047 16</inkml:trace>
  <inkml:trace contextRef="#ctx0" brushRef="#br0" timeOffset="70472.2575">18208 13791 2533 0,'0'0'306'0,"0"0"-123"0,0 0-58 16,0 0-8-16,0 0-12 0,0 0-26 0,0 0-16 0,0 0-13 15,0 0-6-15,0 0-8 0,0 0-5 0,0 0-3 16,0 0-7-16,0 0-5 0,113 102-6 15,-107-86-1-15,-3 1-3 0,-2 2 2 16,-1 0 1-16,2 1-4 0,-2 1 0 0,-6-2 0 0,-1 2-6 16,-2-2 7-16,-2-1-2 15,0-2 2-15,-2 1 10 0,3-2-15 0,-1-4 3 16,2 0-4-16,-1-4-11 0,7-1 15 16,2-3-1-16,0-2 0 0,1-1 6 15,1 0-9-15,6-1-2 0,7-4 0 0,2-4-2 0,8-1 0 0,2-4 3 16,3 2-1-16,3-5-6 0,2 0 6 15,1 1-3-15,2-5 3 0,-3 0 6 0,3 1-5 16,-3 0 2-16,-3-2-3 0,-1 2-4 0,-3-1 9 0,-5 3-2 16,-2 4 3-16,-6 1 7 0,-3 3-10 15,-4 0 5-15,-4 3 0 0,-3 3 0 16,0 0 6-16,-2 1 1 0,-2 2-2 16,-3 0-4-16,-3 1-1 0,2 0-2 0,-2 1 1 0,-1 4 2 15,4-1-4-15,2 4 1 0,0 0-2 0,1 1-8 16,2 2 8-16,0 1 0 15,2 0 1-15,0 1 5 0,1 3-8 0,2-1 2 16,4 1-3-16,-1 0-1 0,2 1 4 0,0 1 0 0,1 1 0 16,-1-2 4-16,-2 1-4 0,2 1-4 0,-3 0 2 15,0-1-1-15,-4 0 1 0,1-1 3 0,-2-1-4 16,1-1-3-16,-2-1 6 0,-3 0-5 16,-2-3 5-16,-1-2 2 0,-1-4-6 0,-1 0 1 15,2-3-3-15,-4 0-6 0,2-1 7 0,0-1-4 16,-1 0 2-16,4-7 2 0,0 0-5 0,1-1-1 15,1-3 1-15,3-2 1 0,-1-1 1 16,1-1 3-16,4 0-3 0,7-3 1 16,2-2-1-16,7 3-1 0,3-3 3 0,5-2 5 15,2 1-4-15,1-4 4 0,1 1-4 0,0-1-2 16,-1-1 8-16,-2 1-2 0,-2 2 3 16,-1 3 3-16,-5 1-6 0,-5 3 2 0,-4 2 2 0,-5 3-3 15,-2 2 5-15,-4-1 2 0,0 3-2 16,-6 1-1-16,-5 1-3 0,-1 0-2 15,-2 2 0-15,-3 1 1 0,-3-1 1 0,-2 2 0 0,-3-1-4 0,-1 1-1 16,1-1 2-16,-1 1 0 16,4-1 1-16,-1 1 1 0,4 1-27 0,4 0-39 15,3 0-71-15,2 0-138 0,6 0-714 0,0 0-818 16</inkml:trace>
  <inkml:trace contextRef="#ctx0" brushRef="#br0" timeOffset="70923.2603">19707 12754 1891 0,'0'0'427'0,"0"0"-105"0,0 0-127 0,0 0-33 15,0 0-34-15,0 0-16 0,0 0-20 16,0 0-12-16,0 0-4 0,0 0-13 0,0 0-9 16,0 0-10-16,52 123-7 0,-54-96 8 15,-5 2-4-15,0 3-4 0,-1 3 0 0,-4-1-18 16,4 3-5-16,-2-1-6 0,-3 0-6 0,3 0 3 16,2 3-1-16,-1-3 2 0,-1 2-1 0,2 0-3 15,1 3-1-15,-3-3 0 16,3 3 1-16,-3-1-15 0,-2-4-23 15,2-2-41-15,-1-4-61 0,-1-4-72 0,2 0-151 0,1-9-620 0,7-5-764 16</inkml:trace>
  <inkml:trace contextRef="#ctx0" brushRef="#br0" timeOffset="71359.3961">19503 13788 2346 0,'0'0'504'0,"0"0"-224"0,0 0-100 0,0 0-48 0,0 0-43 0,0 0-25 16,0 0-18-16,0 0-12 0,0 0-5 16,117-15-7-16,-87 15-7 0,0 2 0 15,-2 1-5-15,-1 3-1 0,-5-1 2 0,-3 2-9 16,-3 0 1-16,-6 1-3 0,-5 3-1 0,-1 0 5 16,-4 2-2-16,0 2 2 0,-9 0-1 0,-2 1-2 15,-7 0 1-15,2 0-1 0,-4 0 2 16,-1-1-1-16,1-1 2 0,0-1 1 0,3-3-3 15,2-1 4 1,2-2-5-16,5-1-1 0,3-2 1 0,1-1-1 16,4-1 3-16,0 0 0 0,1-1 1 0,5 2 4 15,3-2-1-15,5 2 2 0,1 0-2 16,1 0-4-16,-1-1 0 0,1 2-3 0,-2-1 2 16,-2 1 0-16,-2-1-1 0,-1 2 1 0,1 0-3 0,-4-1 1 0,-2 2 0 0,1 1-2 15,-4 1 4-15,-1 0-5 0,0 3 6 16,0 0-2-16,-5-1-4 0,0 1 9 0,-3 0-6 15,-1 1 3-15,-3-2 3 0,-1-1-6 0,-1-1 4 16,1-1-1-16,-3-2-1 0,1 0 2 16,-2-1-1-16,3-2 0 0,-3-1-2 0,2-1-2 15,-1 0-11-15,-3 0-10 0,4-4-10 16,0-4-27-16,3 0-19 0,2-3-37 0,1-2-73 0,7 2-280 16,0 4-899-16</inkml:trace>
  <inkml:trace contextRef="#ctx0" brushRef="#br0" timeOffset="71683.9365">20178 13883 1895 0,'0'0'1062'0,"0"0"-880"0,0 0-54 16,0 0 10-16,0 0-17 0,0 0-27 16,0 0-29-16,0 0-24 0,0 0-8 0,-75 123-9 15,64-104-8-15,5 0-3 0,1-2-5 0,1-1 0 16,3-1-4-16,1-2 6 0,0-2-7 15,3 0 1-15,4-2 4 0,4-2-5 0,0-4 8 16,2-1-2-16,2-2-1 0,-2 0 5 0,4-4-9 16,-5-3 3-16,3-2 0 0,-1-1-10 15,-2-2 10-15,-2-2-2 0,1 0-3 16,-1-1 6-16,-1-2-6 0,-3-2 1 0,-2 3 0 16,-1-2 0-16,0 1-1 0,-3 0-1 15,0 3 1-15,-5-1-7 0,-4 1 8 0,-2-1-2 0,-6 3-3 16,-5-1 5-16,-1 0-6 15,-6 3 0-15,0 1-5 0,-2 1-21 0,3-1-30 0,0 3-56 0,2-1-114 16,6 2-664-16,9 3-938 0</inkml:trace>
  <inkml:trace contextRef="#ctx0" brushRef="#br0" timeOffset="72251.717">20989 12572 1755 0,'0'0'534'0,"0"0"-117"16,0 0-138-16,0 0-60 0,0 0-70 0,0 0-49 15,0 0-47-15,0 0-22 0,0 0-7 0,0 0-1 16,0 0 7-16,0 0 3 0,0 0-3 15,-35 53-1-15,27-36-4 0,0 0-2 0,0 3-1 16,-3 1-5-16,3 2-2 0,1 4-6 0,-3 1-1 16,3 1-5-16,-1 1 1 0,-2 2 0 0,1 0-4 15,2 2 2-15,-2 3-6 0,-2 2-17 16,2 0-27-16,-2 2-53 16,-2 0-71-16,1-1-149 0,3-8-704 0,2-13-736 0</inkml:trace>
  <inkml:trace contextRef="#ctx0" brushRef="#br0" timeOffset="72699.1292">20777 13427 2341 0,'0'0'367'0,"0"0"-125"16,0 0-73-16,0 0-43 0,0 0-25 0,0 0-27 15,0 0-24-15,0 0-12 0,0 0-7 0,132-34-12 16,-110 34 1-16,1 0-6 0,-2 3-6 0,1 1 1 15,-6 1-6-15,2 1-2 0,-7 1 2 0,-1 2-12 16,-2 0 10-16,-6 2-4 0,0 3 2 16,-2 2 7-16,0 2-5 0,-4-1 6 0,-4 3-1 15,-4-2 0-15,-1-2-3 0,-3 0 0 0,2-2 0 16,-2-1-1-16,4-3 4 16,-2-1-1-16,4-2 0 0,3-1 5 0,0-2-8 0,5-1-1 15,1-1 2-15,1-2-10 0,0 0 11 16,5 0 6-16,4 0-1 0,4 0 11 0,2 0-12 0,0 0-2 15,1 0-2-15,-1 0-7 16,0 0 8-16,-2 0-4 0,1 0-1 0,-3 0 4 0,0 2-3 16,1 2 0-16,-3 2 2 0,0 1-4 15,-1 0 1-15,-3 2-2 0,2 3 3 0,-5 0-4 0,-1 0 4 16,-1 0 3-16,-2 1 0 0,-6-2 7 0,-1 1-5 16,-2 1 1-16,1-4 2 0,-4 1-2 15,-1-3 1-15,0-1 1 0,-2-2-3 16,0-3 3-16,-1 1-2 0,1-1-3 0,0-1 0 0,2 0-5 15,-1 0 2-15,3-1-4 0,2-4-5 16,0-1-12-16,-1-1-16 0,5-2-24 0,0-1-36 0,4-2-43 16,2-3-119-16,-2 4-501 0,2 2-979 15</inkml:trace>
  <inkml:trace contextRef="#ctx0" brushRef="#br0" timeOffset="73008.3807">21400 13490 2426 0,'0'0'368'0,"0"0"-133"0,0 0-65 0,0 0-34 16,0 0-33-16,0 0-39 0,0 0-20 15,0 0-10-15,0 0-3 0,0 0 0 0,0 0-4 16,114 119-1-16,-117-103-5 0,-1 0-3 0,-6 0-2 16,-3 0-2-16,-3 0 0 15,1 0-4-15,-3 0 1 0,-3-1-3 0,2-1-3 0,-2-1 2 16,2-3-1-16,1 0-1 0,5-4 2 15,2 0-5-15,4-4 0 0,2 1 2 0,4-3-2 16,1 0 7-16,0 0-2 0,6 0 0 0,4-3-2 16,6 0-6-16,3-3 1 0,5-2-2 0,3-1-5 15,1-1-6-15,3-1-19 16,4 0-25-16,-2-3-34 0,0 0-38 16,4-2-50-16,-3-3-118 15,-6 5-368-15,-8 3-1012 0</inkml:trace>
  <inkml:trace contextRef="#ctx0" brushRef="#br0" timeOffset="73272.873">22304 12540 2294 0,'0'0'372'0,"0"0"-38"0,0 0-107 15,0 0-60-15,0 0-44 0,0 0-49 0,0 0-37 16,0 0-8-16,0 0-8 0,0 0 2 0,0 0 7 16,0 0-8-16,0 0 4 0,-7 104-1 0,2-68-4 15,3 0 1-15,-2 3-7 0,-1 0-3 0,2-1-5 16,-4 0-6-16,3 0 3 0,-4-3-4 0,-2 2 2 16,1 1-1-16,-4-1-2 0,-4 1-11 15,-1-1-28-15,-4-1-39 0,1-1-59 0,-2-2-77 16,0 1-159-16,6-12-796 0,6-7-567 0</inkml:trace>
  <inkml:trace contextRef="#ctx0" brushRef="#br0" timeOffset="73683.6242">22017 13440 1496 0,'0'0'754'0,"0"0"-366"15,0 0-135-15,0 0-66 0,0 0-44 0,0 0-30 16,0 0-31-16,0 0-25 0,0 0-13 15,131-15-9-15,-103 15-5 0,-3 0-3 0,3 0-6 16,-3 0-3-16,-1 1-4 0,-3 2-4 0,-5 2 1 16,0 1-7-16,-5 0 0 15,-1 2-3-15,-7-1-6 0,1 3 6 0,-4-1 0 16,-4 2 1-16,-2 1 1 0,-5 1-2 0,-4 0 2 0,1-2-2 16,-3 1 2-16,2-1 0 0,-1 0 0 0,3-2 0 15,2 1-1-15,3-1-2 16,1-2 0-16,6-1 0 0,1 0 2 15,0-1-1-15,0 1 0 0,4-2 2 0,3 2-2 16,4-1 4-16,5-1-1 0,-4 2 3 0,6-1 0 16,-4-2-5-16,3 2 0 0,-5 0-3 0,-2 0-4 15,1 2 6-15,-3 0 1 0,-4 1-1 0,1-1 3 0,-3 2-5 16,-1-1 0-16,-1 1 1 0,0 1 3 16,-4-2 1-16,-3 2 4 0,-2-1 0 0,0-1-5 15,-3-1 3-15,2-1-3 0,-2-2 1 0,1 0 6 0,-2-3-7 16,-1 0 0-16,3-1-3 0,-2 0-10 15,-2-1-4-15,3-5-17 0,0-2-22 0,1-2-33 16,0-2-51-16,3-2-84 0,1 4-290 0,5 2-838 0</inkml:trace>
  <inkml:trace contextRef="#ctx0" brushRef="#br0" timeOffset="74051.6297">22676 13364 1719 0,'0'0'1038'0,"0"0"-813"0,0 0-92 0,0 0 5 0,0 0-13 16,0 0-22-16,0 0-27 0,0 0-22 16,-13 127-13-16,8-106-16 0,3 2-3 15,-1-5-6-15,-1 0-2 0,4-4 4 0,0-1-9 16,5-1 1-16,1-2-3 0,2-2-4 16,1-2 7-16,3-3-1 0,2-1 1 0,-1-2 2 0,-1 0-6 15,2-4-3-15,2-3 0 0,-4-1-2 16,5-2 2-16,-5-2 2 0,5-2-2 0,-4 2-5 15,0-2 4-15,2-1-1 16,-3 1 2-16,0 0 8 0,-2 4-9 16,0 1 0-16,-3 4-2 0,-4 2-6 0,-2 2 8 15,0-1 2-15,-1 2 3 0,0 0 3 0,0 0-4 0,0 4 1 0,0 3-2 16,0 2 1-16,-2 2 3 0,0 3-1 0,-5 2 1 16,2 1-3-16,-2 2-1 0,-1 2-1 15,4 1-1-15,-2 3 3 0,3-2-4 0,-1 2 1 0,1 1-4 16,1-2-6-16,0 0 1 0,-3-2-16 15,4-3-23-15,-1-2-34 0,2-3-79 0,0-5-142 0,0-1-913 16,0-4-603-16</inkml:trace>
  <inkml:trace contextRef="#ctx0" brushRef="#br0" timeOffset="74476.0927">23584 12476 772 0,'0'0'791'0,"0"0"-198"0,0 0-193 0,0 0-87 0,0 0-90 0,0 0-59 16,0 0-50-16,0 0-36 0,0 0-31 16,0 0-22-16,0 0 4 0,0 0 4 0,0 0 6 0,7 31 1 15,-15-8-7-15,4 4-6 0,-4 1-7 16,1 6 2-16,3 2-4 0,-2 3-1 0,3 3-2 15,0 1-7-15,-3 0-2 0,5 2-3 16,-2-1-7-16,-2 0 6 0,3-1-5 0,-1 0-12 16,-4-2-15-16,4-4-48 0,-6 1-59 15,1-3-86-15,-4-3-204 0,1-8-829 0,3-8-403 16</inkml:trace>
  <inkml:trace contextRef="#ctx0" brushRef="#br0" timeOffset="74888.6971">23355 13436 1815 0,'0'0'869'0,"0"0"-553"0,0 0-139 0,0 0-35 15,0 0-34-15,0 0-22 0,0 0-25 0,0 0-17 16,125-31-9-16,-98 31-7 0,-3 3-12 16,3 3-5-16,-4 1-5 0,-3 1-5 0,0 2 3 15,-2-2-1-15,-6 4 0 0,-3-2 0 16,-5 3-1-16,1 0-2 0,-5 0 0 0,0 1 2 0,-6 0 1 15,1 0 3-15,-4-1-2 0,-5 0 1 16,2 0-1-16,1 1-2 0,-1-2 2 0,2-1-1 16,2-1-1-16,4 0 2 0,-2-4-4 15,5 1 1 1,1-1 1-16,0-1-1 0,0 0 4 0,2 0 1 0,6 2-1 0,0 1 1 16,1 0-1-16,3 2 0 0,1-1-1 15,-1-2 0-15,3 3-1 0,-4-2-4 0,-1 0 3 0,-2 1-4 0,-3-1 4 16,2 2 0-16,-4-2-2 0,3 0 3 15,-6 1-2-15,0-1-3 0,0 1 4 0,-4-1-1 0,0 0 3 16,-4-1 6-16,-2-1-5 16,-2 0 1-16,-1-1-3 0,-4 0 0 0,0-3 2 15,2-1-3-15,-2 0-2 0,2-1 0 16,-2 0-6-16,-1-2-5 0,4-3-10 0,-4-3-17 16,5-2-20-16,-4-2-27 0,6-5-50 15,0 0-82-15,4 3-291 0,5 5-880 0</inkml:trace>
  <inkml:trace contextRef="#ctx0" brushRef="#br0" timeOffset="75217.9403">24242 13312 2777 0,'0'0'248'0,"0"0"-111"16,0 0-23-16,0 0-17 0,0 0-4 0,0 0-15 15,0 0-20-15,0 0-12 0,0 0-11 16,0 0-7-16,0 0-4 0,-30 139-2 0,19-114-5 15,-1 1-5-15,0 1-2 0,-2-1-4 0,2-1 0 16,2-1 1-16,1 0-5 0,4-1 4 16,0-1-4-16,8-1-1 0,-3 0 5 0,8-3-2 15,6-3 1-15,2 0 3 0,3-3-6 16,2-3 2-16,4-3-1 0,-2-2-2 16,0-2 1-16,3-2 1 0,-2 0 0 0,-4-6-2 15,1-1 0-15,-1-3-1 0,-5 1 1 0,-2-2 4 0,-5 1-1 16,-4-1 1-16,-3 0 0 15,-1-1-4-15,-1 1 2 0,-9 2-1 0,-3 0 2 16,-5 1 0-16,-5 1-4 0,-4 0 3 0,-4 1-3 0,-1 1 0 16,-3-1 2-16,1 1-1 0,3 1 2 15,6 2-4-15,-1 2-23 0,7 0-53 0,4 4-128 0,4 1-812 16,3-3-849-16</inkml:trace>
  <inkml:trace contextRef="#ctx0" brushRef="#br0" timeOffset="87362.8734">24723 12373 0 0,'0'0'0'0,"0"0"0"0,0 0 339 15,0 0-38-15,0 0-66 0,0 0-56 16,0 0-38-16,0 0-22 0,0 0-8 0,0 0-3 15,0 0 3-15,0 0 1 0,-17 6 3 0,11-3-4 16,3-1-7-16,-1 0-12 0,0 1-19 0,0 0-14 16,-2-1-11-16,2 2-11 0,-1-1-2 0,3 1-9 15,0 0-6-15,-1-1-5 0,0-1-7 16,2 0-1-16,1 1-4 0,-1 0 0 0,1-1 0 16,0 1-1-16,0-1 2 0,0-1-2 15,0 1 5-15,0-2 1 0,0 1 2 0,1-1 12 0,0 2 5 16,2-2 15-16,0 0 9 0,0 1 4 15,3-1 7-15,-2 0-7 0,4 1-3 0,-4-1-4 0,4 0-12 16,-1 1-4-16,-1-1-10 0,2 1-4 16,0 0-3-16,0 0 1 0,-1 1 2 0,2-1-3 15,3-1 3-15,2 2-3 0,-1-1 2 16,6 2 1-16,-1-2 0 0,2-1 0 16,2 0-2-16,-1 1-2 0,1-1 3 0,4 0-5 15,-1 0 0-15,0 1-1 0,1 0-8 0,3-1 5 0,1 0-3 16,0 1 1-16,2 1 3 0,-1-1-4 0,-1 1 2 15,1 0-2-15,3 0-1 0,0-1 0 0,2 1 0 16,1-1 3-16,1 2-2 0,0-2 0 16,3 0 1-16,-1 2-1 0,3-1 3 15,-1 2-1-15,0-1-2 0,0-1 2 0,1 2-7 16,-1-1 4-16,3 1-1 0,-3-1-1 0,1 1 6 16,-2 1-4-16,-4-3 2 0,1 3-2 0,-2 0-4 0,1 0 1 15,-2-3-2-15,0 1 3 16,-2 0 1-16,0-1 0 0,0-1 0 15,2 1 0-15,0-1-1 0,2 2 2 0,2-3-1 0,-2 3 1 0,3 1-3 16,0-3 1-16,2 0 1 0,-2 0-2 16,0 0 4-16,0 2-2 0,-2-2-1 15,-1 1 1-15,0 1-4 0,1-1 1 0,-3 0 0 0,3 1 1 16,-3-2 3-16,1 1-1 0,0-1 0 16,1 2-2-16,1 1-1 0,-1-3 0 0,0 1 0 15,2 0 1-15,1 1-1 0,1-1 1 0,0 2 0 16,-1-2-1-16,0 0 2 0,0 2-1 0,-1-2-2 15,-1 1 3-15,-1 0-3 0,1-1 1 16,-5-1 1-16,3 1-5 0,-2 0 4 0,-3 0-1 16,2 2 0-16,0-2 3 15,-1 0-3-15,0 1 1 0,0-1 0 0,-1-1 1 0,2 0 2 0,3 2-2 16,-2-1 1-16,6 0-2 0,-2-1 0 16,-1 2 2-16,1 1-2 0,2-1 4 0,0 1-4 15,1-2-2-15,1 0 2 0,-2 2-2 0,1-2 4 16,3 2 0-16,-1 1 0 0,-1 0 0 15,1-2-3-15,1 2 0 0,1 1 0 0,-2-2 1 0,5-1 4 16,-2 0-3-16,1 2 1 0,1-1-1 16,-3 1-2-16,3-2 1 0,-1 1 1 15,-1-1 2-15,2 2-5 0,-5-3 1 0,3 1-2 0,-1-1-2 16,-2 0 7-16,2 1-2 0,-1 0 1 0,0 0 1 16,4 0-2-16,2 0 0 0,-1 2-1 15,2-2 1-15,1-1 1 16,1 2 0-16,-1 1 1 0,4-1 0 15,-2-1-5-15,-2 3 4 0,3-1-2 0,-1 1 1 0,-2 0 3 16,0-2-2-16,-1 1 1 0,1 0-3 0,-1 0 1 0,-3 0 0 16,1-2-2-16,-5 1 4 0,2-1 0 15,-4 1-2-15,-2 0 2 0,0-3-2 0,-4 2 2 0,3-2 0 16,-1 0-1-16,-1 1 1 16,0-1-4-16,0 1 3 0,-2-1-2 0,4-1 3 0,2 0 1 15,-1 0-3 1,1 3 2-16,0-2-2 0,-1-1-3 0,2 1 3 15,3-1 0-15,-3 0 1 0,-1 0 2 0,1 0-3 0,0 0 1 0,-1 0-3 16,1 2 2-16,-2-2 0 0,0-2 2 0,1 2 0 16,-1-1-2-16,0 0 0 0,2 0-1 0,-3-1 1 15,0-1 3-15,-3 1-3 0,2 2 0 16,-2 0 0-16,-2-1-2 0,1 0 2 0,0 1 0 0,0-1 1 16,2 0 2-16,-4 1-4 0,2 0 1 15,-2 0-5-15,0 0 0 0,-2 0 3 0,2 0 0 16,-5 1 2-16,2-1 0 0,-1 0 0 15,0 0-2-15,-1 0 0 0,0 0 2 0,-1 0 0 16,3-1 1-16,0 1-1 0,0-2-3 0,-2 1 2 16,0 1-1-16,0-3 3 15,2 2 2-15,0 0-4 0,-2-1 1 16,0 1-2-16,-2 0-3 0,3 0 6 16,-5 1-2-16,-4-1 15 0,-2 1 4 0,-3 0-6 0,-1-2 1 15,1 2-14-15,1-1-2 0,0 0 4 0,0 0 0 0,-3 0-2 0,2 0 0 16,-3-1 2-16,-2 1 2 0,1 0 2 0,-2 0 6 15,-3 0-2-15,-2 0 3 0,-1 1-2 0,0 0-8 16,-2 0 7-16,1 0-2 16,-2 0 2-16,0-2 7 0,0 2-13 15,0 0-1-15,0 0-4 0,0-1-6 0,0 1-2 0,0 0-22 16,-2-1-48-16,-2 0-76 0,0-2-191 0,-1 2-907 16,1 0-484-16</inkml:trace>
  <inkml:trace contextRef="#ctx0" brushRef="#br0" timeOffset="88197.065">24900 12409 339 0,'0'0'797'15,"0"0"-246"-15,0 0-115 0,0 0-51 0,0 0-96 16,0 0-58-16,0 0-64 0,0 0-51 16,0 0-27-16,0 0-28 0,0 0-22 0,0 0-11 15,3-37-12-15,-3 43 3 0,0 1 7 0,0 4 6 16,0 2 4-16,0 0-7 0,-1 1-2 15,0 1-7-15,0-1 0 0,-3 0 0 0,1 3-5 0,3-1 1 16,-1 1-3-16,0-2-2 0,0 3 0 16,0-1-4-16,1-2-1 0,0 0-1 0,0-2-2 47,0 0 2-47,0-4-1 0,0 0-1 15,1-1 2-15,-1-1-4 0,1 0 0 0,0-2-2 0,-1-1 3 16,1 0 2-16,1-2-1 0,-1 1 0 0,1-2-4 0,0 2-3 15,-1 0-5-15,0 0-16 0,0-1-27 0,2 0-45 16,1 0-75-16,-1 1-144 0,-2-3-808 16,3 0-658-16</inkml:trace>
  <inkml:trace contextRef="#ctx0" brushRef="#br0" timeOffset="88670.6024">24810 12912 2268 0,'0'0'282'0,"0"0"-63"0,0 0-51 0,0 0-22 16,0 0-28-16,0 0-27 0,0 0-31 15,0 0-24-15,0 0-15 0,0 0-4 0,0 0 3 16,0 0 2-16,0 0-1 0,0 0 0 0,116-40-2 16,-98 37 1-16,0 1-4 0,-6 2-2 0,-1 0-4 15,1 2-8-15,-4 2 0 0,0 1-1 16,-1 2-1-16,-2 2 7 0,-2 0-3 15,-1 3 1-15,-2 0-1 0,0-2-3 0,-2 3 6 16,-2-2 0-16,-6 0 2 0,4 1 1 16,-2-2-4-16,-2-1-1 0,2 0 0 15,-1 1-2-15,0-2 2 0,2-1-3 16,2-1 2-16,0 1-1 16,2-3-2-16,1-1-1 0,2 1 0 15,0-3 1-15,0 2 0 0,5 1 4 0,1-2-1 0,5 2-3 0,-1-2 5 16,3 0-3-16,3 1 3 0,-2-2 1 0,2 1-4 0,-3 0-1 0,3 2-1 15,-4 1-4-15,0-1 4 0,-3 1 0 0,0 1 0 16,-4 1 3-16,-1 0-4 0,-1 0-1 16,-3 0 2-16,0 1 0 0,0-1 2 0,-5 1 1 15,-1 0-1-15,-2 0-1 0,3-1 2 16,-4-1 0-16,1 0 3 0,-1-3 2 0,-1 1-3 0,2-1 1 16,-2-1-5-16,2 1-5 0,-4-3 6 15,1 0-4-15,1 0-6 16,-3 0-10-16,3 0-30 0,-1-3-33 15,0-2-43-15,3-2-71 0,6-1-198 0,1 1-808 0,1 1-517 0</inkml:trace>
  <inkml:trace contextRef="#ctx0" brushRef="#br0" timeOffset="89158.4004">25403 12855 2101 0,'0'0'544'15,"0"0"-280"-15,0 0-106 0,0 0-28 16,0 0-24-16,0 0-14 0,0 0-19 0,0 0-15 15,0 0-18-15,0 0-8 0,0 0-6 16,0 0-9-16,0 0-3 0,0 0-4 0,-63 88-6 16,63-75 9-16,3 0 0 15,4 1 1-15,3-1 5 0,4 1-7 0,2 1-1 0,2 0-2 16,-1 0-4-16,1 0 2 0,1 0-1 0,-3 0-5 16,-1-3-4-16,0 3 2 0,-2-3-2 15,1 0 5-15,0-1 6 16,-3 0-8-16,-2 0 2 0,1 0-2 15,-5-3-7-15,0 1 6 0,-2-2 1 0,-2 2 1 0,-1-3 6 0,0 1-7 16,-3 0-1-16,-3 0 0 0,-3-2-4 0,0 0 6 16,-1-2 0-16,-3 0 0 0,2-3-1 15,-2 0-2-15,-1 0 0 0,1 0 1 0,-1-3 2 16,-2-5 0-16,3 1-2 0,-1-2-2 0,3-2-4 0,0-1 4 16,6-2-2-16,4-1-1 15,1-4 4-15,3-1-6 0,8-4 0 16,8-2 1-16,1-1-8 0,1-2 7 0,4 0 2 0,1 1-1 15,-1 4 11-15,0 0-5 0,-3 3 2 0,-3 1 2 16,0 2 0-16,-6 2 5 0,-3 3 0 0,0 1 2 16,-3 0-3-16,-5 3 3 0,-1 0 1 0,-1 1-1 15,0 1 1-15,-2 0-4 0,-4 0-2 16,-3 2-4-16,-1-1-8 0,-3 2 9 0,-2 1-4 16,-3 0 4-16,-1 1 7 0,-2 1-9 15,2 1-2-15,-1 0-2 0,7 0-18 0,1 0-16 16,5 0-48-16,2 0-77 0,4 1-141 15,1 0-856-15,0 0-609 0</inkml:trace>
  <inkml:trace contextRef="#ctx0" brushRef="#br0" timeOffset="89526.2997">26283 12460 1292 0,'0'0'537'0,"0"0"-166"0,0 0-92 0,0 0-29 0,0 0-44 0,0 0-24 0,0 0-29 16,0 0-31-16,0 0-28 0,0 0-19 0,0 0-17 15,0 0-17-15,0 0-4 0,30-28-8 16,-30 28-7-16,0 0 3 0,0 1-18 0,0 5-2 0,0 1-1 15,-2 4-4-15,1 0 12 0,-2 1 2 16,2 2-3-16,1 3 0 0,-2-1-4 0,1 0-1 16,1 1 1-16,1 2-2 0,-1-1-1 15,0-1 2-15,0 2-3 0,2-1-3 16,-2 0 3-16,0 1-1 0,0-1 2 16,0 2 3-16,-2 0-8 0,1 0-11 15,0-1-21-15,1 3-37 0,-1-2-52 0,-2-1-90 16,2-4-223-16,0-6-888 0</inkml:trace>
  <inkml:trace contextRef="#ctx0" brushRef="#br0" timeOffset="89945.7315">26351 13017 2397 0,'0'0'514'0,"0"0"-301"0,0 0-89 16,0 0-19-16,0 0-23 0,0 0-6 0,0 0-15 15,0 0-13-15,0 0-8 0,0 0-8 0,0 0 0 16,0 0-2-16,0 0-8 0,0 0 1 0,-5 79-5 16,2-65-4-16,-1 3 1 0,2-3-3 15,-2 2-1-15,0 0-5 0,3 1-2 0,0-1-3 16,1 0-1-16,0-1 4 0,0-1-4 16,2-3 3-16,3-1-2 0,-1-3-2 15,1-1 6-15,1-2-5 0,2-2 3 0,-1-2 2 0,2 0-4 16,2-1 2-16,2-4 0 0,-3-1-2 0,3-1 1 15,-1-1 2-15,-1-2-1 0,0 0-3 16,-2-1 3-16,-1 3-2 0,0 1 1 0,-3 1 2 16,-2 2-3-16,-1 2 3 0,-1 1-2 0,-1 1-1 15,0 0 5-15,0 0-6 0,0 0 1 0,0 0 1 16,0 1-7-16,0 2 6 0,-1 3-2 16,-2 2-1-16,0 2 4 0,-1 1-1 0,2 0 1 15,-2 2-1-15,-1-1-1 0,1 1-1 0,0 1-1 16,0 0 4-16,2-1-4 0,-3 0 0 15,2 0-8-15,-2 0-21 0,0-2-27 0,2 1-47 16,2-2-71-16,-2-1-135 0,3-2-783 0,0-3-696 16</inkml:trace>
  <inkml:trace contextRef="#ctx0" brushRef="#br0" timeOffset="90293.27">26865 13141 2815 0,'0'0'259'0,"0"0"-80"0,0 0-37 16,0 0-32-16,0 0-28 0,0 0-21 16,0 0-14-16,0 0-14 0,0 0-6 0,0 0-4 15,0 0-4-15,0 0-6 0,0 0-4 0,0 0-1 16,-60 103-6-16,59-88 3 0,0-1-1 0,1 2-4 16,0-4 6-16,0-1-5 0,7 0 0 15,-1-4 4-15,5-3-8 0,0 0 6 0,2-4 0 16,1 0-4-16,-1 0 6 0,4-4-3 0,-4-2 2 15,2-3-1-15,-1-1-2 16,-2-1 2-16,0 0-3 16,-4 0 2-16,0 0 0 0,-4-1 1 0,-1 0 2 15,0 0-2-15,1-1 4 0,0 1-5 16,-1-1 0-16,-4 0 5 0,1-1-3 0,0 1 2 16,-5-1-2-16,0 0-4 0,-1 2 3 0,-3 1-4 0,-1 1 2 15,0 0 0-15,-3 2-4 0,0 2-4 16,0 2-17-16,0 0-30 0,0 3-49 0,4 0-88 15,1 1-214-15,3 0-910 0,4 0-480 0</inkml:trace>
  <inkml:trace contextRef="#ctx0" brushRef="#br0" timeOffset="90647.9814">27650 12625 1895 0,'0'0'327'0,"0"0"-17"0,0 0-58 16,0 0-55-16,0 0-31 0,0 0-30 0,0 0-29 16,0 0-20-16,0 0-14 0,0 0-15 0,0 0-9 15,0 0-10-15,0 0-12 0,0 0-4 0,-15-40-10 16,13 42-2-16,0 4-1 15,-2 1-4-15,1 2 3 0,-2 4-1 0,0 1 0 16,0 0-2-16,2 2 0 0,-2 1-1 0,1 1-1 16,-1 2 0-16,0 2-1 0,1 2-2 0,-1 2 1 15,2-2-7 1,-2 1-3-16,2-1-17 0,1 3-31 16,-3-1-35-16,1 2-75 0,-3 2-154 0,3-7-694 15,0-7-763-15</inkml:trace>
  <inkml:trace contextRef="#ctx0" brushRef="#br0" timeOffset="91003.0103">27518 13186 2411 0,'0'0'312'0,"0"0"-100"16,0 0-79-16,0 0-32 0,0 0-17 0,0 0-8 0,0 0-4 16,0 0-11-16,0 0-13 0,0 0-8 0,0 0-11 15,0 0-4-15,0 0-9 0,0 0 1 16,37 106-9-16,-31-92-2 0,3-1 3 0,2-2-9 15,0-1 6-15,3-2 0 0,-1-2 1 0,4-1 7 16,-3-3-7-16,3-1 2 0,-2-1-3 16,-1 0-9-16,-2 0 10 0,-1-5-5 0,-2-1 2 15,1-2 10-15,-1-2-7 0,-2 2 3 0,2-3-3 16,-2 0-5 0,1 1 4-16,-4-1-3 0,3 1 3 0,0 0-4 0,-2 1 4 0,0 1 1 0,-2 1 0 15,-2 2 12-15,1 2-4 0,-2 2 5 16,0 1 0-16,0 0-14 0,0 0 1 15,0 0-4-15,0 1-4 0,0 2 11 0,0 3-8 0,-1 3-1 16,0 3 1-16,-3 0-6 0,2 3 3 0,-2 1 0 16,3 1 1-16,-3 0 0 0,-1 1 2 15,3 2 0-15,-2 1-4 0,0-2 1 16,-2 2-14-16,2-2-20 0,-3 1-29 0,3-2-51 0,0-4-61 16,2-1-90-16,2-5-256 0,0-3-895 15</inkml:trace>
  <inkml:trace contextRef="#ctx0" brushRef="#br0" timeOffset="91321.441">28171 13192 1591 0,'0'0'833'16,"0"0"-567"-16,0 0-95 0,0 0-25 0,0 0-32 15,0 0-24-15,0 0-18 0,0 0-13 16,0 0-13-16,0 0-9 0,0 0-8 0,0 0-4 15,0 0-8-15,57 111-2 0,-64-93-4 0,1-1-3 16,-3-1 1-16,0-2-5 0,-1 1 1 0,1-2 0 16,1-3-1-16,-1 0 2 0,4-1-1 15,0-2-1-15,1-3 0 0,3 0-1 0,0-2 0 16,1-2 4-16,0 0 3 0,0 0 6 0,1 0 0 16,4-2-4-16,3-3-3 0,4-1-5 0,2-1-1 15,3 0-1-15,1-1 0 0,3 1-2 16,3 0-2-16,-1 0-5 0,-1 1-18 15,5 0-23-15,-4-2-39 0,5 1-51 0,-2-2-75 16,0-1-220-16,-5 2-759 0,-6 3-326 16</inkml:trace>
  <inkml:trace contextRef="#ctx0" brushRef="#br0" timeOffset="91565.6261">28918 12728 2317 0,'0'0'311'16,"0"0"-94"-16,0 0-64 0,0 0-24 0,0 0-27 16,0 0-14-16,0 0-17 0,0 0-15 0,0 0-11 15,0 0 0-15,0 0-7 0,0 0 3 16,0 0-2-16,0 0-4 0,-10 102 2 0,10-82-11 16,1 0-4-16,0 1-4 0,2 3-11 0,-1-3 2 15,-2 2-4-15,1 0 0 0,-1-1 1 16,-1 2-2-16,-4-1 2 0,1 2-10 0,-5-1-18 15,1 0-34 1,0-1-60-16,-2-2-102 0,4-5-265 0,0-5-955 0</inkml:trace>
  <inkml:trace contextRef="#ctx0" brushRef="#br0" timeOffset="91953.2517">28865 13243 2562 0,'0'0'290'0,"0"0"-166"0,0 0-20 16,0 0 10-16,0 0-9 0,0 0-10 0,0 0-25 16,0 0-20-16,0 0-17 0,0 0-9 0,0 0-6 15,-14 121-3-15,21-110 1 0,2 0-6 0,2 0-1 16,-1-2-2-16,1-1-4 0,3-1 4 0,0-1-1 16,-1-4 1-16,2-1 2 0,-2-1-6 15,-1 0-2-15,4-5 0 0,-4-2-3 0,-1 0 6 16,0-2 1-16,-1 2 0 0,0-2 1 15,0 2-2-15,-2-1 0 16,-2-1 2-16,0 1 2 0,-1 2 1 0,1 2 6 0,-4 0 4 0,2 2 3 16,-3 1 5-16,-1 1-4 0,1 0-2 15,-1 0-1-15,0 0-13 0,0 0-1 0,0 0-6 16,0 2-7-16,0 4 9 0,-1 1-2 16,1 1 3-16,-3 1 0 0,0 2-3 0,2 0 0 0,-3-1 1 15,1 3 0-15,0 0 0 0,1 2 1 16,-2 0-3-16,-1 1-8 0,3 0-15 0,-4-3-25 15,4 1-31 1,-2-1-33-16,2-3-54 0,2-3-65 0,0-2-131 16,0-1-621-16,4-3-711 0</inkml:trace>
  <inkml:trace contextRef="#ctx0" brushRef="#br0" timeOffset="92312.8654">29416 13323 1867 0,'0'0'670'15,"0"0"-378"-15,0 0-89 0,0 0-36 0,0 0-34 16,0 0-25-16,0 0-37 0,0 0-29 0,0 0-19 16,0 0-6-16,0 0 0 0,0 0 1 0,0 0-1 15,0 0-4-15,-29 48-1 0,28-37-6 0,0-1-4 16,1-1 2-16,1 1-1 0,0-3 3 16,5 0 1-16,-1-3-3 0,3 0-2 0,0-2 0 15,1-2-9-15,1 0 8 0,-1 0 1 0,1-5 0 16,1 0 7-16,0-2-9 15,0-3 1-15,1 2-2 0,-1-3 0 0,5 1 3 16,-5-1 1-16,1 1 0 0,-1 0-3 0,0 1 3 0,-2 0 3 16,2 5 7-16,-4-2 10 0,-3 4-1 15,1 0 1-15,-2 2-7 0,-3 0-8 0,1 0 3 0,-1 0-4 16,4 4 1-16,-4 1 4 0,0 0-8 16,0 4 0-16,0 2-1 0,0 0-5 0,-4 2 7 15,3 0 0-15,-5 1 0 0,2 1 1 16,-3 1-4-16,3-1-2 0,-4 2-5 15,4-1-9-15,-2-1-19 0,4-1-30 0,1 0-58 0,1-2-86 16,0-2-206-16,0-4-868 0,1-2-486 16</inkml:trace>
  <inkml:trace contextRef="#ctx0" brushRef="#br0" timeOffset="92675.6114">30151 12779 1878 0,'0'0'734'0,"0"0"-491"0,0 0-77 0,0 0-34 16,0 0-29-16,0 0-17 0,0 0-23 16,0 0-19-16,0 0-12 0,0 0-5 15,0 0-5-15,0 0 9 0,0 0 0 16,47 57 0-16,-40-37 3 0,-4 1-12 16,1 2-3-16,1 0-6 0,-2 2-7 0,2 0 6 0,-1 2-3 15,-3 0 0-15,3 0 5 0,-3-1-10 0,0 3 1 0,0-1-2 16,-1-1-5-16,0 2-13 15,-2 1-32-15,-4-1-63 0,1-1-131 0,-1-5-457 16,4-8-1094-16</inkml:trace>
  <inkml:trace contextRef="#ctx0" brushRef="#br0" timeOffset="93091.4933">30433 13334 1894 0,'0'0'1001'0,"0"0"-783"16,0 0-72-16,0 0-24 0,0 0-30 0,0 0-22 16,0 0-23-16,0 0-12 0,0 0-10 15,0 0-6-15,0 0 1 0,0 0 0 16,0 0 1-16,0 0-5 0,-5 75-1 0,5-61-3 0,0 0-7 16,2 0 3-16,2 0-3 0,3 0 3 0,1-2-1 15,1-2-1-15,0 0 0 0,2-2-1 16,0-4 0-16,1-1 2 0,0-2-1 0,3-1 1 15,-2 0 0-15,0-5-4 0,4-1-1 16,-4-1 0-16,4-1 1 16,-3 0-1-16,1-3 3 0,-2 1-2 0,-1 0 0 0,-1 2 0 0,-1 1 0 15,-1 2 1-15,-1 0 0 0,-4 3 1 0,1 0 3 16,-3 1 1-16,-2 1-1 0,0 0 2 16,0 0-4-16,0 0-1 0,0 2-1 0,-1 3-6 0,-1 2 1 15,-2 4 0-15,2 1 1 0,-1 3 2 16,-4 2 1-16,3 0-1 0,-1 0-3 15,2-1 3-15,-3 2-4 0,4 0 1 0,1 0 2 16,-1 0-16-16,1-1-11 0,1-1-31 0,0-2-41 16,0-2-39-16,0-1-70 0,2-3-156 15,1-4-853-15,-2 0-533 0</inkml:trace>
  <inkml:trace contextRef="#ctx0" brushRef="#br0" timeOffset="93431.7731">31119 13365 2859 0,'0'0'232'0,"0"0"-110"15,0 0-40-15,0 0-13 0,0 0-8 0,0 0 4 0,0 0-3 16,0 0-7-16,0 0-8 0,0 0-18 16,0 0-9-16,0 0-6 0,0 0-7 15,-108 128 3-15,98-107-5 0,1 1-3 0,5-2 5 16,1-1-5-16,0-3 2 0,3 0 0 0,6-3-2 15,6-3-1-15,0 1 0 0,5-2-1 0,0-3 1 16,-1-1 1-16,-1-3 1 0,-1-2-3 16,-3 0 3-16,-1 0-3 0,0-4 2 0,-2-2 3 15,-3 1-3-15,3-3 4 0,-3 0-1 16,-1-1-3-16,-2 1 4 0,-2 0-3 0,-1-2 3 16,1 0-1-16,-1 0-3 0,-6 1 0 15,2 0-4-15,-3 1 0 0,-1 0 3 0,-1 1 0 0,4 1 1 16,-2 1-4-16,0 1-1 0,-1 1-15 15,4 0-26-15,-2 0-49 0,0 0-92 16,4 1-261-16,-1 1-939 0</inkml:trace>
  <inkml:trace contextRef="#ctx0" brushRef="#br0" timeOffset="93843.4607">31561 12941 2088 0,'0'0'295'16,"0"0"-29"-16,0 0-60 0,0 0-33 0,0 0-30 15,0 0-18-15,0 0-23 0,0 0-19 0,0 0-25 16,0 0-18-16,0 0-15 0,0 0-11 16,0 0-2-16,0 0-3 0,34-9 1 0,-31 20 7 15,-1 3 2-15,0 2 4 0,1 2-1 0,-2 3-6 16,0 2-4-16,-1 1-5 0,-1 2 1 0,-3 1 0 15,1 1 0-15,-1 1-3 0,-2 2-3 16,1-3-1-16,-3 2-19 16,2 1-26-16,-3-1-46 15,3-3-81-15,-4 2-142 0,3-8-754 0,4-8-700 16</inkml:trace>
  <inkml:trace contextRef="#ctx0" brushRef="#br0" timeOffset="94235.1753">31693 13419 2863 0,'0'0'203'0,"0"0"-60"0,0 0-34 0,0 0-16 15,0 0-32-15,0 0-15 0,0 0-15 16,0 0-7-16,0 0-3 0,0 0-1 0,0 0 4 0,0 0-5 16,0 0-5-16,0 0 3 0,30 122-12 0,-22-106 2 15,0 0 0-15,-1-2-9 0,1 0 8 16,2-1-3-16,1-4 0 0,2 0 4 0,0-4-6 15,-1-1 2-15,0-2-1 0,4-2-3 16,-4 0 2-16,-1-3-1 0,0-3 0 0,-2-1-1 16,2-1 4-16,-3 0 0 0,0-1-1 15,-3 0 9 1,5 0-7-16,-4 0 1 0,-1 2 1 0,1 0-5 0,-3 1 9 16,2 1 5-16,-2 2 2 15,-2 1 11-15,0 2-11 0,-1 0-2 16,0 0-2-16,0 0-13 0,0 0 5 0,0 0-6 0,0 5-1 0,-2 1 2 0,-1 3-3 15,-3 3 5-15,3 2 0 0,-2 3 1 0,1-2 0 0,-2 2-4 16,2 0 3-16,-1 1-10 0,0 1 6 0,-2-2-7 16,5-1-22-16,-1 2-19 0,2-4-55 15,1-1-63-15,0-1-94 0,4-6-434 0,-2-1-1052 16</inkml:trace>
  <inkml:trace contextRef="#ctx0" brushRef="#br0" timeOffset="94697.7304">32281 13444 2833 0,'0'0'161'0,"0"0"-31"0,0 0-1 0,0 0-11 0,0 0-28 16,0 0-33-16,0 0-23 0,0 0-16 15,0 0-16-15,0 0 11 0,0 0 2 0,0 0 2 16,0 0 8-16,11 68-6 0,-1-47-3 0,4 1-1 15,0-1-11-15,-1 1 4 0,5 0-1 16,-2 0-2-16,0 0 3 0,1-1-3 16,-3 3-1-16,0-4-1 0,0 1 2 0,-4 0-3 0,0-3-1 15,-1 0 1-15,-3-2-5 0,0 0 4 16,-5-3 0-16,-1 0-3 16,0-2 0-16,0-3-5 0,-3 0 2 15,-3-3 1-15,2-1-1 0,-3-2 1 16,0-2-2-16,1 0 2 0,-2-2 5 0,-2-2 0 0,3-2 3 0,-1-2 0 0,-1-3 0 15,-1 1 0-15,1-4-6 0,1 0 1 16,4-2-6-16,0 0 2 0,4 0 3 0,-2-1-6 16,8-1 6-16,2-1-5 0,2 0 0 0,5-3 2 0,2 2-4 15,-1-1 5-15,2 1 2 0,0 3 2 16,-4-2 1-16,-2 2 2 0,-1 1 3 0,-3 3 2 16,0-1 4-16,-5 1-1 0,-3 0-1 15,0 2 2-15,0-1-3 0,-1 1-1 0,-5 1-1 16,-2 0-5-16,-2 1 1 0,-7 1-2 15,4 1-2-15,-4-1 2 0,0 2-4 0,2 1 4 16,1 0-1-16,3 1-10 0,4 2-8 0,0 0-28 0,6 1-55 16,1 0-95-16,0-3-215 0,4 2-886 15,0 1-378-15</inkml:trace>
  <inkml:trace contextRef="#ctx0" brushRef="#br0" timeOffset="95046.8283">33107 12947 1833 0,'0'0'334'16,"0"0"-51"-16,0 0-45 0,0 0-29 0,0 0-32 15,0 0-22-15,0 0-35 0,0 0-22 0,0 0-19 16,0 0-22-16,0 0-7 0,0 0-11 15,0 0-11-15,16-46-1 0,-16 46-11 0,0 0-5 16,0 0-6-16,0 0 1 0,0 2-6 0,0 3 0 16,0 1 4-16,0 3-6 0,-2 2 7 0,2 5 0 15,-1 0 0-15,0 5 12 0,1 1-7 16,-3 2 1-16,1 2 1 16,1 2-15-16,-2 0 5 0,2 0-3 0,-2-1-2 15,1 0 8-15,1-1-3 0,-1-1 1 0,0 0-6 16,-3-1-17-16,5-2-22 0,-2-1-42 15,-1-1-63-15,3-3-89 0,0-1-181 16,0-4-832-16,0-5-390 0</inkml:trace>
  <inkml:trace contextRef="#ctx0" brushRef="#br0" timeOffset="95360.6385">33211 13459 1817 0,'0'0'397'0,"0"0"-96"0,0 0-57 0,0 0-57 0,0 0-46 0,0 0-21 16,0 0-15-16,0 0-23 0,0 0-17 0,0 0-14 15,0 0-10-15,0 0-7 0,0 0-6 0,0 0-2 16,-77 63-6-16,74-51-4 0,-1 0-2 0,2 0-3 16,2 2 4-16,2-2-6 0,-2 2 3 15,3 1-2-15,1-2-4 0,4 2 3 0,-1 0-3 16,1 0 0-16,0-1-1 0,2 1-3 0,-2-1 1 16,3-1-3-16,-3 0-3 0,-2-2 4 15,0 1 0 1,1-2 2-16,-4 0 1 0,-1-2-4 0,-2 1 1 15,2-2 0-15,-2-1 1 0,0-1 2 16,-2 0 1-16,-1-1 0 0,-4 1-4 16,1 0 3-16,-3-3-3 0,-1 0 5 0,-3 0 3 0,2-2-3 0,-2 0-2 0,-3 0-5 0,1-3-11 15,-2-1-8-15,3-2-18 0,-4 1-27 16,4-1-34-16,0 1-51 0,3-2-76 0,2 2-243 0,4 1-845 16</inkml:trace>
  <inkml:trace contextRef="#ctx0" brushRef="#br0" timeOffset="95733.9603">33542 13635 1699 0,'0'0'579'16,"0"0"-349"-16,0 0-6 0,0 0-4 16,0 0-29-16,0 0-42 0,0 0-47 15,0 0-32-15,0 0-24 0,0 0-16 0,0 0 0 0,0 0-11 16,0 0-1-16,0 0-1 0,-51 0-8 0,42 7 4 15,2 1-2-15,-1 1-3 0,0 1 2 0,3 0-8 16,0 1 0-16,2 0-3 0,2-1-1 16,2 1 6-16,-1-1-1 0,1 0 1 15,3 0-4-15,2 0 2 0,3-2 1 16,-2-2 1-16,3 0 11 0,0-2-9 0,0-2 3 0,0 0-6 16,1-2-7-16,-1 0 12 0,0 0-2 15,1-4 5-15,-1 0 10 0,-1-3-11 16,-3 0-2-16,2-3-1 0,-2 2-10 15,-1-1 10-15,-3-3 1 0,-3 1-1 0,1-3 1 0,-2 0-7 16,-5 0 0-16,-3 0 0 16,0-1 6-16,-2-2-4 0,-4 2 0 0,2 2-3 0,-3 0-17 0,3 0-11 0,-1 3-39 15,2 2-67-15,2 1-123 0,6 2-430 0,0 2-1078 16</inkml:trace>
  <inkml:trace contextRef="#ctx0" brushRef="#br0" timeOffset="96736.1292">33097 12872 0 0,'0'0'0'0,"0"0"0"0,0 0 49 0,0 0 261 0,0 0-52 16,0 0-46-16,0 0-32 0,0 0-8 0,0 0 9 16,0 0 1-16,0 0 2 0,0 0-12 0,0 0-20 15,0 0-19-15,9-7-31 0,-9 7-20 16,1 0-16-16,-1 0-16 0,0 0-11 0,0 0-10 0,0 0-4 16,2 0-10-16,-1 0 2 15,0 0 6-15,1 0-1 0,-1 0 11 0,5 0-3 16,-1 1-1-16,4-1 3 0,0 1-8 0,2 1-3 0,2-1-5 15,1-1-10-15,2 1 4 0,1 1-1 16,1-1 2 0,-1 0 3-16,2-1-5 0,0 0-1 15,0 2 1-15,1-2 0 0,1 0-1 0,-1 0 1 16,0 0-3-16,0 0-5 0,0 0 2 0,0-3-1 0,1 2 0 0,-2-1 10 0,-2 0-11 0,-3 0 0 16,-4 1-3-16,0 0-9 0,-4 0 26 15,2-1 0-15,4 2 1 0,-5 0 5 0,0-1-23 16,6-1 3-16,-6 1 3 0,-2 1 1 15,6-1 6-15,-4 0 4 0,-2 0-1 0,8-1 0 0,-8 0 1 16,2 1 0-16,4-2 1 0,-5 2 3 16,0 0-3-16,1-1 1 0,-2 0-2 15,2 1-10-15,-1-2 6 0,0 2-4 16,-6 1 3-16,7-2 9 0,-2 0-14 0,1-1 2 0,0 2-1 16,-6 1-6-16,0 0 11 0,0 0 1 15,0 0 0-15,0 0 4 0,0 0-2 0,0 0-1 16,0 0 2-16,0 0-6 0,0 0 3 0,0 0-3 0,0 0-4 15,0 0-10-15,0 0 5 0,0 0-4 16,0 0 0-16,0 0 10 0,0 0-18 16,0 0-6-16,0 0-19 15,0 0-28-15,0 0-22 16,0 0-46-16,0 0-76 0,0 0-86 0,0 0-322 0,0 0-752 0</inkml:trace>
  <inkml:trace contextRef="#ctx0" brushRef="#br0" timeOffset="102739.5939">462 12811 0 0,'0'0'0'0,"0"0"0"0,0 0 255 0,0 0 121 15,0 0-55-15,0 0-67 0,0 0-29 16,0 0-30-16,0 0-24 0,0 0-18 0,0 0-7 16,0 0-3-16,-50-7-23 0,46 7-8 0,4 0-10 0,-8-2-13 15,1 1 39-15,2 0-15 16,-3-1-5-16,8 2-8 0,0 0-52 0,0 0-6 0,0 0-11 16,-4-2-3-16,-3 0-7 15,0 1 1-15,3-1-1 0,4 2-3 0,0 0 6 0,0 0-5 16,0 0 0-16,0 0 3 0,0 0-2 15,0 0 6-15,0 0 3 0,0 0-3 0,0 0 6 0,0 0-3 16,0 0-3-16,0 0-1 0,0 0-5 0,0 0-4 16,0 0-4-16,0 0 1 0,0 0-7 15,0 0 9-15,0 0 1 0,0 0 3 0,0 0 3 16,0 0-5-16,0 0-2 0,0 0 2 0,3 0-9 16,5 0 6-16,5 0-44 0,3 2-3 15,-3-2 11-15,0 0-7 0,4 0 42 0,1 1 2 16,6-1-8-16,13 0 5 0,-2 0-27 15,13 0-2-15,-8 0 0 0,-2 0-3 16,-4 0 27-16,-3 0-3 0,-4 0 7 0,-2 0-5 0,-2 0-3 16,1-1 2-16,-2-1-11 0,0 1 10 0,-1 1 1 0,0-1-3 15,-1 0 9-15,2 1-7 16,-4-1 0-16,2-1 1 0,-1 2-8 0,0-1 4 0,-3 1 0 16,2-1 0-16,1 1 5 15,0-1-2-15,-1 1 0 0,-1 0-1 0,0 0-1 0,2-2 0 16,-1 1-1-16,-1 1 2 0,1-1-2 0,1 0 3 15,0-2 0-15,-3 2-1 0,3-1 10 0,-2 0-9 16,5 0-2-16,2 0 3 0,1-1-15 0,-3 1-3 16,-3 1-1-16,-2 0-1 0,-5 0 9 15,-1 1 8-15,1 1 0 0,-1-2 0 0,1 1-9 16,1 0 7-16,-1-1 0 0,0 1 0 16,-1-1 3-16,4 0 0 0,-2 0 0 0,-1 1-1 0,4-2 6 15,-4 1-7-15,1-1-1 0,1 0 2 0,0 0-5 16,-3 1 3-16,0 0 1 0,-1-1-2 15,-2 1 8-15,-3 1-5 0,2-2-1 16,0 2 2-16,-2-1-9 0,0 1 5 0,-1-1 1 0,-2 0-1 16,3 1 7-16,-2-1-4 0,-1 1 1 15,3-1-2-15,-1 1-2 0,2-2 1 0,-2 2-2 16,2-1 4-16,-1 0-5 0,4-1 4 0,-1 1 0 16,2-2-2-16,-1 2 11 0,2 0-9 0,-1-2 0 15,1 2 0-15,-1 0-8 0,0-2 7 16,-1 2 1-16,2-1-2 0,-2 0 10 0,-1 0-8 15,2 1 0-15,-3-2 2 0,2 2-4 0,-2 1 1 16,1-2-2-16,1 0 1 0,1 0 2 0,-2 1 1 16,1-1-1-16,0 0-1 0,-2 1 0 15,-1 1 0-15,0-1 0 16,-3 1 2-16,-2-2-6 0,-1 2 5 0,2 0 2 0,-2 0-2 16,0 0 8-16,0 0-4 0,0 0-2 15,0 0 4-15,0 0-7 0,0 0 3 0,0 0-1 0,0 0 1 16,0 0 4-16,0 0-5 0,0 0 3 0,0 0-1 15,0 0-1-15,-2 0 1 0,2 0-1 0,-1 0 1 16,1-1-6-16,-1 0 1 0,-1 0-3 16,-1-2-7-16,0-1-2 0,0 2-12 0,0 0-13 15,-1-1-14-15,2 1-25 0,-1 0-22 16,0-2-43-16,-1 1-74 0,2-1-185 16,-2 1-716-16,2 0-569 0</inkml:trace>
  <inkml:trace contextRef="#ctx0" brushRef="#br0" timeOffset="103176.4343">1445 12359 926 0,'0'0'481'0,"0"0"-13"16,0 0-84-16,0 0-48 0,0 0-83 15,0 0-86-15,0 0-58 0,0 0-18 0,0 0-17 16,0 0-14-16,0 0-21 0,0 0-15 0,0 0-13 0,0 0-3 16,-89-36-4-16,89 36-3 0,0 0 8 15,0 1 1-15,0 2 9 0,2 0 5 16,2 3 0-16,0-1 4 0,3 1-5 16,-3 1 0-16,3 1-1 0,2 0-7 0,4 2 3 15,2 4-16-15,8 2-3 0,-1-2 3 16,0 0-3-16,1-1 13 0,2 0-3 0,-1 0-4 15,1-1-1-15,-1-1 0 0,1 1 0 16,1-2 2-16,-3 0-1 0,4 2 2 0,-5-1-3 0,0 0 0 0,3-2 1 16,-5-1-3-16,-4-1 3 0,3 1-3 0,-2-1-1 15,-3 0 1-15,2-2-3 0,-4 3 4 16,1-3-1-16,-3 1-1 0,1 0 2 0,-3-2-4 16,1 2-1-16,-2-3-2 0,0 2-3 0,1-1-1 15,1-2-9-15,3 1-11 16,-3 1-15-16,1 0-23 0,0-2-25 0,1-1-32 0,-1-1-52 15,0 2-90-15,0-2-275 0,-6 0-734 16</inkml:trace>
  <inkml:trace contextRef="#ctx0" brushRef="#br0" timeOffset="103673.4005">2117 12617 721 0,'0'0'685'0,"0"0"-272"16,0 0-73-16,0 0-45 0,0 0-85 0,0 0-46 16,0 0-46-16,0 0-38 0,0 0-30 15,0 0-13-15,0 0-9 0,0 0-5 0,0 0 3 16,-18 5 3-16,16-2 3 0,-4 2 5 0,0 0-3 16,-3 1-3-16,0-1-3 0,-1 3-4 15,-1 0-1-15,-1 3 0 0,-4 0-4 0,-2 2-4 16,-2 2-2-16,-2 1-1 0,-1 2-5 15,-1 0 2-15,-4 0-3 16,0 2 0-16,0-1-2 0,0 2-4 0,-2 1 2 0,0-3-1 16,1 3 0-16,1-3 5 0,1-1-3 15,2-1 3-15,-3 1-1 0,3-2 0 0,-1 0 5 0,4-1 0 0,1-1 4 16,1-1 1-16,6-2 8 0,1-1 0 16,1-3-6-16,5 0-2 0,0 0-8 0,-3 0-2 15,0 0 0-15,1 0-1 0,-1-2-2 0,2 3-2 16,1-3 1-16,1 1 7 0,-2-1-6 15,5-2 0-15,-1 1-1 0,1-2-1 0,2 0 1 16,0 1 0-16,0-3 3 0,0 1-5 0,0 0 2 16,1-1 1-16,0 2-1 0,0-2 0 0,0 0 7 15,0 0 3-15,0 0 2 0,0 0 4 0,0 0-7 16,0 0-2-16,0 0-2 0,0 0-6 0,0 0-16 16,0-2-25-16,2 0-64 15,1 0-87-15,3-2-218 0,-2 0-909 16,2 2-416-16</inkml:trace>
  <inkml:trace contextRef="#ctx0" brushRef="#br0" timeOffset="105077.2914">525 11993 79 0,'0'0'753'0,"0"0"-185"15,0 0-101-15,0 0-68 0,0 0-110 16,0 0-97-16,0 0-83 0,0 0-56 0,0 0-33 0,0 0-13 16,0 0 12-16,0 0 7 0,0 0 7 15,0 0 10-15,-2 1 2 0,1 6 8 16,-1 0 7-16,-3 7-2 0,4-4-6 0,0 6-9 15,-1 0-10-15,0 2-11 0,-3-3 0 0,3 5-9 16,0-1-2-16,0 2 5 0,-3 7-13 0,4-12 10 16,-1 12-2-16,1-11-6 15,-3 4 11-15,2 2-9 0,1-3 0 0,-1 2 1 16,-3-4-13-16,4 1 8 0,-1-3 0 0,1 2-1 0,0-6 11 16,0 2-7-16,0-8 3 0,-2 7 3 0,2-6-3 15,0-1 12-15,1 1 4 0,0-7 9 0,0 0 7 16,0 0 0-16,0 0 2 0,0 0-15 0,0 0 3 15,0 0-19-15,0 0-10 0,-4 0 2 16,-3 0-18-16,3 0 13 0,-7-3 0 16,6-4-1-16,1-10 9 0,-2 3-4 0,-2-2 1 0,4-1-2 15,-3-2-1-15,3-9-2 0,-3 4-1 16,2-6 3-16,-1 1 38 0,4 2 2 0,0-3 3 16,-2-2-4-16,3-1-31 0,1-1-8 0,-1 0-1 15,1 1 4-15,1-3-14 0,4 3 11 0,-1-2 1 16,4 1-41-16,-3 2 10 0,5-2-7 15,-1 1 2-15,5 2 40 0,-3 0-8 0,3 1 4 0,-1 2-4 16,4 2 2-16,-6 7 4 0,8-5-1 16,-7 7 1-16,7-3-3 0,7-5-28 15,-2 4 23-15,7-3-31 0,-3 7-2 16,-5 5 22-16,-3 8-23 0,-6 2 29 0,-1 2 0 0,-3 6 8 16,-5 2-2-16,3 3 1 0,-4 0 4 15,3 3-6-15,-4 0 2 0,1 3-1 0,-2 0 0 0,-2 2 6 16,0 1-2-16,1 0 0 15,-2 3 1-15,-4-7-4 0,1 1 0 0,0-4-1 0,-2 0 27 16,2 1-6-16,-3-1 5 0,-1 3-1 0,-3 1-29 16,2 0 10-16,-4 0-9 15,0 2-3-15,-4 0 5 0,-2 2-10 16,0 0 4-16,0-1 3 0,-2 0-3 0,-5 5 8 0,9-10-2 16,-12 10 0-16,14-11 1 0,-10 2-2 0,5 0 2 0,-1-3 1 15,1 1 4-15,5-5 1 0,-2 1 44 0,12-5 4 16,-11 3-1-16,7-3 7 0,1-2-44 0,3 2-2 15,5-5 2-15,0 0-13 0,0 0 5 16,0 0 0-16,0 0-6 0,0 0 14 16,0 0-10-16,0 0 0 0,0 0 0 0,0 0-10 0,0 0 4 15,0 0-4-15,0 0-1 0,0 0-1 16,0 0-7-16,0 0-5 0,0 0 3 0,0 0 11 16,0 0 3-16,0 0 10 0,0 6 3 0,0 2-10 15,2-3 6-15,6 7 2 0,-3-8-5 16,3 1 10-16,8 8-4 0,-6-6-41 0,4 6 3 0,4-1-11 15,-5 1 4-15,5-1 39 0,-5 1-2 16,5 1 11-16,-5 0-5 0,6-2 0 16,-7 2 0-16,6 0-4 0,-7-3 0 0,1 2 0 0,-4-5 0 15,8 4-2-15,-10-3 2 0,4-2 2 0,5 5-2 16,-11-6 2-16,4 0-1 0,-3 0-1 0,-5-6 2 16,0 0 1-16,7 6-5 0,0-1 4 15,-3 3 0-15,5-2 7 0,-9-6 2 0,0 0 1 16,0 0 1-16,0 0-2 0,0 0 0 0,0 0-1 15,0 0 0-15,0 0-11 0,0 0-7 0,0 0-13 16,0 0-21-16,0 0-18 0,0 0-40 16,0 0-64-16,0-1-107 0,2-4-396 0,2-1-925 0</inkml:trace>
  <inkml:trace contextRef="#ctx0" brushRef="#br0" timeOffset="106236.1576">928 11959 1567 0,'0'0'410'0,"0"0"-135"0,0 0-20 16,0 0-26-16,0 0-39 0,0 0-40 0,0 0-37 16,0 0-22-16,0 0-22 0,0 0-9 0,0 0-10 15,0 0-7-15,0 0-5 0,-6-49-8 0,3 49-9 16,-1 0-9-16,-3 0-6 0,-2 0-4 15,-1 2-4-15,-3 2 6 0,-3 2-3 0,2 4-1 16,-4-1 2-16,-1 4-3 0,6-5 2 16,4-1 1-16,-3 3 2 0,4-4 26 0,1-1-2 15,-7 9-2-15,6-6-4 0,3-1-26 0,-11 10 1 16,11-9 1-16,-5 7 2 0,-1-1 0 16,4-2 0-16,-1-1 2 0,6-5-4 15,-6 8 5-15,7-6 1 0,-3 1 1 0,0 9 3 0,4-8-1 16,0 2 2-16,0 3-24 0,8-9 24 15,2 3-23-15,0-4-1 0,1-3 24 0,0-1-25 16,-1-1 24-16,0 0 2 0,-1-4-1 0,1-1 1 0,-2-1 1 16,1 0-3-16,-4 0 3 0,3-1-4 15,-2-1 2-15,-1-1 0 0,1-1-2 0,-3 1 1 16,-1-2-4-16,3 2-2 0,-3-3 1 16,-1 0-3-16,0 0 3 0,1 0 0 15,-1 3 0-15,3-1-1 0,-3 0-3 0,1 2 3 16,-1 0-2-16,0 2 0 0,1 0 4 0,2 2-4 0,-3 1 2 15,0-1-4-15,-1 2-1 0,0 1 3 16,0 1-4-16,0 0 2 0,0 0-5 0,0 0-10 16,0 0-3-16,0 0 2 0,0 3 5 15,0 2 9-15,0 1 5 16,0 1 0-16,0 3-2 0,0 0 0 0,1 2-2 0,-1-1 2 0,0 2 1 16,0 2 1-16,0-2 1 0,2-1-4 0,2 1 4 15,0-2-2-15,-2 0-1 0,6-3 4 0,-1 0-5 16,-2 0 2-16,3-3 3 0,1-2-3 0,2-1 1 15,-1-2 0-15,2 0 0 0,3 0 4 16,-3-1-2-16,1-3-4 0,4-2-1 0,-4-1-3 16,3 1 1-16,-1-4 3 0,-3 0 4 0,3 0-2 15,-4-2-1-15,-1 0 0 0,0 0 0 0,-5-1 4 16,3-1 1-16,-3-2-2 16,-2 0 0-16,-2-2-5 0,0 2 1 0,1 0 2 0,-2 2-1 15,0 0 2-15,0 3 1 0,0 2-3 0,0 2 0 16,0-1-2-16,-2 5 1 0,1 1-1 15,1 1-1-15,0 1-7 0,0 0-6 0,-1 0-1 0,1 3 3 16,-1 3 6-16,1 2 11 0,0 1-3 0,0 0 1 16,0 1-1-16,0 1-5 0,2 0 4 15,1-1 1-15,4 0 1 0,-4-3 5 0,4 1-5 16,-4-4 0-16,4 2-2 0,-3-4-2 0,3 0 7 16,-4-1 1-16,3-1 5 0,-3 0 1 15,2 0-3-15,-2 0-1 0,4-1-2 16,-3-1 1-16,-2-3 1 0,4 2 0 0,-2-2-2 15,1 0-5-15,-2 1 2 0,-1 0-1 0,3 0 3 16,-3 1 6-16,-1-1-7 0,0 1 1 0,-1 3-3 16,0 0-7-16,0 0 5 0,0 0-4 0,0 0-1 15,0 0 6-15,0 8-5 0,0-1 4 0,0 1 1 16,0 5-4-16,0 1 6 0,0 3-1 0,0 1 0 16,0 4-3-16,0 0 1 0,1 2-1 15,-1 1 2-15,0 2 5 0,0 1-5 0,0-2 1 16,-1 0-2-16,1-2-9 0,0 0 11 0,-1-3-3 0,0-2 4 15,0 1 0-15,-2-3-3 0,-1-2 1 16,2-2-3-16,-4-1 5 0,3-1-1 0,-1-1 4 16,-2-2 0-16,-1-2 5 0,-1-1-5 15,1 0-1-15,-1-3 0 16,-3 0 1-16,1-1 0 0,-1 1 3 0,-1-1-6 0,-3-1-5 0,2 0 6 16,1 0-1-16,-4-1 5 0,3-2 4 0,-3 1-9 15,-1 0 0-15,-1-2-4 16,-2 2-5-16,-1-1 7 0,-1 0-2 0,1 1 3 15,-3-2 6-15,1 2-9 0,3 0 1 16,0 0-1-16,5-2-1 0,-1 2 3 0,3 0-2 16,2-1-4-16,0 0-6 0,2 0-7 0,3-1-10 0,3 1-14 15,2 0-26-15,0-2-46 0,1 1-52 0,2-1-80 16,3-1-231-16,3 0-734 0,-1 4-232 16</inkml:trace>
  <inkml:trace contextRef="#ctx0" brushRef="#br0" timeOffset="106763.1754">1435 12021 2194 0,'0'0'279'0,"0"0"-53"0,0 0-45 0,0 0-16 15,0 0-30-15,0 0-29 16,0 0-27-16,0 0-23 0,0 0-13 0,0 0-3 15,0 0-11-15,0 0-6 0,0 0-8 0,0 0-12 0,-39-48 3 16,35 48-3-16,-3 1 1 0,-1 4 3 16,-2 2-7-16,1 1-1 0,1 2-1 0,-4 1 1 15,2 2 0-15,-1 2 1 0,1 2 0 16,2 0-3-16,1-1 2 0,0 1-1 0,-1 0 2 16,5-2 2-16,2-1-2 0,1 0 0 15,0-4-3-15,1-2-5 16,7-2 7-16,-2-2 0 0,5-3 6 0,3-1 7 0,-3 0-7 15,1-1 2-15,4-3-2 0,-3-3-3 0,5-4 7 0,-3-3 1 16,4-2 0-16,-2-3-14 0,-6 2-3 16,-3 1-1-16,-3 4 3 0,2-3 13 0,-4 2 4 0,1-1 2 15,-1 0-1-15,-2 0 0 16,-1 4 7 0,0-1 2-16,0 3 3 0,0 0 4 0,0 2-11 0,0 2 1 0,0 0-4 0,0 2-5 15,0 2 4-15,0 0-3 0,0 0-5 0,0 0 2 0,0 0-10 16,0 0-1-16,0 0-2 0,0 0-5 15,0 2-2-15,0 3 3 0,0 3 2 0,0 1-2 16,0 2 11-16,0 4-4 0,0-1 2 16,0 0 6-16,0 0-6 0,1 0 2 0,-1 1-4 15,0-1-6-15,0 1 8 0,0 0-2 16,0-3-5-16,0 0-11 0,1-3-24 0,1 1-24 0,2-1-29 16,-2-1-33-16,0-3-40 0,-1 0-61 0,5-2-98 15,-3-2-326-15,-2 0-895 0</inkml:trace>
  <inkml:trace contextRef="#ctx0" brushRef="#br0" timeOffset="107354.2841">1592 11904 1228 0,'0'0'535'0,"0"0"-139"16,0 0-80-16,0 0-62 0,0 0-56 0,0 0-40 15,0 0-42-15,0 0-33 0,0 0-25 0,0 0-27 0,0 0-16 16,0 0-11-16,0 0-7 0,0 0 5 15,44-44 2-15,-38 52 4 0,4 4 3 16,1-1-2-16,-1 3-1 0,0 0 0 0,-2 1-2 16,0 0-1-16,-4 1 0 0,4-1-3 0,-1-1 4 0,-2 1 4 15,3-2-1-15,-3 1 1 16,2 1 0-16,-2-2-7 0,-1-4 3 0,-3 1-3 16,2-3-4-16,0 0 6 0,-2-3-2 0,-1-1 2 15,1-2 0-15,-1-1 0 0,1 0 2 16,-1 0 3-16,0 0 7 0,0 0 7 0,0 0 0 15,1-2-1-15,4-3-9 0,-3-2-6 0,2 1-4 16,2-2-2-16,-2-2 2 0,5 0-2 16,-2-1 1-16,3-5-1 0,0 2-2 0,0 0 2 15,3-1 1-15,-2 0 1 0,1-1 5 0,2 0-5 16,1-1 0-16,1 4-4 0,-1 0-4 0,-2 4 3 16,-1 3 1-16,-1 2 1 15,-3 0 0-15,2 3-2 0,-3 1-3 0,1 0 1 0,-5 1-1 0,3 4-1 16,-4 2 3-16,4 0 0 15,-3 1-2-15,1 5 4 0,1-1-1 0,-2 2 1 0,1-1 3 16,0-1-1-16,-1-1-2 0,2 0-2 16,-1-4 0-16,0 0 3 0,1-1 1 0,-2-3 4 15,4-1 2-15,-4-2-1 0,5 2 4 16,0-2 1-16,-4 0 3 0,3 0 3 0,-4-3-2 0,4 0 6 16,-4-2-1-16,5 0 1 0,-5 1 0 0,3-2-5 15,-3-2-3-15,3 0-5 0,-3-2-2 16,4 1-1-16,-4-1-4 0,1 0 7 0,-1 2 1 15,-1-1 4-15,-1 2 1 0,-1-1-6 0,1 1-2 0,-1 2-6 16,0 1 1-16,0 1 0 16,0-1-2-16,-1 1 2 15,-1 2-5-15,1 0-10 0,-2 1-28 0,-1 0-50 0,-6 3-79 16,-3 4-220-16,2-2-951 0,1 0-469 0</inkml:trace>
  <inkml:trace contextRef="#ctx0" brushRef="#br0" timeOffset="109302.1776">270 10129 0 0,'0'0'152'0,"0"0"437"16,0 0-74-16,0 0-86 0,0 0-70 0,0 0-62 16,0 0-59-16,0 0-46 0,0 0-35 0,0 0-24 15,0 0-21-15,0 0-19 0,0 0-21 16,0 0-19-16,0 0-7 0,0 0-9 0,0 0-8 0,0 0-2 16,0 0-11-16,0 0-1 0,0 0-6 0,0 0-9 15,0 0 4-15,0 0 0 16,0 0-3-16,0 0 6 0,0 0-5 0,0 0-5 0,0 0-1 15,0 0-1-15,0 0 5 0,0 0 8 0,0 0 5 16,0 0 3-16,0 0 1 16,0 0 2-16,5 0-3 0,1 0 8 0,12 0-10 15,-2 1-2-15,1-1 2 0,8 0-9 0,-4 0 11 16,10 0-42 0,1 0 2-16,11 0-26 0,6 1-6 0,8-1 37 0,-3 0-2 0,-3-1 24 15,-7 0 1-15,0 1 1 0,-8 0 1 0,0-1 0 0,-4 1-2 16,-2-2-2-16,0 2-2 0,-4-1 3 15,1 1-3-15,0 0 3 0,-3-1 2 0,1 0-4 16,-1 1 6-16,-2-2-3 16,4 1-1-16,-3-1 5 0,0 1-6 0,0-2 2 0,3 1-2 15,1 1-1-15,4-3 3 16,6 2 2-16,6-2 0 0,3 2-15 0,-6-1 1 0,-8 0-4 16,2 2-1-16,-5-1 16 0,0-1-5 0,-2 2 5 15,-5-2 2-15,1 1-4 0,1-1 6 0,-8 0-5 0,3 1 0 16,-2-1 4-16,-3 1-10 0,2 1 6 0,-2-1-2 15,2-1-2-15,-2 1 6 0,2 0-2 16,0 2 1-16,-1 0-1 0,-1-1-2 0,-2 1 0 16,3 0-2-16,-3 0 2 0,-1 0 0 15,1 0 2-15,-1 0 2 0,4 0-3 0,-5 0 3 16,-2 0-4-16,0 0-3 0,1 0 5 0,-2-1-6 0,-3 1 4 16,3 0 2-16,-3-1-3 0,2 1 4 15,-4 0-3-15,1 0 1 0,-2 0 3 0,-1 0-6 0,0 0 2 16,0 0-2-16,0 0 0 0,2 0 4 15,-2 0 0-15,0 0 1 0,1-2-3 0,2 2-1 16,0-1-1-16,4 0-2 0,2 0 6 16,0 0-3-16,0-1 2 0,3 4 3 0,-3-4-6 15,1 1 7-15,2 1-5 0,-1-2 1 16,-2 2 1-16,-1 0-6 16,-4 0 3-16,-1-1 0 0,-2 1 0 0,1 0 6 0,-2 0-2 15,0 0 1-15,0 0 4 0,0 0-1 0,0 0-1 0,0 0-2 0,0 0 4 16,0 0-5-16,0-1 4 0,0 1 1 15,0 0-7-15,0 0 4 0,0 0-3 16,0 0-2-16,0 0 3 0,0 0-7 0,0 0 4 16,0 0 1-16,0 0-5 15,0 0 7-15,1-2-4 0,1 2 0 0,2-1 1 0,2 0-3 16,2 0 0-16,-3-1-1 0,3 0 2 16,0 1-1-16,1 0 4 0,-4 1 2 0,2-1-5 15,-1 1 8-15,-1 0-6 0,4-1-1 16,-3 1 4-16,-1-1-9 0,-1 1 5 0,-1 0 2 0,-1 0-7 15,0 0 8-15,-2 0-2 0,0 0-1 0,0 0 6 0,0 0-7 0,0 0 1 16,0 0 0-16,0 0-3 0,0 0 6 16,0 0 2-16,0 0-1 0,0 0-1 0,0 0 1 15,0 0-4-15,0 0 0 0,0 0 2 16,0 0-3-16,0 0 3 0,-1 0 1 16,0 0-5-16,1 0 0 15,-1 0-17-15,0-2-24 16,-4 2-26-16,3-1-52 0,-6 1-87 15,1 0-136-15,1 0-587 0,1 0-737 16</inkml:trace>
  <inkml:trace contextRef="#ctx0" brushRef="#br0" timeOffset="109603.5744">1618 9729 1096 0,'0'0'909'0,"0"0"-521"0,0 0-112 0,0 0-53 0,0 0-22 0,0 0-43 15,0 0-40-15,0 0-33 0,0 0-31 16,0 0-23-16,0 0-17 0,0 0-14 0,0 0-1 16,0 0-4-16,-42-35 3 0,47 43 6 0,5 1 1 15,3 2 3-15,2-1 0 0,0 1-2 0,2 0 3 16,0 0-3-16,2 2 0 0,1-2 1 0,1 2-3 16,2 0 1-16,3 0 10 0,2 1 3 15,5 0 1-15,-1 0-2 0,-1 0-8 0,-6-1-6 16,2 0 1-16,-4-1 0 0,-2-2-1 0,-2 0 2 15,-1-1-3-15,-5-2 1 0,3 0 1 0,-5-1-5 16,0 1 6-16,0-4-2 0,-3 1 3 16,2 1 1-16,-2-1-5 0,2 0-3 0,0-1-12 0,-2 0-16 15,1 0-25-15,0 1-41 16,0-3-52-16,-1 0-95 0,-4 1-324 0,2-2-1107 0</inkml:trace>
  <inkml:trace contextRef="#ctx0" brushRef="#br0" timeOffset="110049.9058">2321 9919 2131 0,'0'0'343'16,"0"0"-151"-16,0 0-12 0,0 0-18 0,0 0-40 16,0 0-24-16,0 0-32 0,0 0-31 15,0 0-12-15,0 0-1 0,0 0 4 0,0 0 3 16,0 0 0-16,0 0-3 0,-75 36-3 0,69-30 2 15,-3 0 2-15,1 1-3 0,-2 2 4 0,-5 0-4 16,0 3-7-16,-2-1-2 16,-2 0-4-16,-3 2 2 0,-4 1-2 0,1 1-3 0,-3 0-2 15,-2 1-4-15,1 0 1 0,-4 0 2 0,0 0-1 16,-3 0 1-16,3 2-1 0,-2-1-2 16,1-1 0-16,2 1 0 0,2-2 1 0,1-1 0 15,5 1 1-15,5-3-3 0,0-1-4 0,5-1 2 16,-1 0 0-16,3 0 6 0,-2-2 8 15,0 0-6-15,3-2 3 0,4-2-6 0,3-3-6 16,3-1 5-16,1 2-4 0,0-2 8 0,0 0 5 16,0 0-4-16,0 0 5 0,0 0-2 15,0 0-2-15,0 0 5 0,0 0-3 0,0 0 0 16,0 0-7-16,0 0-1 0,0 0 3 0,0 0-2 0,0 0 7 16,0 0-7-16,0 0-4 15,0 0 1-15,0 0-10 0,1 0 9 0,-1 0-1 0,1-2-7 16,0 2-9-16,-1 0-34 0,2-1-33 15,2 0-54-15,0-2-89 0,2 1-253 16,-3 1-1167-16</inkml:trace>
  <inkml:trace contextRef="#ctx0" brushRef="#br0" timeOffset="113986.468">590 9182 0 0,'0'0'0'0,"0"0"0"0,0 0 526 0,0 0-6 16,0 0-66-16,0 0-53 0,0 0-54 0,0 0-50 16,0 0-57-16,0 0-62 15,0 0-38-15,0 0-26 0,0-36-18 16,0 30-8-16,0 1-14 0,0 5-14 0,0 0-8 0,0-8-15 0,0 3-11 16,-3-2-7-16,2 2-6 15,1 5-8-15,0 0-5 0,-5-2-3 0,-2 1-5 16,-2 0 7-16,-3 1 4 0,5 0 2 0,-6 7 3 0,1-1-6 0,-4 4-2 15,4-1-6-15,-6 4-7 16,5 0 9-16,-6 4 4 16,3 1 1-16,-4 1 0 15,-7 9-7-15,8-4 35 0,-6 6-1 0,5-2 6 0,1 0 0 16,0 0-39-16,-1 1 0 16,6 0-2-16,-2 0 2 15,4-1 1-15,2 1 4 0,-1-2 4 0,3-2-2 16,5 1 1-16,-1-10 0 0,4 7-2 0,3-6 8 15,7 0 1-15,-2 0-5 0,8-3-16 0,6 2-22 0,-1-8-10 16,9 1-9-16,-1-7 0 16,2 0 5-16,11-2-2 0,8-7-61 0,10-5 4 0,2-8 9 15,-2-3 10-15,-9-4 76 0,-9 0 13 0,-7-1 3 0,-12 4 3 0,-5 0 1 0,-7 2 2 0,-6 1 5 16,0 2 10-16,-4-2 11 0,-1 4 7 0,-5 1 0 0,0 3-4 16,-6 1-8-16,-1 3-1 0,3 2-2 0,2 3-1 15,-5 2 26-15,4 0-9 0,-4 1-6 0,-4 0-3 16,4 1-34-16,1 0-1 0,-7 4-2 0,5 1-4 15,-4 2 0-15,2 0-5 0,-2 3 5 16,2 1 3-16,-1 2 2 0,3 0 2 0,-4 4-4 16,6-2-3-16,-1 3 1 0,2 0 3 0,2 1 1 15,-2-1 1-15,9 1 0 0,-2 0-1 0,3-1 0 16,0 0 1-16,3-5 2 16,5 2 4-16,-5-8-3 0,7 7 0 0,-2-7-2 0,6 3-8 15,6-1 4-15,1-6-24 0,7-3 28 0,-1 0-22 16,-3-9-4-16,-2-3 24 0,-3-2-26 0,-2 1 27 15,-3-1 5-15,-3-2 1 16,-1 3 2-16,-2-1-5 0,-1-2 3 0,-3 2-2 16,1 0 0-16,-3 3 5 0,0-1 0 0,-1 2 5 15,-1 2 4-15,-1 1 1 0,1 1 6 0,0 1-4 16,-2 2-2-16,1-1 2 0,-3 2-7 16,2 0-4-16,1 1-4 15,-1 1-7-15,-2-1 1 0,3 1-1 0,-1 0 1 0,1 0-2 0,-2 2-2 0,-2 2 0 16,3 2-1-16,-6 2 0 0,4 2 2 0,-3 0 4 15,3 1 0-15,-2 2-3 0,2 0 0 0,-1 1-1 16,3-2-2-16,1 2 7 0,0 0-4 16,0-2 1-16,1 1 0 0,0-1-6 0,0-2 5 15,3 1 4-15,0-1 0 0,4-2 1 16,1-1-3-16,-4-3-3 0,4 1 1 0,2-1-1 0,-1-3 0 16,0-1 4-16,0 0-1 0,2 0 1 15,1-3 3-15,0-1-4 0,-1-3-1 16,5-1 4-16,-3-2-3 0,3 1 1 0,-1-1 0 15,0 0-4-15,-1-2 4 0,-1 0 0 0,2-1 3 16,-3 0 3-16,-2 1-6 16,2-2 0-16,-2 1-2 0,-1-1 0 0,0 1 1 0,-2 1 2 0,1-1 1 15,-1 1-2-15,3 2 1 16,-6 0-5-16,3 2-2 0,0 2 2 0,-3 0-2 0,3 1 0 0,-4 2 1 16,-1 3-12-1,2 0-5-15,-2 0 3 0,0 0 1 0,-1 5 12 0,4 2 4 0,-2 2 0 16,0 2 0-16,2 1-4 0,-2 3 3 15,0 1 2-15,2 2-2 16,-4 1 4-16,0-1-3 0,0 2-2 0,0-1-1 0,3 0 1 16,-3-2 1-16,2-1 5 15,0-2 0-15,1-1-5 0,-1-3 2 0,-1 0-1 0,4-4 0 0,-3 0 1 0,2-2 1 16,-1 0 2-16,4-2 0 0,-3-2 0 16,3 0 3-16,2-1 1 0,1-5 0 0,0-2 2 15,1-1-7-15,3-2 0 0,-2-2-2 16,4-2-1-16,-3-3 4 0,5 0 2 0,-1-2 1 15,1-4-2-15,4-11-1 0,5-6-4 16,-2-8-11-16,3 0 4 0,-10 1-2 0,0 7-1 16,-7 2 12-16,1 1-6 0,-3 0 4 0,-1 2 0 0,0 1-1 15,-3 3 6-15,-3 0-3 0,-1 3-3 0,1 3 2 16,-1 3-3-16,-2 3 5 0,0 3 4 16,0 6 2-16,0 0 2 0,-4 4-4 15,2 1-2-15,0 4-4 0,0-1 1 0,-2 1-2 0,2 2 1 16,2 0-2-16,-1 0-4 0,1 0-3 15,-1 0-6-15,1 1-4 0,-2 3 8 16,-4 2 2-16,3 4 2 0,-4 2 6 16,3 1-3-16,-2 3 2 0,2-2 3 0,-4-1 1 0,5 0-2 0,-3-2-1 15,4 1 0-15,-4 1 0 16,4 0 0-16,-2-1 2 0,-3-1 0 0,4 0-1 0,-2 0-2 16,3 0 2-16,-1-1-3 0,-1 3 1 0,2 1 16 15,0-5-4-15,0 2 2 0,-3-2-1 0,3-4-16 16,2 2 5-16,-2 1-1 0,1 0 1 15,-2 1 4-15,1 1-5 0,0-1-1 16,1 1-2-16,-1-1-2 0,-3 1 4 0,4 1 3 0,0-2 2 0,-1 1 0 16,1-2-3-16,-4 2-1 0,4-1 0 15,-1 0 4-15,2 1-2 0,-3 0 1 0,-1-1 0 16,2 4-6-16,1-2 6 0,-2 3-3 0,-1-2 1 16,2 1 4-16,1 2-11 0,-1-1 5 15,-1 1-1-15,-1 1-3 0,3-1 8 0,0 0-2 16,0-1 0-16,1 1 1 0,0-1 0 0,0-3-3 15,0 2-2-15,0-3 5 0,3-1-4 16,1 1 4-16,0-2 3 0,-2-1-6 0,4 0 7 16,-2 0-3-16,4-3 0 0,4 2 6 0,-1-3-7 15,5-2-9-15,-3-1 1 0,1 0-4 0,3-1 7 16,1-4 8-16,-3-2 1 0,3 1-1 16,-1-2-5-16,-3-2 0 0,3 2 0 0,-3-3 1 0,1 0 0 15,-1 1 5-15,-4-2-1 0,0 0-4 0,1 0 5 16,-1 3-3-16,-2-3-2 0,-4 2 5 15,3-2-2-15,-5 1 5 0,0 1-1 0,2-2-2 16,-3 0 1-16,0-1-6 16,-1 2 1-1,0 0 2-15,0 3-9 0,0-1 4 0,0 1 0 0,-1 2-1 0,-1 1 6 16,-2 0-2-16,2 3 2 0,-4 0-4 0,2 1-1 0,-2 1-7 0,-1 0-3 16,-1 0 7-16,-2 5-7 0,0 1 7 15,1 1 1-15,-2 1-3 0,2 3 8 0,2-1-2 16,-4 4-2-16,4 1 4 0,0-1-9 0,-1 1 3 15,4-1 1-15,-3 0-2 16,5-2 7-16,1 1-2 0,1-2 1 0,0 1-1 0,0 0-2 0,1-4-1 16,2 1-1-16,6-4 5 0,0 1 0 15,0-2 0-15,2-1 1 0,0-3-2 0,1 0 2 0,4 0-4 16,-4-3 2-16,6-3 2 16,-5-1-6-16,3-2 4 0,-2-1 2 0,-1-2-4 15,1-1 8-15,-1 1-4 0,-2-1 0 16,-1-1 1-16,0 0-3 0,-1 0 0 0,-3 1-2 0,1 0 4 15,-1 1 3-15,-2 1-1 0,-3 2 3 16,1 3-5-16,-2 0-1 0,0 1-1 16,0 1-3-16,0 2 7 0,0 1-5 0,0 1 2 0,0 0-1 0,0 0-8 15,0 0 3-15,-3 1-8 0,2 4 3 16,-2 4 4-16,-3 1-2 0,4 2 5 16,1 0-1-16,2 2 0 0,-1-2 4 15,0-1-1-15,1-1 2 0,5 0-1 0,0-2-3 16,2-1 1-16,2-3 0 0,1 0 3 0,-1-3 0 0,0-1 0 15,2 0 4-15,0 0-8 0,0-5 7 0,0-1-2 16,1-1-2-16,-1-3 7 0,0 1-5 0,-2-2 0 16,3 0 1-16,-5-1-3 0,1-1 2 15,-1-2 2-15,1 2 2 0,-1-2 3 0,-2 1-3 16,0 1-1-16,-1 0-1 0,-2 2 0 16,-1 0 1-16,-2 3 3 0,1 3 3 0,-1 3-6 15,0 1 2-15,0 1-1 16,0 0-3-16,0 0 2 0,0 0-5 0,0 0-4 0,0 0-7 15,0 5-3-15,0 3 8 0,-1 3 0 0,0 4 6 16,0 1 4-16,1 2-8 0,-1 2 2 0,-1-1 0 0,-1 1 0 16,1 3 2-16,-2 0 1 0,-2 0 2 0,-3 1-5 15,0 1 0-15,0 0 1 0,-4-1-4 16,2 0 6-16,-2-3-1 0,-2 1 0 0,1 0 0 16,0 0-3-16,-1-1 2 0,2-3 1 0,-4-1 0 15,4-5 4-15,-4 1-3 0,3-1 0 16,-3-2-2-16,4 0 0 0,-3-2 1 0,4-2 0 15,1-1-1-15,-6 1 2 0,4-3-1 0,-6 1-1 16,-2-2 4-16,-3-1-1 0,-2-1 0 0,-3-1-2 16,-1 1-3-16,1 0-10 0,1 0-11 15,1 0 0-15,4 0-20 0,-1-1-26 0,0 0-54 16,0-1-163-16,1-1-762 0,9 2-697 16</inkml:trace>
  <inkml:trace contextRef="#ctx0" brushRef="#br0" timeOffset="120653.7416">229 8445 0 0,'0'0'0'0,"0"0"406"16,0 0 98-16,0 0-92 0,0 0-188 15,0 0-112-15,0 0-28 0,0 0 5 0,0 0 8 16,0 0-1-16,0 0-15 0,-66-5-8 16,60 4 4-16,-1 1 15 0,2-1 2 0,-3 0-10 0,0 0-13 15,4 1-27-15,4 0-16 0,0 0-17 0,0 0-5 16,0 0-4-16,0 0-3 0,0 0-4 0,0 0-6 16,0 0-4-1,0 0-6-15,0 0 1 0,0 0-3 0,0 0 10 0,0 0 12 0,0 0 14 16,0 0 13-16,0 0 5 15,0 0 8-15,0 0 4 0,0 0 10 0,0 0-3 0,1 0-6 16,5 1 2-16,8 2-7 0,-3 1 7 0,2-3-1 16,4 0-10-16,1 0-3 0,5 2-7 15,-1-3 0-15,7 0-1 0,-2 1 0 16,-1-1-1-16,3 0 2 16,1 0-37-16,8 0 2 0,6-2-32 0,12-1-2 15,2-1 36-15,0-1-1 0,-6 0 25 0,-3 0-4 0,-1 2-4 0,-6 0-5 0,-3-1 4 16,1 1 2-16,-5 0 0 15,3 0 3-15,-3 1-4 0,2 0-1 0,-2 1-1 0,1-2-4 16,-4 1 4-16,1 0 1 0,1-1 1 0,-2 2-3 16,-1-1-1-16,2 0 2 0,7-1-15 0,0 0 3 15,-4 0-3-15,-8 2-4 0,-3 0 16 0,-5 0-4 16,1 1 6-16,1-2 2 0,-3 0-1 16,1 1 3-16,-5-1-6 0,4 1 0 0,0-2-1 15,-2 0-2-15,-2 0 4 0,3 1-1 0,0-1 1 16,-4 1 1-16,5 0-3 0,-2-2-1 0,-1 3 0 15,4-1 3-15,-2-1-1 0,2 1-2 0,-2 0 2 16,0-1-5-16,-1 1 3 0,2 0 2 16,0-1 0-16,-5 1 4 0,5 2-6 15,-8-2-1-15,4 0 0 0,-5 1-2 0,-2-1 3 16,-2 1 0-16,2 0 3 0,-5 1 2 0,1 0-6 16,-1-1 0-16,-2 1-2 0,-1 0-1 15,1 0 4-15,-1 0 1 0,0 0 3 0,0 0 0 0,0 0 3 16,0 0 2-16,0-1 1 0,0 1 2 15,0 0-5-15,0 0-3 0,0 0-1 16,0 0-9-16,0 0 6 0,1 0 3 16,-1 0-3-16,0 0 9 0,0 0-8 15,0 0-2-15,0 0 1 0,0 0-3 0,0 0 6 0,0 0 1 16,0 0 2-16,0 0 2 0,0 0-7 16,0 0 1-16,0 0-5 0,-1 0-7 0,0-2-19 0,-3 2-29 15,1 0-77-15,0-1-115 16,-1 0-340-16,-1 1-1030 0</inkml:trace>
  <inkml:trace contextRef="#ctx0" brushRef="#br0" timeOffset="121000.9751">1581 7993 1362 0,'0'0'423'15,"0"0"-18"-15,0 0-48 0,0 0-49 0,0 0-85 16,0 0-71-16,0 0-76 0,0 0-42 16,0 0-26-16,0 0-13 0,0 0-10 0,0 0-19 15,0 0-9-15,0 0-6 0,-34-16 19 0,36 25 27 16,7 0 16-16,-2 3 15 0,-1-2-12 0,3 0-6 16,3 2 0-16,0-2 1 0,2 2 4 15,2-1 2-15,1 0 2 0,4 1 2 0,0 1-3 16,5 0-5-16,-2-2-3 15,2-1 0-15,2 2 4 0,2-2-3 0,-3 2 3 16,3-2-4-16,-2-1-3 16,-5 0 6-16,2 0-5 0,-3-2-2 0,-1 0 0 0,-1-1-5 0,-6 0 3 0,4-2 0 0,-5 1-1 15,1-2-6-15,-2 0-18 16,-1 1-20-16,-1 0-23 0,-3-2-31 0,-1 1-41 0,2-2-76 16,-2-1-156-16,-1 0-479 0,-3 0-742 15</inkml:trace>
  <inkml:trace contextRef="#ctx0" brushRef="#br0" timeOffset="121328.0773">2176 8193 0 0,'0'0'714'0,"0"0"-157"0,0 0-108 0,0 0-107 16,0 0-87-16,0 0-65 0,0 0-54 0,0 0-38 16,0 0-23-16,0 0-14 0,0 0-8 0,0 0 0 15,0 0-1-15,0 0-2 0,-99 47-3 0,85-33-5 16,-6 4-2-16,-2 2-3 0,-3 1-4 15,-2 2-8-15,-3-1-7 0,-3 4-1 0,1 0-2 16,-6 3 1-16,-1 0-5 0,2 1-5 0,0-1-3 16,3 1-1-16,2-3 0 0,3-1 1 15,2-4 2-15,5-3 2 0,4-3 0 0,5-3-2 16,2-4-2-16,2-1 1 0,1-2 3 16,6-3 2-16,0-1 4 0,1-2-3 0,1 0 6 15,0 0 7-15,0 0 3 0,0 0 9 0,0 0-1 16,0 0 0-16,0 0-3 0,0 0-6 0,0-1-1 15,0 0-5-15,0-2-6 0,1-3-4 0,-1 2-10 16,1-3-12-16,0 1-19 0,1 0-37 16,4 1-51-16,-3-1-100 0,3 1-254 0,-3 3-899 0</inkml:trace>
  <inkml:trace contextRef="#ctx0" brushRef="#br0" timeOffset="123779.7397">442 7286 0 0,'0'0'182'0,"0"0"422"0,0 0-130 0,0 0-53 16,0 0-60-16,0 0-46 0,0 0-60 15,0 0-50-15,0 0-48 0,0 0-51 0,0 0-46 0,0 0-40 16,-11-37-21-16,8 31-12 0,-1 1 2 16,4 5 6-16,0 0 6 0,0 0 10 0,0 0 1 0,-2 1 5 15,1 6 1-15,-2 5 5 16,-2 1 1-16,3 2-2 0,2 0-5 0,-3 5 5 0,-2 5 1 15,2 0 2-15,-3 8 1 16,2-4-14-16,-4 2-6 0,3 1-6 16,-2 2 3-16,0-1 40 0,1 0-2 15,-2-1 3-15,-1 0-5 0,1-1-41 0,2-2-2 16,-2-2 1-16,0 0 3 0,5-9 2 0,-4 3 2 0,4-6-1 16,-4 2-1-16,4 1 2 0,1-11 0 0,-3 5 5 0,4-5 6 0,0 0 0 15,0 0 5-15,1-7-1 0,0 0 1 0,-2 5 2 16,-1 1-1-16,2 0 4 0,0 0-12 15,1-6-1-15,0 0-4 0,0 0-7 0,0 0 12 16,0 0 0-16,0 0-1 0,0 0 0 16,0 0-8-16,0 0-2 0,0 0-2 0,0 0-4 15,0 0-2-15,0 0 1 0,0 0 5 16,2 0 0-16,5 0 8 0,5-2 2 0,4-2 0 16,-3 2 8-16,4 1-6 0,4-3-2 0,2 2-39 15,4-2-8-15,13-2 6 0,3 0-29 0,9-3 37 16,8 0 2-16,-7-1-6 0,-3 0 27 0,-4-2 0 0,-10 3 0 15,-6-1 2-15,-5 2 2 0,-9-2 0 16,0 3 0-16,-3-2 4 0,-5 1 0 0,-3-1-1 16,0 1 5-16,-3-1-7 0,-2 1 2 0,0 0 4 15,0 1-7-15,0-1 10 0,-1 2-3 16,-5-1-6-16,2 0 1 0,-4 2-13 0,0-1-2 16,-2 1 0-16,3 0-3 0,-7 3 8 0,2 0 1 15,0 2-2-15,-6 0 3 0,7 0-3 16,3 1 1-16,-3 4 0 0,3-2 32 0,3 1-30 15,-11 5 26-15,10-2 1 0,-2-1-36 0,-10 8 35 16,13-5-28-16,-9 8 0 0,2 0 13 0,2-5-14 16,2 3-1-16,4-1 1 0,-4 0-15 15,6 1 16-15,0 2 1 0,2 1 4 0,0 2-21 16,5-4-6-16,9 0-3 0,0-8-4 0,3-4 29 16,-1-2 3-16,2-1 1 0,0-4 5 0,-4-2-4 15,2-4 2-15,-2 1 0 0,-2-2 0 16,3-2 7-16,-4 1-6 0,-2-3 0 0,0 0-2 15,-3 0-10-15,1 1 12 0,-3-2 5 0,2 0 3 16,-4 1 9-16,0 0-7 0,-2 2-2 16,0 0 1-16,0 1-7 0,0 3 5 0,0 0-1 15,-1 2-3-15,0 1 4 0,-1 1-5 0,0 1-1 16,1 1-2-16,-2 1 2 0,2 1-9 16,0 0-7-16,0 0-12 0,1 0-15 0,-1 0 10 0,-1 5 7 15,-2 2 12-15,1 2 19 16,1 3-8-16,-4 3-1 0,4 0-1 0,-3 1-11 15,0 3 12-15,5-2-1 0,-1 1 4 0,2-2 4 16,-1 1-7-16,1-1-1 0,6-3-2 0,1-2-1 16,-2-1 3-16,5-2-2 0,3-2 1 0,-1-3 0 15,1 0-1-15,3-3 0 0,3 0-1 0,-2-1 6 16,-2-5-7-16,4-1-2 16,-3-1 2-16,1-3-10 0,-5 1 8 0,0-1-2 0,2-3-3 0,-3 0 9 15,-1-3-4-15,-2 1 3 16,0-2 4-16,1 1-8 0,-5 0 8 0,2-1 2 0,-5 2 4 15,2 2 6-15,-3-2-4 0,-1 4-1 0,0 0 0 16,0 0 0-16,-1 5 4 0,-4-1 1 0,4 2 2 16,-1 2-2-16,-1 1-1 15,1 0-3-15,1 2-5 0,0 0-3 0,1 1-14 0,-1 0-5 16,0 2-1-16,-3 4 0 0,-1 3 15 16,3 0 4-16,-5 4 2 15,3 2 2-15,-3 3-6 0,3 0 2 0,-3 2-2 0,3 1 2 0,-1-2-2 16,3-1 2-16,0 1-2 0,0-2-4 0,2-2 6 15,2 1-1-15,-2-5 2 0,3-1-3 0,0-2-5 16,4-3-1-16,0-1 0 16,-1-2 1-16,3-1 5 0,1-1 0 0,1 0 4 15,3-4 7-15,-1-3-7 0,-1-1 1 0,-1-2-2 16,3-1-2-16,-2 0 3 0,-2-2 1 16,-4 0 0-16,2-1-1 0,-1-1 0 0,-2 2 2 15,3-2 1-15,-5 3 2 0,3-3-2 16,-4 4-4-16,-1-2 0 0,0 3-4 0,2 1 7 0,-3 0 1 15,0 2 5-15,0 1 3 0,0 1-1 0,0 2 1 16,0-1-4-16,-3 2-1 0,2-1 0 0,0 2-2 0,0 0 0 16,1 1-3-16,0 0-1 15,0 0-2-15,0 0-1 0,0 0 2 16,0 0-6-16,0 0-4 0,0 0-4 0,0 0-5 0,-1 0 5 16,1 2 6-16,0 2 5 0,-1 1 6 0,0 0-5 15,-3 1 1-15,3 1-2 0,0 1-3 0,0 0 5 16,-1 1 0-16,1 2 3 0,-4-2-2 0,3 3-1 15,2-1 0-15,-1 1-2 0,0 1 4 16,0-2-2-16,1 0 0 0,0 2 0 0,0-2-4 0,0 0 4 16,2-1 2-16,-1 0-2 0,4-2 5 15,0 1-4-15,-2-1 0 0,4-3-1 0,0 0-1 16,-2-1 4-16,4-1 1 0,-2-1 1 0,0-1 0 16,1-1-2-16,3 0 1 0,-2 0-1 15,1-3 1-15,1-2 0 0,3 1 0 0,-3-3-1 0,-1 0 1 16,0-2 0-16,3-3-16 15,-2-2 1-15,0-3 1 0,1 1-3 0,-3-1 14 0,0 2-1 0,-1 1-3 16,-4-2 4-16,2 1 1 16,-4 1 1-16,-1-3 1 0,2 2-2 0,-1-1-2 15,-1-1-2-15,0 2 2 0,0-1 0 0,-1 4 2 16,1 0-1-16,0 4-1 0,0-1 1 0,1 3-2 16,1 2 0-16,-2 1 1 0,0 2-1 0,-1 1-5 15,0 0-9-15,0 0-16 0,1 0-6 16,0 6 5-16,0 3 9 0,4 2 16 0,-2 2 7 15,0 2-3-15,2 0 2 0,-2 3-2 0,3-2 2 16,-4 4 2-16,0-3-1 0,0-2 0 16,3 1-2-16,-2-1 0 15,3-2 0-15,-2-2 4 0,0-2-1 0,1 0 2 16,-2-1-1 0,2-3-3-16,-2-2 4 0,1 0 1 0,1-2 2 0,-2-1 4 15,4 0 0-15,-3 0-1 0,3-1-2 0,1-4-1 0,-3 0 1 0,5-2 0 0,-2 1 1 16,2-4 0-16,0 1-3 0,0 0 0 0,0-4-3 0,0 3 1 15,-2-2-2-15,1 1 1 0,-1 1-1 16,3-1 0-16,1 2 0 0,-4 1-1 16,0 1 0-16,-1 2 2 0,-2 2-4 0,0-1 1 15,0 3 0-15,-1 0-5 0,0 1 1 0,2 0-2 16,-2 0-2-16,2 2 3 0,-2 3-1 0,3 1 1 16,2 1 0-16,-5 2 1 0,3-1 3 0,-3 1 2 15,4 1 1-15,-5 0-1 0,4 1 0 16,-4 2-1-16,3-1-1 0,-4 0 4 0,4-2-3 15,-2 0 1-15,-2-4 0 16,4-2-3-16,-4 0 3 0,2-3 0 0,-1 0 2 0,0-1 1 16,-1 0-2-16,4 0 1 0,-1-1 0 15,2-3-1-15,0-1 3 0,1 0 1 0,0-3-2 0,1 0-2 16,1-1 1-16,-1-1-1 0,5-1 1 0,-3 0-1 16,3 0-1-16,-3 2 2 0,0-3 0 15,0 1-2-15,-1 2 3 0,-3 0-1 0,0 2 0 0,-2 2 2 16,-3 2-4-16,3 1 0 0,-4 1 0 0,0 1-2 15,-1 0 1-15,0 0-3 0,0 0-4 16,0 2 1-16,1 2 0 0,1 1 2 0,3 1 5 16,-2 1-1-16,-1 0-1 15,4 0 3-15,-3-1-1 0,1 0 1 0,2 0 2 0,1-2-1 16,-2 0 3-16,4 0 1 0,1 0 0 0,4-1 1 16,-3-2-1-16,1-1-1 0,-1 0-4 15,-2 0-5-15,-1 0-6 0,3-4-44 0,2-1-1 16,6-3-19-16,-2 0-94 0,0 0-330 0,-7 3-804 15</inkml:trace>
  <inkml:trace contextRef="#ctx0" brushRef="#br0" timeOffset="125110.375">278 6154 0 0,'0'0'0'0,"0"0"0"0,0 0 0 0,0 0 0 0,0 0 74 0,0 0 219 15,0 0-13-15,0 0-14 0,0 0-36 16,0 0-16-16,0 0-19 0,0 0-32 0,0 0-33 16,-130-8-44-16,125 8-27 0,-11-1 16 0,8 1 24 15,-1-1 25-15,-5 0 10 0,7 1-5 16,3-1-19-16,-5 1-25 0,9 0-22 0,0 0-23 15,-5-1-11-15,-1 1-9 0,-1-2-13 0,3 2 1 16,4 0-6-16,0 0-1 0,0 0 2 0,0 0-6 0,0 0 2 16,0 0 0-16,0 0 0 0,0 0 4 15,0 0-3-15,0 0 0 0,0 0-3 0,0 0-2 16,0 0-4-16,0 0-6 16,0 0 10-16,0 0 12 0,0 0 15 0,0 0 16 0,0 0-1 15,1 0 2-15,5 0-2 0,-2 3 2 0,10 0 6 16,-6-2 0-16,9 2-3 15,1-2-5-15,-2-1-6 0,12 4-4 0,-6-3 1 0,10 1-1 16,-2-1-3-16,2 0-3 0,2 0-3 0,0-1 5 0,14 0-40 16,8 0-31-16,9 1 0 0,3-1-6 15,0-3 34-15,-7 2 31 16,-3-3-2-16,-8 1-1 0,-6 3 2 0,-4-3-3 0,1 2 0 16,-3-1 0-16,-3 1-2 0,1 1-1 0,-3 0 2 15,-2-1-3-15,1 0 1 0,-3 1 2 0,1 1-2 16,-2-1 0-16,-3 0 1 15,3 0-3-15,-4 0 1 0,5 0-2 0,1 1-15 0,1-1 4 0,0 0-2 16,-4 0 2-16,-4 0 15 0,4 0-2 0,0 0 3 16,3 1-2-16,-2-1-1 0,1 0 2 15,0 0-1-15,-5 0 0 0,4 0 2 16,-7 0-2-16,6-1-1 0,-3 0 0 16,-2 1 0-16,2-1-1 0,-5 1-1 0,-2-2 0 0,0 1 0 15,-4 1 1-15,-3 1 1 0,1-1-1 0,0-1 1 16,-1 1-5-16,0 0 3 0,3-2 0 15,-1 2-1-15,-1-1 4 0,1 0-1 0,0 1-1 16,0-1 0-16,0-1-2 0,-2 2 0 16,3-1 0-16,-3 1 0 0,0-1-4 0,1 2 0 0,1-2-1 15,0 1 5-15,4-1 4 0,1 0 3 0,-1-1-1 16,-1 2-4-16,0 0-4 0,-5 0 6 16,0 0-1-16,-2-1 0 0,-3 1 3 0,2 0-6 15,-4-1 1-15,3 1 0 16,-3 0-1-16,-2 0 1 0,0 0 0 0,1 0-1 0,-2 0 2 0,0 0 2 15,0 0-1-15,0 0 1 0,0 0 3 0,0 0-2 16,0 0 0-16,0 0-2 16,-2-1-8-16,0 1 0 0,1-1-14 0,-2 0-20 0,-4-1-19 15,4 2-52-15,-4-1-64 0,-1 0-149 0,5 0-647 16,-2 1-657-16</inkml:trace>
  <inkml:trace contextRef="#ctx0" brushRef="#br0" timeOffset="125440.0473">1779 5772 1104 0,'0'0'451'0,"0"0"-35"0,0 0-74 0,0 0-61 15,0 0-91-15,0 0-54 0,0 0-48 0,0 0-33 16,0 0-26-16,0 0-15 0,0 0-14 15,0 0-4-15,0 0 3 0,0 0 2 0,-53-11 10 16,56 20 4-16,0-1 0 0,3 2 0 0,0-1-2 16,2-1-2-16,2 3 0 0,1 0 10 0,3 0 3 15,3 1 1-15,0 3 1 0,3-3-14 16,-3 1-2-16,6-1-1 0,-2 2-2 0,0-1 4 31,2 2-3-31,1-3 2 0,1 2 1 0,-1-2-3 0,3 1 3 0,0-2-1 16,-3-1-3-16,1-1 0 0,0 0-1 0,-5-1-2 15,-1-3-3-15,-1 0-2 0,-2 0-19 0,0-2-23 16,-4 1-43-16,-1-2-62 0,0 2-81 0,-3-3-189 16,-5 0-585-16,2 0-470 0</inkml:trace>
  <inkml:trace contextRef="#ctx0" brushRef="#br0" timeOffset="125794.8337">2280 6014 1178 0,'0'0'556'0,"0"0"-172"0,0 0-72 16,0 0-80-16,0 0-74 0,0 0-53 0,0 0-47 16,0 0-22-16,0 0-15 0,0 0-3 0,0 0 12 15,0 0 7-15,0 0 5 0,0 0-3 16,-113 54-1-16,93-39-3 0,-7 2-8 0,2 3-1 16,-4 1-10-16,-4 3-6 0,-2 3 1 0,0 2-8 15,-2 2 4-15,-3 1-2 0,8-1-3 0,-2-1 6 16,5-2-6-16,0-1-1 0,3-4 5 15,6 1-3-15,2-6 4 0,2-2 1 0,4-3-3 0,3-4-2 16,3-2-1-16,1-2-3 0,1-3 2 16,0-1-1-16,4 1 4 15,0-2 5-15,0 0 7 0,0 0 7 16,0 0 5-16,0 0 3 0,0 0 1 0,0 0 1 16,0 0-1-16,0 0-2 0,2 0-2 0,0-2-6 0,-2 2-2 15,0-1-5-15,0 0-6 0,1 1-3 0,1-1-12 0,-2 1-16 16,2 0-36-16,-1-1-73 0,2 1-178 15,0-1-491-15,-1 1-966 0</inkml:trace>
  <inkml:trace contextRef="#ctx0" brushRef="#br0" timeOffset="132101.6563">340 5324 0 0,'0'0'181'15,"0"0"305"-15,0 0-75 0,0 0-15 0,0 0-53 16,0 0-59-16,0 0-70 0,0 0-67 0,0 0-52 16,0 0-40-16,0 0-34 0,0 0-12 0,-48-32-4 15,36 30 2-15,7 2 22 0,-10 0 4 16,3 5 19-16,1 3 9 0,-2 0-18 0,-4 3-7 15,0 2-13-15,1 2-9 0,-4 2-7 0,0 2 0 16,-8 8-11-16,8-4-5 0,-5 8 4 0,2-5-3 16,2 2-3-16,7 0 0 0,11 1 3 15,3-1 110-15,0 1 4 0,0-1 6 0,0 1 1 16,0-1-97-16,0-2 10 0,0-1 16 0,0-7 7 16,0 4 1-16,0-5 5 0,0 2-11 15,0 0-2-15,0-4 2 0,0 1-11 0,12-5-113 16,11 1-16-16,8-5-24 0,1-4-2 0,5-2 106 15,-1-1 3-15,2 0 11 0,1-1-2 16,0-5-3-16,0-2 1 0,-4-3 2 0,-2 0-37 0,0-1 7 16,-6 0 5-16,-7 2 3 15,6-5 42-15,-11 4-2 0,3-6 1 0,0 0 2 0,-6 2 3 16,0 0-2-16,-4-2 1 0,0 2-3 16,-6 0-6-16,-1 2 0 0,-1 6-6 0,0-7-1 0,-1 6-3 15,-2 0-2-15,-7-3-2 0,3 8-2 16,-7-1-2-16,0 1 0 0,0 3-4 15,2 0-1-15,-4 5-2 0,4 1 0 0,-4 4 6 16,3 1 3-16,1 2 0 0,0 0 3 0,2 3-2 16,0-1-2-16,2 3 9 0,0 0 2 0,7-2 3 15,-1 0 8-15,2-2-5 0,2 1 4 0,1-10-4 16,7 8-5-16,-1-6 2 0,7 2 2 0,-2 1-1 16,1-8 5-16,-1-1-2 0,2-1 0 15,-1 0 2-15,-2-7-1 0,4 1-2 0,-6-1-2 16,4-3-2-16,-7 0-3 0,2 0 0 0,-3-3-2 15,2 0-5-15,-6-1-1 0,3 1-4 16,-5 1-1-16,-1-3 1 0,0 1-8 0,0 0-4 16,-7 1-8-16,3 1-12 0,-2 7-20 0,-4-8-45 15,4 6-74-15,-1 0-123 0,-1 0-247 16,8 7-574-16</inkml:trace>
  <inkml:trace contextRef="#ctx0" brushRef="#br0" timeOffset="132544.3125">737 5468 1675 0,'0'0'268'0,"0"0"-124"0,0 0-87 16,0 0-29-16,0 0-47 0,0 0 23 0,0 0 34 0,0 0 11 15,0 0 24-15,0 0-27 0,0 0-33 16,0 0-4-16,0 0 10 0,17 95 10 0,-14-74 25 15,3-2 21-15,-4 1-9 0,0 0-19 0,0 1-26 16,-1-1-18-16,3-2 0 0,-4 0 8 16,1-3 1-16,-1-2-1 0,1-1-1 0,-1-4-3 15,1-1-1-15,-1-2 11 0,1-3 16 0,-1 1 24 16,1-2 16-16,-1-1 9 0,3 0 2 0,-2 0-14 16,-1 0-24-16,1-5-20 0,2 1-18 0,-3-2-9 15,2 0 6-15,2-3-1 0,-2 0-4 16,0-3-1-16,4 0-5 0,-2 0 3 15,3-1-1-15,-1 0 0 0,2-2 3 0,1 1-1 16,0 1 1-16,0 2 0 0,-4 0-2 16,3 2 0-1,-1 2 1-15,-2 2-3 0,3 0 1 0,-5 2-4 0,4 2-3 16,-4 1 0-16,3 0-2 0,-2 1 3 16,3 2 2-16,-3 2 2 0,3 2 1 0,1 3-2 0,-3-1 4 0,3 1 2 0,-2 2 4 15,-1 0 5-15,1 0-5 0,-2 1-1 16,1 1-3-16,-2-2-7 0,-1 0-13 0,0 0-46 15,2-1-81-15,-1-2-103 0,-3 1-169 0,1-5-610 16,-1 0-180-16</inkml:trace>
  <inkml:trace contextRef="#ctx0" brushRef="#br0" timeOffset="133000.0247">1104 5485 1056 0,'0'0'443'0,"0"0"-62"0,0 0-85 16,0 0-68-16,0 0-86 0,0 0-98 16,0 0-54-16,0 0-11 0,0 0 10 0,0 0 24 15,0 0 8-15,0 0-4 0,0 0-3 0,0 0 3 16,39 78-1-16,-33-60-1 0,-3 1 0 16,4-1-2-16,-4 2 1 0,-1-2 1 0,3 1-1 15,-3 0-2-15,-1-3-3 0,0-1 0 16,-1-1-2-16,0-4 1 0,0 0-2 0,1-3-1 15,-1-3 8-15,0-1 11 0,0 0 27 16,0-3 18-16,0 0 12 0,1 0-7 0,-1 0-28 0,1-4-21 16,2-1-21-16,-1-1-8 0,-1-3 7 15,0-1 0-15,1-1 0 0,3 0 3 16,-2-4-6-16,-1 3 0 0,3-2 1 0,-2 0 1 0,0 2-1 16,4-2 0-16,1 1-1 0,-4 0-6 15,4 3 5-15,-3-1-1 0,1 3 0 16,3 1 5-16,-3 3-4 0,1-1 1 15,0 3-3-15,-3 1-6 0,4 1 3 0,-1 0 1 16,-2 2 0-16,3 4 8 0,1 2-2 0,-1 2 0 0,-3-1 2 16,3 4-3-16,2 0 3 0,-5 1 0 0,1 2-1 15,1-1 1-15,-3-1-1 0,4 1-1 16,-4-1-2-16,2-2 0 0,-2 3-17 0,3-1-36 0,-4-2-58 16,5-1-107-16,-1-5-137 0,-4-2-303 15,1 0-854-15</inkml:trace>
  <inkml:trace contextRef="#ctx0" brushRef="#br0" timeOffset="133417.3649">1590 5495 630 0,'0'0'682'0,"0"0"-220"0,0 0-122 0,0 0-50 16,0 0-67-16,0 0-65 0,0 0-48 0,0 0-46 15,0 0-31-15,0 0-16 0,0 0-12 0,0 0-1 16,0 0 0-16,-87 5 0 0,83 6-2 0,4-1 4 15,0 1 3-15,0 3 1 0,1-2 7 0,6 2-2 16,1 0-2-16,3 0 1 0,-1 2-3 0,1-1 2 16,2-1 0-16,2-3 0 15,0-1 3-15,2 1-3 0,-2 0-1 0,3 0-1 0,0-2-8 16,-3 1 2-16,1-1-3 16,-4 0 0-16,0 2 0 0,-3-1 0 15,-1 3-1-15,-4-1 0 0,0 0-1 0,-1-2-1 0,-3 1 1 0,0-3-1 16,-2-1-1-16,-5-1 0 15,3-1 0-15,-3 0 0 0,-2-3 2 0,-2 0-1 0,1-2-1 16,0 0 0-16,-2 0-1 0,2-1 1 0,-3-5 0 16,3-1 0-16,2-1 4 0,1-3-1 0,6-2-2 15,-1-2-4-15,2-2-4 0,3-2-2 16,6-3 1-16,5-2 3 0,3-2-2 0,3 1 5 16,0 0 1-16,2-1 1 0,3 3 6 0,-1 1-5 15,-1 4 1-15,1 1 0 0,-1 3-9 0,-4 2 0 16,-4 4-7-16,4 1-47 0,-7 2-122 15,-1 1-635-15,-3 2-839 0</inkml:trace>
  <inkml:trace contextRef="#ctx0" brushRef="#br0" timeOffset="134927.2874">0 4671 0 0,'0'0'0'0,"0"0"0"16,0 0 144-16,0 0 230 0,0 0-137 0,0 0-9 0,0 0-7 16,0 0-6-16,0 0 8 0,0 0-9 0,0 0 5 0,0 0-11 15,0 0-12-15,0 0-17 0,0 0-19 0,0 0-19 16,0 0-29-16,0 0-26 0,0 0-26 16,0 0-24-16,0 0-8 0,0 0-6 15,0 0-3-15,0 0 6 0,0 0-6 0,0 0-5 16,0 0 0-16,0 0-12 0,0 0 3 0,0 0-5 0,0 0-4 15,0 0 2-15,0 0-7 0,0 0 6 16,0 0 12-16,0 0 12 0,0 0 13 0,0 0 4 16,0-5-105-16,0 0-3 0,5 1-2 0,11 0-2 15,-1 4 99-15,10-1-1 0,-3 1-2 16,5 0 1-16,0 0-3 0,2 0-2 0,2 0 0 16,2 0-3-16,4-2 0 0,-3 2 2 15,2 0 4-15,-1 0 2 0,13-1-68 16,5 2-4-16,7-2-8 0,4 0-4 0,-4 1 66 0,-4-1 1 0,-6-1 1 15,-6 4 0-15,-3-4-1 16,-3 2 2-16,-4 0 1 0,5 2 2 0,-1-2 2 16,-2 0-4-16,3-2 0 0,-3 4-3 0,-1-4 2 0,-3 2-1 15,3-1 1-15,-3 1 0 0,0-1 0 16,7-1-1 0,3-1-13-16,1 1-1 0,3 0-2 0,-11-1 2 0,-3 2 10 0,-3 0-1 0,-2 1 2 15,-2-2-2-15,1 1 0 0,-4 0 0 0,3 0 1 16,-3 0-3-16,-4-1 4 0,1 2-2 15,0 0-1-15,0-1 1 0,-1 1-2 0,-4-1 2 16,5 1 0-16,-5-1-1 0,2 1 0 16,-5-1-1-16,1 0 2 0,2 1-1 0,-1-2 1 0,0 2 0 15,2-1 0 1,0 1 0-16,1-1-1 0,-2 0-1 0,-1 0-1 16,1-2 1-16,-2 2 0 0,1 1 1 0,3 0 0 15,-3 0 3-15,5-1-2 0,-1 0 0 0,-1 1 0 16,2-1 0-16,-5 0 0 0,3-2-1 0,-5 2 0 0,1-1 1 0,-2 1-1 15,-2 2 1-15,-2-2-1 16,0-1-1-16,2 1 3 0,-4 0-2 0,2 0 3 0,-2-2-2 16,3 2-1-16,-3 0 0 15,4 1-2-15,-3-1 1 0,1-1 0 0,1 2 2 0,-3 0-2 0,4 0 2 16,-3-1-1-16,1 0-1 0,0 0 1 16,-1-1-2-16,4 1 2 0,-4 1 0 0,1-1-2 15,0 1 1-15,-2-1 0 0,3 0 0 16,-3-1 1-16,-3 0 0 0,4 1 1 0,-3 0-1 15,1 1-1-15,3 0-1 0,-4 0-1 0,5 1 2 0,-4-2 0 16,-1 1 3-16,3-1-2 0,-2-1 0 16,-1 2-1-16,3-1 0 0,-2-1 3 0,-2 1 0 15,2 1-1-15,-2 0 2 0,-1 0 1 0,3 0 1 16,-3 0 3-16,0-1 0 0,0 1-1 0,0 0-1 16,0 0-3-16,0 0-1 0,-3 0-1 15,0 0-3-15,1 0-6 0,-3 0-9 0,-1-1-12 0,-4 0-11 16,-3 1-11-16,-2 0-22 0,-2 0-30 15,1 0-60-15,-1 0-86 0,3 0-214 16,2 0-566-16,4 0-258 0</inkml:trace>
  <inkml:trace contextRef="#ctx0" brushRef="#br0" timeOffset="135268.6403">1841 4338 552 0,'0'0'535'16,"0"0"-89"-16,0 0-67 0,0 0-39 0,0 0-70 16,0 0-65-16,0 0-47 0,0 0-45 15,0 0-40-15,0 0-28 0,0 0-27 16,0 0-14-16,0 0-8 0,0 0-14 0,-73-30 8 0,73 33 9 16,1 4 9-16,2 2 12 0,-1-1 0 0,5 0-2 15,-1 2 4-15,4-1 4 0,3 2 6 16,-1 0-1-16,4 0-5 0,0 0-6 0,2 1-5 15,1-1-2-15,-1 1-1 0,4-1 3 16,-2 0-6-16,4 3 2 0,-2-4 0 16,0 2-7-16,0-2 3 0,-4-1-3 15,-1 0 0-15,2 0 9 0,-5-1-1 16,4 0-2-16,-3-1 2 0,-1 0-12 0,-1-2-3 16,-3-1-13-16,-1 0-18 0,-2-1-26 0,-3 0-36 0,5-1-62 0,-6 0-85 15,3-1-182-15,-3-1-502 0,-2 1-591 0</inkml:trace>
  <inkml:trace contextRef="#ctx0" brushRef="#br0" timeOffset="135615.9306">2312 4532 576 0,'0'0'662'0,"0"0"-263"0,0 0-61 0,0 0-78 16,0 0-80-16,0 0-30 0,0 0-18 0,0 0-16 15,0 0-15-15,0 0-27 0,0 0-10 0,0 0-8 16,0 0-7-16,0 0 2 0,-108 82-14 15,93-67-8-15,2-1-4 0,-4 4-6 0,-4 1 4 16,1 3-4-16,-1-1-1 0,-1 1-4 0,1 0-6 16,0-1 0-16,2-3-3 0,1-1 2 15,4-3-2-15,1-1-2 0,4-1 1 0,0-3-7 16,2-1 6-16,-1-1 1 0,3-1 0 16,0-1 6-16,0 0-5 0,0-2-1 0,4 0-2 15,-1-1-3-15,1-1 3 0,0-1 2 0,1 2-2 16,0-2 4-16,0 0-4 0,0 0 1 15,0 0 1-15,0 0 6 0,0 0 4 0,0 0 2 0,0 0 2 16,0 0-6-16,0 0 3 0,0 0-4 16,0 0-5-16,0 0-8 0,0 0-38 15,0 0-63-15,0 0-167 16,0 0-295-16,0 0-1136 16</inkml:trace>
  <inkml:trace contextRef="#ctx0" brushRef="#br0" timeOffset="137708.1864">197 4137 763 0,'0'0'592'0,"0"0"-178"0,0 0-79 15,0 0-50-15,0 0-37 16,0 0-38-16,0 0-38 0,0 0-42 0,0 0-47 0,0 0-31 16,0 0-22-16,0 0-29 0,-19-43-18 0,18 37-2 15,1 6-6-15,0 0 12 16,0 0 12-16,0 0 2 0,0 0 8 16,-7 1-7-16,3 6-1 0,-3 8-1 0,3-3 3 0,-1 2 4 15,3 1 0-15,0 2 0 0,0-1-6 16,-2 4 0-16,1-1 4 0,2 2 3 15,-1 0 6-15,0-1-2 0,-1 2-3 16,1-1-2-16,2-2-6 0,-1 0 6 0,1-2-5 16,0-1-6-16,0-2-11 0,0 0-28 0,0 0-36 0,0-8-50 15,0 5-58-15,0-6-21 0,0 1-89 0,0 0-493 0,0-6-694 0</inkml:trace>
  <inkml:trace contextRef="#ctx0" brushRef="#br0" timeOffset="138073.7075">66 3985 168 0,'0'0'560'0,"0"0"-210"16,0 0-65-16,0 0-22 0,0 0-44 15,0 0-63-15,0 0-72 0,0 0-42 0,0 0-15 16,0 0-1-16,0 0 5 0,0 0 6 0,0 0-2 16,0 0-6-16,74-21 5 0,-57 21-3 0,1 3 1 15,0 3 6-15,0 0-13 0,6 3-3 16,1 3-6-16,-7-6-8 0,11 9 6 0,-14-5-1 15,9 5 4-15,-2-1-37 16,0 0-5-16,-2 3-2 0,-2 0-4 0,-3 1 38 16,2 1 1-16,-4-2 2 15,-1 0 0-15,-2 2-4 0,-3-3-3 0,1 4-7 16,-5-5 2-16,-1 2 15 0,-2-2 18 0,0-1 13 0,-3 0 0 16,-5 0-13-16,-3-1-12 0,2-1-7 0,-4-3-6 15,1 2 2-15,-7-3-4 0,2 0 2 0,-3-2 2 0,5 0-1 16,-6-3 3-16,2 2 37 0,0-3-4 15,-2 0-9-15,2-2-23 0,0 0-66 0,5 0-36 16,-3 0-45-16,10 0-87 0,-6-5-198 0,9 0-491 0,-3 2-125 16</inkml:trace>
  <inkml:trace contextRef="#ctx0" brushRef="#br0" timeOffset="138506.4743">696 4124 0 0,'0'0'557'0,"0"0"-1"16,0 0-209-16,0 0-27 0,0 0-115 0,0 0-59 0,0 0-73 16,0 0-9-16,0 0 29 0,0 0-31 0,0 0 37 15,0 0-28-15,0 0-8 0,0 0-5 16,-64 17-19-16,55-10-15 0,-8 5-9 0,4-1-6 16,1 2-4-16,0-2 1 0,-1 3 3 15,3 0-2-15,0-2 6 0,3 2 8 0,1 0 7 16,2-1 15-16,1-5 8 0,3 4 0 0,0-3 1 15,0-1-6-15,7 4-8 0,3-7-5 16,9 1-31-16,3 1 22 0,-1-7-25 16,5-1 25-16,-3-6 0 15,-2-3-26-15,-4-1 29 0,-7 0-25 0,-3 0 27 16,-1 1-7-16,-5-1-4 0,1 0-4 0,-1 0-4 0,-1-1 2 16,0 3-2-16,0-2-2 0,0 1 1 0,-1 2 6 0,-1 0 3 15,1 2 6-15,0 0 5 0,-1 3-3 0,-1 1-2 16,1-1-10-16,1 3-13 15,1 0-8-15,0 0-18 0,0 0-8 0,0 2 5 0,-1 3 4 0,1 2 14 16,0 2 11-16,0 2-3 16,0 1 3-16,0 2-1 0,0 1 1 0,0 2 0 0,1 0-2 15,0-1 1-15,4 2 1 0,-1-1-2 16,-1 0-1-16,4-1-2 0,-4 0-15 0,4-3-27 16,0 0-32-16,-2-3-57 0,3 1-81 0,0-3-82 15,-3-4-223-15,1 0-641 0</inkml:trace>
  <inkml:trace contextRef="#ctx0" brushRef="#br0" timeOffset="139056.1523">907 4169 403 0,'0'0'562'0,"0"0"-93"16,0 0-72-16,0 0-31 0,0 0-54 16,0 0-63-16,0 0-70 0,0 0-60 0,0 0-51 15,0 0-42-15,0 0-24 0,0 0-13 0,0 0 2 16,0 0 6-16,-15-44 2 0,15 51 8 15,0 2-2-15,0 2 0 0,0 1-1 0,0 1-1 16,0 1-1-16,3 1-3 0,-2-2 2 0,2 2-1 16,-1-3 2-16,3 3 2 0,-3-2-4 0,2-2 7 15,2-2 1-15,-2 0 1 16,3-1 6-16,-1-3-3 0,-1 1 0 16,1-3-1-16,-3 0-5 0,-1-2 1 0,3 0 0 0,-3-1 4 15,0 0 8-15,3 0 6 0,-2-1-2 0,5-4-4 16,-3-2-3-16,4 1-8 0,-1-3 3 15,2-1 2-15,-3 0-7 0,4-1 3 0,-6 0-5 16,4 1-2-16,-5 0 2 0,2 2-2 0,-4 1 1 0,3 1 1 16,-3 1-6-16,0 2-2 0,-2 3-7 15,0 0-17-15,0 0-2 0,0 0 1 16,0 3 8-16,0 4 15 0,0 0 7 0,0 1-2 16,0 2-1-16,0 4-1 0,0 0 1 0,1-2 2 15,-1 1 0-15,6-1 1 0,-2-1 2 0,0-1-3 16,2 0 3-16,0-4 0 0,-2 0-3 0,6-1 4 0,-3-3 3 15,-2-1 4-15,3-1 6 16,0 0 0-16,-3-1 3 0,4-4-1 0,-1-1-4 0,2-1-5 16,-2-4-3-16,-2 1-4 0,2-3-1 15,2-1 3-15,-3 1-1 0,-3-3 1 0,2-1 5 16,-3 2-7-16,0-2 2 0,1 2-4 16,-3-3-3-16,-1 1-2 0,0-1-1 0,-5 3-1 0,0-2-3 15,-3 2-1-15,0 0-4 0,0 1-3 16,-4 2-5-16,2 1-7 0,0 2-25 15,-1 2-41-15,1 0-75 0,2 4-112 0,0 0-191 16,1 2-540-16,5 1-252 0</inkml:trace>
  <inkml:trace contextRef="#ctx0" brushRef="#br0" timeOffset="139485.6003">1254 4069 94 0,'0'0'542'0,"0"0"-124"16,0 0-110-16,0 0-109 0,0 0-65 0,0 0-26 0,0 0 6 15,0 0 9-15,0 0-9 0,0 0-36 0,0 0-27 16,0 0-13-16,0 0-5 0,53 84 11 16,-45-68 4-16,-3 1-8 0,0 2 6 15,3-1 2-15,-4 0-1 0,4 1-5 0,-5 1-12 0,3-5-9 16,-3 1-4-16,3-3-5 0,-3-1-2 16,-2-2-1-16,3-3-2 0,-1-1 2 0,-2-2 19 15,0-1 21-15,0-2 28 0,1-1 2 16,2 0-24-16,-1-6-16 0,0-2-25 0,4-1-3 15,2-6-5-15,-1-3-7 0,-2-3-3 0,2-1 1 16,0 3 8-16,-5 2 7 0,4 2 1 16,-3 1-1-16,2 2 3 0,-2 1 2 15,2 2 7-15,-3 1 2 0,1 4 4 0,-1 0-8 16,-1 3-3-16,-2 1-8 0,0 0-9 0,0 0-8 16,0 0-9-16,1 5 0 0,1 2 8 0,4 2 3 0,-3 2 7 15,4 1 2-15,-4-1-8 16,3-1 5-16,-2 0 1 0,3-3-2 0,-1 3 9 0,1-3-3 15,1 0 3-15,1-1 4 0,-2-2 1 0,2 0-2 16,0-2 1-16,1-1 4 0,5-1 0 0,-4 0 6 16,2 0-3-16,-1-2-7 0,3-3 0 15,0 1-11-15,3-3-4 0,-3-3-25 0,2 1-46 16,0-2-51-16,-2-2-124 0,-1 3-535 0,-6 3-905 16</inkml:trace>
  <inkml:trace contextRef="#ctx0" brushRef="#br0" timeOffset="140650.5037">2419 4229 0 0,'0'0'72'0,"0"0"338"0,0 0-112 0,0 0-25 16,0 0-21-16,0 0-15 0,0 0-24 0,0 0-36 16,0 0-41-16,0 0-26 0,0 0-14 0,0 0-11 15,7-48-3-15,-4 43 1 0,0-2 1 0,-2 0-3 16,3-1-6-16,1-1-5 0,-3 1-8 0,4-3-3 15,-3 2 1-15,-1-1-1 0,3-1-2 16,-2 0-7-16,-2 0-3 0,4-1-7 0,-4 0-2 16,1 1 16-16,-1-2 8 0,-1-1-5 0,3-3-14 15,-2-5-23-15,2-3-18 0,-2-4 0 0,-1-1 4 16,0-1 3-16,0-1-2 0,0-1-1 16,-4 3-2-16,3-2-3 15,-2 0 4-15,3 1 2 0,-2 1-1 16,1 1 2-16,-2 2-4 0,3-1 3 15,0 5-2-15,0 1 9 0,0 2 7 0,0 0-2 0,0 0-3 0,0-1-9 16,2 4-7-16,-1-2 2 0,0 2 5 0,-1 4-3 16,1 0-2-16,-1 2-1 0,0 1-2 15,1 1 1-15,-1 3 4 0,0-1-1 0,0 1 1 0,-1 1-1 16,1 2 0-16,0-1-2 0,0 3-2 16,0 0 4-16,0 0 1 15,0 0-2-15,0 1 0 0,-1 0 0 0,1 0 0 0,0 0-1 0,0 0 4 0,0 0-4 16,0 0-3-16,0 0 0 0,0 0-2 15,0 0 1 1,0 0 1-16,0 0 0 16,0 0 2-16,0 0-2 0,0 0-3 0,0 0-1 0,-1 0-4 15,1 0-4-15,0 0-11 0,0 0-22 16,-1 0-28-16,-1 2-23 0,-1 3-51 16,1 2-98-1,-2 0-247-15,3-3-784 0</inkml:trace>
  <inkml:trace contextRef="#ctx0" brushRef="#br0" timeOffset="141937.0178">83 3488 0 0,'0'0'0'0,"0"0"0"16,0 0 408-16,0 0-47 0,0 0-54 16,0 0-50-16,0 0-55 0,0 0-46 15,0 0-44-15,0 0-31 0,0 0-20 0,0 0-9 0,0 0 6 16,0 0 15-16,-27-15 8 0,27 15 8 0,0 0-7 16,0 0-16-16,0 0-8 0,0 0-14 15,0 0-8-15,-4-3-8 0,-3 1-11 0,0 0-6 16,3-1-4-16,4 3-5 0,0 0 2 0,0 0-3 15,0 0 1-15,0 0 2 0,0 0-3 16,0 0 0-16,0 0-3 0,0 0-5 0,0 0 3 16,0 0 15-16,0 0 13 0,0 0 20 0,0 0 8 15,1 0-1-15,5 0-3 0,-2 0-1 0,13 3-5 16,-7-2 3-16,6 0 1 0,2 0-3 0,3 0 0 16,9 2-6-1,-4-3-2-15,9 1-3 0,-3-1-1 0,6 0 0 0,10 1-2 16,8-1 1-16,14 1-67 0,4-2 1 15,2-1 0-15,-6-2-4 0,-6 2 60 16,-4-2-4-16,-6 3-2 16,1-2 3-16,-3 0-6 0,0 2 0 0,0-1-4 0,-3 0-1 15,1 1 3-15,-5 0-1 0,12 0-1 16,-2 1-10-16,4-2-5 0,-5 2 1 0,-7-1 1 0,-6 1 12 16,-4 0-1-16,-3-2-1 0,1 2-2 0,-2-2-2 15,-1 1 6-15,-1 0-1 0,-3-1 2 0,1-1 2 16,-1 1-6-16,1-2 0 15,0 4-1-15,-1-3-1 0,-3 1 3 0,2-2-2 0,-3 2 1 16,3 1 2-16,-4-2-3 0,4 1 2 0,-5-2-2 0,0 2 1 0,2-2 0 16,-1 3-2-16,-5-1 1 15,2 0-3-15,-4 0 6 0,-1 1 0 0,0-1 2 16,-3-1 2-16,0 2-9 0,0 0 0 0,-2 0-1 0,-3 1-4 16,1-1 7-16,0 1-1 0,-5-2 1 0,1 2 5 15,-1-1-3-15,-2 1 0 0,0 0 1 0,-1 0 1 0,1 0 2 16,-1 0-1-16,0 0 2 0,0 0 0 15,0 0-5-15,0 0 2 0,0 0-4 16,0 0-1-16,0 0 1 0,0 0-3 0,0 0 2 16,0 0-5-16,0 0 5 0,0 0 0 15,0 0 1-15,0 0 3 0,0 0-5 0,0 0 0 16,0 0 0-16,0 0-5 0,0 0 5 0,0 0 0 16,0 0 0-16,0 0 6 0,0 0-4 0,0 0 3 0,0 0-3 15,0 0 2-15,0-1-1 0,-1 1-3 16,0 0-2-16,-1 0-16 0,-3 0-19 0,1-2-32 15,-4 2-50-15,-2 0-87 0,-5 0-239 0,3 0-770 16,5 0-201-16</inkml:trace>
  <inkml:trace contextRef="#ctx0" brushRef="#br0" timeOffset="144488.9478">55 2844 0 0,'0'0'0'0,"0"0"278"0,0 0 167 0,0 0-27 16,0 0-57-16,0 0-56 0,0 0-63 15,0 0-49-15,0 0-47 0,0 0-47 0,0 0-22 0,-1-6-37 16,0 0-17-16,0 1-13 0,-2-1-22 15,3 6 7-15,0 0-11 0,0 0 1 0,0 0 19 16,0 0 1-16,0 0 16 16,0 0 3-16,0 0-1 0,0 2 8 0,0 5 8 15,0 0 11-15,4 8-6 16,-3-7 4-16,1 7-11 16,-1 0-16-16,0 1 4 0,2 0-15 0,-2 5-1 15,0 5 4-15,0-4-6 0,0 6 6 0,-1-4 0 0,0-1 0 0,0 1 4 16,0-1-12-16,0 2-1 0,0-8-2 15,0 6 1-15,0-7 5 0,0 3 2 0,0 2 6 0,0-5-10 16,-1 1 5-16,0-4 1 0,1 1-4 0,-1-8 5 0,0 7-6 0,1-7 0 16,0 0-2-16,0 1-12 15,0-7 6-15,0 0-10 0,0 6-13 0,0 0-13 0,0-1-45 16,0 1-39-16,0-6-153 0,0 0-259 16,0 0-576-16,0 0 135 0</inkml:trace>
  <inkml:trace contextRef="#ctx0" brushRef="#br0" timeOffset="145261.8315">391 2681 400 0,'0'0'257'0,"0"0"13"15,0 0 3-15,0 0-49 0,0 0-58 16,0 0-54-16,0 0-76 0,0 0-29 0,0 0-4 15,0 0 8-15,0 0 38 0,0 0 6 0,0 0 1 16,0 0 4-16,-8 15-10 0,2 1-8 0,0-7-6 16,-4 8-3-16,0-1 24 0,0 1-6 15,1 1-6-15,-4 1-5 0,1 1-32 16,-4 0-14-16,4-1-8 0,0-1-3 0,-5 2-2 0,6-3 23 16,-3 0 21-16,-1 0 9 15,2-2 8-15,3-3-15 0,-1 3-11 16,3-10-7-16,-3 6-10 0,7-5 3 0,-2-1-7 15,2 1 2-15,4-6 2 0,0 0-3 0,0 0-2 16,-7 5-5-16,0 1-11 0,3 0 0 0,-3-1 3 0,7-5 9 16,0 0 10-16,0 0 3 0,0 0-2 0,0 0 0 15,0 6 6-15,4 1 0 0,-1 0 5 0,0 0 8 16,4-1-3-16,1-1 5 0,-4 0 1 16,12 8 0-16,-9-8 7 0,8 5-3 0,-1-1-2 15,1-1 2-15,-2 1-6 0,5-1 0 16,-5 0-1-16,7-1 1 0,-2 1-2 15,-2-2 4-15,2 2 0 0,-1-2-1 0,2 0-31 0,-5-1-2 0,6 1 4 16,-7-3 2-16,5 2 31 0,-5-1 3 0,4 0-3 16,-6-4 2-16,5 1 6 0,-12-1-5 0,9 0 2 15,-4 0-4-15,0 0-6 0,3-1-2 0,-4-1-2 16,-2 0-1-16,-2-1-3 16,2-3-2-16,-1 1-3 0,3-1-1 0,-4 0-2 0,0 0-1 15,-1 0 0-15,-2-1 2 0,2 0 0 16,0 1 3-16,-2 0 1 0,0-2-1 0,1 2 1 0,-2 6 0 15,0-6 1-15,0-1 0 16,0 0-1-16,0 1 1 0,0 6-3 0,0 0 0 16,0 0 1-16,0 0-2 0,0 0-2 0,0 0-3 0,0 0-3 15,0 0-4 1,0 0 1-16,-1-3 0 0,-6-1 1 0,2 1 1 0,-2-1-2 16,-2 4 1-16,5 4 1 0,-4 0-1 0,4 1 2 0,-3 2 0 15,-2 0 0-15,1 0 0 0,-3 8-2 16,8-9 1-16,-4 1 0 0,1 7 2 0,1-6 2 15,3 0 2-15,-4 7-1 0,6-7 0 0,-1 0 3 16,1 7 1-16,0-8 2 0,4 0 0 16,1 6 0-16,1-6-1 0,-3-2-3 0,10 7 1 0,-5-6-8 15,4 3-11-15,12 0-45 0,-6-3-4 16,10 0-61-16,-1-4-37 0,-3-1-26 0,4-1-98 16,-5-3-73-16,-1-4-225 15,-6 1-342-15,-7 2 426 0</inkml:trace>
  <inkml:trace contextRef="#ctx0" brushRef="#br0" timeOffset="146057.0817">864 3167 0 0,'0'0'270'0,"0"0"214"0,0 0-57 16,0 0-34-16,0 0-46 0,0 0-66 0,0 0-85 15,0 0-89-15,0 0-67 0,0 0-35 16,0 0-20-16,0 0 12 0,0 0 16 0,0 0 11 0,-8-1 17 16,6 10-7-16,-1 1-3 0,1 3 1 15,1 0-5-15,1 1-6 0,-2 2-10 0,2-2-7 16,0 1-2-16,0 0 5 0,0 0 2 0,2-1 4 15,1-2-3-15,2 0 1 0,-2-1 0 16,3-1 4-16,-3-2 7 0,4-1 3 0,-2-3 3 16,3 0 1-16,-1-1 4 0,-2 0 2 0,3-3 3 15,3 0-1-15,-1-1-8 0,-1-4-8 16,2 0-4-16,-1-2-7 0,0-2-1 0,4-1 0 16,-1 0-1-16,0 0 2 0,-2-2 1 0,0 0-2 15,2 0-1-15,-3-1-4 16,4 2-5-16,-4 1 2 0,-1 0 1 0,-4 3-1 15,4 0 1-15,-5 1-2 0,3 2-4 16,-5 2 0-16,2 0-5 0,-2 2-5 16,0 0 2-16,-1 0 2 0,5 3 2 15,-4 3 8-15,0 0-1 0,2 2 2 0,0 1 3 0,-1 2-4 16,3-2 1-16,-3 3-1 16,5-1-1-16,-5 0 2 0,4-2 1 0,-4 0 3 15,4-1 2-15,0 0-1 0,-1-3-1 0,2 0 0 0,-1-3-1 0,-1-1 3 0,3-1 4 16,-1 0-1-16,1 0 1 0,-1-5-2 15,-1 0-2-15,2 0-1 0,0-2 2 16,0 0-1-16,0-1 2 0,-2 0 1 16,-1-1-1-16,3 1 19 0,-5 0 13 0,2 2 7 0,-3 0 6 0,1 3-21 0,-2-1-13 15,-1 3-7-15,-1 1-11 0,1 0 0 16,-1 0-3-16,0 0-6 0,0 0-8 0,0 0-10 16,0 0-12-16,0 0-15 0,0 0-11 15,0 0-1-15,0 3 20 0,1 0 20 16,6 2 18-16,-4-1 16 0,4 2-6 15,-2 0-1-15,3 1 10 0,2-1-5 0,0 1-1 0,0-2-12 16,2 0-7-16,3-2 3 0,-4-1 11 16,0-2 16-16,0 0 8 0,2 0-5 0,0 2-8 0,0-5-2 15,-3 0-4-15,0-1 7 0,-3 0 2 0,0 1-2 0,1-3-5 16,-2 1 0-16,0-1 0 0,2-1-2 16,-3 2 6-16,1-1-5 0,-3 3 0 15,1 1 0-15,-2 1-9 0,-2 0 5 0,1 1 0 16,-1 0-4-16,0 0 8 0,0 0-10 0,0 0-1 0,0 0-5 15,0 0-8-15,0 0-5 0,0 1-9 16,1 1-9-16,5 2 26 0,1 3 10 0,5 1 12 16,2 0 13-16,-2 3-14 15,-1-3-3-15,5 0 0 0,-4-1 2 0,1-1-4 0,2-1 5 16,-4-1 0-16,1 0 0 0,0-2 4 16,-1-1-3-16,-2 1 0 0,1-2 0 15,0 0-8-15,-1 0 9 0,-1-4 4 0,-2 0 1 0,4-1 6 0,-1-2-11 16,2 0-5-16,-1-1-3 0,0 1-15 0,-1 1-26 15,1-2-46-15,-2 1-97 0,-2 3-300 16,-1 1-869-16</inkml:trace>
  <inkml:trace contextRef="#ctx0" brushRef="#br0" timeOffset="178297.4412">2158 12600 0 0,'0'0'0'0,"0"0"0"0,0 0 0 15,0 0 0-15,0 0 0 0,0 0 0 0,0 0 195 0,0 0 86 16,0 0-11-16,0 0-15 0,0 0-17 16,0 0-10-16,-11-26-19 0,11 24-16 15,-1 1-18-15,1-2-20 0,0 2-13 0,-1-1-19 0,1 1-4 16,0 1-7-16,0 0-11 0,0 0-6 15,-2 0-16-15,2 0-12 0,0 0-13 0,0 0-4 16,0 0-9-16,-1 0-4 0,1 0-3 0,0 0-12 16,-3 0 6-16,3 0-2 0,0 0-1 0,0 0 9 15,0 0-6-15,0 0 0 0,0 0 0 16,0 0-10-16,0 0 4 0,0 0 2 0,0 0-1 16,0 0 3-16,0 1-2 0,0-1 0 0,0 0-1 15,0 0-1-15,0 0-2 0,0 0-5 0,0 0-1 16,0 0-5-16,0 0 2 0,0 0-2 0,0 0-2 15,0 0 6-15,0 0-5 0,0 0-1 0,0 0-1 16,0 0-6-16,0 0 4 0,0 0 0 0,0 0 0 16,0 0 0-16,3 0 2 0,-3 0 0 15,1 0 1-15,-1 0-3 0,2 0-1 0,-1 0-1 16,-1 0 1-16,0 0-3 0,1 0 3 16,-1 0 0-16,0 0-3 0,0 0 7 0,1 0-7 15,1 0 1-15,1 0 0 0,2 0 0 0,2 0 3 16,3 0 1-16,0 0-2 0,0 0 2 0,-1-1-2 15,0 1-1-15,-2-2 1 0,2 2-3 16,2 0 2-16,-1-1 2 16,5 0 1-16,1-1-4 0,3 1 5 0,0-1-1 0,0 1-2 15,-2 0 3-15,1 0-4 0,2-1-2 0,-3 0 2 0,-1 1-7 16,1-2 7 0,1 3 0-16,-2 0-4 0,0-1 11 0,-2-1-8 15,2 2 0-15,-5-1 1 0,0 1-6 0,0 0 4 0,-1-1 0 16,1 1 0-16,-2 0 5 0,3 0-3 15,-3 0 0-15,0 0 0 0,1 0-2 0,2 0 0 0,-1 0-2 16,-3 0 4-16,2 0-4 16,0 0 2-16,-3 0 2 0,0 0-4 0,2 0 6 0,-1 0-4 0,1 0 1 15,-1 0 1-15,1 0-8 16,-2 0 7-16,0 0-1 0,3 0-2 0,-3 0 8 16,-1 0-4-16,0-1 0 0,-1 1 1 15,2-1-4-15,-3 1 1 0,2-2 1 0,-2 2 1 16,0 0 0-16,-2-2-1 0,1 1 1 0,-2 1-1 15,1 0 2-15,-1 0-2 0,0 0-2 0,1 0 3 16,-2 0-6-16,1 0 4 0,-1-2 1 16,0 2-2-16,2 0 6 0,-2 0-3 0,0 0-1 15,1 0 1-15,-1 0-4 0,0 0 2 0,0 0 0 16,0 0 0-16,0 0 4 0,0 0-3 0,0 0 2 16,0 0-2-16,0 0 1 0,0 0-2 15,0 0 0-15,0 0 2 0,0 0-5 0,0 0 4 0,0 0 1 16,0 0-3-16,0 0 6 0,0 0-4 15,0 0 1-15,-1 0-1 0,1 0-7 0,0 0 6 16,0-1-3-16,0 1 1 0,0 0 7 0,0 0-5 16,0 0 2-16,0 0-1 0,0 0-3 0,0 0 2 15,0 0-1-15,0 0 1 0,0 0 0 0,0 0 0 16,0 0 1-16,0 0-1 0,0 0 3 16,0 0-2-16,0 0-1 0,0 0 1 0,0 0-3 15,0 0 1-15,0 0 1 0,0 0-1 0,0 0 4 16,0 0-3-16,0 0-1 0,-2 0 1 0,2 0-5 15,0 1 2-15,0-1-3 0,0 0 1 16,0 2 1-16,0-1 0 0,-1 4 4 0,-1 1-2 16,0 3 2-16,-1 2-1 15,0-1 2-15,2 0-1 0,-2 2 0 0,-3 1 0 0,4-1-1 16,-3 2 1-16,1-1 1 0,-2 4 0 0,1 0 0 16,0-1-1-16,0 0-1 0,0 0 0 0,1 0 0 0,0-2 0 15,-1 1 2-15,3-3 0 0,-1 1 1 16,1-2-2-16,-1-1-3 0,2 1 3 0,1-3 0 0,0 0 0 15,0 0 2-15,0-2-1 16,0 3 0-16,0-1-2 0,0-3 1 16,0 1 0-16,1 0 0 0,-1-2 0 15,0 0 0-15,0 0-1 0,0-2 1 0,0 2-1 0,0-2 4 16,0 1-1-16,0 1 0 0,0 0-1 0,0-1-4 0,0 1 2 16,2-2-1-16,-2 1 2 0,0-2 2 0,1 1-1 15,-1-1 0-15,0 1-1 16,0-1-2-16,0 0 2 0,0-1 0 0,0 1 2 15,0-1-1-15,0 0 0 0,0 0 1 0,0 0-4 16,0 0 2-16,0 0 1 0,0 0 0 0,0 0 2 16,0 0-3-16,0 0 0 0,0 0 2 0,0 0-2 15,0 0 6-15,0 0-2 0,0 0 3 16,0 0-1-16,0 0-3 0,0 0 1 0,0 0-3 0,2 0-1 16,-2-2-8-16,0 1-19 0,1-1-25 0,-1 0-60 15,0-2-84-15,1 0-228 16,0 0-806-16,-1 2-551 15</inkml:trace>
  <inkml:trace contextRef="#ctx0" brushRef="#br0" timeOffset="179197.5933">2099 12984 0 0,'0'0'0'0,"0"0"122"0,0 0 205 0,0 0-30 16,0 0-1-16,0 0 5 0,0 0-7 0,0 0-35 15,0 0-37-15,0 0-29 0,0 0-26 0,0 0-25 16,0 0-18-16,0 0-20 0,-13 0-16 16,13 0-15-16,0 0-9 0,0 0-9 0,0 0-10 15,0 0-3-15,0 0-3 0,0 0-4 0,0 0 5 16,-1 0-13-16,1 1-2 16,0-1-7-16,-1 0-7 0,1 0 4 0,0 0 1 15,-2 2 1-15,2-2 4 0,-1 0-4 0,1 1 1 16,0-1 1-16,0 0 1 0,0 0-1 0,0 0 0 0,0 1-6 15,0-1-7-15,0 0 4 0,0 0-1 0,0 0 3 16,0 0 3-16,0 0-6 0,0 0-2 16,0 0-3-16,0 0-8 0,0 1 10 0,1-1-2 15,-1 0 1-15,2 0 7 0,0 0-8 16,0 1 4-16,4 1 3 0,-1-1 0 16,4 0 6-16,2 1-1 0,2-2-2 15,2 0 0-15,0 0-2 0,4 0-2 0,0-1 0 16,5-1 2-16,2-3-4 0,-1 1 2 15,5-1-2-15,1 1-12 0,1-2 10 0,0 1-3 16,0-1 1-16,0 1 13 16,-2-1-15-16,1 0 2 0,-1 0-3 0,-1 2-5 15,-3 0 7-15,0 0 0 0,-5 1 1 0,-1-1 5 16,-4 2-8-16,-1-1 0 0,-6 2 1 0,-1 0-3 0,-2 1 3 0,-2-1 2 16,-1 1-2-16,-3 0-4 0,0 0 4 0,0 0-2 0,0 0 2 15,0 0 5-15,0 0-5 0,0 0 2 0,0 0-3 16,0 0-5-16,0 0 8 0,0 0-1 15,0 0 2-15,0 0 7 16,0 0-9-16,0 0 0 0,0 0-2 16,0 0-2-16,0 0 4 0,0 0 0 15,0 0-1-15,0 0 1 0,0 0-2 0,0 0-2 0,0 0 2 16,0 0 2-16,0 0-1 16,0 0 0-16,0-1-2 0,0 1-4 0,0 0 4 15,0-1 1-15,0 1 1 16,0 0 5-16,-1-2-9 0,1 1-8 0,-1 0-10 0,0-1-35 15,-3-1-22-15,1 0-40 0,-1-2-63 16,-2 0-134-16,4 2-807 0,0 0-636 16</inkml:trace>
  <inkml:trace contextRef="#ctx0" brushRef="#br0" timeOffset="179768.5064">2696 12553 1 0,'0'0'622'16,"0"0"-45"-16,0 0-92 0,0 0-100 0,0 0-63 15,0 0-71-15,0 0-57 0,0 0-50 16,0 0-25-16,0 0-25 0,0 0-17 0,0 0-14 16,0 0-17-16,0 0-11 0,0-16-12 0,0 16-8 15,0 1-4-15,0 1-1 0,-3 2 3 16,-2 2 2-16,2-1-1 0,-4 4-2 0,2 0 2 15,-3 1 1-15,-2 0 2 0,0 4 1 0,-1-1-3 16,-1 0-7-16,-1 1 3 0,0 1-2 16,3 3-1-16,-1 0 3 31,-2 1-4-31,0 0 1 0,1 0-3 0,0-1-2 0,1-2 2 0,-1 0-2 0,3-2 1 16,0 0 2-16,-1-2-5 0,5-2 2 15,-3 0-2-15,1-1 1 0,4-1 2 0,-5-1-1 16,5-1 1-16,-3 0 0 15,3-2 0-15,-2 1-2 0,2 0 1 16,0-2 0-16,-1 1-1 0,0-2 2 0,4-1-3 16,-1 1-2-16,0-2 5 0,1 1-2 15,-1-1 4-15,1 0 1 0,0 0 0 16,-1 0 4-16,1 0 0 0,0 0-1 0,0 0 3 0,0 0-2 0,0 0-3 16,0-1-14-16,-2-2-13 0,-1 0-19 15,3-2-23-15,-3 0-25 0,0-1-44 0,0-1-71 16,2-1-214-16,0 1-750 0,1 3-535 0</inkml:trace>
  <inkml:trace contextRef="#ctx0" brushRef="#br0" timeOffset="180167.5929">2281 12510 956 0,'0'0'535'0,"0"0"-88"0,0 0-114 0,0 0-83 16,0 0-85-16,0 0-49 0,0 0-48 16,0 0-33-16,0 0-2 0,0 0 10 0,0 0 15 0,0 0 16 15,0 0-3-15,0 0-7 0,-1 50-4 16,0-37-10-16,-1-1-5 0,-3 3-7 16,4 0-8-16,-3 0 0 0,-2 1-1 0,3 2-3 15,-2-2-3-15,0 1-7 0,-1-2-8 0,2 2-2 16,-3 0 2-16,2-3 4 0,-1 0 4 0,-1-1-1 15,1-2-4-15,-1-2 0 16,3-2-4-16,-2-1 0 0,3 1 0 16,-1-2-3-16,0-1 1 15,3 1-2-15,-2 0-1 0,-2-1 2 0,3 0-1 16,0-1 1-16,-1 1 0 0,-1-1-2 16,2 0-1-16,-2 2 1 0,0 0 1 0,3 0-2 15,-4-3 2-15,1 2-2 0,3-1-2 0,-2 0-4 0,0 0-9 0,0 1-13 16,2-1-17-16,-1 0-28 0,1-1-31 0,0 1-56 15,-1 1-95-15,0-1-230 0,2 0-727 0,0-2-160 0</inkml:trace>
  <inkml:trace contextRef="#ctx0" brushRef="#br0" timeOffset="183231.3684">2484 12072 0 0,'0'0'60'15,"0"0"480"-15,0 0-78 0,0 0-64 16,0 0-68-16,0 0-45 0,0 0-49 0,0 0-52 15,0 0-39-15,0 0-36 0,0 0-20 0,0 0-18 16,7-8-15-16,-7 8-8 0,0 0-8 0,0 0-8 16,0 0-11-16,0 1-6 0,0-1-7 0,0 1-5 15,0 0-1-15,0 2-1 0,0 1 13 0,0 4 9 16,0 0 6-16,0 1 6 0,-1 2-11 0,-2 0-4 16,0-2-2-16,2 3-4 0,-1 2 0 15,-2-1-6-15,1 1-1 0,1-1 0 16,0 1-2-16,-3 0 1 0,4 0 0 0,-2-1-1 0,-1 2 2 15,1-1-2-15,0 0 2 0,-4-1 0 16,5-1-3 0,-4 1 1-16,2-2-3 0,-1-1 1 0,1-1-1 15,1-2 1-15,-2-1 2 0,2-3 0 0,2 1-1 0,0-2 1 16,1-1-1-16,0-1 2 0,0 0 4 0,0 0 6 16,0 0 4-16,0 0 5 0,0-1 3 0,0-1-6 0,0-3-6 15,1-2-5-15,0-1-8 0,-1-1 2 0,3 0-3 16,1-3-2-16,-2-1 0 15,1-1 0-15,4 0 1 0,-4-2 1 0,3-2 1 0,-2 1-1 16,4-1-3-16,-2-2 1 16,0 0-1-16,3-1 1 0,0 0 3 0,-1 2-2 0,-1 0 1 0,3-1-3 15,-1 2-1-15,1-2 3 0,2-1-1 16,-1 3 3-16,1 1-2 0,-4 1-1 0,0-1 1 16,1 2-3-16,0 0 3 0,1 0 1 15,-1 3 2-15,0 1 0 0,0 0-2 16,0 1 1-16,2-1-1 0,-1 0 1 0,-2 4 2 0,-1 0 0 0,0 2 2 15,-4 0-1-15,3 0 0 16,-2 4 2-16,-3-2 1 0,2 1 2 0,-3 2 0 0,0 0-3 16,0 0-3-16,0 0-5 15,0 0-3-15,0 0 0 0,0 5 1 0,0-2 1 0,1 5 1 16,2 0 0-16,-1 0-2 0,-1 0 0 0,-1 4 3 16,2 0 0-16,-1 3 1 0,2-2 1 0,-1 3-3 15,-1 1 4-15,3-1 0 0,0 1 2 16,-1 1 4-16,-2-1-7 0,2 0 2 0,-1 1-2 0,-2 1-1 15,0 0 2-15,0 2 2 16,0-1 1-16,0-2-1 0,-3 1-3 0,0-3-1 0,3 1-2 16,0-4 1-16,0 0 2 0,0 0-1 0,0-2 0 15,0-1-4-15,0-1 2 0,0-2-2 16,0 0 2-16,0-1 5 0,0-2-5 16,0 1 1-16,0 1-2 0,0-4-5 0,0 0 7 15,0 0-3-15,1-1 4 0,-1-1 2 0,0 0-5 16,0 0 1-16,0 0-1 15,0 0 1-15,0 0 1 0,0 0 0 0,0 0 1 0,0 0-4 16,0 0 0-16,0 0-1 0,0 0 1 0,0 0 2 16,0 0-7-16,0 0-7 0,0 0-13 0,0 0-20 15,0 0-9-15,0 0-27 0,0 0-32 0,0 0-25 16,0 0-108-16,-1 0-275 0,1 0-675 0,0 0-121 16</inkml:trace>
  <inkml:trace contextRef="#ctx0" brushRef="#br0" timeOffset="183754.334">2454 12179 379 0,'0'0'532'0,"0"0"-111"0,0 0-20 16,0 0-59-16,0 0-71 0,0 0-54 0,0 0-44 0,0 0-43 16,0 0-28-16,0 0-12 0,0 0-12 15,0 0-11-15,0 0-7 0,-11-2-10 16,11 2-11-16,0 0-6 0,0 0-8 0,0 0-7 0,0 0 5 16,0 1-3-16,0-1 4 0,0 0 6 0,0 0-11 15,0 0 0-15,0 0-4 16,1 0-8-16,6 0 12 0,-1 0 1 0,2-2 3 15,7-1 4-15,0 1-15 0,5-3-4 0,3 1-2 16,2-2-4 0,0 0 7-16,3 0 0 15,-3 1-3-15,1-1-2 0,-2 0 0 0,0-2 1 0,-4 3 3 0,-4-2 6 16,-1 2-4-16,-5 0 0 0,-1 2 0 0,-4 0-8 0,0 1 8 0,-3 1 1 16,-2 1 1-16,0 0 10 0,0 0-12 0,0 0-1 15,0 0-2-15,0 0-6 0,0 0 7 0,0 0 0 16,-1 0-2-16,1 0 0 0,0 0-3 15,0 0-2-15,0 0 0 0,0 0 3 16,0 0-4-16,0 0 2 0,0 0-2 0,0 0-6 16,0 0 4-16,0 0 1 0,0 0 0 0,0 0 1 15,0 0-18-15,0 0-19 0,0 0-31 0,0 1-33 16,0 1-67-16,0 1-217 0,0-1-890 16,0-1-498-1</inkml:trace>
  <inkml:trace contextRef="#ctx0" brushRef="#br0" timeOffset="209505.74">2785 12494 195 0,'0'0'371'0,"0"0"-104"0,0 0-30 0,0 0-15 16,0 0-31-16,0 0-25 0,0 0-22 0,0 0-37 15,0 0-17-15,0 0-5 0,0 0 5 0,0 0 11 16,4-16 5-16,-4 15 0 0,0 1-7 0,1-1-12 15,-1 0-11-15,2-1-11 0,-2 1-6 16,1 0-8-16,-1 1-9 0,0 0-6 0,2-2-10 16,-2 2 2-16,0-1-3 0,1 1-2 15,-1-1 2-15,0-1-6 0,0-1 0 0,1 1-3 16,-1 1-4-16,1-3 3 0,0 2 1 0,-1 0 1 0,0-2 0 16,1 1-2-16,2-1-2 0,0 0 1 15,-2 0 3-15,1 0-2 0,0 0 2 0,-1-1-2 16,3 1-2-16,-3 1 0 0,1-2-1 15,-1 1 2-15,-1 1 0 0,2-3-2 0,-2 3-1 0,1 1-3 16,0-2-2-16,1 2 2 0,-2-2 0 16,1 0 1-16,-1 0-2 0,1-2 1 0,1 2-2 15,-2-3 3-15,2 3 2 0,-1-2 0 0,1 2-1 16,-1 2-2-16,-1-1-3 0,0 1 0 16,1 1 2-16,-1 1 0 0,0-2 5 0,0 2-7 15,0 0 0-15,0 0-2 16,0 0-3-16,0 0 3 0,0 0 1 15,0 0 1-15,0 0-1 0,0 0-2 0,0 0-1 16,0 0 0-16,0 0-1 0,0 0 3 16,0 0-1-16,0 0-1 0,0 0-4 0,0 0 1 15,-1 0-3-15,1 0-7 0,-1 0-6 0,-1 0-24 16,1 0-31-16,-1 0-36 0,0 0-95 0,1 0-166 16,-2 0-598-16,2 0-723 0</inkml:trace>
  <inkml:trace contextRef="#ctx0" brushRef="#br0" timeOffset="210471.9439">2857 11579 0 0,'0'0'49'0,"0"0"371"0,0 0-41 0,0 0-28 16,0 0-43-16,0 0-30 0,0 0-36 16,0 0-30-16,0 0-30 0,0 0-28 15,0 0-15-15,0 0-16 0,0 0-14 0,0-18-5 16,0 18-18-16,0 0-10 15,0 0-11-15,0 0-10 0,0 0 4 0,0 0-6 0,0 0-7 0,0 0-1 16,0 0-14-16,0 0-5 0,0 0-2 0,1-2-8 16,-1-1 0-16,0 1-5 0,1-1-4 0,-1-2-2 15,0 1 1-15,1-1-1 0,-1-2 0 0,0 0 8 16,0 0-5-16,0 0 4 0,1 0-2 0,-1 1-8 16,0-1 7-16,0-1-1 0,2 2 1 15,-2-1 8-15,0 0-10 0,0 1 0 16,0-1-1-16,0 1-7 15,0 1 6-15,0-2 1 0,0 1 1 0,0-2-2 0,0 1-1 16,0 1-2-16,0-1-2 16,0 2 3-16,0 0 0 0,-2 0 1 0,1 0-1 0,1 2-6 15,-1 1 5-15,1 0-1 0,-1 1 1 16,1-2 7-16,0 2-8 0,0 1 0 0,0 0-3 16,-1 0-7-16,1-2 10 0,0 2 1 15,-1 0 2-15,1-1 2 0,-2 1-7 0,2 0-1 0,0 0 1 0,0 0-1 0,-1 0 2 16,1 0 0-16,0 0-1 0,0 0-7 0,0 0 0 15,0 0-9-15,-2 0-8 0,2 0-4 16,-1 0-24-16,1 0-16 16,-2-1-29-16,-1 0-51 0,0-1-75 15,0 0-207-15,0 0-706 0,2-1-459 16</inkml:trace>
  <inkml:trace contextRef="#ctx0" brushRef="#br0" timeOffset="211053.3045">2796 10712 142 0,'0'0'459'0,"0"0"-17"16,0 0-58-16,0 0-50 0,0 0-61 16,0 0-54-16,0 0-54 0,0 0-44 0,0 0-27 15,0 0-25-15,0 0-1 0,0 0-5 0,0 0 0 16,0 0 2-16,2-37-7 0,-2 35-3 0,1-2-7 15,-1 2-4-15,0-1-3 0,0 2-6 0,0-1-2 16,0-1-8-16,0 2-2 0,0-1-1 16,0-2-1-16,0 1 1 0,0-1-5 15,1-1-2-15,-1 1-5 0,2-2-5 0,-1-1 5 16,-1 0-2-16,2 0 3 0,-1 0 3 0,0-1-7 0,0 1-2 16,0 0-1-16,-1-1-2 0,2 0 4 15,-1 1 2-15,0-1 1 31,1 2-2-31,-2 1 0 0,1-1-2 16,0 3-1-16,-1-2 3 0,2-1-3 0,-2 1 0 0,1 1-2 0,-1 0-6 0,0 1 7 16,0-1-3-16,0 1 6 0,0-1 4 15,0 2-6-15,0 0 0 0,0-1-4 0,0 1-3 0,0 1 5 16,0 0 1-16,0 1 2 0,0 0-2 0,0 0-3 0,0 0 1 0,0 0-2 16,0 0 4-16,0 0-1 0,0 0 0 0,0 0-4 0,-1 0-6 15,-1 0-8-15,1 0-22 0,-2 0-33 16,1-1-44-16,-1 1-87 0,0-2-88 15,0 1-286-15,1 1-670 0</inkml:trace>
  <inkml:trace contextRef="#ctx0" brushRef="#br0" timeOffset="211704.1499">2824 10144 0 0,'0'0'0'0,"0"0"84"15,0 0 325-15,0 0-50 0,0 0-56 0,0 0-53 0,0 0-46 0,0 0-20 16,0 0-19-16,0 0-16 0,0 0-16 16,0 0-12-16,0 0-10 0,0 0-8 0,3-61-6 15,-3 56-10-15,0 0-9 0,0 0-10 16,0 0-8-16,0 2-8 0,0-1-4 16,0 0-2-16,0 1-3 0,0 0-2 0,-1-1-9 15,1 1-2-15,0 0-4 0,0 0-2 0,0 0 1 0,0-1-5 16,0 2-2-16,0-1-2 0,0 0-5 15,0 0 2-15,-2-1-1 0,2 1-1 0,0-1 4 16,0 0-9-16,0-1 1 0,0 0-2 0,0 2-1 16,0 0 7-16,0 0 0 0,0 0 1 0,0 0-2 15,0 1-1-15,0 0 0 0,0 1-2 0,0 0 5 16,0 1-3-16,-1-1-3 0,1 0 0 0,0 1-8 16,0-2 6-16,-1 2 1 0,1-1 3 15,0 0 3-15,-2 1-8 0,2-1 1 0,0 0-2 16,0 0-2-16,-1 1 8 0,1-2-1 0,0 1 2 15,-2-1 0-15,2 1-6 0,0 0 0 16,-1 1 3-16,1-1-2 0,-1 0 1 0,-1 1 0 16,2-1-2-16,-1 1-3 0,1-1 3 0,0 1 1 15,0 0 0 1,0-2 5-16,-1 2-7 0,1 0-2 0,0 0-1 0,0 0-5 16,0 0 6-16,0 0 1 0,-2 0-1 0,2 0 1 0,0 0-4 15,0 0-3-15,0 0-2 0,0 0-5 0,0 0 1 16,-1 3-6-16,-1 0-27 0,-1 2-42 15,-1 4-71-15,2 0-158 0,-3-1-683 0,2-2-711 0</inkml:trace>
  <inkml:trace contextRef="#ctx0" brushRef="#br0" timeOffset="215125.3519">2796 9946 0 0,'0'0'0'0,"0"0"0"0,0 0 0 16,0 0 242-16,0 0 5 0,0 0-33 0,0 0-27 16,0 0-21-16,0 0-16 0,0 0-13 0,0 0-7 15,0 0-7-15,-8-8-8 0,8 8-7 16,0 0-4-16,0 0-5 0,0 0-9 15,0 0-6-15,0 0-8 0,0 0-8 0,0 0-9 0,0 0-7 0,0 0-8 16,0 0-12-16,0 0-4 0,0 0-6 16,0 0-5-16,0 0-1 0,0 0-3 15,0 0-1-15,0 0 4 0,0 0 4 0,0 0 9 0,0 0 6 16,0 0 4-16,0 0 1 0,0 0-2 16,0 0 0-16,0 0-1 0,0 0-3 0,0 0-4 15,0 0-5-15,0 0-3 0,0 0-4 16,0 0-2-16,0 0-6 0,0 0-3 0,0 0-2 0,0 0-2 15,0 0-3-15,0 0 1 0,0 0-2 16,0 0 3-16,1 1-1 0,-1-1 5 16,4 0 4-16,1 0-1 0,2 0 2 0,-3 0 0 0,4 0-4 15,-1 0 1-15,-1 0-3 0,3 0-2 16,2 0-4-16,-2 3 3 0,0-2 0 16,1-1 1-16,3 0 2 0,-3 1-4 31,3-1 1-31,0 0 1 0,0 1-1 15,-1-1 2-15,1 0-1 0,3 0-1 0,-3 0 0 0,0 0-3 0,2 0 1 16,-2 0 1-16,-1 0 0 0,2 0 4 0,-2 0-3 16,1 0 0-16,2 0-4 0,-3 0 2 0,-1 0 1 0,3-1 3 15,0 0 0-15,-1 1 0 0,0-1-2 16,3-1-1-16,-2 2-1 0,3 0 3 0,-2-1-1 0,1 1 1 16,-2 0-1-16,3-1-4 0,-3 1 2 0,2 0 0 0,-3 0 0 15,3 0 4-15,-1 0-2 0,2 0-2 0,-1 1 0 16,1-1-2-16,-1 0 3 0,0 0 1 0,0 0 1 15,-1 0 0-15,2 0 1 0,-1 0-2 0,0-1-2 16,3 0 2-16,-5 0-1 0,1-2 0 16,4 2 1-16,-4-1-1 0,2 1-1 0,1 0 1 0,-1-1 0 15,1 2 2-15,0-1-2 16,-1-1 1-16,1 1-2 0,-2 1-2 0,3-1 0 16,-1 1 0-16,-3 0 0 15,3-2 0-15,-1 2 2 0,0-1 0 16,1 1-1-16,-1 0 0 0,0 0 1 0,-1 0 2 0,3 0 1 15,-4 1-2-15,4-1-1 0,-2 0-1 16,2 0-1-16,1-1 5 0,-1 1-3 16,2-1 2-16,3 1 0 0,-1-1-4 0,3 1 2 0,0-1 1 15,0 1-1-15,1-2 3 0,-3 4-3 0,1-4 0 0,-1 2 0 0,2-1-4 16,0 1 4-16,-1 0 2 0,3 0-1 16,-5 0 1-16,5 0-2 0,-1 0 0 15,0 1-1-15,0-1 3 16,-3 0 1-16,4 0 0 0,-6 0 2 15,6 2-5-15,-3-2 0 0,2 0 0 0,2 0 0 16,-3 0 2-16,2 1-1 0,0-1-1 0,2 0 0 16,0 0-2-16,-2 0 4 0,5 0 0 15,-4 0 2-15,0 0 0 0,0-1-2 0,-2 1-1 0,1-2-1 16,-1 2 4-16,-2 0-1 16,4 0 1-16,-4-1 2 0,4 1-4 0,-2 0 0 0,-1 0 0 0,0 0-2 0,-3 1 6 0,1-1-2 15,-1-1-1-15,-1 1 0 0,0 0-4 0,2 0 3 16,-1 0 1-16,-1-1 0 0,3 1 3 15,-3-1-4 1,0 1-1-16,-1 1 0 0,-1-1-1 0,-3 0 1 0,-1 0 2 0,2-1-3 16,-4 1 0-16,0-2 2 0,1 2-1 0,-4 0 1 0,-1 0 0 15,-1 0-1-15,-1 0 0 0,-4 0 3 16,2 0-3-16,-4 0 3 0,-2 0 0 0,0 0 0 0,0 0 3 0,0 0-3 16,0 0 0-16,0 0 1 15,0 0-1-15,0 0 3 0,0 0 4 0,0 0 2 0,0 0-1 16,0 0 1-16,0 0-2 15,0 0-4 1,0 0 4-16,0 0-3 0,0 0-4 16,0 0 1-16,0 0-5 0,0 0 1 0,0 0-2 15,0 0 1-15,0 0 0 0,0 0-6 0,0 0-12 0,-1 0-16 0,-3 0-31 0,-1 4-49 16,-2 0-114-16,3-1-647 16,-1 0-810-16</inkml:trace>
  <inkml:trace contextRef="#ctx0" brushRef="#br0" timeOffset="218099.4299">11302 13172 0 0,'0'0'0'0,"0"0"198"0,0 0 247 0,0 0-40 0,0 0-57 16,0 0-46-16,0 0-57 0,0 0-50 15,0 0-36-15,0 0-20 0,0 0-19 16,0 0-27-16,0-2-24 0,2 1-12 0,0-2-7 0,-1 2 3 16,0 0 5-16,-1-1-6 0,2 1-12 0,-2-2-2 15,1 2-12-15,-1-1-5 0,1 1-3 0,0 0-8 16,0-1-3-16,1-1-4 0,-2 1 0 15,1-1 1-15,-1 0-2 0,2 1 2 0,0-2-3 16,-2 2-3-16,1-1-3 0,-1-1-7 0,0 0-11 16,1-2-26-16,-1 1-27 0,0-1-45 0,0 0-70 15,1 0-108-15,0-2-192 0,-1 3-421 16,2 1-72-16</inkml:trace>
  <inkml:trace contextRef="#ctx0" brushRef="#br0" timeOffset="218402.3029">11355 12801 40 0,'0'0'585'15,"0"0"-117"-15,0 0-135 0,0 0-46 0,0 0-38 16,0 0-45-16,0 0-32 16,0 0-32-16,0 0-31 0,0 0-21 0,0 0-17 0,0 0-11 15,0 0-6-15,0 0-7 0,14-100-7 0,-12 93-11 16,0 1-9-16,-1 0-7 0,0-1-7 15,1 0 1-15,-1 0-3 16,0 1 0-16,2 1-2 0,-3-1-6 0,0-1-1 0,0 0-8 16,0 0-8-16,0-1-10 0,0 2-16 15,0-2-24-15,1 0-33 0,0 0-44 0,1 0-68 16,0-2-94-16,0 0-129 0,1-1-228 16,-2 3-147-16,0 2 672 0</inkml:trace>
  <inkml:trace contextRef="#ctx0" brushRef="#br0" timeOffset="218606.3705">11396 12276 0 0,'0'0'507'0,"0"0"47"0,0 0-146 0,0 0-72 15,0 0-55-15,0 0-60 0,0 0-41 0,0 0-46 16,0 0-33-16,0 0-24 0,0 0-13 16,0 0-4-16,0 0-9 0,-12-100-9 0,13 95-8 15,0 0-12-15,-1 3-5 0,2-3-4 0,-2-1-4 0,0 1-3 16,0 0-1-16,1 1-1 0,-1-1-4 0,1 0 0 15,-1 0-2-15,0 0-5 0,2 0-10 16,-2-2-18-16,1-2-29 0,0 0-54 16,0 2-92-16,-1-4-151 0,1 2-310 0,-1 1-360 0,0 3 421 0</inkml:trace>
  <inkml:trace contextRef="#ctx0" brushRef="#br0" timeOffset="218797.8705">11384 11705 298 0,'0'0'623'0,"0"0"-182"0,0 0-129 0,0 0-76 0,0 0-37 15,0 0-34-15,0 0-46 0,0 0-34 0,0 0-27 16,0 0-16-16,0 0-14 0,0 0-5 0,0 0-10 16,0 0-5-16,-12-101-2 0,15 93-8 15,0-1 2-15,1 1-1 0,-2 0-5 16,2-1-4-16,-3 1-33 0,0 0-67 0,2 0-102 0,-1 0-176 15,-1 2-384-15,-1 1-340 0</inkml:trace>
  <inkml:trace contextRef="#ctx0" brushRef="#br0" timeOffset="219098.8917">11384 11150 0 0,'0'0'0'0,"0"0"78"0,0 0 280 15,0 0-61-15,0 0-46 16,0 0-59-16,0 0-58 0,0 0-43 0,0 0-35 16,0 0-20-16,0 0-9 15,0 0-6-15,0 0-2 0,0 0 0 0,2-59-1 0,-2 55 0 0,0 0-4 16,-1 1-2-16,1-1-9 0,0 0-12 0,-1-1-22 15,0 0-46-15,0 1-51 0,-3-1-87 0,3 0-118 16,-1 3-268-16,1-1 351 0</inkml:trace>
  <inkml:trace contextRef="#ctx0" brushRef="#br0" timeOffset="219383.0738">11403 10683 0 0,'0'0'0'0,"0"0"0"0,0 0 0 0,0 0 0 16,0 0 88-16,0 0 285 0,0 0-29 0,0 0-64 15,0 0-67-15,0 0-43 0,0 0-26 0,0 0-23 16,0 0-7-16,-61-54-8 0,61 50-12 0,-3 0-10 15,3 0-19-15,0-1-15 0,0 1-16 16,0 1-11-16,0 1-8 0,0 0-6 0,0 0-2 16,0-1-5-16,0 1 3 0,0 0 0 0,0 1-3 15,0-1 0-15,0 1-14 0,0 1-35 0,-1 0-31 16,-2 0-58-16,3 0-25 0,-2 0-92 16,0 0-252-16,0 0-213 0,1 0 278 0</inkml:trace>
  <inkml:trace contextRef="#ctx0" brushRef="#br0" timeOffset="221419.7125">6061 9856 0 0,'0'0'0'0,"0"0"0"0,0 0 0 16,0 0 0-16,0 0 0 0,0 0 0 15,0 0 0-15,0 0 0 0,0 0 0 0,0 0 0 16,0 0 0-16,0 0 0 0,-80-9 0 0,78 9 0 16,-2 1 0-16,0 0 0 0,2 0 0 15,-4 0 0-15,3 1 0 0,-5-1 0 0,5-1 0 0,-4 1 0 16,3 0 0-16,-3 0 0 0,1 0 0 16,0 1 0-16,-1 0 0 0,3-1 0 0,-2 0 0 15</inkml:trace>
  <inkml:trace contextRef="#ctx0" brushRef="#br0" timeOffset="223249.3505">5752 9871 0 0,'0'0'0'0,"0"0"0"0,0 0 0 16,0 0 0-16,0 0 0 0,0 0 0 16,0 0 0-16,0 0 189 0,0 0 76 0,0 0 24 15,0 0-10-15,0 0-28 0,0 0-32 16,-46-20-26-16,45 19-15 0,-2 1-14 0,2-1-17 0,-1 1-20 16,1-1-17-16,1 1-15 0,0 0-18 0,0 0-14 15,0 0-17-15,0 0-14 0,0 0-14 16,0 0-11-16,0 0-1 0,0 0-3 15,0 0-1-15,0 0 0 0,0 0-5 0,1 0-3 0,1 0-1 16,2 0 14-16,-1 0 13 0,7 0 11 0,0 0 7 16,4 0-10-16,1 0-8 0,4-1-7 15,-3-1-1-15,3 1 3 0,4 0-1 0,1 0 1 16,-1-1-2-16,4 1-7 0,-2 1 2 16,2-1-3-16,-1-1 0 0,0 1 2 15,1 1-3-15,-2-2-1 0,1 1 0 0,-2 1-1 16,0-1 3-16,1 1 2 0,-1-1-1 0,3 2 1 15,-6-1-4-15,6 0-3 0,-4 0-2 0,5 0 2 16,-2 0 3-16,5 0 2 0,3 0 2 16,0 0-3-16,3 1 1 0,-3 0-3 0,5-1 0 0,-6 2 2 15,4-2-3-15,-4 0 2 16,4 1 0-16,-3 0-4 0,-1-1 3 0,5 0 2 16,-4 0 3-16,4 0 1 0,-1-2-1 0,-1-1-4 0,3 2-2 15,-1-1 0-15,-4-1 1 0,4 0 1 0,-5 1 1 16,5-1-1-16,0 1-1 0,-5-1-2 15,0 2 0-15,1-1 2 0,-2 2-2 0,1-2 2 16,-2 2-2-16,0-1 0 0,1 1 1 0,-1 0 0 16,1 0 0-16,1 1 2 15,-4-1-2-15,0 0-2 0,5 0-1 0,-3 0-1 16,-1 0 4-16,2 0 1 0,-3 0 0 0,1 2-1 0,-3-2-1 16,3 0-1-16,0 0 0 0,2-2 2 0,4 2 0 15,-3 0 0-15,4 0 0 0,-1 2-3 16,2-2 2-16,1 0-1 0,0 0 1 15,2 0 3-15,0 0-5 0,0 0 4 0,2 1 0 0,-3 0-3 0,2 0 3 16,4 1-1-16,-3-1 0 16,0 1 0-16,1-2 1 0,2 1-3 15,-3 1 0-15,4-2 1 0,-4 0 0 0,-1 2 1 0,4-2 1 0,-3 0-2 16,0 0 2-16,0 0-3 16,2 0 0-16,-2 2 1 0,1-1-3 0,1-1 3 0,-2 0 2 15,-1 0-4-15,4 0 4 0,-3 2-1 0,2-2 0 16,0 0 4-16,-1 0-5 0,1 0 0 0,-1 1 0 15,-2-1-2-15,-2-1 3 0,2 1 1 16,-2-2 1-16,-1 1-1 0,-1 0 0 16,0 1-2-16,-2 0-2 0,0 0 2 0,0-1-3 0,1 1 3 15,-2 0 1-15,1-1-3 0,-1 2 6 0,1-1-4 16,-1 0 1-16,2 0 2 0,0-1-5 16,-2 1 2-16,1 0-2 0,0 1 1 0,-3-1 2 15,4 0 1-15,-4-1 2 0,6 1-3 16,-6 0 1-16,4-1-4 0,-3 1 0 15,0 1 2-15,0-1-3 0,-1-1 4 0,-1-1 2 0,1 1-4 0,-3 0 6 16,0-1-5-16,-1 0-1 0,0 2 5 0,1-1-6 16,0 0 2-1,-2 0 0-15,-4 1-4 0,4-3 6 0,-6 1 0 0,-1 0 1 16,3 0-1-16,-4 0-1 0,-2 0-2 0,3 1 0 16,-5-1 1-16,0 1 1 0,0-2 1 15,1 1 1-15,-5 0-1 0,2-1 3 0,-4 2-4 0,-2 0 0 16,1-1 3-16,-4 1-7 0,1 1 7 15,-2 0 0-15,2-2-6 0,-1 2 8 0,0-1-7 16,-1 1 2-16,0-1 0 0,-1 1-6 0,0 0 3 16,0 0 0-16,0 0 0 0,0 0 4 15,-2 0 0-15,3 0 1 0,-3 0 0 0,1 0-1 16,-2 0-3-16,1 0-1 0,-1 0 3 0,0 0-2 16,2-1 3-16,-2 1 0 0,0 0-4 0,1-2 6 15,2 2-3-15,0 0 0 0,0-1 3 0,2 1-8 16,-1 0 3-16,3-1-2 15,-2 1 1-15,1-1 5 0,1 0-2 0,-1-1 2 0,2 1-1 0,0 0-3 16,-2 1 0-16,2-1-1 16,-1 1 3-16,-1 0-1 0,0 0 2 0,-2 0 1 0,-1-1-3 15,-1 1 4-15,-1-1-2 0,1 1 1 16,-2 0 5-16,0 0-4 16,0 0 5-16,0-2 2 0,0 2-4 0,0 0 5 0,0 0-5 15,0 0-2-15,0 0 1 0,0 0-6 16,0 0 1-16,1 0-3 0,0-1 1 15,3 0 1-15,-1 0-1 0,1 0 3 16,0 0-5-16,-1-1 3 0,0 1-2 0,1 0 1 0,-1 0 1 16,0 1-2-16,1-1 4 0,-2 1 0 15,0 0-4-15,-2 0 7 0,0 0-4 0,0 0 0 0,0 0 4 0,0 0-6 16,0 0 0-16,0 0 1 0,0 0-2 0,0 0 4 16,0 0-1-16,0 0-1 0,0 0 0 15,0 0-2-15,0 0 2 0,0 0 0 0,0 0 1 0,0 0 1 16,0 0 1-16,0 0 1 0,0 0-3 0,0 0 3 15,0 0-2-15,0 0 0 0,0 0 3 16,0 0-4-16,0 0 4 0,0 0-1 0,0 0-2 0,0 0 5 16,0 0-2-16,0 0 0 0,0 0 1 15,0 0-5-15,0 0 0 0,0 0 0 0,0 0 0 16,0 0 1-16,0 0 0 16,0 0 0-16,0 0-4 0,0 0 1 0,0 0-3 0,0 2 0 15,0 2 4-15,0 1-2 0,0 2 5 16,0 2-1-16,0-1-4 0,2 0 2 15,-1 3 1-15,2-1-1 0,-1 0 3 16,0 0-3-16,0-1-1 0,1 2 1 16,-1-1 0-16,-1 0 3 0,1 0 1 0,3-1 2 0,-3 2-1 15,-1-2-1-15,2 2 0 0,-3-2-1 0,1 1 5 0,0 0-3 16,1-2 1-16,-1 2-1 16,-1-2-4-16,0 2 3 0,2-1 1 0,-2 2-1 15,2-2 4-15,-2 0-5 0,0 2-3 16,0-3 1-16,0 1-2 0,0 0 6 0,0 0-1 0,0 2 2 0,0-2-2 0,0 2-3 15,0 0 3-15,1 0-1 0,-1-2 5 16,0 2 0-16,-1-1 0 0,-2 2 1 0,1-2-6 16,-1 1-1-16,2-1 1 0,-2-1-1 0,1 0 3 0,1 0 3 15,-2-1-6-15,2-3 0 0,0 1 0 16,1-1-2-16,0 1 3 0,0-1 1 0,-2-1-1 16,2 1 0-16,0-1-3 0,0-2 2 15,0-1-3-15,0 1 5 0,0-2 1 0,0 2-1 16,0-2 0-16,0 0-4 0,0 1 8 0,0-1 0 15,0 0 8-15,0 0 6 16,0 0-1-16,0 0 5 0,0 0-4 16,0 0-1-16,0 0 7 0,0 0-1 0,0-1-1 0,0-3-6 15,0-1-12-15,-1-2-8 0,0 0-10 0,-3-1-19 16,2 1-39-16,-6-2-74 16,1 4-144-16,-3 0-817 0,4 3-663 15</inkml:trace>
  <inkml:trace contextRef="#ctx0" brushRef="#br0" timeOffset="225516.0246">2676 10369 0 0,'0'0'0'0,"0"0"0"0,0 0 80 0,0 0 364 0,0 0-42 15,0 0-51-15,0 0-60 0,0 0-40 16,0 0-39-16,0 0-36 0,0 0-38 0,0 0-36 16,-13-1-31-16,15 1-26 0,-1 0-18 0,0 0-7 15,3 0-5-15,2 0 0 0,0 0 0 0,1 1-6 16,1-1-1-16,0 0-3 0,0 0-1 15,-1 0 0-15,4 0 1 0,-1 2 1 16,0-2 1-16,3 0 1 0,-1 0-2 0,0 0-1 0,1 0 0 16,2 0-1-16,0-2 0 15,0 0 0-15,2 0 0 0,0-1 0 0,0 1-3 16,3 0 2-16,-1-1 3 0,3 1 1 16,0-2 3-16,-1 1-5 0,2 0-2 15,2 0-2 1,-3 0 2-16,3 0 3 0,-1-1 0 0,-1 2 0 0,4-1-2 15,-3 1-1-15,3-1-3 0,-3 2 1 0,3-1 2 0,-1-1 1 16,2 0 0-16,2 0 1 0,1 1-4 0,0 0 2 0,2-2 0 16,2 2 0-16,-2 0 3 15,3-2-4-15,-1 0 1 0,2 1-2 0,0-1 0 0,1 1 3 0,3 0 0 16,1 0 0-16,-4-1-1 0,1 1-3 0,3-1 0 16,-1 1 1-16,2 1 1 0,-2-1 0 0,-1 2 0 15,3 0 1 1,-2 0-2-16,0 0 1 0,2 1 0 0,-3-2-2 0,-4 1 4 15,2 1-3-15,-2-2 0 0,3 1 0 0,-2-2-2 0,-1 3 2 0,-1-3 1 16,0 1 0-16,1 1 2 0,0-2-3 0,1 3 0 0,-1 0 1 16,1-2-2-16,3 1 2 15,-3 1 1-15,0-2 0 0,3 1-2 16,1 1-1-16,-1 0 2 0,0 0-3 0,1-1 4 16,-1 1 0-16,-1-1-2 0,2-1 0 0,0 2-2 0,-1 2 4 15,0-2 2-15,2 0-2 0,-2-2 3 0,0 2-5 16,3 0 0-16,-1 0 1 0,2 0-3 15,-1-1 3-15,-1 0 0 0,2 1 1 0,1-1-2 16,-1 0 0-16,-2 1 0 0,1-2-2 0,2 2 2 16,-2-1 0-16,3 0 1 0,-2 0 0 15,0 1-3-15,1-1 2 0,-3 1-1 0,0 0-1 0,-1 0 5 16,-1 0-3-16,2-1 0 0,0 2 1 16,4-1-3-16,-3 0 2 0,0 0 1 0,1 0 1 15,0 0 1-15,0 1-2 0,2-1 0 16,-2 0-2-16,-1 0 3 0,4 0 0 0,-4 2 2 0,3 1 3 15,-2-3-7-15,3 0 3 0,-2 1-2 16,2-1 1-16,-2 0 2 0,3 2-3 16,-3-2 2-16,3 0 0 0,-4 0-1 0,3 0 3 15,0 0-1-15,-3 1-1 0,0-1 2 16,2 0-1-16,-3 0-2 0,-2 0 1 0,0 3-1 0,1-1 0 16,-2 0 0-16,-1-1 1 0,2 1-1 0,0-2 0 0,-1 0-2 15,2 4-1-15,-1-3 2 0,1 0 0 16,2 1-1-16,-4-1 2 0,-2-1-1 15,6 2 1-15,-4-1-1 0,-3-1-2 0,2 1 1 0,2 1-1 16,-3-1-1-16,0 1 1 0,-2 0 0 16,3-1 2-16,-5 0 0 0,3 1 2 0,-3-2-3 15,2 1-1-15,-2 0 0 0,1 2-2 16,0-1 3-16,-2 1-1 0,1-2 2 0,-2 1-1 16,-2-1-1-16,2 2 2 0,-2-2 0 0,1 2-1 15,-1 0 3-15,0-2-4 0,0 1 1 0,0-1 0 16,0 2 0-16,0-2 1 15,1 0 2-15,0-1 0 0,1 2-1 0,-1-2 0 16,0 2-3-16,-1-1 2 0,2-1 0 0,-2 0 0 0,2 0 3 16,3 0 1-16,-5 1-2 0,1-1 1 15,-1 0 1-15,-1 2-2 0,1-2 3 0,0 0-2 16,-1 0 1-16,4 0 2 0,-3 0-5 0,0 2 4 16,-1-2-1-16,0 0-2 0,1 1 2 0,1-1-3 15,0 0 0-15,2 0-1 0,0 1-1 16,0 0 3-16,-1 1 1 0,3-1 1 0,0-1-4 0,0 1 1 15,2 0-1-15,0 0-2 0,-2 0 4 0,-1 2-5 16,1-2 3-16,-3-1 0 0,2 1-2 0,0 0 4 16,-2-1-2-16,0 1 1 0,-1-1 2 15,1 0-4-15,-3 2 1 0,1-2 0 16,1 0 0-16,-2 0 4 0,1 0-2 0,-2 0 1 0,0 0 0 16,-2 0-1-16,2 0-2 0,-4 0 0 0,2 0 0 15,1-2 0-15,1 2 2 0,2-1 1 16,-1 0-3-16,0 0 3 0,-2 0-2 15,-1 0-2-15,0-2 5 0,-2 2-6 0,0 0 1 16,1 0 2-16,-1-2-2 0,-2 2 2 16,3-1 0-16,-4 0 1 0,-1 2 2 15,-3-3-4-15,0 0 1 16,-3 2-2-16,1 1 2 0,0-1 0 0,0 0 1 0,-3 0 3 16,5 0-7-16,-5-1 4 0,2 1-2 0,0 1 0 0,-1 0 5 0,0-1-3 15,-1 1 3-15,2-1-1 0,0 0-1 0,-3 0 8 0,2-1-4 16,0 1 1-16,0 0 1 0,1-1-7 15,1 1 1-15,-2-1-1 0,3 1-2 16,-2 0 5-16,-1-1-1 0,3 0 2 0,-2 1-1 16,2 0-1-16,-2 0 2 0,1-1-2 0,-2 2 6 15,-2 0-4-15,-3-1 3 0,-1 0 1 16,-2 0-4-16,-2-1 5 0,0 1 3 16,-1 1 3-16,-2-1 5 0,0 1 0 0,0 0-2 15,0 0-1-15,0 0-7 0,0 0 5 0,0 0-6 0,0 0 3 16,0 0-3-16,0 0-7 0,0 0 3 0,0 0-3 15,0 0 4-15,0 0-1 0,0 0-2 0,0 0-1 16,0 0-3-16,0 0 5 0,0 0-5 16,0 0-3-16,0 0 3 0,0 0-9 15,0 0 6-15,0 0 0 0,0 0-5 0,0 0 10 16,-2 0-9-16,1-1-11 0,-1 1-19 0,0-1-38 0,-3 1-44 16,-3 0-77-16,-5-2-203 0,2 2-815 15,0 0-527-15</inkml:trace>
  <inkml:trace contextRef="#ctx0" brushRef="#br0" timeOffset="227041.8241">2798 10526 0 0,'0'0'0'15,"0"0"0"-15,0 0 188 0,0 0 261 0,0 0-43 0,0 0-70 16,0 0-53-16,0 0-48 0,0 0-33 16,0 0-18-16,0 0-31 0,0 0-25 0,0-41-14 15,0 39-21-15,0 0-16 0,1 1-12 0,-1 0-13 16,0-2-3-16,1 2-1 0,-1 1-2 0,0 0-5 15,0 0-8-15,0 0-11 0,0 0-10 16,0 0-5-16,0 0-5 0,0 0 1 0,0 0 1 16,0 0-4-16,-1 3 0 0,1 0 1 0,-4 2 2 15,-1 2 4-15,1 1 2 0,-3 2-1 16,2 2 4-16,-2 0-3 0,-2 1 2 0,-1 2-4 16,1 0-3-1,-1 0 5-15,1-1-2 0,0 1 1 16,2-2-3-16,-1-1 0 0,-1-1-2 0,5 0 2 15,-2-2 2-15,2-1-2 0,-1-1 1 0,3-1-3 16,1-2-4-16,-2 1 4 0,1-3-3 0,2 0 3 0,-1-2 7 16,1 1-9-16,0-1 2 0,0 0-2 0,0 0-2 0,0 0 10 0,0 0 2 15,0 0 5-15,0 0 2 0,0 0-3 0,0 0-1 16,0 0-3-16,0 0-9 0,0-1-9 16,1-1-32-16,4-3-34 0,-2 1-48 0,3-1-75 15,1-1-180-15,-2 2-627 16,-3 1-633-16</inkml:trace>
  <inkml:trace contextRef="#ctx0" brushRef="#br0" timeOffset="227429.0388">2799 10457 699 0,'0'0'529'16,"0"0"-84"-16,0 0-97 0,0 0-47 0,0 0-75 15,0 0-64-15,0 0-70 0,0 0-39 0,0 0-23 16,0 0-4-16,0 0 5 0,0 0 3 0,0 0-1 16,0 0-2-16,41-6 3 0,-31 11-4 0,-1 0 0 15,0-1-4-15,1 2-4 0,2 1-2 16,-2 0-1-16,2 1-2 0,3 0 6 16,-3 2-1-16,1 0 0 0,0-2-2 0,1 2-10 15,-2-2-2-15,-1 0-5 0,2-1-1 0,-2 1 1 16,0 0-5-16,-1-3 6 0,-1 3 0 15,1-3-1-15,-2 0 7 0,1-1-1 16,0 1 7-16,0-2-3 0,-3 1-1 16,1 0-6-16,0-1-4 15,-4 1 3-15,3-2-2 0,-4 0 3 0,0-1-1 0,-2 1-3 16,0-1 2-16,0-1-5 0,1 1 3 0,-1-1 3 16,0 0 0-16,0 0 5 0,0 0 0 0,0 0-2 15,0 0 1-15,0 0 0 0,0 0 1 0,0 0 1 16,0 0-3-16,0 0 1 0,0 0-11 0,0 0-15 0,0 0-35 0,0 0-50 15,2 0-97-15,-2 0-329 0,1 0-1133 16</inkml:trace>
  <inkml:trace contextRef="#ctx0" brushRef="#br0" timeOffset="228471.2694">2729 9979 177 0,'0'0'579'0,"0"0"-114"0,0 0-82 0,0 0-66 16,0 0-58-16,0 0-51 0,0 0-48 0,0 0-37 16,0 0-21-16,0 0-14 0,0 0-5 0,0 0-10 15,0 0-8-15,34-39-10 0,-34 39-19 16,0 0-12-16,0 0-11 0,0 0-10 15,0 0 1-15,0 0-3 0,0 2 3 0,0 1 4 0,0 2 3 16,2 0 4-16,-2 2 2 0,1 0 1 0,0 2-2 16,0 0-2-16,0 1-1 0,1 0-2 15,1 1 2-15,-1 1 2 0,0 0-2 0,-1-1 2 16,4 3-5-16,-3 0 2 16,1 1-3-16,0 1-1 0,0-2 4 0,-1 3-3 0,0-2 2 0,-2 3-2 15,3-1-2-15,-3 2-1 0,1-2-1 16,-1 0-1-16,0-2-1 0,2-1-1 15,-2 0 1-15,1-2-3 0,0 0 1 0,0 3 2 0,0-6 0 16,-1 2 3-16,0-1-4 0,0-2-1 0,0 1-1 16,0-2 2-16,0 0 0 15,2-2 0-15,-2-2 0 0,0 1 0 16,0-2-1-16,1 0-2 0,0 0 1 0,-1-1 2 0,0-1 0 0,2 0-1 16,-2 0 2-16,0 0-4 0,0 0 2 15,1 0 4-15,-1 0-1 0,0 0 5 0,0 0 3 16,0 0 0-16,0 0 3 0,0 0 3 15,0 0 6-15,0 0 0 0,0-3-3 0,1-2-6 0,-1-2-8 16,2-1-5-16,-2-1 0 16,1-1 0-16,-1-2 0 0,2-2 0 0,-1 0 1 0,2-4-2 15,-2 2 2-15,2-3-1 0,-1-1 1 0,1 1 1 16,-1-1-2-16,0-2-1 0,2 1-3 16,-1-1-1-16,-1 1 3 0,0 1 1 0,-1 1 2 0,1 3 3 15,-1 0-6-15,1 5 0 0,-1 1-2 16,-1 2-2-16,0 1 6 0,0 2 0 0,0 1 2 15,0 3-3-15,0 1-1 0,0 0-1 16,0 0-3-16,0 0 4 0,0 0-7 0,0 0-7 0,0 0-14 16,0 2-21-16,0 3-26 0,-1 2-36 15,-1 1-51-15,-1 2-89 0,2-3-270 16,1-2-785-16</inkml:trace>
  <inkml:trace contextRef="#ctx0" brushRef="#br0" timeOffset="228913.7832">3307 9989 0 0,'0'0'181'16,"0"0"358"-16,0 0-62 0,0 0-51 0,0 0-84 15,0 0-59-15,0 0-63 0,0 0-54 16,0 0-33-16,0 0-26 0,0 0-13 0,0 0-16 16,0 0-10-16,0 0-5 0,-10-46-10 0,9 46-12 15,-1 0-13-15,-2 0-13 0,0 2-6 0,-3 2-2 16,1 1 2-16,-3 2-3 0,0 2 1 15,-2 2-2-15,-1 1-1 0,-5 2 5 16,3 1-2-16,-4 2 2 0,-1 1 0 0,-1-1-5 16,3-1 4-16,-3 4-1 0,2-4-1 0,1 1 3 15,-2-2-6-15,8-1 0 0,-2-2 0 16,2 1-1-16,-1-3 2 0,4 1 1 0,0-3-1 0,2-3 0 16,2 0-3-16,2-1-2 0,0 0-1 15,1-2-4-15,-1 2-7 0,2-2-16 0,0-1-31 16,0-1-49-16,3 0-76 0,2 0-193 0,-1 0-760 15,0 0-399-15</inkml:trace>
  <inkml:trace contextRef="#ctx0" brushRef="#br0" timeOffset="229369.1233">4030 9925 294 0,'0'0'651'0,"0"0"-223"0,0 0-108 0,0 0-27 0,0 0-61 16,0 0-49-16,0 0-39 0,0 0-29 0,0 0-22 16,0 0-16-16,0 0-18 0,0 0-5 0,0 0-1 15,-92 42 1-15,80-31 0 0,-1 1-5 16,-2 2-5-16,-1-1-9 0,-4 3-3 15,3 0-5-15,-2 0-4 0,1 0-2 0,1-1-8 0,0 0 1 16,-3-1-5-16,5 0-3 16,-1-1 2-16,-2-2-6 0,4 2 3 0,-1-4-1 0,3 0-3 0,2 1 5 15,-2-3-2-15,6 0-1 16,2-2-6-16,1-2-17 0,2 0-27 0,1 1-50 16,0-2-74-16,3-1-133 0,1-1-588 0,1 0-753 0</inkml:trace>
  <inkml:trace contextRef="#ctx0" brushRef="#br0" timeOffset="229710.0463">4701 9890 1128 0,'0'0'357'0,"0"0"-62"0,0 0-10 15,0 0-10-15,0 0-42 0,0 0-44 0,0 0-49 16,0 0-49-16,0 0-32 0,0 0-22 0,0 0-10 16,0 0-3-16,0 0-4 0,-28 13 2 15,11-5 0-15,0 2-3 0,-3 0 3 0,-4 1-8 16,1 0 0-16,-3 1-2 0,-1 1-2 0,-3 1 3 16,-1 0-3-16,-1 1-1 0,1 0-2 15,-1 0-5-15,3 0 1 0,0 1-4 0,2-1 1 16,3-1 2-16,2 0-2 15,3-2 5-15,-1-2-3 0,6-1 1 0,2-2-7 16,3-1-16-16,3-1-16 0,3-1-34 0,3-2-41 0,3-1-50 16,4-1-119-16,1 0-532 0,-3 0-795 15</inkml:trace>
  <inkml:trace contextRef="#ctx0" brushRef="#br0" timeOffset="230015.9714">5407 9900 1167 0,'0'0'431'0,"0"0"-158"0,0 0-23 0,0 0-9 0,0 0-30 15,0 0-25-15,0 0-50 0,0 0-46 16,0 0-32-16,0 0-21 0,0 0-7 0,0 0 0 15,0 0-2-15,0 0-3 0,-116 10-3 16,93 1-1-16,-5-2-1 0,2 3 1 0,-2 0-2 16,-1 2-5-16,-1 0-1 0,1-1-6 0,0 3-3 15,1-3 3-15,1 2-6 0,-2 2 2 16,4-3 1-16,-1 2-6 0,2-2 6 0,4-1-10 0,3-1-12 16,6-1-18-16,2-4-41 0,3-3-54 15,3 0-73-15,3-3-108 0,0 0-302 0,3-1-753 16</inkml:trace>
  <inkml:trace contextRef="#ctx0" brushRef="#br0" timeOffset="230313.812">5694 9938 734 0,'0'0'485'0,"0"0"-177"0,0 0-33 16,0 0-24-16,0 0-50 0,0 0-41 0,0 0-34 0,0 0-41 15,0 0-30-15,0 0-19 0,0 0-8 16,0 0 18-16,0 0 16 0,84 0 16 0,-92 6 3 16,0 2-17-16,-5 1-14 0,-1 0-9 0,-6 2-9 15,-4-2-3-15,-2 4-6 0,-4-3-4 0,-2 5-5 16,-2-3-5-16,-1 4-3 0,-1-2-3 16,-1-1 2-16,2 0 1 15,1-2 0-15,7-1 0 0,2-2-8 16,6-1-8-16,3 0-20 15,6 0-29-15,5-3-47 16,1 1-70-16,4-3-120 16,0-1-584-16,0-1-736 0</inkml:trace>
  <inkml:trace contextRef="#ctx0" brushRef="#br0" timeOffset="231130.67">6961 9845 578 0,'0'0'493'0,"0"0"-44"0,0 0-107 0,0 0-46 0,0 0-45 16,0 0-52-16,0 0-52 0,0 0-52 0,0 0-41 16,0 0-25-16,0 0-15 0,0 0 2 0,0 0 4 15,0 0 6-15,-106 29 6 0,82-14-3 16,-3 2-4-16,-3 0-5 15,1 2-7-15,-1 0 2 0,3-2-2 0,-3 2-2 0,2-3-3 16,0 1-3-16,6-1 0 0,0-2-3 0,0 0 2 0,4-3 0 16,0 1-1-16,6-3 0 15,2-1-4-15,2-1-6 16,5-3-13-16,1 0-26 16,2-2-34-16,0-2-39 0,3 0-47 0,6 0-122 15,0 1-471-15,-4-1-801 0</inkml:trace>
  <inkml:trace contextRef="#ctx0" brushRef="#br0" timeOffset="231420.4406">7799 9819 0 0,'0'0'625'0,"0"0"-268"0,0 0-53 0,0 0-26 16,0 0-37-16,0 0 11 0,0 0-16 0,0 0-24 15,0 0-49-15,0 0-48 0,0 0-26 16,0 0-15-16,0 0-13 0,0 0-16 0,-144 74-8 0,113-62-3 16,0-1-8-16,-4 1-2 0,2-1-8 15,0 1-7-15,-4 0-3 0,4 3-5 16,-5-3 4-16,5 3 0 0,-3-2-2 0,2 1 2 0,1 0-5 16,1-2-1-16,3 0-3 0,4-1 1 15,2-3-11-15,7-1-17 16,3 0-25-16,1-3-46 0,8 1-56 0,0-3-96 0,4 1-239 0,0-3-599 15,5 1 77-15</inkml:trace>
  <inkml:trace contextRef="#ctx0" brushRef="#br0" timeOffset="231681.0656">8294 9874 653 0,'0'0'681'0,"0"0"-349"0,0 0-83 16,0 0-26-16,0 0-41 0,0 0-31 0,0 0-38 16,0 0-29-16,0 0-26 0,0 0-14 0,0 0 0 15,0 0-6-15,0 0-3 0,-71 42-6 16,44-29 1-16,-3 0-4 0,-1 0-4 0,-2 1 3 0,-4 1-11 16,-3-1-1-16,-1 0-5 0,-1 3-6 0,-2-2 5 15,-2 1 0-15,4-1-1 16,1-1 0-16,2-2-12 0,6-1-8 0,3 0-20 0,5-3-33 15,6-1-44-15,2 1-69 0,7-3-88 16,8 0-163-16,1-3-473 0,1-2-163 0</inkml:trace>
  <inkml:trace contextRef="#ctx0" brushRef="#br0" timeOffset="231944.1701">8949 9797 1527 0,'0'0'237'0,"0"0"-73"0,0 0-71 15,0 0-31-15,0 0 14 0,0 0 28 0,0 0 15 16,0 0-9-16,0 0-26 0,0 0-16 16,0 0-11-16,0 0-7 0,-144 98-11 0,114-82-10 0,-2 1-4 15,-3-1-3-15,1 0-2 0,-2-2 0 16,0-1-4-16,3 0-4 0,-2-2-3 0,3 1-4 15,0-2 2-15,3 3-3 0,5-4 1 0,-2 1-10 16,9-2-26-16,1 1-57 0,6-1-91 16,8-2-126-16,2-2-410 0,0 0-793 0</inkml:trace>
  <inkml:trace contextRef="#ctx0" brushRef="#br0" timeOffset="232236.4771">9689 9826 1478 0,'0'0'309'15,"0"0"-61"-15,0 0-55 0,0 0-61 0,0 0-19 16,0 0-19-16,0 0-17 0,0 0-8 16,0 0-12-16,0 0-11 0,-123 55-12 0,98-44-13 0,1 3-9 15,-1 1-5-15,-2 1-3 0,4 1 0 16,-4 0 0-16,3 2-1 0,-3-1 0 0,3 0-3 15,-3 2-1-15,5 0-1 0,-4-2-3 0,2-1-8 16,2-1-17-16,3-4-21 0,0-1-41 16,5 0-41-16,0-4-66 0,7 0-167 0,2-4-528 15,2 0-228-15</inkml:trace>
  <inkml:trace contextRef="#ctx0" brushRef="#br0" timeOffset="232480.0743">10193 9883 1943 0,'0'0'234'16,"0"0"-51"-16,0 0-42 0,0 0-25 16,0 0 6-16,0 0-9 0,0 0-27 0,0 0-25 0,0 0-25 15,0 0-7-15,0 0-4 0,0 0-7 16,0 0-3-16,-137 71-3 0,114-56-2 0,-6 0-4 15,0 1-1-15,-2 1 0 0,1 2-3 0,2-2 1 16,0 1 0-16,1 0-6 0,0-1-9 0,2 0-26 16,3-3-34-16,1-2-43 0,5-3-43 0,3 0-74 15,3-3-167-15,3-1-533 16,6-3-275-16</inkml:trace>
  <inkml:trace contextRef="#ctx0" brushRef="#br0" timeOffset="232773.9297">10972 9911 1943 0,'0'0'201'0,"0"0"-59"0,0 0-27 16,0 0-10-16,0 0 11 0,0 0 6 0,0 0-13 15,0 0-33-15,0 0-31 0,0 0-15 0,0 0-14 16,0 0-4-16,-121 40-2 0,110-30-1 0,-1 2-1 16,-2-1-1-16,-1 2-1 0,-1 0-2 15,-2-1 4-15,-1 2-3 0,0 1 1 0,1-1 1 16,0-1-7-16,0-1-2 0,-1 2-4 16,2-4-23-16,3 1-36 0,2-3-68 0,0 1-139 15,4-5-375-15,3 0-933 0</inkml:trace>
  <inkml:trace contextRef="#ctx0" brushRef="#br0" timeOffset="233144.4274">11479 9867 0 0,'0'0'0'0,"0"0"0"0,0 0 102 0,0 0 108 15,0 0 53-15,0 0 44 0,0 0 23 0,0 0-69 16,0 0-75-16,0 0-56 0,0 0-39 0,0 0-11 16,0 0 5-16,0 0 2 0,22-24 0 0,-18 24-5 15,-2 0-16-15,-1 0-9 16,-1 0-10-16,2 0-13 0,-2 0-9 0,0 0-10 0,0 1 15 15,0 4 16-15,-2 2 13 0,-1 1 10 0,-3 3-11 16,1-1-11-16,-3 2-7 0,1 2-5 0,-4 0-4 16,1 3-6-16,-3-1-3 15,-2 4-4-15,1-1-2 0,-3-1-3 0,2 0-4 16,-1 1 0-16,3-2-2 0,0-1-2 16,3-1 2-16,0-1-4 0,1 0 0 0,2-4-4 15,0-1-23-15,4 0-46 0,-1-3-107 16,0-2-238-16,2-1-914 0</inkml:trace>
  <inkml:trace contextRef="#ctx0" brushRef="#br0" timeOffset="239803.1121">11292 13487 0 0,'0'0'0'0,"0"0"141"0,0 0 299 16,0 0-42-16,0 0-62 0,0 0-48 0,0 0-43 0,0 0-32 0,0 0-29 16,0 0-23-16,0 0-13 0,0 0-18 15,-6-32-9-15,6 31-14 0,0-1-17 16,-2 1-8-16,2-2-10 0,0 2-6 0,0-1-1 15,0-1-6-15,0 1-6 0,0-1-4 0,0 1-4 16,0 1-6-16,0 0-5 0,0 0 1 16,0 1-8-16,0-2-3 0,0 2-3 0,0 0-11 15,0 0 0-15,-1 0-3 0,1 0-1 0,0 0 2 16,0 0-5-16,0 0-2 0,0 0-2 0,0 3-1 16,0 0 3-16,0 3 3 0,0 3 2 0,-1-1 2 15,1 2-4-15,0 3 1 0,-1 1 0 0,1 2 1 16,-1-1 3-16,1 1 0 15,-3 0-1-15,0-1-5 0,2 1 5 16,-1 2-4-16,-1-3 3 0,1-1 1 0,-2 1-6 0,0-1 3 16,1-1-4-16,1-1 0 0,0 1 3 15,-1-2-2-15,1-2 3 0,1-1 0 0,-2-3-4 16,2 1 0-16,0-2-2 0,1-1 6 0,-2-1-5 0,2-1 2 16,0 1-1-16,0-2-7 0,0 0 2 0,0 0-7 15,0 0-6-15,0 0-12 16,0 0-17-16,0-3-23 0,2-1-36 0,1-3-49 15,1 0-89-15,1-2-271 0,-2 2-711 16,0 3-196-16</inkml:trace>
  <inkml:trace contextRef="#ctx0" brushRef="#br0" timeOffset="240180.4554">11440 13389 666 0,'0'0'895'0,"0"0"-561"0,0 0-88 16,0 0-4-16,0 0-30 0,0 0-21 15,0 0-43-15,0 0-49 0,0 0-32 0,0 0-20 0,0 0-8 16,0 0 5-16,0 0 1 0,4-2-3 16,-3 2-2-16,1 0-5 0,1 0 2 0,2 0-2 15,1 3-3-15,3-3-7 0,2 0-5 16,1 0-4-16,0 0-4 0,2 0-2 0,-1 0-4 15,3 0 0-15,-3 0-1 0,3 0-2 16,-3 2 1-16,1 1-3 0,-1 0-1 0,-2 0 2 16,-1 2-1-16,0 0 0 0,-4 0 3 0,2 2-4 15,-5-1 1-15,1 2-1 0,-3 0 0 16,-1 2 4-16,0 1 1 0,-1 2 1 16,-4 2-1-16,0-1 1 0,-3 3-2 0,-2-1 0 15,0 0 2-15,-4-1-2 0,1 1 1 0,0-1-1 16,0 0-3-16,1-1 2 0,-2 0-3 0,2-2 2 15,1 1 2-15,-1-4-15 0,5 4-23 0,-2-4-57 16,5-2-102-16,1-1-346 0,2-3-1146 0</inkml:trace>
  <inkml:trace contextRef="#ctx0" brushRef="#br0" timeOffset="242039.4041">5628 9250 0 0,'0'0'464'0,"0"0"18"15,0 0-68-15,0 0-37 0,0 0-52 0,0 0-51 0,0 0-41 16,0 0-48-16,0 0-47 16,0 0-38-16,0 0-34 0,0 0-31 0,7-28-18 0,-7 28-10 0,0 0-10 15,0 3 7-15,1 5 8 16,1 1 7-16,1 2 10 0,-1 3 2 15,0 1 1-15,-2 1 0 0,0 3 0 0,0 0 3 16,0 3-2-16,0 0-3 0,-4 1-4 0,-1 0-9 16,2-3-6-16,-4 2 0 0,4-2-2 15,-4-1-1-15,5-1-1 0,-3-3-1 0,1 0-3 0,3-3 3 0,-2 0 2 16,2-4 0-16,0-1-2 16,-2-1 0-16,2-3-3 0,1 1-1 0,0-3 4 0,0 1 4 15,0-2 7-15,0 0 8 0,0 0 6 0,0 0 5 16,-1 0-2-16,1-4-8 15,-3-2-6-15,-2-1-9 0,2-3-7 0,-1-2 2 16,-1-1-5-16,3-2 3 0,-3 0-2 0,3-3 0 0,0-2 3 16,-1-2-3-16,1 0-1 0,0-2-2 0,2 1-3 15,0-1 4-15,0 0 3 0,4-1 0 0,0 3 0 16,2-1-3-16,3 0-4 0,1 1 0 16,2 1-1-16,2 3 1 0,5-1 2 0,1 2 1 15,0 2-3-15,0 2 0 0,2 2-1 16,-4 0 1-16,1 2 4 0,-3 1-2 15,2 3-1-15,-6 0-2 0,5 3-2 0,-6 1 0 16,1 1 0-16,-3 1 0 0,1 6 2 0,0-1 0 16,-4 4-2-16,-1 0 1 15,-2 2-1-15,2 3 3 16,-3 0 4-16,-2 3 2 0,0-1-4 0,-4 2 2 0,-2 1-2 0,-4 0-3 0,-1-1 7 16,1 0-3-16,-4-3-1 0,3 0 1 0,-2-2-3 0,1-2 3 0,1-1 4 15,0-2-1-15,1-1 2 0,1-2-2 16,2-3-5-16,3 1 1 15,-1-3-1-15,3 0 5 0,1-1 3 0,1 0 1 0,0 0 0 0,0 0-2 16,0-1-3-16,3-3-5 0,2 0 0 0,-1-3-3 16,3 0 1-16,3 0 1 15,1 0-3-15,1 1 2 0,4 1 0 0,-4-1 0 0,1 2-2 16,5 1 1-16,-1 0 1 0,1 2 2 16,2 1-1-16,-2 0 1 0,1 0 0 0,1 3 0 15,-3 2 3-15,-2 1-3 0,-2 1-3 16,-1 3-2-16,-3-1 2 0,0 1 2 0,-4 2 2 0,-2-1 4 15,0 3-5-15,-1-1 2 0,-2 1-1 0,0 2-1 16,0-3 2-16,-3 1-1 0,-2 0 3 0,-2 0-1 16,2 0-2-16,-5-1 5 0,1-1-2 15,-2-1 2-15,-3 0 2 0,0-1-4 16,0 1 1-16,-3-2-2 0,1 0 3 0,-1-1-1 16,-1-2 3-16,0-1 1 15,0 0-2-15,3-2 1 0,-2 0-3 0,4-1-1 0,-2 0 2 0,2 1-4 0,0-2 5 16,3-1 2-16,0 0-5 15,1 0 7-15,3 0-4 0,0-1 2 0,1 1 4 16,1-2-5-16,-2-1 3 0,2 1-2 0,2-1-2 16,-1 1 4-16,0 0-2 0,2 0 0 15,-1-1-2-15,2 1-2 0,-1 0-1 0,0 0-1 0,1 2 2 16,0-1-2-16,0 1 1 0,0-1 2 16,0 0-4-16,0 1 5 0,0 0-4 0,0 0-3 15,0 0 2-15,0 0-30 0,0 0-32 16,0 1-71-16,2 4-163 0,-1-1-803 15,1-1-632-15</inkml:trace>
  <inkml:trace contextRef="#ctx0" brushRef="#br1" timeOffset="277310.7648">2829 12528 0 0,'0'0'0'0,"0"0"0"0,0 0 215 15,0 0 108-15,0 0-67 0,0 0-78 0,0 0-61 16,0 0-43-16,0 0-27 0,0 0-14 0,0 0-2 16,0 0 1-16,8-19 9 0,-8 17 6 0,1 1 10 15,0 0 17-15,-1-1 10 0,0 0 13 16,0 2 2-16,0 0-12 0,0 0-12 0,0 0-18 15,0 0-11-15,0 0-3 0,0 0 1 0,0 0 0 16,0 0-3-16,0 0-5 0,0 0-9 0,0 0-5 16,0 0-4-16,0 0-3 0,3 0-2 15,-3 0-1-15,0 2-2 0,1-2-1 0,-1 0 0 16,0 0 0-16,2 0-2 0,-2 0 1 0,1 1 4 16,1 0 7-16,1 0 12 0,3-1 8 0,-2 1 2 15,3-1-3-15,-1 0-7 0,3 0-5 16,-1 0-3-16,1 0 0 0,0 0 1 0,1 0 0 15,0 0 0-15,-1 0-2 0,2 0-6 0,-2 0-4 16,2-1-1-16,0 0 0 0,0 0 3 16,0 1-2-16,2 0-4 0,-3 0-5 15,2 0 3-15,2 1 1 0,-2-1 4 16,5-1 0-16,-1 0-5 0,-1 1 0 16,1-2-2-16,1 1-2 0,-2 1 2 0,1-2 0 15,2 0 1-15,-3-1 2 0,3 1-3 0,-1 0-1 0,2-2-1 0,-2 1 0 16,1-1 2-16,2 2-1 0,-3 1-1 0,1-2-1 15,0 2 0-15,2-1-1 0,-1 0 1 16,2 1 2-16,-2-1-1 0,2 0 0 0,-2 1-2 16,2 0-1-16,-2 1 2 0,-1-1 1 0,2 0 0 15,-3 0 2-15,4-2-3 0,-1 2-1 0,1-1 0 16,0 1-2-16,2-1 4 16,-1 1 0-16,1 0 0 0,-2-1 1 0,4 1-3 0,-2-2 0 0,0 1 0 15,1 1 1-15,2-1 0 0,-2 0 1 16,1 1 0-16,0 1-3 0,0-2 2 0,0 1-1 15,0 0 0-15,-4 0 0 0,3-1 1 16,-2 1 0-16,3 0-3 0,-2 1 2 0,2 0 2 16,-2 1-2-16,1-1 1 0,-5 0-1 0,2 0 0 15,0 0-1-15,-1 0 2 0,0 0 2 16,2 0-2-16,-1 0 2 0,3 0-2 0,-2 0-1 16,2 1 1-16,-2-1-2 0,5 0 3 0,-4 0 0 0,3 0 0 15,-1 0 0-15,1 2-2 0,-1-2 0 16,3 0-1-16,-1 0 1 0,3 0 2 15,0 0 0-15,1-3 0 0,2 1 0 0,-1 1-2 16,-2-2 2-16,1 1 0 0,1 1-1 0,-1 0 1 0,2-1-3 16,-2 1 1-16,-1 1 1 0,0-1 0 15,-1 0 2-15,-1 1-3 0,2 0 2 0,-1 0-2 16,-4 0-2-16,3 0 2 0,-1-2 0 0,-2 1 2 16,2 0 4-16,-3 1-4 0,3-1-1 15,-4 0-1-15,6-1-2 0,-2 1 3 0,4 1 1 16,2 0 1-16,-1-2-2 0,4 1 0 15,0 0-1-15,3-1-2 0,1 0 3 0,-2 1 0 16,1 0 1-16,-1 0-1 0,2-1-2 0,-1 1 0 0,1 0 0 16,-1 0 2-16,2-1 2 0,0-1 0 15,-2 1-1-15,1 1 0 0,-1-2-1 0,-2 1 0 16,2 1-1-16,1-2 0 16,-5 2 1-16,2 0-1 0,1 0 0 0,-2-1 1 0,3 1-2 15,0-1 2-15,-3 0 0 0,0 0 0 0,3 1-2 16,-5 0 2-16,3-1-1 0,-2-1-1 0,2 2 5 15,-4-2-2-15,2 3 0 0,-2 0-2 0,-1-1-4 16,0-2 5-16,2 2-2 0,0-1 3 0,-2 0 2 16,-1-1-5-16,-1 1 2 15,1 1-1-15,0-1 0 0,-1-1 0 0,2 1 1 0,-1-1 2 16,3 2-3-16,-3-1 0 0,-1 2-2 0,1-2 2 16,-4 0 2-16,3 1-1 0,0 0 1 15,-1 0-2-15,1 1-3 0,-1 0 4 0,0-1-2 16,-4 1 1-16,4 0 3 0,1-1-4 15,-1 1 1-15,0-2-1 0,-3 4-2 16,2-4 4-16,-1 2 0 0,-1-1 0 0,2 0 4 16,3 0-4-16,-2 0-3 0,2 0 2 0,0-1 0 0,0 1 0 15,0 0 2-15,0-1-2 0,-1 1 0 16,1-1-1-16,-3 0 0 0,3 0 2 0,-1 0 2 0,0 0-3 16,-1-1 1-16,0 1-1 0,-4 0-3 15,3-1 6-15,-4 2 0 16,4-1 0-16,-5-1 1 0,5 1-4 0,-4-1 0 15,2 2-1-15,-4-1-1 0,0 0 3 0,3 0-1 0,-4 1 0 0,2 0 3 16,-3-1-4-16,1 1 1 16,0 1 0-16,0-1 2 0,2 0-2 0,0 0 2 15,-1 0-2-15,-1-1-4 0,0 1 4 0,2 0 0 16,0 0 1-16,0-1 4 0,0 1-4 0,0-1-1 0,2 1-1 16,-2-2-5-16,-1 3 8 0,5-3-2 15,-4 2 2-15,0-2 1 0,1 1-4 0,-3 1 1 16,1 0-1-16,-1-1-1 0,1 0 3 15,1 1-1-15,-2 0 0 0,1 0-2 0,-1-1 2 0,-2 1-1 0,2 0 2 16,-1 0 4-16,-3 0-4 16,4-2 0-16,-3 2-3 0,4 0-2 0,-3 0 3 0,0-2 2 15,2 2 1-15,-1 0 3 0,-1 0-5 16,2-1 0-16,-1 1-1 16,-1-1-3-16,2 1 5 0,0 0 0 0,-1 0 0 0,1-1 2 0,0 1-3 15,1 0-2-15,2-1 3 0,-3 0-2 0,1 0 2 16,-1 1 0-1,1 0-3-15,1 0-3 0,-4-1 6 0,0 0-2 0,2 0 2 0,0 0 5 16,0 0-7-16,3 1 1 16,-3 1-2-16,1-3-3 0,-1 2 6 0,1 0-1 0,-2 1 1 15,3-2 0-15,-2 0-1 0,0 1-2 16,0-2 2-16,-2 2 2 0,2 0-2 16,-2 0 1-16,1 0-1 0,-1 0-5 0,2-1 5 0,0 1-1 15,-1 1 3-15,-2-1 4 0,1 1-6 0,0-1 2 16,0 1-4-16,-3-1-4 0,1 0 6 0,1 1 1 15,-4-2 0-15,3 1 3 0,-2 2-4 0,1-1-1 16,-3 0 0-16,2 0 1 0,-1 0 0 0,-3-1 2 16,5 1-1-16,-5 0-5 0,-1-1 5 15,0 1-1-15,-4-1 0 0,2 0 8 16,1 0-8-16,0-1 1 0,0 1-1 0,0 0-6 0,-1 0 8 16,2-1 0-16,0 1 2 0,2 0 4 15,-1-1-5-15,-1 0 1 0,2 1 0 16,-1 0 0-16,3-1 3 0,1 1-1 0,-2-1 0 15,4 1-1-15,-2 0-1 0,3 1-2 0,-1 0 0 0,0-1 3 16,4 1-1-16,-1 0-2 0,1 1 0 16,4-1-6-16,-2 0 5 0,3 0 1 0,-2 0 2 0,3 0 5 15,-3 0-6-15,0 0 0 0,-1 0 1 16,2 0-4-16,-2 0 6 0,4-1 3 0,-1 0 2 16,0 1 2-16,2-1-4 0,0 2 0 15,-2-2-1-15,0 1 1 0,-2-2-2 0,1 0 1 16,-3 0-2-16,2-1-3 0,1 1 3 0,-1 0-3 15,0 1 3-15,2-1 3 0,-2 0-6 0,2 0 0 0,-2 1-1 16,-3-2-6-16,1 2 7 0,1-2 0 16,-2 1 2-16,1 0 3 0,-1-1-6 0,1 1 0 15,-2-1 1-15,-1 2-2 0,-1-1 2 16,1 0 2-16,-2 1-1 0,1-1-2 16,-4 0 1-16,3 0-2 0,0 1 0 0,-3 0 5 15,2-2-5-15,-2 2 1 0,3 1-2 16,-2-1-3-16,1 1 4 0,-2 0-2 15,2-1 4-15,-1 1 2 0,1 0-6 0,-3 0 2 0,2 0-3 0,-2 0-1 16,2 0 4-16,-1 0 2 0,2 0-1 16,-1 0 0-16,2 0-2 0,0 0-1 0,-1 0 1 15,-1 0 1-15,0 0-1 0,0 0 2 0,0 0-3 0,-2 0-2 16,-1 0 3-16,0 0 0 0,-1 0 2 16,-2 0 4-16,1 0-6 0,0-1 2 0,-1-1-2 15,-1 1-2-15,1 0 3 0,0 0 1 16,-2 0 0-16,2-2 3 0,0 2-4 0,0 1-1 15,-1 0-2-15,1 0 1 0,-2-1 1 0,2 1 1 16,2-1-1-16,-2 0-1 0,0 1 2 0,2 0-3 16,-4 0 4-16,2 0 1 0,0 1-3 15,-2-1 1-15,2 0-3 0,-1 0-1 0,0 0 4 0,-2 0 0 16,2 0 0-16,-1 0 4 0,2-1-6 16,-2 1 2-16,1-1-2 0,2 1 0 15,0-2 2-15,0 1-1 0,-1 1 1 0,-1-1-1 0,1-1 0 16,-2 2-1-16,1 0 1 0,2 0 2 15,-5-1-1-15,0-1 2 0,1 2-4 16,-2-1 0-16,1 0 1 0,0 1-1 0,-3 0 3 16,2-1 1-16,-1 1-3 0,-1-1 2 0,3 1-3 15,-1 0-1-15,1 0 2 0,1-2 0 0,0 2 2 16,3 0-2-16,0-1 0 0,2 1-1 0,0 0 0 16,3 0 2-16,-3 0-1 0,3 0 1 15,-3 0-1-15,-3 0-1 0,0 0 1 16,2 0 0-16,-5 0 1 0,1 0 1 15,1 0-2-15,-4 0 0 0,1 0-2 0,1 0-1 16,-3 0 4-16,1 0-2 0,-2 0 2 0,-1 0 1 16,1 0-2-16,-1 0 3 0,0 0-2 0,0 0 0 0,0 0 2 15,2 0-1-15,-2 0 1 0,1-1-1 0,0 0 0 0,1 1-2 16,2 0 1-16,-1 0 1 0,2 0-2 16,1-2 1-16,-1 4-2 0,0-2-2 0,1 0 3 15,0 0 0-15,3-2 1 0,-1 2 0 0,-1 0-1 16,0 0-1-16,1 0 0 15,-2 0 1-15,-1 0 0 0,0 0 1 0,-1 0 1 0,1 0-2 16,0 0 0-16,-4 0 0 0,1 0 2 16,1 0 1-16,-3-1 0 15,1 1 0-15,-1 0 1 0,0 0-1 0,0 0 1 0,2 0-3 0,-2 0 2 16,0 0 4-16,0 0-7 0,0 0 6 16,0 0-2-16,0-1 3 0,0 1 1 0,0 0-3 15,1-1-1-15,-1 0-2 0,0 0 0 0,0 1-2 16,0 0 2-16,0 0 0 0,0 0-1 15,0-2 3-15,0 2-4 0,0 0-5 0,-1 0-13 0,-5 0-42 16,-3-1-96-16,3 1-496 0,-1-1-1035 0</inkml:trace>
  <inkml:trace contextRef="#ctx0" brushRef="#br1" timeOffset="280339.3367">2781 12875 0 0,'0'0'0'0,"0"0"0"0,0 0 0 0,0 0 97 0,0 0 223 0,0 0-46 0,0 0-50 15,0 0-44-15,0 0-31 0,0 0-12 0,0 0-6 16,0 0 14-16,-2-4 7 0,2 2-2 0,0 0-8 15,0 0-19-15,0 1-14 0,0 1-21 16,2 0-16-16,-1 0-16 0,1 0-20 0,0 0-11 16,-2 0-15-16,2 0-9 0,-1 0-3 15,-1 0-1-15,1 0 4 0,1 1 1 0,1 1 0 16,-1 2 0-16,0-2-3 0,-1 2 3 0,4-3 1 16,-2 1 4-16,2 0 7 0,2-2 8 15,2 1 8-15,0-1 3 0,3 1-2 0,2-1-1 16,1 0-5-16,2 0-2 0,1 0-4 0,1 0-1 15,2 0-2-15,1-1-2 0,2 1 0 0,-2-1-2 16,2 1-1-16,2-2-2 0,-5 1-1 16,4 0-3-16,0 1-1 0,-1 0 0 0,1-1 0 0,-3 1-1 15,0 0 1-15,1 0-1 0,2 0-4 16,-3 0 1-16,3 1-1 16,1 1 1-16,1 0 1 0,2-1 0 15,3 1 1 1,-1 1 0-16,2-2 2 0,0 1-1 0,0-2-2 0,2 2 3 0,0-2-4 0,1 0 3 0,-1 0-1 0,1 0-1 0,0-3 2 15,0 2-1-15,-1 0 0 0,0-2-1 16,2 2 0-16,1 0 0 0,-1 0 0 0,-1-1 0 0,2 0 2 16,0 1-1-16,0-1 1 0,-2 2-2 15,1 0 1-15,-2 0-2 0,2-1 0 0,-2 0 2 16,0 0-1-16,-1 0 0 0,-2 0-1 16,2 0 0-16,-1 2 0 0,-3-2 2 0,1 1 1 0,0-2 1 15,-1 2-2-15,1-1-1 16,2 0-1-16,-2 0-1 0,0 1 3 0,1-2-2 0,1 2 2 15,2 0-2-15,-2-1-1 0,5 1 2 16,-1-2-1-16,2 2 1 16,-1-1 2-16,0 0-3 0,-1 0 1 0,0 1-2 0,2-1 0 0,2 0 2 15,-1 0 0-15,0-1 2 0,2 1 1 16,-2 1-3-16,0-3 1 16,2 3-2-16,-2-2 1 0,0 0 1 0,2 2 0 0,-2-1-2 15,0 0 0-15,2 1-1 0,-2-1 0 0,0 0 1 16,2-1 1-16,-2 1 0 0,1 0 1 0,1 2-3 0,-2-1-1 15,1 0 1-15,-1-1 0 0,0 0 2 0,0 0 1 16,1 0-2-16,0-1 1 16,-2 2-1-16,1-1-1 0,0 0 3 0,0 0-2 0,-1 0 2 15,4 0-2-15,-2-2 0 0,-1 1 0 0,-2-1 0 16,3 1 2-16,-1 1-2 0,-1-1 1 0,2 1 0 16,-2-1-3-16,0 1 2 15,2-2 0-15,-1 2 0 0,-1 0 2 16,0 0-1-16,-2-1 0 0,1 0-1 0,1 1 0 15,-1 0 1-15,-4-1 1 0,6 2 0 0,-6-3-2 16,2 2 0-16,-3-1 0 0,0 1 0 0,1-2 1 0,-1 2 0 16,-1 1-1-16,0-1 0 0,4 1 0 0,-4 0 3 15,-1 0-2-15,1-2 2 0,0 0 3 16,0 1-6-16,4-1 2 16,-4 1-2-16,1 0-4 0,2 0 4 0,-2 0 0 0,0-1 2 0,3 0 1 15,-2 2-3-15,2-2 1 0,-2 1-2 16,-3-2 0-16,1 1 3 0,-2 0-2 0,0 0 2 15,0 0-1-15,-3-1-1 0,-1-1 0 0,1 0 0 0,0 2 2 16,-3-2 0-16,3 1-1 0,-2 0 0 16,-3 0-2-16,4 1 2 0,-4-1-1 15,2 0 1-15,1-1 2 0,-3 1-3 0,1 0 2 0,1 2-3 16,0-1-2-16,-2-1 4 16,5 0 0-16,-3 1-1 0,5 0 3 0,0 0-4 0,2-2 1 15,-2 2 0-15,2-1 0 0,-2 1 0 0,-2 1 1 0,1-1-1 16,3 1-3-16,-4 0 3 0,2-2 0 0,-3 1 0 15,3 0 4-15,-1 0-3 0,1 1-1 16,-4 0-1-16,4 0-2 0,-4 0 3 16,1 0-1-16,1-1 3 15,-3 0 2-15,2 1-5 0,-2-1 1 16,-3-1-2-16,0 2-1 0,1-1 4 0,-3 1 1 0,2-1-2 0,2 1 0 16,-2 0 0-16,0-1-1 0,2 1 1 0,-2-1 2 15,0 1-1-15,0 0 0 0,0 1 0 0,-1-2-7 16,0 2 5-16,1-2 1 0,-1 0 1 15,1 1 7-15,0-2-8 0,1 2-1 0,-1 0 0 0,1 0-3 16,-4-2 4 0,2 2 0-16,-1 0 2 0,0 0 3 0,1 0-6 0,1-1 1 0,-2 1-1 0,2-1-3 15,0 0 5-15,-2 2 0 0,2 0-2 16,1-1-2-16,-3-1 3 0,2 2-2 0,2-2 2 16,-4 1 5-16,0-1-5 0,4 1 1 0,-3-1-2 15,4 1-6-15,-1-2 7 0,2 0 0 16,1 2 2-16,-2-1 6 0,2 0-9 0,-1-1 0 15,1 1 0-15,1 0-3 0,-3-1 5 0,5-1 0 16,-3 2 0-16,1 0 0 0,3-2-2 0,-3 2 0 16,0-2 1-16,1 1 4 0,0 0-5 15,-3 0 2-15,3 2-3 0,1-2-7 0,-1 1 9 16,0 0 0-16,-1-1 0 16,2 2 7-16,-2-1-8 0,-2-1 1 0,1 3-2 15,-2-3-3-15,3 1 6 0,-1 1 0 0,-1-1 0 0,-2 0 1 0,-2 0-3 16,3 0-1-16,-3 0 2 15,-2 0 1-15,1 0-1 0,0-1 2 0,-4 2-2 0,1-1-2 0,1 2 4 16,-1-3-4-16,0 2 4 16,-1 0 2-16,2-2-4 0,-1 2 1 15,-1 1-3-15,2-2-3 0,1 1 5 0,-4 0 0 16,2-2 2-16,-3 2 1 0,5 0-4 0,-3 0 0 16,0 0 0-16,2-2-1 0,-1 2 2 0,-1 0 1 0,2 0-1 15,3 0 1-15,-4-1-2 16,3 1 0-16,0-1 2 0,-1 1 3 0,1-2-4 0,-1 1 0 15,2 0-1-15,1 0-5 16,2 2 7-16,-2-2 0 0,3-1-1 0,0 1 2 0,1 1-2 16,-1-1-1-16,-1-1 0 0,2 2 0 0,0-1 2 15,0-1 1-15,1 1-1 0,-1-1-2 16,2 0 1-16,-2 1-2 0,2 0 2 0,-2-1 2 16,0 2-1-16,1-1 0 0,2 2-1 0,1-2-2 15,-2-1 2-15,2 2-1 0,1-1 3 0,1 1 2 0,-1-1-4 16,-1 1-1-16,1 0 0 0,0 0-2 15,0-1 4-15,2 0 0 0,0 1 0 16,-2 0 1-16,-2 0-2 16,0-2 2-16,-1 1-2 0,-4-1 4 0,2 2-2 0,-3-3 0 0,1 1-1 15,1 0-6-15,-6-1 7 0,2 1-2 0,-2-2 3 16,-3 2 3-16,-1 0-3 0,-3 0-1 0,2 0-2 16,1-1-3-16,-2 3 3 0,3-1 0 0,-3 0 2 15,2-1 2-15,-1 1-5 0,-1 1 2 16,1 0-2-16,-2 1 0 0,0-2 1 0,-3 2 1 15,0-1 1-15,-1 1-5 0,-2-1 4 16,2 1-1-16,-3-2 0 0,1 2 5 0,-3 0-4 0,1 0 0 16,-1 0-1-16,0 0-6 0,2 0 7 15,-3 0-2-15,1 0 4 16,3 0 6-16,-3 0-9 0,2 0 0 16,-1 0-2-16,0 0-3 0,1 0 5 0,-3 2 1 0,2-2 1 15,0 0 1-15,0 1-2 0,2-1-2 0,-4 1 2 0,2-1 3 16,0 0-1-16,-1 2 2 0,3-2-2 0,-1 1-5 15,2 0 6-15,-2-1-1 16,1 0 2-16,-2 1 5 0,2-1-6 0,2 0 0 0,0 1-2 0,-1 0-6 16,3 1 6-16,-1-2 0 0,0 0 2 15,1 0 3-15,-1 2-7 0,1-1 0 0,-4 0 0 16,0 0 0-16,3-1 1 16,-6 0 2-16,1 2-2 0,0-2-3 0,-4 0 3 0,0 0 2 0,0 0 1 15,0 0 9-15,0 0-6 0,0 0 0 0,0 0-1 16,0 0-6-16,0 0 8 0,0 0-1 15,0 0-1-15,0 0 7 0,0 0-11 0,0 0 0 16,0 0-3-16,-1 0-6 0,1 0 6 0,-1 0-6 16,-2 1-22-16,-1 0-43 0,1-1-101 0,-3 1-453 15,3 1-1011-15</inkml:trace>
  <inkml:trace contextRef="#ctx0" brushRef="#br1" timeOffset="281704.164">13113 11962 0 0,'0'0'0'0,"0"0"0"0,0 0 0 16,0 0 0-16,0 0 99 0,0 0 208 15,0 0-21-15,0 0-19 0,0 0-14 0,0 0-12 0,0 0-18 16,0 0-14-16,-18-11-23 0,17 11-19 16,1 0-20-16,0 0-20 0,0 0-21 0,0 0-25 15,0 0-23-15,0 0-20 0,0 0-8 0,0 0 0 16,0 0-5-16,0 0-1 0,0 0-6 0,0 0-6 16,0 0 0-16,3 2 7 0,5 0 10 0,1-1 10 15,2 0 3-15,9-1-6 0,0 0-8 16,3 1-5-16,6-1-7 15,1 0-5-15,0 0 1 0,2 0-5 0,-2 0 2 0,1 1-3 16,-2-1-1-16,-3 0 3 0,-1 0-7 0,-5 0 2 16,-1 0 0-1,-7 0-3-15,0 0 5 0,-4 0 1 0,-5 0 1 0,0 0 1 0,-3 0 3 16,0 0 2-16,0 0 2 0,0 0 1 0,0 0-2 16,0 0 1-16,0 0 0 0,0 0 0 0,0 0-2 15,0 0-4-15,0 0-5 0,0 0-1 0,0 1-3 16,0-1 0-16,0 1-1 0,0 0-1 0,0 1 2 15,-1 0 0-15,1 1 1 16,-2 2 3-16,2 1-4 16,-1 0 2-16,0 1-2 0,0-1 0 0,1 3 3 15,-1-2 0-15,0 1 2 0,-1 2-3 0,-1-1 4 0,2 0-3 0,0 4 1 16,0-3 2-16,1 2-3 16,0-1 2-16,-2 3 3 0,-1-1-2 0,0-1 6 0,1 2-4 0,0 0-1 0,-1-1 0 15,0 0-4-15,1 1 0 0,-1 0 0 16,-2 0-1-16,3-2 3 0,-2 0 1 0,-1-1 1 15,3 0-1-15,0 0-1 0,-3-2-2 0,3-2-2 16,1 2 2-16,-1-2-1 0,-3 1 3 16,3-2 2-16,1-1-4 0,-1 1 3 0,-1-1-1 0,-1-2-1 15,3 0 2-15,1-1-4 0,-1 0 2 16,0-1-1-16,1 1 1 16,-1-1 3-16,1-1-1 0,0 0 1 15,0 0-1-15,-2 0-2 16,2 0-1-16,0 0 0 0,0 0 2 0,-1 1 0 15,1-1 2-15,0 0 2 0,-2 0-1 0,1 0 3 16,0 0-3-16,-1-1-3 0,-2-2 0 0,0 1-8 0,0-1-4 0,-1-3-15 0,3 1-24 0,0-2-29 16,-1 1-50-16,1-2-86 0,1 4-299 15,0-1-787-15</inkml:trace>
  <inkml:trace contextRef="#ctx0" brushRef="#br1" timeOffset="282104.7623">13483 11904 1665 0,'0'0'327'0,"0"0"-5"15,0 0-74-15,0 0-35 0,0 0-36 0,0 0-46 16,0 0-49-16,0 0-33 0,0 0-24 15,0 0-6-15,0 0 4 0,0 0 5 0,0 0 1 16,-86 53 4-16,65-36 3 0,-3 0-4 0,-1 2 5 16,-4 0-10-16,-1 1-6 0,-1 1-2 0,-4-2-7 15,2 0 1-15,2-2-3 0,4-1-4 0,0-1 6 16,5-1-6-16,-1-2 0 0,4-1 4 16,0 0-6-16,1-1 0 0,3-1 1 15,1-2-3-15,2 0-2 16,3-2 4-16,3 0-3 0,1-1 1 0,0 0 1 15,2-2-3-15,1 2 0 0,1-3-3 16,1 1-12-16,-1-1-9 0,1-1-21 16,0 0-34-1,0 0-28-15,0 0-67 0,0 0-75 0,2-3-189 16,2 1-662-16,0-2-309 0</inkml:trace>
  <inkml:trace contextRef="#ctx0" brushRef="#br1" timeOffset="282350.0008">13121 12051 1289 0,'0'0'508'0,"0"0"-73"0,0 0-141 16,0 0-69-16,0 0-50 0,0 0-42 0,0 0-31 16,0 0-27-16,0 0-18 0,0 0-12 15,0 0-5-15,0 0-4 0,-128 11-5 0,102-1 3 16,-3 0-12-16,-1 2-2 0,1 2-2 0,-1 0-13 16,-1-1 4-16,1 2-2 0,0 0-4 15,0 0 7-15,2-1-7 0,3 2-1 0,0-1 1 16,1-1-8-16,1-2 5 0,3-1 0 0,-1 2-2 15,3-3 5-15,0-1-14 0,2 0-17 16,3-1-24-16,0-1-35 0,4-1-44 0,0-2-59 16,3-2-74-16,0-2-193 0,2 0-584 15,1 0-275-15</inkml:trace>
  <inkml:trace contextRef="#ctx0" brushRef="#br1" timeOffset="282587.6012">12241 12087 1297 0,'0'0'545'0,"0"0"-158"0,0 0-122 0,0 0-45 16,0 0-51-16,0 0-29 0,0 0-30 15,0 0-28-15,0 0-19 0,0 0-9 0,-127 34-16 16,109-23-3-16,0 1-5 0,-2 3-7 0,-3-2 0 16,2 1-4-16,-1 2-4 0,2-1-3 0,-4 1-6 15,2 1 0-15,2-1-3 0,-3 2 0 16,1-2 0-16,1 0-1 0,3 0 0 0,0-4-6 15,5 1-8-15,0-5-23 0,1 0-30 0,4-2-35 16,0-1-57-16,0-3-78 0,1-1-197 16,5-1-641-16,-1 0-366 0</inkml:trace>
  <inkml:trace contextRef="#ctx0" brushRef="#br1" timeOffset="282835.2494">11455 12122 1027 0,'0'0'963'0,"0"0"-660"16,0 0-23-16,0 0-66 0,0 0-53 0,0 0-31 16,0 0-37-16,0 0-26 0,0 0-16 15,0 0-4-15,0 0-3 0,0 0-1 0,-127 54-3 16,109-40-2-16,-1 1-2 0,-4 2-7 0,1-2 1 16,-3 1-6-16,-2-2-5 0,0 3 0 0,-2-1-8 15,0-2-2-15,-2 0-1 0,0-2-3 16,0 0 2-16,-1-2-2 0,4 1 0 0,1 0-2 15,2-2-5-15,1 1 2 0,4-4-3 0,0-3-9 16,4 1-8-16,3-3-24 0,2-1-25 16,3 0-31-16,1-1-40 0,1-5-67 0,2-4-193 15,2 2-610-15,1 2-651 0</inkml:trace>
  <inkml:trace contextRef="#ctx0" brushRef="#br1" timeOffset="283087.6677">10600 12155 1252 0,'0'0'426'0,"0"0"-54"16,0 0-89-16,0 0-54 0,0 0-49 0,0 0-35 16,0 0-36-16,0 0-25 0,0 0-19 0,0 0-9 0,0 0-9 15,0 0-7-15,0 0-6 0,0 0-1 16,-118 82-3-16,104-65 0 0,-3 0-3 0,0 1-7 16,-1-3 0-16,-1 2-5 0,-2-2 1 0,0 0 0 15,-4-2-5-15,3 0-1 0,-3 0-5 0,0-2-5 16,1 0 6-16,-2 1-1 0,5-3-1 15,1 1 4-15,0-2-7 0,6-1-6 0,0-1-6 16,1-2-13-16,3-1-17 0,3-2-20 0,1-1-23 16,2 0-36-16,0-1-65 0,3-6-166 0,0-2-442 15,1 4-824-15</inkml:trace>
  <inkml:trace contextRef="#ctx0" brushRef="#br1" timeOffset="283354.9726">9737 12239 1249 0,'0'0'310'0,"0"0"-6"0,0 0-58 0,0 0-22 16,0 0-2-16,0 0-26 0,-120 1-42 15,101 6-46-15,2 0-30 0,1 1-19 0,-3 2-9 0,-2 1-3 16,2 0-6-16,-3 2-5 0,-1-1-5 16,-2 2-5-16,3 0-4 0,-2-1-5 15,-2 0-4-15,3-1-2 0,-5 1-3 0,5 0-1 0,-3-2-2 16,1-1 0-16,-2 1-2 0,2-3 0 15,-1 1 9-15,3-2-11 0,-4-1-2 0,5 0-12 16,-2-1-23-16,2-2-8 16,-1-1-25-16,1-2-22 0,3 0-27 15,-2-5-41-15,4-2-65 0,1-1-157 0,-2-2-347 16,7 1-321-16,2 3 474 0</inkml:trace>
  <inkml:trace contextRef="#ctx0" brushRef="#br1" timeOffset="283601.7874">8724 12314 0 0,'0'0'0'0,"0"0"437"0,0 0 50 15,0 0-41-15,0 0-47 0,0 0-60 16,0 0-65-16,0 0-72 0,0 0-67 0,0 0-44 0,0 0-30 16,0 0-12-16,-126 9 8 0,111 5 4 15,-1 1 3-15,-2 0-1 0,-3 3-11 0,-1 0-10 0,-3 0-4 16,3 1-8-16,-1 1-5 0,-4 0-4 16,3 3-9-16,-3-1-2 0,3-3-4 0,-2 1-1 15,3-4 3-15,1-4 0 0,2 0 1 0,1-4 5 16,1-1-8-16,6-3-2 0,1 0-2 0,0-3-6 15,2 0-9-15,3-1-16 0,3-1-24 16,1-4-34-16,1-3-43 0,1-2-58 0,0-3-91 16,0-1-158-16,3-5-317 0,-1 4-294 15,0 6 613-15</inkml:trace>
  <inkml:trace contextRef="#ctx0" brushRef="#br1" timeOffset="283820.7944">8022 12392 0 0,'0'0'0'16,"0"0"259"-16,0 0 130 0,0 0 57 0,-125 2 32 0,99 2-72 15,5 1-94-15,-1 1-93 0,0-3-59 16,2 7-37-16,0 0-17 0,-2-1-10 0,3 3-16 16,-1 0-9-16,1 0-15 0,-1 1-13 0,1 1-5 15,-1-2-8-15,2 1-8 0,4-2-4 0,-4 1-6 16,3 0-3-16,-3-2 0 0,-1 0 1 0,1-1-2 16,2 1 1-16,-1-4-2 0,-2 1-2 15,0 0 0-15,4-1-2 0,-3-1 3 0,0 0-1 16,3-2-5-16,-2-1-7 0,2-2-19 15,-1 0-25-15,1 0-29 0,-2 0-46 0,-1-5-52 0,4-2-106 16,-5-3-278-16,7 3-478 16,2 1-46-16</inkml:trace>
  <inkml:trace contextRef="#ctx0" brushRef="#br1" timeOffset="284054.6238">6747 12440 202 0,'0'0'638'0,"0"0"-131"16,0 0-136-16,0 0-49 0,-126-8-45 0,104 8-29 15,2 5-62-15,-2 2-41 0,1 1-40 0,1 4-26 16,-2 1-12-16,1 1-10 0,1 2-10 16,-3 0-10-16,3 0-9 0,3 0-7 0,-2 1-1 15,1-2-2-15,1 1-2 0,1-3 0 16,-1 3-6-16,1-4 0 0,-1 4-2 0,-2-1-3 0,-1 0 3 16,2-2-2-16,0-2 1 0,2-2-2 15,-1 1-2-15,3-3-6 0,-2 0-10 16,4-3-11-16,0-1-18 0,-1-3-16 0,2 0-23 0,1-4-41 15,0-6-53-15,-2-2-117 0,0-1-260 0,5 2-472 16,2 1-59-16</inkml:trace>
  <inkml:trace contextRef="#ctx0" brushRef="#br1" timeOffset="284910.1515">5667 12400 1072 0,'0'0'637'15,"0"0"-275"-15,0 0-146 0,-118 0-73 0,90 4-11 16,0 3 9-16,0 1-2 0,4 5-9 0,-4-1-31 15,3 4-21-15,-1 1-19 0,4 3-20 0,-2-1-9 16,2 2-8-16,-2 0-6 0,3 1 0 16,2-2-2-16,-1 0-2 0,5-1-2 0,0-3-4 15,4 0-3-15,0-4 0 0,2-1 1 0,3-2-2 16,0-4 5-16,1 2 0 0,0-3-1 16,3-2 1-16,-1-1-3 0,2-1 0 0,1 0-3 15,-2 0-6-15,2-1-6 0,-1-5-10 0,0 0-8 16,0-3-4-16,0 0-9 0,-4-3-6 15,3-2-10-15,0-1-8 0,-1-2-5 0,-2-1-16 16,-1-1-22-16,-3 0 0 0,-1-1 9 16,-2 1 29-16,-2 1 35 0,1-1 18 0,-4 5 8 15,0 0 0-15,-1 5 8 0,-5-2 5 0,-2 2 13 16,4 1 8-16,-7 4 13 0,5-1 10 16,-5 3 5-16,2 2 10 0,1 0 6 0,-1 0 4 0,2 3 4 15,1 2-1-15,-1 1-8 16,2 3-14-16,2 1-10 0,-3 1-9 0,5 3-5 0,0 1-4 15,-2 2-5-15,3 0-2 0,-2 3 1 16,-1-3-5-16,4 0 4 0,-1 0-5 0,0-3-4 0,3 2-2 16,1-2-5-1,2-1 2-15,-3 0 1 0,5-1-1 0,2-3-1 16,-2 1-1-16,2-3-1 16,0-2 1-16,2 0 0 0,-2-3-1 0,1 1-8 0,0-2-6 0,1 0-13 0,-2-1-10 15,0 0-12-15,-1 0-13 0,1-6-16 0,-1-2-15 16,-1-1-22-16,1-2-25 0,-2-1-43 0,1-1-75 15,-1-1-72-15,-1 0-52 0,-2-2 25 0,1-2 83 16,-5 2 107-16,3 0 102 0,-4 2 89 0,-1 0 74 16,1 2 69-16,0 2 92 0,2 2 78 0,-1 3 27 15,2 3-19-15,3 1-75 0,-3 1-107 16,4 0-65-16,1 0-34 0,-4 2-11 16,4 4-10-16,-1 2-11 0,2 2-8 0,0 1-11 0,1 2-2 15,-3 2-2-15,3 3-2 0,1-1 3 16,-2 1-7-16,1-1 1 15,4-1 0-15,-2 1-2 0,1-4 3 0,2 0-3 0,-2-4 2 0,2 0-2 16,1-2 1-16,1-2 0 0,-1-1-4 16,1-1-4-16,0-1-8 0,0 0-5 15,-3-2-4-15,3 0-13 0,-2 0-16 0,-1-4-26 0,2-3-29 16,0-3-23-16,-2-1-29 0,0 0-62 16,-1-2-119-16,-3-1-306 0,0-1-195 0,-3-1 239 0,-2 1 600 15,-2-2 0-15,1 2 0 0,-4 1 0 16,0-2 0-16,-4 2 0 0,-1 1 0 0,3 2 0 0,-4 2 0 15,0 1 153-15,0 2 220 16,0 1-29-16,0 5-41 0,0 0 5 0,1 0-22 0,-2 1-76 16,4 5-51-16,-3 1-34 0,0 1-19 0,0 2-19 15,4 2-25-15,2 1-16 0,4-1-18 0,1 1-15 16,1-1-7-16,4 3-5 0,0-2-2 16,2 1-2-16,3 1-2 0,2-1-7 15,1-2-22-15,0-4-30 0,0 1-38 0,2-5-42 0,1-1-31 16,1 0-36-16,-1-3-50 0,-1 0-102 15,3 0-183-15,-4 0-117 0,0 0 637 0</inkml:trace>
  <inkml:trace contextRef="#ctx0" brushRef="#br1" timeOffset="285141.9049">3195 12587 855 0,'0'0'371'0,"0"0"-143"15,0 0-76-15,0 0-28 0,0 0-31 0,0 0-10 16,0 0-24-16,0 0-18 0,-126 72-17 0,110-58-11 15,6 1-3-15,2 0-8 0,-1-1-4 0,3 2-45 16,-1-1-116-16,3-4-376 0,0-3-765 0</inkml:trace>
  <inkml:trace contextRef="#ctx0" brushRef="#br1" timeOffset="288839.5344">4951 11809 0 0,'0'0'105'15,"0"0"420"-15,0 0-71 0,0 0-68 0,0 0-65 16,0 0-57-16,0 0-45 0,0 0-42 0,0 0-33 15,0 0-19-15,0 0-18 0,0 0-16 16,4-54-11-16,-4 50-9 0,0 0-4 0,0 1-8 16,0-2-2-16,-1 2-6 0,-2-1-5 0,-1 1-2 15,1 0-9-15,-1-1-1 0,-2 1-3 16,2 1-6-16,-2-1 0 0,-2 1-8 0,0 0-3 0,0-1-3 16,1 1-2-16,-2 1 2 15,0 1 1-15,0-1 1 0,2 1 0 0,1 0-2 0,-4 0-3 16,2 0 0-16,2 0 1 0,-4 0 1 0,3 0 1 15,-1 0-1-15,1 0-1 0,-2 1 0 16,-1 1 0-16,1 1-1 0,-1 2-1 16,-2-2-1-16,-1 1 0 0,-1 1-1 0,2 1-3 15,-1-1 3-15,-1 2-1 0,2 3 1 0,-3 0-1 16,2 1-1-16,-2 1-1 0,3 1-1 0,-1 1 0 0,3 1 2 16,0 0 0-16,1 0 0 0,0 0 0 15,1 0 0-15,2 0-2 0,1 1 1 16,-1 0 2-16,3 1-3 0,1-2 2 0,1 2 2 0,1-1-2 0,0-3 5 15,0 1-2-15,1-2-1 16,3-1 2-16,1 2-4 0,1-4 1 0,0 3-1 16,0-3-2-16,2 4 6 0,0-4-1 0,1 0 0 15,1-1 2-15,4-1-3 0,-1 1-1 0,4-1-1 16,0 0 2-16,2 0 0 0,1 0 2 0,1-3-1 16,3 0-3-16,-2-2 4 15,-1-1-1-15,1-1 0 16,2 0 1-16,0 0-5 0,0-1 2 0,2-3-1 0,0-1-1 0,0 0 5 15,-3-2-2-15,2 2 2 0,-4-4-3 0,-2 2-1 16,-1 0 0-16,-2 0-2 0,-1 2 1 0,-1-1 2 16,-4 1-1-16,-3 0 2 0,-3 1-1 0,2 1 2 15,-3 0-3-15,-2 2 0 0,-1 1 2 0,1 0-3 16,-1 0 1-16,0 0 1 0,0 0-4 0,0 0 4 16,0 0-3-16,0 0 0 0,0 0 1 15,0 0-4-15,0 0 2 0,0 0-2 16,0 0 1-16,0 0 2 0,0 0 0 15,0 0 0-15,0 0-1 0,0 0 1 0,0 0-3 0,0 0-4 16,0 0-7-16,0 0-23 0,0 0-34 16,0 0-49-16,0 0-111 0,0 0-610 15,0 0-983-15</inkml:trace>
  <inkml:trace contextRef="#ctx0" brushRef="#br0" timeOffset="306535.5202">2870 9662 0 0,'0'0'0'0,"0"0"0"0,0 0 0 0,0 0 0 15,0 0 154-15,0 0-33 0,0 0-7 0,0 0-9 16,0 0-4-16,0 0-6 0,0 0-14 0,0 0-22 15,3-6-26-15,-3 6-17 0,0 0-4 0,0 0 7 16,0 0 22-16,0 0 39 0,0 0 54 16,0 0 40-16,0 0 22 0,0 0 4 0,0 0-18 15,0 0-17-15,0-1-28 0,0 0-23 0,0 0-16 16,0-1-13-16,1 1 0 0,-1 0-7 0,2 1-11 16,-2-1-6-16,0 0-3 0,1-1-1 0,-1 0-5 15,0 1-5-15,0-1-9 0,1-1-6 0,-1 0 1 16,0 1-3-16,0-1 0 0,0 0 1 15,1-1-5-15,-1 2 2 0,0-1-1 0,0 0 2 16,0 1 3-16,0 0-5 0,0-1-2 16,0-1-2-16,0 1-4 0,0-1 2 0,0 1-2 0,0-1 1 15,0 1-4-15,0-2-3 0,0 2-1 16,0-3-8-16,0 1 5 0,2 0-2 0,-2 0-1 16,0-1 3-16,0 2-4 0,2-1 3 15,-1 2-2-15,0-2 0 0,-1 2 2 0,2-2-5 16,-1 0-1-16,-1-1 0 0,1 2-1 0,-1-2 3 15,0 1 1-15,1 1-1 0,-1 0-1 16,0-1-2-16,1-1-2 0,-1 1 0 0,0 1 3 16,0-2-2-16,0 1 4 0,0 1-3 15,0-2-4-15,0 1 4 16,0 1-3-16,0 0 2 16,0 0 0-16,0-1-8 0,0 2-10 0,0-2-20 0,0 1-33 15,0-1-35-15,-2 1-69 0,0 0-169 16,-1 1-649-1,2 1-706-15</inkml:trace>
  <inkml:trace contextRef="#ctx0" brushRef="#br0" timeOffset="306865.8952">2876 9083 1733 0,'0'0'290'0,"0"0"-55"0,0 0-16 0,0 0-7 15,0 0-43-15,0 0-46 0,0 0-45 0,0 0-34 16,0 0-7-16,0 0-2 0,0 0-4 16,0 0 6-16,0 0-5 0,0 0-2 0,35-95 0 15,-35 89-3-15,3 2-3 0,-2-2 0 0,1 2-6 16,-1-1-4-16,-1 0-1 0,0 1-4 0,1 0-2 16,-1-1 1-16,0 2-6 0,0-2-6 0,0 0 9 15,1 1-10-15,-1 0 5 0,0 1-2 0,0-2-15 16,0 0-9-16,0 1-19 15,0-2-21-15,-1 1-21 0,0 1-41 16,-2-1-60-16,2 0-128 0,-1 0-296 0,1 2-525 0</inkml:trace>
  <inkml:trace contextRef="#ctx0" brushRef="#br0" timeOffset="307062.6612">2925 8560 998 0,'0'0'407'16,"0"0"-70"-16,0 0-19 0,0 0-30 0,0 0-69 0,0 0-61 0,0 0-57 15,0 0-31-15,0 0-14 0,0 0-15 16,0 0-6-16,0 0-12 0,0 0-7 0,2-88-1 16,-2 84-8-16,1-1-1 0,0-1-2 0,-1-1-2 15,1 0 4-15,-1 2-5 0,0-1-1 0,0 1-7 16,0 0-12-16,0 0-22 0,-1-1-30 15,1 1-49-15,0-1-66 0,-1 2-104 0,-2-2-191 16,2 1-414-16,1 3-103 0</inkml:trace>
  <inkml:trace contextRef="#ctx0" brushRef="#br0" timeOffset="307340.5488">2923 8225 10 0,'0'0'603'0,"0"0"-118"0,0 0-87 15,0 0-47-15,0 0-69 0,0 0-67 0,0 0-54 16,0 0-41-16,0 0-30 0,0 0-19 0,0 0-26 16,0 0-10-16,0 0-10 0,0 0-9 0,-12-44 0 15,12 42-3-15,0 0-3 0,0-1 0 16,0 0-3-16,0-1-2 0,1 1 2 0,-1 0-2 16,2 0-5-16,-1-1 1 0,-1 1-1 0,0 1-2 15,2-1 3-15,-2 0-10 0,0 0-16 0,0 1-12 16,0-2-16-16,0 1-11 0,1-2-33 15,-1 1-23-15,0-2-31 0,1 1-72 0,-1 0-60 16,0 0-128-16,0 0-256 0,0 3-84 0,0 0 662 0</inkml:trace>
  <inkml:trace contextRef="#ctx0" brushRef="#br0" timeOffset="307731.2399">2924 7961 0 0,'0'0'0'0,"0"0"0"0,0 0 430 0,0 0-62 16,0 0-58-16,0 0-52 0,0 0-44 16,0 0-14-16,0 0-14 0,0 0-8 0,0 0-5 15,0 0-21-15,0 0-21 0,0 0-16 0,4-19-16 16,-4 19-10-16,0 0-10 0,0 0-12 15,0 0-10-15,0 0-7 0,0 0-13 0,0 0-7 16,0 0-8-16,0 0-14 0,0 1-1 0,-1 3 1 16,-3 1 4-16,0 3 8 0,-3 2-1 0,2 2 0 15,-2 1-2-15,-2 1-2 0,1 4 1 16,-2 2 1 0,0-2-1-16,-2 2-3 0,1-1-3 0,1 1-3 15,2-2-1-15,-2-1 2 0,3 1-1 0,-1-3 0 0,0 0 2 0,1-2-7 16,2-2 1-16,0 0 0 15,2-3-3-15,0 0 4 0,0-2-1 0,1-1-1 0,0 1 5 0,1-2-7 16,0-1 2-16,-1-1 1 0,1-1-2 16,-1-1 3-16,1 2-3 0,1-2-8 0,0 1-10 15,0-1-14-15,0 0-18 0,0 0-22 0,0-1-31 16,0-4-95-16,0-2-214 0,0 2-625 0,0 2-564 16</inkml:trace>
  <inkml:trace contextRef="#ctx0" brushRef="#br0" timeOffset="308123.9776">2867 7954 768 0,'0'0'667'0,"0"0"-268"16,0 0-35-16,0 0-59 0,0 0-74 0,0 0-71 15,0 0-67-15,0 0-48 0,0 0-25 0,0 0-14 16,0 0-3-16,0 0 6 0,0 0 5 15,14 5 9-15,-7 1 10 0,-1 1 5 0,1 0-1 0,3 0-1 16,2 1-8-16,-1 1-2 0,3-1 3 0,-1 1-1 16,4 0 0-16,-3 2-3 0,4-2-11 15,-5 0-1-15,5-1-5 0,-4 1-3 0,1-2 4 16,-2 0-3-16,2 1 3 0,-2-1-1 16,0-1-3-16,-2 0 3 0,1-2 0 15,0 0 0-15,-4-3-1 0,-2 0-2 0,-1 2-2 16,-1-1-1-16,-2-1 2 0,-1-1-1 15,-1 1 1-15,0-1 2 0,0 0-1 16,0 1 2-16,0-1 3 0,0 0 1 0,0 0 7 0,0 0-1 0,0 0 0 16,0 0 2-16,0 0-8 0,0 0 4 0,0 0-2 15,0 0-4-15,0-1-2 16,-2-1-7-16,0 0-12 0,-1 0-22 0,0 1-40 16,3 0-79-16,-2 0-226 0,1-1-861 0,0 1-515 15</inkml:trace>
  <inkml:trace contextRef="#ctx0" brushRef="#br0" timeOffset="310541.1156">2859 7894 0 0,'0'0'0'0,"0"0"223"16,0 0 36-16,0 0-9 0,0 0-4 16,0 0-39-16,0 0-10 0,0 0 7 0,0 0-3 15,0 0-19-15,0 0-25 0,0 0-21 0,1-13-20 16,-1 13-20-16,0 0-21 0,0 0-16 0,0 0-18 16,0 0-13-16,0 0-11 0,1 0-8 15,-1 0-5-15,2 0-3 0,-1 0 0 0,1 0 2 0,1 0 2 16,1 0-1-16,2 0 4 0,2 0-3 15,1 1-2-15,-2-1 2 0,2 0-1 0,0 0-3 16,1 1 4-16,4 1-2 0,-2-2-1 16,1 1 0-16,2 1 1 15,1-1-1-15,1 0 2 16,1 1 2-16,1-2-1 0,2 1 5 0,1 0-1 0,1-1 2 16,-2 0 0-16,2 1-2 0,-3-1 2 0,4 0-2 0,0 0-1 0,-1 0 1 15,-1 0-1-15,3 1-1 0,-2-1 2 0,2-2-2 16,1 1-1-16,-2 0 1 0,2 1-1 0,-2-2-1 0,-1 1 0 15,0 0-2-15,0 1-1 0,0-2 0 16,3 2 0-16,-3 0-3 16,5 0 4-16,-4 0-5 0,6 0 4 0,-3 0 1 15,0 2-3-15,2-2 3 0,0 0-2 0,0 0 0 0,1 0 2 16,2 0 0-16,-1 0 0 16,4 0 0-16,-1-2 1 0,-1 2 2 0,3-3 0 0,0 1 1 0,0 1-1 15,-1 0-1 1,1-1 0-16,-1-1 0 0,0 3 0 0,-1-2-2 0,3 0 1 15,-1 2-1-15,1-1-1 0,-1-1 2 0,2 1-2 0,2 0 0 16,-4 2 1-16,1-2-4 0,2 0 3 0,-1 0 0 16,1 1-2-16,-2-2 3 0,2 4-1 0,1-2-2 15,-2-2 3-15,2 1-1 16,0 0-2-16,0 2 1 0,-4-2 0 0,1 1-2 16,-2 0 4-16,2-1-2 0,-4 1 0 0,2 0 2 15,-1 0-2-15,-3-1 0 0,0 1 0 0,-1-1-3 16,-2 1 2-16,1 0 0 0,-4 1 0 0,5-1 3 15,-4 0-2-15,1 0 0 0,0 0 1 0,0 0-2 16,-1 0 1-16,1 1 1 0,-1-1-2 0,3 0 1 16,0 0 1-16,0 0 0 0,-1 0 0 15,-2 0 1-15,3 1-1 0,-2-1 1 0,2 0-2 0,-1 0-3 16,1 0 4-16,1 0-2 16,0 0 1-16,-1 1 6 0,1-1-4 0,1 0 0 15,0 0 3-15,0 0-7 0,3-1 2 0,3 0 1 16,-4 1-1-16,4-1 2 0,-3 0-1 15,2-1-1-15,-1 1-1 0,4 1 0 0,-5 0 0 0,3 0 1 16,-2-1-1-16,-1 1-1 0,-2-1 2 0,0 1-1 16,0 0 0-16,4-1 5 15,-5 1-5-15,2-1 0 16,-2 1 4-16,0 0-8 0,0 1 6 0,0-1-2 0,2 0-2 16,1 0 7-16,-2 0-5 0,-1 0 1 0,1 1-1 0,1-1 0 15,0 0-2-15,-1 0 0 0,0 1 2 0,3 0-2 16,1 2 4-16,2-3-2 0,-4 1 2 15,2-1 1-15,-2 1-3 0,-2-1 1 0,4 1 1 0,-3 0-8 16,-2-1 7-16,2 0-2 0,-2 0-1 0,3 1 8 16,-3 1-6-16,2-2 1 0,-1 0 1 0,0 0-5 15,3 0 4-15,-4 0 0 0,1 0-1 16,-1 1 3-16,1-1-3 0,1 0 0 16,1 0 2-16,-2 0-2 0,0 0 1 15,-1 1 0-15,0-1 1 0,-1 0-4 0,0 0 2 0,0 0 0 16,-1 0-2-16,1 0 8 15,-4 2-6-15,2-2 0 0,0 0 2 0,-3 0-10 0,3 2 8 16,2-2 1-16,1 0-2 0,0 1 9 0,1-1-8 0,4 0 0 16,-3 0 1-16,-1 0-4 15,5 0 4-15,-3 2-1 0,5-2-1 16,2 0 2-16,-2 0-1 0,1 2-1 0,3 1 0 0,-2-3 4 16,1 2-3-16,4-1 1 0,-3 0 3 0,-3 1-8 15,2 0 6-15,-1-2 0 0,-1 0-4 0,1 1 9 0,0-1-6 16,-1 2 0-16,1-2 1 15,0 1-5-15,-2 0 3 0,1-1 2 0,-7 0-3 0,1 0 3 16,-6 0 0-16,0 0-2 16,-7 0 2-16,-1 2 1 0,-4-4 0 0,-4 1 4 15,-5 1 5-15,-3-1 8 0,-2 1 20 0,-2 0 16 16,0 0 6-16,0 0 0 0,0 0-18 16,0 0-16-16,0 0-12 0,0 0-9 0,-1 0-1 0,0 0-5 0,0-2-2 15,-3 2 0-15,1 0-3 0,2 0 0 16,-1 0 0-16,-1 0-4 0,-1 0-10 15,3 3-22-15,-3 1-39 0,-2 0-82 0,3 2-196 0,-2-2-804 0,4 0-522 16</inkml:trace>
  <inkml:trace contextRef="#ctx0" brushRef="#br0" timeOffset="319750.355">10028 13352 0 0,'0'0'0'16,"0"0"55"-16,0 0 359 0,0 0-10 15,0 0-52-15,0 0-55 0,0 0-51 0,0 0-33 16,0 0-17-16,0 0-12 0,0 0-11 0,0 0-20 16,-3-25-17-16,4 23-22 0,1-1-17 0,-2 2-12 15,0-1-13-15,1 1-7 0,-1-2-11 16,0 0-8-16,2 2-6 0,-2-2-6 0,1 1-5 15,-1-1-5-15,1 0-6 0,0-1-4 0,0-2-3 16,-1 1 2-16,3-1-4 0,-2 3 1 0,2-1 0 16,-1 0-4-16,-1 0 6 0,0-2-4 0,3 1 2 15,-3-1 5-15,1 0-6 0,-1 0 0 16,1 1-4-16,-2 0-7 0,2-2 8 0,1 0 0 16,-1-3 1-16,0 2 2 15,-1-1-7-15,2 0 0 0,0 0-2 0,-1 1 3 0,-1 1-1 16,0 0 1-16,2 0-3 0,-1 0-2 0,-1 2 2 15,-2-2 0-15,2 3 2 0,-1-1 2 16,0 0-3-16,0 2-2 0,0 2 0 0,0-3-3 16,0 1-1-16,0 1-5 0,0 0-7 0,0-1-15 15,0 0-24-15,-3 0-38 16,2 0-57 0,-2-2-114-16,3 3-300 15,0-2-716-15</inkml:trace>
  <inkml:trace contextRef="#ctx0" brushRef="#br0" timeOffset="320540.8104">10169 12016 192 0,'0'0'630'0,"0"0"-278"0,0 0-99 15,0 0-12-15,0 0-9 0,0 0-14 16,0 0-42-16,0 0-38 0,0 0-30 0,0 0-18 0,0 0-6 16,0 0-4-16,0 0-6 0,26-61-5 15,-24 57-7-15,-2 1-3 0,3-1-3 0,-2 1-6 16,1-1-4-16,-2 2-9 0,0-1-6 15,1-1-6-15,-1 2-5 0,0-1-2 16,1 0-6-16,-1 0-1 0,-1 0-3 0,2-1-1 0,-1-1 0 0,0 0-3 16,0 2-1-16,0-1-3 0,1-2-4 15,-1-1 5-15,1 0-4 0,-1-1 4 0,0-2 2 16,1 1-11-16,2 0-9 16,-3-2-16-16,1 1-22 0,1-1-25 0,-1-1-36 15,0 1-46-15,1-2-76 16,-1-1-133-16,1 1-292 0,1 1-363 15,-3 5 404-15</inkml:trace>
  <inkml:trace contextRef="#ctx0" brushRef="#br0" timeOffset="320801.1143">10266 11230 456 0,'0'0'765'0,"0"0"-483"0,0 0-13 16,0 0-33-16,0 0-31 0,0 0-18 0,0 0-57 16,0 0-33-16,0 0-27 0,0 0-22 15,0 0-14-15,0 0-10 0,0 0-4 0,0 0-5 16,22-95-2-16,-22 91 0 0,1 1-3 0,-1-2-2 0,-1 2-1 16,1-3-2-16,0 2 0 0,0-2-2 15,0 0-5-15,0 0-4 0,0 0-14 0,0-1-25 16,0 0-42-16,0-1-77 0,0 1-110 0,0-3-171 15,0 4-361-15,0 0-247 0</inkml:trace>
  <inkml:trace contextRef="#ctx0" brushRef="#br0" timeOffset="321025.0947">10315 10578 897 0,'0'0'228'0,"0"0"-37"0,0 0-15 0,0 0-33 16,0 0 18-16,0 0-19 0,0 0-39 0,0 0-24 16,0 0-27-16,0 0-26 0,0 0-10 15,0 0-3-15,0 0-4 0,4-113 0 0,-4 104-1 16,0 0-4-16,0-2-3 0,0 3-8 0,0-3-23 16,0 1-42-16,0-1-68 0,0-2-81 15,0 2-128-15,0-3-240 0,0 6-158 0,0 2 644 0</inkml:trace>
  <inkml:trace contextRef="#ctx0" brushRef="#br0" timeOffset="322272.4106">10369 9224 0 0,'0'0'386'16,"0"0"8"-16,0 0-81 0,0 0-39 16,0 0-15-16,0 0-33 0,0 0-24 0,0 0-41 0,0 0-40 15,0 0-19-15,0 0-15 0,0 0-9 0,24-56-9 0,-22 52-5 16,1 1-5-16,-1-1-8 0,-1 1-6 15,-1-1-6-15,2-1-6 0,-1 2-5 0,0-3-6 16,1 1-2-16,-1 0-6 16,0 0-1-16,0 0-2 0,0 0-3 0,-1 0 0 0,0-2-6 15,2 0 0-15,-1 0-6 0,-1-2-7 16,-1 0-9-16,2-2-22 0,-1 0-31 16,0 1-42-16,2-1-58 0,-2-2-78 15,0 2-86-15,0-2-154 0,0 1-250 0,0 2-81 0,0 3 811 0</inkml:trace>
  <inkml:trace contextRef="#ctx0" brushRef="#br0" timeOffset="322549.3605">10417 8645 0 0,'0'0'0'15,"0"0"120"-15,0 0 262 0,0 0-74 16,0 0-53-16,0 0-53 0,0 0-55 0,0 0-56 15,0 0-33-15,0 0-28 0,0 0-9 0,0 0-8 0,0 0-6 16,0 0 1-16,10-107-32 0,-9 99-107 0,-1 2-234 16,0 0-353-16,0 1 314 0</inkml:trace>
  <inkml:trace contextRef="#ctx0" brushRef="#br0" timeOffset="322845.3758">10435 8259 124 0,'0'0'344'0,"0"0"-61"0,0 0-93 15,0 0-46-15,0 0-26 0,0 0-41 0,0 0-40 16,0 0-16-16,0 0-3 16,0 0 5-16,0 0-1 0,0 0-8 0,0 0-3 0,-6-73-6 0,6 68-2 15,0-2 3-15,0 0-4 0,1-1-2 0,-1 0-4 16,1-1-1-16,-1 1 4 0,0-1-1 0,0-1 4 15,0 1 2-15,0-1-2 0,0 0 1 16,0 3 0-16,0-1 1 0,0 0 1 0,0 1 1 16,0 0-1-16,0 0 1 0,0 1 5 0,0 2 28 15,-1-1 30-15,-1 0 22 0,2 2 11 0,-1 1-5 16,-2-1-18-16,3 2-13 0,-1-1-8 16,1 0-15-16,0 1-12 0,-2 1-7 0,2-1-12 15,0 1-3-15,0 0-4 0,0 0-2 0,0 0-1 16,0-1-4-16,0 1-1 0,-1 0-6 0,1 0-2 15,0 0-8-15,-1 0-11 0,1 0-54 0,0 0-93 16,-1 0-121-16,-1 0-262 0,0 0-237 16,1 0 576-16</inkml:trace>
  <inkml:trace contextRef="#ctx0" brushRef="#br0" timeOffset="324552.1403">9687 7807 0 0,'0'0'0'0,"0"0"0"0,0 0 334 15,0 0 52-15,0 0-63 0,0 0-60 0,0 0-36 0,0 0-23 16,0 0-20-16,0 0-30 0,0 0-24 16,0 0-15-16,-22-1-14 0,22 1-12 15,0 0-10-15,0 0-15 0,0 0-12 16,0 0-12-16,0 0-10 0,0 0-6 0,0 0-7 0,0 0-7 15,0 1-1-15,0-1-4 0,0 0-2 16,0 0 3-16,0 0-4 0,0 0 0 0,1 0 1 0,0 1-7 16,0 0 2-16,3 1 18 0,3 1 16 15,4 0 15-15,4-1 8 0,3 1-12 0,5 0-11 16,1-1-6-16,6-2-6 16,0 1 0-16,2-1-2 0,5 1-2 0,4-1 2 15,0-1-5-15,3-1-1 0,2 0 1 16,-2 0-4-16,2 0-1 0,0 0-2 15,-5-1-6-15,0 3 4 0,-3-1 0 16,-6 0-2-16,-2 1 5 0,-3 0-4 0,-5 0-2 0,-5 0 1 0,-1 0-1 0,-6 0-1 16,-2 1 1-16,-5-1 0 0,-2 0-4 15,-1 0 8-15,0 1 7 0,0-1 8 0,0 0 12 0,0 0 3 16,-1 0 0-16,0 0 1 0,-1 0-10 16,-2-1-5-16,0 1-8 0,1 0-8 0,-3 0 2 15,5-1-1-15,-1 1 0 0,1 0-2 0,-1-1-1 16,2 1 0-16,0-1-5 0,0 1-21 15,0 0-52-15,0 0-88 0,0 0-172 16,0 0-800-16,0 1-570 0</inkml:trace>
  <inkml:trace contextRef="#ctx0" brushRef="#br0" timeOffset="328630.7936">2843 7814 0 0,'0'0'0'0,"0"0"0"0,0 0 0 0,0 0 0 0,0 0 0 16,0 0 0-16,0 0 0 0,0 0 45 16,0 0 199-16,0 0-7 0,0 0 1 0,10-28-17 15,-10 25-32-15,0-1-14 0,1 0-17 0,-1 0-4 16,0-1 1-16,0 0-11 0,0-2-7 0,0 3-7 16,0-2-11-16,0 1-13 15,0-1-9-15,0 1-9 0,-1 1-8 0,-2-2-7 16,3 0-6-16,-3 0-6 0,1 1-5 0,0-3-6 0,-1 3-10 15,2-2-5-15,0 0-3 0,-1 0-5 0,1-1-5 16,-1 0 0-16,1 0-1 0,-1-2 2 0,2 1-2 16,0-2-4-16,0 1-5 15,0-1-4-15,0 0-1 0,0 0 0 0,0 0-1 16,0 2 0-16,0-2 0 0,0 2 1 0,0 1-1 0,0 2 1 16,0 0 0-16,0 2 0 0,0 0-2 15,0 2 1-15,0-1-1 0,2 2-1 0,-2 1-2 0,0 0-1 16,0 0 0-16,0 0-4 15,0 0 1-15,0 0-1 0,0 0-2 0,0 0 1 16,0 0-3-16,0 0-1 0,0 0-2 0,0 0-1 0,1 0-1 16,-1 0-1-16,2 0 1 0,-1 0 3 0,2 0 6 15,0 1 3-15,3 2 0 0,0-1 1 16,1 0-1-16,4 1 0 0,0-1 4 16,2 0-4-16,0 1 2 0,5-1-1 0,-3 1 0 15,4 0 2-15,2-1-2 0,-1-2-1 16,0 1-2-16,4 1 0 0,0-2 2 0,-1 0 1 0,1 1 2 15,2 0-2-15,-1-1 1 0,1 0-2 0,-1 0-1 16,1 0 2-16,2 0-2 0,-1 0 2 0,2-2 0 16,0 2-2-16,0-2 1 0,0 1 0 15,-2 1 1-15,0 0 1 0,1-2-2 0,-4 2 1 16,4 0-1-16,-1 0 0 0,-1-1 1 16,3 1-1-16,-1-1 2 0,2 0-1 0,1-1-1 15,0 2-1-15,1 0 0 0,1 0 0 0,-2 0-1 16,3 0 1-16,-2 0 0 0,0 2 0 0,1-2 2 0,3 0-1 15,0 0 0-15,0 0 0 16,3 0-1-16,1 1 1 0,2-1 0 0,-1 0 0 16,0 0 1-16,3 0 0 0,-3 1-1 15,0-1 1-15,4 0-2 0,-2 0 1 0,1 1 0 0,-1-2-2 16,0 0 0-16,0 0 2 0,0-1 0 0,-1 2 1 16,-2-1 0-16,1 0-1 0,2 0 0 0,0 0-1 15,-1 1 0-15,1-2 1 0,-2 1-1 16,-1 0 0-16,2-1 3 0,-1 2-1 0,-1-1 0 0,1-1-1 15,-1 1-2-15,1 1 1 0,2-1-3 16,0 0 3-16,0 0 0 0,1 1 1 16,-3 0 2-16,1-1-2 0,0-2 1 0,1 2 0 15,-1 1-1-15,-2 0 1 16,-1 0-4-16,-1 0 3 0,1-1 0 0,0 1 0 16,-4 0 2-16,5-1-2 0,-2 1 3 0,1-1 1 0,-4 0-3 0,3 1 1 15,2 0-3-15,-4-1-3 0,1 0 7 16,1 0-3-16,2-2 0 15,-5 3 2-15,4-2-3 0,1 1 1 0,-1 0-1 16,-4-1 1-16,2 2-3 0,-5-1 4 0,3 0 0 16,0 1-1-16,-3-1 4 15,2 0-4-15,0 2 3 0,-3-1-1 0,1 0-4 16,-1-1 4-16,1 1-2 0,3 0-1 0,-1 1 4 0,1-1-3 16,0 0-2-16,3 0 2 0,1 0-2 0,0 0 1 15,1 0 1-15,3 0 0 0,-1 0 0 0,-2 0 1 0,-5 0-1 0,6 0 0 16,-3-1 1-16,-4 1-1 0,5 0 2 0,-2 1-2 15,-3-1-2-15,0 0 0 16,2 0 0-16,-2 0 2 0,4 0 4 16,-4 1-3-16,4-1-2 0,0 0 2 0,-4 0-4 0,4 0 3 15,0 1 1-15,-2-1-3 0,2 0 3 16,-4 0-1-16,3 0 0 0,-4 1 1 0,-1-1-2 0,4 0 1 16,-5 0 1-16,1 0-1 0,-2 0 0 0,1 0 1 15,-3 2-3-15,2-2 0 0,-1 0 5 16,-1 0-4-16,1 0 3 0,0 0-1 0,0 1-5 15,0-1 5-15,-4 0-3 0,4 0 0 0,-4 0 6 16,1 0-4-16,3 0 0 0,-1 1 1 0,-2-1-5 16,2 0 3-16,1 0 2 0,-4 0-2 0,3 0 1 15,-2 0 0-15,-1 0-1 0,2 1 1 0,-3-1 5 16,5 0-6 0,-5 0 2-16,4 0-1 0,-2 0-3 15,-1 0 6-15,2 1-2 0,-4-1 0 0,4 0 4 0,-5 0-5 0,1-1 2 16,-2 1-1-16,2-1-5 0,-3 0 3 0,-1 0-1 0,0 1 2 15,1 0 4-15,0-2-2 0,-1 1-2 0,0 0-1 16,1 0 0-16,-2 0 0 0,-1 0 2 16,1 1 1-16,2-2-4 15,-3 1 4-15,-3 1-3 0,4-1 0 0,-5-1 4 0,3 2-4 0,-3-1 1 16,-2 1 1-16,5-2-8 0,-4 1 7 16,1 0 1-16,0 0-2 0,2 1 7 15,-2-1-6-15,2 1 0 0,0-2 2 0,1 4-4 16,-1-2 2-16,0-2 0 0,-1 2 0 15,-2 0-2-15,4-1 2 0,-2 1 0 0,2-1-2 16,-2 0 6-16,0 1-5 0,2 0 1 16,-1 0 1-16,0 0-7 0,0 0 6 0,1 0 0 0,1 0-1 0,-3 0 6 15,2 0-4-15,-2 0-1 16,1 0 1-16,0 0-5 0,0-2 3 16,0 2 1-16,1 0-1 0,-1-1 3 0,2 1-2 0,-3 1 0 0,4-1 0 15,-4 0 2-15,3-1-2 0,-5 1 0 0,3 0 2 16,0 0-7-16,-4 0 5 15,2-1-1-15,-2 1 0 0,-1 0 6 0,-2-1-4 0,3 1-1 16,-3 0 2-16,2 0-6 0,-1 0 3 16,0 0 0-16,2 0 0 0,-2 0 3 15,2-2 0-15,-1 2-2 0,-1 0 0 0,0 0 0 16,0 0 0-16,0-1 0 0,-2 1 0 16,3 0-2-16,0 0 2 0,-2 0 0 15,0 0 0-15,-2-1 5 0,3 1-5 0,-1 0 1 16,-1 0 0-16,-2 0-4 0,5 0 2 0,-4 0 0 0,-2-1-1 0,2 1 6 15,-2 0-4-15,0 0 0 0,2 1 2 0,-3-1-2 0,1 0-2 16,0 0 2-16,-1 0 0 0,2 0-3 16,-1 0 3-16,2 0-1 0,-3 0 0 0,4 0 3 15,-5 0-3-15,4 0 2 0,-2 0-1 16,-1 0-3-16,2 0 3 0,-2 0 0 0,0 0-1 16,1 0 6-16,-1 0-5 15,2 0 2-15,-2 0-2 0,-1 0-4 0,4 0 4 0,-3 0 0 0,-2 0-1 16,3-1 2-16,-1 1-3 0,-1 0 1 0,1 0 1 15,-1 0-2-15,2 0 2 0,-2 0-1 0,0 0 1 16,-1 0-1-16,3 0 2 0,-2 0-2 16,-1 0 2-16,0 0 0 0,-1 0 0 0,0 0 1 15,0 0-1-15,0 0-3 0,0 0 1 0,0 0-1 16,0 0-1-16,0 0 3 0,0 0-4 16,0 0-1-16,0 0 1 0,0 0-3 0,0 0 1 15,0 0 0-15,0 0 0 16,0 1 4-16,0 0 0 0,2 2 1 15,-1 0 1-15,1 0 1 0,-1 1-2 0,0 0 1 16,-1 1 0-16,1 0-3 0,-1-1 1 16,0 2 2-16,0 0-2 0,0-1 4 0,0 2-1 0,0 1-1 15,0 1 2-15,1 0-3 0,-1 1 2 0,0 2 1 16,0-1-2-16,0 2 4 0,0 1-2 0,0 3 0 16,-1-4 1-16,0 0-1 0,0 1 1 15,0-2 1-15,1-1 0 0,1 1 2 0,-1-1 0 0,0 1-1 0,0-1-1 16,0 1 1-16,1-3 1 0,0 4 0 0,1-2 1 15,-2 1-3-15,0-1-1 0,0-1 3 0,2 0-3 16,-1-1 5-16,-1 0-2 0,0 1-1 16,0-2 1-16,0 0-4 15,0 1 0-15,0-2 2 0,0 0 0 0,0-2 1 16,0 1-2-16,0-1-1 0,2 1-2 0,-1-2 3 16,-1 1-1-16,1-2 1 0,0 1 2 15,0 0-3-15,0-2 0 0,-1 1 0 0,0-2-2 0,0 0 3 0,0 0-1 16,0 1 0-16,2 0 1 0,-2-1-3 0,0 0 2 15,1-1 1-15,-1 0-2 0,0 0 3 0,0 0 2 16,0 0 1-16,0 0 1 0,0 0 3 16,0 0 5-16,0 0 6 0,0 0 1 15,0 0-1-15,0 0-10 0,0 0-21 16,0-4-41-16,-1 1-62 16,-2-3-193-16,0 1-836 0,-1 1-587 0</inkml:trace>
  <inkml:trace contextRef="#ctx0" brushRef="#br0" timeOffset="329230.1966">10837 6815 829 0,'0'0'527'0,"0"0"-99"0,0 0-124 16,0 0-24-16,0 0-51 0,0 0-43 15,0 0-58-15,0 0-43 0,0 0-39 16,0 0-27-16,0 0-9 0,0 0-8 0,6-13-3 0,-6 17 4 0,0 0 6 16,0 3 9-1,0 1 7-15,1 2 6 0,-1-1-4 0,1 1-2 0,-1 1-3 0,1 1-5 16,-1 1 5-16,0 1 6 0,0 0-1 0,-1-1 3 16,0 2-8-16,0 2-8 15,1-2-3-15,-2 0-5 0,2 1-1 0,0-1 1 16,0-3-1-16,0 3 3 0,0-1-2 0,0-2 1 15,0-1 0-15,0-1 0 16,0-1 0-16,0-2-1 0,0-1-1 16,0-1-4-16,0-1 3 0,0 0-2 0,0-2 0 0,0 1 4 0,2-2-3 0,-1 0-1 15,-1-1-5-15,0 0-15 0,1 0-17 0,-1 0-30 16,0 0-52-16,0 0-88 0,0-1-359 16,0-2-1062-16</inkml:trace>
  <inkml:trace contextRef="#ctx0" brushRef="#br0" timeOffset="329646.2926">11156 6835 1074 0,'0'0'392'0,"0"0"-69"16,0 0-97-16,0 0-30 0,0 0-45 0,0 0-47 15,0 0-31-15,0 0-15 0,0 0-14 0,0 0-12 16,0 0-9-16,0 0-2 0,0 0 4 0,-42 41 3 15,40-33 3-15,2 0 0 0,0 2-2 16,2-1 2-16,-1 0 2 0,5 2 1 0,1 1-1 16,1-1-3-16,4 1-2 0,0-1-6 0,1 0-3 15,3 2-2-15,0-2-4 0,-1-1-2 0,0 2-1 16,0-2-3-16,1-1-2 0,-6 2 0 16,2-1 0-16,-3-1 0 15,-2-2 0-15,0 0-3 0,-2 0 0 0,1 0 1 0,-1-1-2 0,-3-1 1 16,1 2 0-16,-1-1-2 0,-2 0 2 15,0-1 2-15,0 0 1 0,0-3 2 0,-3 1 4 16,-1-1 1-16,-1 0 1 0,-1 1 1 16,-3-2 1-16,0-1-3 0,-5 0 0 0,2 0-4 15,-5 0-3-15,-1 0-5 0,1-4-7 0,0 0-9 16,-2-1-20-16,2 1-33 0,1-2-46 16,0 0-52-16,2-1-115 0,5 3-405 15,5 0-870-15</inkml:trace>
  <inkml:trace contextRef="#ctx0" brushRef="#br0" timeOffset="330029.9417">11263 6797 1774 0,'0'0'389'16,"0"0"-103"-16,0 0-35 0,0 0-61 0,0 0-42 15,0 0-52-15,0 0-44 0,0 0-23 0,0 0-15 16,0 0-2-16,0 0-2 0,0 0 0 16,0 0 0-16,0 0 0 0,94-25 1 0,-77 25 0 15,1 0 0-15,-1 0-2 0,2 1-3 16,-2-1 2-16,-2 2-1 0,4-2 2 0,-4 0 2 16,-1 1-2-16,-3-1-1 0,-1 1-2 0,-2-1-2 15,-3 0 4-15,-1 1 2 0,0-1-1 0,-4 0 3 16,0 0 1-16,0 0 4 0,0 0 1 15,0 0 2-15,0 0-1 0,0 0-2 0,0 0 0 16,0 0-7-16,-3 0-1 0,3 0-3 16,-1 0-4-16,1 0 0 0,-1 0-6 0,-1 0-2 15,-1 1 1-15,0 2-1 0,-4 0 2 16,2 1-3-16,-1 2-22 0,1 1-29 0,-2 0-55 0,-1 4-98 16,0-2-225-16,4-3-831 0</inkml:trace>
  <inkml:trace contextRef="#ctx0" brushRef="#br0" timeOffset="333647.9891">11656 9218 855 0,'0'0'466'0,"0"0"-144"16,0 0-36-16,0 0-20 0,0 0-21 0,0 0-53 0,0 0-48 15,0 0-39-15,0 0-18 0,0 0-10 0,0 0-11 16,0 0-2-16,16-11-11 0,-16 11-9 15,0 0-15-15,0 0-11 0,0 0-7 0,0 1-9 16,0 2 11-16,1 1 7 0,0 2 4 0,2 0 5 16,-1 3-5-16,-1 0-3 0,2 2 3 0,-2 0-1 15,1 0 4-15,-2 1-5 0,2 2-5 16,-1 0-6-16,0 0-2 0,1 0 0 16,-2 1 2-16,1 0 3 0,-1-1-7 15,0 1 1-15,0-1-1 0,0-1-3 0,0-1 2 16,0-1-1-16,0-1-1 0,0-1 2 0,-1-1-5 15,1-1 3-15,-2 0 1 0,2-2-2 0,0 1 5 0,2-2-5 16,-2-1-2-16,0 0-1 0,-2-1-2 0,2 0 4 16,0-1 2-16,0-1-1 0,0 0-1 15,0 0-2-15,0 0-2 0,0 0-3 0,0 0-1 0,0 0-10 16,0 0-16-16,0-1-22 16,2-1-35-16,-1-3-43 0,3 1-63 15,1-3-128-15,-2 2-385 16,1 1-922-16</inkml:trace>
  <inkml:trace contextRef="#ctx0" brushRef="#br0" timeOffset="334098.4587">11909 9201 1769 0,'0'0'331'0,"0"0"-48"0,0 0-43 0,0 0-39 15,0 0-39-15,0 0-39 0,0 0-33 0,0 0-20 16,0 0-14-16,0 0-15 0,0 0-4 0,0 0-5 16,0 0-3-16,0 0-2 0,-7-9-4 0,11 9-6 15,-3-2-1-15,4 2-6 0,1-1-1 16,2 0 1-16,4 0-3 0,-1-1 1 0,2 2-4 16,2-1 0-16,2 1-1 0,2 0-1 0,-1 0 3 15,1 0-1-15,1 0 1 0,0 0-3 16,-2 0 0-16,-1 1-1 0,-2 2 0 0,1-1 3 15,-3 2-2-15,-3 0-1 0,0 1 0 16,-3-1-3-16,-2 0 2 0,0 2 1 0,-1-1 2 16,-2 3 1-16,-1 0-1 0,-1 1-1 15,0 2 1-15,0 0 3 0,0 2 2 0,-4 0 4 0,-2 2 0 16,2 0-4-16,-3-1 0 0,1 3 0 0,-1-1-1 16,-2 0 4-16,0 0-2 0,0-1-2 15,-1-1-2-15,2-1-4 0,-1 1 1 16,0-2 0-16,2-1 2 0,-1 1 0 0,2-2-3 15,0-2 0-15,2 0-2 0,0-1-3 0,2 0 1 0,1-2-4 16,0-1-10-16,1-1-13 0,0-1-18 16,0-1-29-16,0-1-32 0,0 0-49 0,0 0-74 15,0 0-138-15,0-3-580 16,0 1-689-16</inkml:trace>
  <inkml:trace contextRef="#ctx0" brushRef="#br0" timeOffset="334486.5638">12080 9325 1224 0,'0'0'550'0,"0"0"-130"0,0 0-93 0,0 0-62 16,0 0-69-16,0 0-67 0,0 0-55 0,0 0-23 16,0 0-8-16,0 0 0 0,0 0 4 15,0 0 0-15,0 0-2 0,35 0-9 0,-21-1-9 16,1 1-5-16,1-2 0 0,0 1-5 0,1 0-1 15,0 0-4-15,3 0-6 0,-2 0 1 0,0 1-1 16,-2-2 0-16,2 1 2 0,-4-1-2 0,-1 1 0 16,0 0-2-16,-3-1 0 0,-1 1 0 15,0 0 2-15,-4 1 2 0,-2-1-3 0,0 1 2 16,-2 0-1-16,1 0 1 0,-2 0 3 16,0 0-1-16,0 0 2 0,0 0-2 0,0 0-1 0,0 0 1 15,0 0-1-15,0 0-1 16,0 0 4-16,0 0-3 0,0 0-3 0,0-1-2 0,0 1-4 15,0-1 1-15,0-1 0 0,0 2 0 16,0-1-10-16,-3 1-19 0,2 0-35 0,-1 0-58 16,0 0-65-16,0 1-190 0,-1 2-855 15,0-1-495-15</inkml:trace>
  <inkml:trace contextRef="#ctx0" brushRef="#br0" timeOffset="338929.7664">6989 6871 422 0,'0'0'676'0,"0"0"-210"16,0 0-90-16,0 0-66 0,0 0-53 16,0 0-53-16,0 0-41 0,0 0-39 0,0 0-20 15,0 0-24 1,0 0-23-16,0 0-17 0,7-51-21 0,-7 51-9 16,0 0-9-16,0 2-4 0,0 0 6 0,0 3-5 0,1 2 3 15,0 1 3-15,2 1-3 0,-1 3 5 0,-1 1 2 16,0 1 4-16,-1 1 3 0,2 1-1 0,-2 1 3 15,0 1-4-15,0 2 1 0,-2 0 3 16,1 0-4-16,-4 2 2 0,2-1-6 0,1-1 0 16,-3-2-1-16,3 0-1 15,0-1 6 1,-2-2-6-16,1-3 0 0,2 1-1 0,-1-4-7 16,2-4 6-16,-1 0-2 0,1-2 3 15,0-2 2-15,0 2-4 0,0-2 0 16,0-1-1-16,0 1 1 0,0-1 3 0,0 0 2 0,0 0-1 0,0 0-5 15,0 0-9-15,0 0-16 0,0 0-20 0,0-1-18 0,-1-1-47 0,1-2-92 0,0-2-224 0,0 1-638 16,0 1-593-16</inkml:trace>
  <inkml:trace contextRef="#ctx0" brushRef="#br0" timeOffset="339458.4609">6926 6784 140 0,'0'0'560'0,"0"0"-95"16,0 0-129-16,0 0-37 0,0 0-29 15,0 0-53-15,0 0-57 0,0 0-55 0,0 0-34 16,0 0-18-16,0 0-7 0,0 0-4 0,0 0-5 16,0 0-3-16,122-34-6 0,-103 40 3 0,2 2-5 15,0 1-6-15,-2 3-2 0,3 1-9 16,-2 0-2-16,0 3 2 0,-1 0-4 0,-1-1 5 15,-5-1-1-15,-2 3 2 0,2-2 1 16,-3 1-2-16,-2-1-3 0,1 1 0 0,-4 0 0 16,0 1 3-16,-5 1 4 0,0-3 4 15,0 1 0-15,0-2 5 0,-2 0 0 0,-5 2 4 0,-2-4 7 16,-1 2-5-16,-1-2-1 0,-2 0-3 16,-5 1-5-16,-1-2 3 0,-3 1-1 0,0-1-3 15,-4-1-1-15,2 0-5 0,-4 0-3 0,4 0-1 16,-3 0 0-16,4-2-1 0,-2 0-1 15,0-1 0-15,5-1-1 16,-2-3 1-16,3 0 3 0,4 0-1 0,-1-1 6 0,4-1 0 0,-1-1 1 0,5 1 0 16,-1-1-1-16,1 0 0 15,-1 0-3-15,5 0 2 0,-3 0-3 0,5 0-3 0,-2 0 2 16,0 0-5-16,4 0 3 16,-2 0 0-16,2 0 0 0,-2 0 2 0,2 0-3 15,0 0-1-15,0 0-1 0,0 0-1 0,0 0 1 0,0 0-1 16,0 0-3-16,0-1 1 0,0 1-4 0,0 0 3 15,0-1-1-15,0 1-7 0,2 0-17 0,-1 0-37 16,2 0-51-16,4 0-112 0,-4 0-465 16,3 0-1039-16</inkml:trace>
  <inkml:trace contextRef="#ctx0" brushRef="#br0" timeOffset="353474.6235">2835 7379 0 0,'0'0'437'0,"0"0"16"16,0 0-85-16,0 0-36 0,0 0-42 0,0 0-52 15,0 0-54-15,0 0-38 0,0 0-26 16,0 0-15-16,0 0-8 0,0 0-14 0,2-26-10 16,-2 24-7-16,1 0-4 0,-1 0-2 0,0-2-3 15,1 2-7-15,-1 0-7 0,0-2-10 0,0 1-6 16,1-1-6-16,-1 0-2 0,0 1-3 0,2-2-1 16,-2 0-1-16,0 2-4 0,1-2-1 15,-1 1 0-15,2-1-2 0,-1 0-1 0,1-1-1 16,0 0-3-16,-1 0 2 0,1 1 0 0,1 0 0 15,-2 0 1-15,0 0-3 0,1 0-1 16,-2-1 0-16,1 1-2 0,1 1 2 0,-1 0 0 16,1 1-1-16,-1-1-7 0,0-1-18 0,0 2-29 15,0-2-37-15,1-1-44 0,0 0-73 0,2-3-207 16,-3 3-553-16,3 3-608 0</inkml:trace>
  <inkml:trace contextRef="#ctx0" brushRef="#br0" timeOffset="353724.9636">2897 6913 1097 0,'0'0'469'0,"0"0"-134"0,0 0-75 0,0 0-38 16,0 0-51-16,0 0-43 0,0 0-39 15,0 0-30-15,0 0-19 0,0 0-10 0,0 0-5 16,0 0-9-16,0 0-3 0,0 0-5 0,7-68-2 15,-5 64-2-15,0 1-2 0,-1 0 0 0,1-1 0 16,-2 0-2-16,1 0-3 0,1 1-11 16,-1-1-22-16,-1-1-42 0,2 2-36 0,-2-1-55 15,1-2-99-15,1 1-113 0,-1-2-200 0,-1 3-214 16,2-1 256-16</inkml:trace>
  <inkml:trace contextRef="#ctx0" brushRef="#br0" timeOffset="353964.9242">2954 6585 0 0,'0'0'0'0,"0"0"0"0,0 0 465 0,0 0-21 16,0 0-50-16,0 0-95 0,0 0-38 0,0 0-27 16,0 0-36-16,0 0-39 0,0 0-35 15,0 0-18-15,0 0-15 0,-2-82-16 0,2 75-17 16,0 0-15-16,0 2-16 0,0 0-7 0,2 0-7 16,-1 2-6-16,-1-1 1 0,2 2-4 15,-2 0-1-15,1 0 1 0,-1 1-2 0,1 0-2 16,-1-1-2-16,0 1-5 0,0 1-15 0,0-2-25 15,0 1-27-15,0 1-15 0,0 0-80 16,0-1-130-16,0 1-248 0,0-2-365 16,0 2 41-16</inkml:trace>
  <inkml:trace contextRef="#ctx0" brushRef="#br0" timeOffset="354416.9609">2950 6361 0 0,'0'0'0'0,"0"0"420"0,0 0 71 0,0 0-76 15,0 0-86-15,0 0-74 0,0 0-40 16,0 0-42-16,0 0-36 0,0 0-31 0,0 0-38 0,0 0-23 16,0 0-15-16,0 0-2 0,-19-86-3 0,19 81 0 15,0 0-2-15,0 0-5 0,0 1-2 16,0-2-6-16,0 1-2 0,0 1-5 0,0-1-3 16,0 1 3-16,0-1-1 0,0 1-1 0,0 1 1 15,0 0-1-15,0 1 1 0,0-2 4 16,0 2 2-16,0-1 2 0,0 1 0 0,0-2-3 15,0 2-3-15,0-1-2 0,0-2-2 0,-1 1-1 16,1 1 0-16,0-2-1 0,0 2 2 16,-1-1 0-16,1 0 2 0,0 1 2 0,-1 0-1 15,-2 0 1-15,3-1 1 0,-1 2-2 16,1 0 0-16,-1-2 1 0,1 3-1 16,0 1-1-16,-2-1 1 0,2 1-2 15,0-1 1-15,0 1 0 0,0 0-2 0,0 0-1 0,0 0 0 0,0 0 1 16,0 0 0-16,0 0 0 0,0 0 0 15,0 0 1-15,0 0 2 0,0 0 1 0,0 0 3 16,-1 0-2-16,1 0-2 0,0-1-4 0,-1 0-2 0,0-2-3 16,0 3-1-16,-1-4-6 0,1 1-4 15,-2 0-9-15,3-2-11 0,-2 2-4 16,1-1 2-16,-1-1-1 0,0 0-7 0,-1 1-11 16,2-1-25-16,1 0-40 0,-1 1-39 15,-1 0-55-15,-1 1-98 16,2 0-137-16,-1 2-254 15,2 0 143-15</inkml:trace>
  <inkml:trace contextRef="#ctx0" brushRef="#br0" timeOffset="355011.6261">2876 6045 0 0,'0'0'76'15,"0"0"387"-15,0 0-60 0,0 0-74 0,0 0-45 16,0 0-41-16,0 0-31 0,0 0-36 15,0 0-31-15,0 0-29 0,0 0-21 0,0 0-15 0,0 0-17 16,0 0-15-16,-18-23-21 16,16 24-13-16,-3 3-5 0,1 0-2 0,-3 3 2 15,2 0 5-15,-2 3-1 0,-1 1 8 0,-3 0 4 0,1 2 4 16,1 1 6-16,-2 0-5 0,1 1-3 16,0-1 0-16,0 2-6 0,0-1 2 0,2-1-3 15,-2 0-5-15,4-2 0 31,-2 2-5-31,2-4 1 0,1 1-1 16,-1-1 1-16,3-2-2 0,1 0-3 0,0-2-1 0,-1-2-3 0,1-1 0 0,1 0 0 16,1-1 0-16,0 0 2 0,0-1-1 0,0 1-1 0,0-1 2 15,0-1-6-15,0 1 3 0,0-1-1 16,0 0-7-16,0 0-4 0,1 0-19 0,1 0-16 0,-1 0-28 0,3-4-47 16,-2 0-66-16,5-1-152 0,-1 0-426 15,-2 0-757-15</inkml:trace>
  <inkml:trace contextRef="#ctx0" brushRef="#br0" timeOffset="355401.0907">2873 6066 394 0,'0'0'578'0,"0"0"-115"0,0 0-132 15,0 0-29-15,0 0-59 0,0 0-58 16,0 0-50-16,0 0-65 0,0 0-50 0,0 0-21 0,0 0-1 15,0 0 5-15,0 0 2 0,0 0 7 0,23 2 3 16,-18 5 4-16,3 1 6 0,1 0 5 16,-2 0 6-16,2 2-4 0,2-1 0 0,-1 1-5 15,0 0-8-15,3-2 2 0,-2 3-2 0,0-2 0 16,0 2 5-16,0-3-3 0,2 2 5 16,-1 0 0-16,1-3-5 0,-1-1-3 0,-2 1-7 15,0-3-2-15,0 1-1 0,-2-1-1 16,-2 0-1-16,0-2-1 0,-1 0 0 0,-2 1-3 15,-1-2 2-15,-1-1-2 0,-1 2 0 0,1-2 5 16,-1 1-2-16,0-1 8 16,0 0 6-16,0 0-2 0,0 0 9 0,0 0 0 15,0 0-2-15,0 0 4 0,0 0-9 0,0 0-3 16,0 0-2-16,0 0 0 0,0 0-7 0,0 0-1 0,0 0-3 16,0 0-8-16,0 0-11 0,0 0-29 0,0 0-56 15,-1 3-49-15,1 1-113 0,-1 0-503 16,1-1-885-16</inkml:trace>
  <inkml:trace contextRef="#ctx0" brushRef="#br0" timeOffset="357187.5126">2835 5981 0 0,'0'0'386'0,"0"0"-58"0,0 0-59 15,0 0-14-15,0 0-20 0,0 0-27 16,0 0-35-16,0 0-47 0,0 0-57 15,0 0-41-15,0 0-26 0,0 0-15 0,-5-16-2 16,5 16-1-16,0 0 0 0,0 0 9 16,0 0 7-16,0 0 6 0,3 0 8 0,0 1 1 0,0 0 4 15,1-1 3-15,3 0 8 0,-1 0 1 0,-1 0 3 16,4 0-4-16,2 0-6 0,-2 0-3 0,1-1-8 16,1 0-4-16,1 1-2 0,-1 0-5 0,1-2 2 15,2 2 1-15,2 0-1 16,-2 0 0-16,1 0-4 15,0 0 0-15,1 0 1 0,0 0-2 16,3 2 4 0,0 0-3-16,2-1 2 15,-1 1 0-15,1-1 2 0,1 0 1 0,0 0 1 0,2 2 1 0,0-1-2 16,0 1-1-16,3-2 0 0,-1 0-6 0,3 0 5 0,-1 0 0 0,1 2-1 0,0-3 5 0,-3 1-4 0,3 0 0 0,-3 1 1 16,0-1-6-16,2 3 3 0,1-2 1 15,1-1 0-15,0 2 2 0,0-2-2 16,1 0 0-16,1 1-3 0,-2-1 3 0,2 0 0 15,2-1-2-15,0 0 4 0,-1 1-6 0,4-1 3 0,-1 0 0 16,-2 0-1-16,3-1 6 0,1 1-6 16,1-1 0-16,1 1 1 15,-3-1-6-15,2 2 5 0,1-1 0 0,-1 0 0 0,0 0 4 0,-3 0-3 16,3 0 0-16,2 0-2 0,-4-1 3 0,-1 1-3 16,2 0 1-16,1 0 1 0,0-1-3 0,-4 0 2 15,4 0 0-15,-1 1 0 16,2-1 3-16,0 0-2 0,-2-1 0 0,3 2 0 0,-2-1-5 15,0 0 6-15,-2-1-1 0,1 1 0 16,0-1 6-16,1 1-3 0,-3 0 0 0,1 1 2 0,3 0-1 16,-1-1 2-16,-1 0 3 0,3 1-3 15,-1 0-3-15,-1 0 1 0,-2 0-2 0,4 0 0 16,-1 0 3-16,0 1-1 0,0-1-1 0,-2 0 1 16,2 0-6-16,0 1 2 0,1-1 0 15,-3 0 0-15,2 0 4 0,3 2-2 0,-4-2 3 0,1 2 2 16,4-2-4-1,-1 2 7-15,-1-2-4 16,2 0 1-16,1 0 1 0,0 1-5 0,3-1 0 0,2 0 0 0,-1 0-1 16,0 1-1-16,0-1 1 0,0 0 0 0,2 3-3 15,-1-2 3-15,0-1-2 0,1 2-1 0,0-1 5 0,-1 1-3 16,2-1 0-16,-1 3 2 0,0-3-6 16,1 1 4-16,4 0-1 0,-4-2-1 0,0 2 4 0,0-1-2 15,-2-1 0-15,2 1 1 16,0 0-4-16,-2-1 2 0,1 0 0 15,0 0 0-15,-1 1 1 0,2-1 0 0,-2-1 2 16,0 1-2-16,2-1 3 0,-2 0-3 0,0 2 0 16,-2-2 1-16,-4 0-4 0,0-1 3 0,1 4-1 0,-3-4-1 15,1 2 6-15,2 0-2 0,-1 2-1 0,-3-2 1 16,2 0-6-16,3 0 2 0,-4 1 0 0,0-1 0 16,-1 1 2-1,1 0-2-15,3 1 0 0,-3 1 0 0,1-2 0 0,-3 0 2 16,2 0 2-16,1 1 0 0,1-2-1 0,-1 1-1 0,0 1 0 15,-1 0 0-15,4-2 0 16,-2 1 0-16,-1 2 1 16,3-2-1-16,-2 0-2 0,4 1 1 0,-1-2 1 0,1 0-1 0,3 1 2 0,-2 1-2 15,1-1 0-15,0-1 0 0,-1 3-2 0,-1-2 2 0,-2-1 0 16,2 1-1-16,-4 1 1 0,0-1-1 16,1 1 0-16,-3-1 1 0,0 2-1 15,-2-2 2-15,1 0-1 0,0 0 0 0,-1 2-2 16,-2-3 2-16,-1 1-1 0,-4 0 0 0,-2-1 3 15,-5 3-2-15,2-3 2 0,-5 1 1 0,-1 0-2 0,1 0 1 16,-6-1 0-16,0 0 2 16,0 1 1-16,-3 1 1 0,-1-2 2 0,0 1-1 0,-3 0-1 15,-2-1-2-15,0 1-3 0,-1 0 0 16,-3-1-2-16,-1 1 0 0,-3-1 4 16,0 0 4-16,0 0 8 0,0 0 7 0,0 0 6 15,0 0 3-15,0 0-4 0,0 0-1 0,0 0-7 0,0 0-6 16,-2 0-6-16,2 0-9 15,-1 0-10-15,-1 0-36 0,1 3-50 0,-2 0-87 16,-2 0-411-16,2-1-980 0</inkml:trace>
  <inkml:trace contextRef="#ctx0" brushRef="#br0" timeOffset="363204.2117">13392 12073 0 0,'0'0'0'15,"0"0"125"-15,0 0 433 0,0 0-52 0,0 0-75 0,0 0-69 16,0 0-70-16,0 0-58 0,0 0-50 0,0 0-31 15,0 0-28-15,0 0-22 0,5-17-18 16,-5 17-18-16,0 0-12 0,0 1-14 0,0-1-10 16,0 2-11-16,0-1-9 0,0 1-2 0,0 1 2 15,0 3 6-15,0 2 2 0,2 1 0 16,-2 2-4-16,2 4-1 0,-1 0 2 0,2 4 3 16,-3 0-1-16,0 4-1 15,2-1-5-15,-2 2-3 0,0-1-2 16,1 1-1-16,-1-2 2 0,-1 1-4 0,-1-4 0 0,1 0-1 15,-1-2-2-15,2 0 2 0,-1-3 0 0,0-4 0 0,0-1 1 16,1-3-6-16,0-1 2 0,0-3-2 0,0-1 1 16,0-1 2-16,0 0-2 0,0 0-1 15,0-1-3-15,0-4-2 0,2-1 0 0,2-5-3 16,0-1 5-16,-2-3 0 0,3-4 0 16,-2 0 2-16,-2-2-2 0,3-1 3 0,-1-2-3 15,-1-1 4-15,-1 0 2 0,0 1-2 16,-2-1 5-16,1 2-4 0,0-1-2 0,0 3 3 0,0 4 0 15,-2 2 3-15,1 4 1 0,-1 2 0 16,1 2-2-16,-1 3 0 0,2 3 2 0,-1 0 0 0,1 1 0 16,-1 0-1-16,1 2-6 0,0 3 2 0,0 5-2 15,0 3 2-15,0 5 4 16,0 2-4-16,0 0 2 0,0 3-1 16,-1-1-2-16,-2 0 2 0,0 0 1 0,3 0 0 0,-3-2 2 15,2 1-3-15,-1-2 1 0,-1 0-3 16,1-3-3-16,0-1 2 0,1-4 0 0,1-1 1 0,1-4-1 15,-1-1-4-15,0-3-3 0,0-2-4 0,0 0-3 16,0 0-7-16,0-6-2 0,0-2-4 0,2-4-5 16,3-1 3-16,-3-1-2 0,0-3-3 15,2 0-3-15,-1-2-7 0,-1-1-4 0,-2-1-5 0,2 1 0 16,0 0 5-16,1 0 7 16,-1 2 9-16,-1 2 6 0,-1 0 1 15,1 3 1-15,-1 3-1 0,0 2 0 0,0 2-5 0,0 2-10 16,0 3-17-16,-1 0-38 0,1 1-54 0,0 0-11 0,0 1-25 15,0 5-74-15,0 0-190 16,0-1-356-16,0-3 216 0</inkml:trace>
  <inkml:trace contextRef="#ctx0" brushRef="#br0" timeOffset="363530.9979">13481 12025 406 0,'0'0'544'0,"0"0"-72"0,0 0-86 0,0 0-52 16,0 0-29-16,0 0-51 0,0 0-56 0,0 0-50 15,0 0-42-15,0 0-24 0,0 0-13 0,0 0-9 16,0 0-4-16,0 0-10 0,-1-13-9 0,1 13-4 16,1 2-14-16,-1 1 2 0,0 2-1 0,0 3-1 15,0 2 6-15,-1 1-4 0,0 2-2 0,-1 0-4 16,-2 1 0-16,2 4-4 0,1 1-2 15,-1 2 1-15,0 0-2 0,-2 0 0 0,1 3-1 16,-1-1-2-16,-1 1 1 0,0 0-2 0,-1 0 0 16,-1-1 0-16,4-1-4 0,-2-2 0 15,1-1 1-15,-1-3-2 0,-1-3 4 0,2 0-3 16,0-2-2-16,1-1-7 0,-1-1-19 16,0 0-17-16,3-2-24 0,-1 0-32 15,-1-2-37-15,-1 1-60 0,3-2-110 0,-1 1-227 0,-1-2-541 16,2-1-204-16</inkml:trace>
  <inkml:trace contextRef="#ctx0" brushRef="#br0" timeOffset="363980.3044">13308 12617 922 0,'0'0'384'0,"0"0"-81"0,0 0-28 16,0 0-23-16,0 0-9 0,0 0-44 0,0 0-38 15,0 0-32-15,0 0-31 0,0 0-25 0,0 0-19 16,0 0-19-16,0 0-8 0,0 0-7 15,20 54-9-15,-20-47 0 0,1-1-5 0,-1 3 0 16,1-1 0-16,-1 3-3 0,0-2-2 0,0 2-8 16,0-2-13-16,0 0-20 0,-1 1-19 0,0 1-26 15,0 0-27-15,-3-3-39 0,-1 2-48 16,2-2-47-16,-2-2-34 0,2 0-16 0,-2 0 16 16,1 0 31-16,-1-1 43 0,-1 0 60 0,2 1 45 15,-2-1 39-15,4-2 29 0,-3 2 17 0,3-2 32 16,1-1 58-16,1 1 62 0,-1-1 62 15,1 0 38-15,1 2 6 0,-1-1-15 0,0 2-18 16,0 0-16-16,0 1-15 0,0 0-18 16,0 0-18-16,0 1-16 0,0 0-20 15,0 0-13-15,0 0-8 0,0 2-14 16,0 0-12-16,0-1-9 0,0 3-14 0,0 0-5 16,0-2-6-16,0 0-5 0,0 0 2 15,0 1-4-15,0-1 0 0,-1 1-4 0,0 0-1 0,-2 1-2 16,0-1-3-16,1-1 1 0,-2 2-2 0,2-2-1 0,-1-2 2 15,1 0-4-15,-1 0 1 0,1-1-3 16,-1-3 0-16,2 2 1 0,-1-1-3 0,0 0 2 0,-1-3-2 16,2 1-2-16,0-2 2 0,-1 1-8 15,2 0-18-15,0-1-34 0,0 0-50 0,0 0-80 16,0 0-170-16,-1 0-676 0,1-1-637 16</inkml:trace>
  <inkml:trace contextRef="#ctx0" brushRef="#br0" timeOffset="364866.3482">13498 11532 47 0,'0'0'763'0,"0"0"-331"0,0 0-72 0,0 0-38 0,0 0-32 0,0 0-43 0,0 0-49 16,0 0-48-16,0 0-39 0,0 0-25 16,0 0-24-16,0 0-8 0,0 0-2 0,-18-34 1 0,20 32-8 15,2-2-1-15,0 2-7 0,-2-1-8 16,4 1-1-16,-2 1-6 0,4 0-5 0,-2-1-1 16,0 1-11-16,2 1 4 0,-1 0-4 0,0 0-3 15,1 3 5-15,0 1-4 0,-1 3-1 16,0 2 1-16,-1 0-4 0,-3 4 2 15,1 0 1-15,0 2 2 0,-3 1 3 0,0 1 1 16,-1 2 0-16,0 0-1 0,0 0 4 0,-2 0-4 0,-4-2-1 16,2 0 3-16,-5-1-4 0,0-2 1 15,0 1 1-15,1-3-2 0,1-1 0 0,-2-1 0 16,1-1-1-16,3-2 1 0,0 0-3 0,3-3 1 0,1-1-3 16,-1-2 1-16,2-1 1 15,0 0 0-15,0 0 0 0,2 0 0 16,0 0 2-16,6-4 4 15,0 0 0-15,7-3 3 0,-3 0-2 16,6-2-5-16,-3 0 0 0,2-1-2 0,1 1-2 0,2 0 3 16,2 0-2-16,-3 1-2 0,2-1-1 15,1 1-12-15,-1 1-11 0,4-2-23 16,-6 2-28-16,-2-1-32 0,1 2-38 16,0-1-50-16,-5 0-105 0,3-1-231 0,-5 2-520 0,-6 1-127 0</inkml:trace>
  <inkml:trace contextRef="#ctx0" brushRef="#br0" timeOffset="365276.2356">14039 11451 1121 0,'0'0'494'0,"0"0"-119"15,0 0-57-15,0 0-60 0,0 0-33 16,0 0-60-16,0 0-47 0,0 0-36 0,0 0-26 0,0 0-17 16,0 0-11-16,0 0 0 0,0 0 1 0,0 0 1 15,-15 6 1-15,10 1-5 16,0-1-1-16,0 0-5 0,-2 5-5 0,3-1 2 0,-5 0-3 15,5 1-2-15,-2 3-2 0,0-2-4 0,2 1-1 16,0 0-2-16,1 0-1 0,1 0 1 16,2-2-1-16,2-1-2 0,-2-1 0 0,4 0 0 15,1-3 2-15,3-3 1 0,0 1 2 0,0-3 0 16,3-1 1-16,0 0 1 0,1-5-3 0,-1 0 3 16,1-2-3-16,1 0 1 31,-1-1 0-31,-1-2-1 15,0 0 0-15,-2-2 1 0,-2-1 2 0,0 2 2 0,0-1-2 0,-5 1 3 16,-1-1-3-16,0 2 0 0,-1-2 3 0,0 2-4 0,-2 0 3 16,-6-1-2-16,3 2-1 0,-3 0-1 0,0 0-1 15,-1 2 0-15,0 0-1 0,-3 4-1 0,2-2-2 0,-1 3-5 0,1 2-6 16,1 0-30-16,0 0-59 0,-2 6-130 16,6-2-666-16,-1 0-891 15</inkml:trace>
  <inkml:trace contextRef="#ctx0" brushRef="#br0" timeOffset="367128.9844">13801 10931 0 0,'0'0'435'0,"0"0"24"0,0 0-117 16,0 0-54-16,0 0-43 0,0 0-45 16,0 0-42-16,0 0-32 0,0 0-19 0,0 0-14 15,0 0-12-15,15-78-15 0,-15 74-14 16,1-1-11-16,1 0-11 0,0 2-9 15,1-2-6-15,-2 0-6 0,0 0-2 0,1-2-4 0,1 1-4 16,0-1-9-16,-2 0-23 0,0-1-52 16,1 1-106-16,1-2-192 0,0 3-464 15,-2 2-381-15</inkml:trace>
  <inkml:trace contextRef="#ctx0" brushRef="#br0" timeOffset="367411.3286">13837 10176 1150 0,'0'0'303'0,"0"0"-16"0,0 0-95 0,0 0-40 15,0 0-15-15,0 0-30 0,0 0-29 0,0 0-24 16,0 0-19-16,0 0-11 0,0 0-4 0,-29-118-5 16,35 109-6-16,-4-2-7 0,1 1-4 15,2-1-4-15,-2 1-2 0,1 0-10 16,0-2-27-16,-2 2-45 0,1-1-67 0,2 1-79 0,-3 0-114 15,2-2-196-15,-1 3-222 0,-2 3 429 0</inkml:trace>
  <inkml:trace contextRef="#ctx0" brushRef="#br0" timeOffset="367623.7306">13890 9357 513 0,'0'0'364'0,"0"0"-70"0,0 0-97 15,0 0-35-15,0 0-28 0,0 0-35 0,0 0-43 16,0 0-23-16,-14-124-14 0,15 109-11 16,2 0-4-16,3-3-7 0,-4 1-10 0,4-1-54 0,-2-2-109 15,4 0-250-15,-5 3-357 0,0 6 368 0</inkml:trace>
  <inkml:trace contextRef="#ctx0" brushRef="#br0" timeOffset="367711.369">13896 8437 920 0,'0'0'238'0,"0"0"18"0,0 0-52 16,0 0-29-16,0 0-1 0,0 0-25 0,0 0-32 16,0 0-27-16,0 0-30 0,0 0-29 0,-9-124-12 15,12 113-7-15,2 2-6 0,-2-1-4 16,1-1-1-16,1 1-3 0,-4-2-5 0,1 2-25 15,1-1-61-15,-1 1-92 0,-2-2-163 16,1 4-343-16,-1 1-298 0</inkml:trace>
  <inkml:trace contextRef="#ctx0" brushRef="#br0" timeOffset="367988.5762">13918 7659 476 0,'0'0'396'0,"0"0"-45"0,0 0-80 16,0 0-58-16,0 0-20 0,0 0-2 0,0 0-39 15,0 0-24-15,0 0-17 0,0 0-24 0,0 0-13 16,0 0-11-16,-6-119-19 0,4 112-13 0,2-1-11 16,-1 0-11-16,1 1-5 0,0 0-6 0,0-1 1 15,0 1-3-15,0-2-9 0,0 0-28 16,4 0-65-16,-1-1-133 0,-1 1-333 0,0 3-958 0</inkml:trace>
  <inkml:trace contextRef="#ctx0" brushRef="#br0" timeOffset="371991.6254">14001 6553 134 0,'0'0'537'0,"0"0"-186"0,0 0-43 16,0 0 4-16,0 0-20 0,0 0-55 0,0 0-64 16,0 0-43-16,0 0-24 0,0 0-17 0,0 0-10 0,0 0-9 15,8-4 0-15,-7 1-4 0,0-1 6 0,0 1-2 16,3-1-12-16,-3 1 0 0,0-2-14 16,0 0-5-16,-1 3-2 0,1-3-10 0,0 1-2 15,1 1-6-15,-2-2-6 0,1 1 1 0,1-2-6 16,-1-1-2-16,1 1-1 0,-2-1 0 0,1 0 0 15,-1 0 1-15,0 0-1 16,1-2-5-16,-2 1 1 0,2-1 0 0,0 1-2 0,1-1 1 16,-1 0-1-16,1 0-6 0,0 3-5 15,-1-2-17-15,-1-1-18 0,1 1-19 0,-1-2-26 16,1 2-23-16,-1-1-59 0,0-2-111 0,2 1-206 16,-2 2-465-16,-2 3-240 0</inkml:trace>
  <inkml:trace contextRef="#ctx0" brushRef="#br0" timeOffset="372219.2248">14035 6070 847 0,'0'0'373'0,"0"0"-73"0,0 0-39 0,0 0 7 16,0 0-39-16,0 0-59 0,0 0-56 0,0 0-38 15,0 0-27-15,0 0-18 0,0 0-8 0,0 0-11 16,0 0-6-16,0 0-6 0,-4-55-10 0,4 53-6 15,0 0-35-15,0 1-70 0,0-1-146 16,0 0-317-16,0 1-422 0,0 0 302 0</inkml:trace>
  <inkml:trace contextRef="#ctx0" brushRef="#br0" timeOffset="372480.6892">14019 5871 1064 0,'0'0'405'16,"0"0"-27"-16,0 0-122 0,0 0-40 0,0 0-44 0,0 0-70 16,0 0-44-16,0 0-28 0,0 0-14 15,0 0-16-15,0 0-9 0,0 0 0 0,0 0-18 16,-7-9-32-16,7 9-115 0,0 0-153 0,0 0-595 0,0 1-248 16</inkml:trace>
  <inkml:trace contextRef="#ctx0" brushRef="#br0" timeOffset="374606.9617">10618 6024 0 0,'0'0'0'0,"0"0"0"16,0 0 0-16,0 0 0 0,0 0 21 0,0 0 218 15,0 0-16-15,0 0-48 0,0 0-45 0,0 0-39 16,0 0-3-16,0 0-2 0,-4-17 19 0,3 15 38 16,0 0 9-16,0 1 7 0,-1-1-8 15,0 1-13-15,2 0-5 0,-1 1-26 0,1 0-28 16,-2 0-27-16,2 0-30 0,0 0-18 16,0 0-13-16,0 0-10 0,0 0-7 0,0 1 0 15,0-1 1-15,0 1 4 0,0-1 6 0,0 0 4 16,0 2 3-16,0-2 6 0,0 0 2 0,0 0 5 15,0 0 4-15,0 0 5 16,0 0 7-16,0 0 8 0,2 0 5 0,-1 0 1 0,1 0-5 0,0 0-8 16,-1 0-3-16,1 0 16 0,4 0 15 15,0 0 10-15,2 0 1 0,3 0-19 0,-1 0-17 16,0 1-10-16,2 1-2 0,-2-1-3 0,1 2-4 16,4-1-2-1,-3 1 2-15,5-1 1 0,-3-1 2 16,7 0 2-16,-1-1 1 0,2 0 1 0,0 2-2 15,4-1-2-15,-2-1 2 0,2 0 0 0,-1 0 2 0,2 0 2 16,2 0 2-16,-3 0 1 0,3 1-2 0,1-1-2 16,-1 0-3-16,3 0 0 0,0 0 0 0,1 1 1 0,1-1 0 0,-1 0-3 15,1 0-2-15,-1 0-3 0,1-1 1 0,-2-1-1 16,3-1 1-16,-3 1 1 0,0-2-2 16,0 3 1-16,-1-1 1 0,1 0-2 0,-1 0-1 15,0 0 2-15,2-2-1 0,-5 3 1 16,1-1 0-16,0 0-1 0,-3 0 1 0,1 1-1 15,2 0 1-15,0 1-3 0,-2-3 2 0,3 2-2 16,-3 0-1-16,2-1 3 0,-2 1-3 0,1-1 0 16,0 1 1-16,1-2-1 0,1 0 3 15,1 1 2-15,1 0-2 0,2-1 1 0,1-1 2 16,-2 0-1-16,5 2 0 0,-2 0-1 0,1-1 0 16,2 2-1-16,-2-2 0 0,-1 1-3 15,1 1 2-15,-3-1-1 0,4-1 1 16,-2 3 2-16,1-2-1 0,1 1-1 0,1 0 2 15,-1-1-2-15,2 1-1 0,-1 1 1 0,5-1-2 16,-3-1 1-16,1 1 1 0,1-1-1 0,-1 0 1 16,3 0-1-16,-4-1 0 15,-1 3-1-15,-1-1 1 0,-1 0-2 0,0-1 3 16,-4 2-1-16,4-3-1 0,-4 1 2 0,3 1-2 0,-5 0 1 16,1 1 0-16,3-2 0 0,-4 1 1 0,-1 0 1 15,-1 0-1-15,0 1 3 0,-4-2-1 0,0 2-1 16,-4 0 2-16,4-1-3 15,-3-1 1-15,-1 2 0 0,1 0 1 0,1 0-3 0,-3-1 2 16,0 0-1-16,-2 0 1 0,-4 0 2 0,1 0-2 0,-4 1 0 16,-1-1 1-16,0 1-2 0,-1-1 3 15,-1 0 1-15,0 0 1 0,-1 1 2 16,-1-2-1-16,-1 2-2 0,-4-1 1 0,2 1-1 16,-3 0 3-16,0 0 3 0,-1 0 2 0,1 0 1 0,-1 0 2 15,0-1-3-15,0 1-1 16,0 0 0-16,0 0-3 0,0 0-2 15,0 0-2-15,0 0-4 0,0 0-1 0,0 0 0 16,0 0-1-16,0 0 4 0,0 0-3 0,0 0 0 0,0 0 1 16,0 0-3-16,0 0 2 0,0 0 1 15,0 0-2-15,0 0 2 0,0 0 1 16,0 0-2-16,0 0 3 0,0 0 0 0,0 0 1 0,0 0 2 16,0 0 1-16,0 0 0 0,0 0 2 0,0 0-1 15,0 0 1-15,0 0-1 0,0 0 4 0,-1-2 3 16,1 2 3-16,-1 0-2 0,1 0-4 0,-1 0-4 15,1 0-6-15,-2 0 0 0,2 0-2 16,0 0-1-16,-2 0-2 0,2 0-3 16,-1 0-3-16,0 0-9 0,1 0-16 0,-2 0-32 15,-1 0-59-15,-2 0-166 0,-1 0-336 16,2 0-1023-16</inkml:trace>
  <inkml:trace contextRef="#ctx0" brushRef="#br0" timeOffset="378106.8233">2813 5957 0 0,'0'0'0'0,"0"0"0"0,0 0 0 0,0 0 347 15,0 0-4-15,0 0-46 0,0 0-52 0,0 0-59 16,0 0-15-16,0 0-8 0,0 0-6 15,0 0 2-15,-2-42-16 0,2 37-13 0,0-1-17 0,0 1-15 16,0-3-3-16,0-1-4 0,0-1-5 16,0 1-3-16,0-2-9 0,0-1-13 0,1 1-10 15,0-2-4-15,1 0-7 0,-1-1-5 16,2 1-6-16,-2-2-10 0,-1 1 1 0,0 1-2 0,2-1 4 16,-1 2 8-16,0 1-7 15,2-1-2-15,-2 0-8 0,1 2-6 0,0 0-3 0,-1 2 1 16,1 1 0-16,0 1-2 0,-1 0 1 15,0 1 0-15,-1 1-2 0,1 2 4 0,1-1-3 16,-2 1 1-16,0 2 0 0,3 0-10 16,-3 0 7-16,0 0-2 0,0 0 1 15,0 0 3-15,0 0-7 0,0 0-2 0,0 0-1 16,0 0-4-16,0 0-1 0,0 0-5 0,0 0-6 16,1 0-3-16,0 0-4 15,2 0 7-15,0 1 11 0,3 1 11 16,2 3 5-16,1-2-1 0,2 1-3 15,1-2-3-15,0 2 6 0,-2-3-1 0,4 3 1 16,0-1 2-16,-1-1-5 0,6-1 2 0,-2 2-4 16,0 0-4-16,0-2 6 0,3 0 0 15,1-1 0-15,-1 0 4 0,5 0-4 16,-2 0 1-16,0 0 1 0,-2 2 0 16,3-2-1-16,-1 0 0 0,0 0-2 15,-2 0-1-15,3 0 2 0,0 0 0 0,0 1 0 0,-1-1 3 0,3 0-3 0,-2 0-1 16,2 0 0-16,-3 1-4 0,5-1 5 0,-3 2 0 15,4-1 2-15,0 1 2 0,-1-1-6 0,2 0-2 0,0 1 2 16,1-1-2-16,1 0 5 16,1 0-1-16,-2 0 0 0,2 0-4 0,2 1 3 0,-1-2 2 15,-2 1-1-15,0-1 4 0,0 2-4 0,0-2 1 0,0 0-3 0,1 0-1 16,0 0 3-16,4 2 0 16,-5-2 0-16,4 0 7 0,-1 0-7 0,2 0 0 0,-3 2 0 15,2-2-6-15,-1 0 6 0,2 0 0 0,-2 0 0 16,5-2 1-16,-1 2-2 0,-1-1 1 0,1 1-1 15,2 0 2-15,0 0-2 0,-1-1 1 0,2 0 0 16,-1 1-6-16,4-1 6 0,-2 0 2 0,3-1-3 16,-1 2 7-16,1-1-6 15,-1 0-1-15,3 1 1 0,-2-1-4 0,-1 0 2 0,1-1 0 16,0 2 1-16,2-2 5 0,-2-1-3 0,3 3-1 16,1-2 1-16,-1 1-3 0,0-1 1 0,0 2-1 15,-1-2 0-15,0 1-1 0,-4 2 4 0,4-1-1 16,-4 0 2-1,4 0 0-15,-4 2-2 0,3-2 2 0,0 0-1 16,-2 1-4-16,4-1 3 0,-3 0-2 0,1 0 2 0,3 2 4 16,-3-2-4-16,2 1 0 15,1 0 0-15,0 1-2 0,-1-1 2 0,0-1 0 0,1 1 0 16,-4-1 0-16,3 0-1 0,0 1 0 0,-1-1 0 0,-3-1 2 16,4 1-2-16,0-1 1 0,-3-2 1 0,4 1-6 15,1 2 5-15,-1-2 0 0,0 1 0 0,0 1 4 16,1-2-4-16,0 2 0 0,-2 0 0 15,2 0-2-15,-2 0 3 0,-3 0 1 0,5 2 0 16,-2-2 1-16,2 0-3 0,0 1 0 16,-1-1-1-16,2 0 2 0,-1 1-2 15,1-1 0-15,2 0 2 0,-1 1-4 0,-1-1 4 0,0 0-1 0,0 1-1 16,-2-1 5-16,3 1-5 0,1-1 0 16,-2 2 0-16,0-2-4 0,0 1 5 0,0 0 0 15,0-1-1-15,3 1 3 16,-2 0-2-16,0 0 0 0,-2 0 0 0,0 1-1 0,0 1 2 15,-1-1 1-15,0 0 0 0,-2-1 0 0,-2 2-2 16,2-1 0-16,-4 2-1 0,3 0 3 0,-4-3-3 16,4 3 1-16,-3-2 0 0,-2 1-4 0,0-2 4 15,0 2 0-15,-2-2-1 0,0 1 3 0,-1 0-3 16,1 0 0-16,-1 0 2 0,-1 0-4 16,2 0 3-16,-2 0 0 0,2-1-2 0,-1 1 2 15,1-2 0-15,0 1-1 0,0-1 1 16,2 1 1-16,-2-1-1 0,4 3 0 0,0-3 0 15,-3 1-3-15,2-1 3 0,-2 1 1 0,0-1-1 16,3 1 3-16,-3-1-3 0,4 1-1 16,-2-1 1-16,1 2-3 0,3-2 2 0,0 1 1 15,1-1-1-15,3 0 2 0,-1 0 0 0,2 0-2 16,1 0 1-16,-2 2 0 0,-2-2-1 0,1 0 2 0,-3 0-3 16,3 1 0-1,-2-1 2 1,-1 0 0-16,2 1 1 0,-2-1 1 0,-2 2-3 15,3-1 1-15,-3 1-1 0,4-1 0 0,-4 0 2 0,2 2-1 0,-4-2-1 16,2 0 3-16,-1-1-2 0,-1 2 0 0,-2 0 0 0,2 0 0 0,-4-1-2 16,0 0 2-16,0 0 0 0,-3-1-2 15,0 0 4-15,-1 2-3 0,-1-2 2 0,-2 0 0 0,-1 0 0 16,0 0-1-16,0 0 0 0,2 1-1 16,-5-1 2-16,1 0-1 0,0 0 1 15,-3-1 1-15,-1 1-2 0,2 0 0 0,-2-2 0 0,1 2-1 16,-1-1 1-16,-4 1 0 0,3 0-1 15,-2 0 1-15,1-1 2 16,-3 0-3-16,1 1 1 0,-1-1 1 16,1 0-3-16,-1-1 2 0,1 2 0 0,-1 0-1 0,0-1 2 0,1 1 0 15,-1-1-1-15,0 1 1 0,1 0-2 0,-1-1 1 0,-1 1 1 16,0 1-2-16,-1-1 1 0,0 0 0 16,1-1 0-16,1 1 0 0,1 0 1 0,-1 0-1 15,3-1 0-15,-2 2 1 0,-1-1-1 16,0-1 0-16,2 0 0 0,-2-1 0 0,0 1 1 15,0 0-1-15,-3 1 1 0,3-1 0 16,-2 1-2-16,-4 0 3 0,-2-1-2 0,-3 1-1 0,-2-1 1 16,-5 1 2-16,1-2 2 0,-1 2 2 15,0 0 0-15,3-1-5 0,2 0 5 0,8-1-3 16,-1 2 0-16,-1-1 2 0,2-1-4 0,-4 1 0 16,-3 1 1-16,-1-1 0 0,1 2-1 0,2-2 0 15,1 0-2-15,0 1 0 0,2-1 1 16,0-1-1-16,0 1 1 0,-1 0 0 0,2 1 1 15,-1-1 0-15,-1 1-1 0,0-2 0 0,0 1 0 16,-2 1 0-16,1 0 0 16,-4 0 0-16,1-1 0 0,1 0 0 0,-3 1 2 15,0-1-3-15,-1 1 1 0,-1 0 0 0,5 0-1 0,-6-1 1 0,3 1 0 16,-3 0 0-16,4 0 1 0,-3 0-1 16,4-2 1-16,-4 2 0 0,4 0-2 0,-1-1 1 15,0 1 0-15,0-1-1 16,2 1 1-16,0-1 1 0,2 1-1 0,-2 0 0 0,1-1 0 0,1-1 0 15,0 1 0-15,-1 1-1 16,1-1-1-16,0 1 2 0,0 0 0 0,0-1 0 0,-1-1 3 16,-1 2-3-16,0 0 0 0,0-1 1 0,-4 0-2 15,1 0 1-15,0-1 0 0,-2 1-1 0,-2 1 2 16,1 0 0-16,-1-1 0 0,-1 1 1 16,-1 0-2-16,0 0 0 0,0 0 1 0,0 0-2 15,0 0 1-15,0 0 0 0,0 0-1 0,1 0 1 16,0 0 1-16,-1-1-1 0,3 1 0 0,3 0 0 15,-3 0-2-15,5-1 1 0,-5 1 0 0,3 0-1 16,-3 0 4-16,2 0 0 0,-2-2-2 16,-2 2 0-1,1 0 0-15,0 0-2 0,-2 0 0 0,0 0-1 0,2 0 1 0,-2 0 2 16,0 0-3-16,0 0 3 0,0 0 2 0,0 0-3 16,0 0 2-16,1 0 0 0,-1 0-5 0,0 0 4 15,0 0-2-15,0 0 2 0,1 0 2 16,1 0-2-16,1 0 0 0,4 0 2 0,0 0-6 15,1 0 4-15,2 0 0 0,-2 0-1 0,1 0 4 16,1 0-3-16,0 0 0 0,-1 0 1 0,2 0 0 16,-3 0-2-16,0 0 1 0,-3 0 1 0,2 2-3 15,-3-2 2-15,2 0 0 0,-4 0-1 16,0 0 3-16,1 0-2 0,-1 0 1 0,-2 0 1 0,1 0-5 16,-1 0 4-16,0 0-1 0,0 0 2 15,0 0 1-15,0 0-3 0,0 0 2 16,0 0-2-16,0 0 2 0,0 0-1 0,0 0-1 15,0 0-1-15,0 0-1 0,0 0 0 16,2 0-2-16,-1 0 2 16,5 0 3-16,-1 0-3 0,2 0 3 0,-3 0-2 15,3 0-3-15,-4 1 4 0,3-1 0 16,-2 1 0-16,2-1 3 0,-4 0-3 16,0 1-1-16,1-1 3 0,-1 0-4 0,-1 1 2 0,-1-1 0 0,0 0 0 15,0 0 1-15,0 0 0 0,0 0 1 0,0 0-1 16,0 0 4-16,0 0-2 0,0 0-1 15,0 0 0-15,0 0-3 0,0 0 2 0,0 2-1 0,0-2 0 0,0 0 2 16,0 0-3-16,0 0-1 0,0 0-2 0,0 1-4 16,0-1 1-16,0 0-2 0,0 0-3 15,0 0-2-15,0 0-3 0,0 1-4 0,0 0-1 16,0 1 7-16,0 1 6 0,0 1 6 16,-1 0 6-16,-1-1-7 0,2 1 5 0,-2-2-1 15,1 3 0-15,0 0 7 0,0-1-5 16,0 1 3-16,-1 0 2 15,-2 1-5-15,3 1 5 0,-2-1 0 0,2-1-2 0,-1 2 6 16,-2 0-4-16,2 1-2 0,1 0 1 0,-1 0-6 16,-1 1 3-16,1 1 0 0,0-2 1 0,2 2 3 0,-2 0-1 0,0 2-1 15,0-2 1-15,0 1-2 0,1-2 1 0,-1-1 0 16,2 3-1-16,-1-3-3 0,0 2 2 16,1-1-1-16,0-2 0 0,0 3 6 0,0-2 0 15,1 0 1-15,-1 0 3 0,0-1-5 0,0 0 2 16,0-2-1-16,0 0-1 0,0 0 3 0,1-2-1 15,-1 3-2-15,2-1 1 0,-1-2-1 16,-1 2 2-16,2-2-1 0,0 1 1 0,-1-2 1 0,0-1-1 16,0 0 1-16,-1 0-1 15,0-1 3-15,1 2-1 0,-1-2 4 16,0 0 4-16,0 0-2 16,0 0 3-16,0 0 1 0,0 0-3 0,0 0 2 15,0 0-4-15,0 0-1 0,0 0 0 0,0 0-3 0,0 0 2 16,0 0 0-16,0 0 0 0,0 0 0 0,0 0-3 15,0 0 1-15,0 0-1 0,0 0 1 0,0 0-1 16,0 0 0-16,0 0-1 0,0 0-1 16,0 0-1-16,0 0 2 0,0 0-2 0,0 0 0 15,0 0-4-15,-1 0-18 0,0 0-40 0,-3 0-100 16,-4-3-265-16,1 1-900 0,0 1-507 16</inkml:trace>
  <inkml:trace contextRef="#ctx0" brushRef="#br0" timeOffset="378991.7106">10766 5705 0 0,'0'0'0'0,"0"0"292"0,0 0-12 0,0 0-29 0,0 0-47 16,0 0-31-16,0 0-25 0,0 0-20 0,0 0-16 0,0 0-13 15,0 0-28-15,0 0-46 0,-32-24-39 16,34 23-27-16,5 0-13 0,-1 0 8 16,1 0-37-16,2 1-143 0,-4 0-374 0,0 0-119 0</inkml:trace>
  <inkml:trace contextRef="#ctx0" brushRef="#br0" timeOffset="379314.9436">10766 5705 1362 0,'72'60'364'0,"-74"-66"-54"0,-1 1-93 0,1 1 2 0,1 2-33 16,-1 0-24-16,2-1-30 0,-1 1-29 0,-2 1-30 15,2 1-21-15,-2 0-11 0,0 0-17 0,1 0-9 16,-3 0-6-16,-1 3-3 0,-2 2 1 16,-4 2 4-16,-2 1 2 0,-1 2 7 0,-4 1-2 15,1 0-1-15,-3 2 0 0,1 1-2 0,-2 0-1 16,-2 2-1-16,2-1-2 0,-1 0-3 16,0-1-1-16,3 1-3 0,0-2-1 0,2-1 2 15,3-1-2-15,-1-2-2 0,4 1 1 0,0-1-5 16,2-1 3-16,1 0-8 0,-1-1-15 0,6 0-19 15,-2-2-36-15,2 1-52 0,-2-1-71 16,3-2-129-16,-2 1-350 0,2-3-880 0</inkml:trace>
  <inkml:trace contextRef="#ctx0" brushRef="#br0" timeOffset="379549.1777">10087 5759 1362 0,'0'0'366'0,"0"0"-36"0,0 0-95 16,0 0-36-16,0 0-40 0,0 0-29 0,0 0-39 15,0 0-24-15,-123-3-17 0,110 10-14 0,-4 1-4 16,2 3-7-16,-1 4-8 0,-4-3-3 0,4 4-4 16,-2 1-2-16,-1 1-2 0,1 0 1 0,-2 0-1 15,1 1 2-15,3-2-3 0,-2 0 3 0,0-3-4 16,2 2-1-16,-1-2-5 0,-1-1-13 15,4-1-24-15,-3-1-37 0,6-2-52 0,-2-1-80 16,2-2-146-16,2-1-469 0,1-3-710 0</inkml:trace>
  <inkml:trace contextRef="#ctx0" brushRef="#br0" timeOffset="379841.1017">9226 5745 1242 0,'0'0'280'16,"0"0"14"-16,0 0-22 0,0 0-47 0,0 0-61 16,0 0-57-16,0 0-55 0,0 0-20 15,0 0-9-15,0 0 6 0,-124 25 3 0,110-10-3 16,-2 0-6-16,3 2-7 0,0 0-3 0,-4 1-1 16,4 0 1-16,-4-2-1 0,2 1-3 0,-2 0 0 15,2-1-1-15,0-2-1 0,1 2 3 0,-2-1-1 16,-2-3-6-16,4 1-13 0,-3-2-22 15,3-1-33-15,0-2-48 0,-1-2-75 16,3-1-134-16,3-1-362 0,0-4-765 0</inkml:trace>
  <inkml:trace contextRef="#ctx0" brushRef="#br0" timeOffset="380139.1735">8665 5740 706 0,'0'0'240'16,"0"0"2"-16,0 0-33 0,0 0-25 15,0 0-6-15,0 0-15 0,0 0-29 0,0 0-32 16,0 0-30-16,0 0-23 0,0 0-10 0,0 0 1 16,0 0 0-16,0 0-1 0,-97-13-1 0,81 18 2 15,2 1-3-15,-3 1-3 0,3 0 0 0,-2 1-5 16,-4 0-1-16,6 1 0 0,-4 0-2 15,4 2 2-15,-3-3-6 0,-1 3-5 0,6-3-2 0,-1 3-5 16,-3-1 0-16,5 0-1 0,-1 1-3 16,2 0-1-16,0-2-3 15,1 0 0-15,1 0-3 16,4 0 2-16,-4-1 0 0,4 0-2 0,-4-1 3 16,1 1-7-16,3-2-10 15,-2 3-30-15,3-2-48 0,-3 0-90 0,3 3-151 0,2-4-555 16,0-2-406-16</inkml:trace>
  <inkml:trace contextRef="#ctx0" brushRef="#br0" timeOffset="381214.9928">3321 5935 0 0,'0'0'0'0,"0"0"0"0,0 0 474 0,0 0-15 15,0 0-79-15,0 0-97 0,0 0-87 0,0 0-72 16,0 0-39-16,0 0-25 0,0 0-14 0,0 0-3 15,-5 0-4-15,8 0 9 0,3-1 5 16,3-3-7-16,5-1-6 0,3 0-12 0,4-2-13 16,4-2-7-16,0 1 0 0,1 1 1 15,3-3-3-15,0 2 3 0,3-2-5 0,0-1 0 0,5 1 0 32,-1 0-4-32,0 0 3 0,2-1-3 15,-3 1 0-15,0-1 3 0,-3 2-3 16,1 1 3-16,-6 0 1 0,-2 2-2 15,-3 2 0-15,-3 0 1 0,-7 1-1 0,0 0-1 0,-1 2 0 0,-6 0-1 0,0 1-2 16,-3 0-5-16,-2 0-12 0,0 0-14 0,0 0-13 0,0 0-18 16,0 0-25-16,0 1-33 0,0 3-48 0,0-1-118 0,1 1-312 15,-1-2-286-15</inkml:trace>
  <inkml:trace contextRef="#ctx0" brushRef="#br0" timeOffset="381533.2772">4523 5890 1305 0,'0'0'302'16,"0"0"-118"-16,0 0-37 0,0 0-3 0,0 0-6 15,0 0-25-15,0 0-44 0,0 0-20 16,0 0-14-16,146-45-8 0,-117 36-4 0,4 3-6 15,3-2-2-15,0 0-3 0,3-1-4 0,2 1-3 16,-3 3-1-16,-3-2 0 0,0 1-1 0,-2 2 1 16,-5-1 1-16,-2 2 1 0,-1-1 0 15,-5 1-1-15,0-1-1 0,-5 2 0 0,0 0 1 16,-2-1 1-16,-4 1-2 0,-1 1 1 0,-2 0-2 16,0-1-2-16,-2 1-1 0,1 1-10 0,-2 0-16 15,-1 0-28-15,0 0-55 0,1 1-79 16,0 3-133-16,-1-1-469 0,-1 0-374 0</inkml:trace>
  <inkml:trace contextRef="#ctx0" brushRef="#br0" timeOffset="381883.1676">5583 5936 817 0,'0'0'356'0,"0"0"-122"0,0 0-15 0,0 0 18 16,0 0-1-16,0 0-26 0,0 0-50 0,0 0-51 15,0 0-42-15,0 0-28 0,0 0-9 16,0 0-6-16,0 0-6 0,129-40-5 0,-105 34-6 16,3-2-2-16,2 2 0 0,-1 0-3 0,5-1 1 15,1 3-1-15,-2-2-1 0,2 0 2 0,4 1-2 16,-6 1 2-16,5 1 1 0,-5-2-1 15,2 0 0-15,1 1 0 0,-4-1-1 16,0 2 0-16,-2-2 1 0,-4 1-2 16,1 0 2-16,-5 1-1 0,0-2 0 0,-1 1 4 0,-6 1-3 15,4-1-1-15,-7 3 4 0,-2-2-2 0,-3 1 1 0,-2-2-1 16,-3 3-8-16,0-3-9 0,-1 0-17 16,1 2-38-16,-1-1-88 0,1 1-231 15,1 0-542-15,0 1-343 0</inkml:trace>
  <inkml:trace contextRef="#ctx0" brushRef="#br0" timeOffset="382375.736">6924 5932 0 0,'0'0'302'0,"0"0"10"0,0 0-35 0,0 0 34 15,0 0 3-15,0 0-26 0,0 0-52 16,0 0-76-16,0 0-53 0,0 0-31 0,0 0-29 15,0 0-3-15,0 0 13 0,0 0 9 16,81-17 6-16,-67 16-1 0,2-3-9 0,1 1-13 0,6-2-10 16,-1 0-9-16,4 1-7 0,6-1-2 15,0-2-4-15,1 2-2 0,5-3-2 16,-4 1-2-16,3-1 0 78,-3 0 0-78,4 1-3 0,-4-2 0 0,3 1 0 0,-4-2-3 0,-4 2 0 0,-1 2 1 16,-4 0-3-16,-3 1-1 0,-1 0-2 0,-1 2-2 0,-6 1 2 15,-3-1 2-15,-2 2-1 0,-2 0 4 0,-2 1-5 0,-3 0-3 0,-1 0 0 0,0 0-4 0,0 0-3 0,0 0-2 16,1 0 2-16,4 1-3 0,-3 3-16 0,1-1-31 0,3 0-53 0,-3 0-75 0,6 0-111 0,-6 0-370 16,3-2-845-16</inkml:trace>
  <inkml:trace contextRef="#ctx0" brushRef="#br0" timeOffset="383596.5975">11753 5853 211 0,'0'0'330'0,"0"0"-18"0,0 0-41 15,0 0 31-15,0 0 1 0,0 0-27 0,0 0-53 16,0 0-53-16,0 0-40 0,0 0-25 0,0 0-21 16,0 0-17-16,0 0-17 0,0 0-19 0,-5-6-9 15,13 4-4-15,2-1-4 0,2 2 2 16,1-1-2-16,0 1 0 0,4-1 3 0,2 1-3 15,6 1-1-15,0 0-1 0,3-1-5 16,5-1 0-16,0 0-3 0,2 1-4 0,0-1 1 0,4-1-1 16,-1 0 0-16,1-1 3 15,1 0 2-15,1 0 1 0,-3 0 0 0,-3-1 0 16,0 2-1-16,-1 0-1 0,-5 0-1 16,-5 0 0-16,-1-1 2 0,-7 1 0 0,0 1 1 15,-5 0 1-15,-2 0 2 0,-4-1 2 16,-1 2 3-16,-2 1 2 0,-2 0 0 15,0 0-2-15,0 0-5 0,0 0-3 0,0 0-6 0,0 0-4 0,0 0-3 16,2 0-7-16,0 0-8 0,2 0-13 0,1 1-22 16,6 2-29-16,-1-1-47 0,2 0-54 15,3 1-67-15,1 1-113 0,4 1-285 0,-5-2-268 0,-5 0 461 0</inkml:trace>
  <inkml:trace contextRef="#ctx0" brushRef="#br0" timeOffset="383942.6103">13131 5877 102 0,'0'0'478'0,"0"0"-40"16,0 0-42-16,0 0-93 0,0 0-28 0,0 0-17 16,0 0-40-16,0 0-43 0,0 0-42 0,0 0-30 15,0 0-29-15,0 0-24 0,0 0-16 16,0 0-14-16,60-10-4 0,-47 8-1 0,-1 0-3 15,2 1 3-15,3-2-3 0,1-1-2 0,0 2 0 16,2-2-5-16,1 1 0 0,-1 0-2 0,3 1-2 16,-1 1 3-16,-1-1-2 0,1-1 1 15,1 3 3-15,1-3-5 0,-4 1 1 16,0 1-1-16,-2-1 1 0,-2 0 0 0,3 0 0 0,-1 1 1 16,-3-1 0-16,2-1-2 0,-3 1 1 15,1 0 1-15,-3-1 0 0,0 1 0 16,-2-1 1-16,2 2-3 15,-2 0-2-15,-1 0 3 0,1-1 0 0,-1 1 0 0,-1-1 2 16,-1 2-7-16,1-2-9 0,1 2-19 0,1 0-35 0,0 0-50 0,0 0-82 16,0 0-140-16,-1 0-373 0,-2 0-823 0</inkml:trace>
  <inkml:trace contextRef="#ctx0" brushRef="#br0" timeOffset="384355.8341">14148 5762 620 0,'0'0'434'0,"0"0"-148"16,0 0-110-16,0 0-4 0,0 0-21 0,0 0-17 16,0 0-21-16,0 0-33 0,0 0-19 0,0 0-15 15,0 0-12-15,0 0-1 0,0 0-8 0,123-14 3 16,-113 14 7-16,-1 0 0 0,-3-1 6 0,4 0-1 15,-2 0 0-15,-1-2 1 0,-2 2 3 16,2-1 5-16,-1-1 2 0,-1 1 3 16,-2-1-1-16,2 1-7 0,-3-1-5 0,0 0-11 15,1 1-8-15,-1 1-4 0,-1 1-4 0,0-2 0 16,-1 0-1-16,1 1-1 0,-1 0-3 16,0 1-3-16,0-1-1 0,0 1-1 0,0 0-1 15,0 0 0-15,0 0-2 0,0 0 0 0,0 0-2 16,0 0-1-16,0 0-1 0,0 0-3 15,0 0-6-15,0 0-10 0,0 0-24 0,0 0-55 16,-1 0-66-16,-3 0-94 0,1 0-297 0,1 1-962 0</inkml:trace>
  <inkml:trace contextRef="#ctx0" brushRef="#br0" timeOffset="387252.4813">6804 5063 447 0,'0'0'497'0,"0"0"-123"0,0 0-35 16,0 0-8-16,0 0-54 0,0 0-49 0,0 0-55 16,0 0-41-16,0 0-20 0,0 0-27 0,0 0-22 15,0 0-23-15,7-36-19 0,-7 36-14 0,0 0-5 16,0 1-5-16,0 1-3 0,-1 2 3 16,-4 3 3-16,2 4 6 0,-4 0 6 0,0 5-3 15,1-1 2-15,-3 2 1 0,-1 2-5 16,0-1 6-16,2 2-2 0,-1-1 2 0,4 1 2 15,-3 0-6-15,5-2 0 0,-3 2-2 16,4-3-1-16,2 1 3 0,-1 0 1 0,1-4-3 0,0 2 3 16,0-4-5-16,0 0 0 0,2-2 0 0,2-1 2 15,2-1 0-15,2-1 4 0,-1-1 4 16,2 2-2-16,1-4 6 0,4 0-1 16,-2-1 1-16,1-2 6 0,4-1-5 0,2 0-2 0,0 0-3 15,1-1-7-15,2-4 1 0,-2 2 0 0,1-2-3 16,1 0 1-16,-4 1-3 0,-3-1 1 15,1 1-1-15,-4 1 0 0,-2-1-1 0,-2 0 1 0,-1 0 0 16,-1 1-2-16,-4 2 3 0,3-1-1 16,-4 1 1-16,0 0 1 0,0-1-2 0,0 0-2 15,-1-1-4-15,1 0-4 0,1 0-8 0,0-3-13 16,-2 0-23-16,1-2-28 0,-1 0-44 0,1-3-70 16,0 2-179-16,-1 0-650 0,0 2-632 15</inkml:trace>
  <inkml:trace contextRef="#ctx0" brushRef="#br0" timeOffset="387566.2039">6873 4970 1267 0,'0'0'420'15,"0"0"-107"-15,0 0-38 0,0 0-58 0,0 0-49 16,0 0-27-16,0 0-39 0,0 0-33 0,0 0-27 15,0 0-23-15,0 0-4 0,0 0-4 0,0 0-1 16,0 0 7-16,90-68-7 0,-69 61-2 0,0 3-1 16,-1 0-7-16,-1 1 5 0,-1 0-2 0,-2 1 0 15,1 1-1-15,-3-2-1 0,2 2 0 16,-3 1 1-16,-2 0 0 0,-1 0 0 0,-1 0-2 16,-1 0 0-16,-5 0-4 0,-1 0 2 15,1 0 1-15,0 0-3 0,-2 0 2 0,-1 3-19 16,0 0-23-16,0 1-30 0,0 0-51 0,-1 2-60 15,-5 2-102-15,1 0-245 0,-1-1-473 0,2-3 159 0</inkml:trace>
  <inkml:trace contextRef="#ctx0" brushRef="#br0" timeOffset="387917.1665">6811 5185 1256 0,'0'0'276'16,"0"0"-125"-16,0 0 5 0,0 0 34 0,0 0-1 16,0 0-23-16,0 0-42 0,0 0-3 15,0 0-1-15,0 0 8 0,0 0 1 0,0 0-45 0,0 0-25 16,95 8-15-16,-74-8-11 0,3-1-6 0,-1-1-5 16,-1 1-5-16,1-3-2 15,-2 1-4-15,1 0-2 0,0 1-1 0,-1-1-3 16,-3-1 1-16,4 1-1 0,-6 2 1 0,0-3 1 15,-4 2-1-15,-1-1 2 0,-5 2 0 0,-2-1 2 16,-3 1 1-16,-1 1 4 0,0 0 1 0,0 0 1 16,0 0-2-16,0 0-3 0,0 0-2 15,0 0-2-15,0 0-3 0,0 0 0 0,0 0-4 16,0 0-2-16,0 0-2 16,0 0-3-16,0 0-7 0,0 0-20 0,0 0-11 15,2 3-19-15,3 3-40 0,-2 0-67 0,5 1-176 16,-4-1-747-16,2-3-543 15</inkml:trace>
  <inkml:trace contextRef="#ctx0" brushRef="#br0" timeOffset="391066.3365">14152 5178 0 0,'0'0'0'16,"0"0"55"-16,0 0 331 0,0 0-37 0,0 0-46 16,0 0 12-16,0 0 3 0,0 0-28 0,0 0-37 15,0 0-42-15,0 0-39 0,-3-4-34 0,3 4-23 0,0-1-18 16,0-1-11-16,0 2-6 0,0-1-9 15,0 1-13-15,0-2-4 0,0 0-9 0,0 0-6 16,0 2-3-16,0-1-12 0,0 0 0 0,3-1-6 16,-2-1-8-16,4 1-2 0,-1 0-6 0,4-1-3 15,1 1 0-15,4 2-2 16,2-1 2-16,1 1 0 0,3 0 1 0,-1 0 0 16,-2 0-2-16,-1 1 0 0,-2 3-4 0,-2 0 2 15,0 2-1-15,-2 0 1 0,1 2 4 16,-1 1 0-16,-2 2 0 0,-3 0 0 0,-1 0 0 15,-3 2 3-15,0 1-3 0,-4 1-1 16,-4 1-1-16,-1 1-2 0,-4 2 4 0,1 0 1 0,-6 0 2 0,4 1 1 16,-4-4-1-16,1 1 0 15,2-2 0-15,-1-2-1 0,4-3 0 0,1-1 0 0,2-1 0 0,0-2-2 16,5-2 1-16,-2 0-1 16,4-3 0-16,2 0 4 0,0 0-4 0,0-1 2 15,0 0 0-15,0 0-4 0,0 0 5 0,0 0-1 16,0 0-1-16,1 0 3 0,1 0-4 0,2 0 0 0,1 0 7 15,4 0 3-15,3 0 1 0,6-2 3 16,-3-1-6-16,1 0-5 0,-2 0 1 0,1 0-2 16,-4 2 0-16,2-2 0 15,2 0 0-15,-3 1 1 0,-1 0-2 0,1 1-2 0,-3 0 2 16,1-2-1-16,-2 1-1 0,-2 1 5 16,0-2-4-16,3 2 1 0,-1 0 0 15,-3 0-3-15,3-1 0 0,-4 0-2 0,2 1-2 0,-5-2-4 0,3 2-9 16,-1 0-12-16,-1 1-15 0,-1-1-16 15,1-1-16-15,2-1-24 0,-2-4-30 0,0 3-58 0,5-3-125 16,-4 1-311-16,-2 2-591 16</inkml:trace>
  <inkml:trace contextRef="#ctx0" brushRef="#br0" timeOffset="391549.8099">14631 5229 300 0,'0'0'563'0,"0"0"-118"0,0 0-54 16,0 0-35-16,0 0-48 0,0 0-79 0,0 0-57 16,0 0-40-16,0 0-22 0,0 0-16 0,0 0-12 15,0 0-12-15,0 0-16 0,0 0-12 16,12-19-11-16,-12 19-11 0,0 0-3 0,-2 0-6 16,2 0 0-16,-1 0-5 0,0 1-3 15,0 2-1-15,-2-1-2 0,-3 2 2 0,0 0 0 16,1 3-1-16,-4-1 0 0,4 1-1 0,-2 1 0 15,0-1-2-15,4 0-1 0,-4 1 1 0,4 0-2 16,-2 2 2-16,1 1 3 0,-2 3 1 16,2-1 2-16,2 0 1 0,-4-2-1 15,5 1-1-15,1-3-2 16,0 0 1-16,0-2 0 0,6 0 1 0,-3 0 0 16,4-2 1-16,-2 0 0 0,3-2-1 15,2-1-1-15,-2 1 0 0,1-2-1 0,3-1 5 0,-1 0 1 0,1 0 2 0,5 0-1 16,-5-3-2-16,3 0 1 0,-1-3 0 15,-3-1 2-15,0 0 0 0,-2 0 0 0,1 0-2 0,-2 0 0 16,-3 0 1-16,2-3 3 16,-4 2 1-16,3 0-1 0,-4-1 3 15,-1-1-3-15,-1 2-1 0,0-2-5 16,0 1-3-16,0-2 2 0,0 2-1 0,-2 1 2 16,-5-2-2-16,4 0-3 0,-4-1-2 0,2 2 0 0,-2 0 2 0,-1 1 0 0,3 0 0 15,-2 5-3-15,3-3-2 0,-3 2-1 16,-1 1 0-16,4 0-3 0,-3 1-3 0,3 2-16 15,-3 0-18-15,-2 1-33 0,1 5-49 16,-3 1-100-16,3 0-290 0,2-3-886 0</inkml:trace>
  <inkml:trace contextRef="#ctx0" brushRef="#br0" timeOffset="457872.126">10898 7690 0 0,'0'0'32'0,"0"0"470"0,0 0-64 15,0 0-45-15,0 0-64 0,0 0-74 16,0 0-53-16,0 0-44 0,0 0-41 0,0 0-10 16,0 0-9-16,0 0-5 0,-4-22 1 0,5 21-9 15,0-1-7-15,-1 1-8 0,0 0-6 16,1 1-6-16,-1 0-8 0,0 0-4 0,0 0-7 0,1 0 1 15,-1 0-2-15,0 0-5 0,0 0-1 0,0 0-13 16,0 0-3-16,0 0-3 0,0 0-9 16,0 0 8-16,0 0-1 0,0 0 1 0,2 0 4 15,-2 1-5-15,1-1 0 0,3 0 7 16,2 0 6-16,5 0 8 0,3 0 1 0,6 0-5 0,1 0-7 16,4-3-3-16,3 0-3 0,2 1-3 15,1-2 2-15,1 1-6 0,0 0-3 16,2 2-2-16,-1 0-8 0,0-2 8 15,-4 2 0 1,0 1 2-16,-4-1 5 0,-1 1-9 0,-3 1 0 0,-5-1-3 0,0 0-1 0,-6 0 6 16,-2 0-1-16,-3 0-1 0,1 0 4 0,-4 0-2 0,-1 0 4 15,-1 0 3-15,0 0 2 16,0 0 2-16,0 0 0 0,0 0 0 0,0 0-9 16,0 0 4-16,0 0 0 0,0 0-1 15,0 0 9-15,0 0-12 0,0 0-2 0,0 0-2 16,0-1-6-16,0 1 10 0,0 0-1 0,0 0 0 15,0 0 7-15,0 0-10 0,0 0 0 0,0 0-1 0,0 0-4 16,0 0 6-16,0 0-2 0,0 0-1 0,-1 0-2 16,1-1-1-16,0 1-5 15,0-2-11-15,0 2-12 0,0 0-29 16,0-1-27-16,4-1-34 0,4 1-53 16,2 0-81-16,-1 0-338 0,-4 0-1043 0</inkml:trace>
  <inkml:trace contextRef="#ctx0" brushRef="#br0" timeOffset="458448.3755">12343 7563 0 0,'0'0'658'16,"0"0"-106"-16,0 0-92 0,0 0-75 0,0 0-72 15,0 0-56-15,0 0-65 0,0 0-45 0,0 0-29 16,0 0-25-16,0 0-16 0,0 0-6 0,0 0-6 16,0 0-10-16,-5-5-8 0,5 5-8 0,0 0-11 15,0 1-2-15,0-1-5 16,0 0-3-16,0 2-4 0,0-2-5 0,0 0-2 15,0 0-5-15,0 0 0 0,1 0-1 16,2 1 1-16,-1-1 6 0,6 1 1 0,1 0 3 16,3 0 2-16,4 1-1 0,4-1 0 0,1-1-3 15,0 1-1 1,3-1-2-16,1 0-3 0,0 0 3 16,1 0-1-16,1 1 1 0,2-1 3 0,3 0-3 0,1 0-2 0,0-2 0 15,0-1-2-15,-5 3 2 16,-2-2-2-16,0 0 2 15,-4-1 0-15,-5 2-1 0,-1 0 2 0,-2-1-2 16,0 1 1-16,-8 0 2 0,-1 0-1 0,-1 0 1 0,0 1-3 16,-4 0 3-16,1 0 1 0,-1 0-2 0,0 0 4 0,0 0-5 0,0 0-1 15,0 0-2-15,0 0-1 0,0 0 3 0,0 0-1 0,0 0 3 0,0 0 0 16,0 0-3-16,0 0-1 0,0 0 0 16,0 0-2-16,0 0 0 0,0-1 1 0,0 1-1 15,0-2-5-15,0 1-5 16,1 1-16-16,1-1-24 0,4 1-33 15,0-1-52 1,1 0-78-16,4-2-219 16,-2 2-781-16,-1 1-506 0</inkml:trace>
  <inkml:trace contextRef="#ctx0" brushRef="#br0" timeOffset="458935.9973">13661 7488 0 0,'0'0'211'16,"0"0"228"-16,0 0 67 0,0 0 3 15,0 0-67-15,0 0-136 0,0 0-102 0,0 0-53 16,0 0-27-16,0 0-12 0,0 0-14 0,0 0-16 15,0 0-19-15,1 6-11 0,-1-6-9 0,0 1-4 16,1-1-2-16,-1 1-6 0,1-1-1 16,-1 0-4-16,1 0-4 0,2 0 1 0,2 0 1 15,3 0 0-15,4 0-1 0,-1 0-5 0,7 0-7 16,-1 0-1-16,2 1-1 0,3-1 0 0,1 0 0 16,1 0 2-16,4-2-3 0,3 1 3 15,0-1-2-15,0 2-1 0,0-1 1 0,-1-1 0 16,-4 1 0-16,-1-2 1 15,-5 2-3-15,-1-1 3 0,-6 1-1 16,1 1 0-16,-7-2 3 0,1 1-3 0,-6 2 1 16,0-1-1-16,-2 0 1 0,0 0 2 0,0 0 2 15,0 0 1-15,0 0-3 0,0 0-1 0,0 0-4 16,-2 0 0-16,1 0 2 0,1 0-4 0,-1 0 0 0,1 0 0 16,0 0-5-16,0 0 3 0,0-1-2 0,0 1-5 15,0 0-3-15,0 0-21 0,-1 0-28 0,0 0-28 16,0 3-51-16,-4 1-84 15,3 1-262-15,1-3-916 0</inkml:trace>
  <inkml:trace contextRef="#ctx0" brushRef="#br0" timeOffset="462309.6823">13561 11187 0 0,'0'0'0'0,"0"0"236"0,0 0 192 0,0 0-50 15,0 0-39-15,0 0-52 0,0 0-43 16,0 0-29-16,0 0-29 0,0 0-23 0,0 0-18 15,0 0-21-15,43-64-16 0,-39 61-7 0,0 1-10 16,-3-1-13-16,1 2-4 0,3-2-13 16,-4 3-8-16,0 0-4 0,1 0-8 0,-1 0-4 15,3 0-3-15,-1 0-4 0,-2 0 1 0,1 0-4 16,1 0 0-16,0 0-1 0,-1 1-2 0,3 1 0 16,0 1 0-16,0-1-1 0,1 0-1 0,-2 0 0 15,1 1-1-15,0-3-3 0,0 3 0 16,0-1-4-16,1 2-5 0,-3 0 2 0,3 0-6 15,-3 1 5-15,4 0 1 0,-2 0-3 0,2 2 3 16,-3 0-2-16,2 0-1 0,-1 0 1 16,-1 0-4-16,1-1 0 0,2 3-2 0,-1-3-1 15,-3 2 3-15,2 0-2 0,-1-1 3 16,-1 0-3-16,4-1 1 16,-5 1-3-16,2 0-2 0,1-2 4 0,-3-1-8 15,2-1 6-15,0 0 2 0,-3-1-4 16,3 0 7-16,2 0-4 0,-3-1-1 0,3-1 4 15,-3 0-6-15,4 0 3 0,-1 0 1 0,2 0-2 0,1-1 7 16,0-3-3-16,2-3 2 0,1 1-1 0,2-4-2 16,0 0 0-16,3-2-3 0,-1-1 2 0,3 0-1 15,-1-1 0-15,3-6 4 0,0 1-4 0,1-3 6 16,4-2-5-16,-2 0-3 16,4-3 4-16,0 1-9 0,-2-2 7 0,2 0 0 0,2-1-2 15,-1 1 5-15,-2-1-2 0,0 1 0 0,2 0 1 0,-2 2-3 16,-1 0 0-16,1 3-1 15,-4 1-1-15,3 1 3 0,-2 0 4 0,-4 0 0 16,0 2-2-16,0 1 2 0,-1 2-4 0,-5 1-3 16,3 3 7-16,-5-1-2 0,-2 3-1 0,-1 0 4 15,-1 2-7-15,-4 2 0 0,2 1 0 0,-3 2 0 0,-1 1 0 16,3-1 0-16,-4 1 0 16,-1 2 0-16,0 0 0 0,0 0 0 0,0 0 0 0,0 0 0 15,0 0 0-15,0 0 0 0,0 0 0 0,0 0 0 16,0 0 0-16,0 0 0 0,0 0 0 0,0 0 0 15,0 0 0-15,0 0 0 0,0 0 0 16,0 0 0-16,0 0 0 0,0 0 0 16,0 0 0-16,0 0 0 0,0 0 0 0,0 0 0 15,0 0 0-15,0 0 0 0,0 0 0 0,0 0 0 16,0 0 0-16,0 0 0 0,0 0 0 0,0 0 0 16,0 1-4-16,0-1-3 0,0 1-9 15,0 2 3-15,0-1-7 0,0 1-5 16,0 0-4-16,0 0-16 0,0 1-13 15,0-2-23-15,1 2-46 0,-1 0-64 0,1 0-193 0,0-2-799 16,-1-1-563-16</inkml:trace>
  <inkml:trace contextRef="#ctx0" brushRef="#br0" timeOffset="463433.9195">13549 10807 0 0,'0'0'0'0,"0"0"0"0,0 0 206 16,0 0 134-16,0 0-25 0,0 0-18 0,0 0-13 0,0 0-8 16,0 0-17-16,0 0-21 15,0 0-30-15,0 0-31 0,-87-74-24 0,87 71-22 16,0-2-21-16,0 2-18 0,1-1-15 15,1 3-12-15,-1 0-7 0,-1 1-8 0,2 0-15 16,-2 0-10-16,0 0-11 0,0 1-9 16,1 3 6-16,0 1 2 0,2 2 5 15,3 4 8-15,-2 0-3 0,4 3 4 0,0 3-1 0,0 1 0 0,2 0 3 16,3 1 0 0,0 0-2-16,3 0-7 0,0 1 3 0,2-1-6 0,3 0 1 15,3 1 4-15,1-2-9 16,0-1 3-16,1 1-4 0,3-2-2 15,-2 0 10-15,0-1-9 0,0 1 1 0,-3-2-2 16,-3-2-13-16,2 0 7 0,-5-3-2 0,-2-1-2 0,-3-1 7 0,-3-1-5 16,-1-1 2-16,-2-1-3 0,-3 0-1 15,-2-1 0-15,1-2-1 0,-1 3 2 0,-2-1-2 0,0-1 2 0,0 0 3 16,0 1-4-16,0-1 7 0,-3 0-4 0,0 1 0 16,2-1 3-16,-2-1-8 0,0 2 5 0,0-2-1 15,1-1-2-15,2 1 8 0,-1-1-9 0,1 0-7 16,0 0-15-16,0 0-26 0,0 1-31 0,0 0-56 15,1-1-104-15,1 2-438 0,1-2-1064 16</inkml:trace>
  <inkml:trace contextRef="#ctx0" brushRef="#br0" timeOffset="465975.5685">13705 11923 0 0,'0'0'0'0,"0"0"0"0,0 0 97 0,0 0 218 0,0 0-59 16,0 0-55-16,0 0-49 0,0 0-23 15,0 0-1-15,0 0-1 0,0 0 4 0,0 0 12 16,-10-1 0-16,10 1-2 0,0 0-8 0,0 0-13 15,0 0-14-15,0 0-13 0,0 0-13 0,0 0-16 16,0 0-11-16,1 0-10 0,-1 0-10 0,1 0-6 16,1 0-5-16,-2 0-4 0,1 0 2 0,1 0 4 15,0 0 3-15,1 0 0 0,4 0-3 16,-2-1-4-16,2 0-5 0,1 0 1 0,0 1 2 16,-1-2-1-16,2 0 2 0,1 1 0 0,1-1 0 15,0 0 1-15,-1-1-4 0,-2 3-1 0,2-1-4 16,-2 0 0-16,0 0-1 0,-4 1-2 15,5-1 3-15,-4-1-3 0,1 1-2 0,0 0-1 16,-2 1 0-16,3 0-1 0,-5 0-1 0,3 0 0 16,-1 0 0-16,-1 0-2 0,2 0 1 15,-1 0-1-15,2 0 1 0,-1 0 3 16,3 0 0-16,0 0 3 0,2 0-2 16,1 0 0-16,-1 0 1 0,3-1-2 15,-3 0 2-15,1 0-2 0,3-1 1 16,-1 1-1-16,-1-1-1 0,-1 2 0 0,-1 0 0 0,1-2-1 0,0 2 2 0,1 0-2 15,0 0-2 1,0 0 0-16,-2 0 0 0,2-1 2 0,-2 1 0 0,0 0 1 0,1 0-2 0,-1 0-2 16,0 0 2-16,2 1-2 15,-2-1 1-15,2-1 3 0,-2 0-2 0,2 1 1 0,1 0-3 16,0 0-1-16,-1 0 2 0,3-1-1 16,-3 0 4-16,0-1-2 0,0 1 0 0,4 1-2 15,-4-2-1-15,-2 1 3 0,2 0-1 0,-1 1 2 16,2-2-1-16,-1 2-2 0,-2-1 0 15,2 0-1-15,-2 1 1 16,1 0 1-16,1 0-1 0,0 0 3 0,4 0-3 16,-3 0-1-16,4 0 1 0,-5 0-2 0,5 0 3 0,-3 1 0 0,3-1-1 15,-2 0 1-15,3 0-4 0,-1 0 3 0,-2 0 0 16,3 0 0-16,2 1 2 0,-1-1-2 0,-3 2 0 16,2-2 0-16,2 0-1 0,-2 0 2 15,-3 0 1-15,3 0 0 0,0-2-1 0,-3 2-2 16,3-1 1-16,-2 0-1 0,-1 0 3 0,3-1 1 15,1 2-2-15,-1 0-1 0,-1 0-2 16,2 0 0-16,1 0 1 0,0 0 1 16,1 0 1-16,-1 0-1 0,0 0 0 0,1 0-1 0,-2 0 0 15,2 0 1-15,-2 0 1 0,3 0 1 0,-2 1-2 16,0-1-1-16,0 1 0 0,1-1-1 16,-2 1 3-16,0-1 2 0,0 0-3 0,-4 0 0 15,5 0-1-15,-1 0-2 0,0 0 3 0,1 0 0 0,-2 0 1 16,3 0 3-16,-5 0-3 0,3 0 0 15,-1-1-2-15,-1 0-1 0,-1 0 2 0,0-1 2 16,-1 1-1-16,2 1-1 0,-3-1-1 0,2 0 1 16,0 1-1-16,0-2 3 0,1 0-1 15,-3 2 0-15,4-1-1 0,-3 1-3 16,4-1 3-16,1 1 0 0,-2-1 0 0,0 0 4 0,-3 0-4 16,4-2 3-16,-3 2-1 0,-1 0-2 15,-2 0 4-15,5-1-4 0,-2 1 1 0,0 0-1 16,0 0-1-16,-1-1 1 0,3 1-2 0,-2-1 5 15,-1 1-3-15,2 1 1 0,-1-1-1 0,1-1-2 16,1 1 2-16,-3-1-1 16,4 0 1-16,1-1 4 0,-1 0-4 0,1 3 2 0,0-3-3 15,0 2-5-15,0 0 7 0,0 0-2 16,0-2 3-16,-1 1 3 0,-1 1-5 0,-1-1 0 0,2 0 0 16,-1 1-2-16,-3-1 4 0,2 1-2 15,-1 2 1-15,-2-2-2 0,-2 0 1 0,5 1-2 0,-5-1 1 16,0 1 5-16,0-1-4 0,3 1 1 15,-3 0-1-15,-1 0-7 0,2 0 7 16,2-2-1-16,-3 2 3 16,0 0 2-16,-3-1-4 0,4 0 0 0,0 0-2 0,1 0-3 0,-2 1 5 15,5 0 1-15,-4 0 1 0,2-1 2 16,0 1-5-16,-1-2 0 0,1 2-1 16,-2-1 3-16,5 0 0 0,-5 2-1 0,3-1 1 0,-3 0-4 15,1-1 3-15,-1 1 0 16,0-1 0-16,-2 1 5 0,2-1-4 0,1 1-1 0,-3-1-1 15,1 1-7-15,-1-2 8 0,2 2 0 0,2 0 2 16,-3-1 3-16,5 0-5 16,-4 1 0-16,-1 0-1 0,3-2-3 0,-1 1 4 15,-2 1 1-15,3 0 1 0,-2-2 0 16,0 2-3-16,2-1-1 0,-2 0 1 0,-1 1 5 0,1 0-4 16,0-2 1-16,0 2-1 0,-1 0-5 0,3-1 5 0,-2 1-1 15,-2-1 4-15,1 1-5 0,2-1 1 0,-1 0 1 16,-1 0-2-16,-1-1 3 0,2 2 0 0,-1 0 0 15,1-1 1-15,-3 1 2 0,-1-1-4 16,2 0-2-16,-1 0 2 0,0 0-2 16,2-1 2-16,-1 1 2 0,0 0-3 0,4 0-3 15,-3 1 4-15,1 0-2 0,1-1 4 0,2 1 6 0,-2-1-8 16,3 2 0-16,-1-1-2 0,-1-1-5 0,4 1 8 16,-2 0 0-16,-2-2 1 0,4 2 4 15,-2-1-6-15,-2 0-2 0,4 1 1 0,-1-1-2 0,-1 0 5 16,-1 1 0-16,2-2-1 0,-5 1-3 15,3 0 2-15,-4 0-1 0,1-1 2 16,-3 1 5-16,0-1-6 0,0 0 2 0,-2 1-2 0,-2 0-6 16,-1 0 8-16,-1 0-1 0,2-1 2 15,-4 1 9-15,1 1-9 0,0-2 0 16,-2 1-1-16,0 1-5 0,1-1 5 0,-2 1 0 16,0-2 2-16,2 2-1 0,-1 0-2 0,-1 0 0 0,2 0-1 15,-2 0 4-15,0 0-2 16,0 0 0-16,0 0-2 0,0 0-4 0,0 0 4 0,0 0 1 15,0 0 1-15,0 0 7 0,0 0-7 0,0 0 1 16,0 0-2-16,0 0-5 0,0 0 7 0,0 0-2 16,0 0 4-16,0 0 0 0,0 0 0 15,0 0-3-15,0 0 2 16,0 0 3-16,0 0 0 16,0 0 2-16,0 0 0 0,0 0-5 15,0 0 3-15,0 0-3 0,0 0 0 16,0 0 6-16,0 0-6 15,0 0 0-15,0 0-3 16,0 0-6-16,0 0 7 16,0 0 0-16,0 0 2 0,0 0 1 0,0 0-3 0,0 0-2 15,0 0 0-15,0 0 1 0,0 0 1 0,0 0 0 16,0 0 1-16,0 0 0 0,0 0-1 0,0 0 0 0,0 0 1 16,0 0 4-16,0 0-3 0,0 0 2 0,-2 0-2 0,2 0-2 15,0 0 3-15,0 0 1 0,0 0 0 0,-1 0 0 0,1-1-5 16,-2-1-2-16,2 1-2 15,-1 0-3-15,0 1 6 0,0-1 0 0,0 0 1 0,0 1-1 16,-1-2-2-16,1 2-1 0,-1 0 0 16,2 0 2-16,0 0-3 0,0 0-9 0,0 0-25 15,0 0-44-15,0 0-84 0,-1 0-198 0,0 0-786 16,0 0-544-16</inkml:trace>
  <inkml:trace contextRef="#ctx0" brushRef="#br0" timeOffset="475693.2806">23226 12551 0 0,'0'0'0'0,"0"0"300"0,0 0 59 0,0 0-57 0,0 0-42 15,0 0-34-15,0 0-25 0,0 0-21 16,0 0-15-16,0 0-12 0,0 0-16 0,0 0-5 16,0-12-9-16,0 12-2 0,0 0-6 15,0 0-13-15,0 0-9 0,0-1-14 0,0 1-14 0,0-1-1 16,0-1-10-16,0 2-3 0,0-2-2 0,0 1-11 15,0 1-2-15,-1-2-5 0,0 2-5 16,0-1 0-16,0 0-2 0,-2 0-2 0,2 0-2 16,0-2 2-16,1 2-3 0,-1-1-1 0,1-1 2 15,-1 0-9-15,1-1 8 0,-1-1-2 16,0 0-4-16,1-2 10 0,-1 0-9 0,1-1-1 16,0 1 1-16,-3 0-8 0,3-2 6 0,0 1 0 15,-1 1 2-15,0-1 4 0,-1 1-8 16,1-1 1-16,0 1-2 0,0-2-3 0,0 1 2 15,-2 0-4-15,2-1 2 0,0-1-4 0,0 1 1 16,0-1 3-16,-2 0-2 16,0 1 1-16,1-2-1 0,2 1-2 15,-2 1 2-15,1-2-3 0,0 1 1 0,0-1-1 0,-2 2-4 16,2-1 6-16,1 1 0 0,-1-1 0 16,1 0 1-16,0 1-2 0,0-2-1 0,0 3 0 0,0 1-1 15,0 0 0-15,0 0 2 0,0-1 0 0,0 1-1 16,0 0 3-16,0 0-2 0,0 1-2 0,0 0 2 15,0 1-6-15,0 0 4 0,0 1 0 16,0 0-2-16,0 1 5 0,0 0 0 0,0 1 1 16,0-1 0-16,0 2-4 0,0 0 0 0,0 1 1 15,0 0-1-15,0 0 1 0,0 0 0 0,0 0 1 16,0 0-2-16,0 0 5 16,0 0-6-16,0 0-2 0,0 0 2 15,0 5-4-15,0 0 3 0,0 2 4 0,0 1-4 0,0 0 4 16,0 3-2-16,0-1 0 0,0 3 1 15,1 0-5-15,-1 0 3 0,0 4-2 0,0-1 3 16,0 2 3-16,1 1-3 16,-2 0 2-16,-2 0-2 0,1 1 0 0,-3 2-2 0,3 0 1 15,-1 1 1-15,-3-1-5 0,3 0 8 0,1-3 0 16,-3 0-3-16,4-1 10 16,-2 0-8-16,2-4-2 0,0 1 2 15,-2-1-9-15,3-1 6 0,-1-1 1 0,1-1-2 0,0-2 9 0,0 0-7 0,1 0 0 0,-1-3 2 16,0 1-4-16,0-1 1 0,0-1-1 15,0-2 1-15,0 1 1 0,0-2 1 0,0-1 1 0,0 0-3 16,0-1 3-16,0 0-2 0,0 0 0 16,0 0 2-16,0 0-5 15,0 0 8-15,0 0 2 0,0 0-3 0,3-4 10 16,-3-2-8-16,1-2-3 0,1-2 2 16,0 0-8-16,-2-3 3 0,1 0 0 0,1-2 1 0,2-3 1 15,-2 0 0-15,-1-1 1 0,1-2-2 16,3-2 2-16,-2 1-2 0,-2 0-4 0,4 0 2 0,-2 1-9 15,0 2 8-15,1-1 4 0,-1 3-3 0,-1 1 11 0,0 0-8 16,3 1-2-16,-3 0 2 0,-1 0-6 16,0 1 4-16,3 0 0 0,-2 0 0 0,-1 1 2 15,0 1-2 1,1 0 3-16,-1 1-2 0,0-1 1 0,2 2-3 0,-2 0-1 16,0 1 2-16,0-1-5 0,0 2 6 0,-1 0 2 15,0 1-4-15,0-2 7 0,0 2-6 0,0 2-1 0,1 0 3 16,0-1-10-16,0 0 8 0,2-1-2 0,-3 2 2 15,1-2 8-15,0-1-7 0,-1 3 1 16,0 0-2-16,1 0-3 0,-1 0 3 0,-1 2-2 16,2 0 2-16,-1 0 2 0,0 2-2 15,1 0 2-15,-1 0-3 0,0 1 3 0,0 0-2 0,0 0-1 16,0 0 3-16,0 0-9 0,0 0 6 16,0 0 0-16,0 0-1 15,0 0 10-15,0 0-7 0,0 0 0 16,0-2 0-16,0 2-9 15,0 0 6-15,0-1 0 0,0 1 0 16,0 0 5-16,0 0-3 0,0 0 0 0,0 0-1 16,0 0 1-16,0 0-3 0,0 0-1 0,0 0 2 0,0 0 2 15,0 0-3-15,0 0 2 16,0 0-4-16,0 0 3 0,0 0-2 0,0 0-2 16,0 0 1-16,0 0-12 0,0 0 1 15,0 0-8-15,0 0-14 0,0 0-6 16,0 3-25-16,1 0-37 15,4 2-54-15,1 0-127 0,0-1-584 16,-3-1-858-16</inkml:trace>
  <inkml:trace contextRef="#ctx0" brushRef="#br0" timeOffset="477849.1992">17911 11714 0 0,'0'0'0'0,"0"0"128"0,0 0 261 0,0 0-40 0,0 0-47 16,0 0-37-16,0 0-28 0,0 0-23 15,0 0-17-15,0 0-28 0,0 0-30 0,0 0-32 0,-8-39-25 16,8 36-12-16,0 1-16 0,3 0-8 0,-2 0-4 16,2 1-7-16,-2-2 3 0,0 2-2 15,1 1-2-15,-2-1-2 0,1 1-6 0,-1 0-4 16,0 0-5-16,0 0-6 0,0 0-4 16,0 0-3-16,0 0 0 0,0 0-2 0,2 0 0 0,0 0 2 15,0 0-1-15,5 0 1 0,-1 0-1 16,2 0 0-16,2 0 4 0,2 0 1 0,4 0 2 15,-4 0 4-15,6-1-2 0,-5 1 5 0,6 0-2 0,-2 0 0 16,1 0 2-16,3 0-5 0,1-1 3 16,1 1-1-16,-1 0-4 0,5-1 2 15,-1-1 0-15,1 2 0 0,1 0 0 0,1-1 0 16,-1 0-1-16,3 0-2 0,0 0 4 0,2-1-1 16,-1 0 2-16,2 1 0 0,-5-1-2 0,3 0 3 15,-1-1 0-15,0 1-2 0,4 0 2 0,-2-1-7 16,0 0 0-16,0-1-1 15,1 2-2-15,-2 0 0 0,1-1 0 0,-2 2 0 16,5 0 0-16,0 0-1 0,3 0-2 0,-1 1 0 16,3 0 1-16,2-2-1 15,-2 1 3-15,4 0-1 0,1 1-1 16,-4 0 3-16,4 0-4 0,-2 0 0 0,0 0 2 0,1 0-5 16,0-1 3-16,3 1 1 0,-4 1-4 0,5-1 6 15,1 0-3-15,-3 0 0 0,4 0 3 0,-2 0-4 0,2 0 0 16,0 2-1-16,-3-2 1 0,1 2 0 15,1-2 0-15,-4 0 3 0,2 0-1 16,1 0 0-16,0 1-2 0,-2 0-2 16,1 0 1-16,4-1-3 0,-2 1 3 0,3 0 3 0,0 1-4 15,-1-1 5-15,-1 0-4 0,0-1 1 16,-4 1 2-16,0 0-5 0,-1-1 4 0,1 1-1 0,-1 1-2 0,-2-1 1 16,-3 0 0-16,4 1 0 0,0-2 0 15,-4 0 1-15,4 1-1 0,-1 1-2 0,-2-1 3 16,1 0-3-1,-1-1 4-15,1 0 0 0,0 0-2 16,-3 0 5-16,-1 0-3 0,-2 1-3 0,2-1 4 0,-1 0-7 16,-3 0 4-16,2 0 1 0,-4 0-3 0,-2 0 6 0,-1 0-2 15,0 0 0-15,0 0 1 0,-3 0-5 0,-3 1 0 16,3-1 0-16,-3-1 1 0,1 1 2 16,-2 0-1-16,0-1 3 0,-2 0-3 0,0 1 3 15,-2-1-2-15,2-1-2 0,-1 2 3 0,-4-1-6 0,-1 1 5 0,2 0 0 16,-1-2-2-16,1 1 6 0,2 1-4 0,-1-1 1 15,0-1 0-15,0 1-6 0,1 0 3 16,1 1 0-16,0-1 0 0,1 0 2 16,1 0 0-16,3 1 1 0,-5-2-1 0,1 2 1 15,-1 0-2-15,0 0-3 0,1 0 2 0,0 0-3 0,-1 0 3 16,1 2 3-16,-2-2-2 16,0 0 6-16,-3 0-4 0,3 0-2 0,-2 0 2 0,-3-2-9 15,4 1 7-15,-5-1-1 0,4 1 0 16,-5 0 6-16,4-1-4 0,-3 1 2 0,0-1-1 15,-1-1-3-15,4 2 1 0,-4-1-2 0,4 0 3 16,-2 1-2-16,-2 0 1 0,4 0 2 0,-3 1-4 16,0-1 5-16,2 1-2 0,-1 0-2 0,3 0 2 15,-2 0-6-15,2 0 4 0,1 0 1 0,-3 0-2 16,3 0 10-16,0 0-7 0,-3 1 1 16,4 1-1-16,-3-1-7 0,-1 2 6 0,0-2-2 15,-2-1 0-15,-1 1 3 0,2-1 0 0,-3 1 1 16,-4-1-1-16,1 0 1 0,-1 0-2 0,-2 0-1 15,0 0 2 1,-2 0-5-16,3 2 6 0,-3-4 0 0,-1 1-2 0,2 1 8 16,-1-1-7-16,-1 1 0 0,1-1 1 0,2 1-7 15,-2-1 6-15,-1-1-1 0,3 1-1 0,-2 0 6 16,2 0-6-16,-1 1 2 0,3-1 0 0,-3 1-1 16,3 0 0-16,-3 0-1 0,4 0 0 0,-1 0 0 15,-3 0 1-15,2 0 2 0,-2 0-3 16,-2 0 6-16,4 0-4 0,-3 0-3 15,3 0 4-15,-4 0-9 0,0 0 6 16,0 0 2-16,1-1-1 0,-1 1 8 0,-1 0-1 0,-1 0 1 0,1 0 2 16,-1 0-1-16,0 0 1 0,0-2-1 15,0 2 2-15,0 0 1 0,0 0 0 16,0 0 1-16,0 0-1 16,0 0 1-16,0 0-5 0,0 0-2 0,0 0 4 0,-1 0-9 0,1 0 4 15,0 0-1-15,-1 0-3 16,1 0 3-16,-1 0-4 15,-3 0-2-15,2 0-2 16,-5 0-9-16,0 0 0 0,-3 2-21 0,-1 1-26 16,-5 3-39-16,-2 1-86 0,-2-1-242 15,5 0-820-15,4-4-457 0</inkml:trace>
  <inkml:trace contextRef="#ctx0" brushRef="#br0" timeOffset="480181.4402">13657 11947 0 0,'0'0'0'16,"0"0"77"-16,0 0 370 0,0 0-29 0,0 0-46 0,0 0-47 0,0 0-75 15,0 0-57-15,0 0-48 0,0 0-45 16,0 0-34-16,0 0-30 0,17-26-22 0,-17 28 1 15,0 3 6-15,1 2 9 0,0 2 9 16,-1 2 4-16,0 1 2 0,0 3 1 0,0 1-1 16,0 1-4-16,-2 2-7 0,1 1-3 0,-3-2-8 15,1 0 0-15,1 0-3 0,-1-1-3 16,-3 0 2-16,4 1-3 31,0-2-1-31,-1-2 0 0,0 0-5 0,2-1-2 0,0-1-1 0,1-1-4 0,0-1 3 0,0 1 1 16,0-2-1-16,0-2 2 0,0 1-5 0,0-1 0 0,0-1-2 15,1 0 1-15,1 0 1 0,0 0 2 16,0-1-2-16,-1 1 0 0,0-3 0 16,0 2 0-16,-1-1 1 0,2 0 1 0,0-1-3 0,-1 1 1 15,2-2-2-15,-2 0-3 0,0 1 4 0,0-1-1 0,0-1 2 16,2 1 5-16,0 0-5 16,0 0 2-16,2-1 1 0,0 2 3 15,5-2 7-15,-1-1 1 0,2 0 0 0,4 0-6 16,0 0 0-1,3 0-5-15,-1 0 0 0,2-1 2 0,2 0-5 16,1-2 2-16,2 2-3 0,1-2-2 0,3 1 4 0,2-1-2 0,0 0 0 0,-1 0 3 16,1-1-4-16,-2 0 2 0,0 0-2 0,3 2-3 15,-2-2 3-15,1 1 0 0,1 0 0 0,-3-1 2 0,3 0-2 16,-1 1-1-16,-1 2 0 16,0-2 1-16,1 1-2 0,-3 0 2 0,2-1-1 0,1 1-1 0,0 0 1 15,-1 1 1-15,2-1 0 0,0-2 3 0,1 2-3 16,3 0-1-16,0-2-1 0,4 2-2 15,-1 0 5-15,-1-1-2 0,1 0 2 0,3 0 0 16,-1 1-2-16,-1 0 0 0,2-1-1 16,1 2 0-16,-1-2 1 0,-1 2 0 15,2 0 1-15,0 0-2 0,3-2 1 0,-2 2 2 0,0 0-1 16,5 0 2-16,1-2-2 0,-4 2-1 16,5 0-1-16,-4 2-1 0,0-2 3 0,1 1 0 0,-2 0 4 15,2-1 1-15,-3 1-1 0,-1 0 1 16,4 0-2-16,-5 1-1 0,0-1-1 15,3 0 2-15,-2-1 0 0,0 0-2 16,-2-1 1-16,0 1-2 0,4 0 2 0,-4 0 2 16,-4-1-1-16,7 1 1 0,-5 0-1 0,3-1-2 0,-1-1 3 15,0 3-1-15,0-2-1 0,0 1 3 0,0 1-3 16,0-1 0-16,2 2-1 0,-2-1-1 16,3 0 1-16,2-1 1 0,-3 1 1 0,5-1-1 15,-5-1 1-15,3 2 0 0,-4 0-2 0,0 2-1 16,0-4 2-16,-2 2 0 0,0 0 0 15,0 0-2-15,-4 0 3 0,1 0-2 0,2 0 2 16,0 0 2-16,1 0-3 0,-3 2 2 0,1-2-3 16,3 0 0-16,0 0 0 0,-1 0-1 15,2 1 5-15,1-1-1 0,0 1 1 16,-1-1 0-16,-1 1-2 0,1-1 0 0,-2 0 0 0,0 0 0 0,-1 0 2 16,-2 0-2-16,0 0 3 0,1 0-2 0,-1 0 0 15,0 0 2-15,3 2-2 0,-1-2-1 16,2 0-1-16,3 0-1 0,-1 0 2 0,5 0 3 15,-2-2-2-15,-1 2 0 0,2 0-3 16,-2-1-2-16,-1 1 1 0,2 0 0 0,-3-1 1 0,-2 0 2 16,2-1-1-16,-2 1-2 15,1 0 2-15,0 1-3 0,-4 0 0 0,2 0 2 16,-1-1-3-16,1 1 1 0,-2 0 0 0,0 0-2 0,-1 0 3 16,-1 0 0-16,-1-1 1 0,2 2 0 15,0-1-2-15,-1 0 0 0,2 0 0 0,-2 0 0 16,2 0 0-16,-2 0 2 0,0 0-1 0,1 0 0 0,-1 1 2 15,1 1-4-15,-3-2 1 0,4 2 1 16,-1-2-2-16,0 1 2 0,1-1 1 16,2 0-2-16,-4 0 2 0,2 0 1 0,1 0-1 0,0 1 2 15,-1-1-4-15,2-1 0 16,-2 0-1-16,0-1 1 16,2 1 2-16,1 1 1 0,-2-1 0 0,-1 0-1 0,3-2-1 0,-4 2-1 0,1 0-1 15,1 0 2-15,-1-1 0 0,0 0 0 16,0 0 1-16,1 1-1 0,-3-1 2 0,2 0-2 15,1 1-1-15,-1 0 2 0,-3 0-4 16,3-2 2-16,-4 0-2 0,3 1 0 0,-4-1 2 16,3 0-1-16,-3 1 3 0,2-1 3 0,-1-1-5 15,-2 1 0-15,2 2-1 0,0-2-2 0,0 2 4 16,-2-1 1-16,3-1 1 16,0 1-1-16,0 0 0 0,-1-1-2 0,-1-1 0 15,-1 2 1-15,4-2-2 0,-4 3 1 0,0-3 2 0,-1 2-3 16,-1-1 4-16,1 0-3 0,-2 0 1 15,0 0 0-15,-4 1-2 0,3-1 1 0,2 1 0 0,-2 0-1 16,-3-2 2-16,4 2 1 16,-2 1-1-16,0-3 1 0,2 2-3 0,1-1 0 0,0 1 0 0,0-2 1 15,-2 2-2-15,0-1 2 0,-3 0 2 16,3 1-2-16,-4-1 5 0,3 0-4 0,-2 0-1 16,1 1 1-16,-2-2-4 0,3 0 3 15,-4 0 0-15,0 2-4 16,0-3 6-16,-1 1-4 0,0 0 1 0,-1 1 2 0,1-2-2 0,1 2 0 15,-1 0-1 1,-2 0 4-16,0 1-3 0,-4-2 2 0,3 1 3 16,1 0-4-16,-3 0 4 0,0-1-1 0,0 3-1 0,2-2 2 15,0 1-4-15,0 0 4 0,1-1-2 0,1 1-1 16,1-1 4-16,0 1-3 0,0 1 1 0,-1-1-1 16,4-1-3-16,-2 2 1 15,-1 0 0-15,3 0 0 0,-3 1 1 0,1-1 0 0,-2 0 1 0,0 0 0 0,-1-1 1 16,-1 1-2-16,-1 1-2 15,-4 0 4-15,-2-2-7 0,1 1 9 0,-2 0-1 16,-4-1-2-16,2 0 7 0,-1 1-7 0,3 0 0 0,-3 0 2 16,2-1-7-16,0 2 3 0,-1-1 1 0,0 1-3 15,-2-1 4-15,1 1 1 0,0-1 0 16,-1 0 0-16,-3 0-1 0,5 1-1 0,-5-2-2 16,2 2 3-16,-2-1-2 15,2 0 2-15,-1 0 1 0,2 0-2 16,-1 1 3-16,-1-1-3 0,1 0 1 0,-3 0 0 0,5 0-8 15,-5 0 6-15,2-1-2 0,-1 1 2 0,-2 0 4 16,2 1-1-16,-2-1 1 0,-2 1 1 0,1 0-1 0,-1 0 2 16,0 0 0-16,0 0 0 0,0 0-5 0,0 0 5 15,0 0-2-15,0 0-3 0,0 0 6 0,0 0-7 16,0 0-3-16,0 0 5 0,0 0-8 16,0-1 3-16,0 1-1 15,-2-1-13-15,-3-1-8 0,2 0-29 16,-5 0-34-16,-1-3-43 15,4 0-110-15,-1 1-349 16,3 1-716-16</inkml:trace>
  <inkml:trace contextRef="#ctx0" brushRef="#br0" timeOffset="480779.0316">23641 11569 0 0,'0'0'0'0,"0"0"411"0,0 0 98 15,0 0-58-15,0 0-72 0,0 0-61 16,0 0-56-16,0 0-44 0,0 0-52 0,0 0-38 0,0 0-19 16,0 0-23-16,0 0-10 0,0 0-7 15,20-33-8-15,-19 32-7 0,-1 1-9 0,0 0-14 16,1 0-13-16,-1 0-7 0,0 0-4 0,0 0-4 16,0 2 5-16,0 2-3 0,0 1 1 0,0 1 6 15,1 1-4-15,0 1 8 0,-1 1 4 16,0 1 0-16,0 3 8 0,-2 0-2 0,1 0 0 15,-2 3-2-15,-2 0-9 0,2-1 3 16,0 2-5-16,-3 0-2 0,-1 2 5 16,4-1-4-16,-5 1 1 0,3 1-4 15,-3 1 0-15,-2-2-2 16,1 0-4-16,0-1 5 0,-1 1-6 0,4-3 2 0,-3 1 2 0,2-2-3 0,-3 0 4 16,6-2-3-16,-3-1-1 0,0-2 3 15,4 1-9-15,-4-2 6 0,4-1-2 16,3-1 0-16,-2-2 5 0,0 1-3 0,-2 0 0 15,3-1 0-15,0-1-3 0,0-1 1 0,1-1-1 0,-1-1 3 16,1-1-1-16,0 0 1 0,0 0 2 0,0 0-2 16,0 0 6-16,0 0-2 0,0 0 2 0,0 0 6 15,0 0-4-15,0 0 4 16,0 0 0-16,0 0-1 0,0-1 2 0,0-1-6 0,0-3-7 16,0-1-10-16,0-1-21 0,0-1-23 15,-1-3-32-15,1-2-40 0,0 1-57 16,0-2-141-16,0 5-632 0,0 2-780 0</inkml:trace>
  <inkml:trace contextRef="#ctx0" brushRef="#br0" timeOffset="481166.9486">23400 11618 746 0,'0'0'763'0,"0"0"-227"0,0 0-183 0,0 0-83 16,0 0-63-16,0 0-44 0,0 0-30 0,0 0-24 15,0 0-26-15,0 0-23 0,0 0-19 16,0 0-14-16,0 0-13 0,0 0-5 0,-2-27 1 16,-8 30-6-16,0 3 8 0,-3 0 2 0,-4 2 0 15,0 1 8-15,-1 0-1 0,-3 2 0 0,2 1-2 16,-5 1-6-16,3 2-1 0,-2-1-5 15,2 3 5-15,-5-2-1 0,3 0-2 16,-1 3 0-16,0-1-3 0,3-3-4 16,3 2 1-16,0-3-1 0,1-1 2 0,4-2 1 0,-3-1-2 0,5 0 2 15,1-2-3-15,0 0 0 0,4-1 1 16,-1-1-1-16,0 1 2 0,4-3-3 0,-4 1 0 16,5 0-2-16,-2-2-2 0,-1 1-2 15,3-1-12-15,0 1-17 0,-3-2-25 16,3 0-33-16,0-1-34 0,-4 0-54 0,4 0-115 15,0-1-443-15,0 0-918 0</inkml:trace>
  <inkml:trace contextRef="#ctx0" brushRef="#br0" timeOffset="481472.9584">22781 11672 359 0,'0'0'772'0,"0"0"-158"0,0 0-202 16,0 0-88-16,0 0-83 0,0 0-54 15,0 0-42-15,0 0-30 0,0 0-30 0,0 0-25 16,0 0-16-16,0 0-12 0,0 0-5 0,0 0-1 16,-112-5 4-16,99 16 2 0,-6 1-3 0,0 1 2 15,0 3-9-15,-2 0-7 0,0 1 0 16,1 2-4-16,-2-1 4 0,1 0-2 0,1 1-3 16,-3-1 1-16,1-1-6 0,-1 0-5 0,1-1 5 15,1 0-1-15,3-3 1 0,1 1 3 0,-1 0-4 16,2-3-3-16,2 1 1 0,1-1 0 15,-1-2 0-15,2 1-1 0,2-2-4 0,0 0-10 16,-1-2-9-16,2-2-19 0,1 0-22 16,1-2-25-16,0-1-45 0,-1-1-73 0,4 0-150 15,-2 0-492-15,5 0-794 16</inkml:trace>
  <inkml:trace contextRef="#ctx0" brushRef="#br0" timeOffset="481750.869">21900 11680 1103 0,'0'0'513'16,"0"0"-62"-16,0 0-117 0,0 0-78 0,0 0-59 15,0 0-53-15,0 0-56 0,0 0-40 0,0 0-24 16,0 0-7-16,0 0 8 0,0 0 11 16,0 0 10-16,-77 24 1 0,62-9-6 0,1 1-4 15,0 0-9-15,-2 0-3 0,1 0 3 0,-1 0-12 16,-3-1-1-16,1 1-4 0,1-2-8 15,-2 1 5-15,1-1-1 0,3-4 0 0,-1 3 2 0,2-2-6 16,-2-1 0-16,3 2-1 0,-3-1-3 16,3-2 6-16,0 0 0 0,-2 0-2 15,3-2 0-15,1 1-5 0,-4-1-6 16,2 0-15-16,0 0-17 0,1-1-32 0,-1-1-37 16,0-2-55-16,2 0-76 0,0-3-206 0,2 0-610 0,5 0-371 15</inkml:trace>
  <inkml:trace contextRef="#ctx0" brushRef="#br0" timeOffset="482054.7606">21018 11712 1282 0,'0'0'465'16,"0"0"-118"-16,0 0-85 0,0 0-79 0,0 0-46 0,0 0-31 15,0 0-24-15,0 0-15 0,0 0-4 16,-121 20-3-16,99-6 1 0,-2 0 0 0,1 1-13 16,1 1 4-16,-4-1-10 0,3 1-7 0,-3 1-2 15,1-3-12-15,1 2-5 0,-1 0-2 0,3-3-5 16,0 0 5-16,3-1-2 0,-1-1 1 16,2-3 0-16,2 1-6 0,0 0-2 0,3-1-1 15,-2 0 0-15,2 1 0 0,-2 0-1 0,0-1-3 16,1 1-5-16,-2-1-5 0,1-1-15 0,-2-1-24 15,-3-2-25-15,1-1-47 0,-2-3-61 0,-1 0-100 16,3 0-307-16,6-2-672 0</inkml:trace>
  <inkml:trace contextRef="#ctx0" brushRef="#br0" timeOffset="482337.5569">19635 11714 0 0,'0'0'641'0,"0"0"-2"0,0 0-227 0,0 0-59 16,0 0-87-16,0 0-86 0,0 0-80 16,0 0-57-16,0 0-19 0,0 0 7 0,0 0 18 15,0 0 20-15,0 0 13 0,0 0-5 0,-50 45-10 16,39-32-5-16,-1 0-10 0,-2 0-6 16,0-1-3-16,-2 0-13 0,-1 1-4 0,-1-2-6 0,-1 1-5 15,1-3 2-15,0 0-3 0,1-2-2 16,2 1-3-16,-1-3-1 0,1 0-3 15,2 1-1-15,2-1-1 0,1-1-1 0,0 0 0 0,3-1-7 16,-1 0-18-16,2-1-20 0,-1-1-30 0,2-1-41 16,-3 0-53-16,2 0-103 0,-5-4-269 15,5 0-528-15,2 0-35 16</inkml:trace>
  <inkml:trace contextRef="#ctx0" brushRef="#br0" timeOffset="482619.1464">18786 11726 656 0,'0'0'514'0,"0"0"-91"0,0 0-95 0,0 0-61 15,0 0-66-15,0 0-69 0,0 0-54 0,0 0-37 16,0 0-17-16,0 0-4 0,0 0 7 0,0 0 15 16,0 0 10-16,-51 43 15 0,38-30 10 15,-3 1 0-15,0 1-1 0,-5 0-11 0,1 0-8 16,-4-2-8-16,2 0-10 0,-2-1-7 0,-1 0-7 15,2 0-8-15,0-1-2 0,0 1-3 0,0-2-3 16,3 0-1-16,0-1-3 0,1-3-2 0,3 2 1 16,1-1 0-16,1-1-1 0,4-2-3 0,3-1-9 15,1-2-17-15,1 0-18 0,2-1-27 16,0 0-34-16,-1 0-50 0,1-1-95 16,-1-4-235-16,-2 0-518 0,3 1-298 0</inkml:trace>
  <inkml:trace contextRef="#ctx0" brushRef="#br0" timeOffset="482962.1968">17677 11760 0 0,'0'0'0'16,"0"0"0"-16,0 0 0 0,0 0 370 15,0 0 113-15,0 0-76 0,0 0-68 0,-122-43-56 16,112 40-47-16,-2-1-42 0,0 1-29 0,-4 1-28 15,4 2-28-15,-1 0-21 0,-5 0-20 0,0 6-14 16,1 2-4-16,-1 1-8 0,0 1-1 0,-1 3-3 16,0 1-3-16,4 0 2 0,-4 1-3 15,1 2-3-15,-2 1-3 0,3 0-4 16,-3 1-3-16,2 1-3 0,1-2-5 0,-2 0-2 16,5-1-2-16,-3-1 0 15,5-3-2-15,-3 1 2 0,3-2-1 0,1 1-3 0,0-4 2 0,1 0-3 16,3-4 1-16,0 1-1 0,0-2-3 0,4-1-2 15,-2 0-9-15,3-1-19 0,1-2-21 16,1 0-31-16,0 0-30 16,0 0-29-16,0-2-108 0,0-1-411 0,0 2-912 0</inkml:trace>
  <inkml:trace contextRef="#ctx0" brushRef="#br0" timeOffset="483255.8896">16693 11805 547 0,'0'0'613'16,"0"0"-38"-16,0 0-231 0,0 0-47 0,0 0-86 16,0 0-83-16,0 0-58 0,0 0-40 15,0 0-9-15,0 0 6 0,0 0 10 0,0 0 9 0,0 0 2 16,0 0 2-16,-75 81 2 0,62-64-1 16,-1-1 1-16,0 1-6 0,-3 1-8 0,-2-1-9 15,0-1-9-15,2 0-3 0,-3-2-5 0,2-1 0 16,-1-1 0-16,-2-1-2 0,2-2 1 0,-1-1-3 15,4-1 0-15,-2-2-3 0,-1 0-4 16,5-1-2-16,-2-1-8 0,3-3-13 16,-2 0-14-16,1 0-21 0,2 0-29 0,-3-7-34 15,4-1-49-15,-1-1-122 0,0-2-265 16,3 2-448 0,2 2-73-16</inkml:trace>
  <inkml:trace contextRef="#ctx0" brushRef="#br0" timeOffset="483539.5237">15789 11911 0 0,'0'0'134'0,"0"0"324"0,0 0-49 0,0 0-20 16,0 0-27-16,0 0-69 0,0 0-102 15,0 0-75-15,0 0-44 0,0 0-14 0,0 0 4 16,0 0 11-16,0 0 14 0,-121 65 5 0,107-48-7 16,-2-1-12-16,1 0-11 0,-1-1-15 0,1-1-4 15,-2 1-8-15,2-2-11 0,-3-1-4 16,-1 3-5-16,-2-2-3 0,3-2-2 0,-2-1-2 15,4 1 0-15,-3-1-1 0,1-3 2 0,1 0-1 16,3-1-3-16,3-2-3 0,0-1-11 0,2 0-11 16,1-1-18-16,5-1-17 0,-2-1-22 15,3 0-33-15,1-1-54 0,1-5-135 0,0 1-295 16,0-1-489-16,0 2 263 0</inkml:trace>
  <inkml:trace contextRef="#ctx0" brushRef="#br0" timeOffset="483804.7843">15062 11969 0 0,'0'0'0'16,"0"0"281"-16,0 0 89 0,0 0 5 16,0 0-9-16,0 0-39 0,0 0-60 0,0 0-66 0,0 0-68 15,0 0-51-15,0 0-30 0,0 0 0 16,0 0 5-16,-61 5 8 0,52 3 4 0,-2 1-11 15,2 2-4-15,-1-1-13 0,-1 1-4 0,1 1 3 16,0-1-7-16,1-1-3 0,-1-1-6 0,1-1-10 16,1 1 0-16,1 0-4 0,0 1-1 0,-1 0 2 15,0-2 1-15,2 1-1 0,-1-2 1 16,3 0 1-16,-3 0-4 0,0 0 1 0,1-1 0 16,0-1-10-16,-2 0 4 0,4 1-5 0,-3-1-9 15,1-2-6-15,-2 0-21 0,0-1-11 16,-1 0-20-16,2-2-31 0,2 0-42 0,0 0-110 15,1-3-239-15,2 1-450 16,0 0-112-16</inkml:trace>
  <inkml:trace contextRef="#ctx0" brushRef="#br0" timeOffset="484457.607">14408 11911 0 0,'0'0'0'0,"0"0"0"0,0 0 0 16,0 0 155-16,0 0 112 0,0 0-28 0,0 0-24 0,0 0-26 0,0 0-20 15,0 0-24-15,0 0-25 0,0 0 1 16,0 0 17-16,0 0 16 0,-62-4 9 0,61 4-11 16,1 0-27-16,0 0-29 0,0 0-27 0,-1 0-21 15,1 2-17-15,0 0-11 0,-2 1-1 0,-3-1 2 16,2 3 6-16,-3 0 3 0,1 1 1 16,-2-1 2-16,2 1-1 0,-3 1 2 15,0-1-5-15,4-1-4 0,-3 1-3 0,3 0-10 16,-4 1 4-16,0 0-1 0,4 0-2 15,-3 0 6-15,0 1-5 0,1 0 0 16,-2 1-1-16,1 0-3 0,2 0 1 16,-4 1-2-16,1-2 1 0,0 0 0 0,3-1-2 15,-4-1-1-15,4 1-1 0,0-1 3 16,-2-1-3-16,4-1 1 16,-2 0 0-16,1-1-4 0,-2 1 4 0,2-2-1 0,1 2 0 0,-3-2 4 0,3 2-4 15,-3-2 1-15,1 2-2 0,-2-1-4 0,3 2 1 0,-3-3 0 16,4 1 0-16,-3 0 3 0,2 0-2 15,0-1 1-15,1-1 1 0,2 0-2 16,-1 1 2-16,-1-2-2 0,3 0 2 0,0 0-2 0,0 0 1 16,0 0 0-16,0 0-4 0,0 0 3 15,0 0-2-15,0 0 0 0,0 0 1 0,0 0-3 16,0 0 3-16,0 0-1 16,0 0 0-16,0 0 3 0,0 0-1 0,0 0-2 15,0 0-1-15,0 0-4 0,0 0-5 0,0 0-6 0,0 0-9 16,2-2-9-16,1 0-9 0,-2 0-9 15,2-1-14-15,2 1-23 0,-2 0-28 16,3-1-44-16,-3 1-78 0,4 1-153 16,-4-2-427-16,1 2-382 0</inkml:trace>
  <inkml:trace contextRef="#ctx0" brushRef="#br0" timeOffset="485369.0984">17937 10981 1182 0,'0'0'758'0,"0"0"-358"0,0 0-137 16,0 0-73-16,0 0-33 0,0 0-32 15,0 0-25-15,0 0-30 0,0 0-25 0,0 0-23 16,0 0-15-16,0 0-7 0,0 0-1 0,0 0 3 0,17-23 4 15,-13 32 5-15,-1 2 2 16,-2 0 3-16,2 1 4 0,0 2 3 0,-2 0 0 16,1 1 0-16,-1 1-5 0,-1 0-3 0,0 2-3 15,0 0 0-15,0 0 2 0,0 2-1 0,2-2 0 32,-2 1-5-32,-3-1-3 0,0-1-1 0,-1 1 0 0,1-1 2 15,2-1-1-15,-2 0 0 0,-2-2-3 16,4-1-1-16,-1-3 1 0,0 0 0 0,-1-3 1 0,1 0 0 15,2-2 0-15,0 0 0 16,0-3-2-16,-1 0 1 0,1 1 1 0,0-2 0 16,0 0 0-16,-1 0-5 0,1 0-3 0,0-1-9 0,-2 0-15 15,2 0-18-15,0 0-24 0,-1 0-33 0,-2 0-55 0,2 1-91 16,-1-1-231-16,1 0-627 0,1 0-242 0</inkml:trace>
  <inkml:trace contextRef="#ctx0" brushRef="#br0" timeOffset="485725.8057">18053 10910 1453 0,'0'0'497'0,"0"0"-78"0,0 0-131 16,0 0-81-16,0 0-51 0,0 0-46 0,0 0-36 15,0 0-20-15,0 0-19 0,0 0-9 16,0 0-3-16,0 0-4 0,0 0 3 0,125-111-2 15,-98 106 1-15,0-2-1 0,0 0-1 0,1 2 4 16,2-2 1-16,1-1-1 0,1 1-1 0,-1 0-5 16,1 2-2-16,0-1-1 0,-5 2-2 15,-1 1 2-15,-5-1-5 0,-2 2-2 0,-6-1-4 16,3 2-1-16,-6 0 3 0,-3 0-1 0,1 1 2 16,-5 0-3-16,0 0-3 0,-3 0-1 0,1 0 0 15,-1 0 2-15,0 0-1 0,0 0 2 16,0 0-2-16,0 0-2 0,0 0 0 0,0 0 0 15,0 0 0-15,0 1 4 0,0 3-2 16,-1-1-2-16,-2 2-7 0,2 2-21 0,-3 0-24 16,-1 1-34-16,0 1-51 0,-4 1-77 0,1 1-159 15,-2-2-664 1,4-3-595-16</inkml:trace>
  <inkml:trace contextRef="#ctx0" brushRef="#br0" timeOffset="486214.9396">18107 11115 1630 0,'0'0'411'0,"0"0"-100"0,0 0-127 0,0 0-45 16,0 0-17-16,0 0-10 0,0 0-34 15,0 0-24-15,0 0-6 0,0 0 2 0,0 0 14 0,0 0 8 16,0 0-4-16,0 0-11 0,30 20-13 0,-23-18-8 15,3 0-6-15,0 0-1 0,-1-1-6 16,1-1-2-16,3 1-5 0,-1-1-6 0,5 0 3 16,0 0-1-16,1 0 0 0,2-1 8 15,-1 0-11-15,3-1-1 0,3-1-2 0,-2 0-8 16,5 0 7-16,-1 1-1 0,0-1 3 16,0-2 1-16,-1 0-3 0,1 2-2 0,-4-2 1 15,1 1 1-15,-2 0 2 0,-1 1 2 0,-3 0-1 16,-1-1-2-16,-3 1 1 15,-1-1-1-15,-3 2 2 0,-3 0 9 0,-3-1-7 0,2 2 3 0,-4 1 0 16,-2 0-11-16,1 0 11 16,-1 0-1-16,0-1 1 0,0 1 5 0,0 0-11 0,0 0-1 15,0 0-6-15,0 0-2 0,0 0 5 0,0 0 1 16,0 0-2-16,0 0-1 0,0 0-2 16,0 0-1-16,0 0 3 0,0 0 2 15,0 0-4-15,0 0 0 0,0 0-6 16,-1 0-16-16,-4 0-13 0,4 2-28 15,-4 4-40-15,-3 1-58 0,1 2-150 16,1-2-838 0,0-1-597-1</inkml:trace>
  <inkml:trace contextRef="#ctx0" brushRef="#br0" timeOffset="490332.0825">23655 11594 0 0,'0'0'0'0,"0"0"0"0,0 0 114 0,0 0 297 0,0 0-61 16,0 0-54-16,0 0-49 0,0 0-23 15,0 0-19-15,0 0-10 0,0 0-6 0,0 0-20 16,-2-89-12-16,2 87-15 0,0 0-19 0,0 0-8 16,0 1-10-16,0 1-10 0,0 0-9 15,0-1-10-15,0 1-11 0,0 0-11 0,0 0-12 16,0 0-8-16,0 0-7 0,0 0-6 0,0 1-3 15,0-1 0-15,0 4 2 0,0 2 5 0,0 1 4 16,-1 1-1-16,0 2-2 0,-1 3-4 0,-2 1 0 16,3 2 1-16,-2 1 1 0,-3 4 0 0,3 0-3 15,-1-1-3-15,-1 3-10 0,1 2-2 16,-1 1-1-16,4 2-6 0,0 0 7 16,-1 1-1-16,1 1 0 0,-5 1 5 0,5 0-7 15,-1 0-1-15,-1-1 1 0,-1 0-6 0,2-1 4 16,-1-1 0-16,-1-3-2 15,2-1 7-15,0 0-3 0,0-4 1 0,-3-1-2 0,3 0-1 16,1-3 0-16,-1 0-2 0,-2-1 2 16,2-3 0-16,2 0 1 0,-1-1 0 0,-1-1 0 0,0-3 5 15,-2 0-6-15,3-1-1 0,1-3 4 16,-1-1-12 0,0-1 8-16,1-1 1 0,0 0-2 0,0 0 10 0,0 0 0 0,-1 0 0 0,0-3 0 0,-4-3-9 15,3-3 1-15,-1-1 0 16,-3-3-2-16,1-2 3 0,-1 0-1 0,3-6 2 0,-3 0-2 15,3-2 5-15,1-2-7 0,1-5-2 16,-3-3 2 0,4-2-6-16,-1 0 8 0,1-2 0 0,1 0-2 0,3 1 8 15,-1 1-7-15,-2 0 2 0,2 3 1 0,3 1-10 0,-4 1 9 16,0 4 0-16,2 1 0 0,-2 4 6 0,0 1-3 16,-1 1-1-16,3 4-2 0,-2-1-2 0,-2 5 0 0,1 1-1 15,-1 4 1-15,0 1 1 16,1 2 1-16,-1 0 2 0,0 3-5 0,0 0 6 0,0 0-4 15,0 0-3-15,0 0 4 0,0 4-8 16,0 4 4-16,0 2 2 0,0 4-2 16,-1 5 6-16,-2 2-2 0,-2 1 0 0,4 3-2 0,-3 5-6 15,-1 0 3-15,2 5-1 16,-4 1 4-16,5 1 2 0,-5 3-3 0,4-1 3 0,0 0-3 0,-2 0 4 16,1 0-3-16,-3 0 0 0,3-4 1 0,-3-2-6 15,-1 0 6-15,4-4 0 0,-4 0-1 0,0-3 9 16,4-1-8-16,-3-3 1 15,3-1 0-15,-3-3-9 0,5-2 6 0,-1-2 0 16,-1-3 0-16,3-1 5 0,-1-3-2 0,1-2 0 0,0-2-1 16,1 0-2-16,0-2 1 0,-1-1 0 15,1 0 1-15,0 0-1 0,0 0 1 16,0 0 4-16,0 0-1 0,0 0 7 16,0 0-4-16,0-5-2 15,0-2 2-15,0-3-10 0,0-2 3 16,0-2 1-16,-3-4-3 0,3 0 11 0,4-4-7 15,-2-1 0-15,-1-2 0 0,1-4-6 0,3-3 4 0,-1-4-1 0,2-2 1 16,-2-2 1 0,2-3 0-16,-3 2 2 0,0 3-3 0,2 1 2 0,-2 5-2 0,-2 2-1 0,-1 1 3 0,1 6-7 15,-1 0 7-15,2 3-1 0,-4 0-2 16,2 1 8-16,0 2-5 0,0 4 3 0,0 0 0 16,-1 1-6-16,0 3 3 0,1 0-4 0,-1 1 0 15,-1 1 6-15,1 0-2 0,-2 5 1 16,2-1-3-16,0 1 0 0,1 2 0 15,0-1-5-15,0 1 0 16,0 0-12-16,-1 0 2 0,1 0-5 0,-1 0-10 16,0 0-1-16,0 0-19 0,0 2-26 0,-3 2-34 0,4-2-60 0,0 3-84 15,0-2-289-15,0-1-756 0</inkml:trace>
  <inkml:trace contextRef="#ctx0" brushRef="#br0" timeOffset="491295.3186">23166 11042 438 0,'0'0'440'0,"0"0"-14"0,0 0-98 0,0 0-33 0,0 0-30 15,0 0-46-15,0 0-39 0,0 0-34 0,0 0-24 0,0 0-22 16,0 0-16-16,0 0-12 0,0 0-12 15,-35-77-9-15,39 67-3 0,6 1-6 0,1-1-3 16,4 0-3-16,1-1-4 0,1 2 2 0,3 0-6 16,0 2-2-16,-1 1-6 0,-2 2-2 0,0 2-8 15,1 2-6-15,-6 0 1 0,1 1-11 16,-3 6 7-16,-2 4 1 0,0 0-2 16,-5 4 5-16,-2 0-4 0,0 2 0 15,2 3 3-15,-6-1-8 0,-2 4 6 16,-5-3-1-16,0 1 0 0,-2-1 5 15,-4-2-2-15,3 0 2 0,-4-2 0 16,5-2-3-16,1-3 3 0,2-4-2 0,0-1 2 16,5-1 1-16,-2-3-1 0,3-1 1 0,2 1-1 15,1-2 5-15,0 0 0 16,0 0 3-16,4 0 0 0,1-4-5 0,0-1-5 16,4-2-4-16,1 2-2 0,7-2 2 0,-1 1 2 0,3 2-1 0,1-1 2 15,0 3-4-15,1 2 1 0,-1-2 0 0,-1 2-2 0,-1 0 3 0,-4 5-1 16,3 2 0-16,-6 1 0 0,0 2-2 0,-3 2 2 0,-2 1-1 15,0 0 1-15,-4 2 1 0,-1 1-2 16,-1 1 2-16,1 0-3 0,-2-1 4 16,-3 0 2-16,-3 0-1 0,-1-2 4 0,-3 1-3 0,4-3-2 15,-7-1 4-15,1-3-3 0,-3 0 5 16,2-1-1-16,1-1 1 0,-3-1-3 16,5-1-3-16,-1-1 0 0,-1 0 0 0,-1-2 0 0,2-1-1 15,2 0-9-15,0 0-9 0,0 0-19 16,1-5-26-16,6-1-34 0,-3-1-52 0,5-4-103 15,1 3-298-15,0 3-739 0</inkml:trace>
  <inkml:trace contextRef="#ctx0" brushRef="#br0" timeOffset="491704.635">23955 10824 1819 0,'0'0'388'0,"0"0"-89"0,0 0-72 0,0 0-42 16,0 0-49-16,0 0-43 0,0 0-37 16,0 0-19-16,0 0-4 0,0 0-5 0,0 0 3 15,0 0 3-15,0 0-3 0,0 0 2 0,-69 45-4 16,59-34-5-16,2 1-2 0,4 1-7 16,-3 0-2-16,5-2-3 0,0-1-1 0,2 3 4 0,0-1-2 15,1 0 4-15,4 1-2 0,6 1-2 16,1 0 1-16,3-2-2 0,4 2 2 15,-2-2 2-15,-1 0-5 0,1 0-1 0,-2 0-5 16,2-3-3-16,0 2 2 0,-4-1-1 0,0-1 2 16,1 1 1-16,-4-2-3 0,0-1-1 15,-3 0-1-15,-1-1 0 0,-4 1 1 0,-1 0 1 0,-1 2 0 16,0-2-1-16,-1 2 2 0,-3-2 0 16,-2 1 1-16,-3 0 4 0,-2 1-3 0,1-2 3 15,0 0-2-15,-2-2-4 0,0 1 4 16,-5-1-3-16,3-3 5 0,-4 1 2 15,-1-2-6-15,0 0 0 0,-1-1-7 0,4 0-6 0,-3 0-2 16,1-3-12-16,3-1-16 0,1-3-22 16,3 0-40-16,3-2-58 0,4-2-132 0,1 2-497 15,0 3-904-15</inkml:trace>
  <inkml:trace contextRef="#ctx0" brushRef="#br0" timeOffset="492155.5369">24049 10792 2020 0,'0'0'332'0,"0"0"-70"16,0 0-43-16,0 0-57 0,0 0-47 0,0 0-39 0,0 0-26 16,0 0-15-16,0 0-9 0,0 0-4 0,0 0-1 15,0 0-3-15,0 0-2 0,0 0-2 16,116-32 0-16,-100 27 0 0,4 1-1 0,-3-1 3 15,-2 2-2-15,2-1 0 0,-4 1 4 16,0-2-1-16,-2 2 2 0,-1 0 3 0,-2 0-5 16,0-1 1-16,-1 2-5 0,-3-1 0 0,-3 2 5 15,3 0-2-15,-3-2 7 0,-1 3-3 0,1 0-3 16,-1-1 0-16,0-1-4 0,0 1-3 16,0 0 0-16,0 0-1 0,0 1-4 0,0 0-2 15,0 0-1-15,0-1-2 0,-1 1 2 0,1 0 1 16,-1-1-1-16,1 1-1 0,0 0-2 0,0 0-3 15,-2 0 1-15,2 0 1 0,0 0 0 0,-2 0 0 16,2 0-4-16,-1 0-5 0,1 0-5 16,-1 0-7-16,-1 0-5 0,0 0-10 0,-4 1-13 15,4 1-17-15,-4 2-19 0,3-3-24 16,-2 2-40-16,1 1-85 0,-2-1-201 16,2 0-638-16,2-1-354 0</inkml:trace>
  <inkml:trace contextRef="#ctx0" brushRef="#br0" timeOffset="538987.9749">11988 9974 0 0,'0'0'0'0,"0"0"185"0,0 0 192 16,0 0-12-16,0 0-36 0,0 0-40 0,0 0-39 15,0 0-42-15,0 0-40 0,0 0-37 0,0 0-29 16,0 0-28-16,-5 0-20 0,5 1-12 15,0-1-12-15,0 0-5 0,0 1-7 0,0-1 3 16,0 0-5-16,0 2 3 0,0-2 2 0,0 0-4 16,0 0 4-16,0 0-4 0,1 0 0 15,1 0 3-15,-1 1 18 0,3 2 19 0,2-2 8 16,0 2 5-16,4 0-9 0,0-2-13 0,4-1-6 16,-1 2-5-16,5-1-9 0,3-1-6 15,-1 0-6-15,2 0-1 0,6 0-3 0,-1 0 3 16,3 0-2-16,1 0-4 0,0-1 3 0,3-1-4 15,-3 1-3-15,1-2 3 0,-1 2-5 0,-1-1 1 16,0 0 1-16,-2-1-2 0,-5 3 6 16,1-2-3-16,-4 0 2 0,-3-1 0 15,1 2-7-15,-7 0 1 0,-1 1 0 16,-3-1-4-16,-3 1 5 0,-2-1 1 0,0 1 2 0,-1 0 1 16,-1 0 2-16,0 0 0 0,0 0-1 0,0 0 3 15,0 0-3-15,0 0 1 0,0 0 2 16,0 0-4-16,0 0 3 15,0 0-6-15,0 0-1 0,0 0 1 0,0 0-6 16,0 0 0-16,1-2-3 0,2 2 1 16,-1 0 3-16,6 0-4 0,-2 0-14 15,1 0-28 1,5 0-39-16,0 2-44 0,2 0-70 0,3 0-121 16,-4 0-393-16,-3-2-903 0</inkml:trace>
  <inkml:trace contextRef="#ctx0" brushRef="#br0" timeOffset="539400.7977">13539 9837 920 0,'0'0'426'0,"0"0"-169"0,0 0-43 15,0 0-6-15,0 0-17 0,0 0-25 0,0 0-40 16,0 0-31-16,0 0-23 0,0 0-13 0,0 0-9 15,0 0-10-15,0 0-7 0,0 0-4 16,96-7 1-16,-81 8 0 0,0 0-2 0,3 2 2 16,3-3-7-16,1 1-3 0,5-1 0 0,-1 0-3 15,2 0 1-15,3 0-2 0,4 0 0 0,-1-1-3 16,0 1-3-16,2-3-1 0,-3 1-2 0,1-2 2 16,-1 1-1-16,-2-1 1 0,0 1 0 15,-2-1-3-15,-3 0 1 0,1 3 0 16,-6-3-3-16,0 2 6 0,-2 0-2 0,-7 0 0 15,0 0-2-15,-4 1-2 0,-3 0 2 0,-2 1 1 0,-2 0 9 16,-1 0 3-16,0 0 2 0,0 0-1 16,0 0-3-16,0 0-5 15,0 0-3-15,0 0-1 0,0 0-4 0,0 0-2 0,0 0-2 16,0 0 0-16,0 0-5 0,0 0 2 0,0 0-12 16,0 0-26-16,0 0-14 0,1 0-46 15,3 1-45-15,1 2-76 0,1 1-229 0,-1-2-579 16,0 0-310-16</inkml:trace>
  <inkml:trace contextRef="#ctx0" brushRef="#br0" timeOffset="539836.7744">15633 9694 76 0,'0'0'643'0,"0"0"-106"0,0 0-174 0,0 0-55 16,0 0-49-16,0 0-39 0,0 0-32 0,0 0-40 16,0 0-33-16,0 0-29 0,0 0-21 0,0 0-17 15,0 0-18-15,0 0-6 0,50-9-8 0,-40 7-5 16,2 1 1-16,4 1-2 0,2-1 2 0,7 1 2 16,0 1 1-16,4-1-1 0,2 0-3 15,6 0 0-15,-2 0-3 0,4 0 1 0,2-1-1 16,-2 1-2-16,0-1 0 0,2 0-2 0,-1-2-1 15,0 1 2-15,-4 0 0 0,1-1 2 16,-2 2-1-16,-4-2-1 0,-2 0 1 0,0-1-4 16,-1 2 2-16,-5-1 1 0,-2 0 1 15,-2 2 1-15,-2 0-4 0,-4 0 0 0,-2 1 1 16,-1-2-3-16,-3 0 5 0,-4 1-2 16,3 1-3-16,-4 0 3 0,-2 0-5 0,1 0 3 15,-1 0 2-15,0 0-1 16,0 0 0-16,0 0-4 0,0 0-3 0,0 0 0 0,0 0 1 0,1 0 2 15,0 0 3-15,4 0-9 0,-1 0-18 16,2 1-34-16,-1-1-54 0,5 1-86 0,0 0-162 0,-1-1-356 16,-1 2-858-16</inkml:trace>
  <inkml:trace contextRef="#ctx0" brushRef="#br0" timeOffset="540293.653">18028 9514 955 0,'0'0'628'0,"0"0"-276"0,0 0-172 15,0 0-54-15,0 0-18 0,0 0-1 0,0 0 9 16,0 0-11-16,0 0-36 0,0 0-28 0,0 0-20 15,0 0-13-15,0 0 3 0,0 0 7 16,7 1 14-16,-2 2 13 0,0-2 3 0,3 0 1 16,3 0-4-16,5 0-10 0,2 1-4 0,4-1-11 15,2-1-8-15,2 0-1 0,0 1 0 16,3-1 0-16,2 2-2 0,-2-1-3 0,1-1-1 16,0 0 0-16,1 0 2 0,2 0 1 15,-1 0 4-15,-3 0-3 0,1 0-3 0,0 2 1 0,-2-4-7 16,-3 1 8-16,0 1 1 0,-2 0 2 15,-2-2 2-15,-3 1-7 0,-2 0-1 0,-5-1-1 16,-1 1 0-16,-2 1 2 0,-3 0 3 16,-4 0 5-16,0 0 0 0,-1 0 4 0,0 0 2 15,0 0-2-15,0 0 2 0,0 0-6 16,0 0-5-16,0 0-1 0,0 0-8 0,0 0 6 16,0 0-1-16,0 0 1 0,0 0 4 0,0 0-9 15,0 0-3-15,0 0-3 0,0 0-5 0,0 0 1 0,0 0-30 16,0 0-31-16,0 0-60 0,-1 1-167 15,0 2-828-15,0-2-566 0</inkml:trace>
  <inkml:trace contextRef="#ctx0" brushRef="#br0" timeOffset="541538.6572">20230 9531 1024 0,'0'0'518'0,"0"0"-93"0,0 0-140 16,0 0-45-16,0 0-46 0,0 0-37 0,0 0-31 15,0 0-31-15,0 0-29 0,0 0-17 0,0 0-14 16,0 0-8-16,-50 6-6 0,52-5 1 15,4 0 12-15,1 0 9 0,5 2 9 16,5-2 3-16,7 0-6 0,5-1-7 0,7-3-7 16,6-2-7-16,3-3-7 0,3 1-7 15,2 2 0-15,1-4-3 16,3 4-1 0,-1-1 0-16,-3 3-4 15,-1-2-2-15,-5 2-1 0,1-1-3 0,-5 2 4 0,-5 0 0 16,-4 2 0-16,-2-3-3 0,-7 3-1 0,-2-1-2 0,-8-1-1 0,-2 2 4 15,-1 0-2-15,-6 0 4 0,0 0 4 0,-3 0-6 0,0 0 8 16,0 0-2-16,0 0-1 0,0 0 5 0,0 0-7 16,0 0 1-16,0 0-3 0,0 0-2 0,0 0 2 0,0 0 0 0,-1 0 3 15,1 0-3-15,0 0-6 0,0 0-1 0,0 0-10 16,0 0-12-16,0 0-25 0,0 0-15 16,0 0-28-16,0 0-35 0,3 4-40 0,6-1-97 15,2-2-257-15,1 0-606 16,-4-1-173-16</inkml:trace>
  <inkml:trace contextRef="#ctx0" brushRef="#br0" timeOffset="541992.5267">22006 9400 1511 0,'0'0'394'0,"0"0"-94"0,0 0-40 0,0 0-50 0,0 0-34 16,0 0-36-16,0 0-31 0,0 0-25 0,0 0-19 15,0 0-13-15,0 0-4 0,0 0-3 16,0 0-2-16,0 0-2 0,34 15-5 0,-25-12-4 16,2-1-2-16,5 0-6 0,0 0-5 0,2 0 5 15,2 0-9-15,3-1 0 0,1 1 1 16,0-2-7-16,5 0 6 0,0 0 0 0,3 0-2 0,-1 0-2 16,1 0 1-16,3 1-5 0,-2-1 0 0,1-3 0 15,3 2-5-15,1-3 6 0,-2 1-4 16,3 2-1-16,1-2 7 0,-1 0-8 0,-4 0 5 15,3-1 1-15,-4 1-8 0,1 0 5 16,-3 0-1-16,-4 0-4 0,-4 1 9 0,-3-1-4 16,-2 2 0-16,-6-1 4 0,-3 0-6 0,-2 1 2 15,-1 0 1-15,-4 0 0 0,-2 0 0 0,-1 1 4 16,0 0-4-16,0 0 2 0,0 0-2 16,0 0 0-16,0 0-1 0,0 0 0 0,0 0 0 15,0 0-2-15,0 0-1 0,0 0-2 0,0 0 6 16,0 0-5-16,0 0 2 15,0 0 0-15,0 0-14 16,0 0-1-16,0 0-14 0,0-1-27 16,0 0-37-16,-1 1-68 15,0-1-131-15,-1 1-527 16,1 0-952 0</inkml:trace>
  <inkml:trace contextRef="#ctx0" brushRef="#br0" timeOffset="543142.2793">23793 11349 0 0,'0'0'458'0,"0"0"-61"0,0 0-91 0,0 0-73 15,0 0-34-15,0 0-31 0,0 0-32 16,0 0-25-16,0 0-16 0,0 0-13 0,0 0-5 16,0 0 4-16,-8-25-2 0,8 23 7 0,-1-2 3 15,0 2-6-15,0-2 5 0,1 0-10 0,-1 0-9 16,1-1-6-16,0 2-13 0,-1-2-2 16,1-1-3-16,0 1-7 0,0-1 0 0,0 1-7 15,0 0-5-15,1-2-3 0,-1 1-5 0,1-2-3 16,-1 1-2-16,1-1 1 0,0 0-6 0,0 0 0 15,-1 0-3-15,2 0-5 0,3-1 3 0,-2 0-3 16,-2-1 2-16,4 0 6 0,-3 0-8 16,0-1 3-16,0 0-4 0,-1 2-5 0,3-2 7 15,-3 1-4-15,1 0 2 0,-2-1-3 16,0 1-15-16,0-3-22 0,0 2-36 0,0-1-56 16,0 1-96-16,-2-1-215 0,1 3-607 15,-3 3-315-15</inkml:trace>
  <inkml:trace contextRef="#ctx0" brushRef="#br0" timeOffset="543684.8668">23770 10106 54 0,'0'0'609'16,"0"0"-106"-16,0 0-110 0,0 0-64 16,0 0-35-16,0 0-55 0,0 0-43 0,0 0-46 15,0 0-40-15,0 0-20 0,0 0-20 0,0 0-10 16,0 0-7-16,0-51-2 0,0 48-7 0,0 1-5 15,1-2-4-15,-1 0-6 0,0-1 3 16,0-1-4-16,0 1 0 0,0 0-4 0,1-3-6 16,-1 2 0-16,1-1 0 0,-1 0 3 0,0 0 3 15,0 0-1-15,0-1-5 0,0-1-1 16,1-1-6-16,-1 0 2 0,1-1 3 0,-1 1-2 16,0 0 3-16,0 0-5 0,0-1-4 15,0 0-5-15,0 0 3 16,1-2 0-16,-1 1-1 0,0 0 1 0,1 0-5 0,-2 3-1 15,1-4 0-15,0 3 1 0,0 1 3 0,0-2-1 16,0 0-1-16,0 0-2 0,0 1-1 16,-1 1 0-16,1 0 3 0,0 0-1 0,0 1 3 0,0-3-3 0,0 1-2 15,0-1 1-15,0 0-3 0,0 2 4 16,0 0 2-16,0 2 0 0,-1-1-2 0,0 1-4 0,0 1-1 16,-1 0 2-16,-2-2 1 0,3 1-3 15,-1 2-8-15,0-1-9 0,-3 1-12 0,3 0-11 16,-1 1-5-16,-1 0-17 0,2 0-9 15,0 0-23-15,0 1-32 0,-3 1-46 0,3-2-80 0,-2 2-145 16,-1 0-342-16,4 1-448 0</inkml:trace>
  <inkml:trace contextRef="#ctx0" brushRef="#br0" timeOffset="544145.2071">23682 9197 0 0,'0'0'0'0,"0"0"488"0,0 0-91 16,0 0-87-16,0 0-15 0,0 0-40 0,0 0-33 15,0 0-30-15,0 0-26 0,0 0-26 16,0 0-21-16,0 0-20 0,-27-121-12 0,31 108-7 15,-2-1-5-15,0 1-11 0,0-2-7 0,2-1-9 16,-1 0-8-16,-1 2-2 0,-2-1-6 0,2-2-6 16,1 2-3-16,-3 0-8 0,1-2-3 15,-1 2 5-15,0 1-5 0,1 0 0 0,-2 0 3 16,1-1-8-16,0 1 3 0,0 0 0 16,0-1-2-16,0 3 0 0,-1-3 1 0,1 4-5 15,0-1 1-15,1 1 5 0,-1-1-5 16,1 1 2-16,0 0 0 0,-1-1-8 0,1 2 5 0,0 0 1 15,-1 1-5-15,2 2 9 0,1 0-8 16,-2 2-1-16,0 0 2 0,0 2-7 0,0-1 5 16,-1 2 1-16,0-2-2 0,0 3 4 15,1-2-2-15,-1 3-4 0,1 0 3 0,0 0-3 16,-1-1 0-16,4-1 2 0,-4 2-5 16,1-1-6-16,-1 1-13 0,0 0-22 0,0 0-20 0,0 0-27 15,1 0-45-15,0 0-56 0,0 0-120 0,0 1-293 16,0 2-582-16</inkml:trace>
  <inkml:trace contextRef="#ctx0" brushRef="#br0" timeOffset="544815.0357">23294 9047 0 0,'0'0'0'0,"0"0"0"16,0 0 96-16,0 0 326 0,0 0-23 16,0 0-66-16,0 0-55 0,0 0-50 0,0 0-40 15,0 0-31-15,0 0-22 0,0 0-16 0,0 0-1 16,0 0-3-16,-67-4 0 0,67 4-7 0,0 0-12 16,0 0-14-16,0 0-17 0,0 1-15 0,0-1-18 15,0 1-12-15,0 1-8 0,1-1 8 16,2 2 2-16,-1 3 2 0,2 0 2 15,2 1-10-15,-2 0-1 0,2 0 2 0,-2 1 2 16,5 0 3 0,0 2-3-16,2 1-5 0,0-1-1 0,6 2-7 15,-3-2 6-15,5 0-1 0,-1 1 0 0,-2 0 1 0,3-1-7 0,0 1-1 16,0-1-3-16,0 0-1 0,-1 1 2 0,-2-2 1 16,1 1 1-16,-2-1 0 0,3-2-4 15,-5 2 2-15,1-2-2 0,-1-1 3 0,-3 0-1 16,-2 0-1-16,1 0 0 0,-4-1-5 0,1-2-1 15,-2 1-8-15,-2-2-17 0,3 2-17 0,-2-2-41 16,3 1-43-16,-2-1-60 0,2 0-104 0,-2-2-181 0,1 0-487 16,-3 0-273-16</inkml:trace>
  <inkml:trace contextRef="#ctx0" brushRef="#br0" timeOffset="545168.0797">23650 9329 0 0,'0'0'598'16,"0"0"-111"-16,0 0-113 0,0 0-74 0,0 0-51 16,0 0-44-16,0 0-57 0,0 0-48 0,0 0-32 15,0 0-19-15,0 0-4 0,0 0 5 0,0 0 6 16,0 0 12-16,-28 32 5 0,20-22 3 16,2 0 1-16,-5 1-16 0,-2 1-8 0,0 2-6 15,2 0-9-15,-7 1 3 0,5 1-5 0,-5 1-3 16,4 0-3-16,-3-1-8 0,6 0-1 15,-2 0-4-15,-3-1 0 0,6 0-2 0,-2 0-5 16,1 0 0 0,2-3-5-16,-1-1 2 0,2 0-1 0,4-2-1 0,-3 0 1 0,4-1-4 0,-2-1-1 15,2 0 0-15,1-3-1 0,0 1 3 16,1-1-1-16,-2-2 2 0,2-1 0 0,1 0-2 16,-1 0 0-16,1-1-2 0,0 0 2 0,0 0-1 15,0 0-2-15,0 0-6 16,0 0-20-16,0-2-34 0,0-1-55 0,0-4-107 15,0 2-272-15,0 0-751 0</inkml:trace>
  <inkml:trace contextRef="#ctx0" brushRef="#br0" timeOffset="546489.6424">23848 8546 0 0,'0'0'13'0,"0"0"370"0,0 0-58 16,0 0-46-16,0 0-34 0,0 0-31 0,0 0-22 15,0 0-13-15,0 0-14 0,0 0-10 0,0 0-13 16,0 0-21-16,-4-63-19 0,4 55-11 0,0 1-8 16,0-1-5-16,0 0 0 0,0 0-7 15,0 0-14-15,0-1-7 0,0 2-7 0,-1 0-4 0,1-2 1 16,0 0-6-16,0-2-5 0,0 1-1 15,0-1-8-15,0 0 1 0,0 1-4 0,0-3-1 16,1 1 2-16,0 1-2 0,0-2-2 0,-1 1 1 16,0-1-4-16,0-1 1 0,0 3 2 15,0-1-1-15,0 1-2 0,0-2-2 16,0 0-3-16,0 1-2 0,0-1 0 0,0 0 0 16,-1 2 0-16,-1-2 0 0,1 2-2 15,-3-1 1-15,3 0-1 0,-1 1 1 0,0 0 3 0,1 1-6 16,-3-1 1-16,2-1-2 0,2 1-2 15,-1-1 3-15,-1 1 0 0,-2 2 1 16,1-1 2-16,2 1-5 0,0 1-2 0,-1 1-4 16,1 0-10-16,-4 1-11 0,4 1-17 0,-2 0-25 0,-2-2-30 15,3 3-47-15,-6-1-75 0,6 0-150 16,-1 3-359-16,1 0-728 0</inkml:trace>
  <inkml:trace contextRef="#ctx0" brushRef="#br0" timeOffset="546855.9274">23754 7547 483 0,'0'0'485'0,"0"0"-44"16,0 0-131-16,0 0-50 0,0 0-32 16,0 0-50-16,0 0-35 0,0 0-29 15,0 0-23-15,0 0-13 0,0 0-13 0,0 0-8 0,0 0-9 16,33-119-6-16,-27 109-4 0,-3 1-3 0,-2 0-1 15,0-1-1-15,3 2-3 0,-3 0-4 16,0-3-5-16,0 2-3 0,-1-2-3 0,0 2 0 16,1 1 0-16,-1 0-2 0,0 0-1 15,0 0-4-15,0 1 0 0,0-2-3 0,0 2-3 16,-1-2 2-16,2 0-3 0,-1 0 1 0,2-3 4 16,1 1-6-16,-1 0 1 0,0 0-2 0,-2 0 1 15,1 1 0-15,2 1 0 0,-1-2 2 0,0 2-4 16,-1 0 0-16,0 0 1 15,-1 1-2-15,0-1 0 0,1 0-7 16,-2 0-8-16,1-2-12 0,0 1-23 0,0-1-18 0,0 0-21 16,0 1-28-16,0-1-40 0,0 3-67 15,-4-3-125-15,0 2-239 16,2 3-331-16,2 1 213 0</inkml:trace>
  <inkml:trace contextRef="#ctx0" brushRef="#br0" timeOffset="547134.4496">23777 6706 0 0,'0'0'0'0,"0"0"121"0,0 0 360 0,0 0-63 0,0 0-43 16,0 0-50-16,0 0-67 0,0 0-42 0,0 0-32 16,0 0-45-16,0 0-31 0,0 0-21 0,8-117-21 15,-8 112-7-15,2-1-7 0,1 0-5 16,0 1-4-16,-2 0-9 0,0 0-3 0,-1 1-4 0,1 0-7 15,-1 0 2-15,0 1-7 0,0-1-3 16,0-2-3-16,0 1-2 0,0 0-2 0,0 1-1 16,0 0 4-16,0-1-7 0,1 0 1 0,-1 1 0 15,0-2-7-15,0 0-1 0,0 1-11 0,0-3-21 16,0 1-22-16,0 2-32 0,0-2-36 16,-2 0-40-16,-1 0-79 0,-4-1-98 0,4 1-216 15,-2 1-292-15,3 2 195 0</inkml:trace>
  <inkml:trace contextRef="#ctx0" brushRef="#br0" timeOffset="547443.3194">23721 6173 0 0,'0'0'0'0,"0"0"0"16,0 0 300-16,0 0 88 0,0 0-39 16,0 0-52-16,0 0-23 0,0 0-19 0,10-115-32 15,-9 104-22-15,-1 2-32 0,1-1-40 0,0-1-21 16,0 2-24-16,-1-1-16 0,1 1-13 15,0 1-13-15,-1-1-3 0,3 3-7 0,-6-1-4 16,3 1 0-16,0 2-8 0,0-1-3 0,0 2-2 0,-1 0-5 16,0 1-2-16,-1 1-2 0,0-2-4 15,-3 1-3-15,3 1-3 0,0 1-2 16,-1 0-2-16,-2 0 0 0,3 0-5 0,-1 0-12 16,-2 0-22-16,3 0-40 0,-4 3-50 0,3 1-83 15,2 2-175-15,-1-2-542 0,1-1-322 0</inkml:trace>
  <inkml:trace contextRef="#ctx0" brushRef="#br0" timeOffset="553031.9573">23953 5842 0 0,'0'0'0'0,"0"0"0"0,0 0 0 0,0 0 0 0,0 0 370 16,0 0 12-16,0 0-23 0,0 0-31 0,0 0-35 16,0 0-32-16,0 0-43 0,0 0-41 15,-16-15-29-15,16 11-26 0,-1 1-18 0,0-1-12 16,0 1-15-16,0-1-10 0,-3 0-7 0,3-1-10 15,-1 2-2-15,0-2 0 0,1 1-3 16,-3-2-1-16,3 2-6 0,1-1-6 0,0 2-4 16,-1-4-5-16,0 1-3 0,1 1-3 0,-1-1-2 15,1 0-4-15,-2-2 4 0,2 2 1 0,0 0 0 16,-1-1 6-16,1-1-6 0,0 1-2 16,0-3 1-16,0 1-9 0,3-2 4 0,-1 0-2 15,-1 0-3-15,1-1 5 0,2 1-1 0,-2 0 1 16,-1 1 3-16,0 0 3 0,0 0-4 15,1 1 0-15,-2 0 0 0,0 0-7 16,0 1 2-16,0-1-3 0,0-1-2 0,0 0 1 16,0-1-3-16,0 1 2 0,-2 1 2 0,0-2-8 15,1 1 5-15,-1 0 0 0,-2 1-2 16,2 0 8-16,1 2-7 0,-1 1-1 16,0 0-1-16,1-1-6 0,-3 0-7 15,3 0-9-15,-2 0-21 0,-2-1-18 0,3 1-24 16,0 0-21-16,-1-3-24 0,-1 2-36 0,2 0-84 0,-4-1-159 0,3 3-318 15,2 1-393-15</inkml:trace>
  <inkml:trace contextRef="#ctx0" brushRef="#br0" timeOffset="553419.6343">23798 5118 0 0,'0'0'0'0,"0"0"160"0,0 0 196 0,0 0 15 0,0 0 24 15,0 0-14-15,0 0-59 0,0 0-55 16,0 0-55-16,0 0-50 0,0 0-20 15,-23-116-20-15,22 107-25 0,-1 1-15 0,0 1-17 16,-2 0-10-16,3 0-6 0,1 0-13 0,-1 0-9 0,0 0-5 16,0 0 0-16,1 2-1 0,-1-1 5 15,1 1-4-15,-3-1-6 0,1-1 0 0,1 0-11 16,0 0 0-16,0 1 1 0,0 0-5 0,1 0 6 16,-1 1 0-16,0-1 1 0,-2 2 8 0,1-1-9 15,1-1-3-15,-1 0-2 0,0 0-6 16,-2 1 4-16,3 2 0 0,0-1 0 0,0 0 3 15,0 1-2-15,-1-1 1 0,-2 1 0 0,2-2 4 16,1 1-8-16,-1 1 3 0,0-2-2 0,-2 0-6 16,3 1 7-16,-1-1-1 0,0 0 0 15,-2 1 6-15,3-1-6 0,0 2-1 16,0-1-2-16,0 0-12 0,0 1 0 16,-4-2-11-16,3 1-9 0,1 1-6 0,0-1-10 0,-1 2-8 15,-3-1-8-15,4 1-14 0,0-1-15 0,0 1-18 16,-1-1-25-16,1 2-39 0,-3-2-64 15,3 0-103-15,0 1-178 0,-1 0-295 0,1 1 170 16</inkml:trace>
  <inkml:trace contextRef="#ctx0" brushRef="#br0" timeOffset="554011.8144">23684 4547 0 0,'0'0'0'0,"0"0"0"0,0 0 288 16,0 0 67-16,0 0-51 0,0 0-72 15,0 0-19-15,0 0-41 0,0 0-29 0,0 0-11 16,0 0-48-16,0 0-23 0,0 0 5 0,0 0 11 16,0-24 23-16,0 22-5 0,0 0-21 0,0 1-23 15,0-1-23-15,0-1 1 0,-1 1-14 16,0-2-6-16,1 0-1 0,-1 0-10 0,1 1 2 15,0-1 4-15,-1 2-1 0,1-1 7 16,-1 1 3-16,-2 1 1 0,3-2 3 0,-1 1-3 0,1 0 0 16,-1 0 1-16,1 0 2 0,0 0-2 15,-1 0-3-15,1 1 2 0,-1 0-3 0,1-2 1 16,-1 1 0-16,1 1-5 0,-1-1 1 16,1 1-5-16,-1 0-1 0,1-1 0 0,0 0-4 15,-4 1 5-15,3-1 0 0,1 0-1 0,-1 1 5 16,1-2-3-16,0 2 0 0,-1-1 0 15,1 0-3-15,0 1 1 0,0 0-1 0,0-1 0 16,0 1-1-16,-1-2 1 0,1 2 0 0,0-1 0 16,0 1 3-16,0 1-4 0,0-2 0 15,0 2 0-15,0 0-3 0,0 0 2 0,0 0 0 16,0 0-2-16,0 0 1 0,0 0-1 0,0 0-1 16,0 0 2-16,0 0-3 0,0 0 1 0,0 0 3 15,0 0-2-15,0 0 0 0,0 0-1 16,0 0-3-16,0 0-3 0,0 0-2 0,0 0-3 15,0 0-5-15,0 0-5 0,-1 0-7 0,1 0 7 16,0 0 6-16,-1 3 6 0,1-1 6 0,0 2-15 16,0-1-18-16,0 1-34 15,0 0-47-15,0 1-59 0,0 1-46 0,0 0-162 0,0 0-353 16,0-3-33-16</inkml:trace>
  <inkml:trace contextRef="#ctx0" brushRef="#br0" timeOffset="555721.458">3059 4290 0 0,'0'0'0'16,"0"0"0"-16,0 0 0 0,0 0 0 16,0 0 324-16,0 0 19 0,0 0-11 0,0 0-22 15,0 0-26-15,0 0-70 0,0 0-53 16,0 0-39-16,-23 2-41 0,23-2-20 0,0 0-27 16,0 1-21-16,1-1-13 0,1 1-20 0,1 0 7 0,0 0 13 15,4 2 17-15,2 0 11 0,3-2-7 16,1 2-10-16,2-1-8 15,0 1 1-15,3 0 1 0,1-1 3 0,3 0 1 0,4-1-4 16,1 2 4-16,3 0 3 0,5-1-2 0,3-2 2 16,2 1 1-16,2 0-11 0,1-1-22 15,1 0-53-15,-2 1-83 0,1-1-115 0,2-1-268 0,-11-1-296 16,-15 0 314-16</inkml:trace>
  <inkml:trace contextRef="#ctx0" brushRef="#br0" timeOffset="556030.7984">4194 4291 998 0,'0'0'59'0,"0"0"-90"0,0 0 12 16,0 0 45-16,0 0 46 0,0 0-19 0,0 0-7 16,0 0-16-16,0 0-6 0,0 0-9 0,0 0-7 15,0 0-9-15,0 0 14 0,120 15 8 16,-99-13-3-16,0-1-12 0,7 1-64 0,0-2-105 15,2 0-208-15,-5 0-234 0,-8 0 464 0</inkml:trace>
  <inkml:trace contextRef="#ctx0" brushRef="#br0" timeOffset="556114.3872">5262 4245 0 0,'0'0'111'0,"0"0"273"16,0 0-48-16,0 0-95 0,0 0-87 0,0 0-82 15,0 0-29-15,0 0-13 0,126 8-3 0,-113-5 3 0,0 1-3 16,4-1-3-16,-1 1 0 16,2 0-15-16,2 1-55 0,3 0-151 0,-8-2-339 15,-5-1-197-15</inkml:trace>
  <inkml:trace contextRef="#ctx0" brushRef="#br0" timeOffset="556434.95">6438 4269 1317 0,'0'0'252'0,"0"0"-101"0,0 0-84 16,0 0-8-16,123 1-17 0,-93-1-19 0,0 1-9 16,0 2-29-16,1 0-63 0,-1-1-115 0,0-1-175 15,-1 0-291-15,-7-1 47 0,-10 3 612 0</inkml:trace>
  <inkml:trace contextRef="#ctx0" brushRef="#br0" timeOffset="556493.2568">7647 4228 0 0,'0'0'0'0,"0"0"0"0,0 0 43 16,0 0 213-16,122-1-71 0,-100 1-76 0,4 0-31 15,-3 1 2-15,0-1-9 0,4 0-1 16,-3 0-18-16,4 2-20 0,-2 0-3 0,-1 0-6 16,0 0-6-16,0-1-13 0,2 1-14 0,-3-1-23 15,5 0-62-15,-1 1-123 0,-1 0-221 0,-4-1 185 16,-8-1 254-16</inkml:trace>
  <inkml:trace contextRef="#ctx0" brushRef="#br0" timeOffset="556788.7094">9208 4225 137 0,'0'0'488'0,"0"0"-232"0,0 0-64 0,0 0-74 16,140 2-48-16,-107-2-26 0,-2 0-13 0,2 2-27 0,-2 0-53 15,-1 1-89-15,1-2-84 0,-1 0-52 16,0 2 8-16,-1-3 63 0,1 1 70 15,-3-1 78-15,5 0 55 0,-4 1 0 0,0-1 0 16,2 0 0-16,-1 0 0 0,-7-1 0 0,-7 0 0 16</inkml:trace>
  <inkml:trace contextRef="#ctx0" brushRef="#br0" timeOffset="557050.9952">10648 4219 452 0,'0'0'565'0,"0"0"-239"0,0 0-119 16,0 0-35-16,0 0-52 0,0 0-38 0,137 2-39 15,-116 0-19-15,1 2-10 0,0-1-18 0,3-1-20 16,2 2-43-16,0-3-30 0,1 2-25 16,1-1-34-16,-1 1-13 0,2 0-21 0,0 1-7 0,1-3 27 15,3 0 43-15,-1-1 44 0,1 1 30 16,1-1 19-16,0 1 7 0,0-1 3 15,0 3-20-15,2-3-75 0,-1 1-90 0,3-1 120 0,-3 1 89 16,2 0 0-16,-10-1 0 0,-8 0 0 0</inkml:trace>
  <inkml:trace contextRef="#ctx0" brushRef="#br0" timeOffset="557293.8993">11984 4255 0 0,'0'0'0'16,"0"0"244"-16,0 0 194 0,122-1-117 0,-92 1-85 15,-1-1-67-15,1 1-48 0,-2 1-19 0,0-1-19 16,0 0-25-16,-3 0-18 0,2 0-15 0,-1 0-9 15,0 1 3-15,1-1 2 0,0 0 0 16,0 0-1-16,-5 0-9 0,2 1-9 0,0-1 0 16,-2 0 23-16,-1 0 6 0,4 0 2 0,1 0-3 15,0 1-23-15,0-1-6 0,3 2-18 0,-4-2-26 16,1 1-59-16,3 1-88 0,-3 0-146 16,2 0-273-16,-4-1-170 0,-9-1 779 0</inkml:trace>
  <inkml:trace contextRef="#ctx0" brushRef="#br0" timeOffset="557377.5974">13592 4225 0 0,'0'0'199'0,"0"0"184"16,0 0-75-16,0 0-105 0,0 0-57 0,0 0-54 0,130-4-48 15,-115 4-16-15,3 0-9 0,1 0-5 16,0 0-2-16,-4 2-3 0,4 0-5 0,0 1 1 15,0-1-2-15,0 0 0 0,-2 0-3 0,2 0-1 16,0 1-11-16,1 0-26 0,0 0-62 16,0-2-116-16,0 1-205 0,-4 0-222 0,-5-2 602 15</inkml:trace>
  <inkml:trace contextRef="#ctx0" brushRef="#br0" timeOffset="557727.2141">14802 4228 1766 0,'0'0'198'0,"0"0"-104"0,0 0-95 16,0 0 4-16,0 0-3 0,0 0-2 0,0 0-40 15,0 0-114-15,0 0-142 0,138 22-147 16,-116-19-107-16,0-2-13 0,-1-1 565 0,0 0 0 15,3 0 0-15,-8 0 0 0,-6 0 0 0</inkml:trace>
  <inkml:trace contextRef="#ctx0" brushRef="#br0" timeOffset="569087.0567">17260 4162 0 0,'0'0'0'0,"0"0"0"0,0 0 0 0,0 0 261 0,0 0 95 16,0 0-23-16,0 0-42 0,0 0-36 15,0 0-38-15,0 0-35 0,0 0-31 0,0 0-33 16,7 0-27-16,-6 0-20 0,1 1-5 0,0-1-2 16,5 0-1-16,-2 0-5 0,3 0-17 0,2 1-14 15,-1 1-14-15,1-1-4 0,2 0-3 16,0 1-2-16,3-1 1 15,-3 2-1-15,7-1 2 0,-1 1-1 0,3-1 2 0,0 1-1 16,0 0-1-16,4-1 1 0,2 1-1 0,3-1 2 16,2-1-2-16,4 0-9 15,-1-1-12-15,3 0-34 0,-2 2-59 0,2-6-90 0,0 1-176 0,-8 1-481 16,-10 0-273-16</inkml:trace>
  <inkml:trace contextRef="#ctx0" brushRef="#br0" timeOffset="569331.5818">18466 4153 479 0,'0'0'148'15,"0"0"-36"-15,0 0 86 0,0 0 43 0,0 0 2 16,0 0-20-16,0 0-65 0,0 0-43 16,0 0-20-16,0 0-17 0,0 0-11 0,0 0-17 15,0 0-17-15,78 14-8 0,-57-13-6 0,4-1-1 16,4 1-2-16,2-1-2 0,4 1-3 0,3-1-6 15,4 0-12-15,2 0-21 0,2 0-28 16,2-3-49-16,-1-1-48 0,4 2-55 0,-1 0-79 16,0-2-80-16,-1 1-151 0,-2-1-101 0,-12 1 619 15,-12 1 0-15</inkml:trace>
  <inkml:trace contextRef="#ctx0" brushRef="#br0" timeOffset="569629.5165">19837 4114 0 0,'0'0'0'0,"0"0"0"0,0 0 272 16,0 0-6-16,0 0-46 0,0 0-26 0,132 7-17 16,-110-7-16-16,2 0-21 0,-1 0-26 15,5 0-20-15,-1 2-24 0,2-2-15 0,3-2-16 16,0 1-21-16,-1 0-10 0,2 1-2 0,2-1-10 16,0 0 6-16,1 0 5 0,1-1-5 15,2 2 7-15,3-2-7 0,1 1-9 0,3-1-7 16,-4 1-6-16,-1 0-6 0,0 0-4 0,-1 0-3 15,-4 1-4-15,0 0-1 0,0-2-7 0,-2 1 0 16,-3 1-9-16,1 0-3 0,1 0 4 16,-4-2-5-16,3 2 7 0,-1-1 0 0,-1 2-3 15,0-2-51-15,-3 1-73 0,1 0-47 0,-2 0-98 16,-1 1-25-16,-2-1 348 0,-5 0 0 16,-6 0 0-16</inkml:trace>
  <inkml:trace contextRef="#ctx0" brushRef="#br0" timeOffset="569987.9135">22075 4081 0 0,'0'0'0'0,"0"0"0"16,0 0 0-16,0 0 0 0,0 0 0 16,0 0 70-16,0 0 104 0,0 0-37 0,0 0-25 0,0 0-17 15,0 0-15-15,0 0-13 0,0 0-8 16,0 0-7-16,106-12-11 0,-96 12-10 0,-1-1-6 16,1 1-7-16,1 0-1 0,-1-1-2 15,-1 1-4-15,1 0-1 0,0 0-4 0,-1 0 0 16,-1 0 3-16,-2 0 2 0,2 0 0 0,-2 0-3 15,-2 0-14-15,2 0-20 0,-2 1-27 0,0-1-73 16,3 0-118-16,-1 0-161 0,-2 0 200 16,-3 0 205-16</inkml:trace>
  <inkml:trace contextRef="#ctx0" brushRef="#br0" timeOffset="570948.354">23735 4125 0 0,'0'0'0'0,"0"0"291"0,0 0 60 0,0 0-12 0,0 0-36 15,0 0-53-15,0 0-58 0,0 0-36 0,0 0-13 16,0 0-10-16,0 0-13 0,0 0-23 16,0 0-14-16,0 0 1 0,-1 0-1 15,1 0-6-15,0 0-11 0,0 0-17 0,0 0-14 16,0 0-9-16,0 0-6 0,0 0-9 0,0 0-4 0,0 1-5 16,0-1-9-16,0 0 2 0,0 0-5 0,1 0-9 15,1 0-2-15,2 0-13 0,0 0 7 16,3 0 12-16,4-1 6 0,1 0 13 0,5 0 0 15,-3-2-4-15,3 2 3 0,-3-1 0 16,2 1 1-16,-3 1-2 0,-3-2 2 0,1 2-4 16,-4 0 1-16,-4-1 1 0,3 1-2 15,-4 0 2-15,-1 0 1 0,-1 0 3 0,0 0 5 16,0 0 6-16,0 0 5 0,0 0 2 0,0 0-3 16,0 0 4-16,0 0-5 0,-1 0-3 0,1 0-2 0,-1 0-8 15,1 0-2-15,-1 0-2 0,1 0-2 16,0 0-2-16,0 0-1 0,0 0-4 0,0 0-5 15,0 0-16-15,0 0-37 0,0 0-60 0,0 0-40 16,0 0-45-16,0 3-136 0,0-1-514 16,0-1-326-16</inkml:trace>
  <inkml:trace contextRef="#ctx0" brushRef="#br0" timeOffset="572669.9135">23730 4043 0 0,'0'0'0'0,"0"0"344"16,0 0 117-16,0 0-80 0,0 0-66 15,0 0-58-15,0 0-38 0,0 0-22 0,0 0-21 16,0 0-16-16,0 0-19 0,0 0-24 0,0 0-24 15,0-1-20-15,0 1-18 0,0 0-6 0,1 0-3 16,-1 0-6-16,0 0-2 0,0 0-5 0,0 1-9 16,0-1 0-16,0 2-5 0,0-2-4 15,0 1 1-15,0-1-7 0,0 0-3 16,0 0-4-16,0 0-6 0,0 2 2 0,0 0-1 16,0 2 3-16,0 2 5 0,0 2 4 0,0 2 2 0,1 1-2 15,0 2 0-15,1-1-4 0,-1-1 1 16,3 1-3-16,-1 3-4 15,-1-1 1-15,0 0 2 0,2 4 6 0,-2 0 8 0,-1 0-1 0,3 1-1 16,0 1-4-16,-3-3-5 0,0 1 1 16,0-2 1-16,0-1-1 0,0-2 3 15,-1-1-6-15,3 0-1 0,-3-3 1 16,1 2-4-16,-1 0 3 0,1-2 2 0,0 2 1 0,-1-3 1 0,0 0 2 16,0 1-3-16,0-4-1 0,0 0 1 0,0 1-3 15,0-3 2-15,0 2 0 0,1-1-2 16,0-2 3-16,-1 0-2 0,0-2 0 15,1 0 1-15,0 1-1 0,-1-1-1 0,3 0 0 0,-3 0-2 0,1 0 2 16,-1 0 1-16,1 0 1 0,1 0 2 16,-1 0 3-16,4 0 0 0,1 0 2 15,0 0 0 1,0-1-5-16,2-1-2 0,2 1 0 0,-1-1-3 0,0-1 1 0,2 1 0 0,-1-1 0 16,1 3 2-1,0-2-1-15,1 1-1 0,2 0 0 16,0 0-2-16,0-1-1 0,3 0 2 0,2 0-1 15,-1 0 2-15,1 1-1 0,-2-1-2 0,3-1 2 0,1 1 0 0,-1 0-1 0,2 1 2 16,0-2-3-16,-1 2-2 0,1 0 3 0,0 0 0 16,-2-1-2-16,-1 1-1 0,0 1-3 0,-4 0 0 15,4-1 1-15,1 0 5 0,1 0 0 16,1 0 3-16,5-1-1 0,-4 1 3 0,6 1-2 16,-2 0-2-16,-2-1 1 15,2 1-3-15,-4 0-1 0,-2 1 3 0,2-1-1 0,0 0 0 16,-1 0-1-16,-1 0-3 0,2-1 3 0,4 1 0 15,-3 1 1-15,4-2 2 0,-4 1-3 0,3 0 0 16,-2 0 1-16,1 1 1 0,-4-1-1 16,5 0 2-16,-4 0-1 0,4 0-2 0,-3 0 1 0,3 1 0 15,-3-1-1-15,-1 0 2 0,1 0-1 16,-3 0 1-16,0 0-1 0,0 0-1 0,0 3 2 16,-1-1-3-16,1-1 2 0,3 0 1 0,3-1 0 15,1 2-1-15,1-1 2 0,-1 0-2 16,-1 0 1-1,2 0 0-15,-1-1 0 0,-2 2 0 0,1-1-2 16,1 0-1-16,-3 0 3 0,3 1-1 0,-3-2 0 0,1 0 2 16,1 0-2-16,-3 1 0 15,0-1-1-15,0 0 1 0,-3 2-1 0,1-2 1 0,-1 1 2 0,-1-1-2 0,1 0 0 16,-2-1 0-16,-3-1 1 0,1 2 1 16,-5-1-1-16,2 1 0 0,-1 0-1 0,0-2-2 0,-2 1 2 15,0 0 0-15,-1 0 1 0,0-1 0 16,-1 1 0-16,1 0-1 0,-2 1-1 0,1-1-1 0,1 1 2 15,1-3 1-15,2 3 0 16,-2-2 0-16,3 1-1 0,-2 1-1 0,2-1 1 16,-3 1 2-16,2-1-3 0,-2-1 2 0,0 0 0 0,0 1-3 15,3 0 3-15,-3 2-1 0,4-2 0 0,-3 0 3 16,1-1-4-16,-2 1 0 0,-1 0-1 16,1 0-1-16,-3 1 2 0,0 0 1 15,0-1-1-15,-1 1 2 0,1-2-1 0,-3 2-1 16,0 0 1-16,-1 0 0 0,2 0 0 15,-4 2 0-15,2-2-1 0,0-2-2 0,-3 2 4 0,2 0 0 16,0 0-1-16,-2 0 3 16,1 0-4-16,-1-1 1 0,0 1 0 0,1 0 0 0,-1 0-1 15,-1 0 0-15,1 0 1 0,-1 0-1 16,0 0 1-16,0 0-2 0,0 0 0 0,0 0-2 0,0 0 1 0,0 0-1 16,0 0-1-16,0 0-1 0,0 0-3 15,0 0-7-15,0 0-6 0,-1 0-8 0,0 0-11 16,-2-1-17-16,2 0-36 0,-3-1-67 15,-1 2-156-15,2-1-735 0,0-1-631 0</inkml:trace>
  <inkml:trace contextRef="#ctx0" brushRef="#br0" timeOffset="583672.5418">29802 12821 0 0,'0'0'0'0,"0"0"0"0,0 0 55 0,0 0 171 0,0 0-12 15,0 0-35-15,0 0-46 16,0 0-29-16,0 0-6 0,0 0 17 0,0 0 21 0,0 0 24 15,6 0 19-15,-6 0-3 0,0 0-4 16,0 0-16-16,0 0-17 0,0 0-11 0,0 0-17 16,0 0-12-16,1 0-15 0,-1 0-17 15,0-1-10-15,1 1-13 0,-1-1-8 0,0-1-10 0,1 1-4 16,-2 0 1-16,1 0-4 0,0 1 6 16,0 0-5-16,0 0-3 0,0-2-4 0,0 1-6 15,0-2 2-15,0-3 12 0,0-3 2 0,1-2 8 16,0-2-5-16,-1 2-11 0,0 1-1 0,0-1-7 15,1 1 3-15,-1-1 0 0,0 1-1 16,1 0 5-16,-1-2-1 0,-1 0 1 16,1-2-2-16,1-1 2 0,-1 1-2 0,2-1-1 0,-4-1 2 15,4 1-8-15,0 0 6 0,-1 0 2 0,-1 2-3 16,0 2 7-16,1-1-5 0,-1 4-1 16,0-1 2-16,1 2-5 0,-1 0 1 0,0 0-1 15,0-1-3-15,0 2 1 0,1-1-1 0,-1-1 1 16,0-1-2-16,0 0 1 0,0 0-3 0,1 0-2 15,-2 0 2-15,1-2-5 0,0 1 6 0,0 1 1 16,1-1-3-16,-1 4 6 0,0-2-5 16,0 1-1-16,-1 2 4 0,1 1-7 0,0-1 2 15,0 0 0-15,0 1-1 0,0-1 5 0,-1 0-2 16,0 2 1-16,0-1-1 0,1 1-1 16,-1 0-2-16,-1-1-5 0,0 0-2 0,1 0-10 15,0-2-10-15,0 1-12 0,-1-1-30 0,-3-2-31 16,3 0-39-16,1-2-78 0,-1 0-168 0,1 1-521 15,-2 3-669-15</inkml:trace>
  <inkml:trace contextRef="#ctx0" brushRef="#br0" timeOffset="584304.9618">29869 11047 0 0,'0'0'224'15,"0"0"-2"-15,0 0-29 0,0 0 20 0,0 0 36 16,0 0 6-16,0 0-20 0,0 0-45 16,0 0-37-16,0 0-30 0,0 0-18 0,0 0-10 15,27-123-6-15,-21 109-3 0,-3-2-6 0,3 1-4 16,-3 1-6-16,3-1-5 0,-3 0-3 0,-1-1-5 16,3 1-1-16,-3-2-8 0,0 1-5 15,0 0-5-15,2 0-10 16,-3-1 0-16,1-2-9 0,-1-1-4 0,1 0 0 0,4-2-5 0,-3 0 3 15,-2 2 1 1,3-1-1-16,-1-2 1 0,-3 1-2 0,1 0-3 16,1 1-1-16,-2 0-3 0,2 0 0 0,-2 1 1 15,2-1 1-15,-4 0 0 0,2 1 0 0,0 2-3 16,-2 3-1-16,2-1 3 16,0 2-6-16,0 0 2 0,-1 0-1 0,-1 0-4 15,1 0 3-15,-1 2 2 0,-2 1-3 0,3 0 4 0,-1 2-6 16,0 1-6-16,-4 1-6 0,5 0-16 0,0 1-9 15,-1 1-15-15,1-3-27 0,1 2-29 16,0-1-51-16,0-1-82 0,0-2-163 0,0 4-441 0,-1 3-424 0</inkml:trace>
  <inkml:trace contextRef="#ctx0" brushRef="#br0" timeOffset="584958.1077">29787 7954 0 0,'0'0'168'0,"0"0"57"16,0 0-25-16,0 0 2 0,0 0 34 0,0 0 21 15,0 0 11-15,0 0-21 0,0 0-35 0,0 0-48 16,0 0-36-16,0 0-15 0,0 0-14 0,11-88-4 16,-9 80-10-16,-1 0-11 0,0-2-7 0,-1 2-9 15,0-2-1-15,1 0-6 0,-1 0-12 0,1-2-6 16,3 2-13-16,-2-4-3 15,-2 0-2-15,2 0-4 0,-2-2 7 0,2-2-2 0,0 2-2 16,1-3-1-16,-1 1-4 0,-1-2 1 16,0-1-2-16,4 1 3 15,-3-1-3-15,-1 1-4 0,1-1 0 16,0-1-2-16,2 0 0 0,-1 1 2 0,1 1-1 0,-1 1 3 0,0 1-6 16,-1 0 0-16,4 4-1 0,-5-1-1 0,1 2 5 15,-1 1-1-15,0 0 2 0,1 1-4 0,-4 0 1 0,4 0-1 16,-2 2-2-16,0 0-1 0,0 0-6 15,0 1-5-15,0 0-9 0,-2-2-11 0,1 2-10 16,1-2-14-16,0 4-25 0,0-2-30 16,0 1-59-16,0-1-89 0,0 0-147 0,0 1-356 15,0 3-494-15</inkml:trace>
  <inkml:trace contextRef="#ctx0" brushRef="#br0" timeOffset="585793.207">30173 5718 0 0,'0'0'0'0,"0"0"0"16,0 0 0-16,0 0 147 0,0 0 167 0,0 0-61 0,0 0-40 15,0 0-35-15,0 0-21 0,0 0-13 16,0 0-2-16,0 0 4 0,0 0-3 0,0 0-7 16,-22-121-17-16,20 112-17 0,0-2-11 0,2-1-16 15,-1 0-9-15,0 1-10 0,-1-4-5 0,0 0-6 16,2-2 2-16,0 0 5 15,-2-3-8-15,2 0-4 0,0 0-11 0,0-2-10 0,-1 1-1 16,2 0 4-16,3 3 5 16,-4-2 1-16,1-1-4 0,0 1-2 15,-1-1-4-15,1 3-6 0,0-2 6 16,0 1-3-16,0-1-4 0,3 0 2 0,-2 2-5 0,-1 0-3 0,0-1 1 16,1 1 2-16,2 0-3 0,-2 0 0 0,1 0-1 15,3 1-4-15,-4-1 2 0,1 1 0 0,2 3 0 16,-2-1 5-16,-2 0-3 0,1 1 1 0,3-1-2 15,-2 2-6-15,-3 0 7 0,2-2 0 16,2 1 0-16,-3 0 7 0,0 1-6 0,-1 0-1 0,2 0 1 16,-2-2-5-16,1 0 2 0,-1 1 0 15,1 2 0-15,1 0 0 0,-2 0 2 0,0 2 1 16,0 1-1-16,-2-1 4 0,2 1-4 16,-1 1-1-16,0 0 2 0,0 1-7 0,0 0 7 0,0 0-1 0,1 0-2 15,-1 2 6-15,-1-2-7 0,0 1 0 16,0 0 1-16,2 2-5 0,0 0 5 15,-2-1-1-15,1 2 1 0,0-1-1 16,0 2 2 0,-2-1-3-1,2 1 2-15,0 0-1 0,1 0-1 0,0 1 2 0,-1-2-1 16,0 2-5-16,1 1 5 0,-1-1-2 0,0 1 0 0,1 0 7 0,-1 0-8 16,1 0 0-16,0 0-2 0,0 0-3 0,-3 0-1 15,3 0 0-15,0 0-10 0,-1 0-13 0,1 0-29 0,-1 0-50 0,1 0-72 0,-1 2-60 16,-2 4-170-16,-1 2-576 0,2-3-150 15</inkml:trace>
  <inkml:trace contextRef="#ctx0" brushRef="#br0" timeOffset="588395.5369">23944 4509 0 0,'0'0'0'0,"0"0"0"0,0 0 148 0,0 0 197 0,0 0-30 0,0 0-15 16,0 0-33-16,0 0-15 0,0 0-4 16,0 0-24-16,0 0-34 0,0 0-38 0,13-95-29 0,-12 86-19 15,0 0-2-15,0-2-13 0,-1 0-26 0,3-2-12 16,-3 0-9 0,-3-3 6-16,3 0 2 0,0 0-8 0,0 0-8 0,-1-5-7 15,-2 0-7-15,1 0-5 0,-3-1-1 16,3 0-6-16,-4 1-1 0,2 0 5 0,2 3-2 15,0 0-2-15,-4 0 2 16,4 1-1-16,-3-1 2 16,3 2-1-16,-1-3-3 0,-4 1-1 15,5 0-4-15,0 2-1 0,0 3 0 0,-1 1-2 0,1 3 1 16,2 2 2-16,0 2 1 0,0 2 1 0,0 2 0 0,0-1 0 16,0 1-2-16,0 1 1 0,0 0-5 0,0 0 0 0,0 0-3 0,0 0-4 15,0 0 1-15,0 0-1 0,0 0 0 0,0 0-4 16,0 0-8-16,0 0-9 0,5 0 2 15,0 0 5-15,4 0 11 0,1 0 11 0,3 0 2 0,5 1 0 16,0 2-2-16,3-2 1 0,1 1 0 0,0-1 0 16,1 2 1-16,2-1 0 0,-1 0-3 15,3 3 0-15,-1-2 1 0,1-1 1 16,1 1 1-16,2-2 3 0,1 2-4 0,0 0-1 0,0-2-2 16,-1 2-4-16,0-2-6 0,0 2-5 15,1 0 1-15,1-2 4 0,3 1 4 0,0-1 6 16,0 0-3-16,-1 0-1 0,0-1-2 0,2 1-4 15,-2 3-2-15,1-3 2 16,1-1 1-16,-1 2 6 16,0-1 2-16,-2 0-1 0,1-1-3 0,1 1 0 0,-2-1 0 0,6 2 0 15,-2-2 8-15,-1 0 0 0,4 1 2 0,1-4 5 16,2 2-7-16,0 0-2 0,-1 1 0 0,-1-1-4 16,0 1 7-16,3 0 1 0,-2 0-1 0,1 0 1 15,2 1-3-15,-3-2 0 0,7 1 2 0,-3 1 1 16,2-1-1-16,1 0 0 0,-1 1-2 15,0-1-4-15,-1 0 3 0,1 1 2 0,-2-1-1 0,1 0 5 16,-1 2-4-16,3-2-3 0,-3 0 3 0,0 1-5 16,0-1 5-16,-1 0 1 0,-3 1-1 15,2-1 3-15,-2 0-5 0,-2 0 2 16,1 1-3-16,0-1 3 0,-2 0 1 0,3 1-1 0,-1-1 2 16,0 0-2-16,1 0 1 0,-2 3 1 15,-2-2-2-15,1 0 3 0,0 0-2 16,0 2 0-16,-2-2 0 0,1-1-5 0,0 2 4 0,1-1 2 15,1 0-1-15,0 1 7 0,1 1-6 0,-3-2-2 16,1 0 1-16,-1-1-4 0,1 3 5 0,-2-2 0 16,-1 1-7-16,1-2 6 0,-3 1-7 15,5 0 1-15,-4 0 6 0,2 1-2 0,1 1 3 0,-1-2-1 16,0 0 0-16,2 0-4 16,-4 0 3-16,2-1 1 0,1 2 1 0,-5-2 5 0,1 1-5 15,-6-1-2-15,1 0 0 16,0 0-6-16,-6 0 7 0,4 1 2 0,-3-1-1 0,0 0 3 0,-2-1-4 15,-4 0-3-15,0-1-1 16,0 2 0-16,-2-2 1 0,-1 1 4 0,3 0-2 0,-5 0-1 16,5-1 0-16,-5 1 1 0,2 0 0 15,-1 1 6-15,1 0-4 0,0-1-3 0,-2 1 2 16,2 0-11-16,-2 0 9 16,-1-1 2-16,1 1-3 0,1 0 7 0,-3 0-4 0,0 0-1 0,1 1 0 15,1-1-4-15,1 0 2 0,-2 0 2 0,0 0 0 16,5 0 1-16,-4 0 1 0,4 0-1 15,-5 0 1-15,5 0 0 0,-4 1-1 16,0-1-2-16,2 0-1 0,-2 0-1 0,2 0 2 0,1 0 3 16,-2 0 0-16,1 0 5 15,-3 0-5-15,3 0-2 0,-1 1-1 0,-2-1-3 16,4 0 3-16,-3 0 1 0,-1 0 1 0,4-1 1 0,-1 1-2 16,3 0 1-16,1 0-1 0,0 1 1 15,1-1 0-15,1 0-1 16,0 0 0-16,-1 0-2 0,1 0 1 0,0 3 1 15,-1-2 0-15,0 2 5 0,-1-2-5 0,-1-1 0 16,0 2 0-16,0-1-4 0,-1 0 3 0,-2 0 1 16,2-1 1-16,-4 2 1 0,3-2-2 0,-5 2 0 0,0-2 0 0,-1 0-2 15,-2 1 2-15,-1-1 1 0,-1 0 0 16,3 0-1-16,-1 0 2 0,-2 0-2 0,2-1 1 16,1-1-1-16,-1 2 0 0,0 0-1 15,2 0 1-15,0 2 0 0,0-2-2 0,4 0 3 16,-2 0 0-16,5-2 4 0,-3 2-3 0,5 0-3 15,-4 0 0-15,2 0-2 0,1 0 2 0,-1 2 2 16,-2-2-1-16,2-2 2 0,-3 2-2 0,-1 0 0 16,3-1 0-16,-4 1 0 0,4-1 1 15,-1 1 0-15,-2 0-1 0,2-1-2 0,-4 1 2 16,-1-1 0-16,1 0 0 0,-1-1 2 0,0 1-2 16,1-1-2-16,-1 1 0 0,6 0-2 0,-2 2 3 15,3-2 2-15,-2-1-1 0,5 1 2 16,-2 0-2-16,1 1-2 0,-1-1 0 0,-1 1-2 0,3 0 2 15,-1-1 1-15,1 0 0 0,0 1-2 16,-3 0-1-16,3 0-1 16,-4 0 1-16,3 0 3 0,0 0 0 15,-4 0-2-15,1 0-1 0,-4 0-6 0,-2 0 3 0,5 0 2 0,-4 0 1 16,2 0 6-16,-2 0-3 16,1 1 0-16,3-1-1 0,-4 1 0 0,-1 0 0 0,-1-1 1 15,-5 0-1-15,2 0 0 0,-3 0 0 0,-2 1 0 16,-1-1 0-16,0 0 2 0,0 1 0 0,0-1 1 0,0 0-2 15,0 0-1-15,0 0-1 0,0 0-1 16,0 2 0-16,0-2 2 16,0 0-1-16,0 0-1 0,0 0-1 15,0 0-5-15,0 0-2 0,0 0-3 0,0 0-2 16,0 0 1-16,1 0 3 0,0 1 5 0,3 0 5 0,-3 1 3 16,1-1-1-16,-2 1-1 0,0-2-2 15,0 1-3-15,0-1-1 0,0 0-3 16,0 1-2-16,0 0 4 0,0 1 3 0,0 2 3 15,0 0 4-15,0 1 3 0,0-1-4 0,-1 0 2 0,-1 0 1 0,1 3-2 16,1 0 1-16,0-1-2 0,1 2-1 0,-2 0 0 16,1 2-1-16,0 0 3 0,-3 0 2 15,2-1-1-15,0 4 1 0,1-1 1 0,-1 2 1 16,-2 1 0-16,-1-2 1 0,2 2-1 0,0-2-2 16,-1 2 4-16,-2 0 5 0,2 1 2 15,-3 1 2-15,4-4 0 0,-2 2-2 0,-1 0-2 0,2 1 1 16,-3-1-1-16,1 1 0 15,0-1 1-15,1-1 0 0,-3 2-2 16,2-1 1-16,-1 0-3 0,2 1-2 0,-2 0-2 0,4 0-1 16,-1 2 1-16,-2-4-2 0,3 4 1 15,0 0 1-15,-3 1-3 0,3-2 2 0,0-1-1 16,1 1-1-16,-1-3 0 0,-2 0-1 0,3 0 2 16,0-1-3-16,0-4 3 0,-1 0-1 0,1 0 0 0,-2 0 4 15,1-2-4-15,2 1 2 0,0 0 2 16,-2-1-1-16,1 0 4 15,0 0-2-15,1-1 1 0,-1-2 2 0,1 1-4 0,0-3-1 0,-3 1 1 16,3-1-2-16,0-1 0 16,0 0 0-16,0-1-2 0,0 1-1 0,0-1 3 15,0 0 0-15,0 0 1 0,0 0 5 0,0 0-1 0,0 0 6 16,0 0 3-16,0 0-3 0,0 0 4 0,0 0-4 0,0 0-2 16,0 0-2-16,3 0-17 0,-3-1-32 15,1-2-63-15,1 0-199 0,0 0-821 16,-1 1-570-16</inkml:trace>
  <inkml:trace contextRef="#ctx0" brushRef="#br0" timeOffset="589677.5496">26278 4452 0 0,'0'0'0'0,"0"0"209"0,0 0 257 0,0 0-36 16,0 0-56-16,0 0-62 0,0 0-45 15,0 0-57-15,0 0-59 0,0 0-49 0,0 0-31 16,0 0-21-16,0 0-17 0,0 0-8 0,-35-15-18 0,37 15-9 16,-1 0 2-16,3 1 1 0,2 2 13 15,2 0 8-15,1 0 3 0,4 0 8 0,1 0 0 16,3 2-1-16,0-2 2 16,4 2 0-16,1-2 1 15,6-2-1-15,5 2-2 0,3-2-7 0,5 0 0 16,2 0-4-16,5-1 1 0,4 1 1 15,3-1-6-15,3 0-2 16,2 2-7-16,-1-2-7 0,0 1 2 0,1-1 0 0,1-1 3 0,-1 2 4 0,2-1-4 16,1 1 0-16,-2-1-2 0,-2 0-3 0,2 1 2 0,0-1 0 0,2 2-1 15,-4-1-1-15,2 1 0 0,-1 3-1 0,0 0 1 16,-3 0 4-16,1-2-2 0,0-1 1 16,1 3 1-16,-4-3-3 15,3 2 3-15,-5-1-1 16,-2-1 0-16,-2-1 1 0,-3 3-6 0,-1-2 1 15,-4-1-2-15,0 0 2 0,-1 1 2 0,1-1 0 16,-1-1 0-16,1 1 1 0,0 0-1 0,-1 0 0 0,1 0-2 0,-1 2 1 0,-2-2 0 16,-2-1 1-16,5 1-1 0,1 0 1 0,2 1 0 0,-2-1 1 15,0 1-2-15,3 0 1 0,-1 1-2 16,-3-2 0-16,2 2 2 16,-2-2-2-16,1-1 2 0,-3 0-1 15,2 1 1-15,-1-1 2 0,-2 0-3 0,-4 0 0 16,0 3-1-16,1-3 0 0,-3 2 0 15,0-2 2-15,-1 1 0 0,1 0 0 0,-5-1-3 0,2 1-1 16,-5 1 1-16,2-1 0 0,-5 0 0 0,2-1 1 0,2 1 0 16,-2-1-2-16,-1 0 3 0,0 0-1 0,1 0 0 15,-1 1 2-15,-1 0-3 0,1 0 1 16,0 2 2-16,2-2-2 0,1 0 0 0,-2-1 0 0,2 0-1 16,-2 0 2-16,-1 0 0 0,-2 0 0 15,-1 0 0-15,-2 0-1 0,-1 0 1 0,0 2 1 16,-1-2 1-16,2 0-1 0,1-2-2 0,-3 1 0 15,5 0 0-15,-3 0 2 0,-2 1-1 16,2-2 1-16,-4 4 0 0,1-4-1 0,-2 1 0 16,-3-1 1-16,-2 0 0 15,0-1 1-15,0 2 3 0,-4 0-1 0,-1 0 4 0,2 1-1 0,-3-2 4 0,0 2 2 16,-1 0-1-16,0-1 3 16,1 1-2-16,-1 0-1 0,0 0-1 15,0 0-1-15,0 0-2 0,0 0-1 0,0 0 1 0,0 0-2 16,0 0 0-16,0 0-1 0,0 0-1 0,0 0 1 15,0 0 0-15,0 0 0 0,0 0-1 16,0 0-2-16,0 0 3 0,0 0 0 16,0 0 1-16,0-2-1 0,0 2-2 0,0 0-1 15,0 0-1-15,-1 0-3 0,1 0 0 16,-1 0-1-16,0 0-4 0,-3 0 1 0,3-1-2 16,-3-1-3-16,-3 1 3 0,0-1-1 0,2 0-2 15,-2 1-12-15,-1 1-26 0,2 0-28 0,-3 0-37 16,-2 0-62-16,-5 0-115 15,6 0-506-15,4 0-854 16</inkml:trace>
  <inkml:trace contextRef="#ctx0" brushRef="#br0" timeOffset="590507.2686">23963 4723 1657 0,'0'0'300'0,"0"0"9"0,0 0-19 0,0 0-64 0,0 0-56 0,0 0-46 0,0 0-43 0,0 0-32 15,0 0-24-15,0 0-16 0,0 0-6 16,0 0 3-16,-43 8 4 0,32 10 4 16,-2 4 8-16,-7 4 4 0,1 2 2 15,-2 1 0-15,-2-2-6 0,2 2-7 0,-4-2-4 0,3 3-1 16,-1 0 1-16,-4 0 5 0,4 0 0 15,-4 2 1-15,2-5-2 0,2-1-11 0,0-6 3 16,3-3-2-16,3 1 0 0,-2-4 9 0,2 2-6 16,-2-2 0-16,7-5 3 0,0-1-7 0,1-1 5 15,3-2-2-15,4-4-4 0,-1 2 4 0,5-3-9 16,0 0-11-16,0 0-17 0,0 0-27 0,0-1-33 16,0-4-36-16,2-3-138 0,6-3-272 15,-2-1-621-15,-3 4-170 0</inkml:trace>
  <inkml:trace contextRef="#ctx0" brushRef="#br0" timeOffset="590857.4836">23848 4723 1429 0,'0'0'241'16,"0"0"-36"-16,0 0-1 0,0 0 8 0,0 0-11 15,0 0-31-15,0 0-29 0,0 0-28 0,140 50-13 16,-113-38-13-16,1 1-14 0,0-2-13 15,2 1-15-15,5 3-8 0,-2-1-8 0,2 0-3 16,4 0-2-16,3 0 1 0,2-1-9 0,-2 2-1 16,0-3-4-16,0 1-5 0,-1-2 3 0,-1 0 0 15,-2-2-1-15,-4 0 3 0,-3-1-4 16,-1-1-4-16,-6 0 0 0,-1-3-5 0,-6 1 6 16,0 0 0-16,-6-3 1 0,-1 0 8 0,0 1-5 15,-6-2-1-15,-1 0 0 0,-2 0-1 16,-1-1 9-16,0 0 4 0,0 0 5 0,0 0-1 15,0 0 2-15,0 0 1 0,0 0-1 0,0 0 8 16,-1-1-9-16,0 1-1 0,-2-1-7 0,0-3-18 16,0-1 4-16,-2-1-4 0,1-1-3 15,-1 0-2-15,1 1-22 0,0 0-24 16,-2 0-32-16,2 1-55 0,-2-1-98 0,1 3-572 16,1 1-953-16</inkml:trace>
  <inkml:trace contextRef="#ctx0" brushRef="#br0" timeOffset="595199.959">26598 2933 0 0,'0'0'0'16,"0"0"175"-16,0 0 277 0,0 0 21 0,0 0-35 15,0 0-68-15,0 0-97 0,0 0-116 0,0 0-76 16,0 0-37-16,0 0-13 0,-30-91 7 15,28 85 12-15,-2 0 11 0,0 1 7 0,1 2-13 16,-1 0-1-16,1 0-8 0,-1 1-9 0,-2 1 1 16,-3-2-13-16,1 3-1 0,-2 0-4 0,-2 0-8 15,-4 2 5-15,-4 3-2 0,0 1 0 16,-4-1 8-16,3 4-7 0,2-1 4 16,4 0-1-16,-1 1 1 0,-1 2 10 0,-3 1-1 15,1 2-1-15,-3 1-7 0,-1 1-8 0,4 2-7 16,1 0-3-16,-1 1-1 0,2 5 0 0,-3-1 1 15,2 2 1-15,1 3-1 0,0-2 4 0,0 2 1 16,5-1 0-16,-4 1 1 0,4-1-4 0,0 0 1 16,5-1 0-16,0-1 0 15,1-4-2-15,5-2-4 16,-1-1 0-16,2 0 3 0,0-1 3 0,2-1 3 16,3-1 0-16,2-3-5 0,1-1-1 15,3-1-3-15,0 0 3 0,3-1 4 0,2 0 5 0,2-1 1 16,3-1-3-16,2-1-1 0,2-3-3 0,1 0 2 0,0-2 1 0,2 0 1 15,-1-1 0-15,1-1-4 0,-3-3 0 0,-2-1-1 0,-2 1 1 16,-1-1 1-16,-3 0 1 0,-3 0 1 0,-2-2 0 16,-1 0 2-16,-4 0 1 0,0 0 1 0,-1-1-2 15,1 1-2-15,-2 0-2 0,0 1-1 16,-2 0 1-16,-1 1 1 0,0 1-1 0,-1-1 1 16,-1 2-1-16,1 0-1 0,0 1-3 15,-1 1 0-15,0 0 0 0,0-1 1 0,0 2-1 16,0 0-1-16,0 0-1 0,0 0-3 15,0 0 1-15,0 0-2 0,0 0-1 16,0 0-4-16,0 0-3 0,0 0-4 0,0 0-1 16,0 2 0-16,0 0-1 0,0 0 5 0,1 4 5 15,-1 2 3-15,0 1 5 0,0 1 1 0,0 3-2 16,0 0 1-16,0 1 1 0,2 0 0 16,-2 2-2-16,0 0-2 0,0 2 3 0,0 4 3 0,-2 1 2 15,-1-1 1-15,0 0-3 0,-1 0-2 0,1-2-2 16,-1-1-1-16,3-2 1 0,-3 0-1 0,0 1 1 15,1-1 2-15,0-2 0 0,1-1-5 0,-2-2 6 16,4 0-1-16,-1-3 0 0,-1 0 8 16,2-3-8-16,0-2 0 0,2 1-3 0,-2-3-3 0,0 1 5 15,0-3 0-15,0 1 2 16,0-1 4-16,0 0-2 0,0 0 5 0,0 0 3 0,0 0 0 16,0 0 4-16,1-4-6 0,-1 0-2 0,2-2-5 15,1 0-1-15,-1-1-1 0,0 0-1 16,1 1 2-16,-1 0-4 0,-1 1-1 0,0 1-4 15,0 1-8-15,-1 0 2 0,1 1-3 0,-1-1-9 16,0 1-10-16,0 1-32 0,0 0-56 16,0 1-112-16,2 0-191 0,-2 0-753 0,0 0-409 15</inkml:trace>
  <inkml:trace contextRef="#ctx0" brushRef="#br0" timeOffset="597901.1221">24395 4642 861 0,'0'0'335'0,"0"0"-48"16,0 0-88-16,0 0-3 0,0 0 9 0,0 0-31 0,0 0-27 16,0 0-11-16,0 0-8 0,0 0-6 0,0 0-7 15,0 0-18-15,-11-7-15 0,11 7-10 16,0 0-9-16,0 0 2 0,0-1-4 15,0-1-7-15,0-1-3 0,0-3-17 0,0-3-11 0,0 0-6 16,2-3-4-16,5-1 10 0,3-3-1 0,3-4-2 16,7-5-6-1,9-2-7-15,2-2 2 16,8 0 3-16,-1 0 5 0,0-2 0 16,3 1-4-16,0-1-2 0,1 2-5 0,-4 2 1 0,0 4 4 15,-7 3-2-15,0 1 5 0,-3 0-4 0,-1 2-4 0,-3 0 0 16,-3 4-4-16,-3 0 1 0,-4 4 1 15,-5 2 0-15,1 0 3 0,-4 3 1 0,-3 1 1 0,-1-1 2 16,-2 3 2-16,0 0 1 0,0 1-2 0,0 0-2 16,0 0 0-16,0 0-4 0,0 0 0 0,0 0-1 15,0 0-1-15,0 0-2 0,0 0-2 0,0 0-2 0,0 0-4 0,0 0 0 16,0 0-8-16,0 0-12 16,0 0-19-16,0 0-33 0,0 0-44 0,0 0-60 0,-1 2-15 15,1 5-64-15,-1 2-189 0,1-1-646 16,0-2-320-16</inkml:trace>
  <inkml:trace contextRef="#ctx0" brushRef="#br0" timeOffset="598281.3289">25323 4467 2492 0,'0'0'72'0,"0"0"20"16,0 0 25-16,0 0 19 0,0 0 8 0,0 0-13 16,0 0-31-16,0 0-30 0,0 0-27 0,0 0-16 15,0 0-7-15,0 0-7 0,0 0 0 0,0 0 0 16,139-81-2-16,-108 65 2 0,5 0 2 16,2-2-5-16,5 0 0 0,0-1-1 0,2 2-8 15,1-1 7-15,-2 2 0 0,-1 0-2 0,-3 1 6 16,-1 3-6-16,-4 0-1 0,0 0 0 0,-5 4-6 15,-4-2 5-15,-4 2-2 0,-3 1 0 16,-6 1 0-16,-3 1 4 0,0 0 1 0,-6 2 6 16,0 0 6-16,-2 1 0 0,-1 1-1 0,1-2-2 15,-2 2-6-15,0 0-1 0,1 0 0 16,0-2-3-16,1 3 2 0,-1-2-9 0,0-1-8 16,0 1-18-16,1 1-30 0,0 0-32 0,-2 1-53 15,4 0-56-15,2 0-99 0,-2 0-234 16,0 0-680-16</inkml:trace>
  <inkml:trace contextRef="#ctx0" brushRef="#br0" timeOffset="598695.4507">26590 4384 2936 0,'0'0'38'0,"0"0"-23"16,0 0-6-16,0 0 13 0,0 0 17 16,0 0 10-16,0 0 9 0,0 0-5 0,0 0-13 0,0 0-9 15,0 0-5-15,0 0 6 0,0 0 11 16,0 0 5-16,77-8 1 0,-50-1-6 0,6-2-9 16,5 0-9-16,5 0-4 0,1-1-7 15,0 1-2-15,2 0 3 0,-2 2-6 0,0-2-1 16,0-1-1-16,1 1-6 0,0 0 7 15,2 1-2-15,-3-1-1 0,-1 0 5 0,-2 3-7 0,-5-3 1 16,2 3 0-16,-7 0-3 0,0 0 3 16,-4 0 0-16,-3 2 0 0,-5 1-5 0,-3-1-2 15,-6 3 1-15,-3 0 1 0,1 0 13 0,-6 1-4 16,1 1 1-16,-2 1 2 0,-1 0-8 0,1 0 7 16,-1 0-2-16,0-2-1 0,0 2-1 15,0 0-4-15,0 0-5 0,0 0-7 0,0 0-15 16,0-1-16-16,0 1-29 0,0 0-45 0,2 0-33 15,0 0-49-15,2 1-93 0,1 2-285 0,-3-1-936 16</inkml:trace>
  <inkml:trace contextRef="#ctx0" brushRef="#br0" timeOffset="599093.4962">27892 4469 2610 0,'0'0'81'0,"0"0"-26"15,0 0 4-15,0 0 31 0,0 0 15 16,0 0 13-16,0 0-4 0,0 0-23 0,0 0-26 0,0 0-20 16,0 0-17-16,0 0-10 0,0 0-4 0,0 0-1 15,76-20 0-15,-51 14-1 0,4-1-1 16,3 1-3-16,6-1 1 0,5 1-2 0,-1 2 3 0,5-3-2 15,-2 1-5-15,1 2-1 0,-2 0-4 16,-4-1 2-16,0 2 4 0,-4-4 3 0,-2 1 0 16,-6 2 0-16,-4-2-2 0,-3 1 2 15,-3 1 1-15,-5 0 2 0,-2-1 5 0,-1 1 1 16,-1 0 0-16,-1-1 1 0,-1 0-3 0,-1-1-2 16,4 1-1-16,-2-2-6 0,0 0-3 15,-2 0-1-15,1 3-1 0,-1-3 0 0,0 1 1 16,3-1-1-16,-3 1 0 0,1 0-2 0,1 2-5 0,2 0-4 15,0 0-10-15,0 1-15 0,3 1-17 16,3-1-28-16,0 3-38 0,2 0-51 0,3 0-93 16,2 4-196-16,-6 0-640 0,-4-3-332 0</inkml:trace>
  <inkml:trace contextRef="#ctx0" brushRef="#br0" timeOffset="599513.3895">29213 4506 2079 0,'0'0'239'0,"0"0"-208"0,0 0 2 16,0 0 45-16,0 0 45 0,0 0 36 0,0 0 4 0,0 0-31 15,0 0-39-15,0 0-30 16,0 0-5-16,0 0-7 0,0 0-8 0,0 0-1 15,50-7-10-15,-31 3-5 0,-1 0-3 0,3-1-4 0,2-1-3 16,0 0-3-16,5-1 4 0,2 1-4 16,0 0-3-16,1 0 1 0,0 0-5 15,-1 0 2-15,-5-1-1 0,0 0 2 0,-3 1 3 0,-3-1-3 16,0 0 0-16,0-1 1 0,-4-1-7 16,5 3 1-16,-5-3 1 0,-1 1-6 0,-2 0 3 15,-1 1 1-15,3-2 0 0,-4 2 1 16,1-2 0-16,0 0-2 0,0 1-1 0,1 0-1 0,-2 0-1 15,0 2 2-15,1-3-2 16,-1 2 1-16,-1 0 1 0,-3 1-3 0,0 1 3 16,2 1-1-16,-5 0-2 0,3 1 2 15,-4 1-1-15,-1 0-1 0,0 1 1 0,1 1-3 0,-2 0-5 16,0-2-11-16,0 2-13 0,0 0-23 16,0 0-29-16,0 0-34 0,0 0-44 0,-2 0-45 15,0 0-91-15,2 2-371 0,-2-1-917 0</inkml:trace>
  <inkml:trace contextRef="#ctx0" brushRef="#br0" timeOffset="617943.3473">30429 4177 0 0,'0'0'0'0,"0"0"0"0,0 0 0 0,0 0 30 16,0 0 323-16,0 0-15 0,0 0-21 16,0 0-35-16,0 0-33 0,0 0-31 0,0 0-33 0,0 0-25 15,0 4-27-15,0-4-20 0,-1 1-16 16,1-1-15-16,-1 2-7 0,1-2-6 0,0 0-3 0,0 0-2 16,0 0-5-16,0 0-6 0,0 0-5 15,0 0-6-15,0 0-4 0,0 0-1 0,0 0-6 16,-3-3-5-16,2 0-2 0,0 0-4 15,0-2 3-15,0 1 4 0,0-2-1 16,-1-1 1-16,-1-1-2 0,2-2 0 0,-1 0-2 16,1-1 0-16,1 2-3 0,0-3-1 0,0-1-1 0,0-3-4 31,-1 1 0-31,1 0-1 0,0-3-4 0,0 1 5 16,-1-1 1-16,1 1 0 0,0-1 1 15,0-1-2-15,0 1-1 0,1-1 2 0,0 3 0 16,0-1 1-16,-1 2 0 0,0-2-2 0,0-1-3 0,2 0 0 15,-2 1-3-15,0 1 1 0,1-2 0 16,-2 1-1-16,1 0 3 0,1-2-2 0,-1 3 0 0,-1-2 0 0,2 1-1 0,2 0 2 16,-3 1 4-16,-3 2-4 0,6 0-3 15,-3 0-1-15,0 0-3 0,0 1 3 0,-3-1 3 0,3 1-2 16,0-1-3-16,0-2 0 0,0 2-3 16,-1-1 2-16,1 3 0 0,0-1-1 0,0 0 1 15,0-1-1 1,-2 0-1-16,2 1-3 0,0-1 3 15,0 0 0-15,0 1 4 0,0 0-2 0,0-1-2 0,0 1 1 0,0-1-4 0,0 1 2 16,-1-1 2-16,1 1-1 16,0-1 3-1,0-1 0-15,-1 1-4 0,0-2 0 0,1 1-4 16,-1-2 3 0,1 0 2-16,-4-1 0 0,4 2 2 15,0 0-2-15,0 4-1 0,-1-2 1 0,1-1 1 0,-1 5-2 16,1-1 1-16,0 0 0 0,0 4-3 0,0 0 4 0,-1-2-1 0,0 1-2 0,1-1 5 15,-1-1-5-15,1 0-2 0,-1-1 3 0,0 0-8 0,-2-1 6 0,2 0 2 0,0-1-1 0,1-1 5 16,0 2-5-16,0 1 0 0,-1 1 0 16,0 0 1-16,1 2 0 0,0-3 2 0,0 1-2 15,0-2-7-15,0 1 6 0,-1 0-3 0,1-1 3 16,0 1 7 0,0 0-4-16,0 0 0 15,0 0-2-15,-1-2-7 0,1 1 4 0,0-1 5 0,0 0-1 0,0 3 7 0,-4-1-6 16,3 4-4-16,-1 0 1 0,2 0-2 15,-1 1 2-15,0 0 3 0,1 0-2 0,-1-1-3 16,0 1 2-16,-2 2-2 0,2 0 3 0,0 0 3 0,1 1-4 0,0-1 1 16,-1 3-1-16,0-1-4 0,0-1 5 15,1 2 0-15,0 0 1 0,-1 0 7 0,1 0-8 16,0 1-2-16,-1 0-1 0,1 0-6 0,-3 0 8 16,3 0 0-16,-1 0-3 15,1 0 3-15,-1 0-6 0,1 1-5 16,-1 0 1-16,1 0-6 0,-1 2-2 0,-2 1 2 15,-3 3 3-15,1 3 3 0,-3 2 8 0,0-1 1 16,-2 2 2-16,2-1 2 0,2 1-5 16,-2 3 2-16,-3 1-3 0,1 0-1 0,1 1 3 0,-1 0 2 0,0 0 1 15,0 1 4-15,-1 2-3 16,0 0-2-16,2 0 0 0,-2-2-4 0,3-2 4 0,-1 0 1 0,4-2-1 16,-3-1 0-16,1-3-1 15,3 1 0-15,-2-1 2 0,3-3 5 0,-1 0-2 0,0-1 1 16,4-2-2-16,-3-1-5 15,1-2 1-15,-1-1 2 16,3-1 1-16,0 0 1 16,0 0 2-16,0 0-1 15,0 0 2-15,0 0 1 0,0 0 2 0,0-1 2 0,0-4-3 0,-1-3-7 16,1-5-4-16,0-1-6 0,0-2 1 16,0-2 3-16,1 0 2 0,3-1 0 0,0-1-2 0,-2 2 0 15,5 0 0-15,-2 1 2 0,0-2 2 0,2 2 0 0,-2 3-2 0,3 1-1 0,-4 3-3 0,3 0-2 0,0 2 2 16,-2 2 2-16,2 2 0 0,-1 0 2 15,0 0-2-15,0 2-2 0,-1 0 1 0,3 2-1 16,1 0 2-16,1 0 2 0,1 0 0 16,1 2 1-16,1 3 0 0,3 1-1 0,-2 2 1 15,3 1 2-15,2 2 0 0,0-1 0 0,2 4-1 16,1 0 0-16,-1 0-1 0,2 0 3 0,4-1 1 16,-4 1 2-16,4-1-3 0,-5-1-1 15,0 0 0-15,0-1-4 0,-3 0 4 0,-1-2 0 0,-5-1 1 16,2 0 1-16,-5-1-2 0,-1-2-3 15,-4 2-2-15,0-2-9 0,-3 1-19 16,-1-2-27-16,-1 1-38 0,0 1-50 16,0 1-101-16,-1-2-346 0,0-2-696 0</inkml:trace>
  <inkml:trace contextRef="#ctx0" brushRef="#br0" timeOffset="619382.715">30432 2649 0 0,'0'0'0'0,"0"0"0"0,0 0 0 0,0 0 0 16,0 0 130-16,0 0 30 0,0 0-11 0,0 0 11 16,0 0 16-16,0 0 36 0,0 0 13 15,0 0 4-15,0 0-3 0,0 0-30 0,-52 2-21 0,52-2-23 16,0 0-21-16,0 0-16 16,0 0-15-16,0 0-15 0,0 2-17 0,0-2-15 15,0 1-10-15,0-1-14 0,0 0-3 0,0 0-8 16,0 0-4-16,0 0-3 0,0 0-2 0,0 1-1 15,0-1-2-15,0 0 3 0,0 0 1 0,0 0 1 16,0 0 1-16,0 0-2 0,0 0 3 0,0 0 2 16,0 0 0-16,0 0 6 0,0 0-2 0,0 0-1 15,2 0 3-15,-1 0-4 0,2 0 3 16,-3 0-1-16,1 0-3 0,0 0-4 0,0 0-5 16,1 1-2-16,-1-1 7 0,5 0 9 15,-1 0 8-15,5 0 6 0,-1 0-3 0,2 0-12 0,3 0-4 16,-3-1-2-16,1 1-3 0,1-1 2 15,3 0-1-15,-1-1-3 16,4 0 1-16,1 1-4 0,1-1 1 16,1 0 1-16,4-1-3 0,-3 1 0 15,4 0-2-15,-3-1-1 16,2 2-2-16,-4 1 2 0,2-2 1 0,2-1-2 0,-2 2 4 0,-4-1-5 16,5 2 0-16,-4-3 0 0,-1 1 2 0,1 1 0 0,-1-2 1 0,0 3 1 15,1-3 1-15,0 0-3 0,-5 1-1 0,4 1-1 16,-1 0-4-16,-1 2 4 0,0-2 0 0,-2 1 2 0,3-1 1 15,2 1-2-15,-2 0 1 0,0 0-4 16,-1 0 4-16,1 0-3 0,-1 0-1 16,1 0 2-16,2-2-4 0,-1 2 5 15,-1 2-1-15,1-4 0 0,0 1 6 0,2 0-7 16,2 0 1-16,-2 0-1 0,0 1-2 0,0-1 3 0,5-1 2 16,-3 2 0-16,3-1 2 0,-2 2-3 15,4-2 0-15,-3 1-1 0,-1-1-4 0,3 2 6 0,-3-1-4 16,2 0 2-1,-5 0 0-15,4 0-1 0,-4 1 2 0,-2-1-1 0,1 0 4 16,-1 0-4-16,1 0 0 0,-1 2 0 0,0-1-8 0,-2 0 12 16,2-1-4-16,1 0 1 0,0 0 9 15,1 1-12-15,1 0 2 0,3 2 1 0,-2-2-9 16,-3 0 7-16,0-1-1 0,2 1 0 16,-1 0 2-16,0 2-2 0,0-2 2 15,0 0 0-15,-2 1 2 0,4-2-5 0,-2 3 3 16,-1-1-1-16,-4 2-5 0,0-1 7 0,2-1-3 15,-3 0 1-15,0 0 5 0,4 2-6 0,-2-1 1 16,2 2 1-16,0 0-9 0,-3-2 10 0,1 0-2 16,1 0-2-16,0 0 11 0,0 0-10 0,0-1 3 15,1 0 0-15,-3-1-3 0,1 2 5 0,-1-2-5 16,-3 1 20-16,-2 1-4 0,1-2 3 0,-5 0 2 16,-1-1-22-16,1 1 7 0,0-1-6 15,-1 1-1-15,3 0 3 0,3 1-11 0,-1-1 10 16,1-1-1-16,1 1 0 0,3 1 7 0,-2 1-9 0,1-2 3 15,-1 2-1-15,-2-2-3 16,-1 1 4-16,-2-1-1 0,1 0 0 0,-1 1 3 0,-1-1-1 16,0-1 1-16,-4 0-1 0,1 1 0 0,-2-1 0 15,0 0 0-15,-2 0 1 0,-1 0-3 0,-1 0 5 16,2 0 2-16,-2 0 1 0,1 0 8 0,-1 0-7 16,0 0 2-16,0 0 1 0,0 0-9 15,0 0 8-15,0 0-2 0,0 0-5 16,0 0 6-16,0 0-7 0,0 0 0 15,0 0 3-15,0 0-1 0,0 0-1 0,0 0 0 16,0 0 1-16,0 0-3 0,0 0 4 0,0 0 1 0,0 0-3 16,0 0 8-16,0 0-9 0,0 0-1 15,0 0 0-15,0 0-8 16,0 0 3-16,0 0-9 0,0 0-13 16,-1 0-17-16,-1 0-43 0,2 0-58 0,-2 0-132 15,1 0-343-15,-1 0-702 0</inkml:trace>
  <inkml:trace contextRef="#ctx0" brushRef="#br0" timeOffset="621660.4658">30414 2803 0 0,'0'0'0'0,"0"0"0"15,0 0 359-15,0 0 95 0,0 0-71 0,0 0-46 16,0 0-54-16,0 0-49 0,0 0-38 0,0 0-34 15,0 0-22-15,0 0-9 0,0 0-16 0,0 0-17 16,-6-33-14-16,7 26-19 16,-1-2-17-16,1-1-10 0,0-3 0 0,-1 1 5 0,0-2 4 15,2 1 2-15,-1-2-10 0,-1 1-11 0,0-3-5 16,0-1-9-16,0-2 0 0,0-1 0 0,-1-2-1 16,1 0-1-16,-2 0-3 15,2 4 4-15,-2 0-2 16,0 2 0-16,-2 2 0 0,2-1-5 0,0 4-1 15,0-1-1-15,1 4 0 0,-2 0 3 0,3 2 1 0,0 1-1 0,-1 0-3 16,1 0-2-16,0 0-1 0,0 0-1 0,4 2 1 0,-2 0-1 16,0 1 1-16,-1 0-1 0,1 0-3 15,2 1 1-15,-1 1-3 0,-2-1 2 16,2 0 2-16,2 1 0 0,-3 0 0 16,-1 0-1-16,1 1-4 0,3-1 0 15,-2 1-1-15,3 0 2 0,-2 0 0 0,5 0 1 0,-1 1 0 16,0 0-1-16,3 0 4 0,0 0 0 15,2 1 2-15,4 1-1 0,0-1 0 0,3 0 2 0,5-1-4 16,-1-1 1-16,3 0 2 0,-2 1-1 16,4-1 2-16,7 0 1 0,-1-2-3 0,2 0-2 0,2-1 1 15,-3 1 2-15,1 0 1 0,-3 1-1 16,-2-1 0-16,2 2-2 0,-1-2 2 16,0-1-2-16,-2 1 1 0,5-1 2 0,-2 1-2 0,2-1 0 0,1 3-1 15,1-3-1-15,0 0 2 0,-2 2 0 16,2-3 0-16,0 3 0 0,-3-1 0 0,4 1-4 15,-1-1 2-15,-3 2 2 0,3 0 1 16,-4-2 1-16,0 4 1 0,-2-4-6 0,0 1 1 0,-2 1-2 16,1 0 3-16,0 0 0 0,-1 0 2 15,1 0 4-15,0 1-3 0,-1-2-1 0,1 0-1 16,0 0-2-16,0 1 1 0,-1 0 0 16,1 0-2-16,-1 0 0 0,0 1 1 0,0-2-2 15,0 1 4-15,0-1 2 0,1 1-2 0,-2 0-2 16,1-1 0-16,-5 1-2 0,1 0 1 0,-3 0 1 15,-1 0 1-15,1 0 3 0,-1-1-2 16,-2-1-2-16,1 4 1 0,-1-4-1 16,1 1 2-16,-1 1 0 0,-1-1 0 0,2 0-5 15,0 2 3-15,-2-2-1 0,-1 1 20 0,-2-2 5 16,-3 2-6-16,-1-1 0 0,3 1-21 0,-3 0-3 16,2-1 3-16,3 0 2 0,0 1 2 0,-1-2 6 0,1 2-6 15,-4 0-3-15,2 2 1 16,-2-2-5-16,-2 0 6 15,-1 0 2-15,0 0-2 0,-3 0-1 0,1 0 3 0,-3 0-3 0,2 0 2 0,-3 0 6 16,3 0-4-16,-2 0 0 0,1 0-1 16,-1 0-7-16,1 0 5 0,0 0 0 15,-1 0 1-15,3 0 7 0,-2 1-7 0,1-1 0 0,2 0-2 16,-2 0-5-16,3 0 5 0,0 0 1 16,-1 0 1-16,2 0 2 0,-1 0-3 15,0 0 0-15,1 0 0 0,-1 0 3 0,0 0-3 16,1 1 2-16,0-1-2 0,2-1-5 15,0 0 3-15,0-1 0 0,1 2 1 0,-4-1 8 0,1 0-6 16,-1 1 1-16,-1-1-3 0,-2 2-6 0,-2-1 7 0,1-1 2 16,-3 1 0-16,-1 0 8 0,0-1-7 0,1 1-1 15,-1 0-1-15,-1 0-1 16,1 0 2-16,-2 0 1 0,0 0-1 0,0 0 1 16,0 0 0-16,0 0-4 0,0 0 3 0,0 0 3 0,0 0-3 15,0 0 2-15,0 0-5 0,1 0-6 16,2 0 6-16,-1 0 0 0,1 0 2 15,-3 0 5-15,5 0-4 0,-2 0-3 0,-1 0 2 16,1 0-9-16,0 0 6 0,-2 0 3 0,-1 0-2 16,0 0 4-16,0 0-4 0,0 0-2 0,0 0 1 15,0 0 0-15,0 0-5 0,0 1 0 0,0-1-2 16,0 1-2-16,0 0 7 0,0 0 2 0,0 2 4 16,0 1 8-16,0-3-10 0,2 3 1 15,1 0-3-15,1 1-9 16,-2-1 10-16,2 1 2 15,-3 1-2-15,2-2 10 0,-2 3-9 0,1-1 0 0,1 1 2 0,-2 0-5 16,-1-1 6-16,1 3 4 0,-1-2-3 0,2 1-1 0,-2 0 2 0,0 0-1 16,0-1 2-16,1 2 7 0,-1-1-5 15,1 2-3-15,3 0-2 0,-3-1-8 16,2 0 9-16,-2 2 4 0,0-4 3 0,0 4 6 0,0 0-8 16,2 1 1-16,0 0-2 0,-3 0-8 0,0 1 11 15,0-2 0-15,0 1-3 0,1 1 7 0,-5-1-7 16,1 1 0-16,1-1 2 0,0 1 1 15,-2 1-1-15,0-2-3 0,0 1 0 0,3-1-6 16,-2 1 3-16,1-2 2 0,0-1-1 0,-1 1 9 16,3-2-9-16,-1 0-2 0,1 0 0 15,0 0-6-15,-3-1 6 0,2 2 1 16,-1-2 1-16,2 0 7 0,-3 1-7 0,2-1-2 16,-1 0 1-16,2 1-5 0,-1-1 6 15,0 0 1-15,0 1-1 0,1-1 0 0,-1-2-2 0,1 0 1 0,0-3 0 16,-1 3 3-16,1-2-2 0,0 0-2 15,0 0-1-15,0-2-5 0,0 1 5 0,0-1 1 16,0 0 2-16,1-2 4 0,-1 0-6 16,0 1-1-16,0-1-2 0,0 1-1 0,0-1 3 15,0 0 4-15,0 1-3 0,0-1 2 0,0 0 0 16,0 0-3-16,0 0 6 0,0 0-1 16,0 0 1-16,0 0 0 0,0 0-2 15,0 0-2-15,0 0 4 16,0 0 3-16,0 0 5 0,0 0 2 0,0 0-3 0,0 0-2 0,0 0 0 15,0 0-3-15,0 0 4 0,0 0 2 16,-1 0-1-16,-1 0 2 0,1 0-4 16,-1 0-5-16,0-1-1 0,-1 0-7 15,-2 0 3-15,-3-1 0 0,2 0-1 16,-3 1 5-16,-2-3-5 0,-1 2 3 0,-3-1 0 16,0 1 3-16,-4 0-2 0,0-2-3 0,-3 2 1 0,-3 1-4 0,2-1 4 15,-3 1 3-15,0 0-2 0,-2 0 4 0,0 0-1 16,3 1-4-16,-1 0 3 0,1 0-4 0,-5-1 2 0,-6 1 1 15,1 0 1-15,2-2-22 0,5 1-2 0,5 1 1 16,4 0 0-16,-1 0 20 0,0 0 1 16,0 0-1-16,-1-1-2 15,1 1 0-15,-1 1 0 0,-2 2 2 0,2-2 0 16,0-1 2-16,2 1-1 0,2 0-2 0,2 0 0 0,3-1-3 0,4 1 2 0,0 1 2 16,-1-1-1-16,0 0-1 0,1 0 2 15,1-1-2-15,3 1 1 0,1 0 3 0,-2-1-3 16,4 0-1-16,-1 0 0 0,0 0 0 15,2 0 2-15,0 0 0 0,0 0 2 0,0 0-1 0,0 0-1 16,0 0-1-16,0 0 0 0,0 0-3 16,0 0 1-16,0 0 3 0,0 0-1 15,0 0 3-15,0 0-2 0,0 0-2 0,0 0 2 0,0 0 0 16,0 0-2-16,0 0 3 16,0 0-4-16,0 0-1 0,0 0-1 15,0 0-6-15,1-1-7 0,-1 0-21 0,1-2-48 16,0-3-64-16,0 1-129 0,-1 0-603 0,1 1-848 0</inkml:trace>
  <inkml:trace contextRef="#ctx0" brushRef="#br0" timeOffset="622806.6666">33234 3081 0 0,'0'0'0'15,"0"0"290"-15,0 0 214 0,0 0-85 0,0 0-104 16,0 0-58-16,0 0-42 0,0 0-43 0,0 0-36 16,0 0-40-16,0 0-29 0,0 0-19 0,-2-7-13 15,2 7-10-15,0 1-7 0,0 1-7 16,0-1 8-16,0 1 25 0,0 1 17 0,0 1 12 16,0 2-1-16,-1-1-20 0,1 3-9 0,0 2-7 15,0 0-7 1,-3 1 2-16,1 1-1 0,1 2-4 0,-1 1 1 0,-2 1-3 0,1 3-4 15,1 2 0-15,-1 0-1 16,0-1-6-16,0 4-2 0,0 0-5 16,2-1-4-16,-3 2 1 0,4-1 1 0,-4 0 2 15,2-2 1-15,0 1-2 0,-1 0-3 16,3-1 1-16,-1 0-2 0,-1-3 3 0,1 2 2 0,0-1-1 0,1-2 1 16,1-2-1-16,-1 2-5 15,0-3 2-15,0-2 0 0,0 0-2 0,1-1 2 0,-1-1-2 0,0 0-2 0,0 0 2 16,2-1-6-16,-1 0-16 0,-1 0-24 0,0 2-39 15,0-1-68-15,0 3-96 0,-1 1-177 16,-2-2-546-16,1-5-396 0</inkml:trace>
  <inkml:trace contextRef="#ctx0" brushRef="#br0" timeOffset="623204.957">33201 4379 661 0,'0'0'391'16,"0"0"-314"-16,0 0-7 0,0 0 28 0,0 0 15 16,0 0 1-16,0 0 1 0,0 0-4 0,0 0 5 15,0 0 39-15,0 0 42 0,0 0-19 16,0 0-14-16,9 65-55 0,-6-50-69 0,-2 0-17 15,1 1-6-15,0-1 0 0,1 2 11 0,-2 0 18 16,0 1-5-16,-1 0-6 0,2 0-5 0,-2 2-6 16,0 1 2-16,1 0 1 0,-1-1 2 0,0 3-1 15,-1-1 1-15,-1 0-4 0,0-1-8 16,2 1-2-16,-3-2-6 0,1-1 1 16,2 0 2-16,-3 0-4 0,2-1 4 0,1 0-2 15,0-2-3-15,-1 1 4 0,1 0-6 0,1 1-2 16,-2-3 1-16,1 1-5 0,1 1 5 0,-2-1-4 15,1 0-9-15,-1 0-21 0,-1 1-41 16,1-1-59-16,-2 3-104 0,1-1-183 0,-2-5-515 16,3-4-505-16</inkml:trace>
  <inkml:trace contextRef="#ctx0" brushRef="#br0" timeOffset="623504.9991">33135 5903 1342 0,'0'0'398'0,"0"0"-75"0,0 0-74 0,0 0-40 16,0 0-37-16,0 0-33 0,0 0-34 0,0 0-24 16,0 0-20-16,-21 117-22 0,20-99-8 0,1-3-7 15,1 3-9-15,-1 2 3 0,0 0-3 0,2 2 1 16,-1-1 8-16,-1 3-7 0,3-2-3 0,-2 4-4 15,-1-2-9-15,2 1 5 0,-2 2 1 16,1-1-2-16,-1 0 4 0,-1 3-5 16,-1-2 0-16,0 2-4 0,0-1-8 0,-2 4-28 0,1-3-33 15,-3 3-39-15,3-2-48 0,-2 2-49 16,-1-1-80-16,1 0-165 0,0-7-380 0,1-8-361 0</inkml:trace>
  <inkml:trace contextRef="#ctx0" brushRef="#br0" timeOffset="623835.2074">33028 7428 856 0,'0'0'558'0,"0"0"-132"0,0 0-66 0,0 0-50 16,0 0-72-16,0 0-79 0,0 0-49 0,0 0-36 15,0 0-22-15,8 117-6 0,-6-100-4 16,-1 0-4-16,1 3 2 0,-2 0-8 0,1-1-10 0,0 2-1 15,-1 1-6-15,2 1 0 0,-1 0-2 16,-1-1-2-16,2 3 1 0,-1-2-3 16,-1 2-1-16,2 0-1 0,-2 3-4 0,1-1-1 0,0 0 1 15,-1 1 2-15,0 0-2 0,2-1 4 0,2 3-8 16,-3-5-10-16,3 3-5 0,-4-1-33 16,2 0-27-16,1-1-40 0,-2 0-56 15,0 0-68-15,0 1-139 0,-1-7-297 0,0-7-491 0</inkml:trace>
  <inkml:trace contextRef="#ctx0" brushRef="#br0" timeOffset="624146.7628">33028 8928 838 0,'0'0'523'0,"0"0"-106"0,0 0-51 16,0 0-36-16,0 0-67 0,0 0-68 0,0 0-43 0,0 0-45 15,-4 122-28-15,4-103-9 0,1 1-22 16,-1 1-7-16,0-1-6 0,1 0-13 0,-1 0-3 16,2 2-4-16,2 0-8 0,-3 0 2 0,-1 0 0 15,3-2-4-15,-3 1 6 0,2 1-7 16,-1 0-3-16,-1 0 5 0,0-2-3 0,1 0 4 16,-2 0-2-16,-2-1-5 0,0 0-2 15,2-1-1-15,-3-1-15 0,1-2-17 0,0 3-37 0,-1-4-49 16,-1 2-56-16,3-1-124 0,-3 1-195 0,2-5-510 15,1-4-350-15</inkml:trace>
  <inkml:trace contextRef="#ctx0" brushRef="#br0" timeOffset="624498.9375">33035 10076 1977 0,'0'0'510'0,"0"0"-277"0,0 0-68 0,0 0-36 0,0 0-12 16,0 0-10-16,0 0-18 0,0 0-23 15,0 0-6-15,0 0-11 0,0 0-15 0,0 0-11 16,0 0-12-16,-16 117 2 0,17-104-5 0,-1 0 5 0,0-1 3 16,1 1-6-16,2 0 0 0,-2-1-6 15,2 1-2-15,0 1 1 0,-1-4 1 0,0 2-4 16,-1 0 1-16,2-2-3 0,-2 3-2 0,-1-3-5 15,1 1 0-15,0 0-1 0,-1-2-8 0,1 2-6 16,-1-3-19-16,0 2-22 0,0-2-26 16,0 1-34-16,0 1-53 0,0-2-108 15,0 1-202-15,0-4-420 0,0-2-444 0</inkml:trace>
  <inkml:trace contextRef="#ctx0" brushRef="#br0" timeOffset="624804.1056">33013 10812 1284 0,'0'0'321'0,"0"0"-113"15,0 0-15-15,0 0 5 0,0 0-11 16,0 0-32-16,0 0-30 0,0 0-21 0,0 0-20 0,0 0-23 15,0 0-16-15,0 0-12 0,0 0-10 0,0 0 2 16,-13 123-4-16,14-111-4 0,-1 1-5 16,2 0-8-16,0-1 2 0,2 1-2 0,-1 0-1 15,-2 0 1-15,2-2-4 0,0 1-4 0,-1-1 0 16,1 0-2-16,-1 1 0 0,1 0-2 0,-1-1-6 16,0-1-5-16,-2 1-4 0,2-1 0 15,1 1 4-15,-1-2 4 0,-1 1-7 0,-1 0-7 16,1 0-12-16,-1-1-13 0,1 0-4 15,-1 0-6-15,2-2-10 0,-1 0-6 0,-1 1-11 0,2-1 2 16,-2 1 4-16,1-1 3 0,-1 1 11 16,1-3-3-16,0 2-13 0,1 0-30 0,-2 1-43 15,2-3-48-15,-2 2-59 0,1 0-14 16,1-1 16-16,-1 0 35 0,-1 0 53 0,0 0 19 16,1 1 46-16,-1-1 112 0,2-2 0 0,-2 0 0 0</inkml:trace>
  <inkml:trace contextRef="#ctx0" brushRef="#br0" timeOffset="625335.7332">33059 11522 0 0,'0'0'0'0,"0"0"0"15,0 0 0-15,0 0 198 0,0 0 89 16,0 0-48-16,0 0-39 0,0 0-28 0,0 0-30 16,0 0-9-16,0 0-3 0,0 0-17 0,0 0-10 15,0 0-14-15,11 99-9 0,-9-91-1 0,-1 0-4 16,0-1-6-16,1 2-10 0,-1-1-8 0,1 0-7 15,1-1-5-15,0 2 3 0,-2-1 1 0,2 0-2 16,-2 1 2-16,2-2-8 0,-2 2-1 16,2-2-3-16,0 1-9 0,0-1-3 0,-2 0-11 15,2 0 0-15,0 0 2 0,-1 0-5 0,0 0 11 16,0 0-8-16,-1 0 2 0,2 1 5 16,0-1-4-16,-1 1 5 0,1 0-2 0,0 0 3 15,-1 0 3-15,0 1 3 0,-2-2 0 0,3 1-5 16,0 0-1-16,-2 2-8 0,3-2-3 0,-3 1 2 15,2-1-5-15,-2 0 5 0,0 1-1 16,-1-1 2-16,2 2 6 0,-1-2 0 0,1-1 1 0,-2 1-1 16,1 1-9-16,-1-1 0 0,0-1 0 15,2-1-2-15,0 3 8 16,-1-3 0-16,0 0 0 0,0 0 0 0,2 0-1 0,-1-1-2 0,0 1-2 16,-1 0 3-16,1 0-7 0,-2 0 3 15,3-2 3-15,-1 2-5 0,0 0 5 0,-1-1-4 16,2 2 0-16,-3 0 5 15,3 0-6-15,-3 1 5 0,2-1-3 16,-2 2 0-16,1-2 1 0,0 1 2 16,-1 0 4-16,1 1 0 0,0-2 1 0,-1 0-2 0,0 0-6 0,2 1 0 0,-2-2-3 15,0 1 1-15,0 0 4 0,1 0-4 16,-1 0 8-16,1-1-7 0,3-1-3 0,-3 1-1 0,0-2-9 16,1 1 5-16,-1 0-1 15,3-2 1-15,-2 0 6 0,2 0-1 16,-1 0-1-16,0 1 1 0,-2-1-7 0,0 1 1 0,2-1 0 0,0 1 1 15,-2-1-3-15,1 0-1 0,-2-1-12 16,1 0-20-16,-1 1-22 0,0-2-34 0,0 0-51 16,0-1-58-16,0 0-98 0,0 0-175 0,0 0-576 15,0 0 224-15</inkml:trace>
  <inkml:trace contextRef="#ctx0" brushRef="#br0" timeOffset="627373.5016">31733 1625 107 0,'0'0'813'0,"0"0"-243"0,0 0-159 0,0 0-54 16,0 0-57-16,0 0-79 0,0 0-52 0,0 0-67 0,0 0-28 0,0 0-10 15,0 0-14-15,0 0 2 0,29-80-15 16,-29 79-11-16,1 1-11 16,-1 0-10-16,0 0-5 0,0 0-5 15,0 3-1-15,5 5-3 0,-3 1 4 0,1 5 4 16,-1 3-3-16,3 3 9 0,-3 3 3 0,-1 2-2 0,1 1 5 0,1 2-7 31,-1 1 0-31,-2 1-1 0,1 2-1 16,-1 0 5-16,1-2-2 0,-2-1 0 15,0-3 1-15,0-3-5 0,-3-2 0 0,2-3 2 0,2-3 1 16,-2-3-2-16,0 0 3 0,-2-5-3 0,3 1-1 0,0-4 3 16,1-1-7-16,0-2-1 0,-1-1 4 0,1 0-11 0,0 0-4 0,-1 0 3 15,1 0-9-15,-2 0-1 0,-3-5-23 0,3-2-9 0,-1-3-2 16,-2-1 1-16,4-2 13 0,-1 0-2 16,1-1-8-16,-1 1-2 15,2-1 1-15,0 1 3 0,0 0 10 0,1 0 0 16,2 2-1-16,1 1-3 0,3-1-5 0,3 3 11 15,5 0 16-15,0 3 21 16,4 1 14-16,2 0 8 16,0 3 4-16,0 1-10 0,5 0 2 0,0 0 1 0,3 0-4 0,2 0 2 0,0 0-5 15,0 1-4-15,1-1 0 0,-3 0 1 16,0 0 9-16,-1 0 0 0,-2-1 3 0,-3-5 3 0,-5 2 2 0,-1-1 7 16,-1-1 9-16,-5-2 5 0,-1-2 2 15,-4-1-2-15,0-1-5 0,-5-1-10 0,0 0-4 16,-1-1-10-16,0 1 0 0,0-1 0 0,-1 0-6 0,-2 0 4 15,-3-1-6-15,2 1 0 16,-2 3 8-16,3-1 1 0,0 1 5 0,-2 2 3 0,4 0-2 16,0 2 2-16,1 1-1 0,0 3 1 15,0 0-5-15,0 1 0 0,0 2-5 0,0 0-6 0,0 0-1 16,0 0-8-16,0 0-4 0,0 0-2 0,0 2-4 16,0 1 3-16,0 2 0 0,0 3 1 0,0 2 5 15,1 1-1-15,-1 3 1 0,0 3 3 16,1-1 0-16,0 1 0 0,-1 3 0 15,0-1-1-15,2 2 1 0,0 0 1 0,-2 4 2 16,1 0-1-16,-2 4 0 0,-3-1-2 0,2 1 2 16,1 0 1-16,-1 0 1 0,-3 0 5 0,4 1-3 15,-3 0-2-15,1-2-1 0,-2 2 2 0,3 0 2 16,-4-1 3-16,5-3 0 0,-2-1-5 16,0-4-5-16,0-2 1 0,2-2-2 0,1 0 1 15,-2-3 3-15,0 0-4 0,-2-3 5 0,3-2-3 16,1 0 0-16,0-2 1 15,0-3-1-15,0-1 2 0,0-2-1 0,0 0-3 0,0-1 0 16,0 1 8-16,0-1 6 0,0 0 8 16,0 0 6-16,0 0-2 15,0 0-3-15,0 0-1 0,0 0-3 16,0-1-2-16,0-1-1 0,0-1-8 0,0-1-6 0,0-1-9 0,0 0-15 0,-1 1-23 16,1 1-42-16,-2 2-82 0,2 0-210 0,-1-1-886 15,0 2-536-15</inkml:trace>
  <inkml:trace contextRef="#ctx0" brushRef="#br0" timeOffset="629806.3852">2769 3288 0 0,'0'0'0'0,"0"0"0"0,0 0 0 0,0 0 0 0,0 0 0 0,0 0 92 16,0 0 12-16,0 0-27 0,0 0-26 0,0 0-19 16,0 0-5-16,0 0-12 0,101 18 11 15,-84-16 13-15,3-1 7 0,1 1 14 16,3-1-6-16,5 0-5 0,1 0-10 0,2-1-19 16,5 0-21-16,0 0-45 0,5 0-63 0,1-2-108 0,1-1-134 15,3 3 344-15,-13-2 7 31,-9 1 0-15</inkml:trace>
  <inkml:trace contextRef="#ctx0" brushRef="#br0" timeOffset="630154.1088">4093 3286 0 0,'0'0'0'0,"0"0"0"0,0 0 0 0,0 0 0 0,0 0 0 0,0 0 0 0,120 12 0 0,-104-10 0 0,-2 0 0 0,1 1 0 0,1-2 0 0,3 0 0 15,-2-1 0-15,4 1 0 0,-1-1 0 0,2 3 0 16,5-2 88-16,-1-1-1 0,5 0-27 16,1 0-23-16,3 1 4 0,2-1 12 0,3 0-9 15,4 0-6-15,0 1-4 0,3-1-11 0,-1 2-2 16,4-2-32-16,-2 0-35 0,1 0-74 0,-2 0-20 16,-1 0-5-16,-1 0 81 0,-4-2 64 0,0 1 0 15,1 1 0-15,-3 0 0 0,-1-1 0 16,0-2 0-16,2 3 0 0,1-2 0 0,-1 0 0 15,5 2 0-15,-2-4 0 0,6 2 0 0,0-1 0 16,0-1 0-16,1-1 0 0,-10 3 0 16,-13-1 0-16</inkml:trace>
  <inkml:trace contextRef="#ctx0" brushRef="#br0" timeOffset="630593.869">6703 3211 0 0,'0'0'0'0,"0"0"0"0,0 0 0 16,158-2 0-16,-117 2 0 0,-5-2 0 16,4 1 0-16,-1 1 0 0,-2-1 0 0,-2 0 0 0,3 2 0 15,1-2 0-15,-4 0 14 0,2 0 68 0,-3 1-18 16,2-2 4-16,-2 1-10 0,3 0-7 16,-2 1-6-16,2-2-21 0,-4 2-14 0,4 0 2 15,-3 2 1-15,4-2-6 0,-4 0 10 0,4 1-6 16,-3-1 1-16,3 0 5 0,1 0-3 15,-4 0-1-15,4-1-4 0,1-1-5 0,-2 0 1 16,2 2-1-16,-6-1 7 0,3-1 6 0,-3 2-2 16,2 0-2-16,-2 0-5 0,0 0-7 0,1 1 7 15,-3-2 1-15,0 1 1 0,0 0 0 16,3 0-2-16,-3 0-1 0,1-2 0 0,0 1-1 16,3 1-3-16,-4-1 2 0,5-1-2 0,-2 1 1 15,2 1-2-15,-2-2-2 0,3 1 6 0,-1 1 2 16,-1 1 2-16,-3-1 1 0,3 0-5 15,-4-1-4-15,1 2 0 0,1-2-1 0,-2 0-1 16,-3-1-2-16,-2 4 2 0,1-4-1 16,-1 2-1-16,-3 0 0 0,3 0-2 0,-3 2-2 0,-2-2 1 15,1 2 3-15,-1 1 2 0,-1-1 1 16,0 0 4-16,-1 3 0 0,1-3 0 0,0 1 1 16,0 0-3-16,0-2 1 0,0 0-1 0,-2 0-2 15,1 0-4-15,-4-1 2 0,-2 0 0 16,-2 0 3-16,4 0 3 0,-3 0-5 0,-1 0 0 15,-2 0 0-15,0 0 0 0,0 0-1 16,-2 0-1-16,-2 1-5 0,-1 1-7 16,0-1-17-16,-1 0-45 0,-2 0-92 0,-1 1-118 0,-1 2 113 0,0-2 173 15,0 1 0-15</inkml:trace>
  <inkml:trace contextRef="#ctx0" brushRef="#br0" timeOffset="633312.7795">10551 3357 0 0,'0'0'0'0,"0"0"0"0,0 0 0 0,0 0 0 16,0 0 0-16,0 0 0 15,0 0 0-15,0 0 0 0,0 0 0 0,0 0 0 0,122-34 0 16,-107 29 0-16,2 1 0 0,-3 1 0 0,1-1 0 15,-3 0 0-15,1 1 0 0,1 1 0 0,-1 0 0 16,-2 1 0-16,1 1 0 0,-1 0 0 0,0 0 0 16,-1 0 0-16,2 0 0 0,2 3 0 15,-1 0 0-15,3-2 0 16,0 2 0-16,1-1 0 0,4-2 0 16,1 0 0-16,2 0 0 15,3 0 0-15,1 0 0 0,4 0 0 0,5-2 0 0,-1-1 0 16,5 2 0-16,-1-1 0 15,1-1 0-15,3 1 0 0,1 1 0 16,-1 0 0-16,4 0 0 16,0-2 0-16,1 2 0 0,1 0 0 0,-3 0 0 15,3 0 0-15,0 2 0 0,0-1 0 16,-1 0 0-16,0 1 0 0,2-1 0 0,-1 1 0 0,0-1 0 16,-1-1 0-16,5 1 0 0,-4-1 0 0,5 0 0 0,-2-1 0 0,0 0 0 0,3 0 0 0,-4-1 0 15,0 0 0-15,-3 1 0 0,0-2 0 0,-3 2 0 0,2-1 0 0,-5-1 0 16,5 2 0-16,-5-3 0 0,5 3 0 0,-5 0 55 0,7-1 4 15,-5-1-5-15,4 3-17 0,0-2 11 16,1 2-16-16,1 1-4 16,-1 0 1-16,0 0-15 0,1 0 13 0,0 0 0 15,1 0 2-15,0-2 1 0,3 1-14 0,-1 0-3 0,1-1-1 16,3 2-1-16,1-1-6 0,-3 0-8 0,4-1-8 16,-1 1-4-16,-1-1-1 0,-2 0 6 15,2 1 3-15,1-1 0 0,-3 2-5 0,2-2-14 16,2 2-10-16,0 0-10 15,0 0-14-15,1 0-12 0,0 0-19 0,2 2-5 0,-2-2 78 0,0 1 18 16,0-1 0-16,-2 1 0 0,1-1 0 16,0 1 0-16,-3 3 0 0,4-2 0 0,-1 0 0 15,2 1 0-15,3-1 0 0,-1 0 0 0,-2-1 0 16,1 1 0-16,-1 0 0 16,3-1 0-16,-8-1 0 0,3 1 0 0,-1-1 0 15,-1 2 0-15,-3-4 0 0,1 4 0 0,-1-2 0 0,-4-2 0 16,2 4 0-16,-2-2 0 0,-1 1 0 0,1-1 0 15,-3 0 0-15,1 1 16 16,0-1 34-16,-4 1-19 0,3 2-5 0,-1-2-8 0,1 2-2 0,-1 0-5 16,1-2-4-16,-2 1 15 15,3 0-18-15,-3-2 1 0,0 1 11 0,-3 0-1 0,4-1 6 0,-4 0-7 16,0 1 3-16,-2-1-8 0,1 0 4 16,2 2 2-16,-4-4-8 0,1 0 4 15,1 1-6-15,0-1 0 0,-1 0 0 0,1 2 0 16,1-2-4-16,4 1-1 0,-5 0-2 15,5-1-5-15,-3 0 3 0,0 2 0 0,4-1 0 0,-3-1 1 16,0 2-1-16,-1 0 5 0,3-1 1 0,0 1 5 16,1-1 7-16,0-2-2 0,5 3 0 15,-1-1 1-15,3 1 0 0,-2-2 4 0,2-1-4 16,1 2-1-16,-1-5-4 0,0 4-10 0,-1-3-1 16,3 1-7-16,-3-1 1 0,0 0 2 15,1 1 1-15,1 0 5 0,-1-1-4 16,2 0 1-16,1 2-1 0,-2-2-6 0,-1 2 4 0,1 2-4 15,1-2-3-15,-2 1 2 0,2 0-4 16,-3-1 7-16,3 0 3 0,-1 2 12 0,3-3 6 0,1 2-2 16,-2 1 2-16,2-2-7 0,-2 2-1 0,1-1 0 15,0 1 0-15,-3-2 4 16,0 3-8-16,-3-2-7 0,1-2-3 0,-3 3-4 0,1-3-17 16,-1 1 10-16,2-1 0 15,-1 1-2-15,0-2 20 16,-2 1-10-16,3-1 4 0,-1 0 2 0,2 0 4 15,-2 0 2-15,2 3 0 0,-2-3-5 16,1 2-6-16,-1 2 7 0,0-2-1 16,-2 2-18-16,3-2 27 0,-2 2-9 0,-3-1-8 0,3 1 38 15,-1 0-23-15,-3 0 6 0,3 0 16 0,-2 1-18 0,-2-2 1 16,2 0-4-16,0 1-4 16,-3-2 6-16,3 1 3 0,-4-1 6 0,5 1-2 0,0 1 4 0,-2-2-6 15,2 0-2-15,1 0-7 0,1 0-2 0,1 1 11 16,1-3-1-16,-1 1 8 0,0 0 0 0,-2 0-18 0,1 0 0 0,0 1-1 15,-2 2-1-15,-2-3 5 0,2 2-4 16,1-1 0-16,0 1 1 16,0 1 0-16,1-2-4 0,0 2-5 0,-2 0-10 0,2 0-46 15,-5-1-8-15,3 1-5 0,1-1 27 0,-6-1 53 16,3 1 0-16,-3-2 0 0,2 2 0 0,-2 0 0 16,1-2 0-16,0 2 0 15,-2-1 0-15,5 1 0 16,-4-1 0-16,4-1 0 0,-4 1 0 0,3-1 0 15,-3 0 0-15,3 2 0 0,-4-2 0 0,-1 3 0 16,4-1 0-16,-4-2 0 0,2 3 0 0,1-1 0 16,0-2 0-16,1 3 0 0,0-1 0 0,1-1 0 15,2 2 0-15,-4-1 0 0,3 2 0 0,-3-1 0 0,3 1 0 0,-5 0 0 0,5 0 0 16,-5 0 0-16,4 0 0 0,-3 0 0 16,4-1 0-16,-3 2 0 0,3-2 0 0,-3 0 0 15,3 1 0-15,-2-2 0 0,0 1 0 16,2-3 0-16,-4 2 0 0,1-1 0 0,-2 0 0 0,0-1 0 15,-2 2 0-15,2-1 0 0,-2 1 0 16,-1-2 30-16,1 0 9 0,0 3 3 16,3-2 4-16,-1-1-9 0,-1 2-11 0,5 0-18 0,-4-1 1 15,1 1 0-15,3 0 0 0,0-2-1 32,-1 2-4-32,-2-1-2 0,2-1-1 0,-2 1-13 0,1-1 16 0,-2 2 8 15,1-1-2-15,-3-2 24 0,3 2-17 0,0-2-8 16,-1 4 0-16,-3-3-7 0,4 1-3 0,0 2-7 15,1-2 6-15,-5 1-5 0,3 2-4 0,0-1 5 0,-1 0 2 0,3 2 10 16,-4-2 9-16,0 1 3 16,2 1-4-16,0-1-3 0,2 0-4 0,-4 1-1 15,0-1-2-15,0 0 3 0,0 2-1 0,1-2 1 16,2 0 0-16,-2 0-5 0,2 0 1 0,-3 0-2 16,1 1-12-16,-1-1 18 0,-1 0-3 0,0 2-1 0,0-2 9 15,1 0-24-15,-4 0 3 0,-1 1 4 16,2-1 1-16,3 0 2 0,-4 1 0 0,1-1-1 15,-2 0 23-15,1-1 19 16,0 1 6-16,2-3 16 0,0 2-24 0,2-1-6 0,-3 0-3 16,1 0-2-16,0 1-1 0,1-1-1 0,-1 1 1 15,1 0-17-15,-2-1 11 0,0 0-3 0,-1 1-3 16,1-1-5-16,-5 0-8 0,4 0 5 16,-4-1 3-16,3 0 11 0,-2-1-3 15,-1 3-10-15,4-2-3 0,-1 0-3 0,1 2 2 0,1-1 3 16,-3-1-2-16,2 2-16 0,-4 0 8 15,4 0-10-15,-3 0 9 0,4 2 20 0,-5-2-8 16,4 1 0-16,-3 1-6 0,4-1 5 0,-4 0 6 16,5 0 2-16,-3 1-2 0,0-1-20 15,-1 0-5-15,0 0-13 0,0 1-16 0,0-1-12 0,-3 0-6 16,5 1 1-16,-4-1 12 0,-1 0 24 16,0 0-1-16,-1 2 5 0,0-2-15 0,-1 0-6 15,-1 1 8-15,1 1 3 0,-1 0 14 16,0 0-4-16,-1-2-10 15,-2 1-7-15,4 0-38 0,0 0-44 0,1 1 14 0,-1 0 105 0,-2-1 0 16,-1 1 0-16,1-2 0 0,-7 1 0 0,-6-1 0 16</inkml:trace>
  <inkml:trace contextRef="#ctx0" brushRef="#br0" timeOffset="663325.5576">17399 9102 0 0,'0'0'0'0,"0"0"0"0,0 0 0 16,0 0 264-16,0 0-8 0,0 0-24 15,0 0-24-15,0 0-12 0,0 0-13 0,0 0-21 16,0 0-19-16,0 0-28 0,21-70-25 0,-20 69-24 15,1-1-10-15,-1 0 0 0,1 1 3 16,-1 1 17-16,-1 0 3 0,2 0-3 0,-2 0-11 16,0 0-17-16,0 0-12 0,0 0-11 0,0 0-7 15,0 0-6-15,0 0-8 0,0 0-6 16,0 0-4-16,0 0-3 0,0 0 3 0,0 0-1 0,0 0-3 16,0 1-4-16,0-1-7 0,0 0-8 15,0 2-5-15,0-1 4 16,0 0 15-16,0 3 13 0,1 0 9 0,2 0 3 15,-2 2-2-15,2 1 1 0,1 0 2 0,-2 1 3 16,4 0-5-16,-4 1-6 0,1-2-2 0,-3 1-4 16,3 0 0-16,-1 2 3 15,0-1-2-15,-1 0 6 0,0 1-1 0,0-2 4 0,-1 2 1 16,3-1-1-16,-1-2 1 0,0 0-2 0,0 0-2 16,-1 0-2-16,6-1 3 0,-4-2 2 0,0 1 0 15,2 0 1-15,-2 0-2 0,3-1-2 0,-3 1 1 16,4-1 0-16,-3-1 8 0,1 1 8 0,0-1 5 15,1 1 8-15,0-2-5 0,2 0 1 0,0-1-1 16,0 1-1-16,2-2-1 0,-2 0-2 0,4 0-3 0,0 0-5 16,0 0 1-16,2-2 0 0,4-1-2 15,1-2 1-15,2 2-3 0,0-3-5 16,2 1-1-16,-1-1-5 0,-1 2 4 16,1-3 0-16,-1 1 2 0,0-2 2 0,1 1-4 0,2-1 0 15,-1-1-3-15,-1 0-2 0,0-1 8 0,-1 1 2 16,-1 0 3-16,-1-1 3 0,-1-2-6 0,0 1-2 15,-1-2-4-15,1 1 1 0,0 0-3 16,-4 0 0-16,2 2-1 0,-5 2-2 16,-2 1 2-16,-1 2 2 0,-1-1 1 0,-2 1 3 15,-1 2 1-15,-3-1-3 0,2 3 2 16,-1 0-4-16,-2 1 2 0,0 0 0 0,0 0-2 0,0 0 0 0,0 0-7 16,0 0-4-16,0 0-5 0,0 0-8 15,0 0-7-15,0 0-10 16,-2 0-8-16,1 1 8 0,-1 5 12 0,0 3 12 15,-1 3-1-15,-2 3-85 0,3 4-190 16,1-4-459-16,0-5-834 0</inkml:trace>
  <inkml:trace contextRef="#ctx0" brushRef="#br0" timeOffset="673247.9427">12282 8024 0 0,'0'0'0'0,"0"0"0"0,0 0 0 16,0 0 0-16,0 0 0 0,0 0 0 0,0 0 0 15,0 0 0-15,0 0 0 0,0 0 149 0,0 0 20 16,0 0 4-16,-34-44 4 0,32 41 8 15,-1 3 5-15,0-3-8 0,1 1-2 0,-1 1-8 16,0 0-4-16,2 0-4 0,0 1-3 0,-1 0-11 16,1 0-13-16,1 0-23 0,0 0-18 0,0 0-16 15,0 0-18-15,0 0-11 0,0 0-12 0,0 0-9 16,0 0-4-16,0 0-12 0,0 0-7 0,0 1-4 16,0 0-6-16,0 2 2 0,0 0 5 15,1 1 3-15,2 1 5 0,-3 2-1 16,1-1-1-16,0 2 2 0,1-2 3 0,-1 5 9 15,0-2 10-15,0 1 5 0,1 1-3 0,-1 1-4 16,1 1-10-16,1 1-5 0,-2 0 3 0,0 1-2 16,2-1-1-16,-3 1-3 0,2 1-6 15,1-2-3-15,-2 0 1 0,3 0-1 0,-3 1 5 16,1-3-3-16,0 2-1 0,0-2 0 0,1 0-3 16,-2-2 1-16,1-1 1 0,2-2 2 15,-1-1-2-15,-2-1-1 16,-1-1-1-16,1-2-3 0,0 0 4 0,2-1 4 0,-2 0 3 0,0 0 3 15,2-1 3-15,-2 0 1 16,2 0 2-16,-1 0 1 0,1 0 3 0,3 0 0 0,-1-1-1 0,1-3 0 16,1 0-9-16,1-2 1 0,4-1-2 0,0-1-2 15,4-2 3-15,-1-1-8 0,2 1-2 16,1-3-1-16,4 0-1 0,2-2 3 16,1-2 2-16,-2 0 0 15,4-1 2-15,-2-2-1 0,3-1 1 0,2 1-1 0,0-1-1 0,-2 0 2 16,1 2-3-16,-3 0 3 0,4 1-5 15,-6 3 3-15,1-2-1 16,-2 1-2-16,1 2 1 0,0 1-1 0,-3 0-1 0,0 1-1 0,-1 1 2 0,-1-1 0 16,-2 1 0-16,-1 1 1 0,-1 2-1 15,-1 0-1-15,-3-1 1 0,-2 3-1 0,-2 0 2 16,1-1-1-16,-1 3 1 0,-1-1 0 16,-1 1-2-16,1 0 0 0,-4 2 2 0,1-2-2 15,-1 2 2-15,1-1 0 0,0 2-2 0,-3 1 1 0,0-2-1 16,1 2 1-16,-1-1 1 0,0 1 1 15,0 0 0-15,0 0-4 0,0 0 0 0,0 0-4 16,0 0 3-16,0 0 0 0,0 0-2 16,0 0 0-16,0 0-7 0,0 0-7 15,0 0-13-15,-1 4-13 16,1 5-29-16,0 4-57 0,-2 7-113 0,1-3-567 16,2-4-931-16</inkml:trace>
  <inkml:trace contextRef="#ctx0" brushRef="#br0" timeOffset="682309.3986">14387 4872 517 0,'0'0'414'0,"0"0"-98"0,0 0-10 0,0 0-7 16,0 0-39-16,0 0-63 0,0 0-50 16,0 0-31-16,0 0-21 0,0 0-6 0,0 0 0 15,0 0-6-15,5-36 0 0,-4 32-5 0,0 2-7 16,-1-2-4-16,1-1-9 0,-1 2-5 0,0-3-10 15,0 1-3-15,0 0-4 0,1-2-3 0,0 0 3 16,-1-1-5-16,3-1-3 0,-1 1-3 16,-2-3-4-16,1 2 1 0,0-2 1 15,0 3-2-15,-1-4 8 0,1 0-3 0,0 0-4 0,0-3-3 16,1-1-10-16,1-2-4 0,-2 2 1 0,0-2 0 16,0 0 1-16,0 4 3 15,0-1-1-15,-2-1 0 0,1 2 1 16,1-1-5-16,-1 1 1 15,0 0-2-15,0 2-5 0,0 0 5 0,0 3-1 16,0-1 0-16,0 2 5 0,-1 1-5 0,1 2 1 0,0 0-1 0,0 4-1 0,0-1 2 16,0 2 0-16,0-1-1 0,0 1-1 15,0 0-1-15,0 0 0 0,0 0-1 16,0 0 0-16,0 0-2 0,0 0-2 16,0 0-4-16,0 0-6 0,0 0-6 15,-1 0-12-15,1 0-11 0,-1 0-10 16,1 0-20-16,0 0-17 0,-1 0-24 0,1-3-49 15,-1 1-79-15,1 0-196 16,0 0-628-16,0 0-495 0</inkml:trace>
  <inkml:trace contextRef="#ctx0" brushRef="#br0" timeOffset="682672.2896">14537 4064 1475 0,'0'0'457'15,"0"0"-190"-15,0 0-38 0,0 0-26 0,0 0-8 16,0 0-36-16,0 0-42 0,0 0-31 16,0 0-27-16,0 0-15 0,0 0 3 0,1-121-1 15,3 108-3-15,-1-3-5 0,-1 2-8 0,0 3 1 16,-1 0 12-16,4-1 1 0,-4 1-5 16,1-2-11-16,-1 0-15 0,2-3-8 0,-1 1 1 15,1 1 1-15,-2-2 1 0,1 3-1 0,2-1-2 16,-2 1 2-16,0 2 2 0,-2-1 0 0,2 0 6 15,3 3-8-15,-4-2-3 0,1 1-1 16,-2 3-5-16,0 1 5 0,0-1-1 0,1 1 0 16,0 1 3-16,-1 1-1 0,0 1-3 0,1 1 1 15,-1 0-3-15,0 0 2 0,0 1-1 0,0 1 0 16,0 0-2-16,0 0 1 0,0 0 1 16,0 0-2-16,0 0 2 0,0 0-6 0,0 0-1 0,0 0-3 15,-1 0-5-15,0 0-3 0,0 0-8 16,1 1-11-16,-2 4-18 0,-1 1-41 0,-1 1-61 15,2 2-141-15,0 1-606 0,-1-5-819 0</inkml:trace>
  <inkml:trace contextRef="#ctx0" brushRef="#br0" timeOffset="686406.9673">14932 3606 127 0,'0'0'640'0,"0"0"-169"0,0 0-111 0,0 0-30 16,0 0-60-16,0 0-33 0,0 0-61 15,0 0-38-15,0 0-26 0,0 0-32 0,0 0-22 0,0 0-22 16,-17-7-15-16,17 7-12 0,0 0-7 16,4 1 0-16,1 2 5 0,3-1 6 15,2 0 7-15,3 0 3 0,4 2 1 0,5-1 1 16,-1-2-2-16,6-1-2 0,2 1-3 0,4-1-6 16,1 1-2-1,5-1 0-15,1 0-3 0,1 0 2 16,2 2-1-16,5-2-2 0,-4-3 1 15,1 2-1-15,-1 0 0 16,-5-2-1-16,-4 2-1 0,1-2 0 0,-4 1-1 16,-1 0 1-16,-4 0-1 0,-4-1 0 0,-3-1 7 0,-7 3-2 0,1-3 1 15,-3 2 2-15,-6 1-3 0,1 0 3 16,-3-2 4-16,-1 3 0 0,1-2 3 0,0 1-5 16,-2-2-2-16,1 2-5 0,0-2-3 15,4 0-2-15,-2 2-1 0,3-1-3 0,4 0-10 16,-1-1-25-16,1 3-31 0,5 0-52 0,-2 0-81 0,6 1-152 0,-4 3-573 15,-4-2-708-15</inkml:trace>
  <inkml:trace contextRef="#ctx0" brushRef="#br0" timeOffset="686813.1747">17433 3563 1802 0,'0'0'235'0,"0"0"-96"0,0 0-51 0,0 0 7 0,0 0-25 16,0 0 1-16,0 0-5 0,0 0-20 0,0 0-9 15,0 0 5-15,0 0 10 0,0 0 3 0,0 0-3 16,126 10-9-16,-93-8-11 0,1 0-2 0,5-1-3 16,2 1 0-16,3-1 2 0,4-1-5 0,2 0-3 15,1 1-7-15,4-1-3 0,0 2-1 0,0-2-2 16,3-2-2-16,1 2-1 0,1-1 1 15,3 0 1-15,2-1 1 0,-3 1-2 0,0 0-1 16,2 0-2-16,-8-1-2 0,0-1-1 0,-4 2-1 16,-3-1 2-16,-1 1 1 0,-5-2 3 0,-2 1-2 15,-5 0 0-15,-5 0 0 0,-5 0-1 16,-6 1 1-16,-5 1-2 0,-5-1 2 0,-6 1 9 16,-1 0 14-16,-3 0 11 0,0 0 3 0,-1-2-5 15,1 2-8-15,0 0-5 0,0 0 0 0,0 0-3 16,-1 0-4-16,1 0-4 0,0 0-7 15,0 0-9-15,0 0-19 0,0 0-29 16,0-1-49-16,0 1-86 0,0 0-98 0,5 0-184 0,0 0-572 16,-2 0-256-16</inkml:trace>
  <inkml:trace contextRef="#ctx0" brushRef="#br0" timeOffset="687257.819">20316 3462 1427 0,'0'0'386'16,"0"0"-111"-16,0 0-18 0,0 0-68 0,0 0-72 16,0 0-41-16,0 0-35 0,0 0-10 0,0 0 3 15,0 0 0-15,0 0-1 0,0 0-6 0,0 0-9 16,135-3-2-16,-112 3-1 0,7 1 2 15,4 0 5-15,3-1-2 0,2 1-1 0,3 1-5 16,-1-2-1-16,5 2-3 0,-1-1 1 0,5-1 4 16,-3 0-9-16,4 1-3 0,2-1-1 15,-3 0-4-15,-1 0 5 0,0-2 2 0,0 2 1 16,-1-4 6-16,1 2-3 0,-3 1 0 0,1-2-1 16,-6 1-7-16,0 1 2 0,-5-1 0 15,-1 0 0-15,-3 1-2 0,-2-1 3 0,-2 2-3 16,-6-1 0-16,-5-1 5 0,-4 2-3 0,-5 0 1 15,-3-2 2-15,0 2-3 0,-3 0 3 16,-2 0 3-16,0 0-2 0,0 0 5 0,0 0-8 16,0 0-4-16,0 0 1 0,0 0-7 15,0 0 3-15,0 0 0 0,0 0-5 0,0 0-5 16,-1 0-21-16,1 0-36 0,0 0-69 0,0 0-58 0,0 0-155 16,0 0-660-16,2 0-407 0</inkml:trace>
  <inkml:trace contextRef="#ctx0" brushRef="#br0" timeOffset="688430.0185">23752 3317 630 0,'0'0'344'0,"0"0"-23"0,0 0 17 0,0 0 19 0,0 0-34 0,0 0-56 0,0 0-100 0,0 0-62 16,0 0-41-1,0 0-21-15,0 0-19 0,0 0-10 0,-32 1-10 0,34-1-15 0,0 0-9 16,4 0 6-16,0 1 11 0,8 0 26 16,6 0 26-16,4 1 6 0,5-2-4 15,4 1-9-15,3 0-19 0,0-1-6 0,5 0 2 0,5 1-2 16,-2-1 1-16,5 0-2 16,-1 1-7-16,-1-2-2 0,2 0-1 0,0 1 2 0,-6-2 4 0,-1 0-4 15,-3 1-2-15,-3 0 0 0,-5-1-7 16,-5 1 6-16,-3 1-1 0,-6-3 0 0,-1 1 4 15,-9 0 2-15,-1 1 4 0,-4 0 7 0,1 1 1 16,-3 0 5-16,0 0 1 16,0 0-4-16,0 0 1 0,0 0-9 0,0 0-3 0,0 0-3 15,0 0-1-15,0 0-2 0,0 0-4 0,0 0-3 16,0 0-3-16,0 0 0 0,0-1 0 0,0 1-4 16,0 0-23-16,3-1-30 0,0-1-25 15,7 2-38-15,3 0-69 16,6 0-165-1,0 2-693-15,-8-2-620 0</inkml:trace>
  <inkml:trace contextRef="#ctx0" brushRef="#br0" timeOffset="689070.4628">27551 3130 882 0,'0'0'503'0,"0"0"-75"0,0 0-93 0,0 0-29 0,0 0-82 16,0 0-54-16,0 0-40 0,0 0-17 15,0 0-19-15,0 0-26 0,0 0-18 0,0 0-20 16,0 0-10-16,-21-24 0 0,21 24-1 15,0 0 3-15,0 0-2 0,0 0-6 16,0 0-7-16,0 0-1 0,1 0-3 0,-1 0-1 0,1 0 4 16,1 0-5-16,0 0-3 0,2 0 1 0,2 1 2 15,9-1 5-15,6 3 11 0,9-3 3 16,8 0 2-16,8 0-5 0,2 1-7 0,0-1-3 16,3 0-7-16,0 1 3 0,1-1 2 0,-3 1-2 15,2-1 3-15,-1 0-1 16,-1 1-2-16,-4-1 1 0,0-1 0 0,-7 2-3 15,-4-1-1-15,-3-1 0 0,-5 0-5 0,-2 2 6 16,-5-2 1-16,-5 0 1 0,-3 1 6 16,-3-1-4-16,-2 1-1 15,-3 0 4-15,-3 0 0 0,0 0 4 0,0 0 2 0,0 0-2 0,0 0-2 16,0 0-2-16,0 0-5 0,0 0 1 0,0 0-2 16,0 0 0-16,0-1-1 0,0 1-4 0,0 0-3 0,1 0-2 15,0 0-6-15,3 0-5 16,1 0-11-16,4 0-31 0,3 1-38 15,6 2-74-15,2 3-112 16,-6-2-270-16,-1-2-851 0</inkml:trace>
  <inkml:trace contextRef="#ctx0" brushRef="#br0" timeOffset="689632.1926">29485 3119 346 0,'0'0'677'0,"0"0"-245"0,0 0-74 0,0 0-4 16,0 0-100-16,0 0-79 0,0 0-35 0,0 0-26 15,0 0-24-15,0 0-17 0,0 0-28 16,0 0-23-16,0 0-9 0,0 0-8 0,49-23-2 15,-26 20 2-15,0-1 0 0,5 3-3 0,3 0 0 16,-1 1 2-16,1-1 0 0,-1 0 4 16,0-1 2-16,0 2 2 0,0-1 2 15,0 0-2-15,0 1 0 0,-3 0-4 16,0 0-1-16,-4-1 5 0,-2-1-3 0,2 1 2 0,-6 1-2 0,0-2-4 16,-4 2 3-16,-4-1-1 0,-1 0 3 15,-6 1 5 1,-1-1 5-16,-1 1 4 0,0 0 5 0,0 0 2 0,0 0-3 15,0 0 3-15,0 0-5 0,-1 0-7 16,0 0-5-16,1 0-6 0,-1-1-6 0,0 0-3 16,-1 0-10-16,-3-2-16 0,4 3-26 15,-2-3-39-15,1 1-71 16,-2-1-201-16,3 1-761 0,1 1-559 16</inkml:trace>
  <inkml:trace contextRef="#ctx0" brushRef="#br0" timeOffset="690142.4525">29181 2476 1853 0,'0'0'228'15,"0"0"40"-15,0 0-20 0,0 0-45 16,0 0-51-16,0 0-47 0,0 0-32 0,0 0-24 16,0 0-16-16,0 0-17 0,0 0-12 15,0 0-9-15,0 0 1 0,0 0 4 0,-48-5 5 16,56 19 7-16,4 2 4 0,4 1 3 0,4 4 5 15,4 0 1-15,2 2-5 0,2 1 2 0,6-3-4 16,2 2-2-16,2 1 4 0,2-1-3 16,1 0 1-16,2 0-1 0,1 0-2 0,-1 1 1 15,-1-1-5-15,-2-1-1 0,-3-1-8 0,-2-1-2 16,-5-1 2-16,-5-5-3 0,-1 1 3 16,-3-3 0-16,-2 0 0 0,-4 0 4 15,4-1-2-15,-1 0 1 0,-3 1-1 0,1-3-1 0,-3 0 4 16,-2 1-4-16,-2-3 1 15,1-2 1-15,-4-1-5 0,-2-1 3 0,-2-1-2 16,2 0-1-16,-1 1 3 0,-2-1-3 0,0 0 1 16,3 1 0-16,-1-1 1 0,-1-1 0 0,1 3-1 15,4-1 0-15,-1 0-1 0,0 0-3 0,3-1-10 0,1 1-16 16,1 0-23-16,1-1-34 0,2 1-46 16,0 0-64-16,-3-2-135 0,0 1-509 0,-3-2-801 15</inkml:trace>
  <inkml:trace contextRef="#ctx0" brushRef="#br0" timeOffset="690643.8315">30268 3134 1582 0,'0'0'226'15,"0"0"-37"-15,0 0 6 0,0 0-2 0,0 0-46 16,0 0-23-16,0 0-22 0,0 0-29 0,0 0-22 16,0 0-10-16,0 0-13 0,0 0 10 0,0 0 13 15,-17 17 0-15,10-12 5 0,-6 1-14 16,0 1-8-16,-3 1 1 0,-1-1-3 0,0 2-2 16,-5 1-3-16,-5 1 0 0,1 2-2 0,-4 3-6 15,-1-2 1-15,-1 3-7 0,-2 3-1 0,1-1 4 16,-5 0-7-16,3-3 5 15,-2 0-3-15,5-2-4 0,2 1 9 0,-1-3-12 16,2 2 4-16,2-2 1 0,0-2-6 0,0 2 9 16,5-2-4-16,0 0 0 0,4-2 2 0,4 0-7 15,0-2 1-15,2 1-1 0,2-1-3 0,3-1 2 16,1-2-1-16,2-1 1 0,-1 2-4 0,3-3 4 16,-1 1-1-16,2 0-2 15,-1-1 6-15,2-1-5 0,0 0 1 0,0 0-1 0,0 0-2 0,0 0 3 16,0 0-2-16,0 0 3 0,0 0 6 15,0 0-7-15,0 0 2 0,0 0-1 16,0 0-4-16,0 0 6 0,0 0-2 16,0 0 2-16,0 0-1 0,0 0 0 15,0 0 0-15,0 0-3 0,0 0 2 0,0 0-8 16,0 0-10-16,0 0-14 0,0 0-42 16,0 0-48-16,0-1-123 0,0-1-219 15,0 0-768-15,0 1-243 16</inkml:trace>
  <inkml:trace contextRef="#ctx0" brushRef="#br0" timeOffset="710658.1886">1628 16569 144 0,'0'0'499'0,"0"0"38"0,0 0-103 16,0 0-67-16,0 0-50 0,0 0-71 0,0 0-59 15,0 0-45-15,0 0-38 0,0 0-27 0,0 0-20 16,0 0-14-16,-16-38-13 0,16 38-7 0,0 0-7 15,0 0-9-15,0 2 3 16,0-1-10-16,0 5 1 0,0 3 4 0,2 5-4 0,-2 7 14 16,0 2 3-16,0 5 3 0,0 4 2 15,2 2-8-15,0 2-1 0,-1 3-2 16,1 3-2-16,-2-1-2 16,0 2-1-16,1-1-2 0,3-2-3 0,-2-1 4 0,0-4-4 15,-1 0-5 1,2-4 6-16,-1-3-7 0,-1-3 4 0,-1-5 6 0,1-2-9 0,-1-4 6 15,1-3-1-15,0-5-6 0,-1-3 15 16,0 0-7-16,0-3 11 0,0 2 11 0,0-2-5 16,0 0 13-16,0-6-8 0,0-5-10 0,-1-6 0 0,1-3-10 0,0-6-1 0,0-2 1 15,0-6-2 1,0-4-3-16,0-4 3 0,1-6 2 16,3-4-10-16,2-3 9 0,1-3-3 0,-2-2-1 0,4 0 12 15,2 1-12-15,-2 3 5 0,2 0-1 16,3 3-6-16,1 4 5 15,3 7-3-15,-1 2 1 0,0 6 6 16,4 4 0-16,-5 5 7 0,-1 3 0 0,3 4-4 0,-3 0-1 0,1 5-3 0,1 5 2 0,-4 2-3 16,4 3 1-16,-3 3 0 0,5 0-8 0,-3 5 8 15,6 3-7-15,-1 6 2 0,1 5 7 0,0 4-12 16,2 3 14-16,2 5-6 0,-1 3 0 0,0 6 18 16,-2 1-11-16,1 6 4 0,0 4-3 15,-2-1-13 1,2 1 2-16,-1-1 0 0,-2-2 1 0,-2-2 1 15,-1-2 3-15,-2-4-2 0,0-2-5 0,-3-5 8 0,0-1-13 0,-3-1 6 0,-1-5 4 0,1 1-11 16,-5-6 10-16,0-3-6 0,-2-2-2 16,3-3 6-16,-4-2-2 0,-1-1 4 0,2-2-2 15,0-1-9-15,-3-2 4 16,1-4-6-16,-1-1-3 0,0 0-2 16,0 0-19-16,0 0-14 0,0 0-29 0,0-3-51 0,-4-4-65 15,0-4-198 1,1 2-758-16,-3 1-565 15</inkml:trace>
  <inkml:trace contextRef="#ctx0" brushRef="#br0" timeOffset="711017.2016">1844 16848 1243 0,'0'0'539'0,"0"0"-201"0,0 0-45 15,0 0-25-15,0 0-38 0,-123 3-35 16,120-3-68-16,-1 0-46 0,4 1-37 0,0-1-27 15,4 2 1-15,4-2 2 0,7 0 18 16,6 0 12-16,9 0 1 0,9-3 0 0,8-1-12 0,2-5-7 16,6-1-5-16,0-1-2 0,2-2-3 0,-2 2-5 15,0-2 5-15,-2 1-7 0,-2 2-5 16,-6 1 4-16,-1 0-11 0,-7 2 4 0,-4 1 0 16,-7 1-7-16,-7 1 6 0,-6 0-6 0,-5 2 2 15,-4 1 8-15,-1 1 0 0,-3 0 10 16,0 0-1-16,0 0-4 0,0 0 1 0,0 0-4 15,-2 0 3-15,2 0-3 0,-1 0-1 0,1 0-7 16,-2 0-2-16,2 0 4 0,0 0-6 0,-1 0 5 16,1 0-4-16,-2 0-13 0,1 0-6 0,0 0-21 15,-1-2-23-15,2 1-25 0,0 0-53 16,0 1-58-16,0 0-87 0,0 0-212 0,2 0-666 16,0 1-345-16</inkml:trace>
  <inkml:trace contextRef="#ctx0" brushRef="#br0" timeOffset="711692.4338">3580 16372 101 0,'0'0'591'0,"0"0"-201"0,0 0-49 0,0 0-16 16,0 0-41-16,0 0-66 0,0 0-55 16,0 0-39-16,0 0-23 0,0 0-12 0,0 0-10 15,10-123 5-15,-8 114 0 0,0 1 1 0,-1 0-6 16,-1-1-5-16,0 0-2 0,0 3-10 0,-1-1-3 16,-3 0-9-16,-2 1-5 0,0-1-3 0,-2 3-8 15,-1-1-2-15,0 2-8 0,-3-1-6 0,-1 2 3 16,-1-1-6-16,1 2 6 0,-3 0 0 0,2 1-4 15,-5 0-2-15,3 0-9 16,-4 4 2-16,2 0-4 0,2 2 3 0,-3 3 1 0,4 1-5 16,-3 2 1-16,3 0 0 0,-2 1-3 0,4 3 4 15,-1-1-2-15,2 3-1 0,-1 1 2 16,0 4-6-16,0 2 4 0,-1-1-1 0,4 0 3 16,-2 6 5-16,2-1-2 0,1 3 0 15,-1 0-2-15,3 1-5 0,1 1 3 0,0-2 1 16,4 0 2-16,1-1 0 0,1 1-3 0,1-3-3 15,4-1-5-15,4 1 3 0,3-4 2 16,2-1 4-16,4 1 4 0,0-5 1 0,6-2-2 16,2-4-2-16,4-2 5 0,5-5-1 15,2-2 2-15,4-1 2 0,6-3-3 0,0-1-8 0,-1 0 4 16,1-7 1-16,-2-1 2 16,0-1 5-16,-1-3-4 0,-5 2-1 0,-4 0-5 0,-3-1 0 15,-4 3-1-15,-8-1 1 0,-2 2 0 16,-5 1 2-16,-5 3 0 0,-2 1-1 0,-4-1 1 15,-1 1 5-15,-1 2 0 0,0 0 5 0,0 0-11 16,0 0-5-16,0 0 0 0,0 0 0 16,0 0 0-16,0 0 0 0,0 0 0 0,0 0 0 15,0 0 0-15,0 0 0 0,0 0 0 0,0 0 0 0,0 0 0 0,0 0 0 16,0 0 0-16,0 0 0 0,0 0 0 16,0 0 0-16,0 0 0 0,0 0 0 0,0 0 0 15,0 0-10-15,-1 0-35 0,1-1-24 0,0-3-25 16,-1 2-31-16,0-1-57 0,1 1-151 15,-2-1-803-15,2 2-639 16</inkml:trace>
  <inkml:trace contextRef="#ctx0" brushRef="#br0" timeOffset="712549.0795">4657 16258 1702 0,'0'0'431'0,"0"0"-68"0,0 0-67 0,0 0-64 16,0 0-48-16,0 0-40 0,0 0-24 0,0 0-25 15,0 0-29-15,0 0-24 0,0 0-19 16,0 0-15-16,0 0 1 0,2-40-3 0,-2 53 7 16,0 2 2-16,0 6-1 0,0-1 6 0,0 4 0 15,0 3 8-15,0 2 8 0,0 2-10 16,5 4-4-16,1 2-12 0,-3 2-10 0,4 0 8 16,0 3 0-16,-2-4 2 0,4 3 5 15,-4-1-9-15,-1 1-3 0,2-4-1 0,-2-1-3 0,-2-1 2 16,1-3 9-16,-2-3-5 0,3-5-3 15,-3-4 1-15,-1-2-8 0,1-4 8 0,-1-3 3 16,1 1-4-16,0-4 2 0,-1-2-5 16,0-1-3-16,2-4 6 0,-2 1 2 0,0-2 8 15,0 0 6-15,0 0 0 0,0 0-8 0,-2-7-3 16,-1-2-1-16,-2-4-4 0,-1-2 7 16,-2-4-4-16,3-3-5 0,-1-4 0 0,-1-6 0 15,0-1 0-15,1-3 0 0,1-2 0 0,-1-1 0 16,-2-1 0-16,2 1 0 0,-1-2 0 0,-1 1 0 0,-2-2 0 15,3 2 0-15,-1 0 0 0,0 1 0 16,-1 1 0-16,3 2 0 0,-2 2 0 16,2 3 0-16,-1 1 0 0,0 1 0 0,1 3 0 15,2 3 0-15,-1-2 0 0,3 4 0 16,-1 3 0-16,0 1 0 0,1-1 0 0,2 6 0 16,0-2 0-16,0 3 0 15,0-2 0-15,4 1 0 0,0 1 0 0,1-1 0 0,0 1 0 0,2 0 0 16,2 1 0-16,0 1 0 0,1-1 0 15,3 0 0-15,1 2 0 0,5-2 0 0,-1 2 0 0,5 0 0 16,-1 1 0-16,4 0 0 0,-1 1 0 16,5-1 0-16,3 2-3 0,-1-2 1 0,3 1 1 15,-1 1 7-15,2 0-6 0,-3 1 0 16,-1 2 0-16,-1 0-5 16,-1-1 4-16,-2 2 0 0,-3 1 1 0,-1 0 7 15,-6-1-7-15,-1 1 0 0,-1 0 0 0,-5-2 0 16,0 2-2-16,-1 0 4 0,-5 0-2 0,0 0 0 0,0 0 0 0,-3 0 0 15,0 0 0-15,-2 0 0 0,1 0 0 0,-1 0 0 16,0 0 0-16,0 0-3 0,0 0 1 16,0 0 0-16,0 0 3 0,0 0 5 15,0 0-6-15,0 0 0 16,0 0-8-16,0 0-16 0,2 2-5 0,2 3-12 16,0 0-15-16,-1 3-12 0,3 3-28 15,-5 0-27-15,1 3-37 16,-2 1-59-16,0 2-150 0,0-5-712 15,0-2-607-15</inkml:trace>
  <inkml:trace contextRef="#ctx0" brushRef="#br0" timeOffset="712944.8621">4782 16322 1804 0,'0'0'453'0,"0"0"-76"0,0 0-99 0,0 0-45 16,0 0-49-16,0 0-49 0,0 0-39 0,0 0-30 15,0 0-17-15,0 0-15 0,0 0 0 0,0 0-5 16,0 0-1-16,0 0 0 0,52-13-7 16,-18 6-1-16,2-1 2 0,6 0-5 0,2 0 0 15,0 0-4-15,1-1-9 0,2 0 4 0,-2 3-1 16,2 0 1-16,0-1 4 0,-4 1-3 0,-2-1-1 16,-7 2-7-16,-4 1-1 0,-1-1 3 15,-9 3 0-15,-1 0 7 0,-8 2 0 0,-3-1-6 16,-3 1-2-16,-2 0-1 0,-3 0 4 0,0 0 2 15,0 0 5-15,0 0-7 0,0 0-2 16,0 0-1-16,0 0 0 0,0 0 7 0,0 0-1 16,0 0 6-16,0 0-14 0,0 0 0 0,0 0 0 15,0-1 0-15,0 1 0 0,0 0 0 16,0 0 0-16,0 0 0 0,0 0 0 0,0 0 0 16,0 0 0-16,0 0 0 0,0-1 0 0,0 1 0 15,0 0-8-15,0-2-25 0,0 2-13 0,0 0-20 16,0 0-25-16,0 0-39 0,0 0-52 15,0-1-119-15,0 1-711 0,0 0-747 16</inkml:trace>
  <inkml:trace contextRef="#ctx0" brushRef="#br0" timeOffset="713775.0818">6805 15904 1270 0,'0'0'456'15,"0"0"-49"-15,0 0-79 0,0 0-58 0,0 0-55 0,0 0-55 16,0 0-32-16,0 0-28 0,0 0-17 0,0 0-19 16,0 0-14-16,0 0-7 0,-141-78-8 15,116 89 2-15,-4 6-7 0,-3 3-1 0,-5 6-6 16,4 1-6-16,-5 3 5 0,3 3-2 0,-2 4 3 15,4 3-3-15,3 2-9 0,2 1 0 0,6 2-3 16,2-1-3-16,9-1 1 0,2-3-1 0,8-1-3 16,1-3 1-16,6-3-3 0,9 0 0 0,5-6-1 15,8-5 7-15,3-5 0 0,3-4 3 16,6-8-1-16,2-3-3 0,-1-2 4 0,3-7-3 16,-4-4 3-16,-2-5 2 0,-1-3-5 0,-5-4 3 15,-1 2-6-15,-2-2 0 0,-5-2 7 16,0 2-6-16,-8 0 7 0,0 0-3 15,-4 2-4-15,-1 2 1 0,-3 1-3 0,-5 3 5 16,2 1-1-16,-4 2 5 0,-2 1 5 16,1 4-5-16,0 0 9 31,0 4-10-15,-2 0-10-16,2 2 0 0,0 1 0 0,0 0 0 0,0 0 0 0,0 0 0 0,0 1 0 15,0 5 0-15,0 5 0 0,0 2 0 0,2 6 0 0,0 2 0 0,-1 3 0 0,0 2 0 0,0 4 0 0,2 1 0 16,-1 1 0-16,-1 4 0 0,1-2 0 0,-1-1 0 0,1-4 0 15,1 0 0-15,-1-2 0 0,0-2 0 16,-1-3 0-16,-1-1 0 16,3 0 0-16,1-1 0 0,-1-2 0 0,-1-2-24 0,4-1-31 15,1-4-20-15,-1 2-38 0,1-6-52 16,-2-2-63 0,3-3-219-1,-1-1-808 1,-4-1-476-16</inkml:trace>
  <inkml:trace contextRef="#ctx0" brushRef="#br0" timeOffset="714607.1444">7573 15907 2697 0,'0'0'212'0,"0"0"-7"0,0 0-52 0,0 0-21 0,0 0-24 0,0 0-34 0,0 0-22 0,0 0-22 0,0 0-5 0,0 0 0 0,0 0-4 0,0 0 4 0,0 0-5 15,0 0 1-15,95 63-2 0,-86-32-3 0,-1-1-3 16,-3 3-5-16,1-2-3 0,-2 3-3 0,1-1 1 16,-2 1 2-16,-3 0-8 0,1-3 9 0,-1-2-4 15,0-3-3-15,0-4 12 0,-1-3-13 16,0-3 2-16,-1-3-1 0,0-1-9 0,-2-4 4 16,2-3-5-16,0-3-4 0,-4-2 4 0,4 0-6 15,-5-1-3-15,4-5-2 0,0-3-6 0,-1-4-4 16,2 1-1-16,2-3 1 0,0-1-4 0,6-3 5 15,-1-3 3-15,6 0-1 0,2-1 12 16,2-1 0-16,-2 0 5 0,6 1 7 0,0 2-5 16,1 1 10-16,1 2-3 0,-1-1-2 0,1 2 11 15,1 1-4-15,2 1 8 16,0 0 5-16,2 1 0 0,-1 1 6 0,3-1 3 16,-2 0 3-16,0 0 4 0,2 1 0 0,-4-3 2 15,2 1-3-15,-1-2 3 0,-1-1-6 16,1-2 3-16,-3 1 3 0,-1-1-10 0,-2 0 6 0,0-1-7 15,-6 0-1-15,2 1 6 0,-5-1-4 16,-4 2 4 0,2 3-1-16,-6 2-4 31,-1 3 3-31,-1 1-6 16,0 3-9-16,0 3-10 0,0 1 0 0,-1 0 0 0,0 2 0 0,1 1 0 0,0 0 0 0,0 0 0 0,-1 2 0 0,0 6 0 0,-1 5 0 0,-4 6 0 0,4 5 0 0,-1 3 0 0,-1 4 0 15,2 5 0 1,2 1 0-16,-1 2 0 0,-1 2 0 0,1 0 0 15,1 3 0-15,0-1 0 0,0 0 0 0,0-2 0 0,2 2 0 0,0-2 0 16,0-2 0 0,3 1 0-1,-3-5 0-15,-1 0 0 0,0-3 0 0,0-4 0 0,4-1 0 0,-5-2 0 0,1-2 0 0,-1-3 0 16,0-5 0-16,0-3 0 0,0-1 0 0,0-2 0 16,0-4 0-16,0 0 0 0,0-3 0 0,0 0 0 0,1-1 0 15,-1 1 0-15,0-2 0 0,0 0 0 16,0 0 0-16,0 0 0 0,0 0 0 15,-1-3 0-15,1 0 0 0,0-2 0 16,0-1 0 15,-1-1 0 16,-4-3 0-47,3 3 0 16,1-4 0-16,0-1 0 15,1-1-7 1,0-2-50 0,0-1-38-1,4-1-31-15,5 1-58 16,1-2-174-16,-1 5-870 0,-1 5-561 0</inkml:trace>
  <inkml:trace contextRef="#ctx0" brushRef="#br0" timeOffset="715666.1422">7674 15709 263 0,'0'0'659'0,"0"0"-81"0,0 0-153 0,0 0-65 16,0 0-64-16,0 0-70 0,0 0-57 0,0 0-48 0,0 0-27 15,0 0-14-15,0 0-15 32,0 0-17-32,0 0-18 0,12-59-14 0,-12 61-7 0,0 3 0 0,-1 4 6 0,-4 1 0 0,3 3 7 0,1 3 0 15,-1 1 0-15,0 4 9 0,-2-2-2 0,3 2 4 16,0 0-1-16,1 2-8 0,0 0 1 16,-1 0-4-16,1 3 1 15,-1 1 3 1,0 1-3 15,1 2 0-15,-1 5-8-16,1 0-4 0,0 0 0 15,-3 5 0-15,1-2 6 0,1 0 0 0,0 2-3 0,1-1-2 0,0-1-6 0,0-1-4 0,-1-2 1 0,1 1 4 16,1-3 1-16,-1 1-1 0,0-6-1 0,1-4-5 0,0-3 2 0,5-1 2 0,-4-8-2 0,0 1 4 0,3-3-2 0,-2-1-5 0,-1-2 2 0,-1-3 0 0,3-1-1 16,-2 0 7-16,-1-2-1 0,-1-1-3 0,0 0-3 15,0 0-5-15,0 0 6 0,0 0 5 0,0 0 4 16,0 0 6-16,0 0-5 0,0 0-3 15,0 0-2-15,0 0-1 0,0 0 0 16,0-1 1-16,0-2-1 0,0 2-9 31,0-3 1 16,0-1-13-31,0 1-5-16,0-2-9 31,0 1-20-15,2 0-19-16,5-1-34 15,1 0-45-15,2 0-66 0,3-2-208 16,-3 3-794 0,-5 1-516-1</inkml:trace>
  <inkml:trace contextRef="#ctx0" brushRef="#br0" timeOffset="716142.8932">9851 16142 300 0,'0'0'795'0,"0"0"-295"0,0 0-107 15,0 0-30-15,0 0-86 0,0 0-62 0,-23-31-62 0,20 29-35 0,1 0-22 0,2 1-15 0,0 1-5 0,-1-1-9 0,1 1-3 0,0-1-7 0,0 1-7 0,0 0-5 0,0 0-8 0,0 0-5 0,0 0-1 0,0 0-2 0,0 0 2 0,0 0-2 0,0 0-6 0,0 0-7 0,0 0-8 0,3 1-3 0,1 0 2 0,2 0 4 0,5 2 5 0,6-1-1 0,6 1 1 16,8-2-4-16,5-1 0 0,9 0 2 0,3 0-1 16,8 0 0-16,2 0-3 0,6 0-7 15,1 0 1 1,4-1-1-16,2-1 4 0,0 2 6 0,2-1-7 0,-1 0-2 0,1 1-4 0,-3-1-3 16,2 0 2-16,-4-2 5 0,-3 1 2 15,-3 0 0-15,-5 0 0 0,-2-1-6 0,-6 0 1 16,-3-1-1-16,-5 1 2 0,-3-1 2 0,-6 2-4 15,-5 0 0-15,-3-1 0 0,-9 0 0 0,0 2 0 16,-8-1 0-16,-2 0 0 0,-3 2 0 16,-1 0 0-16,-1 0 0 0,0-1 0 0,1-2 0 15,-1 1 0-15,1-1 0 0,2 0 0 0,-2-1 0 16,0 1 0-16,0-2 0 0,1 2 0 0,-1-1-16 16,0 1-15-16,3-2-23 0,0 1-23 0,0-1-28 15,2-2-42-15,0 0-54 0,0 1-158 16,-1 0-795-16,-2 1-588 0</inkml:trace>
  <inkml:trace contextRef="#ctx0" brushRef="#br0" timeOffset="716827.7354">11317 15773 1929 0,'0'0'451'0,"0"0"-75"16,0 0-121-16,0 0-57 0,0 0-44 0,0 0-38 15,0 0-25-15,0 0-18 0,0 0-17 0,0 0-17 16,0 0-8-16,0 0-12 0,0 0 0 0,0 0-3 16,0 0-7-16,0 0 1 0,0 0-3 15,0 0-2-15,0 0 8 0,0 0-3 0,0 0 1 16,0 0-4-16,51-73-9 0,-31 78 8 16,-4-1-2-16,3 1 2 0,-4 1 7 0,1 1-8 0,-2 0-3 15,0 0-4-15,-1-1-6 0,0 1 4 0,-2-2 5 16,-1-1 2-16,1 1 2 0,-4-1-1 15,1-2-5-15,-2 1 2 0,4 0 3 16,-1-1-5-16,1 0 4 0,1 1-1 0,1-2-6 16,3 0 8-16,-1 2-4 0,0-1 4 0,2 2 2 15,4-2-6-15,-4 2 3 0,4 0-4 0,0 1-5 16,2 1 8-16,2 1 0 0,-1 0 5 0,2 1 4 16,-2 1-6-16,-1 0-5 0,2 0-1 0,-4 0-1 15,0 0 3-15,-4 0 2 0,-4 0-2 16,2-2-1-16,-2 1 1 0,0 0-2 0,-2 1 2 15,1 0 2-15,-4 1-1 0,2-2 0 0,0 2-3 16,-3-2-9-16,2 0 7 0,-4-1 4 0,4 2 3 16,-6-1 12-16,3 2-16 0,-2 0-1 15,1 0-3-15,-1 2-2 0,1-2 4 0,-1 1 4 16,-2 0 0-16,-1 1 6 0,0-2-1 0,0 1-8 16,-1 0-2-16,-3-1 0 0,0 0 1 15,-2 1 3-15,0 0-1 0,-3-1-2 16,2-2 4-16,-2 2-1 0,-1-2 4 0,-1 1 1 15,-1-1-8-15,-1 0 4 0,1 1-4 0,0-2-4 16,0 0 11-16,-2 1-3 0,0-1 0 16,0 0 4-16,-2 0-6 15,1 1-3-15,-3 2 4 0,-2-2-1 0,-1 2 0 0,-3-1 5 16,-2 0-2-16,-3 0-4 0,-3 1 7 0,-4 1-8 16,-3 2 3-16,-4 1 6 0,-2 1-9 0,-3-1 4 15,0 1-4-15,-3 1-2 0,0 0 9 0,0 1-3 16,0 0 1-16,2-2 0 0,2 0-5 0,5-3 2 0,1 0 0 15,8 0 0-15,-1-2 0 16,6 0 6-16,0-2-1 0,6 0-1 16,2-2 2-16,3-1-6 0,6-2 4 15,5-1 2-15,4 0-3 0,-1-2 2 0,3 1-5 0,0-1-1 0,0 0 0 16,0 0-1-16,0 0 5 0,0 0 1 0,0 0 2 0,0 0-6 16,0 0-2-16,0 0 1 0,0 0-1 0,0 0 5 15,1-1 1-15,1-1-5 0,0 0-10 16,1 1 1-16,0-4-8 15,0-1-13-15,2 0-11 0,1-2-36 16,0 1-50-16,2-3-86 0,-3 0-328 16,0 5-931-1</inkml:trace>
  <inkml:trace contextRef="#ctx0" brushRef="#br0" timeOffset="717607.8937">13645 15769 297 0,'0'0'603'0,"0"0"-85"0,0 0-149 0,0 0-39 0,0 0-35 0,0 0-37 0,55-122-47 0,-52 111-38 16,-3 1-28-16,0 2-21 15,-1 3-18-15,-6 0-17 0,-2 4-19 0,-1 1-19 0,-2 0-14 16,-7 7-10-16,-3 5-9 0,-5 8 5 16,-5 3 0-16,-1 3 3 0,-6 5 5 0,0 0-10 0,2 3 1 15,3 0-9-15,1-3-11 0,7 2 5 16,1 0 1-16,5 1 3 16,5-1 10-16,0 0-8 15,8 0-6-15,3-4-4 0,4 2-3 0,0-5 4 0,5-2 0 16,6 1 2-16,3-4-3 0,1 1 1 0,5-4-1 0,1 1 3 0,3-5 4 15,0 2-8-15,6-4 4 0,0-1-6 0,4-3-3 0,1-1 7 16,-1-2-6-16,4-4-6 0,-3-1-11 16,-1 0-23-16,-2-6-26 0,-1-2-34 0,-3-4-50 15,-4 0-69-15,0-2-227 16,-6 2-798 0,-6 4-447-16</inkml:trace>
  <inkml:trace contextRef="#ctx0" brushRef="#br0" timeOffset="718055.947">13971 15827 1952 0,'0'0'397'16,"0"0"-61"-16,0 0-112 0,0 0-36 0,0 0-34 0,0 0-42 15,136-35-23-15,-107 40-19 0,5 5-14 16,-2 5-8-16,1 2-7 0,2 4-10 0,-4 2-8 16,-1 1-7-16,-2 2-8 0,-4 2-4 0,-2 0 5 15,-5 2 0-15,-3 1 7 0,-4 1-10 16,-2 2-4-16,-6 1 0 0,-2 0-4 0,-3-1 10 15,-5-2 0-15,-2 0-3 0,-5-6-1 0,1-4-4 0,1-4 0 16,-3-5 3-16,2-3 4 0,0-3-3 16,-1-3 6-16,5-4-3 0,-1 0-6 0,1-3 7 15,3-5-6-15,2-3 4 0,-1-2 0 0,5-4-6 16,1-4 2-16,0 0-4 0,0-6 1 16,7 1 0-16,2-2 3 0,2-2 0 15,2-1 3-15,4-1-3 0,-2-1-2 0,5 2 1 0,1 2-3 16,5 3 3-16,-1 2 4 0,5 2-5 0,0 2-4 15,2 4 6-15,3 3-6 0,-2 2 9 16,-1 4 3-16,0 2-5 0,0 2 4 0,-3 3-5 16,1 0-3-16,-2 5 5 0,-3 4-2 0,-2 5 2 15,-4 0 2-15,0 2-7 0,-3 5 1 16,-5 0-1-16,-1 3-1 0,0-2 2 0,-6 3 3 16,1 0-1-16,-4-3-3 0,-1 0-1 15,0-4-6-15,-1-2-3 0,-2-2 3 0,-1-2-11 16,1-4-3-16,-4-1-17 0,3-2-19 0,-5-2-6 15,2-1-29-15,2-2-28 0,-5 0-59 0,2 0-156 16,0-5-733-16,5 2-636 0</inkml:trace>
  <inkml:trace contextRef="#ctx0" brushRef="#br0" timeOffset="718407.3503">14692 15396 1709 0,'0'0'632'0,"0"0"-294"0,0 0-110 15,0 0-61-15,0 0-35 0,0 0-28 0,0 0-33 16,0 0-21-16,0 0-22 0,0 0-19 16,0 0-10-16,0 0-5 0,0 0 0 15,0 0 4-15,-3-76-5 0,14 88-42 0,7 3-56 16,-3-1-105-16,1-3-241 0,-7-4-806 0</inkml:trace>
  <inkml:trace contextRef="#ctx0" brushRef="#br0" timeOffset="718783.0654">15759 15415 642 0,'0'0'693'15,"0"0"-217"-15,0 0-99 0,0 0-70 0,0 0-49 0,0 0-43 0,0 0-42 16,0 0-36-16,0 0-27 0,0 0-21 0,0 0-14 16,0 0-9-16,0 0-14 0,0 0-9 15,54-84-13-15,-54 84-17 0,0 0-2 0,0 5-7 16,0 3 5-16,0 4 5 0,0 4 0 0,0 2 4 15,0 4-1-15,-3 4 4 0,6 1-3 16,-6 6 0-16,3 0-1 0,0 4-4 16,0 2-1-16,0 4-5 0,3 1-1 0,-3-1 3 0,2-1-5 15,-2-3 4-15,2-2-5 0,0-2-4 0,3-3 7 16,-3 0-6-16,0-5 4 0,-1 1 3 16,-1-4-8-16,1-2 4 0,2-2-2 0,-2-2-2 15,-1 0 3-15,0-2 0 0,0-1-1 0,-1-1-8 16,-3-1-3-16,2-1-19 0,-2 0-18 15,-2-1-19-15,-2 0-43 0,3-2-35 0,-2-3-81 0,4-4-157 16,-2-1-587-16,4-1-753 0</inkml:trace>
  <inkml:trace contextRef="#ctx0" brushRef="#br0" timeOffset="719095.26">15856 15906 1779 0,'0'0'419'0,"0"0"-39"15,0 0-113-15,0 0-56 0,0 0-48 0,0 0-46 16,117-93-19-16,-84 80-16 0,0 2-17 16,5 1-6-16,-1 1-9 0,9 2-6 0,-2 1-4 15,2 4-8-15,-3 2-4 0,-3 0-11 0,-6 4-2 16,2 6-6-16,-10 2-2 0,1 1 2 16,-5 2-7-16,-1 3 4 0,-3 0-5 0,-4 2-2 15,-4-1 6-15,-1 3-4 0,-2 1 4 0,-5 0 0 16,-2 0-7-16,1 2 4 0,-1-3-2 15,-4 0 0-15,-3 1 2 0,4-4 0 0,-3 0-2 0,3-2 0 16,-1-5 1-16,1-1-4 0,1 0 3 16,0-3 2-16,-2-2-5 0,1 0 4 15,2-4-6-15,0-1-13 0,0-1 2 0,-3 0-24 0,1 0-15 16,-1 0-19-16,-3 0-45 0,-2-3-35 0,2-3-96 16,1 1-281-16,2 1-783 0</inkml:trace>
  <inkml:trace contextRef="#ctx0" brushRef="#br0" timeOffset="720165.5394">16782 15221 1405 0,'0'0'366'0,"0"0"5"15,0 0-82-15,0 0-62 0,0 0-38 0,0 0-41 16,0 0-37-16,0 0-31 0,0 0-15 0,0 0-23 16,0 0-12-16,0 0-13 0,0 0-11 0,0 0 1 15,-24-63-16-15,24 63-1 0,0 0 3 0,0 5-11 16,0 1-12-16,3 1-48 0,-2 3-75 15,5-1-112-15,-2-2-255 0,-3-1-673 0</inkml:trace>
  <inkml:trace contextRef="#ctx0" brushRef="#br0" timeOffset="721277.3874">17451 15495 1301 0,'0'0'386'0,"0"0"-94"15,0 0-42-15,0 0-31 0,0 0-25 16,0 0-17-16,0 0-37 0,0 0-31 0,0 0-20 0,0 0-18 16,0 0-6-16,0 0-10 0,0 0-8 15,36-32-10-15,-38 32-8 0,1 0-3 0,-3 3-9 16,-4 3-1-16,-2 1-3 0,-1 3-3 0,-4 2 7 15,0 2 0-15,-3 2 2 0,4 3 1 16,-4 1-4-16,-1 3-1 0,0 3-4 0,-2 4-2 16,0-1-2-16,1 2-2 0,0 1 1 0,5-1-3 15,-1-3-3-15,5-1 1 0,1-2-1 16,4-2 4-16,2-2 1 0,4 0-1 0,0-2-2 16,6 0-2-16,3-4-1 0,3 2 0 0,1-2 6 15,6 0 1-15,1-1 1 0,1-1-1 16,2-2-3-16,3-3-2 0,-2-1 3 0,4-2-2 15,-1-1 2-15,0-2-1 0,7-2-5 0,-1 0 1 16,-1-5-2-16,1-1 2 0,-2-2 2 0,2-2-1 16,0 0 0-16,-1-2-3 0,-3 0-4 15,-4-1 5-15,0-2 3 0,-6 1 3 0,-2-1 1 16,-2-2-3-16,-5 1-2 0,-2 1 0 0,-2 1 1 16,-3-1 1-16,-2 1 1 0,-1 1 2 15,-1 2-4-15,-1 1 0 0,-4 0-2 0,-2 0 2 0,0 3 5 16,-1 2-3-16,-2 2 3 15,-2 1-4-15,-3 2-2 0,1 0 4 16,-2 1 1-16,-2 5 3 0,-1 2 1 0,5 3-3 16,-3 1-5-16,6 2-1 0,3 0-3 15,0 1 1-15,4 1 3 0,2 0 2 0,3 0-2 0,0 1 2 0,8-1-4 0,3 3-1 16,-1-3 4-16,2-1-2 16,6-3 1-16,-3-1-2 0,3-2-1 0,1-2 1 0,0-3-1 15,0-3 4-15,-1-1 4 0,-2 0-5 16,3 0-2-16,-4-5-4 0,2-1-7 0,-1-1 9 15,-2-2 2 1,-1-1 4-16,1-1 1 0,-2 0-2 0,-1-2-3 16,-1 0-2-16,-1 0 1 0,0-1-1 0,-1 0 5 15,0-1 1-15,-2 2-4 0,1-1 2 16,-3 1-3-16,3 0 2 0,-3 2 7 0,0 2-5 0,0 2-1 0,-2 2-1 0,0 2-5 16,-1 2 3-16,0-1 1 15,-1 1 3-15,2 1 2 0,-1 0-8 0,1 1-1 0,1 4-3 16,2 1 0-16,2 1 7 15,3 2 2-15,2-2 1 0,2 2 1 0,3-2 0 0,4-1-4 16,2-2 0-16,4-1 1 0,1-3-2 16,5 0 4-16,0 1-3 0,1-6-4 0,1-3 6 0,-1-3-2 15,-1-1 4-15,2-2 8 0,-3-1-11 0,0-6 0 16,1 0-2-16,-3-4-6 0,0-3 9 0,-3-2 1 16,-3-2 2-16,-2-1 2 15,-3 0 1-15,-3-3-7 0,-5 2-1 0,-4-1 1 0,-2 3-1 16,-5 1 6-16,0 4-2 0,-7 1 2 15,0 4-1-15,-2 0 3 16,-5 7 3-16,3 3 1 0,-2 2 0 0,-1 4 0 0,-1 3-3 0,-3 3-3 0,3 0 1 16,-2 2-2-16,1 8 3 0,-3 3-1 15,2 4-2-15,1 2-7 0,-1 4-1 0,4 4-2 16,3 3 6-16,-1 2 2 16,4 4 0-16,1 1 3 15,4 2-5-15,2 1-2 0,2 2 4 0,-2-2 2 0,3 1-4 0,3-3 4 0,-1 0-5 0,1 0-8 16,0 2 12-16,0-1-2 15,-1 1 5-15,0 2 8 0,0-1-8 16,-4 2-1-16,3-4-4 0,-4 3-3 0,3-3 7 16,-3 0-3-16,0 0 2 0,-3-2-2 0,-1-2 0 0,2 0-4 0,1-3 2 15,-3-2 3-15,1-1-6 0,3-6 6 16,-3-3-6-16,0-3-4 0,1-3-5 16,0-3-5-16,1 0-9 0,1-3-19 15,0 1-39-15,0-2-52 0,0-1-85 0,0-3-279 0,1-1-763 16,-1-1-366-16</inkml:trace>
  <inkml:trace contextRef="#ctx0" brushRef="#br0" timeOffset="723445.3486">13552 16956 2194 0,'0'0'234'0,"0"0"4"0,0 0-44 0,0 0-22 16,0 0-5-16,0 0-24 0,0 0-47 0,0 0-33 0,0 0-21 16,0 0-11-16,0 0 5 0,0 0-1 15,0 0 2-15,-127 11-6 0,102 16-7 0,1 3-1 16,-2 4-5-16,3 5 7 15,-2 2-9-15,1 2 1 0,3 5-7 0,3-2-7 0,4-1 4 16,5 1-7-16,5-4 3 0,4-2 3 0,4-2-10 16,9-4 7-1,6-3-2-15,8-2-4 0,5-5 16 0,4-4-8 0,9-1 3 0,1-4 0 16,6-8-7-16,4-3 6 0,0-4-9 0,0-4 7 16,2-5-1-16,-4-4-1 0,3-3-1 15,-4-3-8-15,-2-6 6 16,-1 0-9-16,-7-5 8 0,0-1 4 0,-4-3-11 0,-3-4 10 15,-5-1-2-15,-6-7-1 0,1-1 11 0,-7 0-9 0,-4-2 6 16,-2 1 0-16,-7 4-7 0,2-2 7 0,-5 6-8 16,-3 2 5-16,0 2-1 0,0 6-3 15,-1 2 4-15,-4 3-6 0,0 4 4 0,3 0-1 16,0 7 3-16,0 3 4 0,0 4-3 0,1 2 7 16,1 3-6-16,0 1-7 0,0 1 7 15,0 0-9-15,0 2 5 0,1 7 2 0,3 6-7 0,0 4 5 0,1 8-6 16,1 3 2-16,-2 4 4 0,1 5-1 15,0 3 3-15,-1 2-4 0,0 3-5 16,1 5 1-16,-2-4 0 0,-1 4 5 0,3-5-1 16,-2-1 3-16,3-7-4 0,-1-7-6 0,4-6 10 15,-2-4-11-15,-1-5 7 16,1-3 6-16,2-5-12 0,-5-3 11 0,3-5-8 0,0-1 2 0,2-1 12 16,1-6-8-16,3-3 4 0,1-4-1 15,2-2-9-15,-1-4 1 0,3-2 0 16,1 0 4-16,-2-5-1 0,-1 0 6 0,2-1 0 0,-4 1-8 15,3 1 9-15,-4 0-9 0,4 4 0 16,-4-1 10-16,5 5-16 0,-4 2 12 0,4 1-4 16,1 1-5-16,1 4 14 0,0 2-13 15,-2 3 4-15,-1 4 0 0,2 1-9 0,0 4 5 16,1 3 0-16,1 5-2 0,0 4 7 0,4 3-1 16,-4 3 1-16,3 4-6 0,-1 1 1 0,5 1-2 0,-1-2 1 15,1 1 12-15,1-5-9 16,0-1 7-16,2-5-5 0,-1-4-6 0,1-5 10 15,-1-3-10-15,-1-1 6 0,-1-3-1 0,-4 0-14 16,1 0 10-16,-5-5-1 0,-4-3-4 16,3-2 17-16,-4-1-9 0,-2-3 0 0,-3-1 4 0,-1 0-8 15,-4-2 4-15,3-1 0 0,-6 0 6 0,-1 2-1 16,-1 0 2-16,0 0-1 0,0 2-5 16,-3 0 6-16,-4 0-8 0,4 4 5 0,-1 0 6 0,-2 1-11 15,-2 3 10-15,3-1-9 0,-4 0-1 16,1 2 10-16,1 2-7 0,1 1 2 0,-3 2 1 15,0 0-12-15,-1 4 7 16,-3 3 0-16,-2 4 4 0,2 1 5 16,0 3-2-16,-4 2-1 0,6 2-9 15,0 0 1-15,0 2-3 0,3-1 5 0,5-1 4 0,3 1-4 16,0-1 3-16,1-2-2 0,4-3-6 0,5-1 13 16,4-4-8-16,-1-1 1 0,4-2 4 0,-2-1-12 0,6-2 10 15,1-3-2-15,3 0-5 0,-2-5 14 16,4-4-5-16,-2 1 1 0,1-1 1 0,-2-4-8 15,-3-1 1-15,0-3 1 0,-1-1 6 0,-2-1 0 0,-1 0 3 16,-4-1-7-16,-1-3-3 0,-3 0 7 16,-3-1-6-16,-3 3 8 0,-2-1 1 0,-2 3-11 15,1-1 7-15,-1 2-4 0,-4 2-1 0,2 2 10 16,-4 3-8-16,4 4 7 0,-4 2-6 16,5 3-2-16,1 0 2 0,-1 2-4 0,2 0 8 15,-1 0 0-15,-3 9 0 0,2 1-3 0,1 4-11 16,-1 2 3-16,3 5 1 0,-1 0 2 0,0 1 6 15,1 3-8-15,6-2 2 0,-2 0-1 16,4-1-3-16,1-1 8 16,6-2-8-16,-3 0 10 0,1-2-4 0,6-3-5 0,1-3 6 0,5-4-7 15,-4-4 7-15,5-3 3 16,-2 0-1-16,3-1-1 0,0-5-8 0,-1-3 1 0,2-4 0 16,1-1 3-16,-1 0 7 0,-1-3-5 0,-4 1 5 0,-2-2-2 15,-2-4-7-15,-2 0 7 16,-2-1-3-16,-3-1 0 0,-3-2 8 0,0 2-9 0,-6-1 6 15,2 1-5-15,-4 1 1 0,0 2 9 0,2 3-7 16,-3 2 5-16,0 2-8 0,-1 1-5 16,0 2 1-16,1 1 0 0,-1 2 5 15,0 3-1-15,0 2 2 0,0 0 0 0,0 2-3 0,0 1 4 16,0 0-5-16,0 0 1 0,0 1 4 0,-2 6-9 16,-1 1 9-16,-1 2-8 0,2 4 0 15,-3 1 12-15,3 2-6 0,0 3 4 0,0 1-3 16,-2 4-10-16,3 0 5 0,0-1-2 15,2 3 3-15,-1-3 7 0,1 0-5 0,4 0 4 16,0-2-11-16,3-1 1 0,1-3 2 0,3-4 0 16,-1-1 10-16,4-3-5 0,-2-3 2 15,4-1-5-15,-3-4-2 16,4-2 2-16,0 0-2 0,-1 0 8 0,2-4-1 0,1-2-3 0,0-2 1 0,-1-4-5 16,2-2 6-16,0-1 6 15,-2 0-3-15,4 1 3 0,1-2-10 0,-3 0-1 16,-1 2 3-16,0-1 1 0,-2 1 8 0,-1 2-3 15,2 2-2-15,-2 3-2 0,-3 1-8 0,-3 3 4 0,-1 0-1 16,1 3 2-16,-4 0 7 0,-1 4-8 16,0 4 5-16,2 1-5 0,-4 1-5 15,2 4 11-15,-2 1-5 16,2 4 3-16,-2 0-4 0,3 2-5 0,-4 2 4 16,4-4-4-16,-1 2 7 0,0 0 1 0,2-1-3 15,-3-2-4-15,4-2-9 16,-1-5-1-16,-1-2 0 0,1-4 9 0,-1-3 7 0,0-2-2 0,1 0 5 15,3-3-5-15,-1-4-3 0,0-3 8 0,3-2-5 0,-1-1 6 16,4 1-2-16,-2-2-5 0,4-1 2 0,-4 1-2 0,4-3 6 16,-4 1 5-16,3 1-1 0,-1-1-4 15,-1 3-1-15,2-1-7 0,-2 2 3 0,4 1 3 16,-2 0 3-16,0 3 2 0,-1 2-2 16,2 3-2-16,-4 0-6 0,5 2 1 0,-3 1-3 15,0 0 7-15,2 5 2 0,0 3-3 16,0 2 4-16,-2 0-7 0,2 1 2 0,-3 1 5 15,1 3-4-15,-1 3 3 0,2 1-5 0,0 2-8 0,2-1 7 16,0-2-3-16,-2 1 9 0,3-4 4 16,-1 1-4-16,0-4 1 0,1-1-8 15,0-5 1-15,1-3 4 0,0-2 2 0,-1-1 4 16,3 0-3-16,2-4 0 0,-2-5-4 0,-1-2 1 0,-1-1 4 16,2-2 1-16,-4 0 0 0,0 0 1 15,2-1-11-15,-3-1 3 0,1-3 0 16,-4 0 3-16,2 1 9 0,-1 0-4 0,-2 2-2 0,-3 2-5 15,0 1-8-15,-3 3 3 0,-3 2-6 0,-1 2-18 16,-1 3-35-16,-3 2-86 0,0 1-154 16,2 0-772-16,-2 0-726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48:31.33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2659 14211 0 0,'0'0'0'0,"0"0"0"0,0 0 0 0,0 0 249 0,0 0 129 16,0 0-34-16,0 0-39 0,0 0-62 16,0 0-23-16,0 0-21 0,0 0-4 0,0 0-16 15,-4-57-15-15,4 51-11 0,1 3-20 0,0-1-11 16,1 2-12-16,-2-1-20 0,1-1-8 16,-1 2-12-16,2 0-9 0,-2 1-2 0,0 1-9 0,0 0-3 15,0 0-10-15,0 0-5 0,0 0-10 0,0 0-8 16,0 0-1-16,0 0-8 0,0 2 0 15,0 2 1-15,0 2-2 0,-2 2 9 16,1 4-4-16,-1 0 4 0,1 3 1 0,1 0-6 16,0 4 9-16,-1 1-2 0,0 1 0 0,1 1-1 15,0 2-3-15,0 5 0 0,0-2-1 16,0 1 0-16,0 3-2 0,0 3 0 0,-1 0 1 16,1 6 0-16,-4-1-1 0,0 2 1 0,0-1-9 15,0 2 2-15,1-4-3 0,-2 1-1 0,2-3 8 16,2-3-5-16,-1-5 4 0,1-3-3 15,1-4-3-15,-2-2 5 0,2-4-2 0,-1-1 1 0,1-4-1 16,1 0-4-16,-1-6 3 0,0-1-1 16,0-3 3-16,0 0 5 0,0 0 0 15,0-4 7-15,4-3-4 0,-1-3 0 0,5-4-2 0,-2-5-4 16,0-1 2-16,0-7-3 16,-2 1 1-16,1-5-2 0,0-5-3 0,-2 0 4 0,1-5-4 15,-1 1 7-15,0-2-1 0,1-1-7 16,-1 2 4-16,-3 1-4 0,3 1 3 0,0 4 4 0,-3 3-1 15,0-2 1-15,0 3-3 0,0-5-1 16,0 6-1-16,0 0-1 0,-3 3 2 16,1 6-5-16,1 6 6 15,1 3-1-15,-2 3-3 0,2 3 9 0,-1 3-9 0,0 0 3 0,-1 3 2 16,1 0-9-16,-1 0 6 0,1 0-5 0,1 4 0 16,0 4 7-16,0 6-7 0,0 4 5 0,0 6 0 0,0 5-2 15,0 0 0-15,0 1-3 0,4 4 4 16,-2 0-2-16,0 6 0 0,-1 1 3 15,0 4-2-15,0-1 2 0,-1-2 3 16,2-6-3-16,-2-3-1 0,1-3-2 0,1-7-1 0,-2-3-2 16,3-1 4-16,-2-5 0 0,0-3 0 15,-1-2 4-15,0-3-3 0,2-1-1 0,-1-3 2 0,0-2-4 16,-1 0 4-16,2 0 3 0,-2-4-4 0,1 0 4 16,1-4-4-16,-1-4-4 0,4-1 9 0,-3-7-7 15,0-1 6-15,-1-2-1 0,2-6 2 16,-1-4-1-16,-1-3-4 0,-2-4 3 0,1 1-4 15,0 0 4-15,0 3-2 0,0 3-2 0,-3 1 1 16,0 3 1-16,0 0 0 0,-3 2 3 16,4 4-3-16,-3 5 0 0,2 4-2 15,1 6 0-15,-3 5 2 0,2 0-3 0,2 3 2 0,1 0-5 16,-2 1 0-16,-2 6-1 0,0 9-1 0,0 3 5 16,-2 3-2-16,2 9 0 0,1 1 4 15,0 2-5-15,2 5 1 0,0 0 2 0,1 3-2 16,0 0 6-16,-1 1-4 0,1-2-7 0,0-6-8 15,0-3-12-15,1-9 3 0,3-7 3 0,-1-7 11 16,0-2 11-16,-1-5-1 0,-2-1 3 16,1-1-2-16,2-1-2 0,0-6 8 0,0-3 1 15,1-4-1-15,1-2 3 0,-3-3-5 0,3-3 0 16,-2-1 0-16,-1-4 0 0,-2 0-3 0,0-7 3 16,2 2 2-16,-2-3-2 0,-2 1 3 0,2 0-5 15,-1-2 5-15,-3 6 3 0,-2-2-4 16,2 5 1-16,-2 2-6 0,3 3-6 15,-1 2 5-15,1 5 0 0,1 4 1 0,-1 5 0 0,0 1-1 16,1 3-3-16,1 0-11 0,1 2-9 0,0 0-18 16,0 7-27-16,0 4-47 0,0 3-109 15,0 2-341-15,0-3-712 0,0-6-262 0</inkml:trace>
  <inkml:trace contextRef="#ctx0" brushRef="#br0" timeOffset="1061.8696">3674 14198 2041 0,'0'0'242'0,"0"0"-67"16,0 0-27-16,0 0-18 0,0 0-15 0,0 0-6 16,0 0-22-16,0 0-12 0,0 0-21 0,0 0-4 15,0 0-5-15,0 0-8 0,0 0 6 0,0 0-4 16,-66 123-2-16,56-108 0 0,1-1-9 15,-1 0-2-15,0-2-1 0,-1 2-3 0,-3-2 4 16,1-1-3-16,1-2-2 0,0 0-3 0,-2-4-2 16,1 1-2-16,3-1 3 0,-2-2 3 0,0-2-4 15,2-1 2-15,0 0-2 0,0 0-5 16,2-3 4-16,-2-3-2 0,4 0-1 16,1-2 5-16,0-1-8 0,0-1-1 0,3-3-3 15,2 0-6-15,0-2 4 0,1-1 0 16,5 0 1-16,4-2 0 0,5-2-4 0,1 1-2 15,6 0 3-15,1 2 1 0,1 0 0 0,3 2 2 16,2 1-2-16,0 4-6 0,2 3 5 0,0 2-2 0,0 4 5 16,0 1 8-16,0 6-11 0,-1 5 1 15,0 4-3-15,-3 5-3 0,1 2 4 0,-2 7 1 16,-4 1 2-16,-3 5-3 0,-3 0 1 0,-6 6 0 16,-2 5-1-16,-8 4 0 0,-2 0 3 15,-8 2 1-15,-7 0-1 0,-3-4-3 0,-2-1 2 0,-1-4-3 16,-4-5 4-16,4-6 1 0,-5-2-6 15,2-5 5-15,-4-2-4 0,0-3 2 0,0-2 5 16,-1-2-1-16,-2-4 1 0,5-3 0 16,0-2-4-16,4-5 1 0,4-2-1 0,2 0 3 15,6-2 1-15,2-8 0 0,2-3-1 0,1-5-3 16,4 0 0-16,0-1-3 0,3-3 2 16,0-1 1-16,0 1-4 0,3 0 3 0,4 1-4 0,1 2-1 15,2-1 5-15,3 4-1 0,2 1 1 16,2 2 1-16,-1 3-2 0,7 1-2 0,1 3-1 15,0 4 0-15,3 2 3 0,5 1 3 0,-3 8 0 16,8 4-1-16,-1 3 1 0,2 4-4 0,1-1 3 16,1 3 3-16,-3-1-5 0,1 1 2 0,-3-3-4 15,-1 0-1-15,-2-2 5 0,-1 1-2 16,-1-3 3-16,-4-1 1 0,0-3-4 0,0-1 2 0,-5-5-3 16,-3 1-3-16,-2-5 5 15,-5-1 2-15,1 0 4 0,-4 0 2 0,-1-4-1 16,-2-2 0-16,0-2 0 0,-1 1 2 0,1 0-1 15,-3-1 1-15,0 0-2 0,0-1-4 0,-1 1 3 16,1 1-5-16,-2 0 3 0,1 1 4 0,-1 0-9 16,0-1 4-16,0 2-4 0,0 0 0 0,0 2 0 15,0 0 0-15,0 2 0 0,0 0 0 16,0 1 0-16,0 0 0 0,0 0 0 16,0 0 0-16,0 0 0 0,-1 0 0 0,1 0 0 15,-2 0 0-15,0-2 0 0,1 2 0 0,-2-1-27 0,-1-1-26 16,-2 0-52-16,0-2-106 0,1 2-631 15,0 1-1005-15</inkml:trace>
  <inkml:trace contextRef="#ctx0" brushRef="#br0" timeOffset="2031.5027">4537 14307 1440 0,'0'0'242'0,"0"0"-25"0,0 0-6 0,0 0 20 15,0 0-16-15,0 0-23 0,0 0-38 0,0 0-30 16,0 0-24-16,0 0-15 0,0 0-8 0,0 0-8 16,0 0-4-16,0 0-8 0,-60-14-3 0,59 11-1 15,1 1-9-15,0-2-5 0,0 0-8 0,0 0-10 16,1-1-1-16,4 0-3 0,1-1-2 15,2-1 0-15,0-1-4 0,5 0 0 0,-1 1-1 16,5 2 1-16,0-1 1 0,4 2 1 16,-2 2-5-16,3 1-4 15,0 1 1-15,1 3-2 0,-1 8 1 0,2 2 3 16,-2 1-4-16,-1 3 2 0,-3 3-2 0,-1 2-2 16,-6 0 4-16,-2 1-1 0,-4 1 4 0,-5 4 0 15,-1-1-4-15,-6-1 4 0,-5 0-5 0,-1 1 1 0,-2-3 1 16,-3-2-2-16,1-4 3 0,-3 0-3 0,2-4 1 15,0-1-1-15,-3-3 0 0,6 0 5 16,0-4-10-16,1-1 10 0,4-2-4 0,3-2-2 0,3 1 12 16,1-2-7-16,2 0 6 0,1-2-1 0,0-2-8 15,3-3 2-15,2 0-7 0,6-1 0 16,-1-1 3-16,7-1-2 0,1-2 1 0,3 0 1 16,4 3-2-16,1-2 0 0,0 3-1 0,3 1 4 15,-1 0-3-15,1 4 1 0,1 2 1 0,-2 1-5 16,1 0 5-16,0 6-3 0,-6 5 2 15,-1-1 3-15,-3 2-4 0,-1 1 2 0,-5 4-2 16,-1-1-2-16,-4 3 4 0,-2 1 1 0,-5 1 1 16,-1 0 0-16,-3 2-4 0,-5 2 0 15,-4-4-1-15,-2 1 0 0,-1-2 4 0,-5 2 1 16,1-5 0-16,-2-1-1 0,-5-1 3 0,-2 0-6 0,1-1 2 16,-2-3 3-16,4-1-5 15,-1 0 0-15,4-3 0 0,3-2 0 0,-1-2 0 0,3-1 0 16,2-2 0-16,1 0 0 0,1 0 0 0,3 0 0 15,1 0 0-15,0-2 0 0,3-1 0 16,-3 0 0-16,2 0 0 0,0 0 0 0,1 0 0 16,2 0 0-16,-1 1 0 0,2 0 0 0,0-1 0 15,-1 2 0-15,3 0 0 16,1 0 0-16,-1 1 0 0,1-1 0 0,0 1 0 0,0-1 0 16,0-1 0-16,0 1-23 0,0-1-54 15,1 0-51-15,4-1-124 0,-1-1-770 0,-2 2-827 0</inkml:trace>
  <inkml:trace contextRef="#ctx0" brushRef="#br0" timeOffset="3444.801">5924 14126 185 0,'0'0'507'0,"0"0"-28"0,0 0-35 0,0 0-49 0,0 0-48 0,0 0-54 15,0 0-60-15,0 0-53 0,0 0-30 16,0 0-27-16,0 0-19 0,0 0-17 0,22-61-15 0,-22 61-14 15,0 0-15-15,-1 1-9 0,-3 2-5 16,-1 4-3-16,-4 3 2 0,-1 4 4 0,-2 4-4 16,-2 3-1-16,2 4-4 0,1 2-5 15,-4 2 3-15,1 4-4 0,-1 2 1 16,2-1-1-16,1 4-6 16,2 0-2-16,0 1 0 0,0 3 1 0,1-2-1 0,4 0 0 0,-1-3-1 0,3-1-8 15,2-4 4-15,1-4-5 16,1-4 4-16,2-3 3 0,5-3-6 0,2-4 0 0,5-4 0 0,0-2 0 15,4-3 0-15,-1-4 0 0,6-1 0 16,-1-2 0-16,5-6 0 0,-2-4 0 0,0-1 0 16,-1-4 0-16,0 0 0 0,-4-3 0 0,0 0 0 15,-2 0 0-15,-1-1 0 0,-6-1 0 16,1-1 0-16,-4 2 0 0,0-3 0 16,-4 3 0-16,-2 0 0 0,-1 1 0 0,-2 3 0 0,0 2 0 0,0 4 0 15,-2 0 0-15,-2 5 0 0,0 0 0 16,3 2 0-16,-1 3 0 0,0 0 0 15,2 1 0-15,-2 0 0 16,1 0 0-16,-1 1 0 0,0 5 0 0,-3 2 0 0,1 3 0 0,0 5 0 16,0 0 0-16,1 5 0 0,-1 5 0 15,2-2 0-15,0 7 0 0,0 3 0 0,-1 1 0 16,-1 6 0-16,1 3 0 0,-2 4 0 0,1 2 0 16,-1 2 0-16,0 2 0 0,0-3 0 0,-1-2 0 15,2-5 0-15,0-2 0 0,1-5 0 0,0-1 0 16,0-4 0-16,0-3 0 0,1-3 0 0,-1-2 0 15,-1-5 0-15,2-3 0 0,0-2 0 16,-2-4 0-16,3-3 0 0,1-2 0 16,0 0 0-16,0-4 0 0,0-1 0 0,0 0 0 0,0 0 0 15,0 0 0-15,0 0 0 0,0-3 0 0,0 0 0 16,0-2 0-16,1 1 0 0,-1-2 0 16,2-1 0-16,-2 1 0 0,2-1 0 0,-2 1 0 15,0 1 0-15,0-1 0 0,0-1 0 0,0 0-93 16,-2-1-65-16,-1-2-151 0,1 2-886 15,1 2-652-15</inkml:trace>
  <inkml:trace contextRef="#ctx0" brushRef="#br0" timeOffset="4546.7122">6874 14343 322 0,'0'0'569'0,"0"0"-68"0,0 0-54 16,0 0-80-16,0 0-61 0,0 0-74 0,0 0-58 16,0 0-33-16,0 0-19 0,0 0-13 15,-123-32-15-15,115 30-6 0,3 2-11 0,1 0-10 16,3-1-8-16,1 1-17 0,0 0-11 0,0 0-10 16,5 1-6-16,6-1 11 0,4 0 4 0,6-2 1 15,8-3 4-15,3-1-14 0,8-1-6 0,1-2-2 16,4 0-7-16,-1-1 2 0,-3 0-1 15,-2 1-2-15,-3 0-3 0,0 2 1 0,-6 1-1 16,-3 0 1-16,-4 1 3 16,-4 2-4-16,-7 0-1 0,-2 2-2 0,-7 0-4 0,1 1 6 15,-4 0 0-15,0 0 0 0,0 0 2 0,0 0-5 16,-3 0-1-16,0 1 0 0,-5 2-7 0,3 0-6 16,-4 1-14-16,0-2-26 0,-3 0-33 15,0 2-52-15,0-3-80 0,-1 1-217 16,2 0-747-16,2-2-538 0</inkml:trace>
  <inkml:trace contextRef="#ctx0" brushRef="#br0" timeOffset="5168.9466">6916 14288 1902 0,'0'0'339'0,"0"0"-37"0,0 0-69 0,0 0-22 15,0 0-35-15,0 0-34 0,0 0-34 16,0 0-20-16,0 0-21 0,-71 135-9 0,67-111-12 15,-3 0-8-15,-1 1-6 0,0 4-7 0,0-3-5 16,0 2-4-16,0-3-4 0,0 0-2 0,4-6-1 16,-2-2-2-16,3-1-6 0,2-4 6 15,-1-1-4-15,0-1 1 0,2-4 4 0,0-1-8 16,0-3 1-16,0 0 3 0,0-2 4 16,0 0 5-16,2 0 2 0,1-5 3 0,5-3-4 15,1-3-4-15,5-1-2 0,0-2-5 0,2 0 3 16,1-1-4-16,4-1 3 15,1-2 0-15,2 2-4 16,4-2 3-16,0 0-5 0,2 1 2 0,2 1 2 0,-2 1-3 0,2 1 2 16,-2 2-1-16,0 2-3 0,-1 2 6 0,-5 2-3 15,0 2 1-15,-2 3 2 16,-7 1-6-16,3 0 2 0,-7 7-2 0,-1-1 1 0,-1 4 2 16,-1 3 1-16,-4 1-1 0,-2 2 1 0,2 4-2 0,-4 1 0 0,0 0-1 15,0 4 2-15,-6-1-6 0,-2 1 4 0,2 1 0 16,-5-2-1-16,-2-1 8 0,0 0-5 15,0-1 4-15,-4-5-2 0,4 1-2 0,-5-3 1 16,1-1-2-16,0-1 3 0,-2 0 3 16,0-2-1-16,-1-1 3 0,1-1-6 0,-1-1 1 15,1 1-3-15,-2-1 0 0,0-2 5 16,1 1-7-16,-1 0 7 0,1-1-3 16,0-1-3-16,1-1 7 0,-1 0-5 15,5-3 2-15,-2 2 3 0,4-2-7 0,1-1 4 0,2 0-3 0,1 0-1 16,1 0 7-16,-1 0-4 0,5-1 4 0,-2 0-3 15,4-1 0-15,0 1-1 0,1 1-4 16,-1-2 4-16,2 2-5 0,0 0 6 0,0 0-2 16,0-2-4-16,0 1 11 0,0 0-13 0,0 1 3 15,0-1-3-15,2 0-19 0,1-2 0 16,0-1-22-16,4-1-30 0,4-1-36 0,0-1-76 0,3-2-179 16,-1 2-855-16,-6 2-558 15</inkml:trace>
  <inkml:trace contextRef="#ctx0" brushRef="#br0" timeOffset="6156.2497">8537 14055 0 0,'0'0'765'0,"0"0"-198"0,0 0-136 16,0 0-56-16,0 0-63 0,0 0-49 0,0 0-58 15,0 0-52-15,0 0-40 0,0 0-19 16,0 0-20-16,0 0-8 0,0 0-5 0,0 0-11 16,-112-41 2-16,92 46-7 0,0 2-6 15,0 3 0-15,-5 1-11 0,3 2 1 0,-1 2-1 16,-4 2-3-16,5 0 2 0,-2 4-3 0,-2 0 1 0,4 4-4 15,1 0 0-15,-1 2-1 0,2 2-4 16,3 0 1-16,-1 1-5 16,6 2-1-16,-1-1 1 0,3 1-11 0,1 2 9 0,-1 0-3 0,7 0-4 15,-2 1 9-15,5-1-10 0,0-2-1 16,4-2 2-16,3-3-7 0,2-4 4 0,6-3-1 16,-2-2 0-16,0-2 8 0,6-1-5 15,1-2 4-15,1-2-2 0,5-1-4 0,0-5 1 16,3-1-1-16,3-3 3 0,3-1-2 0,-2-3 3 15,-1-4-2-15,1-4-3 0,-2 0 5 16,-1-3-5-16,-1-2 2 0,-1 0 3 0,-5 0-7 0,-3-2 6 0,-1-1-4 16,-2 0 0-16,-7 1 8 15,-2-1-7-15,-3 1 0 0,-3 0 0 0,-1-2 0 16,-1 0 0-16,-2 2 0 0,-2 1 0 0,-4 1 0 16,-1 0 0-16,-5 3 0 0,-1-1 0 15,-6 3 0-15,0 1 0 0,-2 2 0 0,-4 3 0 16,-3 3 0-16,-1 2 0 0,-1 0 0 0,0 2 0 0,1 5 0 15,0 4 0-15,2 2 0 0,1 1 0 16,4 1 0-16,0 2 0 16,3 0 0-16,5 2 0 0,-1-3 0 0,7 3 0 0,0-1 0 0,7-3 0 15,-1 2 0-15,4-4 0 0,0 3 0 16,7-5 0-16,2 1 0 0,2-1-22 16,7-1-54-16,4-2-69 0,0-1-126 0,-2-4-850 15,-4-1-724-15</inkml:trace>
  <inkml:trace contextRef="#ctx0" brushRef="#br0" timeOffset="7934.6961">9081 14259 179 0,'0'0'495'0,"0"0"1"0,0 0-64 0,0 0-44 0,0 0-48 0,0 0-63 0,0 0-72 16,0 0-45-16,0 0-28 0,0 0-22 0,0 0-16 15,0 0-16-15,0 0-12 0,-51-15-8 0,50 15-7 16,1 1-3-16,-1 2-5 0,-1 2-4 0,-1 0-5 16,0-2-1-16,2 2 2 0,0-1-6 15,1 2-1-15,0 0-5 0,0 0-6 0,0 0 2 16,0 0-1-16,2-3 0 0,6 3 5 0,1-1-4 16,3 0 2-16,4-1-2 0,1 0-3 15,7 0 5-15,-1-3-4 0,6-1-3 0,1 0-14 0,2 0 0 16,1-3 0-16,4 0 0 0,-3-2 0 15,0 0 0-15,1 1 0 0,-2-1 0 16,2-1 0-16,-3 2 0 0,-2 0 0 0,-3-2 0 16,-2 1 0-16,-3 0 0 0,-4 1 0 15,-4 0 0-15,1 1 0 0,-5 1 0 0,-1 1 0 16,-3-1 0-16,-3 2 0 0,0 0 0 0,-3-1 0 0,0 1 0 16,0 0 0-16,0 0 0 0,0 0 0 0,0 0 0 15,0 0 0-15,0 0 0 0,0 0 0 16,0 0 0-16,0 0 0 0,0 0 0 15,0 0 0-15,0 0 0 0,0 0 0 0,0 0 0 16,0 0 0-16,0 0 0 0,0 0 0 16,0 0 0-16,0 0 0 0,0 0 0 0,0 0 0 0,0 0 0 15,0 0 0-15,0 0 0 0,0 0 0 16,0 0 0-16,0 0 0 0,0 0 0 0,0 0 0 16,0 0 0-16,0 0 0 0,0 0 0 15,0 0 0-15,0 0 0 0,0 0 0 0,0 0 0 16,0 0 0-16,0 0 0 0,0 0 0 15,0 0 0-15,0 0 0 0,0 0 0 0,0 0 0 16,0 0 0-16,0 0 0 0,0 0 0 16,0 0 0-16,0 0 0 0,0 0 0 15,0 0 0-15,0 0 0 0,0 0 0 0,0 0 0 0,0 0 0 16,0 0 0-16,0 0 0 0,0 0 0 0,0 0 0 16,0 0 0-16,0 0 0 0,0 0 0 15,0 0 0-15,0 0 0 0,0 0 0 0,0 0 0 16,0 0 0-16,0 0 0 0,0 0 0 0,0 0 0 15,0 0 0-15,0 0 0 0,0 3 0 0,0 2 0 0,0 0 0 16,0 2 0-16,0 2 0 0,0 3 0 16,-2 0 0-16,1 3 0 0,-2 2 0 0,1 3 0 15,-2 4 0-15,0 2 0 0,-1 2 0 0,-3 3 0 16,0 5 0-16,-1 1 0 0,-2 2 0 0,1-1 0 16,0 2 0-16,-3-2 0 0,2 0 0 0,-3-1 0 15,4-5 0-15,-1-1 0 0,2-3 0 0,2-2 0 16,0-2 0-16,1-4 0 0,2 0 0 0,-2-3 0 15,2-3 0-15,2 1 0 0,-2-3 0 16,2-2 0-16,0-3 0 0,2-3 0 0,0 0 0 16,0-2 0-16,0-2 0 0,0 0 0 15,0 0 0-15,0 0 0 0,0 0 0 0,0 0 0 16,0 0 0-16,0 0 0 0,0 0 0 0,0 0 0 0,1-4 0 16,2 1 0-16,1-2 0 0,-2-1 0 0,-1 0 0 15,2-2 0-15,2-2 0 0,-3-2 0 16,-1 2-40-16,4-3-59 0,-3 1-31 15,0-3-52-15,-1 1-105 0,1 2-489 0,-2 3-978 0</inkml:trace>
  <inkml:trace contextRef="#ctx0" brushRef="#br0" timeOffset="8290.4842">9360 14679 1682 0,'0'0'859'15,"0"0"-550"-15,0 0-92 0,0 0-32 0,0 0-38 16,0 0-24-16,0 0-40 0,0 0-21 0,0 0-17 0,0 0-7 16,0 0 5-16,0 0-4 0,0 0 2 15,40-3-4-15,-11 0-11 0,7 0-2 16,-1-1-7-16,3 0-1 0,2 0 0 0,-4 0-2 0,-2-2-3 16,1 3-3-16,-2 1-3 0,0-2-1 0,-8 3-1 15,1 0 0-15,-5 0-1 0,-5 1 1 16,-3 0-1-16,-4 0-2 0,-5 0 1 0,1 0 0 15,-4 0-2-15,1 0 4 0,-2 0-1 0,0 0-2 16,0 0 2-16,0 0-4 0,0 0 5 0,0 0 0 16,0 0-2-16,0 0 2 0,0 0-3 0,0 0-1 15,0 0 2-15,0 0-3 0,0 0-7 0,0-2-7 16,0 0-19-16,2 0-37 0,3-4-42 16,0 0-70-16,4-3-161 15,2 2-892-15,-5 2-550 0</inkml:trace>
  <inkml:trace contextRef="#ctx0" brushRef="#br0" timeOffset="8987.7219">10652 14071 1558 0,'0'0'874'0,"0"0"-726"0,0 0-3 0,0 0 12 0,0 0-1 0,0 0 0 0,0 0-32 0,0 0-30 16,0 0-21-16,0 0-15 0,0 0-11 0,0 0-2 15,0 0 0-15,0 0 1 0,56-52 1 0,-69 63-5 16,-3 6 1-16,-3 1-4 0,-4 1-7 16,0 2-5-16,1 3-5 0,0 1-1 0,2 1-4 15,1 2 1-15,2 0-5 0,5-4-2 16,3 0-1-16,6-1-3 0,2-1 2 15,1 0 0 1,6-2-7-16,7 0-2 0,2-1 0 0,4-2 0 0,4 0 0 16,2 2 0-16,1-2 0 0,1-1 0 0,-2 1 0 0,2-3 0 15,-3 2 0-15,0 0 0 0,-5 1 0 0,-1-3 0 0,-1 1 0 16,-5-1 0-16,-1 0 0 0,-1 0 0 16,-4 1 0-16,-4 2 0 0,1-1 0 0,-1-1 0 15,-2 1 0-15,-3-1 0 0,-2 1 0 0,-3-2 0 16,-2 1 0-16,0-3 0 0,-2 1 0 0,-3-1 0 15,2-3 0-15,-2 0 0 0,-1-2 0 16,-4-1 0-16,2-1 0 0,-1-3 0 0,-3 1 0 0,1-3 0 16,1 0 0-16,-2 0 0 0,1-1 0 15,4-4 0-15,-1-3 0 0,3-1 0 0,3-1 0 16,2-2 0-16,4-1 0 0,3-4 0 0,3-1 0 16,4-5 0-16,8-2 0 0,5-3 0 0,4-1 0 15,6-1 0-15,4-4 0 0,3-2 0 16,3 1 0-16,3-2 0 0,-1 1 0 0,0-2 0 15,-1 4 0-15,-2-1 0 16,1 3 0-16,-4 1 0 0,-1 1 0 16,-5 1 0-16,-4 3 0 0,-5 5 0 0,-4 3 0 0,-4 0 0 15,-3 4 0-15,-2 3 0 0,-4-1 0 0,-1 3 0 0,0 1 0 16,-5-1 0-16,-1 1 0 0,-2 1 0 0,0-1 0 16,-5 1 0-16,1 1 0 15,-3 2 0-15,-4-1 0 0,-3 1 0 0,-5 3 0 16,-4 0 0-16,-1 1 0 0,-1 0 0 15,-3 2 0-15,2 3 0 0,-1 1 0 0,3 0 0 0,1 2 0 0,7 1 0 16,-1-2 0-16,6 2 0 0,4 0 0 16,3 0 0-16,1 1 0 0,3 0 0 0,1 1 0 15,6 0-20-15,1 0-87 0,4 0-77 0,8-2-181 0,-1-2-897 16,-2-3-567-16</inkml:trace>
  <inkml:trace contextRef="#ctx0" brushRef="#br0" timeOffset="9855.2787">12304 14143 300 0,'0'0'663'16,"0"0"-170"-16,0 0-101 0,0 0-39 0,0 0-40 0,0 0-63 16,0 0-59-16,0 0-49 0,0 0-28 0,0 0-19 15,0 0-17-15,0 0-8 0,0 0-10 16,0 0-9-16,-25-114 2 0,10 109-8 0,-1-1-1 15,-2 3-6-15,-3 0-9 0,-2 2 1 0,-2 1-6 16,-1 0 1-16,-1 0-4 0,-1 4 2 16,-2 2-3-16,3 5-3 0,-3 1 5 0,-2 4-9 15,1 2-1-15,-2 2-1 16,1 3-13-16,1 2 12 0,1 3-3 0,1 0-4 0,7 4 13 16,2-2-12-16,6-3 2 0,4-2-1 15,5 0-4-15,5-5 3 0,3 2-3 0,7-3 2 0,6-2 1 16,4-2 0-16,1-2 2 0,9-3-3 15,0-2 5-15,3-4-6 0,1-2 0 0,2-1 5 16,-1-2-14-16,0-6 14 0,-2-4-3 0,0-1-4 16,-3-3 5-16,-3-1-5 0,-1 0 0 0,-3-1 0 15,-2 0 0-15,-3 1 0 0,-3-1 0 0,-2 1 0 16,-5 0 0-16,0 1 0 0,-3 3 0 0,-1 1 0 16,-4 0 0-16,0 4 0 0,0 1 0 15,0 2 0-15,0 2 0 0,0 1 0 0,-1 1 0 16,-1 0 0-16,1 0 0 0,0 1 0 15,-3 6 0-15,2 2 0 0,-4 5 0 0,2 2 0 16,-3 1 0-16,1 4 0 0,2 2 0 0,1 2 0 16,-2 4 0-16,1 3 0 0,0 3 0 15,-1 1 0-15,3 4 0 0,-3 0 0 0,0-2 0 0,1 0 0 16,0-1 0-16,1-2 0 0,-3-4 0 0,2-4 0 16,2-3 0-16,0-2 0 0,-1-5 0 15,2 1 0-15,0-6 0 0,1-1 0 0,0-3 0 16,0 0 0-16,-1-3 0 0,1 1 0 0,0-2 0 15,0-1 0-15,0-2 0 0,0 1 0 16,0-2 0-16,0 0 0 0,0 1 0 0,2-1-29 0,2 0-53 16,3 0-44-16,1-3-74 0,2-4-239 0,-3 3-864 15,1-1-501-15</inkml:trace>
  <inkml:trace contextRef="#ctx0" brushRef="#br0" timeOffset="10489.9004">13395 13879 1820 0,'0'0'442'16,"0"0"-56"-16,0 0-105 0,0 0-65 0,0 0-39 0,0 0-44 0,0 0-32 0,0 0-30 15,0 0-29-15,0 0-8 0,0 0-4 16,0 0 4-16,0 0 9 0,0 0-3 16,-45 51-1-16,39-26-2 0,0 3-6 0,-2 2 4 15,2 2-6-15,-2 3-3 0,0 3-1 0,-2 2-9 16,0 0-9-16,0 2-7 0,0-2 0 0,-2 2 0 15,1 1 0-15,-1-1 0 16,1-2 0-16,3 1 0 0,-2 0 0 16,0-5 0-16,2 0 0 0,-1-4 0 0,4-1 0 15,-2-4 0-15,6-4 0 0,-3-3 0 0,1-2 0 16,1-2 0-16,1-3 0 0,0-3 0 0,-1-3 0 16,1-1 0-16,1-4 0 0,0-1 0 0,0-1 0 0,0 0 0 15,0 0 0-15,0 0 0 0,0 0 0 0,1 0 0 16,2-3 0-16,-2-3 0 0,2 0 0 0,2 0 0 15,-1-4 0-15,1 0 0 0,-1 1 0 0,1-2 0 16,-1-1 0-16,-1-1-78 0,3 0-61 0,-2-3-103 16,0 5-578-16,-1 1-1037 15</inkml:trace>
  <inkml:trace contextRef="#ctx0" brushRef="#br0" timeOffset="11273.2913">14596 13897 0 0,'0'0'276'0,"0"0"165"15,0 0-15-15,0 0 14 0,0 0-22 0,0 0-99 16,0 0-65-16,0 0-46 0,0 0-42 16,0 0-30-16,0 0-17 0,0 0-14 15,0 0-8-15,0 0-4 0,-46-58-9 0,46 57-5 0,4 1-14 16,-4 0-12-16,0 0-14 0,0 5-13 15,-4 2 1-15,1 4-1 0,0 4 7 0,-4 4 8 16,0 4-9-16,1 5-2 0,-3 4-5 16,2 2-11-16,2 0 6 15,-2 3-17-15,-2 1-3 0,6 1 0 0,-4 1 0 0,4 0 0 0,-2-3 0 16,3-1 0-16,1-2 0 0,1-2 0 16,0-2 0-16,0-3 0 0,0-1 0 0,0-4 0 15,0-2 0-15,0-1 0 0,0-3 0 0,1-3 0 16,-1-1 0-16,0-1 0 0,0-3 0 0,0-3 0 15,0 0 0-15,0-2 0 0,0-2 0 0,0-1 0 16,0 0 0-16,1 0 0 0,-1 0 0 16,1 0 0-16,1-1 0 0,0-2 0 0,-1-4 0 0,1-2-40 15,-2-3-45-15,2-1-36 0,3-3-64 16,-2-4-144-16,-1 6-849 16,4 3-622-16</inkml:trace>
  <inkml:trace contextRef="#ctx0" brushRef="#br0" timeOffset="11736.457">14963 13889 2524 0,'0'0'293'0,"0"0"-38"0,0 0-71 16,0 0-29-16,0 0-28 0,0 0-29 0,0 0-23 15,0 0-17-15,0 0-10 0,0 0-11 16,0 0-9-16,0 0-9 0,0 0-3 0,0 0-6 15,-3-39-1-15,3 41 6 0,0 3-4 0,-3 1 4 16,3 2 0-16,-1 1-6 0,0 1 6 0,0 0-1 16,1 0 0-16,-3 3 9 0,3-2-11 0,-2 3-2 15,-1 1-4-15,1 1-6 0,2 2 0 16,-2 0 0-16,1 1 0 16,0 1 0-16,1 1 0 0,-4 0 0 0,2 1 0 15,1 0 0-15,-1 4 0 0,-1-1 0 0,0 3 0 16,1 0 0-16,-2 1 0 0,-1-2 0 15,4 3 0-15,-3 0 0 0,-2 0 0 0,4-1 0 16,-4 1 0-16,3-2 0 0,-4-1 0 0,4-2 0 0,-4-1 0 16,4-2 0-16,-2-2 0 0,1 0 0 0,0-4 0 0,3-2 0 15,-3-3 0-15,2-1 0 0,2-3 0 16,0-1 0-16,0-2 0 16,0-1 0-16,0-2 0 0,0 0 0 0,0 0 0 0,0-1 0 0,0 0 0 15,0 0 0-15,0 0 0 0,0 0 0 0,0-2 0 16,0-2 0-16,0 1 0 0,1-2 0 0,0 2 0 15,0-2 0-15,2-1 0 0,-3 0 0 16,0-1 0-16,-3 0 0 0,3-3-40 0,0 1-66 16,0-3-59-16,0 0-134 0,0 1-875 15,0 7-653-15</inkml:trace>
  <inkml:trace contextRef="#ctx0" brushRef="#br0" timeOffset="13015.886">15769 13859 1031 0,'0'0'498'16,"0"0"-17"-16,0 0-119 0,0 0-54 0,0 0-59 15,0 0-50-15,0 0-45 0,0 0-29 16,0 0-22-16,0 0-15 0,0 0-11 0,0 0-20 15,0 0-13-15,18-40-17 0,-18 43-6 0,0 4 0 16,0 2 5-16,1 5 3 0,-1 4 0 16,0 4 2-16,0 4-3 0,0 4 1 0,0 1 2 15,-1 2-11-15,0 0 0 0,-2 1-13 0,-2 2-7 16,3 3 0-16,-2 0 0 0,-1 1 0 0,-3 0 0 16,4-2 0-16,-5-1 0 0,2-1 0 0,1-2 0 15,0-4 0-15,-3 1 0 0,5-6 0 16,-3 0 0-16,4-6 0 0,-2 1 0 0,3-4 0 0,2-4 0 15,0-3 0-15,0-1 0 0,0-5 0 16,0 0 0-16,0-2 0 0,0-1 0 16,0 0 0-16,1 0 0 0,3 0 0 0,-1-4 0 15,0 1 0-15,3-5 0 0,-2 0 0 16,5 0-20-16,-3-3-43 0,-1-2-35 16,2 0-42-16,-3-2-68 0,4-1-169 0,-2 5-835 15,-3 3-557-15</inkml:trace>
  <inkml:trace contextRef="#ctx0" brushRef="#br0" timeOffset="13595.0167">16141 13886 2541 0,'0'0'199'0,"0"0"14"0,0 0-64 0,0 0-6 0,0 0-20 16,0 0-30-16,0 0-19 0,0 0-15 0,0 0-7 16,0 0-3-16,0 0-5 0,133-93 1 15,-110 90-4-15,3 1-8 0,-3 2-2 0,-3 0-11 16,2 6-2-16,1 3-4 0,-6 3-7 0,1 3 2 16,-2 2-3-16,-4 2-1 0,-2 5 2 0,-4 1-1 15,1 1 2-15,-6 2-3 0,-1 1 5 0,-1 3-5 16,-9 2 2-1,-2-1 2-15,-6 2-10 0,-1 1 10 0,-3-4-4 0,-2 2-3 0,-2-2 9 16,-1-3-7-16,2-3 1 0,-3-4 1 0,4-2-9 16,-2-3 8-16,6-3-1 0,0-3-1 15,5 0 7-15,4-5-3 0,2 1-4 0,0-3-3 16,7-1 0-16,1-2 0 0,1 1 0 0,0-2 0 16,3 0 0-16,5 0 0 15,3 0 0-15,7 0 0 0,4-3 0 0,7 0 0 0,5-3 0 16,3 0 0-16,2 0 0 0,0-2 0 0,5-1 0 15,-2 1 0-15,-1 0 0 0,-1 1 0 0,-5 0 0 16,-4 2 0-16,-2 0 0 0,-7 2 0 0,-2-1 0 16,-3 1 0-16,-7 2 0 0,-3-1 0 15,-3 1 0-15,-3 1 0 0,-1 0 0 0,0 0 0 0,0 0 0 16,0 0 0-16,0 0 0 0,-3 0 0 16,-2 0 0-16,2 1 0 0,-4 1 0 0,3-1 0 15,-3-1 0-15,4 2 0 0,-2-1 0 0,0 0 0 16,0-1 0-16,-1 0 0 0,-2 0 0 0,0 0 0 15,4 0 0-15,-2 0-35 0,4 0-72 16,0-1-65-16,2-2-119 0,0 0-648 16,0 1-881-16</inkml:trace>
  <inkml:trace contextRef="#ctx0" brushRef="#br0" timeOffset="14180.624">17318 13659 1869 0,'0'0'417'0,"0"0"-54"0,0 0-99 0,0 0-59 16,0 0-34-16,0 0-43 0,0 0-21 0,0 0-21 15,0 0-13-15,0 0-14 0,0 0-14 16,0 0-5-16,0 0-6 0,25-12 1 16,-25 23 3-16,0 4-5 0,-1 3 8 0,-2 6-11 0,-3 1-2 15,2 5-3-15,-4 1-21 0,2 2-4 16,1 2 0-16,-1 0 0 0,0 2 0 0,-1 1 0 16,-2 2 0-16,4 4 0 15,-2-4 0-15,-3 3 0 0,1-2 0 0,2-2 0 0,1-2 0 16,-2-4 0-16,3-2 0 0,0-5 0 15,2-2 0-15,1-3 0 0,-2-3 0 0,3-2 0 0,1-4 0 16,0-3 0-16,0-3 0 0,0-1 0 0,0-4 0 16,0 0 0-16,0 1 0 0,0-2 0 0,0 0 0 15,0 0 0-15,1 0 0 0,3-3 0 16,-1-3 0-16,0-1 0 0,3-1 0 16,-3 0-62-16,3-3-53 15,-2 0-51-15,-1-3-80 0,0 2-449 16,-1 4-1109-16</inkml:trace>
  <inkml:trace contextRef="#ctx0" brushRef="#br0" timeOffset="14665.2029">17555 13847 2499 0,'0'0'238'16,"0"0"-11"-16,0 0-68 0,0 0-11 0,0 0-19 15,0 0-34-15,0 0-22 0,0 0-13 0,0 0-10 16,125-100-4-16,-102 93-5 0,1 1-1 16,-3 1-5-16,3 2-4 0,-1 2-1 0,-4 1-13 15,-1 0-1-15,0 4-7 0,-4 3-3 16,-2 4 1-16,-1 1-1 0,-2 5-2 0,-5 2-1 16,-3 4-5-16,-1-1 3 0,-1 2 2 15,-6 1 1-15,-5 1 8 0,-5 2-5 16,-2-1 0-16,-1 1-3 0,-5-3-6 0,4-2 6 0,1-4-3 15,-1-4 2-15,4 0 2 0,4-4-3 0,2-3 0 16,1-1-2-16,7-2 0 0,0-2 1 16,3-2-2-16,0 3 4 0,5-2-1 0,6-1-1 15,3-1 1-15,3 0-1 0,5 0 2 0,2-1-1 0,-2-1 2 16,1 2-2-16,-2 0-4 0,2 0 2 16,-2 0-1-16,-1 3 2 0,-1 1 5 0,0 2-8 15,-6 2 3-15,-1 3-4 0,-3-1-3 16,-3 3 8-16,0 1-2 0,-5 3 3 0,-1 0 2 0,0 1-7 15,-7 0 2-15,-3 2 0 0,-2-5 0 16,-3 2 3-16,0-1-1 0,-3-2 1 0,3-1-2 16,-2-2 1-16,-1-2-2 0,1-1 2 15,0 0 6-15,-2-2-5 0,2-1 1 0,-1-1-3 0,0-2-6 16,-1-1 7-16,0-1-2 0,4 0 2 0,-1 0 5 16,2-3-10-16,-2-1-3 0,6-2-14 0,0 0-18 15,0-2-21-15,7 0-40 16,2-4-76-16,1 3-289 0,0 2-933 0</inkml:trace>
  <inkml:trace contextRef="#ctx0" brushRef="#br0" timeOffset="15246.8181">18622 13633 1761 0,'0'0'426'0,"0"0"-43"0,0 0-103 16,0 0-51-16,0 0-42 0,0 0-52 0,0 0-32 15,0 0-29-15,0 0-28 0,0 0-15 0,0 0-6 16,0 0 8-16,0 0 9 0,-12 17 7 0,10-1-1 15,-2 5-5-15,0 2-5 0,-2 2-5 0,2 3-3 16,-5 0-3-16,2 3 0 0,0-1 2 16,1 2-13-16,-3 0-16 0,1 2 0 15,1 0 0-15,0 0 0 0,-3 1 0 16,3-2 0-16,2 1 0 0,-3-1 0 0,0 0 0 0,1-3 0 0,1-1 0 16,-1-1 0-16,2-4 0 0,-1-2 0 15,3-2 0-15,0-4 0 16,1-2 0-16,1-2 0 0,0-3 0 0,1-2 0 15,0-2 0-15,0-2 0 0,0-1 0 0,0-1 0 0,0-1 0 16,0 0 0-16,0 0 0 0,0 0 0 0,0 0 0 16,0-3 0-16,1 0 0 0,0-3 0 0,2-2 0 15,0-1-23-15,0-2-60 0,2-4-44 16,-2-2-66-16,5 0-168 0,-4 3-883 0,1 4-553 0</inkml:trace>
  <inkml:trace contextRef="#ctx0" brushRef="#br0" timeOffset="15792.084">18898 13741 2645 0,'0'0'286'0,"0"0"-48"16,0 0-75-16,0 0-24 0,0 0-21 0,0 0-18 15,0 0-33-15,0 0-21 0,0 0-16 16,0 0-17-16,0 0 3 0,0 0 3 0,0 0 4 15,0 0 2-15,1 38-2 0,-4-15-3 16,-2 1 1-16,1 1 3 0,1 2-7 0,2-1-1 0,-2 2-6 16,3-2-9-16,0 2 8 0,2-2-5 15,0-4 2-15,3-1 4 0,4-3-8 0,-1-2 2 16,2-4-4-16,2-2-7 0,0-2 9 16,5-4 3-16,0-2-5 0,1-2 0 0,0-3 0 0,2-4 0 15,0-2 0-15,-2-2 0 0,0-2 0 16,-1-1 0-16,1-3 0 0,-3-1 0 0,1 3 0 15,-5-2 0-15,0 2 0 0,-1 1 0 0,-2 0 0 16,-2 2 0-16,-1 3 0 0,-1 2 0 0,-2 2 0 16,-3 2 0-16,1 2 0 0,0-1 0 0,0 2 0 15,0 0 0-15,-1 0 0 0,-2 3 0 16,-2 4 0-16,0 2 0 0,-1 3 0 0,0 2 0 16,-3 5 0-16,0 1 0 0,2 4 0 15,-1 2 0-15,1 3 0 0,-2 0 0 0,2 1 0 16,0 3 0-16,1 0 0 0,-1 0 0 0,1-2 0 15,-2-1 0-15,4 0 0 0,-3-4 0 16,0 0 0-16,1-1 0 0,0-5 0 0,4-1 0 0,-3-4 0 16,0-2 0-16,1-2 0 0,0-2 0 15,2-2 0-15,0-2 0 0,0-2 0 0,1-3 0 0,1 0-35 16,0 0-65-16,0-2-65 0,0-5-177 16,0 1-941-16,0 1-553 15</inkml:trace>
  <inkml:trace contextRef="#ctx0" brushRef="#br0" timeOffset="16489.6771">19924 13688 1834 0,'0'0'418'0,"0"0"-28"0,0 0-121 0,0 0-48 0,0 0-57 15,0 0-58-15,0 0-42 16,0 0-11-16,0 0-1 0,0 0 8 0,0 0 7 0,0 0-9 0,0 0-3 15,0 0-5-15,2 109-7 0,7-83 0 16,1 1-8-16,0 2-1 0,-1 0-2 16,-2 2-9-16,-1 1-1 0,-2 2-20 0,0 0-2 0,-4 0 0 15,0 2 0 1,1-1 0-16,-1 0 0 0,-1-1 0 16,-3 0 0-16,-2-1 0 0,0-4 0 0,1-1 0 0,-3-2 0 15,2-5 0-15,1-1 0 0,-1-3 0 0,2-4 0 0,2-3 0 16,-2-3 0-16,3-2 0 0,-1-3 0 0,1-1 0 15,1-1 0-15,0 0 0 0,0 0 0 0,0-3-2 16,0-5-73-16,4-1-37 0,-2-4-56 0,3-3-91 16,3 3-468-16,-6 4-1079 15</inkml:trace>
  <inkml:trace contextRef="#ctx0" brushRef="#br0" timeOffset="16868.3014">20423 13776 2684 0,'0'0'301'0,"0"0"-89"0,0 0-62 0,0 0-27 15,0 0-32-15,0 0-31 0,0 0-20 0,0 0-11 16,0 0 3-16,0 0 3 0,0 0 0 16,0 0-1-16,0 0-2 0,-53 92-3 0,44-73-6 15,0 2 1-15,4 1-5 0,0 0-3 16,3-1 1-16,2 4-8 0,0-4 5 0,0 1-2 0,5 0-3 15,2-2 5-15,4 0-6 0,6 0 1 16,0 0 1-16,2 0-8 0,2-1 4 16,-1-1-4-16,0 1 0 0,-3-1-2 15,2-2 3-15,-7-1 1 0,2-3-2 0,-5 2 1 0,-2-5-3 16,0 2 0-16,-5-2 0 0,-1 1 0 0,-1-2 0 16,0-1 0-16,-2 1 0 0,-5-1 0 0,1-1 0 15,-1 0 0-15,-3-1 0 0,-2-1 0 16,-1 1 0-16,-1-3 0 0,1 1 0 15,-1-1 0-15,-2-1 0 16,-2-1 0-16,2 0 0 0,-2 0 0 0,0-1 0 0,2-5 0 16,1 0 0-16,-3 1-10 0,3-4-16 0,-2 0-16 0,3-2-19 15,2 0-13-15,2-3-37 0,2 0-40 0,2-3-97 16,3 3-453-16,3 3-1066 0</inkml:trace>
  <inkml:trace contextRef="#ctx0" brushRef="#br0" timeOffset="17197.6931">20525 13785 2353 0,'0'0'355'0,"0"0"-95"0,0 0-85 0,0 0-33 16,0 0-20-16,0 0-23 0,0 0-24 0,127-42-19 15,-98 40-9-15,2 0-5 0,0 0-9 0,-5 1 1 16,1 0-5-16,-5 1-8 0,-1-1 1 15,-6 1-7-15,0 0 0 0,-5 0 1 0,0 0-8 16,-6 0 5-16,0 0-5 0,-3 0-2 0,-1 0 7 0,0 0-4 16,0 0 1-1,0 0 0-15,-4 0-3 0,1 0-2 0,0 0-1 0,-2 2 0 0,1-1-3 16,-3 2 3-16,3-2 0 16,-3 0-3-16,4 0 5 0,-4 1-7 0,4 0-1 0,-4-1-3 15,3 1-19-15,-4-1-12 0,3 0-30 0,-1-1-38 16,2 0-47-16,-1 0-94 0,3 0-378 15,1 0-1135-15</inkml:trace>
  <inkml:trace contextRef="#ctx0" brushRef="#br0" timeOffset="17864.077">21214 13303 1545 0,'0'0'562'0,"0"0"-163"0,0 0-104 16,0 0-61-16,0 0-54 0,0 0-43 16,0 0-53-16,0 0-12 0,0 0-10 0,0 0-4 15,0 0 9-15,0 0-8 0,0 0-4 0,-43 80-5 0,47-61-5 16,3 5-4-16,-4 0-5 0,4 3-2 15,-4 1-13-15,3 2 3 0,-2-1-1 16,-3 0-11-16,2-1-12 0,-2 2 0 0,1 2 0 0,-2 1 0 16,1-1 0-16,-1 2 0 0,0-2 0 15,1 0 0-15,-1-1 0 0,-2-3 0 0,2 1 0 16,-3-1 0-16,0-4 0 0,2-1 0 0,-1-5 0 16,0-1 0-16,0-4 0 0,2-4 0 0,-1-2 0 15,1-1 0-15,0-2 0 0,0-3 0 16,0 1 0-16,0-2 0 0,0 0 0 0,0 0 0 15,0 0 0-15,0-2 0 0,0-3 0 0,0-1 0 16,3-1 0-16,-1-2-18 0,1-3-68 16,3-3-42-16,-2 0-65 0,4-2-141 15,-5 2-864-15,3 4-598 0</inkml:trace>
  <inkml:trace contextRef="#ctx0" brushRef="#br0" timeOffset="18328.825">21841 13368 2538 0,'0'0'291'0,"0"0"-55"0,0 0-63 16,0 0-22-16,0 0-34 0,0 0-29 0,0 0-26 16,0 0-18-16,0 0-3 0,0 0-10 0,0 0-3 15,0 0-2-15,0 0-5 0,0 0 3 0,-92-7-4 16,76 19-1-16,-3 1 4 15,5 3-4-15,-6 4 2 0,0 2-3 0,1 3-1 0,-1 2-2 16,1 2-4-16,4 1 4 0,-3 0-9 0,1 3 1 16,4 1-2-16,2 2-3 15,1 1 8-15,1 1-4 0,7-3 0 0,1 0-2 16,2-4-4-16,2-3 0 16,8-2 0-16,4-5 0 0,1-2 0 0,3-1 0 15,3-4 0-15,3-3 0 0,-2-3 0 16,1-4 0-16,2-4 0 0,-3 0 0 0,2-2 0 0,-3-4 0 0,-3-2 0 0,-4-2 0 15,1-1 0-15,-3 0 0 0,-3 0 0 0,-1 0 0 16,0-2 0-16,-5 2 0 0,2-1 0 0,-4 1 0 16,-2-1 0-16,0 0 0 0,0 2 0 15,-5 0 0-15,0 2 0 0,-5 1 0 0,1-1 0 0,-2 1 0 16,-5 1 0-16,-4 3 0 16,-3 1 0-16,-1 2 0 0,-5 0 0 15,3 0 0-15,0 3 0 0,2-1 0 0,1 4 0 0,3-1 0 0,7 2 0 16,0 0 0-16,6 0 0 0,5 3-33 15,2 0-51-15,6-2-55 0,10 0-83 16,-3-2-287-16,2-4-1094 0</inkml:trace>
  <inkml:trace contextRef="#ctx0" brushRef="#br0" timeOffset="18956.1621">22493 13276 2082 0,'0'0'363'0,"0"0"-9"0,0 0-109 0,0 0-48 15,0 0-35-15,0 0-32 0,0 0-41 0,0 0-29 16,0 0-25-16,0 0-10 0,0 0 4 0,0 0 6 16,0 0 6-16,0 0-1 0,5 32-5 0,3-11-1 15,0 2-3-15,-3 4-1 0,0 1-2 0,-3 6-3 16,3 0-5-16,-4 3-15 0,-1 1-5 15,1-3 0-15,-1 1 0 0,0 0 0 0,1 0 0 0,-4 0 0 16,-1-1 0 0,2 1 0-16,1-3 0 0,0-1 0 0,-1-2 0 0,0-3 0 15,-1-4 0-15,2-3 0 16,1-2 0-16,0-3 0 0,0-4 0 0,0-2 0 0,0-2 0 16,0-2 0-16,0-3 0 15,0-1 0-15,0-1 0 0,0 0 0 0,0 0 0 16,0 0-42-16,0 0-32 0,0-6-40 0,0 0-36 0,1-3-67 0,-1-2-209 15,3 3-860-15,-3 1-473 0</inkml:trace>
  <inkml:trace contextRef="#ctx0" brushRef="#br0" timeOffset="19348.5394">22797 13389 1969 0,'0'0'316'0,"0"0"-17"15,0 0-65-15,0 0-37 0,0 0-41 16,0 0-31-16,0 0-28 0,0 0-16 0,0 0-3 16,0 0-18-16,0 0-4 0,0 0-5 0,130-97-8 15,-107 92 4-15,-1 3-5 0,0 1-7 16,-2 1-3-16,0 0-10 0,0 0-7 0,-4 6-1 0,-1 1-2 15,0 2-5-15,-4 3 0 0,1 0-4 16,-1 6-9-16,0 2 9 0,-2 3-2 0,-1 2 4 16,-3 4 7-16,0 1-9 0,-4 2 1 15,0 2-1-15,-1-1-4 0,-3-2 9 0,-5 0 0 16,-1-1 0-16,-2-1 3 0,1-1-6 16,-1-1-2-16,-2-1 1 0,0-4-1 0,2 1 0 0,0-4 3 15,0-1-3-15,-1-3-6 0,2-2 5 16,0-2-4-16,2-3 4 0,-1 1 7 0,4-4-12 15,-1 0-1-15,1-2-11 0,0 0-19 0,3-3-14 0,-1 0-28 16,-1 0-39-16,3 0-52 0,0-6-118 16,-1 1-587-16,2 2-913 0</inkml:trace>
  <inkml:trace contextRef="#ctx0" brushRef="#br0" timeOffset="19679.3771">22937 13652 2527 0,'0'0'334'0,"0"0"-113"0,0 0-44 0,0 0-45 15,0 0-31-15,0 0-22 0,0 0-13 0,0 0-4 16,0 0 2-16,0 0-15 0,0 0-9 0,0 0-10 16,0 0-13-16,147 11 3 0,-115-11-5 15,3 0-3-15,-2 0 1 0,-1 0-8 0,-2 0-1 16,-1 0-1-16,-7 0-2 0,-1 0 4 15,-2 1-3-15,-7-1 1 0,-2 0-2 0,-1 0 0 16,-7 0 4-16,-1 0 0 0,-1 0 8 0,0 0-8 16,0 0 1-16,0 0-3 0,0 0-6 15,0 0 6-15,0 0-1 0,0-1 0 0,0 1 4 16,0 0-9-16,-1 0-5 0,1 0-10 0,0 0-15 16,-1-1-15-16,0 0-24 0,0-1-38 0,0 1-57 15,0-1-120-15,1 1-457 0,0-1-1026 0</inkml:trace>
  <inkml:trace contextRef="#ctx0" brushRef="#br0" timeOffset="20248.5501">23833 13323 2175 0,'0'0'385'0,"0"0"-75"0,0 0-80 15,0 0-52-15,0 0-37 0,0 0-33 0,0 0-25 16,0 0-28-16,0 0-18 0,0 0 1 0,0 0 0 15,0 0 7-15,0 0 4 0,0 0-8 0,12 63-2 16,-11-38-4-16,1 4-3 0,1 2-3 0,0 0-2 16,-2 4-7-16,-1 0-20 0,2 0 0 15,-2 0 0-15,0 2 0 0,0 2 0 0,1-2 0 16,-1-1 0-16,1 0 0 0,-1-2 0 16,-1-2 0-16,0-2 0 0,0-2 0 0,-1-3 0 0,1-3 0 15,-5-2 0-15,5-5 0 0,-2-2 0 0,1-2 0 16,-2-3 0-16,3-4 0 15,0 0 0-15,0-2 0 0,1-1 0 0,1 0 0 0,-1-1 0 16,0 0 0-16,0 0 0 0,0 0 0 16,-1-4 0-16,1-1 0 0,0-3-54 0,0-1-24 15,0-3-29-15,1-1-55 0,2-2-84 16,2 2-469-16,-4 4-1092 0</inkml:trace>
  <inkml:trace contextRef="#ctx0" brushRef="#br0" timeOffset="20908.0714">24482 13330 1691 0,'0'0'962'0,"0"0"-732"0,0 0-58 0,0 0-15 16,0 0-27-16,0 0-23 0,0 0-31 0,0 0-26 15,0 0-25-15,0 0-7 0,0 0-2 0,0 0 5 16,0 0 8-16,-19 14 4 0,13 0 1 0,3 1-5 16,-2 1-3-16,1 2-5 0,1 2-2 15,0 0 2-15,0 2-5 0,2 2 3 0,1-2-3 16,1 2-4-16,-1-3 5 0,7 1-7 16,-4-1 2-16,6 1 3 0,-2-1-6 15,3 1 1 1,0-1-5-16,-1 1-1 0,3 0 2 0,-1 1-1 15,2-1 1-15,1-2-1 16,-1 1-3-16,1 0 0 0,-1-2-4 0,1 0 1 0,-4 0-3 16,1-3 4-16,-3-2 1 0,-4 0-2 0,-3-1 8 0,-1-2-9 0,1 1 2 15,-3-2 1-15,-7 1-8 0,-1-2 10 0,-1-1-4 0,-2-2 1 16,-1 0 10-16,-2-1-10 0,-1-3 5 0,2 0 0 0,-2-2-4 16,0 0-1-16,2 0-2 0,-3-4 2 15,5-3 0-15,-5 0 2 0,4-5 2 0,-2-1-3 0,5-2 5 16,-1-1-8-16,2-1 1 15,2-2 3-15,4 0-15 0,0-2 19 16,2-1-4-16,6-2-2 0,4-2 8 0,8-3-10 0,5-1 1 16,5 1 0-16,4-2-2 0,3 1 3 0,1 1-2 15,0 2 0-15,0 0 4 0,-1 3-2 16,-1 1 2-16,-2 0-2 0,-3 4 3 0,-5-1-3 0,-2 1 0 16,-7 5 4-16,-1-1-4 0,-3 2 3 0,-2 2 0 15,-5 1-3-15,-1 2 5 0,-1 0-4 0,0 2 2 16,-1 1 4-16,-2 0-9 15,-3 0 6-15,2 2-3 0,-4-1-4 0,-1 1 6 16,-1 0-4-16,-3 1 1 0,-4 0 2 0,-1-1-2 16,-3 2 0-16,-1 0-1 0,-1 1 1 0,-1 0-3 15,-1 0 4-15,4 0 1 0,-1 2-3 0,3-1 3 16,0 3-5-16,5 0-1 0,-1 0-8 0,3 1-21 16,1 0-23-16,2-1-42 0,2 1-64 0,3 0-94 15,3-2-586-15,1 0-964 0</inkml:trace>
  <inkml:trace contextRef="#ctx0" brushRef="#br0" timeOffset="21941.7474">25305 12773 247 0,'0'0'670'0,"0"0"-119"0,0 0-100 0,0 0-67 16,0 0-73-16,0 0-71 0,0 0-75 0,0 0-48 15,0 0-41-15,0 0-28 0,0 0-16 0,0 0 2 16,-11-6 12-16,12 16 10 0,-1 0 15 0,0 3-2 16,0-1-7-16,0 3-3 0,2 1-8 15,3 2-7-15,-2 0 0 0,-1 0-8 0,1 3-2 16,-1 2-2-16,1 1-8 0,-2 2-3 0,1 4-2 16,-1-1-2-16,-1 3 1 0,3 0-2 15,-2-1-5-15,3 0-3 0,-2 0-2 16,1-3-3-16,1-1 4 0,-3 0 2 0,1-4-5 0,1-2-2 15,-2 0-2-15,1-3 0 0,-2-3 0 0,2-2 0 16,-2-1 0-16,1-3 0 0,-1-1 0 16,0-2 0-16,1-2 0 0,-1-2 0 0,0-1 0 15,0-1 0-15,0 0 0 0,0 0 0 0,1 0 0 16,-1 0 0-16,0 0 0 0,0 0 0 0,0 0 0 16,0-2 0-16,0-3 0 0,0-1 0 15,0-1 0-15,0-1 0 0,0-1 0 0,0 0-24 0,-1-1-44 16,2-1-31-16,1 0-45 0,3-2-70 15,1-1-204-15,0 4-841 16,-2 2-514-16</inkml:trace>
  <inkml:trace contextRef="#ctx0" brushRef="#br0" timeOffset="22550.5966">25966 12888 2241 0,'0'0'280'0,"0"0"-35"0,0 0-48 0,0 0-40 0,0 0-30 16,0 0-29-16,0 0-28 0,0 0-6 15,0 0-11-15,-15-121-2 0,9 112 2 0,-1-1-15 0,0 2-5 16,-3-2-4-16,-1 2-5 0,-1 1 1 16,-3 1-1-16,-1 2-5 0,-1 0-1 0,0 3-3 15,-2 1-3-15,0 0-1 0,-1 0 1 16,0 3-4-16,1 5-1 0,-1 2-4 0,1 3-7 15,4 1 6-15,-3 3-1 0,5 1 2 16,-2 2 8-16,5 2-11 16,4 0 1-16,0 1-2 0,4 0-8 0,3 0 11 15,2-2 0-15,5-1 1 0,8 0 2 0,1-3-4 16,4-2 1-16,3-1 3 0,-1-4 1 0,3-2-1 16,-1-2 1-16,2-3-3 0,-2-3-1 0,0 0 2 0,-1-2-1 0,0-3 1 15,-3-4 6-15,-1 0-7 0,-1-2 1 0,-2 0-2 16,-5-1-10-16,1 1 12 0,-2 0 0 15,-3-1 1-15,-2 1 7 0,-1 0-8 0,-1 1 0 16,0 2 1-16,-4 0-3 0,0 1 4 0,0 1 0 16,0 0 0-16,0 3 1 0,0 1-1 15,0 1 1-15,0 1 3 0,0 0 2 0,0 0-6 16,0 0-2-16,0 3-3 0,0 3-6 16,-3 3 5-16,1 3 0 0,-2 3 4 0,1 3-1 15,0 1-3-15,-1 4 0 16,0 2 0-16,0 0 0 0,0 4 0 0,-1 3 0 0,0-2 0 0,-2 4 0 15,3 0 0-15,-5 0 0 0,2 0 0 16,2-3 0-16,-1-1 0 0,2-5 0 0,-1-2 0 0,3-3 0 16,-1-3 0-16,1-2 0 0,0-2 0 15,0-3 0-15,2-2 0 0,-1-2 0 0,1-2 0 16,0 0 0 0,0-2 0-16,0-1 0 0,0-1 0 0,0 0-18 0,0 0-21 0,1-1-24 0,3-2-38 15,2-3-60 1,1-1-147-16,-1 0-905 0,-2 2-608 0</inkml:trace>
  <inkml:trace contextRef="#ctx0" brushRef="#br0" timeOffset="23430.3134">26530 13138 1008 0,'0'0'597'0,"0"0"-169"15,0 0-135-15,0 0-50 0,0 0-45 16,0 0-32-16,0 0-35 0,0 0-30 0,0 0-23 0,0 0-18 15,0 0-11-15,0 0-1 0,0 0 2 0,0 0 1 16,45-42 0-16,-19 39-3 16,4 2-4-16,1 1-6 0,0 0-5 0,1 0-6 15,1 6-2-15,-3 0-3 0,-2 4-8 0,-1 0 0 16,-5 4-7-16,-2 1-1 0,-3 2-1 0,-3 3-3 16,-4 2 1-16,-5 3 0 15,1 2 0 1,-6 0 4-16,-3 2 3 0,-8-1 1 0,-4 1 1 0,-6-1 1 0,-2 1-4 0,-6-2 0 15,-1 1 1-15,-2-3-8 0,1 0 5 16,-3-4 0-16,-1-2-3 0,1-2 5 16,1-3-5-16,3-3 0 0,4-2 1 0,3-2-3 0,4-2 4 15,4-2-2-15,5-3 1 0,3 0 4 0,4 0 1 16,1 0 1-16,2-4 0 0,0-1-2 0,-2-1-4 0,6 1-3 16,2-2 1-16,0-1-4 0,3 1 4 0,3-1-2 15,-1 2-1-15,2 0 6 0,2 2-6 0,0 0 0 16,2 2 2-16,2 0-9 0,0 2 8 15,0 0-1-15,-1 0-2 0,0 2 5 0,-1 4-3 0,-2 0 0 16,2 4 2-16,-2 0-1 16,1 1-1-16,-1 2-2 0,1-1 2 0,-3 0-4 0,-2 1 5 15,0-2 1-15,-2 0-3 0,-2-2 6 0,2 1-6 16,-4-2 0-16,0-1 3 0,-1-2-7 0,1 0 5 16,0-3-2-16,-1 0-7 0,2-1 0 15,-1 1-19-15,1-2-12 0,1 0-19 0,2 0-31 16,0 0-26-16,-2-2-45 0,2-2-81 0,0 0-275 15,-6 1-832-15</inkml:trace>
  <inkml:trace contextRef="#ctx0" brushRef="#br0" timeOffset="23905.0128">27374 13200 844 0,'0'0'569'0,"0"0"-119"0,0 0-108 0,0 0-38 0,0 0-64 16,0 0-61-16,0 0-38 0,0 0-32 15,0 0-14-15,0 0-6 0,0 0-11 16,0 0-7-16,0 0-12 0,19-38-12 0,-23 38-14 0,-2 0-8 16,-2 0-2-16,-3 6-3 15,-3-1 9-15,-1 4-7 0,-1 2 0 0,1 2 0 0,-2 2-14 16,0 2 8-16,-1 2-1 0,3 0-2 0,-1 2 10 15,2 0-12-15,1-1-2 0,0 3-3 16,2-1-8-16,1-2 4 0,4 0 0 16,2-1 0-16,0-2 5 0,4-1-3 0,3-2 1 15,3-2-1-15,3-1 1 0,2-2 1 0,4-2-2 0,-1-2 3 16,3-2-7-16,-1-2 8 0,2-1-3 16,0 0 0-16,0-5 7 0,0-2-8 0,-3-2 0 0,3-1 3 15,-6 0-9-15,3-2 4 0,-4-1 2 16,-1-1-2-16,-2 0 8 0,-2-1-6 0,-4-1 1 15,0 2-1-15,-2-1-4 0,0 0 4 16,-4-2-2-16,-2-1 0 0,-4 3-1 0,-1-2 0 16,-4 2 1-16,-2 1-3 15,-1 2 5-15,0 3-5 0,0 1 0 0,-1 2 0 0,0 3-9 16,3 2-2-16,0 1-13 0,2 2-16 16,3 4-23-16,1 4-54 0,5 0-79 0,4 1-241 15,1-3-886-15,0-2-466 0</inkml:trace>
  <inkml:trace contextRef="#ctx0" brushRef="#br0" timeOffset="25073.0994">27836 13258 1200 0,'0'0'441'0,"0"0"-55"0,0 0-33 0,0 0-95 16,0 0-57-16,0 0-54 0,0 0-31 15,0 0-24-15,0 0-15 0,0 0-12 0,0 0-13 16,0 0-5-16,0 0-6 0,0 0 0 0,-37-34 3 15,40 28-6-15,3 2-4 16,-2-2-5-16,4 1-4 0,1-1 1 0,-1 0-1 0,2 0 0 16,3 0-4-16,-2 0-8 0,1 2 0 0,3-1-2 15,-2 3-1-15,-2 1 0 0,0 1-2 0,-2 1-6 16,2 7-4-16,-3 2 3 0,1 5-3 0,-2 1 2 16,-1 3 6-16,-1 6-4 0,0 3 2 0,-5 1-2 15,0 4-6-15,-1 1 6 16,-7-1 0-16,-4 2 4 0,1 2 4 0,-8 0-6 0,0-2 3 15,-3-1-3-15,-4-2-2 0,0-2 2 0,-2-2 0 16,3-4 1-16,0-4 1 0,3-4-1 0,4-4 0 16,4-3 2-16,0-4 5 0,1-1-4 0,5-3 3 15,1-1-2-15,0-1-5 0,5 1 7 16,-1-5-3-16,2 1 1 0,1-5 2 0,0-1-9 0,-2 0 0 16,8-3-2-16,1-1-6 15,2 2 8-15,2-2-2 16,0 1 1-16,0 2 2 0,2-1-5 0,2 2-2 0,1 2 0 0,0 1 5 0,0 3-2 15,3 1 4-15,0 2-2 0,-3 1-6 16,1 0 4-16,0 4-3 0,-3 1 3 16,1 4 8-16,0 2-8 0,-1 0 2 0,1 3-2 0,-4 1-11 15,3 0 13-15,-2 1-2 16,-2-2 2-16,-2 1 6 0,0-3-8 0,-1 1 1 16,-3-1-2-16,2-3-3 0,-4-1 4 0,2-3-1 0,0 0-7 15,-2-1-5-15,0-2-11 0,2 0-11 16,0-2-10-16,1 0-13 0,1 0-25 15,2 0-29-15,-1-3-38 0,0-3-72 0,2-2-192 0,0 2-741 16,-4 2-505-16</inkml:trace>
  <inkml:trace contextRef="#ctx0" brushRef="#br0" timeOffset="25492.9416">28430 13191 1624 0,'0'0'650'0,"0"0"-307"16,0 0-84-16,0 0-52 0,0 0-56 0,0 0-27 16,0 0-23-16,0 0-21 0,0 0-19 15,0 0-15-15,0 0-9 0,0 0-8 0,0 0-7 16,0 0-2-16,59-45-3 0,-59 49 1 0,0 3 0 16,0-2-5-16,0 6 7 0,1 2-2 0,-2 2 4 15,-3 2 10-15,0 4-12 0,2 1 1 16,-4 2-4-16,2 3-6 0,0-1 3 0,-1 2-1 15,4 1-1-15,-5 2-1 16,2 1-1-16,0 1-4 0,-2 1 0 16,1-2 4-16,-1-1-5 0,0 1 3 15,0-2-4-15,-1 0-6 0,1-1 7 0,0-2-2 0,0-1 3 0,0-3-3 0,0-3-3 16,3-1 0-16,-3-3 0 0,4-3 0 0,0-1 0 16,-1-5 0-16,3-1 0 0,-2-2 0 0,2-2 0 15,0 0 0-15,0-2 0 0,0 1 0 16,0-1 0-16,0 0 0 0,0 0 0 0,0 0 0 15,0 0 0-15,0 0 0 0,0-1 0 16,0-3 0-16,0 0 0 0,2-2 0 0,-1-1 0 0,2 0 0 16,-1-1 0-16,-1 1 0 0,3-2-42 15,1 1-25-15,0 0-39 0,0 0-50 0,1 0-100 16,-2 2-461-16,1 1-1098 0</inkml:trace>
  <inkml:trace contextRef="#ctx0" brushRef="#br0" timeOffset="26268.8114">29173 13321 489 0,'0'0'597'0,"0"0"-96"15,0 0-63-15,0 0-50 0,0 0-105 0,0 0-94 0,0 0-70 16,0 0-41-16,0 0-21 0,0 0-5 0,0 0 3 16,0 0 1-16,0 0-1 0,0 0-5 0,82-15 0 15,-61 15-6-15,1 0-3 0,-2 2-8 0,-1 2-8 16,-2 3-5-16,1 0-7 16,-5 1-3-16,-3 3 0 0,0 2-7 0,-5 1 2 0,-1 3-1 15,-4 2 1-15,1 3 7 0,-4 2 1 0,-5 2 4 16,-3-1 0-1,-3 2-1-15,-2-2-3 0,-3-2-3 0,-1 1 0 0,0-3 0 16,0-3 1-16,0-2-1 0,6-2-2 0,-4-2 3 16,7-1 2-1,0-3 5-15,2-2 3 0,2 0-4 0,4-3-2 0,-1 0-4 0,3-2-2 0,-1-1 2 16,2 1 0-16,0-1 1 0,0 0 1 0,0 0-4 16,0 0 0-16,2 0-3 0,1 0 0 0,-1 0-1 15,1-2-1-15,2-1-2 0,0 0-6 16,5 1 4-16,1-2-3 0,4-1 3 0,2 2 3 0,1-1-3 15,1 2 0-15,2-1-1 0,1 1-2 16,0 0 2-16,0 1-2 0,-5-2-1 0,0 2-2 16,2 0-8-16,-5 0-10 0,2-1-8 0,-4 2-15 15,3 0-15-15,-2-1-16 0,-2-1-26 0,1 1-35 16,-2-1-56-16,0-1-163 0,-1 1-746 16,-6 1-609-16</inkml:trace>
  <inkml:trace contextRef="#ctx0" brushRef="#br0" timeOffset="26820.2607">29687 13323 1027 0,'0'0'1001'0,"0"0"-631"0,0 0-73 0,0 0-47 16,0 0-77-16,0 0-49 0,0 0-34 15,0 0-17-15,0 0-13 0,0 0-9 0,0 0-9 16,0 0-5-16,0 0-9 0,0 0-3 0,82-65-2 16,-71 65-9-16,-1 1 1 0,1 4-7 0,-1 0-3 15,0 4 1-15,-1 3-2 0,-1 1 1 0,-4 2 1 16,2 1-1-16,-4 3 0 0,-1 1-1 16,0 2 0-16,-1 1 2 0,-3 1 1 15,-4 0 1-15,-3-1-3 0,-2 2 4 16,-6 0-3-16,-1-3 0 0,-1-1 3 0,-1-2-5 0,0-4 4 15,2-1-2-15,3-2-2 0,-1-2 5 16,3-1-5-16,-1-2 3 0,6-2 1 0,1-1-3 0,3 1 1 16,0-3-2-16,0 1 0 0,5-1-2 0,0-2 1 15,0 1 0-15,0-1-2 0,0 1 3 0,2 2-3 16,7-1 4-16,-1 0 3 0,4 2-3 16,4-2 4-16,-1 2-1 0,5-3-4 15,1 1 5-15,-1 0-6 0,4 0 0 0,-1-2 3 0,-1 1-6 16,-2-1 4-16,1 0-4 0,-3 0 1 15,-3 2 2-15,3-2-2 16,-7 0 3-16,-1 0-3 0,-2 0-1 0,-5 0 0 0,-1 0 0 16,0 0 3-16,0 0-3 0,-2 0 4 15,0 0-1-15,0 0-2 0,0 0 4 0,0 0-5 0,0 0 1 0,0 0 2 16,0 0-6-16,0 0 5 0,0 0-3 16,0 0 0-16,0 0 3 0,0 0-2 0,0 0 1 15,0 0 0-15,0 0 0 0,0 0-3 0,0 0-2 16,0 0-6-16,0 0-17 0,0 0-19 15,-2 0-35-15,0 0-53 0,2-3-89 0,0 1-443 0,0-1-1110 16</inkml:trace>
  <inkml:trace contextRef="#ctx0" brushRef="#br0" timeOffset="27446.1671">30637 13369 1318 0,'0'0'644'0,"0"0"-256"0,0 0-77 0,0 0-40 0,0 0-87 0,0 0-57 15,0 0-45-15,0 0-19 0,0 0-11 0,0 0-4 16,0 0-5-16,0 0-2 0,0 0-2 15,0 0-10-15,138-42-2 0,-115 47-1 0,2 4-11 16,-3 1 3-16,-7 1-3 0,2 4-9 16,-7-1 8-16,-6 3-10 0,0 3 0 0,-4 2 3 15,-1 3-5-15,-8 1 6 0,-6 1 1 0,-4 2 0 16,-4-3 4-16,-5 2-1 0,-3-3 0 0,-1 1-2 16,0-5-3-16,0 1-5 15,1-3 0-15,1-2 2 0,2-3-4 0,7-3 7 16,2-1-1-1,3-3-4-15,3-2 11 0,7-2-9 0,0 0 1 0,5-2 4 0,1-1-13 0,0 0 10 16,0 0-1-16,6 0 0 0,-1 0 11 0,7 0-8 16,5 0 0-16,1 0-1 0,4 1-6 0,0-1 3 0,-2 0-3 15,2 1 2-15,-1-1-2 16,-1 1 1-16,0 1 2 0,1-1-4 0,-2 1 11 0,0-1-11 16,-2 2-1-16,-4-1 3 0,-2 0-15 15,-1 1 12-15,-2-2 0 0,0 0-3 16,-3-1 9-16,3 0-9 0,-4 2-11 0,4-2-7 0,0 0-25 15,2 1-11-15,0-1-22 0,1 0-36 0,2 0-45 16,3-1-129-16,-4-2-607 0,-4 2-849 0</inkml:trace>
  <inkml:trace contextRef="#ctx0" brushRef="#br0" timeOffset="27999.0423">31122 13391 1962 0,'0'0'349'0,"0"0"-52"0,0 0-55 0,0 0-57 16,0 0-60-16,0 0-23 0,0 0-24 16,0 0-13-16,0 0-13 0,0 0-3 0,0 0-8 15,118-57-1-15,-101 56-3 0,2 1-5 16,-3 0-6-16,-2 1-6 0,-2 5-5 0,-2 1-11 0,0 1 0 15,-2 2-3-15,-3 2 1 0,-3 2 5 0,0 2 2 16,-2 3 2-16,-2 0-1 0,-6 1-4 16,-3 0-3-16,-2 0 1 0,-2 0 1 0,-4-3 3 15,3-1-2 1,0-1 0-16,-3-4-1 0,7-1-1 16,-1-2 1-16,3-3-1 0,2-1 0 0,4-1-3 15,-1-2-1-15,4 0 3 0,1 1-4 0,0-1 6 0,0-1-2 0,2 2-2 16,6 0 3-16,3 1-4 0,5 0 3 15,-1 2 0-15,6-2-1 0,1 3 2 0,0-1-2 0,-1 2 1 16,0 1-3-16,-5-1-1 0,1 0 1 16,-6 1-2-16,-2 1 2 0,0-1-1 0,-5 1 0 15,2 3 2-15,-3-2-4 0,-3 2 5 0,1-1-1 0,-1 1 1 16,-4 0 2-16,-3 1-4 0,-3-2 3 16,1 0 1-16,-2-2 0 0,0-1 5 0,-2-1-1 15,-2 0-1-15,3-2 2 0,0 0-6 16,-2 0 2-16,-1-4 0 0,2-1 0 15,-2 0 2-15,3 0-2 0,-2 0 1 0,0 0-5 16,1 0 3-16,3-3-1 16,0-1-2-16,0-3 2 0,4 3-11 0,0-2-11 0,0-2-22 0,4 2-41 15,2-2-64-15,0-3-215 0,0 3-940 16,2 2-506-16</inkml:trace>
  <inkml:trace contextRef="#ctx0" brushRef="#br0" timeOffset="28887.6899">31992 13519 643 0,'0'0'407'0,"0"0"-20"0,0 0-21 0,0 0-34 0,0 0-84 0,0 0-75 16,0 0-37-16,0 0-23 0,0 0-7 0,0 0 1 15,0 0-8-15,0 0-3 16,0 0-11-16,-20-17-13 0,21 17-10 0,2 0-14 15,3 0-10-15,0 0-12 0,3 0-5 16,0 0-1-16,7 0-1 0,-2 5 5 0,4 2-6 0,-4 2-1 16,6 3-2-16,-4 3-11 0,-2-1 3 15,-1 2-4-15,0 2 0 0,-3 0 6 0,-2 3-6 16,-3 0 0-16,-5 1-2 16,2 1-3-16,-9 0 9 0,-5-1 1 0,0 2 5 0,-7-1 2 15,-2-3-3-15,-3 1 1 0,-2-4-1 16,0 1 0-16,-2-3 0 0,0-3-1 0,3 0-7 0,-1-3-4 0,5-2 5 15,-1 0 0-15,4-1 6 0,5-1 5 16,2-2-9-16,3 0 1 0,3-1-2 16,2-1-8-16,3-1 6 0,0 1-1 0,0-1-1 0,0 0 5 15,0 0-4-15,7 0 2 0,2 0 0 0,2 1 0 16,3-1 2-16,6 0 2 0,0 2-2 0,1-2-5 16,4 0 2-1,-1 0-2-15,1 0 0 0,0-2 5 0,-2 2-5 16,3 0 0-16,-4 0-4 0,-3 0-3 0,0 0 4 0,-1 0-1 15,-1 0 4-15,2 0 5 0,-5 0-8 0,0 0 1 16,-3 2-2-16,-2-1-2 0,-1-1 4 16,-1 1 1-16,1-1-4 0,-1 0-5 15,-2 0-5-15,2 0-8 0,-3 0-8 0,3 0-6 0,0 0-11 16,-1-1-11-16,1 0-21 0,-1-3-35 0,0-1-32 0,1 0-74 16,-2-2-197-16,2 1-753 0,-5 2-434 0</inkml:trace>
  <inkml:trace contextRef="#ctx0" brushRef="#br0" timeOffset="29398.8338">32602 13500 2112 0,'0'0'338'0,"0"0"-18"0,0 0-57 0,0 0-55 16,0 0-55-16,0 0-45 0,0 0-42 0,0 0-25 15,0 0-21-15,0 0-16 0,0 0 0 0,0 0-3 16,0 0-2-16,0 0 9 0,-18 26 2 0,13-6 5 16,2-1 6-16,1-1-8 0,1 2-1 15,1-1-1-15,0 0-4 0,1-2 3 0,3-1 1 16,3 0-1-16,3-2 0 0,1-2-1 0,2-2-1 16,2-2 1-16,-2-1 2 0,5-2-3 15,-3-4 1-15,2-1-2 16,-3 0-2-16,2-2 2 0,-2-4-1 0,2-1 3 15,-4-1 5-15,5-2-7 16,-4-2-1-16,0 0-3 0,-2-1-6 0,-2 4 8 0,1-3 1 0,-2 1 1 0,-3 1 1 0,-1 1-3 16,-3 1-1-16,1 3 0 15,-1 0 3-15,1 1-1 0,-2 2 5 0,0 1 1 0,0 0-3 16,0 1 5-16,0 0-5 0,0 0 1 0,0 0 1 16,0 0-8-16,0 1-2 15,0 3-3-15,-2 4-7 0,-1 1 8 0,0 5 1 16,-1 3 3-16,1 2 6 0,-1-1-7 0,-2 5 0 0,2-1-1 15,-2 4-1-15,1-1 3 0,-2 0 1 16,0 1 0-16,0-2-7 0,-1-2 2 0,1 0-2 16,-1 0 0-16,4-2 6 0,-1-2-4 0,0-1 4 15,2-2-5-15,-2-3 0 0,2-2 4 0,1 1-10 16,-1-3-7-16,3 0-25 0,3 0-40 0,-3-2-49 16,4 0-76-16,2-3-182 0,-2-1-923 0,0 0-468 15</inkml:trace>
  <inkml:trace contextRef="#ctx0" brushRef="#br0" timeOffset="30406.0213">33296 13613 251 0,'0'0'580'0,"0"0"-70"16,0 0-41-16,0 0-55 0,0 0-110 15,0 0-90-15,0 0-59 0,0 0-35 0,0 0-23 0,0 0-15 16,0 0-8-16,0 0-10 0,0 0-4 16,0 0-6-16,31-60-8 0,-21 58-2 15,3 2-8-15,0 0-3 0,0 0-5 0,1 0-9 0,0 4-6 16,-3 1-7-16,0 3-5 0,-1 1 4 0,-1 4-1 15,-5 1 6-15,2 2 4 0,-5 3-2 16,0 1 2-16,-1 3 1 0,-3 3-1 16,-4-1 0-16,-4 1 1 0,-1 1-1 15,-4 0-4-15,-2-3 2 0,2-2-7 0,-1-2 2 16,0-1 2-16,3-3-9 0,2-4 6 0,0 0-2 16,4-4-4-16,1-1 7 0,4-2-6 0,-1-2 4 0,3-1 2 15,1-2-1-15,0 0 2 0,4 0-3 16,5 0-2-16,2-2 0 0,5-2-1 0,2-1 3 15,3-2 0-15,2-1 3 0,2-2-7 0,0 1-2 16,1-4 1-16,-6 4-7 0,1-3 10 0,-9 4 0 16,4-4 16-16,-2 1 4 0,1-1-6 0,-1 0 2 15,0-2-16-15,2 0-4 0,-4-1 4 16,3 1-2-16,-2 0 0 0,-1-1 4 0,-1 1 1 16,-1 1 3-16,-1-1-1 0,-1 0-1 15,-5 6-2-15,3-4-3 0,-3 5 2 0,0-2-4 0,-1 3 3 16,-2 6 1-16,0-7-5 0,0 1 9 15,-2 0-8-15,2 0 2 0,0 6 3 0,-11 0-6 16,3 0 5-16,-3 5-4 0,-1 1-22 0,9-3 23 16,-2 7-21-16,1-4 22 15,-3 7 20-15,3-1-22 0,2 2 17 0,-1 0-20 0,3 4 1 16,1-1-3-16,-1 1 3 0,2 1-3 0,4 0-2 16,3 8 7-16,-3-11-11 0,5 11 5 0,0-3 4 15,-1-2-15-15,0 1 17 0,1 0-2 0,-2-7-5 16,0 6 18-16,2-3-16 0,-3 0 7 15,3 1-1-15,-5-4-10 0,3 1 8 0,-5-2-3 16,4 0 6-16,-8-8 1 0,2 8 1 16,-2-7 0-16,0 0-2 0,0 1 8 0,-1-4-7 15,-3 2 2-15,-2-2 4 0,-6 4-20 0,-1-7 18 16,-6 0-8-16,-5-2-7 0,0-1-5 0,1-1-37 16,0-5-15-16,3-1-39 0,1 1-57 15,2-3-101-15,5 3-564 0,6 2-946 0</inkml:trace>
  <inkml:trace contextRef="#ctx0" brushRef="#br0" timeOffset="38093.6196">14517 4967 60 0,'0'0'474'0,"0"0"-19"15,0 0-84-15,0 0-2 0,0 0-32 0,0 0-70 16,0 0-56-16,0 0-47 0,0 0-34 16,0 0-25-16,0 0-11 0,0 0-12 0,-8-25-13 0,8 25-5 15,0 0-13-15,0 0-7 0,0 0-2 16,0 0-11-16,0 0-7 0,-1 1-4 0,1 1-7 16,-1-1-3-16,1 1 0 0,-1 3 0 15,-1 1 3-15,-1 1 3 0,0 2 1 0,1 1 0 16,0 0-3-16,-4 2 1 0,4-1 0 0,1 2 2 0,-3 2 0 15,0 1 3 1,3 3-1-16,-2-1-2 0,-2 3-4 16,3 0-2-16,0 1-1 0,-1 5 1 15,-1-1 1-15,3 5-1 16,-2-3-1-16,0 3-2 0,-1 1-1 0,3 1 0 0,-2 0-2 0,-1-2 0 16,2-1 0-16,2-2 1 0,-1-1-1 0,1-2-1 15,-1-2 0-15,1 0-1 0,0-2 0 0,0-1 2 0,-1-3-1 0,1 0 0 0,0-3-2 16,0 0-1-16,0-4 1 0,1 0-2 15,-1-3 3-15,0-2-3 0,0 0 2 0,0-4 1 0,0 1-3 16,0-1 3-16,0-1 1 16,0 0 1-16,0 0 4 0,0 0 3 0,0 0 3 0,1-3 0 15,0-4 0-15,0-3-5 0,0-5-2 16,3 1-6-16,-2-5-1 0,0 0 1 16,-1-3-2-16,0-2 2 0,3-3 1 0,-4-1-1 15,1-2 0-15,0-2 1 0,-1-3-1 0,-1 2 0 16,2-3 0-16,-1 2-1 0,-1 0 1 15,2 2-1-15,1 3-2 0,-2-1 2 0,0 4 0 0,0 1-1 0,0 2 3 16,0 3-3-16,0 1 2 0,0 3-1 16,0 2 0-16,0 2-1 0,0 1-1 15,0 3 0-15,0 1 3 0,0 1-2 0,0 2 2 0,0 2-1 16,0 1-1-16,0 1 1 0,0 0-1 16,0 0-2-16,-1 0-2 0,1 1 0 15,-1 4 0-15,0 3 2 0,-2 5 5 16,0 5-3-16,1 1 1 0,0 5-2 0,-4 3 1 0,3 3 0 15,-6 2 2-15,2 6-2 0,3 1 1 0,-4 4-1 16,4 3-1-16,-3-1 2 0,5-3-1 16,-2-1-1-16,1-2 1 0,2-5 0 0,-1-4 0 0,0-3 1 15,0-2 0-15,2-6 0 0,-2-1 1 16,1-6-2-16,1-4 0 0,0-1 0 16,0-4-2-16,0-1 2 0,0 0 0 15,0-2 0-15,0 0 2 0,0 0-1 0,0 0 2 0,1-5 1 0,3-2-1 16,-1-4 0-16,-1-3-1 0,3-4 0 15,-1-3-2-15,-3-1 4 0,5-3 0 0,-3-3-2 0,-1-3 4 16,4-1-8-16,-4-4 3 0,1 0 0 16,2-1-1-16,-2 0 4 0,2 2-4 15,-1 2 1-15,-1 1 1 0,3 3-5 0,-4 2 4 16,0 4 1-16,3 3-3 0,-2 2 2 0,-2 2-1 16,3 2 0-16,-1 1 1 0,-1 3 2 0,-1 2-3 15,-1 0 0-15,2 3 0 0,0 1-2 0,0 0 2 16,-2 0 0-16,1 3-2 15,-1 0 3-15,0 1-6 0,0 0-6 0,0 0-7 0,1 0-12 16,0 0-7-16,1 4-15 16,5 2-24-16,-4 3-41 0,5-1-56 0,-1 3-94 0,-3-4-364 0,-2-1-860 15</inkml:trace>
  <inkml:trace contextRef="#ctx0" brushRef="#br0" timeOffset="38820.3978">15127 5089 916 0,'0'0'511'0,"0"0"-243"0,0 0-64 0,0 0 19 0,0 0 3 15,0 0-31-15,0 0-46 0,0 0-45 0,0 0-26 16,0 0-9-16,0 0-5 0,0 0 0 16,0 0-3-16,-18-43-6 0,14 42-4 0,1-1-2 0,-3 1-4 15,-1 0-2-15,3 1-2 0,-5 0-4 0,0 0-1 16,0 0-3-16,-1 1-3 0,-2 2-3 16,1 0-8-16,1 2 0 0,-2 1-3 0,-2-1-3 15,-1 4 0-15,4-3 1 0,-3 2-2 0,0 0-1 16,3 1 7-16,-2 1-8 15,2 1 0-15,-1 0 1 0,-1-2-11 0,5 1 5 16,-4 1 0-16,5-1-2 0,-2 3 4 16,-2 2-1-16,1-2-1 0,1 2 1 15,0 1-4-15,0-1 0 0,0-1 1 0,4 1 1 0,-1 0-2 0,3-1 3 16,-4 0-2-16,7-1-2 0,-2 0 8 16,0 1-7-16,0 1 3 0,2-1 1 0,0 0-7 0,0 0 6 0,0-3-2 15,0 0-1-15,3 0 6 0,0-2-6 16,1 2 0-16,3 0 3 15,1 0-1-15,2 2 5 0,2-2 4 0,0-2-3 16,4 0 1-16,-4-1-4 0,5-1 1 0,-1-1-1 16,2-2 1-16,-2 0-1 0,0-2-1 0,1-1 2 15,1-1-7-15,-3 1 8 16,4-2-1-16,-1-5 0 0,1-1 10 0,-2-1-11 0,2-2 1 16,1 0-3-16,-2-2-4 0,0 0 7 0,-3-4-1 0,0 0 2 15,-2-3-3-15,-1-1 1 0,-1-1 0 0,0-3-1 16,-3 1 4-16,-1-1-4 0,-4 1 1 0,-2 0-2 15,0-2-3-15,-1 3-2 0,0 0 0 16,0-1 0-16,-4 1 0 0,-4 2 0 0,-1-1 0 16,-2 1 0-16,-1 2 0 0,-3 3 0 0,1 0 0 15,-1 4 0-15,-2 0 0 0,-2 3 0 16,1 1 0-16,2 2 0 0,-3 2 0 0,1 1 0 16,3 2 0-16,-2 0 0 0,-1 4 0 0,3 1 0 15,-3 4 0-15,1 3-20 0,2 2-32 16,-1 3-48-16,3 2-102 0,3-2-373 15,3-7-1144-15</inkml:trace>
  <inkml:trace contextRef="#ctx0" brushRef="#br0" timeOffset="41863.9743">10784 6700 1572 0,'0'0'410'0,"0"0"-81"0,0 0-61 16,0 0-49-16,0 0-22 0,0 0-43 0,0 0-34 0,0 0-16 16,-120-32-14-16,111 31-14 0,5-2-10 15,0 2-14-15,2 1-10 0,2 0-9 16,-1 0-11-16,1 0-3 0,0 0-7 0,0 0-4 15,0 0-1-15,0 0-7 0,0 0 0 16,1 0-3-16,4 4 3 0,0 0 1 0,7 2 3 0,5 1 5 16,3 1-3-16,7 0 4 0,4-1-1 15,7-1 0-15,3-2 4 16,6 1-8-16,3 0-1 0,1-3 0 0,-2 2-4 0,1-2 4 16,-4 1-2-16,-4-3 1 0,-3 0 3 15,-3 0-4-15,-5 0 0 0,-5 0-1 0,-3 0-2 16,-6 0 3-16,-3 0 1 0,-5 0 0 0,-3 0-2 0,-5 0 4 15,-1 0 1-15,0 0 3 0,0 0 7 0,0 0-4 0,0 0-1 16,0 0 0-16,-1 0-5 0,-1 0 2 16,0 0-1-16,-2 0-2 0,2 0 3 15,-3 0-7-15,1 0 0 0,3 1-2 0,-2 0-1 16,1 2 3-16,-2-2-2 0,2 1 1 16,-1 3-1-16,-2 0 0 0,2 2 0 0,-3 2 1 0,2 3 2 15,-2 2-1-15,0 2 0 0,0 3-1 16,-2 2-4-16,1 3 6 0,-4 4-1 0,0 0 1 15,-2 3 3-15,-1 2-4 0,1 3 0 0,-4 2 0 16,3 2-3-16,-1 0 3 0,-2 1-2 16,2-1 4-16,2-2-2 0,-1-1 0 0,1-3 0 0,1-1-1 15,2-4 3-15,0-2-2 0,3-2-1 0,-3-4 2 16,5-2-3-16,-2-1 1 0,4-2 2 16,-2-3-2-16,1-2 2 0,2-1-1 15,-1-2 0-15,2-1-1 16,0-1 0-16,1-2 0 0,0-2 1 0,0-2 1 0,0 0-2 0,0 0 4 15,0 0-2-15,0 0 2 0,0 0 2 16,0 0-4-16,0-3 1 0,0-2 0 0,2-2-4 0,2-2-1 16,1-2-8-16,0-4-12 0,0 1-20 0,2-3-38 15,1-1-52-15,1-2-87 0,-3 5-342 16,-1 5-1002-16</inkml:trace>
  <inkml:trace contextRef="#ctx0" brushRef="#br0" timeOffset="42303.212">11664 6929 2761 0,'0'0'222'0,"0"0"-75"16,0 0-58-16,0 0 2 0,0 0 8 15,0 0-6-15,0 0-33 0,0 0-15 0,0 0-11 16,0 0-1-16,0 0 3 0,0 0-7 0,0 0-1 15,0 0-2-15,1 89-8 0,-1-76-1 16,-1 0-3-16,0-1-4 0,0-2 2 0,-1-1-5 16,1 1 1-16,0-4 0 0,-1 0-2 0,2-1-1 15,-2-1 0-15,2-4 2 0,0 0-1 0,0 0 4 16,0 0 0-16,0 0 1 0,0 0 6 16,0 0 1-16,0 0 4 0,0 0 0 0,0-3-6 15,-1-3-3-15,0-1-7 0,0-2-3 0,1-1 1 16,0-3-1-16,0-1 0 0,0-1-2 0,0 0 2 15,-2-1-2-15,2 1 1 16,2 0 0-16,-2 1-2 0,1 1 2 0,0 1-1 0,0 1 1 16,1 3 1-16,0-1-4 0,-1 0 1 0,0 2-1 15,-1 1-2-15,2 2 5 0,-2 0 0 16,0 1-4-16,0 3 4 0,0-1-4 0,0 1-1 0,0 0-2 16,0 0-15-1,0 0-20-15,0 0-36 0,0 0-34 16,0 1-54-16,0 2-103 0,2 1-598 0,-1-1-915 0</inkml:trace>
  <inkml:trace contextRef="#ctx0" brushRef="#br0" timeOffset="42717.5385">12109 6643 2752 0,'0'0'240'16,"0"0"-74"-16,0 0-33 0,0 0-21 0,0 0-15 15,0 0-25-15,0 0-26 0,0 0-18 0,0 0-11 16,0 0-7-16,0 0-3 0,0 0 3 16,0 0-2-16,0 0 3 0,-66 64 1 0,66-51-2 15,0 1 2-15,0-1 1 0,0 2-4 0,1 0 2 16,3 3 3-16,3-2-4 0,4 2 4 0,1 0-3 16,1-1-2-16,4-3 0 0,0 1-3 15,-1-1 1-15,5-1-1 0,-1 0-1 16,0-3-1-16,1 1-1 15,0 0 1-15,-2-2-4 0,1 0 2 0,-2 0 1 16,0-2-4-16,-2 1 5 0,1-1-2 0,-5 0-2 0,2 1 1 16,-4-1-4-16,1 2 4 0,-2-2-1 0,-3 1-1 15,0-1 5-15,-2 0-3 0,-2 0-1 0,2 0 3 0,-4 0-4 16,0-1-1-16,0-1 4 0,0 0-4 0,-5-1 2 16,0 2 2-16,-1-1-1 0,-4-2 2 15,-2 2 0-15,-2-1-2 0,-2-1 0 16,-2 1-1-16,-3-2-7 0,0 0-3 15,2 0-7-15,-1-4-10 0,0 2-6 0,3 0-20 0,1-1-24 16,1-4-36-16,2 0-56 0,1-2-163 0,6 1-798 16,2 1-590-16</inkml:trace>
  <inkml:trace contextRef="#ctx0" brushRef="#br0" timeOffset="43100.9832">12398 6532 2793 0,'0'0'201'0,"0"0"-50"0,0 0-14 0,0 0-19 15,0 0-15-15,0 0-23 0,0 0-34 16,0 0-18-16,0 0-11 0,0 0-2 16,0 0 4-16,0 0-2 0,122-44 0 0,-97 42-1 15,2 0-5-15,4-1-2 0,2 2-1 0,-1-1-1 16,7-1-1-16,-5 2 1 0,4-1 0 0,-3-3 0 15,0 3 3-15,-3-3-1 0,-1 1 2 0,-1 0-1 16,-4-1-3-16,-3 0 1 0,-6 2-1 16,-2 0-1-1,-6 1 3-15,-5 1-1 0,-1 1 1 0,-1 0 4 0,-2 0-2 0,0 0 0 16,0 0 1-16,0 0-3 0,0 0 2 0,0 0 0 16,-2 0-1-16,2 0 0 0,-1 0-4 0,1 0-3 15,-2 0-1-15,2 0-1 0,0 0-3 16,0 0 0-16,0 0-4 0,0 0-5 0,-1 0-8 0,1 0-18 15,-2 0-14-15,0 5-15 0,-4 0-36 0,0 4-45 16,0-1-113 0,-2-2-680-16,5-2-824 0</inkml:trace>
  <inkml:trace contextRef="#ctx0" brushRef="#br0" timeOffset="44812.7853">12232 8967 872 0,'0'0'627'16,"0"0"-173"-16,0 0-90 0,0 0-64 0,0 0-57 16,0 0-58-16,0 0-44 0,0 0-32 15,0 0-21-15,0 0-21 0,0 0-7 0,0 0-6 16,-31-78-9-16,23 78-5 0,0 0-13 0,-2 4-10 16,-1 2-8-16,-2 2 0 0,1 1 2 0,0 3 1 15,0 2 1-15,1 2-1 0,2 1-2 16,1-2 1-16,0 5-2 0,3-4 3 0,0 2 1 15,2 1-2-15,2-3-3 0,0 0-8 16,1 0 6-16,0 0 5 0,0 0 3 0,4-2 6 16,1 0-10-16,3 2-4 0,5-2-2 0,1 1 2 15,4 0 5-15,2-1 3 0,4 1 2 0,5-3-1 16,-1 1-8-16,1 0 1 0,-1 0-6 0,1 0 4 16,0-2-1-16,-3 0-4 0,-1 3 2 0,-2-3-9 15,-2 0 6-15,-2 1 2 0,-1-1-1 0,-7 1 4 16,-1-1-4-16,-3 0-3 0,-2 1-2 15,-2 0-1-15,-1 0 3 0,-2 1 4 0,0 0 3 16,-5 1-1-16,-2 0-4 0,-6 0 0 0,1-1-2 16,-3-2 3-16,-5 1 2 0,-1-3-1 15,0 0 0-15,-3 0-2 0,0-3 2 0,-2 0-1 16,2-3 1-16,-5-2 2 0,4 1-5 0,-1-2 0 16,-2-2-3-16,6-3-1 0,0-2 4 0,0-3 1 15,5-2 1-15,2-1 0 0,0-2-2 16,6-1-3-16,3 0 1 0,2-4-1 0,4 1 2 15,-1-2 0-15,5-2 4 0,3-1-6 0,3 0 2 16,5-1 1-16,1-2-3 0,5 1 7 16,4-3-4-16,4 4 1 0,0-3-2 0,3 1-2 15,0 0 4-15,1-1 1 0,0 2 2 0,0-1 6 16,-3 3-6-16,-3 0-3 0,0 1 0 0,-6 2-3 16,-3 1 9-16,-4 4 1 0,-1-1 0 0,-4 3 1 15,-1 2 0-15,-5 0 1 0,2 1 1 16,-3 0 0-16,-2 2 1 0,0 0-2 0,-3 1-1 0,-3 0-4 15,1 2-1-15,-1-1 4 16,-3 1-7-16,-1 4 0 16,-1-2 0-16,-3 3 0 0,-3 1 0 0,-3 0 0 0,-3 0 0 0,-4 5 0 15,2 0 0-15,-1 2 0 0,2 0 0 0,3 1 0 16,2-2 0-16,1 2 0 16,3 1 0-16,2-1 0 0,2 0 0 0,1 0 0 0,5 0-5 0,0 1-5 15,2 0-12-15,3 2-10 0,0-1-23 0,0 2-28 16,6-1-34-16,1 0-54 0,4 3-101 15,2-4-540-15,-7-4-931 0</inkml:trace>
  <inkml:trace contextRef="#ctx0" brushRef="#br0" timeOffset="45255.146">12840 9156 2071 0,'0'0'1115'0,"0"0"-978"16,0 0-40-16,0 0-7 0,0 0 2 0,0 0 3 0,0 0-18 15,0 0-25-15,0 0-20 0,0 0-13 16,0 0-8-16,0 0-5 0,0 0 3 0,2 2 2 0,-1 1-4 16,-1 0 0-16,-1 2 0 0,0 2 0 15,0 2 0-15,0 0 6 0,-2 3-2 0,0-1-1 16,1 2 2-16,1-1-6 0,-3 1 0 15,3-1 0-15,0-1 1 0,1 0 1 0,0-2-3 16,0-1-3-16,0-1-3 0,1-1 1 0,-1-1 3 16,0-4 2-16,0 2 0 0,0-3 1 15,0 0 0-15,1 0 0 0,-1 0 2 0,0 0 9 16,0-2-12-16,4-2-5 0,-3-3 0 0,1-2 0 16,1-2 0-16,1 1 0 0,-3-1 0 15,1-2 0-15,1-1 0 0,0 0 0 0,-2-1 0 16,-1 1 0-16,0-1 0 0,0 1 0 0,0 0 0 15,0 2 0-15,0-1 0 0,0 1 0 16,-1 2 0-16,-2 2 0 0,2-1 0 0,-2 4 0 16,1-2 0-16,2 3 0 0,-3 0 0 0,1 1 0 0,0 0 0 15,2 2 0-15,-1 0-64 0,1 1-44 0,0-1-68 16,0 1-89-16,0 0-360 0,0 0-1156 16</inkml:trace>
  <inkml:trace contextRef="#ctx0" brushRef="#br0" timeOffset="45660.828">13268 8845 2617 0,'0'0'255'0,"0"0"-51"0,0 0-46 16,0 0-24-16,0 0-23 0,0 0-27 0,0 0-24 15,0 0-22-15,0 0-12 0,0 0-5 0,0 0-7 16,0 0 3-16,0 0-1 0,0 0-1 0,-90 43 6 15,81-28-7-15,1 0-3 0,2 1-2 16,1 1-6-16,1 1 3 0,3-1 1 0,1 2 1 16,0-2-1-16,6 3 1 0,3-4-1 0,2 2 0 15,3-1-1-15,3-2 2 0,0-1 0 16,1 0 2-16,2-3-6 16,-4 0 0-16,-1 0-1 0,3-1-2 0,-6 0 4 15,0-1-3-15,-1-1-1 0,-2-1-1 16,2 1-1-16,-3-2 2 0,-1 2-1 15,-3-1 3-15,3 0-1 0,-4 0-1 0,-1-2-2 0,0 1-2 0,-2-1 0 0,0 1 3 16,0-1 3-16,-3 0 0 0,-1 0 0 0,-5 0-2 16,-1 0 0-16,-3-1-2 0,-2 0 4 15,-1-1-2-15,-2 0 1 0,-5-1 2 0,2-2-4 16,-4 0-1-16,0-1 0 0,-1 1-5 0,4 0-7 0,1 0-9 16,-1-4-13-16,6 1-17 0,-2-1-22 15,6-2-34-15,1 0-38 0,3-1-105 0,5 0-582 16,0 2-899-16</inkml:trace>
  <inkml:trace contextRef="#ctx0" brushRef="#br0" timeOffset="46032.1224">13397 8775 2624 0,'0'0'237'0,"0"0"-35"0,0 0-51 0,0 0-24 0,0 0-24 0,0 0-25 16,0 0-25-16,0 0-19 0,0 0-8 0,0 0-6 16,0 0-4-16,0 0-1 0,124-44-2 0,-99 39-2 15,0 0 3-15,-2 1 3 0,5 0-4 0,-6 1 0 16,2-1-4-16,-6 2-3 0,2-1 5 16,-2 2 0-16,-5 0-2 0,0 0 1 0,-1-2-4 15,-6 3 4-15,1-1 0 0,-2 0 1 0,0 0 0 16,-4 1-1-16,0-2-1 0,0 2 2 15,-1 0-4-15,0 0 6 0,0 0 2 0,0 0-2 0,0 0 1 16,0 0-4-16,0 0-2 0,0 0-3 16,0 0 0-16,0 0-2 0,0 0-2 0,0 0 3 15,0 0-7-15,0-1 4 0,0 1-3 16,-1 0-6-16,1 0-12 0,-1 0-29 0,1 0-43 16,-3 0-58-16,-4 0-106 0,4 1-768 0,-2 2-765 0</inkml:trace>
  <inkml:trace contextRef="#ctx0" brushRef="#br0" timeOffset="49514.5102">13764 11225 409 0,'0'0'494'0,"0"0"-86"16,0 0-45-16,0 0-22 0,0 0-40 15,0 0-53-15,0 0-39 0,0 0-42 0,0 0-35 0,0 0-15 16,0 0-21-16,0 0-8 0,-2-71-6 15,4 67-15-15,-1 3-2 0,0-1-7 16,0 2-7-16,0 0 0 0,-1 0-10 0,2 0-5 16,-2 0-9-16,0 0-7 0,0 0-7 0,0 0-7 15,0 0 1-15,0 2-7 0,0 3 6 0,0 1 4 16,0 5-1-16,2 1 9 0,-2 3-4 0,0 2-1 16,-2 3 2-16,-1 1-7 15,1 1 5-15,2 1-1 0,-2 1-2 0,-1 1 7 0,0 1-6 16,1 0-2-16,0 2 2 0,-1-1-5 0,0 3 1 15,0-1-2-15,2 2-1 0,-5 0-4 16,4 0 0-16,-3-2 0 0,0 1 0 0,2-2 0 0,-4-1 0 16,5-2 0-16,0 0 0 0,-3-4 0 15,3 1 0-15,0-2 0 0,-1-2 0 16,0 0 0-16,1-2 0 0,1-1 0 0,1-3 0 16,-3-1 0-16,1-2 0 0,0-2 0 0,1-2 0 0,1-2 0 15,0 0 0-15,0-2 0 0,0 0 0 0,0-1 0 16,0 1 0-16,0-1 0 0,0 0 0 15,0 0 0-15,0 0 0 0,0 0 0 16,0-2 0-16,0-2 0 16,1 0 0-16,1-3 0 0,0 0 0 0,1-2 0 0,-2 0 0 15,4-1-18-15,-1 0-47 0,2-2-24 0,1-2-34 0,6 0-40 16,0 0-57-16,2-3-139 0,-2 5-610 0,-4 4-754 16</inkml:trace>
  <inkml:trace contextRef="#ctx0" brushRef="#br0" timeOffset="50097.2962">14314 11356 1293 0,'0'0'410'0,"0"0"-90"0,0 0-53 0,0 0-32 15,0 0-22-15,0 0-46 0,0 0-43 0,0 0-26 16,0 0-20-16,0 0-8 0,0 0-3 0,0 0-6 15,0 0 2-15,2-96-9 0,-2 92-4 0,0 3-7 16,-2 0-6-16,1 0-4 0,-1-1-6 16,-3 1-1-16,2 0-4 0,-4 1-6 0,3 0 0 15,-4 0-4-15,-3 1 2 0,2 3 0 0,-1 2 1 16,-1 1 3-16,0 1-4 0,1 0-1 0,-3 5 0 16,-1-2-2-16,2 0 4 0,0 0-3 15,2 2 0 1,-1 1-2-16,2 0-4 0,0 0 0 0,5-1-2 0,-3 1 2 0,3 0 0 15,-1 2 0-15,3 0 0 0,2 0-2 0,-1 2 0 0,2-2 1 16,-1 0-2-16,0 0 1 0,1-1-1 16,1 0 0-16,3-1-1 0,-2 0-2 0,5-1 3 15,-4-2 0-15,4 0 0 0,3 1 2 0,-1-3-3 16,2-2 0-16,4-1 0 0,-3-3 4 0,5 0-4 16,-2-3 5-16,2 0 2 0,0 0-5 15,2-1 5-15,0-3-4 0,-1-3-3 0,0-2-2 0,-2-1 0 16,0-2 0-16,1-2 0 0,-4 0 0 15,4 0 0-15,-6-2 0 0,2 1 0 0,-1-2 0 16,-3 1 0-16,0-2 0 0,-3 0 0 0,-1 0 0 16,0-1 0-16,-3 1 0 0,-2 1 0 15,-1-1 0-15,0 2 0 0,0 0 0 0,-3 0 0 16,-4 1 0-16,1-1 0 0,-6 2 0 0,4 2 0 16,-2 0 0-16,-3 1 0 0,1 6 0 0,-1-2 0 15,-5 4 0-15,0 0 0 0,2 3 0 0,-4 0 0 16,1 0 0-16,0 6 0 0,-1 1 0 15,1 2 0-15,0 1 0 0,2 3 0 0,1-1 0 16,3-1 0-16,-3 1-16 0,5 1-62 16,0 0-52-16,2 1-102 0,6-4-385 0,-2-3-1166 15</inkml:trace>
  <inkml:trace contextRef="#ctx0" brushRef="#br0" timeOffset="52680.2146">23518 10704 0 0,'0'0'0'0,"0"0"325"0,0 0 118 16,0 0-35-16,0 0-34 0,0 0-37 0,0 0-36 0,0 0-42 15,0 0-38-15,0 0-37 0,0 0-30 16,0 0-19-16,-5-55-15 0,5 55-15 0,0 0-23 16,0 0-17-16,0 0-19 0,0 0-13 0,0 0-3 15,0 0-4-15,0 0-2 0,0 1-1 0,0 2-7 16,0-1 2-16,0 1 4 0,0 3 1 16,0 1 5-16,0 2-2 0,4 2-5 0,-4-1-4 15,0 4-1-15,0-1-2 0,0 2 2 0,0 0 1 16,1 3-3-1,-1 0 2-15,0 2-6 0,0 2-4 0,1 0 6 16,-1 1-3-16,-2 4 3 0,-2 1 5 0,1 1-8 0,1 0 2 16,-3 2-3-16,3 1-4 0,-2-1 3 0,0 1 1 15,2-1-2-15,0 0 0 0,1-2-2 0,0 0-4 16,2-1 2-16,-1-2 3 0,0-1-5 0,0-2 0 0,1-1 0 16,-1-6 0-16,0 0 0 0,0-2 0 0,2-2 0 15,-1-2 0-15,3-1 0 0,-3-3 0 16,0 0 0-16,0-2 0 0,0 0 0 0,0-1 0 15,-1-3 0-15,0 0 0 0,0 1 0 16,0-1 0-16,0 0 0 0,1 0 0 0,-1 0 0 16,0 0 0-16,0 0 0 0,0 0 0 0,0 0 0 15,0 0 0-15,0 0 0 0,0-1 0 16,0-1 0-16,0-3 0 0,1-1 0 16,-1 1 0-16,0-3 0 0,3 1 0 0,-3-1 0 0,2-1-43 15,0 0-26-15,1 0-30 0,4-1-47 16,0-1-59-16,-2 0-142 0,1 1-793 0,-3 4-617 0</inkml:trace>
  <inkml:trace contextRef="#ctx0" brushRef="#br0" timeOffset="53365.9722">24198 10618 891 0,'0'0'452'0,"0"0"-64"0,0 0-55 16,0 0-29-16,0 0-40 0,0 0-53 0,0 0-53 16,0 0-37-16,0 0-23 0,0 0-14 0,0 0-14 15,0 0-6-15,0 0-4 0,0 0-11 16,-128-55 4-16,116 56-3 0,3 2-5 0,0-1-5 15,4 0-12-15,-1 1-7 0,5-1-6 0,0 0-2 16,1-1-3-16,0 1-3 0,0 2 0 16,2 0 0-16,8 3 5 0,0-2 4 0,7 2 4 15,4-2 6-15,4 0-9 0,6 1-6 16,4 0-6-16,0 0-8 0,4-1 8 0,0-2-1 0,1 1 2 16,-1-1 4-16,-3 1-7 0,2-1 0 15,-6 1-3-15,-3-1-3 0,-6 1 6 0,-1 0-2 16,-5-1 2-16,-6-1-1 0,-4 0-2 0,-4 1 0 15,-3-1 0-15,0 0 3 0,0 2-2 16,0 2 3-16,-1-1-1 0,-5 3-4 0,0 1 7 0,-3 0 1 16,-3 2 2-16,-1 1 6 0,-1 0-8 15,0 3 2-15,-3 1-3 16,3 2-4-16,-3 0 4 0,-1 1 1 0,2 0-2 0,0 2-1 0,-4 0 0 16,3 2-2-16,-3 2 1 15,1 2 1-15,0 2 1 0,-1 0-5 0,1 1 0 16,1 0 0-16,2 1 0 0,1-1 0 0,3-1 0 15,0-2 0-15,3 0 0 0,-2-2 0 0,3-1 0 0,0-1 0 16,3-1 0-16,-1-3 0 0,1-3 0 16,0-1 0-16,3-4 0 0,0 1 0 0,-2-2 0 15,2-2 0-15,2 1 0 0,-1-3 0 0,0 0 0 16,0-2 0-16,1 0 0 0,-1-1 0 0,1 0 0 16,-1-2 0-16,1 0 0 0,0 0 0 15,-3 0 0-15,3 0 0 0,0-1 0 0,-1 1 0 16,1-1 0-16,-1 0 0 0,1 0 0 0,0 0 0 15,-2 0 0-15,0 0 0 0,1 0 0 0,-4 0 0 16,4 0 0-16,0 0 0 0,-1-2-35 0,2-1-34 16,0-3-44-16,0-1-62 0,2-2-97 15,0 1-352-15,4 2-1111 0</inkml:trace>
  <inkml:trace contextRef="#ctx0" brushRef="#br0" timeOffset="53744.0472">24842 10961 1692 0,'0'0'1040'0,"0"0"-796"0,0 0-86 15,0 0-32-15,0 0-22 0,0 0-4 16,0 0-18-16,0 0-11 0,0 0-8 0,0 0-15 16,0 0-7-16,0 0-8 0,0 0-1 15,0 0-2-15,6 94-6 0,-12-78-2 16,5 0-4-16,-3 0-4 0,-1-2-2 0,4-2-6 0,-1 1-1 15,1-2-2-15,1-3-2 0,0-1 4 0,-1-1 1 16,1-2-1-16,0-1-2 0,0-2 1 0,0 0-1 16,0-1 3-16,0 0 5 0,0 0 3 0,0 0 4 15,0 0 4-15,0-4-8 0,2-3 1 16,0-1-15-16,1-2 0 0,2-3 0 16,-2-2 0-16,3-1 0 0,-2-1 0 0,1-2 0 15,0 0 0 1,0 1 0-16,1 1 0 0,-3 1 0 0,0 1 0 15,0 2 0-15,-2 3 0 0,1 2 0 0,1 1 0 0,-2 2 0 0,-1 2 0 16,0-1 0-16,0 3 0 0,0 1 0 16,0 0 0-16,0-1 0 0,0 1 0 0,0 0 0 0,1-1-12 15,0 1-48-15,1 0-23 0,6 0-43 0,0 2-70 16,2 1-166-16,-1-2-887 0,-3 0-542 0</inkml:trace>
  <inkml:trace contextRef="#ctx0" brushRef="#br0" timeOffset="54163.516">25491 10792 2703 0,'0'0'265'0,"0"0"-62"0,0 0-43 0,0 0-30 16,0 0-27-16,0 0-23 0,0 0-16 0,0 0-16 16,0 0-11-16,0 0-6 0,0 0-10 0,0 0 0 15,0 0-1-15,0 0-2 0,-111 51 0 0,102-39-8 16,4 1-2-16,-1 0-4 0,4 2-1 15,1-1 4-15,1 0-1 0,0-1 2 0,1 2-1 16,5-1-3-16,3 2 1 0,-1 1-2 16,5 1 2-16,1 0-2 0,2 0 1 0,-1 0 2 31,1-2-8-31,-1 1 6 0,-3-2-4 0,7 1-1 0,-4-1 5 0,1-1-9 16,-1 0 5-16,-1 0 1 0,0 1-2 0,1-2 6 0,-3 2-3 0,0-1 0 15,-3-1 0-15,-1-1-4 0,-3 0 0 16,-1-1-1-16,-4 0 1 0,0-1 2 0,-3-2 2 15,-3 2 1-15,-3-2-2 16,-2-1 6-16,-1 2-4 0,-4-4-1 0,-2 1 3 0,0-1-6 0,-1-2 3 16,-3-1 0-16,2 0 1 0,-1-2 5 15,-1 0-5-15,0-2 2 0,2 2-5 0,-1-1-8 0,1-3-7 16,2-1-10-16,1-2-10 0,0 0-16 16,1-2-16-16,5-3-28 0,2 0-46 0,4-2-72 15,2 1-261-15,3 5-848 0</inkml:trace>
  <inkml:trace contextRef="#ctx0" brushRef="#br0" timeOffset="54504.9275">25772 10753 2519 0,'0'0'237'0,"0"0"-28"0,0 0-37 16,0 0-34-16,0 0-15 0,0 0-29 15,0 0-23-15,0 0-17 0,0 0-14 0,128-40-7 0,-102 40-4 16,3-1-4-16,3 1 1 0,3 1-1 16,0-1 0-16,1 0-6 0,0 0 0 0,-2 0-3 15,-2 0-2-15,-6 0 6 0,0 0-5 0,-1 0 2 16,-4 0-1-16,-3 2-3 0,-5-2 2 0,-4 0-4 16,-4 0 2-16,-1 0 0 0,-3 0-1 15,-1 0-1-15,0 0 0 0,0 0-3 0,0 0 2 16,0 0 0-16,0 0 0 0,-1 0-8 0,0 0-2 15,1 0 0-15,-2 0 0 0,2 0 0 16,-1 0 0-16,0 0 0 0,-2 0 0 0,0 0 0 16,-1 0 0-16,2-2 0 0,-1 2 0 15,-1 0 0-15,-2 0 0 0,0 0 0 0,-2 0-40 0,-1-1-22 16,-2 1-27-16,-1 0-52 0,-5 1-96 16,4 2-468-16,4-2-1114 0</inkml:trace>
  <inkml:trace contextRef="#ctx0" brushRef="#br0" timeOffset="76304.7032">29879 5082 705 0,'0'0'467'0,"0"0"-94"0,0 0-11 0,0 0-32 16,0 0-86-16,0 0-61 0,0 0-40 0,0 0-25 16,0 0-24-16,0 0-16 0,0 0-2 15,0 0-14-15,-40 0-4 0,40 0-2 0,0 0-11 16,0 0 1-16,0 0-5 0,0 0-8 0,0 0 2 15,2 0-8-15,0 0-4 0,4 0 0 0,1 0-4 16,4-1-1-16,3-3-1 0,0 2-2 16,4-2-4-16,1 1 2 0,0 1-4 0,0 0-1 15,-2 1 3-15,1 1-8 0,2 1 0 0,-3 1 0 16,-1 2-8-16,1 0 8 0,-5 1-3 16,1 1 0-16,0 1 5 0,-4 1-6 0,-3 1 3 15,0 2-3-15,-2 1 0 0,-4 0 2 0,-1 3 0 0,-7 1 1 16,-2 2 1-16,-4 2-1 15,-5-1 2-15,-1 3 1 0,-5 0-2 0,0-1 1 16,-4 0-1-16,3-2 2 0,-2-1-2 0,-1 0 0 16,2-2 0-16,1 0 0 0,-1-1 1 0,5-3-1 15,1 3 0-15,3-3-3 0,5 0 1 16,2-3-1-16,1-1 0 0,2-3 2 0,6-1-1 16,1-1-1-16,1 0 0 0,0-1 0 0,0 0 0 0,3 2 3 15,5-3 2-15,2 0 2 0,0 1 1 16,2-2-1-16,4 0-1 0,-2 1-1 0,4-1-2 15,1 0 1-15,-1 0-1 0,3-1 0 16,0-1-1-16,-2 1-1 0,-1 0 0 0,1 1 0 16,-1-1 0-16,-2 1 0 0,1 0-1 0,-2 0 0 15,-1 0-3-15,-3 0 3 0,1 0 1 0,-1 0-2 16,-2 0 3-16,1 0-5 0,-2 0-4 0,0 0-6 16,-3 1-8-16,3-1-6 0,-1 0-7 15,-2 0-8-15,3 0-12 0,-2 0-24 0,0 0-30 16,2-2-43-16,-3-1-76 15,1-1-200-15,0 0-701 0,-2 1-425 0</inkml:trace>
  <inkml:trace contextRef="#ctx0" brushRef="#br0" timeOffset="76866.7157">30419 5152 2216 0,'0'0'214'16,"0"0"1"-16,0 0-5 0,0 0-34 0,0 0-45 15,0 0-40-15,0 0-30 0,0 0-19 16,0 0-6-16,0 0-6 0,0 0-4 0,0 0-2 0,0 0-2 16,0 0-2-16,65-60 1 0,-50 55-3 15,-1 3-2-15,1-1-2 0,-1 0-3 16,-2 3-3-16,3 0 0 0,-3 0-3 0,-1 3-3 0,0 1-1 15,-2 2-2-15,-1 1 1 0,-3 2 2 0,4 1 0 16,-6 2 3-16,1 2-4 0,-3 3 2 16,0 1 1-16,-2 3-1 0,-6 2 4 15,-4 2-1-15,0-3 1 0,-6 4 1 16,0-2 1-16,-3 0-1 0,-6 2-3 0,5-4 1 0,-7 3-6 16,3-4 5-16,-3-1-1 0,0-1 2 0,4-4 4 15,1-3-5-15,-2 0 1 0,4-4-1 16,3-3-4-16,4-2 4 0,2 1 0 0,1-1-1 15,4-2 1-15,3-1 1 0,1 0 1 16,2 0 0-16,1 0 3 0,0 0-5 0,0 0-1 0,0 0 0 16,0 0-6-16,5 0 4 0,-1-2 0 0,3-2-2 15,3 2 7-15,0-2-7 0,0 3-1 16,2 0 0-16,-1 1-3 0,-1-1 4 16,3 1 0-16,2 0 1 0,-1 0 4 15,-2 1-5-15,4 2-1 0,-4 0 1 0,1 3-1 16,1-2 1-16,-2 2-1 0,0-2 2 0,-2 2-8 0,0-1 7 15,1-1 2-15,-3 2-4 0,-1-1 11 0,-2 1-11 0,3-2-5 16,-4 1-8-16,1-1-23 0,-2-1 0 0,2 0-14 16,-2-1-19-16,-1 0-21 0,1 0-46 15,2-2-70-15,-2 0-205 0,2 0-750 16,-2-2-406-16</inkml:trace>
  <inkml:trace contextRef="#ctx0" brushRef="#br0" timeOffset="77157.4269">30833 5343 2621 0,'0'0'174'0,"0"0"-57"0,0 0-11 16,0 0-15-16,0 0-26 0,0 0-10 0,0 0-4 0,0 0 6 16,0 0 3-16,0 0-14 0,0 0-6 15,0 0-5-15,0 0-14 0,0 0 6 0,15 85-5 16,-15-77-6-16,0 1 2 0,0-1-9 0,0 2-1 15,0-1-1-15,0 0-5 0,-1-2 6 16,-1-3-1-16,1 2 0 0,-5-1-2 0,5-1-2 0,-1 1-10 16,0-2-19-16,-2-1-27 0,3-2-50 15,1 0-49-15,-1 0-98 0,1-1-589 0,0-2-881 16</inkml:trace>
  <inkml:trace contextRef="#ctx0" brushRef="#br0" timeOffset="77548.5516">31205 5154 2001 0,'0'0'288'0,"0"0"-21"0,0 0-23 16,0 0-48-16,0 0-77 0,0 0-46 0,0 0-33 16,0 0-13-16,0 0-3 0,0 0 0 0,0 0 5 15,0 0-3-15,0 0 2 0,-35 44-4 16,28-35-3-16,3 0-1 0,-2 2-2 0,1 0-2 15,1 0-2-15,2 0-8 0,1 0 1 16,0 0-1-16,1-1 2 0,1 2 6 0,0-1-1 0,1-1 0 16,4 1-1-16,-1 1-3 0,3-1 1 0,1 0-1 15,-1-2 0-15,3 2 0 16,-2-2-2-16,2 1 0 0,1-1-2 16,-2 0 1-16,0 0-4 0,-1 0-1 0,-4-1-1 0,2 2-4 15,-4-1 4-15,3 0-1 0,-3-1 1 0,-1 0 3 16,2-1-2-16,-2 0-2 0,-2 2 1 15,0-3-2-15,0 0 2 0,0 2 2 0,-6-2 1 16,2 0 0-16,-4-1 0 0,4 2 2 0,-6-1 0 16,-2-1 0-16,-3 0-3 0,1-1 0 0,-3-2-6 15,3 0-3-15,-3-2-6 0,2 0-7 0,0 0-7 16,0 0-8-16,0 0-15 0,4-6-20 0,0 1-27 16,1-1-43-16,1-1-75 0,0 0-205 0,6 0-695 15,1 4-350-15</inkml:trace>
  <inkml:trace contextRef="#ctx0" brushRef="#br0" timeOffset="77916.8171">31313 5132 2330 0,'0'0'154'0,"0"0"4"0,0 0 18 16,0 0-5-16,0 0-50 0,0 0-41 15,0 0-25-15,0 0-12 0,0 0-4 0,117-3-4 0,-99 2-8 16,2 1-6-16,0 0-4 16,-1 1-4-16,-3-1 0 0,-2 0 0 0,-2-1-1 15,-1 1-2-15,-1 0 0 0,-2 0 2 0,-2 0-2 16,0 0 3-16,-1 0-1 0,-3 0 4 16,-1 0 0-16,0 0 0 0,-1 0 5 0,0 0 0 15,0 0-1-15,0-1 1 0,0 1-4 16,-1 0-2-16,0 0-4 0,0 0-4 0,1 0-1 0,0-2-3 15,0 2-2-15,0 0 2 0,0 0-3 0,0 0 0 16,0 0 0-16,0 0 0 0,0 0-4 16,0 0-3-16,0 0-6 0,-1 0-12 0,1 0-11 0,0 0-18 15,-3-1-24-15,2 1-37 16,0-1-71-16,1 0-154 0,-1 0-317 0,0 1-1002 16</inkml:trace>
  <inkml:trace contextRef="#ctx0" brushRef="#br0" timeOffset="79349.9918">33010 3601 510 0,'0'0'386'0,"0"0"-18"0,0 0-21 16,0 0-9-16,0 0-47 0,0 0-46 0,0 0-51 0,0 0-36 16,0 0-27-16,0 0-21 0,0 0-12 0,0 0-10 15,-13-30-13-15,13 28-7 0,0-1-6 0,3 0-9 16,-3 1-11-16,2 0-10 0,-1-1-12 16,4 1-8-16,-2-1-4 0,1 2-5 0,1 0-1 15,0 1 0-15,3 0-3 0,0 0 0 0,1 4-1 16,1 2-2-16,0 2 2 15,0 2 2-15,-1 2 1 0,-1 0 2 0,-1 3 1 0,-1 3-2 16,-3 1 3-16,-3-1 0 0,0 4 1 16,-3 1 5-16,-6-2 2 0,-3 3-1 0,-3-1 1 15,3-3-6-15,-5 1-2 0,3-3 1 0,-4 0-1 16,3-2 4-16,-1-3-4 0,3-2 2 16,2 0-1-16,1-3-1 0,2-2-2 0,1-1 1 15,3-2-3-15,2-2 0 0,2 1-2 0,0-1 1 0,0-1-2 16,3 0 4-16,5 0 2 0,3 0-1 0,2-4 3 15,7 0-6-15,4-2-1 0,5-1-3 0,0-4-1 16,7 0 5-16,-1 0-2 0,2-5 1 16,-2 1 1-16,1-2 0 0,0 0 1 0,-4-3 3 15,-9 6-3-15,0 0 2 0,-6 4-1 0,-5-2 13 16,3 1 0-16,-1-2 0 0,-2 2 3 0,0-3-11 16,-2 3 4-16,0-2 2 0,1 0 1 15,-2 1-2-15,-1 0 3 0,-1 1 0 0,1-1-3 16,-7 7 2-16,3-10-8 0,-2 9-1 0,-1-2 1 15,2 2-2-15,-3-2 0 0,-3-1-3 16,-5-2-1-16,-5 1-16 0,2 9 1 0,-1 1 0 16,-2 1 2-16,3 5 15 0,2 3 0 0,-1 1-4 15,3 3 0-15,1 1 0 0,2 0-1 0,-3 0 3 16,6 3 1-16,1 0-1 0,1-1 2 16,-1 3-1-16,4-1-2 0,3 1 3 0,-2-5-2 15,-2-4 0-15,4 1 0 0,-4-3 11 16,1-1 4-16,4 9-3 0,-2-8-2 0,1 6-13 15,4 1-1-15,-7-10 0 0,5 9 1 16,-4-5 0-16,1-1-3 0,6 6 4 16,-7-6 3-16,1-1-1 0,4 8 7 0,-4-8-8 0,-2 0-2 0,5 7 3 15,-5-8-11-15,0-1 10 0,-1 1 1 0,-3-6 2 16,2 6 5-16,-2 0-5 0,2 2 0 16,-1-1 1-16,-1-7-8 0,0 0 10 15,0 0-1-15,-3 5 0 0,-7 3 5 0,-2 2-3 0,-8-1-19 16,1-4 2-16,-2-2 1 0,-2 1-8 15,-2-2 16-15,5 0-7 0,-2 1-14 0,3-3-3 16,3 0-22-16,0 1-36 0,4-1-57 0,4 0-156 16,1 0-700-16,2 0-778 0</inkml:trace>
  <inkml:trace contextRef="#ctx0" brushRef="#br1" timeOffset="128293.8138">33503 1630 0 0,'0'0'0'15,"0"0"67"-15,0 0 329 0,0 0-17 16,0 0-61-16,0 0-31 0,0 0-32 0,0 0-23 16,0 0-9-16,0 0-31 0,0 0-35 0,0 0-32 15,4-20-30-15,-3 15-6 0,-1 5-19 0,0 0-11 16,0 0-2-16,0 0-21 0,0 0-4 15,0 0-14-15,0 0-6 0,0 0-9 0,0 0-7 16,0 0 6-16,0 0-5 0,0 0 17 0,0 0 5 16,0 0 0-16,0 0 8 0,-2 2-17 15,-8 8 10-15,-4 5 4 0,-2 4-24 0,-1-3 12 16,3 4-13-16,-1 0-3 16,1 1 20-16,1-1-3 0,0 0 3 15,3-1-3-15,-4-1-3 16,3 0-3-16,-1-1-5 0,0 1 4 15,2-2-7-15,-2-1 8 0,0 1 1 0,4 0-6 0,-3 0 15 0,3-2-15 0,0 0 3 16,-2 2 2-16,3-3-11 0,0 0 8 16,1 1-3-16,0-3-1 0,2 2 7 0,-1-3-4 15,1 0 2-15,-2 2-1 0,3-1-3 0,-2-1 5 0,1-1-3 0,-1 1 1 16,0 0 1-16,2-1-1 0,-2-1 0 16,1-1 1-16,1-2 1 0,-2-1-5 0,4 1 2 0,-2-1-2 15,1-1-8-15,0-2 13 0,2 1 0 0,0-1-3 16,0-1 15-16,0 1-13 0,0-1 4 15,0 0 4-15,0 0-2 0,0 0 2 16,0 0 0-16,0 0 2 0,0 0 1 0,0 0-1 16,0 0-4-16,0 0-5 0,0 0-3 0,0 0-8 15,0 0-3-15,0 0-2 0,0 0-18 0,0 0 0 16,0-1-15-16,0 1-22 0,0-1-15 16,-1-1-34-16,2 1-39 15,2 0-118-15,-1-1-114 0,0 0-232 0,-1 1-533 16</inkml:trace>
  <inkml:trace contextRef="#ctx0" brushRef="#br1" timeOffset="128908.0494">33402 1780 0 0,'0'0'410'0,"0"0"56"0,0 0-13 16,0 0-76-16,0 0-103 0,0 0-63 0,0 0-50 15,0 0-38-15,0 0-39 0,0 0-29 0,0 0-21 16,0 0-16-16,0 0-9 0,0 0-7 0,0 0 2 15,0 0 3-15,0 0 11 0,0 0 16 16,0 0 11-16,0 3 7 0,6 2 3 0,-2 1-6 16,2 0-4-16,1 1-9 0,0 1-4 15,0-1-5-15,9 9-8 0,-8-8-2 0,6 6-6 16,0 2-2-16,-2-3-7 0,1 3 3 16,-1-1-4-16,-1 0 1 15,0 1 7-15,2 0-9 0,-3-1 2 0,2 1 0 16,0 0-8-16,-1 0 9 0,-1-1-2 15,0 0-2-15,-1 0 5 0,-1-1-4 0,1-1 1 0,-1-1 2 16,-5-6-3-16,6 6 0 0,-4-3-2 0,-2-2 9 0,4 7-2 16,-4-9 5-16,0 1 0 0,1-1-10 15,-4-5 3-15,0 0-6 0,1 6 35 0,1-1 0 16,0 1 0-16,-1 0 2 0,-1-6-33 0,0 0 0 16,0 0-3-16,0 0-12 0,0 0-24 0,0 0-39 0,0 0-50 15,0 0-83-15,0 0-74 0,0 0-130 16,0 0-300-16,0 0-537 0</inkml:trace>
  <inkml:trace contextRef="#ctx0" brushRef="#br1" timeOffset="129384.4425">33345 2304 609 0,'0'0'399'0,"0"0"-50"0,0 0-27 0,0 0-22 0,0 0-81 16,0 0-61-16,0 0-42 0,0 0-28 0,0 0-27 0,0 0-24 15,0 0-9-15,0 0-6 0,0 0 0 16,0 0 4-16,-34 9-8 0,37-9-2 0,-1 0-1 0,-1 1-1 16,1-1 7-16,-2 0 15 0,2 1 32 15,1 1 21-15,0 0 2 0,2-1-5 0,0 2-25 16,5-1-9-16,0 0-3 0,-1-1-5 15,-3 1-7-15,6-1-11 0,-5 0 11 0,10-1-5 16,-3 0-11-16,5 0-1 16,-4 0-25-16,5 1-5 0,6-1-1 0,-1-1-9 15,3-3 6-15,-3 2 3 0,-1 1 4 16,2-3 6-16,0 1-2 0,0-2-2 0,-2 2 2 16,-4 0 32-16,1 0-3 0,-3 1 5 15,0-1 2-15,1 0-36 0,-13 1 12 0,9-2 2 0,-8 3 3 0,0-1-5 0,1 1 3 16,-8 1-2-16,0 0-2 0,0 0 2 15,0 0-4-15,0 0-2 0,0 0-1 0,0 0 11 16,0 0-11-16,0 0-1 0,0 0-4 0,0 0-7 16,0 0-8-16,0 0-18 0,0 0-30 0,0 0-46 15,0 0-57-15,0 0-112 0,0 0-229 16,0 0-855 0</inkml:trace>
  <inkml:trace contextRef="#ctx0" brushRef="#br1" timeOffset="130388.0915">32964 1170 125 0,'0'0'509'0,"0"0"-69"15,0 0-27-15,0 0-51 0,0 0-64 16,0 0-86-16,0 0-58 0,0 0-55 0,0 0-42 16,0 0-31-16,0 0-20 0,0 0-6 0,-7-7-7 15,7 8 1-15,1 4 16 0,-2 2 10 16,-1 1 8-16,1 4 5 0,-1 0-14 0,1 2 7 16,0 3-1-16,-1 3 2 0,-1 2 6 0,2-1-4 15,-1 3 1-15,-1-1-1 0,-2 2-2 0,2 0-7 16,0-1-5-1,-2-2-9-15,2-1 0 0,-1-3 5 0,-1-3 0 16,2-1 4-16,-4-2 1 0,5-4 4 16,0-1-2-16,-1-2 2 0,0-1 8 0,3-1 5 15,0-2 12-15,0-1 10 0,0 0 5 0,-1 0-1 0,0-1-11 0,-2-5-14 0,-2 0-17 16,3-3-10-16,-5-4-2 0,3-1-8 0,-2-5-7 16,0-3 8-16,0-4 0 0,-1-1 2 15,2-3 5-15,2-3-9 0,-2-1-3 16,4-1 7-16,-1-1-4 0,1 2 4 0,0-1-3 15,1 3-7-15,1 0-1 0,5 4-8 0,1 0 0 16,4 3 9-16,-1 2-2 0,7 2 3 16,-3 2-6-16,6 1-5 0,-2 4 0 0,2 1 12 0,0 3 4 15,-1 2-2-15,-1 2 4 0,0 2-17 0,-2 4 2 16,-3 0-2-16,3 0-2 0,-4 5 9 16,-1 4-2-16,-1 1 1 0,-2 2 6 0,-1 5-6 0,0 1 11 15,-3 2 12-15,0 0-1 0,-4 4 4 16,1-2-6-16,-1 2-10 0,-5-1 3 0,0 0 7 15,-4-1 2 1,1-1 1-16,-2-2 1 0,0 1-8 16,0-4 5-16,-2 0 2 0,3-2-7 0,-3-1 12 0,2-4-5 0,1 2-1 15,-3-2 5-15,1-1-14 0,0-1-2 0,3-2-7 16,-2-1-24-16,0 0-28 0,2 1-49 0,2-3-94 0,0 1-95 16,3-2-231-16,2-1-646 0</inkml:trace>
  <inkml:trace contextRef="#ctx0" brushRef="#br1" timeOffset="131106.3371">33412 978 495 0,'0'0'140'0,"0"0"-62"15,0 0 74-15,0 0 59 0,0 0 32 0,0 0-3 16,0 0-52-16,0 0-27 0,0 0-49 15,0 0-2-15,0 0-7 0,0 0-19 0,0 0 3 16,-22 131-7-16,17-107-29 0,-3-2-9 16,1 4-2-16,-5-1-6 0,2 3 9 0,-3-4 2 15,3 1-16-15,-1-3-7 0,1-1-7 0,1-3-7 16,1-4 6-16,0-1 5 0,1-4-13 0,3-4 5 16,1 0-6-16,1-1 6 0,-1-3 31 0,2-1 18 15,0 1 31-15,1-1 8 0,0 0-5 16,0-1-27-16,-2-4-30 0,-1-4-23 0,2-1-16 15,-2-5 4-15,1-4-8 0,2-3-6 0,0-4-3 16,0-4-10-16,2-2 8 16,3-4 6-16,3-3-9 0,2 0 9 0,2 0-8 0,0-2 4 15,2 3 4-15,1 5 0 0,-3-2 10 0,1 13-13 16,-2 0 1-16,-2 8-7 0,-1 3 4 0,1-1 4 16,-5 6 6-16,10-8 8 0,-8 8-10 15,3-2-6-15,6-4-9 0,-8 6-11 0,0 1-3 16,9-1 13-16,-9 3 4 0,2 1 8 15,6 1 5-15,-8 1 3 0,-1 0-1 0,5 8 8 16,-5-1 9-16,-2 6-4 0,0 1 3 0,-4 1-6 16,0 0-4-16,2 3 10 0,-6 2 5 15,-1-1 3-15,0-1-4 0,-1 2-11 0,-1-2-9 16,1 0 1-16,1-2-2 0,-2-3 6 16,2 2 4-16,1-9 3 0,0 8-4 0,3-7 1 0,-1 0-4 15,2-2-4-15,0-5 14 0,0 0-12 0,0 0 2 16,1 5-7-16,5 0-5 0,1-1 7 0,6 1 5 15,-8-4 5-15,0-1-10 0,9 4-4 16,-8-4-4-16,1 2-1 0,6 1 8 0,-5 0 11 16,-1-1-3-16,-1 2 3 0,1 3 0 0,1 0-7 15,-2 0 2-15,3 7-16 0,-5-6 24 0,-2 6 4 16,2-1-5-16,-4-1 25 0,0 1-22 16,0-2 5-16,0 3 8 0,-4-1-15 0,-2 0 22 0,0-1-7 15,-1 0-2-15,-4 0 9 0,-1 4-17 16,-5-3 6-16,-6 5 5 0,-2-4-7 0,-4 2-3 0,1-4-7 15,0-1-5-15,2-3-3 0,5-2 10 16,-1-1-6-16,6-3-10 0,1 1-20 0,1-3-45 16,3 0-76-16,2 0-139 0,3-2-495 15,2 2-842-15</inkml:trace>
  <inkml:trace contextRef="#ctx0" brushRef="#br1" timeOffset="138874.4386">1052 17826 0 0,'0'0'0'0,"0"0"0"0,0 0 0 0,0 0 140 16,0 0 81-16,0 0 47 0,0 0-9 0,0 0-19 15,0 0-19-15,0 0-20 0,0 0-19 16,0 0-32-16,-11-6-20 0,11 6-17 0,0 0-31 0,0 0-30 16,0 0-29-16,0 0-24 0,0 0-8 15,0 0-3-15,1 0 16 0,1 0-14 0,3 0 35 16,-2 0 6-16,4 0-16 0,-1 0 27 0,5 0-20 16,0 0 4-16,2-1 9 0,1 0 2 15,4-1-1-15,1-2-8 0,1 1-2 16,3-2-8-16,4 2 4 0,3-3 11 15,10-1-10-15,7-1-1 0,12-2-5 0,1-1-8 0,-3 1 9 16,-9 3-7-16,0 0 6 0,1 1 1 16,-3-1-6-16,1 1 4 0,5-1-5 0,-4 0 1 0,-1-2 5 15,1 4-3-15,1-2 9 0,-2 0-2 0,-2 0-6 16,4 1 9-16,-1 1-11 0,-3-2 5 16,6 1 1-16,0 0-12 0,-1-2 4 0,2 1 0 15,4 1 2-15,-1 0 5 0,1 0-5 0,-1 0-1 16,2 0-4-16,-1 0 2 0,1-1-2 0,-2-2 3 15,1 2 6-15,-1 2-6 0,0-2 4 16,0 1-7-16,-1 1-5 0,3-2 8 0,-2-1-5 16,2 3 3-16,-2 0 1 0,1 1-3 0,-4-3-2 15,0 1-4-15,0 0 4 0,-2 1 0 0,1 0 6 16,0-1 3-16,1-1-7 0,-1 0-3 16,-3-1-3-16,2 2 0 0,1-1 2 0,-1 0-2 15,1 2 2-15,1 0-2 0,1 1-2 0,-2-3 3 16,1 2-2-16,-1-3 4 0,0 1 4 15,1 1 1-15,2-4-4 0,1-1-4 0,2-1 0 16,0-1 1-16,4 1-2 0,-1 0 6 0,2 3-6 0,-1-1-5 16,-1-1 5-16,1 2-2 0,-1 0 5 15,-3 1 5-15,-3-1-1 0,0 2-1 16,0-1-7-16,1 0 0 0,-5 1-1 0,1-2 2 0,0 2 6 16,-2 1-11-16,0-1 7 0,-2 1-4 15,4 0-1-15,-2 0 10 0,0 1-7 0,1-2 4 16,-2 0 0-16,2 2-4 0,-2-4 0 0,1 3-2 15,1-3 2-15,-1 1 0 0,0 2 5 16,1-1-4-16,-2 1-2 0,2 0 4 0,-1 0-6 16,1 1 4-16,-1 0 5 0,-3-1-2 0,3-1 0 31,1 1-4-15,0-2-4-16,0 2 3 15,-3-2-1-15,4 1 5 0,-4 0 0 0,3 0-6 16,1 0 0-16,-1 0 1 0,4-1 2 0,2 0-2 0,-3 1 8 0,5 0-3 0,-1 0-3 0,1 0 2 0,1-1-5 0,-3 0-1 0,2 0 4 0,2 1 2 15,-6 0 0 1,4 0-1-16,2-1-4 0,-2 0 3 16,0 1-2-16,0 0 5 0,1 1 1 0,0 1-6 0,-4-2 4 0,5 1-2 15,0-1-2-15,-1-1 3 0,-2 1-1 0,4 0 1 0,0 0-1 16,5 1-2-16,-3-1 0 0,1-1 0 31,1 2 3-31,0 0 0 0,-4-1 2 0,0-1-1 0,-2 0-7 0,-3 0 3 16,0-1-3-16,-4 1 2 0,-1 0 6 0,0 1-3 0,-1 2 2 15,-5-3-2 1,1 2-4-16,-5 0 8 0,-4 2-4 0,-3 0 3 0,-4 0 0 0,-2 0-5 0,-5 0 2 0,-2 1-2 16,-3-1 2-16,-4 2 2 0,2-2 0 0,-3 1 1 31,-2 0-4-31,-1 1 1 0,0 0-3 16,0-1 1-16,0 1 5 0,-2 0-5 0,-4 2 5 0,2 0-3 0,-4 0-3 15,-1 0 6-15,-1 0-3 0,0 0 1 0,0 0 1 0,0 0-7 16,0 0 2-16,0 0-4 0,0 0 2 0,0 0 3 0,0 0 0 15,0 0 1-15,0 0-5 16,0 0 3-16,0 0-1 0,0 0 3 0,0 0 4 16,0 0-4-16,0 0 4 0,0-1-3 15,0 1-3-15,0 0 5 0,0 0-4 0,0 0 3 16,0 0 3-16,0 0-6 0,0 0 0 0,0 0 0 16,0 0 1-16,0 0 4 0,0 0 0 15,0 0-2-15,0 0-2 0,0 0-4 0,0 0 1 16,0 0-2-16,0 0 2 0,0 0-1 0,0 0 3 0,0 0-4 15,0 0-3-15,0 0 3 0,-1 0-3 16,1 0 4-16,0 0 2 0,0 0-3 0,-1 0 2 16,1 0-3-16,0 0 1 0,0 0 4 15,0 0-3-15,0 0 3 0,0 0 0 16,0 0-4-16,0 0 0 0,0 0 1 0,0 0 4 0,0 0 0 16,0 0 2-16,0 0-4 0,0 0-5 15,-1 0 4-15,1 0-7 0,0 0 1 0,-2 0 3 16,0 0-3-16,-1 0 7 0,0 0-5 0,-2 1-2 0,1 1 2 62,1-1-10-62,0 1 1 0,0 1-4 0,1-1-9 0,-3 1-2 0,2-1-4 16,2 0 0-16,-2 1-4 0,0-1 0 0,0 0-6 0,2 1-6 16,-1-1-4-16,1-1-11 0,-2 2-11 46,1-2-8-46,2 0-21 0,0-1-37 16,0 1-70 0,0-1-157-16,-1 2-394 0,1-2-111 0</inkml:trace>
  <inkml:trace contextRef="#ctx0" brushRef="#br1" timeOffset="140431.6968">5309 17730 593 0,'0'0'422'0,"0"0"-134"0,0 0 30 16,0 0-33-16,0 0 3 0,0 0-19 16,-123-21-47-16,113 16-43 0,1 0-36 15,3 2-22-15,3 0-23 0,2 1-25 0,1-1-22 0,0-2-20 16,7-2-9-16,3-2-7 0,4 0-4 16,7-4-3-16,2 2-3 0,6 0-3 0,0 4 2 15,1 3 1-15,1 3 3 0,-2 1-3 0,-2 5-4 16,-2 2-4-16,-2 5-2 0,-1 1 3 15,-5 3 0-15,1 2 2 16,-6 6 0-16,0-3-8 0,-4 1 3 16,-6-1 6-16,0 0 4 0,-2 3-5 0,1 3 7 0,-5 4-6 0,-2 2-15 15,-3 2 10-15,-3-2-12 0,-3 3 10 16,-1-3 16-16,0 0-3 0,-3-6 8 16,-2-3-7-16,3-2-6 0,-1-3 10 15,3-3-4-15,0-2 6 0,5-4 8 0,-1-2-16 0,3-1 0 0,5-3-16 0,1-2 9 16,3-2 17-16,2 0 6 0,6-6 7 0,9-6-22 15,2-2-5-15,8-6-4 0,7-5 7 16,7-7 13-16,4-1 3 0,6-7-4 16,17-12-7-16,12-8-5 0,2-8-7 0,0-1 0 0,-15 12 7 15,-14 9 1-15,-12 9 4 0,-5 3 0 0,-8 4-6 16,0 4 2-16,-9 1 4 0,-7 8-1 16,-2 3 4-16,-4 3-3 0,-4 3-4 15,-2 2 3-15,-4-1-2 0,-1 4 9 0,-4 2 0 0,-2 3-5 16,-8 0-7-16,1 5-7 0,-4 7-5 0,-2 2 4 15,-4-1 6-15,5 3 0 0,1 0 0 16,2 3-2-16,5-3-5 0,2 0 1 16,5 0-1-16,3 1 4 0,5-1 2 0,0 1-4 0,5 0-1 15,5-2-3-15,5 0 0 0,1 0 7 0,5-1 5 16,3-1-1-16,1-1-3 0,4 1-7 0,-5-4-2 16,2 0 4-16,-5-2 12 15,-3 1 6-15,0 0-1 0,2 0 8 0,-1 1-31 0,1 1 6 0,-2-1 10 16,-1 1-20-16,-3-1 22 15,-3 1-11-15,-2-1-11 0,-4 1 13 0,-2 0-6 0,-3-1 6 16,0 1 9-16,-7 0-3 0,-3 1 3 16,-3 0-10-16,-4 2-5 0,-3-1 0 0,-2 1 7 0,-2-1 16 15,-4 1-6-15,-1-2-1 16,-1 1-15-16,-2-2-10 0,1-1 18 0,-2-2-13 0,0-2 4 16,4-3-12-16,0-2-44 0,2 0-22 15,2-7-61-15,2-4-72 0,8-2-138 0,0 1-509 16,10 3-788-1</inkml:trace>
  <inkml:trace contextRef="#ctx0" brushRef="#br1" timeOffset="141190.0713">6179 17135 1168 0,'0'0'400'0,"0"0"-30"16,0 0-56-16,0 0-46 0,-148-45-47 0,120 35-48 15,5 2-49-15,-2 0-30 0,3 2-25 0,0-2-15 16,3 1-6-16,1 1-11 0,0 1-3 16,0 2-6-16,-2-1-8 0,0 2 0 0,1 2-8 15,-3 0 4-15,-4 0-1 0,-1 3-2 0,-3 4-1 16,-6 3-7-16,2 5-1 16,-5 0-2-16,-2 5 3 0,0 2 2 15,-3 4-1-15,-3 2-1 0,1 2-10 0,-2 4-1 0,-2 1 0 16,1 5-1-16,0-2 9 0,3 6 0 0,-1-4-2 15,5 4 2-15,-2-1-4 0,6 2 3 0,1-1 3 16,7-5 1-16,6-3-2 0,6-6 10 0,5-3-20 16,-3 5 6-16,2 4-3 0,-1 4 5 0,-1 2 0 15,0 5-4-15,4 1-2 0,2 0-16 16,3 0 12-16,4 0-12 0,4-4 14 0,-1-2-1 16,7-13-5-16,2 1 15 0,-2-12 0 15,3 0 5-15,0 1 14 0,6 1-16 0,-2-1-3 0,5-1-8 16,8 7-16-16,-6-4 7 0,10 4-11 15,-2-4 15-15,2-2 6 0,2 2 4 0,4-1 2 0,2 0-25 16,3 1-2-16,0-2 7 0,5 0 4 16,3-3 26-16,-2-2-6 15,2-3 1-15,1 3-8 0,4-5-7 0,-1-1 20 0,-2-1-4 16,3-4 16-16,-1-2 7 0,-1-1-23 0,-1 0 20 16,-1-4-12-16,0-7 3 0,-1 0 27 0,-1-2-33 15,-2-1 20-15,-2-5-22 0,9-8-2 16,7-5-8-16,3-9-1 0,1-7 17 0,-5-1-17 15,-9 1 31-15,-9 0-23 0,-3 3-1 0,-8 1 14 0,-3 1-6 16,-4 0 12 0,-3-2 0-16,-2 0-15 0,4-15-2 0,0-10-8 0,0-4 1 15,-4-3 8 17,-5 16-5-17,-5 5 8-15,-5 10-8 0,0 7 1 0,-4-1 9 0,0 6-8 0,-4 0 3 0,-1 1 0 0,-4 4-5 0,-1 4 3 0,-4-2 0 0,-1 2 1 16,1 1 2-16,-4-2-2 0,-1 4 2 0,-3 1-10 0,-3 0 1 0,-2 2-2 0,-1 1 0 15,-4 1 7-15,-2 3-5 0,-2 3 5 0,-1 1-7 16,1-1-1-16,-3 3 2 0,-1 2-2 16,-1 1 6-16,-1 2-2 0,2 2 1 0,-4 1-5 15,0 0-3-15,2 1-1 0,1 2-7 0,-1 2 12 16,2 1 2-16,4 1-4 0,1 1 4 0,3 2-13 16,2 0-7-16,0 0-8 0,3 2-18 15,3 3-13-15,4 5-27 0,1 1-32 0,4 2-52 16,4 2-97-16,2 3-272 0,2-8-683 15,5-5-131-15</inkml:trace>
  <inkml:trace contextRef="#ctx0" brushRef="#br1" timeOffset="145535.3094">31870 578 0 0,'0'0'0'0,"0"0"430"0,0 0-53 16,0 0-60-16,0 0-29 0,0 0-34 0,0 0-34 16,0 0-25-16,0 0-39 0,0 0-2 15,0 0-6-15,0 0-23 0,-2-22-15 0,2 22-22 0,0 0-24 16,0 0-10-16,0 0-9 0,0 0-7 16,0-6 3-16,0 0-8 0,0 1-9 15,0-1-12-15,0 6-4 0,0 0 7 0,0 0 7 0,0 0-2 16,0 0-2-16,0 0-12 0,0 2 1 15,0 5 11-15,-2 0-5 0,1 9 3 0,1-3-4 16,0 12-8-16,0 7-33 0,0 0 14 16,0 3 0-16,0 1 0 0,1-2 23 15,-1-1-3-15,5 0-3 0,-3-5 4 0,0 1-2 16,3-4 1-16,-2 3 4 0,0-3-6 0,2-1 3 16,-2 0-4-16,0-4-5 0,2 1 8 15,-3-6 4-15,-1-1-4 0,2-3-1 0,0 0-4 16,-1-4 5-16,-1 0 1 0,0-4-4 0,-1 1 3 0,0-2-10 0,0-1 10 15,0-1 6-15,1 2 1 0,-1-2 20 16,0 0-12-16,0 0 10 0,2 0-2 0,-2 0-14 16,0 0 11-16,0 0-15 0,0 0 6 0,0 0 7 15,0 0-14-15,0 0 5 0,0 0-13 0,0 0-5 16,2 0-18-16,-2 0-17 0,0-2-23 16,0 1-38-16,0 0-39 0,0 0-77 0,0-2-157 15,0 2-360-15,0 1-873 0</inkml:trace>
  <inkml:trace contextRef="#ctx0" brushRef="#br1" timeOffset="146352.5327">32264 683 0 0,'0'0'186'0,"0"0"228"0,0 0 8 0,0 0-54 0,0 0-100 0,0 0-74 16,0 0-34-16,0 0-11 0,0 0-21 0,0 0-11 15,0 0-31-15,0 0-32 0,0 0-9 0,0 0-10 16,-23-13 7-16,23 13 4 0,0 0-3 16,0 0-6-16,0 0-11 0,0 0 1 0,0 0-3 15,0 0 3-15,0 0 2 0,0-6-10 0,6 0-1 16,-3-1-10-16,3 1-8 0,-1 1 7 15,3-1-3-15,-3 0-2 0,8-2 3 0,-8 4-7 0,1 0 1 16,7-6-2-16,-5 5-1 0,1 0 11 16,5-2-8-16,-6 4 1 0,5-2-6 15,3-1-4-15,-11 6-1 16,10-2 2-16,-10 2 11 0,4 1-6 0,7-1 8 0,-11 0 1 16,3 1-13-16,5 6 7 0,-6-1 1 15,1 6 7-15,3 5 10 0,-5 4-28 0,0 7-1 16,-5 1-4-16,0 4-2 0,-1-2 30 0,-4 1 2 0,-5-2-1 0,-3-2 0 15,-3-3 0-15,1-1-5 16,-3-3 4-16,-1 1 6 0,1-4-8 0,-2-1 7 0,0-2-3 0,1-2-4 16,2-1 1-16,1-3-2 15,-1-3 4-15,1-1-2 0,3 0 0 0,2-3 2 0,-1 0-1 16,1-2 3-16,2 0 5 0,1 0-7 16,2 0-2-16,0-1-5 0,2-1-7 0,-1-2 0 15,2 0-9-15,0 0 10 0,0-2-1 0,2 1-2 0,0-1 1 16,0 0-12-16,0 0 0 0,0 1-2 15,2-1 6-15,3 0 0 0,-1 2-5 16,3-1 10-16,1 1-3 0,1 0 1 16,2 1 8-16,0 2-6 0,1 0 1 0,1 1 0 0,2 1-9 15,0 0 6-15,1 2-3 0,-2 3 9 0,3-1 1 16,-3 2 0-16,1 2 0 0,0 0-2 16,0 0 3-16,-1 2-2 0,-3-2 2 15,3 0-2-15,-2 0 1 0,-1 0 0 0,1-1-1 0,-2-1 0 16,0 0-1-16,0 0-1 0,-1-2 2 0,-2-2 0 15,0 2 0-15,2-1-2 16,-2 0-21-16,0-2-22 0,0 0-33 0,2 1-37 0,-2-2-39 0,0 0-69 16,1-1-152-1,-1 0-325-15,-4 1-617 0</inkml:trace>
  <inkml:trace contextRef="#ctx0" brushRef="#br1" timeOffset="146838.5489">32911 756 1109 0,'0'0'610'0,"0"0"-285"0,0 0-50 16,0 0-16-16,0 0-65 0,0 0-79 15,0 0-43-15,0 0-29 0,0 0-14 0,0 0-14 0,0 0-15 16,0 0-11-16,0 0-11 0,0-9 1 15,0 9-5-15,0 2 11 0,0 1 1 0,0 1 9 16,0 2 7-16,0 1-3 0,0 1 9 0,0 0 4 16,-1 1-6-16,0 0 4 0,-2 1-3 15,3 0-7-15,-3-1 12 0,1 0-5 0,1-1-1 16,0 0-3-16,0-5-2 0,1 2 0 0,-1-1 4 16,1-2 9-16,0 0-1 0,0-2 10 0,0 1 1 15,0-1 5-15,0 0 14 0,0 0-2 16,0 0 14-16,0 0-4 0,0-1-25 0,-1-2-1 15,1-3-18-15,0 0-10 0,0-3 13 0,0 0-9 16,1-3 2-16,-1 1-1 0,0-1-6 16,1 1 6-16,-1 2-2 0,0 0 10 0,0-1-1 15,0 3 1-15,0 0 0 0,0 2-6 0,-1 2-2 16,1 0-5-16,0 2 3 0,0 0 1 0,0 0-4 16,0 1 19-16,0 0-23 0,0 0-6 0,0 0 5 15,-1 0-25-15,1 0 14 0,-2 0-5 16,2 0-14-16,0 0-9 0,0 1-20 0,0 1-32 15,0 1-55-15,2 0-92 0,-2 3-191 0,0-1-472 16,0-1-419-16</inkml:trace>
  <inkml:trace contextRef="#ctx0" brushRef="#br1" timeOffset="147347.9391">33256 591 762 0,'0'0'323'16,"0"0"19"-16,0 0-10 0,0 0-28 0,0 0-99 15,0 0-67-15,0 0-41 0,0 0-38 0,0 0-12 16,0 0-9-16,0 0-11 0,0 0-3 16,0 0-10-16,0 0-8 0,-7-17-6 0,4 12 2 15,3 5-6-15,0 0 7 0,-8 0 5 16,4 2-2-16,-4 1 10 0,4 1-8 0,-2 2-6 15,1-1 0-15,-1 1-8 0,2 0 8 0,0 1 5 16,-1 1-3-16,-1-1 1 0,-2 5-4 16,5-1 0-16,3 3 7 0,0 5-21 0,0-6 7 15,2 2-5-15,6-4 4 16,0-1 15-16,1 0 4 0,1-3 4 16,1 0-9-16,0-1 7 0,1-1-13 0,1 1 2 15,1-2 5-15,0 1-7 0,2 0 10 0,-2-1 0 0,1 1-14 0,0-1 12 16,-4 1-16-16,1-2 0 0,-5 1 5 0,-3 0-6 15,0-1 12-15,1 0-8 0,-4 0 6 0,3 2-4 16,-2 0-6-16,-1-1 8 0,3 1 8 16,-2 0 6-16,-1-3 0 0,1 8-5 15,-1-5 0-15,-1 3-2 0,1 1 3 0,-1-3 12 0,0 1-8 16,0 2 17-16,0 2-8 0,0-3-4 0,-1 0 10 16,-5-1-18-16,0-1 20 0,-2-2-11 0,0 0-8 15,-1 1 3-15,-2-1-10 0,-1-2 9 16,0 0-6-16,-1 1-8 0,0-3-19 15,0 0-34-15,2 0-27 0,-2 0-44 0,4 0-56 0,-1-2-114 0,3-1-296 16,3 2-599 0</inkml:trace>
  <inkml:trace contextRef="#ctx0" brushRef="#br1" timeOffset="147955.3906">33341 610 0 0,'0'0'0'0,"0"0"71"0,0 0 316 0,0 0-58 15,0 0-75-15,0 0-43 0,0 0-11 0,0 0-13 16,0 0-34-16,0 0-7 0,0 0-21 15,0 0-21-15,0 0 10 0,0 0-11 0,0 0-13 16,0 0-4-16,-7-1-25 0,2-4-4 0,-1 0-6 16,0 1 4-16,6 4-8 0,0 0 14 0,0 0 1 15,0 0-10-15,0 0 19 0,0 0-26 16,0 0-11-16,0 0 13 0,0 0-27 0,0 0 13 16,0 0-3-16,0 0-16 0,0 0 17 15,0 0-18-15,0 0 7 0,0 0-5 0,0 0-7 16,0 0-3-16,0 0-9 0,0 0 3 0,0 0-13 0,0 0 11 15,0-7 4-15,6 2 11 16,-2-1 4-16,6-2-13 0,-2 5-8 0,-3 0 0 16,8-4-14-16,-5 3 23 0,5-1-8 0,0-1-16 15,-1 1 26-15,3 0-21 0,-2 1 11 16,-1 0 11-16,4 0-22 0,-2 0 18 0,-2 1-9 16,4-3-5-16,-3 4 17 15,3-1-5-15,-5-1 8 0,3 2 51 16,-8 1 1-16,8-3-6 0,-5 3-1 0,-1 0-46 0,4-2-17 15,-6 2 12-15,0 0 12 0,0 0-5 0,-6 1 16 0,0 0-16 16,0 0-9-16,0 0 12 0,0 0-19 16,0 0 22-16,0 0-10 0,0 0-13 0,0 0 20 15,0 0-22-15,0 0 5 0,0 0 15 0,0 0-3 0,0 0 6 0,0 0-1 16,0 0-17-16,0 0-10 0,0 0 6 16,0 0 20-16,0 0-5 0,0 0 4 0,0 0-20 15,0 0-24-15,0 0 6 0,0 0-34 0,0 0-11 16,0 0-60-16,0 0-56 0,0 0-27 15,0 0-144-15,0 0-430 0,0 0-753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4:51:32.66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2761 4003 1027 0,'0'0'313'0,"0"0"-31"16,0 0-41-16,0 0 1 0,0 0-27 15,0 0-40-15,0 0-28 0,0 0-29 0,0 0-28 16,0 0-15-16,0 0-19 0,-6-32-14 0,6 32-13 15,0 0-11-15,0 0-9 0,0 0-5 16,0 0-7-16,0 2-6 0,-1 2 1 0,1 0 1 16,-2 4 3-16,1 5 6 0,-1 2 5 0,0 5 10 15,-3 4 11-15,-1 2 1 0,-2 4-2 0,-3 2-9 16,2 3-8-16,-2 0-1 0,-1 0-2 16,1 1-3-16,0-4 3 0,0-2-1 0,3-3 1 0,0-6 2 15,-1-4-3-15,5-2 0 0,-2-5-1 16,4-3-1-16,0-4 3 0,1 0-2 0,1-3 5 15,0 0 11-15,0 0 6 0,0 0 18 0,0 0 9 16,0-3-1-16,1-5-11 0,2-5-20 16,4-4-13-16,-3-4-9 0,5-2 1 0,-1-3 2 15,1-4-2-15,1 0 3 0,4-5-2 0,-1-3 2 16,2 0-2-16,-2-1-2 0,4 1 2 0,-4 5 0 16,2 2 0-16,-2 4 3 0,0 4-1 15,1 2 0-15,0 2 1 0,-1 3-2 0,-1 2 0 0,0 2 3 16,-5 4-1-16,2 2 0 0,-2 1 3 15,1 3-4-15,0 3-2 0,-1-1 0 16,2 1-3-16,1 6-1 0,2 0 2 0,-1 3 2 16,4 4 2-16,-1 1 3 0,0 3-2 0,0 4-1 15,0 0-5-15,-4 1-1 0,2 1 6 16,-1 2-1-16,-2 3 2 0,-1 0 1 0,2 0-5 0,-2 1 0 16,-2-2 3-16,0 1-1 0,2 1 2 15,-5-1-2-15,1-2 4 0,0-1-6 16,-2-2-7-16,2-4-7 0,-1-2-15 0,-3 0-12 0,1-1-22 15,-1-3-20 1,0-1-34-16,-1-2-43 0,-4-1-75 0,-1-1-185 0,0-4-574 0,2-2-548 0</inkml:trace>
  <inkml:trace contextRef="#ctx0" brushRef="#br0" timeOffset="265.5484">2748 4323 1729 0,'0'0'375'0,"0"0"-70"0,0 0-113 0,0 0-53 0,0 0-51 16,0 0-3-16,0 0-14 0,0 0-9 0,0 0-10 15,0 0-22-15,0 0-11 16,135-27-4-16,-103 21-1 0,1 0-1 0,1-2-1 0,0-1-2 16,3-1-3-16,-3-1-8 15,2-1-12-15,0 1-27 0,-3-4-26 0,0 0-43 0,-2-2-60 0,-1-2-80 16,-1 1-107-16,-4-3-217 0,-5 8-292 15,-5 1 88-15</inkml:trace>
  <inkml:trace contextRef="#ctx0" brushRef="#br0" timeOffset="824.3459">3306 3604 0 0,'0'0'0'0,"0"0"497"0,0 0-18 0,0 0-116 0,0 0-55 0,0 0-66 0,-114-133-59 16,93 119-31-16,-3 3-16 0,0-1-6 15,-3 3-19-15,-2 0-22 0,-2 2-15 0,-3 3-5 16,-3 2-6-16,1 1-6 0,-4 1 7 16,-2 7-12-16,-2 1-9 0,-1 3-8 0,-5 4-20 15,1 2 1-15,0 3 2 0,1 2-1 16,1 3 1-16,2-1-2 0,5 6-3 0,0 2 4 16,0 1-4-16,4 3-6 0,3 0-1 15,2 4-5-15,1 1 3 0,6 5 7 0,-3 2 2 0,4 4-1 16,2-3-3-16,2-1-9 0,5-1 1 0,4-1 2 15,2 1-3-15,2 2 9 16,5 1-5-16,1 1-2 0,0 1 1 0,6 3-7 0,2 2 8 16,5 3 2-16,2-2 5 0,5 1 2 0,7 0-4 15,2-4-1-15,4 1 0 0,2-1 2 16,3-4 3-16,3-3-1 0,0-5-2 0,2-4-4 0,1-4 1 16,-3-5-1-16,3-4-2 0,-3-4 3 15,2-5-1-15,1-3 1 0,-2-3 2 0,0-6 0 16,-1-2 1-16,0-2 2 0,1-5 2 0,1-5 1 0,2-5 0 15,1-3-2-15,1-4 1 0,-1-4-2 0,2-5 1 16,1-3-2-16,1-5-1 0,1-1-2 16,0-4-2-16,1-3 1 0,-3-3-1 0,-3-1 1 15,-1-4 3-15,-2-3 0 0,-4-4 0 16,-3-2 0-16,-3-3 2 0,-6 2 0 0,-4-3 1 16,-7 2 7-16,-4-1-11 15,-6 2-2-15,-4 0-1 0,-2 3-8 0,-9 2 8 0,-6 4 1 16,-6 1-5-16,-3 2 6 0,-6 5-9 15,-5 4-1-15,-4 4 0 0,-4 6-4 0,-7 3 4 16,-2 4-2-16,-8 3-3 0,-2 6 2 0,-3 0 0 0,-2 5 2 16,3 2 1-16,-2 4 8 0,4 2-6 0,4 4-4 15,5 0 0-15,3 4-17 0,9 5-6 16,7 2-25-16,7 3-32 0,6 5-40 16,4 0-78-16,7 5-181 0,4-6-758 0,3-2-565 0</inkml:trace>
  <inkml:trace contextRef="#ctx0" brushRef="#br0" timeOffset="1936.4936">3797 4189 275 0,'0'0'412'0,"0"0"-10"15,0 0 14-15,0 0 1 0,0 0-35 0,0 0-75 16,0 0-95-16,0 0-62 0,0 0-38 0,0 0-24 16,0 0-15-16,0 0-12 0,-65 0-10 15,65 0-8-15,0 0-13 0,0 0-7 0,0 0-4 16,0 0-5-16,0 0 4 0,0 0-7 0,0 0 1 15,0 0-1-15,0 0-3 0,3 0 1 0,-3 0 0 16,0 0-2-16,0 0 4 0,0 2-5 0,0-2 1 16,0 0-1-16,0 0 2 0,0 0 0 0,1 0-2 15,-1 0 1-15,0 0-6 0,0 0 4 16,1 0 4-16,-1 0 0 0,2-2 6 0,-2 1-2 16,1 0-3-16,2-1 1 0,2-4 6 0,5-3 8 15,6-2 0-15,6-7 0 0,4-2-11 0,4-1-7 16,1-1-2-16,2-1-1 15,2 0-2-15,4-2 0 0,2 0 0 0,4-4 0 16,6-3-3-16,4-2 4 0,2-4 0 0,3-2-1 0,2 0 9 16,1-1-8-16,1 1 0 0,1 0-1 15,1-2-3-15,1-1 7 0,0 2 2 0,4-4 1 16,-1 2-1-16,1-3-3 16,1 1-2-16,-2 0 0 0,1-2 1 0,-1 2 2 0,-1-2-1 15,-3 2-1-15,-2 0-3 0,-3 2 0 0,-3 4 2 16,-3 1 0-16,-6 2 1 0,-3 3 0 0,-5 1-3 15,-2 1-1-15,-4 4 3 0,0 0-5 0,-2 3 2 16,-5 2 4-16,-3 3-6 0,1 2 7 16,-4-1-2-16,-2 3-2 0,-3 0 3 0,-3 3-4 0,-1 3 2 15,-3 2 0-15,-1 1-1 0,-2 1 2 0,-3 2 0 16,0 0 1-16,0 2-4 0,-4 0 3 16,0 1 0-16,0 0 0 0,0 0 2 15,0 0-3-15,0 0 0 0,0 0 1 0,0 0-2 0,0 0 4 16,0 0-2-16,0 0-1 0,0 0 1 0,0 0-3 15,-1 0 0-15,1 0 0 0,-1 0-2 16,1 0 3-16,0 0-4 0,0 0 3 0,-2 0 0 16,2 0-2-16,0 0 0 0,-1 0-5 0,1 0-2 15,-2 0-8-15,0 0-16 0,-3-4-12 16,0 0-27-16,-2 1-27 0,1-4-34 0,-1-1-84 16,5 2-343-16,-1 3-1037 0</inkml:trace>
  <inkml:trace contextRef="#ctx0" brushRef="#br0" timeOffset="2633.0969">7324 1723 2827 0,'0'0'86'0,"0"0"-3"16,0 0 3-16,0 0-23 0,0 0-21 0,0 0-20 16,0 0-12-16,0 0 7 0,0 0 9 0,0 0 5 15,0 0 5-15,-44 123-9 0,37-81-6 0,3 1-2 16,-2 4-6-16,2 3-3 0,-4 0-5 16,4 0-2-16,-2-4-2 0,5-3 2 0,-2-8 2 15,-1-5 0-15,3-8-1 16,0-3-1-16,1-7-1 0,-1-2 2 15,0-4 1-15,0-1 4 0,1-4 9 16,-1-1 11-16,1 0 13 0,0 0 12 0,-2-1 4 0,-2-6-11 16,2-3-15-16,-4-5-12 0,2-5-16 0,-4-4-3 15,5-7-3-15,-2-6-2 0,4-5-2 0,-1-8-1 16,8-5 5-16,1-2-5 0,8-3 3 0,2-1 2 0,5 0-7 0,0 4 4 16,1 2 0-16,4 5-2 0,-3 4 4 0,-2 8-1 15,3 5-1-15,-3 7 2 16,-8 8 0-16,1 6 4 0,-10 6-1 0,1 2 0 0,-5 4-3 15,-1 0-17-15,1 2-13 0,1 5 1 16,5 6 11-16,-3 7 13 0,4 4 12 0,-2 9-2 16,-5 6 0-16,-1 5 3 0,-2 1 5 0,-6 1-1 15,-2-5-1-15,0-4-3 0,2-7-3 0,1-4 3 16,3-5-4-16,1-4 3 0,-1-4-3 16,4-4 1-16,0-2-2 0,5-3-2 0,1-3 6 15,9-1-1-15,3 0 1 0,3-3 3 16,3-1-2-16,5-3-2 0,2 2-1 0,0-1 0 15,0 3-2-15,2 1 0 0,-3 2-1 16,0 0-2-16,-1 3-1 0,0 6 2 16,-1 1 0-16,-3 2 3 0,-2 4 0 0,-1 2-1 0,-7-3 0 0,-5 2-2 15,-4-2-5-15,-4 2 2 0,-2-1-2 0,0 2 1 16,-8-1 7-16,-3 0 1 0,-6 1 6 0,-2-2-1 16,-3-2 4-16,0 1 2 0,-7-3-5 15,5-2 0-15,-5 0-2 0,-1-4-5 0,0 0 6 16,0-2 0-16,2-6-3 0,3 2-1 0,0 0-13 15,2-7-20-15,4-2-30 0,5-7-56 0,4-2-116 16,2 3-380-16,6 3-944 0</inkml:trace>
  <inkml:trace contextRef="#ctx0" brushRef="#br0" timeOffset="3104.2172">7566 1168 2280 0,'0'0'310'0,"0"0"-58"0,0 0-64 0,0 0-33 0,0 0-56 16,0 0-5-16,0 0-41 0,-134-48-16 16,105 47-5-16,-4 8-21 0,-14 11 3 15,-12 9-2-15,-7 12-13 0,-7 11 6 0,8 2-2 0,9 2 1 16,6 4 13 0,0 6-1-16,3 4 0 0,3 4-3 0,5 5-3 0,6-2-3 15,4 3-3-15,8 1 3 0,4 1-8 0,7 1 0 16,8 1 2-16,2-4-3 0,12-3 8 0,6-5 0 0,10-7-2 15,4-4-2-15,6-6-2 0,6-4-3 16,7-6 7-16,4-3 1 16,2-5 5-16,4-6 5 0,1-8-4 15,0-6-1-15,3-6-2 0,-3-7-4 0,-1-2 0 0,1-9 2 16,-1-8-1-16,-1-5 4 0,1-7-2 0,-5-2-3 0,3-6 4 16,1-5 1-16,-3-1-1 0,-2-7 1 0,-3-3-2 0,0-4-5 15,-3-5 5-15,-2-4 1 0,-6-4 5 16,0 0 3-16,-7-4 3 0,-2-1-6 0,-4 0-3 15,-9 1-4-15,-5 1-2 16,-7 4 4-16,-5 1-2 0,-2 0 1 0,-10 5-2 16,-5 3-3-16,-6 5-1 0,-4 9 1 0,2 9-1 0,-5 7 8 15,2 7-3-15,-8-1-2 0,-6 2-4 16,-6 2-11-16,-6 1 10 0,-9 2-2 0,-6 5 7 0,-5 2-1 16,-1 6-8-16,-4 3 1 0,4 3-3 15,-11 14 1-15,-6 5-1 0,6 11-34 16,6 8-35-16,25 1-55 0,15 4-96 0,18-12-271 15,9-8-991-15</inkml:trace>
  <inkml:trace contextRef="#ctx0" brushRef="#br0" timeOffset="4128.023">3863 4416 81 0,'0'0'378'0,"0"0"51"16,0 0-4-16,0 0-27 0,0 0-53 0,0 0-51 15,0 0-62-15,0 0-43 0,0 0-48 16,0 0-42-16,0 0-37 0,0 0-33 0,-58-24-18 16,58 24-6-16,0 0-10 0,0 1-8 0,0 2 5 15,6 3 5-15,4 0 17 0,6 2 16 0,5 0 6 16,10 0 10-16,10 1-3 0,9-5 4 0,10-2-1 16,10-1-12-16,9-2-4 0,6-4-5 15,6-3-4-15,3-1-3 0,7-2 0 0,6 1-5 16,3-2-3-16,3 0-1 0,0 0-1 0,1-1 0 15,-3 2 0-15,-4-1-4 16,0-2 3-16,-6 2-2 0,-3-1 0 16,-5 0 4-16,-9 1-4 0,-5-1 0 0,-8 4 0 0,-9-2-4 15,-7 3 2-15,-7-1-1 0,-10 2-1 0,-8 3 2 0,-11 0-1 16,-6 3 1-16,-6 1 3 0,-3 0 8 0,-3 0 9 16,-1 0 5-16,0 0-1 0,0 0-3 15,0 0-3-15,0 0-4 0,0 0-1 16,0 0-2-16,0-2-8 0,0 2-2 0,0-1-5 0,0 0-16 15,3-3-20-15,5-1-37 0,9 0-39 0,4-4-53 16,10 0-111-16,-5 0-495 0,-5 4-937 16</inkml:trace>
  <inkml:trace contextRef="#ctx0" brushRef="#br0" timeOffset="4416.5513">7403 3777 2042 0,'0'0'337'0,"0"0"-39"15,0 0-66-15,0 0-34 0,0 0-46 16,0 0-45-16,0 0-39 0,0 0-21 0,0 0-18 0,0 0-16 16,0 0-5-16,0 0-4 0,-124 5 7 15,95 14 0-15,-2 6 3 0,0 2 0 0,0 2-3 16,-3 3-2-16,5 4 4 0,0 0-4 0,2-1-1 0,5 1 0 16,4-1-7-16,7-1 2 15,7-1-2-15,2-4 1 0,4-1 0 0,6-3-1 16,8-2-2-16,3-2-1 15,3-3 2-15,9-3 3 0,7-1 5 0,3-5 3 16,7-5-2-16,-2-1 1 0,4-3-9 0,1-4-10 16,-1-4-14-16,1-3-27 0,-1-3-33 0,-2 1-47 15,-4-5-85-15,2-2-196 16,-14 3-691-16,-9 8-566 0</inkml:trace>
  <inkml:trace contextRef="#ctx0" brushRef="#br0" timeOffset="4802.7142">7597 3446 1555 0,'0'0'409'0,"0"0"-63"0,-123-32-87 16,74 25-55-16,3 3-52 0,-3 3-36 15,-2 1-12-15,1 6-17 0,-1 3-18 16,1 5-22-16,2 1-14 0,3 9-11 0,3 5-5 0,-2 6-1 16,2 4-6-16,1 7 0 0,2 9 0 0,2 8-10 15,-1 6 4-15,5 11 1 0,0 5-4 0,7 4 8 16,6 0-3-16,10-2-4 0,10-5 0 15,13-7-2-15,13-9 2 0,8-8 2 0,10-8 5 16,9-7-3-16,3-9 2 0,6-11 0 0,6-6-5 16,3-9 3-16,0-8-1 0,4 0 2 15,1-12 6-15,-2-4-3 0,-3-7 2 0,1-2-2 16,-2-9-5-16,-6 0 3 0,1-8 0 16,-5-2 1-16,-4-2 6 0,-6-3-2 0,0-4 0 15,-9-2 3-15,-4-4-3 0,-7-4 0 0,-6 0 0 16,-7-1 1-16,-11-1-2 0,-2 0 2 0,-9 1-3 0,-6 1-4 15,-11 5 2-15,-9 6-2 0,-8 5-3 16,-11 7-1-16,-9 5-9 0,-8 7-1 0,-12 8-1 16,-5 6-1-16,-7 9-2 0,-1 4-6 0,-5 9-15 15,8 9-31-15,4 7-46 0,2 8-79 0,4 3-116 16,21-4-581-16,22-10-815 16</inkml:trace>
  <inkml:trace contextRef="#ctx0" brushRef="#br0" timeOffset="5348.2852">3480 4920 1284 0,'0'0'332'0,"0"0"28"0,0 0 19 0,0 0-59 15,0 0-93-15,0 0-58 0,0 0-44 0,0 0-36 16,0 0-32-16,0 0-29 0,0 0-19 0,0 0-5 15,0 0 1-15,0 0 1 0,30-3 4 16,4 16 4-16,3 0 0 0,6 6 2 0,2 5-2 16,1 3 3-16,2 6 1 0,1 5-3 15,1 7-1-15,1 3-5 0,3 6-3 0,1 0 0 16,5 4 2 0,-1-4-1-16,6-1 0 0,0-5 1 0,3-3-4 0,0-2 6 0,7-4 4 15,0 0 3-15,-1-3 5 0,5-4-4 0,-2 3-3 16,1-5-3-16,-1 1-5 0,-2-3 4 0,-4 1-1 0,-1-1-3 15,-4-3 8-15,-4 0-9 16,-4 1-1-16,-5-4 2 0,-2 3-7 0,-7-2 1 16,-2-1 1-16,-6 0-2 0,-3-3-1 0,-8-3 3 0,-1-2 0 15,-6-2 0-15,-4-3 3 0,-4-4-4 0,-7-1 2 16,1-3 1-16,-4 0 0 0,0-1 11 16,0 0 2-16,0 0-1 0,0 0 1 0,0-2-19 15,0-2-21-15,0-6-23 0,0-1-40 0,0-3-45 16,5-2-76-16,7-1-235 0,-2 3-770 15,-1 4-486-15</inkml:trace>
  <inkml:trace contextRef="#ctx0" brushRef="#br0" timeOffset="5828.708">7220 5907 2294 0,'0'0'257'0,"0"0"-36"0,0 0-70 0,0 0-25 0,0 0-26 0,-131-46-14 0,104 42-15 16,0 2-10-16,-1 1-8 0,-2 1-13 0,-1 1-8 15,1 5-7-15,0 3-9 0,1 2-1 0,1-1-4 16,2 4 1-16,-1 4 0 16,3 1-2-16,4 1-1 0,-1 2-4 0,1 1 0 0,9 0-3 15,2 1-1-15,2-1-1 0,7-1-3 16,0-3 3-16,10-1 0 0,5-4 2 0,1-3 6 0,9-2-1 15,-1-6 1-15,7-3 1 16,0-2-3-16,7-9-1 0,-4-3 1 0,2-4-2 16,-2-4 3-16,-1-5-1 0,-1 0 0 0,-1-3 0 15,-5-1 0-15,3-3 1 0,-1-2-1 0,-6-3 1 0,-1 2-2 16,-1-4 2-16,-4 0 2 0,-3 0-1 0,-3 1 4 16,-3 3-4-16,-3 2 3 0,0 4 6 15,-1 6 1-15,-3 7 15 0,0 5 4 16,0 5 1-16,0 3 0 0,-5 2-13 0,4 3-8 0,1 0-9 15,-1 0-7-15,1 3-5 0,-2 5-2 16,0 6 2-16,-3 7-2 16,3 8 6-16,-2 5 2 0,1 3-2 0,2 3 2 0,1 2 1 0,1 5-3 15,-1 3 2-15,0 2-4 0,1 3 1 16,1 1-1-16,0-2-11 0,0-1-13 0,-1-6-24 16,2-8-32-16,3-7-22 0,2-8-40 0,-3-5-60 0,4-7-122 15,-3-4-683 1,-2-5-703-16</inkml:trace>
  <inkml:trace contextRef="#ctx0" brushRef="#br0" timeOffset="6282.5711">7269 5213 2417 0,'0'0'227'0,"0"0"-60"0,0 0-19 0,-138-51-10 16,97 48-12-16,-1 3-22 0,-3 1-26 0,-2 9-17 0,-3 4-16 15,3 6-8-15,-1 4-11 16,2 6-9-16,2 4-2 0,0 6-7 16,5 5 1-16,-1 4-1 0,2 5-3 15,6 5 2-15,2 5-4 0,0 6 2 0,8 6 1 16,5 4 0-16,5 2 0 0,10-1-2 0,4-2-1 0,12-3-2 0,9-6 2 16,7-6 1-16,5-6 2 0,6-6-1 15,8-5 0-15,3-10 1 0,8-3 1 0,3-9 4 16,6-3 0-16,2-10-2 15,1-3-1-15,2-7-7 0,3-2 6 0,-4-11-2 16,0-4 2-16,-2-7 8 0,-2-5-10 0,-5-5-2 0,2-4 0 16,-5-3-6-16,-7-1 5 15,-3-2 4-15,-1-3-1 0,-9 0 2 0,-1-2 1 16,-8-4-1-16,-3-3 3 0,-7-1 1 0,-3-3-1 0,-9-2 2 0,-3-1-1 16,-8-1 0-16,-3 0-2 0,-8 0 1 15,-8 0-4-15,-9 3-1 0,-3 1 0 16,-8 4-1-16,-4 1 1 0,-6 6-4 0,-8 2-1 0,-4 8 0 15,-3 6-8-15,-5 9 5 0,-2 5-2 0,3 8-2 16,-1 4 5-16,7 5-6 0,3 5-12 16,8 6-24-16,3 6-38 0,11 7-63 0,6 7-124 15,11-6-754-15,9-7-755 0</inkml:trace>
  <inkml:trace contextRef="#ctx0" brushRef="#br0" timeOffset="10731.0313">4554 8074 48 0,'0'0'489'0,"0"0"-49"0,0 0-133 0,0 0-39 0,0 0-28 15,0 0-39-15,0 0-22 0,0 0-27 0,0 0-37 16,0 0-33-16,0 0-38 0,0 0-25 16,-16 0 22-16,20 5 17 0,0 2 18 0,1 6 18 15,3-1-17-15,1 2-7 0,3 3 3 0,-1-1-7 16,3 5-8-16,0 0-6 0,1 3-11 16,1 2-3-16,3 3 2 0,-2 2-7 0,2 3-2 15,1-1-2-15,-1 4-1 0,4 0 6 0,1 0-3 16,-3 0-4-16,5-1-7 0,-1 0-7 15,0-1 0-15,1-4-1 0,-4-1-1 0,-1-3-2 16,0 0 2-16,-4-4-1 0,0-1-2 0,-4-3 2 16,-1-3-4-16,-1 0 0 0,-3-5 1 15,-2-1-6-15,-1-5 0 0,-3 0 1 0,0-2-2 16,-1-1 4-16,-1-1-3 0,1 0-1 0,-1-1 0 0,0 0 1 16,0 0 3-16,0 0 4 0,0 0 1 15,0 0 2-15,0 0-4 0,0 0-5 0,0 0-8 16,0-1-11-16,0-2-27 0,2 0-42 15,-1-2-91-15,4-4-88 0,0-1-304 0,-3 3-912 0</inkml:trace>
  <inkml:trace contextRef="#ctx0" brushRef="#br0" timeOffset="11274.5312">6044 8331 2842 0,'0'0'97'0,"0"0"-32"16,0 0-25-16,0 0-9 0,0 0 13 15,0 0 17-15,0 0 9 0,0 0-4 0,0 0-6 16,0 0-5-16,121 21-9 0,-84-20-3 0,1-1-15 16,5-2-6-16,0-4-3 0,3-3-5 0,-1-3 1 15,-4-1-5-15,0-2 0 0,-6 1-2 16,-4-3-1-16,-4 1 3 0,-5 0 3 15,-5 0 2-15,-2 1 2 0,-5-1-2 16,-3 4-1-16,-1-3 0 0,-5 3 0 16,-1-1-1-16,0 3 0 0,-7 0 2 0,2 0-4 0,-4 2 2 15,-1 4-4-15,-6-2-2 0,3 6 2 0,-4 0-4 0,-2-1 2 16,2 2-1-16,-6 6-2 0,-2 2 1 16,2 3 0-16,-6 2 1 0,0 3 1 0,-1 0-1 15,4 2 1-15,1 1-1 0,4 1 0 16,3 0-1-16,5 4 1 0,3-1-1 0,3 1-3 0,4 2 1 15,3-1-3-15,0 1 1 0,1-2 3 16,9 0-2-16,3 0 3 0,4-1-1 0,4-2 0 16,6-1 1-16,-2-2 1 0,6-2-1 15,3-3 3-15,-2-2-4 0,1-2-3 0,1-3 2 0,3-4-3 16,-4 0 3-16,4-2 2 0,-4-1-1 0,-1 0-4 16,0-5 3-16,-5-1-3 0,2-1 0 0,-7 0 2 15,-2 0-3-15,-1-1-1 0,-5 2-3 16,-2-1-3-16,-4 0-3 0,0 2-6 0,-1-3-9 15,-4 2-10-15,-2 2-17 0,-2-2-21 0,1-1-24 16,0 0-34-16,0-2-63 0,-4-1-215 0,-1 2-766 16,4 2-548-16</inkml:trace>
  <inkml:trace contextRef="#ctx0" brushRef="#br0" timeOffset="11777.2205">6690 7625 1027 0,'0'0'836'0,"0"0"-572"15,-120-42-31-15,77 28-36 0,0 3-14 0,-1 4-25 16,1 1-27-16,1 4-28 0,0 2-28 0,0-2-16 16,1 10-14-16,2 2-7 0,1 6-3 15,-1 5-7 1,2 3-4-16,1 5-1 0,-2 4-2 15,5 4 0-15,-2 4 2 0,2 5-2 0,3 5 0 0,-1 5 0 0,4 6-5 16,0 5 1-16,5 5-4 0,2 2-5 16,1 5 4-16,9 0-6 0,1 0 0 15,8 0 1-15,1-4-3 0,11-5 2 0,4-4 1 0,8-6 0 16,2-6 5-16,8-6 1 0,4-3-2 16,5-9 2-16,6-2 0 0,4-5-2 0,5-7 1 15,2-3-3-15,6-5-1 16,2-6 0-16,2-4-1 0,1-3-3 0,4-5 4 15,-1-7-3-15,-4-3 3 0,0-7 1 0,2-3-5 0,-1-5 2 0,-2-3-1 0,-4-1-2 16,0-3 2-16,-5-2-1 0,-2-2-1 0,-7-1 4 0,-6-1-5 16,-5-2 0-16,-3-2 1 0,-10-3-3 0,-3-3 3 15,-4 0 2-15,-5-5 0 0,-8-2-2 16,-1-3 9-16,-9 1-8 0,0 0-1 16,-9 0 3-16,-5 2-13 0,-2 2 10 0,-8 5-1 15,-2 3-1-15,-3 4 9 0,-8 5-8 0,-5 6 0 0,-5 6 1 16,-2 5-5-16,-8 9 1 0,-4 4-1 0,-5 7-3 15,0 3 1-15,-1 2 0 0,-2 9-1 16,4 3-3-16,-1 6-16 0,6 5-30 0,1 1-50 16,7 6-81-16,3 6-232 0,16-13-855 15,14-5-501-15</inkml:trace>
  <inkml:trace contextRef="#ctx0" brushRef="#br0" timeOffset="13290.6343">2806 5377 744 0,'0'0'302'0,"0"0"-8"16,0 0 38-16,0 0 0 0,0 0-37 16,0 0-32-16,0 0-48 0,0 0-49 15,-44-122-42-15,44 119-35 0,0-1-28 0,0 3-25 16,0 1-16-16,3 0-11 0,1 0-5 0,3 2 2 16,1 3-1-16,4 6 3 0,1 3 9 0,6 4 6 15,0 5 10-15,4 1 3 0,6 9-4 16,0 0-1-16,2 6-5 0,2 4-5 0,3 6-5 15,-1 5 2 1,6 5-2-16,-1 4-1 0,1 4 2 0,3 4-5 16,1 3-2-16,0 3 2 0,3 0-1 0,1-2-2 0,-3 0 3 15,2-2-1-15,-2-1 4 0,-1-2 1 0,-1-2 2 0,0 0-7 16,-2 0-3-16,-2-3 0 16,0 4-1-16,-3-2 3 0,0 1 1 0,1-1 1 15,-2 1-5-15,0 0 1 0,-1-2-1 0,-2 2-3 16,1-1 1-16,0-1 0 0,2 0-1 0,-1-2 1 15,1-6 0-15,0-1-1 0,-3-7 2 0,1-1 0 16,0-3-3-16,-2-1 4 0,0-1-2 0,1-3-1 16,-3 0 5-16,0-3-4 0,-2-2 0 0,0 1 2 15,-2-3-7-15,0 0 1 0,-2-1 1 0,1-2-2 0,-3-1 3 16,0-1 1-16,0 0-3 0,0-4 1 16,-4-1-1-16,1-2 0 0,-1-5 2 0,-2-3-1 15,-1-2 4-15,-1-5-2 0,-2 2-2 0,-1-3-1 0,-2-3 1 16,-1 2 1-16,-1 0 0 0,-1 0 1 15,-2 0-2-15,4-1-1 0,-3 2-1 16,2 0-2-16,-2 2 2 0,0 0 2 0,1 1-2 16,1 1 2-16,0 1-5 0,-1 2 2 0,0-1 1 0,2 2 0 15,0 0 5-15,-2 0-4 16,1-1-1-16,-1 2-2 0,0 0-1 0,3 0 4 0,-4-1 1 16,0-1 0-16,-1 0 1 0,1-3-3 15,-1 3-1-15,3-1-1 0,-1 1-4 0,-2-2 6 16,2 1-1-16,-2-1 1 0,4-2 4 15,-3 1-5-15,2-3 1 0,-2 2 1 0,0-1 4 0,1 0-3 16,-1 1-4-16,1-1 0 16,-1 1-4-16,0 0 6 0,-1-2 2 0,2 0 0 0,-2 0 4 15,-3 0-5-15,2 0-3 0,0-2-1 16,0 0-8-16,-2-1 11 0,-1-2 1 0,0 0 1 16,0 1-1-16,0-2-7 0,0-1-1 0,0 1-9 15,0-1-2-15,0 0-10 0,0 0-12 0,0 0-8 16,0 0-13-16,-4 0-24 0,-2-3-20 15,-4-3-20-15,-1-1-33 0,-2-1-21 0,-4-1-21 0,-4-3-37 16,1 2-28-16,-3-1-3 0,-2 0 28 16,1 4 66-16,-3 2 80 0,1 2 67 15,-1 3 58-15,-1 0 59 0,5 1 68 0,3 5 51 16,2-2 10-16,5 2-13 0,3 1-32 0,2-1-35 16,5 0-18-16,-1 2-16 0,5-2-14 0,-1 1-5 15,4 0-7-15,3 1-4 0,2 0-11 0,5-1-4 16,1 0-2-16,3-1-6 0,7-2 1 0,0-1-12 15,5-3-9-15,1 0-7 16,1 0-7-16,1-8 2 0,1-1-3 16,-3-4 0-16,0-2 1 0,0-2-1 0,-1-4-1 0,1-3-1 0,-1-3 0 15,-1-1-4-15,-1-2-3 0,-3-2-1 0,1-2-9 16,-2 0 7-16,-3-3 3 0,-3-4-1 0,-3 0 9 16,-2-2-11-16,-3-5-1 0,-3-1-3 15,-1-2-3-15,-4 2 4 0,-2 4 1 16,0 2 2-16,-1 3 2 0,-7 6-6 0,2 3 0 15,-4 4 0-15,2 2-5 0,0 6 4 0,-3 1-2 16,2 5-3-16,0 1-11 0,0 3-17 0,4 2-36 0,-3 2-64 16,4 0-163-1,0 3-870-15,2 0-656 0</inkml:trace>
  <inkml:trace contextRef="#ctx0" brushRef="#br0" timeOffset="18539.9902">8610 1760 0 0,'0'0'0'0,"0"0"0"0,0 0 30 0,0 0 357 0,0 0-56 16,0 0-46-16,0 0-32 0,0 0-42 0,0 0-14 15,0 0-15-15,0 0-19 0,0 0-17 16,-36-20-22-16,36 20-19 0,0 0-18 0,0 0-23 0,0 0-26 15,0 0-18-15,0 0-11 16,0 0-9-16,4 0-7 0,-2 0 8 0,1 0 10 0,6 2 19 16,1 4 19-16,6-5 3 0,0 2 3 0,5-2-10 15,6 0-8-15,1 0-5 0,4 1-10 16,1-2-1-16,7 0 2 0,2 1-3 16,7-1-2-16,3 0-5 0,7 1 4 15,3-1 3-15,7 1 2 0,4-1 1 0,9-2-9 16,5-1 0-16,0 1-2 0,5-2 1 15,5 3-1-15,1 1-7 0,5-2 3 0,2 1-6 0,5 0-1 0,3 1 8 16,4-2-7-16,2 2 4 0,3 2 6 16,4-2-2-16,4 0 5 0,0 1 2 0,6 0-4 15,0 1-1-15,-1-2-4 0,4 1 1 0,-2 1 0 16,5-1-3-16,0 1 2 0,0 2-4 0,3 0-1 16,2-1 0-16,3 0 5 0,-2 0-2 0,4-1-1 15,2-2 3-15,1 2-6 0,2 1 1 16,-3-1 4-16,0 1-6 0,-3 0 4 0,-1 2-1 15,-4-4-4-15,-5 3 6 0,-3-1-4 0,-5 0 1 16,-7 1 3-16,1-1-2 0,-11 0 0 0,-3 0 1 16,-6-1-3-16,-7 1-2 0,-7-2 3 15,-10 1-1-15,-4 1 2 0,-13-2 2 0,-6 2-6 0,-9-3 2 16,-11 0 4 0,-8 0-4-16,-7 0 6 0,-11 0 0 0,-4 0 2 0,-8 0 18 0,-1 0 4 15,-1 0 7-15,0 0-3 0,0 0-10 0,0 0-10 16,0 0-7-16,0 0 1 0,0 0-3 15,-1 0 6-15,1 0 1 0,-1 0-7 0,0-2 0 16,-2-1-11-16,-4 0-1 0,4 1 1 0,-2-1-8 16,3 2 2-16,1-1-15 0,0 0-26 0,1 2-35 15,-1 0-59-15,1 0-52 0,-1 0-53 0,-2 4-151 16,3 1-628-16,0-1-491 0</inkml:trace>
  <inkml:trace contextRef="#ctx0" brushRef="#br0" timeOffset="19000.2989">16472 1526 1200 0,'0'0'355'0,"0"0"7"0,0 0-63 15,0 0-52-15,0 0-77 16,0 0-44-16,0 0-41 0,0 0-18 0,0 0-5 0,0 0-8 15,-133 8-1-15,109 8-3 0,-2 5-14 16,-1 0-4-16,0 6-7 0,3 3-9 0,2 1 3 16,-1 2-6-16,8 0-1 0,4-2-1 0,4 1-2 15,5-2-7-15,3-1 1 0,6-2 1 0,4-1-5 16,4-3 13-16,6-3-3 0,2-2 1 0,0-2 11 16,5-6-10-16,-3-2 4 15,4-2 4-15,-1-2-5 0,-4-4 6 0,3-1-1 16,-4-5-2-16,-1-3 2 0,-3 2-5 0,-1 0 1 15,-4-1 3-15,1 0 5 0,-5 2-4 0,-4 0 3 16,3 2 0-16,-5 2-10 0,-1 0 6 0,-2 2-8 0,-1 0-6 16,0 0 1-16,0 0-11 0,0 0-6 15,0 7 1-15,0 2-6 0,1 6 13 16,0 3 5-16,1 4-1 0,2 4 3 0,-3 0-5 16,0 5 2-16,0 1 2 0,-1 2 0 0,0 0 1 0,-1 0-2 15,0-2 1-15,-2-6-2 0,3-1 2 16,2-4-1-16,-2-3-7 0,0 0-10 15,0-3-20-15,1-1-28 0,1-3-29 16,-1-2-42-16,5-2-55 0,-4-5-89 0,0-2-186 0,-1 0-646 16,-1-1-138-16</inkml:trace>
  <inkml:trace contextRef="#ctx0" brushRef="#br0" timeOffset="19489.3408">16782 1231 1444 0,'0'0'267'0,"0"0"-2"0,0 0-7 0,0 0-59 0,0 0-14 0,-124-104-37 15,92 87-22-15,-5 3-32 0,-3 5-16 0,0 2-22 16,-1 3-19-16,-4 4 1 0,-1 2-23 16,-5 10 6-16,-1 4 0 0,-1 8-6 0,-18 14 8 15,-8 14-10-15,-5 13-8 0,1 9 5 16,14 1-3-16,9 3 2 0,9 2 2 0,2 5-5 15,5 3-2-15,7 1 5 0,6 1-2 0,12-3-1 16,9-2 1-16,9 0-2 0,9-3-2 0,10-1 1 16,8-2 1-16,11-6 1 0,6-4 2 0,7-6 0 0,7-4 0 15,5-6-2-15,3-5 3 0,7-4-5 16,1-8 5-16,6-5 4 0,0-8 0 16,1-7 5-16,-2-8-6 0,2-8-1 0,-2-2 0 0,2-10-3 15,-6-7 2-15,3-5 0 0,-3-7-1 16,-1-4 2-16,2-7-2 15,-4-4 2-15,-4-2 0 0,-1-4 3 0,-3-3 1 0,-4-6 1 0,-5-7 1 16,-5-5-4-16,-6-5 3 16,-4-4 1-16,-9 0 1 0,-7 0 0 0,-7 2-1 15,-9-1-4-15,-6 2-3 0,-4 2-2 16,-9 0-4-16,-11 5-3 0,-7 3 4 16,-9 5-4-16,-1 12-1 0,-2 9 0 0,-1 9 0 0,-5 7-6 0,-6 2 1 15,-12 1 1-15,-5 4-8 0,-9 3 11 0,-4 3-8 16,-5 5-1-16,2 8-8 0,0 2-36 0,-7 20-40 15,-1 15-86-15,20-2-243 0,23-5-887 16</inkml:trace>
  <inkml:trace contextRef="#ctx0" brushRef="#br0" timeOffset="24364.0023">8185 5913 145 0,'0'0'435'15,"0"0"-23"-15,0 0-55 0,0 0-23 0,0 0-46 16,0 0-48 0,0 0-69-16,0 0-43 0,0 0-34 0,0 0-21 0,0 0-15 0,0 0-19 15,-7-6-12-15,7 6-12 0,0 0-9 0,0 0-1 16,0 0-3-16,0 0 0 0,0 0 1 0,0 0-2 15,0 0 2-15,0 0 2 0,0 0 0 0,0 0 2 16,1 0 2-16,-1 0 0 0,5 0 1 16,-3 0 28-16,6 1 13 0,2-2 10 0,4-2 8 15,4-1-21-15,9-1-11 0,-2 0-5 16,6-3-6-16,5 2-5 0,0-2-3 16,8-1-3-16,1-1 0 0,5 1-2 0,2 1-1 0,1-1-2 15,5 0 0-15,2 0 2 0,-1-1-4 16,-2 0 1-16,5 1-1 0,-1-4 1 15,0 0 2-15,5 1 0 0,0-5-1 0,3 1 2 16,6-1 2-16,0-3 1 0,7 1 1 0,1-3 0 0,4 1-2 16,0 0-1-16,4 0-1 0,3 0-1 0,1 2-3 0,1-1 0 15,-1 0-1-15,-2 0 1 0,-3-1-1 16,-5 2 0-16,0-3 0 0,-2 1-1 16,-5 0-2-16,0 3 1 0,-6-1-2 15,0 2-1-15,-6 1 1 0,-5 0-1 0,-4 1 2 0,-5 1-1 16,-5 0-1-16,-6 4 0 0,-5-2 0 0,-7 3-2 15,-1 1 3-15,-7 2 0 0,-6 2-2 0,-3 0 1 16,-3 3 2-16,-5 0 0 0,-2 0 3 0,-2 1 3 16,0 0 1-16,0 0 3 0,0 0-2 15,0 0-3-15,0 0-3 0,0 0-1 0,0 0 0 16,-1 0-1-16,1 0 0 0,0 0 0 16,0 0-2-16,0 0-4 0,0 0 2 0,0 0-6 15,0 0-8-15,-1 0-11 0,1 0-20 0,0 0-25 16,0 0-35-16,-2 0-57 0,0 0-95 15,-1 0-52-15,1 0-417 0,1 0-889 16</inkml:trace>
  <inkml:trace contextRef="#ctx0" brushRef="#br0" timeOffset="24912.4685">12174 4910 2311 0,'0'0'199'0,"0"0"-49"16,0 0-7-16,0 0-21 0,0 0-22 0,0 0-20 16,0 0-27-16,0 0-22 0,0 0-24 0,0 0-8 15,0 0 1-15,0 0 2 0,0 0 7 0,0 0 1 16,3 50 3-16,-1-24 1 0,-2 2 1 15,0 6 2-15,0 2 1 0,0 1-3 0,-3 3-2 16,-2 1-1-16,0-1-4 0,0-3 1 0,1-1-1 16,1-7-2-16,0-3 0 0,2-5 1 15,-3-6-2-15,3-3 2 0,-2-4 1 16,2-3 2-16,1-2 5 0,-1-2 9 0,1-1 8 16,-1 0 16-16,1 0 7 0,0-4-8 0,-1-4-8 0,-2-5-19 15,0-4-14-15,0-2-1 0,1-5-3 0,1 1 1 16,1-5 0-16,0-1-1 0,-1-5 1 15,5-2 0-15,-1-4-1 0,3-2 1 0,-4 0-2 0,4 0-1 16,2 0 1-16,-1 2-3 0,1 2 3 16,2 1 0-16,1 1-1 0,1 4 1 0,4 1-1 15,-1 3-2-15,3 3 2 0,2 2-1 16,0 2 1-16,1 0-1 0,-1 3 0 16,3 2-1-16,4 2 2 15,-4 4 0-15,1 1-2 0,-3 1 2 0,2 3-3 0,-4 0 1 0,-1 2 0 16,-1 2-1-16,-2-1 0 0,1 2 0 0,-1 2-1 0,-1-2-2 15,0 2 2-15,-1 2-3 0,0 3 2 16,-3 0 2-16,5 1-3 0,-4 2 1 0,3 0-8 16,-3 2-20-16,0 1-22 0,0 2-29 0,-3 0-27 15,-5 0-29-15,0 0-41 0,-3 1-60 16,0 0-149-16,-5-3-440 0,1-4-706 0</inkml:trace>
  <inkml:trace contextRef="#ctx0" brushRef="#br0" timeOffset="25170.1241">12276 5011 0 0,'0'0'48'0,"0"0"358"0,0 0-49 0,0 0-21 15,0 0-25-15,0 0-54 0,0 0-17 16,0 0 3-16,0 0-6 0,0 0-16 0,0 0-61 16,0 0-47-16,0 0-39 0,88 18-16 0,-64-18-11 15,-1 0-6-15,0-4-4 0,2 1-8 16,-3 1-8-16,1-4-3 0,-1 3-6 0,3-1-3 15,-3-1 0-15,1 1-2 0,-1-2 0 0,-1 1 1 16,0-1-3-16,-2 1-2 0,-1-1-5 0,-2-1-12 16,-1-1-17-16,-3-1-27 15,-1-2-38-15,-1 0-48 0,0-2-80 16,-1 1-175-16,-3 0-503 0,-2 4-542 0</inkml:trace>
  <inkml:trace contextRef="#ctx0" brushRef="#br0" timeOffset="25831.3381">12850 4387 0 0,'0'0'138'0,"0"0"374"16,0 0-161-16,0 0-150 0,0 0-41 15,0 0 26-15,0 0 24 0,0 0-26 16,0 0-21-16,0 0-22 0,-82-118-20 0,71 111-26 16,-1 0-21-16,-2 1-12 0,1 0-11 15,-5 3-3-15,3 0-4 0,-3 2-6 0,-1 0-8 0,-5 0-5 16,2 1 0-16,-3 3-2 0,1 5 0 0,-3 0 3 15,-3 1 1-15,1 2 3 0,-3 1-1 16,0 2-2-16,-2 1-3 0,2 1 1 16,0 2-1-16,3 2 2 0,-4 3-4 0,3 2-5 0,2 2-5 15,-1 1-5-15,2 1-4 0,3 0 7 16,0 1 2-16,4 1 0 0,2 2 6 0,3-1-8 16,-3 0-1-16,5 1 2 0,-2-1-3 0,2 1 4 15,0 2 0-15,3 0-2 0,2 1 2 0,1 0-5 16,1 4-3-16,-1-2 1 0,2 5-1 15,1 1 4-15,1 1 1 0,-1 0-3 0,6 1-1 16,-2 0 0-16,0-2-2 0,7-2-1 0,2-2 3 16,2-3-1-16,5-3 3 0,3-5 2 15,1 0 1-15,1-3 1 0,3 0 1 0,0-3-2 16,4-4 4-16,-1 0-5 0,3-2 3 0,2-4 6 16,3-1-2-16,1-3 4 0,4-2 1 0,0-4-4 15,6-1-1-15,-2 0-2 0,-1-2-4 0,1 0 1 16,0-3-1-16,-2-2 0 15,-1-5 0-15,-2 0-2 0,2-1 0 0,-3-2-1 16,-1-1 2-16,2-2 0 0,1 0 2 0,0-2 0 0,-3-2-3 16,3-2 1-16,-3 0-5 0,1-3 5 0,-2-3 0 15,0-3 1-15,-3-3 6 0,0-3-5 0,-5-4 0 16,0-1-1-16,-3-3-4 0,-4 1 5 0,-2-3-1 16,-2-2 0-16,-2 1-6 0,-4 0 1 15,-5 1 0-15,-2 0 0 0,-2 3 6 0,-4 1-6 16,-2 2-2-16,-7 0-1 0,0 0-9 0,-2 1 9 15,-6 5 0-15,-1-2-2 0,-1 5 8 0,-4 3-8 16,-4 2 1-16,1 3-2 0,-6 2-1 16,-1 0 1-16,1 3 0 0,-2 5-1 0,0 0 0 15,-1 4 0-15,1-1 0 0,0 4-1 16,-3 2 5-16,4 2-9 0,1 2 0 0,3 1-2 0,1 3-9 16,2 5-5-16,3 3-25 0,-3 4-29 0,4 4-35 15,-3 5-78-15,3 3-155 0,5-5-801 16,7-8-596-16</inkml:trace>
  <inkml:trace contextRef="#ctx0" brushRef="#br0" timeOffset="28353.6094">17238 2984 1670 0,'0'0'171'0,"0"0"-3"0,0 0 28 0,0 0-19 16,0 0-33-16,0 0-37 0,0 0-59 0,0 0-34 16,0 0-19-16,0 0-3 0,0 0 4 15,0 0 9-15,-10 12 12 0,14 2 10 0,3 3-1 0,1 2-2 16,1 4-1-16,3 3 4 0,0 4 5 15,3 3 9-15,0 3-2 0,4 4-6 0,-1-1-4 16,4 5-1-16,2 2 0 0,3 5 5 0,3 3 5 16,2 5 3-1,1 3-4-15,4 4 1 0,2 2-5 0,-1 5-2 0,0 3-1 16,2 0-3-16,-3 0-2 0,-2-4-5 0,1-2-5 16,-2-2-4-16,-2-3-2 0,-2-3-3 0,-1-1 7 0,-5-2-5 15,-3-4 1-15,0-2 6 0,-4-3-9 16,0-2 5-16,-4-5-3 0,0-6-10 0,-5-1 9 15,1-5-2-15,-3-3 3 0,-3-1 6 0,1 0-6 16,-3-2 0-16,0 0 1 0,1-5-4 16,-1-3 3-16,0-3-2 15,-1-4-2-15,0-3-3 0,0-4 3 0,0 1 0 0,0-3 3 16,0-1 5-16,0 1-1 0,0-1 3 0,0 0 2 16,0 0-6-16,0 0 7 0,0 0-2 0,0 0-5 0,0 0 3 15,0 0-15-15,0 0-10 0,0 0-16 16,0 0-33-16,0 0-35 0,0 0-54 0,0 0-28 15,0 0-78-15,2 4-237 0,1 1-655 0,-1-3-163 16</inkml:trace>
  <inkml:trace contextRef="#ctx0" brushRef="#br0" timeOffset="28953.6268">18666 5007 2809 0,'0'0'161'0,"0"0"-19"15,0 0-52-15,0 0-23 0,0 0-24 0,0 0-21 0,0 0-11 16,0 0-7-16,0 0 1 16,0 0 5-16,0 0 2 0,0 0 2 0,0 0-3 0,0 0-2 15,9 128 0-15,-2-99-2 0,-2 2 2 16,0-3-1-16,-2 1-2 0,2-3-1 0,-3 2 0 15,0-2 1-15,-2 0 1 0,0-2-2 0,0 0-1 16,0-3-1-16,0-5-3 0,0-5-3 0,0-4-1 16,0-2-1-16,0-4 1 0,0 0 2 15,0-1 2-15,0 0-1 0,0-2-4 0,0-5-15 0,3-4-9 16,3-5-4-16,2-1 1 0,1-3 8 16,4-2 7-16,0-1-1 0,3 1 4 0,0 1 4 15,3 0 1-15,0 2 4 16,2 1-1-16,-3-1 3 0,1 2 1 0,-1 1 1 15,-1 1 2-15,2 1-1 0,-2 1 2 0,2 0 3 16,1 0 4-16,-3-2 4 0,4 3 7 0,-1-4 2 16,-1 3 6-16,1 0 2 0,-5 1 3 0,0 0 4 15,-5 4 1-15,1-3 0 0,-5 2 1 0,0 1-4 16,-1 1-2-16,-1 1-3 0,0 1-3 0,-2 3-1 16,-2 1-5-16,3 1-5 0,-3 0-6 0,0 0-6 15,0 1-4-15,0 3-2 0,0 1 0 0,2 6 3 16,2 3 2-16,0 4 3 15,2 6-1-15,-2 2-3 0,2 5 0 0,3 3 0 0,-3-2 2 16,0 4 4-16,2 1-5 0,-1 1-2 0,0 0 0 16,-2 1-3-16,2-2 3 0,-6 0 2 0,2-4-3 15,-2-3-1-15,-1-3-7 0,0-5-8 0,-1-2-11 16,-1-2-18-16,0-5-20 0,-2-2-25 16,0-5-26-16,2-4-32 0,-2-2-51 0,0 0-185 15,1-3-691-15,1-2-541 0</inkml:trace>
  <inkml:trace contextRef="#ctx0" brushRef="#br0" timeOffset="29411.406">19148 4602 1450 0,'0'0'322'0,"0"0"31"15,0 0-66-15,-128-58-30 0,89 52-59 0,4 4-70 16,-3 1-45-16,-5 4-37 0,-3 11-5 15,3 2 3-15,-2 8-4 0,1 4-11 0,2 7-4 16,5 3-7-16,0 5-3 0,6 8 0 16,-1 5-2-16,3 9 2 0,-1 6-2 0,3 7 4 15,3 8-1-15,1 5 6 0,3 2-8 0,4 3-3 16,6-1-2-16,6-6-9 0,5 1 6 0,2-9-1 0,12-6 0 16,5-7 5-16,4-6-3 0,7-7 2 15,1-7 0-15,5-5-1 0,3-6 2 16,1-8 1-16,4-6 3 0,5-5 1 0,3-8-1 15,3-3-1-15,2-7-3 0,3-1 3 16,1-9-4-16,4-7-1 0,1-5 0 0,0-6-7 16,2-3 4-16,-3-6 1 0,-1 0-3 0,-2-5 4 0,-3-1-2 15,-4-4 0-15,-4-1 2 0,-3-4 0 16,-7-4 2-16,-3-1 1 0,-3-3 1 0,-7-2-1 16,-6-1 3-16,-2-4-1 0,-6-1-1 15,-9 2 9-15,-3 0-10 0,-4 2 0 0,-12 4 1 0,-4 3-10 16,-6 2 6-16,-5 5 0 0,-5 3-2 0,-4 6-2 15,-7 4-2-15,-4 5-3 0,-5 4-2 16,-4 7 4-16,-2 4 1 0,-5 6 0 16,2 6-1-16,-1 4-4 0,2 0-3 0,4 7-14 15,4 6-21-15,6 6-37 0,4 5-64 0,7 6-96 16,11-4-319-16,11-9-1105 0</inkml:trace>
  <inkml:trace contextRef="#ctx0" brushRef="#br0" timeOffset="30011.2479">17663 4927 2118 0,'0'0'308'0,"0"0"-27"0,0 0-85 0,0 0-36 0,0 0-36 0,0 0-24 0,0 0-32 15,0 0-19-15,0 0-18 0,0 0-17 0,0 0-1 16,0 0-2-16,0 0 1 0,0 0 6 0,65-6-2 16,-43 15 0-16,3 0-1 0,0 1 0 15,7 1-2-15,-2 2-2 0,2-4-2 0,1 3-4 16,0-3-1-16,-1-1 3 0,-1-1-1 0,5 0 7 0,-1-3-2 16,-1-1 1-1,0-1 0-15,-1-2-7 0,-2 0 7 0,1 0-2 0,-3-3 0 16,-2-1 5-16,-2-3-3 0,-1 0 0 0,-2-3 2 0,-2 0-1 15,-3-4 3-15,2-2 0 0,-1-1-2 16,0-4-4-16,-3 1 2 0,1-4 1 16,-5-1 2-16,1-2 4 0,-1-4-8 0,-1-4-3 15,-2-2-1-15,-1-2-6 0,-3 1 3 0,0-1 2 0,1 2-2 16,-4 2 3-16,2 2-5 0,1 4 0 16,-2 5-1-16,-2 1-3 0,1 4 4 0,1 5-1 15,-2 3-1-15,0 3-2 0,0 2 0 0,0 2-1 16,0 3-2-16,1-1-9 0,-1 2-31 0,1 0-32 15,1 2-37-15,1 5-53 0,2 2-82 16,0-1-363-16,-1-2-1101 16</inkml:trace>
  <inkml:trace contextRef="#ctx0" brushRef="#br0" timeOffset="30775.4445">15112 1484 0 0,'0'0'78'0,"0"0"340"0,0 0-60 0,0 0-79 0,0 0 15 0,0 0-4 16,-135-72-21-16,120 61-39 16,-3 1-39-16,0 2-29 0,2-1-24 0,1 4-16 0,3-1-12 15,1 0-14-15,1 2-10 0,0 1-14 0,6 0-7 16,-2 2-13-16,5 1-16 0,-1 0-10 0,2 0-24 16,0 1-10-16,0 7 2 0,0 1-6 15,1 4 13-15,4 2 5 0,8 5 0 0,6 2 8 0,7 0-3 16,7 2 4-16,8-2 0 15,9 1-2-15,7 1 2 0,4-2-3 0,2 3 0 16,4-2 1-16,-2 2-2 0,1 0 0 0,-9-2-7 16,0 2 0-16,-6 0-3 0,-9 0 0 0,-3-1 4 15,-8-1-2-15,-7 0 3 0,-4-1-2 0,-9 0-1 16,-4-3 2-16,-6 0-7 0,0 0 6 16,-5 0-1-16,-7 1-1 0,-6 2 11 0,-3-2-6 0,-8 2 6 15,-2-1 2-15,-2 1-4 16,-7 1 1-16,1 1-5 0,-6 0-1 0,-1 1-2 15,-4-1 0-15,-1 3 1 0,0 0-4 0,4 4 1 0,-2-1-9 16,2 3-19-16,3 2-33 0,2 3-34 16,6 3-76-16,-1 0-165 15,12-11-781-15,7-10-598 0</inkml:trace>
  <inkml:trace contextRef="#ctx0" brushRef="#br0" timeOffset="31410.0808">11296 4820 643 0,'0'0'504'0,"0"0"-15"0,0 0-105 0,0 0-63 0,0 0-91 16,0 0-65-16,0 0-39 0,0 0-20 16,0 0-10-16,0 0-14 0,0 0-11 0,0 0-13 0,0 0-14 15,0 0-13-15,-115 12-11 0,114-8-10 0,1 0-6 16,0 2 0-16,5 1-1 16,4 2 2-16,3 1 4 0,4 0 0 0,5 3 2 0,3 0-1 15,6-1-2-15,1 0 0 0,6 2 0 16,-2 0-1-16,4-1-2 0,1 0-2 15,-3 1 0-15,1 0 0 0,-4 2-1 0,0-1 1 0,-3 0 0 16,-1 1-1-16,-5-1 2 0,0 2 1 0,-7-2-3 16,-3 0-1-16,0-1 1 0,-5 0-5 15,-5-2 6-15,0 1 0 0,-5 1 4 0,0-2 8 16,-3 3 0-16,-6 1 10 0,-4-1 5 16,-2 3-1-16,-4 0 1 0,-3 1-3 0,-4-1-1 15,-3 1-1-15,-4 3 0 0,0-3-4 0,-1 1-6 16,-2-4-1-16,1 2-5 0,-1 0-1 0,1-1 0 0,0-3-10 15,4 2 7-15,1-3-3 0,5-1-1 16,4-2 9-16,4-1-10 0,4-2-3 0,4 0-15 16,3 0-31-16,3-2-39 0,3 1-58 15,0-2-93-15,2-1-238 0,1-2-880 0</inkml:trace>
  <inkml:trace contextRef="#ctx0" brushRef="#br0" timeOffset="32088.9071">6194 3957 0 0,'0'0'0'0,"0"0"448"15,0 0 48-15,0 0-88 0,0 0-51 16,0 0-59-16,0 0-50 0,0 0-40 0,-125-56-37 16,110 51-22-16,2 0-14 0,2 0-20 0,0 3-16 15,2-1-14-15,1 1-17 0,6 2-13 16,-1 0-18-16,3 0-19 0,0 0-14 0,0 0-17 16,2 2-3-16,2 4 4 0,5 2 5 0,6 4 14 15,5 0 7-15,5 1 1 0,7 0 2 16,7 0 0-1,1 1-1-15,1 1-3 0,1 0-1 0,0 0-4 0,-3 0-3 16,-4 1 0-16,-2-1-4 0,-8 2-1 0,-2 1 0 16,-7 0 0-16,-3 0 2 0,-5 1 2 0,-2 1 3 0,-6 0 6 0,0 1-2 15,-8 4 4-15,-4-1 1 0,-6 2-6 16,-2-1 3-16,0 0-3 0,-6-1-3 0,0-1 3 16,-2-1-5-16,1 0-3 0,0 0-7 0,-2-3-20 15,2 2-26-15,2-1-40 0,-3-3-68 16,6-3-153-16,4-4-776 0,7-4-615 0</inkml:trace>
  <inkml:trace contextRef="#ctx0" brushRef="#br0" timeOffset="32661.0891">5704 2470 444 0,'0'0'537'0,"0"0"-23"0,0 0-82 0,0 0-96 15,0 0-124-15,0 0-71 0,0 0 16 0,-121-60-3 16,112 56-9-16,2 1-20 0,4 2-30 16,3 0-26-16,0 1-25 0,0 0-29 0,0 0-25 15,0 0-23-15,8 2 4 0,3 5 12 16,6 2 21-16,7 2 22 0,8 0 4 0,4 0 2 16,6-1-9-16,1 1 2 0,-1 1-7 0,2 2-8 15,1-1 1-15,-5 1-4 0,-2 3 6 16,-1-1-3-16,0 1-2 0,-4 0-1 0,-3 3-5 15,-1-1 2-15,-8 0 0 0,0 4 1 0,-3 1 1 0,-7 3-1 16,-2 1 4-16,-6 3-2 0,-3 2-1 16,0 3-2-16,-5 4-2 0,-3 2-9 0,-7 3-19 15,-3 2-36-15,-2 6-51 0,-1 2-132 0,3-12-380 16,4-15-1091-16</inkml:trace>
  <inkml:trace contextRef="#ctx0" brushRef="#br0" timeOffset="33487.9506">5487 6313 1008 0,'0'0'853'15,"0"0"-479"-15,0 0-84 0,0 0-65 0,0 0-60 16,0 0-52-16,0 0-30 0,0 0-24 0,0 0-18 0,0 0-9 16,0 0-9-16,0 0-5 0,0 0-4 0,0 0-4 15,86-87 0-15,-68 92 2 16,2 0-2-16,4 3 2 0,1-2-2 0,1 2-2 0,-3-2-1 15,4 1-2-15,-3-1 1 0,3-2 4 0,-1 0 2 16,0-3 2-16,-1-1-2 0,0 0-2 0,-2 0-5 16,0-5 0-16,-6 2-10 15,1-2-8-15,-5-1-9 0,-2-2-8 16,-3-1-3-16,-1-2-2 0,-5 0-3 0,-2-2-1 0,0-3 3 16,0 0 4-16,-9-3 7 0,0-1 7 15,-3-3 5-15,0-1 6 0,-4-1 5 0,3 0 2 0,-5-1 3 0,5 1-1 16,-1 1 4-16,4 4 9 0,0 0 9 15,1 4 15-15,0 0 11 0,1 5 9 0,3-1 8 16,0 5 2-16,0 3 0 0,2 0-4 16,2 3-11-16,1 1-13 15,0 0-14-15,0 0-14 0,0 0-11 0,0 0-2 16,0 4-5-16,0 2 2 0,3 5 4 0,3 7 1 0,3 3 1 16,1 3-1-16,1 1-2 0,-1 3 0 0,3 2 1 0,3 1 0 15,-2 3 0-15,4 2 0 0,3 0 0 0,-2-1-1 16,4 3-10-16,0-2-31 0,1 0-63 15,-1 0-139-15,-4-10-580 0,-8-9-945 16</inkml:trace>
  <inkml:trace contextRef="#ctx0" brushRef="#br0" timeOffset="37936.0455">7625 8635 0 0,'0'0'67'0,"0"0"254"0,0 0-37 0,0 0-8 0,0 0-29 16,0 0-40-16,0 0-55 0,0 0-41 15,0 0-41-15,0 0-22 0,0 0-23 0,0 0-20 0,-49 12-12 16,49-10 7-16,1-1 13 0,4 0 19 15,-2 0 25-15,0 1 12 0,6 1 11 0,-1-2 15 16,0 1 8-16,2-2-1 0,0 0-7 16,1 0-17-16,2 0-12 0,3-2-10 0,0 0-5 15,3-3-3-15,4 0-5 0,3 1-8 0,3-1-5 16,1-4-8-16,4 1-5 0,2-1-2 16,1-2-3-16,8 1 0 0,-2-1 1 0,0 1-2 15,5-3 0-15,3-1-5 0,1-2 3 0,5 1 1 16,-1-1 2-16,6-2-1 0,5 0 0 0,4-1-1 15,0 0 0-15,2 1-1 16,1-3-1-16,3 0-1 0,-1 0-2 0,1 1-1 0,3-1 2 16,-2-1 1-16,2 1 3 15,6 0 6-15,-2-4-1 0,6 3-1 0,-1-3-1 0,-2 0-3 0,3 0 2 16,2-2 1-16,-1 0 1 0,1 2-5 0,2-1-1 16,2-2-2-16,-3 1-2 15,-1 0 7-15,0 2-5 0,-1-2 0 0,4-1 2 16,-1 4-3-16,-1-2 3 0,1 2 0 0,-1-3 0 15,0 2 1-15,-1 1 0 0,1-2-2 0,-1 1-1 16,1-3 0-16,0 2 0 0,-1-1 1 0,1-1-1 16,-1 3 1-1,-1 0-3-15,-2 1-1 0,1-2-2 0,0 4 2 0,-1-4-1 0,1 2 2 0,1 2 0 16,0-2-3-16,-2 2-1 0,0-2 2 0,0 1-1 16,2-2 2-16,-1 2 2 0,2 0-3 15,0 1 2-15,-2 0-4 0,0 0 1 0,-3 1-2 16,-1 1-1-16,-4 1 0 0,0 0 0 0,2 0 2 15,1 1 1-15,-3 0 4 0,2-2-4 0,-2 1 1 16,0-2 1-16,0 2-6 0,2-1 4 16,-1 0 1-16,-1 1-2 0,1 1 7 0,-1 0-5 15,0 0 1-15,-1 0 0 0,-1 1-4 16,-1 1 6-16,-4-3-1 0,3 0 0 0,-4 3 0 16,3-2-2-16,-6 2 0 0,1-1-2 0,-5 2 3 15,2-1-2-15,-2 0-1 0,-2 1 3 16,-2-1-4-16,2 0 2 0,0 1 3 0,-3-2-4 0,3 2 7 15,0-1-6-15,-4 2 2 0,4 1-2 16,-4-2-3-16,1 2 3 0,-1-2-1 0,-3 1 1 0,2 2-1 16,0-2 0-16,1 0 0 15,0 3 0-15,-1-2 2 0,0 1-1 16,-1 1 1-16,-3-2-1 0,2 3-2 0,-4-1 1 0,-1 0 0 16,-4 1 0-16,0 1 5 0,-2-1-4 0,-2 0 0 15,-4 2 1-15,-1-2-9 0,-3 1 7 16,-3 1 0-16,0 0 1 0,-1 0 5 0,-5 1-4 0,2-1-1 15,-2 2 0-15,-1-1-1 16,-3 1 0-16,0-2 2 0,0 3-1 16,-2 0-2-16,-2-1 2 0,-1 1-1 0,-3-1 0 0,0 1 8 0,-2 0-6 15,0 0 3-15,0-1 0 0,-2 1-9 0,0 1 6 16,-3 1-1-16,-2 1 3 0,2-2 5 16,-4 2-1-16,2-1 1 0,-1-1-3 15,0 1-3-15,1 1-1 0,-2-1-2 0,1 0 2 0,-2 2-4 16,1-1 4-16,-2 0-2 0,0 1 0 0,0-1 3 15,0 1-3-15,-1 1 0 0,1 0 0 16,-1-1-7-16,-1 1 5 0,1-1 1 0,-2 1 0 0,2-1 5 16,-2 1-9-16,1 0-5 15,-1 0-9-15,0 0-17 0,0 0-17 0,-1 0-24 0,-1 0-42 16,-1 0-51-16,-4 0-99 16,4 0-297-16,0 0-613 0</inkml:trace>
  <inkml:trace contextRef="#ctx0" brushRef="#br0" timeOffset="38188.0349">17806 5780 1378 0,'0'0'375'0,"0"0"-96"0,0 0-124 16,0 0-53-16,0 0-26 0,0 0 5 0,0 0-12 16,0 0-3-16,0 0-4 0,0 0 0 15,0 0 14-15,125 48-2 0,-107-33-4 0,-3 4-14 16,2 1-23-16,-4 2-2 0,1 4-2 0,-3-1-3 15,-4 2-7-15,0-1-6 0,-7 1-4 16,2-1 0-16,-2 2 9 0,-7 0 0 0,-1-2 3 16,-2-2 1-16,-6-1-9 0,0-1-4 15,-8-1-9-15,-2-1-33 16,-5 1-72-16,-4-3-160 16,9-3-575-16,7-4-824 0</inkml:trace>
  <inkml:trace contextRef="#ctx0" brushRef="#br0" timeOffset="40814.871">13461 4780 1017 0,'0'0'328'0,"0"0"38"0,0 0-61 0,0 0-33 0,0 0-76 0,0 0-90 16,0 0-45-16,0 0-20 0,0 0-10 16,0 0 2-16,0 0-1 0,0 0 4 0,-1 1-4 15,2-1 12-15,3-3 4 0,1-1-4 0,5 0 6 16,-2-2-12-16,2-2-2 0,2 0 4 15,0-4-5-15,6-1-4 0,1-4-4 0,4-1-7 16,3-3 1-16,2 1-1 0,5-3-4 16,2-2 0-16,1-1-1 0,3 0-2 15,6-4 1-15,-1-1 3 0,5 2-4 16,-1-4 1-16,1 4 0 0,2-3-2 0,-1 1 0 16,1 1 0-16,2-2-2 0,0 1 3 0,0-2-1 0,3 2-1 0,-1-3 0 15,-2 2-3-15,5-2 2 0,-1 0 0 0,-2-2 0 16,-2 0 0-16,-2 2-1 0,2-2-3 15,-5 4 1-15,0 0-1 0,0 1 1 0,-4 0-1 16,0 2 0-16,1-1-2 0,-2 1 0 0,1 3 0 16,-1-2-1-16,0 3 0 0,-2-1-1 15,-1 0 1-15,1 2 1 0,-2 0 2 0,-4 0 0 16,1 3-1-16,-3-2 2 0,-2 2-2 16,0 3 1-16,-2-1 0 0,0 2 1 0,-4 0-2 0,1 1-1 15,-2 0 1-15,-3 0-3 0,4-1 2 0,-3 2 2 16,0-2-3-16,0 2 0 0,-2-2 1 15,2 3-3-15,-2-1 0 0,2 1-2 0,1 1 2 16,-3-2 1-16,-2 4 0 0,1-1 0 0,-1 1-2 16,-1 2 0-16,-3 0 1 0,-2 2 1 0,-1 1 1 15,-2-1 0-15,0 3-1 0,-1 0 2 16,-4-1-1-16,3 2 1 0,-5 1 1 0,0-1 0 0,1 1 1 16,-2 1 0-16,-1 1-2 0,0 0-2 15,0 0 1-15,0 0 3 0,0-1 1 16,0 1-1-16,0 0-2 0,0 0-1 0,0 0 1 15,0 0 0-15,0 0 0 0,0 0 0 0,0 0-3 16,0 0-1-16,0-1 1 0,0 1-2 0,0-2-3 16,0 0-3-16,-4 0-7 0,2-1-9 0,0 1-11 15,-1 0-17-15,-2-1-20 0,2 1-20 16,-3-2-23-16,1 1-25 0,-3-2-48 0,-1 1-86 16,-1 1-171-16,-1-1-440 0,7 3-625 15</inkml:trace>
  <inkml:trace contextRef="#ctx0" brushRef="#br0" timeOffset="41149.083">15516 3016 0 0,'0'0'103'0,"0"0"486"0,0 0-113 15,0 0-55-15,0 0-28 0,0 0-71 0,0 0-66 16,0 0-56-16,0 0-38 0,0 0-36 0,0 0-38 16,0 0-29-16,0 0-26 0,0 0-15 15,-114-18-10-15,114 18-3 0,0 0-2 16,0 0-1-16,4 0 1 0,-1 1 2 0,1 3 3 15,6 0 7-15,1 1 4 0,7 1 7 0,1 0 2 16,3-2 2-16,8 3-5 0,0-3 0 16,6 1-2-16,2 1-2 0,6-1-2 15,-1-1-5-15,1 1-4 0,1 1-5 0,0-2 0 16,-4 0-2-16,-1 3 2 0,1-3-1 0,-5 1 1 16,-2-1-3-16,-2-1 0 0,-1 2-1 0,-2-1 0 15,-5-2 2-15,-1 0 0 0,-6 1 2 0,0-2 1 16,-3 1-3-16,-1-1 0 0,-3-1 2 0,-4 2-3 15,2-2 4-15,-1 0-5 0,-3 0-4 0,3 0-7 0,-3 0-15 16,2 0-15-16,-3 0-22 16,1 0-22-16,1 0-30 0,-3 0-46 15,3-2-81-15,-3 0-212 0,0 0-566 0,-2-1-375 0</inkml:trace>
  <inkml:trace contextRef="#ctx0" brushRef="#br0" timeOffset="41532.3949">16265 3059 408 0,'0'0'817'16,"0"0"-313"-16,0 0-158 0,0 0-58 16,0 0-58-16,0 0-72 0,0 0-53 0,0 0-46 15,0 0-28-15,0 0-10 0,0 0-1 16,0 0 10-16,0 0 11 0,0 0 8 0,-10 61 2 0,6-38-2 16,-3 1-6-16,-1 8-7 0,-1 3-6 0,-2 5-3 15,-1 3-4-15,-1 1-1 0,-3 2-6 16,3 1-4-16,-4-1-1 0,5 0-3 15,-3-2 2-15,0-6 2 0,4-2 3 16,0-1 10-16,1-4 2 0,1-2 2 16,-2-3-1-16,2-1-11 0,0-1 3 0,-1-3-3 0,3-2-2 15,-1-2-1-15,1-2-7 0,2-1 0 0,0-2-3 0,3-2-1 16,1-2-1-16,-1-1 0 0,-1-1-1 0,2-2 0 16,1 1 2-16,0-2-1 0,-1 0 0 15,1-1 3-15,0-1-3 0,0-1 2 16,0 0 4-16,0 0-3 0,0 0 5 0,0 0 1 0,0 0 1 15,0-2 1-15,0 1-6 0,0 1-2 0,0-1-7 16,0-2-18-16,2 0-29 0,4-4-47 16,1 2-75-16,3-5-218 15,-3 2-887-15,1 2-474 0</inkml:trace>
  <inkml:trace contextRef="#ctx0" brushRef="#br0" timeOffset="46620.7388">2707 4785 705 0,'0'0'775'0,"0"0"-410"0,0 0-72 0,0 0-16 0,0 0-44 15,0 0-43-15,0 0-47 0,0 0-37 16,0 0-35-16,0 0-23 0,0 0-12 0,0 0-7 15,-1-5-3-15,1 5 2 0,0 0 2 0,0 0-4 16,0 0-3-16,1 0-3 0,0 0-11 16,5-1 0-16,1 0 0 0,4-3-4 0,2 0 6 15,3-2-4-15,1-1-2 0,3 0 4 0,1-1-6 16,-3 0 2-16,1-2-2 0,-1 2-5 16,-1-3 7-16,-1 1 0 0,-2 0 0 0,-2-1 5 15,-1 1-3-15,-3 1 4 0,-2-2-1 0,-3 2 2 16,1 1-2-16,-2-1 1 15,-2 2 0-15,0 0-3 0,0 1 4 0,-3 3-3 16,0-1-1-16,2 2 5 0,-1-1-9 0,-1 3-1 0,0-1 0 16,3 1-9-16,-1 0 8 0,0 0-4 15,1 0-2-15,-1 0 3 0,1 0-6 0,-1 4 1 16,-2 4 2-16,2 1-2 0,-1 4 4 0,0 0 2 16,1 3-2-16,1 0 0 0,0 1 2 0,0 1-1 15,0 3 1-15,0 0 4 0,1-1-9 0,1 4-18 16,-2-2-19-16,3 2-33 0,-3 1-29 15,0-3-34-15,0-2-51 0,0-4-50 0,0 0-92 0,0-4-143 16,0-4-363-16,0-2-323 0</inkml:trace>
  <inkml:trace contextRef="#ctx0" brushRef="#br0" timeOffset="46984.257">2820 4980 444 0,'0'0'610'0,"0"0"-114"16,0 0-101-16,0 0-83 0,0 0-75 0,0 0-55 15,0 0-35-15,0 0-27 0,0 0-21 0,0 0-24 16,0 0-12-16,0 0-11 0,0 0-7 16,0 0-1-16,-31 8-10 0,31-8-9 0,0 0-5 15,0 0-6-15,1 0 1 0,1 1-2 16,-1-1-1-16,2 2 11 0,1-2 8 0,5 0 9 16,6 0 5-16,0 0-8 0,3 0-7 0,3-4-6 15,1-2-6-15,2 1-1 0,2-1-5 16,2-3-5-16,-1-2-2 0,0 2-1 15,3-1 0-15,-1 0-1 0,1 0 1 0,-3 1 1 16,0 0-3-16,-3 1 3 0,-1 0-2 16,-9 3-2-16,2 0 1 0,-5 1-1 0,-5 2 1 0,-2 0 1 15,-2 2-1-15,-2 0 1 0,0 0 1 0,0 0 0 0,0 0 1 16,0 0 0-16,0 0-1 0,0 0 1 16,-1 0-1-16,1 0-1 0,0 0 1 0,0 0-3 15,0 1 0-15,0-1 0 0,0 0-1 16,0 0-1-16,0 0-10 0,0 0-21 0,0 0-35 15,0 0-70-15,0 0-51 0,0 0-278 0,0 0-1002 0</inkml:trace>
  <inkml:trace contextRef="#ctx0" brushRef="#br0" timeOffset="49612.8869">6865 639 942 0,'0'0'362'0,"0"0"2"0,0 0-32 0,0 0-28 0,0 0-59 0,0 0-39 15,0 0-33-15,0 0-73 0,0 0-42 16,0 0-42-16,0 0-46 0,0 0 19 0,-16-44 4 15,16 45 5-15,0 5 6 0,2 2-3 0,2 3 13 16,2 4-1-16,-3 2 13 0,2 6 11 16,0-1-13-16,0 4 3 0,1 1-11 0,-3 3 8 15,3 1-9-15,-4-2 2 0,4 0-1 0,-4 1-10 32,-1-2 10-32,1 1-4 0,2-3 0 0,-2-2-4 15,1-1-2-15,-2-2 8 0,0-2-4 0,3-2 0 0,-2-3-11 16,0-1-29-16,0-3-27 0,3 0-38 0,-3-3-57 15,5-4-90-15,0-2-239 0,0-1-628 16,-2 1-104-16</inkml:trace>
  <inkml:trace contextRef="#ctx0" brushRef="#br0" timeOffset="49964.7294">7368 498 1187 0,'0'0'526'0,"0"0"-168"16,0 0-102-16,0 0-46 0,0 0-54 15,0 0-54-15,0 0-31 0,0 0-28 0,0 0 5 16,0 0-16-16,0 0 1 0,0 0-27 16,0 0-17-16,0 0 1 0,-85 72-9 15,79-52 26-15,0 2 3 0,6-1 0 0,0-3 3 0,3 1 8 16,9-2-1-16,0-1 0 0,1 0-6 0,6 0-4 16,0-1 0-16,1-1-1 0,3 1 8 15,-1-2 1-15,4 2-4 16,-5-3-7-16,2 1-2 0,-3 0-11 0,-3-1 5 15,-1-2 5-15,-2 1-1 0,-2 0 2 16,-3-1-1-16,-3-1-7 0,2 1 5 0,-2-2 0 0,-3 1 5 16,-2 0 7-16,-1-2-7 0,0 0 7 0,0 0-5 0,-1-2 4 0,-6 1 6 15,3-1 4-15,-4 3-3 16,-2-3-10-16,-1 1-5 0,-1 0-8 0,-4 0-2 0,2-3-4 16,-5 2-13-16,0-1-27 0,-2 2-19 15,0-5-48-15,2 0-63 0,-2-2-170 16,8 1-523-16,3 0-738 0</inkml:trace>
  <inkml:trace contextRef="#ctx0" brushRef="#br0" timeOffset="50315.1912">7394 528 1167 0,'0'0'442'0,"0"0"-91"16,0 0-65-16,0 0-39 0,0 0-35 0,0 0-64 15,0 0-42-15,0 0-50 16,0 0-32-16,0 0-4 0,0 0-10 0,0 0 5 0,0 0-2 16,0 0-2-16,56-73 2 0,-42 62-10 15,3 3 10-15,-2-1-3 0,6 1 3 0,6-3 6 16,-5 3-12-16,8-3-2 0,-9 3-3 0,5 1 9 16,-2-1 10-16,-1 1 5 0,-5 1-1 0,3 0-9 15,-2 3-7-15,-2-2 4 16,-1 0 4-16,-1 1 18 0,-1 1 0 15,-7 2-3-15,-2-1 1 0,2 0-18 0,0 0 10 16,-1-1 2-16,2 2-1 0,-8 1-2 0,0 0-15 0,0 0-7 16,0 0-10-16,0 0 5 0,0 0 10 0,0 0-6 15,0 0 4-15,0 0-8 0,0 0-11 16,0 0 4-16,0 0-14 0,0 0 5 0,0 0-41 0,0 0-58 16,0 0-72-16,0 0-120 0,0 0-355 15,0 0-979-15</inkml:trace>
  <inkml:trace contextRef="#ctx0" brushRef="#br0" timeOffset="53160.3665">8225 3761 0 0,'0'0'0'0,"0"0"141"0,0 0 393 0,0 0-53 0,0 0-76 0,0 0-70 16,0 0-65-16,0 0-43 0,0 0-39 16,0 0-36-16,0 0-26 0,0 0-22 15,15-86-22-15,-19 82-13 0,0 1-8 0,-2 1-9 0,-2-1-8 16,-1 2-8-16,-2 0-11 0,0 1-4 16,-2-2-4-16,-4 2-4 0,-3 0-1 0,0 3-2 15,-2 3 0-15,-1 2 2 0,-3 3-2 0,2 0 1 16,1 4 0-1,-3 0-2-15,5 2-2 0,0 2-3 0,0 1-3 0,2 3 0 16,5 1 3-16,0 0-1 0,8 0-1 0,1-4 1 16,5 0-3-16,0-4 1 15,8-1 2-15,3-3-2 0,5-1 2 0,4-3 4 0,0-2 0 0,3-4 4 16,2-2 1-16,3 0 0 0,2-2 3 16,-2-7-3-16,-3-2 0 0,3-1-1 0,-5-1 0 0,2-3 1 0,-2 0 1 15,-3-4-2-15,0-1-1 0,-1 1-2 16,-5 0-3-16,1 1 3 0,-5 1-1 0,-5 3 2 15,2 4 3-15,-5-2 0 16,0 4 1-16,-2 2 1 0,0 1-1 0,0 2 2 16,0 1 3-16,0 1 4 0,0 1 2 0,0 1-4 0,0 0-6 15,0 0-8-15,0 0-2 0,0 1-5 0,0 2 1 16,-2 4 0-16,1 4-4 0,-1 4 3 16,-3 4 1-16,3 3-2 0,1 5 4 15,-1 2 0-15,-3 2-1 0,3 2 3 0,-1 1-2 0,-4 4 0 16,4-2 0-16,-3 1-2 0,2 1 2 0,-3-1-2 15,-1 1 0-15,3-1 0 0,-2-1 0 16,3 0 0-16,-1-3 0 0,3 0 1 0,1-1-2 0,0-2-11 16,1 1-26-16,0 0-47 0,3 0-87 15,3-1-262-15,-3-8-894 0,-1-7-470 0</inkml:trace>
  <inkml:trace contextRef="#ctx0" brushRef="#br0" timeOffset="57658.9996">7193 6591 635 0,'0'0'494'0,"0"0"-101"0,0 0-118 0,0 0-38 16,0 0-18-16,0 0-38 0,0 0-41 0,0 0-23 0,0 0-26 16,0 0-18-16,0 0-14 0,0 0-10 15,0 0-21-15,0 0-13 0,-1-44-8 0,1 44-3 16,-2 0 1-16,2 0 1 0,0 0 3 0,0 0 1 16,-1 0 8-16,1 1 9 0,0 0 8 15,-2 2 18-15,-3 1 1 0,2 2-4 0,-5 2-4 16,-1 1-19-16,-1 1-3 0,0 3-1 0,0 0-2 15,-3 3 3-15,2 1-4 0,-2 3-1 0,-1 3-2 16,0 0-4-16,2 3-2 0,-1 2-1 16,0 3-3-16,2 1-1 0,0 4-3 0,0-2 1 15,3-2-1-15,1-1 2 0,3-5-2 16,1-2-1-16,2-3-2 0,1-3-2 16,0-1 3-16,5-3 1 0,3-3-1 15,0 0 5-15,2-4-3 0,2 1 1 0,0-2 0 0,5-2-3 0,-4-3 7 16,6-1-2-16,-1 0 2 15,0-6-1-15,-2-2-2 0,4 1 0 0,-1-3-2 0,-5-1 2 16,2-1-2-16,-5-2-1 0,0 1 2 0,-2-2-2 16,-5 4 3-16,1-1-1 0,-3 0 1 0,-2 0 3 15,0 1-5-15,-1 0 0 0,-3 1-3 16,0 2-2-16,-4 0 4 0,2 3-1 16,-3-1 0-16,-2 3 1 0,-2 0-4 0,-1 2-3 0,0 1 0 0,-3-1-1 15,3 1 2-15,-2 2 1 0,3 3 1 16,-2 0-1-16,3-1-1 0,1 2 1 0,3 1-1 15,2-1 2-15,0 0-3 0,1 1-2 0,0-2-10 16,4 2-19-16,1 0-23 0,0 1-31 16,0-1-46-16,1 0-64 0,7-1-122 15,-2-3-569-15,-2-1-740 0</inkml:trace>
  <inkml:trace contextRef="#ctx0" brushRef="#br0" timeOffset="57888.6533">7434 6749 2328 0,'0'0'297'0,"0"0"-79"0,0 0-72 0,0 0-37 15,0 0-38-15,0 0-32 0,0 0-24 16,0 0-8-16,0 0 0 0,0 0-1 0,0 0 4 0,0 0 0 16,0 0-2-16,0 0 0 0,-11 81-1 0,10-67-2 15,0 1 2-15,-1-2 0 0,-1 0-12 16,3-2-18-16,0-3-40 0,0-2-65 0,0-3-79 15,4-2-229-15,-1-1-729 0,-2 0-113 0</inkml:trace>
  <inkml:trace contextRef="#ctx0" brushRef="#br0" timeOffset="58199.0615">7665 6510 1651 0,'0'0'454'0,"0"0"-140"0,0 0-113 0,0 0-42 15,0 0-33-15,0 0-29 0,0 0-42 0,0 0-22 16,0 0-17-16,0 0-5 0,0 0 0 16,0 0-3-16,0 0 2 0,-41 69 1 0,42-55 1 15,3 2-1-15,4 0 1 16,1 1-2-16,1 2 0 0,1 1 3 0,2-2-1 0,4-1 0 0,-1 1 1 16,2-1-3-16,0-3-2 0,2 0-1 15,-2 2-2-15,-4-4 2 0,3 1 0 0,-5 0-2 16,-1-2 2-1,-2-1-4-15,-1 0 1 0,-4-4-1 0,1 1-1 0,-2 0 1 16,-2-1 2-16,-1 0 0 0,0 0 3 0,-1-2 1 0,-6 1 0 16,3 1 3-16,-4-2-1 15,0 0-2-15,-3 1 1 0,0 0-3 0,-2-2-3 0,-3-1 1 16,3 2-4-16,-2-3-4 0,-2 1-6 0,-2 0-16 16,0-2-13-16,0 0-23 0,2-2-38 0,0 2-49 15,-2-3-117-15,8 0-362 0,2 1-961 0</inkml:trace>
  <inkml:trace contextRef="#ctx0" brushRef="#br0" timeOffset="58547.2448">7768 6489 1969 0,'0'0'335'0,"0"0"-48"0,0 0-86 0,0 0-52 15,0 0-29-15,0 0-29 16,0 0-31-16,0 0-18 0,0 0-13 0,0 0-9 16,123-104-5-16,-103 96-3 0,-2 1-1 0,-3 2-1 15,0 0 1-15,-2 2 1 0,-4-1 0 0,-1 1 2 16,-2 3-1-16,1-1 0 0,-5 0 1 16,2 2-1-16,-4-1 3 0,1 0-2 0,-1 0 4 0,0 0 0 15,0 0 0-15,0 0 3 0,0 0-3 16,0 0-3-16,0 0-1 0,0 0-3 0,-1 0-3 15,1 0-1-15,-3 0-3 0,3 0 0 0,0 0-3 16,0 0 0-16,0 0-1 0,-1-1-4 0,1 1 0 16,0 0-4-16,0 0-17 0,0 2-12 15,0 1-25-15,0 2-45 0,0 2-72 0,0 1-164 16,0-1-746-16,0-2-589 0</inkml:trace>
  <inkml:trace contextRef="#ctx0" brushRef="#br0" timeOffset="60883.8372">6735 9214 869 0,'0'0'575'0,"0"0"-258"0,0 0-21 0,0 0-30 0,0 0-25 15,0 0-38-15,0 0-54 0,0 0-30 0,0 0-31 16,0 0-15-16,0 0-9 0,0 0-8 16,0 0-6-16,0 0-6 0,-119-104-10 0,96 104-3 15,0 0-5-15,-2 0-1 0,-3 6-1 16,-3 0-2-16,-5 5-2 0,1 3-2 0,-3 3-3 0,2 2-1 15,1 3-1-15,2 0-1 0,-2 3-2 16,7 1-1-16,2-1-5 16,4 0-2-16,3 0 1 0,8 0-2 0,2-2 1 15,5-3 2-15,4-2-5 0,0-2 2 0,7-3-1 0,7-1-1 16,4-4 5-16,6-2 0 0,3-5 3 0,6 0 0 16,1-4-5-16,5-7 5 0,-1-1-1 15,2-4 0-15,-4 0 1 0,0-2-3 0,-5-1-3 0,-5 0-2 16,0 1 4-16,-6 0-2 0,-1 0 4 0,-5 1 1 15,-1 2-3-15,-4 1 2 0,-2 2-1 16,-4 2 1-16,2 1 4 0,-4 2-2 0,-1 3 2 16,0 0-2-16,0 0-2 15,0 2 4-15,0 1-1 0,-1 0-1 0,1 0-1 16,0 0-5-16,0 0-2 0,0 0-1 0,0 4-1 0,-3 1 2 16,3 4 3-16,0 4-1 0,0 2 0 15,0 2 3-15,0 4-4 0,3 2-1 0,0 3 5 0,-1 3-7 16,4 1 4-16,-4 2-1 0,1 4 0 0,2 4 5 15,-4 2 1-15,0-1 0 0,1 1 1 0,-2 0-7 16,0-5 0-16,1-4-1 16,-1-3-3-16,2-3 7 0,-2-1-1 15,0-3 3-15,0-2 0 0,0-3-3 0,0-1 1 0,0-4-1 0,0-2 3 16,0-3-4-16,0-4 2 16,0 0 1-16,0-4-3 0,0 2 4 0,0-2 0 0,0 0 3 15,0 0 4-15,0 0-1 0,0 0 2 0,0-2-4 16,3-4-2-16,-2-2 0 0,0-1-8 0,0-1-6 15,0 0-13-15,1 0-21 0,2-2-29 0,-2-1-48 16,0 0-71-16,3-2-259 16,-2 4-884-16,-2 2-428 0</inkml:trace>
  <inkml:trace contextRef="#ctx0" brushRef="#br0" timeOffset="63889.7446">12536 5766 406 0,'0'0'822'0,"0"0"-422"0,0 0-74 0,0 0-28 0,0 0-21 16,0 0-50-16,0 0-69 0,0 0-35 0,0 0-28 16,0 0-21-16,0 0-20 0,-52 1-18 15,52-1-14-15,0 0-3 0,0 0-4 0,1 0-1 0,1 0 0 16,6 0 5-16,1 0 11 0,3-4 9 16,8-3 5-16,3 0-6 0,6-3-10 15,1-1-8-15,1 1-5 0,1 1-4 16,-2 3-4-16,-2 0-1 0,-7 0-2 15,0 3-3-15,-3 0 0 0,-6 3-1 0,1 0 0 16,-2 0 1-16,-4 6-1 0,1 1 0 0,2 2 3 0,-6 2-3 16,1 3 4-16,-3 4 1 0,-1 2-2 15,-1-2 4-15,1 4-3 0,-3 3 2 0,-2 0 0 0,-1 0-1 16,0 0-1-16,-1-1-1 0,1-2 1 0,1-1 0 16,-1 0-1-16,-1-2-1 0,0 2 0 15,1-2-1-15,-1-3 2 0,2 1 1 0,-1-2 0 0,0-2 0 16,2-1-3-16,0 0 0 15,-1-4 0-15,2 2-2 0,-1 0 3 0,-1-2-3 0,2-1-10 16,2 0-19-16,-3 0-27 0,3-1-38 16,0-1-56-16,0-2-104 0,0-1-366 0,0-1-1077 15</inkml:trace>
  <inkml:trace contextRef="#ctx0" brushRef="#br0" timeOffset="64133.9156">13237 5657 2640 0,'0'0'253'0,"0"0"-44"16,0 0-92-16,0 0-18 0,0 0-18 15,0 0-23-15,0 0-25 0,0 0-20 0,0 0-9 16,0 0-1-16,0 0-2 0,0 0 4 16,0 0-1-16,0 0 0 0,-8 48-1 0,7-37 1 15,-1-1-1-15,2-1 0 0,0-1-3 0,0-1-9 16,0 0-23-16,0 1-38 0,4-3-58 0,2-4-83 15,1 0-194-15,-2-1-688 0,0 0-496 16</inkml:trace>
  <inkml:trace contextRef="#ctx0" brushRef="#br0" timeOffset="64470.9746">13588 5409 2247 0,'0'0'348'0,"0"0"-121"0,0 0-71 0,0 0-39 0,0 0-36 15,0 0-30-15,0 0-16 0,0 0-4 0,0 0-5 0,0 0-5 16,0 0-3-16,0 0 2 0,0 0-1 16,-57 119 1-16,57-102 1 0,2-2-3 0,7 3-2 15,-1-3-1-15,3 1-2 0,1-2 2 0,2 3-5 16,3-1-2-16,0 0-1 0,1 0-7 0,0-2 6 16,0 0-1-16,1 1 0 0,-4-4 4 15,1 1-6-15,-4-1 1 0,0-3-1 0,-1 1-4 16,-3 0 5-16,0-1-2 0,0-2 1 15,-5 2 1-15,0-1-3 0,-2 0 0 0,-1-2 1 16,0 1 1-16,-1 1-1 0,-3 0 0 16,-5 1 1-16,2 0-6 0,-5 0 6 15,-2-2 2-15,-3 2 0 0,-1-2 5 0,-6 0-7 0,3 1-1 16,-2-2 0-16,-3-1-8 0,3 0 1 16,1-3-10-16,-1-1-15 0,3 0-15 0,3 0-28 0,-2-5-41 15,1 0-61-15,6-4-161 0,3 2-645 16,6 3-683-16</inkml:trace>
  <inkml:trace contextRef="#ctx0" brushRef="#br0" timeOffset="64897.5866">13603 5438 1830 0,'0'0'365'0,"0"0"-92"0,0 0-47 0,0 0-35 0,0 0-44 0,0 0-50 0,0 0-38 16,0 0-28-16,0 0-15 0,0 0-9 0,0 0-1 15,0 0 4-15,0 0-3 0,0 0 5 16,0-11-1-16,7 10-6 0,0-1 7 0,0 1-5 16,3-2 0-16,0 1 8 0,1-3-7 0,3 1 2 15,1-2-2-15,3 0-6 0,-1-1 4 16,0-1-1-16,2 3-1 0,-2-1 1 0,-2 0-3 15,2 2-1-15,-3 0 1 0,1-1 3 16,-2 3-3-16,-4 0-1 0,-3-1 0 0,-1 3-5 16,-4 0 5-16,0 0 2 0,-1 0 0 0,0 0 10 0,0 0-7 15,0 0 2-15,0 0 4 16,0 0-5-16,0 0 10 0,0 0-2 0,0 0 0 0,0 0 1 16,0 0-4-16,0 0-2 0,0 0-3 0,0 0 0 15,0 0-1-15,0 0-3 0,0 0-1 0,0 0-5 16,0 0 3-16,0 0 0 15,0 0-2-15,0 0 3 0,0-1-22 16,0 1-19-16,0 0-25 0,0 0-46 0,-1 0-66 0,0 0-29 16,0 4-62-16,-2 0-316 0,2-1-944 0</inkml:trace>
  <inkml:trace contextRef="#ctx0" brushRef="#br0" timeOffset="66677.2557">18003 1753 767 0,'0'0'446'0,"0"0"-164"16,0 0-2-16,0 0 28 0,0 0 0 16,0 0-65-16,0 0-66 0,0 0-47 0,0 0-39 15,0 0-27-15,0 0-15 0,0 0-17 0,-35-34-14 16,27 40 0-16,-1 0-4 0,0 1-1 0,-2 3 4 16,3 1 0-16,2 1-3 0,-1 0-2 15,-2 4-2-15,6-1 1 0,-1 1 0 0,3-1 1 16,1 2-2-16,1-1 0 0,2-2-1 15,0 3-1-15,7 0 1 0,-1-2 0 0,2-1 6 16,3 1 0-16,0 0 2 0,2-1-2 0,1-1-7 16,3-2 2-16,0-1-5 0,1 1 1 15,-1 1 0-15,-3-1-3 0,0-2 0 16,-1 0-3-16,-3 1 0 0,-2-1 3 0,0-1 2 16,-3 1-7-16,-1 0-3 0,-4-1-1 15,2 2-3-15,-1-1 6 16,-3-1 5-16,-1 1-2 0,0 1 6 0,-1 0-3 0,-3-2-2 0,-2 0 2 0,-1 2-2 15,-2-2 4-15,-2 1 2 0,-1-1-2 16,-3 2-1-16,-2-3 4 0,-3 0-1 0,1 1 0 16,-2-3 7-16,-2 2-12 0,-2-3 0 15,2 1-7-15,1-2-15 0,-1-1-4 0,0-2-19 16,3-1-30-16,0 1-37 0,4-4-88 0,1-3-248 16,8 2-728-16,1 0-295 0</inkml:trace>
  <inkml:trace contextRef="#ctx0" brushRef="#br0" timeOffset="67034.3647">18107 1759 2571 0,'0'0'243'0,"0"0"-46"15,0 0-42-15,0 0-27 0,0 0-16 0,0 0-39 16,0 0-29-16,0 0-22 0,0 0-15 15,0 0-2-15,0 0-3 0,0 0-2 0,0 0 3 16,0 0-2-16,116-27-3 0,-87 21 6 0,3 0 0 16,3 1-2-16,2 0 2 0,-3-2-3 0,1 3-2 15,-4-3 1-15,-1 1-1 0,-2 0 3 16,0-1 3-16,-3 1 3 0,-3-1-2 0,-3 4-5 0,-3-1 0 16,-5 2 0-16,-4 0 10 15,1 1 4-15,-6 1 3 0,0 0 1 0,-2 0-6 16,0 0 2-16,0 0-2 0,0 0-5 0,0 0 4 15,0 0-6-15,0 0 3 0,0 0-5 16,0 0-2-16,-2 0 0 0,1 0 0 16,0 0-5-16,0 0-13 0,-3 0-34 0,1 1-28 0,-1 7-65 0,-4 0-154 15,3 0-904-15,1-3-566 16</inkml:trace>
  <inkml:trace contextRef="#ctx0" brushRef="#br0" timeOffset="69570.3537">19358 6425 2514 0,'0'0'146'16,"0"0"-22"-16,0 0-53 0,0 0-24 0,0 0-12 15,0 0 0-15,0 0 15 0,0 0 15 0,0 0 2 16,0 0 10-16,0 0-18 0,0 0-13 16,-84 69-7-16,64-55-9 0,2-1-3 0,-1 0-2 15,-1-1-3-15,0-1-1 0,-1-1-1 0,0-2 0 16,2-3-1-16,-1 0 0 0,2-2-1 16,3-3 0-16,2 0 3 0,0 0 0 0,3-4 0 15,3-3 1-15,-3-2-8 0,6-2 1 0,3-1-7 16,1-4-8-16,1 1 3 0,7-2-10 15,4-1-1-15,2 1 3 16,6 0-4-16,1-1 5 0,3 3-2 0,2 3 1 0,0 3 0 0,-3 3-2 16,0 2-2-16,-3 4 0 0,-2 0 3 0,-1 5-1 15,-1 3 1-15,-1 5 1 0,0 3-2 16,-4 4 4-16,-2 5 0 0,-2 3 5 0,-3 3 2 0,-4 3-3 16,-4 1 2-16,-6 3-2 15,-4 0-2-15,-4 3 3 0,-3 2 1 0,-7-1-2 0,-4-1 4 16,-3 2 0-16,-3-4-1 0,0-6 2 0,1-3-1 15,1-5-2-15,2-5 2 0,3-6-1 0,3-1 1 16,3-6 4-16,2-3-2 0,2-3 4 16,4-1 2-16,2-3-4 0,1-6 0 0,6-2-3 15,1-2-6-15,4-2-1 0,3-4-2 0,-1 0-2 16,8-2-1-16,2-1-1 0,1 0 1 0,4 0 1 16,1 1-1-16,2 4 0 0,1 1 0 0,0 2 2 15,1 3-3-15,3 4 5 16,-1-1-1-16,1 5 0 0,-2 3 3 0,1 1-2 0,2 1 0 15,0 6 1-15,1 2-3 0,-1 4 2 0,1 2 0 16,-3 2 0-16,0 1 4 0,-1 0-1 0,-4-1-2 16,0-2 1-16,0 2 0 0,-3 0-2 0,-2-2 2 15,-1-1 0-15,1-1-5 0,-3-2-11 16,-2 0-25-16,2 0-36 0,-2-2-42 0,-1-1-54 16,0-3-94-16,0-3-229 15,0 0-615-15,-3-2-249 0</inkml:trace>
  <inkml:trace contextRef="#ctx0" brushRef="#br0" timeOffset="69816.7747">19686 6711 1563 0,'0'0'1161'0,"0"0"-955"16,0 0-52-16,0 0-41 0,0 0-18 0,0 0-22 15,0 0-28-15,0 0-20 0,0 0-16 16,0 0-4-16,0 0-1 0,0 0-2 0,0 0 4 15,0 0-3-15,14 27 0 0,-13-20 2 0,1 2-2 16,1-1-1-16,-1 1-11 0,1-1-31 0,1-1-43 16,0 0-68-16,-1-3-117 0,5-2-232 0,-5 0-631 15,2-2-164-15</inkml:trace>
  <inkml:trace contextRef="#ctx0" brushRef="#br0" timeOffset="70130.5233">20071 6407 1850 0,'0'0'411'0,"0"0"-94"0,0 0-84 0,0 0-60 0,0 0-52 0,0 0-41 0,0 0-20 0,0 0-10 15,0 0-6-15,0 0-6 0,0 0-8 16,0 0-5-16,0 0-8 0,-107 81-4 0,103-65-1 16,3 1-5-16,1 0 5 0,0 1 0 0,1-3 1 15,4 2 1-15,6-1-2 0,-2 2-4 16,3-2 1-16,2 2-2 0,0-2-3 0,4 1 3 0,-3-3-1 15,3 0-3-15,-3-1 1 0,3 1-1 16,0-2 0-16,-3 0 2 0,1 2-4 16,-1-3 1-16,0 2 0 0,-4-4-2 15,-1 1 5-15,0 0-3 0,-4-2-1 0,-2-1 1 16,-2 0-5-16,0 0 3 0,-2-3 1 16,1 4-1-16,-1-2 2 0,0 1 0 0,-5-1 0 0,0-2 0 0,-4 1 3 15,1-2-3-15,-2 1 0 0,-4-2 1 0,0-1-5 16,-2-1 2-16,0 0-4 0,-4 0-9 0,1 0-6 15,-1-2-14-15,-1-1-16 0,2-3-16 16,-1 0-31-16,2-2-40 0,0 0-77 0,2-5-222 16,5 5-660-16,5 2-381 0</inkml:trace>
  <inkml:trace contextRef="#ctx0" brushRef="#br0" timeOffset="70464.8015">20332 6399 2179 0,'0'0'362'0,"0"0"-154"0,0 0-69 0,0 0-25 16,0 0-12-16,0 0-17 0,0 0-25 0,0 0-18 16,0 0-16-16,0 0-6 0,125-43-4 0,-104 40-7 15,-3 0 2-15,-1 3-3 0,0-1 0 16,-3 0 1-16,-2 0 0 0,-1 0-2 0,-2 0 1 15,-2-1 1-15,-5 2 0 0,-1 0 3 0,2 0 2 16,-3 0 1-16,0 0 2 0,0 0 3 16,0 0-2-16,0 0 1 0,-3 0-5 0,2 0-2 0,1 0-1 15,-1 0-3-15,1 0-1 16,0 0-1-16,0 0-2 0,0 0-1 0,0 0-2 0,0 0-5 16,0 0-12-16,-1 0-20 0,0-1-35 0,-2 1-50 15,0 0-90-15,1 0-305 0,1 0-999 0</inkml:trace>
  <inkml:trace contextRef="#ctx0" brushRef="#br0" timeOffset="73223.1524">21130 4726 0 0,'0'0'12'0,"0"0"431"0,0 0-15 16,0 0-8-16,0 0-54 0,0 0-80 0,0 0-45 15,0 0-41-15,0 0-37 0,0 0-31 16,0 0-28-16,0 0-21 0,3-38-26 0,-3 38-22 16,0 0-17-16,-1 1-12 0,-1 3 3 15,-5 2 0-15,-1 4 3 0,-3 1 6 0,1 1 0 16,-2 4 9-16,-3 0 5 0,0 4-2 0,-4 1-1 16,-1 5-1-16,-1 2-6 0,-1 1 4 0,-3 6-1 15,-1 3-4 1,-4-1 0-16,0 4-5 0,-1-1-6 0,0 2-1 0,2 0-3 0,2-1-6 0,2-1 4 15,1-3 0-15,0-2-2 0,6-2 8 16,-1-4-6-16,2-3 0 0,2-3 2 0,0-3-8 16,5-4 6-16,2-4 0 0,1-2-1 15,1-3 2-15,1-3-1 0,1 0-2 0,2 1-1 0,0-3-3 16,1 1 4-16,0-2-1 0,-1 0-1 16,2-1-2-16,0 1-5 0,0-1-6 0,0 0-18 15,0 0-19-15,0 0-41 0,0-1-56 0,0-4-140 16,4 1-378-16,-1 0-978 15</inkml:trace>
  <inkml:trace contextRef="#ctx0" brushRef="#br0" timeOffset="73587.5521">21067 4809 2216 0,'0'0'273'15,"0"0"-8"-15,0 0-77 0,0 0-45 0,0 0-36 0,0 0-45 16,0 0-27-16,0 0-17 0,0 0-7 0,0 0 5 16,0 0 5-16,0 0 7 0,0 0 11 15,76 61-8-15,-57-40 3 0,1 2-1 0,-1 2-9 16,3 3 6-16,-1 0-4 0,1 2-7 16,0 0-2-16,3 1-7 0,-1 1 3 0,0 3 3 15,1-2 0-15,-2 1 2 0,1-2-6 16,1-2-3-1,-5-1-3-15,1-3-1 0,-1-2-1 0,-5-1-1 16,1-1 2-16,-1-1-2 0,-1-3 1 0,-3-3 0 0,-1-1-3 16,-1-3-1-16,-2-1 3 0,-1-2-1 15,0-1 2-15,-3-1 2 0,2-1 0 0,-2-1-1 0,-1-1-2 0,-2 0-1 16,0-3-1-16,0 0-5 0,0 0-7 0,0 0-11 16,0 0-18-16,0 0-24 0,0 0-28 0,-1-3-41 15,-3 1-118-15,0 0-380 0,3 1-1024 0</inkml:trace>
  <inkml:trace contextRef="#ctx0" brushRef="#br0" timeOffset="73974.4444">20697 5572 2083 0,'0'0'211'0,"0"0"12"15,0 0-63-15,0 0-8 0,0 0-10 0,0 0-37 16,0 0-29-16,0 0-20 0,0 0-16 16,0 0-11-16,0 0-7 0,0 0-7 15,0 0 2-15,0 0 20 0,-62 35 18 0,82-32 14 0,6-2 7 16,9-1-20-16,6 0-17 0,8-4-12 0,2 0-9 16,4-1-4-16,3 0-1 0,1-2-1 15,0 1-1-15,-1 0 0 16,2-1-3-16,0 3 1 0,-8-1-4 0,-1 0 1 0,-5 2-2 0,-8-1-2 15,-5 0 1-15,-9 2-1 0,-3-2-2 16,-2 3 3-16,-7 0 1 0,-3-1 0 0,0 2 0 16,-7 0 1-16,-1 0-1 0,1 0 2 0,-2 0 0 15,0-1-3-15,0 1 2 0,0 0-5 0,0-2-7 16,-3 0-13-16,1-1-23 0,-6-3-28 0,1-1-38 16,-6-1-47-16,-2-2-84 0,0 3-276 15,7 2-799-15</inkml:trace>
  <inkml:trace contextRef="#ctx0" brushRef="#br0" timeOffset="74333.5181">19995 5270 1406 0,'0'0'371'0,"0"0"-103"16,0 0 16-16,0 0-27 0,0 0-17 15,0 0-59-15,0 0-58 0,0 0-43 0,0 0-26 0,0 0-17 16,0 0-10-16,0 0-8 16,0 0-3-16,0 0 3 0,-28-7 8 0,41 7 6 15,2 0 3-15,5 0 3 0,2 0-2 0,6-2-1 16,-1 0-3-16,3-2-4 0,0 1-9 0,1-1-8 15,0 0-3-15,0 1-4 0,2-2-1 0,-2 1 2 16,0 1-1 0,0-1-3-16,-2 1 0 0,-2 1 0 0,-1-1 0 0,-1 1-3 15,-2 1 3-15,-3-3-1 0,-2 2 0 16,-2-1 6-16,-1 2-5 0,-2-1 0 0,-2-1 0 16,-5 2-6-16,-1 0 0 0,-4 0-9 0,-1 1-13 15,0-1-18-15,0-1-26 0,0 0-27 0,-3-2-98 0,-5-1-193 16,3 0-724-16,-1 2-608 0</inkml:trace>
  <inkml:trace contextRef="#ctx0" brushRef="#br0" timeOffset="74616.6971">20304 5024 1533 0,'0'0'465'0,"0"0"-24"16,0 0-161-16,0 0-96 0,0 0-75 0,0 0-60 15,0 0-21-15,0 0-5 0,0 0 4 0,0 0 0 0,0 0-1 16,0 0 0-16,140 23-4 0,-111-10 0 0,0 0-3 15,-1 1 3-15,2 2-6 16,1 2-3-16,-5 0 0 0,2 2-8 0,-5-1 3 16,-3 2-3-16,-3-2-2 0,-5 1-1 0,-2-1 1 15,-6-1 2-15,-1-1 2 0,-3 1 3 0,0-3 6 16,-7 4 3-16,-3 0 1 16,-5-1-3-16,-2-1 0 0,-6 1-3 15,-3-3-3-15,-3-2 4 0,0 0-11 0,-3-3-8 16,1-2-8-16,4 1-24 0,1-4-24 0,3-1-33 0,2-1-60 0,4-2-84 15,5-2-354-15,4 1-1042 16</inkml:trace>
  <inkml:trace contextRef="#ctx0" brushRef="#br0" timeOffset="75433.0473">21477 3773 1044 0,'0'0'367'0,"0"0"-6"0,0 0-39 0,0 0-39 0,0 0-61 15,0 0-63-15,0 0-60 0,0 0-45 0,0 0-35 16,0 0-20-16,0 0 0 0,0 0 6 0,0 0 7 16,0 0 10-16,-35 39 4 0,32-16-2 15,2 4 4-15,-2 2 4 0,-3 5-1 0,3 4-3 0,-6 1-2 16,4-2-10-16,-2 1-3 0,-1-1-2 15,-1 1-3-15,3-3 1 0,1-1 0 16,-1-6 0-16,2-2 0 16,3-9-3-16,-1-2-2 0,0-6-2 15,1-2-2-15,-1-3-1 0,2-2 2 0,-2-1 3 0,2-1 11 0,0 0 18 16,0 0 17-16,-1 0 21 0,1 0 6 0,0-2-3 16,-3-5-19-16,-2-5-22 0,-2-5-21 0,-2-4-16 15,-2-4 2-15,1-2-1 0,-1-4 3 0,1-3-2 0,1-3-2 16,4-2 0-16,0-4-5 15,4 0 3-15,-1-6 1 0,2 1-1 0,2 1 0 0,4 0-1 0,2 5 0 16,2 4 1-16,3 4-1 0,1 3 0 16,2 5 1-1,2 4-4-15,3 3-3 0,0 1 0 0,0 6-5 0,4 1 1 16,0 5 2-16,0 2 0 0,0 3 5 0,-4 2 0 0,0 3-3 16,-1 3 2-16,0 6 1 0,-2 1 1 0,-4 3 3 15,0 1-1-15,-2 2 0 0,-1 2 3 16,-7 2 1-16,0 2 2 0,-2 0 3 0,-2 2-2 0,-5-1 1 15,0-1 0-15,-6-2-1 0,-1-1 0 16,-3 0 2-16,0-2 2 0,-2-1 0 0,-2 0 3 16,-1-2-2-16,-1 0 0 15,1-4 2-15,0-2 1 0,1-2 1 0,2-2-1 0,1-2 0 16,2-1 0-16,3-3-10 0,1-1-15 0,3 1-36 16,1-2-73-16,5 0-122 0,1 0-497 0,0-2-954 0</inkml:trace>
  <inkml:trace contextRef="#ctx0" brushRef="#br0" timeOffset="76066.5197">22118 3737 2403 0,'0'0'123'0,"0"0"-92"0,0 0-17 0,0 0 29 15,0 0 39-15,0 0 9 0,0 0 3 16,-26 127-18-16,19-95-13 0,-1 2-20 0,-1 0-17 15,-3 5-5-15,1-1-10 0,-5-1 7 0,4-1 5 16,2-5-3-16,0-7-1 0,2-7-8 0,4-3-6 16,2-6-1-16,-3-2 5 0,4-1 0 0,-1-2 5 15,-1-2 17-15,1-1 19 0,0 0 15 0,0-1 6 16,-2-7-21-16,-4 0-19 0,-1-5-18 16,-2-4-14-16,2-4 4 0,0-4-3 0,0-3-1 15,7-6 1-15,1-3-8 0,1-6-3 16,5-3 0-16,9-5-4 0,-1-2 6 0,7 2 1 0,2-2 1 15,4 3 1-15,1 3-1 16,4 2 0-16,1 4 3 0,0 6-2 0,-1 6-2 0,2 2 2 16,-1 4-1-16,0 5 2 0,-2 5 1 15,-4 2 2-15,-4 5-1 0,-1 4-1 0,-6 2-7 16,-2 2-4-16,-2 9 2 16,-3 3 2-16,-4 6 7 0,2 5 1 0,-5 3 1 0,-1 4 3 0,-8 5-3 15,-3 2 3-15,-8 1 1 0,-1 0 1 16,-3-3 1-16,0-1-2 0,-3-4 3 0,3-5-4 15,-3-2 5-15,6-5-1 0,1-1 0 0,3-5 3 0,1-3-5 16,6-3 1-16,4-5-2 0,3 0-6 16,2-3 5-16,0 0-1 0,4 0 1 0,7 1 8 15,6-3-6-15,4-1 2 0,2 1-3 16,5-1-8-16,1 2 4 0,1 2 0 0,0-1 1 16,-1 0 0-16,-3 6 1 0,2 1-3 0,-6 2-3 15,-3 3 2-15,-1-1-4 16,-5 5 3-16,-1-1 2 0,-2 0-1 0,-3 2 6 15,-5-1 5-15,-2 1 3 0,0 1 7 0,-8-1-6 16,0-1 0-16,-6-1-1 0,0-2-3 0,-5 0 6 0,0-1-1 16,-3 1 1-16,-4-3 0 0,3-1-5 0,-5 0 2 15,2 0-1-15,-6-3-2 0,-2 1 0 16,0-2-3-16,-2 0-3 0,3-2-6 0,0-1-5 16,2-1-23-16,2-1-92 0,0 0-132 15,3 2-157-15,8-1-805 0,5-1-280 0</inkml:trace>
  <inkml:trace contextRef="#ctx0" brushRef="#br0" timeOffset="76814.3706">22440 4892 582 0,'0'0'582'0,"0"0"-1"0,0 0-156 0,0 0-75 16,0 0-85-16,0 0-67 0,0 0-45 15,0 0-45-15,0 0-32 0,0 0-30 16,0 0-26-16,0 0-12 0,0 0-8 0,-3-30-2 0,1 38 1 16,1 3 3-16,0 5 5 0,1 3-1 15,0 2 6-15,-1 4-3 0,0 0 0 0,-1 4 4 16,2 0-2-16,-4 1 4 0,2-1 5 0,2 2-4 15,-2-3 3-15,0 2-8 16,-1-2-4-16,1-1 0 0,1-2-6 0,0-2 4 0,-1 1-1 0,-2-6-1 16,1 1 3-16,2-2-1 15,-1 0 1-15,-1-2 0 0,-1-1 1 0,2-3-5 16,0-1-4-16,-2-3-13 0,2-1-27 0,2-1-32 16,0-3-53-16,0 0-89 0,0-2-94 0,0 0-516 15,0-2-845-15</inkml:trace>
  <inkml:trace contextRef="#ctx0" brushRef="#br0" timeOffset="77353.2125">22957 4886 2168 0,'0'0'184'16,"0"0"-54"-16,0 0-70 0,0 0-4 0,0 0 28 15,0 0 7-15,0 0-2 0,0 0-6 0,0 0-13 16,0 0-3-16,0 0-4 0,0 0-4 0,0 0-3 15,0 0-8-15,-57 19-2 0,53-19-6 16,-1 0-8-16,3 0 3 0,0-3-6 16,-2 0-5-16,2-2-1 0,2 0-7 0,0-2-6 15,0 0-3-15,0 0-7 0,1 0 0 0,5-1 0 16,-2 0-4-16,5 0 3 0,-1 2-5 0,1 0 0 16,2 1 1-16,0-1 3 0,1 4-4 15,1 2-1-15,2 0-2 0,-2 4-5 16,-1 4 2-16,1 3 2 0,-1 3 1 15,-1 3 6-15,-2 4-3 0,1 3 1 0,-6 5 3 16,-3 2-5-16,0 3 7 0,-3 4 0 16,-8 4-1-16,-5 0 4 0,-5 1-3 0,-4 0 1 15,0-3 1-15,-4-3-1 0,3-5-1 0,-2-4 0 0,-2-4-1 0,4-5 2 16,-3-1 2-16,4-4 5 0,-1-5 2 0,5-5 1 16,6-3 2-16,2-1 0 0,-2-1 2 15,4-5-4-15,1 0 0 0,3-3-3 0,0-2-3 0,3 0-1 16,2-2-5-16,1 2-2 0,0-5 1 15,-1 3-2-15,4-4-1 0,4 3 1 0,-2-2-1 16,6 2-3-16,-1 1 1 0,5 5 0 0,-3 0 0 16,1 3 3-16,6 0 0 15,0 4-1-15,-1 1 2 0,1 0-4 16,-2 6-1-16,1 1 3 0,1 5-3 16,-5 0 3-16,4 3-2 0,-2 2 1 0,-1 0 3 0,0 1 0 0,-2 1 1 15,-3-1 0-15,0 2 0 0,-1 1 1 0,-3-1-10 16,1 1-34-16,-4 0-52 0,4-3-70 0,-6-1-109 15,1-3-256-15,1-3-543 0,-3-6-168 0</inkml:trace>
  <inkml:trace contextRef="#ctx0" brushRef="#br0" timeOffset="77555.8481">23313 5154 2102 0,'0'0'369'16,"0"0"-54"-16,0 0-97 0,0 0-51 15,0 0-41-15,0 0-42 0,0 0-29 0,0 0-25 0,0 0-17 16,0 0-10-16,0 0-9 16,0 0-6-16,0 0-8 0,5-24-2 0,-5 28 5 15,2 3 6-15,3 0-12 0,-2 1-43 0,5 2-79 0,-1-1-136 16,-2-2-374-16,0-3-1006 0</inkml:trace>
  <inkml:trace contextRef="#ctx0" brushRef="#br0" timeOffset="77883.4938">23813 4975 1492 0,'0'0'930'0,"0"0"-698"0,0 0-93 15,0 0-6-15,0 0-7 0,0 0-8 16,0 0-28-16,0 0-29 0,-124 20-22 0,110-11-16 16,3 4-9-16,2 1-5 0,4 1-3 0,0 0-1 0,3 1-1 15,2 1-1-15,0 0 2 0,5 2 1 16,2 1 1-16,7 1 4 0,-2 1-3 0,1-1-1 15,7 1-1-15,-2 0-3 0,0-2 2 16,-1 2 1-16,2-1 0 0,1 0 0 0,-3-2-2 16,-4 1-4-1,-3-2 1-15,1 1 1 0,-5-2 1 16,-4-2 0-16,-1-1 0 0,0-4 0 0,-1 2 2 16,-5-3-1-16,-3 1-1 0,-4 0 5 0,-3-1 1 15,1-1 2-15,-4 0 3 0,-2-3-4 0,-1-1-2 0,0 0-1 16,-3-2-3-16,-2 1-2 0,1-3-8 0,-1-1-11 0,2 1-16 15,-2-3-23-15,2-2-28 0,2-3-44 0,3-1-73 16,1-2-214-16,8 3-721 0,1 2-392 0</inkml:trace>
  <inkml:trace contextRef="#ctx0" brushRef="#br0" timeOffset="78209.8857">23981 5037 2097 0,'0'0'321'0,"0"0"-55"0,0 0-52 0,129-23-41 16,-91 20-34-16,-3 0-31 0,3-1-19 0,0 2-17 0,-2-1-14 16,2-1-11-16,-6 2-11 0,-2 0-5 15,-2 0-4-15,-5 1-2 0,-5 0 2 16,-5 0 1-16,-3 1 1 0,-1 0-4 0,-5 0-2 16,-1-1-3-16,-3 1 2 0,0 0 1 0,0 0-2 15,0 0 0-15,0 0-3 0,0 0-1 16,0 0 0-16,-1 0-5 0,1 0-3 0,-2 0-1 0,2 0-2 15,0 0-1-15,0 0 2 0,0 0-4 16,0 0-1-16,0 0-1 0,0 0-2 0,0 0 2 16,0 0 0-16,0 0 0 0,0 0 0 15,0 0-4-15,-3 0-10 0,3 0-14 0,0 0-29 16,-1 0-45-16,-1 0-41 0,-3 3-76 0,0 1-238 16,1-1-1038-16</inkml:trace>
  <inkml:trace contextRef="#ctx0" brushRef="#br0" timeOffset="79784.4188">2065 10385 60 0,'0'0'327'0,"0"0"-55"0,0 0-17 16,0 0 40-16,0 0-7 0,0 0-57 0,0 0-78 16,0 0-87-16,0 0-49 0,0 0-23 15,0 0-17-15,0 0-8 0,-37 3 21 0,46 1 20 16,1 1 26-16,7 3 19 0,3-2-3 0,4 2 4 15,7-1 4-15,10 1 3 0,8 1 6 0,4-2-3 16,12 0-10-16,7 0-8 0,4 1-13 16,12-2-9-16,4-1-5 0,2 2 0 15,7-1-2-15,2-1-5 0,4-2 1 0,4 0-6 16,3 0 0-16,2-3 4 0,5 1 4 0,3-1 4 0,4-3 0 16,3-1-3-16,5-1 2 0,6-1-1 15,9-2 3-15,4-3 2 0,11-2 2 0,7-2-4 16,7-3-2-16,10-2-2 15,6-1-8-15,6-1 1 0,9-1-1 0,5-4-4 0,6 0 1 16,5-3-2-16,5 3 0 0,2-4 0 16,7 0 0-16,1 1 3 0,4 1-3 0,1-2 3 0,6-1 3 15,6 2 5-15,3 2 3 0,5-1 1 0,2 0 6 16,7 0-3-16,2 1 1 0,0-3-3 16,8 0-7-16,4-2 4 0,1 1-4 0,11 0-3 15,0-1 2-15,6 2-9 0,3 0 4 0,4 1-1 16,4 0-4-16,2 1 6 0,8-2-3 15,1 2 4-15,3 0 0 16,8 2 0-16,2 0 2 0,0 3-2 0,7-1 9 0,-3 3-1 0,2 2 4 0,4 1 2 16,-1 1-5-16,4 2-1 0,1 2-2 15,-1 1-2-15,3 3 1 0,-2 0-7 0,5 2-1 16,1 1 0-16,-1-1-3 0,2 3 7 16,-6 0 0-16,5 3-2 0,-5-2 1 0,-2 4-1 15,-1 0-1-15,-3 3 5 0,-5-2 1 0,0 1 1 16,-7 2 1-16,-4 3 2 0,-9-1-7 0,-4 1 4 15,-6 2-1-15,-10-1-1 0,-6 0 4 0,-13 0-3 16,-7 2 0-16,-11-1 1 0,-10 1-2 16,-13-2 3-16,-12 0-2 0,-13 0 0 0,-13-3 3 15,-13 0-11-15,-17 1 0 0,-17-2-4 0,-14-1 0 16,-16 0 3-16,-20-2 4 0,-12 1-3 0,-21-2-2 16,-14 0 0-16,-14-3-3 0,-16 1 4 0,-10-2 4 15,-12 2-2-15,-5 0 3 0,-6 1-1 16,1 1-6-16,-3 0 4 15,0 0-5-15,0 0-4 0,0 0-3 0,-5 0-8 0,1 0 2 0,-4 1 1 16,-5 6 3-16,-2-1 6 0,-5 1-2 16,1 1-2-16,-2-1-16 0,1 1-21 0,-3 2-27 15,-6 2-46-15,-9 0-90 0,10-1-281 0,5-6-1037 16</inkml:trace>
  <inkml:trace contextRef="#ctx0" brushRef="#br0" timeOffset="82562.1864">13966 11478 2447 0,'0'0'108'0,"0"0"-54"0,0 0-9 0,0 0 15 15,0 0 43-15,0 0 9 0,0 0-9 0,0 0-14 16,0 0-24-16,-104 120-9 16,83-103-8-16,1-2-9 0,-4-1 0 0,1 0-4 0,-1-4-1 0,3-2-5 15,-2-1-4-15,3-1-3 16,3-4-5-16,1 0 5 0,2-2-2 0,0 0-1 0,4-2 1 15,2-4-3-15,-1-3 2 0,3 1-5 0,1-3-5 16,1-3-2-16,3-3-10 0,1 0 3 16,-1-5-1-16,3-1-3 0,7 0 6 15,3-1-4-15,5 3-1 0,3 0-1 16,3 2-4-16,3 4 2 0,-2 4 0 0,4 3 3 0,-3 4-1 16,3 4 2-16,-5 3 0 0,3 8-1 0,-6 6 4 0,1 5-3 15,0 5-1-15,-5 8 3 0,0 7-6 16,-6 4 5-16,-5 6 2 15,-5 7-2-15,-5 3 7 0,-11 8-3 0,-4 0-2 0,-8 0 3 0,-7 0-5 16,-4-3 2-16,-4-5-1 0,0-4 0 0,-6-8 2 16,1-4-3-16,3-5 1 0,-3-9-2 15,4-5-1-15,3-7 3 0,1-5 1 0,5-6 4 16,5-4 3-16,4-5-3 0,5-2 1 16,1-8-3-16,6-4-3 0,2-5 2 0,7-3 0 0,0-3-1 15,5-4-2-15,4-2-2 0,6-2 1 0,3-1-3 16,5 2 4-16,2 1 0 0,3 4 0 15,3 6-1-15,3 1-2 0,2 4 1 0,0 4 0 16,0 2 2-16,2 7 1 16,-3 3 0-16,1 3-1 0,-2 8-2 0,0 6 2 0,-3 3 0 15,3 3 0-15,1 4 1 0,-1 1-2 16,-4 3 0-16,4-1 0 0,-1 2-9 0,-2 0-28 16,0-1-51-16,3-1-85 0,-5-1-210 0,-1-9-769 0,-8-7-562 15</inkml:trace>
  <inkml:trace contextRef="#ctx0" brushRef="#br0" timeOffset="82920.8745">14824 11592 2543 0,'0'0'184'16,"0"0"-11"-16,0 0-25 0,0 0-18 0,0 0-7 15,-145-69-30-15,112 69-19 0,-2 6-19 0,7 6-19 16,2 4-8-16,5 3-13 0,3 8-6 0,9 2-2 15,8 3-7-15,1 1 2 0,9 3-2 16,9 4 1-16,4 1 4 0,4-1-1 0,6 4-1 16,2-2 1-16,6 0-4 0,-2-4 2 0,-2 2-1 15,3-6 0-15,-7 0 3 0,-3-5-3 16,-4-1 1-16,-8-2-4 16,1-1-1-16,-8-5 3 0,-3 0 0 15,-4-4 2-15,-3-1-1 0,1-3 1 0,-1-1 0 16,-4-1 1-16,-3-2 4 0,-2-2 2 0,-2 0 2 0,-2-2 0 15,-3 1-3-15,2-3 0 0,-4 0-2 16,-2 1 0-16,-4-2 1 0,-2 0-3 0,2-1-2 16,-4 0-4-16,0 0-8 0,5 0-14 0,-2-2-26 0,2-3-37 15,8-4-52-15,-1 2-116 0,6-1-374 16,6 2-1052-16</inkml:trace>
  <inkml:trace contextRef="#ctx0" brushRef="#br0" timeOffset="83100.5552">15230 11903 2525 0,'0'0'203'0,"0"0"-6"0,0 0-61 0,164-37-16 15,-109 29-16-15,-2 1-28 0,6 0-14 16,0 4-15-16,-2 2-14 0,3-2-12 0,1 1-6 16,-1 0-6-16,-1-2 0 0,-3 1 0 0,-1 0-4 15,-2 0 0-15,-5-2-3 0,-4 1-5 0,-4-2-9 16,-3-1-24-16,-10-1-30 0,-3 0-40 15,-7-3-63-15,-3-2-121 0,-9 2-316 0,1 5-835 0</inkml:trace>
  <inkml:trace contextRef="#ctx0" brushRef="#br0" timeOffset="83334.0135">15742 11459 2199 0,'0'0'326'16,"0"0"-56"-16,0 0-119 0,0 0-27 15,0 0-10-15,0 0-8 0,0 0-9 0,0 0-13 16,0 0-17-16,-43 132-14 0,50-98-9 0,1 3-12 16,2 2-6-16,1 3-4 0,-1 2-10 0,1 4-1 15,-3 2-4-15,0 2-7 16,-4 2 7-16,-1 1 1 0,0-2-1 16,-2-3-2-16,-1-5-17 0,0-4-26 15,2-6-35-15,-1-4-56 0,0-5-96 0,5-6-195 0,-3-7-822 0,-1-7-391 16</inkml:trace>
  <inkml:trace contextRef="#ctx0" brushRef="#br0" timeOffset="83602.0357">16651 11301 2111 0,'0'0'1264'0,"0"0"-1188"0,0 0-3 0,0 0-25 15,0 0-5-15,0 0 3 0,0 0-6 0,0 0-15 16,0 0-4-16,0 0-1 0,0 0 0 16,0 0 5-16,0 0-3 0,0 0-7 0,16 143-1 15,-10-103-6-15,3 1-6 0,-1 4 2 16,-1 1-1-16,-2 3 2 0,1 0 7 0,-2 3-10 16,-3 1 2-16,0 1-4 0,-1-1-7 0,2 1 6 15,-2-4-12-15,2-2-18 0,-2-7-21 0,1-5-46 16,-1-6-54-16,3-7-88 0,2-7-255 15,-3-5-1009-15</inkml:trace>
  <inkml:trace contextRef="#ctx0" brushRef="#br0" timeOffset="84049.4271">17433 11432 2165 0,'0'0'195'16,"0"0"-32"-16,0 0-6 0,0 0-4 0,0 0-14 15,0 0-18-15,0 0-19 0,0 0-17 0,0 0-16 16,0 0-20-16,0 0-12 0,123-70-11 0,-94 70-4 16,0 6-6-16,-1 6-1 0,-3 4-5 0,-2 5-6 15,-3 3 3-15,-3 3-3 0,-6 4 3 0,-3 5 6 16,-6 2-6-16,-2 4 5 0,-6 3-5 16,-7 2-3-16,-6 0 7 0,-4-1-2 0,-1-2 2 15,-4-6 1-15,-1-5-3 0,4-2-2 16,-2-6 1-16,1-3 1 0,2-4-1 15,4-3 2-15,1-4 0 0,7-1-5 0,1-4 4 0,5-3-2 16,3 0 0-16,3-3 4 0,0 0 0 0,1 0 1 16,8-6 0-16,9-5-6 0,5-2 1 0,7-2-4 15,7-2-2-15,5 0-8 0,8-1-27 16,2-1-37-16,1 1-61 0,5-4-84 0,-14 5-256 16,-14 5-840-16</inkml:trace>
  <inkml:trace contextRef="#ctx0" brushRef="#br0" timeOffset="84310.172">18507 11426 2099 0,'0'0'281'15,"0"0"-36"-15,0 0-81 0,0 0-17 0,0 0-12 16,0 0-20-16,0 0-30 0,0 0-24 0,0 0-20 16,0 0-13-16,0 0-11 0,0 0 5 15,0 0 10-15,0 0-1 0,-90 4 8 16,94-2-5-16,3 1-7 0,0-1 3 0,-1 0-6 0,0 0-3 15,-1 0-3-15,0-1-10 0,-3 2-3 16,0-1-5-16,1 0-1 0,0 1 4 0,-1-1-1 16,-1 2-1-16,-1 0-8 0,0 0-23 0,2 0-40 15,2 0-71-15,1 1-129 0,-1-1-652 16,-1-2-829-16</inkml:trace>
  <inkml:trace contextRef="#ctx0" brushRef="#br0" timeOffset="84608.7617">19025 11234 1864 0,'0'0'995'0,"0"0"-849"15,0 0-11-15,0 0-39 0,0 0-5 0,0 0-10 16,0 0-15-16,0 0-20 0,0 0-11 0,0 0-9 16,-122 65-14-16,117-43-1 0,5-1-4 0,0 1 2 15,2 1 3-15,11 1 0 0,5 1 5 16,5 1-2-16,6 3 0 0,3-1 0 0,5 1-4 15,2 1-1-15,1 1-6 0,1-1-2 0,-6 0-1 16,-2 0-4-16,-7-3 5 16,-4 0-1-16,-6-4 0 0,-6-1 1 15,-3-1-3 1,-4-3 0-16,-3-2 1 0,0 0 0 0,-3-3 1 16,-4-1 2-16,-2-2 0 0,-3 0 0 0,-5-2 3 0,-2 0-1 0,-4-1 0 15,-2-1 3-15,-4-1-3 0,1-3 1 0,-3-2-2 0,1 0-2 0,0 0 1 16,4-1-2-16,0-5-5 0,1 0-19 0,6-2-29 15,2-1-52-15,7-1-90 0,3 1-425 16,5 4-1145-16</inkml:trace>
  <inkml:trace contextRef="#ctx0" brushRef="#br0" timeOffset="84897.9386">20312 11336 2967 0,'0'0'179'0,"0"0"0"16,0 0-47-16,0 0-24 0,0 0-17 15,0 0-15-15,0 0-19 0,0 0-16 0,0 0-11 16,0 0-10-16,0 0-10 0,0 0-5 16,0 0-3-16,59-50-2 0,-26 50 2 0,4 0 0 15,1 0-1-15,4 0 1 0,1 0-1 0,-1 3 0 16,4 1 0-16,-1-1-1 0,-1-1-4 0,-2 2-11 15,1-1-17-15,-6 1-25 0,0-1-33 16,-5 3-45-16,-3-2-67 0,-4-1-155 0,-9-2-628 16,-7 2-732-16</inkml:trace>
  <inkml:trace contextRef="#ctx0" brushRef="#br0" timeOffset="85100.9654">20334 11687 2636 0,'0'0'144'16,"0"0"-5"-16,0 0 18 0,0 0 9 16,0 0-14-16,0 0-33 0,0 0-43 0,155 11-20 0,-110-11-16 15,4 0-16-15,3 0-2 0,2-1-8 16,2-2-4-16,-2 0-2 0,1-1-4 0,0 1 0 16,-3 2-2-16,-1-2-2 0,-1 2-6 0,-4-2-7 15,-1 0-15-15,-4-1-20 0,-3 0-32 16,-6-1-46-16,-4-1-66 0,-5-2-166 0,-7 1-762 15,-8 3-581-15</inkml:trace>
  <inkml:trace contextRef="#ctx0" brushRef="#br0" timeOffset="85814.8508">22501 10933 0 0,'0'0'488'0,"0"0"-58"0,0 0-12 0,0 0-4 0,0 0-61 0,0 0-57 15,0 0-55-15,0 0-56 0,0 0-46 16,0 0-29-16,0 0-19 0,75-133-14 0,-45 117-8 16,1-1-13-16,7 1-7 0,2 2-7 0,-1 3-9 15,-2 4-7-15,1 3-8 0,-6 5-8 16,-2-1-6-16,-4 5-1 0,-4 4-2 16,-8 5-1-16,-2 2 2 0,-4 4-2 0,-2 6 0 0,-6 3 2 15,-7 3 2 1,-5 2 5-16,-10 3-3 0,-8 4 0 0,-6-1 1 15,-4-1-2-15,-1-1 3 0,1-4-2 0,5-6-1 16,0-1 0-16,10-5-3 0,4-6 0 0,6 1-4 0,7-4 2 16,4-2-1-16,4-2 2 0,6-1 1 0,7-1-2 15,6 1 5-15,9-3-3 0,3-1-1 0,4 1 2 0,7-1-4 16,3 0 2-16,-1 2-1 0,2-1-2 16,-6 1 6-16,-3 1-4 0,-2 0 1 15,-5 3 0-15,-5-1-4 0,-4 1 1 16,-1 3-1-16,-8-1 1 0,2 1 4 0,-8 1-2 15,-1-1 2-15,-5 0-2 0,0 2 0 0,-7-1 0 16,-3 0 0-16,-3 2 2 0,-4-2-4 0,-4 0 5 0,0-3 2 16,-2 0-3-16,-3-1 3 0,2 0-1 15,-4-2 0-15,-1 2 1 0,-1-3-3 0,3-1-2 16,-2 1-7-16,2-2-10 0,4-1-14 0,1-4-35 0,3 0-42 16,3 0-74-16,5-7-236 0,6 1-809 15,1 1-378-15</inkml:trace>
  <inkml:trace contextRef="#ctx0" brushRef="#br0" timeOffset="86143.1619">23348 10796 2130 0,'0'0'648'0,"0"0"-519"0,0 0 3 0,0 0-21 15,0 0-22-15,0 0-12 0,0 0-22 0,0 0-15 16,0 0-5-16,140-64-3 0,-97 64 0 0,7 1-3 15,3 4-3-15,6 3-2 0,-1 0-3 16,-3 2-1-16,2 1 4 0,-4 1-1 0,-4 1 0 16,-4 2-2-16,-2 2-2 0,-6 3-5 0,-6 1-4 15,-3 0 4-15,-6 4-7 0,-10-1 3 0,-2 0 1 16,-4 2-3-16,-6 2 13 0,-5 2-2 16,-3 1 0-16,-7 1 1 0,-4 0-9 0,0 1 2 15,-3 0-1-15,0 2-3 0,-2-1 0 0,-2 1-1 16,2-2-2-16,-3-2-1 0,3-1 2 15,-1-1-4-15,4-3-2 0,0-2 0 0,6-4-8 16,3-1-2-16,4-3-16 0,1-3-26 0,3 0-31 16,4-3-59-16,0-1-101 0,0-4-317 0,3-1-1194 15</inkml:trace>
  <inkml:trace contextRef="#ctx0" brushRef="#br0" timeOffset="86343.7959">24574 11047 3050 0,'0'0'163'0,"0"0"-29"0,0 0-22 16,0 0-10-16,0 0-18 0,0 0-16 0,0 0-26 15,0 0-19-15,0 0-13 0,0 0-12 0,0 0-2 16,0 0-1-16,0 0 4 0,0 0-12 16,24-3-31-16,-16 13-49 0,3 0-97 0,-1-3-222 15,-3-2-920-15</inkml:trace>
  <inkml:trace contextRef="#ctx0" brushRef="#br0" timeOffset="86643.0899">25315 10846 2714 0,'0'0'247'16,"0"0"-63"-16,0 0-58 0,0 0-19 0,0 0-21 16,0 0-5-16,0 0-13 0,-121-18-13 15,100 26-10-15,2 3-15 0,1 3-9 0,6 1-5 16,0 5-5-16,5-1 0 0,3 1-1 0,4 2 2 15,0 0 1-15,5 3 2 0,8 0 2 16,3 4-3-16,2 4 1 0,1-1-5 0,3 3-3 16,0 1 0-16,1 0-8 0,0 2 5 0,1-3-3 15,-3-1-1-15,-1-2 5 0,-2-3-3 16,-4-2 0-16,0-3 1 0,-6-2-6 16,0-2 2-16,-4-4 0 0,0-1 2 0,-4-4 3 0,-3 0-2 0,-4-2 2 15,-3-2-1-15,-3 0 0 0,-2-3 1 16,-5 0-2-16,0-3 2 15,-4-1-2-15,-3 0-2 0,-1 0 0 0,-2-5-8 0,-1-1-4 16,-1 0-12-16,1 0-18 0,0-3-21 0,1 2-35 16,3-4-43-16,4-3-62 0,2-1-160 0,6 1-729 15,6 4-634-15</inkml:trace>
  <inkml:trace contextRef="#ctx0" brushRef="#br0" timeOffset="86887.9247">25481 10733 1916 0,'0'0'741'16,"123"-25"-567"-16,-39 14-14 0,10 3-36 0,2 4-16 16,-1 3-19-16,1 2-6 0,-2-1-2 0,-1 6-9 15,-3 3-7-15,-3-1-21 0,-5 6-14 16,-7 0-4-16,-5 2-13 0,-10-1 2 16,-9-2-2-16,-6 0-4 0,-10 0 2 0,-10-4-2 15,-8 0-4-15,-5-1-2 0,-10-1-2 0,-2 0 0 16,-1-1 1-16,-10 2 2 0,-4 1 1 15,-4 0 0-15,-7 3-1 0,-4-2-7 0,-2 2-8 16,-7 0-27-16,-1 0-36 0,-6 1-50 0,-3 0-90 16,10-3-228-16,14-2-909 0</inkml:trace>
  <inkml:trace contextRef="#ctx0" brushRef="#br0" timeOffset="87275.8252">22727 12650 3176 0,'0'0'123'0,"-151"-11"-69"0,76 6 11 16,16 1 4-16,20 2-9 0,18 1 17 15,10 1-9-15,10-1-11 0,3 0-17 0,15-2-15 16,13 0-5-16,13-2 0 0,19-3-1 0,17-1 1 15,16-1-1-15,15 2-2 0,13 1-3 16,12-1-2-16,13 1-5 0,7 1-2 0,8-1 4 16,8 4-4-16,1-3 0 0,1 3-1 0,2-2-6 15,-5-1 4-15,-6 2 1 0,-2-1 1 16,-8-1 4-16,-13 0-8 0,-10-2 3 0,-14 1-4 16,-12-2-3-16,-19-1 5 0,-13-2 0 0,-16 2 2 0,-17 1 1 15,-11-1 2-15,-14 2 5 0,-8 2 1 16,-7-1 6-16,-6-1-9 0,-9-1-7 15,-8 1-4-15,-11 2-9 0,-7 2 4 0,-10-1-5 16,-4 3-9-16,-6 2-7 0,-5 0-29 0,-5 3-19 16,-5 5-30-16,-3 2-48 0,-6 4-63 15,-3 1-172-15,20-2-843 0,24-3-512 0</inkml:trace>
  <inkml:trace contextRef="#ctx0" brushRef="#br0" timeOffset="87661.4906">21877 13082 3328 0,'0'0'51'0,"0"0"3"0,-120 3-12 0,96-2-9 15,11 2 16-15,8-2 10 0,5 1 2 0,5 2-1 16,7 0-11-16,7-1-3 0,11 2-5 0,10-1-7 16,11 0-2-16,13-2-5 0,16-2-2 0,10 0-4 15,13 0-6-15,10 0-6 0,11-3-2 16,11 0-1-16,11 0-2 0,8 2 2 15,9 0-3-15,11-2-1 0,7 2 0 0,9 0-2 16,4-1 0-16,4-2 6 0,2-3-5 0,1 0 5 0,-6-5-5 16,-6 0-2-16,-6-3 6 0,-10-1-3 0,-9-3 5 15,-11-4-5-15,-12 0-2 0,-13 0 0 16,-11-1 0-16,-15 0 0 0,-16 3 0 0,-14 1 0 16,-16 2 0-16,-16 2 0 0,-15 3 0 0,-11 3 0 15,-7-1 0-15,-7 2 0 0,-1 0 0 16,-10 0 0-16,-3 2 0 0,-6 1 0 0,-5 3 0 15,1 1 0-15,-2 2 0 0,1 0 0 16,3 3 0-16,3 3 0 0,2 1 0 0,4 1 0 0,1 2 0 16,3 1 0-16,0-2 0 0,2 2 0 15,2-1 0-15,-2 0-25 0,-2 1-128 0,2-3-182 16,1-2-1111-16</inkml:trace>
  <inkml:trace contextRef="#ctx0" brushRef="#br0" timeOffset="89558.4706">28174 11381 2943 0,'0'0'49'0,"0"0"13"0,0 0 20 0,0 0 1 15,-60-127 8-15,42 102-11 0,-1 4-15 16,-3-1-6-16,-4 1-10 0,0 2-7 0,-4-1-9 15,-1 5-7-15,-1 2-8 0,-5 3-3 0,0 4-1 16,-3 3-2-16,-3 3 2 0,0 0-1 0,0 8-4 16,2 3 2-16,2 3-2 15,-2 4-5-15,4 2 2 0,3 3-6 16,3 2 0-16,1 2 0 0,6 4-2 0,2 2 6 16,4 2-2-16,3 2 1 0,7-4-2 0,4 1-5 0,5-5 1 15,9-2 0-15,9-4 2 0,6-5 1 0,6-4 0 16,6-6 2-16,9-6-3 0,7-2 1 0,4-8 1 15,8-9-4-15,3-6 4 0,3-3-2 16,4-7-1-16,-2-4 3 0,2-3-1 16,1-6 2-16,0-5 1 0,1-9-1 0,-1-2 4 15,2-9-9-15,1-4 4 0,2-5-1 16,-1-4-2-16,-2-1 4 0,-3-2 2 0,-5 2 1 0,-9 5-3 16,-10 4 4-16,-8 8-5 0,-13 7 3 0,-9 10 4 15,-7 6-3-15,-9 7 1 0,-6 7-1 0,-1 6-4 16,-10 4 6-16,-2 4-2 0,-3 6-2 0,-3 2 0 15,-4 9-10-15,0-2 3 0,-6 13-4 16,-1 4 1-16,0 9 3 0,-4 7 1 0,2 7 2 0,1 9-1 16,-2 6-1-16,0 12-2 0,2 7-2 15,1 8 7-15,1 7-7 0,4 4 5 0,3 2 2 16,9 0-8-16,5-5 2 0,9-2-9 0,4-8-11 16,14-9-2-16,11-11 0 0,4-8 2 0,7-11 8 0,5-10 5 15,0-8 7-15,5-8 0 16,-1-8 1-16,-3-5 1 0,3-1-3 0,-2-10 2 15,1-6 0-15,-2-4 3 0,-4-1 4 0,-1-4-1 16,-2-1 2-16,-2-2-3 0,-4 2-1 0,-5 2 4 16,-4 0-1-16,-6 2 3 0,-7 4 5 0,-7 1-2 15,-2 2 3-15,-2 1-2 0,-8 4 1 16,-7 1 1-16,-4 2-2 16,-4 4 0-16,-5 3-4 0,-1 1-1 0,-5 2-2 0,2 8-2 15,-1 2 3-15,3 4-2 0,2 1 0 0,3 3 1 16,8 2-8-16,0 2 5 15,8 0-1-15,7 1 2 0,2-2 2 0,8 0-4 16,6 0 1-16,5-1-4 0,7-2 1 0,0-4 4 0,5-5 0 16,5-3 2-16,1-4-2 0,1-3 0 0,2-1 0 15,1-6-1-15,-2-4 2 0,2 0 0 0,-1-3 2 16,0-3 0-16,-1-2-2 0,-5-1 1 0,0-5-1 16,-5 3 3-16,-1-3 5 0,-3-1-3 0,-6 3 0 15,-2 0-1-15,-6 2-1 0,-3 4 5 16,-5 2 0-16,0 4 5 0,-3 1-2 0,0 3-4 15,-5 3-1-15,2-1-5 0,-4 4 2 16,3 0-2-16,-3 0 0 0,-1 6-1 0,3 1-4 0,-2 3 1 16,4 4 0-16,2 0 0 0,1 3 7 15,1 1-5-15,8 3 3 0,4 1-5 0,1 1-5 16,7-2 8-16,4 0-3 0,0 0 4 16,4-3 4-16,1-4-9 0,0 0-1 0,1-5-3 15,-2-3-1-15,-1-2 3 0,-2-4 2 0,0 0 1 16,-3-4 0-16,1-2-1 0,0-3 1 0,-1-2 0 15,-2-1 6-15,-1-3-4 0,0 0 1 0,1-2-2 16,-3 2-5-16,0 0 7 0,-6-5-1 16,1 1 4-16,-4-1 5 0,-3 0-7 0,-2 0 1 0,-2 2-5 15,-1 1-3-15,-2 3 7 0,1 5 0 16,0 1 3-16,0 3-2 0,0 5-5 16,0-1-5-16,0 1-10 0,0 1 3 0,-1 7-2 15,0 5 5-15,1 5 6 0,0 2-1 0,0 3 4 16,1 3-1-16,6 0 4 0,3 1 6 0,3 0-8 15,7-2 1-15,0 0-2 0,8-2-9 0,3-3 11 16,1-3-2-16,1-5 1 16,5-5 6-16,-6-3-8 0,1-4 0 0,2-4-1 0,-4-6-1 15,-1-4 7-15,1-1 0 0,0-4-1 16,-2-1 1-16,1-2-1 0,-4-1 2 16,3-1 5-16,-2-1 5 0,1-3-4 15,-3 2 4-15,-4 3 1 0,0 2 0 0,-4 5 13 0,-6 5 0 0,-3 4 0 16,-4 2 4-16,-3 2-16 0,0 2-3 15,-1 1-7-15,0 1-8 0,0 7 5 0,0 4-2 0,-2 6 0 16,-1 7 5-16,-3 4-5 0,-5 3 0 16,2 4 1-16,-3 2-6 0,-6 5 5 0,2 1 2 15,-4 4-2-15,-5 0 0 0,2 2-1 16,-6 3-9-16,6-1-12 0,-4 2-15 0,4-3-41 16,1-3-37-16,4-3-45 0,1-6-71 0,7-4-147 0,6-13-617 15,2-9-711-15</inkml:trace>
  <inkml:trace contextRef="#ctx0" brushRef="#br0" timeOffset="89919.2687">31631 11319 786 0,'0'0'708'16,"0"0"-201"-16,91-148-128 0,-67 100-69 0,-10 11-72 16,-11 4-60-16,-3 6-41 0,-1 5-25 0,-10 1-20 15,-7 4-19-15,-1 2-19 0,-4 2-10 0,-6 4-7 16,1 4-11-16,-1 4-3 15,-1 1-11-15,1 3-10 0,1 10 2 0,4 5-2 0,0 5-2 16,7 4 10-16,2 5-9 0,5 5 0 16,6 4-1-16,5 2-7 0,1 2 8 0,9 4 0 15,5-1 0-15,5 0 1 0,3-2 0 16,4 1-3-16,2 0 6 0,3-1 2 0,-1-2-6 0,6 1 4 16,-3-2-8-16,0-1 0 0,-2-3 1 0,-2 1 0 15,0-3 5-15,-3-4 0 0,-6-3-2 0,-2-4-3 16,-4-4 1-16,-9-1-2 0,-1-5 3 15,-5-2 0-15,-10-3 2 0,-5-1 0 0,-10-2 0 16,-7 0 2-16,-6-4-3 0,-11 0-2 0,-2-4 1 16,-9 0 1-16,-3 0-2 0,-1-1-2 0,-7-5-10 15,-3 1-17-15,-1-5-27 0,-6 1-46 16,-7-3-101-16,24 2-382 0,19 4-1178 0</inkml:trace>
  <inkml:trace contextRef="#ctx0" brushRef="#br0" timeOffset="107179.9746">7908 4495 0 0,'0'0'0'16,"0"0"0"-16,0 0 0 0,0 0 254 16,0 0 75-16,0 0-25 0,0 0-39 0,0 0-25 15,0 0-15-15,0 0-18 0,0 0-19 0,0 0-19 16,-29-33-24-16,28 33-19 0,0-1-12 15,1 1-16-15,0-1-9 0,-3 1-12 0,3-1-15 16,0 1-6-16,-1-1-6 0,1 1-3 0,0-1-2 16,0 1-7-16,0 0-6 0,0 0-8 0,0 0-7 15,0 0-4-15,0 0-3 0,0 0-2 0,0 0 0 16,0 0-1-16,0 0-1 0,0 0 3 16,0 0 2-16,0 0-4 0,0 0 2 0,0 0-1 15,0 0-5-15,0 0 3 0,1 0-3 0,2 0-2 16,-1 0 5-16,0 0 1 0,4 2 4 0,-1 0 4 15,4-1-2-15,0 1-1 0,1 0-1 16,1 0-2-16,-2-1 2 0,0 0-2 0,0 2 0 16,2-2 1-16,1 0-2 0,0 1 1 0,0 0 0 15,4 0 0-15,-1-1-2 0,3 1 3 16,0-1-3-16,2 1-1 0,-1-2 6 0,2 2-8 16,2 0 4-16,-3-1-2 15,3 2-2-15,3-1 1 0,-4 0-2 0,-2 1 3 0,3-1-1 16,3 1 1-16,-2 1 2 0,4-2-5 15,1 3 3-15,-4-2-2 0,4 0 1 0,1 1-2 16,-2-1-1-16,-2 2 1 0,2-2-2 0,2 0 1 0,-2 0 2 16,2 0-2-16,-1 2 2 15,-3-1-1-15,2 0-2 0,-5 1 1 0,5 0-1 16,-5-1-1-16,4 2 2 0,-4-2 0 0,3 1-2 0,-2 1 2 16,2-2-2-16,-1 2 2 0,2 0 0 0,-3-1 0 15,2-1 0-15,-2 1-1 16,3 0 1-16,-3-1 0 0,1 2-1 0,-2-3 0 0,0 1 0 15,-1 0 1-15,3-3 0 0,-4 3 1 16,3-2 1-16,-2 0-1 0,5 0 3 0,-5-1-3 16,5 2 0-16,-2 1 0 0,2-1-2 15,1 0 1-15,-4-2 0 0,0 1 1 0,3-1-1 0,-3 0-1 0,1 3 1 16,-2-2 1-16,0 1-1 16,3-1-1-16,-4 1 1 0,2-1-2 0,1 0 1 15,-5 3 0-15,-1-4 0 0,0 2 1 16,-3-2 1-16,4 0-1 0,-3 1 0 0,3 1-2 15,-2-2 0-15,-2 2 1 0,3-2 1 16,-1 1-2-16,-1 0 4 0,-1-1-3 0,1 0 2 0,-2 2-1 0,2-1-2 16,-4-2 1-16,3 3-1 0,-2-1 2 15,-1 0-1-15,-2-1-1 0,1 0 0 0,-1 0-1 16,-1 2 1-16,0-2-1 0,1 0 1 0,-2 0 2 16,-1 0-1-16,3 0 1 0,1 1 1 0,-2-2-2 15,4 1 2-15,-4 1-1 0,0-1 0 16,0 0 2-16,-1 0-4 0,0 0 1 0,0-1 0 15,-1 0 1-15,-1 0-1 0,2 0 1 0,2 1-2 16,-2 0-1-16,0 1 0 16,1-2 1-16,-2 1 2 0,2 1 0 0,-2-1 0 0,-1 0-2 0,0-1 0 15,-2 0-2-15,1 2 2 0,-2-2 0 16,2 1 1-16,-3-1 0 0,2 0 1 0,-2 1-2 16,-2-1 1-16,-1 0 1 0,1 0-1 0,-1 0 0 0,2 0 0 15,2 0-1-15,-2 0-1 0,-1 0 1 16,4 0 1-16,-1 0-2 0,0 0 2 15,1 0-2-15,0 0 1 0,3 0 1 16,1 1-1-16,0 0-1 0,1 0 2 0,2 2-2 0,-2-2 1 16,0 2 0-16,0-1 0 15,-1-1 0-15,0 0 3 0,1 0-2 0,-3 1-1 0,0 0 0 16,-1-1-4-16,-2 0 4 0,5-1 0 0,-4 0 0 16,1 1 3-16,0-1-3 0,-2 1 0 15,5 1 0-15,-2-2-3 0,0 1 3 0,1 0 0 16,1 2 0-16,0-3 2 0,-1 3-1 15,0-3-2-15,2 1-1 0,-3 0 2 16,3 1 0-16,0-1 1 0,-2 0 0 16,0 0-4-16,0 0 3 0,1 0 0 0,-1-1 1 0,-1 2 5 0,-1-2-6 0,1 0 0 15,-4 1 0-15,1-1-3 0,-3 0 3 16,0 0 2-16,-1 0-2 0,1 0 5 16,-1 1-2-16,0-1-1 0,0 0 6 15,0 0-3-15,0 0 3 0,0 0 5 0,0 0-4 16,0 0 0-16,-1 0 3 0,1 0-3 0,-1 0 0 0,0 0 0 15,-2-2-6-15,1 0-1 0,0 0-3 16,-2 1-5-16,1 0 4 0,2 0-11 16,0-1-21-16,1 2-34 15,0 0-65-15,-2 3-94 0,1 0-430 16,-1 1-1057-16</inkml:trace>
  <inkml:trace contextRef="#ctx0" brushRef="#br1" timeOffset="113424.1186">3700 4436 0 0,'0'0'0'0,"0"0"0"0,0 0 0 15,0 0 0-15,0 0 0 0,0 0 0 0,0 0 144 16,0 0 56-16,0 0-27 0,0 0-26 16,0 0-26-16,0 0-23 0,0-26 9 0,-3 25 7 15,1-1 20-15,-1 0 22 0,-2-1 3 16,1-1 12-16,-1 1-2 0,-1-1-19 0,0 0-19 16,0 2-16-16,0-2-13 0,-4 2 10 0,4-1 15 15,0 1-2-15,0-1-8 0,2 2-18 0,0 1-12 16,1-1-10-16,2 1-6 0,1 0-9 0,0 0-20 15,0 0-15-15,0 0-9 0,0 0-4 16,0 0-2-16,0 0-3 0,0 0-2 0,0 0 0 16,0 0-2-16,0 0-1 0,0 0 3 0,0 0-4 15,0 0 4-15,0 0-1 0,1 1-1 16,1-1 2-16,-2 0-6 0,1 0 0 0,1 0-2 16,-1 0-3-16,3 1 8 0,3 2 8 0,3 0 10 15,5 1 5-15,3-1 0 0,4-1-1 16,2-1-7-16,3-1-2 0,2 0-5 15,5 2 0-15,2-2-1 0,5 0-2 16,2-2 0-16,3 1-3 0,3-1-1 16,1-1 2-16,3 1-2 15,2-3 2-15,4-1 3 0,-1 1-3 0,1-2 2 0,-2 1-4 0,2 0-1 16,-2-1-2-16,-1 1 1 0,-3-1 0 0,0 1 1 0,0 1 2 16,1-2-2-16,-1 0 1 0,2 1-1 0,-1 0-2 0,-1 1 2 15,-1 0 0-15,-2-1-1 0,0 1 3 0,-2 1 0 16,-4-2-1-16,-1 2 0 0,-5 0-1 0,3-2-2 15,-2 1 0-15,0 2 2 16,0 0-2-16,1 0 2 0,-1-2 1 0,-1 1-1 16,2 1-1-16,-1 0 0 0,-3-2 1 15,0 2 1-15,2 0-2 0,-5 0 2 0,3-2-2 0,-2 2 0 16,-1-2 1-16,1 3-1 0,0-2 1 16,-1 0 1-16,4 1-2 0,-2-1-1 15,2 1-1-15,-4 0-1 0,2 0 1 0,-2 2 2 0,-3-3 0 16,1 1 1-16,-3 0-1 0,2 0-1 15,-2 3 1-15,0-3-3 0,-6 2 2 0,-1-1 0 16,-1 1 0-16,-4-1 2 0,-3-1 1 0,-1 1-1 0,3 0 0 16,-5 1 0-16,-2-2-1 0,-2 2 3 0,3-1 1 15,-2-1-1-15,-4 2-1 0,2 0 1 0,0-1-1 16,-2 0 2-16,2 2-3 0,-3 0 0 16,-1-1-2-16,-1 1-1 0,0 0-1 15,0 0 3-15,0 0 0 0,0 0 0 0,0 0-1 0,0 0 1 16,0 0-1-16,0 0 0 0,0 0 3 0,0 0-3 15,0 0 1-15,0 0-1 0,-1 0 0 16,0 0-2-16,1 0 1 0,-1 0 0 16,-2 0-3-16,-2-1-8 0,0 1-15 0,-3 0-24 15,-7 0-36-15,2 0-52 0,-7 2-119 16,8 3-636-16,3-1-904 0</inkml:trace>
  <inkml:trace contextRef="#ctx0" brushRef="#br1" timeOffset="115072.6736">7819 4431 118 0,'0'0'575'0,"0"0"-149"0,0 0-66 16,0 0-22-16,0 0-43 0,0 0-57 0,0 0-49 16,0 0-44-16,0 0-19 0,0 0-16 15,0 0-19-15,0 0-20 0,-50-35-21 0,50 35-14 16,0 0-14-16,0 0-6 0,0 0-5 0,0 0-7 16,0 0 4-16,0 0-2 0,0 0-1 0,0 0 6 15,0 0-9-15,1 0 6 0,4 3 9 16,-1 1 6-16,3 0 13 0,-1 0 1 0,7 3-4 15,2-1-5-15,1 0-7 0,4 0-4 0,3 1-2 32,1-1 2-32,6 1 0 15,0 0-1-15,3 0-2 0,4 0-6 0,0 1 3 0,0 2-1 16,7-1 1-16,-3 0 6 0,2 1-9 0,1-1 5 0,3 2-2 16,2-1-9-16,2 1 11 0,1 0-6 0,2 1 0 0,4 0 8 15,-3-1-8-15,4 2 0 0,-3-4 0 0,-1 1-2 16,2 0 5-16,-2-3-3 0,4 1 2 0,-4-1-1 0,4 0-1 15,1 1 1-15,0-2-1 0,0 1 4 0,1-2-5 16,-1 0-1-16,1 3 1 0,-3-4-8 0,0 1 8 16,1-2-1-16,-5 1 1 0,4 0 6 15,-5-2-6-15,4 2 0 0,-3-1-1 16,1 0-4-16,-1-2 4 0,-1 2-2 0,4-2 0 16,-3 2 3-1,-2-2-2-15,1 1 0 0,-1-1 0 0,-3 1 0 0,-1-1-1 16,-3 0 1-16,0 1-1 0,-2-2-4 0,1 0 3 15,-4 1 0-15,-2-1-1 0,-1 1 6 0,-2-1-6 0,-1 2 0 16,2-1 2-16,-1-1-7 0,3 2 6 16,-1 0 1-16,0-1-2 0,-3-1 4 0,-2 1-3 0,-1-1-1 15,-4 3 1-15,0-3-1 0,-2 0 1 0,0 0-1 16,3 0 1-16,-3 1-5 0,0-1 3 16,-2 0 3-16,1 0-2 15,-2 0 6-15,1 0-5 0,-1 0 0 0,-1 1-2 0,-1-1-3 16,-2 0 4-16,2 0-3 0,-5 0 4 0,1 0 1 15,-4 0-3-15,0 0 2 0,-2 0-3 0,-1 0-1 0,1 1 3 16,-4-1-1-16,-1 0 1 0,0 0-1 0,-1 0 1 16,-2 0 0-16,3 0 0 0,-1 0 2 0,-2 0-3 15,1 0 1-15,-1 0-1 0,0 0-2 16,0 0 4-16,1 0-2 0,0 0 0 16,-1 0 4-16,0 0-5 0,2 0 2 0,-1 0 0 15,-1 0-2-15,-1 0 2 16,1 0-1-16,1-1-1 0,-1 1-1 0,1-1 2 0,0 1 0 0,0 0 0 15,0 0 2-15,3 0-2 0,-1-1 0 0,0-1 0 16,-1 0-3-16,2 1 2 0,-1 0 0 0,1-2-2 16,-2 2 3-16,-1 0-2 0,1-1 1 15,-1 1-1-15,-2-2-2 0,-1 0 0 0,0 0-7 16,0 0-8-16,0-3-12 0,-1 1-17 0,-8-1-19 16,-3-1-24-16,-5 0-28 15,-5 0-50-15,-3-2-86 0,5 2-311 0,3 2-732 0</inkml:trace>
  <inkml:trace contextRef="#ctx0" brushRef="#br1" timeOffset="115453.6852">10647 4184 1979 0,'0'0'278'0,"0"0"6"16,0 0-105-16,0 0-48 15,0 0-2-15,0 0-15 0,0 0-23 16,0 0-18-16,0 0-26 0,0 0-23 0,0 0-21 0,0 0-10 16,0 0 5-16,0 0 1 0,-74-24 8 0,82 31 10 15,1 1-1-15,1 1 6 0,4 2 7 16,2 1 0-16,2-1 4 0,4 3-14 0,2 0-2 16,3 1 3-16,5 1-5 0,3 1 4 0,0 0-4 15,3 0-3-15,1-1-1 0,0 1-1 16,-1 1-1-16,-1-2-7 0,-2 0 0 0,-3 2 1 0,-1-2 0 15,-1-2 2-15,0 1-2 16,-3-3-2-16,-3 4 1 0,0-4 0 0,-1 1-1 0,-2-1 3 16,-5 1-2-16,1-1-2 0,-3-2 3 15,-2 0-3-15,-2-1 0 0,-2-2-1 0,-1 2-6 16,2-2-5-16,-4-2-14 0,0 1-18 0,-1-1-26 16,1 1-27-16,-1-2-43 0,-2-1-63 15,3 1-129-15,-1-1-455 0,-3-3-838 0</inkml:trace>
  <inkml:trace contextRef="#ctx0" brushRef="#br1" timeOffset="115944.3579">11623 4577 487 0,'0'0'600'0,"0"0"-163"0,0 0-114 16,0 0-15-16,0 0-18 0,0 0-43 0,0 0-68 15,0 0-63-15,0 0-37 0,0 0-20 16,0 0-4-16,0 0 0 0,0 0-4 0,0 0-1 16,13-3-5-16,-16 3-4 0,-1 1-4 15,-4 0-13-15,-2 3-5 0,-2-2-3 0,-2 3-3 16,0 1 2-16,-3 1-2 0,-2 0-4 0,-2 2 3 16,-2 1-4-16,-2 1-2 0,-3 4 2 0,-5 0-6 31,0 4 3-31,-4 1 1 0,-2 4-3 0,-2-1 0 15,-1 3 0-15,0 1-1 0,-4 2 1 0,0 0 1 16,-1 2-2-16,2 0 2 0,-3-1 0 0,3-1-6 0,-3 0 6 16,5 2 2-16,-2-3 0 0,1-1 9 0,3 0-5 0,1-4 0 0,1 0 1 15,7-3-5-15,1 0 3 0,2-3 1 0,4 0-2 16,2-3 2-16,6-4-2 0,1 0-2 16,5-2-1-16,2-4 2 0,6 0-2 0,0-2-2 15,1-2 1-15,2 0-3 0,0 0 3 0,0 0 2 16,0 0 1-16,0 0 3 0,0 0-3 15,0 0-1-15,0 0-1 0,0 0-5 0,0 0 7 16,0 0 1-16,0 0-1 0,0 0 1 0,0 0-2 16,0 0 0-16,0 0-1 15,0 0 0-15,0 0 0 0,0 0-2 0,0 0-1 16,0-1-4-16,0 1-6 0,0-1-14 0,2 1-25 16,1-2-34-16,-1-1-88 0,2 0-136 15,1-2-872-15,-3 2-601 0</inkml:trace>
  <inkml:trace contextRef="#ctx0" brushRef="#br1" timeOffset="117297.9336">13643 5070 0 0,'0'0'436'0,"0"0"-19"0,0 0-22 16,0 0-17-16,0 0-76 0,0 0-74 0,0 0-51 16,0 0-32-16,0 0-24 0,0 0-13 15,0 0-12-15,0 0-16 0,-4 0-12 0,4 0-10 0,0 0-8 16,0 0-4-16,0 1-2 0,0-1-5 16,0 0-3-16,0 0-2 0,0 0-5 15,0 0-3-15,0 0-3 0,0 0-4 0,0 0-1 0,3 0-1 16,-2 0 8-16,2 0 7 0,4 0 6 15,3 0 6-15,1-1-3 0,7-6 1 0,1-3-2 16,4-3-4-16,5-3-6 16,4-3-8-16,3-1-3 0,5-2-5 15,3-1-1-15,1-1 1 0,0 1-3 0,5-3 0 16,1 0 0-16,0-2-3 16,3 0 3-16,6-4-3 0,-4 0-1 0,5-2 3 0,1 0-4 0,-1 0 2 0,2-1 2 15,0 0-3-15,3-1 0 0,-3-1-1 0,0 2 0 16,0-3 1-16,0 2 2 0,-1-1 3 0,-1 0 0 15,0 0 0-15,-1 0-5 0,1-1 0 0,-4 0-3 16,4 1 0-16,1-5 3 0,0 2-1 16,0-4-1-16,0 2 1 0,0-1 0 0,-1 3-3 15,-1 1 1-15,-4 2 1 0,2 0-1 0,-4 0 0 16,-2 1-3-16,2-1 2 0,-1 3 2 0,2-3 0 16,-3 3 5-16,0-2-8 0,-3 2 0 15,3 1 0-15,2 1-3 0,-6 1 5 0,3 4-1 0,-4-2 0 16,-2 2 2-16,-4 0-5 0,-3 3 0 0,-4 3 0 15,-5 2 0-15,-4 3 0 0,-4 1 0 16,-3 4 0-16,-3 0 0 0,-3 2 0 0,-2 3 0 16,-2 1 0-16,-3 2 0 15,-3 1 0-15,2 0 0 0,-1 1 0 0,-2 1 0 0,0-1 0 16,0 1 0-16,0-1 0 0,0 1 0 0,0 0 0 16,0 0 0-16,0 0 0 0,0 0 0 0,0 0 0 15,0 0 0-15,0 0 0 0,0 0 0 0,0 0 0 16,0 0 0-16,0 0 0 0,0 0 0 15,0 0 0-15,0 0 0 16,-2 0 0-16,2 0 0 0,-2 0 0 16,2 0 0-16,-1 0 0 0,0 0 0 0,1 0 0 15,-1 1 0-15,-2 1 0 0,-2 3-40 0,0 2-32 0,-2 1-33 0,-2 2-73 0,3-1-180 16,1-2-883-16,2-1-571 16</inkml:trace>
  <inkml:trace contextRef="#ctx0" brushRef="#br1" timeOffset="119141.6043">16902 3139 0 0,'0'0'0'0,"0"0"0"0,0 0 0 0,0 0 97 0,0 0 156 16,0 0 5-16,0 0-9 0,0 0-11 0,0 0-34 15,0 0-15 1,0 0 12-16,0 0 9 0,-37-72 13 0,31 64-4 0,-1 1-30 0,-2-1-36 0,0 2-32 16,-3 0-20-16,1 2-21 0,-2 0-13 15,-2 0-5-15,3 1-10 0,0 0-2 0,2 3-5 16,2 0-6-16,0 0-7 0,5 0-11 0,2 0-8 15,0 0-7-15,1 0-3 0,0 4 1 0,0 3-2 16,0 1 1-16,2 3-1 0,0 3 5 0,6 0 6 16,-4 2 3-16,5 1 2 15,-1 2-1-15,4 0-4 0,-2 2-4 0,1 2 0 0,6 3 3 16,-1 5 4-16,2 0 3 16,3 3-1-16,-2-2-5 0,2 2-4 15,-1-1-4-15,-1 2 0 0,1 2 0 16,-2 1-1-16,2 3-1 0,-5 1-4 0,3 1 1 15,-3 0 2-15,0 0 0 0,-3 2 7 0,1 0-3 0,-1-1-3 0,1 2 1 0,-2-1-7 0,2-4 6 16,-1 0-1-16,1-5 1 16,-1-3 3-16,0-4-5 0,-2-1 0 0,1 0 0 15,2-1 2-15,0 0 3 0,-2-1 4 0,1-1-2 16,0 1-7-16,3-2 4 0,0 1-2 16,1 0 4-16,-1 1 5 0,0-1-7 0,-1-2-2 15,-3 0-1-15,5 2-2 0,-3-1 2 0,-1 2 1 16,5 1 0-16,-4-1 2 0,-1 2-1 0,3 0 0 15,-3 0 0-15,0-1-1 0,-1 1 0 0,2-2 0 16,0-2-1-16,-1-2 2 0,-1 2 1 16,-1-2 3-16,1 0-1 0,0-1 3 0,-1 0-3 15,3-1-1-15,-2 0-1 0,3 0-3 0,-4-1 3 0,0-3-1 16,0 0-1-16,0-1 2 0,-3-1-3 16,2 2-2-16,1 0 2 0,-2 0-2 0,2 1 1 15,0-2 3-15,-1 1-3 0,-1 2 1 16,0-1 0-16,-2 1-1 0,3 1 1 15,-2-1 0-15,-3-2-2 0,6 0 1 16,-3-1-1-16,-1-3 0 0,1-1 2 0,3 1 0 0,-2 1-2 16,1-2 2-16,0-1-2 15,-1 2 0-15,1-2 2 0,-1 2-2 0,2-2-1 0,0 1 2 0,-1 0 1 16,-1-1-3-16,0 1 7 0,0-2-6 0,0 0 0 16,2 0 2-16,-2-1-5 0,1 2 5 15,0-1 1-15,-1 0-2 0,-1 2 2 0,2-2-2 0,-1 2-1 16,1 1 3-16,-4-1-2 0,3-1 1 0,-1 1 0 15,-2 0 0-15,3 1-2 0,0-1 1 16,-2 0-1-16,1 0-1 0,1 1 4 16,-1-1-3-16,1 0 2 0,3 0-2 0,-3 0 0 15,0 0 0-15,-1-2 1 0,1 2 0 0,-1-2 4 16,1 0-2-16,1 1 0 0,-1 1 1 0,0-2-5 16,0 2 2-16,-1-1 1 0,-1-2-1 0,0-1 0 15,-2 0 0-15,3 0 0 0,-4 0 1 16,2-1 2-16,-3-1-1 0,2-1-2 0,-1 1 0 15,-1-3-7-15,-1 1 5 0,0-3 0 0,-1 2 1 0,0-2 10 16,0 0-9-16,2 0 0 0,-2 0 2 16,0 0-10-16,0 0 7 0,0 0 2 15,0 0-3-15,0 0 7 0,0 0-2 0,1 0 0 16,-1 0-1-16,0 0-2 0,0 0 1 0,0 0 1 0,0 0-1 16,0 0 3-16,0 0-2 15,0 0 0-15,0 0 0 0,0 0 3 0,0 0-3 16,0 0-2-16,0 0 2 0,0 0-10 0,0 0 0 15,-1 0-17-15,-1 0-32 0,2-5-44 0,-2-2-166 16,1 1-867-16,-2 0-700 16</inkml:trace>
  <inkml:trace contextRef="#ctx0" brushRef="#br1" timeOffset="119874.2991">17775 5599 1330 0,'0'0'318'0,"0"0"-118"16,0 0 0-16,0 0-12 0,0 0-19 0,0 0-6 15,0 0-16-15,0 0-22 0,0 0-22 0,0 0-21 16,0 0-29-16,-90-36-27 0,92 36-12 0,5 1-4 16,0 3 6-16,5 5 13 0,2-1 4 15,1 1 4-15,5 0 3 0,2 1-2 0,-1 0-7 16,1-1-7-16,-1 1-4 0,1 0-4 0,2-2 12 16,2-1 5-16,1 0 0 0,1-1 1 15,2-2-5-15,4-3 0 16,1-1-1-16,3 0-1 0,2-7-3 0,0-3-6 0,-1 1-2 15,-1-3 1-15,0-3 0 0,2 0-2 0,-3 1 1 16,-4-1-2-16,-3-2-1 0,-5 1 3 0,-4 2-1 0,-2 1-2 16,-2 0 2-16,-4 0-2 0,-3 0 0 15,-2 2 0-15,-3 0-4 0,-1 3 2 16,-2 1-2-16,-2 3-1 0,2 0 1 0,-2 3-2 0,0 0 1 16,0 0-1-16,0 1-3 0,0 0-2 15,0 0-2-15,0 0-2 0,0 0-3 0,0 0-2 0,0 0-8 16,0 0-14-16,0 0-23 0,0 0-41 15,0 1-51-15,0 4-40 0,0 1-98 0,1 1-435 16,2-2-1002-16</inkml:trace>
  <inkml:trace contextRef="#ctx0" brushRef="#br1" timeOffset="120913.5898">13996 4732 485 0,'0'0'747'0,"0"0"-364"0,0 0-49 0,0 0-44 0,0 0-19 16,-120-7-61-16,106 5-58 0,3 0-42 15,4 1-21-15,-1-1-12 0,6 0-8 0,-1 0-7 16,3 2-13-16,0-1-11 0,0 0-12 0,0-2-6 16,3-3-4-16,1-1-4 0,6-3-3 15,3-3-1-15,4-1 2 0,3-1 2 0,4-3 5 16,2-2 3-16,6-4-1 0,4-3 4 16,2-3 0-16,7-3-2 0,1-1-1 0,6-1-1 0,4-1-4 15,3 1-2-15,2-4 0 0,3 1-2 16,6-3 0-16,2-1 0 0,6-1-2 0,-2-1-1 15,4-2 1-15,2-2-2 0,4-4 2 0,-1 0 2 16,4-2-1-16,2 1 1 0,2-2 0 0,-1 0-3 16,-2 2-3-16,-5 1-2 0,1 4 1 0,-11 2 4 15,-2 1-3-15,-4 8 1 0,-8 3 1 16,-9 4-2-16,-3 2 0 0,-8 3 0 0,-5 2-1 16,-9 3-2-16,-6 2 6 0,-4 3 0 0,-3 1 1 15,-3 4 5-15,-3-1-6 0,0 4-1 16,-2 2-1-16,-3 0-8 0,-1 3 6 15,-2-1-3-15,0 2 1 0,1 0 4 0,-1 1-6 0,0 0 0 16,0 0-2-16,0 0-11 0,0 1-2 0,-1 3-7 16,-1 3-2-16,-5 2-12 0,1 8-19 0,-8 4-34 15,2 4-45-15,-8 4-52 0,-2 1-111 16,3-6-358-16,6-7-1008 0</inkml:trace>
  <inkml:trace contextRef="#ctx0" brushRef="#br1" timeOffset="121372.2277">14377 4620 1017 0,'0'0'927'16,"0"0"-722"-16,0 0 48 0,0 0-16 0,0 0-14 0,0 0-50 15,0 0-64-15,0 0-41 16,0 0-27-16,0 0-18 0,0 0-2 0,0 0-6 0,0 0 1 16,0 0 3-16,-20-29-2 0,42 19 6 0,3-4 6 15,4-3 4-15,4-5 9 0,8-3-3 0,10-8-3 16,2-1-5-16,14-6-4 0,0-2-3 16,8-3-1-16,6-1-3 15,5-3-5-15,6-1-2 0,6-1-3 0,1-1-2 0,1-3 2 0,-2 1-5 16,1-2 0-16,-6 2-1 0,-2-1-4 15,-4 3 4-15,-5 1 2 0,-7 4-1 16,-4 1 1-16,-10 6-1 0,-4 5-2 0,-13 3 0 0,-4 3 1 16,-9 8-1-16,-5 3 2 0,-5 1 0 15,-7 3-1-15,-1 4 1 0,-3 1 1 0,-3 0 2 16,0 3 0-16,-4 1 2 0,-2 3-3 16,-1 1-1-16,1-1-1 0,-1 1-4 0,0 1 2 15,0 0-3-15,0 0 1 0,0 0 0 0,0 0-3 16,0 0-4-16,0 0-10 0,0 0-21 0,0 0-32 0,0 0-35 15,1 0-62-15,5 4-127 0,-4-2-702 16,2 0-759-16</inkml:trace>
  <inkml:trace contextRef="#ctx0" brushRef="#br1" timeOffset="122150.9323">17257 3334 461 0,'0'0'407'0,"0"0"38"0,0 0-50 0,0 0-25 0,0 0-65 0,0 0-64 0,0 0-66 16,0 0-54-16,0 0-49 0,0 0-40 0,0 0-23 15,0 0-7-15,0 0 0 0,1-13 4 16,5 23 3-16,1 2 6 0,2 2 6 16,0 4 6-16,2 2 7 0,-1 4 6 0,1 3-1 0,0 4 1 15,2 5-8-15,1 2-9 0,-1 7-4 16,4 3-3-16,0 6 3 16,1 4 1-16,2 2 1 0,3 3-3 0,2 3-6 15,-1 0 0-15,5 1-2 16,1 1-1-16,0 0 2 0,0 2-3 15,-2-2 4-15,-4-2-2 0,3-3 1 0,-3-3 3 0,-3-5-4 16,-1-2 0-16,0-5-3 0,-1-4 0 0,-2-3 0 16,-2-3 3-16,-1-4-1 0,1-3 1 0,-4-2-1 0,0-1-1 15,-1-2-1-15,0-1 0 0,-2-4 0 0,-3 0 0 0,1-2 0 0,-4-2-1 16,3-2 1-16,-2-1-2 0,-1-1 1 0,-2-1 1 16,2-1 1-16,-2-2-1 0,0-1 1 15,0-1-1-15,0-3-1 0,0 0 0 0,0-2 1 16,0-2 2-16,0 0 5 0,0 0-2 0,0 0 1 15,0 0-2-15,0 0-9 0,1 0-4 16,-1-3-15-16,0-2-25 0,2-2-37 0,-1-1-65 0,0-5-140 16,0 2-867-1,0 2-619-15</inkml:trace>
  <inkml:trace contextRef="#ctx0" brushRef="#br1" timeOffset="123624.7603">7993 4171 0 0,'0'0'481'0,"0"0"-119"0,0 0-44 16,0 0-31-16,0 0-15 0,0 0-31 15,0 0-13-15,0 0-22 0,0 0-34 0,0 0-40 16,0 0-33-16,0 0-25 0,-11-54-17 16,12 53-9-16,0-1-9 0,0 2-8 0,2 0-7 15,-2 0-11-15,1 0-3 0,2 0-4 0,3 0 0 16,1 0-1-16,2 0-1 0,3 3 1 0,0 0 1 0,5 1 0 16,-1 1 3-16,5 0 2 0,0 0 1 15,5 2 2 1,0-1-1-16,6-1 0 0,2 1 3 0,4 1 2 15,2-1 1-15,8-1 2 0,3 1-4 0,6 0-1 0,5 0 0 16,2 1-2 0,5 0 1-16,3 1-1 0,3-1-3 0,-2 0 1 15,0 1-4-15,1 1 0 0,-1-2-1 0,4 2 2 0,1-1-1 0,0 3 0 0,2 1 0 0,-1 0-8 16,1 1 9-16,-2 0-2 0,-6 0 0 0,-2 0 7 16,-2 1-10-16,-1-1 3 0,-2 1 2 15,-1-4-7-15,0 3 8 0,-2-2 0 0,-1 0 0 16,1-1 4-16,-2-1-7 0,-3-1 0 15,-4 2-2-15,-2-1 1 0,1 0 1 0,-1-2 0 16,-3 1-1-16,0-2-3 0,-1 1 1 0,0-1-2 16,-1 1 3-16,-1-2 4 0,-3 0-5 15,-2-2 0-15,-4 0-1 0,-3 0-4 16,-2 0 4-16,-2-1 1 0,-3 0 0 0,-4 0 1 0,-4-1-3 0,-6 0-2 16,-4 0 1-16,-3 0-4 0,-3-1 5 0,0 2 0 15,-3-2 0-15,2 0 2 0,-2 0 0 16,0 0 3-16,0 0 3 0,0 0 6 15,0 0-4-15,0 0 2 0,0 0 1 0,0 0-6 0,0 0 8 16,0 0-2-16,0 0-2 0,0 0 5 16,0 0-8-16,0 0-1 0,0 0 0 0,0 0-5 15,0 0 4-15,0 0 0 0,0 0 1 0,0 0-2 16,0 0 1-16,0 0 0 0,0 0-3 0,0 0 2 16,0 0-3-16,0 0-2 0,0-2-1 0,0 2-6 15,0 0 2-15,-2 0-3 0,2-1-5 16,-1 1-5-16,-1 0-19 0,0-1-18 0,2 1-28 15,-3-1-93-15,-4 1-117 0,1-1-483 0,1 1-985 16</inkml:trace>
  <inkml:trace contextRef="#ctx0" brushRef="#br1" timeOffset="125418.2851">3770 4592 0 0,'0'0'0'0,"0"0"0"0,0 0 0 0,0 0 25 0,0 0 285 15,0 0-28-15,0 0-24 0,0 0-33 16,0 0-26-16,0 0-34 0,0 0-27 0,0 0-23 16,-34-16-18-16,34 16-3 0,0 0 4 0,0 0 3 15,0 0-3-15,0 0-8 0,0 0-18 16,0 0-14-16,0 1-16 0,1-1-13 16,1 0-12-16,-1 0-8 0,2 0-3 0,0 0 22 15,3 2 20-15,2-1 17 0,0 0 9 0,7 0-16 16,2-1-13-16,2 0-6 0,6 0 5 0,4 0 3 15,6-2-1 1,1-3-6-16,9-1-11 0,2 1-9 0,5 0-4 16,4-1-5-16,5 2-2 0,3-4-1 0,2 1 0 0,4-2 2 15,4 1-1-15,5 1-2 0,3-1-1 16,3-1-3-16,2 2 2 0,1 0 1 16,2-2-1-16,-4 1 2 0,1 3-2 0,-2-3-1 0,-2 2 3 0,4-1-2 15,-2 1 2-15,-3 0 2 0,0-1-1 0,-2 3 3 16,-7-1 3-16,-4 1-1 0,-6-1 0 0,-4-1-3 0,-8 2 0 15,-3-1 3-15,-5-2 3 0,-5 3 0 0,-6-2-1 16,-3 0-3-16,-6 1 1 0,-3-1 0 16,-1 2 1-16,-7 0 2 0,0-1 1 0,-3 2 1 15,-1-1 0-15,-4 2-1 0,2-1 0 16,-4 1-1-16,-1 1-4 0,3 0-1 0,-4-1-4 16,0 1-2-16,0 1 0 0,0 0-2 15,0 0 1-15,0 0-4 0,0 0 0 0,0 0 1 0,0 0-2 16,0 0 3-16,0 0-2 0,0 0-2 15,0 0 0-15,0 0-2 0,0 0 1 0,0 0 1 16,0 0-3-16,0 0 2 0,0 0-4 0,-3 0-4 16,2 0 3-16,0 4-1 0,0 1-2 0,-3 2-17 15,-2 0-26-15,3 1-33 0,-4 2-60 0,-1 1-98 16,4-2-478-16,-2-4-958 0</inkml:trace>
  <inkml:trace contextRef="#ctx0" brushRef="#br1" timeOffset="132956.7611">12175 1045 0 0,'0'0'424'16,"0"0"3"-16,0 0-136 0,0 0-17 0,0 0-5 0,0 0-42 0,0 0-48 15,0 0-55-15,0 0-45 0,0 0-31 16,0 0-19-16,0 0-4 0,-44-15-1 0,35 19 4 16,0 2 12-16,-1 1 2 0,-2 3 12 15,-1 0 7-15,0 4-16 0,-3 0-2 0,1 4-9 16,-2 2-10-16,-1-1 14 0,-3 5-3 0,-5 7 2 15,-5 7-8-15,-5 5-9 16,-1-1 2-16,5-2-1 0,2-5 9 16,4-3 0-16,-1 2-3 0,-2 0-3 15,1 1-3-15,0 1-2 0,-1-2-5 16,1 4 1-16,2-1 0 0,-2-1-2 0,-1 1 5 16,1 0-2-16,1-1-4 0,-1 0 3 0,-1-1-6 0,5 1 1 0,-2-3-3 15,3 2 1-15,-2 0-1 0,1-1-4 0,0 0 5 0,-3-1-4 16,6-1 0-16,-2-4 2 0,2-2 0 0,2-4 1 15,3-2-1-15,3-5-2 0,2-2 1 0,2-5-1 16,2 0 2-16,-1-1 3 0,3-1 2 0,0-2 3 16,3-3 6-16,0 0 6 0,2-1 4 15,0 0 4-15,0 0-2 0,0 0-3 0,0-1-10 16,0-4-13-16,0-1-6 0,0 0-8 0,0 0-8 16,0-2-11-16,0 1-25 0,0-1-29 15,2-2-40-15,4-1-55 0,4-1-113 0,-4 3-286 16,0 2-893-16</inkml:trace>
  <inkml:trace contextRef="#ctx0" brushRef="#br1" timeOffset="133401.5574">12104 1163 1485 0,'0'0'401'0,"0"0"-34"0,0 0-95 0,0 0-62 16,0 0-28-16,0 0-54 0,0 0-39 15,0 0-40-15,0 0-20 0,0 0-20 0,0 0-11 16,0 0-7-16,0 0-8 0,-13-21 8 0,16 26 11 16,1 3 7-16,1 2 10 0,1 3 1 0,5 8-1 15,1 7 4-15,4 5-9 0,1 4 6 16,-3-1-1-16,2-2 5 0,-4 0-1 0,3 0 0 15,-1 3 3-15,1 0-5 0,2 0 4 16,-1 3-5-16,1 0-4 16,0-1-2-16,2-1-4 0,-3-2 1 0,4-2 2 0,-4-2 2 15,3-2-2-15,-4 0-4 0,2 0 0 0,-1 0-3 0,1-3-1 16,-4 1 2-16,2-2-2 0,-4-2 1 16,0 1-1-16,0-3-4 0,-4-1 2 0,-2-2-1 0,2-1 0 15,-3-1 4-15,-2-2-3 0,1 0-3 16,-3-2 3-16,0-2 1 0,0-2 2 0,0 0 9 15,0-2-8-15,0-2-1 0,-1-2 0 0,-1 0-14 16,2-1 10-16,-1-2-4 0,0 1-10 0,0-1-6 16,1 0-37-16,-4 0-46 0,-2-1-75 0,0-4-135 15,1 2-574-15,1 0-825 0</inkml:trace>
  <inkml:trace contextRef="#ctx0" brushRef="#br1" timeOffset="133803.9807">11316 2294 1665 0,'0'0'274'0,"0"0"-117"16,0 0-11-16,0 0-1 0,-122 12 20 15,108-8 1-15,4-2-23 0,2 0-23 0,5-1-31 16,0 1-27-16,3-1-15 0,0-1-20 0,0 0-12 15,3 1-9-15,0-1 0 0,8 1 10 16,3-1 21-16,8 1 19 0,6 1 5 16,12-5-1-16,10-4-13 0,8-2-18 0,7-1-11 15,9-2-10-15,4 1 0 0,2-3 1 16,-2 2-2-16,-4-1 4 16,-1 0-7-16,-3 0-1 0,-5 0-1 0,-3 0-4 15,-4-1 4-15,-5 3 2 0,-7-2-1 16,-2 3 2-16,-6 0-3 0,-8 2 1 0,-3 1-1 0,-8 2 2 0,-4-1 1 15,-5 2-3-15,-3 2 2 0,-3 1-2 0,0 0 3 0,-4 1 4 16,0 0 4-16,0 0 5 0,0 0 0 0,0-1-2 16,0 1 1-16,0-3-8 0,0 1-1 0,-3-3-6 15,1-1-21-15,-2 0-16 0,-2 1-49 16,-1 1-78-16,-5-1-173 0,5 2-869 0,2 0-551 16</inkml:trace>
  <inkml:trace contextRef="#ctx0" brushRef="#br1" timeOffset="134522.2606">10660 831 1726 0,'0'0'236'0,"0"0"22"0,0 0-56 16,0 0-34-16,0 0-10 0,0 0-26 15,0 0-40-15,0 0-23 0,0 0-39 16,0 0-19-16,0 0-20 0,0 0-8 0,0 0 4 15,-7-24 0-15,6 32 20 0,2 1 4 0,-2 5 6 16,0 2-2-16,0 2-3 0,-1 4 4 0,2 2-1 16,-1 2 3-16,1 2 4 0,1 3-1 15,-1 1 3-15,0 6-7 0,2 9-2 0,-2 7-10 16,0 6-3-16,1-3 3 0,-1-7-1 0,0-10 8 16,1-8-3-16,-1-3 1 0,0-5-5 15,0-3 0-15,0-4 3 0,0-2-3 0,1-2 0 16,0-1-2-16,-1-4-6 0,0 0 3 0,0-3 3 0,0-1 0 15,0-2 7-15,0-1 6 0,0-1 8 0,0 0 17 16,0 0 11-16,0 0 12 0,0-1 8 16,0-4-9-16,0-4-16 0,-1-3-22 15,-4-2-21-15,0-4-2 0,-2-1 0 0,1-3 1 0,-1-4-1 16,-2-1-4-16,2-3 1 0,0-2 0 16,-1 5 2-16,2 0-1 0,2 4 12 15,-2 1-4-15,1-2-5 0,1-3 1 16,0-3-17-16,1-2 6 0,-1-1 7 0,2-2-1 0,1-1-4 0,1 2-4 15,0 3-3-15,0-1 6 0,4 1 2 16,2 1 4-16,2 1-3 0,1 1-1 16,2 1 5-16,1 1-13 0,3-1 7 0,3 1-7 0,-2 7-4 15,0-1 19-15,-2 9 17 0,-1-3 1 0,5 2 5 16,0-3-12-16,0 2-17 0,2 0 1 0,0 0 2 16,4 1-2-16,-2 1-11 0,0 2 0 15,-1 0 3-15,1 2 3 0,1 0 6 0,-1 2 1 16,0 2 5-16,0 0-12 0,9 3-2 15,-4 3-7-15,5 9-58 0,-5 1-22 16,-5 5-41-16,-5 2-25 0,-6 2-49 16,-5-1-111-16,-1-4-322 0,-3-5-768 15</inkml:trace>
  <inkml:trace contextRef="#ctx0" brushRef="#br1" timeOffset="135425.0525">10545 1142 585 0,'0'0'141'0,"0"0"21"0,0 0 115 16,0 0 142-16,0 0 45 0,0 0-106 0,0 0-113 0,0 0-119 15,0 0-68-15,0 0-29 0,129-39-18 16,-90 26-5-16,6-6 4 0,3 1 0 16,3-2 1-16,0 0-12 0,0-1-19 0,-1 1-25 0,-2 1-19 15,-4-1-21-15,-3 1 7 0,-6 0 19 16,-3 1 14-16,-5 0 28 0,-5 1 13 0,-4 2 8 15,-5 0 12-15,-3 4 2 0,-3-1 2 0,-3 1 11 16,-3 2 15-16,-1 0-1 0,0 4 8 16,0 0-3-16,0 1-8 0,-3 2 0 0,1 2-25 15,2 0-21-15,-2 0-30 0,1 0 5 0,0 2 19 16,1 5 16-16,-3 3 24 0,1 3-3 16,-1 3-4-16,0 1-3 15,-4 5 1-15,5 2 3 0,-3 4 7 16,2 2 1-16,0 2 6 0,-1 3-2 0,0-1-15 0,-1 0 9 0,2 1-12 0,-1-1-1 15,-1-3 0-15,2-2-11 16,-2 1-11-16,2-2 6 0,1-5-4 0,0-7 0 16,2-6 14-16,0-6 4 0,-1-4 23 0,1 0 26 0,0 0 14 15,-2 0 3-15,2-3-6 0,-3-2-29 0,1-2-20 16,1-4-16-16,-1-1-13 0,-1-3 3 0,1-5 1 16,0 0 0-16,-1-5-1 0,2-1-4 0,1-4-5 15,0-1 2-15,0-4 1 16,0 0 6-16,4-4-2 0,3 0 2 0,0 0-9 15,1 0 1-15,-1 6 5 0,1 1-11 0,0 5 35 16,0 6-7-16,2-8-1 0,-2 3 7 0,4 1-39 16,0 0 10-16,2-2 5 0,-1 3-9 0,2-1 7 15,2 1-7-15,-6 5-8 0,6-2 4 16,-4 5-2-16,5-4 1 0,0 2 2 0,-1 3 1 0,1 2 10 16,-1 5-4-16,-1 1 17 0,-1 7-9 15,0 0 1-15,-3 6 6 0,3 13-10 0,-6 6-10 16,1 12-10-16,-7 4 7 15,-3 3-1-15,-1 0 21 0,-8-4 3 0,-1-7-4 0,-1-3-4 16,1-7 1-16,0-3 3 0,-1-4-1 0,3-4 9 16,1-2-4-16,1-2-1 0,3-2-4 0,-2-3 4 15,4-2 1-15,1-1 5 0,0 0 3 0,0 0-7 16,6 0-2-16,0-4-11 0,3 0 1 16,2-1-1-16,6-2-5 0,2-1 13 0,2 1-6 15,3 0-3-15,2 2 6 0,4-1-9 0,-1 3 4 16,0 1 7-16,1 3-4 0,0-1 4 15,-2 0-6-15,0 4 1 0,-4 5-4 0,0 0 7 16,-3 1-2-16,-2 3-2 0,-3-1 8 0,-5 3-11 16,0 2 4-16,-3 0 6 0,-7 1 0 0,-1 1 6 15,0-1 9-15,-8 2-16 0,-4 1 7 16,-2-2-1-16,-4 0-5 0,-5 1 8 0,-1-1-1 0,-2 1 1 16,-4-2 0-16,-2-1 4 0,-2 0-9 0,-1-1 2 15,-4-1 6-15,-1-1-4 0,1-2 9 16,2-1-7-16,-3-3 0 0,5 0-1 15,4-3-4-15,1 0 11 0,7-1-5 0,4-3 3 16,2 0 3-16,3-1-8 0,1 0 2 0,4 0 4 16,3-4-9-16,1 2 9 0,0-1-5 0,2 0-15 15,0 2-9-15,2-2-41 0,1 3-68 0,0 0-90 16,0 0-377-16,0 0-1128 0</inkml:trace>
  <inkml:trace contextRef="#ctx0" brushRef="#br1" timeOffset="138872.9182">10996 7339 205 0,'0'0'600'0,"0"0"-52"0,0 0-161 0,0 0-47 16,0 0-38-16,0 0-55 0,0 0-46 16,0 0-33-16,0 0-33 0,0 0-20 0,0 0-27 15,0 0-26-15,34-83-14 0,-34 83-20 16,0 0-7-16,-1 0-6 0,-1 7-14 0,-3 4 8 15,-3 4 6-15,-3 10 8 0,-3 4 13 0,-6 8-2 16,-2 7-5-16,-3 2-3 0,-5 5-8 0,-1 3-2 16,-2 2-2-16,0 2-2 0,-4-1-1 0,3 1-3 15,-1-2-3-15,3-2 1 16,1-1-1-16,4-5 0 0,0-2-1 0,6-7 2 0,0-7-4 16,3-5 2-16,4-7-1 0,-2-6-3 0,6-4 6 15,2-3-2-15,3-1-1 0,0-3-1 16,4-3-11-16,1 0-11 0,0-4-34 0,0-7-50 0,7-7-47 15,2-3-68-15,3-8-110 0,-1 7-323 16,-2 5-980-16</inkml:trace>
  <inkml:trace contextRef="#ctx0" brushRef="#br1" timeOffset="139338.0413">10813 7174 1791 0,'0'0'323'0,"0"0"-7"0,0 0-102 0,0 0-34 15,0 0-24-15,0 0-56 0,0 0-38 16,0 0-24-16,0 0-14 0,0 0-7 0,0 0 3 16,128-50-1-16,-106 61-2 0,1 3 5 0,3 2-3 15,1 3 2-15,4 0 0 0,4 3-1 0,1 1-1 16,3 0 0-16,1 0-1 0,3 1-5 16,-2 1 0-16,1 0-5 0,1 1-3 0,0 0 2 0,-4-1-3 15,1-2 0-15,-4 0 1 0,-5-3-3 16,-1 2 0-16,-4-1 0 0,-2-3-2 15,-6 1 4-15,-1-2-2 0,-8-1 1 0,-2-2-2 0,-3-2-2 16,-2-2 2-16,-2 0 1 0,0-2 1 16,0 0 5-16,-3-1-1 0,-5 3 0 0,-2-2 0 15,-2 1 1-15,-3-1-2 0,-3 0 1 16,0 1-2-16,-6 0-2 0,2 0 1 0,-3 0-2 16,0 0 1-16,-5-1 1 0,-1 1-2 15,-4 1 1-15,-2 2-1 0,-3 1-2 16,-5-1 2-16,-1 1-1 0,-6 3-1 0,-5-1 3 0,0 3-2 0,-8 2-1 15,-2 2 1-15,-4 1 1 0,-1 0-1 0,-2-3 4 16,2 4-1-16,4-2 3 0,5-2-2 16,2 0 0-16,8-1 2 0,6-3-5 0,7-1 6 15,8-2-1-15,9-2-1 0,7-5 1 0,4-2-7 16,9-3-3-16,2 2-3 0,1 0 0 0,2 1 2 16,7 2-1-16,4 0-3 0,5 0-19 15,4-1-37-15,9-4-51 0,7-1-100 16,-7 0-297-16,-10 0-1030 0</inkml:trace>
  <inkml:trace contextRef="#ctx0" brushRef="#br1" timeOffset="139836.7141">11999 7341 1680 0,'0'0'1144'16,"0"0"-998"-16,0 0-51 0,0 0-32 0,0 0-19 15,0 0-2-15,0 0-1 0,0 0 1 0,0 0 10 16,0 0 9-16,0 0-5 0,0 0-10 16,36 123-12-16,-28-87-8 0,1 4-9 0,0 3-1 15,3 1-1-15,-2 0-1 0,3 0-1 0,-1 0-4 16,1 0-2-16,-2-3 0 0,3-2 1 16,-1-2 0-16,-2-4 1 0,0-4-2 0,-2-4-2 0,-2-6-1 15,-1-3 0-15,-2-5 0 16,-1-3 4-16,-3-4 0 0,2 0 5 0,-2-3 6 0,0-1 8 15,0 0 9-15,0 0 9 0,0-4-4 0,-2-4-14 16,-5-2-7-16,-1-4-14 16,-1-3-2-16,-3-3 3 0,0-3-3 15,-2-3 0-15,0-3 1 0,-2-2-1 0,1-5-1 0,-3-2-2 16,3-2-1-16,-1-2 0 0,1 0 0 0,-1-1 2 0,1 2 1 16,4-3-4-16,0 3 1 0,2 2 0 15,2 2 0-15,4 1 3 0,3 3-1 0,0 0-4 16,1 3 2-16,8 0-1 0,1 0-1 15,5-1 2-15,0 3 0 0,5 0-6 0,1 3 1 16,0 1 0-16,5 3-2 0,3 0 7 0,2 4-3 16,0 2 1-16,0 3 0 0,0 2-2 0,-1 2 0 15,-1 2 1-15,1 2-1 0,-2 0 4 16,1 2-2-16,1 2-3 0,-4 0-11 16,-2 2-17-16,-1 5-17 0,-3 0-22 0,-2 1-24 15,-2 4-33-15,-4 0-47 0,-3 3-94 0,-4 4-240 0,-3-5-707 16,0-4-167-16</inkml:trace>
  <inkml:trace contextRef="#ctx0" brushRef="#br1" timeOffset="140059.1731">12037 7562 2164 0,'0'0'200'15,"0"0"-32"-15,0 0-19 0,0 0 9 16,0 0 9-16,0 0-32 0,0 0-46 0,0 0-35 15,123-38-22-15,-77 25-11 0,4 1-8 0,6-1-4 16,-2 1-2-16,4 0-5 0,2-1-6 0,-3 0-22 16,3 1-40-16,-2-3-57 0,0 0-98 15,-1-1-164-15,-17 6-413 0,-14 1-738 0</inkml:trace>
  <inkml:trace contextRef="#ctx0" brushRef="#br1" timeOffset="140732.8109">13206 7163 1279 0,'0'0'657'0,"0"0"-253"0,0 0-91 15,0 0-76-15,0 0-67 0,0 0-55 0,0 0-47 16,0 0-35-16,0 0-19 0,0 0-4 0,0 0 6 16,0 0 8-16,0 0 10 0,0 0 2 0,5 76 0 15,-5-50 3-15,1 4-2 0,2 3-5 0,-2 4-6 16,0 4-8-16,1 1-4 0,-2 3-2 16,0 2-1-16,2 1-5 0,-2-4-1 15,0-2-3-15,1-7-4 0,-1-4 7 0,0-5-1 0,0-6 0 16,2-2 6-16,-2-4-7 0,0-4 1 15,0-3-1-15,0-4-2 0,0-1 11 16,0 0 8-16,0-2 9 0,-2 0 13 0,2 0 0 0,-1-2-5 16,-2-3-9-16,1-4-11 0,-3-3-10 15,0-3-4-15,0-3-1 0,0-4-2 16,0-5 2-16,0-3 1 0,4-7 0 0,0-6 6 16,-1-5-7-16,2-5-3 0,0-4-1 0,4-1-8 0,5-2 10 15,0-1 0-15,1 2 0 0,2 0 2 0,3 2-5 16,1 3 0-16,5 2-1 15,1 4 1-15,4 3 1 0,-2 2-1 0,8 4-2 16,4 5-4-16,-1 0 4 0,3 7-1 0,0 3 0 0,-4 6 6 16,-3 5-8-16,-2 6 0 0,-1 3-2 15,-4 4-3-15,-2 4 6 0,-3 8 0 0,0 4 1 16,-1 6 4-16,-6 6-2 0,-2 4 1 16,-5 6 1-16,-1 3 0 0,-3 4 1 0,-6 0 0 15,-5-1 0-15,-2 0-2 0,-2 0 3 0,-4-6 0 16,3-3 0-16,-1-5 4 0,3-7-4 0,0-3-1 15,5-3-1-15,-1-6-3 0,2-3 3 0,5-3 3 16,0-1 1-16,2-4 5 16,0 0-7-16,0 0 0 0,4-2-2 0,4-3-2 0,7-1 3 0,2-1 2 15,10-2-2-15,-2 0 1 16,5 0-2-16,6 3 0 0,1-1-1 0,7 2 4 0,1 4-1 16,5 2-2-16,1-1 0 0,-2 8-5 0,-2 1 5 15,-2 1 1-15,-7 2 0 0,-5 1 7 16,-4 0-6-16,-7 3 0 0,-2 1 0 0,-8 1-4 15,-3 2 3-15,1 2 1 0,-9-3 1 0,-1 3 1 16,-1 1-2-16,-9-2 2 0,-3 2-1 0,-7-1-1 16,-5 2 1-16,-3-2 0 0,-6 0 0 15,-2 2 0-15,-6-3 3 0,-2-1 1 0,0 0-2 16,-5-2 5-16,-2-1-5 0,-2-4 0 0,2 1-2 16,1-2-2-16,0-3 4 0,6 0 0 0,1-2-1 15,6 0 2-15,1-2-7 0,6 1-21 16,6 1-60-16,1-4-159 0,7 0-884 0,6-1-689 15</inkml:trace>
  <inkml:trace contextRef="#ctx0" brushRef="#br1" timeOffset="143393.8074">9902 3718 0 0,'0'0'0'15,"0"0"0"-15,0 0 0 0,0 0 0 0,0 0 322 16,0 0-15-16,0 0-31 0,0 0-18 16,0 0-21-16,0 0-13 0,0 0-19 0,0 0-24 15,21-67-21-15,-20 65-12 0,-1-1-9 0,0 3-12 16,0-1-19-16,0 1-29 0,0 0-21 0,0 0-21 15,0 0-13-15,0 0 0 0,0 0-3 16,0 1 1-16,-1 2 9 0,-3 0-5 0,-2 2-2 16,-1-1 1-16,-1 1-5 0,-1 0 2 0,0 1 0 15,0 1-4-15,-2 0-3 0,1 1 0 16,-2 2-2-16,1-1 1 0,-3 1 1 0,1 3-2 16,0-1-1-16,-3 3-1 0,3 1-4 0,-5 0 3 15,1 2-1-15,0 1-2 0,-1 5 3 16,-1 0-4-16,-2 1 2 0,3 3 0 0,0-2-2 15,0 4 4-15,-3-3-4 0,1 4-1 0,1-1 1 16,-1 2 0-16,0 0 0 0,1 2 3 16,-2 0 3-16,1-3-4 0,1-1-1 15,-1-2-1-15,4 0-4 0,-1 0 1 0,-2-1 1 0,5 1 0 0,-2 0 3 16,0-2-2-16,1 1-1 0,4-4 0 0,0 0-6 16,-1-1 5-16,0-1-2 0,-1 2 1 15,2 1 5-15,1-3-2 0,-2 0 2 0,1-3-1 16,1-3-2-16,0 0-1 0,0-1 0 15,2-1 1-15,-1-2-2 0,3 0 3 16,-1-1-1-16,-1 1-2 0,3-3 4 0,-2-2-3 16,3-1 1-16,-1-1 2 0,3-1-3 0,0 0 5 0,-2-3-1 15,4 0 2-15,0 0 4 0,0 0 0 0,0 0 2 16,0 0 1-16,0 0-1 0,0 1 1 16,0-1 0-16,0 0-2 0,0 0-2 0,0 0 1 15,0 0-3-15,0 0-1 0,0 0-1 0,0 0-3 16,0 0 2-16,0 0-2 0,0 0-2 0,0 0 0 15,0 0-1-15,0 0-2 0,0 0 2 16,0 0-2-16,0 0 0 0,0 0 3 0,0 0-3 16,0 0 2-16,0 0-1 0,0 0-1 0,0 0 2 15,0-1-2-15,0 1 0 0,0-2 0 0,-1 1-1 16,1 0 0-16,0-1 1 0,0 0-1 16,0 1-2-16,0-1 3 0,0 0 0 0,0 1-2 0,0 0 3 15,0 1-3-15,0-2 1 0,0 1 0 16,0 1-2-16,0 0 1 0,0 0 0 0,0 0 1 15,0 0 0-15,0 0 0 0,0 0 1 0,0 0-1 16,0 0-1-16,0 0 1 0,0 0-2 16,0 0 1-16,0 0 0 0,0 0 1 0,0 0 0 15,0 0-2-15,0 0 3 0,0 0-1 0,0 0 0 16,0 0 1-16,0 0 1 0,0 0-2 0,0 0 0 16,0-2-1-16,0 2 0 0,0-1-1 15,0 0 0-15,0 1-1 0,1-1-3 0,2-1 2 16,-2 1 0-16,0-1-2 0,1 1-1 0,-1-2-5 15,0 2-10-15,3 0-10 0,-1 0-24 16,-1 2-21-16,6-2-32 0,-2 1-57 0,1 0-126 16,0 0-578-16,-2 0-783 0</inkml:trace>
  <inkml:trace contextRef="#ctx0" brushRef="#br1" timeOffset="146716.3743">9385 5509 0 0,'0'0'220'16,"0"0"242"-16,0 0-53 0,0 0-60 15,0 0-53-15,0 0-55 0,0 0-21 0,0 0-23 16,0 0-29-16,0 0-11 0,0 0-15 16,0 0-20-16,30-80-14 0,-30 80-25 0,0 0-21 0,0 0-23 15,-1 0-22-15,0 0-8 16,-4 3-5-16,1 3-3 0,-2 5 7 0,-2 1-3 0,-6 6 3 16,2 1 5-16,0 4-2 0,-5 2 7 0,3 1 1 15,-4 4 2-15,-1 0-1 16,0 3 0-16,0 1-1 0,-1 1-4 0,-2 1 3 15,0 1-6-15,1-2-2 0,1 1 0 0,0-1-4 16,-1-2 1-16,7-2-1 0,-3-3-2 0,4-2 2 16,0-4-2-16,0-2 1 0,4-2 1 0,1-3-2 0,1-3 1 15,0-5 0-15,6-2 0 0,-1-2-1 0,1-2-1 16,1 0-1-16,0-1-2 16,0 0 2-16,0 0-11 0,0 0-13 0,0-2-24 0,2-2-30 15,1-3-26-15,6 0-48 0,1-5-72 16,1-5-168-16,-1 4-610 0,-1 5-590 0</inkml:trace>
  <inkml:trace contextRef="#ctx0" brushRef="#br1" timeOffset="147298.2927">9320 5472 467 0,'0'0'780'0,"0"0"-279"16,0 0-144-16,0 0-55 0,0 0-74 0,0 0-61 15,0 0-51-15,0 0-33 0,0 0-31 16,0 0-24-16,0 0-11 0,0 0-7 0,0 0-5 16,0 0 1-16,55-57 3 0,-40 66 4 0,-2 1 5 15,1 3 5-15,3 0 0 0,1 2 2 0,-3 3-1 16,4 1-2-16,-1 1 1 0,-2 0-4 16,1 1-6-16,1 0-6 0,-4 0 0 0,4-1-1 15,-3 1 1-15,1-2 1 16,-2 0-1-16,-1-2 1 0,0-1-1 0,-2-2-2 15,-1-1-1-15,0 0-1 0,-1-3 2 0,0 1-1 16,-3-2 2-16,1-2 0 0,-3 3-2 0,1-2 0 16,-1 1 0-16,-1-1 0 0,0 0-1 0,-2 0 3 0,0-1-3 15,-1-1 1-15,0 1 1 0,0-1-2 16,0-1 0-16,0 0 2 0,0 0-4 0,0-1 1 16,-1 0-1-16,-2 1-2 0,0-1 3 0,-1 0-2 15,1 0 1-15,-3-1 2 0,1 1-2 0,-2 0 1 16,-1 0-1-16,-3-1 0 0,0 2 1 15,1 0-1-15,-3 2 0 0,-4 0 0 0,3 0 1 16,-6 1 0-16,0 2-2 16,1-1 3-16,-3 0-5 0,-5 1 3 0,3 1 1 0,-5 0-4 0,-3 1 5 15,-2 2-2-15,-1-2 1 0,-1 1 2 0,0-2-2 16,-2 2 0-16,3-1 3 16,0 1 0-16,3-5 6 0,1-1 8 0,6 0 1 0,-1-2 3 15,6-2-3-15,1 1-5 0,5-1 0 16,-3 0-2-16,7-3-3 0,2 1-1 0,3 1-2 0,2-2-2 15,0 1 1-15,3-1-3 0,0 0-2 0,0 0-3 16,0 0-3-16,0 0-2 0,0 0-4 16,0 0-7-16,3 1 5 0,2 2-6 0,-2 2-18 15,4 1-23-15,2 1-47 0,0 1-69 16,1 2-84-16,-3 2-215 0,-1-3-679 0,-1-2-197 0</inkml:trace>
  <inkml:trace contextRef="#ctx0" brushRef="#br1" timeOffset="147917.1443">9082 6496 2447 0,'0'0'166'0,"0"0"-39"0,0 0-57 15,0 0-36-15,0 0-8 0,0 0 12 16,0 0 11-16,0 0 13 0,0 0 10 0,0 0-11 0,0 0-16 15,0 0-4-15,0 0-6 0,18 140-2 0,-12-115 2 16,-3 0-4-16,2 0 0 0,-1 0-9 0,-2-1-5 16,-1-1 2-16,2 1-8 0,0 0 2 15,-3-1 0-15,0-1-7 0,0-1 6 16,0-3 1-16,-1-3-3 0,-3-2-1 0,2-3-1 16,2-2-1-16,-1-2 0 0,1-2 1 15,-1-1-1-15,1-3 2 0,0 0 2 0,0 0 0 16,0 0 7-16,0 0 2 0,0 0 3 0,0 0 8 15,0 0-2-15,-1 0 1 0,1 0 4 0,-3-4-13 16,-1 0-3-16,1-2-7 0,-4-1-11 0,2 0 9 16,-1 0-7-16,-1 1 0 0,3-2 0 0,-2 1-5 15,2 1 3-15,-1-2 1 0,1 1-2 16,3-1 2-16,-2-2 0 0,-2 2-1 0,3 0 1 16,-1-1 2-16,-2 0-3 0,3-1-1 15,0-2 0-15,0-1-8 0,-1 1 7 0,2-2 0 0,0-2-1 16,0 2 9-16,0-2-7 0,0-1 1 0,1 0 0 15,0 1-4-15,0-2 3 0,0 0 0 16,0 0 0-16,1-1 2 0,1-1-2 0,3 2-1 16,-1 0 0-16,3-1 0 0,-3 0-2 15,4 0-1-15,1-2-1 0,3 1-6 0,0-1 8 16,6-1 0-16,-2 0 0 0,2 1 9 0,1 0-7 16,2 2-1-16,0 0 2 0,-1 1-8 0,1 4 6 15,-2 1 2-15,-1 0-2 0,-2 2 4 0,-1 2-3 16,-3 3-2-16,-2 0 1 0,-1 1 2 0,0 2-1 0,-3 2-1 15,0 0 0-15,0 1-6 16,-2 0 0-16,5 0-20 0,-2 0-20 0,-2 2-25 16,3 3-45-16,1 3-51 0,-4-1-91 0,1 0-272 15,-4-2-796 1</inkml:trace>
  <inkml:trace contextRef="#ctx0" brushRef="#br1" timeOffset="148122.2977">9059 6710 2159 0,'0'0'304'0,"0"0"-164"16,0 0-72-16,0 0-4 0,0 0 26 0,0 0 13 16,0 0-16-16,0 0-18 0,0 0-31 0,0 0-15 15,0 0-10-15,132-67-2 0,-93 51-4 16,-1-2 0-16,3-1-10 0,1 1-36 0,2 0-65 15,-3-1-131-15,-5 6-385 0,-15 5-976 0</inkml:trace>
  <inkml:trace contextRef="#ctx0" brushRef="#br1" timeOffset="148779.8478">9799 6303 2068 0,'0'0'401'0,"0"0"-186"16,0 0-81-16,0 0-59 0,0 0-31 15,0 0-19-15,0 0 1 0,0 0 13 0,0 0 11 16,0 0 12-16,0 0-9 0,0 0-7 0,0 0-1 16,0 0-8-16,19 119 0 0,-17-95-8 0,-1 0-9 15,-1 2-1-15,0 0-4 0,0 2 3 16,1 0 1-16,-4-3-4 0,-1 0 1 0,1-6-2 16,-1-3-1-16,0-3 2 0,1-4-1 0,1-1-2 15,0-2 0-15,-1-2 0 0,1-1 8 16,1-3 9-16,0 0 9 0,-1 0 1 0,-2-3-8 15,-1-3-8-15,-4 0-12 0,0-2-3 0,0-3 0 16,1 0-2-16,1-4-2 0,-1-1 0 16,0-5-3-16,3-4-2 0,-1-2 0 0,4-4-1 15,1-4 1-15,1 0-3 16,0-5 2-16,2 1-1 0,5-2 0 0,3 2 2 16,0 2 1-16,2 2-4 0,1 1 1 0,0 1-3 0,4 2 1 15,-1 2 4-15,0 3-4 0,3 4 1 16,1 5-1-16,-1 0-3 0,-1 5 3 0,0 1-1 0,-1 3 0 15,0 2 0-15,-3 4-4 0,-1 2-1 0,0 2-2 16,-1 7 0-16,-2 3 3 0,-2 5 5 16,-1 4 2-16,-3 1 1 0,-2 3 0 0,-1 5 0 15,-1-1 1-15,-2 1 1 0,-3-2-1 16,-1-3 2-16,-2-3-2 0,4-1 1 0,-3-5 0 0,0-2 0 16,3-2 2-16,1-3 1 15,-2-2-3-15,5-2 0 0,-1-2 1 0,1-1-4 0,0-2 2 16,0 0-1-16,1 0-1 0,5 0 4 0,2 0-2 0,2 0 1 15,4-2 1-15,0 1-2 0,3 0 1 16,2 0-1-16,-2 0 2 0,0 1-2 0,1 1 0 16,1-1 0-16,-2 0 0 15,0 5 2-15,0-1-1 0,-4 3 0 0,-1 1-1 0,-1 0-2 16,-3 1 2-16,1 1-1 0,-5-1 2 16,0 2 0-16,-2 1-1 0,-2 3 1 15,0-1-1-15,0 1 1 0,-2-1 0 0,-5 0 0 16,1 0 2-16,-3 0 0 0,-2-2 2 0,-3 1 0 15,2-1-1-15,-3 0 0 0,-2-1 0 0,-3-2 1 16,1 0-1-16,-1 0 5 0,-1-2-6 16,0 0 0-16,0-2-2 0,-1-2-6 0,0 2-5 0,-2-1-29 15,2-2-62-15,0 0-119 0,5 0-412 0,6-2-1066 16</inkml:trace>
  <inkml:trace contextRef="#ctx0" brushRef="#br1" timeOffset="175134.2062">11839 14300 871 0,'0'0'194'16,"0"0"-131"-16,0 0-29 0,0 0-5 0,0 0-7 15,0 0-3-15,0 0 0 0,0 0 3 0,0 0 13 16,0 0 15-16,0 0 21 0,0 0 16 0,56-17 8 15,-42 16 4-15,3-1-5 0,3 1-12 16,2 1-8-16,3 0-9 0,4 0-9 16,4 0-1-16,6 0 2 0,5 0-2 0,3 1-3 0,8-1-2 15,7 0-10-15,8 0-2 0,4 0-4 16,8-3-10-16,3 1 6 0,4-2-8 0,6 1 7 0,2-1 8 16,10-3-2-16,5-2 7 0,7 1-2 15,8-2 1-15,4 0 2 0,10-2-2 16,4 1-4-16,11-3-5 0,8-1-1 0,11-1-5 0,7 0-1 15,8 1-1-15,12-3-6 0,8 1 1 16,7 0-6-16,9 0-8 0,5-2 7 16,9 1 0-16,2 1 1 0,4-3 2 0,7 1-7 15,0 3-1-15,3-2-3 0,5 1 3 0,0 2 2 16,8 0 0-16,1 1 4 0,4-2 1 16,7 4-1-16,0-3 2 0,5-2 4 0,2 2 6 15,2-1 1-15,1 1 0 0,3-2-2 0,1 1-9 0,4-2 6 16,0 1 3-16,-2 1-1 0,4 0 6 15,-2 3-13-15,1-3-1 0,-5 3-4 0,-2 1-4 16,-5 1 7-16,-5-2-5 0,-2 5 0 0,-5 0 1 16,-8 0-3-16,-5 2 1 0,-13-2-1 0,-13 3-2 15,-8 0-2-15,-13-1 1 16,-13 1-2-16,-13 0 4 0,-14 1-2 0,-14 1-2 0,-18 1 2 0,-14 0 1 16,-17 0-4-16,-17 1 1 0,-15 1-2 15,-18 0-8-15,-13 0 10 0,-11 0-1 0,-13 0 1 16,-11 1 2-16,-4 2-9 0,-6 2-5 0,-4 0-8 15,-1 5-14-15,-6 3-14 0,-10 3-24 0,-7 2-33 16,-9 3-51-16,-10 0-75 16,-12 0-107-16,10-5-315 0,12-4-692 0</inkml:trace>
  <inkml:trace contextRef="#ctx0" brushRef="#br1" timeOffset="175939.687">11262 15491 2219 0,'0'0'103'16,"0"0"-63"-16,0 0-22 0,0 0 10 0,121-41 9 0,-83 36 19 0,5 0 3 0,5 2-3 15,7 0-3-15,5 1-8 0,6 1-1 0,5 0 1 16,10-2 1 0,2 0 1-16,8-1 1 0,8 0 0 15,8-1-4-15,3-1-2 0,9 1-4 16,5-1-8-16,7-1 2 0,6 1-8 15,6-3 2-15,6-1 2 0,10-1-2 0,2-1 2 0,6 0-5 0,11-2-2 0,5 1 1 0,10-4-1 16,9-1 3-16,8 0 2 0,12-3-3 0,12-1 1 16,11-2-1-16,14-1 1 0,10-2-2 0,15 0-2 0,15-4 1 15,8-1-5-15,10-2 3 0,9-2-3 16,8 1-5-16,10-1 1 0,5-1-7 0,6 2 1 16,6-1-1-1,6-1-1-15,4 1 12 0,4 1-2 0,5-1 8 16,0 6-3-16,-1-2-6 0,5 0-2 0,-5 2-7 0,4 3 0 0,-5-1 4 15,-1 3-1-15,-3-1 1 0,-1 2-3 16,-4 1 0-16,-1 2 3 0,-4 1 2 0,-3 1 3 16,-6 4-4-16,-7-3-1 0,-3 3-2 0,-8 0-1 15,-9 4 1-15,-9-1-3 0,-12 5-2 0,-11 0 6 16,-16 2-5-16,-10 0 4 0,-17 2-2 0,-14-2-6 16,-13 2 5-16,-19 3 0 0,-14-3 0 0,-20 2 3 15,-15 0-2-15,-21-1-3 0,-18 1 1 0,-20-3 0 16,-22 2 1-16,-18-1 1 0,-21 1 1 0,-14-2 1 15,-14 1 8-15,-3 1 1 16,-6 2 3-16,-1-1 2 0,0 1-15 0,0 0 1 16,-1 0-9-16,-6 0-5 0,-3 0 4 0,-9 0-3 15,-4 0 2-15,-10 1-6 0,-5 4-16 0,-3 1-20 16,-6 4-37-16,0 5-56 16,-10 3-127-16,13-3-852 0,14-3-709 0</inkml:trace>
  <inkml:trace contextRef="#ctx0" brushRef="#br1" timeOffset="237503.7486">6407 633 1332 0,'0'0'310'0,"0"0"-3"0,0 0-6 16,0 0-26-16,0 0-58 0,0 0-50 0,0 0-57 15,0 0-22-15,0 0-11 0,0 0-11 0,0 0-2 16,0 0-10-16,-54-21-18 0,52 21-19 15,2 0 0-15,0 0-4 0,0-2-4 0,0 2 12 16,0 0-17-16,0 0-13 0,5-1 10 0,-2 1 2 16,5-1 9-16,2-2 6 0,2 1 2 15,6-2-3-15,-2 1-8 0,1-1 0 0,-3 2 28 0,1-3-6 16,5 2 10-16,-1-2-2 16,7-1-37-16,-1 2-13 15,5-1 11-15,-6-1 7 0,4 0-3 0,1 2 13 0,0 0-13 16,-3-1-11-16,3 1 6 0,0 0 10 0,-1-1-5 0,-2 2 3 15,-6 1-3-15,2 0-15 0,-5 1 4 0,3 0-1 16,-2 1 10-16,-5 0 3 0,3 0-3 0,-7 0 5 16,4 4-8-16,-5 5-32 0,-3 4 8 0,1 1 11 15,-6 2 1-15,0 3 29 0,-3 1 2 16,-2 3-15-16,2 0 1 0,-4 2 8 0,-1 2-6 16,-1 2 3-16,1 0-1 0,0 2-7 0,-2 3 7 15,0-1-3-15,-1 2 4 0,0 1 5 0,-2 2-9 16,2 1 5-16,0 1-7 0,-1 5-3 0,-1 6-5 15,1-1-3-15,4-6 3 0,1-10-4 0,3-9 14 16,2-6-5-16,0-2 2 0,2-1 5 16,0-2-5-1,0-4 2-15,0 0 0 0,0-2-4 0,0-1 2 0,2 0-1 0,1-2 1 0,-1 0 3 16,0 0-2-16,-1-1 4 16,2-1-3-16,0 0-4 0,-2 0 2 0,0-2-2 15,-1 0 2-15,0-1-1 0,1 0 1 0,-1 0-2 0,0 0-2 16,1 0-7-16,-1 0-9 0,3 0-21 0,0-4-23 15,0-4-49-15,6-4-56 0,1-4-103 16,-2 2-372-16,-4 3-1005 0</inkml:trace>
  <inkml:trace contextRef="#ctx0" brushRef="#br1" timeOffset="237966.0572">7480 651 2406 0,'0'0'247'16,"0"0"-39"-16,0 0-23 0,0 0-32 15,0 0-23-15,0 0-49 0,0 0-36 0,0 0-26 16,0 0-12-16,0 0 13 0,0 0 5 0,0 0 8 16,0 0-2-16,0 0-8 0,-18 66-3 0,10-45 1 15,1 0-3-15,2 4 4 0,-4 0-6 0,2 0-7 16,2 1 0-16,-2 1-8 0,3-1 11 15,-3-1-3-15,3-3 0 0,-2-2-3 0,4-1-10 16,-3-3 5-16,3-1 0 0,1-6 7 0,1 0-3 16,-1-3 0-16,1-2 3 15,0 0-2-15,0-4 11 0,0 0 10 16,0 0 7-16,0 0 6 0,0-2-14 0,2-5-14 16,3-2-7-16,-1-3-12 0,2-3 17 0,-2-2-3 0,5-3 2 15,-1-2-3-15,-2-4-14 0,1 1 9 0,2-2-6 16,-4 1 8-16,2 0 5 0,0 1-12 0,-4 1 3 0,2 2 1 15,-2 2-9-15,-2 1 17 0,-1 3-7 16,0 2 5-16,-1 3-2 0,1 3-9 16,0 1 7-16,-1 1-8 0,-4 0 9 0,4 3 0 15,0 2 1-15,1 0-2 0,0 1-8 0,-1 0-5 16,1 0-9-16,0 0-13 0,0 0-14 0,0 0-21 16,0 0-18-16,0 4-44 0,0-1-57 0,1 2-81 15,1 0-173-15,4-1-530 0,-4-1-682 16</inkml:trace>
  <inkml:trace contextRef="#ctx0" brushRef="#br1" timeOffset="238372.144">7973 390 1973 0,'0'0'360'0,"0"0"-79"16,0 0-39-16,0 0-39 0,0 0-55 0,0 0-30 15,0 0-40-15,0 0-37 0,0 0-8 0,0 0-13 16,0 0 1-16,0 0 5 0,0 0-6 0,0 0 3 15,-21-12-15-15,21 12 2 0,-4 1-1 16,-2 5 3-16,-1 0 8 0,0 6-1 0,1 2 1 16,2 8-9-16,-3 5-33 0,5 1 1 0,1-1-4 15,1 1 10-15,3-3 28 0,6-1-6 16,2-1 5-16,0-3-5 16,5-2-2-16,-2 0 5 15,2-1 3-15,0 1 0 0,2-3-6 0,0 0 3 16,-1-1-6-16,0 1-7 0,2-1 7 0,-2-3 0 0,-2 2 7 0,1-2-6 0,-1 1-5 15,0 0 2-15,-2-2-7 0,-2 1 14 0,-1 1-1 16,0-2-10-16,-6-1 6 0,2 2-7 0,-5-2 7 16,-1 1 8-16,0-1-3 0,-2 2 4 15,-5-2-8-15,-1 1 4 0,-3-1 2 0,-1 2-3 16,-1-2 11-16,-5 0-5 0,-2 0-2 16,-1-1-4-16,0-2-3 0,-6-1 0 0,3-1-7 0,-3 0 8 15,2-2-2-15,-2-1-12 0,4-1-5 16,-4 0-18-16,6-1-33 0,2-5-23 0,2-1-54 15,2-2-73-15,4-3-166 0,3 1-697 0,6 5-636 16</inkml:trace>
  <inkml:trace contextRef="#ctx0" brushRef="#br1" timeOffset="238709.7219">8015 310 1947 0,'0'0'352'0,"0"0"-5"0,0 0-59 15,0 0-52-15,0 0-60 0,0 0-50 16,0 0-44-16,0 0-23 0,0 0-25 0,0 0-19 16,0 0 4-16,0 0-9 0,0 0 10 0,0 0 4 15,0 0-14-15,7-4-2 0,4 1-5 0,2 0-1 16,4-2 3-16,-4 4 7 0,5 1-9 16,2-4 3-16,7 0-4 0,-3 1-4 0,7-1-1 15,-3 1 6-15,1-1-1 0,-2-1 3 16,2 1-1-16,0 1-10 0,-1-2 7 0,-9 2-5 15,5 0 15-15,-6 0 5 0,0-1-3 0,-1 1 10 16,0 1-8-16,-3-1 42 0,-7 2 6 16,0 1-7-16,-3-2-1 0,4 0-55 15,-4 1 0-15,4 1 0 0,-8 0 0 0,0 0 0 16,0 0 0-16,0 0 0 0,0 0-13 0,0 0-60 0,0 0-24 16,-2 0-79-16,-5 0-112 0,3 0-517 15,-4 1-1005-15</inkml:trace>
  <inkml:trace contextRef="#ctx0" brushRef="#br1" timeOffset="242736.2315">11547 2608 0 0,'0'0'57'16,"0"0"342"-16,0 0-22 0,0 0-23 0,0 0-53 0,0 0-42 15,0 0-44-15,0 0-24 0,0 0-27 16,0 0-25-16,0 0-17 0,0 0-19 0,-12-21-16 16,15 17-9-16,1-1-10 0,2 1-14 0,3-4-6 15,5-2-3-15,1 0-9 0,5-1 0 16,1 0-4-16,0 1-5 0,3 1-1 0,-3-2-3 16,-1 2 0-16,0 0 0 0,0 0-4 0,-4 2-6 15,0 2-3-15,0 1-9 0,-3 1 0 16,-2 3 0-16,-1 0 0 0,0 0 1 0,-1 0-2 15,-3 6-2-15,-1 0 1 0,1 1 3 16,-2 3-2-16,-3 0 4 0,-1 2 0 0,0 2 1 0,-5-2 1 16,-2 3 1-16,-2-1 1 15,-1 1 4-15,-4-1-2 0,0 1-2 16,1-4-1-16,-2 1-4 0,0-2 3 0,2-1 1 16,-3-1 1-16,5-1 4 0,2-2-5 0,1-2-3 15,3 1-1-15,1-3-4 0,1 0 3 16,3-1-1-16,0 1-5 0,0-1-2 0,4 0 1 15,1 1 1-15,5 2 6 0,3-1 2 0,1 0 0 16,3 1-3-16,2-1-1 0,2 2-4 0,2 0 5 0,1 1 0 16,-2 1 1-16,1 0 7 0,-1 2-8 0,-1 1-1 15,-1 1 0-15,-2 1-3 0,-2 0 3 0,-5 1 1 16,0 1-1-16,-2 0 0 0,-4-1 0 16,-1 2 2-16,-3-2 1 0,-1 3 3 0,-1-3 1 15,-6 3 1-15,-1-3 1 0,-1 1-1 16,-4 0 5-16,0-2 1 0,-4 0 5 0,0-2 2 0,-3-1-1 15,2 1-2-15,-4-4 1 0,-1 0-4 0,0-2-1 16,0 0 1-16,-2-2-5 0,0-1 3 0,4 0-4 16,-1 0-1-16,3 0-1 0,1-3 0 15,3 0 1-15,3 0 0 16,3 0-2-16,-1-2-1 0,3 0-1 0,0 1 1 16,4 2 1-16,-1-2 2 0,0 2-4 0,4 0-2 0,-1 1-4 15,1 1-3-15,0-2-3 0,0 2-7 0,0 0-14 16,3-1-27-16,4 0-40 0,-2 1-60 0,4 0-114 15,-2-1-497-15,-1 1-940 16</inkml:trace>
  <inkml:trace contextRef="#ctx0" brushRef="#br1" timeOffset="243711.2553">12206 2305 434 0,'0'0'386'0,"0"0"-64"16,0 0 0-16,0 0-19 0,0 0-48 0,0 0-62 0,0 0-41 15,0 0-26-15,0 0-22 0,0 0-13 0,0 0-8 16,0 0-12-16,0 0-4 0,-65-124-4 15,59 116-14-15,-3 0-2 0,-1 0-8 0,0-1 1 16,-1 0 7-16,-3 0-7 0,3 1-7 0,-1 0-4 16,-1 1 0-16,2-1 4 0,-4 1-1 15,4-1-8-15,-3 2-13 0,-1 2-6 0,-1-1-2 16,-1 1 7-16,-1 1 0 0,2 1 1 16,-1 0 0-16,2 0-6 0,-4 1-2 15,3-1 2-15,0 2 7 0,1 0-1 0,-3 0 7 0,1 0-5 16,2 0-6-16,-1-1 3 0,1 1-5 15,-3 4-3-15,2-2 2 0,-1 0-1 16,-1 2 0-16,0 0 2 0,0 1-1 0,-2 0 0 0,2 1 2 16,-1 2-2-16,0-1-1 0,3 3-1 0,-1-3-4 15,-2 4 2-15,4 0 2 0,-2 1 1 0,-2 2 2 16,2-1-2-16,0 0-3 0,1 2 0 0,2-1-4 16,0 2 2-16,0 1 6 0,-2 2-2 0,0 0 5 15,-1 4-3-15,3 2-2 0,-2 0 0 0,4 0-2 16,-1 1 3-16,1 0-2 0,1-2-1 15,-2 0-1-15,5-2 1 0,-1 0-1 0,-1 0 4 16,4-1-1-16,-2-1 2 0,3 1-3 0,3-2-2 16,-2 3-1-16,1-2 0 15,3 1 4-15,0-2 0 0,0 2 4 0,0 0-2 0,8 1-1 16,-5-2 1-16,3 2-3 0,0 1 6 16,3 0 1-16,2 1 0 0,-3 0-2 0,4-2-1 15,3 2-1-15,-3-2 2 0,3 2 0 0,1-2-1 16,3-1 0-16,2 0 0 0,0 1 1 0,2-1-1 0,2 0 2 15,-2-3-1-15,1 0 1 0,-2-3 0 16,1-2-2-16,1-2-1 0,-3 0-1 0,6-2 1 16,-1-1 3-16,3 0 0 0,1-2 0 15,-1-1 1-15,0-2-2 0,0 1 1 16,-1-4-1-16,2 1 2 0,-1-1-1 0,1 0-1 16,1-1 1-16,0-4-1 0,1-1-1 0,1-1 2 0,-1 2-3 15,1-4 1-15,-2-1 0 0,2-2-2 16,-2 1 3-16,2-2-4 0,-1-2 6 0,-2-1-1 15,-1 2 2-15,-1-4 0 0,0 0-3 0,3 0 4 16,-5 1-1-16,0-3 1 0,2-1 2 0,-2-3-3 0,-1 0 2 16,-2-1 0-16,0-3 2 15,-5 1 2-15,1-2-1 0,-1-1 0 16,-4 0-3-16,0-1-2 0,0 1-2 16,-5 0-3-16,-3 1-4 0,-2 1 0 0,-3 1 0 15,-1 1 0-15,0 2 0 0,-1 2 0 0,-8 0 0 0,1 0 0 16,-4 0 0-16,0-1 0 0,-6-1 0 0,2 0 0 15,-5-1 0-15,1 2 0 0,-4 1 0 0,1 0 0 16,-3 1 0-16,1 2 0 0,-4-1 0 0,0 0 0 16,2 1 0-16,-2 1 0 0,2 1 0 15,-1 2 0-15,1 2 0 0,1 3 0 0,-2 0 0 16,2 0 0-16,1 3 0 0,2 3 0 0,-2 0 0 16,2 3 0-16,2-1 0 0,-1 2 0 0,-1 2 0 15,0 4-15-15,-1 4-60 16,0 3-48-16,1 3-88 0,-1 3-262 0,9-6-886 0,4-2-451 0</inkml:trace>
  <inkml:trace contextRef="#ctx0" brushRef="#br1" timeOffset="249877.8442">10540 6178 553 0,'0'0'577'0,"0"0"-111"0,0 0-107 16,0 0-44-16,0 0-47 0,0 0-60 16,0 0-51-16,0 0-28 0,0 0-24 0,0 0-18 15,0 0-17-15,0 0-14 0,1-28-12 0,-1 28-6 16,0 0-4-16,0 0-8 0,0 0 2 15,0 0-6-15,1 0-2 0,-1 0 0 0,1 0 2 16,-1 0-3-16,2 0 4 0,2 0-2 0,0-4-3 16,6-1-1-16,3-1-10 0,3-2 0 15,-1 1-4-15,2-1-1 0,2 1 1 0,-4-1 0 16,2 2-2 0,-4 1 1-16,0 0 0 0,0 0-1 15,-3 1 0-15,0 2 0 0,-2 0-4 16,-1 0 3-16,-1 1 0 0,-2 0-2 0,2 1 2 0,-4 0-7 15,3 0-9-15,-2 0-15 0,1 0-25 0,0 2-22 0,1 2-28 0,-4 1-32 16,0 2-43-16,-1 2-64 0,0 3-115 16,-2-3-334-16,-2-3-798 0</inkml:trace>
  <inkml:trace contextRef="#ctx0" brushRef="#br1" timeOffset="250100.5022">10515 6333 0 0,'0'0'378'0,"0"0"183"0,0 0-73 16,0 0-79-16,0 0-61 0,0 0-97 15,0 0-95-15,0 0-45 0,0 0-13 0,0 0 4 16,0 0 3-16,0 0-2 0,0 0-11 0,0 0-24 16,48-1-25-16,-28-5-8 0,0-2-10 15,1 3-8-15,0-1 0 0,-1 1-9 0,-1 0-2 16,1 0-2-16,-1 1-2 0,0 1 2 0,-1-1-2 16,1 1-2-16,-1-1 1 0,1 2-8 0,-1 0-19 15,-1-2-30-15,2 2-49 0,-1-2-76 16,0 2-134-16,-5 0-452 0,-4-1-847 0</inkml:trace>
  <inkml:trace contextRef="#ctx0" brushRef="#br1" timeOffset="250631.6057">11099 5935 1343 0,'0'0'324'0,"0"0"-24"0,0 0-34 15,0 0-28-15,0 0-37 0,0 0-55 16,0 0-46-16,0 0-38 0,0 0-18 0,0 0-12 16,120-99-8-16,-104 94 4 0,-1 1-9 0,-2 1-5 15,-3 2-3-15,-1 1-11 0,-2 0 2 16,0 2-2-16,-4 4-1 0,4 1 4 0,-2 2 2 15,0 3 2-15,-4 0 3 0,-1 5 1 0,0-2 5 16,0 4 0-16,-5 0-4 0,-1 0-3 0,-3-1 0 16,0 1-2-1,-2-2 2-15,0-2 6 0,-2 0-5 0,2-2 2 16,1-2 0-16,1-3-8 0,2-1 4 0,4-2-4 16,1-3-1-16,2-1 2 0,0 0-7 15,0-1 0-15,0 0 3 0,4 1 2 0,4-1 4 0,4 0 3 16,3 0-3-16,1 0-3 0,0 2-2 15,1-1-1-15,1 1-1 0,2 2 4 0,0 1-3 16,-3 0-1-16,1 1 0 0,-3 0-6 0,-3 1 4 0,-1 0 0 16,-1 1-1-16,1 0 8 0,-4 2-5 0,-1-1 2 15,-2 1-1-15,-4 0-2 0,0 1 4 0,0-2 4 16,-5 1 3-16,-3 1 9 0,-4-1 3 0,-3 0 2 16,-2 1 2-16,-2-2-1 0,-5 1-5 15,2-2-4-15,-2-2-2 0,-2 3-6 16,-4 0 0-16,-1-3-2 0,-2 1-5 0,0 0-4 0,0-1-25 15,2 0-45-15,4 0-94 0,0 0-174 16,8-2-725-16,6-1-624 0</inkml:trace>
  <inkml:trace contextRef="#ctx0" brushRef="#br1" timeOffset="251154.6275">9566 7050 399 0,'0'0'606'0,"0"0"-151"0,0 0-125 0,0 0-30 0,0 0-36 15,0 0-46-15,-122 20-56 0,110-19-28 0,2-1-27 16,3 0-17-16,0 1-14 0,3-1-9 16,4 0-3-16,0 0-7 0,0 0-5 0,0 0-5 15,0 0-6-15,0 0-5 0,1 0-4 16,5 0-3-16,-4 0-6 0,0-1-4 0,6-2-1 0,1-1-7 16,4-3-2-16,3-1 0 0,1-1-3 15,8 2 5-15,-2-4-4 0,7 1 1 16,2 0 1-16,5-2-3 15,4 0 4-15,1-2-1 0,7 1-2 0,1-3-1 0,3-1-2 16,3 1 0-16,2-2-1 16,2-1-3-16,0-1 3 0,-1 2-1 0,-1-2 1 0,-3 2-2 0,-4 0 2 0,-4 3 0 15,-3-2 0-15,-4 2 5 0,-6 2-5 0,-4 1-1 16,-3 1-1-16,-6 2-3 0,-8 2 5 0,-2 2 2 16,-4 2 5-16,-4 1 9 0,-1 1-5 15,-2 1 4-15,0 0-6 0,0 0-5 0,0 0-1 16,0 0-3-16,-3 0-4 0,1 0-8 15,-3 0-8-15,-1 0-12 0,-2 0-15 0,-2 2-14 16,-1 3-33-16,-4 2-47 0,0 2-81 0,-6 2-172 16,3-2-663-16,8-2-614 0</inkml:trace>
  <inkml:trace contextRef="#ctx0" brushRef="#br1" timeOffset="251557.0137">9551 7164 1120 0,'0'0'517'0,"0"0"-233"0,0 0-62 0,0 0 5 16,0 0-6-16,0 0-25 0,0 0-60 0,0 0-33 15,0 0-31-15,0 0-30 0,0 0-12 0,0 0-8 16,0 0 2-16,0 0 7 0,-34 10-1 0,40-10 2 15,-2 0 2-15,6-2-7 0,-2 0 4 0,3-3-2 16,4 0 2-16,1-2 0 0,5 0-5 16,5-3-2-16,5 0-6 0,4-3-2 0,5-2-3 15,5 1-3 1,4-3 0-16,5 1-6 0,0-1 4 0,4-2 1 0,1 1-3 16,2 0 8-16,-1 2-9 0,-2-2-1 0,-2 2-2 15,-3 0-5-15,-8 1 6 0,0 1 1 0,-10 1-1 0,-1 2 3 16,-8 1-3-16,-6 0 0 0,-6 4 0 15,-5 1 3-15,-3 3 5 0,-4-1 6 0,-1 3 5 16,-1 0-1-16,0 0 2 0,0 0-4 0,0 0-2 16,0-1 2-16,-1 1-12 0,-1-1-6 0,1 0-5 15,-3 0-17-15,1-1-25 0,3 2-64 0,0 0-128 16,-1 0-380-16,1 0-1148 16</inkml:trace>
  <inkml:trace contextRef="#ctx0" brushRef="#br1" timeOffset="254790.9696">12742 8278 0 0,'0'0'0'0,"0"0"355"0,0 0 135 0,0 0-39 0,0 0-66 16,0 0-69-16,0 0-60 0,0 0-49 15,0 0-37-15,0 0-23 0,0 0-19 16,0 0-17-16,15-61-17 0,-15 61-15 0,1 0-12 16,-1 0-11-16,0 0-13 0,0 0-11 0,0 0-13 15,0 0-9-15,0 0-3 0,0 2-5 0,0 1 6 16,0 4 2-16,0 2 4 0,0 3 4 0,0 5-2 16,1 3 3-16,-1 0 0 0,0 3 0 15,0 0 3 1,1-1-9-16,3-1-4 0,1-2-4 0,-3-1-1 0,5 0 0 0,-3-3 2 15,4-2 2-15,2 0-1 16,-2-4-1-16,0 0 2 0,2-2 0 0,3-3 2 16,0-1 2-16,4-3 1 0,-3 0 1 0,5 1 0 15,1-6 1-15,0-2 0 0,-1-2-2 0,-2 0 5 0,0-3-6 16,1-1-4-16,-5 0 0 0,3-2-5 0,-3-2 5 16,1 2 0-16,-2 0-1 0,1-1-1 15,-4 1-1-15,-4 1 1 0,2 1 0 0,-3 0 2 16,0 3 0-16,-3 0 0 0,0 3 1 0,-1 2-5 15,0 0 4-15,0 2 0 0,0 0 2 0,0 1 7 0,0 1-4 16,0 1-1-16,0 0-4 0,0 0-2 0,0 0-2 16,0 0 0-16,0 0-1 0,0 0 0 15,0 0-4-15,0 0-3 0,1 5 0 0,0 2-1 16,3 3 5-16,-1 1 3 0,1 4-1 16,1 1 1-16,-3-2-2 0,1 2 0 0,2 1 1 15,-2 1 2-15,1-1-2 0,0 2-1 0,0-1-1 16,0 0-1-16,0 2 5 0,1 1 0 0,0-2 2 15,-3 0-1-15,1-1-2 0,1-2-1 0,-1-1-1 16,0-1 0-16,0-1 1 0,-1-2-1 16,0 1 0-16,2-2 0 0,0 0-1 0,2 0 0 15,0 0-8-15,1 0-11 0,-1 2-45 0,0 0-82 0,-1 0-219 16,-1-2-903-16,-3-5-563 0</inkml:trace>
  <inkml:trace contextRef="#ctx0" brushRef="#br1" timeOffset="258765.1893">6077 10464 1520 0,'0'0'791'16,"0"0"-513"-16,0 0-6 0,0 0-83 0,0 0-50 15,0 0-28-15,0 0-34 0,0 0-7 16,0 0-9-16,0 0-6 0,0 0-3 0,0 0-7 15,-58-85-5-15,58 84-8 0,0 1-8 0,0 0-9 16,0 0-2-16,0 0-4 0,0 0-3 16,1 0-1-16,5 0-3 0,-1 4 1 0,5 3 3 15,0 3 2-15,4-1 5 0,1 4-1 0,2 1-1 16,2 0-2-16,0 2 0 0,5-1 2 16,-1-1 2-16,-1-4 0 0,3-2 0 15,1-4-2-15,2-3 0 0,0-1 0 16,6-5 2-16,0-7 4 0,6-7-4 15,6-6 0-15,-2-3-5 0,6-8-2 0,2-1 2 0,0-3-2 16,4-1-1-16,-2 1 4 0,-1 0-7 0,-3 3 2 0,0 3-3 0,-7 1-2 16,-3 5 7-16,-3 3-2 15,-6 4 5-15,-8 3-7 0,-5 4-2 0,-1 4-2 0,-6 0 1 16,-5 4 4-16,0 1 0 0,-3 2 2 16,0 2-3-16,-3-1-4 0,0 2 1 0,0 0 0 15,0 0 0-15,0 0 1 0,0 0-5 0,0 0-2 16,0 4-8-16,-2 0 1 0,1 3-2 15,-1 2-10-15,-2 4-8 0,-2 2-25 0,-4 3-29 16,-2 3-39-16,-6 2-52 0,-2 3-111 0,6-5-488 16,1-6-940-16</inkml:trace>
  <inkml:trace contextRef="#ctx0" brushRef="#br1" timeOffset="259224.6651">6088 10816 2439 0,'0'0'216'0,"0"0"-3"0,0 0-25 0,0 0-40 0,0 0-39 16,0 0-45-16,0 0-29 0,0 0-14 0,0 0-5 16,0 0 4-16,0 0 2 0,0 0 5 15,0 0 2-15,0 0 1 0,23 31 4 16,-11-17-2-16,0 1 0 0,6 5-3 15,-5-2-7-15,6 1 3 0,0 1-5 0,1-1 1 0,2-1-1 16,3-2-3-16,-1-1 3 0,5-5-5 0,2-2 3 16,1-6 0-16,4-2-2 15,4-8 1-15,5-8 0 0,5-9-1 0,4-5-3 16,7-8 0-16,6-7-4 0,3-3 0 0,5-3-2 0,-1 0-1 16,5-2-1-16,1 0 1 15,-6 3-2-15,-4 1-1 0,-3 4 0 0,-11 3-3 16,-5 7 2-16,-4 4 1 0,-9 4 0 0,-8 6 5 0,-6 2-4 0,-5 5-1 15,-8 5-2 1,-2 3-2-16,-6 3 2 0,-1 2 4 0,2-1 1 16,-4 1-1-16,0 1-3 0,0 0-2 0,0 0-1 0,0 0 4 0,0 1-3 15,0-1 2-15,0 0 0 0,0 0-6 16,0 0 3-16,-4 2 0 0,3-1-1 0,-1 1 3 16,1 2-5-16,-5-1-5 15,3 1-10-15,-4 0-14 0,3 0-19 0,-3-1-26 0,3-2-46 16,-3 0-80-16,4-1-286 0,-3 0-921 0</inkml:trace>
  <inkml:trace contextRef="#ctx0" brushRef="#br1" timeOffset="292248.5026">22484 6147 0 0,'0'0'0'0,"0"0"0"0,0 0 0 0,0 0 0 0,0 0 0 0,0 0 0 0,0 0 0 0,0 0 0 16,0 0 204-16,0 0 32 0,0 0-28 15,0 0-29-15,38-43-20 0,-35 42-16 0,3-2-7 16,-3 2-19-16,0 0-28 0,4-1-26 16,-3-1-14-16,4 2-6 0,3-1-3 0,3 1-1 15,2-2 0-15,3 2-2 0,7-2 0 0,2 2 1 16,10-3-2-16,4 0 2 0,7 1-2 16,5 1-2-16,5-1-2 0,4-1-3 15,4 2-4-15,3 0-1 0,2-1-3 16,1-1-5-16,4 1-1 15,-2-1-2-15,5 0 0 0,-1-1 0 0,-4-1-1 0,-2 0-2 0,-3 1 4 0,-5-2-1 16,-7 2 5-16,-1 0 3 0,-7 0 2 0,-7 0 5 16,-6 1-1-16,-7 1-3 0,-7 1-3 15,-7 0-10-15,-8 1-7 0,-2 1-13 0,-5 0-16 0,-1 0 4 16,-3 1 4 0,-7 5 10-16,-9 1 16 0,-9 3 1 0,-12-2 1 0,-11 3-2 15,-10 1 1-15,-9-2-5 0,-2 1 0 0,-9-2-1 0,-1-2-2 16,0 0 6-16,-6-2-4 0,4-1 1 15,0-2 2-15,-2 1-4 0,2-2 1 0,2 2-2 0,1-3 0 16,0 1 1-16,2-1 1 0,6 0-1 0,4 0 1 16,10-1 0-16,5 1-2 0,11 0 2 15,3-4 0-15,10 1 0 0,10-2 6 16,2 0 5-16,8 2 8 0,5-2 11 0,2 3 3 16,1 0-1-16,2-1-9 0,4-1-16 0,5-1-11 15,5 1-6-15,8-1-4 0,10 1 4 0,13-2 2 0,7 1 1 16,10 0 2-16,8 1 1 0,3 1-1 15,8 1 1-15,0 1-2 0,1 0 0 0,2 2 1 16,2-2 0-16,-2 2 1 0,3-1 4 0,-3 1-4 16,-2-1 2-16,-3 2-1 0,-6 1-2 15,-7-1 1-15,-8 2 3 0,-6-1-1 16,-5 1 2-16,-12 0-1 0,-5-1-4 0,-8 0 1 16,-6-2-2-16,-6 1-1 0,-4 0 0 0,-5-2-1 0,0 0-1 15,-1 0 3-15,0 0 1 0,0 0 1 16,-7 0 7-16,-3 0-3 0,-9 0 3 15,-2 0 0-15,-3-2-5 0,-4 2 2 0,0 0-1 16,4-2-1-16,-3-1 4 0,5-1-2 0,2 1-1 0,1-2 3 16,5 2-5-16,-1-1 3 0,7 2 0 15,1-1 5-15,1 1 5 0,4 0 8 16,2 1 4-16,0-1 2 0,0 1 0 0,0 0-13 0,0 0-6 16,1-1-7-16,6 0-8 0,-3-2 4 0,4 1-1 15,2 1 1-15,-2-1 2 0,0 1 0 0,-3 1-2 16,3-2 3-16,-5 2-6 15,1 1 3-15,-2-1 0 0,-1 1 0 0,-1 0 2 0,1 0-1 16,-1 0 0-16,0 0 0 0,0 0 1 16,0 0-2-16,0 0-2 0,0 0 1 0,0 0-5 15,0 0 3-15,0 0-1 0,1 0 0 0,-1 0 4 16,0 0-3-16,0 0 0 0,0 0 1 0,0 0-7 16,0 0 9-16,0 0 0 0,1 2 1 15,3 1 4-15,-3 1-11 0,1 1-11 0,-1 1-19 0,0 0-27 16,2 2-37-16,1 4-55 0,-2 2-88 15,-1 3-257-15,-1-5-392 0,0-1 165 16</inkml:trace>
  <inkml:trace contextRef="#ctx0" brushRef="#br1" timeOffset="433426.7755">12004 14480 1819 0,'0'0'70'0,"0"0"12"0,0 0-3 0,-45-132-21 15,39 92-1-15,1-3 5 16,0-6 3-16,1-3 9 0,-2-4 5 0,1 1-2 0,0-5-11 16,-2-1-11-16,-1-3-19 15,-2-2-10-15,3-1-3 0,-2-4 1 0,-2-3 1 16,2-4 1-16,-1-1 1 0,-3-4-1 0,-1 1-1 0,1-2 1 16,-3 1 2-16,-1 1-6 0,-1-2-1 0,0 2-4 15,-1-4-6-15,0 1 3 0,3-5 1 0,-1 3 6 16,-1-1 5-16,3 4-6 0,1-1 2 15,0 2-5-15,-1 0-4 0,-1-2 4 0,2 2-2 16,-2 1-2-16,4-1 2 0,-4 5-2 0,4 0 0 16,-2 1 0-16,4 2-6 0,1-2-1 15,0 1-4-15,2 0 2 0,2-2 0 0,0 2 0 0,3 0 2 16,0 2-3-16,2 4 0 0,-1 2 1 16,1 2-1-16,-1 4 4 0,1 1-1 15,-1 2 1-15,1 4-1 0,1 0-2 0,1 5 1 0,1 3 0 16,2 5 0-16,-1 0 2 0,2 5-4 15,0 4-2-15,3 2-1 0,0 4-3 16,1 2 4-16,-1 2 0 0,2 1 0 16,0 5-1-16,1 2-6 0,1 3-1 0,3 1-1 15,-1 1-1-15,6 3 3 0,1 0-1 0,2 3-2 16,6 1-2-16,1 2 5 0,5 1 1 0,0 1 3 0,4-1 5 16,4 3-3-16,4 1-2 15,3 0 0-15,3 3-3 0,2-2 5 0,5 1 2 0,5 0 0 0,5-1 1 16,4 1-3-16,6 0 0 0,1 0-1 15,6-1 1-15,5-3 2 0,3 3-2 16,5-3 0-16,4 1-2 0,4-1 0 0,3 0 2 0,6 0 0 16,-2-2 5-16,6 1-3 0,2-1-2 0,3 1-2 15,5-5-2-15,2 2 5 0,5-3 2 16,-2 2 4-16,4-3 1 0,4 0-6 0,2-3-2 16,1 3-2-16,-1-4-1 0,5 2 5 15,1-2-1-15,0 0 2 0,1-2 0 0,4-1-2 16,-3 2 1-16,5-2-1 0,-2 1 2 0,2 0-1 0,2-2-2 15,0 1 0-15,2-1-6 0,4-1 6 16,-2 0 2-16,6-2 1 0,1 2 4 0,0 0-6 16,1-2-1-16,2 2-2 0,0-1-1 0,1 1 3 15,0-2-2-15,0 1 2 16,3 0 0 0,-2-1-4-16,4-1 4 0,0 2-3 0,2-1 4 0,-1-1 1 15,2 1-2-15,2 0 1 0,-1 1-4 0,0 0 3 16,4 0-1-16,-2-1 1 0,0 1 0 0,3 1-3 0,-4-2 2 0,2 1-3 15,-3 1-3-15,-1 0 6 0,2 2 0 16,-3-3 1-16,1 2 5 0,-1 0-8 0,-1 0 1 0,1 1-1 16,2 0 0-16,-3 1 2 0,0-1-2 0,1 2 2 15,0-1-2-15,0 2 1 0,0 0 3 16,0 0-1-16,1-1 5 16,-1 2-5-16,1-1-1 0,-1 2-1 0,0-1-6 0,1 1 7 0,-4-2 1 15,5 0 1-15,-4 2 5 0,-2-1-7 0,1 1 0 0,-3 1 0 16,1-3-5-16,-4 2 6 0,-1 0-3 15,-4 0 0-15,-3 0 1 0,-1 1-1 16,-2 0 6-16,-3 0-5 0,-3 0 2 0,-1-2-1 0,-2 1-4 16,-2 0 4-16,-3-1-3 15,-2 1 3-15,-2 0 1 16,-2-1 2-16,-6 0 5 0,1 2-6 0,-6-2-2 16,-2 0-4-16,-6 1-1 0,2 0 6 15,-6 0 0-15,-4 1 0 0,-4-1 0 0,-1-1-2 0,-2 2 0 16,-8-1 0-16,-1 0 0 0,-9-1-1 0,-4 0 0 0,-5 2-1 0,-3-1-2 15,-6 0 4-15,-3 0 2 0,-3 0 2 16,-7 0 5-16,-6-1-6 0,-5 0-3 16,-7 0 1-16,-6 1-2 0,-3-2 6 0,-6 1 1 0,-1 2 1 0,-6-1 3 15,-4 1 1-15,-4-1 2 0,-2 1 2 16,0 2 3-16,-3-1-1 0,-1 2-4 0,-1 2-3 16,1 1-7-16,-3-1-2 0,3 2-1 15,-4 0-1-15,2 0 4 0,0 2-6 0,1 2-1 16,0 3-1-16,2 1-3 0,-2 2 7 0,-1 3 2 15,4 3 3-15,-3 0 1 0,-1 3-6 16,2 1 0-16,-4 2-1 0,2 3 1 16,1 0 3-16,-3 5-1 0,1 0 2 0,-2 3-3 0,1 0 1 15,0 4 1-15,0 3-1 0,-1 0 3 0,4 3 0 16,-1-1-4-16,1 1-1 0,-2 3-4 16,3 1 6-16,0 1 4 0,0 4 2 0,2 2 0 15,0 1-6-15,1 2-2 0,1 2 0 0,2 3 2 16,2 1 2-16,-3-1 2 0,5 5 1 0,-5-4-3 15,0 2 0-15,1 0 1 0,0 2 0 16,-1 1 3-16,1 2-2 0,0 1-2 16,-1 2 0-16,-1 2-4 0,-1 0 6 15,-4 1 1-15,3-2-1 0,-1 0 2 0,-2 0-3 0,0 2-4 16,-3-2-2-16,1 4 1 0,-3-2-2 0,0 1 7 0,0-1 2 16,-1 0-2-16,-2-3 6 0,-5 2-5 0,2-1 0 15,-4 0 1-15,2 1-2 0,-3 2 0 16,0-2 1-16,0-2-3 0,4 0 5 0,-5-1-2 15,2-2 0-15,0 0 2 0,1-2-7 0,-1 1 0 16,0-2 0-16,5-2-2 0,-3-1 10 0,1 0-5 16,0-1 1-1,1-2 0-15,2-3-6 0,-1-1 5 0,1-3-1 16,1-1 2-16,1-2 7 0,1 1-7 16,0-3-2-16,-1-1-1 0,0-2-8 0,0-2 9 0,0-2 1 0,0 0 0 0,-1-2 5 15,-2-3-6-15,2-1 0 0,-3-2 0 0,1-2-2 16,-2-4 4-16,3-1 2 0,-3-4-2 15,0-1-3-15,-2-2 2 16,-1 0-1-16,3-3 4 0,-5-2 3 0,-1-1-4 16,0-2 1-16,-3-1 0 0,-4-2 0 0,-2-1 5 15,-3-2-1-15,-3-1 2 0,-3-4 3 0,-4 0-8 0,-4-1 1 16,-3 0-4-16,-6-2-3 0,-4-2 5 0,-2-2-1 16,-5-1 1-16,-4-1-1 0,-7 0-1 15,2-1-2-15,-7 1 1 0,-1-2-1 0,-4 1 1 16,-3-1 1-16,-5 1-2 0,-4 0-2 0,-6-2 2 15,-4 1-1-15,0 0 2 16,-9-2 1-16,1 2-4 0,-7 0 0 0,-2 0-1 0,-8 0 1 16,2-2 2-16,-6 2 0 0,-3 0 0 0,-1 0-2 15,-6 3 1-15,-2-1 0 0,-1 1 0 0,-3 1 4 16,-3 0-1-16,-4 0 2 0,0 0-3 16,-5 2-4-16,0-2 2 0,-2 4-1 0,-2-2 3 0,-1 2 3 15,-4 0-2-15,-1 2 1 0,-5-1-1 0,1 1-1 16,-4 0 1-16,1-2 0 15,0 6 2-15,1-1 0 0,0 1-2 16,5 0-2-16,-1 1 0 0,2-2 2 0,5 3-1 0,4-3 7 16,1 0-1-16,5 0-3 0,3 1 4 0,1-1-4 15,1 1 1-15,2 1 4 16,2-1-4-16,3 0-1 0,3 1 1 16,6 1-2-16,7 0 2 0,4-2 3 0,7 2 0 15,6-1-1-15,5-1-1 0,9 0-1 0,6-2-1 0,6 0-1 0,3 1 1 16,8-3-1-16,6 0 1 0,3 0-1 0,5 0 2 15,6-1-2-15,8-3 1 0,4-1 3 0,8 1-4 16,4-1 3-16,6-1-1 0,6 1-5 0,1 0 6 16,7-1-2-1,1 0 1-15,-2 2-2 0,7-2-8 0,1 3-12 0,0-2-30 16,0 2-51-16,8-1-112 0,-4 2-411 16,2 1-1089-16</inkml:trace>
  <inkml:trace contextRef="#ctx0" brushRef="#br1" timeOffset="443340.1339">27003 2014 1948 0,'0'0'175'0,"0"0"32"0,0 0 48 16,-4-130-48-16,-4 104-21 0,0 3-31 0,-2 3-45 0,-2 1-9 16,-3 3-27-16,-3 1-20 0,-2 4-15 15,-3 3-21-15,-2 4-5 0,-8 3 0 16,-5 12-5-16,-8 8-1 0,-5 9 3 0,-8 6 4 15,-1 8-5-15,-1 4 1 0,3 4-2 0,2 7 1 16,2 4 4-16,8 1-8 16,6 5-1-16,9 1-5 0,7 1-1 15,9-1 1-15,9-4 3 0,6-3-1 0,4-9 0 0,13-7 8 0,3-8-9 16,9-3 3-16,5-5 0 0,3-3-4 0,3-3 1 0,4-5-10 16,4-7-18-16,1-4-26 15,1-5-37-15,-2-1-48 0,2-10-75 0,0-3-176 0,-15-2-548 16,-11 6-713-16</inkml:trace>
  <inkml:trace contextRef="#ctx0" brushRef="#br1" timeOffset="443756.3118">27242 2127 1782 0,'0'0'362'0,"0"0"-112"0,0 0-74 0,0 0-9 0,0 0-43 0,0 0-68 16,0 0-32-16,130-49-9 0,-113 63 7 15,2 6 14-15,-1 5-7 0,0 4 0 0,3 4-3 16,-2 5-12-16,-2 5 4 0,-2 0-3 0,0 4-7 15,-5 4 7-15,-2 3 0 0,-1-1 3 0,-3-4 0 16,-2-6-6-16,-1-9-1 0,1-6-6 16,-2-8 1-16,0-5-2 0,0-4 3 0,-2-4 2 15,0-3 5-15,2-1 17 0,0-3 18 0,0 0 17 16,-1-4-5-16,1-6-19 0,0-1-19 0,0-5-16 16,3-4-3-16,1-5 2 0,6-1-9 15,2-6-4-15,5-3 0 0,4-4-5 16,2-2 5-16,5 1-2 0,1 1 0 0,0 4 1 0,4 0 1 15,-2 6 0-15,1 5 1 0,1 2 1 16,0 4 0-16,0 4 2 0,-3 2 3 0,-2 7-4 16,-2 2 4-16,-3 3 1 0,1 0 1 0,-1 7 3 15,-3 5-5-15,0 4-2 0,0 2-2 0,-2 5-1 16,-3 3 4-16,1 2 0 0,-3-1 1 16,-2 2 0-16,-2 1 1 0,0 1 0 0,-6-2 2 15,1 2-1-15,0-4-1 0,-3-4-4 0,0-5-21 16,2-2-26-16,-1-5-39 0,-1-3-56 15,-1-2-72-15,2-2-162 0,-2-4-526 0,1 0-695 16</inkml:trace>
  <inkml:trace contextRef="#ctx0" brushRef="#br1" timeOffset="443979.7178">28115 1547 1844 0,'0'0'285'0,"0"0"40"0,0 0-102 15,0 0-78-15,0 0-49 0,0 0-56 0,-41-117-36 16,41 114-30-16,0 2-63 0,0 1-52 0,8 2-5 16,3 7-103-16,0-1-291 0,-4-2-929 0</inkml:trace>
  <inkml:trace contextRef="#ctx0" brushRef="#br1" timeOffset="444371.4784">28797 1480 2738 0,'0'0'93'0,"0"0"-4"0,0 0-35 16,0 0-53-16,0 0-13 0,0 0 3 0,0 0 16 16,0 0 16-16,0 0 0 0,19 134 7 0,-9-83-2 15,1 10 5-15,3 9 10 0,-1 5-11 0,-1 3-3 16,-3 4-2-16,0 1-9 0,-1-1-2 15,2-1-6-15,-3-7-6 0,3-5-1 0,0-9-4 16,0-9-1-16,-1-11-5 0,0-8-6 0,-7-8-11 16,-1-8-10-16,0-4-6 0,-1-5 2 0,-4-5 14 15,-5-2 14-15,-1-4 8 0,0-5 3 16,-1-5-3-16,0-3-1 0,-3-7 6 16,3-1 2-16,2-7 4 0,1-2-5 0,1-4-11 15,1-2-4-15,4 2-2 0,1-1 7 0,1 1 10 16,4 4 7-16,2-1 0 0,7 4 0 0,2 1 3 15,4 4 2-15,3 1 1 0,1 4 3 0,6 2-3 16,1 4-5-16,7 3-2 0,-1 5 1 16,3 5-3-16,1 2 4 0,-7 0-2 15,3 5-5-15,-2 6 1 0,0 3-4 0,1 5 1 16,-2 3 4-16,-1 3 0 0,-2 2 0 16,-1 5 0-16,-7 0-6 0,-3 4 1 0,-1-2 1 15,-7 0-1-15,-2 0 4 0,-1-4 0 0,-5-1-3 0,-1-5 0 0,-1-4-4 16,-1-2-4-16,0-3-7 0,0-5-18 15,0-4-18-15,-2 0-28 0,-1-4-17 16,-4-2-9-16,3-1-33 0,-3-8-123 0,0 0-415 0,5 4-867 16</inkml:trace>
  <inkml:trace contextRef="#ctx0" brushRef="#br1" timeOffset="444567.8641">29456 1469 1306 0,'0'0'478'15,"0"0"-88"-15,0 0-151 0,0 0-73 0,0 0-33 16,0 0-4-16,0 0-52 0,0-120-41 16,2 112-22-16,-2 1-34 0,0 3-51 0,1 2-3 0,-1 2 1 15,2 8-1-15,2 8-37 0,-1 9-156 0,4-3-548 16,-5-4-648-16</inkml:trace>
  <inkml:trace contextRef="#ctx0" brushRef="#br1" timeOffset="445416.3298">30299 1644 2214 0,'0'0'252'0,"0"0"-69"16,0 0 1-16,0 0-27 0,0 0-38 0,0 0-39 16,0 0-42-16,0 0-18 0,0 0-14 0,0 0-4 0,0 0 2 15,0 0-1-15,0 0 1 0,0 0-1 16,-132 91 4-16,112-56-3 0,-1 2 2 15,2 2 2-15,4 2-3 0,1-1 3 0,3 1-3 16,8-1-4-16,2 1 6 0,2-1 0 0,3-1 0 16,10-2-2-16,0 0-8 0,9-4 0 15,4-2-1-15,3-1 2 0,3-2 7 0,7-4-6 16,2-3 1-16,4-4 2 0,3-3-4 0,-2-5 9 16,2-5-1-16,0-1-1 0,0-3 3 0,-5-4-2 15,0-5 1-15,-4-5-2 0,-2-2 1 16,-1-5 4-16,-6 0 0 0,-6-1 8 0,-1-4 0 0,-8 1 3 15,-4-1 2-15,-4 1-5 0,-1 3 2 16,-7 3-4-16,0 2-1 0,-8 1 0 16,-3 4-4-16,-7 1-6 0,-2 4-1 0,-4 2-6 15,-4 3 2-15,-2 2 2 0,0-1-3 0,5 8 2 16,-1 3 1-16,6 1-5 0,5 5-3 0,1 3-2 0,8 0-1 16,0 3 2-16,6 3 5 0,1 0 0 15,7 2-4-15,3 0 2 0,6 1-1 0,-1-2 1 16,7-2 0-16,0-1 5 0,-1-3-1 15,6-4-4-15,-3-3 6 0,4-4-7 0,-2-2 2 16,-2-5 3-16,-1-2-5 16,-2 0 6-16,-2-4-3 0,-1-3 1 0,-3-1 4 15,4-4-3-15,-2-2 2 16,-3 0 0-16,2-3 5 0,0-1-5 0,-3-2 2 16,2 0 3-16,-4-3-9 0,2 0 6 0,-3 1-1 0,3-1-3 15,-3 2 12-15,-2 2-6 0,-3 1 3 0,0 2-3 0,-2 1-10 16,1 4 9-16,-3 4-8 0,-2 3 2 15,1 1-2-15,-1 3-7 0,0 0-8 0,0 0-21 16,1 1-13-16,-1 7 3 0,6 1 10 0,-2 6 21 0,7 2 14 16,5 4 1-16,3 0 4 0,4 0-2 15,4-1 7-15,1-2-6 16,6-3 0-16,5-1 4 16,4-3-7-16,4-3 11 0,3-2-4 0,5-4-1 0,-4-1 8 0,-1-2-7 15,-4-6 5-15,-1-6 3 0,-3-2-1 0,-4-4 0 16,2-3 3-16,-2-5-2 0,3-2-5 15,-1-3 3-15,-2-5 3 0,-5-2 0 16,2-5 8-16,-8-3-10 0,0-1-7 16,-6 2 0-16,-8 1-9 0,-3 2 14 0,-4 3 1 0,-7 6-3 0,-1 2 8 15,-6 7-5-15,-1 5 6 0,-3 4 3 0,-4 5-3 16,-2 1-7-16,-4 5-7 0,-1 4-3 0,-5 1-1 16,-4 9 5-16,-1 5 1 0,-4 9-1 0,3 6 5 15,-2 6-5-15,5 6 1 0,1 7-2 0,4 2-5 0,1 4 6 16,4 0-1-16,2 2 0 0,5 3 3 15,-2 2-6-15,3 1 3 0,3 2 0 16,1 1-6-16,4 2 4 0,0-1 0 0,5 2-2 16,1 0 3-16,3-2-19 0,1 2-23 0,4 0-44 15,-2 3-64-15,-3 0-123 0,3-17-493 0,-6-18-915 0</inkml:trace>
  <inkml:trace contextRef="#ctx0" brushRef="#br1" timeOffset="447217.7532">27943 3725 2693 0,'0'0'77'0,"0"0"-62"0,0 0 19 0,0 0 28 0,0 0 29 0,0 0 11 16,0 0-15-16,0 0-23 16,-124-58-27-16,94 62-11 0,-6 10 2 0,-8 4 3 0,-6 8 3 0,-6 7 3 15,-2 4-2-15,0 7-4 0,0 4-1 16,2 6-9 15,0 3-3-15,5-2-2-16,6 2-5 0,7 2 3 0,9-2-8 0,9 3-3 0,12-4-2 15,8 0-4-15,14-2 6 0,16-4 1 0,12-4 2 0,11-6 3 0,10-6-1 0,9-8 1 0,7-9-3 0,5-6-2 16,6-11-2-16,0-6-3 0,0-11 1 16,-2-9-3-16,-6-8 1 0,-1-5-4 0,-5-6-4 0,-1-7-3 0,-4-6-8 15,-4-6-3-15,-1-5-2 16,-4-5-2-16,-4-3 10 0,-5-3 7 0,-10-2 4 0,-4 0 11 0,-8 2-2 15,-11 3 0-15,-6 7 4 0,-7 2-1 16,-4 9 1-16,-3 8 5 0,-6 8 8 0,-4 9 7 16,-6 8 12-16,4 8-2 0,0 7-6 0,3 3-6 15,0 4-16-15,6 4-9 0,-4 0-10 16,4 5-9-16,-3 10 7 0,1 9 5 16,-3 7 8-16,0 7 5 0,5 8-2 0,1 5-2 15,3 5-1-15,0 7-2 0,5 0 1 0,1 7 2 0,2 1-1 16,-2 2-1-16,1 0 1 0,-2-1 0 15,3-4 0-15,0-5 5 0,0-8-5 0,2-7-1 0,-1-11-3 16,2-8-3-16,-2-10-1 0,-2-6-1 16,-4-8-1-16,3-3 9 0,-4-4 4 15,5-7 4-15,3-10-1 16,4-4-3-16,4-6-3 0,0-5 2 16,3-4-1-16,3 1-2 0,-4-3 0 0,1 3-1 0,3 1 2 15,-2 2-2-15,-3 2-3 0,1 6-1 0,-3 2-1 0,0 6-3 0,-2 6 5 16,-5 4-4-16,-2 5-6 0,1 3 0 15,-1 0-8-15,1 7 0 0,3 6 3 0,1 6 2 16,2 4 5-16,1 2 1 0,3 2 4 0,1 6 2 16,2-1 4-16,6 3 1 0,3-1 2 0,0-1-1 15,5-1 0-15,0-4 2 0,-1-3 0 16,-1-5-2-16,0-5-2 0,-3-4-4 16,-1-7-4-16,-1-2 2 15,-3-2-1-15,-3-5 3 0,-4-6 4 0,2-2-2 0,-1-4 6 0,-3-2 0 16,2-3 2-16,-1-1 4 0,-3-1-1 15,-1-1 0-15,-4 2 0 0,-1-1 2 0,-1 0 0 16,-5 1 6-16,0 3 7 0,-4 1-2 0,0 1 1 16,0 3-1-16,-9 1 0 0,-1 0 2 0,-2 3-1 0,-5 1-7 15,-2 3-5-15,-1 2-5 0,-1 4 1 0,1 1-2 16,-1 7 0-16,-2 5 0 16,2 3-2-16,-3 4-2 0,7 3 3 0,1 1-4 0,5 1 0 15,5 0 0-15,3 3 1 0,3-1 2 16,3 0-2-16,5 0 0 0,8-1-2 0,-1-2 0 0,4-6-2 15,2-3 2-15,0-5-3 0,3-5 1 0,-1-3 2 16,-1 0 2-16,-1-4-3 0,3-7 3 16,-1-1 0-16,-1-4-1 0,0-2 4 0,0-3-2 15,3 0 2-15,-4-2 2 0,0-3 0 0,-1 1 4 16,-2-3-1 0,-2 1 0-16,2-4 0 0,-6 4-2 0,-1 1 4 15,-2 1 2-15,-2 5-1 0,-4 4 1 16,-1 1 1-16,-2 4 3 0,0 3 4 15,0 3 4-15,0 1-3 0,-1 3-6 0,0 0-6 0,1 0-11 0,-1 0-12 0,-2 7-1 16,-2 7 1-16,-1 4 6 0,0 5 8 0,2 5 1 16,-1 2-2-16,6 0 2 0,-1 0-1 0,8 1 2 15,3-1-2-15,0 1-3 0,7-1 2 0,-1-2 0 16,2-2-1-16,2-7 2 0,0-1 0 0,1-7-1 16,-2-3-1-16,2-5-1 0,-1-3 0 15,1-1 3-15,-1-6 3 0,3-6 3 0,0-1-1 16,-3-5-1-16,5 1-1 0,-3-5 0 15,0-1 1-15,0-1 2 0,4-5-1 0,0-3 0 16,-2-1-2-16,2-5-1 0,-2 1 2 0,-1-2 1 16,-4 1-1-16,-4 3 2 0,0 4 0 0,-5 4 0 15,-2 7 3-15,-5 5 3 0,-3 3 2 0,0 6 7 16,-1 3-4-16,0 1-3 0,0 3-10 16,0 0-16-16,0 3-15 0,-2 7 1 0,-1 5 3 0,-4 8 11 15,2 5 14-15,-2 6-1 16,1 2 2-16,4 3-2 0,3-1 0 0,-1 1 0 0,1-2-2 15,4-2 0-15,3-2 3 0,-2-2 0 0,5-5-1 16,3-2 1-16,-2-5-2 0,0-4-3 0,4-6-1 16,-4-3-2-16,2-3 0 0,1-3 6 0,0 0 1 15,3-8 3-15,1 0 1 0,5-5-2 16,-2-3 2-16,6 0-3 0,-1-2-1 16,-1 1 2-16,3-3-1 15,1 0 0-15,-1 1 1 0,2-1-1 0,-2 2 0 0,-3 2 3 16,-2 1-6-16,-4 4 3 0,-5 3-2 0,-4 1-3 15,-3 3 3-15,-2 3 0 0,-4 1-3 16,1 0-5-16,-3 0-6 0,5 6 0 0,-1 4 2 0,3 5 6 0,-3 2 5 16,3 4 2-16,-2 2-2 0,2 2 2 15,-1 3 2-15,-1 1-2 0,0-3 0 0,1 2 2 16,0-3-2-16,-2-2 0 16,2 0-10-16,-2-2-6 15,5-2-3-15,-1-5-7 0,0-2 2 0,-2-6 2 16,3-1 2-16,1-4 6 0,-1-1 9 0,1 0 7 0,2-7 0 0,0 0 6 0,5-5-1 15,-3 0-2-15,4-4 3 16,1 1-5-16,1-2 1 0,2-1 2 0,-2-1-1 0,6 2 1 16,-1-4-2-16,3 0-1 0,-3 0-1 0,4 0 3 15,-4 3 1-15,-2 0 1 0,-2 3 0 0,0 3-4 16,-4 2 1-16,-2 4-2 0,-2 4-1 16,0 2-1-16,-4 0-1 0,-4 0-1 15,4 6-1-15,-1 3-2 0,-1 4 1 0,0 4 0 0,1 4-1 16,-2 3 4-16,-1-1 0 0,2 2 3 15,-3 1-2-15,3 0 0 0,4 0 1 0,-2-4 0 16,2 1 1-16,2-6 1 0,-2-2-1 0,4-4 1 0,-1-3-2 16,1-3 1-16,1-3 0 0,2-2-2 15,2-2 7-15,1-4-7 0,0-3 0 0,1-1-2 16,1-3-9-16,3-1 6 0,-3-3-5 16,4-2-3-16,-2-4-7 0,3-2-23 0,0-5-20 0,0-1-39 15,-2-6-55-15,2-3-108 0,-6-3-290 16,-3 8-529-16,-9 11-219 0</inkml:trace>
  <inkml:trace contextRef="#ctx0" brushRef="#br1" timeOffset="447397.7186">32533 3670 530 0,'0'0'730'0,"0"0"-95"0,0 0-177 0,0 0-151 0,32-131-83 0,-25 115-43 15,-1 4-47-15,0 2-46 0,1 1-29 0,-2 1-22 16,4 2-21-16,-1 2-14 0,1 0-9 0,2 4-6 16,0 0-8-16,0 5-5 0,1 4 0 0,1 2-15 15,0 8-67-15,-2 3-158 0,-4-4-830 0,0-5-567 0</inkml:trace>
  <inkml:trace contextRef="#ctx0" brushRef="#br1" timeOffset="447760.4405">27810 5771 3067 0,'0'0'15'0,"-122"-18"9"15,58 8 15-15,12 5 16 0,16-1 21 0,15 2 19 16,10 3-9-16,6 0-23 0,5 1-35 0,6 0-20 15,13 0-5-15,13 1 4 0,14-1 17 0,19-4 6 16,22 2 4-16,18-2 1 0,19-4-5 16,14-1-2-16,18 2-7 0,15-1-3 15,5-2-4-15,7 3-3 16,1 0-5-16,-2 0 0 0,-3 1-2 16,-9-2-1-16,-8 0 4 0,-12 1-3 0,-11-1-1 15,-17 1 0-15,-15-3 0 0,-18 3-1 0,-14 0 4 16,-19 1-2-16,-10 1-2 0,-15 2 0 0,-11 2-4 0,-9 0 4 0,-8-1 1 15,-3 1-3-15,-5 1-3 0,-10 0-16 16,-9-1-15-16,-14 3-23 0,-12 3-26 0,-11 1-31 16,-14 3-54-16,-12-2-86 0,-8 2-270 0,17-3-722 0,25 0-121 0</inkml:trace>
  <inkml:trace contextRef="#ctx0" brushRef="#br1" timeOffset="448068.0214">27152 6358 3165 0,'0'0'37'0,"0"0"-7"0,0 0 9 0,-133 26 0 0,131-22 8 16,12-3 18-16,19 1 11 0,19 0 12 15,20-2-7-15,28-5-13 0,21-8-13 0,26-2-25 16,19 0-3-16,20-3-7 0,19-2-7 16,7 2 1-16,12 1-9 0,6-1-1 0,2 6-3 15,-4 2-1-15,-8 1 3 0,-7 6-1 0,-13 0 1 16,-13 2-3-16,-17-2 4 0,-14 2-4 15,-15-2 0-15,-20-1 5 0,-15-1-7 0,-14 0 2 16,-16-1 4-16,-16 0-7 0,-14 1 6 0,-17 1 2 16,-9 2 0-16,-10 1 12 0,-3 0-6 0,-3 1-1 15,0 0-2-15,-4 0-14 0,-2 0 0 16,-8 0-16-16,-6 0-31 0,-4 0-53 0,-9 4-140 16,6 0-814-16,8-3-777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5:24:56.38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1456 1658 1575 0,'0'0'331'0,"0"0"-8"0,0 0-58 16,0 0-52-16,0 0-33 0,0 0-38 16,0 0-55-16,0 0-33 0,0 0-29 0,0 0-14 15,0 0 0-15,0 0-6 0,0 0-1 0,0 0-3 16,-10-16-5-16,10 16 0 0,0 0-8 0,0 0 0 16,0 2 0-16,0 0 5 0,0 1 5 0,1 2 4 15,0 0 3-15,4-1-10 0,-2 0-8 16,-2 0-33-16,0 0-48 0,2-1-63 0,0-1-122 15,-2 1-319-15,-1-3-888 0</inkml:trace>
  <inkml:trace contextRef="#ctx0" brushRef="#br0" timeOffset="668.6958">1507 1295 589 0,'0'0'275'0,"0"0"34"0,0 0 33 0,0 0 25 15,0 0-33-15,0 0-42 0,0 0-67 16,0 0-41-16,0 0-27 0,0 0-38 16,0 0-45-16,0 0-29 0,0 0-17 0,-35-94 3 0,17 90 17 15,-8 1-8-15,1 3-6 0,-12-2-1 0,-2 5-4 16,-3 5 3-16,-5 5-1 0,-1 4-5 16,-5 3-4-16,-1 1-6 0,2 7 0 15,1 0-5-15,1 2 2 16,7 4-5-16,1 0-3 0,5 1 2 0,6 0-9 15,8 2 9-15,5-1-3 0,8-2-2 16,6 1 3-16,4-3-2 0,10-2 1 0,4-1 7 16,9-3-2-16,5-3-2 0,6-4-1 0,5-1-2 0,6-5 0 0,-1-2 2 15,1-4 3-15,2-2-5 0,0-3 3 0,-4-2-3 0,-2 0-3 16,-2-1 2-16,-6-4-4 0,-5-2 4 0,-5 2 3 16,-3-1-2-16,-7 0 4 0,-1 0 1 15,-6-1 2-15,-2 0 0 0,-1 1-1 16,-3-1-5-1,0 1-1-15,-6 0 2 0,-1-1-5 16,-5 2 5-16,1 1-8 0,-2 2-2 0,-6 0 3 0,-2 2-5 0,-4 4 6 0,0 5 2 16,-5 1-5-16,0 3 6 0,-1 3-6 0,1 2-1 15,1 3 2-15,4-2 2 0,2 3 2 0,4 1-1 16,1 0 2-16,7 1-5 0,2 2 3 0,5-1 0 0,4 0 3 16,0 0-3-16,4 0 0 0,7 1-1 15,2-3-4-15,5-1 3 0,1-1 3 0,2-3 1 16,6-3-1-16,-2-2-5 0,4-4-8 15,1-3-13-15,1-2-14 16,-1-4-19-16,2 0-27 0,7-4-37 0,3-7-44 0,5-9-69 0,-3-2-125 16,-13 5-365-16,-11 4-824 0</inkml:trace>
  <inkml:trace contextRef="#ctx0" brushRef="#br0" timeOffset="921.0813">1644 1742 1806 0,'0'0'352'0,"0"0"3"15,0 0-65-15,0 0-47 0,0 0-60 0,0 0-54 0,0 0-49 16,0 0-36-16,0 0-24 0,0 0-11 0,0 0-4 16,0 0-2-16,0 0 1 0,-6 2 8 0,12 12 3 15,3 3 8-15,3 0-3 0,2 5-6 16,-1-2 3-16,7 5-4 0,-2-2 4 0,4 2 5 16,5-1-7-16,-2 2-2 0,5-3-5 0,-2-1-2 15,0-1 2-15,0-2-1 0,-1 1 3 16,-2-4-3-16,0 1-3 0,-4-5-10 15,-1-3-19-15,-3 0-20 0,-4-4-31 16,-2-2-38-16,0 0-40 0,-2-3-59 0,-2 1-142 16,-3-5-362-16,-3 1-619 0</inkml:trace>
  <inkml:trace contextRef="#ctx0" brushRef="#br0" timeOffset="1140.4609">1951 1702 1917 0,'0'0'367'15,"0"0"-28"-15,0 0-67 0,0 0-56 0,0 0-52 16,0 0-52-16,0 0-37 0,0 0-26 0,0 0-23 16,0 0-6-16,0 0 5 0,0 0 7 15,0 0 2-15,0 0-3 0,-91 128-6 0,83-91-10 16,0 4 1-16,-2 4 2 0,-1 4-3 16,1 4 4-16,-2-1-5 0,1 3-7 0,0-4 2 0,-2-2-6 31,3-6-9-31,2-3-19 0,-1-3-45 0,2-3-84 15,1-5-212-15,2-8-913 0,3-9-492 0</inkml:trace>
  <inkml:trace contextRef="#ctx0" brushRef="#br0" timeOffset="8333.4887">2431 1402 1850 0,'0'0'340'0,"0"0"-70"0,0 0-92 16,0 0-70-16,0 0-60 0,0 0-26 0,0 0-13 16,0 0-1-16,0 0 18 0,0 0 12 15,0 0 7-15,0 0 6 0,3 121-9 0,0-85-3 16,0 7-2-16,0 3-8 0,-2 4 0 0,2 1-6 16,0 5 0-16,-2-2 5 0,-1-1-4 0,1-5-3 15,-1-6-8-15,1-3-9 0,-1-9-3 16,1-3 1-16,0-8 6 0,-1-3 1 0,0-4 0 15,0-4-1-15,0-3 0 0,0-3 6 16,0 0 10-16,0-2 13 0,0 0 16 16,0 0 9-16,0-4-8 0,-1-4-15 0,-3-4-16 0,-4-4-15 15,-1-4-6-15,3-6-1 0,-1-4 2 0,-2-6-6 16,1-3-5-16,4-7 4 0,-3-4-3 16,0-5 0-16,2-5 7 0,-3 0-6 0,1-2 1 15,2-1 5-15,-4 1-3 0,6 5 4 0,-2 3-3 16,3 9 0-16,1 7-2 0,1 6 2 15,0 5-1-15,2-2 3 0,6 0-4 0,2 1-3 16,2-1-6-16,1 0-4 0,5 3 2 0,2 1-3 16,-1 6 8-16,3 3-2 0,1 6-2 0,2 3 7 15,-3 4 0-15,5 3 6 0,-3 2 8 16,1 9-8-16,-1 4 1 16,-2 5-1-16,-3 7-3 0,2 15 1 0,-7 14 0 15,-1 10 4-15,-7 0-3 0,-6-5 3 0,-1-7-1 0,-7-8 0 0,-4-3 1 16,2-2 5-16,-5-4 2 0,0-3-1 15,1-6 6-15,-2-4-8 0,2-4-3 0,-4-4 0 16,4-3 0-16,-1-4 4 0,3-1 1 16,1-3 4-16,2-1 3 0,4-3 2 0,2-1 9 0,3 0-4 15,0-5-13-15,0-4-3 16,1-5-14-16,5-3-6 0,1-6 5 0,1-4 0 0,7-2 1 16,4-3 2-16,2 0-5 0,1 2 6 15,2 1-2-15,1 1 0 0,-2 4 0 0,0 3-7 16,0 3 1-16,1 2 3 15,4 2 7-15,-1 3 2 0,0 2-2 0,0 3 0 16,-3 5 3-16,-1 1-5 0,0 0-1 0,-4 3 1 16,1 4-5-16,-1 3 8 0,-2 4-2 0,1 1 1 0,-5 2 0 0,1 2-2 0,-2 2 7 15,-4 0 1-15,-2 2 2 16,-3 3-2-16,-3 1-3 0,0 3 0 0,-2-2 1 0,-5-2 0 16,-3-6 4-16,2 0-2 15,-2-4-12-15,-3-4 5 0,4-1-6 16,-1-2 6-16,1-2 10 0,0-1-1 0,2-1 3 0,1-2-2 0,2-3 4 15,4 0-1-15,0 0-7 0,0-3-13 16,3-6-9-16,1-4-2 0,2-1 0 0,1-2 8 16,6-4 1-16,1-2 4 0,3-1 1 0,0-3 2 0,4 1 1 15,-2 1 0-15,0 1 4 0,1 0 3 16,-3 3-1-16,-1 2 0 0,1 2-2 0,-4 2-1 16,-3 2 0-16,-1 3 3 15,0 3 0-15,-6 1 2 0,1 4 1 0,-2 0-3 16,-1 1-7-16,-1 0-6 0,0 0-16 0,0 0-21 15,0 3 4-15,0 3 9 0,0 2 19 16,0 0 24-16,1 5 1 0,-1-2-3 0,0 1-3 0,0-1-1 0,1-1-1 16,0 1-1-16,3-1 5 15,1 0-3-15,1-2 4 0,0-2-2 0,4-3-5 16,0 0 9-16,4-3 0 0,2 0 2 0,5-1 4 16,1-8-6-16,3-4 0 0,-2-2-3 0,1-3 2 15,2-3 2-15,-2 1 1 0,1-3 1 16,-3-3 2-16,0-4-1 0,-2 3 1 0,-6 2 1 0,-2 1-1 15,-1 0 3-15,-3 0 6 0,1-2 7 0,0-2 4 16,-3-3 5-16,-2 3-4 0,-2 0 5 16,-2 3 15-16,0 3 0 0,-2 2-4 15,-6 5-11-15,2 3-24 16,-3 3-4-16,0 3-1 0,2 2 0 0,-1 4-7 0,-3 0-5 0,4 6-7 16,-2 7-11-16,-1 5 12 0,1 8 4 15,-1 16 10-15,1 19-3 0,1 14-1 16,3 8-2-16,5-1-4 0,0-4 11 0,1-5-2 0,6 2 0 15,-2 0 2-15,3-2-3 0,-3-1 1 0,1-6-2 16,1-5-2-16,-4-6-1 0,6-7 0 0,-5-5 4 0,1-6-7 16,-3-5-11-16,0-4-17 0,0-8-26 0,-1-3-12 15,1-7-29-15,-1-3-34 0,0-4-11 16,0-3-20-16,1-3-230 0,0-2-555 16,0 1-623-16</inkml:trace>
  <inkml:trace contextRef="#ctx0" brushRef="#br0" timeOffset="9032.421">3814 1347 2127 0,'0'0'115'0,"0"0"-24"0,0 0 11 0,0 0 11 0,0 0-8 15,0 0-19-15,0 0-30 0,0 0-24 0,0 0-15 16,0 0-11-16,126-84-1 0,-106 81-5 15,-3 1-2-15,2 0 3 0,-5 2 0 0,-1-1 3 16,-1-1 1-16,-5 1-3 0,0 0 1 16,-5 1-2-16,-2 0 5 0,0 0-3 0,0 0-11 0,-4 6 15 15,-5 4 6-15,-2 4 13 16,-7 4 17-16,-1 0-7 0,-4 3-4 0,-4 1-2 16,3-1 1-16,1 0-3 15,3-2-7-15,5-1-3 0,6-2-11 0,4-1-1 16,4 0 0-16,1-3-4 0,4 3 6 0,3-3 0 0,7-2 3 0,1-2 4 0,2-3 2 15,6 0-1-15,2-1-2 16,1-3-2-16,2-1-2 0,2 0 3 0,1-6-2 16,-1-1 0-16,0-4 1 0,-1-1-5 15,-4-1 2-15,-2-3 0 0,-1 2-1 0,-1-4 4 0,-4 0-1 0,-1 1-1 16,-3-1 3 0,-2 0 0-16,-5 1 8 0,-2 2-1 15,-3 0-1-15,-1 4-5 0,-1 2-5 0,-5 1-1 0,-1 4-10 16,-1 1 2-16,-1 1-6 0,-2 2-6 0,-2 0 4 0,2 7-7 15,-2 2 7-15,3 1-2 0,1 5 2 0,4 2 1 16,2 2-2-16,4 1 2 0,4 1 2 0,6 0 3 16,6-2 1-16,5-2-5 0,6-5 2 0,0-1-7 15,5-2-3-15,-1-6-2 16,1-3-14-16,0-1 5 0,-3-6-2 0,-1-8 7 0,-1-1 11 16,0-5 1-16,-1-3 7 0,2-3 4 15,-3-5 0-15,-4 2 4 0,-4 0 3 16,-3 0 12-16,-4 1 2 0,0-4 0 0,1-5 2 0,-2-4-13 15,1-6 4-15,-3 1 3 0,-2-2 8 0,-3 1 13 16,-3 6 0-16,0 2 0 0,-5 6 7 16,-3 6-11-16,-1 7-2 0,-1 3-6 15,0 5-8-15,0 5-6 0,0 4-8 0,2 4-5 0,-2 1-10 16,0 8 2-16,1 7 4 16,0 5 5-16,0 5 6 0,1 7-8 0,1 6 6 0,-4 18-7 15,4 18 4-15,1 14-2 0,-1 10-8 0,-1-9 5 16,5-9-11-16,1-10-16 0,2-6-17 15,4-12-30-15,5-8-21 0,2-7-17 0,2-13-44 0,-1-4-62 16,-1-7-92-16,2-7-127 0,-7-4-420 16,-1-1-554-16</inkml:trace>
  <inkml:trace contextRef="#ctx0" brushRef="#br0" timeOffset="9242.1932">4615 1230 1687 0,'0'0'383'16,"0"0"-20"-16,0 0-43 0,0 0-88 0,0 0-62 15,0 0-35-15,0 0-23 0,0 0-38 16,0 0-28-16,0 0-33 0,0 0-27 0,0 0-5 16,0 0 5-16,0 0 12 0,-69-94 4 15,92 88-4-15,9-1 5 0,7-2-20 16,3 1-22-16,8-2-30 0,2 1-34 0,3-1-35 0,2-2-48 0,1 0-67 16,0-3-131-1,-2-1-235-15,-3 0-254 16,-14 2 65-16,-12 5 808 0</inkml:trace>
  <inkml:trace contextRef="#ctx0" brushRef="#br0" timeOffset="9578.8225">5404 815 140 0,'0'0'727'0,"0"0"-112"0,0 0-141 0,0 0-97 0,0 0-76 0,0 0-62 0,0 0-61 0,0 0-38 15,0 0-25-15,0 0-27 0,0 0-12 0,0 0-18 0,0 0-17 0,0 0-28 16,-42-75-11-16,42 75-7 0,7 0-6 16,0 0 11-16,3 1 0 0,1 4-2 0,4 4 6 15,3 3-6-15,0 4 2 0,2 3 5 0,-4 3-2 16,2 7 4-16,-6 3-2 0,-3 4-1 0,-3 5-2 15,-5 2 4-15,-8 11 5 0,-11 7-11 16,-8 1 2-16,-8-3-4 0,1-16 0 16,1-10 10-16,-1-5-2 0,1-4 8 15,3-8-5-15,5-2-1 0,6-4 6 0,5-5-8 16,9-1 3-16,1-3 1 16,3-1-6-16,0 0 1 0,5 0 4 15,10-6 6-15,9-2 6 0,10-3 3 0,14-2-7 16,6-4-12-16,10 2 1 0,2-3-8 0,-1 3 2 0,1 1 5 0,-5-1-5 0,-3 2 6 0,-4 1-5 15,-10 2-1-15,-6 3 5 0,-8 3-7 0,-10 2 3 16,-9 0 4-16,-4 2-6 0,-6 0 7 16,-1 0-4-16,0 0-8 0,-7 0-9 15,-3 5-3-15,-5 3-14 0,-6 2-26 0,-6 4-34 0,-3 1-79 16,-3 3-147-16,5-5-685 0,10-3-706 16</inkml:trace>
  <inkml:trace contextRef="#ctx0" brushRef="#br0" timeOffset="10171.9218">1616 2938 1785 0,'0'0'192'0,"0"0"-40"15,-132 14 35-15,95-10 34 0,-1-1-39 0,6-1-11 16,1 0-31-16,2-1-40 0,3 1-10 0,0-1-15 0,5-1-10 16,8 2-9-16,3-1-8 0,1-1-12 15,3 0-10-15,4 1-9 0,1-1-8 16,1 0 4-16,0 1-2 0,0-1 0 0,0 0 0 16,0 0-4-16,0 1-2 0,0-1 0 0,0 0 0 15,1 0 8-15,5 0 17 0,-2 0 10 0,6 0 2 16,4-3 4-16,13-3-11 0,18-8-5 15,13-6-7-15,21-5-11 16,10-7 0-16,9-3-4 0,14-3 3 0,16-5 5 16,14-1-2-16,19-5-3 0,12-1 1 0,14-4-3 0,14-3-3 15,11-1 1-15,6-7 0 0,6-1 1 16,1 1 1-16,-2-1-1 0,-3 3 1 16,-6 3 9-16,-12 2 3 0,-5 4-3 15,-11 0-18-15,-13 8 0 0,-10 1 0 0,-18 6 0 0,-12 5 0 16,-15 3 0-16,-17 4 0 0,-16 4 0 0,-18 5 0 0,-19 2 0 0,-11 6 0 15,-20 2 0-15,-11 5 0 0,-3 1 0 0,-3 2 0 16,0 0 0-16,-2 0 0 16,-1 0 0-16,-2 0 0 0,-1 0 0 0,-3 0 0 0,-2 0 0 15,2 0 0-15,6 0 0 0,0-1 0 0,1-1 0 16,2 2 0-16,0 0 0 0,0 0 0 0,0 0 0 16,0 0 0-16,0 0 0 15,0 0 0-15,0 0 0 0,0-1 0 0,0 1 0 0,0 0 0 16,0 0 0-16,-1 0 0 0,0 0 0 15,-2 0 0-15,-4 0 0 0,-2 0 0 16,-3 1 0-16,-4 2 0 0,-3-1-39 0,-1 3-102 16,-7-1-143-16,7-2-916 0,8 1-646 0</inkml:trace>
  <inkml:trace contextRef="#ctx0" brushRef="#br0" timeOffset="12980.6107">1974 5553 0 0,'0'0'0'0,"0"0"249"15,0 0 155-15,0 0-22 0,0 0-61 0,0 0-45 16,0 0-47-16,0 0-47 0,0 0-28 0,0 0-31 16,0 0-22-16,-65-73-16 0,60 68-9 15,-4 1-11-15,2-1-7 0,-1 2-8 0,-1 0-18 16,-1 1-8-16,-1-2-5 0,-4 3-2 0,2 0 0 15,-2 1-1-15,-2-2 1 0,0 2 2 0,-3 0-2 16,0 0 1-16,1 0-4 0,-2 0-1 16,-1 0-2-16,2 3 2 0,-2 1 1 0,-3 0-3 15,1 1 1-15,1 0-1 0,-5-1 1 16,7 1 6-16,1-3-2 0,4 4 1 16,1-3 9-16,-2 1-3 0,1 1-1 0,-2 1 1 15,-3 3-14-15,-1-1-1 0,-3 1 0 0,3 1 1 16,0 0 0-16,-1 2 3 0,-2-2-3 0,3 2-1 0,0 1 1 15,1-1-6-15,1 0 0 0,0 3-2 16,0-3-1-16,2 1 2 0,3 1-1 0,-2 0 5 16,-1 0 2-16,4 2 4 0,-4 1-2 0,1 1-3 15,1 2-1-15,-3 1 0 0,1-1-5 0,2 2-2 16,-1 0-1-16,-2 1 2 0,6 0-1 16,-5 1 1-16,4 0 2 0,-2 2-8 0,2 0 5 15,-2 2 0-15,4 0-2 0,-2-1 4 0,-1 1-2 16,5-5-1-16,-1 1 1 0,7-8-1 0,-3 1 30 0,0 1-29 15,1 1 28-15,0-1-5 0,-3 6-25 16,4 3 30-16,-1-4-27 0,-4 8 2 0,6-5-4 16,-2 0 0-16,3 0-1 0,-3 4 1 0,3-1 1 15,-3 1 0-15,3 1-1 16,1-2 2-16,0 2-2 0,-2 0-1 0,3-1 3 0,0 1-2 16,1-1 3-16,0-1 2 0,1 2 1 0,-1-1 1 15,1 0 1-15,4 0-2 0,-2 0-1 0,3 10-30 16,4 4 31-16,-3 6-31 0,7 4-1 0,-1-6 28 15,0 0-29-15,4-5 34 0,0-5 3 16,-2-5 8-16,5-3-6 0,0-2 0 0,2-2 1 16,4-2-9-16,-2-2 9 0,2 0 1 0,-1-1-2 15,4-3 4-15,0 0-5 0,0-3 3 16,1 1 2-16,1-4 0 0,-1 1 5 0,2-3-4 16,1-2 2-16,-1-1-1 0,3-2-2 0,-1 0-1 15,9-2 3-15,6-3-9 0,2 0-5 0,2-3-1 16,-6-4-5-16,-6 0 5 0,-2-2 6 15,0-1 0-15,-3-3 2 0,4 0 5 0,0 0-7 16,0-3 0-16,2-1-1 0,-4 0 0 16,-1 0 2-16,-1-1-1 0,1 0-2 15,-3 1-1-15,3-4 1 0,-2 1 0 0,4 0 1 0,-1-1 4 16,0 1-3-16,-1-1-2 0,2 1 0 0,0-2-3 16,1-1 5-16,-2 1 2 0,-1-1-1 15,-1 2-1-15,-1-1 6 0,-1-1 3 0,1-3 2 0,1 1 1 16,0-2-9-16,-3 1-3 15,2 0-1-15,-3-2-3 0,-2-3 5 0,0-1 0 16,-3-4 2-16,1-1 5 0,-5 1-7 0,0-2-1 16,-2 2-1-16,-3-2-2 0,-3 1 4 0,-2 0 0 15,-2 1-1-15,-3 1-1 0,0 0-1 0,-2 0 1 16,-2 0-3-16,-3 2 2 0,-1-2 2 0,0 3-2 16,0-1 1-16,-6 1-1 15,-1-1-2-15,0 2-1 0,-2 1 1 0,-2 0 0 0,1-1-1 0,0-3-1 16,-3 4 0-16,2-2 1 0,-5 3 0 15,3 0 0-15,-4 1 0 0,0 0-2 0,1 2 0 16,-2-2 0-16,0 3 0 0,-1 1 3 0,1 2-2 16,-2 0-2-16,1 0-1 0,-1 3 1 0,1 1-1 15,-3 0 2-15,-1 0 2 0,0 3-9 16,0 0 5-16,0 0 1 0,-4 2 0 0,3-1 5 16,-3 3-5-16,3 0 0 0,-2 2-2 15,1 1-1-15,-3 0 0 0,1 1 0 16,-5 1-1-16,0 3-1 0,-1 0 2 0,-5 0-3 15,-4 3 0-15,-1 0 5 0,-3 0-3 0,4 0 2 16,2 0 1-16,1 1-5 0,2 2 3 0,-2 0 0 0,-2 2 0 16,-3 3 1-16,0-1 1 0,4-1 0 0,2 1-5 15,4 1-5-15,5-1-4 0,8 0-12 16,-1 3-8-16,1-2-10 0,2 3-18 0,-1-1-23 16,7 3-39-16,-4 0-94 0,8-3-382 15,5-3-1057-15</inkml:trace>
  <inkml:trace contextRef="#ctx0" brushRef="#br0" timeOffset="13586.6774">1133 6089 2325 0,'0'0'205'0,"0"0"-139"0,0 0-48 0,0 0-20 0,0 0 6 15,0 0 27-15,0 0 22 0,0 0 11 0,0 0 1 16,0 0-20-16,0 0-5 0,0 0 5 0,-11 124-8 16,4-91-3-16,2 1-10 0,-3 3-9 15,-3-2-4-15,2 1-2 0,0-3-4 0,1-4-4 16,1-4 1-16,0-4 1 0,0-3 7 0,4-6 12 16,0-4 10-16,-1-2 22 0,1-1 21 0,2-3 15 15,1-2 18-15,0 0-24 0,0-6-28 0,0-6-27 16,0-2-29-16,1-5 1 0,5-5 4 15,-2-5 2-15,3-3-4 16,-1-4-1-16,5-1-4 0,2-4-5 0,0-2 8 16,0-1 1-16,2 0 3 0,-1 1 4 15,1 2-6-15,0 3-1 0,-3 4 1 0,1 3 3 0,-3 6 2 0,-2 6 0 16,-1 2-2-16,2 6-1 0,-6 1 0 0,2 6-3 16,-4 1-5-16,0 2-5 0,1 1-18 0,-2 1 9 15,4 6 4-15,1 5 1 0,1 2 20 16,1 7-4-16,1 2-2 15,0 5 5-15,2 2-5 0,-1 4 0 0,-3-1-2 0,2 0-2 16,2 0 1-16,-3-1 1 0,-3 0 2 0,4-2-1 0,0-2 2 16,-4-2 1-16,2 0-1 0,-2-4 6 15,0 1-9-15,1-4-5 0,-3 0-13 0,2-3-31 0,-1-2-20 16,-2-2-28-16,0-1-39 0,-1-1-49 16,0-4-83-16,0-2-316 0,0-2-693 15</inkml:trace>
  <inkml:trace contextRef="#ctx0" brushRef="#br0" timeOffset="13793.0499">1089 6313 2104 0,'0'0'283'0,"0"0"-1"0,0 0-58 16,0 0-47-16,0 0-70 0,0 0-46 15,0 0-42-15,0 0-20 0,0 0-4 16,0 0 1-16,0 0 6 0,0 0-2 0,0 0 1 15,0 0-1-15,70-15 2 0,-53 13-9 0,3 1-39 0,4 1-45 16,-3-2-79-16,2 1-132 0,-5 0-339 16,-6-1-888-16</inkml:trace>
  <inkml:trace contextRef="#ctx0" brushRef="#br0" timeOffset="13999.1812">1499 6178 950 0,'0'0'873'16,"0"0"-490"-16,0 0-107 0,0 0-107 0,0 0-56 0,0 0-35 0,0 0-28 0,0 0-25 16,0 0-20-16,0 0-5 0,0 0 5 15,0 0 0-15,0 0-4 0,123-31 2 0,-94 27-2 16,0-1-13-16,1-2-43 0,-2 1-60 0,2-2-101 16,-1-2-126-16,-2 0-218 0,-5 2-229 15,-8 1-59-15</inkml:trace>
  <inkml:trace contextRef="#ctx0" brushRef="#br0" timeOffset="14194.5105">1943 5968 90 0,'0'0'773'0,"0"0"-89"0,0 0-170 0,0 0-140 0,0 0-88 0,0 0-65 16,0 0-52-16,0 0-33 0,0 0-30 0,0 0-27 0,0 0-28 0,0 0-19 0,0 0-17 0,-34-39-7 0,34 39-4 16,0 3-11-16,0 4 8 0,0 4 3 0,0 4 4 15,0 2 6-15,3 1-4 0,0 4-2 0,-2 0-2 0,4 1-2 16,-2 2-2-16,-1 1 4 0,-1 2 1 0,-1 3 1 15,0-2 1-15,0 3 4 0,0-3-2 0,-1 0 3 16,1-7-6-16,0-1-11 0,0-7-15 16,0 0-13-16,0-2-23 0,1-3-36 0,3-1-65 15,-2-2-109-15,0-4-363 0,-2 0-1026 16</inkml:trace>
  <inkml:trace contextRef="#ctx0" brushRef="#br0" timeOffset="14562.2308">2132 5886 1824 0,'0'0'931'0,"0"0"-818"15,0 0-35-15,0 0-19 16,0 0 0-16,0 0-16 0,0 0-28 0,0 0-28 16,0 0 15-16,0 0 16 0,0 0 7 0,0 0 29 15,0 0-11-15,0 0-15 0,95 97-7 0,-93-69-9 16,-2 6-1-16,1 0 3 0,-3 0 5 0,-6-2-7 15,1-2-7-15,-2-5-1 0,0-3-6 0,-1-2 6 16,1-2 0-16,0-3-1 16,1-1 2-16,5-4-4 0,0-2-1 0,3-2 1 0,0-2 0 15,4-3 2-15,4 1 7 0,3-2 5 16,2 0 7-16,7-2 4 0,0-4-4 0,5-2-4 0,2 0-6 16,-1 0-5-1,-1-1 3-15,1 0-2 0,-3-1 2 16,-2 2 7-16,0 0 1 0,-4 2 1 0,-3 0-1 15,-1 1-6-15,-3 1-5 0,-3 2-2 0,-1 1-1 0,-4-1 1 0,-2 2 3 16,0 0 2-16,0 0-2 0,-1 0-1 16,0 0-4-16,1 0-1 0,-2 0-2 15,1 0-5-15,-1 2-1 0,1-1-7 0,-2 3-2 16,-5 0-20-16,0 2-41 0,-3 2-88 0,1-2-212 0,5-2-934 0</inkml:trace>
  <inkml:trace contextRef="#ctx0" brushRef="#br0" timeOffset="15997.1735">1164 6933 2743 0,'0'0'90'0,"0"0"-7"16,0 0 6-16,0 0-1 15,0 0-20-15,0 0-30 0,0 0-20 0,0 0-28 0,0 0-3 16,0 0 11-16,0 0 2 0,0 0 16 16,0 0-3-16,0 0-4 0,9 63-1 15,-9-41 3-15,0 4-2 0,0 1-1 0,0 1 2 16,-4 0-2-16,-2-2 1 0,2-1 4 0,-3-4-2 0,-1-2 3 16,4-4 0-16,-2-2-4 0,3-3 9 0,-1-4 10 15,-1-2 12-15,3-2 11 0,0-2-8 16,-4 0-12-16,4-2-15 0,-3-5-12 0,2-1-1 15,1-4-2-15,-4-3 0 0,3-2-6 0,0-4 1 16,-2 0 2-16,4-4 1 0,1-2 6 16,0-1-6-16,0-4-4 15,0 0 2-15,5-1-4 0,-2-2 5 0,1 0-1 16,4 1 0-16,-1-1 2 0,2 1-4 0,2 1-2 0,0 2 3 16,1 1 0-16,5 2 1 0,-3 3 1 0,4 4 1 15,-2 2-6-15,1 4 5 0,0 2-5 0,-4 4-2 16,-1 4 5-16,0 2-6 0,2 3 2 0,-2 0 1 0,-2 5-4 15,0 3 6-15,0 5 0 16,-1 3 3-16,-4 4-2 0,3 3 2 0,-3 2 2 0,-3 4-1 16,-2 3 2-16,0 3-7 0,-6 0-1 15,-1 1 3-15,-1-1-2 0,-6-1 5 16,2-2 0-16,0-2-2 0,-5-4 6 0,5-4-8 0,-1-2 2 16,-3-4 2-16,4-3-4 0,3-3 7 15,0-2 2-15,5-3 4 0,-5-2 3 0,7 0 2 16,1-2-1-16,0-1-1 0,1 0 2 0,0 0-8 15,0 0-4-15,0 0-4 0,0 0-13 0,0 0-1 16,0 0-5-16,0 0-9 0,1 0-1 16,0 0-19-16,0 0 9 0,1 0 11 0,7 3 11 15,-1 1 25-15,2 0-2 0,4 1-1 16,3-1 4-16,3 0-1 0,4 1 1 16,8-4 2-16,6 0-11 0,5-1-2 0,2-1 0 0,-10-2 0 15,-4-3 8-15,-2-1 3 0,0-3-1 0,-6 1 2 16,-2-1 1-16,-2 0-6 0,-3 1 8 0,-2-1-3 15,-3-4 2-15,1 0 3 0,-2-1-4 0,-2-2 3 16,-1 4-2-16,-3-3 6 0,-4 3-2 0,0-1 0 16,0-1 5-16,-1 1-2 0,-7 3 5 15,4 0-2-15,-4 2-3 0,0 0-2 0,-1-1 0 0,-1 3 3 16,-1 0 0-16,-2 2-4 0,1 2-7 16,-3 0-6-16,1 3 1 0,0 0-1 0,-1 0 1 15,2 5 0-15,0 1-5 0,0 2-2 16,2 3 2-16,1 1-3 15,0 3 7-15,1 1-1 0,3 2 0 0,-1 1 1 0,5 0-7 16,2-1 0-16,0-1-2 0,1 0 0 0,8-1 1 16,3-1 4-16,2 0-1 0,5-1 0 0,4-5 3 0,2-2-2 15,5-3 1-15,0-2-14 0,1-2-7 16,0 1 3-16,3-8 3 0,-1-1 13 0,2-2 8 0,-3-2-2 16,-1 1-3-16,-2-2 2 0,-4-1-3 15,-3 0 3-15,-1 2 2 0,-7-1 0 16,-1 2-6-16,-6 1-26 0,0 1 14 0,-4-4-1 15,0 2 16-15,-1-1 28 0,-2 1-10 0,0 2 1 16,-5 0-4-16,1 1-2 0,-4 0 0 0,-2 1-3 16,-2 3 0-16,-2-1-4 0,-1 4-2 15,-2 1 1-15,4 0-1 0,2 0 3 0,3 0-3 0,3 0-8 16,-1 5-11-16,3 2 4 0,-4 4 3 16,-1 4 4-16,2 1 13 0,0 0-11 15,5 2-5-15,1-1 1 0,4-2-6 0,5-1-3 0,6-3-1 16,-1-3-1-16,3-3 2 0,2-4 1 0,-2-1 0 15,1 0 0-15,1-4-4 0,0-6 2 16,-1-1 5-16,-4-2 4 0,5-3 5 0,-6-1 3 16,4-2 1-16,-5-3 0 0,2 2 2 0,-4-4 1 15,0-1 3-15,-3-1 3 0,2-1 1 16,-2-3-2-16,-3 0 4 0,2 2 2 0,-4-1 8 16,-2 1 3-16,0 5 1 0,-1-1-1 0,-5 3-2 15,1 1 4-15,-1 5 8 0,2 2 5 16,-2 5 6-16,5 3 0 0,-1 1-6 0,2 4-12 15,0 0-10-15,-1 0-10 0,1 0-8 0,0 0-6 16,0 0-5-16,0 5-10 0,0 2-1 0,-2 6 5 16,1 6 6-16,-1 4 7 0,2 5 4 0,0 2-2 15,0 3 0-15,0-1 0 0,0 5-1 16,3-1 2-16,-1 5-2 0,-2-3 1 0,1 3 0 16,0-4 0-16,1-1 2 0,-2-2 0 15,0-2 0-15,4 0-1 0,0-6-6 0,-1-3-10 0,5-1-31 16,-1-3-54-16,1 0-98 0,-2-8-365 0,-2-4-1064 15</inkml:trace>
  <inkml:trace contextRef="#ctx0" brushRef="#br0" timeOffset="20223.3819">2808 5832 0 0,'0'0'315'0,"0"0"80"0,0 0-65 0,0 0-15 15,0 0-65-15,0 0-42 0,0 0-35 16,0 0-32-16,0 0-25 0,0 0-22 0,0 0-15 0,0 0-13 15,-5-9-11-15,5 9-7 0,0 0-6 0,0 0-7 16,2 0 1-16,-2-1-1 0,2 0 5 16,0-3 19-16,2-2 12 0,3-2 3 15,1-2-8-15,2-2-21 0,2-1-19 0,4-1-6 0,-1-2-2 16,2-1 1-16,2-1 3 0,2-3 6 0,2 0-1 16,2-4-2-16,2 0 0 0,3-1-5 15,3-4 0-15,4 3 0 0,1-4-1 16,2-1-2-16,1-1-1 0,2-3-1 0,3-1 0 15,1 0-1-15,0-1 0 0,0 2-3 0,3-4 0 16,-1-1 1-16,4-2-1 16,3-2 2-16,1-3-6 0,4-1 0 0,3-1 1 0,0 0-3 15,4 0 5-15,1-1-3 0,-1 2 0 16,-1 1 1-16,-2-2-4 0,-3 1 5 0,0 0-1 0,-1 2 2 16,-1 0 2-16,-1 3-4 0,-2 0-1 0,-1 1 0 15,0-1 3-15,0 1-2 0,0-1 0 16,0 1-2-16,0 1-6 0,-3 4 3 15,-3 2-1-15,-4 2 0 0,1 2 5 16,-6 2-3-16,-1 1 4 0,-5 0-1 0,-2 4-3 0,-2 1 1 16,-2 2-3-16,-2 2 2 0,-1 2 0 0,-3 1-1 15,-2 0 0-15,0 3 0 0,-5-1-1 0,1 2 1 16,-1 2-1-16,-4 3-1 0,-2 2-2 0,-1 0 2 0,-4 3 0 16,0-1 0-16,-4 3 8 0,-1 0-7 15,0 1 1-15,0 0 3 0,0 0-6 0,0 0 4 16,0 0 0-16,0 0-1 0,0 0 2 15,0 0-1-15,0 0 0 0,0 0-1 0,0 0 5 16,0 0-6-16,0 0-3 0,0 1-2 16,-1-1-6-16,1 1 6 0,-1-1-1 0,1 1 0 0,-2-1 5 15,0 1-8-15,0-1 0 0,2 2-2 0,-2-1-7 16,0 2 3-16,-4 3 2 0,-1 2-2 16,-3 2-13-16,-1 1-22 0,1-2-33 0,0 4-52 15,-1-4-86-15,5 1-316 0,2-6-1073 0</inkml:trace>
  <inkml:trace contextRef="#ctx0" brushRef="#br0" timeOffset="21497.1298">6864 2598 0 0,'0'0'0'0,"0"0"0"0,0 0 346 0,0 0 45 0,0 0-63 16,0 0-40-16,0 0-67 0,0 0-70 0,0 0-33 16,0 0-31-16,0 0-4 0,0 0 0 15,0 0-9-15,-91-80-1 0,84 78-8 0,-4-1-4 16,1 2-8-16,-2 1-7 0,-2 0-6 0,-3 0-9 0,-3 0-3 16,0 4 0-16,0-2 0 0,-3 3 7 15,-1 0 6-15,-2 2-5 0,-2 1-1 16,3-2-10-16,-4 1-5 15,0 1-2-15,-2 2 2 0,1-2 5 0,-2 2 4 16,1 0 2-16,-2 2-2 0,3 1-7 0,-1-1-1 0,3 0-4 16,0 0 1-16,2 1-2 0,1-1-1 0,2 1 1 0,3-1 0 15,-1 3 2-15,1 1-3 0,0 0-3 0,1 4-2 16,0-1-6-16,0 1 6 0,0-1-7 16,5 2 1-16,-4 2 1 0,4 1-8 0,-3 2 8 15,2 3 3-15,-3 1-3 0,0 3 8 0,-2 0-9 16,3 3 2-16,-1 1-2 0,1-1-4 0,-1 1 7 15,1-1-4-15,1-3 3 0,-1 1 1 16,3-2-3-16,-3 1 1 0,4 2 0 0,-4-1 4 16,4 1 0-16,1-2-1 0,2 0 0 0,1-4-4 15,1 0 1-15,5-1-2 0,-1 0 2 0,2-1 3 16,1 3 1-16,1 1 0 0,0 0 0 16,1 1-3-16,2 0 1 0,1 1-1 0,-1-1 0 0,4 0-1 15,-2 0-1-15,0 3-2 0,-2-3 1 16,3 2 0-16,0 3 0 0,0-3-1 0,2 2 2 15,0-3-2-15,-1 0-2 0,3-1 0 16,2-3-2-16,-2-2 4 0,4-1-3 0,-1 1 2 16,5-2-2-16,-1 0-2 0,3-1 3 15,4-4 1-15,-2 1 1 0,3-1 4 16,1-1-1-16,5 0 2 0,3-2 0 0,0-2-2 0,2 3 1 16,3-2 3-16,4-1 2 0,4 1 5 0,-1-4-2 15,7 1-4-15,0-2-1 0,3-2-1 16,0-1 1-16,2-2 0 0,-4-1-2 0,0-1-7 15,2-1 6-15,-4-2 1 0,2 0 2 16,2-2 10-16,-2-5-8 0,0-1-2 0,0-2-1 16,0-2-5-16,-2-1 6 0,3-4-2 0,-1-3 2 15,-2 1-2-15,-1-3-2 0,1-2 0 0,0 4 0 16,-2-6 4-16,0 1-3 0,1-1-2 0,-2-4-1 16,1-1-5-16,0-2 5 0,0 0 2 15,0-4 1-15,0-2 6 0,-2-1-4 16,3-3 1-16,-2-5 0 0,1 1-1 15,-3-4 0-15,-1-2 1 0,-1-3 0 16,-2-3-2-16,-1-3 0 0,-3-1-1 0,-1 0 0 0,-3 2 2 0,-4 0 2 0,-1 3-2 0,-8 0-1 16,-1 4-1-16,-3 0-2 0,-8 3 1 15,-2 3 2-15,-6-2-3 0,-2 1 2 0,-3 1-2 16,-7-1-2-16,-8 5 2 0,-1 4-1 0,-5 3 0 16,-4 2-2-16,-4 1 2 0,-4 2-3 15,0 1-5-15,-3 1 1 0,0 3-3 16,-2 0 4-16,2 3 2 0,2 1 0 0,-2 0 6 0,-1 3-7 15,-2 2 1-15,-3-1 0 0,0 3-3 0,-3 1 3 16,-1-2 0-16,2 3-1 0,-2 3-3 16,0-3 7-16,0 6-3 0,4-2 0 0,-2 3 6 15,6 0-10-15,-3 0 3 0,2 4 0 0,-3-1-8 16,2 2 7-16,-2 1-1 0,-1 0-2 16,-1 4 6-16,2 4-7 0,0 1-12 0,2 3-6 15,3 4-17-15,4 1-24 0,-2 3-25 0,0 2-46 16,4 4-90-16,7-6-343 0,13-6-943 0</inkml:trace>
  <inkml:trace contextRef="#ctx0" brushRef="#br0" timeOffset="22044.6661">4877 3614 1655 0,'0'0'262'0,"0"0"-26"15,0 0 41-15,0 0-22 0,0 0-68 16,0 0-53-16,0 0-58 0,0 0-47 0,0 0-27 0,0 0-13 16,0 0 6-16,0 0 15 0,0 0 11 15,0 0 9-15,25 2-2 0,7-2-6 0,0 2-7 16,6-1-4-16,0 1-3 0,-1-2-1 0,5 1 4 16,0-1-4-16,0 0 1 0,0 0 1 15,0 1-6-15,-4-1 5 0,-2-1-2 0,-3 1-2 16,-3-1 3-16,-5 1-7 0,-5 0-7 15,-7 0-12-15,-2 0-26 0,-2 0-20 0,-4 0-37 0,-3 2-37 16,-2 0-41-16,0 1-90 0,-2 1-272 16,-2 0-488-16,2-2 117 0</inkml:trace>
  <inkml:trace contextRef="#ctx0" brushRef="#br0" timeOffset="22312.9308">5450 3693 1130 0,'0'0'407'15,"0"0"-53"-15,0 0-71 0,0 0-22 0,0 0-87 16,0 0-65-16,0 0-50 0,0 0-27 0,0 0 8 16,0 0 16-16,0 0 13 0,0 0 13 0,0 0-25 15,0 0-18-15,-26 121-7 0,19-91-6 16,-2 3 2-16,-2 1-4 0,0 1-4 0,-3 4 3 16,2-3-5-16,-2 2-2 0,0-4-4 0,2-2-7 0,1-3 1 15,2-4 1-15,0-2-1 0,3-2-3 16,0-5 0-16,1 0-1 15,0-3 1-15,1-1 3 0,0-3-1 0,2-3-1 0,1-2-2 16,1-1-4-16,0-3 3 0,0 0-2 16,0 0-4-16,0 0-12 0,0 0-30 15,2-2-18-15,3-3-50 0,2-1-108 0,1-1-417 16,0 1-996-16</inkml:trace>
  <inkml:trace contextRef="#ctx0" brushRef="#br0" timeOffset="23046.966">6321 3210 2744 0,'0'0'109'0,"0"0"-4"0,0 0 7 0,0 0-6 0,0 0-28 0,0 0-27 0,0 0-37 16,0 0-15-16,0 0-5 0,0 0 4 15,0 0 8-15,0 0 3 0,0 0-1 0,26 68 1 16,-24-45-6-16,2 2 8 0,-4 2 1 0,0 0-4 16,0 2 0-16,1-1-3 0,-1-1-1 15,0-2 2-15,0-3 2 0,0-5-1 0,0-3-2 16,0-5-2-16,0 0-1 0,0-3 3 0,-1-2 2 16,-1 0 5-16,0-2 6 0,1-2 7 15,0 0 11-15,0 0 11 0,0 0-4 0,-3-3-10 16,-1-3-11-16,0-2-12 0,-1-3 0 0,-2-2 3 15,4-4-5-15,-2-2-3 0,3-5-2 0,-2-5-9 16,2 2 2 0,3-5 1-16,0 0-10 0,3 0 5 0,4-2 1 15,3 1 1-15,2 0 6 0,5-1-3 16,2 3-3-16,2 1-1 0,2 3 1 0,2 4 2 0,0 3 1 16,-3 4 2-16,1 2-2 0,-5 3-1 0,0 3 4 0,-4 3-1 0,-2 2 5 15,1 3-7-15,-3 0-3 0,1 6-3 0,1 4-4 16,-3 4 4-16,-1 4 5 0,-4 4 4 0,2 3-1 15,-6 7 1-15,0 1 0 0,-8 0 1 16,-1-2 3-16,-1-3-1 0,-2-6-2 16,1-1-2-16,-3-1 0 0,1-4 1 15,2-3 3-15,0-2-1 0,4-1 2 0,4-6-4 16,2-1-1-16,1-2-1 0,0-1-4 16,0 0 0-16,3 0 4 0,5-3 2 0,5-1 1 0,3-2 3 0,3-1-2 0,2-1-1 15,1 2 1-15,-1 0-2 16,0 2 1-16,-1 0-2 0,0 4-7 0,-5 0-3 15,1 0-1-15,-4 1 3 0,3 6 10 0,-3 2 3 16,0 1 1-16,-2 3-4 0,-1-1-4 0,-1 5 4 16,-5 0 0-16,-1-1 1 0,-2-1 0 0,0 2-1 15,-3-1 3-15,-6-1 3 16,1-3 1-16,-2 2 0 0,-3-1-3 0,0-1 1 0,-5-3-3 0,1 0 3 16,-3-1 3-16,4-2 4 15,-2 0 3-15,-1-2 0 0,1-1-4 0,0 0-6 16,1-1-1-16,-3-1-3 0,3-1 1 0,5 0-5 15,2 0-7-15,1-2-9 0,2-2-20 0,3-2-28 16,3-2-37-16,1-2-60 0,0-2-109 0,1 4-315 16,3 2-776-16</inkml:trace>
  <inkml:trace contextRef="#ctx0" brushRef="#br0" timeOffset="23445.6117">6900 3270 1989 0,'0'0'249'0,"0"0"-26"0,0 0-45 16,0 0-27-16,0 0-27 0,0 0-38 15,0 0-31-15,0 0-21 0,0 0-19 0,0 0-8 0,120-27-3 16,-94 23-2-16,1-1-1 0,1 2-4 16,3-1-9-16,-1 0-24 0,1-3-40 0,-1 0-51 15,-3-2-53-15,2 0-46 0,-6-4-8 16,-1 1 20-16,-2-4 36 0,-3 0 63 0,-6 1 48 15,-2 0 39-15,-7 2 49 0,0 0 57 0,-2 2 54 0,0 1 56 16,-2-1 37-16,0 2-4 0,-6 2-13 16,6 1-27-16,0 0-27 0,-2 2-21 15,2 1-25-15,1 1-15 0,1 0-15 16,0 2-14-16,0 0-14 0,0 0-17 0,0 0-17 0,0 0-12 16,0 2-6-16,0 2-1 0,-1 3 1 0,1 5 4 15,0 2 4-15,0 6 0 0,1 1 0 0,-1 4-3 16,0 3 0-16,0 3 1 0,0 2 1 15,0 1 1-15,0-1 1 0,-1 2-3 0,0-2 1 16,-1-1 1-16,-2-3-2 0,4-1 1 0,0-6-1 16,0 1-8-16,0-5-8 0,0-3-18 0,0-2-23 15,4-4-26-15,-1 0-38 0,-1-4-49 0,4-4-84 16,-3 0-285-16,-1-1-956 0</inkml:trace>
  <inkml:trace contextRef="#ctx0" brushRef="#br0" timeOffset="23839.6135">7623 2959 1569 0,'0'0'607'0,"0"0"-379"0,0 0-27 16,0 0-23-16,0 0-23 0,0 0-30 16,0 0-43-16,0 0-35 0,0 0-22 0,0 0-13 15,126-59-5-15,-114 69-2 0,1 4 3 16,0 4 0-16,-3 3 4 0,-2 5 3 0,-3 3 0 15,-2 3 2-15,-3 5-2 0,0 3-7 0,-5 0 1 16,-4 0-3-16,-2-3-2 0,0-3 5 16,-5-1 0-16,4-5-1 0,-1-4 0 0,-2-3-5 15,2-4-2-15,3-2 2 0,0-4-2 16,0-4 0-16,6 0 1 0,0-3-2 16,3-3 0-16,1 1-2 0,4-2 3 0,3 0 4 15,9-2 3-15,2-4 5 0,5-2-3 16,1-1-1-16,5 0-4 0,1-2 1 0,0 1 0 15,1-1 0-15,-2 4-1 0,-5-1 3 16,1 1-1-16,-4 0-1 0,-2 0 0 0,-6 4-2 0,-1-1 0 16,-4 3-1-16,-6 0 1 0,0-1 3 0,-2 2-1 0,0 0-2 0,0 0-1 15,0 0-5-15,0 0-6 0,-1 0-5 16,-1 4-3-16,0 0-14 0,-7 1-29 0,1 2-57 16,-3 1-125-16,2-2-669 0,4-1-765 0</inkml:trace>
  <inkml:trace contextRef="#ctx0" brushRef="#br0" timeOffset="24582.3641">6112 4086 2331 0,'0'0'467'0,"0"0"-345"0,0 0-36 0,0 0-16 0,0 0-14 0,0 0-17 16,0 0-24-16,0 0-17 0,0 0-17 15,0 0 7-15,0 0 9 0,0 0 8 16,0 0 16-16,7 62-1 0,-5-40-4 0,-1 1 4 0,0 0-7 15,-1-3-2-15,0 0-5 0,0-2-3 0,-1-2 5 16,-2-4 0-16,-1-1 1 0,1-2 0 16,2-2-2-16,-2-1 0 0,2-3 2 0,-1 0 1 15,2-2 7-15,-1-1 9 0,1 0 13 0,0 0 12 16,-1-1 2-16,0-5-12 0,0-2-15 0,-2-5-16 16,-1-1-11-16,2-2 1 0,2-6-2 15,0-1-3-15,2-5-2 16,6-2 0-16,1-3 0 0,3-1 1 0,-1 1 0 15,7 0 1-15,-2 3-1 0,5 1 3 0,-1 4-3 16,-2 3 0-16,2 4 1 16,-2 4 1-16,1 2 3 0,-6 4 1 0,-1 3-3 15,-1 4 1-15,-3 1-6 0,1 1 1 0,-1 5 0 0,-4 4-4 0,3 3 5 16,-5 4 2-16,2 1 2 0,-4 4 2 16,2 2 4-16,-8 1-2 0,-1 1 1 0,-2 1 3 0,-1-4-6 0,-1-3 2 15,1-2-1-15,3-6-2 0,-1-2 2 16,5-3-2-16,0-3 1 0,1-2-1 15,2-2-4-15,0 1-2 0,5-1 2 0,1 0 2 0,4 0 4 16,5 0 5-16,3 0-2 0,5-1-2 0,-1-2 1 16,3 1-1-16,1 0-1 0,-4 1 1 15,2 1-3-15,-4 0 0 0,0 1 1 0,-3 5-2 16,1 0 2-16,-5-1-2 0,2 3 1 0,-5 0 2 16,-4 0-1-16,2 3 0 0,-3-1 0 15,-2 1-1-15,-3 0 0 16,1 0 3-16,-1 0 0 0,-7 0 2 0,-1 0 3 15,-2 1 0-15,-2 0 1 0,-2-1 0 0,2 1 1 0,-6-1-2 16,1-2 0-16,1 0-1 0,-1-1 0 0,-2-3-3 16,2 0 0-16,-1-2-5 0,0 1-11 0,-2-2-16 15,4-2-30-15,2 0-52 0,3-2-110 0,2-3-440 16,7 1-997-16</inkml:trace>
  <inkml:trace contextRef="#ctx0" brushRef="#br0" timeOffset="24838.3384">6754 3898 2510 0,'0'0'218'0,"0"0"-26"15,0 0-51-15,0 0-13 0,0 0-20 16,0 0-32-16,0 0-30 0,0 0-20 0,0 0-3 16,0 0 12-16,0 0 6 0,0 0 6 0,0 0-3 15,0 0-14-15,31 54-7 0,-26-38-3 16,-3 3-6-16,0 0-1 0,-2 1-2 0,0 0-2 15,1 3 1-15,0 0-2 0,-1 1 0 0,0-3-2 16,0 1-2-16,0-3-1 0,0-1-2 0,0 0 2 16,-1 0 0-16,1-2 2 15,-1-1-4-15,-1-2-6 0,0-2-12 0,2 0-14 16,0-2-21-16,0-2-34 0,0 0-49 0,0-1-72 16,3-4-138-16,-2-2-704 0,1 0-616 0</inkml:trace>
  <inkml:trace contextRef="#ctx0" brushRef="#br0" timeOffset="25878.1329">7084 3963 2556 0,'0'0'298'0,"0"0"-72"0,0 0-69 16,0 0-34-16,0 0-31 0,0 0-28 0,0 0-27 15,0 0-21-15,0 0-9 0,0 0-2 0,0 0 4 16,0 0 4-16,0 0 2 0,-6 67-5 15,4-51-3-15,1 2-3 0,1 3 0 0,1-3-2 16,-1 2-1-16,0-2 1 0,2-2 0 16,1 0 2-16,4-5 0 0,0-1-3 15,1-2 0-15,-1-2 0 0,1-3-1 0,1-1 0 0,1-1-1 16,-2-1-2-16,-1-1 0 0,5-4-1 0,-5-3 2 16,1-3 2-16,1-1 3 0,0-1-2 0,-4-2 0 15,3 1 0-15,-2-1-5 16,-2 1 4-16,3-1 2 0,-3-1 0 15,2 4 2-15,-3 1-1 0,-2 0-2 0,1 2 2 16,1 3-2-16,-2 1 2 0,-1 2 0 0,1 2 3 0,-1 1 0 16,0 0-1-16,0 0 2 15,0 0-2-15,0 0 0 0,0 0-7 0,0 0-7 0,0 1-4 16,0 4-1-16,0 2 5 0,2 1 7 0,0 2 2 0,4 2 3 16,-2 0-2-16,2 0-1 0,-2-1 1 0,3 1 0 15,0-3-1-15,-1-1 2 0,3-2-2 16,1-2-4-16,-1-1 4 0,0-3 0 0,0 0 2 0,0 0 5 15,-1 0-6-15,5-5 0 16,-7-1-1-16,4-1-5 0,-1 0 4 0,0-2 2 0,1 0 1 16,0-1 2-16,-1 1-3 0,2-2-1 0,-1 2 0 15,0-3 0-15,1 3 2 16,-2-1-2-16,-1 0 0 0,-4 1-4 0,4 2 6 0,-5 0 1 16,0-2 0-16,2 2 4 15,-4 1-3-15,0 1 0 0,0-1-1 0,0 1 0 0,-1 0 1 0,1 0-1 16,-1 0-1-16,0-1-3 0,3 1 1 0,-3-1 0 15,0 2 0-15,0-2 4 0,0 1-1 16,0 0-1-16,0 0-1 0,0 0-5 0,0 1 5 16,0-1 0-16,0 1 1 0,0 0 5 15,0 2-5-15,0-1 0 0,0 1 0 0,0-1 0 0,0 3-1 16,0-1 1-16,0 0 2 0,0 1-7 16,0 0 6-16,-3 0 1 0,3 0-1 15,0 0 10-15,-1 0-10 0,1 0-2 0,0 0 1 0,-1 0-8 16,1 0 7-16,-1 0 3 0,1 0-1 15,0 0 4-15,0 0-7 0,0 0-1 0,0 0 1 16,0 0 1-16,0 0 1 0,0 0 0 16,0 0-2-16,0 0-7 0,0 0 7 0,0 0 0 0,0 0 1 15,0 0 5-15,0 0-2 0,0 0-2 16,0 0-1-16,0 0-4 0,-1 0 6 0,1 0-1 0,0 0 2 16,0 0 3-16,0 0-3 0,0 0 0 15,0 0 1-15,0 0 1 0,0 0-2 0,0 0 1 16,0 0-5-16,0 0-3 0,0 0 4 0,0 0-1 15,0 0 2-15,0 0 3 0,0 0-4 16,0 0-1-16,0 0 0 0,0 0-3 0,0 1 2 16,0-1 1-16,0 0 1 0,0 0-1 0,0 0-1 15,0 0 2-15,0 0 0 0,0 0 4 0,0 1-3 16,0-1-2-16,0 0-1 0,0 0-7 16,0 0 6-16,0 0 4 0,1 0 0 0,-3 0 7 15,2 0-8-15,0 0-1 0,-1 2-1 0,0 0-2 16,-2 2 6-16,0 2 1 0,0 1 0 15,-5 0 1-15,4 2-1 0,-2 1-2 16,-1-1 1-16,3 2 4 0,-4-1-4 0,4 2-2 16,-3-1 1-16,4 4-9 0,-3 0 9 15,5-2 2-15,-1 1-1 0,0 0 6 0,2-1-6 0,0 0-2 16,0-1 1-16,4 0-2 0,2-1 3 0,-1-1 0 16,4-2 1-16,2-1-1 0,5-1 7 15,1-1 3-15,6-3 0 0,1-2 2 0,6 1-10 16,1-4-11-16,1-4-8 0,5-1-31 0,-6-1-32 15,0-4-67-15,-3-2-195 0,-7 3-832 0,-8 5-611 0</inkml:trace>
  <inkml:trace contextRef="#ctx0" brushRef="#br0" timeOffset="28657.9514">2937 6577 0 0,'0'0'290'15,"0"0"138"-15,0 0-40 0,0 0-83 16,0 0-53-16,0 0-28 0,0 0-29 0,0 0-32 16,0 0-35-16,0 0-32 0,0 0-22 15,0 0-15-15,-20 0-5 0,20 0 1 0,0 0-4 16,1 0-2-16,-1 0-9 0,0 0-6 0,1 0-4 15,-1 0-3-15,0 0-3 0,1 0-5 0,-1 1-7 16,1-1-6-16,-1 1-4 0,2 0-2 0,2 0 14 16,2 2 15-16,6 1 8 0,2-3 10 0,3 3-10 15,5-3-13-15,2 1 1 16,7 1-5-16,5-3-2 16,2 0 1-16,4 0-6 0,4 1-2 15,4-4-1-15,2 0 2 0,5-1 1 16,1 2 0-16,8-5 6 0,-1 2-3 0,4-1 0 0,2-1-2 15,3 0-3-15,2-1-3 0,2 0-1 0,0 0 0 0,5-1-1 0,0 1 0 16,0 1-1-16,0-2 0 0,-1 0 1 0,-3-1-3 0,0 2 0 0,-1-1 0 16,-5-1-1-16,-1 2 3 15,-1-2-1-15,-4 1-1 0,-5 1 1 0,-6 0-3 0,-6 1 3 16,-3 0 1-16,-6 2-4 0,-8 0 7 0,-4 0-2 16,-3-1 2-16,-4 2 1 15,-5 0-5-15,-1 1 0 0,-1-1-1 0,-4 1-1 16,0 2 1-16,-1-2 0 0,-1 0 0 0,-3 2-1 0,3 0 2 15,-3-1-3-15,0 1 0 0,1-1-1 16,0 1-1-16,0 0 3 0,0 0 0 16,-1 0-1-16,-2 0 4 0,2-1-5 0,-2 2 0 0,-2 0 2 15,-1 0-5-15,1 0 4 0,-1-1-1 0,-1 1 1 16,0-1 0-16,0 0 1 0,0 1-1 16,0 0-2-16,0 0-1 0,0 0-7 15,-1 0-4-15,-1 0-4 0,1 0-6 16,0 0 0-16,0-1-6 0,-3 1-24 0,-1 0-19 0,0-1-34 15,-1-1-43-15,-4 1-52 0,-1 0-140 16,3 0-358-16,5 1-820 16</inkml:trace>
  <inkml:trace contextRef="#ctx0" brushRef="#br0" timeOffset="28954.2129">5017 6031 1070 0,'0'0'427'0,"0"0"-20"0,0 0-58 0,0 0-50 0,0 0-65 0,0 0-55 15,0 0-51-15,0 0-44 0,0 0-36 0,0 0-32 16,0 0-22-16,0 0-12 0,0 0 3 16,0 0 4-16,-17-20 9 0,31 29 10 0,-1-1-1 15,6 2 3-15,4 2-1 0,1-2 1 0,4 1 1 16,1 0 0-16,3-1 2 0,1 2-2 15,0-1 1-15,-1-3-4 0,3 2-2 0,-3-1-2 16,-2-1-2-16,1-1 1 16,-2 1-1-16,-4-1 1 0,1-1 2 0,-3 2-2 0,-2 1 0 15,-4-4-7-15,0 2-11 0,1 1-24 0,-2-3-41 16,-2 1-55-16,3 0-97 0,-3 0-216 0,-4-2-524 16,-4-2-433-16</inkml:trace>
  <inkml:trace contextRef="#ctx0" brushRef="#br0" timeOffset="29283.0944">5709 6238 537 0,'0'0'868'0,"0"0"-499"0,0 0-100 0,0 0-33 16,0 0-52-16,0 0-40 0,0 0-19 16,0 0-19-16,0 0-18 0,0 0-18 0,0 0-10 15,0 0-8-15,-125 54-4 0,108-37-5 0,-1 1-8 16,-5 4-6-16,2 1-10 0,-2 4-2 0,-5 1-4 0,1 2-4 15,0 1 3-15,-2 1-2 16,5-3-2-16,-3 1-1 0,5-2 1 0,0-2-1 16,2-6 3-16,3-3 3 0,2-3 0 0,1-3 4 15,4 0-4-15,1-3-3 0,5-1-3 0,-1-1-8 16,2-2 4-16,2 1 1 0,1-3-1 16,0-1 4-16,0-1 0 0,0 0 2 0,0 0 1 0,0 0 2 15,0 0-4-15,0 0 0 0,0 0-2 16,0 0-9-16,0 0-1 0,0-1-18 0,1-1-25 15,0-1-52-15,5-2-72 0,-1-1-165 16,2 0-693-16,-2 1-608 0</inkml:trace>
  <inkml:trace contextRef="#ctx0" brushRef="#br0" timeOffset="30237.4622">7370 5464 0 0,'0'0'244'0,"0"0"148"0,0 0-78 0,0 0-60 16,0 0-40-16,0 0-16 0,0 0-25 0,0 0-22 15,-120-40-31-15,102 39-29 0,-4-2-16 16,1 3-7-16,-2 0-1 0,-2 0 2 0,2 1 0 15,-4 2-10-15,3 0-9 0,2 1-4 0,-3 0-7 16,1 2-4-16,1 1-3 0,-2-1-3 0,0 3-4 16,-1-1-4-16,1 0-3 15,-3 2 0-15,4 0-2 0,-2 2 0 0,0 1 1 16,-1 1 0 0,-2 0-2-16,-1 2-2 0,-1 1-2 0,1 1-3 0,-1 2 1 15,1 2-3-15,-1 0-1 0,0 3 6 16,0 0 2-16,-3 0 4 0,0 3 4 15,1-1-3-15,1 4 0 0,-3-2-2 16,6 4-5-16,-3 0 1 0,1 3 4 0,0 0 0 0,-2 2 3 16,5-1-1-16,3 0-7 0,-2-1-1 0,5-1-7 0,3-1-3 0,-1-1 1 0,1 2-1 15,4 1 3-15,-3-2 4 0,3 4-1 0,-1-4 0 16,5 3 0-16,-3-2-1 0,4-1-1 0,3 1 2 16,-1-2 2-16,0 2-1 0,5-1 0 15,-1 1-2-15,4 0-4 0,0-2 5 0,0 2-4 16,4-2 1-16,1-1 0 0,3 2-6 0,1-3 4 15,1 1 0-15,5 0-1 0,-1 2 6 0,6 1-2 16,-1 0 1-16,4 0 1 16,5 1-2-16,-3 0 1 0,6-3 4 0,5-2 2 0,0 0 3 15,3-3-3-15,5-3-1 0,1-3-1 0,6-4 0 0,1-3 2 16,6 1 2-16,-3-5-2 0,5-3-2 16,2 0-1-16,1-6 0 0,3-2 2 15,0 1 3-15,1-7-2 0,3-5-1 0,-1 0-2 0,2-5-3 16,-4-3 1-16,3 0 1 15,-1-4 0-15,-1-2 0 0,-4-1-1 0,-1-1-3 0,3-2-2 16,-4-3 2-16,1-1 1 0,-1-1 0 16,0-2 1-16,0-2-4 0,2-2 2 0,-7-3 1 15,1-2 1-15,-4 0 3 0,-4-5-3 0,0-2 2 16,-4-2-2-16,-3-1 6 0,-5-3 0 0,-4 0 0 16,-3 0 2-16,-2 0-6 0,-6-2 4 15,-5 2 0-15,-4-1 0 0,-3 0 3 16,-4 0-5-16,-5 0-1 0,-3-1-1 0,-3-1-1 0,-10 3 1 15,-1 5 0-15,-6 0-2 0,-6 3-5 0,-2 3 1 16,-2 5-2-16,-2 2-1 0,-7 2 3 0,-1 4-3 16,-3 4 0-16,-6 4-1 0,-6 4-3 0,1 0 2 15,-3 4 0-15,-3 2 0 0,-1 2 1 16,1 3 1-16,-1 2-1 0,-1 1 1 0,1 4-2 16,1 2-3-16,-5 2-5 0,6 6-5 15,5 3-17-15,-3 5-24 0,3 5-42 0,0-1-79 16,5 7-164-16,15-5-688 0,9-6-650 0</inkml:trace>
  <inkml:trace contextRef="#ctx0" brushRef="#br0" timeOffset="30752.6151">6902 5782 0 0,'0'0'235'0,"0"0"344"0,0 0-70 16,0 0-91-16,0 0-81 0,0 0-64 15,0 0-51-15,0 0-54 0,0 0-46 16,0 0-37-16,0 0-27 0,0 0-14 0,0 0-10 16,0 0-8-16,-94-71-7 0,72 75-1 0,2 3-2 0,-3 3 1 15,-3 3 2-15,0 2-5 0,1 4 1 16,0 2 1-16,-3 4-2 0,4 4 3 0,-3 2-4 15,4 2-4-15,2 2 0 16,1 2-2-16,2-2-2 0,6 0-3 0,3-2 2 0,6-4 1 16,3-1 1-16,0-4 1 0,3-1 2 0,7-2 0 0,7-3 1 15,-2 0 3-15,6-4-2 0,2-1-1 0,1-3 1 16,2-3-2-16,0-2-1 0,1-1 2 16,-1-4-3-16,1 0 0 0,-4 0 1 0,3-1-6 15,-3-3-5-15,-2-2-16 0,-2 1-19 16,1-2-30-16,-2-2-45 0,-4 1-56 0,0 0-148 15,-5 1-547-15,-2 4-732 0</inkml:trace>
  <inkml:trace contextRef="#ctx0" brushRef="#br0" timeOffset="31024.4389">7038 6017 2430 0,'0'0'213'0,"0"0"-31"0,0 0-61 0,0 0-24 0,0 0-19 16,0 0-11-16,0 0-22 0,0 0-20 16,0 0-11-16,0 0-6 0,0 0-2 15,0 0 0-15,124-33-1 0,-105 31-1 0,1 1 1 0,0-2-1 16,-1 1-2-16,-1-1 2 0,-4 2-1 0,3-1-1 16,-5 2 0-16,-2 0 0 0,1 0-4 15,-1-2-7-15,1 0-18 0,-1-2-33 16,0 2-46-16,-1-2-67 0,2 0-154 0,-2 1-471 15,-5 1-769-15</inkml:trace>
  <inkml:trace contextRef="#ctx0" brushRef="#br0" timeOffset="31513.8981">7565 5748 1617 0,'0'0'382'0,"0"0"-70"0,0 0-44 16,0 0-81-16,0 0-66 0,0 0-41 0,0 0-30 15,0 0-19-15,0 0-10 0,0 0 1 16,0 0 0-16,0 0 1 0,0 0 3 0,0 0 0 16,-2 52 1-16,12-39 2 0,2-1-4 0,1 3-1 15,4 1-3-15,-3 1-4 0,4 2-2 16,1-1-1-16,-2 2-1 0,0-1-2 0,1-1-1 16,-1 1-4-16,-1 1 0 0,-1-1-1 0,-2 1 0 15,-3 0 1-15,-2-2 0 0,-3-2-1 0,2 0-1 16,-5-2-1-16,-2 0 1 0,0-2 2 0,-1 1 2 15,-4 0-1-15,-3-2 2 0,-1 1 0 16,-1-1-5-16,-4-1 5 0,-1-2-2 0,1-3 0 16,-3 1-3-16,-3-3 0 0,2 0-1 15,2-3-2-15,-3 0-2 0,1 0 3 0,4 0-3 0,-1-6 3 16,3 0-1-16,3-3-4 0,5-2-2 16,0-2-2-16,4-2-3 0,3-3 0 0,3-4 0 15,9-4 2-15,-1-3 0 0,7-5 5 0,3 0 3 16,1-2 0-16,4 2 4 0,-4 2-1 15,2 3 2-15,-4 3 4 0,-3 1 3 0,-1 2 5 0,-3 1 3 16,-3 4 2-16,-3 3-5 0,-2 1 4 16,-3 0-5-16,0 2 1 0,-4 1 2 0,0 2-3 15,-1 1-3-15,0 0-2 0,-2 1-1 0,-4 2-3 16,1 0-3-16,-3 1-1 16,-1 1-3-16,-3 1-4 0,-3 1-1 0,1 1-1 0,-6 0 1 15,-2 0 1-15,-4 7 1 0,2 1 0 16,-4 1-4-16,3 3-17 0,-3 1-33 0,1 0-64 15,4 3-121-15,4-3-598 0,8-3-866 0</inkml:trace>
  <inkml:trace contextRef="#ctx0" brushRef="#br0" timeOffset="32114.9506">6549 6675 1790 0,'0'0'296'0,"0"0"-80"0,0 0 10 0,0 0-34 15,0 0-39-15,0 0-38 0,0 0-40 16,0 0-22-16,0 0-15 0,0 0-4 0,-137-39 2 0,107 52 1 15,1 2 1-15,-3 4 0 0,4 2-5 0,-2 3-6 16,4 1-7-16,3 3-4 0,3-2-7 16,5 2-3-16,4-2 0 0,6-1-1 0,3 0-3 0,2-3-1 15,4-2-1-15,8-2 1 0,4-3 2 16,4-4-1-16,0-4 2 0,3-2 1 16,4-4 2-16,-1-1 1 0,2-1 0 15,2-5 2-15,-1-2-2 16,-2-3 0-16,-3 1-1 0,-2-4-3 0,0 1 1 0,-4 1 1 0,0 0 2 15,-6 1-3-15,-1 2 2 0,-2 2-1 0,-6 2 3 16,0 2 0-16,-1 1 1 0,-1 1-1 0,-1 1-6 16,0 0-3-16,0 0-8 0,0 1-4 0,-3 4-1 0,0 2 4 15,0 4 5-15,-3 0 3 0,3 3 2 16,-5-1-3-16,4 4 2 0,-4-2 1 0,2 2-2 16,-1 1 0-16,-3 0-7 0,2 1-18 15,1 0-18-15,2-3-34 0,-2 0-45 0,5-4-50 16,1-2-65-16,1-2-198 0,0-4-507 0,0 0-553 15</inkml:trace>
  <inkml:trace contextRef="#ctx0" brushRef="#br0" timeOffset="33417.69">6763 6738 1758 0,'0'0'339'0,"0"0"-45"0,0 0-85 0,0 0-45 0,0 0-46 0,0 0-33 15,0 0-23-15,0 0-17 0,121-32-13 0,-108 39-6 16,2 4-9-16,-1 3-3 0,-2 1-3 0,1 3-4 16,-5 3 0-16,0 0 2 0,-2 1 3 15,-4-1 1-15,-2-2 1 0,0-1 0 0,-2 0 0 16,-5-5 2-16,-2-1-3 0,-1-1 2 0,-1-2-2 16,1-4-2-16,-1 0 1 0,-2-1-2 0,1-3-1 15,1 0-1-15,4-1-4 0,-1 0-1 0,1-2 0 16,3-3-3-16,0 0 0 0,4-2-4 15,0 0-5-15,4 0-3 0,4-2 1 16,5 0 0-16,5-1 2 0,1-2 3 16,5 1-2-16,2-1 3 0,1 0-1 0,2-1 0 0,2-2 5 15,-1 0-1-15,0 0 1 16,1 0 3-16,-3 1-2 0,-3-1 1 0,1 2 0 0,-4-2 0 0,-2 2-1 16,-2 0 4-16,-5 2 0 0,-3 2 1 15,-2-1 5-15,-4 0 1 0,2 4 3 0,-4 0 3 16,-1-2 0-16,-1 2 3 0,0 0 1 0,0 4-1 15,0-2-1-15,-3 2-4 0,-1-1-2 0,0 2-3 16,2 0-2-16,-4 1-4 0,2 0-1 0,-4 2-3 16,-2 3-4-16,1 3 3 15,-1 1-2-15,-1 1 1 0,1 3 2 0,0 1 0 0,0 1-2 16,1 1 2-16,3 2-2 0,-1 0-1 0,0-1 2 16,3 3-1-16,2-2-1 0,2-2 1 15,0-2 0-15,1-3 0 0,4 0 2 0,3-4 0 16,1 0 0-16,3-2 2 0,4-3-3 0,-1-2 2 15,7 0-1-15,0-1 0 0,3-5 2 16,-2-1-1-16,5 0 1 0,0-4-2 0,-2-1-2 0,2-2-1 16,-1-1 1-16,-3 0 1 0,-4 0 0 15,0 0 1-15,-2 0 0 0,-5 0 2 0,-2 1 3 16,-1 0-1-16,-1 1 2 0,-3 0-1 16,-2 0-2-16,-3 2 3 0,0-1-1 0,-1 2 2 0,0 1 2 15,0 1 0-15,-1 0-1 0,0-1 1 16,-2 3-2-16,-3 1 0 0,4 0 1 0,-4 1 0 15,3 0-4-15,0 2 3 0,-3-1-1 0,4 2-3 16,-1-1 5-16,-2 2-5 0,3 0-3 16,-1 0 0-16,-3 0-4 0,3 0-1 0,-4 0 3 15,4 3-3-15,-4 2 4 0,2 1-2 0,-4-1 1 0,0 1 2 16,0 1 0-16,0 2 1 0,-2 0 0 16,2 0 1-16,1 1-6 0,2-2 4 15,-2 3-2-15,1-2 0 0,3 0 5 0,-2 2-4 0,4-2 0 16,0 0 2-16,1 0-4 0,1 0 1 0,0 2 1 15,0-2-2-15,2 2 3 16,2-3 0-16,3-1 1 0,0 0 0 0,1 0 1 0,0-1-2 16,2-1 1-16,-1-1 1 0,2 0-3 15,-1-2 2-15,4 1 1 0,-7-3-2 0,3 0 4 16,-1 0-2-16,2 0 0 0,4-4 2 16,-2 1-2-16,-1-3-1 0,4 0 1 0,-3 0 0 0,2-1-2 15,-3 0 3-15,-1 0-1 0,0 1 0 0,0-3 4 16,-1 1-4-16,1-1 0 0,-1 1 1 15,0 0-6-15,0 0 4 0,-1 0 1 0,-1 0-1 16,-2 0 6-16,3 0-5 0,0 1-1 0,-1 0 0 16,1 0-1-16,-3 0-1 0,2 3 2 15,0-1-1-15,-1 2-3 0,-1-1 2 0,1 3-1 16,-4-1 0-16,4 2 5 0,-4 0-5 0,4 0 0 16,-2 1 0-16,2 0-6 0,-4 3 6 0,4 2-1 15,-1-1 0-15,-1 2 4 0,1 1-3 16,-2 1 1-16,4 0 1 0,-5 1-1 0,3-1 1 0,-2 0 0 15,-3 0 1-15,4 0-4 0,-4 1 3 16,1-2 0-16,-1-2-1 0,0 0 5 0,0 0-5 16,2-3 2-16,-2 0 0 0,0-2-4 0,0-1 3 15,0 0-1-15,0 0 1 0,1 0 1 16,4-4 2-16,-1-1 0 0,2-1-1 16,1-1 4-16,0-2-5 0,-1 1 0 0,1 0 0 0,1-2-4 15,0 1 4-15,0-1 0 0,0-2-1 0,-2 2 8 16,4-2-7-16,1 1-1 0,-2 0 2 15,1 1-8-15,-4 1 6 0,2 2 1 0,-1 1-2 0,1 3 1 16,-2-1 0-16,-2 3-2 0,1-1 0 16,-3 1 5-16,1 1-5 0,1 0 1 15,-2 0 1-15,3 3-9 0,-3 3 7 0,5 0 0 16,-3 2-1-16,2 1 10 0,0 1-6 0,-2-2-1 16,2-1 2-16,1 0-5 0,-2 0 3 0,2-3 2 15,-1-2 1-15,0 0 1 0,1-1 2 0,2-1 0 16,5 0 1-16,-2-3 6 0,-1-3-4 15,6-2 0-15,-4-1-1 0,5-2-8 0,0-2 2 16,-2-2-6-16,-3 0-13 0,2-2-27 0,-1-1-66 16,-4 0-211-16,-2 4-808 15,-1 4-608-15</inkml:trace>
  <inkml:trace contextRef="#ctx0" brushRef="#br0" timeOffset="35805.1751">2389 7257 0 0,'0'0'0'0,"0"0"0"0,0 0 0 0,0 0 0 15,0 0 290-15,0 0 48 0,0 0-8 16,0 0-30-16,0 0-38 0,0 0-37 16,0 0-25-16,0 0-16 0,-7-55-16 0,7 53-10 0,0 2-12 15,0 0-19-15,0 0-18 16,0 0-27-16,0 0-24 0,1 0-22 0,-1 0-19 0,0 0-8 16,0 0-3-16,0 0-3 0,0 0-2 15,0 0 0-15,0 0-4 0,0 0-2 0,2 1 2 0,-1 1-1 16,4 2 4-16,0-2 1 0,0 4-1 15,0 1 5-15,1 3-3 0,3-1 0 16,-3 2 1-16,4 0 1 0,0 0 7 0,3 4 6 0,0-1 4 16,4 0-3-16,-2 0 2 15,4 0-5-15,1-1 0 0,-1 3 4 16,3-4-3-16,-1 3 4 0,2-1-1 0,0 0-3 16,0 0 0-16,-2 1-4 0,0 2-1 0,-1 0-2 15,0 1-1-15,-2 3-4 0,0 1 0 0,-2 0 1 0,5 1-2 16,-1 1 0-16,-1-1 2 0,3 0-5 0,-2 0 4 15,3 1 0-15,2 1-2 0,1 1 8 0,2 3-7 16,1 1 2-16,0-1 1 16,3 3-2-16,-1 0 5 0,3-2 1 0,1 2-1 0,0-3-2 0,1 4-1 15,0-1-1-15,2-2-1 0,2 2 3 16,2 1-3-16,-3-1 0 0,1 2 0 0,-1-2-3 16,0 1 1-16,-1-2-1 0,1-3 0 15,-1 1 5-15,-1-4-3 0,1-1-1 16,-1 0 0-16,-2-2-4 0,3-1 2 0,-3 2 2 0,2-1 0 15,0 0 2-15,-1-1 1 0,2 4-3 0,0-4-1 16,1 2 1-16,-2 1-1 0,1-5-3 0,-6 4 2 16,0 0-4-16,-1-2 1 0,-1 1 4 0,-2-1-2 15,0 2 3-15,-2-3-1 0,-1 2-1 0,-2-2 1 16,2 0-5-16,-3 0 4 0,0-3 3 16,-3 1 0-16,2-2 6 0,-2 0-6 0,0-3-3 15,1 1 0-15,-3 0-1 0,2-1 2 16,1 1 1-16,-3-1 3 0,2-4-2 0,-2 2 0 0,2-2-2 15,1 0 0 1,-3-1 4-16,3 3-2 0,-4-3 0 16,2 0-1-16,-1-1-4 0,-1-2 2 0,-2 1 2 15,1 0 0-15,-2 0 2 0,-2-2-2 0,-1 1-1 0,-3 1-1 0,0-3 0 0,-2-1 2 16,1 2 0-16,-4-3 2 0,0 1-4 0,2-1 0 16,-1-1 2-16,-3 1-2 0,4 1 4 15,-2-1-2-15,1 2-1 0,-1-1-2 16,2 1-2-16,0 0 3 0,-3 0 2 0,1-1 4 0,2 0-2 15,-1 0-3-15,-2 0-1 16,1-1-3-16,1 0 2 0,-1 0 4 0,2 1-1 16,-4-1 1-16,3 0-1 0,-1 0-2 15,0-1 3-15,1 1 0 0,-3-1 4 0,1 2-3 0,0-2-2 16,0 0-1-16,-1 1-4 0,2-1 6 0,-2 0 3 16,0 0 0-16,0 0 2 0,0 0-6 0,0 0 0 15,1 0-2-15,-1 0 2 0,0 0 2 16,0 0-1-16,0 0 1 0,0 0-3 15,0 0 0-15,0 0 1 0,0 0 2 0,0 0 2 0,1 0-4 16,-1 0-2-16,2 0-2 16,-1 0-4-16,-1 1 7 0,1-1 2 0,0 0-1 15,2 0 1-15,-2 0-3 0,1 0 0 0,-1 0-1 16,-1 0 4-16,2 0 2 0,-2 0-4 16,1 0 1-16,-1 0-5 0,0 0 4 0,0 0 2 0,0 0 3 15,0 0 1-15,1 0-4 0,-1 0-3 0,0 0-1 0,0 0-1 16,0 0 4-16,0 0 1 0,0 0 2 15,0 0-3-15,0 0-2 0,0 0 1 0,0 0-1 16,0 0 4-16,0 0-4 0,0 0 2 0,0 0-2 16,0 0-4-16,0 0 5 0,0 0 0 0,0 0 1 15,0 0 6-15,0 0-7 0,0 0-1 0,0 0 0 16,0 0-3-16,0 0 6 0,0 0 0 16,0 0 2-16,0 0-3 0,0 0-1 0,0 0 0 15,0 0-1-15,0 0 5 0,0 0-5 16,0 0 0-16,0 0-2 0,0 0-5 0,0 0 8 0,0 0 0 15,0 0 4-15,0 0 1 0,0 0-8 0,0 0 1 16,0 0-2-16,0 0 2 0,0 0 2 0,0 0-1 16,0 0 1-16,0 0-4 0,0 0 2 15,0 0 2-15,0 0 0 0,0 0 6 0,0 0-6 16,0 0-2-16,0 0-2 0,0 0-5 0,0 0 8 16,0 0 0-16,0 0 3 0,0 0 2 15,0 0-4-15,0 0-1 0,0 0-2 0,0 0 3 16,0 0 1-16,0 0-2 0,0 0 3 15,0 0-10-15,0 0 6 0,0 0 3 0,0 0 0 0,0 0 6 16,0 0-7-16,0 0-3 0,0 0-1 16,0 0-2-16,0 0 5 0,0 0 1 0,0 0 2 15,0 0 3-15,0 0-7 0,0 0 0 0,0 0 1 16,0 0 0-16,0 0 2 0,0 0-2 16,0 0-1-16,0 0-5 0,0 0 6 15,0 0 0-15,0 0 2 0,0 0 3 0,0 0-5 16,0 0-2-16,0 0 1 0,0 0-2 0,0 0 3 0,0 0 2 15,0 0-1-15,0 0 2 0,0 0-3 16,0 0-1-16,0 0 0 0,0 0 1 16,0 0 2-16,0 0-2 0,0 0 0 0,0 0-4 0,0 0 3 15,0 0 2-15,0 0 1 0,0 0 3 16,0 0-6-16,0 0-1 0,0 0-4 0,0 0 4 16,0 0 0-16,0 0-2 0,0 0 0 0,-1 0-6 15,1 0 2-15,0 0 0 0,-1 0 0 0,1 0 2 16,-2 0-5-16,1-1-4 0,-1 1-3 15,0-1-4-15,-1-1 4 0,2 2 2 16,1-1-6-16,-1 1-15 0,1-1-27 16,0 1-36-16,0-1-49 0,0 1-54 0,0 0-90 0,0 0-272 15,0 0-500-15,0 0 8 0</inkml:trace>
  <inkml:trace contextRef="#ctx0" brushRef="#br0" timeOffset="36403.2102">4442 9339 1335 0,'0'0'176'0,"0"0"9"0,0 0 80 0,0 0 33 16,0 0-32-16,0 0-49 0,0 0-65 0,0 0-40 16,0 0-33-16,0 0-24 0,0 0-17 15,0 0-8-15,0 0 0 0,-46-15 4 0,55 15 0 16,4 0 4-16,5 0-3 0,3 1-4 0,1 2 4 0,6 1-8 15,-1 2-5 1,4 1-5-16,2 0-8 0,0-1 4 0,6 1 1 0,1 0-2 0,1 0 1 16,2-1-5-16,1-1-3 0,1 3-1 15,-4-1-2-15,-1-2 1 0,-5-1 2 16,-2-1 1-16,-3-1-3 16,-5-1-1-16,-2 1 1 0,-4 0-1 0,-2-2 5 15,-7 1-3-15,-2-1 0 0,-3 0-1 0,0 0 1 0,-3 0 2 16,-1 0 1-16,-1 0 0 0,0 0-7 0,0 0-11 0,0-1-31 15,-1-2-35-15,-2 0-42 0,-2-3-88 0,0-2-245 16,-1 1-713-16,3 2-419 0</inkml:trace>
  <inkml:trace contextRef="#ctx0" brushRef="#br0" timeOffset="36698.6445">5188 8817 1888 0,'0'0'543'0,"0"0"-346"0,0 0 34 16,0 0-36-16,0 0-28 0,0 0-35 16,0 0-42-16,0 0-25 0,0 0-25 0,0 0-20 0,0 0-11 15,0 0-5-15,0 0 0 0,0 0 0 0,-11 2 1 16,12 19 1-16,3 3 2 0,0 2 2 16,-2 3 2-16,3 1-1 0,0 2-3 15,-4 0-1-15,1 2-1 0,1 0-1 0,-2-1 0 0,2-2 1 16,-3-1-2-16,0 1 3 0,0-4-3 15,0 0 2 1,0-3 1-16,-3-2-4 0,-1-3 1 16,1 0-2-16,-1-2 0 0,0 0 1 0,-2-5 1 15,1-1-2-15,2-1-5 0,-3-3-6 0,4-1-16 0,-1-2-18 0,1-1-20 16,0-1-32-16,2-2-49 0,0 0-58 0,0 0-217 0,0-2-751 16,2-1-383-16</inkml:trace>
  <inkml:trace contextRef="#ctx0" brushRef="#br0" timeOffset="37620.4752">7271 8525 383 0,'0'0'237'0,"0"0"54"0,0 0 20 0,0 0-34 0,0 0-4 0,0 0-48 0,0 0-30 0,0 0-29 0,0 0-33 16,-59-119-20-16,46 108-14 0,-6 0-16 0,3 1-18 15,-2 0-13-15,-2 0-11 16,0 5-4-16,-5-1-1 0,1 1-5 0,-3 2-5 0,0 0-6 16,-7 2-7-16,0 1 0 0,-3 0 1 0,-2 2 0 15,-4 4 4-15,1 1-2 0,-1 1-2 16,-5 5 0-1,4-1-4-15,-5 4 1 0,1 0 2 0,2 3 1 0,-3 2-1 16,0 0-1-16,2 4-2 0,2 2-1 16,2 2 0-16,0 5-2 0,4 0 0 0,-2 3-1 0,3 0-2 0,0 5 4 15,3 1 0-15,-1-1 3 0,3 3 2 0,-2 2-2 16,4-3-3-16,0 3-2 0,5-2 0 0,-2-1-3 16,3 1 6-16,0-2 2 0,3-1-3 0,2 1 5 15,-1-2-5-15,2 1-1 0,3 1 2 16,0-1-6-16,5-1 3 0,0 2-1 0,-1-1 1 15,6 4 5-15,0-2-3 0,2 1-1 0,4 1 0 16,0-1-4-16,0-1 0 0,6-1 0 16,4-2 2-16,4-1-2 0,4 0 0 0,3 2 2 15,6-1-4-15,3 0 5 0,4-2 0 0,3 1-1 16,4-1 4-16,5-2-1 0,5 0-3 0,4-5-3 16,3 0 2-16,4-4-1 0,6-3 4 0,2-3 3 15,3-3-4-15,7-2-1 0,-1-6 1 16,3-4 0-16,0-1 1 0,-1-6 1 15,1 0-1-15,0-9 0 0,0-4-3 16,-1-6 1-16,0-2 1 0,-1-4 0 16,0-5 3-16,-6-2-3 0,-3-3-4 15,1-3 1-15,-2-4 1 0,-3-1 1 0,-3-2 0 0,-2-1-2 16,-1-3 0-16,-2-2 1 0,-4-1-2 0,3-5 1 0,-5-1 3 0,-2-4-1 16,0-2 0-16,-2-2-1 0,1-2-2 0,-6-3 4 15,2 1 1-15,-6 0 2 0,-5-1 2 0,-3 1-7 16,-4 1 1-16,-7 1-2 0,-5 3 3 0,-11 3 2 15,-6 3 5-15,0 3 1 0,-12 3-6 16,-7 0 1-16,-7 3-3 0,-4 2-3 0,-8 1 3 16,-3 2-4-16,-8 2-1 0,-2 4 1 0,-8 6-3 15,-4 0 1-15,-4 7 0 0,-4 1 0 16,-1 8 0-16,-5-1-1 0,4 8-2 0,-3 3-1 16,4 2-2-16,0 5-4 0,-1 1-2 0,-2 7-10 15,0 5-13-15,-1 2-15 0,3 2-26 0,-3 4-40 16,6 3-69-16,4 1-132 0,18-5-652 15,18-6-708-15</inkml:trace>
  <inkml:trace contextRef="#ctx0" brushRef="#br0" timeOffset="38012.9564">6469 8742 1623 0,'0'0'775'0,"0"0"-542"0,0 0-26 0,0 0-65 16,0 0-36-16,0 0-20 0,0 0-23 15,0 0-20-15,0 0-17 0,0 0-3 16,0 0 3-16,0 0 0 0,0 0 5 0,0 0-1 0,32 39-6 16,-30-16 1-16,-2 5 0 15,0 1-2-15,0 2-1 0,-2-1 1 0,0 4-9 0,-3-1 1 16,0 0-4-16,0 2-5 0,-2 0 1 0,-1-6-3 16,2 0-2-16,-1-3 0 15,-3-3-2-15,2-3-10 0,-2-1-15 0,1-2-28 0,2-5-29 16,-1-1-37-16,1-2-57 0,-2-4-77 15,6-3-291-15,0-1-736 0</inkml:trace>
  <inkml:trace contextRef="#ctx0" brushRef="#br0" timeOffset="38356.8407">6417 8719 1791 0,'0'0'273'0,"0"0"-2"0,0 0-72 16,0 0-60-16,0 0-35 0,0 0-31 15,0 0-12-15,0 0-13 0,0 0-3 16,138-29-10-16,-113 37-11 0,-3 1 0 0,6 3-5 16,0 3 1-16,0 4-1 0,0 0-3 0,0 4-3 15,-4-1-5-15,0 1 2 0,-6 1 2 0,-2 1-1 16,-4 1-2-16,-2-1-4 0,-1 0 0 16,-3 0 2-16,-4-1 4 0,-2 0 0 0,0-2-1 15,-7-1 0-15,-2-2-1 0,-1-1 0 16,-3-1 2-16,-3-2-1 0,-2-1 0 0,-2-1 2 15,-5-1-5-15,1-2 0 0,-3-1 2 0,-1-2-1 0,2 0 3 16,-3 0-2-16,0-3-3 0,0 2-2 16,4 0-3-16,-3 0 2 0,6-2 0 15,2-1-1-15,1 0 1 0,6 0 0 0,1-1-1 16,2-1 0-16,3-1 1 0,3 0 0 0,3 1-4 0,-2-1 1 16,3 0-9-16,0 0-14 0,3 0-7 15,2 0-27-15,4-2-42 0,2-1-79 0,0 0-282 16,-3 1-881-16</inkml:trace>
  <inkml:trace contextRef="#ctx0" brushRef="#br0" timeOffset="38635.1931">7023 9021 2660 0,'0'0'220'0,"0"0"-85"0,0 0-26 15,0 0-20-15,0 0-20 0,0 0-9 0,0 0-14 16,0 0-12-16,0 0-10 0,0 0-6 16,0 0-2-16,0 0-1 0,0 0-3 0,126-57-2 15,-105 54-5-15,5 2 0 0,-6-3-1 16,2 1-1-16,-2 0 3 0,-4 1-2 0,4-1-2 0,-3 1-1 16,2 1-10-16,0-3-13 0,-5 0-26 15,5-1-43-15,-6 1-59 0,5-2-113 0,-7 2-381 0,-3 0-971 0</inkml:trace>
  <inkml:trace contextRef="#ctx0" brushRef="#br0" timeOffset="39088.5828">7563 8656 1662 0,'0'0'483'0,"0"0"-94"0,0 0-110 0,0 0-85 15,0 0-52-15,0 0-35 0,0 0-30 0,0 0-29 16,0 0-24-16,0 0-17 0,0 0-6 15,0 0 2-15,0 0 7 0,4 7 4 0,5 1-1 16,7 2-1-16,-3 1-3 0,5 1 1 0,-2 3 5 16,3 3-3-16,0-1-4 0,2 1 0 0,-1 3-4 15,0-1 2-15,-1 0 3 0,1 1-1 16,-6 0 2-16,3 0-5 0,-5-2-2 16,-3 0-3-16,1 0 0 0,-8-1 5 0,0 1-1 15,-2-1 2-15,0-1 0 0,-3 0-1 0,-5-3 1 16,1 0-1-16,-7-2 1 0,1-2-1 15,-5-1-3-15,2 0 0 0,-7-4-6 16,1-1 3-16,0-2 0 0,-2-4 3 0,-2 2 2 0,5-3-8 0,-2-3 2 16,4-4-1-16,2 2-1 0,4-6 6 15,4 0-2-15,5-2-4 0,4-6-4 16,2-1-2-16,9-3 2 0,7-4 3 0,3-3 6 16,2-2-2-16,7-1-2 0,1 0 0 0,0-1-2 15,5 1 7-15,-5 1 5 0,-1 3 1 16,-3 3 0-16,0 2 0 0,-5 1-3 0,-3 6 2 15,-5 1 3-15,-4 4 1 0,-1 4 3 0,-7 1 2 0,-2 1-2 16,0 4 2-16,-4-1-1 0,-8 1-2 0,0 3-2 16,-5 2-6-16,-3 0-5 0,-3 6-3 0,-4 3 1 15,-2 3 0-15,-1 2 3 0,-2 1-1 16,1 3-3-16,-2 1-16 0,1 2-29 16,-2 2-52-16,4 1-126 0,8-4-478 0,8-7-1014 15</inkml:trace>
  <inkml:trace contextRef="#ctx0" brushRef="#br0" timeOffset="39850.0082">6187 9840 3054 0,'0'0'39'16,"0"0"-28"-16,0 0-2 0,0 0-3 0,0 0 8 0,0 0 9 0,0 0 3 0,0 0 2 0,0 0-4 0,-33 127-4 15,30-107-2-15,-3 1 0 0,2 1-1 16,-2-2 0-16,2-2-1 0,-4-1-5 0,1-1 0 16,1-2 1-16,-2-1 0 0,0-3 4 15,1-2 0-15,0-3 2 0,-1-3 3 0,1-2-1 16,4 0 3-16,-1-2 1 0,1-6-4 0,1-5-5 15,0-3-7-15,2-4-7 0,0-1-2 0,0-6 0 16,4 0 1-16,4-2 0 0,2-4 4 16,4 0-4-16,1-4-1 0,1 1 1 15,1 1-3-15,2 1 5 0,0 2-3 0,3 4-1 0,0 3-2 16,3 6-2-16,-2 2 2 0,-2 5 1 0,-1 3 3 16,-1 4-2-16,-5 2-1 0,1 3-1 15,-2 0-3-15,-3 5 2 0,-2 2 2 0,0 4 1 16,-2 2 1-16,1 6-2 0,-6 4 4 0,0 0 0 15,-1 2 0-15,-1 2 3 0,-6-2-3 0,2-2-3 16,-3-1 0-16,0-2 0 0,4-2 2 0,-2-3 2 16,4-2 0-16,2-3-2 0,0-2-1 0,1-1-1 15,8-1 1-15,1-1 3 0,5 0 0 16,0 0 0-16,6-2-1 0,-1 0-5 0,1 0 4 16,0 2 1-16,-1-1 2 0,0 1 0 0,0-1-4 15,-2 3-2-15,-5 0-1 0,1 1 4 16,1 0-1-16,-5 0 3 0,0 3-1 0,-6-3-3 15,1 1 3-15,-5 0-2 0,1 1 2 16,-3 1 6-16,-5 0-2 0,-3 0 2 0,0-2-1 0,0 1-3 16,-4-2 3-16,-2 0 1 0,0 0 0 0,0-2-2 15,-4-1-2-15,1 0-1 0,1-2-2 0,1-2 2 16,-2 0-7-16,0-1-6 0,1 0-10 16,4-3-20-16,-2-3-21 0,6-3-45 0,1 1-98 15,6 0-324-15,1 2-839 16</inkml:trace>
  <inkml:trace contextRef="#ctx0" brushRef="#br0" timeOffset="40100.6828">6798 9701 2405 0,'0'0'285'0,"0"0"-122"0,0 0-25 0,0 0-27 0,0 0-16 15,0 0-13-15,0 0-22 0,0 0-5 0,0 0-6 16,0 0 1-16,0 0 3 0,0 0-5 0,0 0 1 15,0 0-7-15,84 77-3 0,-81-54-3 0,-1 2-9 16,-1-1-6-16,1 2-6 16,-2 0-4-16,0-2 0 0,2 0 0 0,-2-1 0 0,-4-2-5 15,2 1 0-15,1 0-3 0,-2 0-1 16,-2-3 2-16,2 1-3 0,0-1-7 16,-3 0-15-16,3 0-37 0,-4-3-32 15,3-2-51-15,-2-2-89 0,4-5-250 0,0-2-915 0</inkml:trace>
  <inkml:trace contextRef="#ctx0" brushRef="#br0" timeOffset="40751.4556">7184 9717 2422 0,'0'0'473'15,"0"0"-288"-15,0 0-66 0,0 0-39 0,0 0-34 16,0 0-3-16,0 0 5 0,0 0 2 0,0 0-1 15,0 0-1-15,0 0-11 0,0 0-10 16,0 0-3-16,-14 113-10 0,14-92-7 16,1 3 2-16,-1-5-8 0,3 0 4 0,2-1-1 0,3-3-4 15,2-3 4-15,0 0-1 0,1-1 0 0,1-6 1 16,1-1-4-16,4-4-1 0,-3 0-5 16,6-4 0-16,-3-4-6 0,3-1-1 15,-2-4 3-15,-3 0-2 0,3-2 10 0,-5-3-3 0,3 0 2 16,-4-1 5-16,-2-1-5 0,1 0 4 0,-1-2 1 15,-2-1-2-15,1 2 4 16,-5-1-1-16,2 3 1 0,-3 3 0 0,-2 1-2 0,1 2 0 16,1 3 1-16,-3 2 5 0,1 2 0 0,-1 2 7 15,0-1 2-15,0 4-4 0,0 0 6 0,0 1-10 16,0 0-5-16,0 0 1 0,0 0-10 16,0 3 4-16,0 5-3 0,0 1 2 0,1 2 4 15,2 1-2-15,3 3 4 0,-2-2-3 16,3 1 1-16,-1-1-3 0,7 0-3 0,-3-1 4 0,1-1-4 15,2-3 6-15,0-3-1 0,5-2-4 16,0-1 6-16,3-2-5 0,0-3 0 0,0-3 5 16,2-2-9-16,1 0 2 0,0-4 1 15,-4 0-1-15,0-2 3 0,0 2 2 0,-6-2-1 0,3-1 0 16,-6-1 3-16,0 0-2 0,0 0-1 16,-1-2 3-16,-1 0-6 0,1 0 6 0,-2-1-1 15,-4 1-3-15,2 2 11 0,-5 0-8 0,0-1 4 16,-1 5 3-16,0 2-3 0,0 0 5 0,0 2 1 15,-3 4 5-15,-4-1 2 0,0 3 2 16,1 2 1-16,-3 0-5 0,-2 0-1 16,-4 7-6-16,2 2-3 0,-2 5 2 0,-2 3-4 0,-1 2 3 15,5 2 0-15,0 1-3 16,3 1 4-16,3-1-5 0,1 0-1 0,6 1 0 0,0-3-4 16,7 1 0-16,3-2-1 0,3-1 0 0,7-3 4 15,5-1-2-15,2-2-4 0,8-4-20 0,1-4-34 16,5-4-67-16,2 0-124 0,-12-4-842 0,-9 1-706 15</inkml:trace>
  <inkml:trace contextRef="#ctx0" brushRef="#br0" timeOffset="99470.4102">8680 3169 0 0,'0'0'0'0,"0"0"0"0,0 0 0 0,0 0 0 16,0 0 0-16,0 0 0 0,0 0 0 0,0 0 0 0,0 0 0 15,0 0 270-15,0 0-6 0,-79-13-80 16,72 12-88-16,3-1 6 0,-3 1 19 0,3 0 16 16,-3 1 7-16,3-1-3 0,-2 1-11 0,3 0-6 15,-3-1-5-15,4 1-7 0,-6 0-7 0,6 0-10 16,-2 0-11-16,-1 0-7 0,4 0-8 15,-1 0-3-15,0 0-7 0,-2 0-3 0,3 0-3 16,0 0-5-16,1 0-1 0,0 0-11 0,0 0-9 16,0 1-10-16,0-1-6 0,0 1-5 0,0-1-3 15,0 0 1-15,0 0-4 0,0 0 0 16,1 0-2-16,1 1 3 0,2 0 6 0,-1 1 4 16,0 0 5-16,4 0 1 0,4 0 0 0,-2 0 3 15,1-1-3-15,2 1-2 0,1-2-2 16,3 3-8-16,-4-2-3 0,5 0 0 0,-4 0 0 15,4 0 4-15,1-1 5 0,1 1 2 0,3-1 1 16,2 1 0-16,4-1-3 0,2 0-4 16,1-2 2-16,2 0-3 15,4-3-1-15,2 2 1 0,-2-1-4 0,5 2 2 0,3-3 0 0,-1 1-2 16,4 2 3-16,-3-1-2 0,5-1-1 16,-2 3 0-16,-1-2-2 0,0 0 4 0,2 1 1 15,-3-2 3-15,1 1-1 0,3-2 2 0,-2 0-3 16,2 2 1-16,-5-1-2 0,5 2-1 15,-2-1 1-15,-1 1-2 0,1-1-3 0,0 2 4 16,-1-4 2-16,1 2 2 0,3-2 2 0,-1 1-2 16,3 1-3-16,-4 0-1 0,1 0 3 15,1 0 1-15,-2 0-1 16,-3 1 1-16,1-1-5 0,-2 0 3 16,2 0 3-16,0 0-1 15,0-1 2-15,1 2-7 0,2-2 3 0,1 1-1 16,-1 0 0-16,1 2 0 0,-2-1-4 0,1-1 1 0,-1 0 0 15,-1 2 1-15,1-3 0 0,-2 2 0 0,0-1-1 0,-1 1-2 0,0 0 1 16,0 1 0-16,-1-2 0 0,0 1 1 16,-2 1 0-16,-2-2-1 0,1 1 0 0,-4 2-1 0,-1-2 0 0,-3 1 2 15,0 0-2-15,-4 0 1 0,-2-2-1 0,-2 1 2 16,-3-1-1-16,-2 2 2 16,-2-1 0-16,-4 1-1 15,-1 0 0-15,-5 1-1 0,-2-2 2 0,-4 2 0 0,-1-1 4 0,-2 1 2 0,0 0 4 16,0 0 5-16,0 0 3 0,0-1 2 0,0 1 1 15,0 0 0-15,0 0-1 0,-2 0-1 0,1 0-1 16,0 0-5-16,-3 0-5 16,-1-1-4-16,1 0-7 0,-3-1 0 0,2 1-3 15,0 0 0-15,2 0 2 0,1 1-5 0,-1-2-11 16,1 1-22-16,-1 1-29 0,1 0-38 16,-2 0-52-16,2-2-63 0,-2 2-192 15,2 0-569-15,0 0-562 0</inkml:trace>
  <inkml:trace contextRef="#ctx0" brushRef="#br0" timeOffset="100598.9807">13194 2075 0 0,'0'0'0'0,"0"0"0"0,0 0 52 0,0 0 459 0,0 0-58 16,0 0-132-16,0 0-139 0,0 0-72 15,0 0-19-15,0 0 34 0,0 0 16 0,0 0-9 16,0 0-9-16,-34-116-31 0,28 109-14 0,-1 0 21 16,1 1 25-16,-1 2 2 0,-1-1-18 0,-1 1-42 15,0-1-27-15,-3 1-11 0,0 1-8 16,-7-1-8-16,-2 1-10 0,-5 2-2 0,-3 1 6 16,-2 0 3-16,0-1-3 0,0 1 1 0,1 3 0 15,1 3-1-15,-2-1 1 0,0 2-1 16,1 0 2-16,-2 2 0 0,-1 0 4 0,1 0 1 15,2 2 0-15,1 0 7 0,1 2-5 0,1 0 2 16,-2 2-2-16,1 1-10 0,2 2-1 0,-1-1-4 16,1 1 1-16,1 0 4 0,-1 2 1 15,2 0 1-15,2 0 0 0,2 0-1 0,-1 0 1 16,1 2 1-16,1 1 1 0,-1-1 1 0,1 2-2 16,-1 1-1-16,-1 2-1 0,1 2-1 15,-2 1 2-15,1 2 0 0,-2-1-1 16,3-1 0-16,-1-3-1 0,0 3-3 0,2 0 2 0,-2 0-1 15,0-1 1-15,2 4 1 0,-1 0 0 16,2 0 0-16,0 0-1 0,1 1-1 16,1 1 1-16,2 0 4 0,2-2-6 0,0 0-1 0,1-1 1 15,4 0-8-15,2 0 6 0,0 0 0 0,1 0 2 16,3 1 1-16,-1-2 0 0,4-2 0 16,-2 0 0-16,0-1 2 0,2-2-2 0,4 2-1 0,-1 0 0 15,2 0-6-15,1 0 5 0,2 1 0 0,2 0 1 16,0-1 4-16,3 1-5 15,0-2 0-15,4 1 2 0,0 0-1 0,4 0 2 16,-2-2-1-16,5 1 0 0,0-1-2 0,4-1 1 16,1 1 0-16,4-2 0 0,0-1 3 0,5 2-1 15,0-3 2-15,1 0 0 0,4 0-1 0,1-1 1 16,-2-3-3-16,4-3 1 0,0 0 5 0,-2-1-1 16,3-1 0-16,-1-1 0 0,1-2-1 0,2-2 2 15,-2 1 2-15,2-4 1 0,0-1-4 0,0-1 3 16,3-3 2-16,-4 0-2 0,3 1 0 15,-2-2-2-15,2-3-3 0,-2 0 3 0,3-4-1 16,0 1 0-16,-2-3 2 0,1 0-2 0,3-2 1 16,-3-2-2-16,-1 0 2 0,3-2 2 15,0-3 0-15,0-2 2 0,3-2-4 0,1-1 0 16,-5-2-2-16,4-1 2 0,-4-3 1 16,3-1 1-16,-3-5 3 15,-2-2-4-15,2-5 1 0,-1 0 0 0,-3-4-3 16,-4 0 4-16,-1-3-1 0,-4 0-1 15,-6 1 1-15,-1-1-5 0,-6 4 1 0,-1-3 1 0,-7 0-3 0,-5 0 2 0,0 2 1 16,-5-1-4-16,-6 2-2 0,2 0 3 0,-5-3-4 16,-2-1 2-16,0 0 4 0,-7 3-6 15,-2 0-3-15,-2 4 2 0,-4 0-4 0,1 3 1 16,-4 1 4-16,0 1-3 0,-1 0 0 16,-2 2-1-16,2 3 2 0,-6 0 0 0,3 3 5 15,-3 1-4-15,0 1-4 0,-5 1-1 0,-1 0-7 16,-5 2 6-16,1 0 3 0,-2 0-1 0,-5 2 10 0,-2 1-6 15,0 1-4-15,-4 1 2 0,-3 1-7 0,-1 2 4 16,-2 0 3-16,1 3-6 16,-4 2 0-16,1 2-1 0,0 1 0 0,-3 2 7 15,1 3-2-15,-1 0 4 0,-1 3-5 16,3 0-1-16,-3 3-10 0,1 4-12 0,2 3-12 0,-1 3-23 16,3 4-18-16,1 1-27 0,3 5-55 15,-1 2-81-15,15-5-389 0,12-7-999 0</inkml:trace>
  <inkml:trace contextRef="#ctx0" brushRef="#br0" timeOffset="101221.9112">12602 2362 419 0,'0'0'521'0,"0"0"-67"16,0 0-99-16,0 0-53 0,0 0-28 0,0 0-60 15,0 0-49-15,0 0-47 0,0 0-50 0,0 0-38 16,0 0-23-16,0 0-9 0,0 0 2 0,0 0 7 16,0 8 10-16,-6 13 3 0,-2 2 0 15,-2 4 2-15,0 2-5 0,0 0-2 16,-2 0-2-16,3 3-6 0,-2 1 1 0,-1 2-1 16,2-3-2-16,0-3 3 0,1-2-2 15,4-5-4-15,0-3 5 16,5-1-4-16,-1 0 1 0,1-4 2 0,0-1-4 15,1-2 2-15,5-3 2 0,0-2 2 0,5-1 4 0,2-2 2 16,2 0 3-16,1-2 0 0,3-1-2 16,2 0-6-16,2-5-7 0,-1-1 0 0,0-1-1 15,3 0 6-15,-1-2-2 0,-2-1-1 0,-1 0-4 0,-3-2-8 16,-3 1-8-16,-3 0-14 0,-1-2-22 0,-2 1-26 0,-1-2-44 16,-2 0-79-16,0 0-136 0,-1 3-393 15,-3 3-793-15</inkml:trace>
  <inkml:trace contextRef="#ctx0" brushRef="#br0" timeOffset="101458.1399">12778 2270 1421 0,'0'0'455'0,"0"0"-102"0,0 0-87 0,0 0-43 16,0 0-60-16,0 0-40 0,0 0-34 0,0 0-35 15,0 0-27-15,0 0-21 0,0 0-8 16,0 0-1-16,0 0-1 0,0 0 4 0,53-39-3 16,-38 38-1-16,1-1 2 0,1 2-3 0,-3 0 4 15,0 0 1-15,1 0-2 0,-4 0-4 0,0 0-17 16,2 3-27-16,-5-2-40 0,1 2-47 16,-1-1-56-16,-5 2-92 0,1 0-191 0,-2 0-403 0,-2-2-136 0</inkml:trace>
  <inkml:trace contextRef="#ctx0" brushRef="#br0" timeOffset="101722.3727">12630 2524 237 0,'0'0'666'0,"0"0"-278"15,0 0-64-15,0 0-42 0,0 0-27 16,0 0-57-16,0 0-52 0,0 0-43 0,0 0-31 15,0 0-16-15,0 0 2 0,0 0 3 16,0 0 0-16,0 0 2 0,38 4-11 0,-25-4-16 0,3 2-9 16,0-2-10-16,-1 0-6 0,2 0-3 0,1 0-3 15,-1 0-3-15,2 0 2 0,-2 1 0 16,3-1-1-16,1 0-8 0,-1 0-27 0,0 0-44 16,-1 0-80-16,-1 0-147 15,-1 0-391-15,-9 0-887 0</inkml:trace>
  <inkml:trace contextRef="#ctx0" brushRef="#br0" timeOffset="101973.3047">13075 2564 1488 0,'0'0'338'15,"0"0"-78"-15,0 0-63 0,0 0 3 16,0 0-17-16,0 0-40 0,0 0-54 0,0 0-46 15,0 0-17-15,0 0-2 0,0 0-2 0,0 0-1 16,0 0 0-16,0 0-8 0,123-10-6 0,-105 10 0 16,3 0-4-16,-2-1-6 0,1-1-10 15,1-1-24-15,0 0-50 0,1 1-79 0,1-3-144 16,-7 1-376-16,-5 2-860 0</inkml:trace>
  <inkml:trace contextRef="#ctx0" brushRef="#br0" timeOffset="102240.2559">13613 2288 1708 0,'0'0'486'0,"0"0"-88"0,0 0-128 15,0 0-61-15,0 0-44 0,0 0-52 16,0 0-37-16,0 0-30 0,0 0-20 0,0 0-16 16,0 0-4-16,0 0-9 0,0 0-2 0,0 0 3 15,-5 8-1-15,5 1 7 0,0 5 2 16,0 1-5-16,2 2 10 0,-4 3-7 0,2 0 3 15,-1-1 1-15,-2 3-7 0,2-2 3 0,1 0-2 16,-1 2 2-16,0 0 1 0,-2-3 2 16,-1 1-1-16,2-2 1 15,1-3-1-15,-2 0-5 0,2-1 0 16,-2-1-2-16,1 0-1 0,2-2 5 0,-2 1 0 0,-1-2 1 16,0 1 0-16,1-4-7 0,2 2-8 15,-2-2-18-15,-1 0-26 0,-2 1-36 0,4-3-67 0,-3 0-110 0,1-2-479 16,2-2-926-16</inkml:trace>
  <inkml:trace contextRef="#ctx0" brushRef="#br0" timeOffset="102662.0921">14119 2207 2021 0,'0'0'320'0,"0"0"-19"15,0 0-114-15,0 0-30 0,0 0-16 0,0 0-38 16,0 0-16-16,0 0-34 0,0 0-26 16,0 0-19-16,0 0-10 0,0 0 3 0,0 0-11 0,-9-8 0 15,2 16 7-15,-1 3 3 0,-5 3 6 16,0 4 3-16,-6 3-2 0,1 3-2 0,-2 4 3 0,-1 2-1 16,0 5-3-16,-1 4 1 15,-3 1-6-15,1 3 3 0,3 0 0 16,2-5-5-16,7-2 6 0,2-4-4 15,9-3-2-15,1-4 5 0,4-3-8 16,7-2 4-16,3 0-1 0,5-4-5 0,1-4 8 0,2-2 0 16,2-4 2-16,0-3 2 0,1-3-2 0,-3 0-1 15,4 0 0-15,-4-6 6 0,-3-1-2 0,0 1-1 0,-5-4 5 16,-3 0-5-16,-2-2 9 0,-1 0 3 0,-3-1-5 16,-1-1 7-16,-4-1-12 0,0 3-1 0,-6-2 0 15,-5 1-9-15,-2 2 3 0,-6 0-7 16,-6 3 1-16,-2 0-4 0,-6 3 0 15,-3 2-13-15,-3 3-25 0,0 0-42 0,-2 2-78 0,6 8-169 16,7-3-731-16,12-1-586 0</inkml:trace>
  <inkml:trace contextRef="#ctx0" brushRef="#br0" timeOffset="104513.0449">12440 3239 103 0,'0'0'398'0,"0"0"19"16,0 0-80-16,0 0-33 0,0 0-11 0,0 0-51 15,0 0-29-15,0 0-34 0,0 0-30 0,0 0-25 16,0 0-26-16,0 0-28 0,0 0-27 0,0 0-19 16,-17-50-14-16,17 52-5 0,-3 2 1 15,-1 4 0-15,1 2 4 0,-5 5 1 0,1 3 0 16,-3 2-1-16,0 1 2 0,0 3 1 0,0-1-2 16,1 0-1-16,0 2-3 0,1 2-2 15,0 1-1-15,3-2-1 0,0 0-1 16,3-2 1-16,2-1 1 0,0-3 4 15,0-1-4-15,1-4-6 0,5-2-1 0,2-2-6 0,3-3 4 16,1-2 5-16,2 1 2 0,4-5 5 0,1-2-3 0,2 0-1 16,0-5 0-16,0-4 0 0,-1-1 0 0,0-2-1 15,-3-1 1-15,-1-2-3 16,0-1 5-16,-4 2 5 0,-2-1 11 0,-3 1 9 0,-2-1-3 16,-3 1-6-16,2-1-13 15,-1 2-6-15,-1 1 3 0,1 2 7 0,-3 3 4 0,0 2-1 16,0 1 0-16,0 1-1 0,0 3 2 15,0-2 5-15,0 1-2 0,0 1-3 0,0 0-6 16,0 0-7-16,0 0-4 0,0 0-5 0,0 0-7 16,0 0-10-16,0 3-5 0,-2 3 3 0,1 3 7 15,0 3 13-15,0 2 5 0,1 3-2 16,0-3-1-16,0-1-3 0,3 2 0 16,3-1 2-16,-2-1 3 0,4 0 7 0,-1 0-6 15,1-1-1-15,4-3-1 0,-2-1-7 0,2-1 6 0,0-3-3 16,-1 0-2-16,3-4-1 0,1 0-5 0,-3 0 0 15,2-2-4-15,0-3-8 0,-2-2 0 0,-2 1 3 16,1-3 3-16,0-1 6 0,1-1 6 0,-4-2 0 16,2 1 6-16,-2-2 8 0,-3 1-2 0,-1-3-1 15,-3 2 2-15,0 0-1 0,-1 1 8 16,0 0 4-16,-1 3-3 0,-2 0-2 0,-2 0-6 0,3 0-6 16,-2 1 4-16,0 2 0 15,3 0 1-15,0 6 6 0,0-1 1 0,1 1-4 0,0 1-3 16,0 0-12-16,0 0-15 0,0 0-25 0,1 0-41 15,2 0-17-15,5 1 15 0,3 2 28 16,7 0 42-16,4 1 25 0,3-1-2 16,2-2 0-16,4-1 1 0,-1 2 0 0,0-5-1 0,1-4 1 15,-2-1-8-15,1-3-5 0,-1-2 0 0,-3-2-2 16,-1-1 5-16,-4-1 4 0,0-4 1 16,-5 0 7-16,-2-1 0 0,-4-2 9 0,-1 2 20 15,-7-2-7-15,0 3 2 0,-2 1-6 16,0 1-13-16,-3 3 24 0,-6 3 11 0,3 5 8 15,-1 1 3-15,-2 1-11 0,-1 4-9 0,1 2-7 0,-1 0-11 16,-3 3-12-16,0 6 1 0,-2 5-3 16,-1 5-2-16,0 5 4 0,0 2-6 15,1 5-1-15,-1 1-1 0,4 3-5 0,1 2 6 16,1 1 0-16,1 1 1 0,3 0 2 16,1-3-4-16,5-4-1 0,0-5-1 15,0-4 0-15,6-4-7 0,3-6-6 0,-2-3-9 0,2-4-16 16,2-4 1-16,2-2 11 0,1 0 10 0,0-2 19 0,4-4 5 15,-2-1-6-15,1-2-1 0,0-1-3 16,-4-2 1-16,1 1-2 0,-3-2 1 0,2 2-2 16,-2-1 5-16,-2 3 4 15,-2 1 2-15,-2 0 7 16,-1 3-2-16,-2 2 2 0,-2 3 4 0,0 0-5 0,0 0-2 0,0 0-9 0,0 0-13 16,2 3-9-16,-2 0 3 0,0 4 5 0,0 3 8 15,0 1 14-15,0 1-5 0,1 0-1 0,1 1 1 16,4-2-8-16,-2 0 7 0,5-2 0 0,0-1 0 15,1-2 2-15,1-3-5 0,0-1-4 0,-1 0-2 16,2-2-2-16,1 0 2 16,2-5 3-16,-4-1 2 0,4-1 0 15,-2 2 5-15,-2-4-1 0,1-1 4 16,-3 2 3-16,0-5-1 0,-2 2 1 0,-1 0 1 16,1-1-3-16,-4 2 5 0,2 0 2 0,-1 2 2 0,-2 2 10 15,2 2-4-15,-1 1-1 0,-3 2 3 0,1 2-5 0,-1-1-4 16,0 0-6-16,0 0-11 0,0 0-10 0,0 2 2 15,0 2 1-15,0 5 6 0,0 2 8 0,0 2-1 16,0 2-1-16,0 2-2 0,1 1-3 16,3 1 3-16,0-1 2 0,0-1-2 0,3-1 2 15,4-4-7-15,-1-2-6 0,0-3-4 16,2-2-9-16,1-3-3 0,-1-2 0 0,2 0-7 16,1-5-1-16,3-2-2 0,1-1 2 15,0-4 13-15,-1 1 11 0,-1-3 10 0,1-4 3 0,1-2 3 16,-1-1 0-16,1-2 3 0,-4-4 3 0,4-2 0 15,1-1 5-15,-2-2 7 0,-1-2 11 16,-2 3 5-16,-2-1 8 0,-2 0 9 0,0 0-10 16,-4 4 5-16,0 4 34 0,-4 5 10 0,-3 5 7 15,0 4-15-15,0 0-47 0,0 4-24 16,0-1-4-16,0 3 10 0,-1 2 2 0,0 1-6 0,0 1-9 16,-1 0-15-16,1 2-9 0,-3 7-3 15,-3 7 4-15,-2 7 8 0,1 8 10 0,-2 3-3 16,0 5 2-16,1 0-4 0,0 4-2 15,0-2 2-15,3 3-1 0,1-2-7 0,5-1-10 0,0-8-12 16,5-4-14-16,5-5 1 0,4-5 10 16,-2-5 8-16,5-5 11 0,-4-4 3 15,8-4 0-15,-2-1 3 0,1-1 4 0,1-5 3 16,0-4 2-16,0-1 2 0,0-3 2 0,0-2 1 16,-1 1-1-16,0-5 2 0,-2 1 2 0,-4-2 2 15,2-1 2-15,-4 0 2 0,-1 2 2 16,-3 0 4-16,1 1 6 15,-7 5 4-15,0 1 8 0,-1 3 3 0,-1 2-1 0,0 2 1 16,0 2-4-16,-1 2-4 0,-2 1-3 0,-4 1-9 0,-3 0-8 16,-1 2-8-16,-2 6-4 0,-5 4-1 15,-2 1 3-15,1 5-1 0,-1 3 2 0,4 2-2 0,1 1-3 16,5 0 0-16,6 0 2 0,2 1 0 0,2 0-2 16,4-2 1-16,6-1-2 0,10-3 0 0,1-1-1 15,9-2-3-15,4-7-8 0,3-2-26 16,5-6-43-16,1 0-87 15,2-5-139-15,-14-2-804 0,-10 0-600 16</inkml:trace>
  <inkml:trace contextRef="#ctx0" brushRef="#br0" timeOffset="110149.4041">8554 6391 0 0,'0'0'0'0,"0"0"0"0,0 0 220 16,0 0 188-16,0 0-53 0,0 0-45 0,0 0-40 0,0 0-44 16,0 0-48-16,0 0-53 0,0 0-42 0,0 0-29 15,-4 0-15-15,4 0-2 0,0 0-11 16,0 0-7-16,0 0-12 0,0 0-15 0,0 0-6 16,0 0-3-16,2 2 4 0,-1-1 8 0,3 1 7 15,-1 2 7-15,1-1 0 0,4 1 4 0,2-1-1 16,0 0 2-16,0 1-1 0,3-1-3 15,3 0 5-15,2 1 8 0,3-2 9 16,0 3 8-16,2-3-2 0,5 1-4 0,-3-1-9 16,6 0-6-16,-1 1 2 0,6-1-5 0,-2-1 4 15,5 0-4-15,3 1-2 0,-1 0-3 16,4 0 0-16,1-1 2 0,3 1-2 0,1 0-1 16,2-1-4-16,0 0-4 0,6 1 4 0,-1-1 2 15,1 1 0-15,3 1 5 0,2-2 5 0,1 0 1 16,0 1 0-16,1 0-3 0,4-1-5 0,-1 1-1 15,1-1 0-15,0 2 0 0,5-2 0 0,-2 2 1 0,1-2-1 16,-1 0 3-16,0 2-5 0,0-2 1 16,-2 0-1-16,0 1-5 0,-3 0 3 15,-3-1-2-15,0-1-2 0,-5 2 5 0,0 0-4 0,-6-2 0 16,0 2 0-16,-3-1-2 16,-4-1 2-16,-2 0 1 0,-2 0-1 0,-3 0-1 15,-1 1 1-15,-5-1-1 0,-2 0 1 0,-1 0 4 16,-5-1-3-16,0 2 2 0,-6-2 1 0,-2 0-3 15,-4-1 3-15,-2 0 1 0,-5 0 1 0,-1 1 9 0,-2-1 3 16,-3 2 6-16,1 0 2 0,-1 0-2 16,0 0-3-16,0 0-5 0,0 0-5 15,0 0-6-15,0 0-2 0,0 0-2 0,0 0-3 16,0-1 2-16,0 1-1 0,0 0-1 0,0 0 2 16,0 0-3-16,0 0 0 0,0 0-4 0,0-1-8 15,0-1-8-15,0-1-48 0,0 1-41 16,0-1-54-16,0-1-108 0,-1 0-203 15,-1-1-445-15,1 3-328 0</inkml:trace>
  <inkml:trace contextRef="#ctx0" brushRef="#br0" timeOffset="110405.1786">11428 6275 75 0,'0'0'546'0,"0"0"-59"0,0 0-129 0,0 0-57 0,0 0-34 15,0 0-51-15,0 0-54 0,0 0-45 16,0 0-34-16,0 0-17 0,0 0-12 0,0 0-9 15,0 0-11-15,88-36-13 0,-73 39-6 16,4 2-1-16,-1 4-1 0,0 0 1 0,2 4 0 0,-4 1-5 16,1 1-2-16,-3 4 4 0,0 0 0 15,-5 2 2-15,-2 1 4 0,0-1 0 0,-5 1 7 16,-2 0 4-16,0-1-5 0,-6 0-1 31,-2-1-4-31,-2-1 3 0,-4-1 1 0,1-2 4 16,-6 1-2-16,1-2-5 0,-1 3-3 0,-4-2-5 0,-1-1-14 15,0 0-37-15,-1-1-93 0,-1-1-204 16,8-5-773-16,3-4-508 0</inkml:trace>
  <inkml:trace contextRef="#ctx0" brushRef="#br0" timeOffset="113413.2891">8507 3569 0 0,'0'0'0'0,"0"0"337"0,0 0 2 0,0 0-89 0,0 0-51 16,0 0-23-16,0 0-18 0,0 0 1 0,0 0 4 15,0 0 3-15,0 0-7 0,0 0-14 0,-10-39-23 16,10 39-33-16,0 0-35 0,0 0-26 0,0 0-16 15,0 0-10-15,0 0-7 0,0 0-10 0,1 0 0 16,0 2 2-16,1 3 7 0,4 1 10 16,-2 0 2-16,6 2-1 0,0 2-3 0,0 1 0 15,3 2 2-15,4 1-1 0,0 2 6 0,-1 2-2 32,8 1 0-32,-1 2 6 0,0 0 2 0,2 1-1 0,0 1-1 0,2 3-5 15,1-4-1-15,0 4-2 0,1 0 2 0,4 2-1 0,2 3 1 16,-2 0 1-16,3 1 0 0,-2 3 8 15,-1 0-6-15,4 0 0 0,-3 5 0 16,4 0-5-16,-4 3 2 0,3-1 0 16,-3 3-2-16,5-2 3 0,0 0-1 0,2-3-1 0,1-1 3 15,0-4 0-15,4-1 3 0,-3-3 1 0,0-1 3 0,4-1-1 16,-4-1 7-16,4 1 4 0,-3-3-5 0,4-1 6 16,-3 0-10-16,3 0-2 0,0 0 0 0,0 0-11 15,-1 2 5-15,4 0-4 0,0 4 0 16,0 2 2-16,0 1-1 15,1 2 1-15,0 1 0 0,0 0 2 0,2 1-4 16,-2 0-1-16,-2-3-2 0,1 3 0 0,-4-2-1 0,1-1 1 16,1-1 0-16,-4 1 1 0,2-3-3 0,-2-2 3 15,-1-2 0-15,0-3-2 0,-5-3 2 0,1-3 2 16,-1 2 4-16,-3-4 6 0,1 1 1 0,-3-1 0 16,-1 1-2-16,0-1-4 0,-3 1-2 15,0-1-1-15,-2 1-1 0,1 2-2 0,-1-1 0 16,1 2 0-16,-3 0-2 0,3 1 1 15,-3 0 0-15,-1 2 1 0,0-2-1 0,1-2 2 0,-1 0-2 16,0-3 1-16,-5 0 1 0,-2-5 0 0,-1-1 0 16,-4-1-2-16,-1-3 0 0,-6-2-2 15,0-1 3-15,-1-2 1 0,-4-1 0 0,0 1 5 16,1-2-3-16,-2 0 1 0,0 0 4 0,0 0 1 16,0 0 8-16,0 0 4 0,0 0 3 0,0 0 1 15,0 0-3-15,0 0-4 0,0-3-9 16,0-2-6-16,0 0-15 0,0-1-14 15,1-2-12-15,-1 1-18 0,0 1-12 16,0-1-23-16,0 1-33 0,0 1-40 16,-1 2-88-16,-2 0-123 0,-2 2-195 0,3 1-285 15,-3 0-30-15</inkml:trace>
  <inkml:trace contextRef="#ctx0" brushRef="#br0" timeOffset="113707.6337">11532 5953 0 0,'0'0'0'0,"0"0"422"0,0 0 0 16,0 0-48-16,0 0-45 0,0 0-75 0,0 0-70 15,0 0-62-15,0 0-18 0,0 0-6 16,0 0-3-16,0 0 1 0,0 0-28 0,0 0-21 16,8 60-9-16,0-49-3 0,4 0-3 0,0-1 7 15,3-2 0-15,1-2-1 0,2-2 5 0,2-4 1 16,4-2 5-16,0-6 3 0,1-3-8 16,3-4-7-16,1-3-10 0,0-1-5 0,-2-3-9 15,1-1 3-15,-3 0 0 0,-1-3-1 16,-3 0 7-16,-3 1-6 0,-3-2 0 0,-1 2-2 0,-4 0-6 15,-1 0 2-15,-3 3 0 16,-4 3 2-16,-1 3 3 0,-1 2-2 0,0 4-2 0,-1 2-1 16,-4 1-2-16,2 1-2 0,-1 1-2 0,0 1-2 15,0 3-8-15,2-1-11 0,-1 1-40 0,3 1-101 16,0 0-113-16,0 0-489 16,0 0-904-16</inkml:trace>
  <inkml:trace contextRef="#ctx0" brushRef="#br0" timeOffset="114834.6487">13233 5268 144 0,'0'0'356'0,"0"0"12"0,0 0-24 16,0 0-62-16,0 0-45 0,0 0-40 15,0 0-37-15,0 0-16 0,-79-123-16 16,68 113-12-16,-2 2-7 0,2-1-16 0,-2 1-16 0,1 2-16 15,-3 1-30-15,0 1-12 0,-2 1 1 16,-1 2-4-16,-3 0 4 0,2 1 0 0,-3 0 0 16,-2-1 6-16,3 5-8 0,-5 2-2 0,1 2-2 15,0-1-5-15,0 4 2 16,-1 0 0-16,1 1-4 16,0 1 3-16,-2 1 1 0,0 1 1 0,-1 0 1 15,2 1 0-15,-2 1-3 0,6-1-1 16,-3 1 2-16,1 1-7 0,2 0 6 0,0 0 0 0,-2 6-3 0,-1 0 4 15,0 2-5-15,-1 1 0 0,1 0 0 0,-1 0-2 16,0 2 2-16,1 1-1 0,1-1 0 0,2 3-2 16,-2 2 0-16,2-1 2 15,-1 4-1-15,2 1 8 0,0-1-7 0,2 0-2 0,2-1 1 0,-1-2-6 16,5 2 6-16,-3 1 1 0,3-1-1 0,1 2 4 0,-2 0-1 16,1 3-1-16,2-1 0 15,1 0-1-15,3 0-2 0,1-4 0 0,-2 2-1 16,6-3-2-16,-2 2 4 0,4-2-1 0,0 0 1 0,1 0 1 15,3-2-3-15,5-1 0 0,1 0 1 16,0 1-2-16,3 0 1 16,3-1 1-16,2 0-3 0,2 1 0 0,4 0 0 15,2 1 2-15,3 2 3 0,1 0 1 0,5-4-3 16,-1-1-2-16,2-2 0 0,4-2 0 0,1-4 1 0,1-2 2 16,4-1-1-16,1 0 2 0,0-4-3 0,-1-3 0 15,2 0 2-15,0 0 0 0,-1-4-2 0,3-2 3 16,-3-2 1-16,0-1-1 0,2-3 5 15,0-1-6-15,-1 0 1 0,2-6 0 0,2-2 0 16,1-2 1-16,-1-3 0 0,-1-2-2 16,0-2 2-16,0-1-2 0,0-3 1 0,-1-1-1 15,3-1-3-15,-2-2 1 0,2 1-2 0,1-4 0 16,-3 2 2-16,1-3 1 0,-1-1 1 0,0-1 2 0,-3 0 3 16,-2 1 1-16,-2-2 4 0,-1-1 4 15,-2-1-3-15,-3-2 1 0,0 0 0 0,-1-4-3 16,-5 0 3-16,-1-3-2 0,-2-2 1 0,-1-3-2 15,-5-3 0-15,-1 0 0 0,-1-1-2 16,-4-2 0-16,-1 2-1 0,-4 0 1 0,-3 1 3 16,-3 1-4-16,1-1 3 0,-6 2-4 15,-1-1-3-15,-1 2 8 0,-6 1-5 0,-4 1 1 16,-2 3-2-16,-5 0-7 0,-2 4 3 0,-3 0 2 16,-4 1 0-16,-3 0 3 0,0 2-4 0,-2 1 0 15,-1 1-2-15,-3 3-2 0,-2 2 1 0,-1 1-2 16,-1 0 0-16,-5 2-2 0,1 2 2 0,-3 4 0 15,-2-1-1-15,-2 4 2 0,1 3-2 16,-2 2-3-16,-1 1 0 16,0 4-1-16,0 2-1 0,-3 2 2 15,1 3-3-15,1-1-6 0,-1 5-15 0,3 6-22 0,1 3-30 0,1 4-42 16,-1 3-74-16,3 5-188 16,14-6-753-16,9-5-577 0</inkml:trace>
  <inkml:trace contextRef="#ctx0" brushRef="#br0" timeOffset="117145.6949">12873 5659 810 0,'0'0'489'0,"0"0"-71"0,0 0-93 0,0 0-34 0,0 0-47 15,0 0-47-15,0 0-51 0,0 0-50 0,0 0-45 16,0 0-34-16,0 0-16 0,0 0 1 0,-9-4 6 16,9 17 10-16,2 4 5 0,-2 3 6 0,0 2 3 15,-2 3-2-15,0 0 3 0,0 0-9 0,-2 1-3 16,-1 0-4-16,1-1-5 0,-1 0-1 16,0 1-1-16,0-3-3 0,-1 0 1 0,0-2 1 15,2-2-2-15,-2-1 2 16,1-2-1-16,0-2-6 0,2-5-4 0,-2 1-12 15,2-4-23-15,2-2-36 0,-1 0-65 0,1-4-78 0,1 0-166 0,0 0-682 16,0-4-415-16</inkml:trace>
  <inkml:trace contextRef="#ctx0" brushRef="#br0" timeOffset="117403.2047">12849 5545 981 0,'0'0'793'0,"0"0"-416"0,0 0-90 0,0 0-87 16,0 0-64-16,0 0-46 0,0 0-29 16,0 0-16-16,0 0-9 0,0 0-5 0,0 0-2 0,0 0-8 15,136-96-4-15,-116 91-6 0,3 0-2 0,-2 1-3 16,-2 1-3-16,-1 0-1 0,1 1-3 16,-4 1 1-16,1 1 0 0,-4 0 0 0,0 0 0 15,-3 1-2-15,-2 1 0 0,-2 1-9 16,-1 1-21-16,-2 1-20 0,-1-1-35 15,1 1-45-15,-2 2-51 0,0 0-109 0,1-1-321 0,-1-3-580 0</inkml:trace>
  <inkml:trace contextRef="#ctx0" brushRef="#br0" timeOffset="117641.1935">12850 5793 324 0,'0'0'640'0,"0"0"-238"0,0 0-103 0,0 0-43 0,0 0-26 0,0 0-27 0,0 0-21 16,0 0-33-16,0 0-27 16,0 0-14-16,0 0-37 0,0 0-24 0,0 0-11 0,97-8-11 15,-77 3-6-15,2 1-2 0,0-1-2 0,0 1-5 16,-1 3-3-16,0-2-2 0,-2 1-8 16,2 1 5-16,-3 0-1 0,0-1 1 0,0 1 2 15,-1 1-2-15,-2 0-2 0,-1 1-6 0,-3-1-18 16,0 0-25-16,-2 0-47 0,-2 2-62 15,0 0-91-15,0-1-190 0,-5 2-459 0,2-2-358 16</inkml:trace>
  <inkml:trace contextRef="#ctx0" brushRef="#br0" timeOffset="117903.957">13395 5767 261 0,'0'0'642'0,"0"0"-169"15,0 0-139-15,0 0-29 0,0 0-63 16,0 0-52-16,0 0-40 0,0 0-35 0,0 0-22 16,0 0-17-16,0 0-18 0,0 0-20 15,129-44-13-15,-112 43-9 0,-2-1-4 0,0 0 4 0,-3 1-8 16,1 0-2-16,1 1-2 0,-3 0-7 16,0 0 5-16,-2 0-2 0,1 0-1 0,-4 0-1 15,2 0-10-15,0 0-21 0,0-1-42 0,1 1-62 16,1-2-102-16,1-2-175 0,-3 0-463 0,-2 2-396 15</inkml:trace>
  <inkml:trace contextRef="#ctx0" brushRef="#br0" timeOffset="118294.4271">13930 5505 1483 0,'0'0'473'0,"0"0"-112"0,0 0-91 0,0 0-87 15,0 0-69-15,0 0-40 0,0 0-38 0,0 0-35 16,0 0-9-16,0 0 12 0,0 0 1 16,0 0 14-16,0 0-2 0,0 0-10 0,0 80 4 15,8-65 3-15,-3 3 0 0,3-4 3 0,1 2-4 16,5-3-4-16,0-2 0 0,0-2-1 0,3-1-1 16,-1-2 0-16,1-2-1 0,1-3-2 0,-3-1 3 15,1 0 0-15,0-2-1 16,-2-4 5-16,-2-2-4 0,3-2 0 15,-3 0 0-15,-1 0-7 0,1-2 5 0,-3 1 0 0,-1 0 1 16,-3 1 6-16,1 0 0 0,-4 3 5 0,0-1 0 16,2 0-2-16,-3 1 1 0,-1 1-1 15,1 0 2-15,-1 2 5 0,0 2 5 0,0 0 4 16,0 2-1-16,0 0 1 0,0 0-14 0,0 0-9 16,0 0-11-16,0 2-13 0,0 1 2 0,-2 3 2 0,-3 5 4 15,2 3 9-15,-6 2 1 0,4 5-1 16,-2 2 0-16,-2 1 0 0,-2 5-1 15,-1-1 1-15,-4 7-12 16,-3 3-28-16,-3 4-55 16,-1 4-77-16,-5 4-164 0,6-16-695 0,5-8-615 0</inkml:trace>
  <inkml:trace contextRef="#ctx0" brushRef="#br0" timeOffset="119557.4159">13016 6394 2403 0,'0'0'246'0,"0"0"-132"16,0 0-70-16,0 0-22 0,0 0-18 15,0 0 14-15,0 0 16 0,0 0 9 0,0 0 1 16,0 0-13-16,0 0-13 0,-12 117 0 0,12-89-4 15,0 1-1-15,-1 2 3 0,-1 0-5 16,-4 0 0-16,2-3-2 0,-3-4 0 0,1-4 1 16,0-7 2-16,2-2 4 0,-2-3 4 0,2-3 4 15,-1-2 5-15,0-1 2 0,0-2 6 0,0 0-6 16,0-3-6-16,0-2-7 0,-1-5-16 16,-3-2 1-16,3-3-2 0,0-4-2 0,1-2 0 15,0-4-5-15,-3-1-1 0,6-4-1 16,1-1-1-16,-2-1 5 0,3 0-1 0,0-1 1 15,0 0-1-15,4 0 0 0,0-1 4 16,3 3 1-16,2-1 4 0,0 2-6 0,3 1-5 0,2 1-3 16,3 0-5-16,2 2 4 0,2-1 3 15,2 2 3-15,2 2 3 0,-1 3-2 0,3 2-1 0,-3 4 2 0,1 2 0 16,-2 4 1-16,-2 3-1 16,-2 3-1-16,-4 2-2 0,2 1 1 0,-4 4-1 15,1 4-1-15,-4 3 1 16,-1 4 0-16,-1 3 1 0,-1 6 0 0,-6 1 1 15,0 3 2-15,0 2 0 0,-4 2 2 0,-7 2 0 0,-1 1-2 16,-6 2 2-16,-1-2-2 0,-2-1-3 16,0-2-5-16,-1-4-2 0,1-4 0 15,3-4-1-15,-1-5 9 0,4-3 1 0,0-3 4 0,6-3 5 16,0-2-5-16,3-1-1 0,3-1 1 0,0-2-2 16,0 0 1-16,2-1 0 0,0 0-3 0,0 0-4 0,0 0-2 15,4 0 0-15,-1 1 3 0,3 1 4 16,1 2 2-16,2 0 1 0,3-1-1 0,2 2-3 0,1-1 3 15,1 3 0-15,4-1 1 0,-1-2 6 16,1 1-5-16,0-3 0 0,0 1 2 16,2-3 1-16,1-2 2 0,3-3 1 15,-3-4-2-15,4-2 0 0,-3 0 0 16,0 0 0-16,0-2 1 0,-4-3 2 0,0 0-2 0,-5 0 0 16,2-1-1-16,-6 1-1 0,0-2 8 0,-3 0 3 15,-4-1 1-15,3 0 3 0,-6 0-8 0,1 1 0 16,-2 2-1-16,0 0-1 0,0 1 2 15,-2 2 0-15,0 3 0 0,-4 0-3 16,2 3 2-16,-3 1 1 0,1 1-2 0,-2 2 5 0,-1 2-9 0,-2 1-3 16,-2 0-2-16,2 1-7 0,-4 6 5 15,3 3-1-15,-5 3-1 0,5 3 3 0,-2 2-4 16,3 3 2-16,2 2 0 0,2 3 2 0,1-1-4 16,6 0 0-16,0 0 1 0,3-2-4 15,6-1 2-15,5-2-1 0,3-1-3 0,4-6 1 16,3-2-1-16,1-3-3 0,2-3-2 15,3-5-1-15,1 0 1 0,1-2 4 0,4-7 3 16,-4 1 3-16,0-4 0 0,-2 0 0 0,0 0 0 16,-2-2 4-16,-4 1-1 0,0-3 1 0,-6 1 2 15,0 0-2-15,-4 2 5 0,-3-1 3 0,-5 1 1 0,-2 0 11 16,-3 2-7-16,-1 0 1 16,0 0 0-16,-4 3-3 0,0 0 4 0,-4 1-2 15,-3 1-4-15,0 1-3 0,-5 1 2 0,3 3 1 16,-5 1 1-16,4 0 2 0,-5 0-6 0,4 3-4 15,0 4-2-15,2 1-6 0,0 2 2 0,3 1 0 16,4 1-1-16,0 4 2 0,4 0-1 16,2 0-2-16,0 1 2 0,7-3-7 15,1-2-3-15,6-3-2 0,-1-2-1 0,6-3 1 0,1-4 4 0,0 0 3 16,2-3 0-16,-2-5 2 0,2-3-1 16,3-3 0-16,-3-1 3 0,-2-2 0 0,-1-1 7 15,-4-3-1-15,3 1 1 0,-4-3 3 16,0 1 0-16,-4-1 1 0,0-1 1 15,-2-2 0-15,-1 2 2 0,0-2 1 0,-4 0 7 16,2 3-2-16,-4-1 3 0,-2 1 3 0,1 3 3 16,0 5 15-16,-5 2 2 0,3 5 1 0,-3 2-3 15,1 1-10-15,3 2 0 0,-1 0-3 16,-1 3-7-16,1 0-7 0,1 0-9 0,0 3-5 16,-2 7-3-16,-4 5 4 0,3 3-1 0,-3 6 0 15,-1 1 0-15,3 3-4 0,-2 1 4 0,3 4 1 16,-3 1 0-16,-1 3 6 0,0 1-7 15,1 2 2-15,-1 0 0 0,-2 1-2 0,0-1 2 16,0-1 0-16,0-1-7 16,-2 1-20-16,1-1-30 0,-2-2-36 0,3-1-65 0,2-3-109 15,1-8-586-15,1-9-825 0</inkml:trace>
  <inkml:trace contextRef="#ctx0" brushRef="#br0" timeOffset="126172.7779">13376 8699 0 0,'0'0'0'0,"0"0"0"0,0 0 133 16,0 0 233-16,0 0-38 0,0 0-58 0,0 0-52 16,0 0-39-16,0 0-29 0,0 0-16 15,0 0-14-15,0 0-8 0,21-107 0 0,-21 99-10 0,0 1-14 16,-3 1-18-16,1 0-13 0,-1 1-10 16,1-3-4-16,-3 2-2 0,2-1-4 0,-2 1-1 15,0-1-5-15,0 2-2 0,0-1 1 16,-4-1-3-16,3 2 1 0,-2-1 1 0,-1 1 2 15,-2 1-2-15,-1 0-4 0,-2-1-7 0,-3 1-10 16,-1-1-1-16,-2 1 0 16,-4 1-1-16,-1 0 3 0,-1 1 0 15,2-2-2-15,-2 2 1 0,1 1-2 16,2 0 1-16,-5 1 0 0,3 0-1 16,1 0 0-16,-3 0-1 0,1 0-2 0,1-1 0 0,-2 2 1 15,2 2-1-15,1 2 1 0,2 0 1 0,-3-1-2 16,1 1 1-16,3 2 0 0,-1 1-1 0,-2 0 2 0,0 0-4 0,3 1 2 15,-3 3-1-15,1 0 0 0,-2 1 3 0,0 1 1 16,0 0-1-16,-1 2-2 0,-3 2 0 0,1 0 0 16,-1 2-1-16,-2 1 1 0,1 2-3 15,-1 1 5-15,0 2 0 0,0 2-1 16,-2 1 3-16,-1-1-4 0,5 1-3 0,-1 1 2 16,0 1-2-16,3 0 0 0,-2 1 3 0,-1 0-3 15,4-1 1-15,1 2 0 0,-1-2 2 16,2-2-4-16,3-1 4 0,5-1-2 0,0-2-1 0,2 0 3 15,1 0-3-15,5-2 2 0,0 4-1 0,1-2 2 0,-1 1 2 16,3 1-2-16,0 2-2 0,3-2 1 16,-3 2-4-16,1 1 1 0,3 0-1 0,-2 2 2 15,1 1 2-15,2-1-1 0,0 2 3 0,0-2-4 16,2 1 0-16,3 0 2 0,1-2-1 16,2-2 3-16,1-1 0 0,2 1-2 15,1 0-1-15,1 0-2 0,1 0 2 0,3-2 0 0,-1 1 3 16,3 0-2-16,1 0 0 0,2 0-1 15,2-2 1-15,3-1 1 0,-1-1 3 0,4 1-2 0,3-4 0 16,0-1-1-16,2 0-3 0,4-3 4 16,-1-2-1-16,5 0 3 0,-1-2 5 15,3-4-7-15,1-2 0 0,2-2 1 0,-2-2-2 16,3-3 5-16,0 0 0 0,-2-2-2 0,2-5-1 16,-2-2 2-16,4-1-3 0,-4-1 1 0,2-2 2 0,-1 1-4 15,1-1 2-15,-3-1-4 0,-1 0-3 16,0 1 6-16,-2-3-1 0,1 0 3 15,-3 1 1-15,1 1-5 0,-1-3 4 16,-2 0-4-16,3-1 2 0,-3 0 1 0,1 0-1 0,1 1 1 0,-2-1-3 16,-1-2 0-16,2-3-2 0,2 1 7 15,0 0 5-15,1-2-3 0,-2-3 1 16,2 0-2-16,3-3-1 0,-3-5 3 0,0-2 3 16,-3-2 1-16,-1 0-1 0,-1-2-1 15,-3 0 1-15,1-2 0 0,-3-2 5 16,-2-2-5-16,0-1-2 0,-4 0 2 0,-4 0-1 0,-2 0 1 15,-1 0 0-15,-3 0-2 0,-4 0-6 0,-3 1 1 0,-1 1 0 16,-6 0-1-16,1 3 1 0,-4 0 2 16,-2 4 1-16,-2 2 2 15,-5 0-3-15,-2 3-1 0,-1-1-1 0,-5 0-2 16,0 3 1-16,-1 2 0 0,-4 2-5 16,-3 0-1-16,1 2 4 0,-5 0-5 15,0 2 2-15,-3 1 2 0,1 1-11 0,-5 3 9 0,3-1-2 0,-1 3-1 0,-3 0 8 16,-3 3-6-16,-2 1 0 0,1 2-1 15,-4 3-4-15,0 2 1 0,-1 2-4 0,-1 4 0 16,-3 0-7-16,-2 6-9 16,0 3-18-16,-5 6-31 0,4 4-40 0,-1 2-67 0,2 4-159 0,15-6-670 0,10-5-636 15</inkml:trace>
  <inkml:trace contextRef="#ctx0" brushRef="#br0" timeOffset="127042.1638">12831 8669 0 0,'0'0'489'0,"0"0"-4"0,0 0-103 15,0 0-44-15,0 0-33 0,0 0-46 0,0 0-44 0,0 0-46 16,0 0-38-16,0 0-31 16,0 0-24-16,0 0-16 0,-17-48-18 0,13 48-15 15,-1 0-8-15,-3 3-6 0,-1 2-2 0,-1 4 2 16,-7-1 5-16,5 4 0 0,-7 2-1 0,3 2 0 16,-2 0-5-16,0 5 1 0,-3 2 1 0,1 1-1 15,1 4 1-15,-1 1-7 16,2 3-2-16,0 1-2 0,1 1-4 0,0 1 5 0,4-1-1 15,3-1 1-15,2-2-4 0,5-3-2 16,3-3 2-16,0-3-2 16,1-4 4-16,8-2-1 0,2-2-3 0,5-4 1 15,-1 0 0-15,5-6 3 0,1 1 5 0,0-5 2 0,4 0 4 16,-1-3-5-16,4-3-1 16,-2-4-1-16,2-1-2 0,-3-2 4 15,0-2 0-15,-4-1 0 0,0-1-2 0,-3-2 1 0,-1 1 0 16,-2 0 3-16,-3-2 2 0,-1 0-1 0,-2 3-1 0,0-1-2 0,-4 4-3 15,-1-1 4-15,-3 5 1 0,0 0 2 16,0 4-4-16,-1 1-1 0,2 1 1 0,-2 2-1 0,0 0 9 16,0 2-3-16,0 0-4 0,0 0-4 0,0 0-7 15,0 0-6-15,0 0 0 0,0 4 2 16,0 5 0-16,0 1 4 0,0 4 1 0,-2 1-3 16,0 1 3-16,1 2 1 0,0-1 1 15,-4 1 1 1,2 1-1-16,1-1-1 0,-4-1-1 0,3-1-1 0,2 0 2 0,-3-2 0 0,1-1 0 0,2 0-7 15,0-1-20-15,1-1-21 16,-1 0-31-16,-1-1-46 0,1 1-78 0,0 0-109 0,-1-4-458 16,2-1-826-16</inkml:trace>
  <inkml:trace contextRef="#ctx0" brushRef="#br0" timeOffset="127502.3792">13114 8994 1736 0,'0'0'382'15,"0"0"-97"-15,0 0-148 0,0 0-47 0,0 0-36 16,0 0-24-16,0 0-4 0,0 0-7 0,0 0-8 16,0 0 0-16,0 0-2 0,122-19 1 0,-103 19-1 15,1 0 0-15,2 0 2 0,-3-1 0 16,1-1 0-16,-1 0 0 0,0-1-4 15,1 0-4-15,-3-3-7 0,2 1-11 0,0-3-15 16,-2 1-19-16,0-3-20 0,0 0-20 0,-1-1-15 16,-2-2-15-16,-2-1 4 0,-2 1 18 15,-1-3 27-15,-2 3 33 0,-3-1 23 0,1 1 9 16,-1 1 10-16,-3 0 12 0,0 2 41 16,0 2 41-16,-1-1 39 0,0 2 29 15,0 2-7-15,0 2-6 0,0 0-17 0,0 1-16 0,0 1-17 16,0 1-20-16,0 0-22 0,0 0-21 0,0 0-15 0,0 0-16 15,0 1-4-15,0 4-2 0,-1 1-6 16,0 4 6-16,-1 3 2 0,-3 2 1 0,3 3 2 16,0 1 0-16,-5 3-3 0,3 1-2 15,-3 3-1-15,1 1 3 0,0 0 1 16,-4 3 0-16,2-1 2 0,2-3-5 0,0-1 2 0,1-3-2 16,-1-4 1-16,4-2-2 0,-1-2-6 0,3-1-10 15,0-3-14-15,0-2-20 0,0 0-26 0,0-2-43 16,1 0-54-16,1-3-109 0,0-1-379 0,-2-1-532 15</inkml:trace>
  <inkml:trace contextRef="#ctx0" brushRef="#br0" timeOffset="127875.3775">13786 8737 1064 0,'0'0'561'16,"0"0"-159"-16,0 0-168 0,0 0-37 0,0 0-43 15,0 0-31-15,0 0-29 0,0 0-38 0,0 0-19 16,0 0-15-16,0 0-5 0,0 0-5 16,0 0-2-16,0 0 0 0,111 28-1 15,-110-7 6-15,0 1-2 0,-1 3 3 0,0 2 0 0,-5-1 0 16,-3 1 3-16,-1-2-1 0,-2 0-1 0,0-2 0 16,0 1-6-16,-2-4-1 0,1-2-4 15,1-3 1-15,4-1-1 0,0-3 1 0,0-4-1 16,5-1-2-16,0-2-2 15,2-2-2-15,0-1 0 0,0 1 9 16,4-2 5-16,5 0 6 0,5 0 2 0,4 0-3 16,6-2-2-16,1-1-3 0,4-3-3 15,-1 1 0-15,0 0-3 0,-2 0-1 16,-2 0-3-16,-1 2-2 0,-4 1 1 0,-3-1 0 0,-5 2 4 0,-1-1-7 0,-2 1 2 16,-6 1-2-16,0 0-3 0,-2 0 3 15,0 0-7-15,-1 0-2 0,-3 3-2 0,-3 3-16 0,-4 0-27 16,-1 2-50-16,-5-1-71 0,3 3-170 15,-2-4-610-15,6-2-638 0</inkml:trace>
  <inkml:trace contextRef="#ctx0" brushRef="#br0" timeOffset="129226.3643">12724 9645 1517 0,'0'0'787'15,"0"0"-607"-15,0 0-5 0,0 0-40 0,0 0-21 16,0 0-22-16,0 0-35 0,0 0-25 16,0 0-25-16,0 0-5 0,0 0 2 0,0 0-2 15,0 0 3-15,0 0-3 0,-17 61 2 0,13-36 0 16,0 4 1-16,1-2 1 0,-3 1 0 0,0-3 5 15,0 0-4-15,-3-3 1 0,2-2 0 16,-1-2-4-16,2-3 4 0,-3-3 1 0,4-3 1 16,-1-1 4-16,2-3-1 0,0-1 5 0,2-4 5 15,1 1 6-15,1-1 7 0,-1 0-4 0,-2-4-5 16,-1-2-11-16,2-3-8 0,1-1 0 16,-3-4-4-16,1-3 0 0,2-1-2 0,1-4-3 15,0-1 4-15,-1-2-5 0,1-3 2 0,0-2 0 16,2-3-2-16,5 1 4 0,-1 0-2 15,1 1 0-15,2 0 1 16,1 0-2-16,2 1-1 16,2 2-4-16,2 0 4 0,2 3-3 0,2 2 2 0,0 2 2 15,0 3-5-15,1 0 6 0,0 5-3 0,-1 0 1 0,0 3 1 16,1 1-4-16,-1 4 3 0,-1 1-1 16,-3 2 0-16,0 2 2 0,-4 0-2 0,2 3 1 0,-1 7-3 15,-1 1 0-15,-3 1 0 0,0 5-1 0,-2 2 4 0,-1 4-3 0,-6 1 3 16,0 3 2-16,0 3-4 0,-9 3 7 15,-1 1-2-15,-2 1 0 0,-4 0 1 16,0-1-3-16,-3 0-1 0,-1-3 2 0,2-1-2 0,1-6 4 16,1-3-3-16,1-4 2 0,0-3 0 15,0-3-2-15,1-1 1 0,0-4 0 16,2-2 3-16,2-2-3 0,2 0 2 0,1-2 2 16,2 0-4-16,1 0 6 0,1 0-2 15,2 0 0-15,-1 0 1 0,0-3-6 0,2 2 0 0,0-2-4 16,0 0-1-16,0 2 1 0,0-1-2 0,4 1-2 15,-1 0-1-15,2 1-2 0,0 0 0 0,3 0 0 16,3 0 6-16,1 2 1 16,6 1 1-16,-2 1 3 0,5-1-3 15,3 1 4-15,6-2 3 0,0 0-1 0,2-1 2 0,0-1-3 0,3 0 1 16,-2 0-3-16,-2-3 5 0,2-2-1 16,0 1 1-16,-3-3-1 15,1-1-2-15,-3-3 0 0,-1 1 2 0,-5-1-1 0,-2-2 6 0,-4 0 0 16,-4-1 2-16,-4 1 3 0,-2 0-3 0,1-1 1 15,-5 0 0-15,-2 0 2 0,0 2-2 0,0-1 1 16,-1 0-1-16,-5 2-1 0,0 0 3 16,-2 0-1-16,0 1-2 0,-3 0 1 0,1 4-5 15,0-1 0-15,-2 0 4 16,2 2-3-16,-2 3 2 0,-2 2-3 0,1 0-5 0,0 0-2 16,0 0-3-16,-1 2 2 0,2 4 2 0,1 4 1 15,1-1 0-15,0 2-4 0,5 2 0 16,0 1-2-16,4 3 3 0,0 1 1 0,1 0-1 0,2 2 0 15,7 1-3-15,4-2 0 0,4 3 0 0,4-6-2 16,2-2 3-16,4-1-2 0,1-4-1 0,1-4 2 16,2-3-3-16,0-2 2 0,2 1 5 0,0-2 0 15,3-5 1-15,-2-2 0 16,-2 0-1-16,-2-2-1 0,-1-1 5 0,-3-2-2 16,-1 0 1-16,-3-1-1 0,-3-1-2 0,-6 1 2 15,0 0 5-15,-3 2 3 0,-4-2 0 16,-1 0-1-16,-2 0-1 0,-2 1-1 0,-1 1-1 0,0 2 4 15,-4 1 1-15,-2 3-2 0,-3 0-3 0,0 1-2 16,-1 3-1-16,-1 0-1 0,-2 2 2 16,-4 0 1-16,0 4-4 0,2 2-4 15,0 2 0-15,2 3-1 0,4-1 2 0,4 2 2 0,1 1 1 16,2 0-2-16,2-1-3 0,0 0-4 0,7-3 2 0,5-1-1 16,4-3 2-16,2-3 0 15,2-2 1-15,5 0 1 0,-3-5 2 0,2-4 4 16,0 0 0-16,-2-4 1 0,0-1-1 0,-1-3 2 0,-1-1-6 15,1-2 4-15,-2-2 1 0,0 1 1 16,0-5 2-16,-3 1-1 0,0-1 1 0,-2-2 0 16,-2 1 4-16,-3 2 1 0,-3 0-1 15,1 3 3-15,-4 1 0 0,-3 3 7 0,0 3 5 16,0 2 3-16,0 4 3 0,-1 2-4 0,-2 3-2 16,-1 1-4-16,3 2-5 0,0 0-1 0,1 1-7 15,-1 0-8-15,-1 3 0 0,-3 6-1 16,1 2 0-16,-3 3 5 0,-1 4-4 0,2 3-2 15,-2 3 2-15,-2 3-3 0,0 1 0 0,4 4 1 16,-4 1 2-16,0 2 2 0,0 2 0 16,-2 3 0-16,0-1-5 0,1 2-1 0,0-1 1 15,-1-2 1-15,1-3-3 0,-1-3-7 16,4-4-19-16,-1-2-26 0,0-2-26 16,-3-1-59-16,-1 1-60 0,-3-1-199 0,6-7-744 0,2-5-522 15</inkml:trace>
  <inkml:trace contextRef="#ctx0" brushRef="#br0" timeOffset="130596.4049">8313 9735 0 0,'0'0'233'0,"0"0"161"0,0 0-87 16,0 0-20-16,0 0-45 0,0 0-18 0,0 0-37 15,0 0-32-15,0 0-36 0,0 0-38 16,0 0-32-16,0 0-16 0,0 0-7 0,0 0-7 16,4-11 2-16,-1 11-3 0,2 0-5 15,-2 0 1-15,4 0-9 0,-3 0-2 0,2 0-2 16,-2 1 0-16,5 2 3 0,-1-2 0 0,0 2 2 16,-2-1-4-16,4 1 5 0,5 0 2 15,-1 0 5-15,2 1 7 0,0-2 3 0,6 0 4 16,3 1-1-16,0-2-2 0,3 1 1 0,3-1-2 15,2 1 3-15,6-1 1 0,2 0-3 16,6-1 1-16,-3 1-2 0,6-1 1 0,5 1 0 0,2-1-3 0,4 0-2 16,4 0-5-16,2 1 0 0,4-1 2 15,4 0 0-15,1 0 3 0,4 2-3 16,-1-2-1-16,1 0-2 0,1-2-3 16,0 0 1-16,1 1-1 0,0 0 2 0,1-2-3 0,-2 2 0 15,-3 1-1-15,1 0 0 0,-3-1 6 0,-2 0-3 16,-4 1-2-16,-4-1-1 0,0 1-3 0,-2-1 1 15,-2 1 3-15,-1-3 1 0,-2 1 0 16,-2-1-4-16,-2 2-2 0,-2-1-2 0,-4-1 2 16,-2 0 3-16,-5 1-1 0,-2-1 0 15,-3 1-1-15,-1-1 0 0,-3 1 0 0,-4 0 1 0,-2-1 4 16,-4 1-4-16,0-2-1 0,-3 2-1 16,-2 1-3-16,2-2 4 0,-5 2 0 15,3-2 2-15,-1 1-3 0,-2 0-2 0,2 0-2 0,-3 0 0 16,2 1 1-16,-3 0 2 0,-1-2-2 15,2 2 1-15,-4-1-2 0,0 1 0 0,-3 0 5 16,0-1-3-16,-2 1 5 0,0 0-2 0,-4 0-3 16,1 1-1-16,-2 0 0 0,0 0 2 0,0 0 1 15,0 0 1-15,0 0 0 16,0-1-3-16,0 1 1 0,0 0-5 0,-1 0-2 0,0 0-8 16,0-1-14-16,-2 1-16 0,1-2-36 0,-3 0-25 15,1 0-31-15,-2-1-58 0,-3 2-75 0,0-3-132 16,0 0-184-16,2-2-175 0,-2 0 50 0,2-2 620 15,2 2 87-15,0-2 0 0,1 0 0 0,-2 1 0 16,2-1 0-16,1 1 0 16,0 0 0-16,2 1 413 0,-1 1 11 0,2-1-52 0,-1 2-35 15,1 1-7-15,0-1-46 16,0 1-64-16,3 1-45 0,-1-1-44 0,3 3-40 16,-1-2-27-16,3 2-16 0,-2 0-15 0,3 0-6 0,2 2-2 15,3 6-5-15,0 0-3 0,2 3 3 0,-3 2 2 16,6 1 6-16,-2 1 0 0,3 3-4 0,-4 0-5 15,-1 2-5-15,0 1 2 0,-1 1 1 16,-5-1 5-16,0 1-2 0,-4 0-3 0,-2 0 1 16,-2-1-3-16,0-2 2 0,-6 0 3 15,-3-2 1-15,-7 0 1 0,-2-1-3 0,-5 0-1 16,-2 1-4-16,-5-2-3 0,0-1-8 0,-2 0-27 16,-2-1-38-16,1-2-80 0,-4 1-146 0,11-4-788 0,8-2-595 15</inkml:trace>
  <inkml:trace contextRef="#ctx0" brushRef="#br0" timeOffset="131922.198">8167 6838 0 0,'0'0'0'0,"0"0"0"0,0 0 461 0,0 0-39 16,0 0-69-16,0 0-67 0,0 0-37 0,0 0-22 16,0 0-28-16,0 0-34 0,0 0-33 15,0 0-36-15,5-4-22 0,-2 4 6 0,0 0-7 16,4 0-7-16,-1 2-4 0,-1 0-30 16,4 3-11-16,2 1-3 0,-1 2-4 0,0 0 1 0,3 4-3 15,3 1 0-15,-2 1-3 0,4 0 3 16,1 2 0-16,1-1 0 0,2 1 5 0,1 0-6 31,5 1-3-31,-1 0 0 0,-1 1-8 0,3 0 3 0,0 1-1 16,0 1 2-16,1 0 0 0,2 1 2 0,0 1-1 15,4 3-1-15,-1-1 4 0,-2 0-1 16,4 2 0-16,-2 1 3 0,3 1-3 0,2-1 2 16,0 3-1-16,3 1-1 0,3 2 6 0,-3-2-2 0,7 3 0 0,-1 1 0 15,1 0-6-15,2 4 1 0,1-3 0 0,3 2 0 16,0-3 3-16,3 0-2 0,-2 1-1 0,1-3-1 15,1 3-1-15,0-2 0 0,-1 0 1 0,0 0-1 16,2-1 4-16,-1-1-3 0,2 1-1 0,-1-3 1 16,0 2-3-16,1-2 4 0,-1 2 0 15,-2-1 0-15,0-2-4 0,2-1 2 0,-4 2 0 16,1-1 0-16,-1 1 3 0,-1-1-2 0,-1-2-2 16,0 0-1-16,-2-2-6 0,1-2 8 15,-1 1-1-15,1 0 3 0,-3-1 3 0,-1-1-6 0,-2 0 0 16,0-1-1-16,-3-2-2 0,-1 3 0 15,-2-1-2-15,-2-2 1 0,-3 1-2 16,1-2 3-16,-3-3 4 0,-4 2-1 0,-1-4 5 16,-2 1-6-16,-2 0-2 0,-2-1-1 15,0 1-2-15,0-1 5 0,-1 1-2 0,-1 1 2 0,1 1-1 16,-3-1-2-16,2 1-1 0,-2-1 2 16,-1-3 1-16,-2 1 1 0,0-3-1 0,-4-2-1 0,-1-1-2 15,-3-3 3-15,-2 0 3 0,-1-2 4 0,-4-2-1 16,-1 1 2-16,1-1 1 0,-1 0 3 15,0 0 3-15,0 2 2 0,0-2-2 0,0 0 2 16,0 0-10-16,0 0-1 0,0 0 0 16,0 0-5-16,0 0 4 0,0 0-4 0,0 0-3 15,0 0-1-15,0 0-2 0,0 0 3 0,0 0 1 16,0 0 1-16,0 0 1 0,0 0-3 0,0 0-3 16,0 0-1-16,1 0 1 0,-1 0 1 0,0 0-1 15,2 0-7-15,-2 0-13 0,0 0-9 16,0 0-11-16,0 0-12 0,0 1-2 0,-2 0-6 15,-1 2-11-15,-3 0-10 0,1 1-17 0,-3 1-19 16,1 4-49-16,-3-1-55 0,2 1 6 0,-1-1-54 16,2 0-121-16,0-1-212 0,-1-1-127 0,4-2 428 15,2-1 305-15</inkml:trace>
  <inkml:trace contextRef="#ctx0" brushRef="#br0" timeOffset="132507.8753">11724 9064 0 0,'0'0'0'15,"0"0"0"-15,0 0 407 0,0 0 61 0,0 0-72 0,0 0-54 0,0 0-45 16,0 0-45-16,0 0-42 0,0 0-41 0,0 0-34 15,0 0-17-15,0 0-12 0,-65 5-12 0,65-5-13 16,0 0-16-16,0 0-9 0,0 0-5 0,0 0-2 16,0 0 1-16,0 0-5 0,0 0-3 15,0 0-4-15,0 0-6 0,0 0-4 0,0 0-1 16,0 0-4-16,0-4-1 0,-1 0-4 0,-1-1-4 16,-2-1-1-16,3-1 1 0,-3 2-2 0,0-3 0 15,2 0 0-15,-2 0-3 0,0-1 3 16,0-2-2-16,-2-1 0 0,1 1 0 0,-2-2-3 15,0-1-2-15,0 2-2 16,-2-2-1-16,-2-2 1 0,2 2 1 0,-3 0 1 0,1 1-4 0,-3 0-1 16,3 3 0-16,-1-1 1 0,-2 3 2 15,0 2 0-15,0 3-3 0,2-1 1 0,1 1-4 16,-2 2 2-16,2 0 1 0,1 1 2 16,1 0 0-16,2 1-2 0,0 3-1 0,-1 0-5 0,3-1 5 15,0 2 0-15,2-2 0 0,1 2 1 0,1 1-2 16,-1-1 0-16,2 1 1 0,0 1 0 15,0 1 1-15,0 1-1 0,4-2 0 16,0 1-2-16,2 2 1 0,2-2 2 16,-1 0 1-16,2 0 2 0,0-2 0 0,3 1-3 0,1-1-2 15,0 1 1-15,0-2 0 0,-1-1 3 0,5 1 0 16,-3-1 0-16,1-1-5 0,-2 1 2 16,1-1 1-16,-1 2 3 0,0-3 1 0,-2 0-2 15,-1 0-2-15,3-2-2 0,0 0 1 0,0 0 2 16,0 0 3-16,1-2 2 0,2-2-3 0,0-2 1 15,-1-2 0-15,1-2-2 0,-2 1 5 16,1-4-1-16,0 0 1 0,-3-2 0 0,3-3-4 16,-4 0 5-16,2-4 2 0,-3-2 1 0,0-3 0 15,1-2-3-15,-1-2-3 16,-3-1-3-16,1 3 0 0,-1-2 0 0,-1 3 1 0,-3 1 1 16,1 3 1-16,1 1-3 0,-3 4-2 0,2 3-1 0,1 2 1 15,-3 4-8-15,2 2-20 0,0 3-31 16,2 0-52-16,0 2-67 0,2 2-169 15,-1 0-811-15,-3 1-585 0</inkml:trace>
  <inkml:trace contextRef="#ctx0" brushRef="#br0" timeOffset="139774.8845">18974 3039 0 0,'0'0'0'0,"0"0"0"0,0 0 0 0,0 0 29 0,0 0 262 16,0 0-16-16,0 0-63 0,0 0 12 0,0 0 0 0,0 0-41 0,0 0-17 15,0 0-58-15,-36-117-42 0,28 108-5 16,-2 1-9-16,0 1 33 0,0-2 3 0,-3 1-5 16,0 1-14-16,-3 1-32 0,0 0 1 15,-3 2 7-15,0-2 10 0,-1 2 7 0,1-1-5 16,-2 1 6-16,0 2-10 0,-2 1-18 0,-3 1-4 16,-6-1-16-1,3 1-1-15,-4 1 0 0,0 5 2 0,-2-2 1 0,1 5 4 16,-3-1-1-16,1 2 0 0,-3 1 0 0,0 3-6 0,4-2 0 15,-1 3-3-15,0 2 1 0,1 0 1 0,2 2-3 16,0 1 0-16,0 1 2 0,0 1-5 16,2 1 3-16,1 2-2 0,0 3-3 0,-1 0 0 15,0 2 0-15,1 1 1 0,-2 2-1 0,-3 0 2 16,1 0-1-16,0 0-1 0,-3 3 2 16,2 2-4-16,-2 1 1 15,-1 5-1 1,2 0-2-16,-1 4 4 0,5-3-3 0,-1 3 2 0,2 0-1 0,0-2-1 15,3 3 0-15,0-4 1 0,1 1-3 0,3 1 0 0,2-4-3 16,1 1 1-16,-1 0 1 0,2-2 0 0,2 3 0 16,-1 0 1-16,5-1-1 0,-3 1 1 0,6-1 2 0,1 3-2 0,1-2 2 15,0 2-2-15,7 0 0 16,-1 2 2-16,3 2-1 0,0-1 2 0,2 2 1 0,6-2 0 16,5 0 2-16,2-1 0 0,8 0 4 0,0 0 2 15,2-2 0-15,5-1-1 16,3-2-4-16,-1-3 1 0,2-3-3 0,5-3 5 0,-1-4 1 0,0-3 0 15,5-5 2-15,-1-3-2 16,1-2 0-16,5-4 1 0,-1-2 0 0,3-4-1 0,1-3-1 16,0-3 3-16,3-2-4 15,-1-6 4-15,0-2 0 0,0-4-4 0,2 0 4 0,-1-4-5 0,0 0 1 16,2-1 1-16,0-3-7 16,2 0 4-16,-1 0-1 0,-2-3-1 0,-2 0 1 0,2-2-1 15,-2 1-1-15,1-2-2 0,0-2 2 0,0-1-2 16,0-3 3-16,1-2 5 0,-3-1-2 15,1-3 6-15,-2 0 1 0,2-2 3 0,-3-2 8 16,-2 0-7-16,-3-4 0 0,0-1 1 0,-3-3-9 16,-1-1 6-16,-4-1-2 0,1 1-1 0,-7-2-1 15,0-2-1-15,-2-1-1 0,1 0-4 16,-4 1 2-16,-4 1-6 0,1 4 0 0,-7 2 6 16,-1 1-1-16,-5 3 0 0,2-2 1 0,-4 1-5 0,1 0 2 15,-6 0-2 1,2-1 0-16,-5 0-2 0,-2 1 0 0,-2-1 4 0,-5 1 1 15,-1 0-3-15,-2 0-1 0,-3 3-4 16,-1-3 0-16,-3 2 1 0,-2 0-3 16,-4 1 3-16,0 2 0 0,0 2-2 15,-2 2 1-15,-3 2-1 0,1 5-1 0,-2 1 1 0,-1 3-2 16,-2 2 0-16,-3 1 0 0,-1 3-1 0,1 1 1 0,-3 5-2 16,-5 3-1-16,2 5 0 0,-7 0-1 0,0 5 0 15,-2 0 0-15,-3 9 0 0,-1 2-3 16,3 6-7-16,-1 3-15 0,3 3-21 0,2 3-26 15,1 6-36-15,5 1-60 0,-1 8-127 0,11-11-510 16,12-7-819-16</inkml:trace>
  <inkml:trace contextRef="#ctx0" brushRef="#br0" timeOffset="140533.2609">18319 3419 1699 0,'0'0'262'0,"0"0"27"0,0 0-39 0,0 0-28 16,0 0-49-16,0 0-71 0,0 0-53 0,0 0-39 15,0 0-12-15,0 0-2 0,0 0 5 0,0 0 8 16,0 0 1-16,0 0-2 0,-49 109-2 0,39-78-2 15,0 0-5-15,-1 3 5 0,0 3 2 16,-2-2 4-16,1 4 6 0,1-2-5 0,-1-3-4 0,2-3-4 16,2-2-2-16,-1-4-2 15,2-3-4-15,2-3-6 0,-1-5-7 16,2-5-1-16,0-2-3 0,2-5-4 0,0 0 2 16,1-2 0-16,1 0 9 0,0 0-2 0,0-2-34 15,0-5-25-15,0-2-22 0,1-2-17 0,3-5 26 0,0 0 11 16,0-1 10-16,2 1 20 0,-3 0 10 0,4 2 15 15,-4 1 11-15,5 3 6 0,-5 1-5 0,4 2-2 16,-1 0-4-16,1 2 2 0,4 1 17 16,1-1 10-16,5 0 11 0,0 2 8 0,5-2-6 15,3 3 5-15,3-1-1 0,2-2-3 0,1-1 1 16,-1 1-9-16,0-2-1 0,-4-3 0 16,1 1 3-16,-4-1 8 0,1-3 7 0,-3 1 5 15,-2-2 4-15,-4 2 11 0,-1-1 7 0,-6 0 7 16,1 0 6-16,-3 0-8 0,-2 2-2 0,-2 0-3 15,1 0-1-15,-1 3 1 0,-2 1-3 0,1 1-6 16,-1 1-8 0,0 3-6-16,0 0-4 0,0 2-7 0,0 0-5 0,0 0-14 0,0 0-12 15,0 0-11-15,0 4-8 0,0 3 8 0,-1 6 6 16,-2 2 8-16,-1 4 5 0,1 2-3 16,0 2-3-16,-1-1 2 0,0 1-3 0,-3 3 2 15,4 1 2-15,-3 0 0 0,2-1-3 16,-1 0 1-16,3-3-5 0,-3 1-8 15,-2-1-17-15,4-1-27 0,-1-1-33 0,0-6-50 0,2-1-80 0,-2-2-91 16,3-4-255-16,-1-3-497 0,1-2 113 16</inkml:trace>
  <inkml:trace contextRef="#ctx0" brushRef="#br0" timeOffset="140783.7165">18710 3749 2135 0,'0'0'248'0,"0"0"-25"0,0 0-74 16,0 0-30-16,0 0-25 0,0 0-33 0,0 0-25 15,0 0-18-15,0 0-10 0,0 0-2 16,127-54-2-16,-107 50 0 0,0 2-2 16,1 0-3-16,-4 2-1 0,2-2-6 15,-3 1-18-15,1-1-32 0,1 0-33 0,-1-1-45 0,1 0-54 16,2-1-96-16,0 0-279 0,-6 0-382 0,-3 1 150 15</inkml:trace>
  <inkml:trace contextRef="#ctx0" brushRef="#br0" timeOffset="141218.5843">19192 3513 1290 0,'0'0'495'0,"0"0"-106"0,0 0-118 15,0 0-71-15,0 0-68 0,0 0-35 0,0 0-25 16,0 0-17-16,0 0-17 0,0 0-25 0,0 0-25 15,0 0-18-15,0 0-26 0,0 0 0 0,-10 1 13 16,13 7 19-16,2 4 39 0,3 0 22 0,2 4 1 0,2 2 5 16,3 0-11-16,1 0-13 15,1 2-2-15,-1 0-5 0,0-1-2 0,-2 1-3 16,1-2-1-16,-2 0-2 0,-1 1 0 0,-3-2-1 16,-2 0 1-16,-2-1 2 15,-1 0 0-15,-3-2 0 0,-1-1 1 0,0 1-1 0,-4 0 0 16,-2-1 2-16,-3-1 2 0,-2-1 2 0,-2-1-1 15,0-1 0-15,-1-1-1 0,-3-1-2 16,0-2 2-16,-2-3-2 0,2-2-1 16,0-2-1-16,-1 2 0 0,5-5 0 0,-1-2 0 0,3-2 3 15,3-2-1-15,3 0-1 0,3-1-7 0,2-1-8 16,1-2-11-16,8 0-2 0,6-4-1 0,1-3 5 16,5-1 10-16,3-3 4 0,1-3 5 15,5-2 2-15,0 1 0 0,-2-2 1 0,-2 2-1 16,0 1 1-16,-5 0 7 0,-3 2 1 15,-3 4 6-15,-5 1 4 0,-3 2-5 0,1 3 3 16,-5 3 2-16,-1 2-2 0,-2 1 6 0,0 3-5 0,-5 0-7 16,-1 0-5-16,-3 4-9 0,0 0 0 15,-3 2-3-15,-3 1-1 0,-5 1-3 0,-3 1-1 0,0 5 0 16,-5 1-4-16,3 6-5 0,-1 4-31 16,3 3-58-16,-1 2-134 0,5-2-665 0,8-6-766 15</inkml:trace>
  <inkml:trace contextRef="#ctx0" brushRef="#br0" timeOffset="141994.3911">17723 4524 2062 0,'0'0'164'0,"0"0"-5"0,0 0-65 15,0 0-41-15,0 0-18 0,0 0-19 0,0 0 14 16,0 0 15-16,0 0 13 0,0 0 5 0,0 0-16 16,0 0-9-16,-13 129-10 0,8-100-5 15,-2 0-2-15,1 0-9 0,-5-2 3 0,1 0 3 16,-2-1-1-16,0-3 6 0,1-3-2 0,0-3 0 16,0-3 0-16,2-3 4 0,0-5 6 0,2-1 6 15,2-4 10-15,-2-1 0 16,4 0 0-16,-3-3-7 0,2-3-15 0,-1-5-7 0,1-5-10 15,3-2-7-15,0-4 0 0,0-3-5 0,1-2-1 32,2-3-1-32,5-4-6 0,4-2 0 0,2-3-2 0,5 0 0 0,1 2 1 0,2 2-2 15,1 5 0-15,0 2 0 0,5 4 4 16,-2 3 0-16,3 3 1 0,-2 5 2 0,0 4 0 16,-3 2 6-16,1 3 0 0,-3 3 0 0,-4 1 3 0,0 2-6 15,-4 8 0-15,0 1-2 0,-6 3 0 16,0 4 1-16,-4 3 2 0,1 3 3 0,-4 1-2 15,-1 1 5-15,-7 2-2 0,0-1 0 0,-5 1 7 16,0-2-8-16,2-2 4 0,0-3-1 0,2-5-6 16,3-4 5-16,2-3-1 0,1-3 0 15,3-2 2-15,0 0-4 0,0-2 1 0,7 1 0 16,1-1 2-16,2-1-1 0,4-1 2 0,2 1-1 0,2-1-4 16,0 1 2-16,1 1-1 0,1-1 0 0,-3 3 5 15,1 0-3-15,-2 1 0 16,-2 1 0-16,-1 0-5 0,-2 1 5 0,-4 0-1 0,0 3 1 15,-4-2 3-15,-1 2-1 0,-2 2 1 16,0 2 3-16,-6 1 1 0,-3 1 0 0,-1-1 0 16,-2 1 0-16,-3-1-1 0,-2 1 4 15,-3-1 0-15,0-1 1 16,-1-3 4-16,0-1-5 0,1 0 2 0,-3-2-3 0,1-1-5 0,0-4 0 16,1 1-6-16,0-2-10 0,2-1-19 0,2-1-39 15,3 0-71-15,4-7-179 0,5 3-662 16,0-1-647-16</inkml:trace>
  <inkml:trace contextRef="#ctx0" brushRef="#br0" timeOffset="142229.1294">18346 4391 2288 0,'0'0'235'0,"0"0"-16"0,0 0-69 15,0 0-16-15,0 0-24 0,0 0-40 16,0 0-29-16,0 0-21 0,0 0-2 0,0 0-1 0,0 0 3 15,0 0 8-15,0 0 1 0,0 0 5 0,39 65-2 16,-39-41-3-16,-5 3-3 0,1 3-2 0,-3 2-2 16,-1 1-2-16,0 2-2 15,-1 1-6-15,-4-2-3 0,3-2 0 0,2-1-3 16,-1-2 1-16,1-3-1 0,1-2-2 16,1-2-4-16,-1-1-10 0,3-3-20 0,-2 1-32 0,3-3-43 15,-1-2-74-15,3-3-147 0,1-4-539 0,0-3-805 16</inkml:trace>
  <inkml:trace contextRef="#ctx0" brushRef="#br0" timeOffset="142847.7963">18656 4560 2463 0,'0'0'326'0,"0"0"-111"0,0 0-63 0,0 0-29 16,0 0-26-16,0 0-40 0,0 0-29 0,0 0-18 15,0 0-7-15,0 0-2 0,0 0-1 0,0 0 2 16,0 0 0-16,0 0-2 0,-25 70 0 0,24-51 0 16,1 0 1-16,0 2-1 0,0-4-1 15,2 1-1-15,4-3-2 0,0-2-5 16,4-4-10-16,0 1-8 0,0-4-9 0,2-3-2 0,2-3 3 16,-1 0 4-16,-1-2 7 0,-1-5 4 15,4-4 3-15,-1 0 4 0,-1-1 4 31,1-1 3-31,1-4 6 0,0 1 0 0,0-3 1 0,-3 0 2 0,3 0 0 16,-2-1 2-16,-3 1 1 0,1 1 1 0,-3 2 3 0,0 2 2 16,-3 2 6-16,0 1 5 0,-1 5 5 0,-2 0 3 15,-1 3-1-15,-1 0-6 0,2 1-5 0,-2 2-8 0,0 0-8 16,0 0-9-16,0 0-12 0,0 2-9 16,0 4 2-16,0 3 5 0,0 2 11 0,0 4 11 15,1 1-1-15,3 1-1 0,2 1 1 0,2 0-1 16,3-3-1-16,2-2 1 0,5-2-2 0,1-3-1 15,3-2 0-15,3-4 0 0,-2-2-1 16,1-2 3-16,0-4-3 0,-3-2 3 0,-1 0 2 0,-4-4 1 16,1 0 0-16,-2-2 3 15,-3-4 3-15,0 2 1 0,-2-1 12 0,-1-2-1 0,1-1-3 16,-2 0-1-16,-1 0-8 0,0 0 6 16,-2 3 6-16,-1 3 7 0,-4 0 0 0,-2 6 1 0,2 0 3 15,-2 1-1-15,-5 2-1 0,2 3-5 16,-2-1-6-16,-1 3-9 0,-4-1-4 15,0 5-2-15,-2 4-1 0,-2 3 3 16,0 3-3-16,-2 4 1 0,1-1-2 0,3 2-1 0,3 3-2 16,1-1 2-16,4 1 0 0,2 0 0 0,4-1 2 15,1-1-2-15,7 0-1 0,6-1 0 0,2 1 0 16,5-3-5-16,3-1-7 16,1-4-15-16,6-4-22 0,2-3-41 0,1-5-56 15,1 1-101-15,-8-1-492 0,-11-4-940 0</inkml:trace>
  <inkml:trace contextRef="#ctx0" brushRef="#br0" timeOffset="144328.649">14883 3072 0 0,'0'0'0'0,"0"0"0"0,0 0 87 16,0 0 291-16,0 0-61 0,0 0-49 15,0 0-38-15,0 0-38 0,0 0-23 0,0 0-14 16,0 0-2-16,0 0 3 0,0 0-1 0,0 0-12 15,-73-37-21-15,72 37-29 0,1 0-26 16,0 0-19-16,0 0-18 0,0 0-12 0,0 0-13 0,0 0-3 16,0 0-9-16,0 0-5 0,0 0 2 0,1 2 2 15,1 2 6-15,0 0 8 0,3 2 1 16,-1 2 3-16,6 0 6 0,1 2 7 0,4 0 6 16,5 1 5-16,3 4 3 0,6-1-4 15,3 2-2-15,5-1-4 0,4 2-2 0,4 3-5 16,3-1 1-16,4 1-1 0,3 1-2 0,5-3 2 15,2 2-5-15,5 0 0 0,-4-2-2 0,3 1-2 16,-2 0 0-16,-2 0 0 0,0 1-2 0,-1 0 0 16,-1 0-2-16,-1 0-2 0,-4 1-2 15,2 1 0-15,-3 1 0 0,-2-3 1 0,3 1 3 16,-4 0-1-16,-1-1 2 16,-4-4-1-16,2 4-1 0,-4-3 1 0,2 1-5 0,-4-2 6 0,0 0 1 15,-2 1 1-15,1-1 0 0,-1-1 0 16,-2 0 2-16,0-1-1 0,0 2 3 0,-2-3-5 15,-1 0-4-15,0 0 1 0,-3 0-5 0,1 0 3 16,-2 0 1-16,0 0 0 0,-1 0 6 0,1 1-4 16,-1-1-2-16,1 1-1 15,-4-2-2-15,-3 0 3 0,0-1 0 0,-5-1 0 0,-1-3-3 0,0 1 1 16,-2-1 0-16,0 0 0 16,0-1 4-16,-3-1-6 0,0-1 1 0,0 2 0 0,2-3-6 15,-3-1 8-15,-2 1 1 0,0-1-1 16,-2-1 1-16,-3-1-3 0,1 1 1 0,-2-1 1 15,1 0 2-15,-3 2-2 0,-1-2 0 0,-1 0-2 16,1 0-2-16,-1 0 0 0,0 1 1 0,0-1 1 16,0 0 6-16,0 0-6 0,0 0-1 0,0 0 0 15,0 0-7-15,0 0 3 0,0 0-2 16,0 0-6-16,0 0-8 0,-1 0-16 0,0 0-17 16,-1 1-5-16,-5 2 6 0,0 0-9 0,-1 2-3 15,-6 1-13-15,0 1-20 0,-1-1 15 0,0 1 12 16,-3-1 15-16,3 0-5 0,-4 3 1 15,1-1 6-15,-1 0 9 0,6-1 23 0,-2-2 7 16,4-2 6-16,2-3 3 0,2 2 8 16,1-2 3-16,4 0 6 0,1 0 9 0,0 1 4 15,1-1 6-15,0 1-1 0,0-1 1 0,0 0 1 16,0 1 10-16,0-1 9 0,1 0 6 0,0 0 1 16,0 0-10-16,0 0-3 0,4 0-8 15,-2 0-7-15,2-1 3 0,1-1-7 0,1 0-4 0,-1-1-5 16,1-2 0-16,2 2 1 0,-1-3 4 0,1 0 6 15,0-1-3-15,0-2-6 0,2 0-5 16,1-1-7-16,-1-2 5 0,-1 2 2 0,2-3-1 16,-1-2 2-16,0 0-5 0,0-3-1 0,-1 0 3 15,-2-2-1-15,0-1 4 0,-4-2 5 16,2-2-5-16,-4-2-3 0,-1 1-1 0,0-1-6 16,-1-3-1-16,0 2 6 15,0-1-8-15,0 0-1 0,-1 3 1 0,-2 0-6 0,-2 3 9 0,4 1-2 16,-2 2 3-16,-2 1 1 0,1 2-3 15,1 0 1-15,-2 2-2 0,2 0 3 0,-1 2-4 16,1 2-1-16,-1 2-2 0,-2 0-5 0,5 2 4 16,-1 3 2-16,1 1-3 0,0 1 7 15,1 2-14-15,-2 0-11 0,1 0-8 16,-2 2-36-16,2 5-45 0,-4 4-100 0,2-2-349 16,2-2-970-16</inkml:trace>
  <inkml:trace contextRef="#ctx0" brushRef="#br0" timeOffset="147350.7722">14588 6357 887 0,'0'0'209'0,"0"0"-5"0,0 0-44 16,0 0-41-16,0 0-27 0,0 0-5 0,0 0-20 16,0 0-14-16,0 0-4 0,0 0-9 0,0 0 5 15,49-10 5-15,-37 9 4 0,-1 0 1 16,5-2 11-16,-3 0 11 0,0-3 10 0,5 0 9 15,1-3-5-15,1 1-10 0,2-4-11 16,3 2-13-16,2-6-11 0,3 1-8 0,6-3-9 0,-1 0 1 16,5-1-3-16,4-5 0 15,3-1-2-15,5 0-2 0,1-3 0 0,5-1-2 16,2 1 4-16,3-5-5 0,6 1 0 16,-4-3 2-16,5-1-5 0,-1-1 2 0,3 1-3 0,-3-1-1 15,1 1 3-15,-4 1-7 0,4 1 0 0,-1 1 0 16,-1-3-1-16,-1 4 6 0,2-5-2 0,-1 3-1 15,-3 0-1-15,1 0-3 0,-5 2-1 0,-3-1-1 16,1 4 3-16,-4 1-4 0,-1 0-1 16,-2 2 0-16,-2 0-5 0,-4 0 6 0,-2 5 1 0,-2-1 2 15,-4 1 0-15,-4 3-2 0,-3 1-1 16,-2 1 0-16,-3 4 0 0,-3-1-1 0,-3 4 1 16,-4-2-1-16,-1 3-3 0,-2 1 4 15,-2 1-1-15,-4 2-1 0,-2-1 7 0,0 3-5 16,-2 0-2-16,-3-1 2 0,3 0-9 0,2-1 5 15,0-2 0-15,2 1-3 0,2 0 3 0,0-1-2 16,1 0-2-16,0 1 3 0,0 2-2 16,-4-1 0-16,0 2-1 0,-4 1 0 0,4 1-6 15,-5 0-1-15,-1 0-7 0,0 0-6 0,0 0-1 0,0 0-13 16,-1 0-8-16,-5 0-11 0,3 0-8 16,-5 2-1-16,-1 1-7 0,-2 1-12 15,1 1-16-15,-2-2-19 0,-1 0-14 16,0-1-5-1,-2-1-13-15,-2 1 0 0,-1-2 13 0,-2 0 21 0,-1 0 37 16,-2 0 32-16,0-3 23 0,2-3 14 0,-1 0 12 16,1 0 3-16,4 0 14 0,-2 1 49 15,9-1 49-15,0 2 49 0,3 0 29 0,4 1-8 0,2 0-22 0,1 2-33 0,0 0-30 16,0 0-31-16,4 0-18 0,1-2-10 16,4 1-5-16,2-2-3 0,2 1-11 0,4 1 1 15,2 1-2-15,1 2-3 0,3-1 4 0,-1 0-8 16,2 5-2-16,0 3-3 0,-1 1-6 0,-1 3 0 15,-1 1 1-15,-2 3-1 0,1 3 0 0,-3 1 0 16,-3 2 3-16,-1 3 0 0,-1-2 3 0,-8 4-1 16,-4-1-2-16,1 4-1 0,-11 0 0 15,-1 3 3-15,-5-1 2 0,-1 3-2 0,-7-4 1 16,0 2-3-16,-2 1-2 0,-1-2 0 0,-2-2-6 16,-1-2-11-16,0-2-23 0,3-4-45 0,2-3-103 0,7-5-325 15,6-6-1016-15</inkml:trace>
  <inkml:trace contextRef="#ctx0" brushRef="#br0" timeOffset="150409.0166">17732 8008 2192 0,'0'0'311'0,"0"0"-18"0,0 0-100 0,0 0-46 0,0 0-32 16,0 0-22-16,0 0-25 0,0 0-23 0,0 0-19 0,0 0-16 16,0 0-11-16,0 0 0 0,7-25 2 0,-7 34-1 15,0 1 3-15,0 3 1 0,0 5-3 16,0 0 0-16,0 3 2 0,2 1 1 15,-1 1 1-15,1 2 0 0,-1 1-1 0,0-1 0 16,0 2 1-16,-1-1-2 0,0 0 0 0,1-1-3 16,-1 0-11-16,0-2-10 15,0-4-8-15,2-1-11 0,-4-3 1 0,0-3-6 0,-2-1-2 16,0-2 4-16,0-2 0 0,-2 0 12 0,-1-1 9 16,0-2 8-16,-4 1 5 0,-4 0 9 0,2-2-3 15,-5-2 1-15,1 1 4 16,-1 0-5-16,2-1 5 0,1 1-1 0,0-1-1 0,2 0 7 0,3 0 0 15,1 0 5-15,0 2 6 0,6-2 1 16,1 0 3-16,-1-1-2 0,3 1 1 16,0-1-8-16,0 0 0 0,0 1-4 0,1-1-4 0,3 2 13 15,-1 0-4-15,7 1 6 0,0-2 3 16,1 2-14-16,6-1 5 0,3-1 0 16,-1 0-6-16,2 0 10 0,2 1-9 0,-2-1-4 15,0-1 1-15,0 0-4 0,-2 0 2 0,0 0 0 0,-2 0-1 16,-2 0-1-16,1-1-2 0,-2-2-6 0,-1 0-8 15,1-2-10-15,-3 1-22 16,-1-2-22-16,0 0-33 0,-1-2-78 0,-1-1-161 16,-1 1-559-16,-4 2-711 0</inkml:trace>
  <inkml:trace contextRef="#ctx0" brushRef="#br0" timeOffset="150651.8001">17684 7977 1606 0,'0'0'345'0,"0"0"10"0,0 0-106 16,0 0-47-16,0 0-48 0,0 0-34 0,0 0-36 15,0 0-43-15,0 0-24 0,0 0-15 0,0 0-9 16,0 0 8-16,0 0 1 0,0 0 2 0,51-58 1 16,-28 57-1-16,0-2-2 0,3 2 1 0,-1-1-1 15,1 1 0-15,-1 1 0 0,2 0-1 0,-3 0-10 16,2 1-20-16,-1-1-38 0,-2 2-68 15,-3 1-105-15,1 0-263 0,-6-1-609 0,-6 1 11 0</inkml:trace>
  <inkml:trace contextRef="#ctx0" brushRef="#br0" timeOffset="151088.1794">18205 8171 2002 0,'0'0'177'16,"0"0"-23"-16,0 0-68 0,0 0-10 0,0 0 4 16,0 0 5-16,0 0-30 0,0 0-21 15,0 0-13-15,136 4-8 0,-103-4-2 0,0 0-4 16,1 0-2-16,1 0-8 0,-2-3-33 0,0-1-51 16,-2 0-75-16,-1-2-80 0,-2 1-70 0,-3-1-71 15,-2-1-28-15,-7-2 38 0,-1 0 91 16,-6 0 121-16,-5-2 116 0,-1 1 77 0,-2-2 40 15,-1 2 116-15,0-2 106 0,0 2 62 0,-1 1 58 16,0-1-40-16,-2 2-63 0,2 1-48 16,-1 1-52-16,2 2-47 0,0 0-31 0,0 1-26 15,0 1-21-15,0 1-8 0,0 0-18 0,0 1-14 16,0 0-16-16,0 0-17 0,0 0-8 0,0 0-6 16,0 1 1-16,0 4 0 0,1 2 2 15,2 2 1-15,-1 3-1 0,2 3-3 0,0 1 2 16,0 1 2-16,3 4 1 0,-3 0-2 0,0 4 1 15,-2-2-1-15,2 4-1 0,-1-2 4 32,-2 0-3-32,-1 1-4 0,3-2-9 0,-3-6-18 0,2-1-16 15,1-4-20-15,0-2-26 0,0-5-30 0,-2-2-46 16,4-3-85-16,0-1-229 16,2 0-531-16,-4-1-286 0</inkml:trace>
  <inkml:trace contextRef="#ctx0" brushRef="#br0" timeOffset="151447.6669">19111 7953 378 0,'0'0'736'0,"0"0"-192"16,0 0-161-16,0 0-94 0,0 0-66 0,0 0-54 15,0 0-45-15,124-54-35 0,-115 54-35 0,1 0-21 16,-1 5-12-16,1 5-11 0,-2 2 0 0,-1 4-1 16,-2-1 0-16,1 5 3 0,-4 0 3 0,-2 5 1 15,-2 4 3-15,-7 0 0 0,-3 5-1 16,-6-2-1-16,1 3-2 0,-4-1-6 0,-2-3-1 15,3-3-1-15,-1-5-2 0,5-3 4 0,2-5-5 16,5-3-2-16,4-3-2 0,2-3-2 0,4-1 3 16,-1-2 4-16,4-1 7 0,6-1 11 0,3 0 3 15,9-1 4-15,1 0-6 16,6-1-8-16,3-1-3 0,3-2-5 0,0 1 2 16,0-1-3-16,0 1-1 0,-4-1 1 15,-1-1-2-15,-3 2 3 0,-3-1-2 0,-4 2-2 0,-7-1 2 0,0 1-3 16,-6 2 4-16,-2-1 6 0,-2 0 6 15,-3 1 3-15,0 0-1 0,0 0-6 16,0 0-8-16,0 0-4 0,-4 0-9 0,0 0-4 0,-2 0-16 16,-3 4-29-16,1 2-37 0,-4 0-85 15,-1 0-181-15,3-3-744 16,3 1-559-16</inkml:trace>
  <inkml:trace contextRef="#ctx0" brushRef="#br0" timeOffset="153191.063">17254 9033 1715 0,'0'0'354'0,"0"0"-257"0,0 0 29 15,0 0 16-15,0 0 13 0,0 0-11 0,0 0-37 0,0 0-35 0,0 0-35 16,0 0-25-16,0 0-9 0,0 0 1 16,0 0 6-16,-6 17 7 0,2 3 5 0,0 2 0 0,3 1 0 15,-2 1-2-15,-1-1-4 0,2 2-3 16,1-2-2-16,2 0-4 0,-1 1-1 0,0-2-3 16,7 2 4-16,0-3 0 0,2-3 2 0,2 0 2 15,1-6-4-15,1-1-1 0,2-4-1 16,2-3 1-16,3-4 1 0,1 0 0 15,0-4 0-15,6-3-5 0,-3-4 0 0,2-1 1 0,-3-3-1 16,-2 0 3-16,2-1-1 0,-2-1-2 16,-4-2 0-16,2 1 1 0,-5-4 3 15,0 2 4-15,-4 1 4 0,-5 2 0 0,4 0-2 0,-6 5 3 16,-2 2 1-16,-1 3 6 16,0 1 0-16,0 2-2 0,0 2 2 0,-1 0-5 0,-1 2 1 15,2 0-4-15,0 0-9 0,0 0-5 0,-2 2-4 0,-1 5-1 16,-3 4-1-16,3 1 3 0,-1 2 2 15,1 2 1-15,3 1 3 0,-1 1-4 0,1 1 1 16,0 0-1-16,1-1 0 0,6-1 3 16,-1 1-1-16,4-3-2 0,0-2-2 15,4-1-5-15,0-2-1 0,5-3 1 0,-2-3 1 0,1-3 2 16,1-1-5-16,2 0-3 0,-2-6-3 0,3 0 1 16,-2-3 2-16,-1 0-4 0,0-3 0 0,0 1-2 15,-2-3 1-15,-2-1 3 0,0 3 4 16,-2-5 5-16,-3 1 4 0,0-2-1 0,-3 1-1 0,-1-1 0 15,-2 0 3-15,-1 0 3 0,-2 1 1 16,-1 2 2-16,-1 1-3 0,0-2-1 16,-3 4 0-16,1-1 1 0,1 5 1 0,1 1 0 0,-1 2 0 15,2 3-4-15,0 0-3 0,0 2-11 0,0 0-16 16,2 0 1-16,2 6-2 0,2 1 9 16,3 3 14-16,3 0 2 0,1 1 5 0,5 0 2 15,1-1 4-15,3-2-2 0,4-1-2 16,2-5-1-16,4 0-3 0,-1-2 1 0,2 0-4 15,-2-7-5-15,-1-4-13 0,-3-3-14 0,0-1 1 16,-4-4 6-16,0-2 14 0,-1-2 15 0,-6-1 3 16,-1 0 3-16,-4-3 0 0,-3 1 0 0,-2-2 8 15,-4 1 8-15,-1 2 13 0,-1-1 8 0,-3 4 9 16,-3 3 9-16,-5 2-1 16,1 6 0-16,0 3-8 0,-2 2-11 0,0 3-11 15,0 3-12-15,-1 1-4 0,-2 7-4 0,0 6-5 16,-2 6 4-16,1 3-4 0,1 3-3 15,2 3 1-15,1 3-2 0,1 2 1 0,1 2 2 0,2 4 0 16,0 2-3-16,0-1 1 0,5 1 0 0,2-5-4 16,1-4 1-16,0-6-9 0,7-3-6 0,3-6-5 15,0-4-5-15,3-6 6 0,1-4 3 16,2-4 3-16,2 0 0 0,3-5-3 16,-1-4-4-16,4-1 1 15,0-2 1-15,0-2 5 0,-1 0 4 0,-1-1 6 0,-1-1 4 0,-1 0 3 0,0-2 1 16,-1 0-1-16,-2 0 4 15,1 0-2-15,-4 4 2 0,-2 1 3 0,-3 5 1 0,-5 2 8 0,2 2 2 16,-4 3 1-16,-2 1-6 0,0 0-9 16,0 0-4-16,0 7-2 0,0 4 4 0,0 2 3 15,0 2 1-15,0 3-1 0,0 0-3 0,2 1-1 16,1-1 0-16,2 1 0 0,0-2 4 0,4 0-4 16,1-2 0-16,-1-1-1 0,4-4-2 15,2-2-2-15,-1-1 2 0,3-4-2 16,-3-3 1-16,3 0-3 15,-3-1-1-15,3-6-1 0,-2 1 4 0,3-2 4 0,-3-2 2 16,-1 0 2-16,0-2-4 0,1 1 3 0,-4-2 0 16,1 2 0-16,-2-2 1 0,0 1 0 0,0-1 0 0,1-1 1 15,-4 0-1-15,2 0 3 0,-3-1 4 16,2 3 5-16,-2 0 5 0,-2 3 7 0,-2 3 3 0,-1 3 1 16,-1 1 0-16,2 1-13 15,-2 1-9-15,0 0-11 0,0 0-5 0,0 4 1 0,0 3 3 16,1 3 2-16,-1 3 3 0,1 0-3 15,0 4-1-15,1-1-3 0,0-1 2 0,2 1 2 16,1-1 2-16,1-1 0 0,4-1-7 0,0-2-1 16,2-3-7-16,2-3-6 0,5-1-5 15,-2-3-8-15,6-1-1 0,-2 0 1 0,0-6 3 0,-1-1 8 16,1-2 9-16,0-3 4 0,-3-1 5 16,2-2 2-16,-3-3-1 0,0-3 2 0,0-3 1 15,1-4 2-15,1-2 3 0,-1-2 3 0,-1-3 2 16,-1 0 6-16,0-2 6 0,-2 2 7 15,-4 2 8-15,-3 2 3 0,-2 6 4 0,-2 3 1 0,-3 5-2 16,0 5 1-16,0 4-4 0,-1 2-7 0,-2 4-7 16,2 2-12-16,-2 0-10 0,1 1-8 15,-3 8 1-15,-2 4-2 0,-1 5 4 16,-1 5 2-16,0 6-5 0,1 3 6 0,3 5-5 16,0 4 4-16,0 1-1 0,5 4-5 0,0-2-2 15,0-1-12-15,2-2-11 0,10-7-10 0,1-3-8 16,2-8 5-16,5-3 9 0,-2-6 11 15,2-4 10-15,-1-2 1 0,0-7 7 0,2-1-2 0,0-1 3 16,-1-6 5-16,3-3-4 16,-1-1 6-16,-1-1-1 0,3-4 1 0,-3 1 5 0,-1-3-4 15,-2-2 6-15,-2 0 2 0,-1-3 2 16,0-1 5-16,-4 0 6 0,-1 1 5 0,-5 3 3 16,0 2 7-16,-4 4-4 0,-1 3-3 0,0 2-2 15,0 5-9-15,-4 1-3 0,-3 2-7 0,-1 1-8 16,-2-1 1-16,-3 4-2 0,-2 6 0 0,-3 5 1 15,1 2-5-15,-1 4-2 0,5 0-3 16,0 3 5-16,6 1-3 0,2-1 4 0,4 0-2 16,1-3-11-16,3 0-3 0,9-3-16 0,2-2-19 15,4-4-22-15,4 0-41 0,6-4-48 16,-1-4-118-16,-5 0-368 0,-8-2-818 0</inkml:trace>
  <inkml:trace contextRef="#ctx0" brushRef="#br0" timeOffset="154318.8722">20091 8014 0 0,'0'0'0'0,"0"0"0"15,0 0 0-15,0 0 0 0,0 0 0 0,-46-118 257 16,37 99 68-16,-1 0-34 0,1 1-45 0,-1 0-87 16,-2 0-6-16,-2 3-17 0,-2 0-25 15,-2-2-13-15,-4 2-1 0,0-2 12 16,-4 3-10-16,-1-2-12 0,-4 2-15 0,1-2-8 16,-2 2 6-16,-3-2-8 0,3 0-7 0,-3 0-5 15,0-2-1-15,3 1 16 0,2 2 7 0,2 0 0 16,4 1-8-16,0 1-16 15,-1 1-8-15,3 1-6 0,-2-1 1 0,1 1-3 16,0 2-8-16,-2-1-3 16,1 0-10-16,1 3-3 0,-2-1 1 0,-3 1 0 15,1 1 0-15,-4 0-2 0,-1 1-2 16,-2 1-2-16,-4 0-3 0,0 1 4 0,-2 0-3 16,-1 1 0-16,-3-1 1 0,1 1-1 0,-3 0 1 0,0 0 4 15,-1 1-3-15,1 0 1 0,-2 1 0 0,2 0-2 0,-1-2 0 0,1 2 3 16,-3 4 3-16,3 1 2 0,-2-1 2 0,1 4-2 15,-1 2-2-15,0 0 0 0,2 2-3 0,1 0 2 16,2 2-1-16,0 0 0 0,-2 0 1 16,5 1-1-16,-1 2 1 0,2 0 1 0,2 0-1 0,-1 3 2 15,0 1-1-15,-3 0-1 0,1 0 3 16,-1-1 0-16,-1 1-2 0,1 3 1 0,-1 1-1 16,-5 1-3-16,4 6 3 0,-7 2-3 15,3 2-1-15,-2 4 2 0,-2 3-2 0,1 2-1 0,0-2 1 16,1 5-2-16,1-1 3 15,4 1-1-15,1 0 3 0,-1 2 1 0,4-2-2 16,5-1-1-16,3-4 0 16,3 0 3-16,2-1-4 0,6 1 5 0,1 0-2 15,5 0-1-15,-2 1 5 16,6 1-2-16,0 2 1 0,1-1 1 16,2 4-7-16,3 0 0 0,-1 4 1 0,4-1-3 0,1 3 2 15,1 1-1-15,1-1-5 0,1 2 2 0,6 2-1 0,-4 0 1 0,6-1 5 0,2 1-3 16,2 1 2-16,0-1-4 0,6 0 0 15,2-1 0-15,4 0 0 0,4-1 4 0,3-3-1 16,6-3 3-16,3-1-3 0,7-3 0 0,1 1 3 0,3-4 0 16,4-3 1-16,0-2 0 0,6 0-2 15,2-5-3-15,0-2-3 0,4-1 4 0,3-4 0 16,-1-3 3-16,1-4 6 0,4 0-9 0,-4-6-2 16,1-2 2-16,-3-4-6 0,1-1 8 15,0-5 0-15,1-1-1 0,-1-2 2 0,1-4-3 16,1-5 0-16,-2-3 1 0,1-4 2 0,0 0-3 15,-3-4 2-15,1 0-3 0,-2-3-9 0,0 0 8 16,0-5 0-16,1 0 1 0,3-2 9 16,2-1-8-16,-1-2-1 0,4-1-1 15,1 1-1-15,0-3 4 16,1-1 0-16,1-2-1 0,0 1-2 0,-1-4 1 0,-1-2 5 0,-1-5 2 16,-2-1-1-16,0-3 2 0,-3-1 1 0,-1-1-1 15,-4-1 6-15,-5-3-5 0,0-1 2 0,-3 0 1 16,-4-2-5-16,-1 1-1 0,-3-1 2 0,-2 0-4 15,-5-1 6-15,-4 2-2 0,0-1-8 0,-9 3 4 16,-1 1-6-16,-7 3 2 0,0 0 7 0,-2 1-4 16,-6 0-3-16,-1 0 2 0,-5 0-6 15,-1 0 3-15,-7-1 6 0,-1 0-4 0,-1 2-1 16,-5 1 4-16,-3 3-10 0,-6 1 6 16,3 4 0-16,-7 1-3 0,-1 3 1 0,-2 2-3 0,-3 4-1 15,-2 2 1-15,-2 1 6 0,-8 2-3 16,0 3 0-16,-10 0 1 0,-3 2-8 0,-7 3 5 15,-6-3-3-15,-6 4 1 0,-5 0 8 0,-2 3-2 16,-2 0 4-16,2 3-3 0,1 2-5 16,3 4-3-16,5 4-9 0,2 1-16 0,4 3-21 15,5 3-31-15,1 6-39 0,4 1-90 0,14 0-391 0,12-3-1073 16</inkml:trace>
  <inkml:trace contextRef="#ctx0" brushRef="#br0" timeOffset="155984.5656">14203 6793 0 0,'0'0'153'0,"0"0"352"16,0 0-115-16,0 0-120 0,0 0-11 16,0 0 3-16,0 0-20 0,0 0-31 0,0 0-30 15,0 0-42-15,0 0-40 0,0 0-31 0,-22-76-27 0,24 76-17 16,0 0-19-16,2 0-6 0,0 0-1 16,5 5-1-16,1 2 8 0,2 2-2 15,3 3-1-15,2 1 5 0,2 3-3 0,1 4 2 16,6 2 2-16,-2 4-1 0,6 0 4 0,2 3 2 15,5 0 3-15,-2 1-4 0,3 1 1 0,4 1 2 16,3-2 2-16,0 2 7 0,3 0 0 16,3 1 1-16,0 1-3 0,1-1-3 0,0 2 2 0,2 0 1 15,4-1 0-15,0 2 3 16,1 2-2-16,-1 1-4 0,6 0-2 0,0 1 0 0,-1 0-4 16,4 2 0-1,-4-2-3-15,-1 1-2 0,-1-1 2 0,-3-3-1 16,-3 1 6-16,3-2 3 0,-4-1-3 0,2-1 0 15,-4 0-4-15,-2-4-2 0,0 2 2 0,-5-4 3 0,2 2-2 16,-5-1-3-16,-3-2-1 0,-4-1-2 0,3 0-2 0,-6 0 2 16,0 0-2-16,-2-1-1 0,0-2 0 15,-2 1-3-15,-4-3 3 0,1 0 0 0,-3 0 0 16,-1-3-1-16,-3 0-1 0,-3-2 0 0,1-3 1 16,-2-2 2-16,-4-2-1 15,0-1 1-15,-1-2 2 0,-5-2-3 0,1-2 3 0,-2 0-1 16,-3-1 0-16,1-1 8 0,-1 0-1 15,1 0 4-15,-1 0 4 0,0 0-2 0,0 0 7 16,0 0 1-16,0 0 1 0,0 0 0 0,0-2-7 16,-1-3-8-16,1 0-7 0,0-2-4 0,0 1-1 0,0-1 0 15,0 2 2-15,-1-2-7 0,0 1 1 16,0 1-4-16,-3 1-3 0,0-1 1 0,1 0-6 16,-4 2-2-16,2 0-6 0,-2 1-4 15,-3 1-2-15,-1 1 0 0,0 0 2 0,-3-1 1 16,1 4 4-16,-1 2 1 0,-3 1 3 15,0 0 8-15,0 0-1 0,-1 0 6 0,0-2 4 0,3 1-2 16,1-2 4-16,2-1-1 0,2-1 2 0,3-1 1 16,0 0 1-16,-1 0 0 0,0 0-3 15,4 0 1-15,-2 0 0 0,3-1 3 0,0-1 2 16,-2 0 0-16,3 0 4 0,0 1-1 0,1 1 0 16,-1 0 1-16,0 0-6 0,2 0-1 0,0 0-3 15,0 0-3-15,0 2 4 0,-1 4-1 0,1 1 2 16,0 1 2-16,0 1-4 15,0 1 1-15,3 0-1 0,3 1 2 0,2 1-2 0,2 2 2 16,0-2 3-16,3-1-4 0,1 0 6 16,3-3 0-16,2-1-1 0,2-3 6 0,0-2-3 15,-2 0 2-15,2-2-1 0,0 0-4 16,-2-4 4-16,2-1-1 0,0-2-2 0,-2-1 3 16,1-3-2-16,-1 0 0 0,-1-2 3 15,-3-1 0-15,2-4-1 0,-3-2 1 0,-1-3 0 0,1-3-3 0,-3-2 4 16,-1-2-4-16,0-2-1 0,0 0 3 0,-2-1-6 15,-3-2 3-15,1 2-1 0,-2 1-3 16,-2 0 1-16,2 0-2 0,-4 4 2 0,0 1-3 16,0 3 0-16,0 2 0 0,-2 3-3 0,2 5 3 15,0 2 0-15,0 3-3 0,0 3 1 16,0 3 0-16,0 0-6 0,2 3-19 0,0 0-26 16,0 5-37-16,-1 5-53 0,5 4-70 0,-3 4-229 15,2-2-706-15,-4-5-496 0</inkml:trace>
  <inkml:trace contextRef="#ctx0" brushRef="#br0" timeOffset="156902.311">14294 9651 360 0,'0'0'460'0,"0"0"-109"16,0 0-43-16,0 0-48 0,0 0-36 0,0 0-54 16,0 0-64-16,0 0-53 0,0 0-17 0,0 0 3 15,0 0 7-15,0 0 14 0,0 0 8 0,17 21 2 16,-2-14 9-16,8-3 3 0,3 2-10 16,4-2-11-16,1 0-16 0,6 0-9 0,-2 0-4 15,5-3-2-15,3-1 4 0,4 0-6 0,2 0-2 16,2 0-2-16,2-4-2 15,5-2 6-15,4-1 4 0,2-2 1 0,7 1-2 16,6-1-3-16,0-3-4 0,8 1-2 16,0 0 0-16,4 0-5 0,-3 1-2 0,2-2 0 15,-5 1-5-15,1 0 1 0,-3-2 1 16,-2 2-1-16,-1 0 2 0,-8 1-7 0,-5 1-1 0,-5 1-4 0,-8 1 1 16,-6 2 2-16,-9 1-2 0,-1 1 2 15,-12 0-4-15,-2 1 1 0,-4 0 3 0,-7 1-2 16,-1-1 0-16,-3 2 1 0,-5 0-4 0,-1 0 2 15,-1 0 5-15,0 0 6 0,0 0 5 0,0 0 0 16,0 0-6-16,-2-1-7 0,-1-1-8 0,-5-3-9 16,0 2-5-16,0-3-8 0,0 0-7 0,-4-1-7 15,2-1-6-15,-3 0 3 0,2-1 5 16,-2-4 8-16,-3 3 9 0,3-2 4 0,-5 2 3 16,-1-1 3-16,4 3 3 0,-5 1 3 0,0 1 5 15,1 0 4-15,0 0 3 0,2 2 7 0,3-1 6 16,3 0 7-16,3 2 10 0,3 1 4 0,-1 2-6 15,6-1-10-15,0 1-16 0,0 0-7 16,9 0-1-16,3 0 3 0,8 0 7 0,2 1-2 16,7 3 1-16,8-2-1 0,3 4-2 0,1 0 2 15,4 2 0-15,-4 1 3 0,5 1-6 0,-10 1-1 16,2 3-3-16,-6 1-3 0,-3 1 6 16,-7 2-3-16,-3 3 0 0,-2-1-1 0,-8 3-5 15,-6 2 5-15,-3 0 2 0,0 1 7 0,-11 2 4 16,-6-2-5-16,-3 1-2 0,-2-1-5 0,-6-1-1 15,1-1 5-15,-2-2-3 0,-1-1-6 0,-1-2-18 16,0-3-33-16,-3 0-52 0,5-3-129 16,6-4-702-16,10-3-776 0</inkml:trace>
  <inkml:trace contextRef="#ctx0" brushRef="#br0" timeOffset="166271.7668">24614 4716 0 0,'0'0'0'0,"0"0"0"0,0 0 0 16,0 0 0-16,0 0 0 0,0 0 0 0,0 0 235 15,0 0-3-15,0 0-31 16,0 0 8-16,0 0-3 0,0 0-27 0,30-107-18 0,-29 97 16 15,0 2 0-15,-1-1-4 0,0 1-12 0,0 0-50 16,-4-1-32-16,1 0-9 0,0-2-4 16,-3 2 4-16,1 0 4 0,-3 0-4 0,-2-1-14 15,0 1-3-15,-3 0-6 0,-3 0-10 0,1-1-4 16,-3 2-3-16,-2-2-8 0,-2 1 1 16,-4 0 1-16,4 0 11 0,-2 2 16 15,-1 1 10-15,2-3-6 0,0 4-16 0,-5-1-20 0,-2 3-13 16,-2 0-3-16,0 0 1 0,-2 1 0 0,5 2 1 15,2 0 0-15,-1 0 7 0,3 0-5 16,-2 0-1-16,0 3 1 0,3 2-9 0,-3 0 6 16,2 3-1-16,-3-1-1 0,4 1-1 0,-3 1-1 15,2 3 0-15,-2-1-1 16,-3 3 0-16,0 0 2 0,0 0 1 0,5 0-1 0,-1 0 2 0,3-1-3 16,-3 3 1-16,1 2 2 0,-5 3 1 0,-8-1-1 15,4 3 3-15,-3-2-3 0,6-1-2 16,-1 2 1-16,0-1 1 0,-3 4 3 0,1-1 1 15,-2-2 0-15,5-1-3 0,5 0-1 0,0-4-1 16,4 3-1-16,-1 0 1 16,2 1-1-16,-6 2 1 0,-1 4 2 0,2 1 0 0,-3 4 1 15,-1 2 1-15,-1 3-2 0,0 0-1 0,-1 2 0 16,1 3-3-16,0-2 3 0,1 2 0 0,-1 0-2 16,2 2 1-16,1 0 1 15,5-3-1-15,-3 0 0 0,6-4 2 0,0 1-5 0,5-1 4 16,-2-2 0-16,5 0-2 15,1 1 4-15,0 0-2 16,2-2-1-16,2 3 0 0,3 0-2 0,-2 1 2 0,4 1 0 16,1 1 1-16,-1 4-3 0,2 0 4 0,0 1-1 0,1 2-1 0,-1 1 7 15,1 0-6-15,-1-1 1 0,3-1-2 16,6-2-6-16,-2-1 6 0,2-1-1 16,3 0 0-16,1-3 5 0,3 0-4 0,0-2 1 0,3-1 0 15,2-1-1-15,5 0 2 0,-2-2 1 0,6 1 0 16,1-1 2-16,1-1-1 0,4 0-1 15,-2-3-1 1,4 1 4-16,-3-2-3 0,3-1 2 16,0-1 1-16,2-3-4 0,4-1 3 0,-1-3-1 0,6 0 2 15,0-3 4-15,3-2-1 0,4-2-2 16,-1-1 0-16,0-4-4 0,2 0 0 0,0-3 0 0,-3 0 0 0,-2-2-2 16,-1 0-1-16,0-2 1 0,1 0-2 0,-1 0 2 15,4-1-1-15,-3-5 2 0,2 0 0 0,-3-1-3 0,2-3 2 16,4-1 1-16,-5 0-1 15,4-5 4-15,-2 1-3 0,-2 2 0 0,0-3 1 0,-1-1-2 16,3 0 2-16,0-2 2 0,-3-2 1 0,3-5 0 16,3 1 1-16,-3-6 0 0,1-1-2 0,1-5 4 15,2 0-2-15,-3-2-1 0,0-1 1 0,-3-4-5 16,-1 4 3-16,-4-4 0 0,-1 1 1 0,-3-1 1 16,-2-1-3-16,-2-1-1 15,-1-1-1-15,-3 1 3 0,0-3-1 0,0 0 0 16,-4-2-1-16,-2-1-7 0,0-1 8 0,-2 1-1 15,2-1 1-15,-4 3 7 0,-1-4-7 0,0 1-1 16,-5 0 1-16,1-3-3 0,-4 3-3 16,-3 1 3-16,-3 0-1 0,1 1-1 0,-3 2 3 0,-4 3-1 15,-1 1-1-15,-1 3 6 0,-3 4-6 16,1 0-1-16,-1 2 3 0,-3 3-5 0,-4 0 7 16,-1-1-2-16,-3 1-3 0,-1 0 2 0,-1 1-4 15,-2-1 2-15,-5 2 0 0,2 0-1 0,-2 1 0 16,-4-1 0-16,-1 3-1 0,2-2 0 15,-3 1 2-15,2-2-2 0,-3-3 0 0,-2 3 1 16,0 2-1-16,-1 1-1 0,-1 2 1 0,1 2 0 0,-2 2-2 16,-2-1 0-16,-3 4-1 0,-2 1 0 15,-4 2 1-15,2 1 1 16,-3 3-2-16,-2-1 4 0,-2 4-3 16,-2 1-2-16,-1 3 2 0,-1 0-5 0,0 3 5 0,-1 1-1 0,1 0 1 15,1 1 3-15,1-1-4 0,3 3-4 0,3 1-8 16,-1 1-14-16,5 0-11 0,1 2-17 15,5 0-23-15,2-1-27 0,6 2-60 0,1 1-123 16,12-2-635-16,4-2-779 0</inkml:trace>
  <inkml:trace contextRef="#ctx0" brushRef="#br0" timeOffset="166930.5329">24059 4829 930 0,'0'0'499'0,"0"0"-23"0,0 0-138 16,0 0-54-16,0 0-65 0,0 0-43 16,0 0-36-16,0 0-40 0,0 0-34 0,0 0-30 0,0 0-18 15,0 0-13 1,0 0-5-16,0 0 4 0,-8-26-5 0,16 35 3 16,2 5 1-16,0 1-3 0,1 3 5 0,0 1-1 0,-2 2-2 15,1 0-1-15,1 1 0 0,-3 2 0 0,0-1 1 0,-1 2 3 16,1 1-4-16,-2 2 0 15,-2-2 2-15,1 0-1 0,-3-2 2 16,0-2 1-16,-2-4-3 16,0 0 3-16,0-5-2 15,0 0-3-15,-4-2 3 0,-1 0 3 0,0-1 13 16,-4 1 14-16,-2 0 4 0,-4-3 6 0,0 1-6 16,-2-2-9-16,-3-1 0 0,-1 0-2 15,-2-3-5-15,-3-1-3 0,1 0-3 0,-3 1-8 0,2-2 0 16,2-1-2-16,4 0-1 0,0-1 3 0,4 0 0 15,1-2 0-15,3 0 0 0,1 0-5 16,2 0 0-16,1-2-4 0,2-1-7 0,1 0-13 0,3-1-20 16,2-2-33-16,0 0-45 0,1-4-62 0,8 1-124 15,-1 0-366-15,-4 3-956 0</inkml:trace>
  <inkml:trace contextRef="#ctx0" brushRef="#br0" timeOffset="167238.9805">24029 4900 1974 0,'0'0'265'15,"0"0"35"-15,0 0-57 0,0 0-61 0,0 0-36 0,0 0-40 0,0 0-28 16,0 0-15-16,0 0-26 0,0 0-14 0,0 0-10 16,0 0-11-16,0 0 4 0,0 0 2 15,67-51-4-15,-45 47 5 0,0 0-3 0,0-1 0 16,-1 1 2-16,4 1-2 0,-2 0-1 15,-2 1-3-15,-1 1-2 0,-1-1-3 0,-6 2 3 16,3-1 0-16,-4 1 0 0,-2 0 5 0,2 0-5 16,-3 0 3-16,0 0-2 0,0 0-3 0,-4 0 3 15,1 0-2-15,-3 0 0 0,0 0-2 16,1 0-6-16,-2 3-8 0,0-1-16 16,4 0-18-16,-4 3-37 0,0-3-38 0,3 4-65 15,-2 0-116-15,-1 0-271 0,3-2-564 0,-3-1 192 16</inkml:trace>
  <inkml:trace contextRef="#ctx0" brushRef="#br0" timeOffset="167493.2082">24461 5092 1912 0,'0'0'360'0,"0"0"-69"0,0 0-58 16,0 0-67-16,0 0-36 0,0 0-34 0,0 0-32 15,0 0-20-15,0 0-13 0,0 0-7 0,0 0-4 16,0 0-5-16,0 0-2 0,137-17-2 0,-117 15-7 16,2-1 0-16,1 3-4 0,0-2 0 15,-2 0 3-15,0-1 0 0,0 0 0 0,-2 0-2 16,0 1 0-16,-5-1-9 0,6-1-16 16,-2-1-44-16,0 1-65 0,-1-1-130 0,-2 0-373 15,-6 1-1009-15</inkml:trace>
  <inkml:trace contextRef="#ctx0" brushRef="#br0" timeOffset="167723.9112">25063 4859 1750 0,'0'0'751'0,"0"0"-428"0,0 0-108 0,0 0-45 0,0 0-43 0,0 0-34 16,0 0-31-16,0 0-18 0,0 0-14 15,0 0-15-15,0 0-4 0,0 0 2 0,0 0 1 16,0 0 4-16,-22 21 3 0,21-9-4 0,-1 3-1 15,2 1-2-15,0 0-5 0,0 1-1 0,-2 0-3 16,2-3-2-16,-1 3 1 0,1 1-2 0,0-1 1 16,-1 0 0-16,0 0-2 0,1-5 0 15,-1 1 2-15,0-2-2 0,-2 2 4 16,1 1-1-16,1-2-1 0,-2 0-3 0,3-2-12 0,0-2-16 16,0 0-31-16,0-1-35 0,0-1-60 15,0 0-103-15,0-3-236 0,0-1-772 0</inkml:trace>
  <inkml:trace contextRef="#ctx0" brushRef="#br0" timeOffset="168118.4406">25461 4802 2637 0,'0'0'213'0,"0"0"-20"0,0 0-45 0,0 0-39 16,0 0-37-16,0 0-37 0,0 0-21 15,0 0-10-15,0 0-4 0,0 0 4 0,0 0 5 16,0 0 1-16,0 0 1 0,-73 87-4 16,61-66-6-16,-4 4 1 0,3 4 3 15,-2 2 0-15,-1 2 1 0,5 0-2 0,-2-3 1 0,8 0-1 16,-1-3-1-16,4-2 0 0,2-5 1 16,0-3-2-16,0-2-4 0,6-1 2 15,-2-3-6-15,2-1 7 0,1-2 4 0,0-1 2 16,2-3 7-16,-1-1-1 0,2-3 2 15,-3 0 2-15,2-3-6 0,-1-3 4 0,3-1-2 0,-3-4-4 16,0 0 4-16,-1-1-1 0,-1 0 2 0,-2-1-1 0,0-1 0 16,-1 0-5-16,-3 3-4 0,0-2 4 15,0 2-7-15,-1 1 2 0,-3-1-1 16,-3 2-9-16,-2 0 3 0,0 3-9 16,-1 1-4-16,-4 2 1 0,-1 3-15 0,-4 0-22 15,-2 1-38-15,-4 9-67 0,-3 2-143 16,6-1-638-16,8-4-763 0</inkml:trace>
  <inkml:trace contextRef="#ctx0" brushRef="#br0" timeOffset="169472.0343">23973 5915 2640 0,'0'0'117'0,"0"0"26"0,0 0-6 0,0 0-29 16,0 0-25-16,0 0-42 0,0 0-24 0,0 0-5 16,0 0 6-16,0 0 10 0,0 0 1 0,0 0 1 15,-53 126-8-15,49-88-5 0,-5 3-4 16,-1 0-3-16,0 3 3 0,-1-2-2 0,-1-1 1 15,-4-2 0-15,3-2-5 0,1-5 0 0,-3-5 0 16,3-3-2-16,2-6 2 0,4-5 2 16,-1-5 2-16,4-3 7 0,-2-3 7 0,5-1 4 15,0-1 6-15,-1-1 2 0,1-4-12 0,-1-8-6 16,0-1-12-16,0-8-7 0,1-2-1 0,0-5-1 16,0-3-1-16,4-1 0 15,1-4-1-15,1-4 1 0,2-2 1 0,1 0 1 16,-1-1 0-16,-1 1 0 0,2 2-1 15,2 1-1-15,2 1 3 0,1 3-2 0,-2 1-2 16,5 2 1-16,-2 1-2 0,4 3 3 0,0 0-1 0,4 1-1 16,3 5 2-16,2 2-3 15,-2 1 0-15,1 5 0 0,-2 1-2 16,3 2 2-16,-1 4-1 0,-3 0 1 0,-2 6 0 0,0 0 1 0,-3 2 0 0,-1 0 0 16,1 1 1-16,-7 5-5 0,2 2 0 0,-3 2 0 15,-3 3 0-15,0 3 3 0,-1 2 0 16,-4 4-1-16,-3 1 3 0,1 2-2 0,-1 1 2 15,-4 3 2-15,-4 2 1 0,-4 0 1 0,0-1 0 16,-4 1-1-16,2-1 0 0,-3-1 3 0,3-5-1 16,-3 0-1-16,3-4 1 0,-1 0-3 0,-2-5 0 15,1 2 1-15,-1-2 0 0,3-1 1 0,-4-1 0 16,3-3 0-16,-1 1 0 16,2-2 0-16,2 0-2 0,2-1 2 0,2-1-1 15,0 0-3-15,2-1 3 0,2 0-2 0,1-2 0 16,-1 0 1-16,3-2 0 0,1 2-3 0,0-2 1 15,0 3 1-15,1-1-3 0,5 1 2 0,-2 2 0 16,5 0 0-16,2 2 1 0,-1-1 0 16,6 0 1-16,0-1 1 0,4 2 0 0,0-1 0 15,5-1 0-15,-1-1-1 0,4-1 3 0,-1 0-1 16,2-2-1-16,3 0 3 0,0-2-2 16,-3-1 1-16,1 0 0 0,-3-5-1 0,0 1 1 0,-2-2 1 15,1-1 0-15,-4-2-3 0,-3-1 4 0,0-1-2 16,-4 1 1-16,3-3 5 0,-6-2-3 15,2 1 1-15,-3-4-1 0,1 0-3 16,-3 0 4-16,-3-3-2 0,1 2 3 16,-5 0 1-16,4 3-1 0,-5 1 1 0,-1 1 5 0,-1 4 2 0,1 1 0 15,-5 2-2-15,2 0-5 0,-2 0-2 16,0 3 1-16,0 0 1 0,0 2 0 0,-3-1 1 16,3 2-6-16,-3 1-4 0,-1 0 0 0,-2 3-4 15,-1 4 1-15,-4 1 0 0,5 3-1 16,-1 4 1-16,0 1 1 0,3 2 0 0,0 3 3 15,4 1 2-15,1 3-4 0,4-2-1 0,0 0-1 16,9-4-9-16,1-1 4 0,6-3 0 16,1-2 3-16,6-2 8 0,2-3-4 0,0-4 2 15,3-2-1-15,1-2-2 16,1 0 1-16,1-6-1 0,0-1 0 0,0-1-4 16,2-4 0-16,-2-2 1 0,-1-1 1 15,-1-3 6-15,3-2-1 0,-4-1 2 16,1 0 0-16,-4-1-5 0,-2 1 6 0,-8 2-2 0,2 0 1 15,-7 3 6-15,-2 1-3 0,-2 1 1 0,-4 1 4 0,-2 3-2 0,0-1 1 16,0 2-1-16,-6-1-4 0,-2 3-6 0,-3 1 1 16,-4 2-1-16,-1 2 1 0,-5 1 4 15,-1 1-4-15,-1 6 0 0,0 5 1 16,3-1-6-16,6 3 2 0,2-1-2 0,4 2-4 16,2 1 7-16,5 2-3 0,1-1 1 0,1 2 3 0,8-2-3 15,3-2 2-15,5-3-1 0,3-6 0 16,1-4 1-16,0-1 1 0,0-2 1 0,0-6 1 15,-2-2 3-15,2-2-3 0,-3-3 1 0,1-3-1 16,0 0-3-16,-4-1 5 0,3-5 0 16,-2-1-1-16,1-1 5 0,0-3-3 0,0-2-2 15,-3-1 2-15,1 2 1 0,-5-1 0 0,1 3 3 16,-4 3 1-16,-4 5-1 0,1 1 6 0,-4 6 6 16,0 3 4-16,0 2 6 0,0 3 0 15,0 1 1-15,0 3-4 0,0 1-6 0,-1 0-8 16,1 0-7-16,-2 0-7 0,1 3-3 0,-2 4-1 0,-3 5 3 15,-3 6 2-15,-1 6 4 0,-4 6 0 16,1 3-3-16,1 4 1 16,-5 0-6-16,6 5 5 0,-3 1 1 0,-2 1 0 0,-1 4 5 0,1-1-7 15,-2 0 1-15,4-2-1 16,-3-4-9-16,5-2-7 0,-3-6-19 0,2-2-26 0,2-1-40 16,-3-2-52-16,0-3-98 0,5-7-373 0,3-5-781 15</inkml:trace>
  <inkml:trace contextRef="#ctx0" brushRef="#br0" timeOffset="171090.2922">19721 4296 0 0,'0'0'114'0,"0"0"411"0,0 0-16 16,0 0-104-16,0 0-65 0,0 0-62 16,0 0-56-16,0 0-35 0,0 0-34 0,0 0-27 15,0 0-38-15,0 0-35 0,-5-28-26 0,5 28-17 16,0 0-8-16,1 0-4 0,-1 0-6 16,3 0-8-16,-1 1 3 0,6 3 7 0,2 2 6 15,3 0 15-15,7 2 0 0,6 4 1 16,3 0-1-16,3 2-9 0,1 1-1 0,4 1 0 15,3 3 0-15,5 2 3 0,0-1 3 16,6 2-4-16,0 2-1 0,1 1-3 0,2 1 0 16,0 2 1-16,1-1-1 0,-1 2-1 15,0 0 0-15,1 0-2 0,0 1 1 0,0-1 2 0,0-2 2 0,-1 0 2 16,4 1 2-16,-3-4-3 16,3 2-2-16,-6-1-1 0,3 1-1 0,-1 1 3 0,-2-2 4 15,0 1 1-15,2 0 2 0,1 1 1 0,-4-4-4 16,1 1 2-16,-1-2 0 0,-2 3 0 0,-1-4 2 15,-3 3 1-15,-2-4-4 0,0 1-3 16,-5-3-1-16,2 0-2 0,-1 0 4 0,-1-2-1 16,-4 0-3-16,4-1 2 0,-5-2-1 15,6 1 2-15,-3 1 4 0,2-1-4 0,2-1-1 16,0 2-1-16,-1 1-4 0,-3-2 2 16,-1 2 1-16,-1 0 0 0,2 0 1 0,-4-1-1 0,-3-2-2 15,-3 0 3-15,-2-2 3 0,0 1-4 0,-4-3 2 16,-1 1-3-16,0 0-5 0,-5-3 8 15,3 0-3-15,-5 0 0 0,1-3 5 0,-3 0-3 0,-2-3-1 16,1 2 0-16,-5-1-4 0,2-1 3 0,-4-1-2 16,0 1 2-16,2 1-2 15,-1-1 1-15,-2 0-1 0,2 0-2 0,0-1 8 0,-2 1-8 16,0-1 1-16,0 0 0 0,-1 0-5 16,1 2 5-16,-1-2-1 0,0 0 0 15,0 0 7-15,0 1-7 0,1 0 1 0,-1 0 0 0,1 1-6 16,1-1 4-16,0 1 1 0,-1 0-3 15,-1-1-5-15,0 0-4 0,0 0-7 0,0 2-4 0,0-2 1 16,-3 3-7-16,-1 0 2 0,-3-1 3 16,1 1-6-16,-3-2 8 0,-1-1-8 0,-1 2-5 15,0-1 9-15,0-2 3 0,0 1 10 16,1-1 6-16,-4 0 2 0,4 0 3 0,-2 0 0 16,0 0 2-16,-1 0 4 0,-2 0 0 0,3-1 0 0,-1 0 1 15,-4 1 2-15,-2 0-1 0,0 0 5 16,-1 2 4-16,2 2-4 0,0-2 6 15,0 1-1-15,5-1-2 0,-1 2 2 0,3-1-7 16,5 2-3-16,0-2-2 0,-1 1-2 0,3-1 0 16,3-1 0-16,-1-1 1 0,2 0 3 0,0-1 14 15,0 0 10-15,0 0 12 0,0 0 7 0,0 0-3 16,0 0 0-16,0 0-1 0,0 0 1 0,0 0 3 16,0-4-5-16,-4 0-13 15,1-4-8-15,0-2-17 0,-3 2-3 0,-2-3 0 0,1-1 0 16,-2 3-1-16,0-1-1 0,-1 0 1 0,-1 3-4 15,-2 0 3-15,-2 0 1 16,2 1-3-16,-5 0 4 0,1 3-2 0,2 0 0 0,0 3 1 16,3-1-6-16,5 1 4 0,3 0-1 0,2-1 0 15,1 1 0-15,1 0-3 0,0 0 0 0,0 0 0 16,0 0 0-16,0 0-3 0,1 0-1 0,0 1-4 16,0-1-5-16,0 0 3 0,5 0 7 15,-1 3 6-15,9 1 8 0,-1 0 1 0,5 0-3 0,-3 2 1 16,5-3-3-16,0-1 1 0,0 0 0 15,1-2 0-15,0 2-2 0,0-1 2 16,3-1-2-16,-1 0 0 0,-1 0-1 0,2-3 1 0,0-1 2 16,-3-1 0-16,-2 1 0 0,-3-3 4 0,1-2 0 15,0-2 1-15,-3-1 4 16,2-2-4-16,-2 1 0 0,3-5 2 16,-3-1-1-16,4-3-2 0,-5-3 0 0,5-1-2 15,-6 1-2-15,1-1 2 0,-4 2-1 0,0 2-1 0,1-1 3 16,-6 4-3-16,-2 0 3 0,-2 1 0 15,0-1-3-15,0 3 3 0,-6-4-3 0,-3 2 1 0,3 2 3 16,-4-2-3-16,-4 2-2 0,1 0 2 16,0 1-3-16,-4 1 1 15,3-1 0-15,-5 2-2 0,0 2-9 0,0-1 5 0,-1 4-3 16,1 3-7-16,3 0-7 0,-3 3-28 0,1 2-37 16,-2 0-53-16,5 6-117 0,1-1-408 0,9 0-913 15</inkml:trace>
  <inkml:trace contextRef="#ctx0" brushRef="#br0" timeOffset="172164.0043">20962 8438 1845 0,'0'0'338'0,"0"0"-243"0,0 0-8 0,0 0-24 16,0 0-13-16,0 0 10 0,0 0-5 0,0 0-12 15,0 0-7-15,122-106-13 0,-101 94-2 0,4-1-5 16,-2 1-4-16,-1 0 3 0,2 0-5 0,-1 2 2 16,-1-2 2-16,-3 1 5 0,3-1 17 15,-1 0 12-15,5-3 9 0,-1-1 3 0,5 0-5 16,3-4-9-16,3-2-2 0,1-3-3 16,4-1-7-16,5-5 0 15,3-3-4-15,4 0-4 0,5-5 0 0,2-1-6 0,4-2-1 16,4 1-2-16,-1-1-6 0,3 1 0 15,0 1-2-15,-2 2-3 0,-4 0 2 0,-2 5-1 16,-1-1-4-16,-1 3 4 0,-2 3-3 0,-4-3-1 0,0 5 4 16,-1-2-2-16,-2 2 1 0,-4 1 1 0,3-2-1 15,0 2-2-15,-4-1 3 0,-2 1-1 0,-3 2-1 16,-3 0 1-16,-4 3-1 16,1 1-1-16,-9 3 2 15,2 0-1-15,-6 2 1 0,-3 2 3 0,-1-1-3 0,-5 5 2 16,-1-2-1-16,-3 2 0 0,-2 1 2 0,-4 1 1 0,1 1-1 0,-1 0 0 15,-2-1 0-15,-1 3-3 0,0-1-1 16,-1 0-3-16,-6 2-4 0,4-1-3 0,-4 1-6 0,-2 0-5 16,-1 2-8-16,-1 0-10 0,-2 0-4 0,-4 0-9 15,-2 0 1-15,-2 0 0 0,0 2 4 16,-2 0 6-16,1 0 7 0,-2-2 10 0,2 0 4 16,3 0 9-16,2 0 2 0,0-4 3 0,1 1 3 15,4-1 1-15,0 0 0 0,1-1 2 16,3 0-1-16,-1-1 3 15,6 1 4-15,1 0-2 0,1 1 7 0,1 0 4 16,0 1-3-16,0-1 1 0,4 1-5 0,4-2-6 16,1 3-2-16,4-4 1 0,6 1-2 0,2 1 3 0,2-1 4 0,6 3-3 15,0 2 3-15,0 0 1 0,1 2-1 16,-4 4 7-16,2 1-3 0,-5 2-1 0,1 3-2 0,-2 2-2 16,-2 3 2-16,-5 1 0 0,1 1-1 15,-4 2-1-15,-4 3 2 0,-5 0 2 16,0 1 3-16,0 0-2 0,-6 2-3 0,-3 0-2 15,-3 2-3-15,-3 0-1 0,-5 0-2 0,4-2-3 16,-6-1-11-16,1-1-27 0,-1-1-48 0,-1 1-86 16,7-9-321-16,2-5-875 0</inkml:trace>
  <inkml:trace contextRef="#ctx0" brushRef="#br0" timeOffset="186724.8859">936 4730 373 0,'0'0'287'0,"0"0"52"0,0 0-14 16,0 0-11-16,0 0-24 0,0 0-37 15,0 0-58-15,0 0-43 0,0 0-41 0,0 0-25 16,0 0-10-16,0 0-9 0,-9-16-10 0,9 16-17 15,-1 0-12-15,1 0-13 0,-1 3-4 16,-3 0 1-16,2 3-2 0,-2 0 5 0,-3 4 1 16,0 1-3-16,2 2-1 0,-3 3-3 0,-1 1 0 0,-2 2 7 15,2 0 3-15,-1 1 0 0,0 1-2 16,2 0-8-16,2-2-5 0,-1-1 1 0,3-1-6 16,-1-2-2-16,4-3 2 0,0-1-7 15,1-2 5-15,0-2 1 0,0-3 0 16,1 1 6-16,5-1 10 0,0-2 18 15,2 0 8-15,3-2 0 0,4 0-8 0,-1 0-11 16,6-1-5-16,-1-4-5 0,3 0 3 0,-1-4-2 0,6 2-5 16,-5-3 2-16,2 0-13 15,1-1-14-15,-2 0-17 0,-4-1-22 0,2 1-24 0,-5-1-22 16,-1 0-24-16,-3 1-55 0,3-2-113 0,-9 3-331 16,0 3-737-1</inkml:trace>
  <inkml:trace contextRef="#ctx0" brushRef="#br0" timeOffset="186930.5345">990 4579 1204 0,'0'0'509'16,"0"0"-134"-16,0 0-113 0,0 0-42 16,0 0-46-16,0 0-27 0,0 0-29 0,0 0-35 15,0 0-37-15,0 0-23 0,0 0-15 16,0 0-5-16,0 0 0 0,0 0 0 0,18-68 0 0,-5 60 0 15,4 0-3-15,-3 2-1 0,5-1-1 0,-2 1-2 16,-1 1 0-16,0 2-4 0,-1 1-16 0,0 0-43 16,-2 2-66-16,-2 0-96 0,-1 0-151 15,-1 0-309-15,-6 0-807 0</inkml:trace>
  <inkml:trace contextRef="#ctx0" brushRef="#br0" timeOffset="187168.2423">788 4820 1267 0,'0'0'321'15,"0"0"-86"-15,0 0-21 0,0 0 11 0,0 0-15 16,0 0-32-16,0 0-56 0,0 0-41 0,0 0-22 16,0 0-12-16,0 0 2 0,0 0 2 15,0 0-8-15,80-23-14 0,-61 15-17 0,0 3-11 16,3-2 2-16,-1 1 1 0,2-1 3 0,2 1-4 15,-2 1-38-15,0 0-64 0,4-2-121 16,-3 1-254-16,-5 1-626 0,-5 1-133 0</inkml:trace>
  <inkml:trace contextRef="#ctx0" brushRef="#br0" timeOffset="187648.1777">1548 4423 224 0,'0'0'553'0,"0"0"-86"16,0 0-93-16,0 0-52 0,0 0-43 16,0 0-60-16,0 0-32 0,0 0-46 0,0 0-20 0,0 0-19 15,0 0-26-15,0 0-2 0,0 0-12 0,0 0-9 16,-38-24-8-16,31 27-17 0,0 0-17 15,-4 1-11-15,1 3 0 0,1 0 0 0,0 0 1 16,1 1-3-16,5-1 0 0,-3 1 11 16,3 1-4-16,-3 0 4 0,2 4-4 0,1-2-13 15,-2 1 4-15,3 0-5 0,2 1 5 0,0 2 6 16,0-1-13 0,4 4 1-16,4 0-1 0,5-1-1 0,1-2 13 15,-1-6 2-15,0 1 0 0,3-2-1 0,-6-1 2 16,1-1-5-16,1 3 2 15,-4-3 0-15,1-1-8 0,-4 1 9 0,2-1-3 0,-1 0 2 16,-3 0 3-16,-1-1-4 0,2 2-1 0,-3-2 0 0,-1 1-2 0,0-2 2 0,0 0 1 16,0 1 2-16,-5 0 1 15,1 1 7-15,-4-1 1 0,-4 1 4 16,1 1 4-16,-3-3-6 0,-1 2-4 0,0-2-2 0,2 1-10 0,2-2 8 16,0 0 9-16,0 1 0 0,-1-3 4 15,-4 2-6-15,5-1-9 0,0 0 4 0,1-1 1 16,1 2 0-16,0-2-8 0,6 0-11 0,1 0-19 15,2 0-49-15,0-4-77 0,0 1-118 0,2-2-199 16,0 1-527-16,2 2-455 0</inkml:trace>
  <inkml:trace contextRef="#ctx0" brushRef="#br0" timeOffset="187915.3686">1748 4527 1588 0,'0'0'448'0,"0"0"-93"16,0 0-86-16,0 0-50 0,0 0-62 0,0 0-43 15,0 0-36-15,0 0-27 0,0 0-24 16,0 0-13-16,0 0-6 0,0 0-10 0,0 0 5 16,0 0-3-16,25-22-3 0,-15 19 3 0,1 1-1 15,4 0-2-15,-2 1 1 0,0 0 1 16,0 0-5-16,1 1-15 0,-2 0-35 0,0 0-52 15,3 0-81-15,-3 0-125 0,-1 0-263 0,-2 1-501 16,-6 1 108-16</inkml:trace>
  <inkml:trace contextRef="#ctx0" brushRef="#br0" timeOffset="188095.3396">1636 4729 519 0,'0'0'535'0,"0"0"-141"0,0 0-47 15,0 0-42-15,0 0-61 0,0 0-56 16,0 0-50-16,0 0-30 0,0 0-16 0,0 0-21 16,0 0-21-16,0 0-21 0,0 0-7 0,0 0-8 15,120-30-4-15,-102 26 0 0,3-2-3 16,1 1-2-16,1 0-9 0,-5-1-21 0,4-1-32 16,-3 0-59-16,0 0-106 0,2-3-209 0,-6 3-509 15,-5 4-353-15</inkml:trace>
  <inkml:trace contextRef="#ctx0" brushRef="#br0" timeOffset="188569.9719">2290 4317 913 0,'0'0'443'0,"0"0"-84"15,0 0-21-15,0 0-46 0,0 0-49 0,0 0-41 16,0 0-57-16,0 0-35 0,0 0-23 15,0 0-17-15,0 0-12 0,0 0-8 0,0 0-7 16,0 0-9-16,-20-18-10 0,20 18-8 0,-2 0-5 16,-1 1-5-16,-2 2 1 0,1 2-3 0,-4 0-2 15,0 0-2-15,-2 2 0 0,1 3 0 16,1 1 1-16,-2 3 1 0,-3 0-3 0,4 1-1 16,1-1-2-16,0 1 0 0,1 2 3 15,1 0-1-15,2 1-1 16,1-1-2-16,1 2-2 0,2-2-1 15,0 1 2-15,3-2 3 0,3-1-2 16,4-2 1-16,1-2 1 0,2-2-1 0,0-2 5 0,4-3 3 16,1-1 0-16,1-2 1 0,2-1-5 0,3 0 4 15,-3-4-2-15,2-2 3 0,-3-4 3 0,0-1-4 16,1-1-1-16,-3-1 0 0,-6 2 2 0,1-1 4 0,-4 0 1 0,0 0 3 16,-1-1-3-16,0-2-2 15,-3 0-3-15,1-1 0 0,-3-1 2 0,1 0 1 0,-4 0 0 16,0 1 1-16,-4 0-2 0,-3 0 0 0,-3 0-1 15,-3 2-2-15,1-1-3 0,-4 4 1 0,0 1-1 16,-1 1-1-16,-4 4-2 16,2 0-4-16,-2 4-4 0,0 1-3 0,0 3-10 0,0 6-28 15,2 1-48-15,3 6-100 0,3-4-265 0,8-3-864 0</inkml:trace>
  <inkml:trace contextRef="#ctx0" brushRef="#br0" timeOffset="189349.1847">941 5193 502 0,'0'0'447'0,"0"0"-79"16,0 0-63-16,0 0 2 0,0 0-22 0,0 0-39 15,0 0-64-15,0 0-69 0,0 0-56 0,0 0-32 16,0 0-9-16,0 0-5 0,0 0 6 0,-25 10 0 0,17 1-3 16,-1 3 4-16,0 1 4 0,-2 2 1 15,0 1 4-15,2 3 0 0,0 0-3 16,-1-3-6-16,4 1-8 0,-2-1-6 0,1-1-2 0,2-2-1 15,0 1 2-15,4-4 6 0,1 0 1 16,0-2 2-16,0-1 3 0,6 0-2 16,1 0 2-16,2-4 0 0,5 2-3 15,0-4-1-15,4 0 0 0,1-2-8 0,3-1-25 16,1 0-42-16,2-3-27 16,1-2-55-16,3-2-76 0,0-1-161 15,-7 0-600-15,-10 3-323 0</inkml:trace>
  <inkml:trace contextRef="#ctx0" brushRef="#br0" timeOffset="189570.6702">990 5100 819 0,'0'0'437'16,"0"0"-24"-16,0 0-93 0,0 0-55 15,0 0-71-15,0 0-43 0,0 0-57 0,0 0-43 16,0 0-32-16,0 0-16 0,0 0 2 0,0 0 2 15,0 0 0-15,0 0 1 0,32-73 0 0,-13 66 0 16,1 0-2-16,0 1-1 0,2 1 0 16,-2 1-4-16,1 0-11 0,-1 1-36 0,-1 1-69 15,0 2-93-15,-6 0-131 0,2 0-291 0,-10 0-473 0</inkml:trace>
  <inkml:trace contextRef="#ctx0" brushRef="#br0" timeOffset="189810.6043">805 5300 494 0,'0'0'682'16,"0"0"-373"-16,0 0-101 0,0 0-34 0,0 0 8 16,0 0-11-16,0 0-20 0,0 0-33 0,0 0-42 15,0 0-29-15,0 0-16 0,0 0 10 16,0 0 4-16,0 0-1 0,114-32-5 0,-93 29-19 15,-2-1-10-15,2 1 0 0,-1-1-9 0,2 2-29 16,-1-2-66-16,4 1-127 0,-4 0-281 16,-2-1-554-16,-8 3 104 0</inkml:trace>
  <inkml:trace contextRef="#ctx0" brushRef="#br0" timeOffset="190074.6429">1444 5034 1641 0,'0'0'428'0,"0"0"-65"16,0 0-99-16,0 0-57 0,0 0-65 15,0 0-50-15,0 0-38 0,0 0-30 0,0 0-18 16,0 0-6-16,0 0-1 0,0 0 6 0,0 0 8 16,0 0 7-16,1 47 3 0,-1-33-1 0,0 2-2 15,0 2-5-15,0-2 0 0,0 1-3 0,0 2-4 16,0-2 3-16,-1 1-2 0,1 1-2 15,-2-1 2-15,0 0-4 0,1 0 2 0,0-1 0 16,1-1-2-16,0-2 0 0,0-2-10 16,0-3-16-16,-1-1-20 15,1-1-42-15,0-1-50 0,0-2-80 0,0-1-177 16,1-2-639-16,-1-1-494 0</inkml:trace>
  <inkml:trace contextRef="#ctx0" brushRef="#br0" timeOffset="190348.5935">1480 5004 1584 0,'0'0'523'0,"0"0"-226"16,0 0-63-16,0 0-35 0,0 0-51 16,0 0-48-16,0 0-35 0,0 0-31 0,0 0-19 15,0 0-6-15,0 0-2 0,0 0-1 16,0 0-1-16,0 0-1 0,86-65-2 0,-73 62 0 15,0 1 0-15,1 0-1 0,-1 2 1 0,-2 0-3 16,-1 2-1-16,0-2-4 0,-1 0-1 0,0 0-14 16,-2 1-16-16,0 1-25 0,0 1-40 0,-4 0-51 15,0 0-79-15,-1 0-142 0,-1 1-499 16,-1-2-496-16</inkml:trace>
  <inkml:trace contextRef="#ctx0" brushRef="#br0" timeOffset="190575.1798">1385 5221 1631 0,'0'0'285'0,"0"0"-55"0,0 0-13 0,0 0 3 0,0 0-39 0,0 0-46 16,0 0-52-16,0 0-37 0,0 0-17 0,0 0-5 15,0 0 22-15,0 0 12 0,0 0-14 16,50-7-3-16,-31 1-30 0,-1 1-13 0,-2 0 7 0,3 0 1 15,-4 2 1-15,2-1-3 0,0 0-3 16,-4 0-8-16,5 0-27 0,-5 0-25 0,-1 0-37 16,4-2-60-16,-4 0-95 0,-1 1-290 0,-3 3-1011 0</inkml:trace>
  <inkml:trace contextRef="#ctx0" brushRef="#br0" timeOffset="190895.8099">1904 5034 1752 0,'0'0'381'0,"0"0"-100"16,0 0-56-16,0 0-23 0,0 0-35 15,0 0-44-15,0 0-53 0,0 0-32 0,0 0-20 16,0 0-5-16,0 0-1 0,0 0-2 0,0 0 7 15,0 0 2-15,32-7 4 0,-21 1-6 16,6 1-10-16,-5 0-4 0,-1 2-9 0,0-1 7 0,3 2 2 16,-1-2 0-16,-1-1 4 15,0 1-7-15,-3 2-2 0,0 1 0 0,-2 0-2 0,-3 0 4 16,5-1-1-16,-4 1-1 0,2 0-16 16,0 1-25-16,-4 0-35 0,3 0-45 0,-4 0-51 15,-1 1-101-15,-1 2-295 0,0-1-966 0</inkml:trace>
  <inkml:trace contextRef="#ctx0" brushRef="#br0" timeOffset="191159.9333">1899 5263 1381 0,'0'0'323'0,"0"0"-186"0,0 0-45 0,0 0 43 15,0 0 27-15,0 0 30 0,0 0-21 0,0 0-35 0,0 0-19 16,0 0-40-16,0 0-18 0,0 0-6 16,0 0-8-16,74 4-8 0,-64-4-11 0,1-2-6 0,-1 0-4 15,2 0-2-15,0-1-1 0,1-1-4 0,3 0 1 16,1-2-3-16,0-1-8 0,1 0-29 16,1 0-59-16,2-1-108 0,-8 1-264 0,-5 4-1004 0</inkml:trace>
  <inkml:trace contextRef="#ctx0" brushRef="#br0" timeOffset="191884.9409">2596 4759 1325 0,'0'0'405'0,"0"0"-47"0,0 0-48 0,0 0-39 16,0 0-48-16,0 0-62 0,0 0-59 0,0 0-49 16,0 0-38-16,0 0-11 0,0 0-8 15,0 0-2-15,0 0-4 0,0 0 2 0,-5 4 14 16,3 5 12-16,1 4 8 0,-1 1 2 0,1 0-12 15,-1 0-7-15,1 1-3 0,-2 0 0 0,1 0-2 16,1 1 2-16,-1 1 1 0,-1 1 2 16,-2 2 8-16,3-1 5 0,-3 0 2 0,1 0 1 31,1-3-4-31,-3-1-4 0,4-1-2 0,-2-2-1 0,-1 1-4 0,3-1-4 16,-1-2-7-16,-1 0-9 0,2-4-18 0,-3 0-28 15,1 1-48-15,2-3-84 16,-3 2-168-16,4-2-647 0,-1-2-636 15</inkml:trace>
  <inkml:trace contextRef="#ctx0" brushRef="#br0" timeOffset="192349.0429">2729 4723 1574 0,'0'0'330'0,"0"0"-93"15,0 0-30-15,0 0 9 0,0 0-17 0,0 0-47 16,0 0-60-16,0 0-31 0,0 0-18 16,0 0-11-16,0 0-8 0,0 0-7 0,0 0-7 15,121-49-6-15,-111 54-1 0,-1 2 0 0,0 0 2 16,0 6 5-16,-3 1 2 0,-1 0 1 0,-3 1-1 16,-2 3-2-16,0 2 1 0,-4 2 3 15,-3 1 2-15,-3 1 0 0,1 0-5 0,-1 1-2 16,0-4-3-16,2 0 0 15,1-2-1-15,1-4 1 0,0-2-1 16,2-3-1-16,0-1 2 0,2-2-6 16,1-3 0-16,1-1 2 0,0-1-9 0,0-2 6 0,0 1 3 15,0-1-2-15,0 0 6 0,0 0-7 0,0 0-4 0,4 0 2 16,4-2 4-16,4-3 5 0,3-1 3 0,6-2-2 16,3 1-4-16,1-3 0 0,0-1-1 0,0 0 1 15,2 0 2-15,-3 0-2 0,1 2-1 0,1 1 3 16,-6 0-2-16,4 2 5 0,-4 0 2 15,-3 3 3-15,0 0 2 0,-6 0-2 0,-4 1-3 0,-2 1-3 16,-4 1 1-16,-1 0 0 0,0 0 3 16,0 0-2-16,0 0-1 0,0 0 0 0,0 0 1 15,-2 0 1-15,1 0 1 0,-3 0-4 0,0 1-2 16,-2 1-3-16,0-2-6 0,-2 0-12 16,-2 0-32-16,3 0-68 0,0 0-170 0,1 0-817 15,3 1-621-15</inkml:trace>
  <inkml:trace contextRef="#ctx0" brushRef="#br0" timeOffset="197747.2534">6153 2039 1288 0,'0'0'357'0,"0"0"-40"0,0 0-63 0,0 0-34 0,0 0-68 16,0 0-68-16,0 0-42 0,0 0-29 0,0 0 4 16,0 0 18-16,0 0 9 0,0 0 13 0,-76 103-8 15,64-78-16-15,2 1-8 0,1-4-8 16,2 1-4-16,0-2-2 0,5 0 4 0,-2-3-6 15,2-2 2-15,2 1-3 0,0-3-8 0,0-2 6 0,5 0 1 16,0-3 2-16,3-2 4 0,1 0-3 16,3-3 1-16,1 0-1 0,2-3 2 15,2-1-1-15,0 0-4 16,3-3-11-16,1-4-18 0,2-3-26 0,0-1-40 0,-2-3-54 16,0-1-87-16,0 0-208 0,-9 1-507 15,0 6-309-15</inkml:trace>
  <inkml:trace contextRef="#ctx0" brushRef="#br0" timeOffset="197944.7071">6185 1912 1058 0,'0'0'525'0,"0"0"-99"16,0 0-82-16,0 0-79 0,0 0-82 0,0 0-56 15,0 0-44-15,0 0-37 0,0 0-13 0,0 0-13 16,0 0-4-16,0 0 5 0,0 0-4 0,60-55-1 15,-43 47-3-15,2 3-5 0,1-2-4 0,-1 1-3 16,3 2 1-16,-5 0-4 0,1 2-8 0,0 1-7 16,-7 1-10-16,-1 0-7 0,1 0-17 15,-3 0-30-15,-1 2-58 0,0 2-91 0,-2 1-116 16,-3 2-276-16,-2-3-383 0,0 2 361 0</inkml:trace>
  <inkml:trace contextRef="#ctx0" brushRef="#br0" timeOffset="198168.3284">6043 2210 897 0,'0'0'373'16,"0"0"-142"-16,0 0-17 0,0 0 9 0,0 0 5 16,0 0-27-16,0 0-42 0,0 0-41 15,0 0-46-15,0 0-31 0,0 0-15 0,0 0-12 16,140-51-6-16,-114 41-1 0,0-2-6 0,4 2-1 15,-1 0-12-15,3-2-41 0,-2-1-93 16,3 1-190-16,-8 2-528 0,-9 3-538 0</inkml:trace>
  <inkml:trace contextRef="#ctx0" brushRef="#br0" timeOffset="198505.3433">6689 1806 891 0,'0'0'681'0,"0"0"-224"0,0 0-140 0,0 0-86 15,0 0-79-15,0 0-50 0,0 0-22 0,0 0-12 16,0 0-10-16,0 0-13 0,0 0-14 16,0 0-7-16,-125 51-7 0,113-38 0 0,1 0-4 15,6 0-2-15,-1 1-5 0,4 1-4 16,2-2 3-16,1 0-8 0,-1-1 7 0,2 1 2 0,6 0-3 16,1 0 5-16,1-2-6 0,2 1 2 15,3 0 1-15,0 0-6 0,1-2 1 0,-2 1-1 16,0 0-1-16,1-2 3 0,-2 0 1 0,-3-1 0 15,-1 0 1-15,2-1 0 0,-3 1-2 16,-3-3 0-16,1-1 1 0,-4 1-1 0,0-1 2 16,0-1-1-16,-2 1-2 0,0-1 3 15,0 2-2-15,0 1 6 0,-3-1 1 16,0 2 3-16,-5-1 0 0,0 0 0 0,-1-1 0 0,-1 1-1 16,-3-1-1-16,1-1-3 0,1 0-5 0,0-3-9 15,-3 0-15-15,1-1-15 0,1 0-29 0,2 0-45 16,2-4-78-16,4-1-200 0,0-1-603 15,2 1-529-15</inkml:trace>
  <inkml:trace contextRef="#ctx0" brushRef="#br0" timeOffset="198725.4988">6879 1868 1105 0,'0'0'507'0,"0"0"-186"0,0 0-66 0,0 0-35 0,0 0-23 16,0 0-55-16,0 0-66 0,0 0-33 0,0 0-19 15,0 0-7-15,0 0-6 0,0 0-2 16,0 0-5-16,0 0-4 0,110-38 4 0,-96 38-4 16,-2 0 0-16,-1 0 2 0,1 0-6 0,-1 0-1 15,0 1-23-15,0 2-37 0,-3 2-60 16,-1 1-88-16,-4 0-118 0,-1 0-303 16,1-3-494-16</inkml:trace>
  <inkml:trace contextRef="#ctx0" brushRef="#br0" timeOffset="199807.0651">6874 2039 640 0,'0'0'279'15,"0"0"-126"-15,0 0 28 0,0 0 50 0,0 0 63 16,0 0-7-16,0 0-72 0,0 0-64 0,0 0-61 16,0 0-46-16,127-17-10 0,-102 10-8 0,-3-1-9 15,3-1 3-15,-2 0-11 0,-2-2-5 16,1 0-8-16,-4 1-4 0,-3-2 1 0,1-2-4 15,-3-1 6-15,-1 0-1 0,2 1 1 0,-4-2 2 16,-4 2 3-16,1-2-1 0,-3 3 4 0,1-1-3 16,-3 0 1-16,-2 1 2 0,0 3 3 15,0 0 4-15,0 2 2 0,0 1 9 0,0 1 11 0,0 0 26 16,0 1 22-16,-1 2 12 0,0-1 10 16,0 2-13-16,0 1-14 15,-2 0-9-15,3 0-15 0,0 1-9 0,0 0-9 0,0 0-10 0,0 0-11 16,0 0-4-16,0 0-5 0,0 0-2 15,0 0 0-15,0 0 0 0,0 0-1 0,0 0-1 16,0 0-1-16,0 0 2 0,0 0 0 16,0 0 1-16,0 0-1 0,0 0-3 0,0 0 1 15,0 0-1-15,0 0 1 16,0 0 4-16,0 0-2 0,0 0-1 0,0 0 1 0,0 0-3 16,0 0 4-16,0 0 0 0,0 0 2 15,0 0-2-15,0 0-1 0,0 0-2 0,0 0-2 0,0 0 5 16,0 0-1-16,0 0 2 15,0 0-1-15,0 0-5 0,0 0 4 0,0 0-1 16,0 0 1-16,0 0 2 0,0 0-1 16,0 0-1-16,0 0 0 0,0 0-2 0,0 0 5 0,0 0-2 15,0 0-1-15,0 0 1 0,0 0-5 0,0 0 3 16,0 0 1-16,0 0 2 0,0 0 2 16,0 0-2-16,0 0 2 0,0 0-5 0,0 0 0 0,0-2 1 15,0 2-1-15,0 0 4 0,0 0-2 16,0 0-1-16,0 0 0 0,0 0-2 15,0 0 3-15,0 0-1 0,0 0 2 0,0 0-3 16,0 0 1-16,0 0 0 0,0 0-2 0,0 0 1 16,0 0 4-16,0 0-3 0,0 0 0 15,0 0 1-15,0 0-3 0,0 0 2 16,0 0 2-16,0 0-3 0,0 0 0 0,0 0-1 0,0 0 1 0,0 0 0 16,0 0 5-16,0 0-1 15,0 0-1-15,0 0-3 0,0 0-1 0,0 0-1 0,0 0 2 0,0 0 3 16,0 0-1-16,0 0-1 0,0 0 0 15,0 0 0-15,0 0-1 0,0 0 3 16,0 0-1-16,0 0-1 0,0 0 0 16,0 0-1-16,0 0 0 0,0 0 3 0,0 0-2 0,0 0 4 15,0 0-2-15,0 0-4 0,0 0 0 16,0 0-2-16,0 0 3 0,0 0 3 16,0 0 1-16,0 0-3 0,0 0 0 0,0 0 1 0,0 0 1 15,0 0 1-15,0 0 1 0,0 0-2 0,0 0-4 16,0 0 0-16,0 0 0 0,0 0 3 0,0 0 3 0,0 0-1 15,0 0 0-15,0 0-4 0,0-1 2 16,0 1-1-16,0 0 0 0,0 0 1 0,3 0 0 16,-3 0-1-16,0 0 0 0,0 0 0 15,0 0 0-15,0 0 5 0,0 0-2 16,0 0-2-16,0 0-2 0,0 0-4 16,0 0 2-16,0 0 3 0,0 0-2 15,0 0 2-15,0 0-4 0,0 0-1 0,0 0-4 0,0 3-3 0,0-1 8 0,2 4 4 16,0 1 2-16,-1 0 3 0,1 2-4 15,3 0-1-15,-3 1 2 16,-1 2 7-16,0 1-2 0,0 1-1 0,-1 0-2 0,0 0-6 0,0 1 5 16,0 3 3-16,0-2 0 0,0 2 3 0,0 1-5 15,-1-1-1-15,1 1 3 0,-1-1-3 0,0-1 3 16,1-1-3-16,0 0-6 0,0-4 1 16,0 3-2-16,0-3 2 0,0 0 5 0,0-1 2 0,1-1-4 15,-1-2-1-15,0 2-1 0,0-3-3 16,0-2 4-16,1 1 1 0,0-2 2 0,2-1 0 15,-2 1-2-15,0-1-1 16,0 1 0-16,0-2 0 0,-1 0-5 16,1 0-10-16,0-1-17 0,2-1-29 0,-3 1-41 15,0-1-67-15,2 0-156 0,-2 0-662 0,0 0-661 0</inkml:trace>
  <inkml:trace contextRef="#ctx0" brushRef="#br0" timeOffset="200300.4588">7547 1708 1458 0,'0'0'501'0,"0"0"-182"16,0 0-81-16,0 0-46 0,0 0-19 0,0 0-40 15,0 0-43-15,0 0-32 0,0 0-29 0,0 0-3 16,0 0-7-16,0 0-7 0,0 0-3 15,71-54-6-15,-61 54 1 0,-1 5-2 0,1 0-1 16,0 3 1-16,0 1-1 0,-1 2 0 0,2 3-3 16,-4-1 6-16,-3 5 3 0,-3 2 5 0,-1 1 6 15,1 3-2-15,-6 2-6 0,-3-2 1 16,-3 0-3-16,1-2 0 16,0-3 1-16,0-3-4 0,1-1-5 15,0-4 0-15,-2 1 2 0,2 0 3 16,3-1 5-16,0-3-4 0,2-4-9 0,-1-1 0 15,4-2-9-15,1-1 5 0,0 0 7 0,0 0 0 0,2 0 4 0,5 0-1 16,1 0 2-16,3-1 2 0,3-1 1 0,2 0 0 16,0-1 0-16,2-3-3 0,2 0-3 0,-2 0 0 0,-4 0 2 15,4 1 1-15,-5 1 4 0,3-2-5 16,-4 2-2-16,-2-1 0 0,2 2-2 16,-2 0 3-16,0 1 2 15,2 0-1-15,-4 0 4 0,0 1-4 0,-5-1 2 0,1 1 5 0,-3 1 2 16,0 0 4-16,-1-1 1 0,0 1-4 15,0-1-4-15,0 1 3 0,0 0-1 0,0 0 1 0,0 0-4 16,0-3-20-16,-2 1-23 0,-2-2-32 0,2 0-48 16,0 0-95-16,-3 0-438 0,3 3-1032 15</inkml:trace>
  <inkml:trace contextRef="#ctx0" brushRef="#br0" timeOffset="201070.3119">8274 1487 0 0,'0'0'686'0,"0"0"-153"0,0 0-128 15,0 0-58-15,0 0-55 0,0 0-71 0,0 0-78 16,0 0-75-16,0 0-50 0,0 0-2 0,0 0 8 16,0 0 17-16,0 0 22 0,0 0-4 0,-11 58-2 15,4-38-9-15,3 2-8 0,-2 1-3 16,-3-1-4-16,4 0-6 0,-2-1-5 0,0-4-5 16,4 4-6-16,0-3 2 0,-1-1-3 0,2-2-5 15,2-1 2-15,0-2-5 0,0-1 3 0,3-1-1 16,4-1-1-16,2-3 5 0,-1-1-2 15,3-1 7-15,0-1 0 16,0-2-2-16,3-1-5 0,3 0-4 0,0 0-8 16,-4-3-14-16,5-2-21 0,-5-3-32 0,3-1-43 0,-3-2-55 15,-1-2-89-15,-2 0-205 0,0 2-491 16,-4 5-252-16</inkml:trace>
  <inkml:trace contextRef="#ctx0" brushRef="#br0" timeOffset="201292.8636">8275 1446 175 0,'0'0'678'0,"0"0"-145"0,0 0-122 16,0 0-73-16,0 0-72 0,0 0-63 0,0 0-54 15,0 0-52-15,0 0-35 0,0 0-16 16,0 0-10-16,0 0-4 0,0 0-6 0,0 0-11 16,69-79-7-16,-56 77-4 0,0 1-3 15,2 1-1-15,-1 0 0 0,-1 1 1 0,3-1 0 0,-3 2-1 16,4 3-4-16,-5-1-18 0,5 1-36 15,-6 1-60-15,0-1-100 0,0 2-184 0,-4-1-522 16,-2-1-412-16</inkml:trace>
  <inkml:trace contextRef="#ctx0" brushRef="#br0" timeOffset="201484.8643">8234 1654 226 0,'0'0'605'0,"0"0"-200"0,0 0-136 0,0 0-66 15,0 0-1-15,0 0 7 0,0 0-3 0,0 0-12 16,0 0-31-16,0 0-31 0,0 0-25 16,0 0-32-16,0 0-21 0,0 0-23 15,124 3-16-15,-97-9-5 0,-1 0-8 16,3 0 3-16,-1 0-8 0,0-1-30 0,-1-2-38 0,2 0-80 16,-1 1-157-16,-6 0-446 0,-9 2-830 0</inkml:trace>
  <inkml:trace contextRef="#ctx0" brushRef="#br0" timeOffset="201715.3095">8797 1428 662 0,'0'0'903'0,"0"0"-398"0,0 0-164 16,0 0-89-16,0 0-84 0,0 0-46 0,0 0-53 16,0 0-37-16,0 0-12 0,0 0 11 0,0 0 9 15,0 0 4-15,0 0 4 0,0 0-12 16,-1 61-2-16,1-47 1 0,0 2-6 0,0 3 1 0,0 0-10 15,0 2-3-15,0 1-2 0,0-1-6 16,-1 3 3-16,1-3-5 0,-1 0 6 0,1-3-1 16,0-3-4-16,0-1 6 0,0 0-13 0,0-3 1 15,0-2-3-15,2 0-26 0,-1-3-21 0,3 0-49 16,-2-1-74-16,0-1-152 0,-2-2-321 16,1-1-987-16</inkml:trace>
  <inkml:trace contextRef="#ctx0" brushRef="#br0" timeOffset="201966.2141">8804 1373 1350 0,'0'0'466'0,"0"0"-65"16,0 0-100-16,0 0-79 0,0 0-58 0,0 0-53 15,0 0-41-15,0 0-26 0,0 0-16 0,0 0-12 16,0 0-4-16,0 0-3 0,0 0-5 15,103-118-1-15,-91 113 15 0,0 1-8 0,0 0-3 16,0 3 2-16,1-1-14 0,-1-1 9 0,2 3-1 16,-2-1-4-16,1 1 0 0,3 0-12 15,0 0-8-15,-1 1-28 0,-2 2-41 0,-4 2-56 16,-1-2-73-16,2 3-115 0,-6-3-315 0,-2-1-829 16</inkml:trace>
  <inkml:trace contextRef="#ctx0" brushRef="#br0" timeOffset="202172.6046">8773 1653 998 0,'0'0'659'0,"0"0"-401"0,0 0-64 16,0 0 10-16,0 0 14 0,0 0 2 0,0 0-68 15,0 0-57-15,0 0-29 0,0 0-14 16,0 0-1-16,0 0-11 0,0 0-12 0,0 0-10 0,101-8-5 15,-80 3-2-15,-1 0-4 0,2 0-1 0,-1 1 0 16,0-2-5-16,-3 0-3 0,0 0-18 0,-4 0-31 16,0 1-43-16,-1 0-76 0,-2 2-122 15,-1 1-295-15,-6 0-896 0</inkml:trace>
  <inkml:trace contextRef="#ctx0" brushRef="#br0" timeOffset="202542.9333">9312 1462 658 0,'0'0'754'0,"0"0"-319"0,0 0-101 0,0 0-65 15,0 0-26-15,0 0-43 0,0 0-69 0,0 0-37 16,0 0-24-16,0 0-6 0,0 0-7 15,0 0-10-15,0 0-4 0,0 0-15 0,22-3-6 16,-15 1-7-16,0 0-7 0,0-1-3 0,2 0-3 16,1-1-2-16,1 1 1 0,-2 0 2 0,1 1 1 15,2-1 1-15,3-1 1 0,0 1-5 0,2 0-2 16,-2-1 0-16,1 2-2 0,-4 1 4 16,-2-2 0-16,-2 2-1 0,-2 0 2 15,1 1-1-15,0 0 0 16,-4-2 0-16,-2 2-2 0,1 0 1 15,-1 0-2-15,-1 0 0 0,0 0-12 0,0 0-15 16,0 0-25-16,0 0-31 0,-1 0-23 0,-2 2-33 0,-1 0-71 0,-2 3-188 0,-1-1-624 16,3-1-405-16</inkml:trace>
  <inkml:trace contextRef="#ctx0" brushRef="#br0" timeOffset="202761.9753">9276 1680 504 0,'0'0'477'16,"0"0"-182"-16,0 0 6 0,0 0 0 0,0 0-2 16,0 0-35-16,0 0-80 0,0 0-45 0,0 0-33 15,0 0-37-15,0 0-24 0,0 0-26 0,0 0-2 16,0 0 4-16,114-7 1 0,-96 3 2 0,5-3-7 16,-2 3-13-16,-1-3-12 0,-4 0-21 15,3 0-23-15,-1-2-26 0,1 1-27 0,1 1-130 16,-6 1-386-16,-4 1-935 0</inkml:trace>
  <inkml:trace contextRef="#ctx0" brushRef="#br0" timeOffset="203738.5313">9724 1277 1154 0,'0'0'450'16,"0"0"-157"-16,0 0-53 0,0 0-29 15,0 0 1-15,0 0-53 0,0 0-61 0,0 0-22 16,0 0-11-16,0 0-19 0,0 0-6 0,0 0-11 16,0 0-20-16,125-35-5 0,-103 35-10 15,-2 4 3-15,0 3 2 0,-3 0-1 0,-4 3 6 16,-3 1 0-16,-2 2 2 0,-3 0 6 0,-1 1 5 15,-1 2 1-15,-3 2-1 0,-1-1 0 0,-5 0-4 16,-2 1 0-16,2-1 2 0,-3-2-4 16,1-1 1-16,-1-2-6 0,5-1-3 15,0-3 2-15,1-3-1 0,2 1 1 16,0-2-3-16,1 0-6 0,0-2-1 0,1 0-1 16,3-1 4-16,3-1 2 0,3 0-3 0,0-3-5 15,3-1 0-15,1-2-1 0,-1-1-9 0,0-1 1 0,4-2-9 16,3-4 3-16,1-1 11 0,4-3 6 15,0-1 10-15,-3-2 4 0,-1 0-3 0,-1-2 14 16,-3 0 9-16,-6 6-6 0,-2 2 13 0,-2 4 0 16,-2 0-10-16,-3 2 7 0,4-2-1 15,-3 3-6-15,-2-2 11 0,2 3 3 0,-1 0 2 16,-2 3 2-16,0 0-16 0,0 3-7 0,0 1-17 0,0 0-13 16,0 0 1-16,-2 1-2 0,-1 6 11 15,2 3 2-15,-2 5-8 0,-2 3-5 0,4 1-5 16,1 4 5-16,0-4 11 0,6-1 5 15,1 0-1-15,6-2-5 0,1-3 4 0,4 0 0 16,1-3 1-16,3-2 1 0,1-2-3 16,1-2-3-16,-1-3-1 0,-1-1 0 0,-2-1 3 0,-2-5 4 15,-1 0-4-15,-2-4 0 0,-2 1-5 0,-1-3-2 16,-2 0 5-16,1-1 4 0,-1-1 0 16,0 0 1-16,-2 1 2 0,-1 1-6 0,-4 2 3 15,0 0 9-15,0 2 1 0,-3 0 5 0,1-1-1 16,-2 0-8-16,1 1-7 0,0-1 4 0,0 1 1 15,0 2 3-15,0 0 4 0,0 2-7 16,0 2 2-16,-2 0-6 0,1 1-1 0,1 0 3 16,-1 1-5-16,1 0 5 0,0 0-8 0,-2 0-1 15,2 0-3-15,0 0-7 0,0 0 13 0,0 0-4 16,0 0-1-16,0 0 4 0,0 0-11 0,0 0 7 16,0 0 10-1,0 0-3-15,0 0 2 0,0 0-5 0,0 0-5 16,0 0 0-16,0 0 4 0,0 0 7 0,0 0-3 15,0 0 2-15,0 0-3 0,0 0-6 16,0 0 10-16,0 0-2 0,0 0-2 0,0 0 1 0,0 0-6 16,0 0 7-16,0 0-5 0,0 0 8 0,0 0-3 0,0 0-10 15,0 0 16-15,0 0-14 0,0 0-1 0,0 0 1 16,0 0-9-16,0 0 4 0,0 4 6 16,-1 0 5-16,0 1-1 0,-1 7 1 0,-3 3-7 0,2 4 0 15,-5 2 3-15,4 3-2 0,-2-3 6 16,0 3-6-16,1 1 3 15,-1 0 7-15,2-1 0 16,4-2 6-16,-1-1-5 0,1-3-8 0,1-1 5 0,-1 0-5 16,0-1 4-16,0-2 3 0,0-1 0 0,0 0-2 0,0-3-2 0,0 0 2 15,0-1-1-15,0-1 8 0,0-4-6 0,0 2 2 16,0-3-5-16,0 1-6 0,0-2 6 0,0 1-1 16,0-1 4-16,0-1 1 0,0-1-20 15,0 0-41-15,0 0-67 0,0 0-121 0,-1 0-652 16,0 0-806-16</inkml:trace>
  <inkml:trace contextRef="#ctx0" brushRef="#br0" timeOffset="208449.899">5411 5542 0 0,'0'0'0'0,"0"0"285"0,0 0 140 0,0 0-25 0,0 0-42 16,0 0-48-16,0 0-63 0,0 0-48 15,0 0-38-15,0 0-30 0,0 0-24 0,0 0-11 0,11-75-10 16,-10 72-4-16,2-1 5 0,-2 2-13 0,-1 1-15 16,1 1-16-16,-1 0-24 0,0 0-9 15,0 0-9-15,0 1-8 0,0 1 0 0,0 3 0 16,0 2 8-16,0 3 9 0,0 4 6 0,0 1 1 15,0 1-2-15,0 2-5 0,0-2-8 16,2 4 4-16,-2 1 1 0,-3 0 1 16,2 2 5-16,-2-2-2 0,2 0-2 0,0 0-1 0,0-3-5 15,1 0 2-15,0-2 1 0,0-4 0 16,0 0 3-16,0-2-4 0,0 0-3 0,3-1 1 0,2-2-2 16,-1 0 2-16,5-3-1 0,-3 0 1 15,1-1 0-15,4-1 4 0,1-2 5 16,2 0 3-16,-1 0 2 0,6-5-4 0,-2 0-2 15,-1-1-3-15,4-2-3 0,-1-1 2 0,-4-2-3 16,0 2-2-16,0-2-4 0,-1 0-2 0,-4 0-5 16,0-1-3-16,-3 1-6 0,0-1-15 0,-1 0-8 0,-3-1-19 15,1 0-27-15,-1 1-26 16,-1-1-67-16,-1 1-127 0,0 3-324 0,-1 4-866 0</inkml:trace>
  <inkml:trace contextRef="#ctx0" brushRef="#br0" timeOffset="208716.0328">5442 5445 816 0,'0'0'540'0,"0"0"-116"0,0 0-97 0,0 0-61 0,0 0-81 15,0 0-63-15,0 0-45 0,0 0-34 16,0 0-9-16,0 0-9 0,0 0-5 15,0 0 0-15,0 0-3 0,0 0-2 0,102-79-3 16,-84 72-4-16,-5 1-4 0,6 1-1 0,-6 1-1 0,3 2-1 16,-4 1-1-16,0 1-1 0,1 0 0 15,-3-2-3-15,-2 2-11 0,1 0-18 16,-1 0-30-16,-1 0-45 0,-3 2-55 0,1 1-85 16,-1 2-141-16,-2-2-376 0,-2-1-406 0</inkml:trace>
  <inkml:trace contextRef="#ctx0" brushRef="#br0" timeOffset="208947.6664">5422 5648 0 0,'0'0'424'0,"0"0"-64"16,0 0 17-16,0 0 26 0,0 0-52 0,0 0-91 15,0 0-52-15,0 0-68 0,0 0-39 0,0 0-18 16,0 0-52-16,0 0-10 0,0 0-5 15,0 0-3-15,112-36-6 0,-97 31-3 0,0 1-4 16,-2 0-1-16,5 0 3 0,-3 1-1 0,1-1-4 16,2 1-15-16,-4-1-42 0,3 1-70 0,-4 0-111 15,3 1-215-15,-5 0-378 16,-5-1-225-16</inkml:trace>
  <inkml:trace contextRef="#ctx0" brushRef="#br0" timeOffset="209377.7033">5945 5324 961 0,'0'0'481'0,"0"0"-88"16,0 0-83-16,0 0-34 0,0 0-72 0,0 0-54 0,0 0-52 16,0 0-31-16,0 0-25 0,0 0-20 15,0 0-13-15,0 0-9 0,0 0-2 16,0 0 0-16,-48 15 3 0,42-2 1 0,4 2-1 15,-2 0 2-15,1 1-2 0,2-1 1 16,0-1-2-16,1 0 0 0,0-3 0 0,4 1 1 16,0-3-1-16,-1 0-1 0,5 1-2 0,-2-4-3 15,0 1 2-15,2-2-2 0,0 0 2 0,0-2 2 16,0 2 1-16,0-2 1 0,1 0 1 16,0 0 0-16,-3 1 2 0,0-1 1 15,1-1-1-15,-1 0 0 0,1 2 0 0,-2-2-1 16,0-1 1-16,-3 1-1 0,3-1-1 15,-4 0-1-15,-1 0 2 0,0 1 0 0,0-2 0 0,0 1 2 16,0 0-1-16,0-1 2 0,0 1 5 0,-3 2 0 16,-2-1 3-16,0 0-3 0,-1 1-3 0,-3-1 1 0,0 0-5 15,-1 2-1-15,0-1 1 0,-2 0-3 16,2 1-1-16,-1-3-2 0,-1 2-3 0,0 0-4 16,-1-1-4-16,5 0-7 0,2-1-10 15,0-1-13-15,3 0-21 0,3 0-43 0,0 0-92 0,0-2-186 16,2-2-413-16,1 2-616 15</inkml:trace>
  <inkml:trace contextRef="#ctx0" brushRef="#br0" timeOffset="209619.98">6203 5299 647 0,'0'0'607'0,"0"0"-197"0,0 0-78 0,0 0-35 15,0 0-88-15,0 0-71 0,0 0-85 0,0 0-43 16,0 0-18-16,0 0-4 0,0 0 8 0,0 0 0 16,0 0 2-16,0 0 2 0,72-25 1 0,-62 24 0 15,1-1-3-15,1 1-5 0,0 2-17 16,0-1-41-16,-3 0-59 0,-1 0-78 0,-1 0-108 16,1 4-226-16,-5-2-243 0,-1 0 153 0</inkml:trace>
  <inkml:trace contextRef="#ctx0" brushRef="#br0" timeOffset="209986.3484">6105 5473 0 0,'0'0'0'0,"0"0"218"0,0 0 224 0,0 0 22 0,0 0-16 16,0 0-209-16,0 0-105 0,0 0-58 0,148-30-28 15,-116 21-10-15,-1-2-2 0,1-1-4 0,-1-2 0 16,-1-1-4-16,-3 3-2 0,-3-4 1 0,-4 1-2 15,-1 0 2-15,-2 2 2 0,-4-1 3 16,-5-1 5-16,-3 3 3 0,1-3 2 0,-4 3 0 16,-2-1-5-16,0 0 0 0,0 1-1 0,0 0-1 15,0 1-2-15,-2 3 16 0,1 0 28 0,1 1 16 16,-2 1 18-16,2 2-8 0,0 2-12 16,0 0-8-16,0 1-10 0,0 1-16 0,0 0-16 15,0 0-17-15,0 0-13 0,0 0-7 16,0 0-6-16,0 0-11 0,0 1-5 0,0 1-11 0,0 0-9 15,0 5 19-15,0 3 10 0,0 3 12 0,0 3 13 16,0 2-9-16,3 0-1 0,-2 3-1 16,-1-2 1-16,0 2 1 0,0 2-2 0,0-3-1 15,0 0-2-15,0 0 3 0,0-3-4 16,1 1-5-16,-1-4-9 0,0-2-16 16,0-1-16-16,0-4-33 0,0 2-39 0,1-4-64 15,0 1-126-15,-1-1-200 0,0-3-526 0,0-1-149 16</inkml:trace>
  <inkml:trace contextRef="#ctx0" brushRef="#br0" timeOffset="210468.6418">6783 5047 585 0,'0'0'446'0,"0"0"-63"0,0 0-71 0,0 0-16 15,0 0-36-15,0 0-61 0,0 0-71 16,0 0-40-16,0 0-24 0,0 0-17 0,0 0-15 16,0 0-9-16,0 0-10 0,0 0-5 0,86-37-2 15,-78 41 0-15,1 2 3 0,1 1-4 0,-1 0 0 16,1 1-2-16,-2 3-4 0,-1 0 5 16,-1 2 2-16,1 1 0 0,-4 0 5 0,-1 3 2 15,-2-1 3-15,0 0 2 0,0 1-2 0,-4 1-2 16,-4-2-1-1,0 2-2-15,2-2-6 0,-5-1 4 0,2-1-2 16,0 0 1-16,0-4 5 0,-1 0-7 0,3-2-2 0,4-2-2 0,1-2-4 16,1-1 0-16,1-2-2 0,0 0-1 0,0 1 4 15,1-2 0-15,3 1 5 0,4-1 4 0,3 0 4 16,-1 0-1-16,1 0-1 0,6-3-1 16,-5 1-7-16,2 0 2 0,1-1-1 15,-1 0-1-15,1-2 6 0,-3 1-4 0,0 1 0 16,-2-1 1-16,1 1-5 0,-3 0 6 0,-2 0 2 15,0-1 1-15,0 0 0 0,-3 3-1 0,0-2-1 0,0 1-1 16,0 1 3-16,-2 0-3 0,-1 0-1 16,0 1 1-16,1 0-6 15,-1 0 1-15,0-2-2 0,0 2-7 0,0-1-3 0,0 1-26 16,-2 0-48-16,-1 0-91 0,0-2-314 0,0 2-627 16,2-1-208-16</inkml:trace>
  <inkml:trace contextRef="#ctx0" brushRef="#br0" timeOffset="211066.5573">7471 5009 1805 0,'0'0'333'15,"0"0"-111"-15,0 0-46 0,0 0-35 0,0 0-19 16,0 0-21-16,0 0-53 0,0 0-23 0,0 0-5 16,0 0 1-16,0 0 13 0,0 0-2 15,0 0-4-15,0 0 1 0,-7 89-4 0,7-71-3 16,0 0-4-16,0 1-4 0,0 2-1 16,0-2-1-16,0 1-2 0,1-2-3 0,-1 1 1 15,0-3-1-15,0 0 0 0,0-2 1 16,0-1-3-16,0-2 1 0,0-2 0 0,0-2-4 0,0-1 3 15,0-3-1-15,0 0-2 0,0-2 2 16,0-1-1-16,0 1 4 0,0-1 8 0,0 0 9 16,0 0 10-16,0 0 7 0,0-2-2 0,0-3-13 15,0-2-11-15,1-2-10 0,-1-2-6 16,3-2 4-16,-1-3-1 0,-1 2 0 0,1-4-1 16,-2 1 0-16,2-3 0 0,-1-1 0 15,-1-1 1-15,0-1-2 0,3 0 1 0,-3-1-1 16,1 1 0-16,-1 3 2 0,1-1-3 0,1 2 2 15,-1 0 1-15,1 2-7 0,2 1 5 0,-1-1-2 16,4 0-2-16,-3 2 7 0,3 1-5 0,-1 0-1 16,1 1 1-16,1 1-4 0,-3 1 3 0,3 1-1 15,1 0-1-15,0 3-3 0,0 0 2 0,0 1 2 16,-3 0-1-16,4 1 7 0,-1 2-6 16,1 2 0-16,0-2 1 0,0 1-7 15,-2 0 5-15,1 1 1 0,-3 1 0 0,2 0 4 16,1 0-3-16,1 0-1 0,-3 0 1 15,-1 4-1-15,2-2 2 0,1 1-2 0,-1 1 1 0,-3 1-3 0,3 0 0 16,-5-1-5-16,5 2-15 16,-5-1-11-16,2 0-21 0,-3 0-12 0,3 1-12 0,-4 0-24 15,0 0-18-15,-1 0-33 0,1 1-61 16,-1 1-118-16,-3-2-350 0,-1-1-605 0</inkml:trace>
  <inkml:trace contextRef="#ctx0" brushRef="#br0" timeOffset="211401.0699">7454 5327 502 0,'0'0'403'0,"0"0"-234"0,0 0-6 0,0 0 72 16,0 0 79-16,0 0-23 0,0 0-56 15,0 0-45-15,0 0-48 0,0 0-25 0,0 0-17 16,0 0-17-16,0 0-14 0,0 0-10 0,88 16-14 0,-75-20-10 16,0 2-9-16,3 1-13 0,-3-3-4 15,4 2-1-15,-4 0-4 0,-1-2 2 0,1 2-1 16,-1 0-2-16,-1 0 1 0,-1 0-2 0,-1-1-2 16,-3 2 1-16,2-1-7 0,-2-1-13 15,-2 1-22-15,2-1-33 0,-4 0-43 0,0 0-56 16,0-1-114-16,-1 1-286 0,2 1-660 0</inkml:trace>
  <inkml:trace contextRef="#ctx0" brushRef="#br0" timeOffset="211643.0583">7552 5138 979 0,'0'0'482'0,"0"0"-168"0,0 0-19 0,0 0-46 0,0 0-34 0,0 0-59 0,0 0-61 16,0 0-34-16,0 0-16 0,0 0-6 15,0 0 3-15,0 0-7 0,0 0-9 0,60-7-3 16,-45 4-10-16,2 2-4 0,-3-3-1 0,2 1-5 16,-1-1 3-16,1 1 1 0,-3 0-2 0,-1 0 0 15,-2-1-9-15,5 0-26 0,-6-1-53 0,1 1-104 16,-2-1-260-16,0 2-695 0,-2 2-77 15</inkml:trace>
  <inkml:trace contextRef="#ctx0" brushRef="#br0" timeOffset="212148.8012">7965 5005 1730 0,'0'0'353'0,"0"0"-111"16,0 0-47-16,0 0-42 0,0 0-16 0,0 0-44 15,0 0-36-15,0 0-10 0,0 0 2 16,0 0 4-16,0 0-10 0,0 0-9 16,0 0-10-16,0 0-4 0,0 90-3 0,-1-72-8 0,1 0 2 15,-1-1-2-15,1 1-2 0,1-2 5 16,-1 0-8-16,-1-1 1 0,1-1 1 16,0-2-4-16,-1 1 7 0,1-2-1 0,0 0-1 0,0-3-1 15,0 0-2-15,0-2 1 0,0-2-4 16,0-1 4-16,0-1-5 0,0-1 1 0,0-1-1 15,0 0-5-15,0 0 10 0,0 0 2 0,2 0 5 16,3-4 3-16,-2-2-6 0,0-3-3 0,2 1-3 16,-2-1 1-16,2-2 2 0,-2 0 1 15,-1-2 1-15,0-1-3 0,-1-2 0 0,2-3 0 16,-2-1 0-16,0-1 6 0,0-1-8 16,0-1 0-16,-1 2-1 0,-1-3-8 0,2 3 6 15,-1 0 1-15,0 0-1 0,0 0 2 16,0 3 1-16,0-1-3 0,0 1 1 0,0 2 2 0,-1 0-3 15,1 2 1-15,2 1-2 16,3 1-2-16,-1-1 1 16,2 4 0-16,0 0-1 0,3 2 2 0,1 2-5 15,1-2 0-15,3 1 0 0,-2 3 1 0,1-1 0 0,4 2 2 16,-3 1-1-16,1 1 0 0,-1 0-1 0,-2 0-2 0,4 0 2 0,-4 3 1 16,-1 2 3-16,1 0 0 0,-1 0-1 0,-3 0-3 15,2 0 2-15,-4 2-2 0,-2 0-2 16,-2 3-11-16,-1-2-27 0,-1 2-28 15,0 1-39-15,3 0-56 0,-7 2-73 0,1 1-196 16,-3-4-516-16,4-4-383 0</inkml:trace>
  <inkml:trace contextRef="#ctx0" brushRef="#br0" timeOffset="212447.2073">8076 5105 357 0,'0'0'441'0,"0"0"-82"0,0 0-28 16,0 0-43-16,0 0-35 0,0 0-74 0,0 0-24 15,0 0-25-15,0 0-13 0,0 0 2 0,0 0-33 16,0 0-14-16,0 0-8 0,0 0-9 16,36 19-15-16,-27-19-10 0,-3 0-10 0,3 0-8 15,0-2 1-15,1 0-2 0,0-2-1 0,0 1 2 16,1-1-5-16,-1 0-3 0,-1 1-5 15,1 0-16-15,0-1-17 0,-2 1-27 0,3 0-49 16,-3-1-72-16,-3 1-146 0,2 3-361 16,-4-1-836-16</inkml:trace>
  <inkml:trace contextRef="#ctx0" brushRef="#br0" timeOffset="212701.998">8386 5082 774 0,'0'0'921'0,"0"0"-632"0,0 0-90 0,0 0-5 16,0 0 6-16,0 0 0 0,0 0-56 0,0 0-60 0,0 0-37 16,0 0-18-16,0 0-4 0,0 0-3 15,0 0-3-15,42 0-3 0,-29-1-1 0,5-1-1 16,-5-2-1-16,4 0-1 0,-4 1-2 15,2 1-1-15,-3-2-4 0,-2 1 0 0,0 0-2 0,-1 1-2 16,-4 1 2-16,3-2-2 0,-1 2 1 16,-3 1 0-16,-3-1-3 0,1 1-2 0,-2 0-13 15,0 0-30-15,0 0-37 0,0 0-59 16,0 2-70-16,-2 2-135 0,0-2-449 0,0 1-701 16</inkml:trace>
  <inkml:trace contextRef="#ctx0" brushRef="#br0" timeOffset="212943.0753">8408 5230 0 0,'0'0'529'0,"0"0"-132"0,0 0-30 0,0 0-23 0,0 0-34 16,0 0-56-16,0 0-73 0,0 0-32 0,0 0-12 16,0 0-11-16,0 0-6 0,0 0-34 0,0 0-30 15,0 0-19-15,44 14-11 0,-30-14-6 16,-2-1-5-16,1-1-2 0,3-2-2 0,-2-1-1 15,-2 2-2-15,5-2-2 0,-3 2-2 0,3-2-2 16,0 0-5-16,-1-1-16 0,2 3-22 16,1-3-20-16,-5-1-55 0,2 0-57 0,-4 0-133 15,-1 2-426 1,-4-1-807-16</inkml:trace>
  <inkml:trace contextRef="#ctx0" brushRef="#br0" timeOffset="213549.4765">8752 4985 1106 0,'0'0'419'0,"0"0"-110"16,0 0-68-16,0 0-37 0,0 0 0 15,0 0-52-15,0 0-59 0,0 0-40 16,0 0-21-16,0 0-8 0,0 0-5 0,0 0 1 0,0 0 2 16,0 0-1-16,124-3-1 0,-113 9-6 15,-1 3-2-15,0-3-3 0,1 5 1 0,-3-1 0 16,-1 0 0-16,-3 2 1 0,2-1-2 0,-1 2 3 15,-5-1 2-15,0-1 1 0,0 1 2 0,0 1-1 16,-5 1-3-16,-1-1 1 0,-2-3-3 0,4-1 0 16,-3 0 0-16,2-3-3 0,0-1-1 15,3-3 0-15,1 1-1 16,0-3 0-16,1 1 0 0,0-1 0 0,0 0 1 16,0 0-2-16,1 0-4 0,2-4-3 0,6-1-1 0,0-1-2 15,2 1 2-15,2-4 0 0,3 1 0 0,2 0 2 16,-3-1 2-16,3-2 2 15,-1 2 0-15,-2-2 1 0,3 3-3 0,-3-3 0 16,1 1 1-16,-4 0 0 0,-2 1 1 0,0 1 2 0,-3 1 3 16,-3 1 3-16,-3 2 6 0,0 0 5 0,-1 1 6 15,0 1 4-15,0 0 4 0,0 2 1 0,-1-1-1 16,0 1-3-16,-1-2-10 0,-4 2-8 16,2 0-8-16,-1 0-6 0,0 0-1 0,-2 5-1 15,3 0 0-15,-4 1-1 0,3 1 0 0,-1 2-1 16,-1 3 1-16,4 1 1 0,0-1-1 0,-1 3 0 15,4-3 4-15,0 4-4 0,0 1 0 0,7-3-3 16,2 0-5-16,3 0-1 0,4-3-1 16,1-1-3-16,3-3 6 0,2-1 2 15,1-1 2-15,-1-5 6 0,0 0-1 0,-2 0 1 16,0-1 1-16,-3-4 0 0,-3-1 0 0,-2-1 3 16,-2 0 1-16,-2-2 3 0,0-2 4 0,-5 3 0 0,-2-4 1 15,-1 0 1-15,0 0-4 16,0-2-2-16,-3 0-3 0,-5-1-1 0,3 1 3 15,-4-1-3-15,-1 1 2 0,-5-1-1 0,2 5 1 16,-3 0 1-16,0 2-2 0,-4 3-3 0,-2 0-3 16,2 4-5-16,0 1-3 0,0 0-24 15,3 4-55-15,2 3-146 0,3 0-866 0,6-2-638 0</inkml:trace>
  <inkml:trace contextRef="#ctx0" brushRef="#br0" timeOffset="214693.3945">5580 8085 97 0,'0'0'808'0,"0"0"-298"0,0 0-114 0,0 0-65 0,0 0-54 0,0 0-53 0,0 0-64 16,0 0-61-16,0 0-47 0,0 0-25 0,0 0-11 15,0 0 3-15,-40 26 8 0,33-8-1 0,-2 3 3 16,3 3-6-16,1-2-8 0,0 2-4 16,1-1-4-16,3 2-1 0,1-1-1 0,0-1-1 0,0-3-2 15,2-3 2-15,2-1 1 0,1-1 1 16,0-2 4-16,1-3 0 0,4-2-1 15,0-1 1-15,0-2-5 0,4-2 3 0,0-1 0 16,0-2-1-16,3 0-4 0,2-5-17 16,-4-2-20-16,5-3-27 0,-1 0-36 0,-1-1-51 0,-2-3-100 15,-1-2-196-15,-4 4-456 16,-3 4-410-16</inkml:trace>
  <inkml:trace contextRef="#ctx0" brushRef="#br0" timeOffset="214899.4435">5574 8046 731 0,'0'0'525'16,"0"0"-112"-16,0 0-124 0,0 0-51 15,0 0-55-15,0 0-34 0,0 0-35 0,0 0-34 16,0 0-19-16,0 0-15 0,0 0-14 0,0 0-10 16,0 0-8-16,0 0-7 0,132-94-1 0,-116 90-1 15,-2 2-2-15,-1 1 1 0,-3 1-4 0,-1 0 3 16,0 1-8-16,-3 4-15 0,-2 0-29 15,2 0-41-15,-2 3-41 0,-3-2-49 0,1 4-70 16,-2-1-187-16,0-2-352 0,0-2-185 0</inkml:trace>
  <inkml:trace contextRef="#ctx0" brushRef="#br0" timeOffset="215111.1643">5552 8261 146 0,'0'0'821'0,"0"0"-350"0,0 0-120 16,0 0-57-16,0 0-51 0,0 0-46 0,0 0-70 16,0 0-47-16,0 0-34 0,0 0-17 0,0 0-4 15,0 0-7-15,0 0-7 0,0 0-2 16,106-35-3-16,-88 31-3 0,1-1 2 0,-2 1 0 16,5-2-4-16,-4-1-14 0,2-1-38 0,3-1-65 15,-1 0-104-15,0-2-172 0,-5 2-379 0,-5 4-554 0</inkml:trace>
  <inkml:trace contextRef="#ctx0" brushRef="#br0" timeOffset="215507.1087">6003 7956 42 0,'0'0'731'16,"0"0"-105"-16,0 0-138 0,0 0-124 0,0 0-111 16,0 0-83-16,0 0-71 0,0 0-36 0,0 0-20 15,0 0-10-15,0 0-7 0,0 0-5 0,0 0-4 16,-61 39-5-16,59-28 0 0,2-2-5 0,0 2-2 15,0 1-2-15,0-1-3 0,2-1 4 16,2 2-1-16,1-1 4 0,5 1-1 0,-2 0 0 16,2-2-2-16,0 1-1 0,2 0 0 0,-1-1 0 15,1-1 1-15,0 1 0 0,-2-2-1 16,1-1 1-16,-3 1 1 0,0-2-1 16,3 0 2-16,-3 0-4 0,-3 0 0 15,0-1-1-15,-2 0 1 0,0 0 0 0,0-1 1 16,-3 1 1-16,0-1-3 0,0 1 4 0,0-1 1 0,0-1 3 15,-4 2 4-15,-1 0 2 0,-2-1 2 0,2-2-1 16,-4 2-2-16,0-2 0 0,-1 0-2 16,1 1-2-16,-2-1-4 0,0-1-1 15,-1 2-2-15,-3-2 0 0,2 1 2 0,1 0-3 0,-1-1 0 16,0 1 0-16,3-1-2 0,5-1 1 16,-2 1-2-16,3-1-2 0,2 0-3 0,1 2-20 0,1-2-21 15,0 0-31-15,0 0-46 0,6 0-54 16,-1 0-134-16,0 1-442 0,0-1-784 0</inkml:trace>
  <inkml:trace contextRef="#ctx0" brushRef="#br0" timeOffset="215820.966">6334 8027 1334 0,'0'0'499'16,"0"0"-136"-16,0 0-76 0,0 0-49 0,0 0-67 0,0 0-44 16,0 0-34-16,0 0-30 0,0 0-23 15,0 0-14-15,0 0-15 0,0 0-5 0,0 0-3 16,-6-18-4-16,13 17 3 0,-3-1-2 16,3-1 2-16,1 1 0 0,-3 1-2 0,4-2-1 15,0 1-2-15,1 1-1 0,0 0 2 0,1 0 1 16,1-1 2-16,1 1 0 0,-1 0-4 0,0-1-8 15,-3 2-13-15,-2 0-17 0,-1 2-23 16,2-2-34-16,-5 0-36 0,1 0-50 16,-2 0-75-16,-1 0-135 0,-1 2-398 0,0 0-461 15</inkml:trace>
  <inkml:trace contextRef="#ctx0" brushRef="#br0" timeOffset="216043.2134">6254 8181 365 0,'0'0'540'0,"0"0"-126"0,0 0-92 0,0 0-83 16,0 0-35-16,0 0-29 0,0 0-25 0,0 0-18 15,0 0-9-15,0 0-21 0,0 0-18 0,0 0-16 16,0 0-22-16,0 0-12 0,41 14-8 16,-30-17-8-16,-1-1-4 0,1-1-2 0,1 1-4 15,2 1-1-15,-2-2 1 0,-2 1-3 0,1-1 1 16,0 1 1-16,-1 0-4 0,0-1 2 0,1 1-4 15,-3 1-6-15,-1-1-13 0,-2 0-23 16,3 1-25-16,-5 0-36 0,3 1-41 0,-3 0-75 16,-1 2-139-16,1 0-336 0,-3 0-675 0</inkml:trace>
  <inkml:trace contextRef="#ctx0" brushRef="#br0" timeOffset="217950.4755">6659 7796 0 0,'0'0'155'0,"0"0"332"0,0 0-17 16,0 0-52-16,0 0-61 0,0 0-65 0,0 0-51 16,0 0-40-16,0 0-41 0,0 0-38 0,0 0-31 15,0 0-32-15,0 0-25 0,0 0-14 16,10-21-10-16,-10 21-7 0,0 0-2 16,0 4 1-16,1-1 4 0,-1 3 3 0,0-1 3 0,0 3 0 15,0-1-1-15,0 3 2 0,-1 0 0 16,-4 1 2-16,4 2 0 0,-1 1 0 0,1 0 0 15,-1 0-3-15,-2 0-3 0,2 0-1 16,1 0-3-16,-1 1 1 0,-1-3 3 0,0 2-1 16,2-2 1-16,0 1-6 0,1-2 0 0,0 0 0 15,0-1-1-15,0-2 6 0,0-1-5 16,0 0-1-16,1-1 0 0,-1-1-7 0,0-1 8 0,0-1-1 16,0-2 1-16,0 1 3 15,0-2-4-15,0 0 0 0,0 0 0 0,0 0 2 0,0 0 3 0,0 0 0 16,1 0 4-16,-1 0-1 0,0 0 3 15,0 0 2-15,0 0 0 0,0 0 3 0,0 0-9 16,0 0-3-16,0 0-2 0,0 0-6 0,0 0 5 16,0 0 0-16,0 0 0 0,0 0 1 15,0 0-4-15,0 0 1 0,0 0-2 0,0 0 2 16,0 0-2-16,0 0 1 0,0 0-1 16,0 0-6-16,0 0 6 0,0 0 0 0,0 0 2 0,0 0 5 15,0 0-7-15,0 0-1 0,0 0 0 16,0 0-3-16,0 0 6 0,0 0 0 0,0 0 2 15,0 0-1-15,0 0-3 0,0 0 0 0,0 0-2 16,0 0 1-16,0 0-4 0,0 0-5 0,0 0-4 16,0 0-6-16,0 0 1 0,0 0-1 0,0 0-8 15,0 0-5-15,0 0-28 0,0 0-37 16,0 0-68-16,0-1-111 0,0 1-241 0,0 0-554 16,0 0-55-16</inkml:trace>
  <inkml:trace contextRef="#ctx0" brushRef="#br0" timeOffset="218626.3875">6859 7785 0 0,'0'0'376'0,"0"0"97"15,0 0-123-15,0 0-53 0,0 0-38 0,0 0-17 0,0 0-24 16,0 0-35-16,0 0-51 15,0 0-33-15,0 0-24 0,0 0-11 0,0 0-3 0,0 0-15 16,31-54-8-16,-24 50-12 0,2 1-4 16,1 0-3-16,0 1-5 0,-1 1-2 0,0 0-6 0,1 1 0 15,0 0-3-15,-1 0 0 0,-1 1 3 16,0 3-5-16,0 3 0 0,2 0-2 0,-3 4-3 16,-4 2 7-16,0 1 2 0,1 1 3 15,-3 2 3-15,-1 2 0 0,0 0 0 16,-7 0 2-16,-1 0 0 0,-3 1 2 0,0-1 0 0,-2 2-2 15,-1-5-6-15,0 1 2 16,1 0-1-16,-1-3 1 0,0-2 2 0,4-1-5 0,0-1-1 16,1-2-2-16,5-1-1 0,-2-3 1 0,4 0-1 15,1-2 0-15,1-1-2 0,0-1-2 0,0 0 0 0,0 0 1 16,1 0 7-16,5 0 3 0,0 0 1 16,5-1 3-16,4-2-5 0,0-2-1 15,2 0 1-15,4-1 0 0,0-1 0 0,-2 1-2 16,1-1-3-16,0 1-2 0,-1 1 0 0,-3 0 2 15,1 4-2-15,-4-3 3 0,-1 2-4 16,-2 0 1 0,-2-1 2-16,-1 2-2 0,-4 1 4 0,2 0-3 0,-3 0-3 15,-2 0 1-15,0 0-3 0,0 0 3 0,0 0 0 0,0 0 2 0,0 0-1 16,0 0-1-16,0 0-1 0,1 0-1 0,-1 0 2 16,1-1 0-16,1 1 1 0,1 0-3 0,-1-1-9 15,-1 0-16-15,-1 0-26 0,1 1-45 0,-1-2-66 16,0 1-143-16,2 0-522 0,-2 1-754 15</inkml:trace>
  <inkml:trace contextRef="#ctx0" brushRef="#br0" timeOffset="218982.0664">7552 7763 2129 0,'0'0'293'0,"0"0"-86"0,0 0-29 0,0 0-35 16,0 0-34-16,0 0-36 0,0 0-40 0,0 0-12 0,0 0 1 16,0 0 4-16,0 0 2 0,0 0-6 0,0 0-3 15,0 0-2-15,-66 119-1 0,61-100 1 16,-2-1-4-16,-1-1-3 0,4 1-3 15,-3 0-4-15,5-4 1 0,0 2 0 0,1-4 0 16,1 1-3-16,0-2 3 0,2-2-2 0,3 0-1 16,2-2 4-16,3-1-4 0,0-1 0 0,1-4 0 15,6 0-4-15,-3-1-3 0,5 0-9 16,1-2-16-16,-1-3-23 0,1-3-25 16,1 0-37-16,-1-3-39 0,-1 1-62 0,-3-1-154 0,1 4-377 15,-9 1-632-15</inkml:trace>
  <inkml:trace contextRef="#ctx0" brushRef="#br0" timeOffset="219222.4603">7582 7704 0 0,'0'0'649'0,"0"0"-85"0,0 0-147 0,0 0-82 0,0 0-29 16,0 0-53-16,0 0-52 0,0 0-53 15,0 0-46-15,0 0-30 0,0 0-23 0,0 0-16 0,0 0-10 16,0 0-7-16,-26-72-6 0,36 70-4 15,0 1-2-15,2 0-3 0,6 1 1 0,-1 0-1 16,-3 0-1-16,5 0 1 0,-5 0-1 0,4 2 2 16,-1 1-4-16,-2 0-9 0,0 1-24 0,-2 1-43 15,-2 0-60-15,-1-1-93 0,-1 3-167 16,-6-3-468-16,2-1-570 0</inkml:trace>
  <inkml:trace contextRef="#ctx0" brushRef="#br0" timeOffset="219386.2978">7483 7931 925 0,'0'0'607'0,"0"0"-324"0,0 0-118 0,0 0-27 0,0 0-6 16,0 0 26-16,0 0-3 0,0 0-18 0,0 0-13 16,0 0-40-16,0 0-41 0,0 0-21 0,0 0-10 15,123-13-1-15,-99 7-1 0,3-2-13 0,1 1-34 16,-3-1-71-16,3-1-132 0,-7 3-305 0,-6 1-658 15</inkml:trace>
  <inkml:trace contextRef="#ctx0" brushRef="#br0" timeOffset="219646.0498">8040 7692 1483 0,'0'0'587'15,"0"0"-202"-15,0 0-104 0,0 0-97 0,0 0-48 16,0 0-48-16,0 0-38 0,0 0-23 15,0 0-5-15,0 0 6 0,0 0 7 0,0 0 4 16,0 0-4-16,0 0-8 0,-18 59-3 0,16-46 1 16,-3 2-2-16,3-1 0 0,-2 2-5 15,-1 2-3-15,2 0-3 16,-2 1-4-16,2-1-2 0,1-1 0 0,0 3-1 0,-2-4-1 16,2 1-1-16,1-3 1 0,1-1-1 0,0 1 3 15,0-3-4-15,0-1 0 16,0 1 1-16,0-2-6 0,0 0 0 0,0-1-12 0,0-1-23 15,2-1-26-15,-1-1-45 0,2-2-70 0,-2-1-104 0,0-2-322 16,0 1-972-16</inkml:trace>
  <inkml:trace contextRef="#ctx0" brushRef="#br0" timeOffset="219922.3113">8054 7677 1785 0,'0'0'407'0,"0"0"-118"0,0 0-70 16,0 0-62-16,0 0-38 0,0 0-36 0,0 0-34 15,0 0-21-15,0 0-13 0,0 0-4 16,0 0-4-16,0 0-2 0,0 0-1 0,88-66 0 16,-75 64 0-16,-1 0-1 0,4 2 1 0,-5-1-4 15,0 1 1-15,0 1-1 0,1-1-1 16,-1 3 1-16,-1 1 0 0,-1-1 0 0,0 1-3 15,1-1-11-15,-3 1-23 0,-3-1-31 0,1 2-46 16,-3-1-62-16,-1 1-95 0,-1 0-305 16,0-3-903-16</inkml:trace>
  <inkml:trace contextRef="#ctx0" brushRef="#br0" timeOffset="220172.1761">8091 7890 1525 0,'0'0'306'0,"0"0"-116"0,0 0 1 16,0 0 22-16,0 0 6 0,0 0-49 0,0 0-52 15,0 0-34-15,0 0-29 0,0 0-23 16,0 0-7-16,0 0-9 0,0 0-6 0,107 7 3 16,-92-7-6-16,-4-1-4 0,0 0 2 15,1 1-4-15,-3-1 1 0,-2 0 2 0,0 0-5 0,0-1 1 16,-1 1-6-16,-2 0-9 0,-3-1-10 15,1 2-17-15,1-1-37 0,-2-2-59 0,-1 2-125 16,1 0-382-16,-1 0-913 0</inkml:trace>
  <inkml:trace contextRef="#ctx0" brushRef="#br0" timeOffset="221220.9847">8524 8086 151 0,'0'0'628'0,"0"0"-150"0,0 0-114 16,0 0-43-16,0 0-52 0,0 0-53 16,0 0-57-16,0 0-53 0,0 0-40 0,0 0-20 0,0 0-10 15,0 0-7-15,0 0-6 16,38-20 0-16,-29 17-3 0,2-1 1 0,-2 1 0 0,2 0-2 15,0-2 0-15,1 2-8 0,3 0-4 16,-3-1-3-16,0 0-4 0,0 2 2 0,1-1 2 16,-1 1-1-16,-3 1 1 0,-1 0-5 0,0 1-7 15,1-1-22-15,-3 1-41 0,-2 0-57 0,1 0-87 16,-2 0-137-16,-2 0-363 0,-1 2-751 0</inkml:trace>
  <inkml:trace contextRef="#ctx0" brushRef="#br0" timeOffset="221502.6435">8451 8248 788 0,'0'0'319'0,"0"0"-45"0,0 0 32 0,0 0 11 0,0 0-32 16,0 0-57-16,0 0-55 15,0 0-47-15,0 0-35 0,0 0-26 0,0 0-20 0,0 0-16 16,128 2-6-16,-111-6-7 0,1 0-2 0,0-2 1 15,3 0-6-15,0 0-2 0,-2 1-3 16,1-3-5-16,0 3-3 0,-3-1-17 0,-1 0-30 0,1 0-52 16,-2-1-88-16,0 2-183 0,-4 1-516 15,-7 2-609-15</inkml:trace>
  <inkml:trace contextRef="#ctx0" brushRef="#br0" timeOffset="222061.6561">8929 8012 768 0,'0'0'503'0,"0"0"-161"0,0 0-78 0,0 0-21 0,0 0-20 16,0 0-41-16,0 0-62 0,0 0-43 16,0 0-27-16,0 0-15 0,0 0-4 0,0 0 6 15,0 0-3-15,0 0-2 0,90 31-5 0,-83-20-5 16,-3 2 2-16,2 0 1 0,-2 2-1 0,-3 3 0 15,3-2-6-15,-3 2-4 0,-1 2-5 0,0-4 0 16,0 3 0-16,-5-1 1 0,1 0 0 16,-2-2-3-16,2-1 2 0,-3-1-1 0,3-2 0 15,-2-1 0-15,1-1-2 0,-1-1-3 0,3-2-1 16,-1-2-6-16,0 0 5 0,4-4 0 0,0 0 1 16,0 0 2-16,0-1-4 0,0 0 0 15,0 0-4-15,4-2 3 16,2-3 1-16,5-1-2 0,0-2 4 0,4-2-4 0,0-1 2 15,3 1 1-15,1-1 1 0,2-1 2 16,-1 0-3-16,1 2-1 0,-1-2-1 0,-2 3 0 16,-2 1 4-16,0 0 1 0,-3 1 1 15,-3 0 3-15,-1 2 0 0,-1-1 3 0,-4 5 6 0,-3-2 9 0,0 3 3 16,-1 0 0-16,0 0-6 0,0 0-12 16,0 0-4-16,0 0 0 0,-2 3 5 15,-2 2 2-15,-4 2-4 0,-1 4-1 0,-1 0-6 16,0 1-2-16,3 2 2 0,1-1-1 0,-1 3 2 0,4-1-2 15,-2-1-2-15,5 0-1 0,0-1 1 16,0-1 3-16,6-3-1 0,3-2-3 0,1-1 1 16,3-2-5-16,4-2 5 0,-1-1 2 15,2-1-1-15,1 0 2 0,-1 1-1 0,-1-3-2 0,0-3 1 16,-1-2 0-16,-1 1 2 0,-2-2 3 16,0-1 0-16,-3-1 1 0,-4-1 2 15,1 0 4-15,-3 0 2 0,0-2 3 0,-3 2-4 16,-1-1-1-16,0 1-1 0,-3-1-4 0,-4 1 3 15,-2 2-2-15,-1-2-2 0,-4 3-1 16,-4 2-6-16,-1 1-2 0,-3 3-2 0,-1 2 0 16,0 0-1-16,4 1-20 0,0 5-49 0,2 2-134 0,6-1-781 15,3-2-755-15</inkml:trace>
  <inkml:trace contextRef="#ctx0" brushRef="#br0" timeOffset="226416.4439">12095 1485 30 0,'0'0'382'0,"0"0"-36"15,0 0-19-15,0 0 8 0,0 0-34 16,0 0-43-16,0 0-68 0,0 0-43 0,0 0-22 16,0 0-32-16,0 0-19 0,0 0-17 0,-47-27-21 15,37 35-1-15,0 2-5 0,-1 2 2 0,1 3 5 16,-4 1 3-16,2 4 3 0,-2 0-6 0,-1 2-6 15,1 0-8-15,1 2-4 0,0 2-2 16,-1-1 0-16,3-1 0 0,1-2-5 0,2-1-3 16,1-2-5-16,1-2-2 0,4 0 3 0,-1-3-1 15,4-3 2-15,-1-2 1 0,0-1-3 0,4 0 3 16,4-2 3-16,-1-1 3 0,3-4 5 16,2 1 0-16,3-2 5 0,4 0-6 15,3-2-4-15,2-4 3 0,0 0-6 0,3-3 1 0,1 0-6 16,-2-1-6-16,1-1-5 15,-2 1-10-15,-1-1-10 0,-6 1-16 0,0 0-20 16,-5-1-20-16,0-1-34 0,-4 0-48 0,-3-1-99 0,0 1-182 16,-3 3-523-16,0 2-134 0</inkml:trace>
  <inkml:trace contextRef="#ctx0" brushRef="#br0" timeOffset="226663.1101">12028 1428 264 0,'0'0'434'0,"0"0"-3"16,0 0-90-16,0 0-53 0,0 0-28 0,0 0-75 15,0 0-66-15,0 0-44 0,0 0-33 0,0 0-12 16,0 0-4-16,0 0-12 0,0 0-5 0,116-104-6 16,-95 97-5-16,0 2 0 0,-1 3 2 15,1-1-2-15,-4 1-2 0,0 0-1 0,-4 2-17 16,-1 0-32-16,-4 0-46 0,-1 4-64 0,0 1-75 15,-3-2-104-15,-3 2-276 0,-1-2-284 0</inkml:trace>
  <inkml:trace contextRef="#ctx0" brushRef="#br0" timeOffset="227178.3689">11986 1694 0 0,'0'0'165'0,"0"0"325"0,0 0-85 0,0 0-56 16,0 0-33-16,0 0-79 0,0 0-57 0,0 0-48 16,0 0-37-16,0 0-20 0,0 0-22 15,0 0-21-15,0 0-9 0,82-31-10 0,-60 22-5 16,2 0 0-16,2-3-1 0,4 0 0 0,1 1-2 16,0 0-7-16,1-3-12 0,2-1-32 0,0 0-49 15,0 0-74-15,-2-1-45 0,-4 0-21 16,0-2-25-16,-3 1 9 0,-4 1-4 0,-5 0 24 15,-1 0 67-15,-5 1 67 0,-4 0 66 0,0 2 47 16,-4 1 36-16,-1 1 28 0,-1 2 78 16,0 1 57-16,-1 2 42 0,-3 1 38 0,-2 1-30 15,2 1-28-15,-1 1-37 16,0 1-40-16,-1 1-36 0,-2 0-40 0,1 1-21 16,1 4-19-16,-3 2-13 0,-1 1-4 0,1 2-6 0,3 1-6 15,0 0-1-15,-2 2-2 0,6 1-1 0,1-2 0 16,-1 1-3-16,2-2-4 0,0 2 2 0,2 0 1 15,4 0-4-15,1-2 7 0,2 0-4 0,0 1-1 16,1-2 4-16,1 1-7 0,-1 0 3 16,2 0-1-16,-1 0-2 0,-1 1 3 0,1 0-3 15,-1-1-1-15,-1-1 1 0,0 0 0 16,-3-2 2-16,-1 2-1 0,-1-3 4 0,-1 1-5 16,-2-1 0-16,-1-1 2 0,0 0-4 0,0-1 10 15,0-1 1-15,-1 1 0 0,-5-2 8 0,3 0-6 16,-5 0 3-16,0 2 0 0,-1-2-7 0,-1 1 3 15,0-1-4-15,-3 0 0 0,2-1-2 0,-1-1-5 16,2-1-5-16,0 0-9 0,-1-1-13 0,3 1-22 16,5-4-28-16,-1 1-49 15,2-3-86-15,2-3-150 0,0 3-327 0,2 0-403 0</inkml:trace>
  <inkml:trace contextRef="#ctx0" brushRef="#br0" timeOffset="227422.3537">12831 1382 183 0,'0'0'412'0,"0"0"-98"0,0 0-13 0,0 0-30 15,0 0-61-15,0 0-69 0,0 0-43 0,0 0-22 0,0 0-24 16,0 0-22-16,0 0-28 0,0 0-6 16,0 0 3-16,0 0 0 0,122-32 14 0,-114 32-4 15,-4 0-5-15,3 0-2 0,-2 0-9 16,1 0-6-16,-4 1-28 0,2 1-48 0,0 2-75 15,-2 1-114-15,0-1-198 0,-1 1-240 0,0-2 388 0</inkml:trace>
  <inkml:trace contextRef="#ctx0" brushRef="#br0" timeOffset="227639.3662">12800 1576 0 0,'0'0'159'0,"0"0"340"16,0 0-66-16,0 0-89 0,0 0-93 0,0 0-67 0,0 0-32 0,0 0-19 15,0 0 6-15,0 0 6 0,0 0 2 16,0 0-9-16,0 0-24 0,0 0-32 0,41 18-28 16,-22-25-19-16,-2 1-16 0,6 0-6 15,-2-2-2-15,0 1-8 0,2-1 4 0,1 0-5 16,0 1-20-16,-1-2-28 0,3 0-63 0,-3-1-90 16,0-1-165-16,-5 4-582 0,-6 2-436 0</inkml:trace>
  <inkml:trace contextRef="#ctx0" brushRef="#br0" timeOffset="228320.1373">13211 1259 0 0,'0'0'233'15,"0"0"300"-15,0 0-103 0,0 0-59 0,0 0-52 16,0 0-75-16,0 0-58 0,0 0-52 0,0 0-33 15,0 0-20-15,0 0-16 0,0 0-11 16,0 0-13-16,0 0-11 0,86-70 1 0,-75 66-7 16,-1 2-1-16,3 0-8 0,-3 1-12 0,-1-1 2 15,1 2-2-15,-1 0 3 0,0 0 1 16,0 4 0-16,-4 1-1 0,2 0-1 0,1 2 10 16,-4 1-6-16,4 2 1 0,-5 1 0 15,2 3-2-15,-3 6 3 0,-2 1-1 0,0 3-2 16,1-5-3-16,-4-1 3 0,-3-2 4 15,1-2-1-15,-1 0-2 0,3-3-3 16,0-1-6-16,1-2 4 0,2-2-2 0,0-3 0 0,0-1 1 16,0 0-1-16,6-1 0 0,2-1 1 0,3 0 5 0,2-1-4 15,5-4 0-15,1-3 1 0,0-1-5 0,2-2 4 16,-1-1-2-16,-1 1 0 16,-2-3 3-16,0 0 1 0,-3 3 1 0,-3-1 2 0,-1 3 1 15,-1-1 5-15,0 0 4 16,-2-1 4-16,-2-1-4 0,4 1 13 0,-4 0 16 0,0 1 9 15,-3 1-7-15,1 0-25 0,0 2-15 16,-2 1-5-16,-1 3 7 0,0-1 14 0,0 2-5 16,0 0-21-16,0 1 3 0,0 1-16 15,0 0-7-15,0 0-4 0,0 0 2 0,0 5 6 16,0 1 7-16,0 1 11 0,0 3-5 0,0 1 5 0,0 4-1 16,9 0 2-16,1 3 1 0,1-3-7 0,2-3-2 15,3-5 8-15,-1-2-3 0,2-3 6 16,-4-2-2-16,0 0-4 0,-2 0 3 15,2-1 0-15,-6-1 3 0,2-3 2 0,-2 1 5 16,2 0-5-16,-1-3-2 0,-1-2-3 0,2 0-9 0,1-1 9 16,-1-1-2-16,1 0 4 15,-1-1 12-15,0 1-17 0,-1 0 10 0,-3 1-1 0,1 2-5 16,-4 0 21-16,0 2-6 16,1 1-4-16,-1 1 7 0,-2 2-8 0,1 1 5 0,-1 1-5 0,0 0-9 15,0 0-7-15,0 0-5 0,0 0-5 0,0 0-2 16,0 4 11-16,-1 3 0 15,-1 1 7-15,-2 3 6 0,3 5-13 16,-6 6 7-16,3 4-1 0,-6 8-5 0,2-1 7 16,2-4-5-16,1-3 3 0,4-3-1 0,-2 2 0 15,1 1 2-15,2-2-4 0,0-1-11 0,2-1-32 0,-2-2-43 16,2 1-74-16,0 0-146 0,0-6-596 16,1-5-801-16</inkml:trace>
  <inkml:trace contextRef="#ctx0" brushRef="#br0" timeOffset="229342.573">14569 1555 0 0,'0'0'114'0,"0"0"286"16,0 0-6-16,0 0-18 0,0 0-43 0,0 0-61 0,0 0-77 16,0 0-66-16,0 0-64 0,0 0-10 0,0 0-4 15,0 0 3-15,-11 8 6 0,0 4-4 0,2 1 5 16,-1 2-1-16,0 2 2 0,1 1-10 16,1 1-14-16,0 1-6 15,-2 1-1-15,1 1 1 0,1 0 3 0,-2-1-7 0,2-4-12 0,4-1-8 16,-2 0-4-16,4-3-4 0,2-3 0 15,-1 3 6-15,1-3-1 16,0 0 4-16,2-1 9 0,5-1-3 16,1-1 4-16,1-1 3 0,1-3-2 0,4-1 0 0,-1-2-8 0,4 0-6 15,0 2-2-15,1-2-3 16,6-3-9-16,-1-1-20 0,-1-3-30 16,-2-1-38-16,0 1-33 0,-3-4-45 0,-3 3-86 0,-3-3-201 0,-2 3-457 0,-2 2-120 0</inkml:trace>
  <inkml:trace contextRef="#ctx0" brushRef="#br0" timeOffset="229623.3683">14589 1510 56 0,'0'0'537'16,"0"0"-36"-16,0 0-119 0,0 0-57 15,0 0-23-15,0 0-75 0,0 0-66 0,0 0-63 0,0 0-42 16,0 0-20-16,0 0-10 0,0 0-12 0,0 0-2 15,97-82-6-15,-82 78-2 0,4 0-5 0,-1 2-6 16,-4 3 3-16,2-1 0 0,-4 0-3 16,-1 0 2-16,0 0 2 0,0 1-2 0,-2 3-11 15,1-1-35-15,-3 1-51 0,-3 0-75 0,2 0-92 16,-4 2-153-16,-2-1-386 0,1-2-54 0</inkml:trace>
  <inkml:trace contextRef="#ctx0" brushRef="#br0" timeOffset="229815.8884">14496 1780 0 0,'0'0'442'0,"0"0"-180"0,0 0 48 0,0 0 8 16,0 0 66-16,0 0-30 0,0 0-73 15,0 0-63-15,0 0-97 0,0 0-49 0,0 0-25 0,0 0-16 16,123-25-8-16,-101 19-7 0,-1 1-1 0,1-1-7 15,-4 2-6-15,1 1 1 0,1-1-7 16,-2 1 6-16,-3-1-2 0,2-1-17 0,0 5-28 16,-4-3-57-16,0 0-86 0,2 1-136 15,-6 1-324-15,-3 0-696 0</inkml:trace>
  <inkml:trace contextRef="#ctx0" brushRef="#br0" timeOffset="230092.7708">15093 1577 1103 0,'0'0'541'0,"0"0"-159"0,0 0-64 16,0 0-67-16,0 0-91 0,0 0-74 0,0 0-53 16,0 0-26-16,0 0-5 0,0 0 3 0,0 0 10 15,0 0 7-15,0 0 8 0,0 0-5 0,9 67 2 16,-8-51-1-16,1 4-3 0,-2 0 4 0,0 0-10 15,0 1 2-15,-2-2-3 0,-1 2-2 16,0-2 0-16,2 0-2 0,-2-4-5 16,-2 2 0-16,3-4-2 0,1 0 2 15,-1-2 2-15,-2-3-2 0,2-1 2 0,1 0-5 0,-1-1-2 0,2-1-4 16,2 0-9 0,-2-3-23-16,0 0-41 0,0-1-57 0,0 0-82 0,0-1-165 15,1 1-538-15,0-1-551 0</inkml:trace>
  <inkml:trace contextRef="#ctx0" brushRef="#br0" timeOffset="230406.7275">15167 1550 617 0,'0'0'610'0,"0"0"-198"16,0 0-88-16,0 0-41 0,0 0-36 15,0 0-76-15,0 0-57 0,0 0-48 0,0 0-29 16,0 0-13-16,0 0-14 0,0 0-3 0,0 0 0 16,0 0-7-16,110-103 3 0,-98 101-4 0,0-1 0 15,2 3-1-15,-2-1 0 0,-2 1 1 16,0 0 2-16,-4 1-1 0,2-1-3 0,-3 0 0 0,-1 0-2 16,-2 3-1-16,3-2 7 0,-3 2 0 15,-1-2-8-15,0 1-10 0,-1 1-28 16,1-1-37-16,-1 0-41 0,0 2-53 0,0-1-77 15,0 2-206-15,-1-1-444 0,0-2 57 0</inkml:trace>
  <inkml:trace contextRef="#ctx0" brushRef="#br0" timeOffset="230686.1739">15127 1748 177 0,'0'0'526'0,"0"0"-168"16,0 0-63-16,0 0-64 0,0 0-5 0,0 0-34 0,0 0-46 16,0 0-36-16,0 0-24 0,0 0 35 0,0 0 15 15,0 0 2-15,0 0-1 0,0 0-59 0,69 15-33 16,-48-15-14-16,0-1-8 0,-1-2-7 0,1 1-6 16,-1-1 0-16,-2 2-2 0,1-1 3 0,-4-1-1 15,2-1 0-15,-5 1 0 0,-2 1-4 0,-3 1 3 16,-3 0 2-16,-3-1 6 0,-1 1 4 0,1 1 2 15,-1 0 0-15,0 0-7 0,0 0 1 0,0 0-4 16,0 0-6-16,0 0-2 16,-1 0-17-16,0 0-24 0,0 0-34 0,-1-1-73 0,-2 1-127 15,2 0-416-15,1 0-917 0</inkml:trace>
  <inkml:trace contextRef="#ctx0" brushRef="#br0" timeOffset="233912.056">15646 1730 0 0,'0'0'0'0,"0"0"123"0,0 0 263 0,0 0-26 0,0 0-7 0,0 0-65 16,0 0-43-16,0 0-48 0,0 0-40 16,0 0-30-16,0 0-23 0,0 0-20 0,0 0-9 15,7-15-12-15,-7 15-11 0,0 0-6 16,0 0-4-16,0 0 2 0,1 0-3 0,0 0-4 15,-1 0-6-15,0 0-5 0,2 0-1 0,3 0-3 16,-2-1-3-16,3-1-7 0,-1-2-6 16,4 2-3-16,2-2-1 0,-1 1 0 0,0-1 4 15,2 1 0-15,-1-1-2 0,2 3-3 0,-1-1-1 16,-2 0 0 0,3 0 0-16,-3 1 4 0,-1-2-4 0,-2 1-2 0,-2-1 4 15,1 2-4-15,-4 1 4 0,0 0 2 0,-2 0-2 16,0-1 1-16,0 1-5 0,0 0 0 0,0 0-5 0,0 0-15 15,0 0-42-15,0 0-73 0,0 0-17 0,-1 3-62 16,-2 4-73-16,-2-2-246 0,4 1-414 0,-1-3 324 0</inkml:trace>
  <inkml:trace contextRef="#ctx0" brushRef="#br0" timeOffset="234165.5069">15633 1935 0 0,'0'0'300'0,"0"0"77"0,0 0 24 0,0 0 9 16,0 0-77-16,0 0-83 0,0 0-86 0,0 0-53 15,0 0-25-15,0 0-1 0,0 0-4 0,0 0-4 16,0 0-16-16,0 0-29 0,51-5-14 0,-39 2-6 16,-1-1-1-16,5 1 1 0,-3-2-1 15,5 0 2-15,0 1-7 0,4-3-2 0,0 0-4 16,-1 2-16-16,1-2-45 0,0 0-79 0,2-3-176 15,-8 4-542-15,-5 0-606 0</inkml:trace>
  <inkml:trace contextRef="#ctx0" brushRef="#br0" timeOffset="234606.3433">16150 1609 485 0,'0'0'637'0,"0"0"-170"0,0 0-109 0,0 0-41 0,0 0-47 16,0 0-93-16,0 0-60 0,0 0-53 0,0 0-44 16,0 0-23-16,0 0-14 0,0 0 1 15,0 0 9-15,-5 17 7 0,5-4 16 16,-2 3 2-16,0 1-3 0,-1 2-3 0,-1-2-4 0,3 1-4 16,0-2 3-16,2 1-1 0,-1-3 4 15,0 0 0-15,7-2 0 0,-3-3-6 0,4-1-4 16,1-2 3-16,0-2-2 0,-2 0 7 0,2-4-1 15,-1 0 0-15,0 1 2 0,1-1-2 0,1-4 5 16,-1-2 0 0,-1-1 0-16,4-2-1 0,-2-1-4 15,0-2 0-15,1 2-1 0,-1-1 2 16,-2 0 1-16,-1-2 0 0,3 0 5 0,-3 2 0 16,-3 0 5-16,2 2 2 0,-4 1-1 0,0-1 4 0,4 3-2 0,-5-1 0 15,1 2 8-15,-2 3 2 0,1-1 4 0,-1 3-1 0,1-1-9 0,-1 1-9 16,0 0-9-16,0 0-6 15,0 0-7-15,0 1-7 0,0 3-1 0,0 1-2 0,0 2 4 16,-1 3 7-16,0 2 4 0,0 2 3 16,1 0-4-16,-2 3 6 0,-2-1-5 15,0 0 0-15,3 0 5 0,-2 0-7 0,-2 0 7 16,3 0-2-16,0-1 1 0,-2 0-2 16,2 0-4-16,1-1-9 0,0 0-36 0,1-3-20 15,0 0-44-15,0-1-79 0,0-2-106 16,1-2-434-16,1-3-881 0</inkml:trace>
  <inkml:trace contextRef="#ctx0" brushRef="#br0" timeOffset="235025.0353">16713 1685 1626 0,'0'0'258'0,"0"0"-43"0,0 0 30 16,0 0 23-16,0 0-42 0,0 0-62 15,0 0-43-15,0 0-35 0,0 0-16 0,0 0-17 16,0 0-15-16,0 0-14 0,0 0-13 0,0 0-11 16,-12-37-8-16,11 41-3 0,-2 3 0 0,-3 1 4 15,-3 5 6-15,0-1 2 0,2 2 0 16,-1-1-5-16,1 2-2 0,0 0 1 16,2 1 3-16,0 0 3 0,2-1 0 0,1-1-8 15,2-2-1-15,0-2 6 0,0 0-3 0,3 0 7 16,4-2 1-1,1 1-3-15,-2-2 1 0,3-2-3 0,1-2 4 0,3-2-2 16,0-1 4-16,0 0 4 0,0 2-3 16,3-7 4-16,-4-1-5 0,-1 0-1 0,1-1 5 0,-3-1-6 15,0 1 9-15,1-4-2 0,-3 2-2 0,-2-3 9 0,0-1-3 16,-3 1 1-16,-2-1-1 0,0-2-10 16,0 0-2-16,-5 0-3 0,-1 0 0 0,-2 3-1 15,-3-2 0-15,0 3 1 0,0 2-7 0,-5 1 6 16,4 2-12-16,-2 2-4 0,-1 3 4 0,2 1-21 15,-2 1-23-15,0 5-79 0,0 5-157 0,2-2-780 16,8-3-598-16</inkml:trace>
  <inkml:trace contextRef="#ctx0" brushRef="#br0" timeOffset="244200.9238">12416 4781 669 0,'0'0'314'16,"0"0"-31"-16,0 0 1 0,0 0-18 0,0 0-26 15,0 0-48-15,0 0-61 0,0 0-50 16,0 0-37-16,0 0-24 15,0 0-20-15,0 0-19 0,0 3-12 0,0 2 19 16,0 3 15-16,-2 1 14 0,-2 5 20 0,-2 0-4 0,-3 2 4 16,0 1 5-16,2 3-2 0,-3 0-6 0,0-1-9 0,1 2-6 15,2-1-8-15,-3-1-5 0,4-1-2 16,1-2 0-16,1-2 1 0,0-2 1 0,3-3-1 16,0-1 1-1,1-1-2-15,0-2 1 0,3-1 4 16,4-1 4-16,0 1 11 0,4-1 6 0,2-3 0 15,3 0 2-15,1-3-10 0,7-2-8 0,0-1-2 0,-3-2-2 0,4 0-3 16,0-1 1-16,-2 0-2 0,0 0-7 0,-5 0 6 16,0 0-3-16,-4-1-1 15,-2 3 0-15,-5-2-6 0,0 1-3 0,-2 3-5 0,-3-3-15 0,1 1-22 16,-3 0-44-16,0 0-68 0,0 1-113 0,0 1-285 16,0 2-565-16</inkml:trace>
  <inkml:trace contextRef="#ctx0" brushRef="#br0" timeOffset="244480.0179">12441 4700 2 0,'0'0'610'0,"0"0"-179"15,0 0-140-15,0 0-61 0,0 0-51 0,0 0-25 16,0 0-24-16,0 0-28 0,0 0-20 0,0 0-10 15,0 0-11-15,0 0-14 0,0 0-19 0,117-86-17 16,-102 84-11-16,-1-1 2 0,-2 0-1 16,3 1-1-16,-2 1 1 0,-2 1-4 0,0 0-2 15,-2 0-4-15,0 0-21 0,1 0-34 0,-3 0-52 16,-1 0-73-16,2 2-94 0,-4 2-163 0,1-2-236 16,-4 0 75-16</inkml:trace>
  <inkml:trace contextRef="#ctx0" brushRef="#br0" timeOffset="244721.8752">12331 4905 0 0,'0'0'0'0,"0"0"0"15,0 0 277-15,0 0 129 0,0 0-39 0,0 0-80 16,0 0-16-16,0 0-32 0,0 0-13 0,0 0-7 15,0 0-89-15,0 0-53 0,0 0-28 16,135-25-19-16,-107 19-13 0,-1-1 0 0,-2 0-4 0,4 0-2 16,-5 0 1-16,3 2-4 0,-5-1-2 0,0 2-1 15,-2 0-1-15,-1 1-1 16,-3-1-3-16,-2 1-7 0,-4-1-17 0,-4 2-35 16,0 1-54-16,-1-2-80 0,-3 2-110 0,-1 0-254 15,0 1-312-15,-1 0 320 0</inkml:trace>
  <inkml:trace contextRef="#ctx0" brushRef="#br0" timeOffset="245214.1421">13146 4547 0 0,'0'0'81'0,"0"0"437"0,0 0-102 0,0 0-65 16,0 0-71-16,0 0-43 0,0 0-52 0,0 0-42 0,0 0-42 16,0 0-31-16,0 0-24 0,0 0-18 0,0 0-11 15,0 0-5-15,-60 9-1 0,57-2-1 16,-1 1 2-16,0 1-2 0,3-2 1 0,-1 3-1 16,0-1-3-16,2 1-1 0,0-1-3 15,2 0 1-15,-2 0 1 0,2 0 1 0,-1 0 4 16,4-1 1-16,0 1 2 0,2-2-3 0,0-1-4 15,1 1-1-15,4 0 0 0,-2 0 4 0,2 1 3 16,0-3 0-16,0 2 0 16,-1-2-5-16,0 1 4 0,1 0 0 15,-2 1 0-15,-1-3 1 0,1 2-6 16,-1-1-2 0,-1 1-3-16,-5-2 0 0,2 2 1 0,-1-2 0 0,-1-1 2 0,0 2-1 0,0-2 1 15,-3 0 0-15,0 1 0 0,0-1 2 16,0 1 2-16,0 0 5 0,-3-3 7 0,-3 3 3 0,2-2 4 0,-2 2 0 15,-3-3-1-15,0 2-3 0,-2-2-3 0,0 3-4 0,-1-2-1 16,-3 2-5-16,0-1-1 16,1-2-2-16,-1 1-2 0,0-1 0 0,1-1-4 15,2 1-4-15,1-1-8 0,2 0-13 0,3-1-19 0,1 1-29 16,4-1-50-16,1-2-128 0,0-1-250 16,1 0-403-16,1 2-202 0</inkml:trace>
  <inkml:trace contextRef="#ctx0" brushRef="#br0" timeOffset="245479.7957">13507 4612 375 0,'0'0'504'16,"0"0"-135"-16,0 0-49 0,0 0-37 0,0 0-46 16,0 0-46-16,0 0-49 0,0 0-43 0,0 0-33 15,0 0-31-15,0 0-14 0,0 0-7 16,0 0-6-16,27-21-4 0,-18 19-1 0,1-1-1 15,0 2 0-15,2-2 1 0,3 3-2 0,-3 0 0 16,-1 0-5-16,-1 0 3 0,1 0-1 16,-1 0-3-16,-1 0-7 0,2 0-19 0,-3 2-32 15,-1 0-40-15,-2 1-47 0,1 0-60 16,-2 1-66-16,-4 0-73 0,0 2-105 0,0 0-146 16,-4 0 180-16,-1-3 420 0</inkml:trace>
  <inkml:trace contextRef="#ctx0" brushRef="#br0" timeOffset="245780.1312">13388 4799 0 0,'0'0'0'0,"0"0"0"0,0 0 49 0,0 0 361 0,0 0-16 16,0 0-39-16,0 0-34 0,0 0-54 0,0 0-21 0,0 0-23 16,0 0-41-16,0 0-31 0,0 0-41 0,0 0-30 0,73 14-21 0,-54-16-16 15,0-2-12-15,-1 2-10 0,-1 0-6 16,2 1-3-16,0-3-5 0,-1 0 2 15,2 2-2-15,-6-2-1 0,4 1 2 0,-5 0-4 0,3 1-1 16,-4-1-6-16,4-2-5 0,-2 0-16 0,-2-1-32 16,3 1-44-16,0-1-77 0,-3 1-124 15,-2 0-319-15,-1 1-716 0</inkml:trace>
  <inkml:trace contextRef="#ctx0" brushRef="#br0" timeOffset="246526.5999">13878 4499 0 0,'0'0'42'0,"0"0"377"15,0 0-16-15,0 0-44 0,0 0-68 16,0 0-64-16,0 0-49 0,0 0-22 0,0 0-22 15,0 0-25-15,0 0-23 0,0 0-22 0,0 0-13 16,0 0-8-16,109-56-5 0,-103 55-10 16,1 1-8-16,1 0-4 0,-4 0-6 0,3 1-3 0,1 0-1 15,-3 3-3-15,2 0 2 0,-2 2 1 0,0 0-1 16,0 1 1-16,-1 3 3 0,1-1 4 16,-1 1 4-16,-2 1 4 0,-1 0-3 0,-1 1-7 15,0-1-2-15,0 2 0 0,0 0 5 16,-3 0 10-16,-1-1 2 0,1 1-4 0,-1-3-5 15,0 0-6-15,1-3-3 0,2 0-1 0,0 0-3 16,0-2-1-16,1-1-1 0,0 0-3 16,0-3 3-16,0 2 1 0,0-3 1 15,2 1 7-15,1-1 0 0,4 0 2 16,2 0 2-16,1 0-1 0,2-4 2 0,1-1 0 0,4-2-3 16,-2 0-4-16,3-2-1 0,0 0 0 0,1-2-1 15,-4-1 6-15,4 1-6 0,-2 0 0 0,-3 0-1 16,-1-1-4-16,0 1 7 0,-5 0 3 0,-1 1-2 15,1 1 7-15,0 1-9 0,-5 0 1 16,1 2 0-16,-1 1-6 0,-2 0 7 0,-1 3 0 0,1 2 1 16,-1-2-1-16,0 2-1 15,0 0-3-15,0 0-7 0,0 0-2 0,0 0-11 16,0 0-4-16,0 3 3 0,0 2-4 0,1 2 12 0,1 1 6 16,3 1 0-16,-1 0 4 15,3 0-2-15,-3 2-2 0,3-2 2 0,1-1-3 0,-1 0 5 0,4-2 0 16,1 0 2-1,0-4-1-15,-1 0 3 0,-1-1 2 0,2-1 1 0,-2 0 5 0,0-1-4 16,1-2 1-16,-1-3 1 0,-1 0-7 16,2 0 5-16,-1-1-1 0,-2-1-1 15,2-1 4-15,-3 1-5 0,0-1-1 0,1 1-1 0,1 0-1 16,-5-1 4-16,2 1-1 0,-3 1 0 16,2-1-2-16,-3 1 2 0,0 0 0 0,-1 2 0 15,0 0 4-15,-1 2-5 0,3-1 1 16,-3 2 1-16,0 0-5 0,2 2 3 15,-2 0 2-15,0 0-4 0,0 0 2 0,0 0-8 0,0 0-6 16,0 0-3-16,0 3 1 0,0 3 2 0,0 2 5 0,-2 0 4 16,-2 5-3-16,4 0 3 0,-1 1 1 15,-1 0-1-15,1 0 6 0,-2 2-5 0,1 0-1 16,1 0 1-16,0 1-6 16,1-1 5-16,1 1-3 0,-1-2 1 0,-1 1 3 0,1 0-2 15,0-2 3-15,-1 0 0 16,1-1 1-16,-1-1 1 15,1-3-2-15,-1 0 0 0,0-2-5 0,-1-1-1 16,0 1-6-16,1-1-13 0,0 1-17 0,0-1-45 0,-1 1-53 0,-3-1-138 0,3-3-516 16,1 0-859-16</inkml:trace>
  <inkml:trace contextRef="#ctx0" brushRef="#br0" timeOffset="247221.9547">14546 4997 0 0,'0'0'344'0,"0"0"106"0,0 0-73 15,0 0-30-15,0 0-41 0,0 0-40 0,0 0-37 16,0 0-41-16,0 0-33 0,0 0-28 0,0 0-36 16,0 0-27-16,0 0-28 0,0 0-20 15,12-20-6-15,-16 25-2 0,-3 5 2 0,-1 1 4 0,-1 3 0 16,1 3-3-16,-1-2-2 0,0 2-4 16,1-1-1-16,-1 4-1 0,1-2-1 0,3 1 1 15,-3-1 2-15,3 0-1 0,-1-1 1 0,3-2-1 16,1-1-3-16,2-4 2 15,0 1-1-15,0-3 0 0,2-3 2 0,1 1-2 16,0-1 1-16,5-1 1 0,0-3 4 16,1 1 1-16,3-1 0 0,0-1-1 0,3 0-7 0,0 0-1 0,4-4-7 15,0-1-10-15,1-2-11 0,2-2-18 16,-2-2-23-16,2 0-31 0,0-3-44 0,-2 1-83 16,1-1-163-16,-5 3-414 0,-6 4-527 0</inkml:trace>
  <inkml:trace contextRef="#ctx0" brushRef="#br0" timeOffset="247493.3355">14605 4932 0 0,'0'0'189'0,"0"0"440"0,0 0-157 16,0 0-94-16,0 0-75 0,0 0-76 15,0 0-55-15,0 0-51 0,0 0-32 0,0 0-29 16,0 0-23-16,0 0-13 0,0 0-11 0,0 0-7 15,71-68-3-15,-57 65-1 0,0-2 0 16,2 2 2-16,-3 0-4 0,3 1-1 16,-4 1-1-16,-1 0-5 0,0 0-11 0,-1 1-33 0,1 0-52 0,-2 0-83 15,0 0-119-15,0 2-257 0,-5 0-321 16,0 1 270-16</inkml:trace>
  <inkml:trace contextRef="#ctx0" brushRef="#br0" timeOffset="247685.097">14539 5102 422 0,'0'0'305'0,"0"0"-79"0,0 0 20 0,0 0 51 16,0 0 50-16,0 0-35 0,0 0-92 15,0 0-89-15,0 0-70 0,0 0-23 0,0 0-11 16,0 0-4-16,140-20-7 0,-120 17-4 0,0-1-3 15,0-1-8-15,-1 1 1 0,0-1-10 0,-3-1-37 16,4 1-82-16,0 0-178 0,-5 0-510 16,-8 2-580-16</inkml:trace>
  <inkml:trace contextRef="#ctx0" brushRef="#br0" timeOffset="247961.5743">15082 4881 1858 0,'0'0'356'0,"0"0"-164"0,0 0-54 15,0 0-17-15,0 0-9 0,0 0-32 16,0 0-40-16,0 0-31 0,0 0-13 0,0 0 9 16,0 0 10-16,0 0 16 0,0 0 9 0,0 0-10 15,2 76-7-15,-2-60-10 0,0-1-5 16,1 0 5-16,-2 3 1 0,-1-3 3 0,-2 2 0 15,2 0-8-15,-3-2 2 0,0 0-1 0,3-1-1 16,0 1 4-16,-3-3-5 16,4-1-3-16,-1-1 2 0,0 1-2 0,-3-2 4 0,4 0-1 15,-2-1-3-15,1-2-11 16,-1 0-15-16,1 0-30 0,1-1-42 0,0 0-81 0,-2-2-120 0,0-1-382 16,1 1-904-16</inkml:trace>
  <inkml:trace contextRef="#ctx0" brushRef="#br0" timeOffset="248282.2116">15127 4840 954 0,'0'0'687'0,"0"0"-350"0,0 0-95 16,0 0-23-16,0 0-29 0,0 0-41 15,0 0-43-15,0 0-40 0,0 0-32 0,0 0-18 16,0 0-9-16,0 0-7 0,0 0-1 0,0 0 0 16,92-72 3-16,-81 68-3 0,-1 1 2 15,0 0-1-15,-2 1-5 0,3 1 5 0,-3-2-2 16,-1 3-2-16,-2-2 8 0,4 1-4 16,-5 0 0-16,3 0 2 0,-4 0-5 0,2 2 4 0,-3-2-3 15,0 0-2-15,0 1-7 0,-2 0-18 16,3 0-24-16,-3 0-31 0,0 0-36 0,0 0-53 15,0 1-66-15,0 1-106 0,0 0-326 16,0 0-598-16</inkml:trace>
  <inkml:trace contextRef="#ctx0" brushRef="#br0" timeOffset="248823.5861">15189 4999 0 0,'0'0'0'0,"0"0"0"0,0 0 0 0,0 0 200 16,0 0 153-16,0 0 31 0,0 0-72 16,0 0-125-16,0 0-81 0,0 0-37 0,0 0-12 15,0 0 8-15,0 0 10 0,7 5-2 16,-6-5-5-16,-1 0-1 0,2 0 9 0,-1 0 10 15,3 0 51-15,0 0 13 0,4 0-16 0,1-2-14 0,3 0-63 16,-1-1-30-16,2 1-8 16,1 0-7-16,-2 0-4 0,1 0-3 0,-2 1-3 15,1 0-1-15,2 0-1 0,-3 0 0 0,0 0 0 16,-1-1 2-16,0 1 2 0,0 0 3 16,-1 0 0-16,-1 1-2 0,-3-1-1 15,2 1 0-15,-4-1 0 16,-1 1 5-16,-1 0 2 0,-1-1 2 0,3 1 6 0,-3 0-1 0,0 0-1 15,0 0 2-15,0 0 0 0,0 0-1 0,0 0-2 16,0 0-1-16,0 0-5 0,0 0 1 0,0 0-1 16,0 0-3-16,0 0 4 0,0 0-6 0,0 0 0 15,0 0-1-15,0 0-4 0,-3 0 2 16,3 0 0-16,0 0-1 0,0 0-1 0,0 0-1 16,0 0-1-16,-1 0-1 0,1 0-1 15,0 0-2-15,0 0-3 0,0 0-1 16,-1 0-6-16,1 0-4 0,0 0-6 15,0 0-13-15,0 0-15 0,-1 0-24 0,0 0-22 16,0 0 9-16,-1 1 20 0,-2 1 10 16,2-1-1-16,1 1-41 0,0 1-72 15,0-1-105-15,-1-1-226 0,-1 0-274 0,3 1 148 16</inkml:trace>
  <inkml:trace contextRef="#ctx0" brushRef="#br0" timeOffset="249767.0418">15625 4909 0 0,'0'0'482'16,"0"0"115"-16,0 0-151 0,0 0-95 0,0 0-59 15,0 0-44-15,0 0-53 0,0 0-48 16,0 0-35-16,0 0-44 0,0 0-21 0,0 0-10 0,0 0-12 15,0 0-1-15,28-38-2 0,-26 35-4 16,4-1-8-16,-2 3-3 0,-2 1-1 0,3-2-4 16,-2 1 3-16,-2 0-5 0,4-1 0 0,-3 2-2 15,0-1-3-15,1 1 3 0,3 0 0 16,-3 0 0-16,4 0 1 0,-4 0-5 0,4 0-7 0,-4 0-13 16,5 0-21-16,-5 0-25 0,4 0-33 15,-3 0-46-15,3 1-62 0,-4 2-85 16,4-1-233-16,-6-1-327 0,0 0 51 0</inkml:trace>
  <inkml:trace contextRef="#ctx0" brushRef="#br0" timeOffset="250029.8275">15554 5061 472 0,'0'0'409'0,"0"0"-148"0,0 0 9 0,0 0 22 0,0 0-3 0,0 0-34 15,0 0-43-15,0 0-54 0,0 0-36 16,0 0-27-16,0 0-47 0,0 0-11 0,0 0-7 0,0 0 1 16,89-1-5-16,-77-2-5 0,-1 0-5 0,1 1-8 15,2-1 0-15,-3 1 0 0,-1 0-2 16,1-2 4-16,-2 2-4 0,0-1 1 0,3 1-2 16,-6-2-1-16,2-1-3 0,0 2-4 0,-2-2 0 15,-1 2-7-15,-4 0-1 0,1 0-5 16,-2 0-35-16,3 0-21 0,-2-1-99 0,0-2-224 15,1 1-529-15,-2 2-527 0</inkml:trace>
  <inkml:trace contextRef="#ctx0" brushRef="#br0" timeOffset="251052.0941">16021 4726 0 0,'0'0'635'16,"0"0"-135"-16,0 0-124 0,0 0-42 0,0 0-41 15,0 0-53-15,0 0-43 0,0 0-51 16,0 0-42-16,0 0-35 0,0 0-28 0,0 0-13 16,0 0-5-16,0 0-4 0,11-21-3 0,-5 19-6 15,-1-1-3-15,3 3-1 0,3 0-5 16,-1 0 2-16,2 0 0 0,3 0-2 0,-2 0 1 16,3 3 0-16,-2 0 0 0,-2 2-1 0,0 0 1 15,-1-1-2-15,-2 2 0 0,-1 0-1 0,0 1-1 16,-1 1 0-16,-3 1 0 0,-1-1 2 15,1 2 2-15,-3 1-1 0,-1-1 1 0,0 1 4 16,-4 1-1-16,0-1 3 0,-4 0-1 0,3-1 0 16,-2 1-2-16,-1-2-1 0,3-1 0 15,0-2-2-15,3-2 0 16,2 0-2-16,-1-2-1 0,1-2 0 16,0 1-2-16,0-1 2 0,0 0 0 0,0 0 1 0,0 0 0 15,1 0 0-15,5 0 3 0,-2-3 2 0,6-2 0 0,0-1 0 0,0 0-2 16,2-2-1-16,-2-2 3 0,2 0-1 0,-2-2-1 15,-1 1-1-15,0-3 2 0,1 1-1 16,-2-3 0-16,-2-1-1 0,0 3-3 16,2-1 3-16,-5 1 0 0,3 3 1 0,-4 0 4 0,-1 3-2 15,-1-1 2-15,0 1 1 0,0 1-1 0,0 0 4 16,0 0-1-16,-3 2 3 0,2-1 0 16,-3 1 0-16,3 2 1 0,-1 1-1 0,1 1-1 15,0 1-3-15,1 0-3 0,-1 0-3 0,1 0-6 16,0 0-1-16,0 0-4 0,0 0-4 0,0 0-5 15,0 0-2-15,0 3 4 0,0 1 6 16,0 3 8-16,0 1 1 0,2 2 0 16,1-1 0-16,3 0-1 0,-1 1 3 0,3 1-1 15,2-1 0-15,-1 1 1 0,1-2-2 0,1 4 0 0,-2-3 0 16,1 1-2-16,1 0 4 0,-1-1 0 16,1 1 1-16,-1-2 0 0,-2 2-2 0,-2 0-1 15,1-3-2-15,-2 3 3 0,-1-2 0 0,-2 1-1 16,-1 1 0-16,-1-2-3 0,0 1 3 0,0 0 0 15,-2-3 1-15,-3 3 2 16,-1-4-3-16,-2 0-3 0,4 0-2 0,-4 0-3 0,-1-2 1 16,1-2 2-16,2-1 3 0,-4-1-2 15,-1 0 2-15,-2 0-4 0,2 0 3 16,0-2 1-16,1-3-1 0,5-1 2 0,-2-1-3 16,4 2 0-16,2-4-2 0,1 2-6 0,0-2-5 15,3 1-1-15,2-4 0 0,4 0 4 0,1 0 3 16,5-1 0-16,-1-1 1 15,3 1 1-15,-3 2 2 0,6-1 3 0,-3-1 0 0,-2 0 4 0,0 1 4 16,-3 1 1-16,-2-1 1 0,-2 4 0 0,-1-4-3 16,0 1 1-16,-3 1 4 0,0 0 1 0,-2-2 3 15,-2 2-1-15,0-2 0 0,0 2 0 0,0 0 3 16,-1 3 1-16,-2 0-3 0,-3-1-2 16,3 0-6-16,-5-1-2 0,0 2-2 0,3 1-1 15,-3 0 1-15,-1 1 1 0,-1 0 0 0,1 4 0 16,-1-2-3-16,0 2-2 0,-1 0 0 0,1 0-1 15,3 1-1-15,0 0 0 0,0 0-3 0,-2 2-3 16,5 2-13-16,-3 1-45 0,3 1-75 16,-2 2-196-16,2-1-698 0,-1-3-477 15</inkml:trace>
  <inkml:trace contextRef="#ctx0" brushRef="#br0" timeOffset="257560.4223">12292 7965 520 0,'0'0'400'0,"0"0"-36"0,0 0-56 0,0 0-10 16,0 0-29-16,0 0-73 0,0 0-66 0,0 0-43 0,0 0-36 15,0 0-22-15,0 0-11 0,0 0-6 16,-44 14-2-16,36-4 4 0,1 2 1 0,0 1 3 16,-1 2 11-16,0 2 2 0,-2 0 6 15,2 1 3-15,1 2-4 0,-1 0-2 0,1-2-4 16,2 1-8-16,0-1-5 0,0-1-6 0,1-1-2 16,3-1-2-16,1-3 1 0,0 1-2 15,0-1 2-15,0-3 2 0,2 0-4 0,3-1 5 16,2-3-2-16,1-1 1 0,5-1 12 15,1-3-3-15,4 0 1 0,1-2 0 0,5-3-12 0,-1-4-1 16,5-2-3-16,-2 1-8 0,-1-1-14 0,3-1-23 16,-4-1-32-16,-1 0-46 0,-4-1-66 15,0-2-124-15,-9 5-312 0,0 3-633 0</inkml:trace>
  <inkml:trace contextRef="#ctx0" brushRef="#br0" timeOffset="257829.054">12333 7828 1216 0,'0'0'340'16,"0"0"9"-16,0 0-79 16,0 0-34-16,0 0-48 0,0 0-69 0,0 0-40 0,0 0-27 15,0 0-12-15,0 0-9 0,0 0 1 0,0 0-4 16,0 0-6-16,0 0 0 0,90-43-7 0,-69 39-3 15,-3 0-2-15,0-1-6 0,0 2 0 16,0-1-1-16,1 2-1 0,-3-1 0 0,-1 1-1 16,1 1-2-16,-2 0-4 0,3-1-3 0,-3 1-23 15,-2 1-33-15,3-1-45 0,-3 1-81 0,0 0-119 16,-5 0-332 0,-2 0-792-16</inkml:trace>
  <inkml:trace contextRef="#ctx0" brushRef="#br0" timeOffset="258171.4198">12232 8175 1194 0,'0'0'196'0,"0"0"-40"0,0 0 12 16,0 0 47-16,0 0 44 0,0 0-28 0,0 0-47 15,0 0-54-15,0 0-41 0,0 0-19 0,0 0-14 16,0 0-13-16,137-41-11 0,-112 33-10 16,3 1-7-16,-3-2-3 0,3 0 0 0,-5 1-3 15,0 1-2-15,-3 0-1 0,0 0-4 0,-3 1 2 16,0 2 1-16,-6-1-3 0,0 2 3 0,-1 0-1 16,-5 1-4-16,0 1 0 15,-1 1-2-15,-1 0 0 0,-1 0 2 0,-1 0-7 0,-1-1-9 16,1 1-14-16,-1 0-21 0,0-1-29 15,0 0-44-15,0-1-76 0,1 1-150 0,0 1-431 16,1 0-704-16</inkml:trace>
  <inkml:trace contextRef="#ctx0" brushRef="#br0" timeOffset="258778.6892">13093 7681 0 0,'0'0'0'0,"0"0"290"0,0 0 112 0,0 0-27 16,0 0-37-16,0 0-77 0,0 0-58 0,0 0-42 0,0 0-34 15,0 0-25-15,0 0-27 0,0 0-11 16,0 0-10-16,-39-12-4 0,31 15-3 0,3 1-8 16,-3 1-3-16,1 0 0 0,1 1 2 15,0 0 2-15,-3 0-3 0,3 2-3 16,0-1-5-16,1-1-8 0,0 1-2 0,-1 1-5 16,2-1-4-16,2 0-1 0,-1 2-3 0,2 0 0 15,1 1 3-15,0 0 1 0,0 0 3 0,1-1-1 16,4 0-3-16,2 0-2 0,-1-2 1 15,2 2-1-15,1 0 0 16,2 0 1-16,1-1 1 0,-2-2-1 0,4 3-2 16,-2-1-4-16,0-1 1 0,0-1 1 15,-2 2-1-15,1-1 6 0,-2 0-3 0,0 0-1 16,2-1 0-16,-4 1-1 0,-3-3-1 16,0 2 1-16,0-2-2 0,-3 0 0 0,0 0 1 0,-1-1-2 0,1 0 1 15,-1 0 3-15,0 0 4 0,0 0 1 0,-3 1 3 16,-2 0-1-16,0 1-1 0,-3-2 4 0,0 1-2 0,0-2 6 15,0 1-5-15,-3 0-2 0,-1 0-3 16,-1-1-6-16,0 1 3 0,2-1 1 0,-3 0-1 16,3 1 5-16,-1-1-7 0,1 0-2 15,3-1-1-15,-3 0-2 0,3 0 3 0,2 1 0 16,-1-1 1-16,4 0-2 0,-1 1 0 0,1-2-1 0,1 0 1 16,2 0 2-16,0 0-1 0,0 0-3 0,0 0 0 15,0 0-5-15,0 0 6 0,0 0-1 16,0 0-1-16,0 0-12 0,0 0-38 0,0 0-55 15,1-2-52-15,3 1-106 0,0 0-269 16,-3-1-901 0</inkml:trace>
  <inkml:trace contextRef="#ctx0" brushRef="#br0" timeOffset="262374.1443">13495 7789 817 0,'0'0'413'0,"0"0"-78"0,0 0-33 0,0 0-14 16,0 0-37-16,0 0-55 0,0 0-52 0,0 0-30 16,0 0-20-16,0 0-14 0,0 0-15 0,0 0-15 15,-19 0-11-15,19 0-6 0,1 0-5 16,1 0 0-16,0 0-6 0,6 0-2 0,-1-3-3 15,4 1-7-15,1 1 1 0,0-2-3 0,4 1-5 16,-1-2 2-16,4 1-3 0,0-1-2 0,-4 2 3 16,3 0-1-16,-1-1 0 0,-3 1-1 15,-3 1-1-15,2 1 0 0,-2 0 0 0,-4 0-1 16,0 0-5-16,-5 0-12 0,1 0-17 0,-2 0-22 16,-1 1-14-16,0 1-14 0,-1 2-25 15,-3-1-30-15,-3 2-53 16,2 0-107-16,-3-1-172 0,-1 0-351 0,6-1-249 15</inkml:trace>
  <inkml:trace contextRef="#ctx0" brushRef="#br0" timeOffset="262623.0074">13491 7940 0 0,'0'0'431'0,"0"0"64"0,0 0-81 16,0 0-57-16,0 0-62 0,0 0-52 15,0 0-48-15,0 0-39 0,0 0-24 0,0 0-17 16,0 0-8-16,0 0-12 0,0 0-22 0,39 2-20 15,-27-5-16-15,3-2-10 0,1 0-8 0,3 1-5 16,2-2-5-16,-1 1-1 0,1-1-4 0,3 2-1 16,-3 2 2-16,-1-2-3 0,-2 2-1 15,1-1-1-15,-1 0 0 0,-4 1 1 0,-1 0 0 16,0 1-3-16,-4-2-4 0,-3 2-11 0,1 0-17 16,1-2-22-16,-5 3-28 0,-1-2-40 0,1 1-53 15,-1 1-94-15,0-2-195 0,-1 1-407 16,-1 1-309-16</inkml:trace>
  <inkml:trace contextRef="#ctx0" brushRef="#br0" timeOffset="263309.6756">13959 7661 200 0,'0'0'635'0,"0"0"-190"15,0 0-118-15,0 0-36 0,0 0-17 0,0 0-54 16,0 0-63-16,0 0-36 0,0 0-25 16,0 0-14-16,0 0-15 0,122-50-17 0,-103 48-12 0,-1 0-13 15,-2 2-8-15,3 0-3 0,-4 0-6 16,-2 4 1-16,-2 2-2 0,0 1-2 16,-2 0 0-16,2 1-1 0,-5 2 2 0,-3 0 0 0,-1 1 2 15,-1 2 3-15,-1 0-2 0,0 2 3 0,-2-2-1 16,-1 2-2-16,-4-1 4 0,-1-1-4 15,0-1 1-15,1-1-1 0,-1-1-3 0,1-2 1 16,1 0-2-16,0-2 1 0,4 0-2 0,0-2-1 16,-1-1-2-16,1-1-1 0,2 1 1 15,0 0-3-15,0-1 3 0,0 0-1 0,4 1 0 16,-1-1 4-16,5-1-1 0,3-1 1 0,1 0 3 16,3 0 0-16,1-1-1 0,4-4 1 15,-1 1-2-15,1-2 2 0,-3 1 1 0,-1-1 1 16,3-1-2-16,-4-2-2 0,1 2 0 15,-2 0 0-15,0 0 0 0,-5 1-1 0,-3 1 3 0,1 0 2 16,-3 2-1-16,1-1 4 0,-4 2 2 16,0 0-2-16,-1 1 3 0,0 1 1 15,0 0-5-15,0 0 0 0,0 0 0 0,0 0-3 16,0 0 1-16,0 0-4 0,0 0-3 0,0 0 0 0,0 1-6 16,0 3 0-16,-1 2 0 0,0 2 0 0,0-1 3 15,-1 5 0-15,2-1 1 0,0 2 2 16,0 0 0-16,2-1 0 0,0 0-1 15,1-1-1-15,4-2 0 0,0-2-1 0,-1-1 3 16,4-2-1-16,1-2 0 0,3-1 2 0,-2-1 0 16,0 2 5-16,0-6-1 0,1 0 0 0,2-4 1 15,-4 0-5-15,0-2 3 0,1 0 3 0,-2-2-1 16,0 1 1-16,-1-1 1 0,-1 1-2 16,-3-2 0-16,0 1 0 0,-4 1-2 15,0 0 3-15,-1 0 0 0,0 1-5 16,-4 0 3-16,-3 1-3 0,-3 2-2 0,-1-1 2 15,-2 3-6-15,-3-1-1 0,3 3-1 0,-4 1-5 0,4 2-3 0,2 0-20 16,0-1-27-16,3 7-43 0,1 0-95 0,4-1-266 16,1 0-872-16</inkml:trace>
  <inkml:trace contextRef="#ctx0" brushRef="#br0" timeOffset="267106.3212">13631 8165 453 0,'0'0'498'16,"0"0"-93"-16,0 0-119 0,0 0-18 0,0 0-37 0,0 0-35 0,0 0-36 16,0 0-42-16,0 0-28 0,0 0-25 0,0 0-22 0,0 0-16 0,1-11-15 15,-1 14-4-15,0 2 2 0,-3 3 7 16,-2 1 9-16,2 1-1 0,-3 3 1 0,2 0-1 16,-3 1 3-16,4-1 1 0,-5 2 0 15,3 2-3-15,-1-2-4 0,2-1-4 0,-1 0-3 16,2 0 2-16,0 0-6 0,0-3-1 0,2 0-3 15,1-2-4-15,0-2 2 0,0 0 0 0,0-1 0 16,5-2 4-16,-1 0-2 0,2 1 1 16,1-1 2-16,1-2-1 0,3 0 0 15,2-2 2-15,2 0-2 0,-2 0-2 0,5 0-4 0,-2-1-6 16,0-1-11-16,2-2-14 0,-1 0-19 0,-1-1-19 16,1 1-22-16,-5-3-32 0,-1 0-46 0,0-1-95 15,-2 0-182-15,0 2-433 0,-6 2-313 16</inkml:trace>
  <inkml:trace contextRef="#ctx0" brushRef="#br0" timeOffset="267354.855">13664 8071 684 0,'0'0'479'0,"0"0"-37"0,0 0-125 0,0 0-64 16,0 0-69-16,0 0-54 0,0 0-33 0,0 0-21 15,0 0-13-15,0 0-12 0,0 0-12 16,0 0-11-16,0 0-10 0,0 0-7 0,94-54-4 0,-76 49-1 16,2 1-1-16,-1 0-1 0,-1 2 0 15,-2 0-4-15,2-1-3 16,0 2-12-16,-5 2-19 0,1-1-28 0,-1 0-57 0,-3 0-77 16,-2 0-118-16,-1 0-269 0,-1 2-294 15,-4-1 182-15</inkml:trace>
  <inkml:trace contextRef="#ctx0" brushRef="#br0" timeOffset="267574.5478">13671 8257 749 0,'0'0'396'0,"0"0"-127"15,0 0-24-15,0 0-2 0,0 0-8 0,0 0-10 16,0 0-68-16,0 0-60 0,0 0-25 0,0 0-16 15,0 0-10-15,0 0-12 0,127-26-13 0,-108 21-5 16,0 1-7-16,0 1-5 0,1-1 0 16,0 2-4-16,0-1-14 0,-3 1-17 0,-1 0-49 15,1-1-81-15,-2 2-159 0,-5-1-440 16,-1 1-752-16</inkml:trace>
  <inkml:trace contextRef="#ctx0" brushRef="#br0" timeOffset="267861.4026">14220 8119 1808 0,'0'0'358'0,"0"0"-139"16,0 0-78-16,0 0-51 0,0 0-16 0,0 0 10 0,0 0 8 15,0 0-10-15,0 0-4 0,0 0-18 16,0 0-16-16,0 0 1 0,0 0-4 0,4 87-3 15,-4-72 3-15,1 0-10 0,-3 2-8 0,0 0-4 16,-2 1 0-16,-1 0-5 16,3 0-3-16,-2-3 0 0,0 0-10 0,2 0 4 0,-1-1 0 15,0-2-3-15,1 0 5 0,0-2-2 16,-1 2-2-16,1-2 3 0,0 0-4 0,0-2-5 16,2 0-13-16,0-3-17 0,0 1-34 0,0-3-43 15,0 1-65-15,0-3-101 0,0-1-270 0,0 1-719 16</inkml:trace>
  <inkml:trace contextRef="#ctx0" brushRef="#br0" timeOffset="268099.1799">14304 8110 1588 0,'0'0'305'0,"0"0"-78"15,0 0-44-15,0 0-19 0,0 0-30 16,0 0-27-16,0 0-23 0,0 0-34 0,0 0-12 0,0 0-11 16,0 0-17-16,0 0 0 0,0 0-4 15,132-46-2-15,-115 44 3 0,-3-1-4 0,0 1-2 16,0 1-3-16,-3 2-11 0,-1-2-11 0,0-1-25 16,-2 2-41-16,-3 0-55 0,3 0-92 15,0 0-163-15,-5 0-391 0,-1 0-406 0</inkml:trace>
  <inkml:trace contextRef="#ctx0" brushRef="#br0" timeOffset="268344.4184">14323 8278 766 0,'0'0'440'0,"0"0"-94"0,0 0-76 16,0 0-22-16,0 0-20 0,0 0-35 15,0 0-33-15,0 0-30 0,0 0-30 16,0 0-27-16,0 0-19 0,0 0-17 0,0 0-10 0,0 0-6 16,52 15-9-16,-44-15 0 0,1 0-3 15,1 0-3-15,1 0 1 0,0-1-5 0,1-1-7 16,2 0-21-16,0-1-41 0,-2 1-65 0,1-2-125 16,-3 1-307-16,-2 1-805 0</inkml:trace>
  <inkml:trace contextRef="#ctx0" brushRef="#br0" timeOffset="268592.6367">14727 8226 1938 0,'0'0'325'0,"0"0"-104"0,0 0-58 16,0 0-20-16,0 0-13 0,0 0-18 0,0 0-33 15,0 0-21-15,0 0-12 0,0 0-10 0,0 0-10 16,0 0-2-16,0 0-7 0,0 0-5 0,62-17-2 16,-52 15-5-16,-5 1-2 0,3-2 0 15,2 1-1-15,0 1 2 0,-1 0-5 16,1-1-7-16,1 2-21 0,-1-1-33 0,-1 1-44 0,1 0-78 16,0 1-144-16,-6-1-477 0,1 0-794 0</inkml:trace>
  <inkml:trace contextRef="#ctx0" brushRef="#br0" timeOffset="268849.0481">14688 8387 1015 0,'0'0'806'0,"0"0"-580"0,0 0-71 15,0 0-32-15,0 0 13 0,0 0 2 0,0 0-12 16,0 0-17-16,0 0-18 0,0 0-16 0,0 0-14 0,0 0-9 15,0 0-7-15,0 0-8 0,42 13-9 16,-31-13-7-16,-1 0-6 0,2-1-4 16,3-1-4-16,-2 0-3 0,2-1 1 0,0-1-5 0,2-1-9 15,-2 0-32-15,5-1-48 0,-2 2-80 16,1-3-173-16,-5 0-600 0,-4 5-662 0</inkml:trace>
  <inkml:trace contextRef="#ctx0" brushRef="#br0" timeOffset="269354.9345">15123 8122 1303 0,'0'0'362'0,"0"0"-119"0,0 0-57 16,0 0-4-16,0 0-5 0,0 0-35 0,0 0-38 15,0 0-24-15,0 0-12 0,0 0-8 16,0 0-2-16,0 0-12 0,0 0-11 0,85-29-5 16,-79 29-9-16,-3 0-2 0,-1 0-4 0,2 0-5 15,-2 3-2-15,0 3-5 0,-2 1 2 16,0 1 1-16,0 1 8 0,-2 3 1 0,-5 0-1 16,-2 3-1-16,-1 1-7 0,-1-3 0 0,0 1 1 15,0-2-1-15,1-2 5 0,1-1-5 16,2-1-2-16,2-2-2 15,2-1-5-15,0-1 3 0,2-2 2 0,1 1-1 0,0-2 4 0,1 0-2 16,5-1 1-16,-1 1 0 16,2-1 3-16,2 0 0 0,0 1 1 0,2-1-3 15,-1 1-3-15,0-1 0 0,2 2 2 16,-2-1-2-16,0 1 2 0,1 0-3 0,-2 1-1 16,-1-1-1-16,-2 2-5 0,1 0 6 0,0 0-1 0,-3 2 2 0,2 1 4 15,-3-1-6-15,0 1 2 0,1 0-3 16,-2 0 2-16,-2 0 2 0,0 0-3 0,0-1 3 15,0 0-4-15,0 0 3 0,-3-2 2 0,-2 2 2 16,2-2 3-16,-3 1-4 0,3-2-2 16,-4 0 1-16,2 1-5 0,-4-1 6 0,0 0-1 15,0 0-2-15,-2-1-5 0,0-1-12 16,-1 1-12-16,-3-2-16 16,3 0-22-16,-1 0-37 0,1 0-64 15,-2 0-123 1,7-1-324-16,1 0-844 0</inkml:trace>
  <inkml:trace contextRef="#ctx0" brushRef="#br0" timeOffset="269797.673">15546 8145 1563 0,'0'0'369'0,"0"0"-135"15,0 0-52-15,0 0-17 0,0 0-7 0,0 0-31 16,0 0-37-16,0 0-19 0,0 0-15 15,0 0-15-15,0 0-6 0,0 0-2 16,0 0-4-16,0 0 2 0,47 68-11 0,-46-59-3 0,1 1-3 16,2 1-4-16,-4 0 3 0,0 3 0 15,0-1-1-15,0 1-1 0,-6-2 0 0,1 2 0 16,-1-2-2-16,-3 1 4 0,0-2-6 0,3-1-1 16,-2-2 0-16,0-1-7 0,-2-1 5 0,1-2 0 15,1 1 1-15,3-3 1 0,-3 0-4 16,4 1 0-16,-1-1-2 0,3-1 0 0,1 0 0 15,1 0-2-15,0-1-2 0,0 1-1 0,0 0 1 16,3-1 2-16,4 2 2 0,3-2 6 16,1 1-3-16,0-1 1 0,6 0-2 0,-2-3-3 15,4 1 4-15,-1-1 1 0,0 0-1 0,-3-1 3 0,2 1-4 16,-3-1-2-16,-2 2 2 0,2 0-2 16,-7-1 3-16,1 1-1 15,-1 1 0-15,-4 0-2 0,3-1 2 0,-4 2 3 16,-2 0 2-16,0 0 5 0,0 0-2 0,0 0-1 15,0 0-4-15,0 0-4 0,-1 0 4 0,-2 0-3 0,-1 0-2 16,2-1-8-16,-2 0-16 0,-1-1-22 0,2-1-42 16,-2 1-93-16,3 1-346 0,2-1-1106 15</inkml:trace>
  <inkml:trace contextRef="#ctx0" brushRef="#br0" timeOffset="271418.9536">17690 7017 1984 0,'0'0'276'0,"0"0"-14"15,0 0-74-15,0 0-9 0,0 0-27 16,0 0-42-16,0 0-36 0,0 0-32 0,0 0-18 16,0 0-18-16,0 0-2 0,0 0 1 0,-44 19 1 15,30 4 2-15,-2 2 1 0,-1 0 0 16,3 1 0-16,1 0 0 0,0 2-3 0,2-2 2 16,1-1-3-16,3-2-2 0,1-3 2 0,5-4-4 15,2-2 4-15,-1-5 2 0,5 0-1 16,2-4 1-16,2-1 2 0,4-2 4 0,4-2 0 0,3 0 1 15,4-8-4-15,5-1-6 16,-1-3-5-16,3-1-12 0,-1-2-20 16,1 0-25-16,-1-2-32 0,0-2-40 0,-3-1-61 0,-2 1-127 15,-6 4-406-15,-7 6-841 0</inkml:trace>
  <inkml:trace contextRef="#ctx0" brushRef="#br0" timeOffset="271669.4526">17803 6847 348 0,'0'0'625'0,"0"0"-46"0,0 0-198 16,0 0-45-16,0 0-60 0,0 0-79 0,0 0-61 0,0 0-47 15,0 0-28-15,0 0-12 0,0 0-11 16,0 0-1-16,0 0-10 0,17-107-7 0,2 98-5 16,2 1-9-16,2-1-1 0,0 2 1 0,0 0-3 15,0 1-1-15,-1 2-2 0,-1 0-4 0,-1 2 0 16,-2 0-3-16,-1 2-3 0,-3 0-17 15,-1 1-27-15,-3 2-44 0,0 3-58 0,-3-1-82 16,-1 5-147-16,-4-3-451 0,-1-3-581 0</inkml:trace>
  <inkml:trace contextRef="#ctx0" brushRef="#br0" timeOffset="271951.0951">17647 7157 1445 0,'0'0'355'16,"0"0"-85"-16,0 0-75 0,0 0-4 16,0 0-4-16,0 0-35 0,0 0-27 0,0 0-21 15,0 0-33-15,0 0-23 0,0 0-17 0,0 0-11 0,129-30-6 16,-105 24-3-16,2-1-3 0,-2 0-3 16,2 2-1-16,-1-4-4 0,1 2-7 15,-1 0-22-15,-1-2-43 0,0-1-67 0,-1 1-130 0,-4 3-328 16,-8 1-967-16</inkml:trace>
  <inkml:trace contextRef="#ctx0" brushRef="#br0" timeOffset="272255.0291">18439 6725 1806 0,'0'0'406'0,"0"0"-115"0,0 0-99 16,0 0-48-16,0 0-35 0,0 0-35 0,0 0-27 15,0 0-13-15,0 0-5 0,0 0-6 0,0 0-5 16,0 0-3-16,0 0-5 0,-116 93-4 0,112-77 0 16,4-4-3-16,-2 3-1 0,4-1 3 0,-2 0-2 15,2 0 0-15,4-3 2 0,2-1 0 16,3 0 2-16,0-3 2 0,4 3-1 0,0-2-1 16,-2 0-1-16,3-1-3 0,-4 0 1 0,1 0-1 15,1 0-1-15,-2 0 2 0,-1 0-1 16,-1-1-2-16,1 0 3 0,-2 1-3 0,0 0 0 15,1-1 1-15,-3 0 0 0,-1 1 1 0,0-2-1 16,-4 1-1-16,0-1 0 0,0-1 1 0,-2 1 0 16,0 1 2-16,-2-2 3 0,-2 2 0 15,-2-2 4-15,-3 3 1 0,0-3 0 0,-1-1 2 16,0 2-2-16,-4-1-3 0,-1 0-2 0,-1-1-2 16,0 0 1-16,-4 0-2 0,2 1 1 15,-3-2-3-15,2 2-2 0,1-3-3 0,0 1-11 0,5-1-13 16,1-1-25-16,4 0-42 0,3 0-83 15,5 0-243-15,0-2-651 0,0 0-502 0</inkml:trace>
  <inkml:trace contextRef="#ctx0" brushRef="#br0" timeOffset="272549.71">18824 6821 2120 0,'0'0'351'0,"0"0"-123"0,0 0-60 16,0 0-24-16,0 0-16 0,0 0-37 0,0 0-30 15,0 0-20-15,0 0-13 0,0 0-10 16,0 0-3-16,0 0-5 0,0 0-1 0,0 0-3 0,102-40-3 16,-90 37-1-16,-2 2 0 15,1 0-3-15,-1 1 1 0,-2 0-1 0,2 0-2 0,-3 0-1 16,0 0-21-16,-2 0-28 0,-1 2-40 15,0 3-65-15,-2-3-81 0,2 3-146 0,-4-2-420 16,0 0-735-16</inkml:trace>
  <inkml:trace contextRef="#ctx0" brushRef="#br0" timeOffset="272786.8865">18817 7002 997 0,'0'0'444'0,"0"0"-123"0,0 0-58 0,0 0 1 0,0 0-8 0,0 0-52 0,0 0-36 16,0 0-35-16,0 0-31 0,0 0-12 0,0 0-21 16,0 0-12-16,0 0-13 0,68 10-14 0,-55-11-10 15,-1 0-7-15,2-2-5 0,1 2-6 0,-1-1 1 16,2 0-10-16,-1-3-26 0,1 1-54 0,0-1-107 16,-2 1-309-16,-6 1-1172 0</inkml:trace>
  <inkml:trace contextRef="#ctx0" brushRef="#br0" timeOffset="277966.4606">19423 6753 0 0,'0'0'365'0,"0"0"201"0,0 0-213 15,0 0-46-15,0 0-55 0,0 0-58 0,0 0-30 16,0 0-32-16,0 0-26 0,0 0-17 0,0 0-18 15,0 0-9-15,0 0-13 0,0 0-12 0,84-117-7 16,-68 108-7-16,-2 0-1 0,2 4-4 16,-2 0-5-16,-2 3-3 0,-1 0-7 0,-1 2-3 15,-1 0-1-15,-2 5-1 0,-2 2 3 0,0 2-1 16,-2 2 0-16,-1 1 4 0,1 4 0 0,-3 1 7 16,-5 2 1-16,-4 1 2 15,-1 0-1-15,-2 1-2 0,-1-4-2 16,-2 1 0-16,3-5-1 0,-1 0 1 0,1-2 0 0,2-3-1 15,4 0-5-15,-2-4 1 0,6-1-3 0,2-2-3 16,0 0 0-16,0-1-6 0,0 0 3 0,5 1 3 16,1-1 5-16,4 1 8 0,1-1-2 0,7 0-1 15,0 0-2-15,1 0-4 0,2 1-1 0,-1 1 0 16,-3-1-1-16,1 0 1 0,-3 2-1 0,-2 2-1 16,-1 0-1-16,-3 2 0 0,-1 0 2 15,1 0-1-15,-4 1 4 0,-1 2-1 0,-1-2-1 16,-1 2 2-16,-2-1-2 0,0 0 7 0,0 1 4 15,-5 1 5-15,-2-3 2 0,0 1 0 0,-2 1-3 16,-1-4-1-16,-1 2-2 16,0-2 1-16,0 0-1 0,-1 0-1 0,-1-3-4 15,0 2 1-15,1-1-2 0,1 0-1 16,-2-2 2-16,-1-1-9 0,2 0-8 0,0-1-13 0,0 0-21 0,2 0-20 16,-1 0-28-16,4-2-40 0,-1-3-107 0,4 0-260 15,2 3-633-15</inkml:trace>
  <inkml:trace contextRef="#ctx0" brushRef="#br0" timeOffset="278449.5506">19994 6652 1693 0,'0'0'352'0,"0"0"-75"16,0 0-82-16,0 0-28 0,0 0-29 0,0 0-35 15,0 0-43-15,0 0-22 0,0 0-16 0,0 0-9 16,0 0-6-16,0 0-1 0,0 0-3 16,0 0-3-16,89-14-3 0,-83 24 5 0,3 1 1 15,-1 2 3-15,-5 1 6 0,0 3-8 0,0 2 3 16,-2 0-1-16,-1 2 2 0,-4 1 3 0,-2 0-2 16,-3 0 1-16,-2 2 1 0,-2-1-1 0,-2-1 3 15,2-2-2 1,-1-3 2-16,1-4-6 0,5-2-2 0,3-4-3 15,1-1-6-15,2-3 4 0,2-2-1 0,0 1 2 16,1-2 7-16,5 0 0 0,3 0 6 0,1 0 3 0,5 1-3 16,1-5 0-16,4 1-4 0,0-3-2 0,0 1-3 15,1-1 1-15,0 2 0 0,-2-1-2 16,-2 1 6-16,-2 1-6 0,0-1 0 0,-2 0-1 16,-3 2-5-16,-2-1 5 0,-2 1 2 0,-1 1 0 15,-2 0 8-15,-3 1-5 0,1 0 0 16,-1 0 3-16,0 0-4 0,0 0 1 0,0 0-2 15,0 0-1-15,0 0-3 0,0 0 1 0,0 0-1 16,0 0 0-16,0 0 1 0,0 0-4 16,0 0-8-16,-1 0-18 0,0 0-42 0,-2 0-82 15,0 0-70-15,0 0-255 0,3 1-774 16</inkml:trace>
  <inkml:trace contextRef="#ctx0" brushRef="#br0" timeOffset="279034.0412">20439 7186 461 0,'0'0'309'0,"0"0"-27"0,0 0-44 0,0 0 14 0,0 0-6 15,0 0-26-15,0 0-29 0,0 0-29 16,0 0-29-16,0 0-25 0,0 0-15 0,0 0-9 16,0 0-10-16,0 0-15 0,39-47-11 0,-39 47-9 0,0 0-6 15,0 0-4-15,-1 4 5 16,-3 2 4-16,0 4 7 0,-3 3 5 0,-3 3-5 0,0 3-8 15,-2 1-11-15,-1 1-4 0,2 1-6 0,0-2-2 16,-1 3 1-16,2-1-4 16,-1 2-3-16,5 0-3 0,0 0 0 0,-1-2-2 15,3-2 0-15,0-1-1 0,4-2-2 0,0-3 3 0,0-2 0 16,1-1 0-16,3-2 2 0,5-2 0 0,-3 0 0 16,4-1 2-16,2-1 0 0,2-3 1 15,1 1-2-15,1-3-2 0,0 0-7 0,0-2-11 16,3-1-17-16,-3-4-21 0,0-2-25 0,2-1-28 15,-1-3-38-15,-1 0-73 0,2-1-158 0,-7 1-469 16,-1 4-723-16</inkml:trace>
  <inkml:trace contextRef="#ctx0" brushRef="#br0" timeOffset="279220.7059">20544 7129 682 0,'0'0'523'0,"0"0"-40"0,0 0-167 0,0 0-50 0,0 0-65 16,0 0-60-16,0 0-33 0,0 0-32 0,0 0-24 16,0 0-21-16,0 0-17 0,0 0-6 15,0 0-4-15,91-93-3 0,-72 90 2 0,-2 1-2 16,0-1-1-16,1 2 1 0,-2 0-5 0,-2 1-5 16,0 0-19-16,-2 0-46 0,-2 0-61 0,0 3-98 15,-3 1-159-15,0-1-409 0,-5-1-434 0</inkml:trace>
  <inkml:trace contextRef="#ctx0" brushRef="#br0" timeOffset="279549.6288">20417 7322 498 0,'0'0'424'0,"0"0"-103"0,0 0-66 0,0 0 8 0,0 0 3 0,0 0-16 16,0 0-36-16,0 0-52 0,0 0-51 15,0 0-39-15,0 0-31 0,0 0-13 0,127-9-8 16,-101 3-8-16,1-1 1 0,2 2-3 0,0-2-1 16,-3 0 0-16,-1 0-9 0,0-1-13 0,-3 1-41 15,1 1-68-15,-3-2-136 0,-6 2-373 16,-5 2-913-16</inkml:trace>
  <inkml:trace contextRef="#ctx0" brushRef="#br0" timeOffset="279750.5096">21008 7131 1951 0,'0'0'389'0,"0"0"-137"0,0 0-80 0,0 0-42 16,0 0-24-16,0 0-29 0,0 0-16 16,0 0-8-16,0 0-1 0,0 0-4 0,0 0-9 0,0 0-4 15,0 0-3-15,0 0-2 0,-17 107-3 0,15-89-3 16,-4 1-2-16,3 1-8 0,-2-1-3 15,-1 1-2-15,0 0-8 0,1 1 4 0,-3-2 0 16,2 0-2-16,1-1 7 0,-1 0-4 0,3-2 0 16,-3 1-1-16,1-4-1 0,1-1-2 0,0-2-4 15,3 0-5-15,-1-2-25 16,-1-2-25-16,0 0-49 0,2-1-87 0,0-1-104 0,0-3-381 16,-1 0-956-16</inkml:trace>
  <inkml:trace contextRef="#ctx0" brushRef="#br0" timeOffset="279982.6458">21027 7121 1816 0,'0'0'369'0,"0"0"-35"0,0 0-116 0,0 0-47 15,0 0-40-15,0 0-36 0,0 0-28 0,0 0-25 16,0 0-12-16,0 0-14 0,0 0-3 0,0 0-1 15,0 0-6-15,0 0 1 0,110-68-2 16,-93 65-1-16,-2 0 0 0,0 2-1 0,-1-1-1 16,-2 1 0-16,0-1-2 0,-3 1 1 0,0 1-1 15,-3 0-1-15,2 0-8 0,-3 0-4 0,0 0-17 16,-2 0-22-16,1 1-26 0,-2 2-44 16,0-1-55-16,-1 1-97 0,-1 0-208 0,0-1-472 15,0 1-202-15</inkml:trace>
  <inkml:trace contextRef="#ctx0" brushRef="#br0" timeOffset="280279.9694">21077 7275 1486 0,'0'0'308'0,"0"0"-99"16,0 0-21-16,0 0 10 0,0 0 9 0,0 0-17 15,0 0-40-15,0 0-30 0,0 0-35 16,0 0-33-16,0 0-15 0,0 0-14 0,0 0-7 16,82 5-5-16,-72-6-1 0,3 0-4 0,-3 0 0 15,0-2 0-15,-2 1-6 0,1 1 4 16,-1-2-1-16,1 0-1 0,0 1 4 0,0 0-4 16,-1-1-1-16,-2 1-4 0,1 0-8 0,-4 0-8 15,3-1-11-15,-5 1-16 0,2 0-22 0,2-1-33 16,-3 1-49-16,1 1-80 0,0 1-175 15,0 0-504-15,-2 0-445 0</inkml:trace>
  <inkml:trace contextRef="#ctx0" brushRef="#br0" timeOffset="280968.9406">21304 7545 1587 0,'0'0'383'0,"0"0"-129"0,0 0-55 16,0 0-11-16,0 0-9 0,0 0-19 0,0 0-39 16,0 0-43-16,0 0-33 0,0 0-23 0,0 0-10 15,0 0-2-15,0 0 1 0,0 0 2 0,32-9-2 16,-23 6 0-16,-3 1-3 15,2 1-4-15,0-1-1 0,0-1-3 0,-2 2 3 16,0-2 0-16,3 1 0 0,-1-1 1 0,-3 1-2 0,3-1-2 16,1 1-3-16,-2 0-1 0,-2-1-6 0,3 2-18 15,-5 0-24-15,4 0-34 0,-4 0-52 16,-1 1-70-16,2-1-127 0,-2 1-277 0,-2 0-350 16,1 0 86-16</inkml:trace>
  <inkml:trace contextRef="#ctx0" brushRef="#br0" timeOffset="281259.5588">21259 7670 436 0,'0'0'568'16,"0"0"-207"-16,0 0-91 0,0 0-44 0,0 0-27 15,0 0-26-15,0 0-32 0,0 0-21 16,0 0-11-16,0 0-7 0,0 0-11 0,0 0-14 0,0 0-19 15,0 0-20-15,26 9-5 0,-17-9-7 16,1-3-2-16,1 1-5 0,-1-2-5 0,2-1-2 0,0 3-5 16,3-3 2-16,-3-1-4 0,-1 1 0 15,1-1-2-15,-1 1-4 0,1 1 2 0,-2-1 1 16,-3 0-2-16,2 2 2 0,-2-1-13 0,-3 2-13 16,0-1-15-16,-1 1-23 0,-1 0-22 15,-2 2-36-15,0 0-56 0,1-2-103 0,-1 2-212 16,0-1-379-16,0 1-104 0</inkml:trace>
  <inkml:trace contextRef="#ctx0" brushRef="#br0" timeOffset="282190.0306">21787 7294 261 0,'0'0'492'0,"0"0"-125"0,0 0-64 15,0 0-8-15,0 0-1 0,0 0-39 16,0 0-44-16,0 0-55 0,0 0-46 0,0 0-21 15,0 0-8-15,0 0-7 0,0 0-3 0,17-11-11 16,-17 11-16-16,0 0-10 0,0 0-11 16,0 0-7-16,0 0-1 0,-1 2-4 0,-1 2 1 15,-1 3 2-15,-1 3-1 0,-3 0 2 16,1 2-2-16,-1 1-2 0,1-1-1 0,0 2-3 16,-2-1-1-16,6 0-2 0,-3 0-1 0,1-2 0 15,3 0-1-15,1-3-2 0,0-2 0 16,1 1 2-16,3-2 1 0,2-2 3 0,2-1 2 15,-1 0-2-15,1-2-1 0,3 0-1 0,0 0-4 16,1-5 1-16,0 0-1 0,-1-1 1 0,0-1-1 16,0-2 1-16,0 1-1 0,-1-2 1 0,0 2 2 15,-1 0-1-15,-1-1 0 0,-2 2 0 0,0 0-3 16,-3 2 4-16,2-1-1 0,-3 2 2 16,-1 3-1-16,-1 1-1 0,0-2-2 0,0 2 0 15,0 0-1-15,0 0 0 0,0 0-3 0,0 2-1 16,0-1 1-16,0 4 3 0,0 1 2 15,0 1 1-15,-1 0 2 0,-1 4-3 0,-3-1-1 0,3 2 2 16,0 0-4-16,-5 0 4 0,5 2 0 16,-4 0 0-16,0 0-1 0,-2 0-12 0,-1-1-20 15,2 1-33-15,-1-1-49 0,1-1-70 16,-3 0-121-16,2-3-323 0,6-3-758 0</inkml:trace>
  <inkml:trace contextRef="#ctx0" brushRef="#br0" timeOffset="282639.8947">22084 7290 1304 0,'0'0'832'0,"0"0"-567"0,0 0-126 15,0 0-47-15,0 0-1 0,0 0 20 0,0 0-3 16,0 0-19-16,0 0-25 0,0 0-27 0,0 0-14 15,0 0-5-15,0 0-4 0,0 0-2 16,-22 81-1-16,19-70-1 0,2 1-1 0,-1-2-1 16,2 0-2-16,0-2 0 0,0 0-2 0,0-2 0 15,2-2 0-15,5-1-1 0,-2-1-1 16,3-1-1-16,1-1-1 0,2 0-1 0,-2 0-3 16,1-4 0-16,0-2-1 0,0 1-1 0,0-2 1 15,-1-1 1-15,2 0 2 0,-2 0 3 16,0 1 0-16,2-1 1 15,-3 1-2-15,-1 0 0 0,3 1 1 16,-2 2 3-16,-4-1 6 16,3 3 4-16,-5 0 7 0,2 1 5 0,-3 1 1 0,-1 0 1 0,0 0-1 0,0 0-3 15,0 0-2-15,0 0-7 0,0 0-6 0,0 0-5 0,0 1-2 16,0 3-2-16,0 2 3 0,0 2 3 0,-4 1-2 16,1 2 0-16,2 2 1 0,-5 1 0 0,3 1 1 15,-2-1-2-15,1 2-1 16,0-1-1-16,-3 1-2 0,1 1 0 0,0 0-13 15,-2-1-22-15,0 0-33 0,0 0-49 0,1-1-99 16,0-3-271-16,3-7-816 0</inkml:trace>
  <inkml:trace contextRef="#ctx0" brushRef="#br0" timeOffset="286788.7447">18333 2276 216 0,'0'0'545'0,"0"0"-85"16,0 0-78-16,0 0-49 0,0 0-53 0,0 0-50 15,0 0-57-15,0 0-45 0,0 0-41 0,0 0-36 16,0 0-29-16,0 0-17 0,3-28-6 16,-5 37 5-16,-2 4 6 0,0 2 6 0,-3 1-2 15,2 1-2-15,-3 2-2 0,1-1-1 0,1 4 5 16,-2 0 4-16,-1 2 0 0,-1-1 2 0,3-2-7 15,0 3-2-15,-2-3-3 0,2-2 0 0,3-1 0 16,-2-1-1-16,3-3 0 0,-1-2-2 16,0-1-2-16,4-2 2 0,0-2 0 0,0-3-1 15,4 0 3-15,2-1-1 0,0 0 4 16,1-2 5-16,4 0 3 0,2 1 3 0,1-2-3 16,7-4-2-16,2-2-5 0,2-1-2 15,-1-1-3-15,1-3-6 0,-2 1-1 0,1-3-9 0,-6 2-7 16,4-1-8-16,-3-3-15 0,-2 0-9 15,-3-1-14-15,1 1-20 0,-7-1-26 0,2 2-44 16,-3 1-87-16,-1-1-152 0,-4 0-313 16,-1 3-282-16,0 4 584 0</inkml:trace>
  <inkml:trace contextRef="#ctx0" brushRef="#br0" timeOffset="287080.179">18361 2191 0 0,'0'0'451'15,"0"0"77"-15,0 0-141 0,0 0-67 0,0 0-66 16,0 0-40-16,0 0-46 0,0 0-38 16,0 0-35-16,0 0-21 0,0 0-16 0,0 0-16 0,0 0-6 15,0 0-16-15,105-90-5 0,-85 85-8 16,2 1 0-16,-2 0-3 0,0 1-2 16,0 1 3-16,-3 0-6 0,1 3 1 0,-2-1 3 0,-3 0-7 15,-3 0-2-15,2 0-21 0,-6 1-31 0,-2 4-38 16,-2-1-61-16,0 3-72 0,-2 1-103 15,0 0-267-15,-3-1-306 0,0-2 499 0</inkml:trace>
  <inkml:trace contextRef="#ctx0" brushRef="#br0" timeOffset="287293.6058">18290 2514 1063 0,'0'0'431'15,"0"0"-113"-15,0 0-57 0,0 0-47 16,0 0-36-16,0 0-39 0,0 0-33 0,0 0-23 16,0 0-21-16,0 0-6 0,0 0-15 0,119-39-12 15,-92 30-5-15,-4 0-12 0,4 1-2 0,-3 2-4 0,-1-2 0 16,1 3-3-16,-3-1 0 0,-1 1-1 16,-3 3-10-16,0-3-11 0,1 0-37 0,-4 1-63 15,1 0-107-15,-2-2-233 0,-3 1-566 0,-1 4-110 16</inkml:trace>
  <inkml:trace contextRef="#ctx0" brushRef="#br0" timeOffset="287695.6898">18985 2138 1518 0,'0'0'263'15,"0"0"-16"-15,0 0-14 0,0 0-11 0,0 0-33 16,0 0-65-16,0 0-45 0,0 0-35 0,0 0-30 16,0 0-7-16,0 0-5 0,0 0-3 0,0 0 2 15,-55 29 3-15,45-16 5 0,0-3-3 0,3 3 2 16,0-1-5-16,0 1-3 0,3 0 2 16,1-1-4-16,3 1 5 0,0 1-2 0,0-4-2 15,3-1 6-15,3 2-5 0,2 0 3 16,1 1 3-16,1-1-3 0,1-2 6 0,0 2-2 0,-1-2-2 15,3-1-5-15,-3 0-4 0,0 1-1 16,1-3 1-16,0 2 6 0,0-1 5 16,0 1 4-16,2 0 1 15,-2 0-4-15,-1-2 0 0,-1 0-3 0,-1-1-2 16,-1 1 4-16,-4-1-6 0,0 1 0 16,-1-2 1-16,-2 2-2 0,0-1 1 0,0-2 2 0,0 2 2 0,-2-2 4 15,-2 0 3-15,-2 0 2 0,-5 1 1 0,1-1 3 16,0 0-4-16,-3-1-3 0,1 1 0 0,1-1-7 15,-1-1 5-15,4-1-3 0,-2 0 1 16,3 0 4-16,0 0-7 0,2 0 0 0,0-1-7 0,2-1-8 16,-1-2-8-16,1 1-13 0,1 0-22 15,0-2-35-15,1 1-46 16,1-1-81-16,0-1-182 0,0 0-483 0,0 3-506 0</inkml:trace>
  <inkml:trace contextRef="#ctx0" brushRef="#br0" timeOffset="288006.6526">19382 2305 1011 0,'0'0'712'0,"0"0"-372"0,0 0-57 16,0 0-42-16,0 0-30 0,0 0-55 0,0 0-50 15,0 0-33-15,0 0-28 0,0 0-9 0,0 0-13 16,0 0-4-16,0 0-1 0,0 0-8 0,41-36 1 15,-33 33-8-15,1 0-2 0,0 0 0 16,3 1-2-16,-2 0 2 0,1 1 0 0,-1-1 1 16,0 1-3-16,0 1 0 0,-2 0 0 0,0 0-2 15,-1 0-2-15,1 0-7 0,-2 0-14 16,-1 0-25-16,-1 4-25 0,-2-1-23 0,0 1-27 16,-2 0-31-16,0 1-43 0,-2 3-93 0,-3-2-240 15,0 1-398-15,3-2 143 0</inkml:trace>
  <inkml:trace contextRef="#ctx0" brushRef="#br0" timeOffset="288300.6328">19334 2451 0 0,'0'0'400'0,"0"0"-50"0,0 0-11 0,0 0-7 0,0 0-25 0,0 0-78 0,0 0-74 0,0 0-18 15,0 0 16-15,0 0 9 0,0 0 10 0,0 0-12 16,0 0-51-16,43 18-39 0,-29-17-17 0,0 0-6 15,-2 0-8-15,6-1-9 0,-2 0-10 0,0-2-7 16,1-1-3-16,0 0-2 0,1 1 0 16,0 0-3-16,-1-3-1 0,-2 2 2 0,1-1-2 15,-3 0 1-15,-2 0-1 0,-1 1-3 0,-3 0 3 16,-2 2-2-16,1 0 3 0,-3 0 0 16,-2 0 1-16,0 1 0 0,-1-2 0 0,0 1-1 15,0 1-1-15,0 0 2 0,0 0-2 0,0 0-4 16,0 0-4-16,0 0-10 0,0 0-10 15,-1 0-14-15,0 0-19 0,0 0-33 0,-1-1-49 16,1 1-105-16,0 0-139 0,0 0-591 0,1 0-444 0</inkml:trace>
  <inkml:trace contextRef="#ctx0" brushRef="#br0" timeOffset="291341.5342">19991 2007 0 0,'0'0'0'0,"0"0"363"0,0 0 70 16,0 0-34-16,0 0-79 0,0 0-50 15,0 0-48-15,0 0-26 0,0 0-27 0,0 0-37 16,0 0-27-16,0 0-33 0,0 0-26 15,0 0-22-15,3-18-13 0,-3 18-16 0,0 2-9 16,0 3 3-16,0 1 1 0,0 4 12 0,1 3 12 0,-1 1 1 16,0 4 10-16,0 1-2 0,0 1-5 15,1 0-2-15,-1 2-9 0,0-3 2 0,0 1-2 16,0-1 2-16,4-2 0 0,1-3-4 16,-3-2 1-16,3-2-3 0,0-3 1 0,2-3 3 15,-3 0 5-15,4-2 7 0,-3-1 6 0,0-1 8 16,1 0 6-16,-1-2 5 15,5-3 10-15,-1-3-6 0,1 0-7 0,2 0-8 16,-1-2-16-16,-1-2 0 16,1 1-3-16,-2-1-3 0,0 1 5 0,-3 1-7 0,0-2 2 15,0 2 7-15,-4-2-2 0,3 2 1 0,0-1-1 16,-3 2-8-16,4 1-2 0,-3 0 5 16,-1 2 2-16,1 3 1 0,-2-1 2 0,-1 3-3 15,2 0-4-15,-2 1 0 0,0 0-9 0,0 0-2 0,0 0-10 16,0 2-11-16,0 4 0 0,0 0 4 0,0 3 10 0,-2 3 10 15,1 0 5-15,-2 2-7 0,2 1-2 16,1 0 0-16,-1 0-8 0,0 2 12 16,-1-2 0-16,-1 3 1 0,0-1 9 0,2 0-10 15,0-1 0-15,1 1-6 0,0-2-21 0,0-1-20 16,0 0-38-16,0-3-42 0,0 1-80 0,0 0-101 16,0-2-231-16,0-3-574 0,0-4 134 0</inkml:trace>
  <inkml:trace contextRef="#ctx0" brushRef="#br0" timeOffset="291720.9439">20544 2104 1256 0,'0'0'359'16,"0"0"-36"-16,0 0-39 0,0 0-50 0,0 0-57 15,0 0-59-15,0 0-49 16,0 0-32-16,0 0-19 0,0 0-10 0,0 0 2 0,0 0-4 15,0 0-2-15,0 0 4 0,-75 70 6 0,69-51 2 16,4-2-2-16,-2 3-2 0,1-5-8 0,1 2-1 16,2-1 6-16,0-1-5 15,1-3 2-15,6-2 5 0,0 0-2 0,0-3 9 0,3-2 2 16,2-3 1-16,3 0 4 0,-3-2 0 16,5 0 2-16,-2-1 1 15,3-5-1-15,-2-2-4 0,0-3-5 0,0 0 1 0,-2-2-6 16,-3 0 7-16,0-1 0 0,-3-1-3 0,-3-2 2 15,0 3-7-15,-3-1 2 0,-1-1 0 0,-1 1-2 16,-1-1 5-16,1 1-8 0,-2 0-1 0,-5 2-1 16,-1 2-7-16,-2 0 3 0,-5 2-5 15,0 1 0-15,-2 2-4 0,-3 2-3 0,1 3-1 16,-2 0-8-16,0 1-7 0,1 3-27 0,1 5-46 0,4 1-81 16,3 4-188-16,4-5-627 0,3-1-650 15</inkml:trace>
  <inkml:trace contextRef="#ctx0" brushRef="#br0" timeOffset="292201.902">20389 2730 1054 0,'0'0'390'0,"0"0"-81"0,0 0-42 16,0 0-12-16,0 0-52 0,0 0-47 0,0 0-54 16,0 0-32-16,0 0-27 0,0 0-18 15,0 0-11-15,0 0 5 0,0 0 2 16,-24 25 7-16,14-10 2 0,-2 3-9 0,0-1-2 16,1 0-4-16,1 0 0 0,0 1-2 0,2-2-5 15,4-1 2-15,-3-3-2 0,3 1-1 0,1-2-1 16,1 1-3-16,2-2 0 0,0 0 0 0,3 0 1 15,3-3 2-15,3 0 1 0,2-2-1 0,3-1 2 16,1-2-6-16,5-2-7 0,-1 2-10 0,3-4-30 16,-1-4-31-1,2 1-48-15,0-3-59 0,1-1-101 0,-3-2-248 0,-3 2-423 16,-6 3 24-16</inkml:trace>
  <inkml:trace contextRef="#ctx0" brushRef="#br0" timeOffset="292510.5104">20478 2632 0 0,'0'0'605'0,"0"0"-67"0,0 0-132 0,0 0-106 0,0 0-30 16,0 0-27-16,0 0-47 0,0 0-38 16,0 0-47-16,0 0-40 0,0 0-31 0,0 0-18 15,0 0-8-15,0 0-3 0,5-52 1 0,6 47-2 16,8 1 1-16,1-1 1 0,1-1-3 15,5 1 0-15,-1-1-6 0,-2 5-4 0,1-4-1 16,-3 1-1-16,0 0-3 0,-3 2-6 0,-2 1-17 16,2 0-28-16,-6 1-40 0,-1-1-56 15,0 1-60-15,-3 0-90 0,-4 1-166 0,-1 2-350 16,-2 0-68-16</inkml:trace>
  <inkml:trace contextRef="#ctx0" brushRef="#br0" timeOffset="292727.2326">20391 2813 360 0,'0'0'566'0,"0"0"-451"0,0 0-9 0,0 0 64 16,0 0 25-16,0 0 48 0,0 0 1 16,0 0-37-16,0 0-30 0,0 0-52 0,0 0-33 15,0 0-32-15,0 0-19 0,0 0-12 0,113-4-11 16,-89 1-6-16,0-2-5 0,2 2-5 0,1-1-14 15,-1-3-30-15,1 0-63 0,1 0-122 16,-9 2-320-16,-6 0-662 0</inkml:trace>
  <inkml:trace contextRef="#ctx0" brushRef="#br0" timeOffset="292973.0702">21113 2560 1695 0,'0'0'348'0,"0"0"-56"0,0 0-39 0,0 0-35 16,0 0-54-16,0 0-43 0,0 0-47 15,0 0-35-15,0 0-27 0,0 0-7 0,0 0-4 16,0 0 0-16,0 0 4 0,0 0-1 0,-11 17 0 16,9-7 1-16,-3 2-3 0,2 1 8 15,-4 1 7-15,2 0 2 0,-2 2 0 0,3 1-3 0,-3-2-8 16,-1 2 2-16,3-1 3 0,-3 0-4 0,3 1 2 15,-1 0-3-15,-1 0-7 0,2-2 2 16,-1-2 2-16,3-1 0 0,-1-1 3 0,0 1-3 16,0-3-3-16,1 0 1 0,0-1-1 15,2 0 1-15,0-2 2 0,-3-1-4 0,2-1-4 0,2 0-8 16,-1-1-19-16,1 0-21 0,-1 1-58 0,0-1-42 16,1-1-85-16,-1-1-217 0,0 0-619 15,-1-1-238-15</inkml:trace>
  <inkml:trace contextRef="#ctx0" brushRef="#br0" timeOffset="293299.3661">21172 2551 1545 0,'0'0'372'0,"0"0"-37"0,0 0-42 16,0 0-68-16,0 0-41 0,0 0-53 15,0 0-37-15,0 0-39 0,0 0-32 0,0 0-9 16,0 0-5-16,0 0-1 0,0 0 5 0,0 0-5 16,62-63-4-16,-50 57 2 0,5 2-5 0,-2-2 3 15,4 1-1-15,0 2-1 0,-1-1-4 0,-3 3 0 16,3-3 2-16,-3 2 0 16,0 0 3-16,-2 2-2 0,0-2-5 0,-1 1 0 15,-5 1-6-15,-1 0-2 0,2 0-3 0,-6 0-7 16,0 0-14-16,-1 0-20 0,-1 0-23 0,0 0-31 0,0 0-31 15,0 0-7-15,-2 3-43 0,0 0-90 16,-2 0-285-16,0 0-472 0</inkml:trace>
  <inkml:trace contextRef="#ctx0" brushRef="#br0" timeOffset="293709.96">21175 2741 1167 0,'0'0'404'0,"0"0"-262"15,0 0-25-15,0 0 32 0,0 0-14 0,0 0-11 16,0 0-38-16,0 0-44 0,0 0-21 16,0 0 19-16,0 0 34 0,0 0 22 0,0 0 15 15,0 0-16-15,37 19-22 0,-27-19-12 0,2 2-7 16,0-2-10-16,4 0-5 0,-1 0-6 0,3 0-5 15,0-2-5-15,-2-1-6 0,1 1-9 16,-1 0-3-16,-2-1-1 0,-3 1 1 0,0 0 2 16,-2 0 1-16,-1 0-1 0,-5-1-3 0,4 2 0 15,-5 1 1-15,-1 0 4 0,-1-1 5 0,1 1-2 16,-1 0 3-16,0 0-3 0,0 0-3 16,0 0-1-16,0 0 0 0,0 0-4 0,0 0-1 15,0 0-2-15,-1 0-3 0,1 0 0 0,0 0-1 16,0 0 0-16,0 0 2 0,0 0-2 15,0 0 0-15,0 0-1 0,0 0-4 0,0 0 0 16,0 0-7-16,0 0-11 0,0 0-11 0,0-1-18 16,0 0-27-16,0 1-47 0,0 0-101 15,-1-2-255-15,1 1-552 0,0 0-157 0</inkml:trace>
  <inkml:trace contextRef="#ctx0" brushRef="#br0" timeOffset="294172.8082">21883 2602 1936 0,'0'0'187'0,"0"0"-58"0,0 0-3 0,0 0 13 15,0 0 26-15,0 0-14 0,0 0-21 0,0 0-37 16,0 0-28-16,0 0-13 0,0 0-15 16,0 0-5-16,0 0-2 0,0 0 0 0,2 3 3 15,-2-3-2-15,1 0-3 0,1 0-3 16,0 0-5-16,0-2 2 0,1 0-6 0,2-1-2 16,2-2-4-16,8-1-7 0,-1 0 1 15,4 1-4-15,-4-1-1 0,5 2 1 0,-5 0-2 0,2 1 2 16,-2 1-3-16,0 0-3 15,-4 0-6-15,0 0-14 0,0 0-18 0,-3 2-25 16,0 0-30-16,0 0-32 0,-3 0-56 16,2 0-92-16,-2 4-159 0,-1-1-496 0,-1 0-343 0</inkml:trace>
  <inkml:trace contextRef="#ctx0" brushRef="#br0" timeOffset="294452.646">21773 2791 1499 0,'0'0'281'0,"0"0"-125"0,0 0-21 0,0 0 15 15,0 0 31-15,0 0-8 0,0 0-39 0,0 0-45 16,0 0-32-16,0 0-22 0,0 0-9 0,0 0-5 16,0 0-4-16,132-31-2 0,-112 25-5 15,0 0-2-15,1 0-4 0,0-3-1 0,1 1 1 16,2-1-15-16,-2 2-29 0,-1-1-60 0,-1-1-114 15,1 0-233-15,-7 2-583 0,-5 4-126 0</inkml:trace>
  <inkml:trace contextRef="#ctx0" brushRef="#br0" timeOffset="294828.514">22401 2433 1181 0,'0'0'582'0,"0"0"-207"0,0 0-87 16,0 0-67-16,0 0-41 0,0 0-55 0,0 0-51 0,0 0-33 16,0 0-26-16,0 0-10 0,0 0-1 15,0 0 2-15,0 0 4 0,-32 53-4 0,25-36-1 16,0-2 1-16,4 0-6 0,0 0 7 0,-1-1-1 16,4-1-2-16,0-2 4 0,0-2-6 0,6 1-1 15,1-3 0-15,-2-3-7 0,4 1 6 16,2-3-2-16,-1 1 0 0,0-2 2 0,6-1 1 15,-2 0 4-15,6 0 1 0,-1-4 3 0,0-3-2 16,-3 0 0-16,2-1 4 0,-2-1-5 0,-2-1 5 16,-1 2-3-16,2-2-5 0,-3 0 8 15,-2 2 4-15,-3 0 6 0,-2-2 2 0,3 3-5 16,-5 2-1-16,2-3 3 0,-3 5 4 16,-1 0 5-16,0 2-2 0,-1 1-5 0,0 0-9 15,0 0-2-15,0 0-11 0,0 1-6 0,0 2-7 16,-1 1-7-16,-1 3 10 0,-3 1 4 0,2 1 7 15,0 4 6-15,-5 1-5 0,-1 2 2 16,0 1 0-16,-2 0 0 0,1 1 0 16,0 0-8-16,-2-1-17 0,2 2-21 15,1-5-28-15,-2 3-46 0,3-2-66 16,3-2-119-16,-1-3-239 0,5-2-548 16,0-5 13-16</inkml:trace>
  <inkml:trace contextRef="#ctx0" brushRef="#br0" timeOffset="295349.0495">22851 2402 1844 0,'0'0'262'16,"0"0"-10"-16,0 0-7 0,0 0-42 0,0 0-30 15,0 0-60-15,0 0-48 0,0 0-31 16,0 0-30-16,0 0-9 0,0 0-10 0,0 0-8 0,0 0-3 15,0 0 10-15,6 15 14 0,-1-6 11 0,4 2 15 16,1 0-10-16,0 1-4 0,1 0-2 16,-1 1-7-16,1 0 4 0,0-1 0 0,-1 1-2 15,0-2 7-15,1 1-8 0,-1-1 0 16,-1 0 1-16,1-1-7 0,-2 1 8 16,-2 0-2-16,-2-2-1 0,-2 1 3 0,2-3-4 15,-3 0-1-15,0 0 0 0,-1 1 2 0,0-1-2 0,-5-2 0 16,2 3 1-16,-4-1-7 0,2-2 7 15,-4-1-4-15,-1 0 0 0,-1-3 4 0,-1 1-9 16,1-1-2-16,-3-1-2 0,2-1-9 16,1 1 0-16,0-3-2 0,0-1 1 0,2-2 6 0,2-1 8 15,5-1 3-15,1-1-8 16,1-1-15-16,2-2-10 0,7-1 0 0,1-4 16 16,2 0 19-16,4-2 15 0,-1 1 5 0,4-6 5 0,1 1 12 15,1-1-2-15,0 0 14 0,4 2-4 16,-2 0-13-16,-2 1 4 0,-2 5-1 0,-4 1 26 15,-2 3 12-15,-6 2 0 0,1 1-12 0,0 0-20 16,-6 1-7-16,4 0-1 0,-4 2 1 0,-2 0 1 16,0 2-10-16,0-1 1 0,0 1-6 15,-6-2-8-15,3 2 1 0,-5 0-9 16,-1 1-6-16,-1 2-3 0,-2 1-4 0,-7 0 3 16,-3 0-1-16,-2 7-12 0,-3 3-26 0,-3 1-60 15,1 4-129-15,9-3-573 0,8-2-937 0</inkml:trace>
  <inkml:trace contextRef="#ctx0" brushRef="#br0" timeOffset="297064.5671">23502 3893 0 0,'0'0'0'0,"0"0"0"0,0 0 0 16,0 0 0-16,0 0 0 0,0 0 0 16,0 0 420-16,0 0-52 0,0 0-39 15,0 0-84-15,0 0-68 0,0 0-7 0,4-102 4 0,-3 95 6 16,1 0 23-16,-1 2 33 16,-1 1-37-16,1 2-60 0,-1-1-43 0,0 2-19 0,0 1 5 0,0 0-14 15,0 0-25-15,0 0-13 0,0 0-19 16,-1 2-15-16,1 0-8 0,-2-1-9 0,0 4-5 15,-3 0 14-15,0 6 4 0,-4 4 6 0,-2 2 15 16,1 2-6-16,-6 5 5 0,3 2 23 16,-4 2-4-16,3 0-1 15,-1-1-4-15,3-3-23 0,3-4-1 0,0-2 1 16,3-2-2-16,-1-3-2 0,5-3-7 16,0-3-7-16,1-1-3 0,1-1 2 0,0-1 5 15,0 0 8-15,0 0 1 0,2 1 4 16,1 0 0-16,2-1 2 0,0 0 2 0,4-1 4 0,-1-1 1 0,3-2 3 15,2 0-2-15,6 0-6 0,3-2-4 0,5-5-6 0,2-1-10 0,2-2-13 16,0-2-22-16,-1-1-28 16,-4 2-15-16,2-3-27 0,-6-1-17 15,0 0-21-15,1-2-95 0,-8 1-196 0,-3 3-469 0,-3 4-111 0</inkml:trace>
  <inkml:trace contextRef="#ctx0" brushRef="#br0" timeOffset="297322.5717">23629 3641 515 0,'0'0'513'0,"0"0"-99"15,0 0-88-15,0 0-49 0,0 0-90 0,0 0-65 16,0 0-41-16,0 0-14 0,0 0-10 0,0 0-6 16,0 0-3-16,0 0-7 0,0 0-9 0,112-79-8 15,-89 72-11-15,-1 0-4 0,0 1 2 16,2 1-4-16,-3 2 2 0,-4-1-4 0,0 1-7 15,-2 0-1-15,-2 2-13 0,-3 0-22 0,-1 1-32 16,-4 0-55-16,3 0-69 0,-5 3-103 16,2 2-204-16,-4 0-375 0,-1-2 189 0</inkml:trace>
  <inkml:trace contextRef="#ctx0" brushRef="#br0" timeOffset="297590.4185">23472 3927 454 0,'0'0'559'0,"0"0"-398"0,0 0-27 15,0 0 89-15,0 0 24 0,0 0 14 16,0 0-30-16,0 0-75 0,0 0-38 0,0 0-22 0,0 0-18 16,132-21-34-16,-104 15-25 0,-1-1-8 15,-2 2-1-15,3-1-2 0,-3-1-2 0,2 0-1 0,-4 2-8 16,2-1-11-16,-3 0-24 0,-2 0-36 15,-6 0-47-15,3-1-88 0,-4 2-181 16,-3 1-480-16,-1 0-232 0</inkml:trace>
  <inkml:trace contextRef="#ctx0" brushRef="#br0" timeOffset="297994.3233">24395 3507 1752 0,'0'0'441'0,"0"0"-205"0,0 0-17 0,0 0-19 16,0 0-41-16,0 0-34 0,0 0-42 16,0 0-30-16,0 0-16 0,0 0-15 0,0 0-11 15,0 0-8-15,0 0-4 0,0 0 1 0,-22 9-3 0,14-6-3 16,-1 3-4-16,3 3 1 0,-4 1 5 15,1 1 10-15,1 1 3 0,-2-1-10 16,7-1-26-16,-2-5-10 0,4 2-1 0,1 0 0 16,0 0 11-16,0 2 6 0,0 3 15 0,6 1 30 0,-1 0 17 15,3 2 4-15,1-1-15 16,1-3-19-16,1 1-4 0,0-2 0 0,3 1-2 0,-2-2-1 16,-2-1-1-16,1-1-1 0,-3-1 1 0,0-1-3 15,0 0-2-15,0 0 2 0,-4-2-3 16,2 0 2-16,-3 1 0 0,-2-1-2 0,1 1 0 15,-2-2-1-15,0 0 1 0,0 2 0 16,0-2 2-16,-2 1-1 0,0 0 0 0,-2-1-1 16,-3 2 2-16,-2-1 1 0,-1 0 1 15,0 0-1-15,-2 0-2 0,1-1-1 0,-1-2-4 16,-2 2-5-16,2-2-7 0,1 0-13 0,0 0-19 16,2-2-31-16,-1-3-39 0,7 1-41 0,-2-2-65 15,4-2-127-15,0-1-298 0,2 1-358 16,4 4 465-16</inkml:trace>
  <inkml:trace contextRef="#ctx0" brushRef="#br0" timeOffset="298299.0974">24761 3518 465 0,'0'0'797'0,"0"0"-424"0,0 0-111 0,0 0-34 15,0 0-18-15,0 0-22 0,0 0-40 16,0 0-51-16,0 0-23 0,0 0-16 0,0 0-33 15,0 0-12-15,0 0-5 0,119-33-1 0,-106 32 1 16,2-3-4-16,-2 2-1 0,0 0 0 0,-3 2-5 16,2-1-4-16,-3 1-11 0,0 0-20 15,-3 0-21-15,-2 0-26 0,1 1-39 0,-3 1-58 16,1 0-110-16,-2 2-194 0,-1-3-388 0,0 2 59 0</inkml:trace>
  <inkml:trace contextRef="#ctx0" brushRef="#br0" timeOffset="298545.4283">24645 3775 898 0,'0'0'789'0,"0"0"-756"0,0 0 27 0,0 0 51 0,0 0 42 15,0 0-16-15,0 0-40 0,0 0-38 0,0 0-21 16,135-22-17-16,-103 13-24 0,1 0-53 15,2-2-63-15,1 0-105 0,1-1-117 0,4 0-133 16,-13 3-311-16,-10 2 391 0</inkml:trace>
  <inkml:trace contextRef="#ctx0" brushRef="#br0" timeOffset="298826.8926">25322 3449 483 0,'0'0'745'0,"0"0"-229"0,0 0-95 0,0 0-66 15,0 0-82-15,0 0-31 0,0 0-72 16,0 0-74-16,0 0-33 0,0 0-24 0,0 0-21 15,0 0-12-15,0 0-11 0,0 0-8 0,10-27 0 16,-15 33 5-16,-3 7 11 0,2 1 9 0,-1 4 1 16,0-2-3-16,3 0-5 0,0 0-1 15,2-1-3-15,2 0-3 0,2 1 0 0,2-2-3 16,3-2-2-16,1 0-6 0,2-4-1 0,5-2 2 16,-4-2-1-16,0-2 2 0,1-2-10 0,-1 0 1 15,-1-1 8-15,3-5 5 0,1-1 13 16,0 0 1-16,-1-4-4 0,3 0 2 0,-1-1-4 0,1-1 2 15,-2 1 2-15,1-1 0 0,-2-1 4 16,1 2-2-16,0 0 0 0,-3 2 2 0,0-1 7 16,-4 1 3-16,-3 3 5 0,3 0 4 0,-4 3-1 15,-1 0 5-15,2 3 0 0,-4 1-2 16,0 0-8-16,0 0-7 0,0 0-7 0,0 0-7 16,0 0-8-16,0 0-8 0,-3 3-13 15,2 3 8-15,1 2 9 0,-2 4 8 0,2 1 13 0,-1 1-11 16,-2 2-2-16,-1 0 3 0,0 1 2 15,-1 4 5-15,-1 1-4 0,-2 1-19 0,4-3-34 16,-2 2-71-16,-1-2-86 0,2-2-82 0,3-5-311 16,-2-5-1020-16</inkml:trace>
  <inkml:trace contextRef="#ctx0" brushRef="#br0" timeOffset="299412.4506">25849 3323 789 0,'0'0'872'0,"0"0"-631"16,0 0 27-16,0 0 7 0,0 0-36 16,0 0-58-16,0 0-48 0,0 0-55 0,0 0-41 15,0 0-26-15,0 0-14 0,0 0-4 0,0 0-6 16,0 0 4-16,-3-17 4 0,3 20 3 15,0 2 9-15,0-1-1 0,0 3 0 0,1 0-2 16,1 0-1-16,0 0 4 0,2 2-2 0,-1 0 2 16,4 2 3-16,-1 0-1 0,3 1 4 0,0-1-2 15,0 1-1-15,1-1-5 0,1 0-4 16,-1 2-1-16,2 1-3 0,3 1 5 0,-4 0 1 16,2-1 3-16,-1 0 5 0,-1 1-4 15,0-3-2-15,-3 0-4 0,-2-2-6 0,-1 1 4 16,-2-3-2-16,-1 1 1 0,1 0 3 0,-3 0 0 15,0 2 1-15,0-2-3 0,0 1 3 0,-4-2-5 16,-1 0-8-16,1-1-1 0,-2-1-8 16,1-1 7-16,0-2 7 0,-2-1 2 0,1-1 3 15,-1-1-3-15,1 0 0 0,-1 0-1 16,-1 0 1-16,-1 0 2 0,0-4-2 0,1-1 1 0,1-2 4 16,0 0-2-16,2-1 2 15,1-2-2-15,1-1-7 0,2-5-17 0,1 0-10 16,0-2-3-16,5 0 1 0,1-4 30 0,4 2 7 0,4 0 7 15,1-2 8-15,0 2-14 0,2-1 3 16,5 3 5-16,-7 1 11 0,1-1 11 0,-2 1 2 16,-2 0 0-16,-1 0-10 0,1-1 0 0,-2 1 1 15,-1 2-2-15,0-1-2 0,0 1-6 0,-3 2-2 16,-1 2 9-16,-4 3 1 0,0 2 9 16,-1-1-3-16,0 2-3 0,-2-1-1 0,-3 3-10 15,1 0-1-15,-3 0-3 0,0 0-5 0,-2 2-1 16,-1-1-5-16,-4 2 0 0,1 0-3 0,-4 0 2 15,1 3 1-15,-2 2-3 0,1 0 7 16,0 1-9-16,0 2-9 0,-1 3-36 0,2 0-72 16,2 3-130-16,2-5-654 0,5-2-788 0</inkml:trace>
  <inkml:trace contextRef="#ctx0" brushRef="#br0" timeOffset="300438.8368">23613 4339 12 0,'0'0'623'0,"0"0"-106"0,0 0-110 15,0 0-65-15,0 0-94 0,0 0-90 16,0 0-65-16,0 0-41 0,0 0-21 0,0 0-10 16,0 0-5-16,0 0 18 0,-61 59 12 0,49-43-3 15,0 4 21-15,1-1-7 0,-3 2-14 0,4 0-6 16,3 0-18-16,-2-1-4 0,2 0 0 0,4-1-1 16,-2-2-6-16,3 0-3 0,1-1 9 15,1-4 5-15,1 1-1 0,-1-3-6 16,7-1-10-16,1 0 1 0,3-3 7 0,2-2 11 0,5-1 5 15,2-1 3-15,4-2-1 16,4 0-11-16,-2-5-10 16,3-2-16-16,0-1-21 0,-2-2-21 0,-4-3-19 0,1 0-30 15,1 0-36-15,-2-4-65 16,-3 1-114-16,-2 4-303 0,-10 4-634 0</inkml:trace>
  <inkml:trace contextRef="#ctx0" brushRef="#br0" timeOffset="300689.4226">23704 4236 237 0,'0'0'567'0,"0"0"-103"16,0 0-17-16,0 0-106 0,0 0-65 15,0 0-78-15,0 0-81 0,0 0-43 0,0 0-29 16,0 0-28-16,0 0-25 0,0 0-10 0,0 0 3 16,0 0 7-16,16-22 23 0,0 19 9 0,4-1-3 15,5 0-3-15,-1 1-14 0,-1-1-5 0,3 2-6 16,-4 1-7-16,-1-1-16 0,0-1-29 15,-2 1-56-15,0 1-80 0,-2 0-135 0,-2 1-263 16,-5 1-323-16,-4-1 360 0</inkml:trace>
  <inkml:trace contextRef="#ctx0" brushRef="#br0" timeOffset="300866.5697">23584 4468 548 0,'0'0'359'0,"0"0"-264"0,0 0 42 0,0 0 101 16,0 0 66-16,0 0 37 0,0 0-69 15,0 0-90-15,0 0-46 0,0 0-38 0,130-23-22 0,-101 15-27 16,1 0-29-16,0 1-12 0,-1 1-8 16,-3-1 0-16,4 1 0 0,0-2-5 0,0 0-22 15,0 1-51-15,1-3-93 0,0 1-193 16,-10 3-516-16,-4 1-458 0</inkml:trace>
  <inkml:trace contextRef="#ctx0" brushRef="#br0" timeOffset="301205.6106">24312 4175 1710 0,'0'0'356'0,"0"0"-43"0,0 0-43 15,0 0-58-15,0 0-73 16,0 0-41-16,0 0-43 0,0 0-26 0,0 0-18 0,0 0-11 15,0 0 3-15,0 0 2 0,0 0 2 0,0 0 4 16,1 41 8-16,-1-25 1 0,0 1 7 0,-1 2 4 16,-1-2-14-16,1 0-6 0,-3 0-7 0,2 0-6 15,0 2 5-15,0 2 5 16,-3-1-1-16,3-2 2 0,-1 0 3 0,-1-1-2 0,1-2 2 16,0 1 4-16,-2-3-6 0,3 0 0 0,-1-3-6 15,2-2-13-15,-4-2-11 0,5 0-21 0,-1-3-20 16,1 0-27-16,0-2-40 0,0-1-59 15,0 0-74-15,1-4-142 0,0 1-551 0,3-1-341 0</inkml:trace>
  <inkml:trace contextRef="#ctx0" brushRef="#br0" timeOffset="301459.6108">24380 4148 1507 0,'0'0'388'0,"0"0"-34"0,0 0-68 15,0 0-49-15,0 0-46 0,0 0-48 0,0 0-46 16,0 0-31-16,0 0-27 0,0 0-16 0,0 0-7 16,0 0-8-16,0 0-4 0,0 0-3 0,71-49-4 15,-56 45 1-15,5 1 1 0,-1-2 2 0,0 2 0 16,0-1 0-16,1 1-3 0,-5 0-5 16,4 2-6-16,-5 0-14 0,0-2-15 0,-3 3-20 15,-2-1-24-15,-2 1-28 0,0 0-33 0,-3 0-39 16,0 0-51-16,-3 3-66 0,-1 0-97 0,0 0-205 15,0-1-315-15</inkml:trace>
  <inkml:trace contextRef="#ctx0" brushRef="#br0" timeOffset="301719.8874">24380 4329 1019 0,'0'0'254'0,"0"0"-104"0,0 0-22 16,0 0-2-16,0 0-4 0,0 0 4 0,0 0-19 0,0 0-16 15,0 0-7-15,0 0-2 0,0 0 61 16,0 0 22-16,0 0 13 0,41 3-7 0,-27-3-67 16,6 0-34-16,1-2-32 0,-1-3-5 0,2 1-9 15,1-1-6-15,0 0-2 0,-1 0-2 0,0-1 5 16,2 0-1-16,0-1 0 0,-3 4-6 15,0-2-7-15,-3 1-2 0,-4 2-4 0,-4-1 4 16,0 1-1-16,-4 1 1 0,-4 0 2 0,0 1-2 16,-2 0-1-16,0 0-2 0,0 0-4 0,0 0 0 15,0 0-7-15,0 0-15 0,0 0-18 0,0 0-32 16,0 0-36-16,-1 0-64 0,0 0-59 0,1 0-110 16,0 0-427-16,0 0-751 0</inkml:trace>
  <inkml:trace contextRef="#ctx0" brushRef="#br0" timeOffset="303503.5585">25661 4035 539 0,'0'0'443'0,"0"0"-129"16,0 0-33-16,0 0 24 0,0 0-5 15,0 0-29-15,0 0-53 0,0 0-58 0,0 0-39 16,0 0-33-16,0 0-26 0,0 0-18 0,0 0-16 15,0 0-10-15,-9-19-3 0,2 23-5 0,-4 3-4 16,-3 5 0-16,-7 4-1 0,-3 2-1 0,0 3 1 16,-4 2 3-16,3 0 5 0,-1 4 0 15,1-1-2-15,3 0-1 0,4 0-11 0,1-2-1 16,10-1 3-16,1 1-2 0,0-2 0 0,6 0 0 16,0-3-7-16,0-5 3 0,8 0 2 15,1-2 3-15,4-1 11 0,2-3-2 0,1-1-1 16,2-2-1-16,0-3 0 0,-2-2 3 0,2 0 0 15,0 0 0-15,-3-4-6 0,0-1 1 16,-3-1 1-16,-3 0 3 0,0 2 6 0,-5-2 0 16,2-1 0-16,-2-1 2 0,-4 0-7 0,3-1 3 15,-3 1-3-15,0-2-4 0,0 1-2 16,-3 0-8-16,0 0-1 0,-4 1-3 0,-4 0-1 0,1 2-1 16,-3 0-1-16,-4 3-2 0,3 1-2 15,-5 0 3-15,1 2-1 0,1 0-5 0,2 0-10 16,2 0-23-16,3 2-35 0,1 1-52 0,4 0-74 15,3 2-106-15,2 1-221 0,2-3-514 0,2 1 118 0</inkml:trace>
  <inkml:trace contextRef="#ctx0" brushRef="#br0" timeOffset="303971.784">25978 4178 1124 0,'0'0'512'0,"0"0"-155"16,0 0-71-16,0 0-11 0,0 0-53 0,0 0-59 16,0 0-59-16,0 0-44 0,0 0-27 0,0 0-20 15,0 0-8-15,0 0-2 0,0 0-2 16,0 0-1-16,-44 47 3 0,39-32 4 0,5 0-1 16,0 0-2-16,0 1-2 0,0-2-6 0,3 0 5 15,4-3 4-15,2 0 1 0,0-2 5 0,2-2-1 16,3-3-3-16,1-1 2 0,2-3 3 15,1 0-5-15,1-5 3 0,-1-1-2 0,0-4-7 16,-1-3 3-16,-1 1 0 0,-1-2 1 0,-1 0 6 16,-2-1-2-16,1 0 3 0,-3 0 0 15,-3 2-7-15,1-1 6 0,-2 3 2 0,-4 0 2 16,1 4 13-16,-3 2 3 0,0 2 2 0,0 2 1 0,0 1-1 16,0 0-7-16,0 0-5 15,0 0-8-15,0 0-11 0,0 0-5 0,-1 1-5 0,-2 2-3 16,-1 4 10-16,-2 5-3 0,-2 1 5 15,-1 5 2-15,-1 1-10 0,-1 3 7 0,2 1 1 16,-1 1 0-16,0 1 7 0,2 0-7 0,-1 1 1 16,3-2 0-16,0 1-2 0,0-1 0 0,1-1-7 15,0-2-21-15,1-1-39 0,-1 2-60 16,3-3-100-16,-2 0-238 0,2-6-766 16,1-5-187-16</inkml:trace>
  <inkml:trace contextRef="#ctx0" brushRef="#br0" timeOffset="307486.7063">24831 7332 0 0,'0'0'595'0,"0"0"-49"0,0 0-98 0,0 0-106 16,0 0-65-16,0 0-52 0,0 0-35 15,0 0-36-15,0 0-24 0,0 0-26 0,0 0-21 0,0 0-17 16,14-38-11-16,-12 37-14 0,-2 1-12 15,0 0-14-15,0 0-12 0,0 0-7 0,0 0-9 16,0 1-8-16,0 2 0 0,0 4 3 0,0 4 8 16,0 2 11-16,0 5 9 0,1 3 5 0,-7 0 3 15,-2 2 3-15,1 2-9 0,-5 2-1 0,-2 0-1 16,2-1-3-16,-4 1 4 16,1-1-3-16,0 0 0 0,1-4-5 15,2-1 1-15,1-2 1 0,3-5-1 0,1-1 3 0,4-4-5 16,1 0 0-16,1-4-2 0,1 0-3 0,0-2 6 0,0 0 3 15,3-2 9-15,5-1 9 0,3 0-2 0,2 0 0 16,6-1-7-16,3-5-2 0,5 1-3 16,-2-1-2-16,4-3-3 0,-1 1-4 15,-3-1 3-15,0 1 0 0,-1 0-1 0,-1-1 3 16,-3-1-4-16,0 2-2 0,-3 0-2 0,-5-1-11 0,0 1-2 16,-2 0-16-16,-5 1-25 0,0-2-26 15,-1 0-54-15,-1-1-99 0,0 2-277 16,1 1-688-16,-1 2-53 0</inkml:trace>
  <inkml:trace contextRef="#ctx0" brushRef="#br0" timeOffset="307839.848">25353 7226 2311 0,'0'0'277'0,"0"0"-41"0,0 0-49 0,0 0-48 16,0 0-43-16,0 0-40 0,0 0-23 0,0 0-18 15,0 0-9-15,0 0-2 0,0 0-4 16,0 0 2-16,0 0 2 0,-3 30 7 0,3-14-2 0,0 1 1 16,0 2-1-16,0-1-7 0,-3-1 3 0,-1 3 2 15,1-1-1-15,0 1 5 0,-2 0-4 16,0-2-2-16,0 0-1 0,2 1-1 0,0-4 1 16,-3 0-5-16,3-1-15 0,-1-2-23 0,0-1-32 15,1-2-44-15,1-1-63 0,-1-2-112 16,1-3-293-16,2-1-707 0</inkml:trace>
  <inkml:trace contextRef="#ctx0" brushRef="#br0" timeOffset="308083.4179">25347 7113 1193 0,'0'0'585'0,"0"0"-193"0,0 0-129 0,0 0-68 0,0 0-53 0,0 0-37 15,0 0-26-15,0 0-13 0,0 0-13 16,0 0-6-16,120-91-7 0,-97 84-9 0,-1 2-8 0,2 1-7 16,2-1-6-16,-2 0-5 0,1 0 0 0,-3 2-1 15,0-1-1-15,0 2 2 0,-4 2-3 16,0-1-2-16,-4-1 0 0,-3 2-1 0,-1 0 0 16,-2 0-2-16,0 0-4 0,-5 0-15 0,3 0-19 15,-4 0-27-15,0 0-36 0,0 2-47 0,-2 1-60 16,0-1-85-16,0 3-188 0,0-1-414 15,0-2-79-15</inkml:trace>
  <inkml:trace contextRef="#ctx0" brushRef="#br0" timeOffset="308369.8852">25493 7254 491 0,'0'0'386'0,"0"0"-103"0,0 0-10 0,0 0-15 0,0 0 1 16,0 0-15-16,0 0-27 0,0 0-33 16,0 0-24-16,0 0-21 0,0 0-27 0,0 0-19 15,0 0-15-15,0 0-14 0,73 18-7 0,-55-20-13 0,2-3-9 16,3 1-9-16,1 0-5 0,0-1-3 16,4-1-3-16,-3 0-2 0,2-1-2 0,-2 1 1 15,-1 3-2-15,-3-3 0 0,-3 2-1 16,-3-1-4-16,-3 3 1 0,-1-2 1 0,-3 2 0 15,0 0 3-15,-4-1 3 0,-1 1 4 0,-2 1 2 16,-1 1 0-16,0 0-1 0,0 0-4 0,0 0 1 16,0 0-4-16,0 0-3 0,0 0 0 0,0 0-5 15,0 0-1-15,0 0-2 0,0 0-2 16,0 0-3-16,0 0-5 0,-1 0-12 0,1 0-21 16,-2 0-22-16,0 0-24 0,0 0-4 0,-2 0-16 15,-1 2-44-15,-1 0-81 0,-1 1-208 0,2-2-583 16,2 0-387-16</inkml:trace>
  <inkml:trace contextRef="#ctx0" brushRef="#br0" timeOffset="308928.8652">25992 7217 504 0,'0'0'603'0,"0"0"-146"0,0 0-68 15,0 0-45-15,0 0-68 0,0 0-61 0,0 0-49 16,0 0-31-16,0 0-29 0,0 0-18 0,0 0-18 16,0 0-16-16,0 0-8 0,-2-8-6 15,7 6-11-15,-1-2-7 0,2 0-10 0,2-1-9 0,1 0 1 16,1 1-1-16,2-1-1 0,3 2 2 16,1-2-4-16,0 1 0 0,2 3 1 15,-4-2-2-15,4 0 0 0,-3 2 0 0,1 0 1 0,-2 0-1 16,1 1 0-1,-3 0-2-15,-2 0-7 0,2 0-14 0,-5 0-24 0,0 1-31 0,-3 3-33 16,-1-2-31-16,-3 3-41 0,0-1-34 0,-5 1-74 16,-3 2-201-16,1-2-439 0,2 0-98 15</inkml:trace>
  <inkml:trace contextRef="#ctx0" brushRef="#br0" timeOffset="309231.9957">25887 7428 533 0,'0'0'580'0,"0"0"-169"0,0 0-75 16,0 0-63-16,0 0-26 0,0 0-31 0,0 0-23 16,0 0-37-16,0 0-31 0,0 0-29 0,0 0-32 15,0 0-20-15,0 0-10 0,0 0-6 16,84-13-6-16,-66 7-1 0,-1 1-10 0,1 1-1 0,1-2-3 16,0 0-9-16,-2 0 5 0,-1 0-2 15,1-2-4-15,1 2-4 0,-2 0-26 16,1-3-34-16,0-2-50 0,0 1-75 0,2-1-122 0,-3 3-335 15,-7 1-926-15</inkml:trace>
  <inkml:trace contextRef="#ctx0" brushRef="#br0" timeOffset="309536.348">26403 7070 216 0,'0'0'888'16,"0"0"-292"-16,0 0-204 0,0 0-82 0,0 0-94 15,0 0-54-15,0 0-49 0,0 0-46 16,0 0-25-16,0 0-22 0,0 0-10 0,0 0 1 16,0 0 6-16,0 0 7 0,-11 34 13 0,3-20 2 15,-1 3-1-15,-3 4 4 0,-3 2-7 0,0 2-6 16,-4 2-2-16,-1 3-13 0,2 2-4 0,-2 0-1 16,-1 0-9-16,2 0 4 0,4-3 1 15,0-1-1-15,4-4 3 0,6-2-3 0,0-4-2 16,3-1 0-16,2-5-2 0,0-1 2 0,6-2 0 15,-1 0 1-15,3-2-5 0,1-1 4 16,2-3 1-16,-1-1-1 0,1 0 8 0,2-2-5 16,0 0 1-16,0-2 0 0,-2-3-4 0,2-1 3 15,-6-2 3-15,2-2-1 0,-1 3 5 0,-1-3 0 16,-2 1-1-16,-2 0 1 0,-1 1 1 0,-1 0-5 16,-2-1-1-16,1 2 0 0,-2 0-7 15,-4 0 1-15,-1 1-4 0,-2 0-3 0,-1 0 3 16,-5 2-5-16,0 2 2 0,-3-1-1 0,1 0-5 15,-1 3-8-15,3 0-16 0,0 0-25 16,2 0-41-16,5 2-57 0,0 4-97 0,3-1-237 16,3 1-612-16,2-3-154 0</inkml:trace>
  <inkml:trace contextRef="#ctx0" brushRef="#br0" timeOffset="309912.8222">26414 7509 1579 0,'0'0'303'0,"0"0"-111"0,0 0-3 16,0 0 3-16,0 0-7 0,0 0-46 0,0 0-31 15,0 0-27-15,0 0-29 0,0 0-14 0,0 0-15 16,0 0-9-16,-53 120-2 0,51-106 0 0,1 0-2 16,2-2 0-16,-1 0 0 0,3-2-4 15,0 0-1-15,3-4-1 0,0-1-1 0,1 0 5 16,1-4 3-16,0 0 2 0,2-1 3 0,2 0-2 15,-1-4 2-15,2-2 0 0,-1-1-1 0,-1-3 0 16,1 0-2-16,-2-1-1 0,1 3 1 16,1-3 5-16,-4 0 4 0,0 3 5 0,-1 3 4 0,-2-1 1 15,-1 3 1-15,-3 0 1 0,0 2-4 16,1 0-2-16,-2 1-7 0,0 0-8 16,0 0-5-16,0 0-10 0,0 2-3 0,0 3 1 15,-3 3 0-15,0 2 4 0,-3 4 2 0,-3 2-1 16,2 0 0-16,-3 3 1 0,-2 1 0 15,1 0-1-15,-3 2 0 0,-2 2-17 0,-2 0-38 16,1 1-44-16,-3 1-110 0,5-8-319 0,8-6-1050 0</inkml:trace>
  <inkml:trace contextRef="#ctx0" brushRef="#br0" timeOffset="311235.6224">23445 7682 61 0,'0'0'748'15,"0"0"-189"-15,0 0-135 0,0 0-59 0,0 0-71 16,0 0-63-16,0 0-62 0,0 0-47 16,0 0-42-16,0 0-31 0,0 0-25 0,0 0-15 0,-3-19-3 15,0 28 2-15,-4 5 10 0,2 3 4 16,-3 0 0-16,-2 1 7 0,2 3-11 0,-1-1-3 0,3 0-4 16,-2 1-7-16,-1 1 5 0,1 0-1 15,2-3 1-15,-1 2 0 0,2-4-3 0,0 0-2 16,4-4 0-16,1-3 1 15,1 1-3-15,-1-2 1 0,7-2-3 0,2-2-5 16,3-3 3-16,2-2-7 0,7 0-13 16,4-6-16-16,-1-4-36 0,6-3-25 0,3-2-17 0,4-5-2 0,-3-3 11 15,2 1 20-15,-3-4 27 0,-3-1 23 0,0-2 22 16,-2 0 11-16,-4-2 7 0,-3 1 3 0,-1 0 4 16,-5 2 12-16,-3 1 19 0,-4 4 24 15,-5 3 27-15,-1 4 17 0,-2 4 2 16,0 4-7-16,-2 2-21 0,-5 1-18 0,2 2-18 15,-4 3-16-15,-2 0-3 0,-4 0-5 0,2 4-4 16,-1 5-5-16,-3-1-5 0,4 4-3 0,-2 2-3 16,5 1 1-16,5 0-3 0,-1 2-1 0,3 0-1 0,3 1-2 15,0 0 3-15,1 0 1 0,3 0 1 16,4-1 3-16,0 0-6 0,4 2 1 16,-1-1-2-16,-1 0 3 0,6 0 2 15,-4 0-2-15,1-2 2 0,-2 1-3 16,-1-2 1-16,0-3 0 0,-3 2 0 0,-3-4 1 0,1 1 0 0,-4-2-2 15,-1-3-1-15,0 3-4 16,0-3 6-16,-2 0 2 0,-4 1 1 0,2 0 3 16,-4-1-4-16,-1 0 0 0,0 0-1 15,-1-4 3-15,-2 3-1 0,-1-2-1 0,-3-2 0 0,4-1-6 0,-1 0 1 16,-2 0-2-16,4 0-5 0,-1-4-1 0,2-2-14 0,2 1-16 16,3-2-21-16,-1-1-41 0,5-1-57 15,1-3-116-15,1 2-308 0,1 5-676 16</inkml:trace>
  <inkml:trace contextRef="#ctx0" brushRef="#br0" timeOffset="311522.8979">24146 7677 1416 0,'0'0'442'0,"0"0"-107"0,0 0-45 15,0 0-71-15,0 0-51 0,0 0-47 0,0 0-37 16,0 0-25-16,0 0-10 0,0 0-6 0,0 0-5 16,0 0-9-16,0 0-8 0,0 0-3 0,37-20-5 15,-28 17-2-15,-1 1-5 0,1 1-2 16,-1-1-1-16,3 0 1 0,-3 1 0 0,4 0-2 16,1 0-1-16,-1 0-3 0,4-1-4 0,-4 2-11 15,0 0-23-15,-1 0-34 0,-1 2-38 0,-1-2-54 16,-2 0-87-16,-3 0-157 0,-2 2-482 15,0-1-516-15</inkml:trace>
  <inkml:trace contextRef="#ctx0" brushRef="#br0" timeOffset="311830.6422">24117 7818 580 0,'0'0'796'0,"0"0"-441"0,0 0-123 0,0 0-40 0,0 0-32 15,0 0-9-15,0 0-19 0,0 0-18 16,0 0-16-16,0 0-12 0,0 0-5 0,0 0-19 16,0 0-19-16,37 4-12 0,-26-5-11 0,1-1-5 15,0 0-3-15,1-2-6 0,2 0 2 0,-1 1-2 16,-2-1-4-16,5-1-4 0,-4 0-27 16,1 2-38-16,-1-3-67 0,0 1-125 0,-2 1-249 0,-4 1-637 15</inkml:trace>
  <inkml:trace contextRef="#ctx0" brushRef="#br0" timeOffset="313889.836">24293 8113 1058 0,'0'0'516'0,"0"0"-136"0,0 0-115 0,0 0-26 0,0 0-29 0,0 0-40 0,0 0-47 16,0 0-34-16,0 0-34 0,0 0-26 0,0 0-13 15,0 0-2-15,0 0-4 0,0 0 9 0,-20 32 3 16,17-15-3-16,-4-1 1 0,3 0-9 16,-1 0-4-16,2-1-1 0,3-1-1 15,-1 0 1-15,1-3-2 0,0 1 1 0,1-3-2 0,2-2 4 0,4-2 2 16,-2-1 3-16,2-2 7 16,2-1-1-16,1-1 2 0,0 0-2 0,1-3-6 15,3-3 5-15,0-1-2 0,-1-2-2 16,2-1 1-16,-1-2-6 0,-2 0-1 15,2-1-1-15,-2 2 1 0,-2-2 0 0,1 2-1 16,-4 2-2-16,0 2-3 0,-2 4 2 0,-2-1 0 16,-1 1 4-16,-2 2 1 0,0 1-5 0,0 0-2 15,0 0-5-15,0 0-4 0,0 0 0 0,0 2-2 0,0 4 4 0,-1 2 2 16,-1 2 2-16,0 3 1 16,0 2 1-16,-1 0 3 0,2 0-3 0,-1 3 0 15,0 0 0-15,0 0-5 0,-1 0 5 0,1 2-10 16,-1-1-18-16,-2 0-28 0,3 0-61 15,-1-3-83-15,-3-3-132 0,4-2-469 0,1-5-833 16</inkml:trace>
  <inkml:trace contextRef="#ctx0" brushRef="#br0" timeOffset="314419.0081">24708 8202 1633 0,'0'0'539'0,"0"0"-201"0,0 0-122 0,0 0-41 0,0 0-44 16,0 0-41-16,0 0-29 0,0 0-21 0,0 0-20 15,0 0-7-15,0 0-2 0,0 0 2 0,0 0 1 16,0 0-1-16,30 22-2 0,-20-14-2 16,0 3 1-16,1 0-2 0,1 3-1 0,1-1 0 15,2 1-6-15,-2 1 5 0,-1 0-1 0,2 0 0 16,-4 1 2-16,0-1-6 0,0 1-1 0,-5-4 0 15,1 2-1-15,-4-1 4 0,-1 0-1 16,-1-1 2-16,0 0-2 0,-4 0-1 0,-3 0 3 0,-2-1 1 16,-3 1 5-16,-1-1-6 0,-3-2-2 15,0-1-3-15,2-2-7 0,-2 0 4 16,1-3 0-16,3 0-1 0,0-2 6 0,1-1-4 16,0 0-2-16,4-1 2 0,0-5-2 15,3-2 1-15,-1-2 0 0,4-1-2 0,1-3-5 16,3-1 1-16,4-1 1 0,2-1 1 0,2 0 5 15,7-4 0-15,0-1 1 0,0-1 2 0,4-1-3 0,0-1 6 16,0 2 2-16,0 1 3 0,-2-2 1 16,1 4-1-16,-1 2-1 15,-3-1 3-15,-2 1 1 0,0 5 2 16,-2-1 0-16,-5 4 1 0,-2-1-2 0,0 2 4 0,-4 4 3 0,0-2 1 16,-2 1 6-16,0 1-9 0,-3 1-4 15,-1 0-7-15,-4 1-7 0,-3-1 1 0,-1 2-1 0,-5 2 0 16,-2 0 1-16,-3 0-3 15,1 3 0-15,-3 2 0 0,0 2 2 0,3-1 1 16,1 2-14-16,0-2-24 0,3 1-33 0,4 3-63 0,4-1-122 16,4-2-516-16,1-3-911 15</inkml:trace>
  <inkml:trace contextRef="#ctx0" brushRef="#br0" timeOffset="316713.0915">20106 10139 1056 0,'0'0'379'0,"0"0"-59"0,0 0-121 0,0 0-10 16,0 0-16-16,0 0-20 0,0 0-24 0,0 0-25 16,0 0-22-16,0 0-20 0,0 0-23 15,0 0-15-15,16-34-8 0,-15 34-4 0,-1 0 1 16,0 0 5-16,0 0 7 0,0 0 9 0,0 0 3 15,0 0 5-15,0 0-3 0,0 0-9 0,0 0-7 16,0 0-10-16,0 0-5 0,0 0-4 16,0 1 0-16,0 0-1 0,-1 2-1 0,0 0 1 15,-2 1-2-15,2 0 1 0,-1 0 2 0,-1 1-1 16,0-2 7-16,2 1-7 0,0-1-3 0,1 0-1 16,0 0-4-16,-1-2 6 0,1 2 3 15,-2-1 1-15,1 1 2 0,0 0-3 0,-2 1 2 16,1 2 1-16,-2 1 2 0,-1 1 3 0,2 2 0 15,-4 1 0-15,2 0-7 0,-1 3 4 0,-3 0 1 16,1 1 1-16,0 2 1 16,-2 1-3-16,0 1-3 0,2 3-3 0,-1-1 2 0,-4 3-1 15,3-1 0-15,-1-1 1 0,1 1-4 0,3-1 0 16,-2-3 1-16,2 1 0 0,2-4 2 16,1-4-3-16,1 0-1 0,1-3 0 0,2-2-2 15,0-1 5-15,1-1 1 0,3-2 5 0,1-1 6 16,4-1 4-16,2-1 4 0,0-1 0 0,8-3-5 0,-2-3-3 15,4-1-5-15,2-2-3 0,-1 1-2 16,-2 0-1-16,2 0 1 0,-1 1-1 16,-1-1 1-16,0 1 0 0,-1-1-2 0,-7 2 0 0,1 4-3 15,-2-2 0-15,-5 3 2 0,1 0 2 16,-5 0 0-16,1 2-2 0,-3 0-2 0,0 0-2 0,0 0 4 16,0 0 1-16,0 0 0 0,0 0 2 15,0 0-5-15,0 0 2 0,0 0 0 0,0 0-2 16,0 0 6-16,0 0-4 0,0-1-2 15,1 1 1-15,-1 0-5 0,0 0 6 0,0 0 1 16,0-1 1-16,0-1-2 0,1 1-3 0,-1 0-1 16,2 0-7-16,-1 1-4 15,1-1-14-15,-2 0-20 0,0-1-23 0,0 1-35 16,0 0-43-16,1 0-76 0,0 0-177 0,1 0-619 16,-1-1-559-16</inkml:trace>
  <inkml:trace contextRef="#ctx0" brushRef="#br0" timeOffset="317032.1248">20692 10050 2606 0,'0'0'203'0,"0"0"-58"15,0 0-77-15,0 0-24 0,0 0-1 0,0 0 11 16,0 0 11-16,0 0 0 0,0 0-5 0,0 0-12 15,0 0-8-15,0 0-4 0,0 0-6 0,0 0-4 16,-1 125-6-16,1-106-3 0,-3 0-4 0,1 1-2 16,0-2 0-16,-4 2-2 0,3-3-1 15,1 1-2-15,-4-1-3 0,1-1 2 0,0-1 0 16,0-2 0-16,-2 0 3 0,2-1-7 16,0-2-5-16,1-1-12 0,0-2-22 0,2-2-30 15,0-3-35-15,0-2-40 0,2 0-42 0,0-4-158 16,0-2-457-16,0 3-809 0</inkml:trace>
  <inkml:trace contextRef="#ctx0" brushRef="#br0" timeOffset="317248.3858">20743 10003 1627 0,'0'0'415'0,"0"0"-61"0,0 0-122 0,0 0-49 15,0 0-27-15,0 0-26 0,0 0-30 16,0 0-17-16,0 0-21 0,0 0-14 0,0 0-13 15,0 0-6-15,0 0-8 0,132-111-3 0,-109 104-4 16,-2 1-7-16,1 1-2 0,-1 1-2 0,-2 1-3 16,0-1 3-16,-4 2-2 0,1 1 0 15,-6-1-1-15,2 2-3 0,-3 0-1 0,-2 0-5 16,-3 2-15-16,2 1-22 0,-3 2-29 0,-2 0-33 16,-1 1-55-16,0 1-94 0,0 0-253 15,-3-1-666-15,2-2 24 0</inkml:trace>
  <inkml:trace contextRef="#ctx0" brushRef="#br0" timeOffset="317464.4346">20774 10198 2057 0,'0'0'293'0,"0"0"-63"15,0 0-90-15,0 0-29 0,0 0-9 0,0 0-8 16,0 0-11-16,0 0-11 0,0 0-7 0,0 0-7 15,0 0-5-15,0 0-12 0,0 0-10 0,0 0-7 16,63 2-10-16,-49-5-4 0,4-1 0 0,0 1-4 16,-3-1 3-16,2 2-2 0,-4-1-7 15,1 0 0-15,-1 1 0 0,-2-1 2 0,-1 1 0 16,0-2-1-16,-1 2-16 0,-3-1-23 0,0-1-37 16,-1 2-51-16,1-2-77 0,2 1-195 15,-4 0-692-15,1 1-480 0</inkml:trace>
  <inkml:trace contextRef="#ctx0" brushRef="#br0" timeOffset="318124.0533">21468 10069 406 0,'0'0'627'0,"0"0"-339"0,0 0-46 0,0 0-8 16,0 0 3-16,0 0-14 0,0 0-27 0,0 0-37 15,0 0-28-15,0 0-20 0,0 0-24 0,0 0-19 16,0 0-15-16,0 0-7 0,-17-13-3 0,23 10 1 15,-2-1-2-15,4-1-6 0,1 0-4 16,3-1-6-16,2 1-4 0,1-1-5 0,2 0-6 16,-1 1-2-16,2 0-3 0,1 2-3 0,-2-2 1 15,-1 1-5-15,2 2 2 0,-4-1-3 16,2 1 1-16,-4 1 4 0,-2-1 1 0,1 1-2 16,-2 1-1-16,-4-1-4 15,0 1-10-15,-4 0-15 0,0 0-17 16,-1 0-28-16,0 0-14 0,0 0-32 0,0 3-56 0,-2 1-93 0,0 0-230 0,-3 0-486 15,4-2-133-15</inkml:trace>
  <inkml:trace contextRef="#ctx0" brushRef="#br0" timeOffset="318426.1116">21478 10247 764 0,'0'0'490'0,"0"0"-167"16,0 0-105-16,0 0-20 0,0 0-17 0,0 0 10 15,0 0-15-15,0 0-7 0,0 0-18 16,0 0-25-16,0 0-28 0,0 0-27 0,0 0-20 16,74 6-11-16,-51-13-10 0,0 1-3 0,0-1-6 15,0 0-4-15,3-1-4 0,-4 0-4 16,0-1-2-16,1 0-3 0,-3 2 0 0,-2 1-4 16,1-2-2-16,-1 0-4 0,-3 2-19 0,0-1-21 15,-3 0-38-15,-2-1-42 0,-2-1-77 0,-1 3-161 16,-1 0-492-16,-4 2-736 0</inkml:trace>
  <inkml:trace contextRef="#ctx0" brushRef="#br0" timeOffset="318851.5153">22119 9868 1980 0,'0'0'355'0,"0"0"-66"15,0 0-98-15,0 0-48 0,0 0-46 16,0 0-33-16,0 0-25 0,0 0-6 16,0 0 4-16,0 0 3 0,0 0 4 0,0 0-7 0,0 0-13 15,0 0-7-15,12 81-6 0,-7-67 1 0,-2 1-2 16,5-3-2-16,-2 2 1 0,2-5-5 16,1 0 2-16,1-2 3 0,3-1 0 0,1-4 4 15,0-1-4-15,0-1-1 0,1-1-2 0,-2-4-3 16,2-2 3-16,-2 0-1 0,-3 0 1 0,1-1-3 15,1-3-1-15,-3 0 0 0,0-2-2 16,2-1 5-16,-3 0-1 0,-4 0 3 0,3 0-1 16,2 1-3-16,-6 0 5 0,3 3-1 15,-3-2 1-15,1 2 5 0,-1 0-5 0,-1 4 2 0,-1-1 2 16,-1 2 1 0,1 2 8-16,-1 1 1 0,0 0 2 0,2 2-4 0,-2 0-8 15,0 0-5-15,0 0-8 0,0 3 2 16,0 3-1-16,2 3 0 0,-4 2 3 0,0 4-3 0,1 3 1 15,-2 0 2-15,0 0-2 0,1 2 4 16,0 0-3-16,0 2 0 0,0-2-1 0,0 0-2 0,0 1 2 16,1-1 0-16,1 1 1 0,1-3-1 15,-1 0-5-15,0-2-7 0,2-3-13 0,1-1-13 16,0-2-25-16,-1-3-29 0,6-1-39 16,0-4-64-16,1-1-153 15,-3-1-708-15,1 0-619 0</inkml:trace>
  <inkml:trace contextRef="#ctx0" brushRef="#br0" timeOffset="319629.3758">22795 9745 939 0,'0'0'312'0,"0"0"-69"0,0 0-40 0,0 0 1 15,0 0-6-15,0 0-1 0,0 0-28 16,0 0-32-16,0 0-23 0,0 0-15 0,0 0-11 16,0 0-9-16,0 0-7 0,-8-3-6 0,8 3-8 15,0 0-8-15,0 0-6 0,-1 0-6 0,1 0-1 16,-1 0-5-16,1 0-5 0,0 0-4 16,0 0-4-16,0 0-1 0,0 0-1 0,0 0-2 15,0 0-3-15,0 0-5 0,0 0-2 0,0 0-3 16,0 0 2-16,0 0-1 0,0 0 1 0,-3 0-4 15,3 1 1-15,0 3 0 0,-1 2-1 16,0-1 6-16,1 2-3 0,0 1-1 0,0-2 2 16,0 1-4-16,0 1 0 0,0-1 3 15,0 2 0-15,2-2 2 0,4 0 0 0,-4 1-1 16,4 0 0-16,-1-1 2 0,4 1 6 16,-1-2-3-16,2 1 1 0,2 0-1 0,-1 0-2 15,6 0 3-15,-3-1 1 0,4 0-3 0,-5 1-1 16,4 1-2-16,-3 0-3 0,2 0-2 0,-3 0 2 15,2 2 0-15,-2-2-2 0,-2 3 4 16,0-1-5-16,-2 1 0 0,-2-1 3 0,-3 0-1 0,2-2 1 0,-2 2 0 16,-3 0 0-16,-1-1-4 15,0 1 0-15,0-1 2 0,-4-1 0 16,-2-1 6-16,1-1 0 0,-3 1-5 0,-1-2-1 0,-2 1-1 16,0-1 1-16,-2-1 1 0,-2 1-2 0,3-1-2 15,-5-2-7-15,4-1 0 16,-4-1 3-16,5 0-2 0,-3 0 3 0,0-1 2 15,3-5-3-15,0 0 0 16,2-1 1-16,1-1 0 0,1-1 4 0,5-2 1 16,-3-1-3-16,6-2-4 15,0-1-4-15,6-3 2 0,3 0 4 0,4-1 1 0,-1-2 4 0,8 0-2 16,0-1 0-16,3 1 3 0,2-3 0 0,-1-1 4 0,1 2 5 0,-1 1-5 16,-3 1 3-16,0 3-4 0,-2 2-4 15,-2 1 8-15,-3 3 0 0,-2-1 5 16,-2 2-3-16,-1 1-3 0,1 1 1 0,-7 2-2 15,3 0 5-15,-5 0 0 0,0 4-4 0,-1-2 2 0,0 3-3 16,0-1 1-16,0 1 3 16,0 0-2-16,-3 1 1 0,-4-1-7 15,-3 2-4-15,-1 0-2 0,-3 0-1 0,-3 0 6 0,-3 3 1 0,1 1 4 16,-2 0-4-16,1 1-2 0,4-2 1 0,-2-1-3 16,2 1 6-16,4 0-1 0,2 1-5 0,1-1 0 15,5 0-9-15,-3 1-9 0,6-1-17 16,0 2-33-16,1-2-51 0,0 3-106 0,1-2-387 0,1-2-1035 15</inkml:trace>
  <inkml:trace contextRef="#ctx0" brushRef="#br0" timeOffset="320579.6149">17918 10862 0 0,'0'0'126'0,"0"0"368"0,0 0-149 0,0 0-5 16,0 0-27-16,0 0-27 0,0 0-28 15,0 0-31-15,0 0-32 0,0 0-37 0,0 0-31 16,0 0-29-16,-30-58-21 0,30 58-15 16,0 0-21-16,0 0-14 0,0 0-15 0,0 0-10 0,0 4 0 15,-1 4 2-15,1 5 5 0,-3 4 3 16,0 1 4-16,-1 4 1 0,-3 3 1 16,1-1 3-16,0 2-2 0,-4 3-4 0,-2 0 2 15,-1-1-6-15,-1 4-2 0,3-4 1 0,0 0-5 0,0-3 1 16,2-3 0-16,1-3-3 0,5-5-1 0,-2-3 1 15,2-1 2-15,3-3 2 0,2 0 0 16,-2-3 3-16,4-2 1 0,1 0 6 16,2-2 8-16,2 0 5 0,3 0 5 0,0-1-8 0,6-5-5 15,1-1-8-15,2-1-7 0,2 0 3 16,0-1-4-16,2 0 0 0,-3 1 0 16,0 0-4-16,-2-1 0 0,-1 2 0 15,-2 0 0-15,-2 0 1 0,-3 1 0 0,-1 3-1 0,-3 1-6 16,-1-1 5-16,-2 1 0 0,-1 1 1 15,0 0 6-15,-4 1-5 0,0-2-1 16,2 2-2-16,-2 0-2 0,0 0 4 0,0 0-2 0,0-1 1 0,0 0-9 16,1-2-9-16,0-2-15 0,3-1-18 0,0-1-16 15,2 0-25-15,2-3-29 0,3 0-44 16,0-2-92-16,1 1-204 0,-1 1-540 0,-3 4-404 16</inkml:trace>
  <inkml:trace contextRef="#ctx0" brushRef="#br0" timeOffset="320987.2684">18518 10775 227 0,'0'0'650'0,"0"0"-68"0,0 0-183 0,0 0-54 0,0 0-56 0,0 0-54 15,0 0-63-15,0 0-44 0,0 0-36 16,0 0-30-16,0 0-21 0,0 0-10 0,0 0-2 16,0 0 1-16,-69-14 3 0,50 28 0 0,0 1-4 0,2 1-3 15,3 0-11-15,3 1-4 0,2 1-4 16,4-2-3-16,4 0 2 0,1 0-1 15,0 0-1-15,6-2-2 0,6 0-1 0,1-2-1 0,2 0 3 16,4-1 4-16,3-1-3 0,-2 2 4 16,2-3-7-16,-1 1 0 0,-1-1 1 0,-1 0 4 15,-2-1-4-15,-4-1-1 0,2 2-1 0,-6-2-5 16,-1 0 5-16,0 0 3 0,-2-1 0 16,-1-1 3-16,-3 2-5 0,1 1-1 0,-2-1-2 15,-1 0 2-15,1 1 3 0,-1 2 0 16,-1-1 1-16,-5 1-6 0,-3 0 5 0,1 0 3 15,-2-1 0-15,-3 0 7 0,0-2-6 0,1-2 1 0,-3 0-1 16,1 0-3-16,-3-2 3 0,2-1-1 16,-1-1 0-16,2-1 5 0,-1 0-8 0,1 0 1 15,0 0-1-15,1 0-1 0,1-2 2 16,2-1 0-16,4 0-1 0,-1 1-5 0,5 0 1 16,-1 0-3-16,3 0-10 0,0 1-17 0,0-1-32 15,0 0-31-15,5 0-39 0,-1 1-54 0,3-1-78 16,1 2-265-16,-2-1-683 0</inkml:trace>
  <inkml:trace contextRef="#ctx0" brushRef="#br0" timeOffset="328190.7726">19032 10890 1397 0,'0'0'456'0,"0"0"-316"0,0 0-4 0,0 0-18 0,0 0 24 0,0 0 6 16,0 0-13-16,0 0-17 0,0 0-23 15,0 0-19-15,0 0-9 0,0 0-13 0,13-53-10 16,-7 47-7-16,0-1-7 0,2 0 3 0,2 2-3 16,2-4-1-16,1 0-4 0,1 0-7 0,4 0-2 15,0 2-3-15,1 0-4 0,1 0 1 0,0 2-6 16,-1-1-1-16,-2 1-3 0,1 2 0 15,-3 0 1-15,-2 2 0 0,0 0 1 0,-3 0-2 16,0 1-1-16,-3 0-2 0,-2 0-7 16,0 2-15-16,-1 2-26 0,-4 1-29 0,0 0-39 15,0 1-54-15,-1 2-77 0,-6 0-154 0,2-1-423 16,2-3-617-16</inkml:trace>
  <inkml:trace contextRef="#ctx0" brushRef="#br0" timeOffset="328499.5878">19013 11018 1070 0,'0'0'296'0,"0"0"-60"0,0 0-78 15,0 0 21-15,0 0 18 0,0 0 8 0,0 0-13 16,0 0-51-16,0 0-44 0,0 0-26 0,0 0-19 16,0 0-11-16,0 0-9 0,131-33-8 0,-111 28-1 15,1-1-7-15,1 0-2 0,-4 0-2 0,2-1-7 16,0 1-1-16,-2 3-4 0,-2-4 3 15,-1 4-1-15,-2-2-5 0,-1 0-15 0,-1 2-37 16,-1-2-66-16,-2 1-136 0,-1 0-306 0,-3 1-745 0</inkml:trace>
  <inkml:trace contextRef="#ctx0" brushRef="#br0" timeOffset="328977.6615">19514 10556 1160 0,'0'0'315'16,"0"0"-83"-16,0 0-44 0,0 0 15 0,0 0 24 0,0 0-18 15,0 0-51-15,0 0-43 0,0 0-34 16,0 0-14-16,0 0-16 0,0 0-13 0,0 0-8 16,79-73-15-16,-71 72-4 0,2 1-3 0,-1 0-5 15,0 3 3-15,-1 2-1 0,-1 4-1 0,-1 2 3 16,0 1-1-16,-3 0-1 0,3 3 0 0,-4 3 2 16,-2-2-1-16,0 3 2 0,0 0-1 15,-1-2 0-15,-6 0 3 0,2-2-3 16,-3 0-1-16,1-1 2 15,-3-2-8-15,1 1 4 0,0-2 0 0,3 0-4 16,-1-4 2-16,3-2 0 0,1 1 1 0,1-1-3 16,3-1 2-16,-1-1-4 0,0-3 0 0,1 3 3 0,3-1-2 15,1 0 5-15,4-1 2 0,-2 1-3 0,2 1 5 16,2-1-6-16,0 1 0 0,1 2 0 16,-1 1-6-16,3 0 4 0,-2 0 0 0,-1 0-1 0,1 1 5 15,-1 1-4-15,-4 0 3 0,1 0-2 16,-1 2 1-16,0-1-2 0,-3-2-1 0,-1 3 4 0,-2-1-3 15,-1 0 5-15,0 2 5 0,0-1-2 16,-4 0 9-16,0 0-3 0,-3-1-1 16,0 1 0-16,-1-3-8 0,-1 0 6 0,1-3-1 15,-1 1-1-15,3-2 2 0,-2 0-2 0,1-1-1 16,-1 0-3-16,2 0-2 0,0-2-6 0,-2 0-12 16,5-2-15-16,-2 2-29 0,2-1-46 0,1-3-83 15,2-1-213-15,0 1-626 0,0 1-558 0</inkml:trace>
  <inkml:trace contextRef="#ctx0" brushRef="#br0" timeOffset="329500.4601">20168 10708 596 0,'0'0'434'16,"0"0"-51"-16,0 0-44 0,0 0-10 0,0 0-35 16,0 0-53-16,0 0-64 0,0 0-52 0,0 0-26 15,0 0-16-15,0 0-12 0,0 0-14 0,0 0-17 16,0 0-11-16,-6 0-9 0,0 4 1 16,-2 2 4-16,2 1 1 0,-3 1 2 0,-1 2 0 15,2 0-6-15,-4 1 4 0,1 1-3 0,0 4 0 16,-1-1-2-16,0 2-6 0,2 1-2 0,1-2-5 15,-1 2 0-15,3 3-1 0,1-1-1 0,-1 0-1 16,4 1-4-16,-1-1 0 0,3-2 1 16,2 0-2-16,2-4 4 0,0 0-2 15,5-2-1-15,2-1-1 0,1-2 0 0,1-2 3 16,5-2 2-16,-4-2 2 0,6-1 0 0,-3-2-3 16,3 0 0-16,-3-4 0 0,2-3 1 15,-4-1 5-15,3 0-4 0,-4-2 1 0,1 2-3 16,-3-2-3-16,-2 0 5 0,-1 3 0 0,-2 0 3 0,-4-1 4 15,-1 2-6-15,-1 0 2 0,0 1-3 16,0 2-1-16,-3 0 1 0,-5 2-2 16,-2 0-3-16,-1 1-1 0,-1 0-2 0,-6 0-1 15,1 3 3-15,1 0 4 0,-3 2-3 0,1-1 2 0,2 2-4 16,1 0-6-16,3-1 7 16,3 1-3-16,4-2-2 0,0 1-19 0,5-1-39 0,0 0-55 15,0 1-94-15,4-2-241 0,1-2-813 0,-2 0-357 16</inkml:trace>
  <inkml:trace contextRef="#ctx0" brushRef="#br0" timeOffset="333929.076">20424 3467 0 0,'0'0'70'0,"0"0"387"0,0 0-49 0,0 0-25 16,0 0-61-16,0 0-63 0,0 0-45 0,0 0-42 15,0 0-37-15,0 0-32 0,0 0-32 16,0 0-25-16,20-28-26 0,-20 30-9 0,0 3 13 15,0 4 9-15,0 3 12 0,-2 2 6 0,1 3-9 16,-7 1-6-16,2 3-4 0,-1 1-3 16,-3 3-3-16,-1-2 0 0,-4 2-1 0,1 0-8 15,-1-2-2-15,2-2-3 0,1 0-5 16,1-5 5-16,-2-1-5 16,5 0 2-16,0-3-1 0,2-2-5 0,1-2 6 0,1-2-3 0,4-3-1 0,0 0-2 15,0-2-2-15,0-1 2 0,0 0 0 16,0 0 4-16,0 0 1 0,2 1 4 0,2-1 5 0,1 1 2 15,1-1 1-15,2 0-1 0,2 0-3 16,0 0 2-16,2-2-6 16,3 0-2-16,-1-2-1 0,2-1-7 0,-1 3 5 15,3-4-3-15,-5 2 0 0,3 0 3 0,-3-1-5 16,2 0 1-16,-3 2-2 16,1-1 2-16,-2 3-3 0,1-3 2 15,1 1 2-15,-2 0-9 0,-2 2 6 0,-2-1-1 16,1 1-2-16,-5 1 5 0,1-1-4 0,0 1-1 15,-2 0 0-15,1-1-7 0,0 1 0 0,-1 0-6 0,0-1-14 0,2 1-14 0,0-1-26 16,-3-1-23-16,1 1-33 0,2-1-53 16,0 0-113-16,-2 0-319 15,1 1-669-15</inkml:trace>
  <inkml:trace contextRef="#ctx0" brushRef="#br0" timeOffset="334186.2873">20918 3508 974 0,'0'0'473'0,"0"0"-65"16,0 0-80-16,0 0-51 0,0 0-31 0,0 0-70 15,0 0-63-15,0 0-45 0,0 0-38 0,0 0-23 0,0 0-5 16,0 0 9-16,0 0 2 0,6 13 13 0,-6 0 6 16,0 1-8-16,0 1 9 0,0 0-10 15,-2 0-3-15,0 0-1 0,1 1-14 0,0 1 5 16,-2 1-1-16,-1 2 1 0,2-1 6 15,-3 0-2-15,1-4-5 0,1 2-2 0,-1-4-4 16,0-1-1-16,3 1-2 0,-3-4-14 0,0 2-11 16,3-2-22-16,-3-2-33 0,0-1-53 0,2-3-86 15,1 0-162-15,0-2-389 0,-2 0-786 16</inkml:trace>
  <inkml:trace contextRef="#ctx0" brushRef="#br0" timeOffset="334422.2242">20930 3466 1287 0,'0'0'439'0,"0"0"-86"0,0 0-115 0,0 0-53 15,0 0-21-15,0 0-42 0,0 0-27 16,0 0-36-16,0 0-18 0,0 0-13 0,0 0-6 0,125-85-5 16,-106 82-11-16,0 0-2 0,1 3-2 15,-3 0-1-15,-2 0 4 0,1 0-5 0,-3 0-1 16,-3 0-2-16,1 2-7 0,0 2-9 0,-2 1-20 15,-1 0-32-15,-2-1-47 0,-1 1-66 16,1 1-107-16,-1 0-208 0,-4-2-400 0,0-1-35 0</inkml:trace>
  <inkml:trace contextRef="#ctx0" brushRef="#br0" timeOffset="334748.8959">20985 3627 201 0,'0'0'496'0,"0"0"-161"0,0 0-59 0,0 0-34 16,0 0 8-16,0 0-11 0,0 0-37 0,0 0-34 16,0 0-36-16,0 0-29 0,0 0-1 15,0 0-2-15,0 0-7 0,0 0-12 0,27 11-29 16,-13-11-19-16,1 0-10 0,-1-1-6 0,3 1-4 16,1-2-3-16,0-1-3 0,2-1-4 15,1 1-6-15,1 0-18 0,1 0-35 0,2 0-61 16,1-1-114-16,4-2-248 0,-10 3-645 0,-4 0-23 15</inkml:trace>
  <inkml:trace contextRef="#ctx0" brushRef="#br0" timeOffset="334993.3512">21590 3476 2100 0,'0'0'328'15,"0"0"-79"-15,0 0-41 0,0 0-40 0,0 0-39 16,0 0-34-16,0 0-24 0,0 0-17 0,0 0-16 16,0 0-8-16,0 0-9 0,0 0-5 15,0 0-3-15,0 0-7 0,31-12-4 0,-23 10-2 16,1 1-4-16,-3 0 2 0,1 0-2 0,2 1 1 16,0 0 0-16,-1 0-8 0,3 0-15 0,2 0-28 0,-2 1-35 15,3 1-37-15,1 0-59 0,-3 2-103 16,1-1-249-16,-4 1-594 0,-2-1 66 0</inkml:trace>
  <inkml:trace contextRef="#ctx0" brushRef="#br0" timeOffset="335248.5595">21479 3832 0 0,'0'0'0'0,"0"0"0"16,0 0 172-16,0 0 189 0,0 0-103 0,0 0-97 15,0 0-72-15,0 0-36 0,0 0-21 16,0 0-11-16,0 0-15 0,0 0-5 0,0 0 8 15,78-31 15-15,-75 31 41 0,2 0 46 0,0-1 42 16,2 1 34-16,-3-1-4 0,3-2-20 0,-3 3-31 16,3-1-34-16,-4-1-21 0,4 1-15 15,-5 0-11-15,2 0-9 0,-1 1-5 0,0-1-11 16,1 1-8-16,1 0-7 0,-2-1-10 0,5 0 4 16,-1-1-2-16,-2 1-9 0,3-1-18 15,1-1-70-15,0-1-135 0,-2 1-311 0,-2 2-606 16</inkml:trace>
  <inkml:trace contextRef="#ctx0" brushRef="#br0" timeOffset="336153.7736">22176 3371 1616 0,'0'0'196'16,"0"0"41"-16,0 0 23 0,0 0-22 0,0 0-34 0,0 0-70 0,0 0-53 0,0 0-34 0,0 0-21 15,0 0-15-15,0 0-5 0,0 0 2 0,0 0 5 16,0 0 5-16,-61 68 8 0,55-52-4 0,0 0-7 16,2 1-6-16,1-2-5 0,1-1 0 15,0 0 1-15,2-1 3 0,0-3 6 0,2-2-6 16,3-1-3-16,2 0 1 0,-2-2-4 0,3-1 9 16,3-1 7-16,-1-3 1 0,1 0 2 15,4 0-1-15,-4-4-4 0,2-3 0 0,1-1 0 16,0 0-2-16,-1-2-2 0,-2 1-1 15,1-2-5-15,-1 2 2 0,-1-1 1 16,-1-2-1-16,1 1 4 0,-2 3-6 16,1-2-3-16,-2 3 3 0,-4 3 0 0,-2 0 1 0,0 3 3 0,0 0-2 15,-1 1-3-15,0 0-3 0,0 0-5 16,0 0-5-16,0 0-5 0,0 2-5 0,0 3 2 16,0 2 4-16,-1 2 4 0,0 3 11 15,1 0-1-15,-1 1 0 0,-1 0 4 0,-2 1-5 0,1 0 1 16,2 2 0-16,0 1-4 0,-1-2-2 15,-2-1-20-15,3 0-28 0,0-1-43 0,0 0-81 16,2-3-123-16,-1-1-253 0,0-3-560 0,1-3-5 16</inkml:trace>
  <inkml:trace contextRef="#ctx0" brushRef="#br0" timeOffset="336653.9661">22637 3309 1853 0,'0'0'331'0,"0"0"-14"0,0 0-82 16,0 0-53-16,0 0-30 0,0 0-42 0,0 0-30 15,0 0-30-15,0 0-25 0,0 0-19 16,0 0-10-16,0 0-8 0,0 0 0 0,-21-17 3 16,21 24 2-16,0 2 11 0,1 1 1 0,2 0-1 15,2 3 2-15,-2-1-3 0,4 2-1 0,0-1 0 16,0 2-2-16,3 1 4 0,0-2-1 15,0 1-1-15,4 0-5 0,-3-2 0 0,1 1-2 16,-3-2 3-16,0 1 6 0,-3-1 1 16,3 1 0-16,-2-1 1 0,-3 0-3 0,1 0-1 0,-4 0 1 15,-1-1 0-15,0-1 4 0,-6 0-2 0,1 0-2 16,-3-3 0-16,-2 2 0 0,1-2-1 16,0-3 2-16,-2-1-3 0,1 1-5 0,0-2 0 15,-1-1-5-15,1-1 0 0,1 0 2 16,-1 0 2-16,4-6-1 0,-2 0 0 0,1-3-6 15,4-1-2-15,2-1-1 0,1-6-3 0,1-1 0 16,4-3-3-16,8 0-1 0,3-2 9 0,2-4 2 16,3 1 6-16,2 0 5 0,4-2 0 15,-5 4 7-15,5-1 7 0,-5 3 3 0,-3 0 8 16,-6 0 13-16,-3 2-2 0,1 2-3 0,-4 0-3 16,-4 1-12-16,-2 5 5 0,-1 2 5 15,0 2-1-15,0 1 0 0,-1 1-5 0,-2 5-11 0,-4-2-4 16,-2 1-9-16,0 2-4 15,-3 0-1-15,-3 0-2 0,-4 5 1 0,-6 2 0 0,0 3-23 16,-4 2-38-16,0 5-92 0,7-5-317 0,9-2-988 16</inkml:trace>
  <inkml:trace contextRef="#ctx0" brushRef="#br0" timeOffset="337440.3687">20612 4162 1333 0,'0'0'248'0,"0"0"7"16,0 0-36-16,0 0-22 0,0 0-25 0,0 0-70 15,0 0-52-15,0 0-31 0,0 0-7 0,0 0 8 16,0 0 7-16,0 0 3 15,0 0-4-15,0 0-13 0,-49 109 2 0,39-90-5 0,2-2-1 16,3-2 7-16,-1-3-3 16,2-1 1-16,-1-2 2 0,3-2-1 0,2-1 4 0,-1-3-1 0,1 0 3 15,0-3 3-15,0 1 8 0,0-1 10 16,0 0 7-16,0 0 3 0,0 0-6 0,0 0-9 16,1 0-7-16,-1 0-9 0,5 0-5 0,0 0 9 15,2-3 5-15,6 1 4 0,4 0 3 0,4-2-15 16,2 1-7-16,2-2-4 15,0 0-5-15,-1 1-1 0,1 1 1 0,-2-2-6 16,0 1 3-16,1 1-2 0,-3 0 1 0,-1 3 3 16,-1-1-12-16,-4-1-16 15,1 2-34-15,-2 0-47 0,-1-1-48 0,-2-1-81 0,2 1-157 0,-5-2-586 16,-1 2-522-16</inkml:trace>
  <inkml:trace contextRef="#ctx0" brushRef="#br0" timeOffset="337841.3028">21242 4049 1215 0,'0'0'843'0,"0"0"-603"0,0 0-11 16,0 0-23-16,0 0-21 0,0 0-71 0,0 0-59 0,0 0-35 16,0 0-14-16,0 0 2 0,0 0-2 0,0 0 1 15,0 0 2-15,0 0-1 0,-96 58 1 16,93-47-6-16,-2-2-1 0,4-1-5 15,1-1-5-15,0 0 1 0,1 0-6 0,1 1 6 0,2 1 4 16,3 0 10-16,0 2 11 0,0 2-2 0,3-2 2 16,1 1-6-16,1-1-10 0,0-1 0 15,0 0-1-15,-2-1 0 0,2-1 4 0,-2 1 3 16,0-1-2-16,1 1 0 0,-1-1 0 0,-2-1-4 16,-1-1 0-16,-1 0 1 0,-2-2-2 15,-1-1 0-15,-1-1 1 0,-2 2-2 0,0-2 4 16,0 1-1-16,-1-2 2 0,-6 2 4 0,3-1-6 15,-5 1 7-15,0-3 0 0,-2 3 0 16,-3-2-1-16,1 0 1 0,0 0-1 0,-1 0-2 16,0-1-1-1,2 0-2-15,1 0-2 0,2 0-2 0,0-1-2 16,6-1-9-16,-1-2-17 0,2 0-39 0,2-3-50 0,0-2-94 16,0 0-161-16,5 0-470 0,-3 4-753 15</inkml:trace>
  <inkml:trace contextRef="#ctx0" brushRef="#br0" timeOffset="338167.9996">21653 4135 1303 0,'0'0'760'0,"0"0"-410"0,0 0-95 15,0 0-50-15,0 0-50 0,0 0-47 16,0 0-37-16,0 0-23 0,0 0-15 0,0 0-9 15,0 0-7-15,0 0-3 0,0 0-3 0,0 0-4 16,89-36-1-16,-77 33-3 0,4 3-3 0,-3-1 0 16,0 0 0-16,2 1 1 0,-2 0 0 15,-2 0-1-15,2 0-4 0,0 0-7 0,-2 0-17 0,-1 0-26 16,-4 1-37-16,1 4-50 0,0 0-56 16,-4-1-77-16,-3 1-108 0,0 2-271 15,0-2-378-15,1-1 525 0</inkml:trace>
  <inkml:trace contextRef="#ctx0" brushRef="#br0" timeOffset="338284.3239">21619 4325 1364 0,'0'0'379'0,"0"0"-125"0,0 0-26 16,0 0 8-16,0 0-2 0,0 0-39 0,0 0-67 16,0 0-54-16,0 0-30 0,0 0-15 15,0 0-1-15,0 0-3 0,0 0-2 0,0 0-8 0,21 2 6 16,-13-5 2-16,3 0-3 0,2-2 0 15,4 0-13-15,1 0-7 0,1-1-1 0,0 0-5 16,2-1-12-16,1 1-38 0,1 1-60 0,0-3-84 16,-1 1-152-16,-4 1-481 0,-7 1-777 0</inkml:trace>
  <inkml:trace contextRef="#ctx0" brushRef="#br0" timeOffset="339350.1659">22178 4043 0 0,'0'0'0'0,"0"0"0"15,0 0 0-15,0 0 0 0,0 0 0 16,0 0 0-16,0 0 0 0,0 0 0 0,0 0 0 0,0 0 0 16,0 0 0-16,0 0 0 0,0 0 0 0,-1 0 0 15,1 0 0-15,-1 0 0 0,-1 2 0 0,0-2 0 16,1 1 0-16,0-1 0 0,1 0 0 16,0 0 0-16,0 2 0 0,0-2 0 0,0 0 0 15,0 0 0-15,0 0 0 0,0 0 0 16,0 0 0-16,0 0 0 0,0 0 0 15,0 0 0-15,0 0 0 0,0 0 0 0,0 0 0 0,0 0 0 16,0 0 0-16,0 0 0 0,0 0 0 16,0 0 0-16,0 0 0 0,0 0 0 0,0 0 0 15,0 0 81-15,0 0-3 0,0 0 0 0,0 0-2 16,0 0-2-16,0 0-3 0,1 0-5 16,-1 0 3-16,0 0 0 0,1 0-8 0,-1 0-10 15,0 0-20-15,2 0-15 0,-2 0-11 0,0 0-7 16,0 0-1-16,0 0 1 0,2 0 8 0,-2 0 7 0,1 0 5 15,-1 0 0-15,1 0-3 0,-1 0-1 16,1 0-3-16,-1 0 1 0,0 0-1 16,0 0 0-16,0 0 12 0,0 0 15 0,0 0 17 15,0 0 23-15,0 0 11 0,0 0 6 0,0 0-1 16,0 0-12-16,0 0-16 0,0 0-20 0,0 0-21 16,0 0-17-16,0 0-6 0,0 0-5 15,0 0-2-15,0 0 3 0,0 0-5 0,0 0 3 16,0 0 3-16,0 0 1 0,0 0 7 0,0 0 5 15,0 0 6-15,0 0 9 0,0 0 9 0,0 0 9 16,0 0 10-16,0 0 8 0,0 0 7 0,0 0 9 16,0 0 2-16,0 0-1 0,0 0-7 15,0 0-10-15,0 0-11 0,0 0-3 0,0 0-15 0,0 0-7 16,0 0-6-16,0 1-13 16,1-1 4-16,-1 0 0 0,0 1 1 15,1-1 2-15,-1 0 1 0,0 0 0 0,0 0-1 16,0 0 0-16,0 0-3 0,0 2-1 0,0-2-4 15,0 0-5-15,0 1 4 0,0-1-4 0,0 0 1 16,0 1 4-16,0-1-8 0,0 2-3 0,0 1 8 0,0 1 13 16,0 1 13-16,0 4 9 0,0-1-7 15,0 1-14-15,1 2-2 0,-2 1 13 0,0 1 12 16,0 0 9-16,1 1-8 0,0 0-18 16,0 0-12-16,0-1-12 0,0 0 3 15,0-2 0-15,0-2 0 0,3 0 5 16,3 0-2-16,-2-1-1 0,3-1 0 0,0-1-2 15,-2-1 6-15,3-3 3 0,2 1 5 0,-1-3 1 16,2 0 2-16,1-1-1 0,-1-4-3 0,1-2 0 0,1-1-3 16,-3-2-1-16,2 0 0 0,-2 1-3 15,-1-3 2-15,0 2-2 0,-3-2 2 0,2 2-1 0,-5 1 2 16,2 1-2-16,-3 1 3 0,-1 2 4 16,0 1-2-16,1 1 2 0,-2 1-1 15,0 0-3-15,0 2 2 0,0 0 0 0,0 0-2 0,0 0-1 16,0 0-7-16,0 0-4 0,0 0-3 15,0 0-12-15,0 0-3 0,0 2-9 0,0 2-2 16,-3 3 15-16,2 3 6 0,-1 2 11 0,-4 3 4 16,3 2-5-16,-3-1 1 0,2 0 1 0,-4 0-2 0,4 3-3 15,-3-1 2-15,-1 0-2 0,3 1 2 16,-2-1-2-16,0-3-3 0,2 2-7 16,-2-2-16-16,3-1-33 0,-3 0-55 0,5-3-110 15,-2-1-154-15,2-4-450 0,1-3-778 0</inkml:trace>
  <inkml:trace contextRef="#ctx0" brushRef="#br0" timeOffset="339920.4349">22760 4079 749 0,'0'0'437'0,"0"0"-148"0,0 0-46 16,0 0-33-16,0 0 38 0,0 0-7 0,0 0-65 16,0 0-46-16,0 0-26 0,0 0-19 15,0 0-6-15,0 0-8 0,0 0-7 0,0 0-8 16,16-18-11-16,-16 18-8 0,0 0-6 0,-2 0-5 16,2 0-1-16,-3 0 0 0,3 0 0 15,0 0-3-15,-1 0-3 0,0 0-5 0,1 0-4 16,0 0-4-16,-1 1-3 0,-1 1-2 0,-3 0-2 15,1 1-2-15,-5 3 2 0,-2 0 1 16,0 1 0-16,0 0 2 0,0 1-1 0,3 0-4 16,0-1 0-16,-1 2 1 0,4 1 0 0,-2-2 0 15,4 1 0-15,-2 1-1 16,2 1 1-16,1 0 1 0,-3-1 0 16,3 2 1-16,2-2-4 0,0 0 0 0,0-1 0 15,1 0-4-15,-1 1 0 0,6-3-1 16,-3 0 3-16,0-1 0 0,4 0 4 0,0-2 1 15,-2 0-3-15,4-2 1 0,1 0-1 0,-2-2 0 16,1 0-4-16,-4 0 1 0,3 0-2 0,0 0 1 0,-2-2 4 16,1-1-4-16,3-2-6 0,-1 0-4 0,3-3 0 15,-1 0 4-15,2-1 10 0,-5 0 7 16,0-2 4-16,0 2 0 0,-1-2-1 0,-1 0-2 0,1 0 3 16,-4 1 8-16,2-1 1 0,-3 0-1 0,-3-1-6 15,1-1-3-15,0 3 16 0,0 1 9 16,-4 1 6-16,1 0-10 15,-1 0-22-15,-2-2-10 0,-4 2-9 0,1 1 1 0,-1 2 5 0,-1 2 2 0,1-1-3 16,0 3-2-16,-1 1-9 0,1 0-15 16,-1 0-35-16,-2 6-70 0,-1-2-188 15,8 1-784-15,-2-1-572 0</inkml:trace>
  <inkml:trace contextRef="#ctx0" brushRef="#br0" timeOffset="354084.3249">15078 6383 0 0,'0'0'0'0,"0"0"0"0,0 0 0 0,0 0 0 0,0 0 0 15,0 0 212-15,0 0 151 0,0 0-1 0,0 0-13 16,0 0-29-16,0 0-40 0,0 0-31 15,-12-62-32-15,12 58-28 0,0-1-28 0,2 0-21 16,1 1-21-16,-1-1-13 0,1 0-13 0,-3 3-13 16,1-1-12-16,0 3-12 0,-1 0-10 0,0 0-14 15,0 0-12-15,0 0-14 0,1 0-10 16,-1 0-8-16,0 0-10 0,0 5 3 0,3 5 9 16,0 2 8-16,-2 4 10 0,2 3 1 0,1 3-5 15,-4 2 5 1,0 1-1-16,-4 3 1 0,-1 1 3 0,-3 2-5 0,-2 0 3 0,0-1-2 15,-1 0-3-15,-1-2-1 0,1-4-2 16,0-1 1-16,1-4 0 0,3-3 2 0,-1-2-2 16,3-2 0-16,0-3 0 0,4-2-3 0,0-2 1 15,1 0 0-15,0-2 0 0,0 0 1 0,0 0 2 16,3-2 3-16,5 0 2 0,-1 1 4 0,2-2 0 0,2 0 1 16,3 0 3-16,5-4-4 0,-1-2 1 15,3 0-4-15,2-2-4 0,-3-2 1 16,2 3-2-16,-1-3-2 15,-3 2 0-15,2 1-1 0,-8 2-1 0,3 0 2 16,-6 0-3-16,-3 2 1 0,1 1 1 0,-5-2 0 0,1 2 0 16,0 0 2-16,-2 0-4 0,0 0-5 0,-1 0-6 15,0-1-17-15,0-1-17 0,0 0-19 16,0-1-30-16,0-2-37 0,1 0-74 0,0-2-159 16,0 2-514-16,1 1-744 0</inkml:trace>
  <inkml:trace contextRef="#ctx0" brushRef="#br0" timeOffset="354372.543">15484 6316 1573 0,'0'0'409'0,"0"0"-91"16,0 0-79-16,0 0-25 0,0 0-36 16,0 0-39-16,0 0-39 0,0 0-30 0,0 0-23 0,0 0-20 15,0 0-11-15,0 0-5 0,0 0-1 16,0 0-1-16,39-24 2 0,-37 32 1 0,3 4 3 15,-3 2 6-15,-1 2 2 0,0 1 3 0,-1 1-2 16,0 0-6-16,0 0-3 0,0 2-3 0,-1 0-2 16,-1-1 0-16,0-1-1 0,-2-1-4 15,2-2 0-15,0 1 0 0,0-4-2 0,-2 0-1 16,2-3-9-16,1-1-20 0,-1 1-27 0,-4-4-41 16,4-2-51-16,1 1-91 0,-2-4-182 0,-1 0-599 15,3 0-565-15</inkml:trace>
  <inkml:trace contextRef="#ctx0" brushRef="#br0" timeOffset="354626.5068">15571 6199 1381 0,'0'0'505'0,"0"0"-142"16,0 0-124-16,0 0-41 0,0 0-26 0,0 0-37 15,0 0-39-15,0 0-23 0,0 0-20 16,0 0-15-16,0 0-12 0,0 0-6 0,104-118-7 15,-93 114-4-15,1 0-3 0,2 3-2 0,-2-1-1 16,-2 2-2-16,-2 0-1 0,-2 0 0 0,3 0-1 16,-3 0 3-16,-2 0-1 0,1 2-3 15,-1 1-3-15,-1 0-18 0,5 1-28 0,-5 0-41 0,3 1-63 16,-3 0-86-16,3-1-169 0,-4 0-508 16,-1-2-522-16</inkml:trace>
  <inkml:trace contextRef="#ctx0" brushRef="#br0" timeOffset="354891.468">15554 6331 571 0,'0'0'668'0,"0"0"-300"0,0 0-112 16,0 0-38-16,0 0-6 0,0 0-14 0,0 0-40 15,0 0-37-15,0 0-24 0,0 0 4 0,0 0 3 16,0 0 2-16,0 0 0 0,0 0-29 15,26 19-20-15,-17-19-15 0,2 0-10 0,0 0-6 16,0 0-5-16,2 0-6 0,-1 0-1 16,5 0-4-16,-5 0-3 0,4-2 0 0,-2 0-3 15,-2-2-1-15,4 2 1 0,-4 0-2 0,1-1 2 0,-3 1 2 16,-1 0-4-16,1-1 1 0,-2 1-3 16,-1 1-3-16,-3-2-3 0,-1 2-7 0,2 0-17 15,-3-1-20-15,-2 2-30 0,1-2-39 0,-1-1-61 16,0 2-156-16,0-1-592 0,0 1-710 0</inkml:trace>
  <inkml:trace contextRef="#ctx0" brushRef="#br0" timeOffset="355339.7261">16163 6143 401 0,'0'0'564'0,"0"0"-150"0,0 0-77 15,0 0-31-15,0 0-47 0,0 0-35 0,0 0-34 16,0 0-37-16,0 0-25 0,0 0-29 0,0 0-22 16,0 0-7-16,0 0-12 0,0 0-5 0,-24-8-3 15,24 8-10-15,0-1-2 0,0 1-5 16,0 0-7-16,0 0-4 0,0 0-4 0,0-1-2 16,2-1-1-16,0 1-2 0,3-2-2 0,-1 0-4 15,4 1-2-15,-3-2-6 0,3 2 3 0,2-2 0 16,1 1-1-16,0-2 8 0,4 1-8 15,-3 1 1-15,-1-1 0 0,1 2-6 16,-2 0 4-16,0 1 1 16,0-1-2-16,-1 1 3 0,-1 0-2 15,-4 1-1-15,4-1 0 0,-6 1-1 0,0 0-8 16,2 0-10-16,-3 0-19 0,0 0-30 0,-1 2-23 16,0 2-35-16,0-1-53 0,0 3-93 15,-2-2-271-15,-2-1-658 0</inkml:trace>
  <inkml:trace contextRef="#ctx0" brushRef="#br0" timeOffset="355639.1598">16140 6306 1026 0,'0'0'866'0,"0"0"-640"16,0 0-53-16,0 0-18 0,0 0 7 0,0 0-11 16,0 0-36-16,0 0-47 0,0 0-25 15,0 0 6-15,0 0 4 0,0 0 11 0,0 0 0 16,0 0-18-16,42 7-11 0,-32-7-14 15,0 0-6-15,0-1-1 0,2-1-5 0,-1-1 0 0,4 0-3 16,-1-2-2-16,0 1-4 0,2 0-10 16,1-2-20-16,-2-1-31 0,3 1-36 0,-2-3-62 15,1 0-106-15,2 0-222 0,-1 2-425 16,-8 3-235-16</inkml:trace>
  <inkml:trace contextRef="#ctx0" brushRef="#br0" timeOffset="356134.0935">16626 5932 206 0,'0'0'531'0,"0"0"-113"15,0 0-98-15,0 0-39 0,0 0-12 16,0 0-32-16,0 0-38 0,0 0-43 15,0 0-35-15,0 0-32 0,0 0-18 0,0 0-10 0,0 0-7 16,0 0-6-16,34-64-5 0,-27 61-6 16,-1 0-5-16,4 1-6 0,-1-1-1 0,2 3-8 15,-1-1-6-15,-1 1-6 0,-2 0-7 0,-4 1 0 16,2 3 0-16,-1 2 0 0,-2 0 6 0,3 3 0 16,-3 2-1-16,-1 0 0 0,-1 2-1 15,1 1-1-15,-5 1 2 0,-4 2 1 0,-2-1 3 16,0 1 5-16,0-3 1 0,-2-1-2 0,3-1 0 15,1-4-7-15,0-1-1 0,6-3 0 16,-1 0-6-16,2-2 4 0,1-2 0 16,0 1-2-16,0-1 5 0,0 0-3 0,0 0 0 0,0 0 0 15,2 0-7-15,1 0 7 0,5 0 4 16,1-1 2-16,1 0 4 0,2-1-7 0,1 0-2 16,3 1-2-16,-3 1 2 0,0 0-2 0,3 1 2 15,-2-1-2-15,1 0-3 0,-3 4 3 16,0 0-1-16,2 0 0 0,-6 0 3 0,1 3-3 0,0 1-1 15,-3 1 0-15,-2 0 1 0,1 2 1 16,-1-1 3-16,-3 3-1 0,-1 1 0 0,0-1 1 16,0 0 0-16,-4-2 1 0,-3 2 2 15,-1-2 1-15,-2 1-1 0,-2-2 1 0,1 0-3 16,-3-2 1-16,-1-1 0 0,2 0 0 16,-4-1 2-16,3-1-4 0,-3 0-1 15,-2-2-6-15,4-1-5 0,-3-1-4 0,-1-2-7 0,6 1-12 16,1-2-18-16,2-3-33 0,2 1-55 0,3-2-100 0,2 0-314 15,3 2-784-15</inkml:trace>
  <inkml:trace contextRef="#ctx0" brushRef="#br0" timeOffset="356550.4071">17251 5835 1544 0,'0'0'441'0,"0"0"-104"0,0 0-82 0,0 0-36 16,0 0-41-16,0 0-56 0,0 0-43 15,0 0-31-15,0 0-17 0,0 0-13 0,0 0-3 16,0 0 1-16,0 0 0 0,0 0 3 0,-62 33-2 16,50-19-3-16,-1 3-3 0,-1-1-4 0,2 4-2 15,3-1-1-15,-1 2 0 0,1 1 1 16,2 1-1-16,0-2-2 0,2 2-1 0,2-3 1 15,3 1 0-15,0-2 0 0,5-1 1 16,1-3-4-16,9-2-2 0,-1-4 1 0,4-2 0 16,0-2 1-16,3 0 1 0,-2-3 2 0,2-2 0 15,-5 0-2-15,1 0 4 0,-4-5 1 0,-2 0 3 16,-1-4 3-16,0 1 0 0,-1-2 2 0,-5 1 0 16,0 0 0-16,-3-1 1 15,-1 0-2-15,-1 0-1 0,-4 1-2 0,-1-2-2 16,-2 2-2-16,-4 0-4 0,0 1 0 0,-4 1-5 0,-3 4 0 15,-1 1-1-15,2 2-3 0,-4 0-3 16,3 2-28-16,0 4-59 16,2 1-150-16,5-2-686 0,3-1-774 0</inkml:trace>
  <inkml:trace contextRef="#ctx0" brushRef="#br0" timeOffset="357526.392">15135 6909 0 0,'0'0'290'0,"0"0"240"0,0 0-114 0,0 0-60 0,0 0-64 15,0 0-43-15,0 0-38 0,0 0-34 0,0 0-31 16,0 0-27-16,0 0-14 0,0 0-15 0,0 0-10 15,20-52-15-15,-19 52-14 0,-1 0-14 0,0 0-17 16,1 0-13-16,-1 0-5 0,0 0-2 0,1 6 0 16,4-1 3-16,-3 8 1 0,0-1 1 15,0 5 3-15,2-2 1 0,-4 4-1 0,0 1 3 16,1 1 1-16,-8 1-1 0,3 3 3 0,-3-1-3 16,-2-1-2-16,0-1 0 0,0-2-4 15,4-1 3-15,-3-5-1 0,0 0-1 16,3-3 0-16,-2-2-1 15,5-2-2-15,-3-2 1 0,4-2-2 0,0 1-1 16,1-3 0-16,0-1-1 0,0 1 0 0,0-1 2 0,0 0 0 16,0 0 1-16,0 0 1 0,0 0-1 0,1 0 3 15,5 0 5-15,-2-1 2 0,5-1 3 0,2-3-2 16,4-1-3-16,-1-1-5 0,4-1 1 0,2-1 0 16,1-1-6-16,-1 1 2 0,2 0-3 0,-1 0-7 15,0 1-13-15,4 0-30 0,-2-1-40 0,1 1-55 16,2 0-86-16,-3-1-211 0,-4 2-588 0,-8 2-469 15</inkml:trace>
  <inkml:trace contextRef="#ctx0" brushRef="#br0" timeOffset="357859.318">15651 6817 1352 0,'0'0'432'0,"0"0"-77"0,0 0-98 0,0 0-36 16,0 0-61-16,0 0-48 0,0 0-32 0,0 0-20 15,0 0-15-15,0 0-11 0,0 0-9 0,0 0-7 16,0 0-1-16,0 0-3 0,-87 90 0 0,87-76-2 16,0-1-3-16,0-2-2 0,6 0-1 0,-2-2 2 15,4 0 1-15,1-2 3 0,2 1-1 0,0-1 0 16,0-1-1-16,2 2-3 16,0-1 0-16,0-2-2 0,-2 1-2 0,0-1 0 0,-1 0-1 15,-2 1-1-15,-3 0 1 0,1 0 0 16,-3-2 0-16,3 1-2 0,-4 1 4 0,-2-2-3 0,0 2 1 15,0 1 2-15,-1 0 0 16,-6 0 2-16,3-2 1 0,-4 2 0 0,-1-1 4 0,-2 0-2 16,1-1 0-16,1-2 0 0,-2 1-2 15,1-3 0-15,0 0 0 0,0 0-1 0,1-1 0 16,0 0-3-16,3 0-4 0,-2-1-9 0,1-4-13 16,4 1-20-16,0-3-37 0,3 0-60 0,0-3-112 15,1 0-259-15,2 1-583 0,2 4-186 0</inkml:trace>
  <inkml:trace contextRef="#ctx0" brushRef="#br0" timeOffset="358140.9676">16002 6810 1321 0,'0'0'435'0,"0"0"-99"0,0 0-80 15,0 0-24-15,0 0-39 0,0 0-60 0,0 0-48 16,0 0-26-16,0 0-14 0,0 0-13 0,0 0-10 15,0 0-6-15,0 0-5 0,117-54-3 0,-104 52-2 16,-2 0-3-16,0 1 1 0,1 0-2 16,-3 1-4-16,1 0-4 0,-1 0-17 0,-2 0-26 15,-3 0-35-15,3 0-57 0,-3 1-73 0,2 1-147 16,-4 1-420-16,-1-2-732 0</inkml:trace>
  <inkml:trace contextRef="#ctx0" brushRef="#br0" timeOffset="358424.6045">15958 6995 935 0,'0'0'492'0,"0"0"-142"0,0 0-87 0,0 0-25 16,0 0-25-16,0 0-3 0,0 0-27 0,0 0-19 16,0 0-27-16,0 0-53 0,0 0-28 0,0 0-19 0,0 0-16 15,0 0-8-15,134-9-3 0,-114 4-4 16,3-1-1-16,2-1 1 0,-2 2-5 0,-1-1-6 15,3-2-17-15,-3-2-41 0,0 0-58 16,1-2-86-16,3-2-195 0,-7 4-625 0,-7 3-550 0</inkml:trace>
  <inkml:trace contextRef="#ctx0" brushRef="#br0" timeOffset="359246.4085">16485 6668 0 0,'0'0'65'0,"0"0"350"0,0 0-69 0,0 0-28 0,0 0-21 16,0 0-42-16,0 0-34 0,0 0-22 15,0 0-26-15,0 0-47 0,0 0-28 0,0 0-14 0,0 0-5 16,-6-23 3-16,12 18-4 0,-1 1-11 0,4-2-11 16,-2 1-8-16,1 0-7 0,0-1-4 15,3 0-3-15,2 1-7 0,0 1-2 0,-1-1-5 16,5 1-3-16,-5 2-2 15,4 2-5-15,-5-2-2 0,0 1-1 0,0 1-4 0,-1 0 0 16,-2 0-1-16,-2 1-1 0,3 3 0 16,-3 1 0-16,-2 0-1 15,2 3 0-15,-4 0 2 0,-1 1-2 0,-1 1 3 16,0 0 0-16,0 1 1 0,-3 1 2 0,-3-2-1 16,2 2 0-16,-2-2 1 0,3 0-2 0,-4 1-1 0,4-2-2 0,1 0-1 15,-3-1 2-15,4-3-1 0,-2 2 0 0,2-3 2 16,-3 1-1-16,3-1-2 0,1 0 0 0,-1-1-1 15,1 0 1-15,0-1 1 0,0-1 1 16,0 2-2-16,0-2 1 0,1 0 0 0,2 0 0 16,0-1 2-16,0 1-2 0,-1 0-1 0,3 1 2 15,-2-1-3-15,-1 1 1 0,4-2 0 0,-4 1-1 16,-1-1 0-16,4 2-4 0,-4-1-3 16,1 0-4-16,-2-1-4 0,1 1-16 15,-1 1-15-15,0-2-15 0,0 1-18 0,-1 1-21 0,-1-1-33 16,-3 0-64-16,3 2-110 0,-3-3-257 15,1 1-346-15,3 0 72 0</inkml:trace>
  <inkml:trace contextRef="#ctx0" brushRef="#br0" timeOffset="359717.9239">16639 6844 0 0,'0'0'0'0,"0"0"198"16,0 0 336-16,0 0 16 0,0 0-80 16,0 0-160-16,0 0-108 0,0 0-68 0,0 0-28 0,0 0 11 15,0 0-13-15,0 0-18 0,0 0-22 16,0 0-13-16,34-21-3 0,-25 18-1 0,0 0-1 15,1 1-5-15,1 0-9 0,-1 0-5 0,0 1-5 16,0 1-5-16,-1 0-3 0,-1 0-5 16,-1 0-4-16,0 4-2 0,0-1-2 0,-3 2 1 15,3 1 1-15,-2 1 0 0,3-1-1 0,-2 2-1 16,-2 0 1-16,1-1 0 0,-1 2 1 0,-2 1 0 16,2 0 1-16,-1 0 1 0,-1 0-2 15,-1-2 1-15,-1 0 2 16,0-1 0-16,0 1 4 0,-1-1-2 15,-3 0 0-15,-3-1 2 0,-1 0-2 0,2-1 3 0,-4-1-2 16,-1 2-2-16,-2-1-3 0,0-2-2 16,0 1 0-16,-5-2-3 0,3 1 0 0,-1-1-5 0,-1 1-3 15,2-1-4-15,0-1-11 0,2-1-8 0,1 0-15 0,2 0-26 16,0-1-40-16,2-2-75 16,0-2-167-16,6 2-595 0,0 1-604 15</inkml:trace>
  <inkml:trace contextRef="#ctx0" brushRef="#br0" timeOffset="360272.4601">16983 6599 1358 0,'0'0'416'0,"0"0"-125"0,0 0-52 0,0 0-9 0,0 0-3 15,0 0-42-15,0 0-57 0,0 0-34 16,0 0-22-16,0 0-15 0,0 0-9 0,0 0-5 16,0 0-10-16,0 0-8 0,74-45-7 0,-68 45-10 15,-2 0 1-15,4 0-2 0,-1 0-2 0,-1 3 3 16,2 2-6-16,0 1-2 0,-3-1-1 16,3 3-2-16,-1 1 2 0,-4 3 2 15,-1 2 1-15,1 0 1 0,-3 1 0 0,0 0 1 0,2 0 2 16,-7 2 4-16,1-1-4 0,-3 0-2 15,-1-1-3-15,1 0-4 0,-1-1 5 0,0-3 0 16,0 0 1-16,3-2 4 0,-2-1-6 0,5-2 0 16,0-2-2-16,0-1-2 0,0-1 4 15,2-1-1-15,0-1 2 0,0 0-2 0,0 0 0 16,0 0 0-16,2 0-2 0,3 0 5 0,0 0-2 16,3-2 1-16,4-2 1 0,2 0-6 0,-1-1 5 15,5 1 1-15,1-2 0 0,1-1 7 16,0 0-9-16,0 1 1 0,1-1-1 0,-4 1-4 15,1 1 5-15,-2 1-1 0,-2 0 1 16,2 1 1-16,-3 0-2 0,-3 1 2 0,-1 1-1 16,-5-1 5-16,2 2-4 0,-5 0 2 15,-1 0 1-15,0 0-6 0,0 0 7 0,0 0-2 0,0 0 2 16,-1 0 3-16,-2 0-4 0,-1 0-2 0,3 0-3 16,-3 0-2-16,-1 0 1 0,3 0 1 15,-1 0 0-15,-1 0-6 0,3 0-11 16,1 0-16-16,-1 0-24 0,0 0-27 0,0-1-62 0,0-1-151 15,0 2-571-15,-1-2-810 0</inkml:trace>
  <inkml:trace contextRef="#ctx0" brushRef="#br0" timeOffset="362758.7852">13092 10586 21 0,'0'0'622'0,"0"0"-104"15,0 0-121-15,0 0-82 0,0 0-51 0,0 0-47 16,0 0-36-16,0 0-35 0,0 0-24 0,0 0-24 16,0 0-22-16,0 0-20 0,48-96-20 0,-47 96-16 15,-1 0-18-15,0 0-13 0,0 4-1 0,0 5 2 16,0 3 8-16,0 3 7 0,0 8 5 15,-3-1 3-15,1 3-4 0,-7 0 9 0,-1 3-4 16,-1 3 3-16,-2 2 2 0,-4 2-7 31,3-1 3-31,-2-1-7 0,3-1 0 0,2-5-2 16,0-2-3-16,3-4 1 0,0-1-1 16,5-3 0-16,-3 0-1 0,5-2 0 0,0-3 2 15,1-2 0-15,0-1 2 0,5-4 6 0,1-1 1 16,4-1 9-16,7-3 5 0,-1 0 0 15,5 0 1-15,4-2-9 0,7-6-2 0,2 1-5 16,3-4-2-16,1 0 2 0,-3-1-4 0,1 3 1 0,-8 1-5 0,-3 0-2 0,-1 1 2 16,-5 1-1-16,-2 1 3 0,-6 0-1 0,-1 1-2 0,-6 2 1 15,0 1 2-15,-4 1 6 0,0 0 1 0,0 0 1 16,0 0-3-16,0 0-7 0,0 0-2 0,0 0-3 16,-1 0-1-16,-2 0-2 0,-1 0 3 0,-2 0 0 15,1 0-5-15,-3 0-12 0,4 0-15 16,-2 0-24-16,4 0-27 0,1 0-45 0,1-1-86 15,0-2-351-15,0 3-915 0</inkml:trace>
  <inkml:trace contextRef="#ctx0" brushRef="#br0" timeOffset="363074.5314">13811 10575 1935 0,'0'0'386'0,"0"0"-86"16,0 0-83-16,0 0-64 0,0 0-46 16,0 0-43-16,0 0-37 0,0 0-19 0,0 0-3 0,0 0 2 15,0 0 5-15,0 0 3 0,0 0-2 0,0 0 0 16,-17 86-4-16,13-64-3 0,1-1-2 0,0 4 1 16,-4-1 1-16,3-1 2 0,-3 2 3 15,4 0-3-15,-4-4 2 0,1 0-1 0,1-4-1 16,0-1 3-16,1-2-4 0,3-3-3 0,-1 0-13 15,2-2-27-15,0-3-46 0,0 0-66 0,2 0-90 16,2-4-206-16,1-1-599 0,0-1-325 16</inkml:trace>
  <inkml:trace contextRef="#ctx0" brushRef="#br0" timeOffset="363342.8991">13833 10528 619 0,'0'0'975'0,"0"0"-513"0,0 0-112 16,0 0-81-16,0 0-77 0,0 0-49 16,0 0-34-16,0 0-26 0,0 0-19 0,34-125-17 15,-17 115-11-15,3-1-9 0,2 2-5 0,2-1-4 16,4 2-7-16,0 2-1 0,-4-1-3 0,-4 2 2 16,1 1 0-16,0 0-3 0,-3 3 0 0,0-2-4 15,-5 3-1-15,-1 1 2 0,-2-1 0 16,-2 0-1-16,-1 0 0 0,-4 0-2 0,-1 0-2 15,0 2 0-15,0-2 3 0,0 0 0 0,-2 1 2 16,1 1-4-16,0 0-3 0,-1 0 3 0,1-1-2 16,-1 2 4-16,1-2-5 0,1 2-17 0,2 0-22 15,-2-1-38-15,0 1-57 0,2 0-98 16,0 0-235-16,-3-2-640 0,2 2-264 0</inkml:trace>
  <inkml:trace contextRef="#ctx0" brushRef="#br0" timeOffset="363709.0701">13857 10711 1878 0,'0'0'244'0,"0"0"-38"16,0 0-80-16,0 0-18 0,0 0 1 15,0 0-2-15,0 0-17 0,0 0-20 0,0 0-17 0,0 0-14 16,0 0-1-16,0 0 4 0,0 0 5 15,0 0 6-15,21 12-1 0,-7-11-5 16,3-1-2-16,1 0-7 0,2 0-12 0,2-1-2 0,2-3-7 16,1 0-2-16,-1-1 1 0,4 2-8 0,0-2-1 15,-4 2-2-15,2 0-4 0,-2 0 4 16,-2 0 1-16,-4 0-2 0,1 1 1 16,-7 0-3-16,0-1-2 0,-3 2 4 0,-1 0 1 15,-5-1 0-15,0 2 2 0,-3 0-2 0,0 0-1 16,0 0 4-16,0 0-3 15,0 0 3-15,0 0 3 0,0 0-6 16,0 0 2-16,-2 0-4 0,-1 0-4 16,2 0 7-16,-2 0-4 0,-3 0 1 0,3 0-3 0,-3 0-7 15,3-1-9-15,-2 1-15 0,2 0-18 0,2-1-22 16,1 0-36-16,0-1-88 0,0 2-157 0,0 0-558 16,0 0-747-16</inkml:trace>
  <inkml:trace contextRef="#ctx0" brushRef="#br0" timeOffset="364247.2676">14694 10601 802 0,'0'0'504'0,"0"0"-121"0,0 0-81 0,0 0-39 16,0 0-26-16,0 0-42 0,0 0-31 16,0 0-27-16,0 0-25 0,0 0-21 0,0 0-21 15,0 0-13-15,0 0-13 0,0 0-6 0,-14-5-2 16,14 5-1-16,0 0-5 0,0 0-6 0,0 0-4 16,2 0-5-16,5-2-2 0,1 1 1 15,4-3-8-15,0 2-2 0,5-2-3 0,-2 1-2 16,4-1 3-16,0 1 1 0,1-3 1 0,-1 2 3 15,-4 1-6 1,3-2-1-16,-1 3-1 0,-4-2 1 16,-1 2 2-16,-2-1 0 15,-1 1 0-15,-1 1-6 0,-5 0 3 0,2 1 5 16,-4 0-3-16,0 0 5 0,-1 0-4 0,0 0-4 0,0 0 0 16,0 0-5-16,0 0 5 0,0 0-3 0,0 0-6 0,0 0-18 0,-1 0-20 0,-4 1-23 15,3 2-33-15,-4 3-45 0,0 0-72 0,-3 1-158 16,1-2-473-16,6-2-729 0</inkml:trace>
  <inkml:trace contextRef="#ctx0" brushRef="#br0" timeOffset="364622.7807">14687 10741 484 0,'0'0'547'0,"0"0"-173"0,0 0-95 0,0 0-42 16,0 0-21-16,0 0-32 0,0 0-49 0,0 0-33 0,0 0-2 15,0 0 1-15,0 0 2 0,0 0-3 16,0 0-23-16,20 22-11 0,-14-20-2 16,2 0-6-16,1-1-3 0,3-1-2 0,1 0-7 0,3 0-7 15,1 0-8-15,3-3-8 0,-4 0-6 0,4-1-6 16,0 0 1-16,-1 1 0 0,1-2-1 16,-3 1-2-16,-2-1-2 0,1 1-2 0,-3 1 1 15,0-1 0-15,1 1 0 0,-4-1-1 0,-4 2 1 16,2 1-1-16,-2-2 3 0,-3 2 1 15,-2 1 2-15,0-1 2 0,-1 0-2 0,1 1-5 0,-1 0-2 16,0 0-2-16,0 0 1 0,0 0 1 16,0 0 0-16,0 0-2 0,0 0-1 0,0 0-1 15,0 0-1-15,0 0 2 0,0 0-3 16,0 0 1-16,0 0-2 0,0 0-4 0,0 0 1 16,0 0-1-16,0 0-4 0,0 0-7 0,0 0-11 15,-1 0-18-15,0 2-18 0,0 2-25 16,0-1-49-16,-4 1-83 0,4-1-271 0,-1 0-901 0</inkml:trace>
  <inkml:trace contextRef="#ctx0" brushRef="#br0" timeOffset="368320.0513">15289 10396 0 0,'0'0'122'0,"0"0"352"15,0 0-127-15,0 0-17 0,0 0-37 0,0 0-35 16,0 0-47-16,0 0-43 0,0 0-31 16,0 0-25-16,0 0-16 0,0 0-13 0,3-43-13 0,1 39-9 15,-1 2-4-15,-1-2-6 16,6 0-3-16,1-1-9 0,2 0-9 0,0 1-4 0,6-1-9 16,-3 2-1-16,6-1-2 0,0 2-3 15,3 1 0-15,1-1-4 0,-4 2-2 16,-3 0-2-16,1 0-1 0,0 6 1 15,-5 0-1-15,-2 2-1 0,-3 1-2 0,1 3-1 16,-6 0 2-16,-2 1 0 16,-1 2 6-16,0 1 1 0,-3-2 0 15,-7 1 1-15,0-1-2 0,1-1 0 0,-4-2 3 0,1 0 2 0,-2-1 1 16,3-2-3-16,1-1-2 0,5-3-4 16,-2 0 1-16,4-2 1 0,1-2-2 0,2 1 2 15,0-1 1-15,0 0 1 0,0 0 5 0,0 0-2 0,0 0 3 0,2 0-2 16,1 0-6-16,5 0-2 0,0 0-3 0,-2 0 0 15,3 3 1-15,1 0 0 0,-1 0 1 0,0 2-1 16,0 1-2-16,-3-2 0 16,1 3 1-16,1 0 1 0,-5-1 0 15,4 1 1-15,-4 1-4 0,-1-3 0 0,2 3 1 0,-3-2 2 16,-1 2 1 0,0-1 4-16,0 0-3 0,-4 2 0 0,1-2 1 15,-5-1-1-15,4 1 4 0,-5 0 1 0,1 0 2 0,2-1 0 0,-3-1-2 16,0-2 1-16,0 0-1 0,-1-1 2 0,1 1-1 0,-1-1-1 15,-1-1-2-15,1-1-3 0,0 2 1 16,0-2-4-16,0 0-4 0,2 0-8 16,3-3-16-16,-3-2-19 0,6 0-27 0,1-3-51 15,1-3-109-15,9 0-298 0,-3 1-631 16,2 3-19-16</inkml:trace>
  <inkml:trace contextRef="#ctx0" brushRef="#br0" timeOffset="368714.5005">16059 10214 1093 0,'0'0'486'0,"0"0"-130"0,0 0-91 15,0 0-37-15,0 0-27 0,0 0-48 0,0 0-32 0,0 0-22 16,0 0-38-16,0 0-28 0,0 0-19 0,0 0-10 16,0 0 5-16,0 0 6 0,-33 32 5 15,19-17 3-15,2 4 2 0,-2 0-2 0,-1 2-2 16,-1 1 0-16,1 2-8 0,1 2-5 0,0 0-3 15,1 2-3-15,3-1 2 0,1 2-2 16,4-3 1-16,0-1 4 0,5-3-6 0,0-5 1 16,4-2-1-16,3-3 0 0,3-1 6 0,4-3 2 15,1-3 3-15,4 0-2 0,1-3 2 0,1-2-1 16,2 0 0-16,1-6 1 0,-3 1-4 16,0-3 0-16,-3-1-2 0,-2-1-2 0,-1 0 7 15,-2 0 0-15,-4-2 3 0,-4 2 6 0,1-2-8 16,-5 2 3-16,-1-1-4 0,0 2 0 0,0 2-1 15,-4-1-5-15,-4 3-3 0,-4-1-3 16,-4 3-4-16,-4 0 1 0,-2 3 2 16,-5 0 2-16,-3 0-1 0,4-2-3 0,-2 7-2 0,4 0-6 15,0 2 2-15,7 3-27 0,1 2-54 16,3 2-121-16,5-3-406 16,1-2-1072-16</inkml:trace>
  <inkml:trace contextRef="#ctx0" brushRef="#br0" timeOffset="369646.1248">13044 11328 261 0,'0'0'620'0,"0"0"-155"0,0 0-131 0,0 0-58 0,0 0-46 16,0 0-38-16,0 0-25 0,0 0-40 15,0 0-32-15,0 0-29 0,0 0-28 0,0 0-19 16,20-60-13-16,-20 61-5 0,1 5-1 0,2 4 5 0,-2 2 4 16,0 3 2-16,1 2 12 0,-2 3 4 15,0 1 5-15,-7 2 3 0,0 1-5 16,-4 1-2-16,-2 3-2 0,-1 0-6 0,-2-1 1 15,1 1-9-15,-2-1-2 0,3 0-1 16,-2-2-5-16,4-3 4 0,-1-4-1 16,3-1 0-16,3-3-1 0,0-3 1 15,4 0 0-15,-2-4 1 0,3 2 0 0,1-4-3 0,1 0 0 0,0-1-1 16,0 0 0-16,5-2 3 0,1 1 6 0,2-2 5 16,2-1 3-16,2 0 0 0,3 0-5 0,4 1-4 15,2-1-1-15,2-2-5 0,0-3 1 16,3 0-1-16,-1-1-1 0,-1 1 1 0,2-1 1 15,-4 1-2-15,2-2 0 0,-3 1-1 0,2 1 0 16,-5 1-2-16,-4-1 0 0,-1 1 1 0,-4 1 0 16,-1 1 1-16,-5 0-1 0,0 1 2 15,-1 1-1-15,-1 0 2 0,-1 0 4 0,0 0-2 16,0 0 1-16,0 0-1 0,0 0-1 0,0 0 1 16,0 0 1-16,0 0 0 0,0 0-1 0,0 0-3 15,0 0-2-15,0 0-2 0,0-1 1 16,0 1-5-16,0-1-9 0,0 0-15 0,-1 0-26 15,-1 1-33-15,1-2-54 0,-1 1-97 16,2 1-221-16,0-1-609 0,0 1-418 0</inkml:trace>
  <inkml:trace contextRef="#ctx0" brushRef="#br0" timeOffset="370123.2572">13806 11312 1657 0,'0'0'314'0,"0"0"-24"16,0 0-86-16,0 0-24 0,0 0-32 0,0 0-29 0,0 0-33 15,0 0-19-15,0 0-15 0,0 0-8 16,0 0-6-16,-127 36-7 0,113-24-4 0,2-1-5 16,3 1-4-16,3-1-4 0,1-1-6 15,3 2-2-15,-2-2-2 0,4 1 1 0,0-1 0 16,2-1 0-16,2 2 1 0,4-2 0 0,1 0 0 15,3 3 3-15,0-4-1 0,0 2 3 0,5-1-4 16,-2-1-2-16,0 1-2 0,-3-2-4 16,1 1 3-16,-1 0 0 0,-3 0 1 0,-1 0 0 15,-1 1-3-15,-4 0 2 0,1 0-2 0,0-1-1 16,-4 1 2-16,0 0 0 0,0 0 1 16,0 1 0-16,0-2 0 0,-4 0 1 0,-1-1 1 15,-3 0 2-15,-1-2 0 0,0 1 1 0,-1-1 2 16,-1-2-2-16,-2 2 4 0,1-2-2 0,-3 0-1 15,0-1 0-15,-1-1-2 0,-1 1 0 16,-1-2-2-16,4 2 3 0,-2-2-3 0,5 0 3 16,-1 0 1-16,0-4-1 0,4 1 3 0,-1 0-2 15,1-2-2-15,4 0 3 0,-2 0-7 0,4 0 1 16,-2 0-2-16,1 0-3 0,1 1 1 16,2-1-8-16,0 1-13 0,8-2-19 0,-1 1-27 15,2-1-33-15,3 1-48 0,1 0-92 0,0 1-225 16,0 1-611-16,-6 0-335 0</inkml:trace>
  <inkml:trace contextRef="#ctx0" brushRef="#br0" timeOffset="370507.7612">14280 11411 1570 0,'0'0'396'0,"0"0"-110"0,0 0-90 0,0 0-35 16,0 0-19-16,0 0-17 0,0 0-23 0,0 0-21 15,0 0-11-15,0 0-15 0,0 0-8 0,0 0-3 16,0 0-4-16,0 0 3 16,38-35-4-16,-33 32-2 0,-2 2-7 0,4-1-5 0,1 1-7 15,-2 0-6-15,4 1 1 0,5-1-5 0,-4 1-1 16,1-2 0-16,5 2-4 0,-4-1 3 15,5 1-1-15,-3 0 0 0,2-2 0 16,-3 1-1-16,3-1-1 0,-5-1-1 0,4 2 1 0,-4 0-1 16,-1 0 2-16,-1 1-1 0,-2-2-2 15,-4 2 2-15,4-1-4 0,-6 1 1 0,0 0 1 16,0 0-4-16,0 0 3 0,-2 0 0 16,0 0-5-16,1 0 6 0,-1 0-6 0,0 1-8 0,0 1-17 15,0 0-26-15,-3 0-26 0,-1 2-37 16,1 0-52-16,-5 2-83 0,2-1-184 15,2 2-513-15,0-4-526 0</inkml:trace>
  <inkml:trace contextRef="#ctx0" brushRef="#br0" timeOffset="370901.1219">14362 11585 99 0,'0'0'659'15,"0"0"-157"-15,0 0-95 0,0 0-73 16,0 0-57-16,0 0-65 0,0 0-56 0,0 0-17 15,0 0-9-15,0 0-9 0,0 0-10 0,0 0-28 16,0 0-16-16,31 21-17 0,-19-21-9 0,-1 0-7 16,4 0-5-16,-1-3-4 0,-1 0-5 0,3 0 0 15,-4-1-5-15,3 1-2 0,-1-1 0 16,-2 1-6-16,-1-2 3 0,1 2 0 16,0-2-3-16,-4 2 6 0,0 0-6 0,1 1 0 0,-3-1-2 15,-1 1-2-15,1 0-1 0,-2 1-1 0,-3 0 2 16,5 1-3-16,-5-1 4 0,0 1-1 15,0 0-3-15,-1 0 6 0,0 0-5 0,0 0 0 16,0 0 3-16,0 0-7 0,0 0 3 16,0 0 1-16,0 0-2 0,0 0 5 0,0 0-2 15,0 0 1-15,0 0-1 0,0 0-1 16,0 0-1-16,0 0-1 0,0 0 1 0,0 0-2 16,0-1 2-16,0 1 1 0,0 0-6 0,0 0 2 15,0 0-17-15,0-2-25 0,0 2-33 0,0 0-65 16,0-1-72-16,0 0-207 0,1 0-744 15,1-1-395-15</inkml:trace>
  <inkml:trace contextRef="#ctx0" brushRef="#br0" timeOffset="374327.7931">15223 11154 549 0,'0'0'496'0,"0"0"-107"0,0 0-110 0,0 0-35 15,0 0-21-15,0 0-17 0,0 0-19 0,0 0-20 0,0 0-30 16,0 0-16-16,0 0-23 0,-69-46-23 15,68 45-17-15,1 1-21 0,0-1-14 0,2 1-10 16,1 0-6-16,4 0 2 0,3 1 2 16,0 3 1-16,2-1-2 0,5 4-2 0,-1 0-2 0,2 4-2 15,0-1 2-15,-5 1-4 16,5 3 3-16,-7-1-1 0,-2 2-2 16,0 0 4-16,-5 2-3 0,-3 2 4 0,-1-1 1 15,-2 3 0-15,-8-1 1 0,-1 1 1 0,-5 1 2 0,-4-1 2 16,-1-1-2-16,0-2 1 0,-1-2-4 0,0 0-1 15,2-2-2-15,1-1-3 0,1-1 3 16,5 0-5-16,1-4 3 0,3 1-3 0,2-4-1 0,4 0 3 16,1-3-1-16,1 1-3 0,1-3 4 15,0 1-4-15,3-1 6 0,4 0 8 0,4 0 3 16,3-2 7-16,4-3-3 0,4-2-3 0,1-1-6 16,5-1-3-16,0 1-3 0,-3-2 0 0,2 2-1 15,0 0-2-15,-1 0 0 16,0 1-1-16,-2 0-2 0,-4 2 6 0,0 0-3 15,0 2-1-15,-9-1 1 0,-1 1-4 0,-1 1-1 0,-6-1-1 16,3 1-6 0,-4 0-9-16,-1-1-9 0,4 0-18 0,-3-1-24 15,0 1-26-15,1-2-41 0,4 1-58 0,-3-2-125 16,3 3-351-16,-5-1-867 0</inkml:trace>
  <inkml:trace contextRef="#ctx0" brushRef="#br0" timeOffset="374764.6152">15764 11108 1734 0,'0'0'376'0,"0"0"-58"15,0 0-88-15,0 0-31 0,0 0-30 16,0 0-46-16,0 0-44 0,0 0-38 0,0 0-19 0,0 0 3 16,0 0 1-16,0 0 3 0,0 0 0 15,0 0-9-15,-7 59-2 0,9-45-3 0,4 1-5 16,1-3 3-16,-2 2-4 0,6-2 0 0,-2-2-2 15,2-1-1-15,4-2 0 0,-3 0-1 0,4-5 1 16,1-2-3-16,3 0 4 0,1 0-1 0,-2-5-2 16,1-3 4-16,1-2-5 0,-3-2-1 15,1-1 1-15,-4 0-7 0,3-2 6 16,-6 0 0-16,1-1 1 0,-3 3 6 0,-2-1-3 0,-1 2 1 16,-4 0 2-16,0 0-2 0,-3 4 2 15,0-1 1-15,0 3 4 0,0 2-2 0,0 0 7 16,0 2 1-16,0 1-1 0,0 0 11 0,0 1-8 15,0 0-5-15,0 0-3 0,0 0-14 16,-1 1 4-16,0 3-1 0,0 5-2 0,-2 0 5 16,1 3 1-16,-2 3-1 0,2 1 1 15,-1 2-1-15,-2 0-1 0,3 3 0 0,-1 0 2 0,-3 2-4 16,4 3 4-16,0-1-1 0,-2 2-3 16,2-1 6-16,1 0-6 0,1-1-3 0,-1-1 0 15,0-1-11-15,0-1-12 0,-3-1-32 16,4-1-59-16,-1-4-86 0,0-3-305 15,1-6-1033-15</inkml:trace>
  <inkml:trace contextRef="#ctx0" brushRef="#br0" timeOffset="381838.7217">15105 2460 0 0,'0'0'0'0,"0"0"246"16,0 0 216-16,0 0-54 0,0 0-73 0,0 0-65 15,0 0-34-15,0 0-34 0,0 0-35 16,0 0-33-16,0 0-19 0,0 0-19 15,31-64-7-15,-29 63-19 0,-2 1-18 0,0 0-19 0,0 0-22 16,0 0-11-16,0 3-6 0,0 3 6 16,-3 6 8-16,-4 2 7 0,3 4 2 0,-3 0 0 15,-2 4-1-15,-2-1 0 0,0 3 1 0,-2 0-1 16,-2 0-4 0,3 2-4-16,-1-5 0 0,2 2-4 0,1-1 4 15,0-3-1-15,1-1-2 0,0 0 3 0,-1-2-2 16,1-3 3-16,1 0 0 0,4-1 0 15,0-1-1-15,-1-4-5 0,5 0 3 0,0-2-4 16,0-1 2-16,0 0 2 0,2-1-1 0,5 1 6 0,0-1-1 0,-2-1 3 16,4 1 5-1,2-2 0-15,-1 0 3 0,1-1-1 0,4 1-7 0,-1-1 2 0,3 0-5 0,-2-1 3 16,4-3 0-16,-1 1-7 0,-3-2 3 16,1 2-4-16,-3 1 0 0,-2-2 0 0,3 1 2 15,-7-1-1-15,1 1-1 0,-1 0 4 0,-2-1-4 16,0 3 3-16,-3-1 1 0,-1 2-3 0,0-1 4 15,-1 0-1-15,1-2-1 0,-1 2 2 0,1 0-6 16,2-1 1-16,-2-1-1 0,1 0-4 16,0-2-2-16,4 2-9 0,-3-2-11 15,5 0-12-15,-4 2-12 0,4-3-15 0,-1 0-15 0,0 1-19 16,1-1-44-16,1 0-78 16,0 2-150-16,-1 0-450 0,-4 3-733 0</inkml:trace>
  <inkml:trace contextRef="#ctx0" brushRef="#br0" timeOffset="382194.475">15523 2483 676 0,'0'0'749'0,"0"0"-254"0,0 0-143 15,0 0-64-15,0 0-62 0,0 0-84 0,0 0-56 0,0 0-45 16,0 0-24-16,0 0-16 0,0 0 2 15,0 0 3-15,0 0 5 0,0 0 15 0,10 29 7 16,-10-15 5-16,0 3 0 0,0-1-8 0,0 0-2 16,-1 0-6-16,-3 1 0 0,-1 0-7 0,1-1 0 15,-2 2-1-15,3-2-4 0,-3-2 5 16,3 0-7-16,-3-1-2 0,3-1 1 0,1-3-6 0,-3-1 6 16,3 0 1-16,0-1-1 0,-1 2 1 15,-3-1-13-15,2-1-16 0,-2-1-23 0,3-1-34 16,-3-1-52-16,4-2-84 0,0 0-148 0,-3-2-490 15,4 2-750-15</inkml:trace>
  <inkml:trace contextRef="#ctx0" brushRef="#br0" timeOffset="382478.9182">15565 2443 1192 0,'0'0'531'0,"0"0"-144"0,0 0-76 15,0 0-60-15,0 0-68 0,0 0-57 16,0 0-35-16,0 0-26 0,0 0-14 0,0 0-11 16,0 0-11-16,0 0-4 0,0 0-11 0,133-112 2 15,-115 105-5-15,2 0-5 0,0 0 6 0,-1 3-9 16,-1 0 1-16,-2 0 1 0,2 1-4 16,-5-1 3-16,2 2-3 0,-4 0 1 0,-2 1 0 15,-3 0 0-15,1-1 1 0,-5 1 0 0,2 0 0 16,-3 1-1-16,-1 0-1 0,0 0-1 0,0 0-3 15,0 0 4-15,0 0-2 0,0 0-2 0,0 0 5 16,0 0-7-16,0 0-1 0,-1 0-3 0,-2 0-13 16,1 0-3-16,0 1-21 0,-4 3-30 15,2-1-43-15,-4 2-72 0,4-1-121 0,-2 0-309 16,5-1-752-16</inkml:trace>
  <inkml:trace contextRef="#ctx0" brushRef="#br0" timeOffset="382802.2404">15600 2562 478 0,'0'0'430'0,"0"0"-143"16,0 0 19-16,0 0-1 0,0 0-34 0,0 0-52 15,0 0-46-15,0 0-28 0,0 0-21 0,0 0-16 16,0 0-26-16,0 0-16 0,0 0-12 0,0 0-13 15,103-11-9-15,-83 8-7 0,-4-1-9 16,3 0-1-16,-2 3-5 0,-2-3 1 0,0 2-1 16,-2 0-4-16,-2-1 3 0,0 1-4 0,0 0 2 15,-3-1 1-15,0 2-1 0,-4-1 1 0,3 2 0 16,-4-1 0-16,1 1 0 0,-2-1 0 16,0 1-1-16,-2 0-1 0,1 0 3 0,-1 0 0 15,0 0 0-15,1-2 4 0,-1 2-3 0,0 0-1 16,0 0 2-16,0 0-3 0,0 0-1 0,0 0-3 15,0 0-2-15,0 0-2 0,0 0-2 16,0 0 1-16,0 0-4 0,0 0-6 0,0 0-20 16,0 0-33-16,0 0-33 0,0 0-62 0,0 0-101 15,0 0-268-15,0 0-867 0</inkml:trace>
  <inkml:trace contextRef="#ctx0" brushRef="#br0" timeOffset="383449.497">16243 2471 419 0,'0'0'574'0,"0"0"-164"0,0 0-39 0,0 0-46 0,0 0-58 0,0 0-56 15,0 0-55-15,0 0-34 0,0 0-25 0,0 0-18 16,0 0-15-16,0 0-5 0,0 0-5 15,0 0-5-15,-12-14-3 0,12 13-6 16,0 1-8-16,1 0-8 0,1-1-7 0,-2 1-8 0,4-1-3 16,0-1-3-16,1-1 1 0,2 2-2 15,1-2 1-15,1-1-2 0,3 1-1 0,-1-2 2 16,0 2 0-16,5 0 0 0,-4 1 0 0,0 0 0 0,-2 0-2 31,-1 0-1-31,0 0 4 0,-3 1-2 0,1-2 1 0,-1 2 1 0,-2 1-3 16,-3 0 0-16,3-2 0 0,-1 2 1 0,-2 0 1 15,0 0 1-15,0 0-2 0,-1 0-2 0,0 0 1 16,0 0-3-16,0 0 0 0,0 0-2 0,0 0-10 16,0 0-13-16,0 0-14 0,0 0-27 0,0 3-35 15,0 1-58-15,0 0-103 0,-1 3-244 16,0-1-626-16,-1-1 7 0</inkml:trace>
  <inkml:trace contextRef="#ctx0" brushRef="#br0" timeOffset="383823.4977">16209 2631 244 0,'0'0'582'0,"0"0"-340"0,0 0-65 0,0 0 50 0,0 0 41 15,0 0 10-15,0 0-45 0,0 0-64 16,0 0-39-16,0 0-24 0,0 0-16 0,0 0-15 15,0 0-15-15,25 3-16 0,-17-3-9 0,0-1-8 16,-1 0-2-16,2 0-1 0,3 0-4 0,1-1-3 16,-2 1-4-16,2-3-3 0,-1 3 0 15,5-2-1-15,-4 0-1 0,5-1-2 0,-4 1-3 16,4 0-4-16,-2-1 3 0,-1 3 1 0,0-2 0 16,-2-1 6-16,-2 2-3 0,-1 1-1 15,-2-1 1-15,-3 1-2 0,1 0 2 0,-3 0 4 16,0 0 2-16,0 1-2 0,-3-2 3 0,1 2-1 15,-1 0 3-15,0 0 3 0,0 0-3 0,0 0-2 16,0 0-1-16,0 0-7 0,0 0 1 16,0 0-1-16,0 0-2 0,0 0 2 0,0 0-8 15,0 0-9-15,0 0-13 0,-1 0-29 0,-2 0-44 16,0 0-54-16,2 0-100 0,-2 0-358 0,2 0-977 16</inkml:trace>
  <inkml:trace contextRef="#ctx0" brushRef="#br0" timeOffset="389461.866">16802 2331 218 0,'0'0'624'0,"0"0"-186"16,0 0-125-16,0 0-20 0,0 0-35 0,0 0-29 16,0 0-50-16,0 0-36 0,0 0-18 15,0 0-23-15,0 0-16 0,0 0-17 0,-1-61-23 0,1 61-17 16,-2 0-21-16,1 0-10 0,-1 0-1 15,-1 6-2-15,2 3 4 0,-3 2 6 0,-1 3-1 16,-1 3 4-16,1 0 2 0,-3 2-2 0,4-1 1 16,0 1-1-16,1-2-4 0,3-1 2 15,0 0 0-15,0-1 0 0,0-2 1 0,1-2 1 16,5-1-1-16,-2-5 3 0,5 0-1 16,-3-1 4-16,-1-2 4 0,4-2 4 0,1 0 4 15,1 0 2-15,0-4-3 0,5-3-3 16,-2-1-4-16,4-2-8 0,-3 0 0 0,1-5-1 15,0 3 1-15,-2-4 1 0,-2 2-1 0,0 3-3 16,-1 2 3-16,-4-1 0 0,0 2 4 16,-3 0-2-16,-1 0-2 0,1 2 3 0,-2 1-3 0,-2 2 4 15,1 2 0-15,-1 1-1 16,0 0-2-16,0 0-4 0,0 0-4 16,0 0-5-16,0 0-6 0,0 2 2 15,0 4 1-15,-1 2 0 0,0 3 7 0,-2 1-4 0,-2 2 3 0,2 1 2 16,-2 1-1-16,1-1 2 0,-2 3-2 0,2-4 3 15,1 1-5-15,-3-1 3 0,2-2 0 0,-1 1-5 0,3 1 6 16,1-3-3-16,-1 0 0 0,1 0 1 16,-1-1-4-16,0 0-2 0,4 1-14 15,-2-1-24-15,0-2-24 0,0 0-43 0,0-1-51 16,0-3-91-16,0 0-225 0,0-3-655 0,0 0-198 16</inkml:trace>
  <inkml:trace contextRef="#ctx0" brushRef="#br0" timeOffset="389882.7603">17328 2275 1667 0,'0'0'290'16,"0"0"-16"-16,0 0-28 0,0 0-18 0,0 0-42 15,0 0-59-15,0 0-37 0,0 0-33 16,0 0-21-16,0 0-18 0,0 0-10 0,0 0-8 15,0 0-1-15,0 0 2 0,-38-11-3 0,29 20 6 16,0 1-2-16,1 3 2 0,-3 0 1 0,4 2 0 16,-1 2 0-16,-1 0 0 15,1 3-4-15,4 0 3 0,-2-1-2 0,4 1 0 0,0-2 2 16,1-1-3-16,1-2 3 0,0-2-2 0,2-1 1 16,1-3 3-16,3 0 1 0,0-2 1 0,1-1 0 15,3-1 3-15,0-4 0 0,4 1 2 0,0-2 2 16,0 0-2-16,4 0 4 15,-1-6-3-15,-2 0 0 0,-1-2 3 0,0-3-4 0,-3 1 3 16,0 0 0-16,-2-2 0 0,-2 1 1 16,-3-3-2-16,-1 0-3 0,1-1-1 0,-6 0 0 15,2-1 2-15,-2 0-4 0,-3 0 0 0,-3-2-7 16,-4 3-3-16,-2 0 2 16,0-1-6-16,-3 3 6 0,2 1-3 0,-4 1-2 0,3 3 1 0,0 1-4 15,1 2-12-15,1 4-32 0,2 1-48 16,-1 1-96-16,-2 7-204 15,4 2-751-15,4-4-509 0</inkml:trace>
  <inkml:trace contextRef="#ctx0" brushRef="#br0" timeOffset="390713.0235">15317 3000 144 0,'0'0'628'15,"0"0"-208"-15,0 0-72 0,0 0-32 0,0 0-45 0,0 0-36 0,0 0-45 0,0 0-35 0,0 0-37 16,0 0-30-16,0 0-23 0,0 0-21 0,0 0-12 0,12-78-12 0,-12 78-11 16,0 0-10-16,0 1-6 0,0 4 0 15,0 3 3-15,1 4 7 0,-4 4 5 0,-4 2 4 16,2 4 3-16,-3 0-1 0,-2 2-1 16,-2 0-1-16,-3-2-3 0,2 5 4 0,1-4-3 15,-3 2-3-15,3-3-1 16,1-4-2-16,1-3 1 0,1-2 1 0,4-3-4 15,0-3 3-15,3-1 0 0,0-2-1 16,2-3 2-16,0 2-1 0,0-2-1 0,0-1 0 16,1 1 7-16,2-1 8 0,5 0 10 0,2 0 8 15,2 0-3-15,6-2-6 0,1-2-9 0,2 0-7 0,-1-2-2 0,3-1-3 16,-1 2-1-16,0-1 0 0,1 2-1 0,-6-2-1 16,1 1-1-16,-5-1-1 0,0 1 0 15,-6-1 3-15,2 3 0 0,-1-1 3 0,-2 1 0 16,-2 1-1-16,-1-1 0 0,2-1-1 15,-3 2 1-15,-1-1-2 0,0 2 0 16,-1 0-3-16,0-1-2 0,0 2-2 0,0 0-2 0,0 0-7 0,1-1-10 16,0 1-20-16,2-2-29 0,-1 1-36 15,0 0-37-15,1 0-56 0,4 1-109 0,0 0-346 16,-3 0-893-16</inkml:trace>
  <inkml:trace contextRef="#ctx0" brushRef="#br0" timeOffset="391169.4626">15838 2964 1733 0,'0'0'385'16,"0"0"-122"-16,0 0-51 0,0 0-28 16,0 0-44-16,0 0-44 0,0 0-29 0,0 0-27 15,0 0-18-15,0 0-12 0,0 0-7 0,0 0-1 16,0 0 1-16,0 0 3 0,-66 34 3 0,60-21-2 15,0 0-3-15,4 0-3 0,1 0-1 0,1-1 0 16,0-1 2-16,1 2 1 0,6-3-2 16,-3 0 1-16,4 0 1 0,3-1 2 0,-2 0 4 15,1 0-2-15,2-2 1 0,-2 1-2 16,-1 0-5-16,2-1 2 0,-2 0 1 0,-2 0-2 0,-1-1 5 16,2 1-4-16,-2-1-2 0,-2 0 0 15,1 1-2-15,-2-1 1 0,-1 0 2 0,-1 0 0 16,0 0-1-16,2 0 0 0,-3-1-1 15,0 1 1-15,0-3 4 0,-5 3-2 0,1-1 0 16,-2 2 2-16,-2-1-2 0,1-1 4 0,-2-1 4 0,0-1 0 16,0 0 0-16,-2-2 0 0,0 2-2 15,1-3 0-15,0 1-2 16,0-1 1-16,2-1 1 0,-2 1-1 0,2 0 1 16,3 0-2-16,-2 0-1 0,-1-3-4 15,5 1 3-15,-1 1-4 0,-2 0-1 0,3 0 2 0,-3 1-5 16,4 0 2-16,-5 0 0 0,5 0-2 0,-1 0-3 0,1 0-17 15,-2 0-24-15,3 0-28 16,0 0-40-16,-1 0-44 0,2 2-61 0,0 0-116 16,0 1-316-16,0-2-704 0</inkml:trace>
  <inkml:trace contextRef="#ctx0" brushRef="#br0" timeOffset="391530.573">16173 3067 1241 0,'0'0'709'0,"0"0"-413"0,0 0-86 0,0 0-17 0,0 0-24 16,0 0-43-16,0 0-37 0,0 0-31 0,0 0-21 0,0 0-11 15,0 0-7-15,0 0-6 0,0 0 3 16,31-12-1-16,-24 9-2 0,-1 1 5 15,2 1-8-15,1-2-2 0,1 1-1 0,0 0-5 0,0-1 2 16,0 2-1-16,1-1 1 0,0 1 0 16,4-1-1-16,-2 1 0 0,-2 0 0 0,1-2 0 15,-2 2-1-15,0 0-1 0,0 0 0 0,-1 0-8 16,-2 1 7-16,-3 0 0 0,4 0-1 16,-6 0 4-16,0 0-10 0,0 0-5 0,0 0-6 15,-1 1-12-15,-1 1-4 0,0 1-9 16,0-1-10-16,0 1-8 0,0 0-21 0,-3 2-32 0,-1 0-49 15,1-1-93-15,-5 3-158 0,5-2-375 16,-1-2-436-16</inkml:trace>
  <inkml:trace contextRef="#ctx0" brushRef="#br0" timeOffset="391874.5059">16225 3204 42 0,'0'0'456'0,"0"0"-56"0,0 0-20 0,0 0-12 16,0 0-46-16,0 0-82 0,0 0-73 0,0 0-47 16,0 0-38-16,0 0-26 0,0 0-9 15,0 0-4-15,0 0 2 0,0 0 1 16,15 5 3-16,-9-4 5 0,2-1 1 0,2 0-1 0,0 0-3 16,3-1-9-16,2-3-11 0,-1 1-8 15,1-3-6-15,-1 2-1 0,-2-1-5 0,4 2 1 16,-4-3-3-16,-1 5-3 0,0-2-1 0,-1 1-2 15,-2 0 5-15,0 1-2 0,-3-2-1 0,-3 3 2 16,3 0-5-16,-3-2 3 0,-1 2 1 16,-1 0-1-16,0 0 2 0,0 0-2 0,0 0-2 15,0 0 0-15,0 0-4 0,0 0 2 0,0 0 0 16,0 0-2-16,0 0-1 0,0-1-5 16,0 1-6-16,0 0-12 0,0 0-19 0,0-1-31 0,0 1-30 15,0 0-43-15,0 0-61 0,2 0-116 16,2 0-362-16,-3 0-825 0</inkml:trace>
  <inkml:trace contextRef="#ctx0" brushRef="#br0" timeOffset="392711.576">16628 2939 569 0,'0'0'429'0,"0"0"-105"0,0 0-18 16,0 0-6-16,0 0-27 0,0 0-38 0,0 0-54 15,0 0-43-15,0 0-31 0,0 0-17 0,0 0-7 16,0 0-6-16,0 0-11 0,0 0-11 0,16-33-17 15,-12 32-12-15,0 0-7 0,2 0-7 0,-3 1-2 16,5-2-2-16,-1 2-3 0,-1 0-3 0,2 0 0 16,-1 2-1-16,-2 2 0 0,4 1 2 15,-4 0-2-15,1 3-2 0,0 0-1 0,-2 2-1 16,1 0 3-16,-1 3 3 0,-3-2 1 16,-1 2 2-16,0 2-1 0,-2 0-1 15,-6 0 2-15,3 1-1 0,-3-1 2 0,1-1-1 0,-4 0-1 16,2-1-2-16,2-1 0 0,0-3 0 15,0 0 0-15,3-5 2 16,-1 0-4-16,4-3 0 0,1 1-2 0,0-1-2 0,0-1 2 16,0 0 0-16,5 0 1 0,0 0 2 0,4 0 2 0,0-3-2 15,3 1 2-15,5-4 0 16,-2-2 0-16,5-3 1 0,0 1 0 0,-2-3-1 16,2 0 1-16,-2 1 1 0,2-3 2 0,-4 2-1 15,2-3-1-15,-4 1-2 0,1 1 0 0,-3 0-1 0,-2 5 2 16,-3 0 5-16,-3 1 1 0,0 2 6 0,-1 2-1 15,-3 0 1-15,1 2 0 0,-1 1-2 16,0-1-1-16,0 2-1 0,0 0-5 0,0 0-3 16,0 0-3-16,-1 0-4 0,-4 4 0 15,3 1-1-15,-2 2 1 0,-2 1 0 16,0 1 0-16,2 2 0 0,0 0 1 16,1 0 2-16,1-2-1 0,2 1 0 15,0-2 0-15,2-2-1 0,4 1 1 0,-1-2-2 0,2-2 2 0,1 0-1 0,1-2 1 16,1-1 1-16,0 0 1 0,1 0 1 15,1-4 1-15,-1-1 0 0,5-2-2 0,-3-2-1 16,0 0 1-16,3-2-1 16,-3 0 0-16,0 3 1 0,-1-3 0 0,0 1 2 15,-3 2 0-15,-2 0-1 0,0 2-2 0,0 0 2 16,-4 1 0-16,-1 1 2 0,2-1 0 0,-3 3 0 0,-1-1 3 16,1 3-2-16,-1 0 3 0,0 0-2 0,0 0-2 15,0 0-4-15,0 0-3 0,-1 3-3 0,-2 2 2 16,0 3 3-16,-1 1 2 0,-4 2 0 0,0 2 0 15,-1 3-1-15,1 3 2 0,-5-1-1 0,3 1 1 16,-3 4 1-16,1-2-2 16,-3 2-2-16,3 1 0 0,1-3 1 0,1 2-2 0,0-1 3 15,2 0-4-15,2-3-9 0,0-3-13 0,1-3-20 16,0 1-30-16,3 0-35 0,0-2-66 16,-1-2-153-16,3-3-771 0,0-3-596 0</inkml:trace>
  <inkml:trace contextRef="#ctx0" brushRef="#br0" timeOffset="397975.4463">8766 2416 0 0,'0'0'322'15,"0"0"153"-15,0 0-148 0,0 0-37 0,0 0-28 16,0 0-41-16,0 0-33 0,0 0-31 15,0 0-22-15,0 0-26 0,0 0-22 0,0 0-24 0,29-86-22 16,-28 86-19-16,-1 0-16 0,0 0-8 0,1 0-6 16,0 1-1-16,3 5 2 0,-2 2 1 0,-1 4 6 15,0 2 1-15,1 2 5 0,1 3 6 16,-3 5 1-16,0 0 4 0,-6 0 3 0,2 5-2 16,-3-3 5-16,-3 3-2 0,1-2-1 0,-1 0-5 15,-1 0-5-15,1-3-3 16,1-2 0-16,-2 2 2 15,1-4 1-15,2-2 0 0,1 0-3 16,0-3-1-16,-1-1 2 0,5-4-2 0,-3-1 0 16,4-1 0-16,0-1-1 0,1-1 0 0,1-1 2 0,0 0-5 0,0-2 0 15,3 1 2-15,3-2 6 0,-1 0 3 0,4-1 12 16,3-1 7-16,4 0 3 0,3 2 3 0,-2-7-9 16,5-1-5-16,2-2-6 15,-1 0-9-15,-1 0 3 0,3 1-4 0,-2-1 2 0,-2-1 0 0,-2 1-3 16,-1 0 2-16,-4-1-2 15,2 4 4-15,-6-1-1 0,-2 1-1 0,-1 2 1 16,-5-1-1-16,2 2 3 0,-3-1 1 0,0 2 2 16,0 0 0-16,-1 1-2 0,0 0-3 15,1-2-3-15,-1 2-5 0,0-1 2 0,0 0-1 16,0 0 3-16,0 0-4 0,0 0-2 0,0-2 0 0,1 1-5 0,-1-1-5 16,0 1-22-16,0-1-34 0,0 2-57 0,0-3-110 15,0 3-266-15,0-1-744 0</inkml:trace>
  <inkml:trace contextRef="#ctx0" brushRef="#br0" timeOffset="398335.4319">9307 2346 1460 0,'0'0'409'0,"0"0"-34"0,0 0-98 16,0 0-52-16,0 0-46 0,0 0-58 0,0 0-44 15,0 0-40-15,0 0-28 0,0 0-15 0,0 0 0 16,0 0 1-16,0 0 3 0,0 0 8 0,4 12 1 16,-3 2 1-16,0 2 3 0,-1 1-2 15,0 1 4-15,0-1 1 0,0 2-2 0,0-2 2 16,-1 1-1-16,0 1 1 0,-3-1-1 0,0 0 0 16,1 0-2-16,-3-2-2 0,4 0 2 15,-3-2-4-15,0-1 3 0,4-2-2 0,-1-2-3 0,-1 0 1 16,0 0-16-16,1 0-21 15,-1-1-26-15,-2-1-50 0,3 0-62 0,0-2-96 0,-3 0-175 16,3-3-401-16,2-1-603 0</inkml:trace>
  <inkml:trace contextRef="#ctx0" brushRef="#br0" timeOffset="398598.4322">9304 2338 695 0,'0'0'567'0,"0"0"-71"15,0 0-142-15,0 0-60 0,0 0-52 16,0 0-52-16,0 0-59 0,0 0-39 0,0 0-26 16,0 0-23-16,0 0-4 0,50-126-10 0,-33 113-16 0,0 1 3 15,1 0-3-15,2 2-2 0,1-2-1 16,-1 1-3-16,3 1-3 0,-3 1-2 0,-2 2 4 16,1 1-7-16,-5 2 0 0,3 1 0 15,-6 1 1-15,0 0 0 0,-2 2-1 0,-1 0-1 0,-4 0-1 16,2 0 0-16,-4 0-1 0,1 2-1 15,0 1-6-15,-1 0-4 0,-1 2-13 16,0-1-12-16,-1 2-18 0,0 2-18 0,0-2-27 0,0 0-45 16,-4 3-51-16,-2 0-80 0,2 3-163 0,-3-4-384 15,5-1-248-15</inkml:trace>
  <inkml:trace contextRef="#ctx0" brushRef="#br0" timeOffset="398874.1261">9416 2418 0 0,'0'0'0'0,"0"0"0"0,0 0 263 0,0 0 99 0,0 0-33 16,0 0-48-16,0 0-14 0,0 0-21 15,0 0-23-15,0 0-32 0,0 0-36 0,0 0-38 16,0 0-31-16,0 0-21 0,6 15 5 0,-2-15 15 0,4-1-1 16,3 0 4-16,0 1-23 15,5-1-21-15,-2-3-4 0,6 1-10 0,-3-1-4 0,-1-1-4 16,2 1-9-16,-2-1-2 0,-2 3-3 0,-3-1-6 15,-2 1 5-15,-2-1 1 0,-3 1 1 0,3 0 6 16,-5 0 0-16,0 1 1 16,-2 0 5-16,0 1 3 0,0 0 0 0,0 0-1 15,0 0-1-15,0 0-9 0,0 0 2 0,0 0-4 0,0 0-4 16,0 0 3-16,0 0-7 0,0 0-2 16,0 0-4-16,0 0-15 0,0-1-18 0,0 0-31 15,0-1-42-15,0 1-62 0,0-1-155 0,3 0-173 16,1 0-476-16,-2 1-238 0</inkml:trace>
  <inkml:trace contextRef="#ctx0" brushRef="#br0" timeOffset="399282.9486">9933 2267 532 0,'0'0'550'16,"0"0"-204"-16,0 0-47 0,0 0-30 0,0 0-26 16,0 0-46-16,0 0-54 0,0 0-42 15,0 0-28-15,0 0-17 0,0 0-6 0,0 0-12 0,0 0-5 16,0 0-8-16,32-30-6 0,-29 30 0 16,-1-1-5-16,1 1 1 0,-2-1-2 0,3-1-1 15,1 0 0-15,-1 2 0 0,2-3-3 16,1 1 0-16,-2 0-3 0,3-1 1 0,-1 0-2 0,1 0-1 15,-1 0 3-15,1 1-4 0,0 1 1 16,-1-1-2-16,-1 0-1 0,-1 1 0 0,1 0 0 16,0 0 1-16,-2 1-2 0,0 0 0 0,1 0 0 15,-3-1-2-15,-1 1 1 0,2-2 0 16,-1 2 1-16,-1 0 1 0,0 0-3 0,-1 0 1 16,0 0-2-16,1 0 0 0,-1 0 0 0,0 0-1 15,0 0-4-15,1 2-13 0,-1-1-22 0,0 2-34 16,0 1-40-16,0 0-49 15,0 3-63-15,0 1-75 0,-4 1-136 0,-2 0-294 16,0 0-183-16,1-5 860 0</inkml:trace>
  <inkml:trace contextRef="#ctx0" brushRef="#br0" timeOffset="399566.2612">9852 2506 0 0,'0'0'0'0,"0"0"160"0,0 0 323 0,0 0-38 16,0 0-72-16,0 0-57 0,0 0-60 0,0 0-65 15,0 0-36-15,0 0-9 0,0 0-7 16,0 0-9-16,0 0-18 0,33 10-36 0,-19-13-23 16,-1 0-8-16,-1 1-10 0,5 0-9 0,-5-2-5 15,2 1-9-15,1-1-2 0,-2 0 0 0,-1-1 1 16,2 0-1-16,-2 2-4 0,0 0-1 16,-1-1-1-16,-2 0 2 0,0 1 3 0,-2 1-1 15,-3 0-1-15,3-1-3 0,-4 2-2 0,-2 0-2 16,2 0 1-16,-2 1 0 0,-1 0-3 15,0 0-4-15,0 0-13 0,0 0-20 0,0 0-30 16,0 0-47-16,0 0-41 0,0 0-81 0,0 0-175 16,2 0-507-16,-1 0-369 0</inkml:trace>
  <inkml:trace contextRef="#ctx0" brushRef="#br0" timeOffset="400284.4821">10301 2087 0 0,'0'0'550'0,"0"0"-75"0,0 0-111 16,0 0-39-16,0 0-42 0,0 0-50 0,0 0-47 16,0 0-37-16,0 0-32 0,0 0-31 15,0 0-19-15,0 0-18 0,0 0-12 0,0 0-14 16,78-73-7-16,-74 73-6 0,2 0-8 0,-3 0 0 15,3 1-5-15,-1 3-1 0,0 2 8 16,0 0-4-16,0 4 8 0,-2 0 0 0,0 3-1 16,0 3 5-16,-2 2-1 0,-1 0 0 0,0 3 0 15,-4-1 0-15,1-2 1 0,-1 0-2 16,0-1 0-16,2-2-3 0,0-2-3 0,2-1 0 16,-1-2-1-16,2-1-3 0,-1-3 2 0,0-1 0 15,2-3 0-15,3 2 3 0,0-2 3 0,3 0 2 16,0-1 5-16,2 1 3 0,2-2 4 15,1 0 1-15,3-4-2 0,-4 0-1 16,0-1-3-16,2-4-3 0,0 0 0 16,-1-3 1-16,3 0-3 0,-2 0-1 0,0-4 0 0,0 4-5 15,-4-3 3-15,-1 2 2 0,-2 0 7 0,1 0 5 0,-3 0-7 16,-1 2-4 0,-1 1-7-16,0-1-5 0,-2 3 8 0,1 2 5 0,-2 2 3 0,1-1 7 15,-1 3 6-15,0-1-4 0,0 2 0 16,0 1-3-16,0 0-13 0,0 0-2 0,0 0-8 15,0 0-12-15,0 0-9 0,0 4-13 0,0 2 5 16,0 2 11-16,-1 3 8 0,0 2 14 16,1 2-3-16,0-1-4 0,0 0 4 0,2 0 0 15,4-2 3-15,-1 1 1 0,4-4-2 0,-2-2-2 16,-1-3 1-16,2 1 2 16,-1-4 1-16,-1 0 2 0,1-1-2 0,0 0 0 15,1-2 5-15,1-4 3 0,1-2-1 0,1-1 2 0,-2-2-6 0,1 0-1 16,0 1-2-16,-2-3-4 0,2-1 4 15,-1 3 2-15,-1-2 4 0,-4 2-1 16,3-1-4-16,-2 0 2 0,0 2-3 16,0 2 3-16,-3 3 1 0,1 0-4 0,-2 1 0 0,0 2 0 15,-1 0 3-15,0 2 2 0,0 0 0 16,0 0-1-16,0 0-3 0,0 0-8 0,0 0-4 16,-1 2-6-16,-1 3 0 0,-2 2 6 15,1 4 0-15,-4 3 7 0,1 3-2 16,-1-1-1-16,0 2 3 0,0 2 4 0,1 0-4 15,0 1 4-15,2-1-4 0,0-1-7 0,-2 2 7 16,4 2-1-16,-1-3-4 0,0 2-16 0,2 1-47 16,-1 1-70-16,1 2-146 0,1-8-764 0,0-6-672 0</inkml:trace>
  <inkml:trace contextRef="#ctx0" brushRef="#br0" timeOffset="401288.9852">8817 2995 0 0,'0'0'0'0,"0"0"409"0,0 0 82 0,0 0-64 0,0 0-70 15,0 0-63-15,0 0-56 0,0 0-46 0,0 0-40 16,0 0-39-16,0 0-33 0,0 0-32 0,0 0-25 15,0 0-22-15,10-50-20 0,-10 51-12 16,1 4 7-16,-1 3 14 16,2 3 18-16,-2 1 13 0,0 4 1 0,0 0 0 0,-3 2 1 0,0 0 3 15,-5 1-1-15,3 0 0 0,-4 2-2 16,-1 0 1-16,0 0-1 16,-1 0-3-16,0 0-2 0,1-3-4 15,1-3-4-15,1-1-3 0,-1-3-1 0,6-1-4 0,-3-4 0 0,5 0-1 16,1-1-1-16,0-2 0 15,0 0 1-15,0-2 2 0,0 0 4 0,6-1 4 0,-1 0 6 0,4 0 5 0,1 1 3 16,1-1-1-16,6-5-6 16,-3 1-3-16,5-2-1 0,1 0-3 0,0-1 0 15,1-2-2-15,-1 3-2 0,-1-1-3 0,0-2 0 16,-5 2 3-16,3 0-5 0,-4 2 2 0,-2-1 0 16,-1 2-5-16,-1-2 5 0,2 1-2 0,-4 3-1 15,-4-2 1-15,3 2-2 0,-2 0 0 0,-2 1 0 16,3-2-3-16,-1 2-5 0,-3 0-9 0,4 1-18 15,-2-1-29-15,1-1-35 0,2-1-57 0,1 1-102 16,1-3-218-16,-1 2-556 16,-1-1-111-16</inkml:trace>
  <inkml:trace contextRef="#ctx0" brushRef="#br0" timeOffset="401759.8467">9404 2871 1028 0,'0'0'462'16,"0"0"-128"-16,0 0-44 0,0 0-29 0,0 0-51 16,0 0-53-16,0 0-40 0,0 0-37 0,0 0-26 15,0 0-23-15,0 0-11 0,0 0-6 16,0 0-10-16,-101 10-1 0,92 2-3 0,5 0-2 16,-4 0 4-16,6 1-2 0,1 0 2 0,0 0 0 15,1 0 0-15,0-2-1 0,3 2 1 16,3-3-1-16,1 1 0 0,2 0 1 0,0-1 2 0,2-1-4 15,0 0 4-15,-1-1-1 0,2 0 3 0,0-3 1 16,-1 2-6-16,1-1 0 16,-2 1-1-16,0-1-2 0,-4 0 5 0,2-1-1 15,-2 0 0-15,-2-2 3 0,1 1-4 0,-1-1 1 0,-2 1-2 16,3-1 0-16,-2 2-1 0,-2 0 1 16,0-2 0-16,-1 2-3 0,0 0 8 0,0 0 0 15,0 0 2-15,0-1 7 0,-2-1-3 16,-1 2 4-16,-3-2 1 0,-3 1-5 0,2-1 5 0,-3 1-4 15,-1-2-4-15,1 2 2 0,-2-2-6 16,0 0 2-16,2-1-1 0,-1 0 0 0,-1 0-1 16,3 0-1-16,0 0 1 0,-1-1-2 15,2 0 2-15,3 0 1 0,-2 0-2 16,4 0 5-16,-4 0-6 0,6 0 0 0,0-1 0 0,0 1-7 16,1-1-3-16,0 0-16 0,0-1-28 0,0 0-41 15,-1-3-73-15,4 2-65 0,6-4-138 16,-5 2-454-16,2 0-696 0</inkml:trace>
  <inkml:trace contextRef="#ctx0" brushRef="#br0" timeOffset="402159.0263">9817 2901 1015 0,'0'0'690'0,"0"0"-285"0,0 0-132 16,0 0-33-16,0 0-41 0,0 0-53 0,0 0-40 16,0 0-36-16,0 0-26 0,0 0-26 0,0 0-5 15,0 0-5-15,0 0-3 0,0 0 7 0,-5-12-4 16,8 11 1-16,3 0 1 0,2-3-6 16,1 2 1-16,1-2-3 0,0 1 1 0,3-1 4 15,-1 0-6-15,0-2 3 0,2 3-2 0,-1-1-1 16,-1 1 0-16,0-1-1 0,-1 2 0 15,0 0-5-15,-5-1 8 0,2 1-2 0,-5 1 1 0,2-2 4 16,-3 2-6-16,-1 1 2 0,1 0-1 0,-2 0-2 16,0 0 3-16,0 0-3 0,0 0 1 15,0 0-1-15,0 0-2 0,0 0-4 0,0 0-10 16,0 0-2-16,0 1-15 0,0 2-16 0,0 0-15 16,0 2-35-16,0 1-40 0,-2 0-53 15,0 0-92-15,0 1-192 0,-2-1-416 16,3-1-134-16</inkml:trace>
  <inkml:trace contextRef="#ctx0" brushRef="#br0" timeOffset="402518.3366">9812 3031 183 0,'0'0'630'0,"0"0"-133"0,0 0-80 0,0 0-60 0,0 0-65 16,0 0-75-16,0 0-72 0,0 0-58 0,0 0-42 15,0 0-21-15,0 0-11 0,0 0-8 16,0 0 8-16,10 1 4 0,-1-1 8 0,2 0 2 16,2 0-4-16,4 0-7 0,-1-1-4 0,-1-2-1 15,2 0 2-15,-2-1 1 0,3 1 1 0,0-1-2 16,-4 0-2-16,2 0-6 0,-3 1 1 16,-1-2 0-16,0 2-1 0,-4-1 2 0,2 1-1 15,-2 0 0-15,-3 1 0 0,1 0 1 0,-3-1 1 16,0 2 3-16,-1 1 2 0,0-1 2 0,-2 0 0 15,0 0 0-15,0 0 0 0,0 0 1 16,0 1 1-16,0 0-2 0,0 0-1 16,0 0-2-16,0 0-4 0,0 0 0 0,0 0-6 0,0 0 1 15,0 0-2-15,0 0-3 0,0 0 1 16,0 0-3-16,0 0-2 0,0 0-6 0,0 0-13 0,0 0-23 16,0 0-39-16,0 0-68 0,0-1-75 15,0 1-143-15,0 0-530 0,0 0-615 0</inkml:trace>
  <inkml:trace contextRef="#ctx0" brushRef="#br0" timeOffset="404274.6378">10288 2756 0 0,'0'0'389'0,"0"0"116"0,0 0-142 0,0 0-54 15,0 0-10-15,0 0-21 0,0 0-32 16,0 0-51-16,0 0-35 0,0 0-30 16,0 0-22-16,0 0-16 0,0 0-25 0,0 0-22 0,19-55-18 15,-19 55-17-15,0 0-6 0,0 0-8 0,0 2-7 16,0 2-7-16,0 2 8 0,-1 4 7 15,0 2 10-15,1 2 9 0,-2 3-5 0,0-1-3 16,0 1-1-16,2 0-1 0,-1-1 1 0,1 2-1 16,-1-1 6-16,0 1 4 0,0 2 0 0,0-2 0 15,-2 1-4-15,1-2-2 0,0-1-5 16,0-2 1-16,-1-2-3 0,0 0-1 16,2-1 4-16,0-3 2 0,0-2 1 0,0 0 0 0,-1-1-2 15,1-3-2-15,1 0-1 16,-3 1-3-16,3-2-2 0,0-1-11 0,0 0-14 0,0 0-26 15,0 0-39-15,0 0-65 0,0-1-103 0,0-2-158 16,0 2-577-16,0-1-394 0</inkml:trace>
  <inkml:trace contextRef="#ctx0" brushRef="#br0" timeOffset="404801.8968">10477 2721 1366 0,'0'0'419'16,"0"0"-161"-16,0 0-42 0,0 0-30 0,0 0-16 15,0 0-26-15,0 0-38 0,0 0-37 0,0 0-23 16,0 0-16-16,0 0-10 0,0 0-7 16,0 0-7-16,0 0-2 0,84-54-3 0,-78 56-1 15,0 4-2-15,4 1 0 0,-2 2-3 0,-2 2 3 16,1 3 2-16,1 0 5 0,-3 2 6 15,-1 2 2-15,-2 2 0 0,-2 1 2 0,0 1 0 16,-3 0-1-16,-3-2 0 0,-4 1-3 0,3-1-2 16,-1-5-1-16,0-1-1 0,0-1 1 0,1-2-1 15,2-2 1-15,0 0-5 0,1-2 0 0,-2 0-2 16,3-2-1-16,1 0 4 16,0-3-3-16,2 1 0 0,-1-2 0 15,1-1-2-15,0 0 0 0,0 0-1 0,0 0-3 0,3 0 3 16,1 0 2-16,7 0 4 0,0-2 5 15,6-2 4-15,2-1-2 0,2 0-2 0,5-2-1 0,-3 0-6 16,-2 1 1-16,-1 1 0 0,0 1-2 0,-6-1 3 16,0 1 0-16,-2 0 0 0,-2 1 3 15,-2 2-2-15,-1-2 1 0,-2 2 0 0,-4 0-3 16,0 1 3-16,-1 0 1 0,0 0 1 16,0 0 1-16,0 0 0 0,0 0-3 0,0 0 0 15,0 0 1-15,0 0-2 0,0 0-1 0,0 0 1 16,0 0-2-16,-1 0 2 0,1 0 2 15,0 0-1-15,0 0 2 16,-1 0-5-16,1 0-2 0,0 0-5 0,-1 0-6 16,1 0-10-16,-2 0-15 0,1-1-21 0,-2 1-35 0,3-1-58 0,-2 1-158 15,0 0-557-15,-1 0-761 0</inkml:trace>
  <inkml:trace contextRef="#ctx0" brushRef="#br0" timeOffset="407207.3132">8804 5613 0 0,'0'0'87'0,"0"0"430"15,0 0-82-15,0 0-106 0,0 0-58 0,0 0-28 16,0 0-20-16,0 0-30 0,0 0-30 0,0 0-28 16,0 0-23-16,0 0-16 0,23-65-28 15,-22 65-29-15,-1 0-28 0,0 0-20 0,0 0-19 16,0 2-11-16,0 3 11 0,0 4 15 0,0 4 24 16,-2 3 19-16,-2 3-4 0,-3 4-1 15,-1 3-7-15,-2 1 0 0,-2 5 5 0,-2 0 0 31,-3-2 1-31,3 3-5 0,-3-3-6 0,0-2-4 0,3-2 1 16,-2-1 1-16,3-3 0 0,1-1-1 16,2-5-3-16,1-1-2 0,1-3-1 15,6-2 0-15,0-1-1 0,1-3 1 0,1-2-1 0,0-1 2 16,0-1 1-16,2-2 5 0,1 1 9 16,4-1 3-16,2 0 2 0,1 1-3 0,2-1-4 15,1-2-5-15,4-1-1 0,-1 0-5 0,0-1-1 16,1-1 0-16,-2 1-2 0,3 0 1 0,-2-1 1 0,-1 0-3 15,-1 1 1-15,3 2 0 0,-5-3-2 0,4 1 1 16,-4-1 1-16,0 0-2 0,1 1 0 0,-2-1 1 0,0 1-3 16,-3 1 1-16,0-2-2 0,1 0-6 0,0 1-4 15,-2 1-13-15,-2 0-17 0,5 0-22 0,-4 0-28 16,-1 0-46-16,3 0-95 0,-1-1-228 16,-2 1-604-16,0 2-138 0</inkml:trace>
  <inkml:trace contextRef="#ctx0" brushRef="#br0" timeOffset="407537.3663">9151 5665 1455 0,'0'0'452'0,"0"0"-93"16,0 0-75-16,0 0-75 0,0 0-74 0,0 0-67 15,0 0-42-15,0 0-25 0,0 0 1 16,0 0 7-16,0 0 10 0,0 0 10 0,0 0 3 0,0 0-1 15,9 69-1-15,-9-53-2 0,0 2-8 16,0-1-1-16,1 1-2 0,-2 2-2 0,-2-1 4 16,-2 1 0-16,1 0-2 0,-2-2 2 0,2 0-8 15,-4-1-2-15,4-2 0 0,-3 0-7 16,0-2-1-16,2-1-9 0,-3 0-15 0,0-4-30 16,4 0-50-16,-2-1-73 0,2-1-120 0,-4-2-248 15,6-1-542-15,-2-3 29 0</inkml:trace>
  <inkml:trace contextRef="#ctx0" brushRef="#br0" timeOffset="407808.3048">9171 5626 1158 0,'0'0'544'0,"0"0"-95"0,0 0-140 15,0 0-72-15,0 0-63 0,0 0-43 0,0 0-41 16,0 0-23-16,0 0-15 0,0 0-14 15,0 0-8-15,0 0-9 0,0 0-2 0,0 0-5 16,130-86-2-16,-110 81-2 0,-1 1-1 0,3 0-4 16,-1 2-1-16,-3 0-1 0,0-1-1 0,-2 1 0 15,-4 0 1-15,-2 2-1 0,-1-3 1 0,0 2 0 16,-4 1 0-16,1 0 0 0,-4 0-1 16,2 0 1-16,-4 0-3 0,1 0 1 0,-1 0 1 15,0 0-2-15,0 0 0 0,0 0-2 0,0 0-6 16,0 0-10-16,0 0-26 0,0 0-27 0,0 0-14 15,-3 1-43-15,-1 4-51 0,1 0-105 16,-4 1-295-16,3 0-525 0,-2-2 201 0</inkml:trace>
  <inkml:trace contextRef="#ctx0" brushRef="#br0" timeOffset="408119.1568">9151 5821 0 0,'0'0'437'0,"0"0"113"0,0 0-147 16,0 0-72-16,0 0-59 0,0 0-40 16,0 0-64-16,0 0-8 0,0 0 3 15,0 0-13-15,0 0-14 0,0 0-36 0,0 0-30 0,58 6-17 16,-38-10-12-16,-1-2-8 0,2 0-9 16,1-1-3-16,0 2-4 0,-1-2-5 0,-1 1 4 15,1 0-6-15,-1 1-2 0,-1 1 0 0,-4 0-5 16,0 0 2-16,-5 1 0 0,-2 0-1 15,-5 1 2-15,4 1-1 0,-5 0-1 0,-1 1-2 0,0 0 2 16,-1 0-2-16,0 0 0 0,0 0 3 0,0 0-3 16,0 0 1-16,0 0 0 0,0 0-1 15,0 0 6-15,0 0-4 0,0 0 0 16,0 0 0-16,0 0-10 0,0 0-3 0,-1 0-14 0,1 0-18 16,0-1-28-16,-1 1-53 0,1 0-83 15,-1 0-76-15,1 0-287 0,0 0-877 0</inkml:trace>
  <inkml:trace contextRef="#ctx0" brushRef="#br0" timeOffset="408673.8589">9761 5731 0 0,'0'0'419'16,"0"0"156"-16,0 0-127 0,0 0-60 0,0 0-44 0,0 0-45 16,0 0-66-16,0 0-57 0,0 0-38 0,0 0-35 15,0 0-23-15,0 0-14 0,0 0-21 16,0 0-3-16,-4 3-9 0,4-3-6 0,1 0 2 15,-1 0-6-15,1 0 1 0,-1 0-1 16,1 0 0-16,0 0-5 0,-1 0-1 0,1 0-3 16,3 0-4-16,-2 0 3 0,1-2-1 15,6-4-3-15,1 0 5 0,1 1-12 16,1 0-2-16,0 0 1 0,0 0-7 0,0 3 7 0,-1-3-1 16,0 1 0-16,-1 1 3 15,-1 1-3-15,-3-1 0 0,1 2-1 0,-4 0 0 16,0 1 1-16,-2 0-1 0,-1 0-1 0,0 0-8 15,0 0 5-15,0 0-4 0,0 0-10 0,0 0-13 16,0 0-14-16,0 0-10 0,-1 5-12 0,-4-1-20 0,3 2-38 16,-7 0-67-16,4 3-111 0,-4-1-259 15,2-2-496-15,2-1-4 0</inkml:trace>
  <inkml:trace contextRef="#ctx0" brushRef="#br0" timeOffset="409087.8226">9687 5928 641 0,'0'0'661'0,"0"0"-244"0,0 0-107 15,0 0-35-15,0 0-28 0,0 0-60 0,0 0-65 16,0 0-45-16,0 0-29 0,0 0-16 0,0 0-4 16,0 0-2-16,0 0-4 0,53-12-4 15,-39 7-1-15,-1 1-6 0,1-1 1 0,-1 0 2 16,0 0 1-16,0 1 0 0,-2-2 0 0,1 2-2 15,0-1-2-15,1 2-2 0,-3 1 1 0,-2 0-3 16,-2-1 1-16,1 2-1 0,-2 0-1 16,0-1 0-16,-3 0-2 0,0 1 2 0,-2 1-4 0,0 0 0 15,1 0-1-15,-1 0-2 0,0 0 4 16,0 0 0-16,0 0 2 0,0 0 2 16,0 0-1-16,0 0 1 0,0 0 1 0,0 0-2 0,0 0 3 15,0 0 0-15,0 0 0 0,0 0-2 16,0 0-2-16,0 0 0 0,0 0-1 0,0-1 0 15,0 1-2-15,0 0-2 0,0 0-2 16,0 0-8-16,0 0-5 0,0 0-18 0,0 0-32 16,0-1-57-16,0 0-126 0,0 1-160 15,0 0-630-15,0 0-421 0</inkml:trace>
  <inkml:trace contextRef="#ctx0" brushRef="#br0" timeOffset="422715.6158">10188 5588 0 0,'0'0'0'0,"0"0"0"16,0 0 0-16,0 0 294 0,0 0 70 0,0 0-30 16,0 0-37-16,0 0-50 0,0 0-40 0,0 0-29 15,0 0-26-15,0 0-21 0,-8-16-11 0,5 15-16 16,3 0-13-16,0 1-8 0,0-2-2 0,-1 1-2 15,1 0-6-15,0 1-10 0,0-1-9 16,0 1-6-16,0 0-2 0,0-1-3 0,0 1-3 16,1-1-8-16,2-1-9 0,0 1-5 0,0-1-9 15,2-1-4-15,1 1-2 0,2-1-5 16,2 2 2-16,0 0-2 0,0 0 1 0,1 1 0 16,0 0-1-16,-1 1 0 0,2-1 1 0,-2 2-1 15,0 2 1-15,0 2 0 16,0 0-2-16,-1 1 1 0,0 1 0 0,-2 2 0 0,-1-1-1 15,-1 2 3-15,-2 1-1 0,-2 1 3 0,-1 3 1 16,0-2-1-16,-4 4 1 0,-4 1 1 0,-2 0-2 16,-2 1 3-16,-1 0 0 15,-1-2-1-15,-1 1 1 0,0-2-1 0,2-1 0 0,0-1 0 16,1-1-1-16,1-3-1 0,4-1 1 16,0-3-2-16,2-2-1 0,2 0 3 15,2-4-3-15,0 2 0 0,1-3 1 0,0 1-5 16,0-1 4-16,0 0 0 0,0 0-1 15,0 0 2-15,2 0 1 0,5 1 5 0,1-1 2 0,1-2 2 16,4-1-3-16,1-1 0 0,0 0-2 16,3 1-4-16,-1-1 3 0,-2 1-3 15,2-1-1-15,-1 1 7 0,1-1-7 0,-2 3 1 0,-1-1 2 0,-1 0-6 16,-2 1 2-16,-1-1 2 0,0 2-2 0,-2 0 2 16,-5-1-2-16,3 1 1 0,-4 0 1 0,-1 0 1 15,0 0-1-15,0 0 3 0,0 0 1 16,0 0-6-16,0 0 7 0,0 0-1 15,0-1-2-15,0 1 6 0,0 0-6 0,0 0 2 16,0 0 1-16,1 0-6 0,-1-1 4 0,0 1 0 16,0 0-2-16,0 0 0 0,0 0-2 0,0 0-4 15,0 0-5-15,0-1-4 0,0 1-18 16,0 0-18-16,0-2-27 0,0 2-40 16,0-1-56-16,0 0-90 0,0-1-170 15,0 1-505-15,0-1-380 0</inkml:trace>
  <inkml:trace contextRef="#ctx0" brushRef="#br0" timeOffset="423404.8394">10616 5564 277 0,'0'0'621'16,"0"0"-174"-16,0 0-99 0,0 0-25 0,0 0-39 0,0 0-37 15,0 0-59-15,0 0-50 0,0 0-42 16,0 0-32-16,0 0-21 0,0 0-18 0,0 0-11 16,0 0-5-16,2-12 3 0,-6 18 0 0,2 1 3 15,-3 2 3-15,2 1-5 0,0 0 1 16,1 1-1-16,-1 0-5 0,1 0 1 0,1 0-4 16,1-1-1-16,1 1 3 0,-1-2-3 0,0 1 0 15,0 0 0-15,5-3-3 0,0 0 5 0,2 0 1 16,0-1 2-16,2-1 4 0,2-2 1 15,2 0 1-15,-2-2 0 0,2-1 0 0,0 0-2 16,3 0-3-16,-4-4 1 0,1-1-5 0,1 1 3 16,-3-5 1-16,1 2-2 15,-3-2 4-15,-1 1-5 0,-2 0 1 0,1 1 3 0,-3 2-2 16,-1-2 5-16,-1 1-1 0,0 1-1 0,-2 0-2 16,0-1-1-16,2 2-1 0,-2-1-2 15,0 2 6-15,0 0-7 0,0-1 0 0,0 2 2 16,0 0-7-16,0 0 7 0,0 1 0 0,0 1-1 15,0 0 3-15,0 0-3 0,0 0-3 0,0 0-2 16,0 0-7-16,0 0 2 16,0 0-2-16,-2 0-2 0,2 1-2 15,0 4 5-15,0 1 1 0,0 2 4 0,-1 1 5 16,1 2-5-16,-1 0 1 0,0 0-1 16,1 2-2-16,-3 1 3 0,2-1 0 0,-2 1-1 15,3 0 6-15,-4 2-2 16,1-1 0-16,1 0 1 0,-1 0-6 15,0 2 3-15,-2-2-1 0,4-2-1 0,-1 1 1 0,1 0-1 16,1-2 0-16,-1 0 0 0,1-2 0 0,0 0 0 0,0-1 0 0,0-2 0 16,0 1-1-16,0-2 1 0,0-1-1 0,0 0 1 0,0-2 2 15,0 1-2-15,0-2 1 0,0 1-2 0,0-2-2 16,0 0 2-16,0-1 0 0,0 2 2 16,0-2-1-16,1 0 1 0,-1 0 0 0,0 0-2 0,0 0 4 15,0 0-1-15,0 0 0 0,0 0 1 16,0 0-3-16,0 0-2 0,0 0-4 15,0-2-13-15,0 1-22 0,0 0-37 0,0-2-71 16,0 1-211-16,0 0-780 16,0 0-563-16</inkml:trace>
  <inkml:trace contextRef="#ctx0" brushRef="#br0" timeOffset="424376.5546">8903 6254 0 0,'0'0'0'16,"0"0"403"-16,0 0 73 0,0 0-51 0,0 0-82 0,0 0-69 0,0 0-49 0,0 0-45 15,0 0-19-15,0 0-17 0,0 0-24 0,0 0-18 0,0 0-19 16,0 0-22-16,23-69-17 0,-23 69-18 16,0 0-13-16,0 0-12 0,0 0-11 15,0 0-5-15,0 5 4 0,0 2 8 0,0 3 7 16,1 4 11-16,-1 1-2 0,0 1 0 0,0 4 2 16,-1 0-5-16,-6 3 2 0,2 1-2 31,-3 0-3-31,-1 1 3 0,0 0-3 15,-1-2-2-15,4 0 3 0,-2-5-5 0,0-1 3 16,0-2-1-16,4-3-2 0,-2 0 2 16,4-3-3-16,-1-1 2 0,0-1-1 0,1-2-1 15,1-2 0-15,1-3-1 0,0 2 2 0,0-2-3 16,0 0-2-16,3 0 7 0,1 0 3 0,2 0 10 16,5-2 5-16,4-3 1 0,1-2-2 0,3-1-9 15,4-2-2-15,-1-2-4 0,1 3-6 0,3-3 3 0,-3 1-1 0,-3 0-1 0,0 1 0 16,-1 1 0-16,-4 1 1 0,2 0 0 0,-5 2 4 15,-1 1-5-15,-2 2-2 0,-3 0 2 0,-4 3-6 0,-1-1 6 0,0 1 1 16,-1 0-1-16,0 0 4 0,0 0-1 16,0 0-1-16,0 0 3 15,0 0 2-15,0 0-1 0,0 0 2 16,0 0-1-16,0 0-7 0,0 0 3 16,0 0-1-16,0 0-2 0,0 0 0 0,0 0-10 15,0-1-12-15,-1 0-15 0,0-2-29 0,1 1-77 16,-1-1-108-16,1 1-282 15,0-1-748-15</inkml:trace>
  <inkml:trace contextRef="#ctx0" brushRef="#br0" timeOffset="424838.1194">9431 6189 1612 0,'0'0'380'0,"0"0"-93"15,0 0-54-15,0 0-50 0,0 0-60 0,0 0-47 16,0 0-32-16,0 0-25 0,0 0-5 0,0 0-6 0,0 0-2 16,0 0 0-16,0 0 0 0,0 0 2 15,-71 82 1-15,66-70 1 0,4-2-1 0,1 1 4 16,0-2 0-16,2 1 2 0,5-1 5 0,0 0-6 16,-1-1 1-16,8 0-3 0,-3 1-4 0,2-2 5 15,0-1-2-15,5 1 0 0,-4-2 3 16,2 1-5-16,-5 0-2 0,3 0 0 0,-1 0-5 15,-4-1 0-15,-1 1 2 0,0 0-2 0,-1 0-2 16,-1-1 1-16,-2 1 1 0,-2 1 1 16,-2-2 4-16,0 0-4 0,0 2 1 0,0 0 4 15,-1 1 1-15,-5-2 7 0,0 0 3 0,-2 2 0 16,-3-2 1-16,1-3-5 0,-5 2 1 16,1 0-2-16,2 0-1 0,-3-1-4 0,0 0-1 15,-3-1 1-15,4 0-3 0,-2-2 4 0,4 0 1 0,0-1-2 16,1 0 1-16,3 0-2 0,-1-2-1 15,5-2-1-15,-1 0-3 0,4 0-3 0,0-1-9 16,1 1-13-16,0-1-15 0,1-2-26 0,6-3-21 16,0 2-31-16,1 1-47 0,6-3-77 0,1 0-185 15,-4 4-513-15,-3 3-461 0</inkml:trace>
  <inkml:trace contextRef="#ctx0" brushRef="#br0" timeOffset="425185.1176">9845 6253 1746 0,'0'0'403'0,"0"0"-131"0,0 0-29 16,0 0-39-16,0 0-40 0,0 0-39 0,0 0-30 16,0 0-22-16,0 0-17 0,0 0-10 0,0 0-10 15,0 0-5-15,0 0-4 0,0 0-8 0,29-56-3 16,-20 50-6-16,0 1-4 0,3 0-2 15,0-1-1-15,3 1-1 0,-2 0-2 0,2-1 2 16,0 1-2-16,-2 1 0 0,4 0 1 0,-1 1 0 16,-1 1-1-16,0-1 2 0,0-1-5 15,1 1 0-15,-1 0-9 0,1 2-13 0,-2-1-20 0,-1 2-29 16,-1 0-33-16,0 2-31 0,-6 1-48 16,-1 2-57-16,-5 2-79 0,0 1-169 0,-4 0-397 15,1-2-162-15</inkml:trace>
  <inkml:trace contextRef="#ctx0" brushRef="#br0" timeOffset="425479.0766">9838 6409 329 0,'0'0'602'0,"0"0"-92"0,0 0-82 0,0 0-60 16,0 0-67-16,0 0-90 0,0 0-62 0,0 0-43 16,0 0-29-16,0 0-11 0,0 0-11 0,0 0-8 15,0 0-8-15,0 0-13 0,71-18-6 16,-51 11-7-16,3-2-3 0,-1 1-6 0,4 0 0 15,-4-1-1-15,1 4-3 0,0-2 0 0,-1-2-7 16,0 3-16-16,2-1-26 0,-3 0-37 16,2 0-45-16,-3-2-55 0,1 4-86 0,-4-4-180 15,-1 3-439-15,-8 1-380 0</inkml:trace>
  <inkml:trace contextRef="#ctx0" brushRef="#br0" timeOffset="425803.226">10408 6130 285 0,'0'0'793'0,"0"0"-214"0,0 0-161 0,0 0-87 15,0 0-62-15,0 0-48 16,0 0-54-16,0 0-40 0,0 0-27 0,0 0-19 0,0 0-14 0,0 0-9 16,0 0-7-16,0 0-9 0,-8-41-11 15,8 41-8-15,0 0-8 0,0 0-6 16,0 0-4-16,0 0-1 0,0 0-4 0,0 2 2 16,0 3 1-16,0 2-3 0,0 1 2 0,-1 2-2 15,1 3 0-15,-1-1 2 0,0 3 0 0,-1 2 2 16,-3-2 1-16,3 4-1 0,0 0 0 15,-4-1 0-15,2 1-1 0,-2-1 1 0,2 0-1 16,-3-1-1-16,3 0 0 0,-1-3 0 0,2 1 0 16,-1-3-1-16,1 0 1 0,2-3-2 15,0 2 0-15,1-2 1 0,0 0-3 0,0-2 2 16,0 0 0-16,0-1-1 0,0 1-1 0,0-3-4 16,1 1-11-16,2 1-14 0,-2-2-29 0,0 1-44 15,2 0-33-15,-2-2-67 0,0-3-146 0,0 0-656 16,-1 0-648-16</inkml:trace>
  <inkml:trace contextRef="#ctx0" brushRef="#br0" timeOffset="426240.0494">10731 6077 99 0,'0'0'530'16,"0"0"-125"-16,0 0-68 0,0 0-30 15,0 0-7-15,0 0-41 0,0 0-54 0,0 0-40 16,0 0-33-16,0 0-20 0,0 0-10 0,0 0-8 16,0 0-12-16,0 0-11 0,15-34-9 0,-15 34-14 15,0 0-9-15,-1 0-10 0,-1 0-10 0,-2 0-6 16,0 0-3-16,-2 2-1 0,2 2-1 0,-2-1-2 15,0 3 0-15,-1 0-2 0,-2 1 0 16,1 4 0-16,1-1 1 0,-2 2-1 0,-1 1 0 16,2 1 1-16,-2 2-2 0,1 1 1 15,0-2-2-15,-1 3 0 0,0 0 1 0,2 0-1 0,-1-1-1 16,0 3 1-16,1-1-2 0,1-1 2 0,2 1 0 16,0-2-3-16,2 0 1 0,2 0-1 15,1-3 1-15,0 2-2 0,0-5 2 0,1 2 1 16,5-3-2-16,0-1 4 0,1 1-4 0,2-2 2 15,-1 1 0-15,0-1-1 0,1-3 1 16,2-1 0-16,-1-1-2 0,1 0 5 0,1-3-6 16,-2 0 2-16,0 0 0 0,2 0-4 0,-2-3 3 15,1-1 0-15,-1-1-1 0,-1-2 1 0,0 1 1 16,-2-2 0-16,0 2 2 0,0-2 3 16,-3 0-3-16,0-2 3 0,-1 2-1 0,0-1-4 0,-2 0 6 15,-1 0 1-15,0 0-1 0,0 1 5 16,0 0-5-16,-4 0-3 0,0 2 0 0,0 1-1 15,-1-1 1-15,0 2-1 0,0 0 0 16,0 2-1-16,-3 0-1 0,3 0-3 0,-3 2-1 16,0 0-2-16,1 0 0 0,0 2-1 15,-1 1 2-15,-1 3-4 0,1-1 3 16,2 2 2-16,-1 1-1 0,0-1 2 0,3 2-11 16,-3-1-20-16,3 0-29 15,0 0-54-15,0 1-91 0,1 0-198 16,0-3-686-16,2-2-482 0</inkml:trace>
  <inkml:trace contextRef="#ctx0" brushRef="#br0" timeOffset="432151.0781">7121 10775 0 0,'0'0'0'0,"0"0"134"0,0 0 323 16,0 0-66-16,0 0-53 0,0 0-51 15,0 0-44-15,0 0-35 0,0 0-31 16,0 0-30-16,0 0-35 0,0 0-29 0,-12-14-29 0,12 14-17 15,0 0-12-15,-1 1-11 0,1 0 1 16,-1 0 0-16,0 2 10 0,-2 0 11 0,0 1-2 0,1-2 0 16,0 2-10-16,1 0-7 0,0-2 1 15,-3 2-4-15,3-1 0 0,0 0 0 0,1-1-2 16,-1 1-2-16,1-1-3 0,-1 0 1 0,1-1-3 16,-1 0 4-16,1-1 2 0,0 1-4 0,0-1 7 15,0 0-1-15,0 2 2 0,0-2 4 0,0 0-1 16,0 1 3-16,0-1 0 0,0 0 0 15,0 0 3-15,0 0-1 0,0 0 0 0,0 0-2 16,0 0 0-16,0 0-1 16,0 0 0-16,0 0 1 0,0 1-6 0,0-1-2 0,0 0-2 15,0 0-6-15,0 0 1 0,0 0-4 16,0 0-3-16,0 2 2 0,-1 0-7 0,1 1 6 0,-3 3-1 16,1 0 3-16,1 2 2 0,0 0-1 15,-1 2 0-15,-2 0-3 0,2 1 0 0,0 3 1 16,-1 1-2-16,-1 2 2 0,1-2 0 15,1 4-1-15,-3 3 1 0,2-1-2 16,-2 4 1-16,1 4 2 0,-5 1 0 0,4-1 1 16,-4 3 2-16,1-2-2 0,-3 1 2 0,2-1 1 15,1-3 1-15,2-4-1 0,-1-2-2 0,5-5 0 0,-3-3-4 16,3-3 2-16,1-3 0 0,0-1 1 16,1-2 2-16,-1-1-3 0,1-2 0 0,0 0 0 15,0-1 4-15,0 0 7 0,0 0 5 0,0 0 1 16,1 0-2-16,2 0-1 0,4-4-6 0,1 1 1 15,4-3-2-15,0-1-2 0,7 0-1 16,-1 0-5-16,2-2-2 0,3 4 1 0,1-6 0 0,3 2 3 16,1 0 0-16,0-1-3 0,-1 1 2 15,2 1-4-15,-6 1 2 0,3 0 2 0,-5 2 0 0,-2-1 1 16,-1 1-4-16,-3 0 1 0,-4 1-1 16,1 0 1-16,-3 1 2 0,0-1 0 15,-1 3 1-15,-6 1-2 0,0-2-3 0,-2 2 4 0,1 0-2 16,-1 0 4-16,0 0 3 15,0 0-1-15,0-1 1 0,0 1-2 0,0 0 1 16,0-1 3-16,0 1 0 0,0 0 1 0,0 0-1 16,0 0-1-16,0 0-1 0,0-2-1 0,0 1 0 0,0-2-4 15,0 2-1-15,0 1-1 16,0 0-4-16,0 0 4 0,0-1-2 16,0 1 3-16,0 0 2 0,-1 0-9 15,0 0-2-15,0 0-6 0,1 0-7 0,-2 0-12 16,-4 5-28-16,4 0-39 15,-5 2-83-15,4-1-169 0,2-1-705 16,-1-2-637-16</inkml:trace>
  <inkml:trace contextRef="#ctx0" brushRef="#br0" timeOffset="432729.2379">7789 10783 0 0,'0'0'385'0,"0"0"-25"0,0 0-49 16,0 0-50-16,0 0-36 0,0 0-38 0,0 0-15 15,0 0-7-15,0 0-10 0,0 0-7 16,0 0-18-16,0 0-19 0,0 0-14 0,0 0-12 0,-18-54-2 16,18 51-3-16,0 1-5 0,0 1-5 15,0 0-11-15,0 1-13 0,0 0-10 0,0 0-14 16,0 0-10-16,0 0-6 0,0 0-6 0,0 0 1 15,0 3 1-15,0 3 1 0,0 0 7 0,0 3 0 16,0-2 3-16,0 1-1 0,0 2 1 16,0 0 0-16,0 2 2 0,0 2 6 0,0 1-1 15,0 2 1 1,3 1-6-16,-3 0-3 0,0 1-1 0,0 1-3 16,0-2 3-16,0 1 4 0,0-2-4 0,0-1-1 15,0 1-3-15,1-3-5 0,-1 0 5 0,0-2 3 16,0-2 0-16,0-1-4 0,0-2 0 0,0 0-2 15,0-2 1-15,0-1 6 0,0-1-6 0,0 0 1 16,0 0-3-16,0 1-7 0,0-3 9 0,0 2-2 16,0 0 2-16,-1 0 6 0,-2-1-9 0,1 2 1 0,1-1-1 15,-1 2-6-15,-3 0 7 0,3 0 0 16,-1 0-1-16,-3 1-2 0,4 0-7 16,-5-2-17-16,4 0-29 0,2-1-38 0,0 0-68 15,1-2-102-15,0-1-203 0,0 0-640 0,0 0-374 0</inkml:trace>
  <inkml:trace contextRef="#ctx0" brushRef="#br0" timeOffset="433080.0856">7768 10670 1444 0,'0'0'561'0,"0"0"-181"0,0 0-113 0,0 0-74 16,0 0-49-16,0 0-23 0,0 0-33 0,0 0-16 15,0 0-20-15,0 0-10 0,0 0-9 0,0 0-7 16,119-116-1-16,-94 102-4 0,5 0-4 0,-2 1-1 16,-2 2-8-16,-1 2-4 0,-5 1-1 15,-1 2-2-15,-5 2 3 0,-3 1-2 0,-2 0 1 0,0 3-3 16,-2-1 2-16,-3 1-4 0,-2 0 2 16,0 0 4-16,-2 0-8 0,3 0 1 0,-3 0-5 15,0 3-5-15,0 2 2 0,0 1-12 0,-4 1-16 16,0 1-25-16,-3 0-46 0,2 2-68 15,-3 0-134-15,-2-2-384 0,7-2-895 0</inkml:trace>
  <inkml:trace contextRef="#ctx0" brushRef="#br0" timeOffset="433322.619">7796 10883 846 0,'0'0'499'15,"0"0"-118"-15,0 0-62 0,0 0-33 0,0 0-25 16,0 0-34-16,0 0-48 0,0 0-45 0,0 0-34 16,0 0-33-16,0 0-20 0,0 0-15 15,0 0-11-15,136-17 2 0,-114 9-5 0,3 1-3 16,-2 0-4-16,-3 0-2 0,-1 1-2 0,1 1 0 16,-6 1 2-16,2-1-6 0,-4 0 1 0,-1 3-4 15,-2-1 2-15,-2 1 3 0,-4 0-1 0,-1 0 4 16,-1 1 7-16,-1 0-7 0,0 1 2 0,0 0-4 15,0 0-2-15,0 0-1 0,0 0-5 16,0 0 3-16,0 0-7 0,0-2 1 0,0 2-3 16,0 0-15-16,0-1-14 0,0-2-33 0,0 1-52 15,4-2-73-15,0 0-151 0,0 1-458 16,1 1-819-16</inkml:trace>
  <inkml:trace contextRef="#ctx0" brushRef="#br0" timeOffset="433642.0265">8388 10622 808 0,'0'0'677'0,"0"0"-186"0,0 0-139 16,0 0-76-16,0 0-62 0,0 0-47 0,0 0-39 16,0 0-29-16,0 0-21 0,0 0-18 15,0 0-13-15,0 0-9 0,0 0-9 0,0 0-5 0,82-55-2 16,-64 50-3-16,-4 0-4 0,4 1-4 15,-1 0-1-15,-2 1-1 0,0-1 2 0,0 2-2 16,-3-2-1-16,3 1-5 0,-4-1 1 0,-1 3 0 16,0-2 3-16,0 1-1 0,-3 0-2 15,0-1-1-15,1 2-3 0,-4 1-2 0,2 0 2 0,-3 0 0 16,1 0 2-16,-1 0-2 0,-2 0-2 16,1 0-1-16,5 1-5 0,-6 3-14 0,0 0-23 15,0 0-31-15,-1 2-39 0,0 1-48 16,0 0-82-16,-4 3-185 0,-3-2-576 0,5-3-512 0</inkml:trace>
  <inkml:trace contextRef="#ctx0" brushRef="#br0" timeOffset="433991.6684">8405 10879 1024 0,'0'0'544'0,"0"0"-218"0,0 0-72 16,0 0-39-16,0 0-12 0,0 0-27 0,0 0-17 15,0 0-17-15,0 0-16 0,0 0-19 0,0 0-23 16,0 0-21-16,0 0-16 0,0 0-13 0,102-4-7 16,-78-3-6-16,-3 0-3 0,-1-1-6 0,2 1-2 15,-1 0-3-15,-3 0-2 0,2 1 2 16,-2 1-2-16,-5 0 1 0,2 1-4 0,-1-1 0 16,-5 3 1-16,-1-2 1 0,-3 2 0 0,1 0 1 15,-3-1-2-15,-2 2 1 0,0 1-1 0,-1-1 1 16,0 1 3-16,0 0-4 0,0 0-2 15,0-1-13-15,0 1-24 0,-1-2-31 0,0-1-47 16,-2 1-75-16,-2-1-163 0,4 1-602 0,-1-1-718 0</inkml:trace>
  <inkml:trace contextRef="#ctx0" brushRef="#br0" timeOffset="434739.4701">8990 10428 1702 0,'0'0'438'0,"0"0"-161"0,0 0-61 15,0 0-54-15,0 0-16 0,0 0-35 16,0 0-26-16,0 0-18 0,0 0-14 0,0 0-12 0,0 0-12 15,0 0-9-15,0 0-10 0,0 0-1 0,127-63-2 16,-115 66-1-16,0 1 0 0,3 0-3 16,-4 2 0-16,-1 1 0 0,-4 1-1 0,2 0 1 15,0 1-3-15,-5 2 2 0,2 0 0 16,-3 2 0-16,-2 1 3 0,0 1 3 0,0 0 1 16,-1 2-3-16,-4-2 1 0,3 0-3 0,-1-1-1 15,-3-1 3-15,4-2-2 0,0-2 0 0,-1 0-1 16,5-4-3-16,-2 1 3 0,0-3-1 15,0 0 0-15,0 0 4 0,4-1-2 0,3-2 4 16,-1 0 3-16,5 0 2 0,3 0 0 0,0-5 0 16,5 0-2-16,-1-2-2 0,-1-2-2 0,1 0-2 15,1-1-2-15,-1-1 2 0,-2-1 1 16,1-1 0-16,0 0 1 0,0-3-3 0,-1 2 1 16,2 0 1-16,-5 1-1 0,4-1 2 15,-7 1-4-15,0 3 2 0,-3 3 1 0,-1-1 1 0,-4 5 6 16,2 1 1-16,-3 0 0 0,0 2-4 0,-1 0-5 15,0 0-3-15,0 0-8 0,0 0 4 16,0 6-1-16,0 3 1 0,-1-1 4 16,0 5-4-16,1 0 1 0,0 1 2 0,1 1 0 15,-1-1 2-15,0-1-3 0,2 0-3 16,1-3 2-16,6 0-2 0,1-3 5 16,0-2 1-16,2-2 2 0,2-1-1 0,1-2-2 15,1 0-2-15,-1-1 0 0,1-3 3 16,-2-1-1-16,2-4 2 0,-1 1 0 0,-2-2-3 0,0 0 4 0,0-2 1 0,-2 1 2 15,0-1 2-15,-1 0-5 0,0 0-1 16,0 2-2-16,-2-1 2 0,-2 1 3 0,0-1 1 16,0 3 0-16,-1-2-2 0,0 2 2 15,-3 2-3-15,0 2 3 0,-1 0 6 0,-1 2 1 16,1 0 4-16,-1 0 1 0,0 1-2 0,0 1-2 16,0 0-6-16,0 0-3 0,0 0-5 0,0 0-2 15,0 0-4-15,0 3 0 0,0 1 1 0,0 3 2 16,0 1 4-16,0 3-1 15,0 1-1-15,2 3-1 0,-2 3-1 0,0 3-2 16,2-1 5-16,-2 1-4 0,-2 2 2 0,-1 0 1 16,2-2-4-16,-2-2 5 0,0-1 0 0,0 0-2 15,2-4 4-15,-2 2-3 0,2-2-2 0,-2-2-1 16,1 1-1-16,1-4 2 0,0 2 3 0,0-2-2 16,1-2-8-16,0-1-12 0,0-1-21 0,0-2-24 15,0-1-36-15,0-1-58 0,1-1-124 16,0 0-818-16,-1 0-644 0</inkml:trace>
  <inkml:trace contextRef="#ctx0" brushRef="#br0" timeOffset="435508.7961">7240 11730 0 0,'0'0'585'0,"0"0"-153"0,0 0-30 15,0 0-66-15,0 0-35 0,0 0-19 16,0 0-54-16,0 0-41 0,0 0-46 16,0 0-28-16,0 0-23 0,0 0-28 0,0 0-17 0,-81-51-19 15,83 51-7-15,6 0-3 0,-1 3-3 0,-1 2 1 16,5 6-5-16,-1 2 0 0,0 2 2 0,-2 6 2 15,1 4 3-15,-4 2 0 0,-2 3 0 16,-3 2 0-16,-3 1 2 16,-4 3 2-16,-5 2-3 0,-3-2-2 0,0-1-4 15,-1-4-6-15,2-5 3 0,-2-1 0 16,4-6-1-16,2-4 3 16,2-3-6-16,4-1 0 0,-1-4-3 0,4-3-2 15,1-2 4-15,0 0 4 0,1-2 10 0,7 0 5 16,1-5 4-16,10-1 0 0,1-5-6 0,5 0-4 0,3-2-8 0,3 0 0 0,-1 0-4 0,1 0-6 15,-2-1 7-15,0 3-5 16,-5 0 5-16,2 1 5 0,-3 1-9 0,-3 0 1 16,-1 2-3-16,-6 2-3 0,-1-1 7 0,-3 2-2 15,-1 2 3-15,-6 2-2 0,-1-1-3 0,0 1 0 16,-1 0 0-16,0 0 3 0,0 0-1 0,0 0-2 16,0 0 0-16,0 0-2 0,0 0-5 15,0-2-14-15,0 1-29 0,3-1-42 0,0-2-57 16,0-3-101-16,5 1-342 0,-6 3-1061 0</inkml:trace>
  <inkml:trace contextRef="#ctx0" brushRef="#br0" timeOffset="435909.6005">7948 11564 2328 0,'0'0'279'0,"0"0"-75"16,0 0-50-16,0 0-48 0,0 0-34 0,0 0-22 15,0 0-3-15,0 0-5 0,0 0 1 0,0 0 0 16,0 0-6-16,0 0-5 0,-126 73-10 16,122-61-6-16,-1 1-3 0,5 0-4 0,0-1 0 15,3 1-1-15,1-1 0 0,6 2-1 0,0-4 3 16,0 1 2-16,6 1-4 0,-1-2 3 0,1 1-5 16,4-1-9-16,-4 0 9 0,3 4-4 0,-2-3 2 15,-4-1 4-15,-1 1-7 0,-2 0 0 16,-2-2-1-16,-1-1-4 0,-4 0 6 0,0-2 0 0,1 0 1 15,-2-1 1-15,-2 1-4 0,0 0 1 16,0-2 1-16,0 3 2 0,-2 0 0 0,-5-1 1 16,3 1-1-16,-4-1-5 0,-1 0 8 0,-3-1-3 15,-3 1 4-15,1 1 6 0,-5-1-10 16,-1-1 1-16,1 0-5 0,-1 0-2 16,1-1 6-16,4 0 0 0,-4-2-1 0,3-1 1 15,2-2-2-15,1 2 0 0,1-1 1 0,3 0 1 16,1 0-1-16,1-1 1 0,4-1-4 0,-3-2 1 15,4 0-7-15,1-1-10 0,1-1-21 0,0-1-30 16,3-1-34-16,7 0-44 0,3-1-63 16,2 0-163-16,-4 2-662 0,-2 2-612 0</inkml:trace>
  <inkml:trace contextRef="#ctx0" brushRef="#br0" timeOffset="436334.3856">8473 11528 1634 0,'0'0'382'0,"0"0"-91"15,0 0-19-15,0 0-49 0,0 0-45 16,0 0-43-16,0 0-33 0,0 0-20 0,0 0-13 16,0 0-13-16,0 0-12 0,0 0-11 0,0 0-5 15,0 0-5-15,-28 0 1 0,28 0 4 0,0 0-6 16,1 0 0-16,1 0-3 0,0 0-8 15,5 0 7-15,-3 0-1 0,5 0-2 0,0-2 4 16,1 1-11-16,0 0 0 0,1 0-2 0,1 0-4 16,4-2 5-16,-2 2 0 0,2-2-3 0,1 0 0 15,0 1-2-15,2-1 0 0,2-2 1 0,-3 2 5 16,3 0-4-16,0-2-1 0,-2 0-3 16,-3 0-5-16,0 2 6 0,-3 0 0 0,-3-1 4 15,-1 2 3-15,-2 0-7 0,-3 0 1 0,-2 1-1 16,1 1-3-16,-2 0 5 0,-1 0 1 15,0 0-2-15,0 0-1 0,0 0-1 0,0 0-3 16,-1 0 1-16,-3 0 0 0,2 0-2 16,-2 3-3-16,-2 0-8 0,0 2-17 15,0 0-14-15,-2 1-31 0,-3 1-35 0,0-1-50 16,-2 3-103-16,-1 0-215 0,4-2-651 0,5-2-368 16</inkml:trace>
  <inkml:trace contextRef="#ctx0" brushRef="#br0" timeOffset="436767.4883">8523 11773 1510 0,'0'0'383'0,"0"0"-169"16,0 0-32-16,0 0-15 0,0 0 1 0,0 0-9 15,0 0-24-15,0 0-16 0,0 0-18 0,0 0-21 16,0 0-18-16,0 0-13 0,0 0-11 15,0 0-6-15,102-8-8 0,-82 1-2 0,3 1-4 16,-5-2 0-16,2 1 2 0,-2-1-5 0,2 0 1 16,0 1-5-16,-3-1-3 0,-1 0 2 0,0 2-2 15,-3-1 0-15,-1 2 0 0,1 1-3 0,-1 0-4 16,-6 1 1-16,1 2 0 0,0 0 1 16,-3 0 0-16,-3 0 0 0,0 1-3 0,1-1 0 15,-2 1 0-15,2 0 1 0,-2 0 2 0,0 0-4 16,0 0 0-16,0 0-2 0,0 0-3 0,0 0 5 15,0 0 1-15,0 0 0 0,0 0 3 16,0 0-4-16,0 0-3 0,0 0 2 0,0 0 2 16,0 0 0-16,0 0 2 0,0 0-3 0,0 0-1 15,0 0 0-15,-2 0-4 0,2 0-5 16,0 0-5-16,0 0-14 0,-2 0-10 16,2 0-10-16,-1 0-15 0,0 1-11 0,0-1-22 15,-1 0-28-15,0 1-51 0,0-1-75 16,-1 0-146-16,2 0-454 15,1 1-540-15</inkml:trace>
  <inkml:trace contextRef="#ctx0" brushRef="#br0" timeOffset="437712.3392">9365 11180 287 0,'0'0'629'0,"0"0"-92"16,0 0-169-16,0 0-64 0,0 0-34 0,0 0-40 0,0 0-50 15,0 0-46-15,0 0-46 0,0 0-35 16,0 0-23-16,0 0-12 0,0 0-7 0,0 0 1 15,6-11 6-15,-4 20 5 0,-1 0 6 0,0 3-1 16,0 3 2-16,-1 0 0 0,3 4-3 0,-3 0-1 16,0 0-5-16,0 2 0 0,2-3 2 0,-2 1 1 15,0 1 1-15,0 0-2 0,0-1-4 16,0 1-4-16,0-1-1 0,0 0-1 16,1 0-5-16,-1-1 0 0,-1 0 0 15,-1-2-3-15,-2 0 3 0,3 0 0 0,0-2-2 16,-1-1 1-16,-1-1-3 0,1-3 0 0,1 0-2 0,0-1 0 15,1-1 0-15,0-1 1 0,-1-2 1 16,1-2-2-16,0-1 1 16,0-1-3-16,0 2 0 0,0-2-1 0,0 0-11 0,0 0-11 15,0 0-20-15,0-2-32 0,0-1-43 0,0-4-76 0,0 0-192 16,0 1-674-16,0 2-608 0</inkml:trace>
  <inkml:trace contextRef="#ctx0" brushRef="#br0" timeOffset="438249.3167">9827 11055 1256 0,'0'0'595'0,"0"0"-284"0,0 0-86 15,0 0-26-15,0 0-32 0,0 0-18 0,0 0-31 16,0 0-20-16,0 0-19 0,0 0-10 0,0 0-12 15,0 0-10-15,0 0-12 0,0 0-16 0,10-58-7 16,-10 58-8-16,0 2-3 0,-2 4 3 16,-1 1-4-16,1 2 4 0,-5 3 2 0,3 1 0 15,-3 2 3-15,-1 2 0 0,1-1 1 0,-1 0-2 16,0 2-2-16,0 1 1 0,1 1-4 0,-1 4 4 16,0-1-2-16,-2 2 3 0,1 0-1 0,4 0-2 15,-2-2 4-15,-2 0-4 0,5-2-1 16,-2-1 2-16,3 1-5 0,1-1 1 0,0-1 1 15,0-1-2-15,2-1 2 0,0 1 0 0,4-3 0 16,1-1 1-16,4 0-1 0,1-2-1 0,1-2 0 16,0-2 2-16,7-1 0 0,-4-3-1 15,4-1 3-15,1-1-3 0,-2-2-1 0,-2 1 4 16,3-1-2-16,1-3 3 0,-3-3-2 0,2 0-2 16,-3-2 0-16,1-1-1 0,-4 0 2 0,0-1 1 15,-3-1 2-15,-2 1-1 16,0-1 3-16,-3 0-3 0,-1 1-1 15,-3 0 2-15,0 1-4 0,0 0 3 0,-3 1 0 0,-3 1-4 16,-3 0 7-16,-1 1-6 0,-4 1-1 0,1 1 2 16,-4 1-10-16,3 0 6 0,-3 2-2 0,2 1 1 15,-2 0 4-15,5 0-1 0,-1-1 0 0,2 3-1 0,-3 2-2 16,2-1-1-16,1 2-2 16,1 0 3-16,0 0-5 0,1 1 5 15,5 1 0-15,-2 0-8 0,1 2-4 0,0 0-38 0,4 0-51 0,1 2-81 16,0-1-200-16,0-2-783 15,0-2-548-15</inkml:trace>
  <inkml:trace contextRef="#ctx0" brushRef="#br0" timeOffset="443790.8076">1251 8003 2049 0,'0'0'291'0,"0"0"-42"0,0 0-68 0,0 0-31 16,0 0-36-16,0 0-27 0,0 0-30 0,0 0-25 15,0 0-14-15,0 0-5 0,0 0 1 0,0 0 6 16,12 11-1-16,-12 7 3 0,-2 4 0 0,-3 1-3 16,1 7-4-16,-4 2-4 15,-2 4-2-15,1 2 0 0,-3 2 3 0,2 2-2 0,-3 1-3 16,-2 1-2-16,2-2-4 0,0 1 1 15,1-6 0 1,2-2-1-16,3-4 2 0,0-6-3 0,6-3-1 0,0-6 0 16,1-4 7-16,1-3 17 15,7-3 13-15,3-3 9 0,3-3 1 16,4 0-13-16,4-6-10 0,4-4-6 0,3 0-4 0,1-5-4 16,6-3 0-16,5-3-2 0,-1-1-15 0,-1 1 2 0,-10 5-2 0,-10 5 3 15,-5 2 9-15,-3 2 1 0,-2 2-3 0,-1 1-4 0,-6 3 4 16,0-1-1-16,-2 2 0 0,0 0 2 0,0 0-5 15,0 0-4-15,0 0-10 0,0 0-18 16,0 0-23-16,-1 0-45 0,1 0-48 0,0 0-61 16,0 0-134-16,1-1-642 0,5 0-661 15</inkml:trace>
  <inkml:trace contextRef="#ctx0" brushRef="#br0" timeOffset="444150.589">1773 7982 2205 0,'0'0'258'0,"0"0"-21"0,0 0-50 15,0 0-24-15,0 0-27 0,0 0-30 16,0 0-25-16,0 0-24 0,0 0-27 0,0 0-10 0,0 0-10 16,0 0-2-16,0 0-5 15,-5-18-4-15,5 24 6 0,0 4 8 0,0 3 10 0,1 2 7 16,0 5-3-16,1 0-5 0,-1 1-5 15,-1 2-1-15,0 0-4 0,0-2-1 0,0 2 4 16,0 0-9-16,0 2 1 0,0 0-2 0,-3-1-5 16,2 3 5-16,-2 0 0 0,0 0 2 15,2 0-1-15,-1-2-3 0,0-4 0 0,0-1 0 0,0-3-4 16,1-1 3-16,0-4-1 0,1-3 0 16,0-1 1-16,0 0-1 0,0-2 0 0,0-1-2 15,0-2 0-15,0-2-4 0,0 1-5 16,0-2-9-16,0 0-15 0,0 0-18 15,0 0-30-15,0-2-33 0,0-1-36 16,0-5-141-16,0 2-458 0,0 0-919 0</inkml:trace>
  <inkml:trace contextRef="#ctx0" brushRef="#br0" timeOffset="444486.2274">1744 7904 2218 0,'0'0'266'0,"0"0"-24"16,0 0-55-16,0 0-33 0,0 0-30 0,0 0-23 15,0 0-33-15,0 0-21 0,0 0-16 0,0 0-11 16,0 0 0-16,0 0 2 0,0 0-2 16,0 0-3-16,113-87-1 0,-89 78-7 0,-2 3-1 15,-2-1 0-15,0 0-1 0,0 0 0 0,-4 1 0 16,0 0-5-16,-4 1 3 0,0 1-2 0,-3 1-1 15,-1-1 2-15,-4 2-3 0,1 1 0 16,-3 0-1-16,0 1-4 0,0 0-2 0,-2 0-10 16,0 0-10-16,0 4-17 0,0 1-21 0,0 1-24 15,-4 2-36-15,0 1-55 0,-2 2-114 16,2-2-351-16,-2-4-929 0</inkml:trace>
  <inkml:trace contextRef="#ctx0" brushRef="#br0" timeOffset="444867.1058">1690 8284 1286 0,'0'0'728'0,"0"0"-527"15,0 0 9-15,0 0-6 0,0 0 9 16,0 0-25-16,0 0-45 0,0 0-36 0,0 0-23 0,0 0-20 16,0 0-3-16,0 0-14 0,0 0-10 15,83-28-8-15,-63 19-14 0,2 1-1 16,-1 1-4-16,-2 0-3 0,-1 1 4 0,-6 0-3 0,4 1-3 15,-5 0 0-15,-2 3-4 0,1 0 0 16,-2-1 0-16,-2 1 2 0,1 0-6 0,-4 0 5 16,5 1-3-16,-5-2-4 0,3 3 4 0,-2-3-17 15,2 1-14-15,-1-1-17 0,2 0-37 0,-3-2-36 16,3-1-77-16,0-2-204 0,-3 2-743 16,-1 2-474-16</inkml:trace>
  <inkml:trace contextRef="#ctx0" brushRef="#br0" timeOffset="445217.9319">2249 7969 1390 0,'0'0'1070'15,"0"0"-842"-15,0 0-58 0,0 0-30 0,0 0-7 16,0 0-22-16,0 0-17 0,0 0-14 0,0 0-30 15,0 0-16-15,0 0-5 0,0 0-10 0,0 0 3 0,0 0 2 16,1-2-7-16,-1 1-4 16,3 1 4-16,1-2 0 0,2-1 3 0,6-1 4 0,0-1-9 15,1 1-6-15,-2-1 0 0,6 0-9 16,-5-1 4-16,0 0-2 0,4 1-2 0,-4 1 5 0,0-1-4 16,-2 2-2-16,1 0 2 0,2 0 0 15,0-1-1-15,-1 2 0 0,-2 0 1 0,-6 2-5 16,2 0 1-16,-5 0-4 0,0 0-7 0,-1 0-4 15,0 0-18-15,0 0-1 0,0 2-13 16,3 4-30-16,-2-1-23 0,-1 2-42 0,0 3-41 16,0 0-73-16,-6 2-226 0,-1-3-568 0,4-2-216 15</inkml:trace>
  <inkml:trace contextRef="#ctx0" brushRef="#br0" timeOffset="445341.7667">2179 8256 1789 0,'0'0'244'0,"0"0"-114"0,0 0 2 0,0 0 33 16,0 0 13-16,0 0-15 0,0 0-31 0,0 0-48 15,0 0-38-15,0 0 15 0,0 0-5 0,0 0 9 16,0 0 0-16,0 0-37 0,111-37-7 16,-90 26-12-16,3 2-2 0,-4-2-1 0,4 0-6 15,0-3-2-15,2-1-22 0,-1-2-39 0,3-1-60 16,1-2-107-16,-3-1-258 0,-4 5-566 15,-7 5-343-15</inkml:trace>
  <inkml:trace contextRef="#ctx0" brushRef="#br0" timeOffset="445675.5975">2755 7696 1458 0,'0'0'576'0,"0"0"-209"0,0 0-85 0,0 0-51 16,0 0-38-16,0 0-38 0,0 0-33 15,0 0-27-15,0 0-32 0,0 0-14 0,0 0-17 0,0 0-14 16,0 0-1-16,0 0-10 15,-10-29-2-15,9 37 4 0,-1 2 1 0,1 7 5 16,-1-1 2-16,1 1-4 0,1 2-6 0,0 4 1 0,0-1-3 16,0 4-1-16,0 2 7 0,-1 1-2 15,0 0-1-15,0 0 5 0,-2-3-10 16,2-2 2-16,1-2-2 0,-2-3-6 0,2-2 5 0,2-1-4 16,-2-1-4-16,0 0-13 0,0-2-23 15,0-1-20-15,0-3-35 0,0-1-46 0,0-2-75 16,0-1-154-16,0-3-645 0,0-2-646 0</inkml:trace>
  <inkml:trace contextRef="#ctx0" brushRef="#br0" timeOffset="446044.1158">2981 7628 2341 0,'0'0'362'0,"0"0"-145"0,0 0-50 0,0 0-27 16,0 0-22-16,0 0-17 0,0 0-27 0,0 0-17 15,127-82-12-15,-107 83-13 0,-2 5-6 0,1 0-8 16,-1 5-5-16,-3 2-2 0,1 2-3 16,-4 2-3-16,-2 4-1 0,0 1 2 0,-3 3-1 15,-5 0 2-15,-2 3 0 0,0 6-6 0,-9-2 4 16,-2 2-2-16,-4 2-2 0,-3-2 2 16,-3-1 1-1,3-3-2-15,-1-5-1 0,6-4-2 0,3-5-1 0,3-5 1 0,6-5 3 0,1-1-1 16,0-4-2-16,1-1-1 0,7 0 2 0,4 0 0 15,1-7 4-15,5-2 1 0,2-3 0 16,2-2-2-16,1 1-3 0,1-3 0 0,-3 3 0 0,1 0 1 16,-2 1-1-16,0 1-2 0,1 1-2 15,-1 1-7-15,-3 1-7 0,-1 0-9 0,-1 2-13 16,-2-1-12-16,-3 3-24 0,-2 1-33 16,-3-1-39-16,1 3-76 0,-4-1-192 0,1 2-629 15,-3 0-581-15</inkml:trace>
  <inkml:trace contextRef="#ctx0" brushRef="#br0" timeOffset="446403.0339">998 9076 1977 0,'0'0'137'16,"0"0"-40"-16,0 0 20 0,0 0 13 0,0 0 2 0,0 0-11 15,0 0-25-15,0 0-20 0,0 0-30 16,0 0-20-16,0 0-4 0,0 0 4 0,0 0 6 16,0 0 7-16,6-14-2 0,-1 23 0 0,-3 4 1 15,2 2-1-15,0 2 2 0,-2 4-8 16,3 2-10-16,-1 1-1 0,-1 2 4 0,2 2 1 0,-2 1 10 15,-1-3-7-15,5 1-8 0,-3-2-4 16,3 1-4-16,3-7 6 0,1 2 0 0,1-4 9 16,3-6-1-16,1 2-6 0,2-5 1 0,4-3-7 15,3-4 7-15,-2-1 2 16,5 0 1-16,-3-8 0 0,4-1-9 0,1-3-6 16,7-6-12-16,-1-3 0 15,2-1-3-15,-5 2-1 0,-6 3 8 0,-12 6-9 0,0 2-9 0,-4 3-15 16,-2 0-21-16,-2 0-17 0,0 3-21 0,-2-3-27 15,-1 1-41-15,3-3-75 0,-2 0-177 16,3 2-593-16,-5 1-535 0</inkml:trace>
  <inkml:trace contextRef="#ctx0" brushRef="#br0" timeOffset="446801.0807">1949 8777 2366 0,'0'0'221'15,"0"0"-40"-15,0 0-42 0,0 0-24 0,0 0-35 16,0 0-9-16,0 0-4 0,0 0-3 0,0 0-1 16,-136 109-9-16,118-85-12 0,6-3-9 0,3-1-13 15,7 0-5-15,2-1-4 0,0 1 2 0,7 0-1 16,3-1 0-16,2 0 1 0,4-3-5 16,2-1 3-16,2-4 0 0,1 0-2 0,2-2 1 15,-3-2-5-15,2 1 1 0,-3 0-1 16,0 0-3-16,-2-1 4 0,-3 1-3 0,-3-1-3 15,-2 0-1-15,-1 2-1 0,-2-1 1 16,-4 0 4-16,-1 1 1 0,-1 3-1 0,0-2-1 0,-2 1-2 16,-5 0-2-16,2 2 3 0,-5-1 2 15,-1 0 0-15,-1 0 3 0,-1-4-1 0,-1 2-4 16,-2-3 2-16,3 0 1 0,-4-1 0 0,3-3 0 16,0 0-3-16,-1-1-5 0,2-2-4 0,-3 0-4 15,4-2-8-15,0-3-15 0,2-2-22 16,2-5-32-16,0-1-41 0,7-3-67 0,1-2-142 0,0 6-391 15,0 1-878-15</inkml:trace>
  <inkml:trace contextRef="#ctx0" brushRef="#br0" timeOffset="447080.9192">2302 8825 2236 0,'0'0'277'16,"0"0"-84"-16,0 0-33 0,0 0-6 0,0 0-13 15,0 0-19-15,0 0-19 0,0 0-17 16,0 0-18-16,0 0-14 0,0 0-13 0,0 0-8 16,138-80-7-16,-117 72-5 0,-1 2-4 0,0-1-4 15,-2 2-3-15,1-1-6 0,-2 3-2 0,-1-1 2 16,-1 1-1-16,-2 0 3 0,-2 3-5 16,-4-1-3-16,2 1-2 0,-1 0-2 0,-4 0-1 15,3 5-2-15,-3-1-10 0,1 5-14 0,-3 0-21 16,-2 3-20-16,0 3-17 0,-9 4-14 15,-4 2-25-15,-7 3-37 0,-5 2-61 0,-1 3-97 16,-4 2-182-16,9-6-384 0,3-8-232 0</inkml:trace>
  <inkml:trace contextRef="#ctx0" brushRef="#br0" timeOffset="447518.9539">2263 9177 538 0,'0'0'551'0,"0"0"-168"16,0 0-46-16,0 0-10 0,0 0-32 0,0 0-64 15,0 0-66-15,0 0-52 0,0 0-31 16,0 0-12-16,0 0-8 0,0 0-16 0,119-80-10 15,-91 65-10-15,-1-2-8 0,1-1-1 0,5-2-4 16,1 1-1-16,-1-1-5 0,5 1-5 16,-4 0-5-16,0 3-11 0,-5-1-14 0,-1 2-15 0,-4-1-11 15,0 1-2-15,-3-2-3 0,-2 3 5 0,0-2 9 16,-3 0 9-16,2 0 13 0,-4 0 10 16,-1 3 8-16,-3-1 5 0,-1-1 7 0,0 2 10 15,-2 3 11-15,-1-1 12 0,-1 3 13 0,-1 1 10 16,-1-1 7-16,-1 3 1 0,-2 3 1 0,0-1-3 15,0 3-4-15,0 0-4 0,0 0-13 16,0 0-11-16,0 0-12 0,-1 0-8 0,-3 5-2 16,-2 2-8-16,-3 3 0 0,-2 4-2 0,-2 4 0 15,-1 3 2-15,0 3 3 0,-1 2 2 0,2 0-5 16,1 0-1-16,1 2-5 0,2 0-2 0,2-1 2 16,4 0-2-16,3-4 2 0,0-1 0 15,3-4-3-15,5-2 2 0,2-4 0 16,2-1-1-16,3-5 4 0,1-3-2 0,2-3 0 15,2-1 1-15,0-7-2 0,6-5 2 0,-4-3 3 16,1-1 1-16,-3-6-2 0,1 1 1 16,-1-1-3-16,-2-2 0 0,-3-2 5 0,-1 2-1 15,-1 0 3-15,-3-2 1 0,-2 1-3 0,-5-1 6 16,0 0-2-16,-3 1 0 0,0 2 6 0,-3 2-8 16,-4 4 3-16,-3 2-4 15,-4 3-3-15,-2 3-2 0,-5 4-1 0,-5 5 0 16,-3 1-5-16,-2 2 2 0,-4 6-7 0,1 3-17 0,0 2-31 15,4 1-70-15,3 1-147 0,8-3-879 16,8-3-649-16</inkml:trace>
  <inkml:trace contextRef="#ctx0" brushRef="#br1" timeOffset="462708.8176">3250 5765 409 0,'0'0'576'15,"0"0"-145"-15,0 0-44 0,0 0-81 0,0 0-67 16,0 0-43-16,0 0-39 0,0 0-31 16,0 0-20-1,0 0-17-15,0 0-10 0,0 0-5 0,-7-30-15 0,6 30-7 0,1 0-12 0,-2 0-14 16,0 0-7-16,0 0-7 0,-2 3-7 15,-2 1 3-15,0 3-1 0,-3 3 2 0,0 1 4 16,-1 1 0-16,-1 3 2 0,-2 1-2 16,3 0-1-16,0 0-5 0,4-1 0 0,-1-2-3 0,5 2-2 15,0-3 3 1,2 3-4-16,0-3 2 0,0-1 1 0,3 0-7 0,4-3 7 16,0 3 2-16,4-3-1 0,-1 1 7 0,3-2-7 15,1 1 1-15,1-1 0 16,-1 0-3-16,1 0 1 0,0-1-1 0,-2-2 0 0,3 1-3 0,-5 1 2 0,0-3-1 15,0 2 0-15,-3-1 6 0,-3 0-5 16,1 1-1-16,-3 0 0 0,0-2-6 0,0 2 5 0,-2 1-1 16,-1-2 1-16,0 2 5 0,0 1-3 15,0-1-1-15,-2 0 2 0,-3 0-4 0,2-2 4 16,-2 2 2-16,0-3 2 0,-4 2 1 0,1-1 2 16,-2 1 1-16,-2 0-2 15,-1-1 4-15,-1 0-6 0,0-2 1 0,1 2-1 16,0-3-4-16,0 1 3 0,0-1-2 0,0 0 0 0,0-1 5 15,3 0-5-15,-2 0-1 0,6 0 0 16,0 0-5-16,3-2-2 0,0-1-10 0,-1-2-14 16,4-1-18-16,0-2-27 15,0-1-28-15,6-1-40 0,1 1-59 0,4-2-126 16,0 3-392-16,-5 3-890 16</inkml:trace>
  <inkml:trace contextRef="#ctx0" brushRef="#br1" timeOffset="463109.295">3537 5820 1789 0,'0'0'453'0,"0"0"-137"15,0 0-50-15,0 0-51 0,0 0-52 0,0 0-36 16,0 0-34-16,0 0-25 0,0 0-21 0,0 0-11 16,0 0-8-16,0 0-7 0,0 0 0 15,0 0-7-15,12-7-1 0,-8 4-3 0,4 0-5 0,1-1 1 16,2 0-3-16,0-1-2 0,3 2 3 15,0 0-3-15,-2 0-1 0,1-1 1 0,4 1-2 16,0-2 2-16,0 2 0 0,2-2-1 0,-3 0-2 16,-1 1-4-16,-3 3-14 0,-2-1-13 15,-2-1-16-15,-2 3-21 0,-2 0-17 0,-4 0-23 0,0 0-14 16,0 5-14-16,-2 0-29 0,-5 3-75 16,-4 2-200-16,3-2-466 0,3-2-396 0</inkml:trace>
  <inkml:trace contextRef="#ctx0" brushRef="#br1" timeOffset="463187.8775">3513 5996 355 0,'0'0'682'0,"0"0"-125"0,0 0-121 0,0 0-94 15,0 0-72-15,0 0-81 0,0 0-52 16,0 0-27-16,0 0-21 0,0 0-10 0,0 0-7 16,0 0-2-16,0 0-6 0,0 0-9 0,31 0-12 15,-15-5-14-15,-2-2-7 0,3 1-7 16,0-2-2-16,1 0-4 0,1-1-3 0,1 1 2 15,-2-1-4-15,2 2-1 0,-1-1 1 16,-1 0-2-16,-2-1-4 0,0 1 1 0,-1 1-2 0,-2-1-3 16,0 0-3-16,0 1-21 0,0 0-27 0,1-2-27 15,-1 1-36-15,0 0-48 0,0-3-87 0,0 2-196 16,-4 2-536-16,-4 2-505 0</inkml:trace>
  <inkml:trace contextRef="#ctx0" brushRef="#br1" timeOffset="463577.0447">4042 5662 836 0,'0'0'722'0,"0"0"-260"0,0 0-91 16,0 0-76-16,0 0-65 0,0 0-60 0,0 0-52 15,0 0-36-15,0 0-15 0,0 0-4 0,0 0-7 16,0 0-9-16,0 0-15 0,0 0-10 16,0 3-9-16,0-3-5 0,0 1-1 0,0 0-5 15,0 3-2-15,-2 0 3 0,-1 5-1 0,-3 1 5 16,1 1 2-16,-1 2-3 0,0 1 0 15,1 1-2-15,2 1-2 0,1 0-1 0,2-2 0 16,0 0 1-16,0-3 0 0,2-1 0 0,3-2 2 16,4 1-2-16,-2-1-2 0,2-4 0 0,1 1 0 15,2-2 2-15,0-3 1 0,-2 0 1 16,-1 0-8-16,-1 0-5 0,0-4 1 0,1-2 5 16,1-3 8-16,3-2 4 0,-1 1-1 15,-2-1-4-15,-2 1-1 0,-3 0 6 0,0-2 1 0,-3 0 0 16,-3-1 0-16,1 1-3 0,0-1-1 15,0 1 0-15,-4 0 1 0,-2-2 1 16,-1 1-1-16,-2-1-1 0,-4 1-6 0,0 0 2 0,-3 0-4 16,1 3 0-16,0-1 2 15,-3 4-4-15,3 1-1 0,2 0-5 0,-1 3-14 0,0 0-21 16,3 1-38-16,0 2-60 0,4 0-122 16,1 0-385-16,4 0-1024 0</inkml:trace>
  <inkml:trace contextRef="#ctx0" brushRef="#br1" timeOffset="464562.4616">4152 5282 106 0,'0'0'512'0,"0"0"-106"0,0 0-75 15,0 0-28-15,0 0-50 0,0 0-35 0,0 0-46 16,0 0-35-16,-125-72-30 0,109 67-33 16,0-1-28-16,-2 0-9 0,0 0-3 0,-2 1 8 15,0 1 0-15,-1 1-5 0,0 1-9 0,-3-1-11 16,2 1 6-16,-2 0 2 0,0 0-1 16,-1 2-1-16,2 0-8 0,-5 0-4 0,4 0 1 0,-4 0 3 15,3 3 0-15,-2 0 0 0,-1-2-3 16,1 3-4-16,-2 0-2 0,-1-1 0 0,-1 2 1 15,-1 3 0-15,1-3 0 0,-2 2 2 16,2 1 1-16,1-2 0 0,-1 2 1 0,3 0 0 16,-3 3 0-16,-1 0 0 0,1 1 0 0,0 2-3 15,1-1-1-15,2 2 1 0,1-1 1 16,4 1 1-16,-1 0-2 0,0 0-1 0,5 0-3 0,-3 3-1 16,2 1 0-16,1-1 0 15,-1 3-2-15,5 0 1 0,-1 0 0 0,2 2-2 16,-2-1 1-16,5 1 1 0,-2 1-2 0,2-1 1 15,0 0 2-15,1 0-1 0,-2 0 5 0,3 2 0 16,0-4-1-16,1 3 5 0,2-3-7 0,0 2 0 16,0-1 2-16,5 2-5 0,-1-1 6 0,1 0-1 15,1-1-1-15,0 2 1 0,2-4 0 0,5 2-2 16,0-1 0 0,1 0 5-16,1 0-6 0,2-1 3 0,-1-2 0 0,3 2-6 15,4-3 9-15,-3 3 1 0,4-3 0 0,2-1 4 16,-1 0-5-16,3-1 1 15,2 1 2-15,-1-1-3 0,0-1 4 16,4 0-4-16,-3 0-3 16,3-3 0-16,-4-1 1 0,5 0 0 0,-1-1 3 0,0 0 3 0,2-2-8 15,-1 0 2-15,-1-1 0 0,1-3-4 0,1 1 7 16,1 0-1-16,1-3 0 0,-1-1 3 0,1 0-4 0,0 0 2 0,-3-1-1 16,-1-4-2-16,1 1 1 0,-3-3 0 0,1 0 0 15,0-2-3-15,1 1 3 16,0-1-2-16,1-2-1 0,-3 2 5 0,2-2-6 0,-2-2 1 15,2 0-3-15,0-1-6 0,0-2 6 0,0 1 0 16,0 0 2-16,-1 0 3 0,2-1-3 0,-3 1 0 16,1-1 2-16,-3 2-1 15,2-4 2-15,-3-1-2 0,1 0 0 0,0-2-1 0,-1 0 2 16,0 0 2-16,1-3 1 0,-4 1 4 0,1 1-5 16,-1-3 1-16,-4 0-3 0,1-1-5 0,-2-2 7 15,-3-1-1-15,1 1 1 0,-2 0 6 16,-2 2-6-16,-1-2 1 15,-3 3 1-15,-2-3-5 0,-2 2 0 0,0 1 1 16,0 1-2-16,0 1-5 0,-3 0 7 16,-2 1-1-16,-4 0 0 0,2-1 6 0,-2 2-9 15,-2-2-1-15,-1 1 1 0,0 2-7 16,-4-2 5-16,-1 1 2 0,0 1-3 16,-3 1 5-16,0 1-5 0,-3 2 0 0,-1-1 1 0,-1 2-1 0,-1 3-1 0,1 1 0 15,-1 2-2-15,0 1-2 0,0-1 5 0,0 3 1 16,-2 0 0-16,2 4 4 0,1-2-6 0,-1 3-1 0,3 1-1 15,-3 0-4-15,2 2 5 0,-2 2 1 16,1 2 1-16,-2 1 1 0,3 2-5 16,0-1-9-16,4 1-17 0,-1 2-19 0,-2 1-28 0,6 2-42 15,-3 1-76-15,3 1-237 0,3-4-790 16,6-4-508-16</inkml:trace>
  <inkml:trace contextRef="#ctx0" brushRef="#br1" timeOffset="465843.1376">8409 3877 0 0,'0'0'0'0,"0"0"13"15,0 0 534-15,0 0-42 0,0 0-72 0,0 0-59 16,0 0-56-16,0 0-50 0,0 0-44 0,0 0-47 15,0 0-36-15,0 0-22 0,29-32-33 0,-29 32-22 0,0 0-19 16,0 0-20-16,0 1-15 16,-3 3-1-16,-2 3-3 0,1 2 2 0,-5 4 7 0,0 1-1 15,0 4-2-15,-2 0 4 0,1-1-7 16,0 1-1-16,0 2-1 0,0-2-7 0,3-1 6 16,4 1-4-1,0-3 0-15,3-1 0 0,0 0-1 16,0 0 3-16,4-2 1 0,4-2 3 0,1-1-1 0,2-2 1 15,0 0-1-15,0-1 1 0,1-2 3 0,3 1-2 0,-3-2 0 0,-1 2 1 16,-1-1-7-16,0 0 0 0,0 0-1 16,-2-1-5-16,-3-1 6 0,2 1-2 15,-5 0 0-15,0-1 4 0,2 0-6 0,-4 2 2 0,0 1-2 16,0-1 0-16,0 2 1 0,-1 0 1 0,-4 1 3 16,0 1-2-16,-4 0 6 0,-1 1-1 0,-1 1 2 15,-4-2 6-15,3 2-8 0,-5-4 3 0,4 0-2 16,-1 0-5-16,-1 0 5 0,1-2-3 15,-2 1 1-15,3-1 3 0,1-2-5 0,1-1 2 0,-3 2-3 16,7-2-1 0,-3 0 1-16,0-2 0 0,3 1 2 0,0 0 0 0,4-1 1 0,0-2-4 15,-1 2-6-15,2-4-12 16,2-1-25-16,0-1-34 0,3-2-41 0,4-1-67 0,2-3-123 16,1 3-430-16,-3 3-926 0</inkml:trace>
  <inkml:trace contextRef="#ctx0" brushRef="#br1" timeOffset="466207.4741">8755 3949 2316 0,'0'0'346'16,"0"0"-81"-16,0 0-66 0,0 0-33 15,0 0-39-15,0 0-34 0,0 0-27 0,0 0-24 0,0 0-18 16,0 0-3-16,0 0-8 0,0 0 0 15,0 0 5-15,0 0-11 0,30-35-1 0,-19 33-1 16,0-1-4-16,3 0 2 0,-1 0-2 0,1 0-1 16,2 1-4-16,-4 0 4 0,5 1 2 15,-4-3-4-15,4 2 9 0,-4 0-7 0,-1 0 1 16,0-1 0-16,-2 2-13 0,0 0 6 0,-2 1-13 16,0 0-16-16,-4 0-15 0,2 0-36 15,-3 0-32-15,-1 0-39 0,0 2-69 0,-2 2-131 16,0-1-460-16,0-1-794 0</inkml:trace>
  <inkml:trace contextRef="#ctx0" brushRef="#br1" timeOffset="466573.1773">8767 4100 1821 0,'0'0'368'0,"0"0"-108"0,0 0-43 0,0 0-25 16,0 0-27-16,0 0-44 0,0 0-49 0,0 0-23 15,0 0-4-15,0 0 1 0,0 0 3 0,0 0 1 16,0 0-10-16,0 0-8 0,47 11-5 16,-33-11-7-16,2 0-5 0,-2-3 0 0,3 2-5 15,-1-3 0-15,-2 1-2 0,-1-1-4 0,-2 1 0 16,-1-2 2-16,3 1-2 0,2-2 5 16,-2 0-3-16,2-2-1 0,-1 4 1 0,-4-1-2 15,0-1 1-15,1 2-2 0,-2-1-2 0,0 0-6 16,0 0-7-16,1-1-10 0,-1 0-16 0,-3 0-22 15,2 0-32-15,1 2-58 0,-2-3-130 0,-3 3-645 16,-2 0-777-16</inkml:trace>
  <inkml:trace contextRef="#ctx0" brushRef="#br1" timeOffset="469391.6128">9483 3638 152 0,'0'0'703'0,"0"0"-324"0,0 0-45 0,0 0-6 16,0 0-17-16,0 0-71 0,0 0-72 0,0 0-45 15,0 0-37-15,0 0-20 0,0 0-15 16,0 0-9-16,0 0-3 0,0 0-2 0,-39-14-1 16,37 14-2-16,-4 0-3 0,2 1-5 0,-1 2-3 0,2 0-4 15,-2 1-3-15,0 2 3 0,-5-1-2 16,2 4 1-16,-2-1 2 0,-1 4-5 0,2 0-3 16,1 0-2-16,0 1-7 0,-3 0 1 15,1 4 7-15,-4 2 2 16,2 0 4-16,1 0-4 0,-1 1-4 15,3-1-3-15,-1 0-2 0,3-3-2 16,4 1-2-16,0-2 1 16,-1 0-3-16,3-1 6 0,1-2 0 0,0-2 0 15,0 0 3-15,5-2-6 0,0 0 1 16,5-1 2-16,1-1 0 16,5-1 9-16,-1-1 2 0,7-3 1 0,2-1 1 0,-1 0-3 0,5-2-2 0,1-6 2 15,-4 0-2-15,3-4 0 0,0-1-3 0,-4-1 0 16,-2 0-4-16,3-3 5 0,-8 0 1 0,1 1 0 15,-4-4 6-15,-4 4-5 0,-2-1 1 0,0 0-1 16,-4 1-7-16,0 0 5 16,-3 1-2-16,-1 0 1 0,0 1 2 0,-7 0-4 0,3 2 2 0,-6-1-5 0,0 1 0 15,-5 0-2-15,1 1-3 0,-5 3 2 0,4-2-7 0,-7 5 6 16,-1 0-2-16,2 1 1 0,-2 3 6 0,0 1-9 0,-2-1 2 16,4 3-1-16,1 3-8 0,1 2 6 0,7 0-3 15,1 3 0-15,1-1-5 0,1 5-29 16,4 1-42-16,0 2-78 0,4-1-198 15,0-2-814-15,1-5-563 0</inkml:trace>
  <inkml:trace contextRef="#ctx0" brushRef="#br1" timeOffset="479603.4438">8711 6824 0 0,'0'0'0'0,"0"0"347"0,0 0 141 16,0 0-65-16,0 0-80 0,0 0-59 0,0 0-47 15,0 0-54-15,0 0-40 0,0 0-39 0,0 0-29 16,0 0-8-16,-48-21-5 0,39 24-3 15,-1 2-1-15,-2 1-6 0,1 2-2 0,-1 2-1 16,-1 0-6-16,1 1-6 0,1 0-2 0,2 1-12 16,2-1-1-16,0 1-4 0,-2-3-5 15,5 1 2-15,-1-1-5 0,4 0-2 0,1 1-1 16,0-1 0-16,0 0-2 0,7-1 3 0,2 1 1 16,2 0 0-16,3 0 3 0,5-1-1 15,1-1-2-15,1 0 4 0,2-2-2 16,4 1-2-16,-5-1-1 0,-1 0-6 0,0 2 1 0,-2-1 0 15,-2-1-1-15,-3 0 3 0,-3 1-3 0,-2 0-1 16,0 0-1-16,-6 3 0 0,1 0 0 16,-2 0 2-16,-2 2 2 0,0-1-4 15,-1 2 3-15,-6-2 0 0,0 1 0 0,0 0 7 16,-1-1-4-16,-2-1 1 0,-1 0 2 0,1-2-3 16,-2 0 4-16,1-2 0 0,-3-1 1 15,2-1 2-15,-1-1-1 0,-2 0-2 0,2 0 1 0,2-2-1 16,-4 0-1-16,2 0 2 0,1-2 0 0,1 2-1 15,2-2-3-15,-3-1-1 0,4-1-2 16,-1 1 3-16,5-1-3 0,-4 2 1 16,6-1 1-16,-3 1-5 0,3 1 3 15,1-2-2-15,1 1-1 16,0-1 2-16,0 1-2 0,0 1-6 0,0-1-5 0,0 0-17 0,0 0-27 0,6-2-33 16,-2 1-56-16,6-1-91 15,1-1-207-15,-2 0-642 0,-1 3-449 16</inkml:trace>
  <inkml:trace contextRef="#ctx0" brushRef="#br1" timeOffset="479977.2528">9071 6964 2203 0,'0'0'318'15,"0"0"-103"-15,0 0-33 0,0 0-46 0,0 0-30 16,0 0-28-16,0 0-21 0,0 0-14 0,0 0-8 15,0 0-8-15,0 0-5 0,0 0-3 16,0 0-3-16,90-28-1 0,-72 26-2 0,-6-2 2 16,5 1-5-16,-4-1-1 0,0 1-1 0,2 1-4 0,-3-2 2 15,-1 2-3-15,-1 1-1 0,1 0-2 16,-2 0 0-16,-1-1 2 0,-3 1-2 0,4 1 1 16,-2-2-2-16,-4 2-4 0,3 0-10 0,-3 0-22 15,2 0-23-15,-1 0-32 0,-2 2-28 16,-2 2-44-16,0 0-71 0,0 2-144 0,0-2-483 15,-1 0-696-15</inkml:trace>
  <inkml:trace contextRef="#ctx0" brushRef="#br1" timeOffset="480348.4593">9079 7089 444 0,'0'0'581'0,"0"0"-156"0,0 0-45 0,0 0-54 0,0 0-52 15,0 0-71-15,0 0-55 0,0 0-35 16,0 0-20-16,0 0-5 0,0 0-1 0,0 0-4 15,0 0-4-15,0 0-13 0,29 23-12 16,-13-23-10-16,3 0-6 0,1 0-9 0,0-2-1 16,5-2-7-16,-4 0-4 0,0-1-3 0,0 1-6 15,0 0 0-15,-3 0-3 0,1 0-1 0,-3 0 0 0,2 1-3 16,-2-3 3-16,-1 3-1 0,-1-2 0 16,2 1 2-16,-5-1-3 0,0 1-1 0,-2 1-1 15,-3-2 0-15,-2 2 1 0,3 0-1 0,-4 1-1 16,-2-2-7-16,1 2-8 0,2-2-13 15,-3 1-23-15,1-1-21 0,-1 1-34 16,1-2-46-16,2 1-90 0,-2-1-229 0,0 0-594 16,-1 3-398-16</inkml:trace>
  <inkml:trace contextRef="#ctx0" brushRef="#br1" timeOffset="480725.2341">9782 6743 944 0,'0'0'905'0,"0"0"-531"15,0 0-119-15,0 0-23 0,0 0-37 0,0 0-29 16,0 0-36-16,0 0-27 0,0 0-32 0,0 0-26 16,0 0-14-16,0 0-14 0,0 0-6 0,2-5 4 15,-5 11-2-15,2 2 8 0,-3 2 0 0,-2 1-5 16,5 2-7-16,-2 2-2 0,1-2-1 15,0 3 1-15,4 1 3 0,-2-1-4 16,0-2-1-16,3 0-1 0,1-1 1 0,4-3-1 0,-2-1 1 16,4-1-1-16,-1-1 3 0,4-2-2 0,-2-2 0 15,2 0 1-15,1-3-3 0,0 0 5 16,0 0 0-16,-1-6-2 0,2 1 0 0,-2-3-1 16,3-2-2-16,-3 1 0 0,1-3 1 15,-1 2-1-15,-2-1 1 0,0 1-1 0,-5 0-6 0,0 1 8 16,-2-1 1-16,0 2 1 0,-1 1 8 15,-3 1-8-15,1 3 1 0,-1-1 0 0,2 2-4 16,-2 0 9-16,0 1 0 0,0 1 5 0,0-2 3 16,0 1-1-16,0 1 2 0,0 0-5 15,0 0-2-15,0 0-4 0,0 0-7 0,0 0-2 16,0 0-6-16,0 3 4 0,0 2 0 0,0 4 2 16,0 2 5-16,0 3-5 0,1 2-2 0,-4 1 0 15,2 2-5-15,-2-1 6 0,-1 2 1 0,1-1-1 16,1 2 0-16,0-1-1 0,-1-1 0 15,0 0-1-15,3 0 5 0,-1 0-3 0,1-2-2 16,0-1 0-16,0-2-14 0,0 0-9 16,0-3-19-16,0-1-32 0,0-2-43 0,0 1-78 0,3-5-173 15,-2-1-776-15,-1-2-592 0</inkml:trace>
  <inkml:trace contextRef="#ctx0" brushRef="#br1" timeOffset="482344.6401">10105 6570 0 0,'0'0'147'0,"0"0"313"0,0 0-80 0,0 0-85 16,0 0-50-16,0 0-44 0,0 0-27 15,0 0-24-15,0 0-32 0,0 0-25 0,0 0-19 0,0 0-13 16,0 0-3-16,-52-36-4 0,47 34 0 15,1-1-2-15,1 2-2 0,-4 0 0 0,2-1-6 16,-1-1-3-16,-2 2-7 0,3 0-2 0,-2-2-1 16,-1 1-1-16,-2 0 1 15,2-1-5-15,1 1-3 0,-2-2-1 0,1 0-2 0,-1 1 0 16,2 0-2-16,0-1-1 0,-1 2-3 0,-1-1-2 16,2-1 2-16,-3 2-2 0,3-3-1 0,-3 2-4 15,0 0-3 1,-1 0-1-16,-1 1-4 0,1 0 4 0,-1 0-1 0,2-1 0 15,-2 1 7-15,0 0-7 0,-1-1 0 0,-2 1-2 16,-2 1-5-16,2 0 6 0,-3-2 1 0,4 1 0 0,-3 0 1 16,4 0 0-16,-2 0-1 15,2 0 1-15,0 1 0 0,-4-1-1 0,6 1-1 16,-2-1 0-16,1 1-3 0,-3-1 4 0,3 0-2 16,0 2 2-16,-2-1 3 0,2 1-5 0,0-2 1 0,-1 2-3 15,-1 0-2-15,1 0 5 0,-1 0 0 0,-3 0 2 16,-4 0-1-16,3 0-2 0,-2-1 0 15,-1 1-1-15,3 0 3 0,-2 0-1 16,0 1-1-16,-2 1 0 0,3 0-3 0,-1 1 3 0,-2-1 1 16,3-1-1-16,1 2 5 15,-3-1-5-15,1 0-1 0,1 1 1 0,-2 0-4 16,2 1 4-16,1-1 2 0,-2 1-2 16,2-2 1-16,2 1 0 0,0 0-1 0,-1-1 0 0,3 1 4 0,0-1-6 15,-1 2 3-15,3-1 1 0,-1 1-5 16,-3-1 5-16,4 2 0 0,-2-2 0 0,0 3 1 0,2-1-1 15,-6 2-2-15,6 0 0 0,-3 0-1 16,-1 3 1-16,-3-1 1 0,2 1-1 16,0 1 1-16,-2-1-1 0,5 0 0 0,-3 0 1 15,-1 2 1-15,3 0-2 0,-1 1 1 0,3 0-2 16,-2 2 2-16,1-3 0 0,2 1 0 0,0-1 1 16,-2 2 0-16,4-1-2 0,0 0 0 15,4-1 0-15,-2 2-2 0,0-2 0 16,4 2 2-16,-3-1 1 0,4 2 0 15,-3-1 1-15,4-1 0 0,-1 1 2 16,-1 0-1-16,2 0-1 0,0 0 1 0,0-1-1 16,-4 0 0-16,4 1 3 0,-1 0 0 0,-2 0 1 0,4-1 1 0,-1 0-3 15,1 1 0-15,1-1 1 0,1 1 1 0,-1-2-1 16,0 2 3-16,2-1-3 0,1 0 1 0,3-1-1 16,2 2-1-16,-1-2 1 0,2 3 1 15,5 0 0-15,-2 1 2 0,0 1 0 16,5-2-2-16,-3 0 2 0,4 0-1 0,-3 1-1 15,5-3 0-15,-1 3 2 0,0-2 0 0,3 0-1 16,-1-1 1-16,-1-1-3 0,1 1 3 16,3-1 0-16,-4 0 0 0,1-1 4 0,2-1-3 15,-1 0 0-15,-1-1 0 0,1 1-5 16,4 0 0-16,-4-2-1 0,-1 0 0 0,5-1 0 16,-3 2-1-16,0-1 0 0,1 0 2 0,0 2 1 0,-1-1-1 15,4-1 0-15,-2-1-3 0,2-2-1 16,1 1 4-16,-3-2 0 0,4-1-2 15,-3 0 5-15,0-3-5 0,1 0 3 0,-3 0 1 0,5-2-8 0,0 1 5 16,0-2-2-16,-2 1 0 16,0-1 5-16,0 1-4 0,-3-2 0 0,-1 2 1 0,2 0-1 15,-2-2-2-15,1 1 1 0,0-1 0 0,0 1-6 0,3-1 7 16,-3-1 0-16,5-1-2 16,-4-1 6-16,1 1-5 0,0 0 0 0,-1 0 2 0,-1 1-9 15,1-2 7-15,-2 0 0 0,-1 1-2 16,3-1 7-16,-3-2-4 0,0 0-1 0,-1 0 2 15,4-2-2-15,-1 1-1 0,-3 1 2 16,7 0-1-16,-5 0-3 16,1-2 4-16,0 2-1 0,-3-1-2 15,-1-1 7-15,0 1-5 0,-2-1 2 0,0-1 2 16,-1 2-8-16,1-2 6 0,-3 2 1 0,2-3-1 0,-3 1 4 16,2 0-1-16,-4-2 0 0,-1 1 1 0,-2-2 1 0,0 2-2 15,0-2 3-15,-4 0-1 0,0-1-3 0,0 0 3 0,-1-3-2 16,0 2 0-16,-2-1 3 0,2-2-4 0,-1 1 0 15,-2 1 0-15,0-3-1 0,1 2 1 16,-2-1 2-16,0 1-1 0,0-3 4 16,-2 3-3-16,0-2-1 0,-1 1 1 0,-4 2-1 0,1-1 1 15,-3 3 1-15,2 0-1 0,-4-1-4 0,0 0 1 16,-5 1-1-16,3-1-1 0,-3 1 3 16,-2 0-3-16,1 0-2 0,-3 2 1 15,0 1-2-15,-1 0 1 0,0 2-1 0,-2 0 0 16,1 0 1-16,-1 1 0 0,3 0 0 0,-2 2 0 0,2 1 1 15,1 1 0-15,-1 0-1 0,6 1 0 16,-4 1-4-16,0-1 0 0,0 1 1 0,0 2-1 16,0 1 2-16,-3-1 0 0,1 2 0 0,2 0 1 15,-2 0-6-15,1 0-2 0,1-1-12 16,0 4-14-16,-1 0-18 0,1 3-34 16,4 0-41-16,-2 1-77 0,4 1-218 15,2-1-710-15,1-3-555 0</inkml:trace>
  <inkml:trace contextRef="#ctx0" brushRef="#br1" timeOffset="486648.9313">8805 9125 265 0,'0'0'576'0,"0"0"-122"0,0 0-82 0,0 0-44 15,0 0-49-15,0 0-56 0,0 0-49 0,0 0-42 16,0 0-26-16,0 0-20 0,0 0-18 16,0 0-17-16,-94-19-11 0,84 26-8 0,-5 1-6 15,3 2 2-15,-1 1-3 0,2 0-3 0,2 3 1 16,-1-2-6-16,3 3 0 0,4-2 0 0,0 1-3 15,0-2 3-15,2 2-3 0,1 0-3 0,0 0 1 16,7 0-3-16,1 0 1 0,1-2 3 16,5 2-2-16,2-1-4 0,0 0 2 15,3-1-5-15,0 0 1 0,1-2 3 0,-2 0-3 16,-2 1 1-16,0 0 0 0,-2-1-6 0,-1-2 2 16,-4-1-2-16,-1-1 1 0,-1 0 5 0,-4-1-4 15,-1 1-1-15,-2 0-2 16,0-1-3-16,0 1 7 0,0-2 2 0,-2 1 3 0,-2 0 5 15,-4 1-5-15,-4 1-1 0,1 0-3 16,-4 1 0-16,1-2 2 16,-3 0 0-16,-4 1 2 0,1-1-2 0,0-1-2 0,-1-1 2 0,0 0-2 0,2-1 3 15,0-1 2-15,7-1-4 16,-2 1 0-16,4-2-5 0,0 1 2 0,1-1 5 0,1 0-2 16,6 0 4-16,-3 0-4 0,4 0-4 15,0 0-3-15,1 0-1 0,0 0 0 0,0 0-11 16,0-1-20-16,0-1-39 0,5-2-45 0,-1-1-51 15,4-1-88-15,4-2-223 0,-2 1-588 16,-3 3-387-16</inkml:trace>
  <inkml:trace contextRef="#ctx0" brushRef="#br1" timeOffset="487080.7509">9010 9233 1693 0,'0'0'382'0,"0"0"-100"0,0 0-23 0,0 0-58 0,0 0-34 16,0 0-35-16,0 0-36 0,0 0-29 16,0 0-22-16,0 0-10 0,0 0-8 0,0 0-1 0,0 0 0 15,26-20-4-15,-14 17-3 0,0 0-3 0,0 0-6 16,2-1-1-16,-2 2 1 0,1-2-1 16,3 2 0-16,-2-1-5 0,-2-1 0 0,3 1-4 15,-2-1 2-15,-2 1 1 0,4 0-1 0,-4 1 2 16,0 0-3-16,-1-1-2 0,-1 2 2 0,2-1-2 15,-6 1 1-15,3 1-9 16,-4 0-21-16,1 0-26 0,-4 1-42 0,0 4-29 0,-1 2-49 16,0 0-91-16,-3 2-214 0,-4-2-550 0,5-1-255 0</inkml:trace>
  <inkml:trace contextRef="#ctx0" brushRef="#br1" timeOffset="487205.2186">8955 9438 1119 0,'0'0'532'0,"0"0"-191"15,0 0-72-15,0 0-57 0,0 0-23 0,0 0-24 16,0 0-31-16,0 0-30 0,0 0-26 16,0 0-7-16,0 0 3 0,0 0-4 0,0 0 0 15,0 0-13-15,32 9-17 0,-14-13-11 16,2-2-13-16,2-2-3 0,-1 0-3 0,1 0-1 16,4-1 0-16,-3 0-7 0,-1 2-1 0,4 0-3 15,-2-2 0-15,-2 2 4 0,4 0-6 0,-3-1-13 16,-2 0-24-16,5-1-30 0,-4 1-33 0,-1 0-35 15,2-1-50-15,-2 0-94 0,-1-1-228 16,-1 2-511-16,-10 3-209 0</inkml:trace>
  <inkml:trace contextRef="#ctx0" brushRef="#br1" timeOffset="487644.5212">9670 9058 1563 0,'0'0'419'0,"0"0"-131"0,0 0-34 0,0 0-46 16,0 0-33-16,0 0-29 0,0 0-30 0,0 0-23 15,0 0-16-15,0 0-18 0,0 0-17 0,0 0-14 16,0 0-9-16,0 0-3 0,9-23-4 0,-9 24-1 16,0 3-4-16,-2 3-1 0,-2 2 1 15,0 3 2-15,2-1 1 0,-3 3-1 16,2 1-4-16,0-1 1 0,-3 3-2 0,4-1-1 0,2 1 2 15,0 0 0-15,0-2-1 0,0-2-2 0,6 0-1 16,-1-1-3-16,5-2 2 0,0 1 4 16,1-5 2-16,6 0 4 0,-1-3-7 0,0-2 0 15,3-1-2-15,-3 0-2 0,1-5 4 0,2-3-2 16,-6-1 1-16,6-2-1 16,-3-2-2-16,-1 2 2 15,0-1 2-15,-1 0 0 0,-3 1 1 0,-2-1-1 0,-3 0-2 16,0 2 1-16,-3 0 2 0,1-1 4 15,-1 1 0-15,-1 3 1 0,1-1-1 16,-1 2 0-16,-1 1 2 0,-1 2 7 0,1 2 7 16,-1-1 4-16,0 1 2 0,0 1-6 15,0 0-6-15,0 0-4 0,0 0-5 0,0 0-4 0,0 3-1 0,0 1-6 0,0 3 0 16,0 4-1-16,0 0 1 16,-1 3 3-16,-1 2 1 0,-1 3 3 0,2 0-5 15,-1 1-1-15,0 3-3 0,-1-1 4 0,-1 1 0 0,3 0-3 0,-2-2-6 16,1 0-10-16,-1-1-14 0,1-3-16 0,1-1-23 15,1-2-36-15,0-1-46 0,0-4-83 16,0-2-180-16,0-3-693 0,0-1-557 0</inkml:trace>
  <inkml:trace contextRef="#ctx0" brushRef="#br1" timeOffset="500447.5714">9883 8754 0 0,'0'0'254'0,"0"0"47"0,0 0-70 0,0 0-8 0,0 0 0 0,0 0-4 15,0 0-23-15,0 0-21 0,0 0-24 16,0 0-15-16,0 0-18 0,0 0-22 0,-35-55-17 0,30 51-18 16,1 1-8-16,0-2-4 0,0 0 1 15,-2 2-3-15,2-2-5 0,-4 2-9 0,1-1-7 16,-1 2-3-16,-2 0-5 0,-2-1-1 0,0 1-1 15,-1 0-9-15,0-1 4 0,-1 1-2 0,-1 1-2 16,1 0 4-16,-2-1 0 0,4 1 1 0,-3 1 3 16,2-1 0-16,0 0 0 15,-1 0 0-15,1 1-3 0,1 0-1 16,1 0-1-16,0 0-1 0,0 0-1 0,0 0 1 0,-2 0-4 16,1-1 0-16,2 1 1 0,-1 0-7 0,2 2 5 15,-1-1-1-15,-1 1-1 0,0 1 3 0,-1-1-2 16,-3 0-1-16,0 2 1 0,-1-1-2 0,-1 2 0 15,-1-1-1-15,-1 0 0 0,2 1-1 0,-5 1 3 16,4 1-2-16,-4-1-1 0,0-1 9 0,0 2-8 16,3-2 1-16,-4 1 3 15,2 0-5-15,0 0 4 0,0 0 0 0,2 0-6 16,1-2 4-16,0 1 2 0,2 1-1 0,0-2 3 0,0 1-5 16,1 0 0-16,2 0 2 0,-4 1-2 15,7-1 1-15,-2 0 0 0,1 1-3 0,1 1 3 16,0-2 2-16,-1 2-5 0,2 0 6 0,0-1-2 15,-1 0-4-15,1-1 3 16,1 1-4-16,2-2 1 0,-1 3 2 16,-1-3 1-16,2 2 2 0,-4 0 0 0,1 2-3 0,-2 0 2 15,-5 1 1-15,3-1-2 0,-5 1 4 0,3-1 1 16,-3 0-4-16,0 1 2 0,-3 0-1 0,1-1-1 16,1-1 1-16,0 1 1 0,3-2-3 15,-2 1 2-15,1 1 1 0,5 0-4 0,2 0 4 0,-1-2-2 16,2 1-2-16,4 0 6 0,-2 2-4 0,-1-2-2 15,5 2 0-15,-3 1-1 0,3 0 2 16,0 2 2-16,-2 0-1 0,2 2-1 0,-4 0-1 0,3 1 1 16,-3 1 1-16,3 0 1 0,-3 1 0 15,-2 0 1-15,3 3-4 0,-2 0 2 0,-1 0 4 16,-1-1-1-16,1 3 1 0,-1-2 0 0,1 0-5 16,4 0 1-16,-3-2 2 0,1 2-1 0,3-2 2 15,-2-2 0-15,4 1 0 0,1 1 1 16,0-1-5-16,1 0 4 0,0-1-3 0,0 0 3 15,2 1 5-15,5 1-7 0,-3-1 3 0,4-1-4 16,-1 0-3-16,4-1 4 0,-4-1 2 0,3 0-2 16,3-1-2-16,-2-1 2 0,1 1 1 15,0-1-1-15,1-1 5 0,4 0-3 0,-4 1-4 16,5 0 2-16,-1-1-4 0,2 0 2 0,-2 4 5 0,3-5-2 16,4 1 3-16,-1-1-3 0,0-2-2 15,3-1-1-15,-1 0 3 0,1 2 0 0,-1-3 0 16,1-1 3-16,1-1-7 15,0 1 4-15,3-2-2 0,-1 2 0 0,2-1 3 0,-1-1 0 16,1 0-2-16,-1-2-1 16,1 0-4-16,-1 0 5 0,2-1 1 0,-1 0 2 0,-1 0 3 0,4-1-5 15,-3-1-2-15,3-2-2 0,-2 0 0 16,1 0 5-16,4 0 1 0,-2 0 0 0,1 0-2 0,-3 1 0 16,1 0-2-16,-3-1 1 0,2 0 5 15,-2-1-6-15,2-1 2 0,-2 0 0 16,0-1-6-16,2 1 6 0,-3-3 3 0,-1-1-2 15,0 2 6-15,-1-2-7 0,-2-1-3 0,-1 1 0 16,0 0-3-16,0-2 6 0,-1-1 1 0,3 0 1 16,-3-1-1-16,2-1-2 0,-3-1 2 0,2-1 0 15,0 2 3-15,-2-2 0 0,3-1-4 16,-5 1 0-16,0-2-3 0,-1-1 5 0,-1 0 2 0,-2-2 1 16,1 0 5-16,-1-1-5 0,-4-1-2 15,2 0 0-15,-2-1-2 0,-1 1 4 0,-2-2 1 16,-1 1 2-16,-2 1-4 0,-1-1 2 15,-2 3 1-15,-2-4-3 0,0 3 4 16,-1 0-5-16,-1 0-2 0,0 0 0 0,0-1-3 16,-5 1 2-16,0-2 3 15,-5 1-2-15,0 2 4 0,-1-2-4 0,-2 4-3 0,-1 0-1 0,-3 2 1 16,1 0 1-16,-4-1 0 0,3 0 2 0,-1 3-6 16,-5-4 0-16,0 0 3 0,1 3-2 15,-4-1 6-15,0 0-4 0,-2 2-3 16,-2 3 0-16,0 1-3 0,2 1 1 0,-3 3 2 0,1 1 2 0,-1 1-2 15,3 2-3-15,-2 1 0 16,3 1-5-16,-1 0 0 16,2 2-4-16,-1 0-6 0,0 3-11 0,3 2-24 0,3 1-27 0,0 1-47 0,2 3-84 0,5 1-235 15,1-3-714-15,7-1-407 16</inkml:trace>
  <inkml:trace contextRef="#ctx0" brushRef="#br1" timeOffset="502042.6423">14761 11997 0 0,'0'0'532'0,"0"0"25"0,0 0-173 16,0 0-76-16,0 0-32 0,0 0-33 16,0 0-41-16,0 0-40 15,0 0-45-15,0 0-33 0,0 0-31 0,0 0-18 0,-73-38-11 16,56 45-3-16,3 2-1 0,-4 3 3 16,-1-1 5-16,3 3 3 0,-2 0 6 0,0 1-5 15,0 1 0-15,4-1-6 0,-4 1-6 0,6-1 4 0,0 0-3 16,-1 0-3-16,3-1-2 15,4 0-6-15,-2 0-2 0,7-3-3 0,1 1-1 16,0 0 2 0,1 0 3-16,8-1-2 0,1 0 1 0,1 0 1 15,7-2-1-15,1-1 2 0,2 0 5 16,2-1-5-16,5 0-4 0,-1 0-2 0,-1 0-5 16,1 0 4-16,-3 1-1 0,-4-1 0 0,0 0 1 15,-7-1-4-15,2-2 1 0,-9 1-2 16,1 0 2-16,-5-2 0 0,-1-1 2 0,-1 2-1 15,0 0-4-15,-1 1 6 0,-3-1 0 0,-3 1 1 16,-2 1 7-16,-1-3-6 0,-2 2 1 0,-1 0-2 0,-5-2-5 16,-2 2 6-16,-1-2-1 0,1 0 2 0,-1-1 0 0,-2 1-3 15,1-1-2-15,-1 1 1 0,1-2-1 0,1-1 3 0,1 1 1 0,-1-1-2 16,3 1 0-16,3-1-1 0,-2 0 0 16,6 0 0-16,0 0 6 0,0 0-7 0,3 2 2 15,-1-2-3-15,3 0-5 0,0 0 5 16,4 0 0-16,1 0 0 0,-1 0 4 0,2 0-8 15,0 0-3-15,0 0-12 0,0 0-20 0,0 1-20 16,3 1-32-16,0-2-41 16,7 0-53-16,0 0-96 0,-1 0-278 0,-1 0-606 0</inkml:trace>
  <inkml:trace contextRef="#ctx0" brushRef="#br1" timeOffset="502424.5075">15133 12102 1001 0,'0'0'955'0,"0"0"-652"0,0 0-38 16,0 0-62-16,0 0-26 0,0 0-30 16,0 0-45-16,0 0-17 0,0 0-20 0,0 0-10 15,0 0-12-15,0 0-15 0,0 0 1 0,0 0-6 0,12-9-1 16,-2 7 3-16,2 0-4 0,1 0 0 15,4 0-1-15,3-1-5 0,0-2 4 0,-1 1-3 16,3 0-2-16,0-1-5 0,-2 0-1 16,1-1-3-16,1 1 1 0,-1-1 4 0,3 1-7 15,-4 2 0-15,-4-1-3 0,2 2-5 0,-6 0 7 16,2 1-1-16,-8-1 1 0,0 1 6 0,-4 1-8 16,-1 0 0-16,-1 0 0 0,0 0-2 0,0 0 2 15,0 0 0-15,0 0-4 0,-1 1-2 16,-1 2 3-16,-4 0 0 0,3 2-2 15,-4 0-6-15,2-1-25 0,-3 2-26 0,-1 0-37 16,0-1-46-16,-1 0-47 0,1 1-93 0,2 1-190 16,0-2-526-16,4 0-376 15</inkml:trace>
  <inkml:trace contextRef="#ctx0" brushRef="#br1" timeOffset="502774.874">15238 12300 619 0,'0'0'604'0,"0"0"-125"0,0 0-150 0,0 0-46 16,0 0-37-16,0 0-54 0,0 0-29 0,0 0-24 15,0 0-16-15,0 0-20 0,0 0-22 16,0 0-15-16,0 0-12 0,58 22-11 0,-43-22-2 0,4 0-12 16,1 0-5-16,2 0-2 0,3-3-5 0,-1 0-2 15,-1-1 1-15,5 1-4 0,-1-2-3 16,-3 1 4-16,-2-2-3 0,3 2 1 0,-6-2 4 15,-1 0-6-15,1 0-1 0,0 1 0 0,-1 0-5 16,-3 0 4-16,2 1 0 0,-6 0 0 16,-1 1 0-16,-1-1-2 0,-5 3-3 0,1 0 2 15,-3 1 1-15,-2 0-1 0,0 0-1 0,0 0-2 16,0 0-2-16,0 0 3 0,0 0-1 0,0 0 0 16,0 0 5-16,0 0-7 0,-1 0 2 0,0 0-3 15,-1 0-3-15,-1 0 6 0,3 0-1 16,-1 1 2-16,1-1 0 0,0 0-7 0,0 0-7 15,0 0-12-15,0 0-16 0,0 0-20 16,0 0-26-16,0 0-45 0,0 0-75 0,0 0-189 16,0-1-810-16,0 0-476 0</inkml:trace>
  <inkml:trace contextRef="#ctx0" brushRef="#br1" timeOffset="504858.7594">16163 11962 2074 0,'0'0'268'0,"0"0"-19"15,0 0-85-15,0 0-21 16,0 0-11-16,0 0-32 0,0 0-31 0,0 0-23 0,0 0-24 16,0 0-3-16,0 0-2 0,0 0 3 15,-1 36 10-15,1-18-4 0,-1 2-3 16,1 1-5-16,0-1-4 0,0-3-4 0,0 0-2 0,3-1 2 15,4-4-7-15,1-1 5 0,3 0 0 16,1-3-2-16,3-1 7 0,2-4-3 0,0 0-1 0,-1-3 4 16,3 0-6-16,0-7 3 0,1-3 0 15,-1-1-2-15,-1-3 2 0,-1-1-1 0,1-1-1 16,0 0 1-16,-5 0 2 0,3-1-4 16,-5 1 1-16,0 2 4 0,-3 3-1 0,-4 2 10 15,2 3 4-15,-4 3-1 0,-2 0 8 16,0 3-10-16,0 0-5 0,0 0-4 0,0 0-13 15,0 1 1-15,0 4-1 0,-2 2 1 0,-2 2 3 0,2 4 1 16,-1 2 1-16,0 2-2 16,0 1 1-16,2 2-3 0,1 1 0 0,-1-2 0 0,1 2-7 15,0-2 7-15,0 0-2 0,1 0-1 16,1-1 2-16,2-1-24 0,-2-1-24 0,0-2-38 16,0 0-55-16,2-5-54 15,-3-2-107-15,0-1-316 0,-1-4-716 0</inkml:trace>
  <inkml:trace contextRef="#ctx0" brushRef="#br1" timeOffset="505925.2221">16456 11754 0 0,'0'0'292'0,"0"0"40"16,0 0-37-16,0 0-85 0,0 0-13 0,0 0-14 16,0 0-12-16,0 0-6 0,0 0-13 15,0 0-15-15,0 0-27 0,-128-51-23 0,117 46-20 16,-1 1-10-16,0 1-2 0,-3-1-3 0,0 0 0 16,-5-1-4-16,1 2-7 0,-3-2-1 0,-1 1-4 15,-4-3 2-15,4 2 0 0,-4-1-3 16,2 1-6-16,-1-2-9 0,-3 1 0 0,3-1-5 15,-1 1 2-15,-2 1-1 0,0-1-5 0,4 1 1 16,-3 2-7-16,0 1 1 0,3 2 1 16,-3-2-8-16,-2 2 4 0,1 0-1 0,3 0 1 15,-4 0 2-15,1 0 0 0,0 0 1 0,-2 0-5 16,0 2 2-16,-1-1-1 0,-6 0-1 16,3 0 3-16,-1 0-3 0,-2 0 3 0,4 1 2 15,-3-1-4-15,3 0 7 0,1 1-3 0,-2-2 3 16,4 2 4-16,1-1-2 0,3 0-1 0,-1 2-2 15,1-2-2-15,1 1 2 0,0 2-1 16,1 0 0-16,-1 1-1 0,5 0-6 16,0 1 2-16,0-1 0 15,3 1-2-15,-2-1 2 0,1 0-1 0,1 2 3 0,0-1-3 16,-2 1 2-16,-3 1-1 0,-2 0 1 0,-1 1 1 16,1 1-2-16,-3-1 0 0,5 1 2 0,-5 0-1 15,4 2 6-15,-2-1 2 0,2 3 1 0,-3 0-1 16,3 3-2-16,-3-2 1 0,3 2 1 0,1 3 1 0,-2-1 2 15,6 1-4-15,2 1-1 0,0 2-2 16,0 0-2-16,5 1 2 0,-1 0 1 0,3-1 1 16,2 0-2-16,1-1 2 0,2-1 0 15,-1 0-2-15,4 0 2 0,1 1-2 0,0-1 1 16,1 3-2-16,0-1-1 0,0 1 3 0,1 0-2 16,2-1 1-16,4 2 0 0,1 0-3 15,0-1 0-15,3 2-4 0,0-2-2 0,2 1 5 0,0 0 1 16,4 1 2-16,-1-1 1 0,1 0-2 0,8-2-1 15,-1 1 2-15,5-1 0 0,2-2-3 16,1 1 3-16,3 1-3 0,1-1-5 0,4-1 5 16,2-2-3-16,2-1 4 0,3-2 9 15,1 0-8-15,1-3-1 0,-4 0-1 16,5 1-7-16,1-3 6 16,-3 0 1-16,4 0 3 0,-1-1 2 0,1-2-4 0,0-1-1 15,1 0-2-15,2-1-3 0,-2-2 3 0,-1 0 2 0,-1-4-1 16,-1 0-3-16,0 0 4 0,-3 0-1 0,-1-4 1 0,0 1 6 15,0-3-7-15,-4 1 0 16,3 1-1-16,-2-2-6 16,-1-1 7-16,1 0 0 0,1-2 2 0,1 0 3 0,-2-1-6 15,3-1 0-15,3-1-2 0,-2 1 3 0,2-3 0 0,0-3 2 16,0 1-2-16,2-3 1 0,0-1-2 0,-2 0 0 16,-1-2 3-16,0-1 1 0,2 1-3 0,-3-2 1 15,-2 1-2-15,-3 0-6 0,0-1 10 0,-3-2-1 16,0 1 3-16,-4 0 1 0,-2 0-5 0,-3-2 1 15,-5 0 2-15,2-1 1 0,-3-1 1 0,-3-1 0 16,-2 0-3-16,0 0-1 0,-4-1 0 16,-1 0 0-16,-3 2 2 0,-2 0 1 0,-5 2-2 15,3 0-1-15,-4 0-1 0,-3 0 0 0,0 3 1 16,-2 2 1-16,-7 0 1 0,2 3-2 16,-6-1-2-16,0 3-3 0,-4-1 1 0,-4 0 3 15,2 1-3-15,-5 1 2 0,-4 0-1 0,3 0-5 16,-4 0 4-16,-3 2-1 0,-2 0 1 0,0-1 7 15,-4 1-8-15,2 3 0 0,0-1-3 16,-1 2-7-16,3 2-6 0,-1-1-19 0,0 4-29 16,4 1-41-16,-1 1-78 0,2 2-200 0,8 0-808 15,7 1-536-15</inkml:trace>
  <inkml:trace contextRef="#ctx0" brushRef="#br1" timeOffset="516860.6038">15007 5612 0 0,'0'0'610'0,"0"0"-176"0,0 0-140 0,0 0 0 15,0 0-8-15,0 0-49 0,0 0-45 0,0 0-48 16,0 0-24-16,0 0-20 0,0 0-15 15,0 0-11-15,-53-35-13 0,44 33-11 0,2 2-11 0,0 0-6 16,-2 0-5-16,-2 4-4 0,2 2 2 16,0 0-10-16,-1 1 0 0,0 0-3 0,2 3-5 15,1-2 4-15,0 1-1 0,0 2 0 0,3 1 3 16,-1-1-6-16,2 2 1 16,3 0 2-16,0-2 0 0,0 1 2 0,0 0-1 15,1 1-2-15,6-1-5 0,-3-1 3 0,4 1 2 16,3-2 1-16,-1 0 4 0,2-1-5 15,3 1 0-15,-2-1-3 16,5 0-4-16,-3-1 4 0,3-1-3 0,-2 0 1 0,-1-1 0 0,-3-1-4 0,4 0 1 16,-5 0-2-16,-2 1 0 0,0-2 2 0,-5 1-2 15,2-2 1-15,-3 0-1 0,-2 1 0 0,0 0 0 16,-1 1 0-16,0 0 6 0,0 1-3 0,-1-1 1 16,-3 2 2-16,-2-1-5 15,0-1 5-15,-1 1 0 0,-1-2 3 0,-2 2 0 16,0-3 2-16,-1 2-1 0,-1-2 1 0,-3-1-2 0,4 1 1 15,0-1 1-15,0-2-4 16,1 1 0-16,1-1 3 0,-2 0-2 0,6 0 1 16,-3 0 2-16,1-1-6 15,2 1 1-15,-1-1-1 0,4-2-1 0,0 2 0 0,0-1 1 16,0 2-3-16,1-4-4 0,1 1-23 0,0-1-31 0,0-1-52 16,0-2-62-16,6-1-95 0,2-1-216 15,-2 2-588-15,1 1-362 0</inkml:trace>
  <inkml:trace contextRef="#ctx0" brushRef="#br1" timeOffset="517264.3584">15356 5656 1942 0,'0'0'338'0,"0"0"-37"0,0 0-82 0,0 0-28 16,0 0-43-16,0 0-42 0,0 0-32 0,0 0-19 15,0 0-19-15,0 0-15 0,0 0-8 0,0 0-2 16,0 0-1-16,0 0 0 0,64-28 3 16,-51 25-6-16,4-1-2 0,-3 3 0 0,4-3-5 15,1 0 3-15,0-1 0 0,0 2-3 0,-3-1 8 0,4 1-7 16,-1-1-1-16,1 0 0 0,-2 3-9 16,0-1-4-16,-3 0-9 0,-4-1-12 15,-2 2-12-15,0 1-16 0,-6 0-17 0,-1 0-16 16,1 0-12-16,-3 0-11 0,0 0-19 15,-5 4-49-15,1 0-85 0,-5 2-201 0,2 0-401 0,3-3-123 0</inkml:trace>
  <inkml:trace contextRef="#ctx0" brushRef="#br1" timeOffset="517589.9457">15381 5795 0 0,'0'0'233'0,"0"0"354"0,0 0-95 0,0 0-82 15,0 0-82-15,0 0-78 0,0 0-77 16,0 0-44-16,0 0-29 0,0 0-16 0,0 0-7 15,0 0-6-15,0 0-7 0,0 0-4 0,-20 34 0 16,22-32 19-16,5-2 5 0,3 0 1 0,2 0-11 16,3 0-27-16,0 0-16 0,1-2-9 15,-1-2-5-15,2 0-3 0,-2 0-2 0,2 0 0 16,1-2-4-16,1 2-2 0,-5 0 0 0,4-1-3 16,-4 0-1-16,2 1 1 0,-4-1 0 15,-1 1-3-15,0-1 4 0,-2 1-2 0,0 0-1 16,-1 0 1-16,-3 0-2 0,2 1-5 0,-3-1-4 0,2-1-16 15,-2 1-18-15,3-1-20 0,-4-2-28 16,3 1-40-16,-3 0-81 0,4-2-201 0,-4 3-661 16,2 1-495-16</inkml:trace>
  <inkml:trace contextRef="#ctx0" brushRef="#br1" timeOffset="518065.0579">16028 5424 1476 0,'0'0'415'0,"0"0"-110"16,0 0-45-16,0 0-38 0,0 0-47 0,0 0-43 16,0 0-39-16,0 0-23 0,0 0-23 15,0 0-15-15,0 0-8 0,0 0-8 0,0 0-5 0,0 0-3 16,-20-9 0-16,18 12 3 0,-3 2 2 15,1 0 0-15,-1 1-1 0,3-1-3 0,1 3-2 16,0-3 4-16,0 3 0 0,1 0 5 0,0 1 1 16,1 0-1-16,-1-2-2 0,1 2-1 0,1 0-3 15,3 0-3-15,0-2 2 0,1 2 0 16,0 1 0-16,2-2 3 0,3 2-5 0,0-1 0 16,-1 2-1-16,4-1-2 0,-2 0-1 0,1 1-1 15,-3-3 0-15,0 3-2 0,2 0 2 0,-2-1-1 16,-1 0 2-16,2 0-1 0,-3 1 0 15,-4-2 0-15,2 0-1 0,-4-2 0 0,-1 2 1 16,1-3 1-16,-2 0-1 0,0 0 0 0,0-1 0 16,-4 0 1-16,1 0 3 0,-4-1-1 0,0-1 1 15,-1 2 1-15,-5-2-3 0,1-1 3 16,0-1-1-16,-1 0-2 0,-3-1-1 0,5 0 1 16,-2 0 0-16,2-2-1 0,-2-2 1 0,5-2-1 15,0-1 2-15,1-1-2 0,6-2-3 0,0 0-1 16,1-1-3-16,0-3-3 0,7 0 1 0,-1-2-2 15,6-1 1-15,4-4 3 0,1 2 0 16,-2-1 3-16,5 2 2 0,-2 0-1 0,0 1 2 16,-4 2-1-16,-1 0 0 0,-1 2 1 15,0 1 2-15,-6 1 0 0,2 1 4 0,-2 0 2 16,-2 3-1-16,-1-2 3 0,1 0-4 0,-2 1-2 16,-1 0 1-16,-1 0-3 0,0 0 0 15,0 1 2-15,-1 1-3 0,1-1 1 16,-2 2 2-16,-5-1-4 0,4 1 1 15,-3-1-2-15,1 1-2 0,-1 2 0 0,-4-2-1 0,1 1-2 16,0 1 3-16,-4-1-2 0,1 2-1 0,-3 1 2 16,1 0-4-16,-3 1-1 0,3 0-10 0,1 0-17 15,-3 2-28-15,4 0-37 0,-1 2-62 0,4 0-124 16,3 0-351-16,4-3-973 0</inkml:trace>
  <inkml:trace contextRef="#ctx0" brushRef="#br1" timeOffset="519219.2269">16322 5193 0 0,'0'0'0'16,"0"0"260"-16,0 0 151 0,0 0-70 0,0 0-67 15,0 0-64-15,0 0-45 0,0 0-26 0,0 0-19 16,0 0-8-16,0 0 0 0,0 0-4 16,0 0-19-16,0 0-17 0,-87-50-16 0,76 46-11 15,0 2 1-15,-2-1-5 0,-4 0-2 0,3 1 3 16,-4-2 9-16,-1 2 4 0,-1 0-1 0,1-1-9 15,0 1-12-15,2 0-10 16,-1 1-5-16,-2-1-1 0,2 1-1 0,-3 1-3 16,2 0-3-16,0 0-2 0,-2 0-4 0,-1-1 2 15,2 1 0-15,-2 2-2 0,-1 1 3 0,-1-1-1 16,3-1-1-16,-1 2-1 0,1-2-4 0,1 1 1 16,-1 0 0-16,0 2 4 15,0-1 0-15,0 2 1 0,-4-1-2 16,3-1 0-16,1 1 3 0,-1 1 0 0,-1 1 1 0,-2 1 0 15,2 0-3-15,0-2 2 0,-3 2-1 0,3 0-2 16,-4 1 3-16,4 1-3 0,-5 2-1 0,3-1 1 16,-2 2-2-16,4 0 0 0,-2 1 0 0,2 1-2 15,-1-2 0-15,-1 4 2 0,2-2-2 0,3 1 2 16,-1 0 2-16,0 2 0 0,2-2 1 0,-1 3 2 16,1-1-7-16,0-2 4 0,2 0 0 15,0 0-3-15,-2 1 8 0,5-1-6 0,-3 1 1 0,0 1 0 16,2 1-1-16,-1-2 1 0,3 1 1 15,1 2-1-15,0-1 1 0,2-1-1 16,0 2-2-16,1-1 0 0,1 0 3 0,0 2 0 0,5-2 2 16,1 1 2-16,-2-2-6 0,3 0 5 15,2 0 1-15,-1 0-2 0,0 0 3 0,4 0-4 16,-2 1-1-16,0 0 1 0,4 0-5 0,-3 1 3 16,5-2-1-16,-4 1 0 0,5-1 2 0,0 1-1 15,2-1 3-15,-1 0 1 0,2 1 1 0,5-1 1 16,-4-1 0-16,5 0 2 0,0 1-2 15,2-2 0-15,0-1 0 0,1-2-2 0,1-2 4 16,0 1-4-16,-1-4 2 0,5 3 1 0,-2-3-4 16,2 1 2-16,0-2-1 15,3-2-3-15,-2 1 3 16,-1-2-2-16,2 2 0 0,-1-2-1 0,-2 1 1 16,5-2-1-16,-2-1-1 0,-2-1 2 15,2 0-4-15,2 0 3 0,0 2 1 0,0-2-2 16,0-3 3-16,2-1-3 0,-1 0 1 0,1-1 0 0,2 1-2 15,-2-3 0-15,0 0 1 0,-1-1 1 0,0 1 1 0,2-3 0 16,1 3-2-16,0-2-3 0,-2-2 1 0,4 2-2 16,-2-3 2-16,-1 1 0 0,2 0 0 0,-2-1 0 15,-1 1-1-15,0 0 0 0,2 1 2 0,-6-2 0 0,0 1-1 16,1 2 2-16,-1-4-2 0,-4 1 1 16,3 0 1-16,-3-2-1 0,-3 2 2 0,0-4-1 15,-1 0 0-15,0 0 1 0,-1-2-1 16,-1 0 0-16,-4-2 1 0,3-1 1 0,-3-3-2 15,2-2 2-15,-3 1 0 0,1-3 0 0,-2 0 3 16,0-1-5-16,-3 1 1 0,0 0 1 0,-4-1-4 16,1 1 3-16,-3-1-2 0,-2 2-2 0,-1-1 1 15,0 0 0-15,-2 3-2 0,-6-1 0 16,3-1 2-16,-5 2-3 0,-4 0 1 16,2 2 0-16,-2 0-9 0,-2 2 7 0,-3 0 1 15,4 2-2-15,-3 1 8 0,0 2-5 0,-2 2-2 16,-3 0 0-16,2 1-3 0,-4 2 1 0,-1-1 2 0,-2 1-1 15,4 2 2-15,-3 1-2 0,3 1-2 16,-3 2 0-16,2 0 0 0,-5 2 1 16,0 0-2-1,-5 3-1-15,2 0-18 0,-1 0-22 0,-2 3-30 16,4 3-41-16,-2 3-78 16,-1 1-212-16,10-3-742 15,8-1-531-15</inkml:trace>
  <inkml:trace contextRef="#ctx0" brushRef="#br1" timeOffset="521231.6337">12702 545 311 0,'0'0'440'0,"0"0"-82"0,0 0-41 0,0 0-19 15,0 0-47-15,0 0-74 0,0 0-44 0,0 0-40 16,0 0-22-16,0 0-18 0,0 0-10 16,0 0-1-16,-59-18-15 0,50 18 8 0,-8 3-5 15,-7 7-4-15,4 2-25 0,-7 5-11 0,7-1-2 0,0 3-1 16,5-2 27-16,1 1 8 0,4-4-7 16,4 2 4-16,0-4-9 0,4-1-1 15,0 2 10-15,2-2-5 0,0-1 12 0,4 1-13 16,3-4-2-16,1 2 6 0,1 0-9 15,3-1 6-15,1 0 1 0,0-1-14 0,2 0 7 16,0 0-2-16,3 1 2 0,-1-2 7 16,0 0-9-16,1 1 0 15,-5-1-11-15,4 1 2 0,-6-1-1 0,1 1 4 16,-2-1 4-16,-2 0-6 0,-3 0 7 16,-1 0-7-16,-3 1-1 0,-1 0 9 15,0-1-3-15,-2 3 8 0,-6-1 2 0,0 0-2 0,-2 1 9 0,-1 0-8 0,0-1 5 16,-4-1-2-16,0-1 0 15,0 0 3-15,-1-2-3 0,1-1 3 0,-1 1-1 16,2-1 5-16,-1-3-1 0,2 0-7 0,-3 0 3 0,2 0-15 16,0 0 5-16,-2 0 10 0,3 0-17 0,2 0 16 0,0 0-10 15,2 0-8-15,3-2 12 0,0 1-10 0,1 0 8 0,4-1-9 16,-2 1-17-16,3 0-21 0,0 1-49 16,0-1-69-16,0 0-47 0,4 0-104 0,2 0-254 15,-2 1-537-15</inkml:trace>
  <inkml:trace contextRef="#ctx0" brushRef="#br1" timeOffset="521542.1317">12982 726 1001 0,'0'0'471'16,"0"0"-86"-16,0 0-96 0,0 0-34 0,0 0-28 15,0 0-61-15,0 0-38 0,0 0-51 0,0 0-21 16,0 0-25-16,0 0-7 0,0 0-1 0,0 0-15 16,0 0 12-16,52-62-6 0,-40 57-7 15,1 2 4-15,2-2-11 0,-2 1 4 0,5 1 1 16,-3-1-5-16,2 0 6 0,1 3-6 0,-1-1-4 16,-3-1-1-16,2 2 3 0,-3 0 3 0,-2 0 0 15,0 0 13-15,-3 1-8 0,-2 0-9 16,-1 0 9-16,-2 0-14 0,0 1 1 0,-2-1 9 15,1 0-10-15,-2 0 0 0,0 0-15 0,0 0-24 16,0 0-24-16,0 0-35 0,-2 0 3 16,-1 0-24-16,0 1-51 0,-1 2-91 0,-1 2-201 15,3 0-459-15,-2-2 59 0</inkml:trace>
  <inkml:trace contextRef="#ctx0" brushRef="#br1" timeOffset="521946.0969">12964 852 0 0,'0'0'216'0,"0"0"321"0,0 0-47 16,0 0-95-16,0 0-116 0,0 0-95 0,0 0-45 0,0 0-18 15,0 0-20-15,0 0-3 0,0 0-18 16,0 0-13-16,0 0-10 0,0 0-14 0,5 8-4 16,-2-8 22-16,0 0 19 0,5 0 7 15,1 0 1-15,2 0-31 0,5-1-25 0,1 0-8 16,6 0-1-16,2-2-5 0,-1 0 0 0,2-1-6 15,-2 2-5-15,2-3-5 0,-3 2-3 0,-1 0 0 16,-3 1 6-16,0 1 1 0,-4-2 5 16,0 1-5-16,-4 0-6 0,0 1 3 0,-1-1-1 15,-2 1 6-15,-4 0 3 0,2 0 2 0,-5 1 1 16,1 0 3-16,-2 0 2 0,2-1-2 0,-2 1 6 16,0 0-3-16,0-1-6 0,0 1 3 15,0 0-8-15,0-1 8 0,0 1-5 0,2-2-5 0,-2 1-4 16,1-1-10-16,1 0 3 0,-1 2 4 0,0-3 2 15,-1 1-4-15,1 1 0 0,-1 0 2 16,0 0-2-16,1 1-5 0,-1 0 3 0,0 0-16 16,0 0-6-16,0 0-13 0,0 0-22 15,0 0-14-15,0 0-30 0,0 0-26 16,0 0-38-16,0 0-3 0,0 0-49 0,-1 0-119 0,1 1-434 16,0 0-674-16</inkml:trace>
  <inkml:trace contextRef="#ctx0" brushRef="#br1" timeOffset="525658.2958">14056 597 0 0,'0'0'0'0,"0"0"198"0,0 0 299 0,0 0-94 16,0 0-60-16,0 0-84 0,0 0-40 0,0 0 4 15,0 0-24-15,0 0-20 0,0 0-24 16,0 0-20-16,1-47-33 0,-1 41-26 0,0 6-14 0,-3-8-18 15,-1 1-6-15,2 0-9 0,0 1-12 16,2 6 0-16,-7-3-5 0,-1 2 4 0,1-2 0 16,-7 2-2-16,8 1-3 0,-9 1-5 0,-3 5 5 15,-2 7-3-15,-5 4-25 16,-4 2-1 0,3 2-4-16,2 3 2 0,2-3 20 15,2 1 1-15,5-1 1 0,4-2 3 0,2-1-2 0,4-2 2 16,0 0-3-16,3-1-2 0,2 0 4 0,2-1 3 15,4 0 0-15,3-2 4 0,7-1-3 0,-1-1-2 16,5-1 3-16,2 1-4 0,5-4 6 0,-3-4-1 0,5 1 3 16,1-3 4-16,0 1 0 0,0-7 1 15,-1-1-1-15,-3-3-6 0,2-2 5 0,-3 0-4 0,-1-3 0 0,-3 0 6 0,-3-1-7 16,-5-2 11-16,-1 0-1 0,-5 4 7 16,-4 6-1-16,2-4 9 0,-4 3 2 0,-1-4-12 15,1-1 6-15,-1 0-9 0,0 2-14 16,-6-3 4-16,1 1-18 0,-4 0-10 0,0-1 9 0,-1 1-5 15,-1 0 11-15,-2 2-1 0,-1-1-11 16,0 1-5-16,-2 1-16 0,1 4-36 0,-2 1-35 16,-3 5-104-16,0 1-279 0,9 3-844 0</inkml:trace>
  <inkml:trace contextRef="#ctx0" brushRef="#br1" timeOffset="527579.4483">19529 5032 0 0,'0'0'82'0,"0"0"468"0,0 0-86 16,0 0-89-16,0 0-82 0,0 0-41 16,0 0-39-16,0 0-27 0,0 0-36 0,0 0-23 15,0 0-22-15,0 0-26 0,-39-61-16 0,26 61-16 16,-1 3-22-16,-4 3-1 0,-4 2 5 15,0 2 0-15,1 0 4 0,2 2-5 0,3 0-7 16,1 2-6-16,3 0-6 0,1 1-6 0,6-1-1 16,-1 0 0-16,3 3 2 0,3 0 1 0,0 0 1 15,0 0 0-15,7 1 1 0,2-2-1 16,1 1-1-16,5-1 2 0,0-1-1 0,4 2 5 16,1-5-2-16,-2 3 1 0,2-2-5 15,-4-3-1-15,-1 0-2 0,-5-1 0 16,-1 0 0-16,-1-2 0 0,-2-1 1 0,0-1-3 0,-3 0 0 15,0-1 1-15,-2-1 1 0,-1 1 1 0,1 0 2 16,-1 0-3-16,-1 1 2 0,-1 0 2 16,-2 1-2-16,-3 0 6 0,2 0 0 15,-3 0 3-15,0-2 0 0,0 0 0 0,-2 1 0 16,-3-1-1-16,1-2-1 0,-2 2-1 0,2-3 0 0,-3 0 2 16,3 0 0-16,0 1 1 0,-4-1-1 15,1 1-4-15,-3 0-2 0,1 0-2 0,1-1-1 16,0 2 1-16,3-2-2 0,2-1 0 0,0 1-1 15,3 0 1-15,2 0 1 0,2 0-3 16,1-1 1-16,1 0-1 0,1 2 0 0,1-2-3 16,0 0 0-16,0 0-6 0,0 0-11 0,0 0-24 15,0 0-16-15,4 1-36 0,2 0-45 16,5 0-61-16,7-1-149 0,-4 1-481 0,-3-1-765 16</inkml:trace>
  <inkml:trace contextRef="#ctx0" brushRef="#br1" timeOffset="528031.5204">19906 5237 716 0,'0'0'899'0,"0"0"-456"0,0 0-113 16,0 0-48-16,0 0-75 0,0 0-41 15,0 0-39-15,0 0-35 0,0 0-25 0,0 0-19 16,0 0-15-16,0 0-9 0,0 0-7 0,0 0 1 15,-22-24-1-15,31 19-1 0,2 2-3 16,6-2-4-16,1 1 0 0,2-1-3 0,2 0 0 16,2 1 1-16,-3 0-3 0,5 0 1 0,-1 0-1 15,0-2-3-15,-4 3 3 0,0 2-3 16,-1-2 1-16,-4 1 0 16,-1 0-6-16,-2-1 3 0,-6 2-2 0,1 0 0 0,-4 1 4 0,-3 0 0 15,0 0-2-15,-1 0 1 0,0 0-1 0,0 0-3 16,0 0-3-16,0 0-2 0,0 0-5 15,-1 1 5-15,0 3-8 0,-2 0-16 0,0 2-22 16,1 1-44-16,-2 1-48 0,-1 0-79 0,0 3-147 16,-1-3-491-16,2-3-734 0</inkml:trace>
  <inkml:trace contextRef="#ctx0" brushRef="#br1" timeOffset="528317.4982">19781 5493 229 0,'0'0'554'16,"0"0"-159"-16,0 0-103 0,0 0-53 0,0 0-53 15,0 0-47-15,0 0-33 0,0 0-17 0,0 0-5 16,0 0-5-16,0 0-8 0,0 0-4 16,0 0 22-16,-1 9 8 0,5-9-2 0,6 0-8 15,0 0-31-15,3 0-15 0,2 0-6 0,1-2-4 16,1 1-3-16,3 0-7 0,-2-1-7 0,3 2 1 15,-1-3-8-15,0 2-1 0,1-2 2 16,0 2-6-16,-3-2 3 0,0 0-5 0,-2 2 2 16,1 0 4-16,-5-1 3 0,2-1 0 0,-3 1 0 15,-4 0-4-15,2-1 0 0,-5 3 0 16,0-1-1-16,-3 1 2 0,-1 0 2 0,0 0 0 16,0 0 3-16,0 0 0 0,0 0-3 0,0 0 0 0,0 0-1 15,0 0-3-15,0 0 0 0,0 0-2 16,0 0 0-16,0 0-1 0,0 0 1 15,0 0 0-15,0 0-2 0,0 0 0 0,0 0-5 0,0 0-7 16,-1 0-12-16,1 0-26 0,-2 0-34 0,1 0-79 16,0 0-39-16,-1 4-69 0,1-2-375 15,0 0-879-15</inkml:trace>
  <inkml:trace contextRef="#ctx0" brushRef="#br1" timeOffset="530873.4892">20900 5167 391 0,'0'0'596'0,"0"0"-150"16,0 0-101-16,0 0-24 0,0 0-55 16,0 0-53-16,0 0-51 0,0 0-42 15,0 0-17-15,0 0-16 0,0 0-12 0,0 0-6 16,0 0-21-16,0 0-10 0,5-63-11 16,-6 63-14-16,-2 0-2 0,2 0-6 0,-6 4-3 0,1 2-2 15,-4 1 3-15,-4 3 0 0,0 3 0 0,-2 0 5 0,1 3-3 16,-1 0 0-16,2-1-1 15,2 1-7-15,1 1 5 0,-1 1-1 0,4 1 0 16,-2 2 8-16,2 1-7 0,2-1 1 16,2 1-1-16,2 0-3 15,2-1 1-15,0-1 1 0,6-4 0 0,4-1 2 0,4-1 2 0,0-3 1 16,5-4 1-16,0-1 5 0,3-3-3 16,2-2 0-16,0-1 3 0,-2 1-5 0,1-3 8 0,1-5 0 0,0-1-2 15,-4-5 3-15,1 0-3 0,0-3 0 16,-2-1 0-16,0-1-3 0,-7 0 10 15,0 4 8-15,-4-2 0 0,-3-1-6 0,-1-1-9 0,-3-2-10 16,0-1-1-16,-1 1 5 0,-1 0-4 16,-6 2 0-16,-1 0-2 0,-3-1-5 15,-3 2 3-15,-2 0 0 0,0 3-1 0,-3 2 8 0,1 2-6 16,1 0-4-16,2 5 0 0,-4 1-7 16,6 3 2-16,-4 1-2 0,5 1-3 0,-1 7-11 15,1 3-26-15,-2 5-37 0,4 2-76 0,3 4-172 16,2-5-787-16,1-5-595 15</inkml:trace>
  <inkml:trace contextRef="#ctx0" brushRef="#br1" timeOffset="532339.8354">23786 8440 0 0,'0'0'389'0,"0"0"191"0,0 0-86 15,0 0-82-15,0 0-90 0,0 0-71 0,0 0-63 16,0 0-37-16,0 0-26 16,0 0-31-16,0 0-16 0,0 0-19 0,-62-40-11 15,51 40-3-15,-6 0-6 0,2 4-4 0,-4 3-5 0,0 2-4 16,-2 0-2-16,0 1-2 0,0 3 1 16,0 2-1-16,2 0-5 0,1 2-2 0,5-1-5 15,3 0-2-15,2 0-1 0,3 1 1 0,0-1 1 16,5 0-3-1,0 1-1-15,10-1-1 0,0-1 0 0,1 1 1 0,7-1 4 0,2-1 0 16,1 0-1-16,0-2-2 0,0 1 0 0,-2-2-3 16,0-2 3-16,-7 0-2 0,0-2-2 0,-3-1 1 0,-4-1-4 15,-3-1 2-15,-1 2 1 16,-1-2 2-16,0 3 3 0,-3 1-1 0,-3 0 1 16,-3 2-1-16,-3 1-4 0,1-1 5 0,-6 0 2 0,3 0 0 15,-4-2-1-15,0-2-1 16,2-1 1-16,-1 0-1 0,-1 0 1 0,5-3 0 15,-4 0-2-15,5 1 1 0,-1-2-3 0,2-1-2 0,2 1 2 16,0-1-2-16,5 0 8 0,-1 0-7 16,3 0-4-16,1 0 0 0,1 0-6 15,0 0-6-15,0-1-16 0,0-3-30 16,3 1-34-16,5-3-41 0,3-1-55 0,2-1-113 0,2 3-394 16,-5 0-948-16</inkml:trace>
  <inkml:trace contextRef="#ctx0" brushRef="#br1" timeOffset="532691.4226">24056 8671 2565 0,'0'0'241'0,"0"0"-80"16,0 0-36-16,0 0-11 0,0 0-15 0,0 0-16 15,0 0-19-15,0 0-24 0,0 0-11 0,0 0-6 16,0 0-1-16,0 0-3 0,0 0-4 15,0 0-4-15,106-19-5 0,-88 17-1 0,2 1 0 16,-1-1-1-16,0 2 7 0,-2 0-9 0,1 2-2 16,-2-2 0-16,-2 0-6 0,-2 0 7 15,0 0-1-15,-2 2-2 0,-3 1-6 0,1 1-22 16,-5 2-25-16,0 0-27 0,-1 1-29 0,-2 3-26 16,-4 0-51-16,-1 3-87 0,-9 1-180 15,4-5-466-15,3 0-454 0</inkml:trace>
  <inkml:trace contextRef="#ctx0" brushRef="#br1" timeOffset="532803.2626">24057 8890 62 0,'0'0'660'0,"0"0"-207"0,0 0-106 0,0 0-48 15,0 0-23-15,0 0-22 0,0 0-34 0,0 0-33 16,0 0-30-16,0 0-27 0,0 0-26 16,0 0-21-16,0 0-16 0,0 0-13 0,99 31-10 15,-73-31-12-15,5 0-8 0,5-2-6 16,0-1-8-16,3 1 1 0,1-2-3 0,-2-2-5 15,1 2 1-15,-4-1-4 0,-1 2-2 0,1-1-5 16,-3 1-19-16,-1-2-23 0,-2 1-36 0,-3 0-41 16,-2-1-41-16,-3 2-60 0,-2-1-89 0,-3-2-151 15,1 3-329-15,-6 1-208 0,-2 0 769 0</inkml:trace>
  <inkml:trace contextRef="#ctx0" brushRef="#br1" timeOffset="533217.876">24929 8812 0 0,'0'0'544'0,"0"0"-73"15,0 0-85-15,0 0-66 0,0 0-42 0,0 0-31 16,0 0-33-16,0 0-31 0,0 0-30 16,0 0-21-16,0 0-26 0,0 0-17 0,0 0-13 0,0 0-16 15,78-15-7-15,-78 15-3 0,0 0-4 0,0 4 8 16,-2 1 1-16,-1 1-6 0,-4 3-6 0,1 1-15 16,-3 1-8-16,0 1-1 0,0 1-6 15,-2 1-2-15,1-1-2 0,2 3-5 0,-1-1 0 16,7 0 0-16,0-1-3 15,1 0 0-15,1-1 1 0,0-2-4 0,2 0 2 0,3-1 3 16,4-1-1-16,2-1 4 0,2-1-5 0,2-2-1 16,2-3 2-16,3 1 0 0,1-3 2 15,3 0 2-15,-2-5 1 0,3 1-3 0,-3-4 1 16,-2 0-2-16,-2 0-1 0,0 0 2 0,-2-2 1 16,1 2-1-16,-4-1 2 0,1 0-6 0,-4 1 5 15,-2-1 4-15,0-1 1 0,-3 0 4 0,-1 1-2 16,-2-1-4-16,-1-1 0 0,-1 1 2 15,0-2-1-15,-3 0 2 0,-5 0 1 0,-2-1-4 16,0 0 1-16,-4 0-5 0,-2 2-3 0,-2 0 6 16,-1 1-5-16,-5 0 2 0,2 3 0 0,-2-1-6 15,-1 3 4-15,2 0 0 0,0 3 0 0,1 0 0 16,6 0-6-16,-1 2-7 0,6 0-21 0,1 0-46 16,-1 6-87-16,7-3-272 15,-1 1-947-15</inkml:trace>
  <inkml:trace contextRef="#ctx0" brushRef="#br1" timeOffset="534645.5687">21354 8901 585 0,'0'0'521'0,"0"0"-68"0,0 0-104 0,0 0-42 16,0 0-40-16,0 0-48 0,0 0-55 0,0 0-43 16,0 0-32-16,0 0-30 0,0 0-24 0,0 0-11 15,-51-21-11-15,38 30 2 0,-1 4 5 0,-2 2-1 16,1 1 1-16,1-1-5 0,0 1-4 0,6 1-3 15,-2-2-3-15,3 2-1 0,-1-1 2 16,5 0-2-16,0 1 2 0,1-1 0 0,2 0 3 16,0 0-3-16,2-2 0 0,4 0-1 15,1-1-4-15,0-2 5 0,2 1-2 0,-1-1 1 0,2 1 2 16,-1-2-2-16,2-1 0 0,-1 0-1 16,1-1 0-16,-2 1 0 0,-1-2-1 0,-3 1-2 15,2-1-3-15,-1-2-1 0,-1 2 3 16,-1-2 2-16,-1 1 2 0,-1-3-2 0,-1 2 0 15,-1 0-2-15,0 0 0 0,0 1 3 0,0-2 2 16,-6 2 4-16,1-2 4 0,-5 1-3 0,0 1 2 0,0-3 3 16,-3 1-2-16,-2-2 3 0,2-1-4 15,-1 2-1-15,1-3-3 0,1 1-3 16,1-1 4-16,1 0-1 0,0 0-1 0,1 0 1 16,3 0-5-16,1 0-1 0,-1 0-2 15,1-1 2-15,4 1 2 0,0-2-1 16,1 2-1-16,0-1-7 0,0 1-11 0,0-2-17 0,0 0-37 0,1-3-47 15,4-1-74-15,3 0-162 0,0 1-568 16,-2 2-736-16</inkml:trace>
  <inkml:trace contextRef="#ctx0" brushRef="#br1" timeOffset="535064.8294">21701 9043 1776 0,'0'0'380'0,"0"0"-54"0,0 0-86 0,0 0-53 16,0 0-34-16,0 0-33 0,0 0-35 0,0 0-27 15,0 0-20-15,0 0-16 0,0 0-7 16,0 0-5-16,0 0 0 0,0 0 0 0,30-32-3 16,-20 29-3-16,1 1-4 0,1-2 0 0,2 1 2 15,1 0 2-15,-3 0 0 0,4 0-1 0,-3 1-3 16,-2 0 1-16,1-1-1 0,-2 1 2 15,-1 0 2-15,1 0-3 0,-2 0 1 0,-3 1-4 16,0-1 2-16,-3 2 2 0,1-1 0 0,-3 1 4 16,0 0-8-16,0 0-5 0,0 0-12 0,0 0-21 15,0 0-19-15,0 0-18 0,-3 0-27 0,2 5-46 16,-4 0-70-16,0 0-155 0,2-1-520 16,-1 0-629-16</inkml:trace>
  <inkml:trace contextRef="#ctx0" brushRef="#br1" timeOffset="535336.5092">21623 9235 1301 0,'0'0'370'15,"0"0"-103"-15,0 0-46 0,0 0-39 0,0 0-23 16,0 0-16-16,0 0-25 0,0 0-22 15,0 0-26-15,0 0-16 0,0 0-4 0,0 0-7 16,0 0 2-16,0 0 1 0,33 1-6 0,-15-5-4 16,1-1-11-16,2 0-7 0,2 0-1 0,0 1-6 15,-1-2 4-15,1 2-2 0,3-2-3 0,-2-1 3 16,-3 4-6-16,2-3-4 0,-2 1 2 0,-4 1 0 16,1 0 0-16,-6 1 3 0,0 0 1 15,-3-1-4-15,-1 2 8 0,-3 0 4 0,1 0 4 16,-5 0-1-16,1 1-3 0,0-1-4 0,-2 2-1 15,0 0-2-15,0 0 2 0,0 0-1 16,0 0-1-16,0 0 2 0,0 0-7 0,0 0-2 16,0 0 0-16,0 0-1 0,0 0-2 0,0 0-2 15,0 0-8-15,0 0-16 0,0 0-24 16,0 0-30-16,-2 0-45 0,1 0-28 0,0 0-82 16,0 2-270-16,1-1-898 0</inkml:trace>
  <inkml:trace contextRef="#ctx0" brushRef="#br1" timeOffset="537753.8468">22558 8826 1811 0,'0'0'287'0,"0"0"10"0,0 0-51 0,0 0-53 0,0 0-26 0,0 0-40 16,0 0-29-16,0 0-31 0,0 0-26 0,0 0-15 15,0 0-15-15,0 0-8 0,-33-29 2 0,29 40-6 16,-2 1 3-16,0 2 2 15,1 2-2-15,3 1-1 0,-4-1 2 0,5 1-3 0,1 0 4 16,0-1 3-16,1-1-3 0,8 0 2 16,0-2 3-16,2-2-2 0,1-1 6 0,4 0 0 15,-2-3-1-15,4-3 4 0,-4-1-7 16,3-3 3-16,-2 0 2 16,0-4-1-16,-1-2 6 0,2 0-2 0,-2-3-5 0,0 0-1 15,0 0-1-15,-4 0 0 0,1 0-1 0,0 0 3 0,-2 2-2 16,-1 1-1-16,-4 0 4 0,2 1-2 0,-3 3 3 15,-3-1 0-15,0 3-4 16,1 0-1-16,-1 0-8 0,0 0-2 0,0 0-2 16,0 3-2-16,0 0 7 0,0 4-5 0,0 3 3 15,0 2 0-15,0 2-4 16,4 1 2-16,-4 0 3 16,0 0 1-16,0 1 0 0,1 1-2 0,0 1-3 15,0-1-1-15,-1 0-2 0,0-1-15 0,0-1-17 0,1-2-29 0,-1-3-32 16,0-2-26-16,0-3-40 0,0-2-49 15,0-2-76-15,0-1-158 0,0 0-469 0,0 0-395 0</inkml:trace>
  <inkml:trace contextRef="#ctx0" brushRef="#br1" timeOffset="538676.8662">22806 8515 197 0,'0'0'446'0,"0"0"-54"15,0 0-82-15,0 0-92 0,0 0-3 0,0 0 2 16,-120-114-28-16,99 101-20 0,2 0-31 0,0 0-34 16,-1 1-15-16,0 1-7 0,-1 1-6 0,1 1-15 15,0 0-12-15,3 1-12 0,-2 1-7 16,-1 1-5-16,-4 1-4 0,1 1-4 0,-3-1-3 16,-1 1 3-16,-2 1-2 0,-2 1 3 0,-1-1-1 15,-3 2-2-15,-1-1 0 0,-4 2-2 16,-4 0 0-16,-2 0 3 0,-2-2 0 0,3 4-2 0,-3 2 0 15,4 1-1-15,-3 1 0 0,6 0 0 16,1 1 0-16,4 0-4 0,0 4 0 0,3-1-3 16,1 2-1-16,0 2 1 0,2-1-2 0,3 2-1 15,0 2 3-15,5-2-5 0,-1 1 2 0,0 0-2 16,2 0 0-16,-1 1 5 0,-1 2-3 16,1 0-1-16,-1 0-1 0,-2 3 1 0,3 2 0 15,-3-2 4-15,2 2-1 0,0-1 1 0,0 1 1 16,-2 1-1-16,4 0-2 0,1 0 3 0,0 0 4 15,2 1-2-15,0-2 3 0,1 4-8 16,4-3 2-16,-2 1 2 0,2-1-2 0,2 1 7 16,2 1-9-16,-3 1-1 0,3 2-1 0,0-3-4 15,0 5 4-15,3-3 1 0,0 0 1 16,4 1 4-16,-1-2-4 0,1 0-4 0,4 0 1 16,-2-1-3-16,4-1 4 0,1-1 1 0,5 2 1 15,-1-3-1-15,4 1-1 0,2 0 0 16,0-3-1-16,2 2 5 0,3-2-2 15,4 2-1-15,1-2 0 0,4 1-4 0,-1 0 3 16,2-3 1-16,1 0 1 0,-1-1 3 0,4 1-4 0,-2-2-1 16,1-1-1-16,5 1-3 0,1-2 4 15,-2 0-1-15,3-1 5 0,-3-3-1 0,3 3-3 16,1-2 3-16,-1-2-4 0,1-1 5 0,1-2-6 16,0-1 1-16,3 0-2 0,-3-3-2 15,0 1 5-15,0-2 0 0,4-2 1 16,-2-1 5-16,-2 0-4 0,4 1-3 0,-2-5 1 15,-2-2-3-15,4-1 4 0,-3-2 2 0,1-1 2 0,2-1-3 16,-2-4-3-16,3 1 4 0,-3-2-1 16,5 1 1-16,-5-3 0 0,5-1-3 0,-1-2 0 15,-3-1-3-15,5-1 3 0,-3-2 3 0,-2-3-1 0,-3 2 4 16,1 0-5-16,-5-2-1 0,-2 1-2 16,-3 1-2-16,-2 0 5 0,0 1 0 0,-3-4 2 15,-4 2 3-15,0-1-7 0,-2 1 3 16,-3-2-2-16,0 1 4 0,-2-1 0 0,0 2-2 15,0-2 0-15,-3 0-5 0,-2-1 4 0,0 1 2 16,2-2 2-16,-4 1 1 0,-1 1-5 0,-1 2-1 16,-1 0-1-16,-1 1-3 0,-2 1 7 0,-3 0 0 15,-1 1 2-15,0 1-3 0,-2 0-2 0,-6 1 1 16,-4 0-3-16,-1 0 7 0,-6-2-5 16,-2 3-2-16,-5-1-1 0,0 0-4 0,-7-1 5 0,2 1 2 15,-2 0-1-15,-6 0 3 16,2 2-4-16,-3 1-2 0,-5 2-1 0,3-1-1 0,-1 4 3 15,-4 1 1-15,2 3 0 0,-4 1-4 16,1 2-2-16,1 5-2 0,-1 2-11 0,-1 0-13 16,0 7-29-16,3 4-46 0,-2 4-79 15,4 2-197-15,9-3-794 0,13-6-551 0</inkml:trace>
  <inkml:trace contextRef="#ctx0" brushRef="#br1" timeOffset="541769.7062">2328 5489 0 0,'0'0'0'0,"0"0"0"15,0 0 387-15,0 0-15 0,0 0-44 0,0 0-49 16,0 0-34-16,0 0-48 0,0 0-41 0,0 0-42 16,0 0-31-16,0 0-24 0,-26 3-23 15,26-3-11-15,0 0-5 0,2 0-1 0,-1 0 1 16,1 0-3-16,-2 0 6 0,1 0 4 16,-1 0 11-16,0 0 10 0,1 0 10 0,-1 0 5 15,1 1-3-15,0-1-7 0,-1 0-7 16,0 0-12-16,0-1-10 0,1 1-8 0,2 0-4 0,1-1 13 15,3-2 16-15,0 0 6 0,2-2 3 0,4-1-11 16,2-1-14-16,1-1-5 0,1-1 3 16,4-2-2-16,1-1 4 15,2-2-1-15,0-2-7 0,6-3 3 0,-1 0-3 0,3-2-2 16,-1 1 3-16,0-1-6 0,2 0 0 0,-3 0-1 16,1 1 0-16,-1-2 1 0,1 1 0 15,0 0-2-15,-1 2-3 0,0-1 0 0,-2 2-1 0,3-2-2 16,-3 2 3-16,-1-1-3 0,1 1-1 0,0 0 0 15,1-1-2-15,3-1 3 0,0 0 2 0,1 0 0 16,2-1 1-16,0-1 0 0,1-2-1 0,0 1 2 16,1 0-3-16,1-1-1 0,-3 3 1 15,0-3-3-15,-3 3 1 16,-1 0 0-16,0-1 0 0,-1 0 1 16,0 0 0-16,-1 0-1 0,-2-2 1 0,2 2 1 15,-1-1-2-15,0-1 0 16,-1 1 1-16,4-1-3 0,1-2 2 0,2 1 1 0,-3 0-2 0,5 1 1 15,-3 1-2-15,-1 0 0 0,1 1-2 0,-2 2 2 0,4-1 1 16,-2-1 1-16,1-2 1 0,0 0-1 0,-1-2-2 16,0 1-1-16,-2-1 2 0,2 4-2 0,-3-1 1 15,0 2 1-15,-2 2-2 0,-2 1 1 16,0-2 0-16,1 1-1 0,2-2 0 0,-2 2 2 16,3-2 0-16,0 0-3 0,1 0 1 15,-1-1-2-15,1 0 1 0,-1 1 2 0,2 1 0 0,-2 0 0 16,2 0 0-16,0-1 0 0,0-1 0 0,1 1-1 15,-2 0 1-15,-1-2-1 0,-2 1 1 0,-1 1-1 16,2 0 1-16,-4 3 0 0,0-1 1 0,1 1 3 16,-2 0-2-16,-4 2 0 0,1 1-2 15,-4 0 0-15,-2-1 0 0,4 2 1 0,-3 1 1 16,-1 0-2-16,0 2 1 0,-1 3-3 0,-4-1 0 16,0 2 1-16,-3 0 3 0,-1 2-1 0,1-1 1 15,-3 2-4-15,1 0 2 0,-3 1 2 0,-1 1 5 16,0 2 4-16,-1-1 0 15,0 1-1-15,0 0-4 0,0 0-1 0,0 0 0 16,0 0 0-16,0 0 0 0,0 0 1 0,0 0-2 0,0 0-2 16,0 0 0-16,0 0-2 15,0 0-1-15,0 0 2 0,0 0-3 16,0 0 0-16,0 0 1 0,0 0-3 16,0 0 0-16,0 0 0 0,-1 1-4 0,0 1-3 15,1 1-1-15,-2 2-2 0,-4 3-6 0,3 1-15 16,-4 4-25-1,1 1-33-15,-1 2-55 16,-1 2-123-16,3-3-530 0,1-3-876 0</inkml:trace>
  <inkml:trace contextRef="#ctx0" brushRef="#br1" timeOffset="545310.1332">8274 3643 0 0,'0'0'0'0,"0"0"361"0,0 0-36 0,0 0-49 0,0 0-67 16,0 0 8-16,0 0 30 15,0 0-46-15,0 0-40 0,0 0-24 0,0 0-44 0,0 0-13 16,-8-42-18-16,9 39-18 0,2 1-7 16,1 1-14-16,-3-2-7 0,1 3-7 0,0 0-6 0,4 0 0 15,-2 0-2-15,4 0 2 0,2 0 1 16,-1 0-1-16,2 1 3 0,1-1 2 0,4 2 2 16,3-1 3-16,-3-1 8 0,6 0 8 0,5 0 6 31,3 2 5-31,1-2-5 0,6-2-1 0,4-2-3 0,1 1-5 15,2-2-2-15,5 2-3 0,-5 0-4 0,4 0-4 16,2-1 1-16,-4 2-1 0,2-3 0 16,1 3 8-16,0-1-5 0,0 0-2 0,1 0-2 0,2 0-2 15,-1-1 4-15,3 2-1 0,3-1 2 0,-2-1 0 16,2 3 0-16,-3-3 0 0,3 2-1 0,-1-1-4 0,1-1-1 16,-2 2-2-16,1-1-2 0,0 2 0 15,4 0-1-15,-1-1 1 0,2 1 1 0,2-1 1 16,0-1 0-16,-1 2-1 0,1 0-1 0,-4-2 5 0,1 2 0 15,-1-2 1-15,1 0-1 0,-2 1-5 16,0 0-3-16,0-1 2 16,2 1 2-16,0-1 0 0,2 0-1 0,0 0 1 0,0 1-1 15,0 0 0-15,-1-1 0 0,0 0-2 0,-2 2 0 16,-4-3 0-16,0 3-1 0,-2-1 1 16,-3-1-2-16,1 2-1 15,-1 0 1-15,0-1 0 0,1 0 1 16,-2 0 0-16,0-1 0 0,-2 2-1 15,0-3 1-15,-2 3 0 0,-1-1 0 0,-3-1 0 0,-2 2-2 0,-2 1 0 0,-2-3 0 16,1 0 1-16,-4 2 1 0,2-3 1 16,-4 2 0-16,-2 0-1 0,0-1-2 0,-4 1 2 0,-1 0-2 15,-3-1 2-15,-3 1 0 0,-2 1-1 16,-1-2 5-16,-7 2-2 0,-2 0 4 0,-2 0 3 16,0 0 2-16,-3 1 3 0,0 0 0 0,0 0-1 15,0 0-2-15,0 0-2 0,0 0 1 0,0 0-2 16,0 0 1-16,0 0-1 0,0 0-2 0,0 0-3 15,0 0-1-15,0 0 0 0,0 0-1 0,0 0 1 16,0 0-3-16,0 0-4 0,0 0-4 16,0 0-10-16,0 0-40 0,0 0-34 0,0 2-82 15,1 3-189-15,0 0-782 0,1-3-495 0</inkml:trace>
  <inkml:trace contextRef="#ctx0" brushRef="#br1" timeOffset="546631.9248">14405 3495 0 0,'0'0'0'0,"0"0"0"0,0 0 307 0,0 0 78 0,0 0-40 0,0 0-55 16,0 0-54-16,0 0-38 0,0 0-29 0,0 0-22 16,0 0-20-16,0 0-26 0,40-35-27 0,-39 35-19 15,-1 0-9-15,0 0-6 0,0 0-4 16,0 0-6-16,1 0-11 0,4 0 8 0,-1 0 14 15,6 3 16-15,2 1 18 0,7 0-4 0,1 3-16 16,7 0-15-16,-1 0-18 0,4 1-9 16,3 3 3-16,-1-1 3 0,0 3 2 15,0-1-1-15,0 1-6 0,1 1-4 0,4 0 1 0,-1 2-1 16,2-2 3-16,1 1 1 0,2 2 3 0,-1 1 0 16,2 0-4-16,0 1 3 0,3 0-2 15,-2 3-1-15,5-1 6 0,2 0-1 0,1-1-1 0,3 4 0 16,0-3-6-16,2 2-3 15,-2 1 0-15,2 0-3 0,-1-1-2 16,2 3 1-16,-4-3-1 0,-1-1 0 0,-1 0 7 0,-3-1-4 16,-1-2 1-16,-1 1-2 0,-1-1-5 0,-1 0 3 0,0 1 0 15,-5 0 0-15,0-1 3 0,-4 2-2 0,3-3-1 16,-5 2-1-16,-2-1-2 0,3 0 2 16,-2 1 0-16,-1-1 0 0,-5-1 0 15,3 0 0-15,0-2 0 0,-4-2 3 0,2-1 4 16,2 0-2-16,-6-1 0 0,2 0-1 0,-4-4-3 15,-2-2 2-15,-3 0 3 0,-5-3 0 0,-2 1 4 16,0-3-3-16,-6 0 3 16,1-1 4-16,-3 0 1 0,-1 2 6 0,0-2 3 0,0 0 0 15,0 0-4-15,0 0 0 0,0 0-2 0,0 0-1 16,0 0 3-16,0 0-4 0,0 0-4 16,0-2-5-16,-3-1-9 0,0-1 0 0,2 1-1 0,0-1-2 15,-1 2-2-15,0 0-16 0,0 0-30 16,2 1-58-16,0 0-98 0,4-1-176 0,-1 1-827 15,1 1-522-15</inkml:trace>
  <inkml:trace contextRef="#ctx0" brushRef="#br1" timeOffset="548258.1021">19524 4424 0 0,'0'0'0'0,"0"0"0"0,0 0 136 0,0 0 234 16,0 0-27-16,0 0-33 0,0 0-36 0,0 0-41 15,0 0-48-15,0 0-53 0,0 0-55 16,0 0-46-16,4 6-32 0,-2-5-12 0,0 0 6 15,0 1 23-15,2 1 29 0,2 1 25 16,0 0 12-16,3 1-4 0,0 1-10 0,2 0-10 0,0 2-4 16,3 1-9-16,1-1-4 0,-3 3 0 0,3-2 3 15,-1 3 2-15,2-3-6 0,-1 1-6 16,4 2-6 0,2-2 0-16,-1 2 2 0,3-2 0 15,4 3-3-15,0-1-10 0,2 1-3 0,0-1-1 0,3 3-3 0,0-4 3 16,0 3-1-16,1-1-6 0,-1 0-2 0,2 1-1 15,0-1-1-15,-2 1 5 0,-1-3 1 0,1-1-1 16,-1 2 0-16,0-2-3 0,1 2-4 0,-2-1 1 0,2 1-4 16,-2-2 5-16,1 0 0 0,0 2 2 15,2-1 0-15,-1-1-1 0,1 1 0 0,2 0-2 16,-1 0 2-16,-1 0-1 0,1 2 1 16,0-1 2-16,-3 2-7 0,2-3 3 15,0 2 0-15,-2 1 0 0,-1-1 4 0,1 1-4 0,-1 0 0 16,-2 1 1-16,2 2-4 0,3-2 3 15,0 0-1-15,0 0-2 0,-1 0 2 0,5 2 0 0,-2-3 1 16,2 4 2-16,-3-2 0 0,5 0-2 0,-4 2 0 16,1 0-1-16,2-1-3 0,-4 0 3 0,4 0 1 15,-1 0 0-15,4-2 1 0,0 2-2 16,-1-3-2-16,3 2-1 0,0-1-4 0,-3 1 4 16,2 0 3-16,-3 0 0 0,0 0 2 15,-4 0-1-15,3 2-2 0,-4-3 1 16,3 1 2-16,-5 1-1 0,1-1-1 0,-1 1 2 0,1 0-4 15,-3 1 2-15,1-1 0 0,1 1-1 16,0 0 5-16,1-3-3 0,2 3-1 0,-2-2 4 16,-1 0-4-16,4-2 2 0,-5 3 1 0,0-1-3 15,0-2 2-15,-6 0-1 0,2 0-1 0,-5-1 1 0,-1-2-4 16,-2-1 1-16,0-1 1 0,-6 1 0 16,3-2-1-16,-4-1 3 15,0-1 0-15,-2-1 0 16,0 0 1-16,1-1-2 0,-2 0 0 15,0-3 0-15,0 2 1 0,-4-1 0 0,2 0 1 0,-5-1 0 0,2 0 2 16,-4-1 3-16,1 0 3 0,-1 0 7 0,0 0 6 0,0 1-2 0,0-1-2 16,0 0-3-16,0 0-7 15,0 0-1-15,0 0-1 0,0 0-3 0,0 0 3 0,0 0-3 0,0 0 0 16,0 0 1-16,0 0-2 16,0 0 0-16,0 0-2 0,0 0-4 0,0 0-6 0,0 0-11 15,0 0-19-15,0-1-29 0,0 0-46 16,0 0-71-16,2-1-107 0,0 1-296 0,0 0-617 15</inkml:trace>
  <inkml:trace contextRef="#ctx0" brushRef="#br1" timeOffset="549149.7108">20437 4557 26 0,'0'0'389'0,"0"0"7"0,0 0-20 16,0 0-25-16,0 0-44 0,0 0-47 0,0 0-81 0,-127-21-48 15,107 28-25-15,-1 2-12 0,0 0-8 0,2 3-14 16,0-1-10-16,3 1-11 0,0 1-10 16,1-2-6-16,-1 1-8 0,6-1-9 0,-2 1-5 15,3-1-7-15,0 2-2 0,1-1-2 16,1 1 0-16,-2 1 0 0,2-2 1 0,-2-1-1 0,2 0 0 16,1 1-2-16,-2-1-16 15,4 1-41-15,-1-2-54 0,4-4-73 0,2 0-79 0,-1-3-111 16,3-3-268-16,0 0-309 0,0 0 506 0</inkml:trace>
  <inkml:trace contextRef="#ctx0" brushRef="#br1" timeOffset="549352.3128">20176 4357 1119 0,'0'0'342'0,"0"0"-48"0,0 0-43 15,0 0-45-15,0 0-29 0,0 0-15 0,0 0-51 0,0 0-28 16,0 0-19-16,0 0-12 0,0 0-10 15,0 0-20-15,0 0-10 0,-122 6 22 0,109 12 28 16,-6 5 16-16,-3 1 2 0,1 0-29 0,2-5-30 16,4-1-13-16,3-4-5 0,0 0-1 15,0 0 1-15,1 3-1 0,-3-1 3 16,0 1 1-16,2-2-1 0,-3 0 2 0,3-2-5 0,-3-1-7 16,1 0-17-16,4 0-31 15,-2 0-58-15,3-3-99 0,0 1-201 0,5-3-660 0,1-3-352 0</inkml:trace>
  <inkml:trace contextRef="#ctx0" brushRef="#br1" timeOffset="550118.5474">15532 4003 43 0,'0'0'514'0,"0"0"-187"0,0 0-27 0,0 0 6 0,0 0-13 16,0 0 8-16,0 0-44 0,0 0-55 15,0 0-45-15,0 0-48 0,0 0-35 0,0 0-26 16,0 0-18-16,0 0-6 0,-54-50 2 0,80 29-2 15,10-2 0-15,1 1 1 0,7-2-6 0,0 3-1 16,-2-1-6-16,0 2-4 0,3 2 3 16,-5 0 0-16,-4-2 1 0,0 3 1 15,-3 0-4 1,-5 0-2-16,-5 4 2 0,-1-3-2 0,-3 4 1 0,-6-1 1 0,1 2-2 0,-4 1 0 16,-5 1-2-16,1 3-9 0,-4-2-10 15,-1 2-22-15,-1-1-28 0,0 0-59 0,-4 0-109 16,-3 1-259-16,0 3-593 0,2-1-124 0</inkml:trace>
  <inkml:trace contextRef="#ctx0" brushRef="#br1" timeOffset="550463.4884">15048 3664 1880 0,'0'0'185'0,"0"0"-11"0,0 0-9 16,0 0-30-16,0 0-27 0,0 0-12 0,0 0-20 16,0 0-20-16,0 0-11 0,0 0-6 0,0 0-2 15,0 0-8-15,0 0-6 0,0 0-5 0,125-87-3 16,-104 77 2-16,2-3-4 0,0 2-2 0,6-4-2 16,0 3-3-16,3-2-1 0,1 1 0 15,2 0-2-15,-2 0 1 0,-2 1-1 0,-2 1 0 16,-4-1-1-16,2 3-1 0,-7-2-1 0,1 3-3 15,-2 0-8-15,-7 1-15 0,-1 0-20 16,-2 4-27-16,-1-1-42 0,-6 2-56 0,-1 1-112 16,-1 1-145-16,0 0-354 0,0 0-443 0</inkml:trace>
  <inkml:trace contextRef="#ctx0" brushRef="#br1" timeOffset="550880.376">14891 3566 805 0,'0'0'90'0,"0"0"-44"0,0 0-6 16,0 0-1-16,0 0 2 0,0 0 9 15,0 0-7-15,0 0-8 0,0 0-5 0,0 0-3 16,0 0-6-16,0 0-6 0,0 0 2 0,0 0 0 15,94-50 1-15,-77 42-16 0,4 0-80 16,2 0-232-16,-4 3-355 0,-6 2 382 0</inkml:trace>
  <inkml:trace contextRef="#ctx0" brushRef="#br1" timeOffset="551388.1008">10788 3576 290 0,'0'0'525'0,"0"0"-114"16,0 0-22-16,0 0-31 0,0 0-66 15,0 0-60-15,0 0-74 0,0 0-50 0,0 0-27 16,0 0-27-16,0 0-8 0,-3-130 3 0,23 103-8 15,3 0-5-15,6-3-6 0,3 2-10 0,4-3 1 16,2 0-7-16,1-1-4 0,-1 1 3 0,3 0-5 16,-1-1-2-16,-2 4 3 0,-1-1-2 15,-1 1 0-15,-2 0-1 0,-2 5-2 16,-2-2-4-16,-3 6 4 0,-5-1-1 0,-3 5-1 16,-2 4 3-16,-6 1-6 0,-3 3 4 15,-4 3-2-15,-2 1 0 0,-2 2-1 0,0 1-15 0,0 0-33 16,0 0-21-16,-3 0-53 0,-2 0-48 15,-2 6-51-15,-2 3-119 0,-1 0-264 0,2-4-882 0</inkml:trace>
  <inkml:trace contextRef="#ctx0" brushRef="#br1" timeOffset="551748.3869">10124 3521 231 0,'0'0'346'0,"0"0"-24"0,0 0-2 0,0 0-68 15,0 0-16-15,0 0-16 0,0 0-53 0,0 0-38 16,0 0-33-16,0 0-22 0,0 0-15 15,0 0-11-15,0 0-2 0,5-123-4 0,1 112-3 16,1-1-3-16,1 0-6 0,2-1 3 0,3 0-5 16,1-3-3-16,2-2-5 0,0 1-12 0,2 0-3 15,-1 2-12-15,-5 2 4 0,0-1-22 16,2-2-14-16,4-7 9 0,8-4-3 0,2-1 21 16,0 1 11-1,-1 4-16-15,-4 6-63 0,0 0-76 0,-3 1-75 0,0 3-96 0,-2-1-180 16,-5 6-316-16,-6 1 302 15</inkml:trace>
  <inkml:trace contextRef="#ctx0" brushRef="#br1" timeOffset="552578.0264">4445 4396 1329 0,'0'0'122'0,"0"0"8"0,0 0 42 0,0 0 26 0,0 0-6 16,0 0-15-16,0 0-33 0,0 0-25 0,0 0-20 16,0 0-19-16,0 0-17 0,0 0-12 0,-58-79-9 15,67 60-7-15,1-5-4 0,8-4-4 16,1-2-5-16,4-4-3 0,4 1-6 0,0 0-1 16,2-2-1-16,3 0-4 0,2 0 2 15,0-2 0-15,0-2-3 0,3 0 3 16,-5 0-4-16,2 2 0 0,-3 2 0 0,-3 3 1 15,-1 4-2-15,-6 3 0 0,-5 4-1 16,-1 3-3-16,-5 3 3 16,-2 5-2-16,-3 2-3 0,-1 3-8 0,-2 3-23 15,-2 0-32-15,0 2-34 0,0 0-38 0,-4 6-2 0,-3 5-7 0,-1 4-50 0,-5 5-127 16,1-2-413-16,6-6-322 16</inkml:trace>
  <inkml:trace contextRef="#ctx0" brushRef="#br1" timeOffset="553084.8776">3564 4941 767 0,'0'0'254'0,"0"0"-8"16,0 0 12-16,0 0-50 0,0 0-48 0,0 0-24 16,0 0-61-16,0 0-30 0,0 0-13 0,0 0-18 15,0 0-6-15,0 0 1 0,0 0 5 0,-118-36 6 16,111 36 4-16,0 0 4 0,1 0 1 16,-1-2 0-16,-1 1-2 0,-2-3-2 15,-3-1-3-15,2 0-1 0,-2-2-4 0,-1 0-3 0,1 1-1 16,3 0-2-16,-1-2-2 0,-2 0-1 0,-1-2-2 15,-2 1-3-15,-2-2-3 0,-1 1-2 0,-2 3-3 16,1-1-6-16,0 2-12 0,1 0-17 16,4 1-23-16,-2 2-41 0,5 0-46 0,3 2-80 15,3 1-145-15,2 0-214 0,3 3-124 0,1-1 486 16</inkml:trace>
  <inkml:trace contextRef="#ctx0" brushRef="#br1" timeOffset="553241.509">2884 5332 0 0,'0'0'0'0,"0"0"0"0,0 0 0 0,0 0 0 0,0 0 265 15,0 0 8-15,-121-3-22 0,96 1-80 0,3 2-29 0,-3-2-39 16,5 2-29-16,-2 0-20 0,2 0-20 16,0 0-17-16,0-1-4 0,0 1 6 0,3 4-5 15,-1 0-8-15,-1 1 0 0,5 2-7 0,-2-1 0 16,4 2-5-16,3-1-25 0,2 2-158 0,3-2-389 16,2-3-58-16</inkml:trace>
  <inkml:trace contextRef="#ctx0" brushRef="#br0" timeOffset="562517.4026">1714 13123 1319 0,'0'0'342'0,"0"0"-22"0,0 0-32 16,0 0-33-16,0 0-30 0,0 0-45 0,0 0-28 16,0 0-32-16,17-127-28 0,-22 118-17 15,1 0-9-15,-4 3-6 0,1 3-10 16,-3 0-9-16,-4 3-6 0,0 0-11 0,-8 7-8 15,-4 5-6-15,-6 8-7 0,0 3 7 0,-3-1 0 16,3-1 13-16,7 1 1 0,-6 3-6 0,-4 5-3 16,2 1-14-16,2 4 2 15,-2 4-4-15,3 0 2 0,3 1-2 0,6 1-1 0,7-3 2 16,6-2 0-16,4-3 2 0,4-2 2 0,6-2-4 16,7-5-1-16,5-4-11 0,8-1-14 0,8-4-19 15,14-4-30-15,5-4-51 0,5-6-56 16,-4-1-98-1,-9-10-227-15,-13-2-626 0,-13 6-260 0</inkml:trace>
  <inkml:trace contextRef="#ctx0" brushRef="#br0" timeOffset="562943.4984">1890 13179 1202 0,'0'0'972'0,"0"0"-662"0,0 0-84 0,0 0-57 0,0 0-44 0,0 0-36 0,0 0-23 0,0 0-23 15,0 0-7-15,0 0-5 0,0 0 1 0,0 0 3 16,0 0-6-16,92 40-5 0,-79-16-7 15,-2 1-5-15,1 2 1 0,-2-2-3 16,-1 1-1-16,-2 2-1 0,-4-2-3 0,1-1 0 0,-2-2 1 16,-2 0 0-16,0-5 1 15,0-4 0-15,-4-1-1 0,1-3-2 0,0-4 2 0,0-2-3 16,0-3 4-16,3-1 6 0,-2 0-4 0,0 0 1 16,0-4-3-16,-1-4-6 0,3-3 1 15,0-2-1-15,0-1 0 0,2-4-2 0,5-1-3 16,2-1 0-16,3-1 1 0,4 1 3 0,-1-1 0 15,4-2 3-15,2 3 0 0,3-2 0 0,2 3 4 16,-2 3 1-16,2 1 3 0,1 0 6 0,-2 5-4 16,2 1 1-16,-3 4-6 0,2 3 0 0,-4 2-2 15,-2 0-2-15,0 4 1 0,-6 3-2 16,3 2-1-16,-7 3-2 0,-1 1 0 0,-3 1 0 16,1 0 0-16,-6 4 2 0,-1-2-1 15,0-1-2-15,-1 1-2 0,-5-1-13 0,2-3-12 0,0-2-22 16,-2-1-30-16,3-4-33 0,-3 0-76 15,2-2-106-15,-2-1-371 0,5-1-895 0</inkml:trace>
  <inkml:trace contextRef="#ctx0" brushRef="#br0" timeOffset="563044.6077">2338 12740 1636 0,'0'0'540'0,"0"0"-223"16,0 0-49-16,0 0-102 0,0 0-51 15,0 0-28-15,-12-124-36 0,12 119-23 0,0 3-15 16,0 2-21-16,0 0-18 0,0 0-1 0,0 8-13 16,2 4-45-16,2 3-98 0,0-1-276 15,-1-5-984-15</inkml:trace>
  <inkml:trace contextRef="#ctx0" brushRef="#br0" timeOffset="565911.5346">2921 12984 1867 0,'0'0'325'0,"0"0"-111"0,0 0 16 0,0 0-27 0,0 0-36 0,0 0-17 15,0 0-26-15,0 0-22 0,0 0-24 0,0 0-26 0,0 0-16 16,0 0-17-16,-18-76-11 0,18 80-2 0,0 3-7 16,0 6 2-1,0 3 3-15,0 3-2 0,1 4 4 0,3 3 1 0,0 3 0 16,2 1 1-16,-3-1-1 0,1 4-1 0,-1-2 0 16,0 1 3-16,0 1-4 15,0 0 0-15,-2 1-4 0,1-4-5 16,0 1 4-16,-2-1 0 0,0-3 1 0,0-3-2 15,0-2-21-15,0-2-20 0,-3-3-34 16,1-2-37-16,-1-3-30 0,2-4-48 0,-1-3-71 0,1-4-126 16,1-1-265-16,0 0-753 0</inkml:trace>
  <inkml:trace contextRef="#ctx0" brushRef="#br0" timeOffset="566328.6212">2861 13278 1135 0,'0'0'380'15,"0"0"-45"-15,0 0-34 0,0 0-68 0,0 0-52 16,0 0-38-16,0 0-31 0,0 0-17 15,0 0-17-15,88-117-13 0,-67 109-12 0,3 0 3 16,2 2-4-16,0 2-4 0,2 2 3 0,0 1-14 16,1 1-8-16,-1 0-7 0,-2 7-11 15,0 1-1-15,-3 6-2 0,-3 1-1 0,-2 2 2 16,-3 4-5-16,-1 3-1 0,-5 0-1 0,0 3 1 16,-3 2-2-16,-5-2 2 15,-1 2-2-15,0-1-3 0,-2 2 4 0,-3-5-2 0,0-3 0 0,-2-3 1 16,3-3-6-16,-2-3-2 0,2-4-12 15,-2-3-18-15,0-1-9 0,1-4-21 0,-1-1-28 16,2-1-52-16,-2-7-177 0,2 1-685 16,2 1-646-16</inkml:trace>
  <inkml:trace contextRef="#ctx0" brushRef="#br0" timeOffset="566434.5496">3229 12843 1982 0,'0'0'308'0,"0"0"-82"16,0 0-55-16,0 0-49 0,0 0-38 0,0 0-33 16,0 0-30-16,0 0-21 0,0 0-15 0,0 0-5 15,0 0-26-15,0 0-48 0,0 0-114 16,0 0-311-16,60 10-996 0</inkml:trace>
  <inkml:trace contextRef="#ctx0" brushRef="#br0" timeOffset="567381.491">3731 12984 1788 0,'0'0'181'0,"0"0"-28"0,0 0-31 0,0 0 0 16,0 0-11-16,0 0-10 0,0 0-6 0,0 0-18 16,0 0-9-16,0 0-13 0,0 0-15 0,0 0-3 15,0 0 0-15,0 0 4 0,30-41 9 0,-30 41-5 16,0 0-4-16,0 0-6 0,0 0-9 16,0 0-3-16,-3 0-4 0,2 0-4 0,1 0-6 15,-1 0-1-15,-1 0-4 0,0 3 0 0,-2 1 1 16,0-1-3-16,-1 2-2 0,-1 1 0 0,0 2-6 15,0 0 8-15,0 2 0 0,-4 2 2 16,2 1 3-16,1 1-3 0,-1 2 2 0,0 1 1 16,-2 4 2-16,2-2-1 0,-2 1 0 0,0 3-1 15,3 1 1-15,-1 2 1 0,1 0-2 0,2 0 2 16,2 2-2-16,2-3-2 0,1 0 0 16,4-4-1-16,4 1-1 0,4-3 1 0,4-1 0 15,3-2 2-15,6-2-2 0,2-1-1 16,3-3-1-16,2-3 0 0,2-3-1 0,-1-2-1 0,-1-2 2 15,0 0-2-15,0-5-2 0,1-3 2 16,-5 0 0-16,0-2 1 0,-2-2 3 16,-6 2-4-16,-3-3 2 0,-2 1 2 0,-2 1 1 0,-6-2 6 15,-3 1 2-15,0-1 4 16,-4 1 2-16,0 1 0 0,0 2-1 0,-3 0-3 0,-1 2-2 16,-2 0-4-16,-3 1-1 0,0 1-4 0,-3 2-5 15,-1 1 3-15,-1 2-4 0,0 0 3 0,-3 5 0 16,2 2-2-16,-3 3 2 0,1 1-3 15,1 2-1-15,2 0 3 0,3 2-1 0,0 0 0 16,3 0 0-16,3 3 1 0,1-2-2 0,4 1-1 16,0-1 3-16,4 0-4 0,5-2 1 0,1-3-2 15,4 0-2-15,3-6 2 0,2 0-1 16,1-5 5-16,1 0 1 0,0 0-2 0,-1-5 2 16,2-3-2-16,-1-2-1 0,-1-1 4 0,-1-2 1 15,-1 0 2-15,-1-1-1 0,-3 1-1 16,-1-1-1-16,0 1 0 0,-7 1 3 0,1 0-2 15,-3-1 5-15,-3 2-2 0,1-1-2 0,-1 1 5 0,-1 2-4 16,0 0 2-16,0 4 2 0,0 0-4 16,-4 3 1-16,3 1-4 0,1 1-2 15,0 0-3-15,0 0-6 0,0 1 2 0,0 4-1 16,1 2 4-16,-1 2 4 0,0 4-3 16,3-1 3-16,2 1-2 0,2-1 2 0,4 1 1 0,2-3-4 15,4 1 2-15,2-5-1 0,2 0 2 16,4-2 1-16,2-4-3 0,3 0 1 0,1-4 0 0,2-4 0 15,-2-2 3-15,1-1 1 0,1-4 1 16,-4-3 0-16,3 1 1 0,-4-1-4 0,1-3 0 16,0-1 3-16,-7-1-3 0,-1-4 4 15,0 1 0-15,-6-1 0 16,-2 1 3-16,-4-1 0 0,-6 0 3 0,-2 1 2 0,-1 2-4 0,-1 1 0 16,-5 1-1-16,-4 4 1 0,1 3 4 15,-2 3 0-15,-3 1-1 0,1 2-4 0,-1 3-3 16,-1 2 0-16,3 4 0 0,-5 0-1 0,4 3 0 15,-5 7 0-15,5 2-2 0,-6 4-2 16,3 5 2-16,1 2-1 0,2 2 1 0,0 5 1 16,5 0-1-16,3 3-2 0,5 0 0 0,0 1-1 15,1 0-1-15,6 0 3 0,3-1 1 0,1-1-2 16,0-3 3-16,5 1-4 0,-3-5 0 16,5 1 2-16,-3 0-7 0,4-3-3 0,-1-2-14 15,1-1-25-15,0-2-26 0,4-3-52 16,-1-2-70-16,0-2-135 15,-4-4-685-15,-6-2-673 0</inkml:trace>
  <inkml:trace contextRef="#ctx0" brushRef="#br0" timeOffset="569090.5945">5252 13102 1982 0,'0'0'700'0,"0"0"-588"0,0 0-21 16,0 0-34-16,0 0-16 0,0 0 6 16,0 0 21-16,0 0 17 0,0 0-4 0,0 0-11 15,0 0-12-15,-4 127-8 0,8-91-11 0,3 4-8 16,-1 3-10-16,-1 4-9 0,1 2-2 16,-2 1-8-16,4 1 4 0,-6-5-3 0,0 2-2 15,2-7 9-15,0-2-8 0,-4-3 2 0,2-6 2 16,0-5-10-16,-2-6 10 0,0-4-5 0,0-7 1 15,0-2 6-15,0-3-3 0,0-3 14 0,-2 0 3 16,0-4 2-16,-2-5-1 0,-2-9-13 16,-3-2 0-16,-1-5-10 0,-1-4 3 0,-1-6 2 15,-1-3-3-15,0-4 12 0,-1-3-10 0,1-6 0 16,0-5 1-16,0-4-13 0,1-1 10 0,2-4-3 16,1 1 1-16,1 3 7 0,4 1-5 15,1 3 2-15,2 3-1 0,1 5-3 0,1 3 4 16,6 7-6-16,2 3 2 0,2 3-3 0,3 4-1 15,1 4 0-15,5 0-1 0,0 5 3 16,4 4-7-16,2 2 1 0,-1 6 2 0,3 6-2 16,3 1 7-16,2 1 1 0,1 7-3 0,-2 5 2 15,-1 6-2-15,-2 4 0 0,-7 6 0 0,-3 1-1 16,-2 3 0-16,-5 6-1 0,-5-3 2 16,-3 5-1-16,-3 2 4 0,-4-1 0 0,-6-1 0 15,-6-1 2-15,-3-2-3 0,-2 1 0 0,-6-2 0 16,-2-2-5-16,0-2 4 15,-2-4 0-15,4-4 0 0,1-5 7 0,6-2-5 0,3-4 0 16,5-4-1-16,6-3-3 0,2-2 0 0,3-3-1 16,4 0 1-16,7-1-2 0,6-1 5 0,9-5 2 15,5-4-1-15,7-1 9 0,4-2-9 0,1 0-1 16,3-1 4-16,-2-1-11 16,2 1 9-16,-5 0-1 0,-4 1-1 0,-2 2 7 0,-6 0-4 15,-5 4 0-15,-7 1 0 0,-4 2-5 0,-8 2 7 16,0 0-1-16,-5 2 3 0,0 0 1 15,-3 0-2-15,-3 4 1 0,-5 3-4 0,-6 4 6 16,1 3-5-16,-7 2 1 0,3 0 3 16,2 4-10-16,-3 0 6 0,5 0-1 0,-1 1-3 0,6-3 8 15,2 2-8-15,5 0 3 0,1-2-1 0,3 3-3 16,0-3 2-16,4-1-2 0,6-3 3 16,1 0 1-16,1-2 0 0,3-2-1 0,0-3-2 15,2-3 4-15,-3 0-2 0,4-4 0 0,1 0 2 16,-1 0-8-16,-1-6 5 0,1-3 0 0,2-1-1 15,0-3 7-15,-2-2-4 0,0-1 0 16,-2-3-1-16,2 1-5 0,-4-2 2 0,4-3 0 16,-5 2 2-16,0-2 2 15,-4 1 0-15,-4 1 0 0,0 3-2 0,-4 0 3 16,1 3-3-16,-2 2 1 0,0 0 3 0,-2 4-6 0,-1 1 4 0,2 3-1 16,-1 2-2-16,2 1 6 0,0 1-6 15,-1 1 0-15,-2 0-3 0,2 6-3 0,1 4 2 16,-2 2 0-16,2 4 5 0,0 1-2 0,0 1 1 15,7 4 3-15,1-3-4 0,4 2 4 0,0-2-3 16,7-1-2-16,1-2 5 0,6-2-5 16,0-4 1-16,5-4 2 0,1-3-2 0,0-3 5 15,-1 0-1-15,-1-5-1 16,-3-2 0-16,2-5-2 0,-5-1 2 16,3-4-3-16,-6-3 4 0,1 1 1 15,-1-4-2-15,-3 0 3 0,0-2-1 0,-5-1 0 0,2-5 2 0,-3 2-1 16,-1-1 1-16,-6-1-7 0,1 0 7 0,-5 0 1 0,-1 3 0 15,0 0 9-15,0 1-6 0,-2 7 3 16,-1 2 0-16,0 3 0 0,1 5 0 0,0 3-1 16,1 4 0-16,1 0-5 0,0 3-2 0,-3 0-3 15,3 6-3-15,0 5 5 0,0 7-3 0,3 4-1 16,-3 4 3-16,0 6-10 0,3 0 7 0,-1 3 0 16,4 2-2-16,-4 1 6 0,1 0-4 0,2 5 0 15,-3-3-7-15,-2-2-14 0,2 2-15 16,4-4-19-16,-3-4-16 0,0-2-12 0,2-5-20 15,-1-3-18 1,-1-5-26-16,1-4-29 0,-3-3-30 0,0-2-41 0,2-5-29 16,0-2 8-16,-1 0-16 0,-1-5 0 0,0-4 17 0,0-1 27 15,2-2 63-15,-3-2 73 0,0-3 53 16,0-1 23-16,-3-3 16 0,-2-2 17 0,-3 2 24 0,1-2 45 16,0 1 48-16,-1 0 35 0,-1 0 27 15,1 2 2-15,0 2 6 0,3-2 21 16,-2 4 14-16,6 2 11 0,1 1-30 0,0 2-44 0,8 2-46 15,1 3-39-15,3 3-14 0,7-1-3 0,2 2-3 16,3 1-5-16,6 1-4 0,7-1-8 16,-1 0-5-16,4 0-3 15,1-1-6-15,2-1-1 0,0-2-4 0,1-3-5 16,-3-1 3-16,-1-3-4 0,-2-2 0 0,-2 0 0 16,-1-1-4-16,-4-4-1 0,-4 2 0 15,-4-2 2-15,-4 1 2 0,-5-2 6 0,-3 2 4 0,-5 0-1 0,-3-1 3 16,-3 2 1-16,0-1-1 0,0 2 0 0,-5 1-3 15,0 1-3-15,-4 5-1 16,4 1 0-16,-2 2-2 0,-2 2-3 0,2 3-2 16,1 0-9-16,-2 0-2 0,0 7-2 0,-1 2-2 0,-1 4 6 15,0 3-2-15,4 5 1 0,-2 1 1 16,0 3-6-16,4 1 1 0,-2 3-1 0,4 1 2 0,-3 3 5 16,0-2-3-16,4 0 0 0,1-3-2 15,0-2-4-15,0-5 4 0,3-5-2 0,5-3 2 16,-1-3 4-16,-1-3-5 0,4-3 1 15,4-1 0-15,-1-1-1 0,1-2 3 0,3 0 1 16,2-5 0-16,-2 0-3 0,-1-2 0 0,4-1 0 16,-2-1 0-16,1-1 2 0,1 0 0 0,-5 2-1 15,4 1 1-15,0-1-5 0,-1 3 4 0,-4 1-1 16,5 3 0-16,-5 1 6 0,3 0-6 0,-4 2 2 16,2 5-4-16,-3 0 1 0,0 0 4 15,-2 3 0-15,0 0 2 0,0 2-4 0,0-2 2 16,-1 2-1-16,2-4 0 0,0 2 6 0,0-1-4 15,4-2 2-15,-2 0 0 0,1-1-6 0,1-3 4 16,-1 0 0-16,4-3 0 0,0 0 4 16,-3 0-8-16,4-1-1 0,1-4-4 0,-2-1-12 0,3-1-11 15,-2-1-30-15,1-1-42 16,2-3-59-16,0 0-128 0,-6 0-763 0,-5 4-669 16</inkml:trace>
  <inkml:trace contextRef="#ctx0" brushRef="#br0" timeOffset="570123.5519">8702 13206 2073 0,'0'0'310'0,"0"0"-28"16,0 0-84-16,0 0-39 0,0 0-29 0,0 0-18 0,0 0-19 16,0 0-14-16,0 0-8 0,0 0-6 15,0 0-7-15,0 0-6 0,0 0-9 0,-100-9-7 16,107 9-3-16,2-2 1 0,5-1-11 0,8 1-1 16,8-2-4-16,9 1-11 0,5 2 6 15,5-2-4-15,8 1 0 0,-2 1 0 0,5 0-4 16,-2-1-2-1,-2 1-2-15,0 0 1 0,-3 0-1 0,-2 0 3 16,-4 1-2-16,-3 0-1 0,-4-1 0 0,-7 1-1 0,0-2 0 0,-7 1 5 0,-5-2-4 16,-9 3 1-16,-4-3-2 0,-4 2-4 15,-4 0 7-15,0-2 0 0,-2 0 1 0,-2-2 1 16,-4-1-6-16,-5 0 0 0,-5 0-2 16,-3-3 3-16,-5 0 1 0,0-1 1 0,-5 0 0 15,-5-1-8-15,4 1 5 0,-2-2 1 0,-3 2 0 16,5-3 9-16,1 3-7 0,2 1-1 0,6 1-1 15,4 1-11-15,3 1 13 0,9 2 0 0,2 1 0 16,4 1 6-16,1 2-9 0,0 0-2 16,2 0 1-16,7 2 0 0,1 4 2 0,10 1 2 15,2 2-2-15,8 3-2 0,5 0 2 0,0 5-4 16,5-1 5-16,2 3 8 0,-2-1-8 0,-1 2 0 16,0 1-3-16,-5-3-7 0,0 2 8 15,-7-2 1-15,-3 0 2 0,-4-1 0 0,-4 0-2 16,-6-3-3-16,-3-1 1 0,-5 0 0 15,-1-2 1-15,-1 0 4 0,-3 1-2 0,-6-3-1 16,-7 2 2-16,2 1-2 0,-7 1 2 0,-5-2 3 0,2-1-4 16,-5 0 1-16,-2 0-2 0,2-1-3 0,-1-1 5 15,5 2-3-15,-2-3 3 16,3 1-1-16,2 0-3 0,0 1-3 16,7-3-6-16,4 1-11 0,3 2-18 0,6-4-24 15,2 0-37-15,1 1-51 0,8-3-69 16,4 1-179-16,3-1-778 15,-6-3-543-15</inkml:trace>
  <inkml:trace contextRef="#ctx0" brushRef="#br0" timeOffset="570656.3876">10370 13408 2452 0,'0'0'290'15,"0"0"-116"-15,0 0-36 0,0 0-30 16,0 0-26-16,0 0-13 0,0 0-12 16,0 0-5-16,0 0 0 0,0 0 0 0,0 0-2 0,0 0-7 15,0 0-9-15,0 0-7 0,10 143-7 0,-9-110-5 16,2-1-2-16,-3 3-3 0,2 1-2 16,-2 2-1-16,-5-1 0 0,1-3-1 0,-3-1-3 0,3-5 1 15,-2-5-3-15,4-5 3 0,-1-6 1 16,0-4-4-16,1-3 4 0,1-3 0 0,1-2 5 15,0 0 11-15,0-2 1 0,0-6-2 16,-1-6-4-16,1-5-8 0,0-6-5 0,0-3-1 0,0-4 2 16,2-1-3-16,4-4 1 15,0-3 1-15,3-1-4 0,1-5 4 0,6-4-4 0,-2 0 4 16,4-3 1-16,-3 2-4 0,3 1 3 0,-2 4-3 16,-1 6 0-16,1 4 4 0,-2 7 0 15,1 4 3-15,-2 6 6 0,-2 3-3 0,0 6 0 16,-1 3-2-16,-3 3-4 0,-1 1 3 0,0 3-1 15,-1 0-2-15,5 3-4 0,0 6 1 0,5 5-2 16,1 6 1-16,3 6 3 0,-1 3-3 16,3 4 2-16,-1 4-2 0,-1 2 0 0,1 1 0 15,0 1-1-15,-2 4 2 0,2-2-1 0,-4 0 0 16,1-1-2-16,-2-2-1 0,-1-4-3 16,-3 0-9-16,0-2-5 0,-1-5-16 0,-2-2-15 15,-4-3-13-15,-2-3-17 0,-2-3-14 0,0-3-8 16,-3-5-6-16,-6-2-4 0,-1-3-21 15,-2-1-12-15,-1-4-35 0,-4 0-95 0,1-3-137 16,-1-4-292-16,3 1-234 0,4 1 432 0</inkml:trace>
  <inkml:trace contextRef="#ctx0" brushRef="#br0" timeOffset="571847.6588">10557 13657 0 0,'0'0'698'0,"0"0"-44"0,0 0-166 0,0 0-101 15,0 0-69-15,0 0-56 0,0 0-56 0,0 0-56 16,0 0-48-16,0 0-35 0,0 0-17 0,0 0-5 0,0 0-1 15,14-47-4-15,29 50-11 0,7-1-3 0,5 2-10 16,6-3-4-16,4 0 0 0,1-1-9 16,0 0 2-16,0-2-2 0,-3-3-2 0,-2-2 2 15,-3-2-2-15,-1-1 1 0,-6-1 0 0,-6 2-4 16,-4-3 3-16,-6 1-1 0,-7-1 1 0,-5 0 4 16,-7-1 1-16,-5 2 2 0,-2-1 1 15,-3 1 4-15,-3 1 0 0,-2 1 1 0,-1 1 5 16,0 3-2-16,0-1 4 0,0 2-3 0,0 0-2 15,-1 3 4-15,1 0-4 0,0 0 1 16,0 1-6-16,0 0-4 0,0 0-5 0,0 0-1 16,0 0-1-16,0 0 1 0,1 0 1 0,2 1 1 15,0 0-1-15,0 1 3 0,2 1-4 0,-2-1 1 16,2 0 3-16,-1 1-5 0,0-2 6 0,0 1-4 16,-1 0-1-16,-1-1 3 0,0 1-2 0,-1-2 2 15,3 1 0-15,0 2-1 0,-2 0-2 16,3 1 0-16,0 0 2 0,1 2-2 0,2-3 3 15,-3 0 1-15,0 0-5 0,0 0 5 16,0 0-4-16,0 2 0 0,-1-3 2 0,0 1-4 0,-1-3 5 16,-1 1-2-16,2-1-2 0,-1 0 5 15,-1 1-4-15,0-1 3 0,-2 0 1 0,0 0-1 16,0 0 4-16,0 0-1 0,0 0 2 0,0 0-4 16,0 0 0-16,0 0-1 0,0 0-3 0,0 0 6 15,0 0-7-15,0 0 0 0,0 0 2 16,0 0-7-16,0 1 8 0,0-1-4 15,0 0-2-15,0 0 8 0,0 0-6 16,0 0 3-16,0 0 0 0,0 0-2 16,0 0 0-16,0 0-1 0,0 0 0 0,0 0 1 0,0 0 1 15,0 0 0-15,0 0-1 0,0 0 5 0,0 0-5 0,0 0 0 16,0 0 2-16,0 0-10 0,0 0 9 16,0 0-1-16,0 0-2 0,0 0 7 0,0 0-5 15,0 0 0-15,0 0 2 0,0 0-4 0,0 0 3 0,0 0-2 16,0 0 1-16,0 0-1 0,0 0 1 15,0 0 1-15,0 0-2 0,0 0 6 16,0 0-6-16,0 0 1 0,0 0 1 0,0 0-6 16,0 0 3-16,0 0 0 0,0 1-2 0,1 3 6 15,1 0-2-15,-1 3 2 0,1 1 0 16,0 1-2-16,0 3 2 0,1 0-4 0,0 3 2 16,-2 1-3-16,0 2 1 0,-1 1 3 15,0 3-2-15,0 1 4 0,0 1-3 16,0 2-3-16,-1 0 5 0,-2 1-10 0,1-1 10 15,-2-2-3-15,2-3-3 0,2-3 11 0,0-3-6 16,0-2-1-16,0-4 2 0,0-3-5 0,0-2 1 16,0-2 0-16,1-1 2 0,-1-1 1 0,1 0 0 0,1 0 2 15,0-4-3-15,0-2 4 16,1-3-5-16,2-4 1 0,-1-4 3 0,1-2-8 16,-3-3 7-16,2-6-2 0,2-4-3 0,-2-1 10 0,2-5-7 15,2-1 1-15,0-6 0 0,6-1-8 16,1-4 5-16,5 0-2 0,2-4 1 0,2 5 0 0,1 1 0 15,1 6 3-15,-1 1-4 0,-2 8 10 16,4 5-7-16,-6 6-2 16,-1 6 4-16,1 3-7 0,-2 4 4 0,-2 5-2 0,-3 2-1 15,-1 2 6-15,-1 1-6 0,-5 9 0 0,1 4 2 16,-4 4-12-16,-2 4 10 0,-2 7 1 0,0 0 0 0,-3 4 6 16,-5 2-3-16,-5 0 0 0,0 2-1 15,-5-4 3-15,2-2-3 0,0-3 0 0,-1-4 2 16,5-3-8-16,3-5 5 0,2-5 2 0,3-1-4 15,4-4 10-15,0 1-6 0,6-3 0 16,7-1 0-16,3 0-2 0,9-1 1 0,2 0 0 16,6-1 0-16,0 1 4 0,5 1-2 15,-1 0 2-15,-2 2-4 0,0 1 4 16,-6 2-2-16,-1 1 0 0,-5 2 1 0,-1-1-8 0,-6 2 7 16,-2 1 0-16,-3 2-1 0,-4 1 8 0,-3 0-7 15,-3 3 0-15,-1-2 0 0,-4 3-8 0,-2-2 8 16,-5 0-1-16,-1-2 0 0,-3 0 5 0,0-1-4 15,-1-1 2-15,-3-4-2 0,-1 2 0 16,2-2 1-16,-1-3-3 0,-1 0 5 16,0-3 0-16,1 1-2 0,-1-3 0 0,3 0-3 0,-1-1 1 15,5-1-1-15,-1 1-6 0,5-1-7 0,3 0-19 16,3 0-22-16,2-1-36 0,1-4-45 16,5 0-58-16,6-2-163 0,2 1-783 15,-6 2-586-15</inkml:trace>
  <inkml:trace contextRef="#ctx0" brushRef="#br0" timeOffset="572286.2532">13140 13497 1982 0,'0'0'201'0,"0"0"4"16,0 0-41-16,0 0-9 0,0 0 6 15,0 0-10-15,0 0-25 0,0 0-26 0,0 0-14 0,0 0-18 16,0 0-8-16,0 0-8 16,-126 43-9-16,115-24-3 0,0 1-6 0,1 1-2 15,-1 0-3-15,2 4-1 0,1 1-3 0,2 0-7 16,2 3-2-16,2-1-6 0,2-1-5 0,0-2 5 16,9 0-5-16,-1-1 1 0,4-2-3 0,3-2-5 15,2 0 3-15,3-8-2 0,2 2 3 0,1-4 2 16,3-3-10-16,-1-3-5 0,1-3-14 0,4-1-15 15,-3 0-7-15,0-4-17 0,1-4-19 16,-3-3-23-16,-1-3-35 0,-2-4-33 16,-2 0-74-16,0-3-173 0,-8 5-547 0,-2 5-517 0</inkml:trace>
  <inkml:trace contextRef="#ctx0" brushRef="#br0" timeOffset="572643.0367">13360 13341 699 0,'0'0'485'0,"0"0"-19"15,0 0-137-15,0 0-56 0,0 0-17 0,0 0-33 16,0 0-41-16,0 0-28 0,0 0-30 0,0 0-20 16,0 0-16-16,0 0-22 0,0 0-15 15,0 0-13-15,-87-97-8 0,101 94-3 0,3 2-5 16,6 0-4-16,0 0-4 0,6 1-2 0,2-1 2 16,4 1-4-16,0 0 0 0,-1 0-4 0,2 0-3 15,-2 0-1-15,0 0 0 0,0 0 1 0,-3 0 1 16,1 0-2-16,-2 0-1 0,-2 0-2 15,-5 0 0-15,-3 0 2 0,-3 2-1 0,-3-2 2 16,-4 0-2-16,-1 1-2 0,-4-1 0 0,1 0-1 16,-4 0-1-16,-1 0-6 0,1 0-10 15,-2 0-12-15,0 1-16 0,0 2-6 0,0-2-8 0,-3 2-10 16,1 2-18-16,-4 1-44 0,1 1-69 16,-3 0-143-16,4 0-400 0,-1-2-856 0</inkml:trace>
  <inkml:trace contextRef="#ctx0" brushRef="#br0" timeOffset="573050.9004">13347 13680 752 0,'0'0'704'16,"0"0"-434"-16,0 0-32 0,0 0-5 15,0 0-6-15,0 0 9 0,0 0-37 0,0 0-45 16,0 0-38-16,0 0-38 0,0 0-21 0,0 0-11 16,0 0-5-16,0 0-2 0,-16 7-1 0,16-7-4 15,2 0-8-15,-2 1-1 0,1-1-5 0,2 0 2 16,0 0 6-16,5 0-4 0,4 0 0 16,5 1-5-16,4-1-9 0,2 1 4 0,8 0-2 15,2 2 0-15,3-2 2 0,3 1-7 0,3-1-2 16,-2 2-1-16,1-2 0 0,1-1 1 0,-2 1 2 15,0-1-1-15,-1 0-4 0,-5 0 2 16,-3 0-1-16,-2 0 0 0,-2-2 7 0,-5 1-6 16,-5-1 2-16,-4 2-1 0,-4-1-3 0,-5 1 10 15,-4 0 4-15,0 0 3 0,0-1 5 16,0 1-12-16,-6-1-6 0,-1 0-4 0,-1-2-5 16,-2 2 4-16,-2 1 1 0,2 0-1 0,-1 0-3 15,3 0 0-15,0 0-4 0,6 0-1 0,-1 1-2 16,-1 3-22-16,4-1-19 0,0 0-30 15,0 0-49-15,2 1-44 0,2-2-101 0,-1-1-392 16,0 1-1043-16</inkml:trace>
  <inkml:trace contextRef="#ctx0" brushRef="#br0" timeOffset="574582.0008">14782 13401 0 0,'0'0'82'0,"0"0"562"0,0 0-97 0,0 0-84 0,0 0-90 0,0 0-71 16,0 0-62-16,0 0-49 16,0 0-29-16,0 0-25 0,0 0-21 0,-64-74-19 0,59 73-16 15,4 0-20-15,0 1-17 0,1 0-17 0,0 2-7 16,0 5 2-16,1 4 1 0,-1 2 10 0,0 4-2 16,0 1-2-16,1 4 2 0,5 2-5 15,-2 1-2-15,2 2-3 0,-2 2-4 16,4 1-1-16,-1-3-5 0,-2 4-3 0,3-3-3 0,1 2 1 15,-2 1-1-15,-1-2-3 0,2 1 5 16,1-1-5-16,-1-1 2 0,-3-2 0 0,3-3-8 16,-2 1 7-16,-2-5-4 0,-3-1-3 0,-1-2 12 15,1-1-14-15,-1-4 3 0,0-3-5 0,1-2-10 16,-1-2 6-16,0-3-3 0,-2-1 2 16,0 0-9-16,-4-2-4 0,4-5-6 0,-4-3-9 15,1-2 6-15,-2-2-6 0,3-1-1 0,-4-1 9 16,5 0 3-16,-2-4 9 0,2 0 3 15,3 0-4-15,-1-2 7 0,1 0-1 0,0 2 7 0,1 0 3 16,7 2-1-16,0 3 2 16,4 1-1-16,0 3 2 0,5 1 1 0,-1 4 3 0,5 1 0 15,6 1 2-15,1 2 4 0,2 1 0 16,5 1 1-16,1 0 5 0,0 2-6 16,4 3 7-16,0-2 1 0,0-1-3 0,1 0 5 15,-2-2-8-15,-4 0-1 0,-1 1 3 0,-8-1-4 0,2-4 3 16,-8-1 4-16,-3-2 4 0,-4-3 7 15,-2 1 4-15,-3-3 4 0,-5 1-2 0,-1-3 5 0,1 0-9 16,-3 2-3-16,-3-2 0 0,-2 0-8 16,-2-1 3-16,-4 0-2 0,3-1-1 0,-1 0 4 15,2 1-4-15,-2 1 1 0,2 1 2 0,4 3-5 16,-2 1 1-16,3 2-2 0,1 2-1 0,1 1 0 16,0 1 1-16,0 1-1 0,0 2-5 15,0 0 1-15,0 0-6 0,0 2-1 0,1 7 2 16,1 1-7-16,3 4 7 0,-2 2-1 0,3 3-2 15,-2 4 9-15,4 0-7 0,-5 4 1 0,3-3 2 16,-2 2-5-16,1 1 5 0,-2 1-3 16,-2-1 2-16,2 2-1 0,1 1 0 0,-4-1 3 15,1 1-3-15,-1-3 5 0,0 3-9 0,0-3-1 16,1-1 2-16,-1 0-7 0,-2-4 8 0,-2-2 1 16,3-1-2-16,0-4 4 0,1-3-5 0,1 0 3 15,-1-2 0-15,0-3-6 0,0-1 8 0,0-4-4 16,0 0-1-16,0-2 5 0,0 0-6 15,0 0 3-15,0 0-4 0,0 0-1 0,1 0-1 16,5-3-5-16,-4-2 1 0,4-2-7 0,-1-1-5 16,3-2-8-16,2 1-14 0,0-4-10 15,0 1-27-15,1-2-31 0,0-2-37 16,0 2-81-16,4-1-203 0,-5 3-748 16,-5 5-474-16</inkml:trace>
  <inkml:trace contextRef="#ctx0" brushRef="#br0" timeOffset="575147.8758">16377 13521 0 0,'0'0'198'15,"0"0"277"-15,0 0-110 0,0 0-36 16,0 0-29-16,0 0-26 0,0 0-36 0,0 0-31 0,0 0-20 15,0 0-29-15,0 0-17 0,0 0-15 0,0 0-26 16,0 0-5-16,-1-96-15 16,2 93-9-16,-1 2-5 0,1 1-15 0,3 0-9 0,-2 0-10 15,0 2-5-15,1 4-1 0,4 4 0 0,2 3 6 16,2 3-4-16,-1 5 1 0,2 2 0 0,4 2-4 16,-2 3 3-16,3 1-9 0,-3 3-2 15,1 0-2-15,0 3-13 0,-5 1 5 0,0-1-2 16,-1-1 0-16,-2 1 4 0,-3 0-4 15,-3-3 1-15,2-2-3 0,-3-1-3 0,0-2 2 0,-4-4-1 16,-3-3 4-16,0-3 1 0,-3 0-3 16,-4-4 2-16,0 0-2 0,-3-2-2 0,-3-2 5 15,-1 0 0-15,0-2 0 0,-1-3 0 16,-5-3-4-16,3-1 0 0,1 0-2 0,-3 0 3 0,1 0-1 16,0-2 1-16,5 0-3 15,1-2-2-15,4 1-2 0,3-4-5 0,3 1-6 0,1-2-9 16,5 1-21-16,2 0-23 0,1-1-35 15,-2 0-41-15,8-3-57 0,5-1-118 16,-2 1-466-16,-3 6-913 0</inkml:trace>
  <inkml:trace contextRef="#ctx0" brushRef="#br0" timeOffset="575718.2441">16505 13545 353 0,'0'0'397'0,"0"0"-49"0,0 0-64 15,0 0-15-15,0 0-26 0,0 0-29 0,0 0-26 0,0 0-23 16,0 0-27-16,0 0-23 0,0 0-15 15,0 0-10-15,0 0-9 0,-47-79-3 0,46 77-6 16,0-1-3-16,0 1-2 0,0 0-7 0,0 0-3 16,1 1-9-16,-3 1-5 0,3 0-8 15,-1 0-8-15,0 0-3 0,1 0-4 0,-2-1 0 16,1-1 3-16,-1 1-3 0,-1-1 4 0,2 2-1 16,0-1 0-16,1 1 4 0,0 0-1 15,0 0 0-15,0 0-4 0,0 0-5 0,2-2 0 16,3 0-3-16,0-1-3 0,7-2-1 0,3 2-2 15,6-1-2-15,6 1-1 0,6 0 2 16,5 0-2-16,5 0 5 0,6 2 1 16,5-2-2-16,0 3 1 0,4 0-4 0,0 2 0 0,-3-2 2 15,-2 0-1-15,-5 0 3 0,-2 0-1 0,-6 0 0 16,-5-2-2-16,-3-1-1 0,-2 1 2 0,-2-2 1 16,-6 2 2-16,-5 1-2 0,-3-2-4 15,-4 2 2-15,-5-2 0 0,-2 1 2 0,-3 1-6 16,0 1-3-16,0 0 0 0,0 0 0 15,0 0 0-15,-2-1 0 0,-4-1 0 16,3 0 0-16,-3 1 0 0,3 0 0 0,-2 0 0 16,0 1 0-16,2 0 0 0,0 0 0 0,0 0 0 0,2 0 0 15,-1 2 0-15,-1 1 0 0,0 1-12 16,2 2-31-16,1 0-18 0,-1 3-35 0,1 4-52 0,1-1-97 16,-1-3-394-16,0-1-1169 0</inkml:trace>
  <inkml:trace contextRef="#ctx0" brushRef="#br0" timeOffset="577039.797">9794 14619 0 0,'0'0'183'0,"0"0"206"0,0 0-69 16,0 0 17-16,0 0 7 0,0 0-34 0,0 0-49 16,0 0-48-16,0 0-43 0,0 0-33 0,0 0-28 0,-98-8-23 15,98 8-19-15,0 0-13 0,0 0-21 0,0 0-3 16,0 0-11-16,0 0-8 16,0 0 5-16,1 0-1 0,1 3 14 0,2-1 11 0,2 3-5 15,5-1 11-15,2 0-8 0,5-2-3 16,4 0 6-16,5-1-9 0,2 1 0 15,4-1-3-15,8-1-2 0,3 0-1 0,7-3 0 0,7 0 0 16,5-2-7-16,9-1 5 0,5 1-3 0,10-1-4 16,6-1 10-16,5 1-14 0,7 1 2 15,3 0-2-15,8 0-10 0,3-1 7 0,5 0-2 0,1 1 1 16,5-1 3-16,4 1-2 0,1 2 1 16,7-2-1-16,0 2 0 0,7-2 0 0,3 0-1 15,4 2 2-15,6-1-6 0,2-1 5 0,3 3-1 16,3 0-3-16,3 1 8 15,5 0-9-15,-2 0 2 0,1 1 0 16,3 0-8-16,0-2 7 0,4 0-3 0,0 0 2 0,6 0 11 0,-3 0-8 16,5 0 2-16,1-1-3 0,4 3-2 0,0-1 0 15,3 0 0-15,3 2 6 0,0-1-9 16,1 0 8-16,3 0-4 0,-1 1-3 0,1-1 6 16,-1 2-9-16,-2 5 4 0,0 0 1 15,-1-1-10-15,-3 5 8 0,-5-3-1 0,-5 1 0 0,-5-1 9 16,-10 2-8-16,-7 1 3 0,-9-2-3 15,-11 2 0-15,-11 0 5 0,-8-3-3 0,-16 1 3 16,-12-2-3-16,-9 0 3 0,-11-1-1 16,-14-3-3-16,-10 1 8 0,-10-1-12 0,-13-1 0 15,-9-1 0-15,-10-1 0 0,-6 1 0 0,-6-1 0 16,-3 0 0-16,0 0 0 0,0 0 0 0,0 0 0 16,0 0 0-16,0 0 0 0,-2 0 0 0,1 0 0 15,1 0 0-15,-1 0 0 0,-1 0 0 0,-2 0 0 16,1 0 0-16,0 0 0 0,-2 0 0 0,3 0 0 15,-2 0 0-15,3 0 0 0,0 0 0 16,1 0 0-16,-2-1 0 0,2-1-31 0,-1 0-51 16,0-2-60-16,-3-1-140 0,-1 1-935 0,3 1-644 15</inkml:trace>
  <inkml:trace contextRef="#ctx0" brushRef="#br0" timeOffset="844814.4102">5585 8565 0 0,'0'0'0'16,"0"0"0"-16,0 0 0 0,0 0 0 0,0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5:34:55.47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865 947 0 0,'0'0'0'0,"0"0"0"0,0 0 185 0,0 0 160 15,0 0-60-15,0 0-49 0,0 0-23 16,0 0-38-16,0 0-31 0,0 0-5 0,0 0-22 15,0 0-17-15,-60-68-18 0,52 66-26 0,-2 1 0 16,-1 1-6-16,0 0 4 0,-2-2-6 0,3 2-9 16,3 2 9-16,-2 0-20 0,1 0 20 0,4 1 2 15,-12 3-24-15,10-3 12 16,-2 0-20-16,-8 7-6 0,9-5 3 0,-9 4-8 0,4 2 4 16,0-3-6-16,1 2-5 0,-4 2 1 0,4-1-7 15,1 1 8-15,-2 0 1 0,2 1 3 16,1 1 3-16,1-2-5 0,4 2 8 15,2 0 1-15,-1-2 0 0,3 1 12 0,5 2-1 16,8 2 6-16,6 3-25 0,10-1-2 0,3-1 1 0,7-2-9 16,-3 0 27-16,2-3-8 0,0-1-9 15,-6-1 3-15,-2-2-3 0,-7 0 2 0,2-2-1 16,-9 2-1-16,2 0-3 0,-6-2-2 0,-2 1 2 0,-2-2-3 16,-5 0 3-1,-2 0 3-15,-1 1-1 0,3 0 10 0,-9 0 0 16,-1 1 2-16,-1 0 3 0,-5 1-6 0,-1-1 3 15,-4 2-2-15,-1-2-3 16,-2 2 3-16,0-3-8 0,-1-1 5 0,1 2-2 0,3-4 0 0,-1-1 22 16,9 1-5-16,-2-3 1 0,0 0-7 15,0 0-19-15,0 0-7 0,-2-1-8 0,2 1-11 0,5-1-36 0,-5 0-81 16,7 0-197-16,-2 0-270 16,-2-1-494-16,9 1 272 0</inkml:trace>
  <inkml:trace contextRef="#ctx0" brushRef="#br0" timeOffset="239.5531">1103 949 1034 0,'0'0'503'0,"0"0"-128"0,0 0-153 0,0 0 24 16,0 0-17-16,0 0-31 0,0 0-54 0,0 0-57 16,0 0-50-16,0 0-30 0,0 0-9 0,0 0-14 15,0 0 13-15,0 0-6 0,9-19 13 0,-10 30 10 16,0 5-6-16,0 1 7 0,0 5-5 0,-2 4 0 15,2 0 2-15,0 3-5 0,1 1 6 0,0 2 2 16,0-2 1-16,0 2 5 0,0-2-3 16,1 1-2-1,3-3-2-15,-1-1-5 0,-1 0-10 0,3-4-16 0,-2-1-24 16,1-2-41-16,1-2-48 0,-3-3-64 0,-1 1-104 16,0-2-165-16,-1-5-497 0,1-3-108 0</inkml:trace>
  <inkml:trace contextRef="#ctx0" brushRef="#br0" timeOffset="1100.8312">857 1251 0 0,'0'0'203'0,"0"0"208"16,0 0-143-16,0 0-41 0,0 0-25 0,0 0-34 15,0 0-25-15,0 0-34 0,0 0-20 16,0 0-7-16,134-43-18 0,-104 37-4 0,1 1-9 16,4-3-5-16,-1 1-3 0,-2 1-15 15,5-2-2-15,-4 2-6 0,-1-3 7 0,-3 2 0 0,0 1-1 16,-7-1 1-16,1 1-2 0,-3-1 0 16,-3 1 6-16,-4 2 13 0,-4 1 23 15,-1 1 8-15,-6-1 8 0,0 2-15 0,-2 1-24 16,0 0-9-16,0 0-10 0,-1 0-4 0,-3 5-9 0,-3-1 0 15,-3 2-10-15,0 0 1 0,-1 2 9 16,1 1-15-16,-1 0 1 0,2 1 2 0,0 0-13 16,6 0 15-16,2 1-2 0,1-1 5 0,2 0 11 15,7 1-8 1,8-1 6-16,8 1-9 0,7-3-3 0,6-2 5 16,-3-5-3-16,0-1 5 0,-6-3 2 0,-7-3-1 0,-3 0 2 15,-3-1-2-15,2-3 2 0,0-1-7 16,1-3-2-16,1-1 6 15,1-4-8-15,-3 0 10 0,2-3-6 16,-1 0-5-16,-1-3 6 0,-1 0-10 0,-4-1 4 0,2-3 9 0,-5 3-6 0,-4 0 4 0,0 0 1 16,-5 2-1-16,-1 2 6 0,-1 2-1 0,-5 1 4 15,-2 2-4-15,2 3 4 0,-1 3 9 0,-3 2 1 16,4 2 1-16,1 2-11 0,0 3-12 16,2 2-8-16,0 1-9 0,-1 6 8 15,1 5-1-15,1 3 6 16,0 5 8-16,-3 5-7 0,3 5 9 0,1 6-7 0,-1 3 1 0,-3 16 3 15,3 17-2-15,-2 7 3 0,-1 5-2 16,3-12-1-16,1-11-3 0,1-12-4 0,1-9 2 16,5-7-2-16,0-6 3 0,3-6-3 0,-1-5-4 15,-2-4 1-15,1-6-7 0,-4-1 3 0,0-3 1 16,-3-1 5-16,1-1 13 0,-1 0 9 0,0-5-7 0,0-4-3 16,0-6-8-16,0-1-4 0,-2-3 4 15,-3-4 2-15,-2-1-1 16,1-5-3-16,-1-2 1 0,2-2-5 0,-2-2 3 0,1 1-5 0,3 5-2 15,2 1 6-15,1 4-13 16,0-2 6-16,1-1-2 0,6-2-3 0,2 0 9 16,1-1-7-16,4 1-1 0,2 3-1 0,3 2 3 0,1 3 8 15,3 4 4-15,1 2 3 0,0 6-3 16,1 2-2-16,0 2 4 0,2 4-6 0,-3 1 6 0,3 4 3 16,-6 5-8-16,3 3 7 0,-4 1-8 15,-3 5 5-15,-3 2 6 0,-7 2-2 16,0 2 6-16,-7 1-9 0,0 1 1 0,-12 5 4 15,-9 5-2-15,-5-1 8 0,-4-1-4 0,3-6-2 0,1-4-4 16,-2-5-2-16,3-1 0 0,-3-1-13 0,0-3-18 16,2-2-50-16,-4-1-104 0,1-2-235 15,7-3-722-15,6-3-241 16</inkml:trace>
  <inkml:trace contextRef="#ctx0" brushRef="#br0" timeOffset="1589.4978">184 1995 838 0,'0'0'318'0,"0"0"-47"0,0 0-14 0,0 0 41 0,0 0-2 0,0 0-47 0,0 0-58 0,0 0-52 16,0 0-35-16,0 0-32 0,0 0-25 15,0 0-8-15,0 0-13 0,-49 3-2 0,49-3-4 16,0 0-7-16,0 0-7 0,0 0-6 0,0 0-8 16,0 0 14-16,0 0 15 0,0 0 7 0,0 0 6 15,2 1-7-15,8-1-7 0,10 0 3 16,6 0 10-16,-1-3-4 0,18-4 2 15,14-1 1-15,16-4-54 0,19-3-2 0,9-2 0 16,11-3-5-16,-1-1 51 0,4 0-2 16,20-6-1-16,12 1-14 0,5-4-6 0,-9 2 4 15,-32 6 0-15,-19 3 13 16,-13 4 4-16,-9-1-2 0,-8 5-6 0,-9 2-1 16,-7 1 1-16,-11 2-4 0,-8 1 0 0,-10 1 0 0,-9 3-3 0,-2 1 9 0,-6 0 8 15,0 0 2-15,0 0 1 0,-4 0-6 0,0 0-10 16,-2 0-2-16,-7 0-4 0,1 1-2 15,-5 1 3-15,3-1-1 0,2-1 1 0,3 0 0 16,3 0-2-16,4 0-8 16,2 0-5-16,0 0-11 15,0-1-28-15,0-2-39 0,0-4-43 0,0 1-100 0,0 1-354 16,0 0-1084-16</inkml:trace>
  <inkml:trace contextRef="#ctx0" brushRef="#br0" timeOffset="2101.8535">2314 953 1832 0,'0'0'230'0,"0"0"-1"0,0 0-40 0,0 0-19 0,0 0-20 16,0 0-34-16,0 0-21 0,0 0-34 0,0 0-37 15,0 0-21-15,0 0 1 0,0 0 0 0,0 0-1 16,110-82-3-16,-93 84-4 0,-3 5 3 16,2 3 0-16,-2 2 0 0,1 3 4 0,-3 6 1 15,-2 1 1-15,-4 2 6 0,-2 5 2 0,-4 2 4 16,-7 10 3-16,-10 8-1 0,-7 2-11 16,-6 0-5-16,2-13 2 15,-2-5 5-15,3-9 7 0,-1-2 6 16,2-4-4-16,3-5-7 15,5-1 1-15,4-4-6 0,8-2-3 0,2-4 1 0,4-1-4 0,0-1-2 16,3 0 4-16,4 0 7 0,10 0 13 0,6 1 9 16,6-3-6-16,5-5-7 0,6 1-9 0,1 2-6 15,2-2 5-15,-4-1 0 0,1 2 0 0,0 0 4 16,-2 0-5-16,-6 1-4 0,-1 0 0 16,-7 1-5-16,-3 0 5 0,-4 1 3 0,-7 1-4 0,0 1 3 0,-4 0-2 15,-4 0 3-15,-2 0 7 0,0 0 2 0,0 0 1 16,0 0-3-16,0 0-1 0,0 0-4 0,0 0 2 15,-1 0 2-15,0 0 0 0,1 0 2 16,-2 0-7-16,2 0-7 0,0 0 0 0,0 0 1 0,-1 0-1 16,1 0-8-16,0 0-22 15,-2-1-31-15,1-1-52 0,-6 1-91 0,2 1-241 0,-1 0-815 16,3 0-309-16</inkml:trace>
  <inkml:trace contextRef="#ctx0" brushRef="#br0" timeOffset="2546.9187">3581 894 1193 0,'0'0'1012'16,"0"0"-796"-16,0 0 14 0,0 0-33 0,0 0-39 15,0 0-24-15,0 0-47 0,0 0-41 16,0 0-10-16,0 0-40 0,0 0 3 15,0 0 7-15,0 0-3 0,0 0 16 0,8-2 1 0,-8 23 0 16,1 0-11-16,0 7 6 0,-1 1-2 0,0 4-9 16,0 12 17-16,1 7-14 0,-2 4 0 0,0-2 4 15,1-11-8-15,0-7 5 0,0-8-2 16,2-3-10-16,1-3-20 0,-2-3-32 16,-1-3-46-16,0-3-43 0,0-4-58 15,-5-2-93-15,-1-4-288 16,2-2-667-16</inkml:trace>
  <inkml:trace contextRef="#ctx0" brushRef="#br0" timeOffset="2841.1293">3315 839 1512 0,'0'0'388'0,"0"0"-42"0,0 0-120 0,0 0-86 0,0 0-49 0,0 0-23 0,0 0-19 0,0 0-10 0,0 0-12 16,126-16-6-16,-91 25 8 0,1 3-8 15,4 2 7-15,-1 4-13 0,0 0-8 0,0 2 5 0,-2 3-10 16,1-1 14-16,-4 0-1 0,-4 3-5 16,0-1-5-16,-4-1-2 15,-3 0 1-15,-2 1 7 16,-4 2-1-16,-3 0 8 0,-5 0-2 0,-9 1 4 0,-2-6 16 0,-11-5 0 16,-8 1 14-16,-4-2-2 0,-5-1-9 15,-1 0-6-15,-4-2-11 0,-2 0-4 0,-1-4 2 16,-2 0-6-16,-1-1-4 0,4-1-2 15,-1-2 1-15,2 0-5 0,8-3 0 0,2-1 2 0,5 0-6 0,7 0-6 16,0-2-11-16,6-2-17 0,4-2-34 0,1-2-42 16,3-3-102-16,0-3-303 0,2 2-657 15,1 1-200-15</inkml:trace>
  <inkml:trace contextRef="#ctx0" brushRef="#br0" timeOffset="3464.5335">4091 944 705 0,'0'0'460'0,"0"0"-74"16,0 0-92-16,0 0-44 0,122 1-60 0,-92 1-49 16,1 4-35-16,-1 3-34 15,-2-1-21-15,-3 5-16 0,0 1-9 0,-2 4 32 0,-4 1-1 16,-4 2-1-16,0 9-7 0,-6 6-37 0,-6 3-3 16,-2 2-4-16,-10-5 2 0,-4-5 4 15,-4-5 3-15,2-6 2 0,-2-1 1 0,1-6-5 0,-1-1-3 16,0-4-5-16,3-3-7 0,-2-2-3 0,2-1-1 15,2-2 5-15,5 0 3 0,3-5 0 16,4-6-17-16,1-2-11 0,8-1-7 0,6-5-2 16,3-1 13-16,4 0 4 0,-1 3 2 15,1-1 14-15,2 2-1 16,2-1 4-16,3-1 5 0,5-2-11 0,3-1 9 0,2-2-3 0,3 1 2 16,-4 0 9-16,2 0 4 15,0 2 10-15,-5 2 5 0,-1 1 1 16,-4 4 0-16,-2 1-5 0,-7 3 4 0,-2 2 7 15,-5 2 0-15,-5 0 4 0,-1 2-11 0,-6 2-11 0,0 1-21 16,-2 0-8-16,0 0 12 0,-4 6 1 0,-5 2 20 0,-2 1-2 16,-5 4-10-16,1 3 1 0,-6 3-7 0,-2 2 6 15,-2 2-2-15,-3 10-9 0,-2 7 0 16,-1 2-6-16,8-1 0 0,10-8 1 0,7-7 7 16,6-8-3-1,4-2-4-15,5-6 5 0,3-1-7 0,0-2 6 0,0-3 5 16,2-4-4-16,2 0 4 0,0-3 0 0,0-5 0 15,2-2 3-15,2-1-2 16,0-4 3-16,-4-3-1 0,0 3 3 0,-2 0-3 0,-4 3 7 16,-2-1 2-16,1 0-8 0,0-1 11 0,1-3-11 0,0 2-3 0,-1-3 7 15,-2 0-7-15,1-1 5 0,-1 3 8 0,-5 0-9 16,2 3 8-16,-1 2-4 0,-3 1-3 16,1 3 10-16,-1 2 2 0,0 1 4 0,0 0-2 15,0 3-3-15,0 0-20 0,0 1-9 16,0 0-6-16,0 1-3 0,-3 4 9 0,2 2 11 0,-3 4-3 15,2 3 6-15,1 2-7 0,-2 6-2 0,2 9 9 16,1 4-17-16,0 2-12 0,4-3-34 16,2-5-38-16,5-3-30 0,3-2-61 0,1-6-55 15,6-2-129-15,1-4-222 0,-4-5-497 16,-6-5 296-16</inkml:trace>
  <inkml:trace contextRef="#ctx0" brushRef="#br0" timeOffset="4237.3352">5363 1198 622 0,'0'0'416'0,"0"0"-70"0,0 0 32 15,0 0 10-15,0 0-69 0,0 0-74 16,0 0-50-16,0 0-39 0,54-122-30 0,-54 114-31 16,0 2-7-16,0 1-19 0,-5 1-20 0,3 2-7 15,-5 0-26-15,3 2-7 0,-3 0-1 0,2 0-10 16,-1 4 10-16,-3 5-7 0,3 0-2 0,0 4 1 16,-2 5-3-16,2 7 7 0,1 1-10 15,5 3 3-15,0-5-6 0,10-3-2 16,0-3 4-16,2-1-14 0,6-5 7 15,1-1 0-15,-1-1 6 0,5-4 12 16,-2-4-10-16,-1-2-1 0,1 0 1 16,-2-2-8-16,-2-4 11 0,0-4 0 0,0-1 0 0,-1 1 7 15,-1-1-6-15,-1 0 4 0,-2 0-1 0,-2 2-1 16,-2 1 9-16,-1 1-5 0,-1-1 8 16,-1-2-8-16,3-2 0 0,-4 0 4 0,3-1-5 0,-4 1 11 0,1-2-12 0,-1 1 1 15,-2 1 4-15,0 2 1 16,0 1 11-16,-1 1 2 0,0 2-5 0,0 1 2 15,0 4-5-15,0-2-4 0,0 3-6 0,-1 0-6 16,0 0-3-16,0 0-3 0,-2 6 6 0,0 0-1 16,1 3 6-16,1 1 3 0,0 3-3 15,1 3 4-15,0 4-8 0,6 3-7 16,9-1 0-16,0-1-4 0,6-6 5 0,0-5 4 0,3-4 0 16,5-3 10-16,-2-3-12 0,4 0 3 15,-3 0 2-15,3-5-7 0,-5-3 9 16,-4 1 0-16,-4-2 8 0,-4 2-2 0,3-2 3 0,1-3-1 0,-2-2-9 15,3-1 5-15,0-3-5 0,0-2 2 0,-1 0 3 16,-4-2-3-16,-1-2 6 0,-4 1-4 16,-1-3-3-16,-5 2 3 0,-3 0-6 15,0-1 3-15,-7 5 0 0,-5-1 1 0,-2 4-5 0,-7 2 1 16,0 2-2-16,-7 3-7 16,-1 2 10-16,-1 3 4 0,0 3-2 15,1 1 9-15,3 1-10 0,-1 2-8 0,6 4 5 0,4 2-3 0,3-1 8 16,4 3-2-16,7 0 0 0,2 3 3 0,1 0-2 15,10 0 4-15,5 2 6 0,9-1 0 16,4 0 3-16,9 0-7 16,4 0-5-16,5-2-2 0,1-2-3 0,7-1 10 15,1-2-2-15,-3-1 4 0,3-3-3 0,-3 1-4 0,-4-3 2 16,-1-1-7-16,-6 1 9 0,-4-1-3 0,-5 0-2 16,-8 0 7-16,-2-1-4 0,-4 0 13 0,-7-1 11 0,-3 1 0 15,-5 1 8-15,0 0-8 0,-3 0-3 16,0 0-6-16,0-1-4 0,0 1-1 15,-3-1-5-15,1 0 2 0,-1 1-13 0,-2-1-2 0,1-1-4 16,-1 1-3-16,2 0 11 0,1 0 9 16,-2 0-5-16,1 1 4 0,2 0-8 0,0-1-15 15,1 1-17-15,-1 0-42 0,0 0-43 0,-4 0-88 16,3 0-268-16,2 0-867 0</inkml:trace>
  <inkml:trace contextRef="#ctx0" brushRef="#br0" timeOffset="5976.215">7201 944 0 0,'0'0'203'0,"0"0"289"0,0 0-95 0,0 0-5 0,0 0-42 0,0 0-59 0,0 0-59 0,0 0-50 16,0 0-53-16,0 0-21 0,0 0-23 0,0 0-12 16,0 0 6-16,67-121-27 0,-45 111-4 0,1 2-17 15,4 3-12 1,2 0 4-16,-2 4-15 0,2 1-1 0,0 0-3 0,0 5-7 16,-1 5 7-16,-3 1 3 0,3 4-1 0,-6 2-1 15,5 1-3-15,-4 4 0 0,-2 0-2 16,-1 1 8-16,0 2 1 0,-4-2-1 15,-3 2 7-15,-3 0-8 0,-6 2 9 0,2-2-4 16,-6-3-8-16,0 2 10 0,-10 1-12 0,-6-1-2 16,-5 0 0-16,-1-6-4 0,-3-3 5 0,2-7 2 0,3-3 2 15,-1-1-4-15,5-4-1 0,-2-1 0 0,6-1-1 16,1-4 1-16,3 1-3 0,1-2-3 16,6-1 4-16,1 0-14 0,0-4 0 0,7 0 2 15,3-3-6-15,2-3 9 0,7-2-1 0,1-1-6 16,4-1 6-16,6-1 0 15,3 1 8-15,5-1 3 0,2 1-2 16,0 2 2-16,1-1-3 0,0 1 3 0,0 2 2 16,-3 0 5-16,-5 1-1 0,3 1 3 15,-9 1 6-15,0 3-5 0,-5 1 8 0,-5 2 5 16,-3 1 2-16,-4 1 3 0,-1 2 2 0,-1 0 1 0,-5 1 0 0,-1 1-4 16,-1 0 0-16,-1 2-7 0,0-1-3 0,0 0-3 0,0 2-3 15,0 0-2-15,0-1-6 0,0 0 7 0,-1 0-4 16,0-1 0-16,0 2-1 0,1 0-9 15,-1 0 3-15,0 0-6 0,-1 0 6 0,-2 4 5 16,1 2-6-16,-1 2 7 0,-2 3-4 0,-1 2 0 16,3 3 6-16,-3 2 1 0,2 2-2 15,0 2-2-15,3 0-4 0,2 0 1 16,0 1 2-16,1-3-3 0,6 2 3 0,2-2 0 16,3-2-1-16,0-3 4 0,6-1-1 15,3-4 3-15,-1-2 6 0,2-2-2 0,4-3 0 0,-1-3-8 16,1 0-2-16,-2-5 0 0,0-3 5 0,1 0 4 15,-2-5-4-15,-3-2 2 0,0-2-6 0,0 1 0 16,-6-2-5-16,4-3 10 0,-2 1-3 16,-2-1 0-16,2-1 3 0,-2 0-14 15,-2 3 5-15,4-1-2 0,-3 2-1 16,-1 1 7-16,5 2-10 0,-4 4 4 0,3 3-4 0,-3 1-3 0,4 3 6 16,-4 1-3-16,0 3 3 0,2 0-1 15,-1 3-1-15,2 4 0 0,-1 3 3 0,1 2 1 0,-1 0 8 16,1 4-3-16,-3 2 0 0,3 1-1 15,-5 3-7-15,0-1 11 0,-3 3 0 0,-3 0 0 16,0 0 1-16,-3 0-9 0,-2-1 5 0,0 0-3 16,0-1 7-16,-2-3 0 0,-4 0-4 15,-1-1 1-15,2-4-10 0,-2-1 5 16,1-2 0-16,-1-2-1 0,0-1 14 0,3-2-14 0,-1-2 6 0,4-2-5 16,0-1-3-16,1-1 1 15,1 0-2-15,8-3 4 0,0-4-7 0,4-1 3 0,4-4-3 16,3-1 1-16,3-1 5 0,3-3 8 0,-1 0-1 15,4-3-4-15,2 1-5 0,1 1-4 16,2-3-4-16,-1 1 8 0,-1 1 6 0,0-1-2 16,-2 3 7-16,0 1-7 15,-6 3 8-15,-3 2 4 0,-5 2 2 16,-2 2 5-16,-6 1-3 0,0 1-9 0,-1 3-1 0,-5 0-3 0,-1 2 0 16,-1-1 5-16,0 1 1 0,0 0-7 0,0 0-10 15,0 0-6-15,0 0-9 0,0 1 10 16,0 1 5-16,-1 1 8 0,0 1 11 0,-2 2-6 15,-1-1 1-15,3 0 1 0,-1 1-2 16,0-2 4-16,-2 0-6 0,3-2 0 0,-1 2-7 0,0-3 2 16,1 1 12-16,-1-2-6 0,0 1 14 15,2-1 1-15,-1 0 0 16,1 0 7-16,0 0-2 0,0 0-2 0,0 0-1 0,-1-2-12 16,0-2-4-16,1 0-7 0,-1-1-2 15,0 0 9-15,1 0 3 0,-2-1 4 0,2 1-7 16,0-1-5-16,0 1-1 0,0 0-4 0,0 0 10 0,0 0 4 15,0 2-5-15,0-1 3 0,0 1-12 0,0 0 1 16,0 0 0-16,0 0 2 0,0 2 10 0,0 0-5 16,0 0 3-16,0-1-1 0,-3 2-6 15,2-1 6-15,1 1-5 0,-1 0 3 0,1 0-6 16,-2 0-4-16,0 0 1 0,-4 1-2 0,3 2 9 0,-5 2 5 16,-2-1 4-16,0 3-3 0,-2 3-8 15,-2-2 2-15,1 3-2 0,0 1 9 0,2 1-2 16,0 1-3-16,-2 1 4 0,5-1-11 15,1 2 5-15,0-1 3 0,4 0 1 0,3 0 2 0,0 0-1 16,1 0-8-16,9-3-8 0,0 1 5 16,3-1 6-16,3-3 6 0,3-2 7 0,2-2-5 15,2-2-5-15,3-2-3 0,-1 1-6 16,2-2 9-16,-4-3-1 0,5-3 0 0,-5 1 12 16,-1-5-14-16,-3 0 1 15,1 0 7-15,-3-2-13 0,-4 0 17 0,-3 0-6 0,1-1-2 0,-4 0 1 16,-4-2-6-16,0 0 8 0,-3-1-3 0,0 1 3 15,-6-2-8-15,-3 1-7 0,-4 0 4 16,-2 1 3-16,-5 1-5 0,-2-1 5 0,0 4-4 16,-6 1-8-16,-1 2 10 0,-1 2-6 0,3-1 0 15,-2 6-19-15,2 1-34 0,6 0-63 0,2 4-95 16,5 3-263-16,5 1-797 0,3-3-342 0</inkml:trace>
  <inkml:trace contextRef="#ctx0" brushRef="#br0" timeOffset="7272.5297">9762 763 455 0,'0'0'806'0,"0"0"-326"0,0 0-114 0,0 0-26 16,0 0-92-16,0 0-80 16,0 0-72-16,0 0-46 0,0 0-23 0,0 0-19 0,0 0-13 15,0 0 1-15,0 0 5 16,0 0 8-16,-6 14 24 0,1 0 12 16,2 3-6-16,-4 3 7 0,4 5-14 0,-4-1-16 0,6 2-3 15,-2-1-2-15,2-1-7 0,1-2-2 16,0-1 6-16,3-1-4 0,5-2 6 0,1-3 11 15,4-1 2-15,-1-2 2 0,7-4-8 16,-1-3-5-16,2-1-2 0,1-4 1 0,2 0 3 16,-3-4 2-16,1-7-5 0,0-2-2 0,-1-1 1 15,0-3-1-15,-1-1-4 0,-2-4-2 0,-2 0 5 16,-2-1-9-16,0 0 6 0,-2 2 6 0,-4 1-2 16,-1-1 13-16,-2 3-4 0,-1 1-8 0,-4 3-9 15,1 4-5-15,0 1-1 0,0 2 5 0,-3 3 3 16,0 1-5-16,1 2 3 0,-2 1-6 15,0 1-10-15,0 5 8 0,-3 2 2 0,1 3 3 16,1 2 8-16,-2 2-7 0,4 1-6 0,-1 2 4 16,1 2 3-16,3 1 9 0,2-2-7 0,2 1 1 15,3-1 2-15,2-2-12 0,5-1 15 0,-1-1-7 16,4-3 3-16,-2-1 1 0,5-4-8 16,0-3 5-16,0-3-5 0,1-1 7 0,3 0 9 15,-3-1-8-15,1-6 6 0,-1-1-9 0,0-2-10 16,-1 0 8-16,-1-2-3 0,-3-2 6 15,2 0 0-15,-1 0 4 0,-3-1-7 0,2-1-3 16,-2 2 3-16,0-1-9 0,0 1 13 0,-4 1-3 16,-1 3-3-16,-2 2 6 0,0 1-10 15,-3 4-3-15,-1-1 1 0,-1 4-17 16,-1 0 4-16,1 0-4 0,0 2 1 0,2 3 13 0,0 2 5 16,2 2 11-1,-1 1 3-15,3 3 4 0,0 1-9 16,2 0-1-16,0 0-1 0,0 2-4 0,3-2 9 0,2-1-1 0,0 0-3 15,3-3 4-15,3 1-12 0,-1-3 0 0,0-1-2 0,2-3-6 0,-1 0 4 16,-1-2-1-16,3-2-4 0,-2 0 7 16,-1-3 2-16,-2-3 4 0,2-2 5 15,-3 0 0-15,0-2-2 0,-3 2-3 0,-1-2 5 0,-1-1-5 16,-2 0 9-16,-1 0-2 0,2-1-4 0,-5 1 6 16,0 2-16-16,1 0 7 15,0 2 0-15,-4 1 0 0,3 0 5 0,-3 1-5 0,0 2 1 0,1 0-1 16,-2 1-1-16,2 1 6 0,-2 1-8 15,2 0 5-15,0 0-10 0,-2 0-6 16,3 1 8-16,0 4-6 0,1 2 16 0,3 1 1 0,0 0-3 16,0 3 4-16,1 0-8 0,1 1 4 15,2 1 6-15,1 0-4 0,2 0 11 0,1-1-12 16,4-2-7-16,-1-1 3 0,3 0-5 0,2-4 11 16,1 0 0-16,0-4 0 0,1-1-4 0,-1 0-17 15,0 0 3-15,0-3-4 0,-1-3 8 16,-1-1 13-16,-2-1-6 0,0 0 8 15,-1-2-4-15,0 1 0 0,-2-1 11 0,1-1-3 0,-3 1 1 16,0-1-4-16,-1-1-5 0,-2 1 0 16,-2-1 6-16,0 2 5 0,-3-1 0 15,-1 1 2-15,-2 1-3 0,-1 0-2 0,0 1 10 16,-2 1-2-16,-2 0 11 0,-1 1 4 16,0 1-9-16,0 1 8 0,0 0-13 0,0 2-4 0,-1 0 7 0,-5 0-10 15,2 0 4-15,-2 1-7 0,-1 1-8 16,-2 0 1-16,-3 4-1 0,-2 1 7 15,-2 5-2-15,-1 1 5 0,-2 3-4 0,-1 3-6 0,1-1 7 16,2 5-10-16,2 0 11 16,3 1-1-16,2 1-6 0,5-2 10 0,3 0-13 0,4 1 6 15,3-1 4-15,5-1-1 0,7-2 8 16,4 0-2-16,2-2-5 0,5-2 0 0,3 0-7 16,2-4 4-16,4 0-9 0,-2-4-7 15,2-1-19-15,-3 0-39 0,0-4-32 0,-1-1-68 16,-3 0-182-16,-7 0-871 0,-8-1-510 0</inkml:trace>
  <inkml:trace contextRef="#ctx0" brushRef="#br0" timeOffset="11157.0444">956 2827 557 0,'0'0'367'0,"0"0"18"0,0 0-69 0,0 0-48 0,0 0-38 16,0 0-57-16,0 0-17 0,0 0-23 16,0 0-26-16,0 0-22 0,0 0-12 0,0 0-17 15,-130-86-20-15,111 83-11 0,7 2-12 0,-5 1-6 16,7 0 32-16,-4 0 2 0,2 1 0 15,-5 5 1-15,-2-1-30 0,-1 2-8 0,2 3-3 0,-5 2-7 16,-6 8 0-16,7-4 1 0,-9 7-2 16,8-1 1-16,-4 2-3 31,5 3 1-31,-4 1 1 0,5 0 2 0,4 1 0 0,-1 1 0 16,6-2-3-16,4 1 5 0,1-2 10 0,5-8 8 0,2 3 8 15,7-6 4-15,10 2-3 0,17 1-5 0,9-10-30 0,12-4-15 0,5-9-2 16,5-13 1-16,-4-7 27 0,-5-2 10 15,-4-3-4-15,-3-1-4 0,-8-2 0 0,-1 2-1 0,-4-4 2 0,-5 0 3 16,-5 0-2-16,0-1 1 0,-5 0-1 0,-7 1 1 16,1 0 0-16,-7 0 4 0,-3 4 1 15,-4 2-1-15,-1 2-1 0,-2 4-4 0,-6 2 6 16,-3 3 9-16,1 4 4 0,0 4 1 0,-4 1-7 16,-2 7-12-16,1 1-5 0,-2 0-2 15,-2 6-1-15,0 6-3 0,-1 6 1 16,0 2 2-16,1 6 1 0,-2 3 5 15,6 4 1-15,-1 1-1 0,4 2-3 0,3 1-1 0,7-1-2 0,2 0-1 16,1-1 2-16,11-4 0 0,6-3 1 16,2-4 4-16,9-4 0 0,2-2-2 0,2-5 3 15,6-5-1-15,0-3 1 0,2-5 5 0,-1 0-3 16,0-4 0-16,-2-4-1 0,-2-3-3 16,-5-2 2-16,6-5-11 0,-4-1 3 0,-2-5 0 0,-3 3-2 15,-12 3 9-15,-7 3 4 0,-3 3 2 16,-5 0 0-16,-1 3 2 0,-1-2-5 15,-6 4-2-15,3 2-5 0,-4 1-1 0,-1 3 4 16,-1 0-1-16,-2 0-1 0,-3 1-3 0,-4 5-6 0,1 2 1 16,-4 3 0-16,1 1 2 0,2 5-1 15,-1 0-2-15,4 3 2 0,6 1-4 0,7 1 3 16,3 0-2-16,1 0-1 0,10 0 4 0,10-4 0 16,16 1 1-16,11-5-7 0,10-7-2 15,6-5-11-15,-7-6-2 0,-10-7 6 16,-5-4 0-16,-4 0 6 0,-5-3 2 0,-1-1 4 0,-4-2 5 15,-3-1 5-15,-3-2 3 0,-1 0 1 0,-4-3 1 16,-6-1 1-16,-2 0 2 0,-1-1 3 0,-2-2 0 16,-3 0 0-16,-2 0-3 0,-1-1-1 15,0 4-1-15,-7 3 12 0,-1 4 4 0,1 3 1 0,-1 6 7 16,0 3-3-16,1 5 2 0,1 1 1 16,2 4-10-16,0 0-15 0,2 2-7 15,-5 8-5-15,1 4 0 0,-3 7 5 16,1 5 1-16,0 5 1 0,4 2 2 0,1 5-2 0,0 3 0 0,2 4-2 15,0 5-1-15,-1 3-1 0,-3 2 4 16,3 3 0-16,-1 1 1 0,-3 0 1 16,1-3-1-16,-1-3-1 0,2-10-2 0,-1-5 0 15,3-11-2-15,2-8 1 0,0-6 0 0,-1-5 2 16,0-3 1-16,1-3 5 0,-1-2 10 16,0 0 9-16,-1-6-4 0,-1-3-6 0,1-4-10 0,-5-5-8 15,5-2 3-15,-4-3 2 16,2-1-1-16,2-3 1 0,1-1-4 0,0-2-1 0,1-4 1 15,0-2-3-15,-2-1 3 0,6 0-1 0,0 1-2 16,3 3 2-16,0 2-1 0,1 3 1 0,4 4-1 16,-2 2-1-16,3 4-4 0,0 1-1 15,6 5 0-15,-2 2-2 0,-1 2 5 0,4 5 2 16,-1 1 0-16,1 2 4 0,1 4-3 0,-2 6 1 16,2 3 0-16,-3 2-2 0,0 3 4 15,-4 1-1-15,-2 2 1 0,-3 4 2 0,-2 2 0 16,-5 0 2-16,-2 2 0 0,-2 1-1 0,-6 0 0 15,-3 2-1-15,-4-1-1 0,1-4-4 0,-2-4-1 16,2-6 0-16,3-4 1 0,3-6 4 0,3-2 0 16,0-2 5-16,3-2 3 0,1-1 5 0,1 0 1 15,0-7-14-15,0-2-11 0,1-4-9 16,8-3-6-16,1-3 6 0,6-5 2 16,6 1 3-16,1-8 3 0,3-1 5 0,4 0 4 15,-2-1 3-15,1-1 2 0,-1 1 1 0,-3 1 4 0,0 2 1 16,-3 1-1-16,-2 2 0 0,-1 3-4 15,-2 1-4-15,-2 2 5 0,-4 4 1 0,-3 2 5 16,-4 3 12-16,0 3 4 0,-4 4 4 0,0 1 0 16,0 3-6-16,-5 0-10 0,-2 1-10 15,-2 2-6-15,-5 4-3 0,0 4 3 0,-4 4 4 16,-2 1-2-16,0 3 8 16,0 1-8-16,2 1 0 0,2 0 0 15,0 2-7-15,4-1 6 0,2 0 0 0,1-1 2 0,6-2 0 0,0 0-2 16,3-2 2-16,3-2 0 0,1-3 0 0,5 0-2 15,2-2 0-15,6-1 2 0,-3-1-1 0,5-2 12 16,2-2-2-16,-2-2 2 0,2-1 4 16,0 0-6-16,-2-2-1 0,2 0-2 0,-1-4-6 0,-1-1 6 15,0 0-5-15,-3 1-3 16,0-1 6-16,-2 1-4 0,1 2 1 0,-2-1-1 0,-2 3-1 16,-1 1-4-16,-1 1 2 0,1 0 3 0,1 0-4 15,-1 0 5-15,4 0-1 0,-1 3-1 16,-1 1 4-16,0-1-4 0,-2 2 1 0,5-2 1 15,-2 4-7-15,0-4 7 0,-3 2-3 16,3 0 0-16,-1 1 5 0,-1-2-5 16,2 1 3-16,-2 0-1 0,3-3-5 15,3 2-5-15,3-3-12 0,1-1-3 0,6 0 0 16,1 0 1-16,4-3 4 0,1 0-6 0,3-3 2 0,0-1-14 0,3 0-9 0,1 0 5 16,1-2 3-16,2 0 18 0,-3-1 16 15,-1 0 3-15,-4 0 4 0,-6-1-5 0,0 2 6 16,-7-1 1-16,0 0 2 0,-6 0 7 15,-3 1 6-15,-3 0 8 0,0-2 8 16,-4 2 12-16,-5 0 5 0,-1 2 1 0,0 0 0 0,-7 2-12 16,1 0-10-16,0 0-15 0,-3 1-12 15,-3 0 2-15,-3 1-4 0,-1 2 1 0,-3 1 3 16,-7 0-2-16,0 5 0 0,-6 4 1 0,-4 2-2 16,2 3-3-16,-4 1-1 0,8 2-2 0,4 2 0 15,4 0 1-15,7-1-8 0,4 3-6 16,4 1 4-16,3-1-3 0,2-1 4 15,2-5-6-15,6-4-13 16,7-5 6-16,4-4 2 0,3-2 14 0,4 0 8 0,2-8-1 0,2 0 1 16,-1-5-2-16,0-1 3 15,-2-2-1-15,0-1 2 0,-1-1 2 0,2-2-4 0,-3-2 4 0,-1-1 1 16,2-4 2-16,-2 0 5 16,-2-4-7-16,-1-2 2 0,-1-4 0 0,0-1-8 0,-2-3 8 15,-3 0-2-15,1-1-2 0,-5 5 5 16,-3 0 7-16,-3 1 5 0,-3 6-3 0,0 2-1 0,-4 4-1 15,-1 5 2-15,0 5 8 0,-3 3 7 0,2 5 0 0,1 4-2 16,0 2-8-16,0 0-10 0,-2 7-10 16,-3 8-5-16,-2 7 0 0,1 6-6 15,-1 4 6-15,2 2 0 0,0 7-1 0,1 2 8 16,3 3-4-16,3 2 0 0,3 2 2 0,0 0-2 16,3-3 1-16,6-4-1 0,6-5-1 0,-2-7-5 15,5-6-3-15,-2-5-7 0,3-6 0 0,0-2 0 16,2-4 2-16,2-2 10 0,3-4 2 15,2-2 3-15,3 0 3 0,-1-7-2 0,2-1-1 16,-3-2 1-16,-1-2-4 0,-3-4-1 0,-2 1-1 16,-2-2 1-16,-3-1 4 0,1 0 0 0,-4 0 2 15,-2-1 0-15,-4-1-1 0,-1 4 2 16,-3 2 0-16,-4-1 5 0,-1 1-3 0,0 1-1 16,0 2 4-16,-2 1-7 0,-5 0 9 15,0 1-1-15,-3 1-5 0,3 2 10 0,-4 2 4 16,1-1 5-16,-2 3 0 0,-3-1-11 0,-1 3-7 0,-2 0-9 15,-3 0 0-15,3 3-3 16,-1 4 1-16,4 2-5 0,2 3 1 0,3 0 4 0,0 3-6 16,2 2 3-16,4 1 0 0,1 0-2 0,2 2 6 15,1 0 0-15,0-1 1 0,3-2-1 16,4-1-15-16,2-3-9 0,1-4 2 0,4 0 4 0,-2-3 15 16,5-3 4-16,0-1-1 0,2-2 3 15,3 0-1-15,2 0 5 0,1 0 0 16,0-2-3-16,-1-1-2 0,-1-2 0 0,2 1 2 15,-4-1-2-15,-1 3 3 0,0-1-1 0,-3-1-2 16,0 2 3-16,-3 0-3 0,-1 2 0 0,-2 0-3 16,2 0-4-16,-3 0 0 0,-2 0 1 0,1 2 1 15,-3-2 4-15,2 0-3 0,-1 0 0 0,2 1 0 16,-2 0-3-16,2 0-2 0,-1-1-3 16,1 0-5-16,0 1-6 0,1-1-2 15,0 0-7-15,1 0-4 0,1 0 0 16,1 0-7-16,4-2 2 0,0-2 3 0,1 1 3 0,1-2 9 15,1-3 7-15,-2 0 6 0,2 1 6 0,-7 0 3 16,1 4 3-16,-4-1-1 0,1 0-1 16,-3 2 2-16,-3 0 0 0,-2 2-4 0,0 0-8 0,-2 0-13 15,2 0-8-15,-1 1-3 0,3 5 7 0,0-1 10 0,4 5 9 16,0 1 7-16,3 1 4 16,0-4 1-16,6 3 0 0,2-4-1 0,5-2 1 15,2 1 1-15,5-1 0 0,3 1 1 16,0-3 1-16,5-3-3 0,0 1 0 0,-3-1 1 15,3-7-1-15,-2 0 2 0,-1-1 2 0,-5-3 1 0,-1-3 3 16,-5-3 5-16,-4-2 4 0,-1-1 6 16,-4-2 12-16,-3-3 9 0,-1-2 1 0,-3-3 3 15,-2 0 1-15,-2-1-4 0,-3 0 5 16,0 1-8-16,-3-1-4 0,0 3 4 0,-1 3 8 16,-1 3 12-16,-2 4 1 0,0 2 3 0,1 4-9 15,-1 4-5-15,0 1 0 0,2 4-10 0,-1 1-4 16,0 1-9-16,2 1-17 0,1 0-7 15,-1 1-20-15,-1 6-4 0,1 2 5 0,-5 8 3 16,3 4 12-16,-1 4 2 0,-1 1-1 0,2 3 0 16,-2 1 0-16,3 1 0 0,-3 4-3 0,0 0 3 15,1 2 1-15,-1 1-4 0,2-1 4 0,-3-1-6 16,2-2 1-16,4-4 1 0,-1-1-11 16,1-3-22-16,0-4-25 0,1-3-20 0,5-4-38 15,-1-4-38-15,-2-3-45 0,4-1-55 0,-1-3-186 16,-1-2-550-16,-3 0-279 0</inkml:trace>
  <inkml:trace contextRef="#ctx0" brushRef="#br0" timeOffset="11511.6087">5032 2621 903 0,'0'0'765'0,"0"0"-482"16,0 0-27-16,0 0-29 0,0 0-54 0,0 0-55 15,0 0-38-15,0 0-30 0,0 0-22 0,0 0 3 16,0 0 3-16,0 0 2 0,0 0 0 0,132-39 1 16,-103 35 8-16,2 1 2 15,3-2-3-15,-2 1-6 0,5-2-11 0,-3 2-3 0,1-1-5 16,0-1 5-16,-5 0 2 0,-3 1 1 0,-2-1 3 16,-4 1-2-16,-5 0 0 0,-2 3 5 15,-6-2 2-15,-5 2 2 0,-1 1 0 0,-2 1-4 16,0 0-6-16,0 0-4 0,0 0-6 0,0 0-4 15,-1 0-4-15,-1 0-5 0,2 0-4 0,0 0 0 16,-1 0-4-16,1 0 0 0,0 0 2 16,0 0-2-16,0 0 0 0,0 0-5 0,0 0-11 15,0 0-26-15,-1 3-10 0,-1 1-38 16,-2-1-60-16,2 3-129 0,1-3-805 0,-2 1-630 16</inkml:trace>
  <inkml:trace contextRef="#ctx0" brushRef="#br0" timeOffset="12273.7808">6051 2299 1859 0,'0'0'323'16,"0"0"-25"-16,0 0-54 0,0 0-45 16,0 0-30-16,0 0-22 0,0 0-35 0,0 0-37 15,0 0-30-15,0 0-29 0,0 0-19 0,0 0 0 16,7-68 0-16,-8 82 11 0,-2 8 9 0,0 6 7 15,2 4-2-15,-2 4-6 0,0 2-1 0,1 0-9 16,0-1 2-16,-1 0-2 0,0-1-3 16,0 1 7-16,3 0-6 0,-1-1 1 0,0-2 3 31,1-2-7-31,0-4 3 0,0-4-12 0,0-3-12 16,2-3-13-16,-2-4-25 0,0-2-15 0,0-2-13 0,-4-2-23 15,-1-2-15-15,1-3-32 0,-3-2-54 0,-3-1-139 0,5 0-340 16,0 0-540-16</inkml:trace>
  <inkml:trace contextRef="#ctx0" brushRef="#br0" timeOffset="12630.2669">5871 2602 402 0,'0'0'807'0,"0"0"-267"0,0 0-229 0,0 0-104 16,0 0-99-16,0 0-52 0,0 0-9 16,0 0-9-16,0 0 3 0,0 0 4 0,133-9-2 0,-98 14-4 15,-1-1-5-15,7 0-5 0,0-3-4 16,2-1-3-16,1 1 2 0,-3-4-4 0,-1-4-1 15,-6-2 4-15,1 2-1 0,-8-1 10 0,-3-3 1 16,-4-1 9-16,-5 0 13 0,-3-1 3 16,-3 3 6-16,-2-3-1 0,-4 2-9 15,-3 0 1-15,0 1-4 0,0 1-4 0,0 0-6 16,0 1-9-16,-3 0-3 0,-2 2-4 0,3 2 3 16,0 1 2-16,-3 2-6 0,4-1-5 0,1 2-9 15,0 0-13-15,-1 2-7 16,0 2-3-16,0 6 3 0,-6 1 6 0,4 5 6 0,-4 2-2 0,3 5 1 15,0-1-2-15,0 2-3 0,2 3 6 16,-1-2-2-16,-1 0 4 0,3-2 2 0,1 0-7 16,0-3 2-16,0-1-2 0,0-2-2 15,0-3 3-15,4-2-10 0,-1 0-18 0,-1-3-16 16,-1-1-35-16,1-2-23 0,3-2-28 0,-3-3-40 16,0-1-68-16,1 0-266 0,-1-1-766 0</inkml:trace>
  <inkml:trace contextRef="#ctx0" brushRef="#br0" timeOffset="12818.2201">6336 2038 2079 0,'0'0'132'0,"0"0"-3"0,0 0-41 0,0 0-18 0,0 0-29 0,0 0-37 16,0 0-27-16,0 0-12 0,0 0 1 0,0 0 5 15,0 0-51-15,0 0-139 0,0 0-433 16,0 0-819-16</inkml:trace>
  <inkml:trace contextRef="#ctx0" brushRef="#br0" timeOffset="13741.2641">6766 2470 955 0,'0'0'520'16,"0"0"-228"-16,0 0-66 0,0 0-29 0,0 0-2 15,0 0-22-15,0 0-47 0,0 0-39 0,0 0-24 16,0 0-15-16,0 0-12 0,0 0-8 0,120-17-11 15,-110 24-6-15,0 0-5 0,0 4-2 16,0 3 4-16,-1 0 4 0,2 3 14 0,-3 0 0 16,-3 3 3-16,2 0-3 0,-1 1-10 0,-1 0 3 15,-3-2-3-15,2 0-4 0,-3-1 3 16,-1-2-7-16,0-1-1 0,0-1-1 16,0-2-4-16,0-1 3 0,1-2 2 0,-1-2 1 15,-1-2 0-15,1-3-1 0,0-1 2 16,0-1 7-16,0 0 15 0,0 0 12 0,0 0 10 15,0 0 3-15,0-4-24 0,-1-5-6 0,1 0-17 16,-2-3-9-16,2-2 9 0,0-1-11 0,0-1 3 0,0-1-2 16,0-1-5-16,4 1 5 0,-1-1-2 0,4 0 1 15,-3 1 1-15,5-1-1 0,0 1-1 0,0 0-1 16,1 1 4-16,2 3-6 0,-3 1 1 16,1 1-3-16,1 5-8 15,-2 0-4-15,-1 2-3 0,0 2 2 0,0 2 7 0,2 0 6 0,4 0 1 16,-1 0 1-16,-2 7-3 0,1 0 2 0,-1 2 3 15,4 2-1-15,-5 1 1 16,-1 1 2-16,0 2 1 0,-3 0-1 0,3 0 1 0,-6 0-3 0,3 3 1 16,-5-2 2-16,1 1-1 0,-2 0 3 0,0-2-7 15,0-3-6-15,2-2-3 16,-2 0-14-16,-2-5-7 0,1 0-7 0,1-4-1 16,0-1 11-16,0 0 13 0,0-1 0 0,1-4-6 15,6-3-8-15,1 1-4 0,-1-4 9 0,2 0 7 16,4-2 2-16,0-1 3 0,1 1 3 0,2-3 1 15,-1 1 6-15,1 1 2 16,-2 0 1-16,1 0 4 0,-1 1-5 0,-1 1 2 16,3 2-2-16,-4 4 1 0,0 0 6 0,-1 2-2 15,-1 3 1-15,-2 1 2 0,2 0-3 16,0 4-2-16,-1 4 1 0,2 2 0 0,-1 4-1 0,3 0 2 16,3 1 2-16,-2-1-4 0,5 1 7 0,1 0-1 0,-1-2-1 15,3-1 2-15,0-3-2 0,5-4 1 16,-5-1 0-16,3-4 0 0,0 0 2 0,-4-4-1 15,0-2-1-15,4-4 5 0,-7-1 0 0,1-2 1 16,0-1 3-16,0 0 0 0,-7-1 1 0,2-2 0 16,-2 1 2-16,-2-1 2 0,-1 0 1 15,-3 0 3-15,1 1 2 0,-5 2 12 16,-2 1 5-16,0 1 7 0,0 3 5 0,-1 1-3 16,-5 2 0-16,3 3-4 0,-5 1-8 0,3 2-9 15,-4 0-11-15,-3 4-8 0,-3 5-6 0,0 2-1 16,-3 1-1-16,0 2 0 0,4 3 1 15,-3 0-1-15,6 2 0 0,3 0-2 0,5 1-2 0,3 1 2 16,0-1 0-16,7 1 2 0,6 1 2 16,6-3-4-16,4-3 2 0,4 0-4 15,4-3-6-15,2-1-15 0,0-4-28 0,3-1-34 16,-2-3-45-16,3-3-83 0,-4-1-223 16,-6 1-689-16,-11-1-298 0</inkml:trace>
  <inkml:trace contextRef="#ctx0" brushRef="#br0" timeOffset="15541.6085">9002 2022 2108 0,'0'0'192'0,"0"0"-5"0,0 0-12 0,0 0-32 0,0 0-30 0,0 0-29 15,0 0-40-15,0 0-22 0,0 0-21 0,0 0-1 0,0 0 2 16,0 0 3-16,0 0 10 0,0 0-1 15,67 92 7-15,-62-54 0 0,-3 3-2 0,-2 1 1 16,1 1-5-16,-4-1-2 0,-2 0-1 16,1-6-2-16,-1-6 3 0,4-5-4 0,0-7-1 15,0-4-1-15,0-4-1 0,0-3-1 16,-1-2 1-16,2-3 7 0,0-2 10 0,-2 0 17 16,2 0 16-16,0 0 12 0,-1-2-1 0,0-5-20 15,1-4-17-15,-1-1-19 0,0-3-12 16,1-3 0-16,2-2-3 0,5-2-2 0,4 0-2 0,4-2 0 15,3 1-1 1,6 0-1-16,1 2 0 0,1 3-6 0,2 4 3 16,1 1 2-16,1 2 2 0,-3 5 3 0,-3 4 0 15,2 1-3-15,-5 1-4 0,0 1-4 0,-7 5-1 0,3 6 2 16,-6 2 3-16,-1 6 5 0,-5 1 4 0,1 2 0 0,-5 4 1 16,-1 0 1-16,0-1 0 0,-10 1 1 15,0-1 1-15,-4-2-1 0,-4-2 5 0,-3-3-1 0,2 0 3 16,-1-6 3-16,0-1-3 0,1-1 1 15,1-4-3-15,4-1-1 0,0-1 1 0,0-2 2 16,6 0 0-16,0-3 1 16,2 0-2-16,5 0-3 0,1 0-7 0,4-7-14 15,9-2-12-15,5-2-6 0,9-3 1 0,12-2 5 0,4 0 7 0,6-1 1 16,4-3 1-16,3-1 6 0,-2 0 1 16,-4-2 3-16,1-1 7 0,-6-2-6 15,1-1 8-15,-7 4 2 0,-5-1 1 0,-1 5 4 0,-6-1 1 16,-6 5 3-16,-5 3 10 0,-5 4 13 0,-7 2 12 15,-4 2 9-15,0 2-1 0,0 2-14 0,-3 0-15 16,-7 0-11-16,-4 0-9 0,-4 7-1 16,-7 4 1-16,-1 2-1 0,-3 3 1 15,0 2-2-15,0 0 2 0,6 1-1 0,3 1 0 0,2 0 3 16,5-2-3-16,1 1-1 0,4-2 2 16,3-1-1-16,3-2-1 0,2-1 0 0,3-3-1 15,3-1-5-15,4-2 4 0,1 0 0 0,4-4 4 16,-1 1 6-16,1-2-1 0,2-1-1 15,1-1-1-15,-2 0-5 16,0-3 5-16,2-4 2 0,-3 0 0 0,3 0 2 0,-2-2-7 0,-2 0 0 16,-3 0-1-16,3-2 2 15,-4 1-1-15,-1-3 0 0,0 1 0 0,-1-3-5 0,-1 1 5 0,-3 1 0 16,2 0 2-16,-2-2 3 16,-3 2-1-16,2 2-4 0,-3 2 1 0,2 2-4 15,-2 1 5-15,0 4 3 0,0-1-3 16,0 3 4-16,0 0-9 0,0 0-9 0,0 0-10 0,-2 0-7 0,-1 6 2 15,0 6 8-15,-2 3 8 0,1 3 2 16,0 2 4-16,-1 2 3 0,4 0 1 0,-1-1 7 16,3-1-4-16,-1-1-4 0,0-4 0 0,4-2-6 15,2-1 5-15,1-4 3 0,1-2 0 16,3-2 4-16,0-1-1 0,2-3 0 0,-1 0-1 0,6 0 4 16,0-5-3-16,0-3 1 0,3-1-2 15,-1-2-5-15,3-3 3 0,1 0 0 16,0-3 1-16,-1 0 3 0,1-1-4 15,0-4-1-15,2 0-3 0,0 0-5 0,-2 1 7 0,1 1 1 16,-1 2 0-16,-2 2 4 0,-2 5-5 0,-3 2 0 16,-2 2-2-16,-3 5-2 0,-2-1 1 0,-1 3-3 15,-1 0-2-15,-4 1-1 0,3 6-1 16,-1 3 3-16,0 4 4 0,-2 3 3 0,2 2 0 16,-2 3 0-16,1 2-2 0,-3 1-2 0,0 1 4 0,-1-1 2 15,2-1-1-15,0-3 4 0,0-5-4 16,3-1 0-16,-1-5-2 15,2 0 0-15,-1-5 2 0,0-2 1 0,3-1 0 16,-2-2 0-16,1 0 1 0,2 0-2 0,2-5 4 0,1 1 0 16,3-4-2-16,-1-2 0 0,3 0-3 0,-2-3-1 15,3 0 2-15,-1-2 1 0,-2 0 4 16,-1-5 6-16,2 2-6 0,-2-4-2 0,0 0-3 16,-1 0-3-16,-2 2 5 0,-1 1 4 15,-2 3 1-15,-3 2 1 0,-4 1-3 0,1 4 1 0,-2 1 2 16,-1 0 4-16,0 3 0 0,-2 1-3 0,-3 0-5 15,-2 3-9-15,-2 1-1 0,-2 0 4 16,-3 0-2-16,-1 4 4 0,-1 2-1 16,0 4-4-16,4 2-1 0,0 1-2 0,4 2-1 15,2 2 3-15,3 2 2 0,3 0-1 0,0 2-15 16,9 0-10-16,5-1 0 0,7 0 8 0,9-3 16 0,9-1 11 16,9-2-3-16,5-3-7 0,4-5-2 15,0-2-3-15,-1-3-1 0,-5 0 5 0,-5-2 0 16,-2-4 2-16,-4-1 0 0,-6-3-2 15,3-2 4-15,-5 1 1 0,-2-3-1 0,-4 0 3 0,0 0-1 16,-6 0 3-16,-6 1 2 0,-3-1 4 16,-1 1 0-16,-4-2 3 0,-3 2 0 0,-3 1-4 15,0 0 1-15,-4 1-1 0,-5 2-4 0,-4-1 4 16,-5 5-7-16,-7 0-3 0,-6 4 0 0,-4-1-3 16,-5 2 5-16,2 4 1 0,4 1-1 15,4 3-1-15,5 2 0 0,9 2-3 16,3 2 1-16,5 1 1 0,4 1-2 0,4 0-3 15,4 1-3-15,8-3-3 0,6-2 5 0,4-2 3 0,6-5 0 16,3-2 3-16,2-3-4 0,1 1-5 16,-2-2-4-16,-2-4-3 0,-2-3 4 0,-2-1 6 15,-5-5 5-15,-1-1 4 0,-1-2-1 0,-3-2 0 16,0 0 3-16,-2-2 1 0,2-1-1 0,-2-2 2 16,-3-3-1-16,4-2 0 15,-3 0-1-15,2-5 4 0,-3 0 4 16,-1-2 1-16,0 2 10 0,-3 1-4 0,-4 3 0 0,-3 2-1 0,0 4 4 15,0 3 0-15,-5 4 6 0,-1 4 7 0,-2 4-5 16,3 3-1-16,0 2-6 0,2 3-8 16,1 0-11-16,-3 0-4 0,0 8-3 0,-3 7-2 15,-2 4 3-15,0 4 4 0,0 8-2 16,4 2 0-16,1 3 0 0,1 2-4 0,3 2 0 16,1 2 3-16,0-1-1 0,0 1 3 0,1 0 1 0,-1-2 0 15,0-1-2-15,1-2-10 0,2 1-19 16,2-8-31-16,0 2-47 0,2-4-84 15,-3-2-119-15,1-7-746 0,-3-6-662 0</inkml:trace>
  <inkml:trace contextRef="#ctx0" brushRef="#br0" timeOffset="17409.9479">12441 1995 1980 0,'0'0'227'0,"0"0"-6"15,0 0-37-15,0 0-50 0,0 0-26 16,0 0-25-16,0 0-33 0,0 0-22 15,0 0-25-15,0 0 3 0,0 0 8 0,0 0 7 16,0 0 9-16,0 0-4 0,80 101-4 0,-78-66-5 16,0 4-4-16,-1-3 0 0,0 1-2 0,-1 0 0 15,3-2 1-15,-2-2-2 0,0-5-1 0,2-5-1 16,-2-8 2-16,4-3-5 0,-1-4 3 16,-3-4 1-16,1-2-2 0,3-2 9 0,-1 0 6 15,5-6 0-15,1-4 0 0,7-4-10 16,2-4-10-16,1-2-5 15,4-2-3 1,0-2 3-16,3-1-1 0,-1 1 2 0,0-3 1 0,1 3-1 16,-3 0 2-16,-3 4-2 0,-3 4 0 0,-4 2 0 0,-2 4-1 15,-5 3 1-15,1 3 0 0,-6 3-4 16,-1 1-8-16,2 0-5 0,-2 1-2 0,3 6 0 0,-2 5 10 0,6 2 7 0,2 3 1 16,0 3 3-16,2 0 0 0,3 2 0 0,1 0 2 15,3-2-3-15,1-1 2 0,0-3 1 0,1-1-1 16,0-4 2-16,1-2-1 0,0-4 1 0,-1 0-2 15,-4-3 0-15,2-2 2 0,-1-1 2 16,-3-5 3-16,2-3-1 0,2-1 2 0,-4 0-2 0,1-6 0 16,-4 2 4-16,2-2-1 0,-1-2-3 15,0 0 1-15,-3 0-5 16,1-1 2-16,-1-2-4 0,0 2 5 0,-3 0-1 16,-4 2 0-16,0 3 9 0,-1 2-4 0,-4 4 8 0,2 2 3 15,-3 1-4-15,0 3 5 16,-5 2-8-16,-3 0-6 0,-6 6-1 0,-2 4-9 0,-4 2 5 0,0 2-2 15,-1 5 1-15,3 0 3 16,2 2-5-16,4 1 2 0,5-1 1 0,4 5-5 0,3 1 2 16,3 1-1-16,9 1-1 0,9-2-2 15,2-3 1-15,8-5 0 0,5-1 1 0,3-8 1 0,4-3-5 0,0-6 1 16,4 1 0-16,-3-2-5 0,0-7 5 16,-4-3-3-16,2-3-4 0,-6-3 7 15,0-2-1-15,-2-3 3 16,-5-2 0-16,2-3 4 0,-5-2-1 0,4-4 0 0,-3 0 2 15,3-6-2-15,-4-4 0 0,3-2 0 0,-3-5 2 0,-2-1 4 16,-3 1-3-16,-5 1-1 0,-2 1 0 16,-2 5-6-16,-7 3 6 0,-1 4 3 0,-1 6-4 15,-1 3 6-15,-4 5-1 0,-1 6 5 0,2 2 7 16,-3 3 0-16,4 5 3 0,-2 1-8 0,3 4-7 16,-1 2-6-16,-4 8-6 0,-1 4 3 15,-2 5 1-15,-2 4 1 0,1 4 0 0,1 4-1 16,0 4 2-16,2 5-1 0,2 0 4 0,-1 7 1 15,5-1-6-15,-4 2 5 0,8-1-10 0,-2-4 3 16,4-1 3-16,5-2-1 0,1-3 4 16,4-2-10-16,1-3 3 0,2-4 0 0,2-1 2 15,1-4 4-15,0-5-7 0,0-3-9 0,0-3-14 16,-5-5-3-16,0-4 0 0,-2-3 0 0,4 0 12 16,-5-5 0-16,3-4 3 0,0-5 6 0,0 1 1 15,0-4 6-15,1-1 1 0,-1-2 4 16,2 0-3-16,-4-1 1 0,1-1 0 0,-2-1 1 0,1 1 2 15,-2 0 0-15,-2 2 1 0,-4 4 4 16,1-1-1-16,-5 6 3 0,0 3 8 0,-1 3-1 16,0 3 17-16,0 1-4 0,0 1-13 0,-1 0-1 15,-6 6-19-15,2 4 1 0,-4 2 3 16,0 4-6-16,1 1 6 0,5 2-1 0,-1 2 0 16,1 2 4-16,3 0-2 0,0 1 3 15,0-3-4-15,3 0 3 0,2-1-4 0,5-5-5 16,2-2 2-16,3-2-5 0,1-6 6 0,2 0 4 0,1-4 0 15,-2 0 4-15,0-1-11 16,1 0-3-16,0-3-3 0,-1-4-5 0,-1 0 7 0,2-1 2 16,-5-3 3-16,6 0 2 0,-6 1 1 15,4-3 2-15,-5-1 0 0,4 1 3 0,-4 2-3 16,0 1 0-16,-3 0 2 0,-1 2-6 0,-4 2 8 16,3 1 5-16,-5 1 0 0,-1 3 11 0,-1 0-9 15,1 1-2-15,-1 0-6 0,0 0-9 0,0 0-1 16,0 0-12-16,0 2-10 0,0 4 8 15,0 2 3-15,5 1 10 0,-2 3 13 0,0 1-4 16,3 0 1-16,-2-1-1 0,4 1 1 16,0-2-3-16,0 0 3 0,-1-3-1 0,5 1 0 15,-2-1 4-15,4-3-5 16,-1-2 0-16,3 0-1 0,-2-3-5 0,5 0 3 0,-2 1-2 16,-1-5-6-16,2-2-3 0,0-1-4 0,-3 0 4 0,4-1 7 15,-3-1 6-15,-2 1 1 0,-1-1 0 0,3-2 3 16,-5 1-4-16,0 1 3 0,-1 0 1 15,-1 0-3-15,-1 2 6 0,-2-2-6 0,0 4 2 16,-4-1 4-16,0 0-6 16,2 1 5-16,-2 3-1 0,-1-1-6 0,0 2 5 15,1 0-8-15,2 1 1 0,0 0-1 0,-2 0-4 16,4 0 3-16,-4 4-1 0,4 0 1 0,-2 2-3 0,2 1 4 16,-1 1 2-16,1 1 0 0,-1 0 3 0,4 0-2 15,1-1 0-15,0-1 2 16,1 0-4-16,4-2-1 0,0 0-10 0,5 0-8 15,0-3-3-15,2-1-18 0,4-1-6 0,-2 0-5 0,5 1 0 16,-2-3 13-16,-2-3 10 0,3-2 12 0,-3 0 2 16,1-1 8-16,-4-1 7 0,-3 0 2 0,0-1 5 15,0-1 0-15,-6 0 7 16,-3-1 10-16,-1 1 9 0,-4-1 17 0,1 1 9 16,-3 2 3-16,2-1-1 0,-2 2-9 0,-2 2-8 0,1 0-5 15,4 2-3-15,-4 0-1 0,-1 0-2 16,0 2-6-16,3 1-8 0,-3 0-6 0,0-1-7 15,1 2-4-15,-2 0-1 0,3 2-4 0,1 2 2 16,-1 4 0-16,4 2 1 0,-3 1 0 0,2 2 2 16,-2 2-2-16,1 1 4 0,-2 1-1 0,-1 0 0 15,0 5 2-15,2 1-2 0,-3 4 1 16,-1-1 0-16,2 0-10 0,-1 1-11 16,0-3-23-16,0-3-35 15,5-3-17-15,-2-3-35 0,4-4-45 16,1-3-74-16,2-3-100 0,1-3-111 15,7-2-14-15,-8 0-337 0,-1 0 368 0</inkml:trace>
  <inkml:trace contextRef="#ctx0" brushRef="#br0" timeOffset="17847.4652">16032 2252 0 0,'0'0'251'16,"0"0"425"-16,0 0-131 0,102-127-82 0,-84 101-106 0,-6 5-46 0,-3 5-72 0,-3 5-61 16,-4 2-49-16,-1 5-33 0,-1 2-20 15,0 1-21-15,0 1-12 0,0 0-20 0,0 0-18 16,-1 0-10-16,-5 6-1 0,1 3 3 15,-5 1 0-15,-2 7 3 0,-4 1-5 0,-3 1 2 16,1 3 4-16,-3 2 1 0,-2 1 2 0,0 2-2 16,-3-2 0-16,1 0-1 0,-1-4-2 15,4-2-1-15,3-6 1 0,-2-1-3 0,2-2-2 16,4-2-1-16,-2-2-2 0,4 0 0 0,1-3 2 16,5 1-3-16,4-1-5 0,-1 0-3 0,4-1-2 15,0-1 3-15,0 1 4 0,1 0 2 16,5-1 3-16,-2 2 0 0,4 2 0 0,2 2 1 15,5 1 1-15,2 3 2 0,7 3 5 0,0 3 1 16,4 0 1-16,2 4-1 0,1 1 0 0,4 2 2 0,0 0 1 16,0 3 0-16,3-2 1 0,-3 2 0 15,1-2 1-15,-3 0-1 0,-3-5 3 0,-3-1 0 16,-2-3 0-16,-3-3 1 0,-3-1-1 0,1-3 2 16,0-1 2-16,-2-1 3 0,1-2-1 15,1-1-1-15,-2-3 1 0,5-1 0 0,-2 0-1 16,0-1 1-16,2-4-3 15,3-2-1-15,-2-3-2 0,-3-1-2 0,4 1-2 0,-4-2-2 16,0-3 0-16,-5-2-5 0,3-1-9 0,-2 0-16 16,-3-3-16-16,-3 0-13 0,-3-2-19 0,-5-2-25 15,-3 0-43-15,-3-3-83 0,-8-3-195 16,2 8-541-16,-1 6-488 0</inkml:trace>
  <inkml:trace contextRef="#ctx0" brushRef="#br0" timeOffset="18138.3204">14904 1802 1533 0,'0'0'290'0,"0"0"9"0,0 0-12 0,0 0-56 0,0 0-26 0,0 0-59 0,0 0-39 0,0 0-28 0,-101-116-28 0,117 103-21 16,6 0-17-16,6 1-5 0,3 2-4 0,2-2-3 15,0 1 4-15,4 4-6 0,-3-1 2 16,5 0 3-16,-3 3-3 0,-3-1 1 0,-3 2-3 0,-6 0-1 16,-3 2 1-16,-3 1 1 0,-7 0 0 15,-2-1-3-15,-2 2-9 16,-5 0-18-16,-1-1-33 0,-1 1-63 0,0 0-81 0,0 1-111 0,0 3-409 16,0-2-848-16</inkml:trace>
  <inkml:trace contextRef="#ctx0" brushRef="#br0" timeOffset="19759.8179">17969 2424 313 0,'0'0'713'0,"0"0"-308"0,0 0-105 0,0 0-43 15,0 0-21-15,0 0-21 0,0 0-34 0,0 0-32 16,0 0-25-16,0 0-29 0,0 0-25 0,0 0-21 15,-78-69-15-15,59 69-10 0,-3 5-6 16,-2 5 0-16,-4-2-3 0,-1 6 1 0,-1 0 1 16,4 1-4-16,-1 2-2 0,4 0-4 0,0-1-2 15,3-1-3-15,6 1-1 0,1 0-1 16,3-1 2-16,4 0-1 0,5 0-2 0,1-1 1 31,3-2 2-31,7 0-2 0,6 0 2 16,3-5 2-16,4-2-1 15,6-4 6-15,2-1 2 0,3 1 0 0,2-8 3 0,1-4-3 0,-1-2-3 0,2-5 0 16,-3 0-3-16,0-4 1 0,-3-6 1 0,0-2 1 16,-1-5 1-16,3-5-1 0,-2-3-3 0,-1-2 1 15,-1-5 0-15,-5 2-1 0,2 0 3 0,-6-1-2 0,-4 2 3 16,-1 2 2-16,-6 5-2 0,-1 2 10 0,-4 5-5 16,-5 6 3-16,0 6 12 0,0 5-4 0,0 6-1 0,-3 3 3 15,1 3-9-15,0 3-5 0,1 1-5 16,-2 0-9-16,-1 4-12 0,-4 7 6 0,-5 4 0 0,-2 9 7 15,-1 6 3-15,2 4-7 0,0 5 4 0,6 3-2 16,4 3 0-16,3 4 1 16,2 0 2-16,1 1-4 0,12-4 1 0,2 0-1 0,7-3-5 0,2-2 7 15,3-4 3-15,3-6-2 0,3-6 1 16,-3-5-3-16,0-6-1 0,-1-5 3 0,-6-5 1 16,1-2 1-16,-2-2 0 0,-2-4 0 15,-1-4-4-15,2-5 2 0,-1-2 0 0,-3-2 2 16,1-3 7-16,-1-2-7 0,-5-3-2 0,0 1 0 15,-1 0-8-15,-3-2 7 0,-2 2 5 16,-4 1 3-16,-2 0 6 0,-1 0-8 0,0-1-1 16,-4 3-2-16,0 2-2 0,-2 3 4 0,2 4 2 0,0 4-2 15,0 4-5-15,0 1 4 0,3 2-2 16,0 1-2-16,1 0-3 0,-1 1-8 0,-4 6-1 16,-1 5 2-16,-1 4 3 0,1 2 6 15,0 1 1 1,2 2 2-16,3 3 3 0,1-1-3 0,0-1-2 0,0 2 1 15,3-3-1-15,1 3 1 0,3-4 2 0,0 1-2 0,2-3-1 0,-2-1 1 16,3-3-2-16,0-2 4 0,0-4 4 0,2-2-3 16,0-2-2-16,1-1-1 15,0-2-10-15,-2 1 8 16,3-2 0-16,-3 0 3 0,2-3 8 0,0-2-6 0,1 0-1 0,1-2 0 0,-3 1-4 16,2 0 5-16,-4-2 1 0,-3 1-2 0,1 0 1 15,-3 0 0-15,-2 1 1 0,-1-1 1 16,0 0 6-16,1 0-5 0,-2 0 0 15,-1 1-3-15,1-1-5 0,-1-1 4 0,0 0 2 16,0 1-2-16,0-1 3 0,1 1-3 0,-1 0-1 0,2 1 0 16,-2 0-2-16,0 0 3 0,0 1-1 15,0 2 0-15,0-1 1 0,0 2 2 0,0 0 2 0,0 1 3 16,0 0 4-16,0 1-7 0,0 0-1 16,0 0-2-16,0 0-6 0,0 0 3 0,0 0 2 15,0 0-2-15,0 0 6 0,0 0-6 16,0 0 0-16,0 0 0 0,0 0-1 0,0 0 2 15,0 0 3-15,0 0-4 0,0 0 3 16,0 0-3-16,0 0 1 0,0 0 1 16,0 0 1-16,0 0-1 0,0 0 0 0,0 0-2 0,0 0-4 15,0 0 4-15,0 0 1 0,0 0 0 16,0 0 4-16,0 0-3 0,0 0-4 16,0 0 1-16,0 0-1 0,0 0 0 0,0 0 3 0,0 0-3 15,0 0 1-15,0 0-1 0,0 0 0 0,0 0 1 16,0 0 2-16,0 0-3 0,0 0 1 0,0 0-1 15,0 0-1-15,0 0 2 0,0 0 2 0,0 0 0 16,0 0 2-16,0-1-1 0,0 1-4 0,0 0 2 16,0 0-3-16,0 0 1 0,0 0 2 0,0 0-1 15,0 0 2-15,0 0-3 0,0 0-1 0,0 0 2 16,0 0 1-16,0 0 0 0,0 0-1 16,0 0-1-16,0 0-3 0,0 0 3 15,0 0 1-15,0 0 0 0,0 0 2 0,0 0-3 0,0 0 0 16,0 0-1-16,0 0-3 0,0 0 6 0,0 0 0 15,0 0 1-15,0 0 1 0,0 0-3 16,0 0 1-16,0 0 1 0,0 0 1 0,0 0-2 16,0 0-3-16,0 0-1 0,0 0-3 0,0 0-1 15,0 0 1-15,0 0-6 0,0 0-11 16,0 0-23-16,0 0-39 0,0 0-44 0,0 0-8 16,0 2-37-16,1 2-67 0,3-1-140 0,0 0-628 15,-2-1-458-15</inkml:trace>
  <inkml:trace contextRef="#ctx0" brushRef="#br0" timeOffset="21238.1734">19196 2231 119 0,'0'0'618'0,"0"0"-127"0,0 0-103 0,0 0-65 16,0 0-18-16,0 0-65 0,0 0-42 0,0 0-48 16,0 0-33-16,0 0-24 0,0 0-17 15,0 0-10-15,0 0-9 0,-14-86-6 0,9 83-14 16,-3 3-10-16,0 0-10 0,-5 0-9 0,-4 4 1 15,-3 5 1-15,-3 1 1 0,-3 2 1 16,0 1-4-16,0 3-2 0,6 1-3 0,1-2-3 16,3 0-1-16,5 2-2 0,2 0 2 15,2 2 1-15,3 0 4 0,6 1-2 16,-2-5 1-16,8 1-1 0,3-3-2 0,5 0 2 16,3-3-1-16,6-3 1 0,0-2 4 0,2-4 1 15,1-1 2-15,-2 0-2 0,-2 0-2 0,-1-6 0 0,-2-1-1 16,-3-2 2-16,-1 0-1 0,-2-3 1 15,0 0 3-15,-2-2-2 0,-2 2 1 0,-3-1-1 16,0 2-1-16,-3 1 3 0,-1-1 0 0,-4 3-2 16,2 2 3-16,-2-1-4 0,0 1 1 0,-2 0-1 15,0 2-3-15,0-1 1 0,-2 1-1 16,3 1 2-16,-3 1-2 0,2-1-3 0,-1 1 3 0,2 0-2 16,0 0 3-16,1 2-1 0,-2-1-1 15,2 1 3-15,0 0-2 0,0 0 0 0,0 0-1 16,0 0-2-16,0 0 0 0,0 0-4 0,0 0 1 15,0 0-7-15,-1 0-6 0,1 5 4 16,-1 3-4-16,0 3 9 0,-2 3 5 16,1 1-1-16,2 1 4 0,2 4-1 15,-2-1-1-15,0 2 0 0,6 0 1 0,1-2 0 0,4-1 0 16,2-2 0-16,1-2-2 0,6-3 1 0,4 0 1 16,4-5 0-16,3 0 3 0,2-3-5 15,2-3 2-15,0 0-1 0,0-3-5 16,-2-5 7-16,1-2-2 0,-3-1 0 0,-2-4 3 0,-3-3 0 0,0 1-1 15,-3-1 1-15,-1-2 3 16,-4-2 0-16,-1 2 0 0,-1-4 5 0,-6 1-6 0,-2 2 1 16,-5 1 6-16,-2 2 3 0,-1 3 6 0,-1 1-3 15,-5 1-4-15,-2 2-8 0,-3-1-4 16,-5 3 0-16,0 3-3 0,-6 1 0 0,0 5 0 16,0-1 0-16,-3 2 3 0,2 8-4 15,2 0-2-15,5 1 2 0,-1 6-3 0,3 3 4 16,1 3 2-16,5 2-2 0,3 1 1 0,3 5-3 0,4 2 2 15,-1 3 0-15,8 0 1 0,3 5 0 0,2-2-3 16,2-1 2-16,-1-1-1 0,2-3 0 16,-3-1 4-16,0-2-2 0,-3-1-1 15,-1-4 2-15,0 0-2 0,-3-2 5 0,-2-3-1 16,-1-4-4-16,-1-2 2 0,-3-1-2 0,0-5-1 16,0-1 1-16,0-2 2 0,-3-4-1 0,-2-1 1 15,3 0 3-15,-2 0-4 0,0-5 1 0,0-2 3 16,1-2-5-16,0-2 2 0,3-4-5 15,0-2-1-15,8-3-4 0,0-2-1 0,6 0 2 16,7-4 0-16,4-2 5 0,4 1-4 0,3-6-2 16,4 0-2-16,4-6 0 15,4-2 4-15,-1-1 5 0,1 0 1 0,-8 3 7 0,-2 3-4 0,-8 6 1 16,-8 1 4-16,-4 2-4 0,-5 4 11 16,-4 0 2-16,-3 3 3 0,-3 1 5 0,0 3-5 0,-4 2-2 15,-3 2 5-15,-1 3 2 0,-3 2-5 16,-2 3-5-16,-2 3-7 0,-1 1-12 0,-3 6-1 15,-1 3 3-15,2 4-5 0,-2 5 7 16,3 2-2-16,5 1 2 0,2 5 2 0,3 0-6 16,6 1 3-16,2-1-3 0,3 0-9 0,7 1 5 15,4 1 0-15,3-2 6 0,1 0 7 16,3-1-3-16,1-2 0 0,1-3-3 0,1-3 0 16,-2-3-1-16,3-4 4 0,1-3 1 0,-1-3 2 15,2-1-2-15,1-2-2 0,-2 0 0 16,0-1-2-16,-6 1-1 0,0-1 4 0,0 0-2 0,-7-2-2 15,2-1 5-15,-3 2-6 16,-3-1 5-16,-1 1 0 0,-2 2-2 0,1-1 2 16,-5 0-1-16,-1 0 1 0,0 0-5 15,-1 0 3-15,3 0-5 0,1 0 1 0,2 0 9 0,2 0-8 16,4 0 5-16,3 0 0 0,0 2-7 0,2 2 7 16,2-3 0-16,3 1 0 15,0 2 5-15,1-3-6 0,-1-1 1 0,1 2 1 16,-1-2-3-16,1 0 3 0,2 0-2 0,-3 0 1 15,3 0-3-15,-3 0 4 0,0-2 1 0,-4 1-2 16,-2-3 6-16,0 2-6 0,-5 0 0 16,-1-2 3-16,-3 1-6 0,0-2 7 0,3-1-1 0,3 3-2 15,1-4 6-15,0 3-8 0,4-1 0 0,0 0 1 16,0 1-5-16,5 1 4 0,0 1-2 0,5 1 0 16,-3-1 0-16,3 2 0 0,-6 2 0 15,1 1-1-15,-2 2 3 0,-2 0-1 0,-1 2-1 16,-1 0 2-16,-4-1-6 0,1 2 2 0,-3-1-1 15,-4 1-5-15,1 0 7 0,-1 2-4 0,0-1 4 16,-1 1 6-16,2 0-5 0,-1-2 3 0,1 1 0 0,0-4 0 16,0 1 3-16,-2-3-1 0,-1-1 2 15,3 0-2-15,-4-2 2 0,3 0 2 16,-1 0-1-16,1 2 6 0,2-4-7 0,1-1 4 16,2-3-2-16,4 0-5 0,-3 0 6 0,5-1-7 15,-1 1 2-15,-1-1 0 0,4 1-6 16,0-1 10-16,2 0-5 0,-2 4-2 0,-2-2 4 0,-5 2-5 15,-2 1 2-15,-2 1 3 0,0-2 2 0,-6 2-4 16,2 1 0-16,-5 0 2 0,0 0-8 16,0 0 9-16,0-1-3 0,0 1-1 0,0 0 5 15,0 0-15-15,0 0-22 0,0 0-34 0,0 1-52 16,0 3-88-16,0-1-333 0,0-1-784 0</inkml:trace>
  <inkml:trace contextRef="#ctx0" brushRef="#br0" timeOffset="27287.6169">1841 3942 0 0,'0'0'0'0,"0"0"139"16,0 0 365-16,0 0-55 0,0 0-76 15,0 0-67-15,0 0-56 0,0 0-50 0,0 0-43 0,0 0-20 16,0 0-18-16,0 0-9 0,-5-29-5 0,5 29-9 16,0 0-10-16,0 0-15 0,0 0-13 0,0 0-12 15,0 0-9-15,0 0-3 0,0 0-6 0,0 0-6 16,0 0-4-16,0 0-8 0,0 0-1 16,0 0-2-16,0 0-5 0,0 0 0 0,0 0-4 15,0 0 1-15,0 0-1 0,0 1-2 0,0-1-1 16,0 0-2-16,0 2-2 0,-1-1-1 0,1 1-3 15,0 2 8-15,-1 2 6 0,1 0 6 0,0 4 2 16,-1-2-2-16,1 3-3 0,-2-3-3 16,2 2 4-16,0-1-1 0,-1 0-2 0,1-2 4 15,0 3-3-15,-1-1-1 0,1 0 1 0,0 1-3 16,0-1 4-16,0 1 1 0,0 1 0 16,0 0 0-16,0-1 1 0,0 0-2 0,0 0 0 0,0-1 1 15,1 1-2-15,0 1-1 0,1-1 0 16,-1 1-3-16,-1-1 4 0,2 0 0 0,0 1-1 15,1 0 4-15,-2 1-4 0,0-2 2 16,0 1 3-16,0 0-3 0,2-1 4 0,0 1 0 16,-1 0-3-16,-1 0 5 0,0 1-6 15,2 1 0-15,-1-2 2 0,0 2-2 0,0-2 3 16,-1 1-1-16,2 0-2 0,-1 0-3 0,-1 0 2 16,0 0-1-16,1 0 1 0,-2-1 3 0,1 2-3 15,2-3 0-15,-1 2 2 0,0-1-8 0,-1 1 8 16,0-2-3-16,-1 2 1 0,1-1 4 15,0 1-6-15,1-1 1 0,1 0 0 0,-1 2-2 0,0 2 2 16,-2-2 2-16,0 1 0 0,1-1 0 0,-1-2 3 16,1 2-3-16,1-2-1 0,-2 2 3 15,0-1-4-15,2 2 3 0,-2 0-1 0,0-2-5 16,0 4 4-16,0-4 0 0,0 2-2 0,0 3 4 16,0-3-3-16,1 2 1 0,-1 3 0 15,0 0 1-15,0 0 1 0,-1 0 0 0,-1 0 1 0,-1-1-7 16,2 3 3-16,1 0-1 0,-2 0 0 15,2 2 2-15,-1-1-1 0,1 0 1 16,0 1-1-16,0-1 1 0,0 1-1 0,1-1 0 16,-1 0 0-16,0 1 0 0,0 0 2 0,0 0-1 15,0 0 1-15,0 0-2 0,0 2 2 0,2-4-1 16,-2 1-1-16,1-2 0 0,2 4-1 0,-1-2 0 16,-1 0 1-16,-1-1-1 0,0 2 2 15,1-2 0-15,-1 1-1 0,0-1 2 0,1 3-2 16,0 0-2-16,0-1 2 0,0 0-2 0,1 1 1 15,0 1 2-15,-2-2 1 0,1 2-1 16,-1-1 0-16,0-1 1 0,0 0-4 0,0 0 5 16,1 1-3-16,-2 1-1 0,-2 0 2 0,-1 0 3 15,2-1-4-15,-2 0 1 0,0-1-1 0,1 2-2 16,-1-1 2-16,0 0-1 0,2 0-1 0,-2-1-5 16,0-2 5-16,3 3 2 0,-2-3-2 0,-1 1 4 15,3-1-4-15,-2 0 0 0,-1 1 1 0,1 1 1 16,2-1 1-16,0 1 0 0,0 1 0 0,0-1-6 15,0 1 3-15,1-1 2 0,-2 1-1 16,2 0 5-16,0 2-4 0,2 0 1 0,-2-1-2 16,0 1 1-16,0 0-1 0,0-3 2 15,0 2-1-15,1-1-1 0,0 0 1 0,1 1-1 16,-2-1 0-16,3 2 2 0,-2 0-2 16,2 0 1-16,-2-2 0 0,2 0 1 15,-3-2 1-15,1 0 0 0,1-1-1 0,0 0 3 0,-2 1-3 0,0-1-3 16,1 0-1-16,-1 2 1 0,0-1 1 15,0 1 3-15,0-1 1 0,0-1-4 0,0 1 1 16,0 0 0-16,0 0-4 0,0 1 4 16,1 0-1-16,-1 1-1 0,0 4 5 0,0-2-1 15,0 2 4-15,-1-1 1 0,0 0-2 0,-1 1-1 16,0-2 0-16,2 2-1 0,-1-1-1 0,1 2 0 16,-1 0-5-16,-1 1 4 15,0-2 2-15,-1 0-4 0,1 1 5 0,1 0-3 0,-1 2-3 16,0-1 5-16,0 0-5 0,-1 1 4 0,2 1 0 15,-1 0-2-15,0 0 5 0,-2 0-7 0,2 0-1 0,2 0 2 16,-1 0-1-16,-1 1 0 16,1-1 4-16,0-1-4 15,1 2-7-15,0 0 8 0,0 1-3 0,0-1 0 0,0 3 12 0,1-4-9 0,-1 0 2 16,0 1 1-16,0 0-9 0,0-1 5 16,-1 0-3-16,1 2 5 0,-2-1 3 0,0 0-3 15,2 2 2-15,-1 0-2 0,0 0-7 16,0-1 6-16,-1-1-1 0,1 3 2 0,-3-2 5 15,3 2-3-15,0 0-3 0,0 0-4 0,0-1 3 16,0 0 1-16,0-2 2 0,-3 0 2 16,3-1-6-16,0 0 1 0,-1-1 1 0,1 1-5 15,-2 0 9-15,1 1-1 0,0 0-4 0,0 3 5 16,0-3-7-16,-2 0-1 0,2 2 2 0,1-2-1 16,1 2 7-16,-2-1-2 0,-3 2-2 0,3 0 0 15,1-2-7-15,-2 3 5 0,0-1 4 16,0-2 0-16,2 1 1 0,-2 0-4 15,0-2-3-15,0-1 1 0,1 1 1 0,-1-1 3 0,-2-2 0 0,3 0-1 16,-1 3-4-16,-1-4 3 0,2 2 2 16,2-3-4-16,-2 2 10 0,0-1-8 0,0 1-6 15,-1 0 6-15,2 0-9 0,1-2 9 16,-1 0 3-16,1 0 0 16,-1-2 4-16,1 0-8 0,0 1 0 0,0 1-2 0,1 1-4 15,-1 1 8-15,0-2 0 16,0 2 2-16,0-2 4 0,0-1-5 0,1-1 0 15,0 2-1-15,0-3 1 0,4 0 0 0,-3 1-2 16,-1 2 0-16,0-2-2 0,2 0 1 0,-1 0 1 0,-1 0 0 0,2 0 1 16,-2 1-2-16,-1-1 1 0,1 2-3 0,1-1 1 15,0-2 3-15,-2 0 1 0,1 0 0 16,-1-1-1-16,2-1-1 0,-1 3 0 0,-1 1 0 16,0-2 2-16,0-1-1 0,0 0-2 15,0 0 1-15,0-2-3 0,0 0 1 0,0 1 4 16,0 1 0-16,0 1 2 0,0 0-3 15,0 2-1-15,0-2-2 0,-1 1 2 0,0 1 1 0,0-1 0 16,-2 0 1-16,1 1-4 0,1-1 2 0,1 1 0 16,0 2-2-16,-1-2 4 0,0 1-6 15,-1 0 4-15,1 3 0 16,-1-2-3-16,2-1 7 0,0 2-3 0,0 0 0 0,0 0 2 0,0 0-3 0,0-2-1 16,0 1-1-16,0-4 1 15,2 2 1-15,-2-4 0 0,1 2 2 0,1-1 0 0,0-1 3 16,-2 2-5-16,3-2 0 0,0 2 2 15,-1-2-9-15,-1 1 6 0,1-1 2 0,0 0-4 0,1-1 8 16,-1 0-3-16,-1 0-2 0,1 0 1 16,2-1-8-16,-3 2 6 0,0-2-1 0,1 3 1 15,-1-4 1-15,-1 1 1 0,1-2 0 0,-1 2-2 16,1 1 6-16,3 2-5 0,-4 0 0 16,1-1 2-16,-1 1-6 0,0-4 2 15,0 0 2-15,0-1-2 0,1 2 10 0,-1-1-6 16,0 1-1-16,0-1 1 0,1 1-6 0,-1 1 3 0,0-2 1 15,0 1 0-15,0 1 1 16,-1 0 0-16,0 2 2 0,0-2-3 0,-1 2-1 0,0 1 1 16,1-1-1-16,0-1 0 0,1 0 2 15,-3 0-2-15,2-2 1 16,-2 0-3-16,1 1 2 0,0 1 1 0,2 0 0 16,-2 0 2-16,2 2-4 0,-2-2 2 0,0 0-1 0,0 0 0 0,0 1 5 15,2-2-4-15,-1 2 1 0,0-1-1 16,-1 1-2-16,0-3 3 0,-1 0-3 15,3 0 4-15,-2-1 0 0,-1 2-2 0,-1-2 1 0,2 0-3 0,0 3 1 16,-2-3 3-16,0 2-1 0,1-1 1 16,-2 3-2-16,3 0 0 0,0-2-1 15,-1 1 0-15,-1 0 5 0,2-1-4 0,0-1 2 0,-2 2-2 16,1 1-9-16,2-1 9 16,-1-2-3-16,0-1 5 0,-3 1 4 0,4 1-8 15,-1-1 3-15,-2-1-2 0,1 2-5 16,2 0 7-16,-1 0 0 0,1 2 1 15,-4-2 3-15,3 1-7 0,1-1 1 0,-2-1 0 0,-1 1 2 16,2-1 0-16,0-1 2 0,-1 1-3 0,-1-2-7 0,2 2 7 16,1 0 0-16,0 0 1 0,-1 1 11 15,0 1-11-15,-1-3 0 0,2 2-4 0,-1-2-8 16,1-2 9-16,0 2 0 16,-2 0 1-16,2-1 2 0,0 1-1 0,1 0-3 15,-1 0 3-15,0-3 2 0,0 0-2 0,-3 0 1 0,2-1-1 0,0 2-4 16,2-3 4-16,-1-1-1 0,0 3 3 0,0-1 4 15,1 2-8-15,0-1 3 0,0 2-4 16,0-1-2-16,0 3 7 0,0-4-2 0,0 0 3 16,0-1 1-16,0 2-5 15,0-2 0-15,0-1 0 0,0 1 1 16,0-1-1-16,1 0 5 0,-1 0-4 0,0 1-4 0,0 0 6 16,0 2-4-16,1 1 4 0,-1 0 2 0,0-1-6 0,0-1 2 15,0 2-2-15,0-4-2 0,0 3 5 0,0-2 1 16,0-2 1-16,0 1-3 0,0-3 0 15,0 0-2-15,1 1 0 0,-1-2 6 0,0 1-6 0,0 0 5 16,0-1-3-16,0 0-3 0,0-2 5 16,0 0-5-16,0 0 6 0,0-2 0 0,0 0-5 15,0-2 4-15,0 3-5 0,0-3 1 0,0 0 5 16,0-2-2-16,0 0 1 0,0-2-1 16,0 1-1-16,0-2-1 0,0 1 0 0,0 0 3 15,0-1-2-15,0 2 4 0,0-2-4 0,0 0-2 16,0 0 5-16,0 0-3 0,0 0 4 15,0 0 2-15,0 0-5 0,0 0 2 0,0 0-3 16,0 0 2-16,0 0 4 16,0 0-2-16,0 0 3 0,0-2-2 0,0 2-3 15,0-1-2-15,0 1-2 0,0-1 8 16,0 1-8-16,0-3 7 0,1 1-3 16,-1-1-7-16,0-3 5 0,1 2-14 15,1-2-5-15,0 0-17 0,1-1-29 16,-1-1-37-16,4-4-82 0,-1-1-210 0,3-1-868 15,-4 6-559-15</inkml:trace>
  <inkml:trace contextRef="#ctx0" brushRef="#br0" timeOffset="28081.2214">1790 15598 0 0,'0'0'0'0,"0"0"0"0,0 0 0 0,0 0 0 0,0 0 0 15,0 0 0-15,0 0 0 0,0 0 0 16,0 0 0-16,0 0 0 0,0 0 0 0,0 0 0 0,-38-15 0 15,35 14 0-15,-2-2 0 0,2 2 0 16,-4-1 0-16,3-1 0 0,-3 2 0 0,2-2 0 16,-2 2 0-16,-3-1 0 0,8 2 0 0</inkml:trace>
  <inkml:trace contextRef="#ctx0" brushRef="#br0" timeOffset="30993.5734">1503 15546 0 0,'0'0'0'0,"0"0"42"0,0 0 416 0,0 0-57 0,0 0-59 0,0 0-60 0,0 0-51 16,0 0-38-16,0 0-40 0,0 0-37 0,0 0-29 16,0 0-23-16,0 0-24 15,0 0-17-15,5-9-17 0,-4 9-8 0,0 0 5 0,3 2 4 16,-1 2 4-16,2-1 4 0,1 1-3 0,-3 1 2 15,3-1 5-15,-3 0-1 0,4-1 12 16,-3 0 9-16,5 0 6 16,0-2 13-16,1 2-5 0,5-2 1 15,0-1-8-15,3 0-9 0,2 0-6 0,3 0-6 16,0-1-2-16,6-2-3 0,1 2 1 0,1 1-3 0,3-2-5 0,2 2 2 16,-3 0-5-16,4 0 0 0,-3 0 0 15,2 0-9-15,-2 3 5 0,2 1-4 0,-1 0 2 16,2-2 4-16,-2 1-3 0,4 2 1 15,-4-3-1-15,2 2-1 0,0-2-1 0,-2-1 2 16,5-1 0-16,-3 1 1 0,0-1 1 0,0 0-1 16,2 0-2-16,-2 0 1 0,0 0-2 0,2 1 3 15,-2 1 0-15,-2-1-3 0,0 0 5 0,-1 0-3 16,-1 0 1-16,0 0 4 0,2 1-6 0,0 0 3 16,0 3-3-16,-1-4-3 0,1 3 3 0,-1-2-3 15,-1 0 3-15,1 1 0 0,2-1 0 16,1 0 1-16,-2 1-5 0,2-1 2 0,-1 0-2 15,1 1 2-15,-1-2 1 0,3 1-2 0,0 0 4 16,1-1-4-16,0-1 0 0,-1 0 4 16,-2 0-4-16,1 2 4 0,-1 0-3 15,-3-2-2-15,3 0 0 0,-1 0 0 0,0 0 3 0,2 0 1 16,-1 0 0-16,3 0-2 0,1 0-3 0,0 0 0 16,1 0 0-16,2 0 1 0,0 0 4 0,2 0-4 15,-3 0 2-15,1 0-2 0,-1-2-2 0,2 1 5 16,-3 1-3-16,0-1 2 0,0 1-1 15,-1 0-1-15,-1 0 2 0,2-1-2 0,-2 1 3 16,1 0 0-16,1 0 0 0,1 0-1 16,3 0-3-16,-3 0 0 0,3 1-2 0,-2-1 3 0,2 0 3 15,-1 0-2-15,1 0 1 0,1 0-2 16,1 0-1-16,0 0 2 0,1 0 0 0,-2 1 5 16,2 0-3-16,-2 1-1 0,1-2-1 0,-1 0-4 15,1 0 5-15,-2 0 2 0,3 0-2 16,-3 0 2-16,2 0-4 0,1 0 1 15,1 0-1-15,-1 0 2 0,-4 0 2 0,4 0-2 0,-1 1 2 16,-2-1-3-16,1 0-4 0,0 0 5 0,-1 0-2 16,3 0 2-16,0 0 1 0,-1 0-2 0,3 0 0 15,3 0-1-15,-2 0 1 32,0 0 3-17,0 0-2-15,-1 0 0 16,1 0-2-16,-1 0 0 0,1 0-1 0,-1 0 1 0,-3-1 4 0,1 1-1 0,2-2 1 0,-1 0-3 0,1 1 0 0,0-2 2 0,0 1-2 0,0 1 2 0,0-1-1 15,-1 0-2 1,2 0 2 0,0-1-2 15,3 1 1-31,-2 0 4 0,0-1-2 0,4 2-1 0,0 1-2 0,3-1-3 0,3 0 1 0,3-1 3 0,-3 0 2 0,3 1 1 0,-2 0-1 0,-2 1-2 0,1-2-1 0,3 0 0 0,-4 1 0 0,1 0 3 16,-1-2-2-16,6 2-1 0,-4-1 2 0,1-2-2 15,2 2 2-15,-4-1 3 0,4 0-1 0,-4 1 1 0,4 1-5 16,-3-2 0-1,2 1 2-15,-1 0 0 0,-1 1 4 0,5-1-1 0,-3-1 1 0,1 1-2 32,3 1-4-32,-4-2 0 15,0 3 1-15,-2-2 3 0,3 0 2 0,0 2-3 0,-1-2 0 16,1 1-4-16,-1 1 4 0,0-1 3 16,1 0-4-16,1 1 0 0,-4-1-3 0,3 0-3 0,-4 0 4 0,0-2 1 0,1 1 3 0,-2 1 2 15,2-2-2-15,-1 2-4 0,-1 0-1 0,3-2-2 16,0 2 1-16,-1 0 5 0,-2 0-1 15,1-1-1-15,1 1 0 0,-2-1-1 16,2 0 0-16,-3 0 4 0,1 0-2 0,-1 1 1 0,1 0-3 16,1-2-5-1,-1 2 5-15,-1-1 0 0,-1 0 5 0,-1-1-1 0,-1 0-1 16,-1 2-1-16,-1-3-3 0,0 2-1 0,-1-2 0 0,2 3 3 16,0-3 3-16,2 2-1 0,1 1 0 15,1-3-5-15,0 2 1 0,1-2 5 0,-1 1-2 16,2 3 2-16,0-2-3 0,0-1-5 0,1 2 5 0,-2-1-1 15,3-1 5-15,1 2 2 0,-1-1-5 16,2 1 0-16,-3 0-3 0,1 1-4 0,-1 0 7 16,-2 0 2-16,0 0-1 0,0 0 1 15,-1 0-5-15,3 1-1 0,-1-1 2 0,-1 0 3 16,1 0 0-16,-2 0 0 0,1 0-2 0,0 0-4 16,1 0 3-16,0 0-1 0,0 0 3 0,0 1 5 15,0-1-4-15,4 2-1 0,-4-2-4 16,4 1-4-16,-2 1 5 15,-3 0 2-15,1-1 2 0,3 2-1 0,-3-2 0 0,-2 0-3 0,2 0 0 16,-2-1 3-16,0 2-4 0,3 0 5 16,-3 1-3-16,1-2-4 0,0 1 8 0,0-1-6 0,0 2 6 15,0-2 6-15,-1 2-12 0,0-1 7 16,0-2-5-16,0 1-5 0,1-1 8 0,-1 2-2 16,5-2 3-16,-2 0 3 0,1 2-5 15,2-2-1-15,-3 0 0 0,3 0 0 0,-3 0 5 0,4 1-1 16,-5 0-3-16,5 0-5 15,-2 0 2-15,3 2 3 0,0-3 2 0,2 0 7 16,2 2-9-16,-1-1 1 0,-1 0-4 0,1 1-6 0,-1-1 9 16,2 1 0-16,-3-1 3 0,0 0 2 15,1 1-5-15,0-1-2 0,-1 0 0 0,-2 1 0 16,-1-2-1-16,0 1 4 0,-3-1-2 16,0 0-1-16,1 0 5 0,-2 0-4 0,2 0 3 0,2 0 5 15,0 0-8-15,1 0 1 0,2 0-3 0,-1-1-6 16,0 0 8-16,-3 0 3 0,3 0 0 15,0-2 5-15,-4 3-5 0,3-2-5 0,0 1 0 0,0-1-2 16,1-1 4 0,-1 0 5-16,-1 3-3 0,-1-3-1 0,0 2 3 0,-1-1-2 0,0-1 6 15,1 3 7-15,1-2-10 16,2 1 2-16,3 1-5 0,-4 0-6 0,3-2 10 0,-1 2-4 16,-2 0 3-16,1-1-2 0,-4 0-11 15,1-1 6-15,-4 1-2 0,1-2 3 0,1 1 6 16,-1-1-1-16,0 1-3 0,-2-1-2 0,0 2 1 15,-1-1 0-15,-5-2 2 0,2-1 7 0,-4 1-5 0,-3 0-3 16,1-1-2-16,2 2-7 0,0-1 7 16,2 1 3-16,0-1 3 15,3 3 3-15,0 0-6 0,1-2-3 0,-3 1 1 16,3 0-3-16,1-1 2 0,-4 1 2 0,3 1-4 0,0 0 0 16,-4-2 4-16,4 2-4 0,-1 0 5 0,-1 0 4 0,0-2-7 15,1 2 2-15,-3-2-4 0,2 2-6 16,-4-2 6-16,0 0 4 0,2 1 0 0,-2-1 1 15,-1 0-4-15,1 2-2 0,2-2 4 16,-1 0-5-16,0-1 10 0,5 2-5 16,2-2-2-16,-1 3 4 0,1-1-3 0,1-1 1 15,-1 1 2-15,0 1 4 0,0-2-8 0,2 3 4 16,-2-3-4-16,0 2-4 0,3-2 8 16,-2 1-1-16,2 0 1 0,-2 0 9 0,-1 1-12 15,0-1 0-15,1 0 0 0,-1 0-4 0,0 0 10 0,0 1-1 16,0-1 1-16,0 0 1 0,6 1-6 0,-3 0-2 15,4 0 2-15,-2 1 2 0,3-1-2 16,1 1 3-16,0 0-5 0,0 1-9 0,0-1 10 16,1 0 2-16,3 0 0 0,-2 2 8 0,1 1-9 15,3-1-3-15,-3 0 2 0,1-1-5 0,0 2 8 16,0-1 2-16,-2 0-3 0,0 1 4 0,2-1-5 16,0 2-6-16,2-3 4 0,-1 2 3 15,-1-3-4-15,1 1 8 0,-3-1-7 0,1 2-5 0,-4-1 5 16,2 1-1-16,-2-1 5 0,2 2 1 15,-1-1-4-15,-2-2 0 0,2 2-1 0,1 0 1 16,-4-1 3-16,-1-1-2 0,1 0 0 16,-2 1-4-16,1-1 2 0,0 0 0 0,1 0 4 15,-2 0 4-15,2 0-4 0,-2-2 3 0,1 0-5 16,-1 0-4-16,-3-1 6 16,0 0-1-16,3 1 7 0,-5 1 5 0,3-2-8 0,0 3-1 15,-1-3-6-15,0 0-1 0,-1 2 8 0,0-1-1 0,0 0 0 16,-1 0 0-16,0 0-3 0,0 1-3 15,-2 0 2-15,0 1 3 0,1-1-2 0,2 1 1 16,0-2-3-16,0 4-7 0,2-2 10 16,2 0-1-16,-3 0 4 0,0 0 5 0,-1 0-13 0,-1 1 1 15,-2 0-2-15,0-1-4 16,1 0 9-16,-1 0 2 0,-3 0 1 0,5 0 3 0,-1 0-8 16,0 0 0-16,-3 0 2 0,3 0 3 15,-6 1-2-15,4-1 0 0,-4 0-1 0,-1 0 1 16,1 0-1-16,1 0-1 0,-1 0 0 0,0 0-1 15,3 0-2-15,-2 1 2 16,3 0-3-16,-1 1-5 0,0 0 11 0,-2-1-1 0,0 0-1 16,2 0 0-16,-2-1-5 0,-1 3-5 0,-2-2 4 15,5 1 3-15,-3-1-2 0,1 1 6 0,1-1-1 16,-1 1-4-16,-1-1 4 0,2 1-2 0,-4 0 5 16,0-1 0-16,0-1-3 0,-2 2-1 0,2 0-3 15,-1-1 3-15,-2 1 0 0,2 1 1 16,-3-2 3-16,-1 0-5 0,2 0 1 0,0 1 0 15,-4-2-1-15,3 1 4 0,-3-1-3 16,-1 1 3-16,1-1-2 0,-3 0-6 0,-2 0 9 0,-2 0-6 16,2 0 7-16,-1 0 0 15,2-1-5-15,-4 0 1 0,2-1-5 0,-1 2 4 16,-1-1 0-16,3 1-1 0,-1-2 2 0,-1 1 0 0,1-2 0 16,2 1-1-16,-5 1 1 0,2 1 2 15,0-1-5-15,-3 1 5 0,-1-2-6 0,2 1 0 16,-2 0 5-16,-4 0-3 0,-6 1 5 15,0 0 7-15,-5 1-8 0,2-1 3 0,5 0-3 0,-1 0-7 16,1 0 5-16,3 0 0 0,0 0 2 0,-1 0-7 16,1 0 3-16,0 0-4 15,2 0 2-15,-1 0 5 0,-1 0-2 0,-1 0 2 0,3 0-3 16,-3 1-4-16,1 0 7 0,-1 1-6 0,3-1 4 16,-5 1 4-16,2 0-8 0,0 1 5 0,0-1-4 15,-1 2 0-15,-2 0 5 0,-3 0 0 16,0-1 0-16,-7-1-1 0,-3 1-2 0,-3-1-3 15,-2-1 16-15,0 0 4 0,6 2-3 16,-5-2 5-16,-1 0-18 0,0 0-1 0,2 0 4 16,0 1-9-16,-2-1 8 0,2 0-5 15,-8-1-1-15,7 0 8 0,-1 1-8 0,1-1 6 16,-1 1 3-16,-6-1-5 0,0 0 6 0,0 0-4 16,0 0-2-16,0 0 0 0,0 0-1 0,0 0 4 15,0 0-4-15,0 0 4 0,0 0 0 0,0 0-5 16,0 0 8-16,0 0-6 0,0 0 4 0,0 0 1 15,0 0-7-15,0 0 6 0,0 0-4 0,0 0-1 16,0 0 6-16,0 0-3 0,0 0 1 16,0 0-2-16,0 0 0 0,0 0-3 15,0 0-1-15,0 0 3 0,0 0-8 0,0 0-5 0,0 0-20 16,0 0-37-16,0 0-48 0,0-1-103 0,0-2-336 16,-1-1-845-16</inkml:trace>
  <inkml:trace contextRef="#ctx0" brushRef="#br0" timeOffset="34794.4825">367 14126 0 0,'0'0'0'0,"0"0"222"0,0 0 68 0,0 0-59 0,0 0-33 0,0 0 2 15,0 0-12-15,0 0-5 16,0 0-1-16,0 0-7 0,0 0 0 0,0 0-10 0,-34-11-15 15,29 10-12-15,-4-1-18 0,5 1-10 0,4 1-16 16,0 0-9-16,-7-2-15 0,-1 1-14 16,-1 0 9-16,5 0-17 0,4 1 4 0,-8 0-4 15,4 0-14-15,-3 0 4 0,-2 0-1 0,4 0 3 16,-1 0 4-16,-1 0-7 0,3 0 2 16,-5 0-8-16,2 0 5 0,3 0-3 0,-3 0-7 15,7 0 1-15,0 0-15 0,-5 0 4 0,-3 0-4 16,0 0-3-16,4 0 9 0,4 0-9 0,0 0 0 15,0 0-1-15,0 0-12 0,0 0 8 0,0 0-4 16,0 0 6-16,0 0 2 0,0 0-2 16,0 0 3-16,0 0-3 0,0 0 6 0,0 0 7 0,0 0-6 15,0 0 8-15,2 0-6 0,7 0-2 16,4 0 4-16,2 0-5 0,-1 0 11 16,-2 0-6-16,7 0 1 0,-1 0 1 0,4 1-8 0,6 0 4 15,-3 0-2-15,7-1 4 16,5 2-39-16,5-1-2 0,9-1-27 0,7 0-5 0,-4 0 39 15,-4 0-2-15,-1 0 24 0,-5 0 3 0,-3 0-6 16,-3-1 2-16,0-2 2 0,-5 2-5 0,0-1 8 16,1 0-2-16,-7 1-2 0,2 0 2 15,0 0-6-15,-1 1 2 0,-4-2 1 0,3 2 1 16,-3 0 1-16,2-1-1 0,-2 0 0 0,-1 0-2 16,1-1 1-16,-2 1-1 0,-1 0 0 0,1 0 1 15,5 0-3-15,-2-2 1 0,5 1-18 16,-1 0 2-16,-7-2 1 0,-2 2-1 0,-3 1 18 15,-2-1-1-15,-1 0-5 0,-1 2 4 0,-2-3-3 16,-2 0 2-16,1 1 1 0,-1 0 2 16,0 1 1-16,-3 0-5 0,3 0 2 0,-2 0-3 15,-1-2 0-15,0 2 5 0,1 0-3 0,-3 0 1 0,3 0 0 16,-4-1-4-16,1 0 4 0,0 1-2 16,-2 1 2-16,-1 0 2 0,4 0-6 0,-3 0 2 15,-1-1-1-15,-1 1 0 0,0-1 5 0,0 1-5 16,0 0 2-16,0 0-1 0,0 0-1 0,0 0 5 15,0 0-5-15,0 0 2 0,0 0 0 16,0 0-1-16,0 0 0 0,0 0-1 16,0 0 1-16,0 0 1 0,0 0 2 0,0 0-1 15,0 0-3-15,-1 0 0 0,1 0-1 0,0 0 1 16,0-2 4-16,-2 2-5 0,2 0-3 16,-4 0-11-16,4 0-18 15,-1 0-19-15,1-1-36 0,-1-1-49 16,0 0-108-16,-1-1-329 0,-1 2-822 15</inkml:trace>
  <inkml:trace contextRef="#ctx0" brushRef="#br0" timeOffset="35234.2525">958 13776 1312 0,'0'0'377'0,"0"0"-30"0,0 0-57 0,0 0-32 0,0 0-44 0,0 0-44 0,0 0-29 16,0 0-35-16,0 0-30 0,0 0-23 0,0 0-24 0,0 0-15 0,0 0-7 15,0-34-5-15,0 34-1 0,0 0 1 16,0 0 8-16,0 4 2 0,0-2 7 15,2 3 6-15,4 1 0 0,-3 0 6 0,5 1 1 16,-3 0-3-16,4 1 5 0,3 1-5 0,2 0-1 16,-1 1-1-16,6 0-7 0,1-1 2 0,1 2-4 15,2-1 0-15,5 1 1 0,-4 0-8 16,5-1-3-16,0 0-3 0,0-2-7 16,-6 3 8-16,6-1-1 0,-5 0 3 0,1-1 3 0,-3 0-10 15,1 0-13-15,4 1-2 0,-4 1 1 16,1-2 2-16,-8-1 15 0,-3-1-4 0,-4-1-1 0,0-2 0 15,1 1-1-15,-2-2 2 0,-2 1 4 16,0-1-11-16,-2 2-3 0,3-2-14 0,-1 1-20 16,-3-1-7-16,1 1-25 0,0-2-27 15,-2 1-38-15,0 0-60 0,5 0-82 0,-4-2-237 0,3 1-661 16,-3-2 18-16</inkml:trace>
  <inkml:trace contextRef="#ctx0" brushRef="#br0" timeOffset="35716.9098">1710 14033 1235 0,'0'0'485'0,"0"0"-142"0,0 0-54 0,0 0-63 15,0 0-61-15,0 0-47 0,0 0-35 16,0 0-28-16,0 0-16 0,0 0-5 0,0 0-1 15,0 0 3-15,0 0 5 0,0 0 5 0,0 0-2 16,-47 15-1-16,37-10-7 0,-2 0-11 16,1 1 6-16,-3-2-5 0,-1 1 0 0,-1 2 5 15,-1 2-11-15,-2-1-1 0,-1 2 0 0,0 1-9 16,6-1 6-16,-3-1 12 0,0 1-4 16,1 1 2-16,-5 1-6 15,0 2-17-15,-5 0 4 0,1 2 0 0,-2 0-3 0,-3 2-1 16,2-1-1-16,4-2-5 0,-2 2 7 15,3-3 2-15,1 0 0 0,0 0 9 16,2-1-9-16,0-1-2 0,1-1-1 16,2 0-6-16,2-2 8 0,3 0 1 15,-1 0-1-15,1-3-1 0,5 0-3 0,1-2-2 0,-1 1 3 0,4-3 1 0,0 1-3 16,-1 0 3-16,3-2-3 0,0-1-7 16,1 1 9-16,0-1-1 0,0 0 2 0,0 0 10 0,0 0-11 15,0 0 1-15,0 0-1 0,0 0-4 16,0 0 10-16,0 0 2 0,0 0-2 0,0 0 2 15,0 0-4-15,0 0-4 0,0 0-5 0,0 0-13 16,0 0-31-16,0 0-59 0,2-1-79 16,4-1-134-16,-4 1-841 0,1-3-586 15</inkml:trace>
  <inkml:trace contextRef="#ctx0" brushRef="#br0" timeOffset="37104.5345">434 13322 1743 0,'0'0'439'0,"0"0"-141"0,0 0-71 15,0 0-25-15,0 0-37 0,0 0-24 0,0 0-40 16,0 0-44-16,0 0-23 0,0 0-16 0,0 0-12 15,0 0-6-15,3-24-8 0,-3 24 1 16,0 0 7-16,0 0 9 0,0 0 3 0,0 2 4 0,0 4-4 16,0 0-2-16,-3 8 9 0,2-6-3 15,-1 9 0-15,-1 0 1 0,-2-2-13 0,4 3 0 16,-3 2-2-16,-2 0-9 0,3 0 13 16,-2 2 1-16,0-3-1 0,-1 2 3 0,3-1 31 15,-4 0-3-15,4-3 2 0,-1-1 3 16,-1-2-39-16,3-1 1 0,1-7-2 0,-4 8-4 0,3-7 13 15,1-2 5-15,-1 2 11 0,2-7 17 0,0 0-11 16,0 0 3-16,0 0-12 0,0 0-16 0,0 0 5 16,0 0-8-16,0 0-1 0,0 0 5 0,0 0-8 15,-7-1-2-15,4-5 0 16,-3-7-3-16,3 1 4 0,2-3 2 16,-1 2 0-16,-1-6-4 0,1-8 5 0,1 3-3 0,1-7 6 0,0-1 7 15,0 0-10-15,0-4 0 0,0 1-3 16,1-3-4-16,4-3 8 0,-2 0 0 0,0-1 0 15,4 0 2-15,1-2-5 0,-3 3-1 0,3-2-1 16,2 3 3-16,2 0-41 0,-1 2 1 0,0 1 0 16,4 3-6-16,-3 3 46 0,2-1-2 15,2 5 3-15,-5 7 5 0,7-3-4 16,-5 7 2-16,3-3-5 0,1 0-7 0,2 3 6 16,10-1-28-16,-1 4 29 0,4 5-24 0,-10 7-7 15,-2 1 26-15,-3 9-27 0,-4 4 29 16,-3 2 2-16,-1 3 0 0,-5 2-1 0,4 0-3 0,-6 4 1 15,-1 2 0-15,-1 0 4 0,-1 2 6 0,-2-7-7 16,-5 2 1-16,4-8 21 0,-4-1-11 16,-1 2 12-16,-1 2-1 0,1 2-25 0,-3-2 4 15,1 0-8-15,-3 1 0 0,-2-1-1 0,-2 2 3 16,3-2 3-16,-3 0 2 0,-1 1-2 0,-1-1-4 16,1-1 3-16,2 1-5 0,-2-2 7 15,1-4 2-15,0 2-3 0,4-2 2 0,-3-1-5 16,12-6-2-16,-11 4 7 0,7-4-3 0,3-1 6 15,-1 2 1-15,-2-1 32 0,5-2-1 0,-3 0-1 16,0 2 2-16,7-5-38 16,0 0 3-16,0 0 0 0,0 0-4 0,0 0 5 0,0 0-3 15,0 0 2-15,0 0 5 0,0 0-5 16,0 6 1-16,0 1-1 0,0 0-5 0,0 1 9 0,6-4 2 16,-3 2-41-16,4 0 7 0,3 6-10 0,-7-7-3 15,3 2 40-15,4 7-2 0,-5-6 5 0,4 6 4 16,0 0 1-16,1-1-2 0,-2 0 1 15,-2 1 1-15,2 0 0 0,1 1 6 0,0-1-11 16,-2 0 2-16,-1 2-4 0,3-2-6 0,-1 1 9 16,-3-3-2-16,2 4 5 0,2-2 2 15,-1 0-4-15,-4-2 0 0,3 0-4 0,-5-5-1 16,6 7 3-16,-5-7 1 0,0 0-2 0,3 0 0 16,-5-1-1-16,2 1-2 0,1-1 3 0,-1 1 0 15,-3-7 0-15,0 0 2 16,0 0-1-16,0 0 1 0,0 0 4 0,0 0 2 0,0 0 5 15,0 0 0-15,0 0-4 0,0 0-1 0,0 0-3 16,0 0 1-16,0 0 1 0,0 0-2 0,0 0-2 16,0 0-5-16,0 0-3 0,0 0-7 0,0 0-7 15,0 0-12-15,0 0-21 0,0 0-50 0,0 0-64 16,0 0-91-16,0 0-275 0,0 0-817 0</inkml:trace>
  <inkml:trace contextRef="#ctx0" brushRef="#br0" timeOffset="38266.0429">732 13244 527 0,'0'0'668'0,"0"0"-167"0,0 0-101 0,0 0-64 0,0 0-76 16,0 0-68-16,0 0-63 0,0 0-43 0,0 0-37 16,0 0-21-16,0 0-9 0,0 0-12 0,0 0-1 15,-10-12-1-15,10 13 3 0,0 3 7 16,0-2 7-16,3 2 2 0,0 0 2 0,3 2 2 0,-3-2-3 15,3 0 1-15,-1 0 0 16,4-1-1-16,0 0 3 0,0-2-4 0,0-1-3 0,2 0-1 16,1 0-5-16,-1 0 0 0,-1 0 1 15,2-4-3-15,-1-2 1 0,-1 2-1 16,-1-3 1-16,2 0-1 0,-3 0 2 16,-1-1 0-16,-4-2-2 0,2 3 0 0,-3-1-2 15,-1 1 0-15,-1-1 2 0,0 1-7 16,0 0 3-16,-3 1-3 15,-2-1-4-15,1 4 5 0,-2-1-4 0,-2 2 0 0,2 0 2 0,-3-1-5 16,0 3 0-16,-4 0-1 0,-1-1-1 0,2 4 2 0,-3 1 0 0,1 0 1 16,7-1-2-16,-6 2 1 0,9-1 26 15,-4-1 2-15,-4 8 0 0,4-5-5 0,3 0-23 16,-11 6-5-16,9-5-2 0,-3 6 8 0,2 0-4 16,2-1 5-16,-1 6 2 0,5 0-4 0,1 5 2 15,1 3-32-15,7 2 0 0,5-5 2 16,7-1-2-16,2-4 30 0,3-4-2 0,4-3-3 15,0-4-5-15,-2-2-5 0,5-3 2 16,2-1-2-16,-2-1 6 0,0 2 1 0,-4-7 1 16,2-2 6-16,0-2-2 0,-4 1 4 15,-2-1 2-15,-4-2-2 0,-3 1 2 0,0-1-2 0,-3 1 2 16,-3-1 1-16,-3 2 1 0,-4-2 1 0,2 1-2 16,-3-2 1-16,-2 2 0 0,0 0-2 15,-2-1 3-15,-3 2-3 0,-2 0 4 0,3 0 1 0,-5 2-1 16,-1 2 3-16,1-2-4 0,-1 4-2 15,-2-1 2-15,0 4-6 0,-4 0 0 0,2 0-3 16,-2 1-1-16,1 4 1 0,0 1 2 0,2 1 1 16,0 2-2-16,1 1 0 0,3 1-1 0,1 0 1 15,1 1 0-15,4-1-4 0,3 0 3 0,0 1-1 16,4-1-4-16,3-2 7 0,3-2-4 0,3-1 4 16,3-2 1-16,-2-3-4 0,4-1 2 15,0 0-1-15,0-2 1 0,-3-5 2 0,4-2 2 16,-3 0 3-16,-1-3-2 0,3-3 2 15,-5 0-3-15,0 0-1 0,3-2 3 0,-4-2-4 0,-1 0 7 16,0-3-2-16,2 1-3 0,-6 0 8 16,1-2-3-16,1-1 2 0,-5 3 6 0,1-2-2 15,-4 2 1-15,-1-1-1 0,0 2 1 16,0 3 5-16,-1 0 2 0,-5 1 3 0,3 2-2 16,-5 2 0-16,4 2 1 0,-2 2 1 0,3 2 2 15,-2 0-5-15,3 3-2 0,0 1-9 0,1 1-6 16,-2 1-1-16,0 0-6 0,3 0 1 0,-1 3 4 15,0 2-6-15,0 4 4 0,-2 1 0 16,-1 3-2-16,1 3 3 0,0 3 0 0,-3 1 1 16,3 2-2-16,-3 1 3 0,4 3-3 0,1 0-2 15,-1 0 3-15,-2 4-7 0,2-1 8 16,1-1-1-16,-1 4-3 0,1-3 10 0,-3-1-10 16,2 2 3-16,0-3 2 0,0-1-12 0,-3 0 11 15,4-5-3-15,0 0-2 0,1-2 7 0,0-5-6 16,0 1 4-16,0-3 0 0,0-3-1 15,0-2 1-15,2 0-3 0,3-3 4 16,-4 1-9-16,1-3 7 0,-1 1 2 0,-1-2-5 0,0 0 14 0,1-1-11 16,-1 0 2-16,0 0 3 0,0 0-8 15,0 0 4-15,1 0-2 0,-1 0 0 0,2 0 0 16,-2-2 0-16,2-1-6 0,-1 0-11 16,0-2-15-16,0 1-24 0,0-2-51 15,-1-1-79-15,2-1-217 0,2 2-924 0,-3 3-482 0</inkml:trace>
  <inkml:trace contextRef="#ctx0" brushRef="#br0" timeOffset="41771.8064">5 10758 0 0,'0'0'497'0,"0"0"-30"0,0 0-76 0,0 0-50 0,0 0-64 0,0 0-43 16,0 0-34-16,0 0-31 0,0 0-24 0,0 0-13 15,0 0-23-15,0 0-8 0,0 0-9 0,0 0-15 16,0 0-3-16,0 0-15 0,0 0-12 0,0 0-7 15,0 0-6-15,0 0 1 0,0 0-3 0,0 0-7 16,0 0-3-16,0 0-10 0,0 0-4 16,0 0-3-16,0 0 5 0,0 0-3 0,0 0-3 15,0 0 4-15,0 0-9 0,0 0 17 0,0 0 8 16,0 0 9-16,0 0 9 0,0 0-8 0,0 0 0 16,0 0-1-16,0 0 0 0,0 0 3 15,0 0-1-15,0 0 4 0,2-3-7 0,7 0-105 16,10-2-1-16,7 2-5 0,-2 2 5 0,7 1 98 15,-4-1-3-15,0 0 0 16,4-1-6-16,-2 1 1 0,6 1 2 0,-8 0 0 0,8-1 4 16,-3 1-3-16,-1-1-5 0,0 1-45 0,7-1-1 15,3-1 2-15,4 1-25 0,4 1 42 0,-6 0-4 16,-4-1-5-16,-2 0 25 0,-4 1 0 16,-3-1 2-16,0 0 2 0,-5-1-1 0,4 1-1 15,0 1-5-15,-1-1 0 0,-4 0 5 0,3-1 0 16,-4 0 4-16,1 1-4 0,0-1-3 0,-3 1 0 15,1-2 1-15,-2 1 2 0,1 0 0 16,-1 1 3-16,0-2-6 0,-1 1 5 0,0 0-3 16,-3-1-4-16,1 3 6 0,-2-3-3 0,-1 1 1 15,-1 2 0-15,2-2-4 0,-3 1-2 0,1-1 3 16,-3 1 0-16,0 1 3 0,4-1 0 16,-2 0-2-16,0 0-3 0,0 1 0 0,-1-2 2 0,6 1-9 15,-3 0 13-15,4 0-13 0,-6-1-4 16,4 2 12-16,-5-1-13 0,1-1 16 0,-1 0 2 15,-2 0-5-15,1 1 4 0,-2 0-6 16,-4 1-2-16,4-2 7 0,-5 2-3 0,4 0 4 0,-5 0 3 16,-1 0-8-16,1-1 0 0,1 1 0 15,-3 0-1-15,0 0 3 16,1 0 2-16,-1 0-1 0,0 0-2 0,0 0 1 16,0 0 0-16,0 0 1 0,0-1 2 0,0 1-1 0,0 0 1 15,0 0-6-15,1 0-2 16,-1 0 4-16,1 0 1 0,0-1 3 0,5 0 0 0,-1 0-4 0,5-2 0 15,0 1-3-15,-1 0 1 0,2 0 4 16,-1 0 0-16,-2 1 0 0,0 0-2 0,-1 1-1 16,1-1-2-16,2-1 4 0,-6 1 3 0,0 1-2 15,-4-1 0-15,0 1-3 0,0 0-3 0,-2 0 4 16,0 0 0-16,0 0 0 0,0 0-1 16,0-1-9-16,-5-1-8 15,4 0-12-15,-5 0-17 16,1-2-20-16,1 1-33 0,-2-2-45 0,0 0-135 0,4 2-479 0,-2-1-940 0</inkml:trace>
  <inkml:trace contextRef="#ctx0" brushRef="#br0" timeOffset="42177.9013">936 10361 1728 0,'0'0'455'0,"0"0"-117"0,0 0-69 0,0 0-56 15,0 0-56-15,0 0-40 0,0 0-35 0,0 0-23 16,0 0-24-16,0 0-18 0,0 0-6 0,0 0-10 16,0 0 0-16,0 0-1 0,-46-28-3 0,53 31 13 15,2 3 4-15,2 1 6 0,1 1 2 16,6 1-2-16,1 1-1 0,2 3-2 0,2-1 1 0,0 0-5 15,2 0-1-15,0 0-2 0,3 2-8 16,-5-2 4-16,5-1 2 0,-5 1 0 16,2-2 9-16,-1 1-11 0,1-2-1 15,-1-1-1-15,-2-1-4 0,1-1 9 16,4 3-2-16,1-1 0 0,0 0-10 0,-2-1-7 16,-6-2-5-16,-2-1-11 0,-5-1-8 15,0 1-21-15,0-1-39 0,1 1-34 16,-4-2-67-16,1 1-168 0,-1 0-693 15,-7-3-616-15</inkml:trace>
  <inkml:trace contextRef="#ctx0" brushRef="#br0" timeOffset="42597.163">1668 10571 1911 0,'0'0'429'0,"0"0"-162"0,0 0-60 0,0 0-46 0,0 0-56 15,0 0-24-15,0 0-19 0,0 0-13 0,0 0-13 0,0 0-5 16,0 0-4-16,0 0-3 0,0 0 0 16,-69 34-7-16,57-27-2 0,0 4-2 15,-3-1 0-15,-2 3 7 0,1 1 0 0,-5 1 1 16,1 0-1-16,2-3 4 0,0 1 1 0,5 0-6 16,-6 1-3-16,-2 1-5 0,1 3-6 0,-5 0 1 15,-2 1-1-15,-1-1 1 16,2 1 4-1,-1-2-1-15,3-2 4 0,-1 1-4 0,4-3 1 0,0-2-1 16,7 0-5-16,-3-1 3 0,4-3 0 16,2 2 3-16,0-2-3 0,3-3-2 0,0 1-2 15,1-1-3-15,3-2 3 0,2 0 0 0,-2-1 2 16,2 0 0-16,1 0-3 0,1 0 3 16,-1-1 1-16,0 1-2 0,-1-1 4 0,-2 2-3 0,2-1-1 0,0 0-1 15,-4 0-1-15,2 0 3 0,-2 0 0 0,3-1 1 16,0 0-1-16,-3 2-1 0,3-2 1 0,-3 0-2 15,3 0 2-15,1 0 0 0,-2 0-3 0,1 0-2 0,3 0-9 16,0 0-17-16,0 0-30 0,0 0-57 16,0-3-105-16,0 2-322 0,1-2-1132 15</inkml:trace>
  <inkml:trace contextRef="#ctx0" brushRef="#br0" timeOffset="43798.517">171 9787 903 0,'0'0'616'0,"0"0"-140"0,0 0-115 0,0 0-88 16,0 0-65-16,0 0-74 0,0 0-60 15,0 0-41-15,0 0-29 0,0 0-16 0,0 0 1 16,0 0 11-16,0 0 6 0,0 0 16 0,0 0 4 0,0 0 5 16,0 2 13-16,0 6-6 0,0 5-2 15,5 1-1-15,-4 0-7 0,0 1 4 0,-1 0-3 16,0 1-10-16,1 2-5 0,-1-1-9 0,0 3-4 16,1 1 1-16,-1-3 0 0,0 2 4 15,0-3 2-15,0 1 4 0,0-1-8 0,0 0 0 16,3-5-5-16,-3 2 0 0,0-8 8 0,0 7 6 15,0-6 13-15,0-1 12 0,0 0 11 0,0-6 14 16,0 0 4-16,0 0-1 0,0 0-15 16,0 0-21-16,0 0-23 0,0 0-14 0,0 0 9 15,0 0-4-15,-4-2 4 0,1-3 3 0,-5-8-10 16,4 1 5-16,-2-3-2 0,4 1 0 16,-1-5 3-16,-3-4-1 0,4 1-2 0,0-6 1 15,-3 3-6-15,4 0 7 0,1-1 4 0,0 0 1 16,1-2 3-16,5 1-6 0,-2 0-5 15,4 1-2-15,1-2 3 0,3 5 2 0,-4 5 2 0,5-6 3 16,-3 9-10-16,3-5-4 0,3 1-8 16,-4 5-14-16,0-1-3 0,4 4-3 0,-4 1 11 15,-1 4 11-15,1 1 10 0,-5 3 11 0,6 2 0 16,-5 0 2-16,-1 2 0 0,4 10-4 0,-9-4-3 16,0 7-3-16,2 1 0 0,-4 1 0 0,0-1 3 15,0 3 2-15,0 0-4 0,-6 1-1 0,-1 0 0 16,2-2-4-16,-3 3 8 0,0-4-2 15,2 1-3-15,-4-3 2 0,2 0-6 0,2-8 4 16,0 7 4-16,-1-6-2 0,4 0 7 0,-4 0-2 16,6-1-2-16,-1-2 0 0,-2 1 3 15,3-1 0-15,2-2 3 0,6 2 4 0,0-1-6 16,7 3 2-16,-5-3-4 0,9 2 1 0,-4 0 5 16,6-2-5-16,-4 2-38 0,4 1 0 15,-5 0-7-15,5 2 5 0,0-1 37 0,-2 1-1 16,0 1 6-16,-4-1-7 0,0 1-2 0,-7-5-1 15,6 11-3-15,-6-7 4 0,1 5 5 0,0 1 3 16,-8-4-2-16,0 1 0 0,0-6-5 16,-6 9 0-16,-1-7 4 0,-5 6-10 0,1-1 10 15,-2-3 0-15,-3-1-4 0,3-1 13 0,-5 0-9 16,5-3 1-16,-5 1 3 16,5-1-10-16,-4-1 5 0,3-1-2 0,-2-1 40 15,11-1 8-15,-12-1-10 0,9 0-5 0,2 0-63 0,-11-1-18 16,9 1-30-16,3-2-39 0,-1-1-44 0,3-4-128 15,-3 0-220-15,4 1-682 0,-1 0-229 0</inkml:trace>
  <inkml:trace contextRef="#ctx0" brushRef="#br0" timeOffset="44174.2434">644 9521 1381 0,'0'0'592'0,"0"0"-123"0,0 0-125 0,0 0-73 16,0 0-73-16,0 0-41 0,0 0-36 16,0 0-30-16,0 0-13 0,0 0-26 0,0 0-11 0,0 0-13 15,0 0-21-15,0 0 6 16,4-46-13-16,-4 46 0 0,0 0 5 0,0 0-9 0,0 0 7 16,0 0-1-16,0 0 2 0,0 0 6 15,0 3 4-15,-3 4 4 0,-1 6-4 0,-2 2 2 16,4 1-7-16,-4 0-5 0,4 5 6 15,0 6-10-15,-1-5 8 0,-2 7-2 0,4-2-6 16,-1-2 11-16,0 1-9 0,-2 1 2 16,3 0 8-16,0-1-13 0,0 0 3 0,0-1 0 0,-1-8-7 15,2 7 10-15,-3-8 2 0,3 4 0 0,0 1-2 16,0-4 3-16,0 0-8 0,0-1 0 0,0-1 4 16,0-8-6-16,0 7 8 0,0-5 1 15,0-3-9-15,0 2 4 0,0-1-7 0,0 0-9 16,0 0-9-16,0-1-26 0,0-6-25 0,0 0-34 15,0 0-34-15,0 0-25 0,0 0-85 0,0 0-282 16,0 0-819-16</inkml:trace>
  <inkml:trace contextRef="#ctx0" brushRef="#br0" timeOffset="44947.6354">825 9736 1725 0,'0'0'454'0,"0"0"-92"0,0 0-48 0,0 0-70 15,0 0-71-15,0 0-57 0,0 0-45 16,0 0-36-16,0 0-19 0,0 0-6 16,0 0-13-16,0 0 2 0,0 0 1 0,2 3 0 0,-2 5 11 15,-1 1-1-15,0 3 1 0,1 2-4 16,-1 1-4-16,1 1 0 0,0 2-3 0,0-2 3 16,1 1-1-16,0 0 4 0,1-3 2 0,4 1-5 15,-2-2 5-15,1-3-5 0,0 0-1 0,2-2 6 16,-4-3-8-16,4-1 3 0,-4-2-1 15,3-2 0-15,-1 0 9 16,2 0-2-16,-2-2 3 0,3-4-3 0,-1-1-8 0,-1-1 0 0,2-1-3 16,1-3 2-16,0 1 2 15,1-2 1-15,-1 0 4 0,0-1-6 0,-2-2 2 0,3 1 1 16,-3 1-3-16,1 0 9 0,-3 1-4 0,0 1 0 16,-2 4 2-16,-2 0-5 0,0 1 6 0,-1 3-2 15,2 1-1-15,-2 1-3 0,0 2-8 0,0 0-4 16,0 0-3-16,0 2 5 0,0 3 4 15,0 2 4-15,-2 2 3 0,1-1-5 0,1 4 2 16,0 0-1-16,0-1-3 0,0 2 6 16,1-3-7-16,4 1 4 0,-1-1 3 0,3-2-7 15,1-1 8-15,-2-1 0 0,3-3 1 0,3 1 2 16,0-3-4-16,0-1 0 0,2 0-3 0,-2 0 4 16,4 0 3-16,-3-5-2 0,4-1 4 15,-4 0-4-15,4-4 0 16,-4 0 0-16,4-3-2 0,-3 3 5 0,-2-3-4 0,4 1 2 0,-3-4 1 15,0 3-3-15,0-2 5 0,-1-1 2 0,-5 2 0 16,-1 0-1-16,1 0-2 16,-5 1-1-16,0 1 0 0,-2 2 2 0,0 2 3 15,0-1 2-15,0 3 3 0,-1 1-7 0,-1 2-1 0,-4 1 0 16,2 2-9-16,-3 0 6 0,2 0-3 0,-4 0-3 0,0 5 1 16,-2 2-5-16,-1 1 3 15,-2 2 1-15,1 3 1 0,2 1 2 16,0 1-5-16,1 0-3 0,2 2-1 0,0 1 1 0,5 0 5 15,1-1 2-15,1 1 2 0,1-3-3 0,0 0-3 16,4 1 3-16,2 1 0 0,-1-5 5 0,5 0-2 16,0-1-2-16,1-3-1 15,4 0-2-15,-3-2 4 0,0-1 5 16,5-1 0-16,-4-3 3 0,4-1-4 0,-3 0-3 0,2 0 0 0,-2-2-1 16,-2-1 4-16,2-3 2 0,-2 0 1 15,0-1-3-15,-3-1-18 0,0 1 14 0,-5 0-16 16,-3 2 19-16,0-1 0 0,-1 1-3 0,0 1 1 15,0-1-8-15,0-1 1 0,-1 1-1 0,0 2 6 0,0-1-17 16,-1 3-5-16,1-1-37 16,-4 1-31-16,4-1-72 0,0 1-140 0,0 0-756 0,0 0-734 15</inkml:trace>
  <inkml:trace contextRef="#ctx0" brushRef="#br0" timeOffset="46481.4519">167 7468 0 0,'0'0'0'0,"0"0"0"16,0 0 183-16,0 0 133 0,0 0-58 16,0 0-45-16,0 0-24 0,0 0-19 0,0 0-26 15,0 0-10-15,0 0-11 0,0 0 1 0,-70-1-5 0,65 1-25 16,-13 0-12-16,9-2-14 0,1 2 5 16,-8 0 16-16,9 0-1 0,-2 0 6 0,-3 0-4 15,4 0-12-15,4 0-3 0,3 0 90 0,1 0-14 16,0 0-13-16,0 0 0 0,0 0-109 15,0 0-4-15,0 0 6 0,0 0-14 0,0 0-1 16,0 0 0-16,0 0-13 0,0 0 10 0,0 0 2 16,0 0 1-16,0 0 17 0,0 0-6 0,0 0 1 15,0 0 3-15,0 0-11 0,0 0 7 0,0 0 2 16,0 0-8-16,0 0 2 16,0 0-9-16,0 0-9 0,0 0-2 0,0 0 4 0,0 0-7 15,0 0 15-15,0 0 8 0,0 0-5 0,0 0 18 16,0 0-7-16,0 2-107 0,4-1 9 0,14-1-9 15,-5 0-2-15,8 0 105 0,5 2-13 16,-3-2 9-16,8 0 1 16,-3 0-3-16,3 0 5 0,2-2-5 0,0 1-3 0,5-1 1 15,-4 0 4-15,13 0-5 0,5-3-40 0,8 3-32 0,4-3-9 16,-4 1 3-16,-8-1 37 0,-5 1 27 0,-8 3 11 16,-5-3-8-16,-3 2-1 0,-4 1 3 15,1-2-9-15,-3 2 8 0,-2 1 3 0,4-3-3 16,-7 0 3-16,4 2-1 0,1-1-4 0,-3 0 3 15,-1 0 0-15,0 0-3 0,1 1 1 0,1-1-1 16,-1 2-8-16,-1-3 10 0,1 2-2 0,-2-1-1 16,2 1 9-16,0-1-7 15,-1 0-1-15,3 1 2 0,-2-2-5 0,-1 2 4 16,2 0-1-16,6-2-15 0,-1-1 2 0,-3 1-1 16,-4 1 0-16,-2 0 13 0,-2-1 7 0,-3 2-9 15,2-2 0-15,-4 2 1 0,0-1-8 0,1 1 8 16,-3 0 0-16,1 2-2 0,-3-2 6 15,0 0-5-15,0 1 1 16,-4-1 1-16,3 1-10 0,-4 0 5 0,3 0 3 16,-4 0-2-16,4 0 3 0,-1 0 1 0,-1 0-2 0,1 0 0 15,0-2 3-15,1 2-3 0,-2 0 0 0,1-1 1 0,-3 1-6 16,5-1 5-16,-5 0 0 0,5 1-1 0,-4-3 10 16,4 2-8-16,-3 0 0 0,3-1 1 15,-3 1-9-15,4 0 6 0,-5 1 1 16,2-1-2-16,-1 0 4 0,-4 1-2 0,0 0-2 0,1 0 0 15,-1 0 1-15,0 0-4 0,0 0-1 0,0 0-6 16,0 0-12-16,0 0-10 0,-1 0-19 16,0 0-21-16,-3 0-17 0,-2 0-36 0,-2 0-48 15,0 0-99-15,0 2-326 0,1-1-619 16</inkml:trace>
  <inkml:trace contextRef="#ctx0" brushRef="#br0" timeOffset="46850.8554">1446 7080 849 0,'0'0'644'0,"0"0"-161"0,0 0-63 16,0 0-96-16,0 0-97 0,0 0-58 0,0 0-50 15,0 0-20-15,0 0-17 0,0 0-12 16,0 0-8-16,0 0-19 0,0 0-15 0,0 0-12 0,-94-39-10 15,94 39-5-15,0 0-4 0,0 0-4 16,0 0-8-16,0 0 5 0,0 3 3 16,0 2 5-16,1-1 13 0,1 2-6 0,1 2 2 15,3 0 3-15,-2 2-9 0,5 1 7 0,6 3-13 0,0 0-1 16,5 1 4-16,1-1-5 16,0 0 11-16,-2-3 2 0,0-1-4 0,0-1 3 15,-2 0-1-15,0-2 0 0,-1 1 0 0,-2 0-1 16,0-2 0-16,2-1-2 0,-5 0 4 15,2-2-1-15,1 2-1 0,-1-2-3 0,-2-1-12 16,-2 2-6-16,1-3-16 0,-1 1-24 0,-3 1-19 16,0 0-38-16,0 0-43 0,-2-2-83 0,-2 1-175 15,0-1-505-15,0-1-680 16</inkml:trace>
  <inkml:trace contextRef="#ctx0" brushRef="#br0" timeOffset="47160.9929">1800 7256 501 0,'0'0'768'0,"0"0"-249"0,0 0-80 0,0 0-99 0,0 0-100 16,0 0-73-16,0 0-65 0,0 0-20 15,0 0-18-15,0 0-17 0,0 0-13 0,0 0-4 0,0 0-1 16,-47 16 6-16,35-8 1 0,-5 1-5 16,4 3-8-16,-5 0-5 0,0 1-4 15,2 1-2-15,-5 2 2 0,1 0-2 0,-4 1-3 16,0 4-3-16,3-1-2 0,-2 2-2 0,0-2-1 15,0 1 2-15,8-4 0 0,-3-2 12 0,8-4 0 16,0-2-4-16,1-1 0 16,0 0-11-16,-1-1 0 0,5 1 1 0,-3-1 0 0,0-1-1 15,3 1-1-15,-2-1 1 0,1-1 1 0,0-1 2 16,0 1-1-16,3 0 0 0,-4-1 0 16,4 0 0-16,0-2 3 0,-2 2 1 0,3-3-2 15,0 1 0-15,-1 0-4 0,0-1-6 0,2-1-11 16,-1 0-13-16,-2 0-30 0,0 0-56 0,3 0-118 15,0 0-543-15,0 0-949 0</inkml:trace>
  <inkml:trace contextRef="#ctx0" brushRef="#br0" timeOffset="48042.7359">397 6452 1244 0,'0'0'327'16,"0"0"-16"-16,0 0-52 0,0 0-43 0,0 0-18 15,0 0-40-15,0 0-23 0,0 0-35 0,0 0-31 16,0 0-18-16,0 0-26 0,0 0-14 16,0 0 43-16,0 0-4 0,-48-40 11 0,32 41 2 15,1 4-50-15,-2 4 5 0,3 0-6 0,-5 7-2 16,0-1 0-16,-2 6-11 0,0 6-3 0,0-3-1 15,-1 8 2-15,5-3 6 0,2-1 2 0,0 0 4 16,4 0 6-16,4-1 1 16,4 0 5-16,3-2 4 0,0-6 2 0,2 3 2 15,5-8-2-15,5 3-1 0,0-1 0 0,5-6 0 16,0 1-1-16,3-6 2 0,-2 1-3 0,1-5-2 16,2 0-3-16,-2-1-1 0,1-1 1 0,0-5 7 15,-2 0-5-15,-4-2-4 0,3 1-3 0,-8 2-7 16,3-6-32-16,-3 5 3 0,0-1 1 15,3-5 0-15,-8 6 33 0,2 2-10 16,-2-3-4-16,-4 7-9 0,6-7-8 0,-4 1-12 16,3 1-4-16,-2-1 4 0,-3 6 10 15,0 0 13-15,0 0 6 0,0 2 7 0,0 6-7 0,0 0 1 0,-2 9 0 16,-2-7-7-16,1 8 6 0,0-3 1 16,-4 2 0-16,5-1 7 0,-5 4-6 0,4-3-1 15,-3 1-5-15,3 1-20 0,-4 0-26 16,4-1-40-16,-1-1-43 0,-2 0-68 15,4-3-46-15,-3 1-141 0,4-8-415 0,0 0-717 0</inkml:trace>
  <inkml:trace contextRef="#ctx0" brushRef="#br0" timeOffset="49428.305">591 6621 979 0,'0'0'921'0,"0"0"-610"0,0 0-81 16,0 0-39-16,0 0-50 0,0 0-61 0,0 0-33 16,0 0-28-16,0 0-7 0,0 0-32 15,0 0 31-15,0 0-31 0,0 0-1 0,0 0 30 16,101 22-33-16,-94-5 32 0,0 0 0 0,0 1 2 16,-4 1 7-16,-3 1-4 0,1-2 0 15,-1 0-2-15,0 0-13 0,0-2 1 16,-3-2 4-16,1-3-2 0,-2-4 32 0,3-4-32 15,-1 3 23-15,-1 0-7 0,-2 0-32 0,3 0 23 16,2-6-34-16,-9 2-2 0,4 3-6 0,-3 0 2 16,1-1 0-16,-1-4 4 0,4 0 8 0,-4 0-1 15,4 2 2-15,-4-2 3 0,0 0-5 16,4-3 0-16,-3 1-10 0,7 2-11 0,-3-8-5 16,-2 1-2-16,2 0 13 0,1 0 17 0,2 0 18 15,4-3 19-15,7-4-22 0,7-3 34 16,2 4-28-16,1 0 0 0,5 2 28 0,-2 1-32 0,3-1 36 15,-3 3-1-15,2-2 3 0,-2 2 3 16,-3-1-6 0,0 0 3-16,-1 2 1 0,-2-1 0 0,-3-1 7 0,-1 3 5 0,-3 0 17 15,-1 1 13-15,-6-1 3 16,2 2-4-16,-4 1-10 0,0 1-7 0,-2 0-10 0,1 2-5 0,-1 0-7 16,0 0-10-16,0 0-2 0,0 0-18 15,-3 0-11-15,0 0-5 0,-3 0-10 0,-2 1 6 16,-1 4 4-16,-2-1 1 0,1 3 6 0,-2-1-2 15,-1 2 0-15,1 3-1 0,-3-1-7 0,3 2 2 16,2 2 1-16,0 0 0 0,0 0 0 0,3 1 5 16,4 0-1-16,-1-1 0 15,3 1 1-15,1-3-9 0,1 0 2 0,5-2 1 0,4-1 0 0,5-2 8 16,-2 0-9-16,5-4-6 0,2 1 7 16,0-2-7-16,1-2 11 0,1 0 6 15,0-3-2-15,0-3 2 0,2-2 0 0,-3 0-1 16,1-1 1-16,-4 0 0 0,-1-2 3 0,0 1 1 0,-4-1 0 15,2-2 0-15,-4 1-1 0,-2-1 1 16,-4 1-6-16,2 1 7 0,-4-1 2 0,3 0 3 16,-3 2 5-16,-2 1-3 0,0 1-2 0,-1 0 4 15,-1 1 1-15,1 1 3 0,0 1 2 0,0 1-1 16,0 0-4-16,-1 2-2 0,1 0-1 16,-1 0-3-16,0 1 7 0,0 0-10 0,1 1-2 0,-1 0-3 15,-1 0-7-15,2 0 3 0,-3 0-3 16,2 0 1-16,0 0 1 0,-1 0-2 0,0 0 2 15,-4 0 0-15,3 2-2 16,-3 2 4-16,2-1-1 0,-5 3-1 0,2-2-2 0,3 0 2 16,-3 2 0-16,4 1 0 0,-4 0 4 0,4 1-4 15,-3-1-3-15,4 1 1 0,0 1-3 0,0 0 3 16,-1 0 2-16,3 0 1 0,0 0 3 16,0-1-3-16,0 0 1 0,4 0-1 15,-1-1-1-15,-1 0 1 0,4-1 0 0,-3 0 1 16,4-2-1-16,-3 0 2 0,5 0 1 0,-2-1 1 15,-1 0 2-15,2-2-2 0,1-1 1 0,1 0-3 16,1 0-2-16,-1 0 4 0,0 0 1 16,2-5 2-16,0 0 2 0,1 0-3 0,-1-2 0 15,-2 0 1-15,2-2-1 0,-2-1 2 0,-1 1 0 0,2-2 0 16,-3 1-4-16,0-2 3 0,-3-1 1 16,4 2 1-16,-4-1 1 0,0 2-5 0,-2 0-2 15,4 0-1-15,-4 1-2 0,3 1 2 16,-3 0-2-16,-1 2 3 0,3 0 1 0,-3 1-3 0,-1 2-1 15,1-1-3-15,2 2-2 16,-3 1 1-16,0 1-6 0,0 0-6 0,-1 0-7 0,2 0 5 16,4 3 4-16,-2 5 11 0,4 4 6 15,-1-1-15-15,-3 2 0 0,0-1-1 0,2 1-2 16,-4-1 16-16,4 2 0 0,-4 0 1 0,0-1 2 16,2-2-4-16,-2-3 2 15,0 0-2-15,-1-2 0 0,0-2 2 0,1-2-1 0,1-1 1 16,-3-1-2-16,1 0 1 0,0 0 2 0,-1 0 0 15,1 0 2-15,0 0 0 0,-1 0 2 0,2-1-2 0,4-3-3 16,-3-1 1-16,4-1-1 0,-1-2 0 16,1 1 3-16,1-1-2 0,1-1-2 15,2 0 2-15,-1-2-2 0,1 0-1 0,1 0 2 0,-2-2-1 16,1 2-2-16,-1 3 4 0,-2 0 2 0,-3 2 4 16,-1 3 4-16,-3 2-1 0,0-1-2 15,-1 2-3-15,0 0-2 0,0 0-1 0,0 0-1 16,0 0 0-16,0 0-2 0,0 0-4 0,0 2-5 15,0-1-8-15,0 0-10 0,0 1-7 0,0 1-7 16,0 0 16-16,1 5 13 0,6-2 18 0,1 2 13 16,-3 0-6-16,4-1-3 15,-2 0-4-15,3-3-1 0,-2 2 3 0,0-1-1 0,2-3 3 16,-1 0-3-16,1 0-1 0,0-2 3 16,0 0 3-16,0-2 0 0,1-1 3 0,-1-2-6 0,-1 1-1 15,1-1 5-15,-5 0 1 0,1-2-4 16,3-4-5-16,-1 1-8 0,2-2-25 15,-1 1-34-15,-3 0-70 0,3-2-185 0,-2 2-860 16,-5 4-578-16</inkml:trace>
  <inkml:trace contextRef="#ctx0" brushRef="#br0" timeOffset="50996.4622">0 4528 0 0,'0'0'0'15,"0"0"0"-15,0 0 0 0,0 0 0 16,0 0 90-16,0 0 84 0,0 0 27 0,0 0 135 15,0 0 12-15,0 0-13 0,0 0-14 16,0 0-120-16,0 0-18 0,0 0-16 0,0 0-39 16,0 0-28-16,0 0-24 0,0 0-31 0,0 0 0 15,0 0-13-15,0 0-7 0,0 0-3 0,0 0-10 16,0 0-2-16,0 0-4 0,0 0 2 0,0 0-5 16,0 0-1-16,0 0-2 0,0 0-3 15,0 0 4-15,0 0 3 0,0 0 0 0,0 0 12 16,0 0-3-16,0 0 10 0,0 0 11 0,0 0 1 15,0 0 22-15,0 0 8 0,0 0 7 0,0 0 4 16,0 0-11-16,0 0-13 0,0 0-12 16,0 0-11-16,0 0-9 0,0 0-2 15,0 0-8-15,0 0-10 0,0 0 4 0,0 0-10 0,0 0-3 16,0 0 19-16,0 0 6 0,0 0 21 16,0 0 17-16,0 0-12 0,0 0-93 0,0 0-7 15,5 0-5-15,11 0 5 0,-1 0 93 0,4 0-6 16,1 0 0-16,9 0-4 0,-4 1-7 15,11-1 3-15,-6 0-6 0,1 0-4 16,1 0 11-16,0 1 0 0,4-2 4 0,-2 0 11 0,7-2-51 0,8 2-32 16,3-2-3-16,7-1-14 0,-6 1 46 0,-4-1 24 15,-7-1-1-15,-5 0 3 16,-5 2-5-16,-2-1 2 0,-4 1 1 16,1-1 6-16,1 2-2 0,-3 0 1 0,2-1 1 0,2 0-6 15,-2 1 5-15,1-1 0 0,2 1-2 0,-2 1 4 16,-2-1-9-16,1 0-1 0,-5 0 0 0,3 1-8 15,-4 0 6-15,1 0 2 0,-3 1 0 0,1-2 5 16,-4 0-5-16,6 0 0 0,-5 1-3 16,4-2 2-16,4 1 0 0,-1 0 0 0,-3 0-13 15,-4 0-2-15,-3 0 1 0,-4 2-1 0,0-1 13 16,1 1 2-16,-1-1-2 0,-1 1-1 0,2-1 1 16,-2 1-4-16,1 0 3 0,1-1 0 0,-1 1 2 15,2-1 4-15,5-2-4 0,-4 3 0 16,3-1-1-16,-3 0-2 0,-1 0 3 15,2 0 0-15,-3-1 0 0,1 0-2 16,-3 1 2-16,-4 0-1 0,3-1 0 0,-5 2 3 16,2 0-4-16,-3 0 0 0,0 0 2 0,0-1-4 15,1 1 4-15,-2 0-1 0,-1-1 1 0,0 1 5 0,1-1-4 16,-1 1-1-16,0 0 0 0,0 0-3 16,0 0 1-16,0 0 2 0,0 0 0 0,0-2-3 0,1 2 4 15,-1 0-1-15,0 0 0 16,0 0 2-16,0 0-4 0,0 0 1 15,0 0 1-15,0 0-3 0,0 0 4 0,0 0 0 0,0 0-1 16,0 0 3-16,0 0-4 0,0 0 0 0,-1 0-1 0,0 0-1 16,1 0-3-16,-1 0-3 0,-2 0-7 15,1 0-6-15,1 0-11 0,0-1-15 16,-2-1-61-16,-3 0-52 16,-3 1-82-16,1-2-197 0,1 2-682 0,0-1-434 15</inkml:trace>
  <inkml:trace contextRef="#ctx0" brushRef="#br0" timeOffset="51357.0282">1204 4198 674 0,'0'0'967'0,"0"0"-577"0,0 0-19 0,0 0-66 15,0 0-60-15,0 0-73 0,0 0-58 0,0 0-35 16,0 0-43-16,0 0-22 0,0 0-9 0,0 0-9 16,0 0 2-16,0 0-5 0,-28-32 1 0,28 32 6 15,0 2 4-15,5 1 5 16,-2 2 4-16,5-1 0 0,0 3 2 0,3 0 0 0,1 1 1 16,0 1-3-16,6 2-1 0,-1-2-3 15,1 0-1-15,1 1-1 0,8 3-1 0,2 4-10 16,3-2-4-16,1 1 2 0,-3-3 1 15,-2-2 10-15,-4-3 1 0,3-2 1 0,-5 1 1 0,-1-1-1 16,3 1 3-16,-1-1-3 0,-3-1 0 16,1-1-6-16,-6-2-11 0,1 1-12 0,-3 0-28 0,-3 1-26 15,-2 0-34-15,-4-1-52 0,3 0-77 16,-5-1-148-16,1-1-386 0,-3 0-767 0</inkml:trace>
  <inkml:trace contextRef="#ctx0" brushRef="#br0" timeOffset="51660.2566">1753 4341 680 0,'0'0'832'0,"0"0"-373"0,0 0-83 15,0 0-52-15,0 0-77 0,0 0-66 0,0 0-61 16,0 0-46-16,0 0-33 0,0 0-22 16,0 0-5-16,0 0-3 0,0 0 0 0,0 0 4 0,-65 22-1 15,45-5 3-15,-4-1 3 16,2 1-3-16,-1 2-4 0,-3 4-4 0,0 1-4 15,-3 3-1-15,1-1 3 0,5 0 7 0,-2-4 2 0,2-3 1 16,0 5-7-16,1-2-11 16,-5 1-1-16,4 1-5 0,-2 0 5 0,2-1-1 15,3-3 1-15,2 0 5 0,4-2-5 16,1-5 4-16,0 0 0 0,6-4-2 0,-2 1 2 0,3-4-2 16,3-1 0-16,1-2 0 0,1-2-2 15,1-1 4-15,0 2 0 0,0-2 2 0,0 0-1 16,0 0-4-16,0 0-12 15,0 0-20-15,0 0-31 0,0-3-55 0,0 0-265 0,1 0-803 0,0 1-528 0</inkml:trace>
  <inkml:trace contextRef="#ctx0" brushRef="#br0" timeOffset="54004.7394">180 3793 0 0,'0'0'0'0,"0"0"0"0,0 0 193 16,0 0 164-16,0 0-23 0,0 0-14 15,0 0-25-15,0 0-33 0,0 0-40 0,0 0-27 16,0 0-23-16,0 0-16 0,0 0-16 15,-40-44-13-15,40 44-12 0,0 0-9 0,-4-7-16 16,2 1-20-16,-3 0-18 0,3-1-26 0,2 7-15 16,0 0-9-16,0 0-7 0,0 0 3 15,0 0 1-15,0 0 4 0,0 0 0 0,0 0 4 0,0 0-1 16,-3 2 2-16,-3 5 3 0,2 0-1 16,-5 10-1-16,7-7 0 0,-4 6-11 0,3 0 6 15,-3 2 1-15,4-2 1 16,-1 3 10-16,-2-1-10 0,2 3-1 15,0 0-2-15,-1 0-5 0,2-1 6 16,1 1 3-16,1 0 2 0,0-2 0 0,0 3 2 16,0-3 1-16,2-1 3 0,4-3 14 15,-1 1-10-15,3-2-3 0,-2 0-2 0,-3-8-18 16,8 6 13-16,-1-4 3 0,2 1 4 0,5-1 14 0,-5-7-7 0,2 1-4 0,2-2-2 0,-2 0-6 16,2-1 3-16,-3-2 2 0,4-6-4 15,-5 4-4-15,4-5 3 0,-2 0-2 0,-1-2 3 16,2-1 4-16,-2 1-4 0,-2-3-1 15,-2 0 0-15,2 2-43 16,-3-3 8-16,1 2-2 0,-5-2 2 0,4 2 39 0,-5 1-8 0,2-1 1 16,-4 8-3-16,1-8 3 0,-1 5 3 0,0 1 1 15,0 2 0 1,-1-2-8-16,0 3 0 0,0-1-5 0,0 0-5 0,0 6-1 0,0 0-10 16,0 0-7-16,0 0 3 15,0 0 8-15,0 0 3 0,0 0 10 0,0 0 0 0,0 0-5 0,-2 2 3 16,-2 5 0-16,-3 0 1 0,-3 7-1 0,9-7 3 15,1 0 1-15,-2 8 0 0,2-7 0 0,0 6-1 16,1 1 2-16,-1-10 2 0,1 8 9 16,1-6-8-16,4 0-1 0,0 7-3 0,1-8-13 0,-1-1 11 15,8 4 1-15,-7-6 2 16,-2 1 10-16,11 0-7 0,-7-3-1 16,-4 1 1-16,12-2-7 0,-9 0 4 0,-2 0 1 15,10-6-3-15,-11 3 1 0,2-1 0 0,4-4-1 16,-2 2 1-16,-5-1 5 0,6-5-5 0,-4 5 1 15,-3 0-2-15,6-8-11 0,-7 8 10 0,4-7 0 0,-3-1-1 16,-2 10 13-16,0-9-10 0,2 6-3 16,-3 0 2-16,1-7-9 0,-1 8 6 0,0 0 0 15,0 1-5-15,0-1-4 16,0 1-17-16,0-1-14 0,0 1-5 0,0 6 7 0,0 0 13 16,0 0 17-16,0 0 11 0,0 0-6 15,0 0 4-15,2 0 5 0,7 6 2 0,3 2 8 16,6 1-35-16,-3-1-4 0,5-2-2 0,1-4-5 15,0-1 33-15,3 0 2 0,-5-2-1 0,-1-5 4 0,0-1-3 16,-1-1 0-16,-2 0 0 16,0-4 0-16,-4-1 0 0,0-1-1 0,0 0 1 0,-3-3-3 15,1-1 2-15,-5 1 1 0,2-1 0 0,-3-1 5 16,-1 0-5-16,-1 1 0 0,-1 1 0 16,0 0-3-16,-1 3 6 0,-2 1 1 0,-5 0 2 15,1 4 7-15,2 1-4 0,-3 3-4 0,3 1-1 16,-1 3-7-16,-4 1-2 0,1 0-1 15,1 1-2-15,1 6-3 0,-3 3 5 0,-1 3 0 16,1 3 3-16,-4 3 4 0,3 4-5 0,0 3-3 16,0 4 0-16,1 2-4 0,0 3 7 15,1-10 0-15,1 2 31 0,5-7-30 0,0-1 30 16,-2 3-34-16,3-2 2 0,1 10-1 16,0-4-2-16,-2 8-4 0,3-6-5 0,0-3-7 0,0-5-27 15,3-8 33-15,1-4-28 0,3-5 41 16,0-1-1-16,-1-2 1 0,5-5 2 0,4-3-2 0,-2-2 3 15,0-2 1-15,4-2-2 0,0 0 6 0,-2 0-5 16,2 0 0-16,-2 2 2 0,-1-2 0 0,-3 4 3 16,-2 2 6-16,-3 1-1 15,1 3 1-15,-5 1 3 0,-1 1-2 0,-1 2-1 16,0 0-2-16,0 0-7 0,0 0-10 0,0 0-5 16,0 0-13-16,0 0-7 0,0 2-10 15,0 1 6-15,0 1 16 0,0 1 10 16,0 0 14-16,0 3 1 0,0 0-4 0,0 1 1 15,4 0 0-15,-1-2-1 0,1 2 3 0,3-2-2 0,0-2 2 0,-2 0 1 16,4-3 3-16,-1 1 1 0,0-3-4 0,1 0 3 16,-1 0-3-16,0 0 4 0,1-4 3 15,0-1-1-15,1 0 3 0,-2-2-1 0,-3-1-3 16,3 0 1-16,0-1-3 0,-4 1-2 0,2-2 2 16,-3 2-3-16,0 1 2 0,1 0 4 15,-2 1 0-15,-1 0 4 0,-1 2 3 0,1 1-1 16,-1 0-1-16,-1 2-6 0,1 1-6 0,0 0-5 15,0 0-4-15,0 0-7 0,0 0-4 0,0 0-11 16,1 3 5-16,-2 1 6 0,-1 1 9 0,1 2 9 16,-3 1-2-16,2 0-2 0,1 2 0 15,-1 1 3-15,2 0 0 0,0 0 1 0,0-2-1 16,0 0-2-16,2 1 2 0,0-3-2 0,5-1-2 16,1-2 4-16,-2-2-1 0,3-1 0 0,2-1 0 15,0 0-1-15,2-3-2 0,0-3 0 0,-1-1 3 16,1-3-2-16,1 1 2 0,-1-4 0 15,0 1 2-15,2-4 1 0,-2 0 0 0,3-5 2 16,-2 1 1-16,-2-4-1 0,4-2-1 0,-3-3-2 16,4-1-1-16,-5-1 4 0,0-2 0 0,0-2-2 15,-2 1 3-15,0 2-1 0,-1 1 0 16,-3 0 2-16,-3 4-2 0,-2 3 1 16,0 1 2-16,-2 6 7 0,1 1 6 0,0 5 9 0,0 0 2 15,0 6-6-15,0 1-7 16,-1 2-16-16,1 2-15 0,-2 0-13 0,-3 4 1 0,2 6 7 15,-5 4 8-15,2 3 9 0,-3 4 2 0,-1 8-4 16,-5 3 0-16,3 4 0 0,-1 4-2 0,-2 1 2 16,2 3-1-16,2 0 2 0,1-2 0 15,-1 0 1-15,4-3 0 0,5-4 0 0,2-3 1 16,0-5 0-16,4-6 0 0,3-4-1 0,3-3 1 16,0-4 1-16,1-1 1 0,1-5 2 0,2-1 2 15,0-2-2-15,1-1-1 16,4-8 1-16,4-5-1 0,0-5-10 0,2-1 1 0,-4-1-1 0,-4 1 0 15,0 1 11 1,-5 0-1-16,1 1 0 0,0 2 4 0,-7 1-1 0,3 1-2 0,-5 2 2 16,-1 1 0-16,-2 3 1 0,-1 3 5 0,0 1 2 15,0 1 3-15,0 0 2 0,-2 1-3 0,-4 1-4 16,2 0-8-16,-6 0-5 0,-2 5 0 16,-3 2-2-16,3 1 2 0,-3 2 1 15,3-1 10-15,3 0 0 0,-2 1-3 16,3 1 0-16,-2 2-11 0,2 1-1 15,0 1 3-15,0-1-2 0,5 3 3 0,0-2-1 0,1-1 2 16,2-2-1-16,2 2-1 0,4-1 0 0,5-2-11 0,7 1-5 16,2-2 0-16,0 0-5 0,2-9 0 0,-2-1-3 15,-3 0-10-15,3-1-9 0,-5-4-6 16,4-4-11-16,-1 2-15 0,-4-4-22 0,3 1-28 16,-5-2-39-16,-1-2-87 0,1 1-209 15,-3 2-581-15,-1 3-231 0</inkml:trace>
  <inkml:trace contextRef="#ctx0" brushRef="#br0" timeOffset="54557.2994">1175 3641 0 0,'0'0'0'0,"0"0"144"0,0 0 270 0,0 0-81 0,0 0-61 0,0 0-48 0,0 0-17 0,0 0-16 16,0 0-10-16,0 0-11 0,0 0-19 15,0 0-19-15,0 0-13 0,-10-9-6 0,9 9-7 16,1 0-12-16,0 0-14 0,0 0-16 0,0 0-7 16,0 0-11-16,0 0-6 0,0 0-3 0,0 0-13 15,0 0 0-15,0 0-5 0,1 0-7 16,0 0 0-16,2 0-11 0,-1-1-4 0,1-2 1 15,4 3-3-15,2-3 3 0,2 0 4 0,1-2-1 16,5 2 1-16,4-2 1 0,-2 1 0 16,4 0-3-16,0-1 3 15,-2 2 2-15,6 1-14 16,1-2 6-16,-4 1-5 0,-2-1-3 16,-6 1 13-16,-9 2-7 0,0 0 6 15,-6 1 1-15,2-1 3 0,-3 1 5 0,0 0-3 0,0 0 1 0,0 0-1 0,0 0-3 16,0 0 0-16,0 0-4 0,0 0-2 0,0 0-4 0,-3 0 1 0,3 0-6 15,0 0-12-15,-1 0-24 0,1 0-62 0,0 0-115 16,0 0-116-16,0 0-220 0,-1 0-899 0</inkml:trace>
  <inkml:trace contextRef="#ctx0" brushRef="#br0" timeOffset="55571.4983">1712 4052 0 0,'0'0'0'0,"0"0"206"0,0 0 164 0,0 0-41 0,0 0-51 15,0 0-46-15,0 0-29 0,0 0 0 0,0 0 1 16,0 0 4-16,0 0-48 0,0 0-42 0,0 0-32 15,0 0-27-15,0-11 14 16,1 8 1-16,0-1-9 0,1 1-5 0,0-2 4 0,-2 2 0 16,1-2-3-16,-1 0-3 0,0-1-5 15,1 1-6-15,-1-1-3 0,1-1-2 0,-1-1-4 16,1 0-2-16,-2-1-5 0,2 0-4 16,-1-3-3-16,2 1 0 0,2-3-4 0,-2 0 0 0,0-3 1 15,0 1-5-15,2-3 3 0,0-1 0 16,-3 1-1-16,2-1 3 0,0 2-1 0,-2 2-1 0,-1-1-3 15,1 0-5-15,-1 1 2 16,0-1-3-16,0 0 1 0,0 3 1 16,-1-3 0-16,0 3-1 0,-2 0-1 0,0-1-1 0,2 3-6 15,-3-2 3-15,0 0 1 16,2 1-1-16,2 2 2 0,-1-1-2 0,0 1-2 16,0-1 5-16,0 2-7 0,-1 2 2 15,2-3-2-15,0 1-5 0,-2 1 5 0,2 0-2 16,-1 1 2-16,1 1-2 0,-1 1 2 0,1 1-1 0,0 0 1 0,0 2 5 15,0-1-7-15,0 0 0 0,-2 0 1 0,1 1-9 0,0 1 11 16,-1-1-2-16,2 0 0 0,-2 1 7 0,2 1-9 16,-1 0 2-16,1 1-1 0,-1 0-2 15,1 0 3-15,0 0-2 0,0 0 1 0,0-2 0 16,0 2 0-16,0 0 2 0,0 0-2 0,0 0 7 16,0 0-9-16,0 0 0 0,0 0 3 0,0 0-11 15,0 0 10-15,0 0-2 0,0 0 0 16,0 0 0-16,0 0-3 0,0 0 0 0,0 0-3 15,0 0-6-15,0 0-7 0,0 0-24 0,0 2-18 16,0 2-8-16,0 2-33 0,0 5-48 0,0 0-130 16,0 1-695-16,0-6-761 0</inkml:trace>
  <inkml:trace contextRef="#ctx0" brushRef="#br0" timeOffset="63621.3251">1926 15522 1281 0,'0'0'431'15,"0"0"-64"-15,0 0-48 0,0 0-61 16,0 0-66-16,0 0-37 0,0 0-34 0,0 0-22 16,0 0-22-16,0 0-13 0,0 0-10 15,0 0-15-15,18-23-8 0,-18 23-9 0,0 0-8 16,0 0 2-16,0 0 0 0,0 0-6 16,0 1 7-16,0-1-13 0,0 1 0 0,0-1-1 0,0 1-7 15,0 1 8-15,0 4 6 0,1 0 3 0,-1 5 3 16,0 0 1-16,0 1 0 0,0 0 3 15,0 2 4-15,0 1-3 0,0 2-1 16,-1 0-5-16,-1 2-8 0,-1-1 5 0,0 1-1 16,2 1-2-16,0 1 5 0,0-2-8 15,1 3-4-15,0-3 1 0,0-3-6 0,1-1 6 16,-1-2 2-16,0-1-2 0,0-1 1 0,0-3-3 16,0 1-1-16,0-3 5 0,0-1 4 0,0 0-3 0,0-3-2 15,0 1-3-15,0-2-6 0,0-1 8 0,0 0 1 16,0 0 3-16,0 0 8 0,0 0-7 15,0 0 1-15,0 0 1 0,0 0-3 0,0 0 7 0,0 0 1 16,0 0-2-16,0 0-3 0,0 0-1 16,0 0-2-16,0 0 3 0,0 0 4 0,0-1-5 15,0 0-5-15,0-2-9 0,0 2-14 0,0-1-12 16,0 1-21-16,0-1-34 0,0 1-59 16,-1 0-154-16,0 0-538 0,0 1-971 0</inkml:trace>
  <inkml:trace contextRef="#ctx0" brushRef="#br0" timeOffset="64246.1288">1699 16254 1570 0,'0'0'399'0,"0"0"-76"15,0 0-48-15,0 0-42 0,0 0-61 0,0 0-31 0,0 0-30 16,0 0-20-16,0 0-16 0,0 0-10 15,0 0-7-15,0 0-10 0,0 0 2 16,-10-6-9-16,14 3-16 0,4-2-2 0,4-3-13 0,6 2-3 16,0 0 1-16,2 2-5 0,0 1 0 0,0 2-4 15,-5 1 0-15,2 0 4 0,-5 4-3 16,-1 2 3-16,-2 2-6 0,-1 2-3 16,-3 0 2-16,0 4 3 0,-3 3 5 0,-2 2 1 0,-1 0-2 31,-8 2-4-31,-2 2-1 0,-7-2-1 0,0 0 1 15,-1 0 2-15,-5 0 2 0,1 0 0 0,1-2 1 16,-3 2-5-16,3-4 3 16,3-2 2-16,2-3-1 0,3-1 3 0,0-2-5 0,5-1-1 15,2-5 0-15,5 0 3 0,1-3 4 0,1 0 0 0,1 0 2 0,6 0-2 0,3-2-2 16,5-2 7-16,4-3-7 0,4 1 5 0,5 0 0 16,0 0-11-16,0 0 6 0,-1 1-6 0,-7 1 2 15,1-3 5-15,-2 3-1 0,-3-1 1 0,-4 1-2 16,-1-1-3-16,-2 3-1 15,-5 1 2-15,1 0 1 0,-4 1 1 16,-1 0 3-16,0 0-4 0,0 0-4 16,0 0 6-16,0 0-6 0,0 0 4 0,0 0 3 0,0 0-6 15,0 0 4-15,0 0-4 0,0 0-2 0,0 0 8 16,0-2-5-16,0 0-3 0,0 0-18 0,0-2-26 16,0-3-33-16,0 1-58 0,0-2-105 0,0 3-501 0,0 0-1017 15</inkml:trace>
  <inkml:trace contextRef="#ctx0" brushRef="#br0" timeOffset="64905.8925">2767 15683 241 0,'0'0'658'0,"0"0"-107"0,0 0-82 0,0 0-88 15,0 0-77-15,0 0-75 0,0 0-54 0,0 0-45 16,0 0-30-16,0 0-15 0,0 0-9 16,0 0-3-16,0 0-10 0,0 0-7 15,-6-34-10-15,6 34-7 0,0-2-1 0,0 2-8 0,0 0-1 16,0 0-7-16,0 0-13 0,0 0 0 0,0 0-7 16,0 0 1-16,0 0 1 0,0 2-2 15,0 0-1-15,0 2 0 0,0 2 2 16,0 2-1-16,0 1 0 0,0 2 4 0,0 4-2 0,0 0 8 15,0 0-3-15,-2 2-2 0,1-2 6 16,-2 2-4-16,2-1 4 0,-2-1-2 16,0-1-5-16,3 0-1 0,-1-1-2 0,0 1 2 15,0-2 0-15,1 0 1 0,-1-1-1 0,-1-3-3 16,2 2 2-16,0-1-4 0,0 1 4 16,0 1 2-16,0-1-8 0,2 1 3 0,-2-1-13 0,0 2-18 15,0-1-20-15,0 3-38 0,0 0-52 0,-2 0-77 16,1 0-182-16,-1-3-791 0,2-4-553 0</inkml:trace>
  <inkml:trace contextRef="#ctx0" brushRef="#br0" timeOffset="65236.7856">2868 16246 2842 0,'0'0'197'0,"0"0"-61"0,0 0-40 0,0 0 0 15,0 0-18-15,0 0-21 0,0 0-8 0,0 0-21 16,0 0 3-16,0 0 3 0,0 0-5 16,0 0 4-16,0 0-7 0,2 51-1 0,0-42 0 15,-1 3-3-15,-1 1-1 0,1 0-7 0,-1-1-1 16,0 2-4-16,2 0-2 0,-2 3 4 0,0 0-7 16,0-1 4-16,0 2-1 0,-3 2-6 0,0 0 7 15,1-1-5-15,0-2 0 0,-3-1 1 16,4 0-11-16,-1-3 11 15,0-3-5-15,0-1 1 0,2-2 8 0,0 1-10 16,0-2 6-16,0 1-8 0,0-2 1 16,0-1-5-16,0 0-7 0,0-2-1 15,0-1-14-15,0 1-11 0,0 0-18 16,0-1-30-16,0-1-26 0,0 0-48 0,0 0-80 0,0 0-175 0,-1 0-715 16,-1-1-453-16</inkml:trace>
  <inkml:trace contextRef="#ctx0" brushRef="#br0" timeOffset="65688.5911">2890 16186 1401 0,'0'0'1088'0,"0"0"-856"0,0 0-68 0,0 0-21 15,0 0-39-15,0 0-34 0,0 0-18 0,0 0-24 16,0 0 2-16,0 0-8 0,0 0 0 0,0 0 10 15,0 0-10-15,0 0 3 0,-105 107-6 16,91-89-7-16,0 3 0 0,-4-1-3 16,3 0 2-16,-1-1-2 0,1-2 0 0,0-2-3 15,4-4-4-15,0 0 5 0,2-4-5 0,2 1 4 16,2-2 4-16,-3-3-10 0,6 1 8 16,1-4-3-16,1 0-3 0,0 0 8 0,0 0-5 0,2 0 6 15,6 0-1-15,-1 0-4 0,5 0 3 0,2 0-3 16,6-4 3-16,1 2-2 0,2-2 1 15,4 1-4 1,-3 0-1-16,5 1 2 0,-1-1-5 16,2 0 4-16,-2 1-2 0,0 0-2 15,-1 1 4-15,-3-3-1 0,0 1 0 0,-2 0 6 0,-3 0-3 0,-3 2 4 16,0 0-2-16,-5-1-4 0,-2 2 0 0,-1 0-1 0,-6-1 5 0,-1 1-2 16,-1 0 3-16,0 0-3 0,0 0-2 15,0 0 3-15,0 0-2 0,0 0 1 0,0 0 1 0,0 0-8 16,0 0 4-16,-1 0-3 0,1-1-11 15,-1 0-12-15,-3-3-35 0,3 2-54 0,-3-2-103 16,3 1-446-16,0-1-1093 0</inkml:trace>
  <inkml:trace contextRef="#ctx0" brushRef="#br0" timeOffset="66253.2479">3705 15722 1241 0,'0'0'547'0,"0"0"-120"0,0 0-64 0,0 0-89 15,0 0-62-15,0 0-49 0,0 0-37 0,0 0-21 16,0 0-21-16,0 0-11 0,0 0-18 0,0 0-6 16,0 0-10-16,-4-38-10 0,4 38-3 15,0 0-10-15,0 0-4 0,0 0-1 0,0 2-11 16,0 1 4-16,-1 3 0 0,1 1 1 0,0 3 10 16,-1 1 0-16,1 3 2 0,-2 0-5 15,2 0 1-15,-1 1-4 0,0 0 3 0,-1 3 0 0,2-1-3 16,-1 0 5-16,0 1-6 0,-1-1-4 15,0 1 5-15,0-3-8 0,0-1 4 0,1 0 2 16,-2-1-9-16,2-1 6 0,1 0-6 16,-2-3 2-16,2-1 6 15,-1 1-6-15,1 0 2 0,1 1-3 0,-1-1-2 0,0 0-1 16,0 0-9-16,0 2-8 0,0-2-24 0,0-4-25 0,0 4-45 0,0-2-65 16,0 1-111-16,0-3-421 0,-1-1-1048 15</inkml:trace>
  <inkml:trace contextRef="#ctx0" brushRef="#br0" timeOffset="66701.3405">3727 16231 2303 0,'0'0'344'0,"0"0"-140"0,0 0-53 15,0 0-14-15,0 0-32 0,0 0-22 0,0 0-15 16,0 0-15-16,0 0-7 0,0 0-1 0,0 0-10 15,0 0 2-15,0 0 1 0,0 0 2 16,4 56-1-16,-9-43-7 0,0-1-6 16,-1 1-6-16,-4 2-1 0,0 2-2 0,1 3-1 0,-1-2-2 15,1 4-7-15,2-1 0 0,1 1-3 0,-2-1 1 16,4 0-5-16,2-1 4 0,1 1 0 16,1-3-4-16,0 0 1 0,1-2-1 0,4 1 1 15,4-2 4-15,-1-1 1 0,2-3-3 16,1-2-2-16,3-1-3 0,1-2 4 0,0-1-2 0,1-2 5 15,-2-1-3-15,3-2-2 0,-3 0 0 0,2-3-1 16,-5-3 4-16,0 0 8 0,-4-2-4 16,0 0-1-16,0-1-5 0,-5-2-4 15,1 0 5-15,-2 0 1 0,-1 0 6 0,0 0 3 16,0 2-7-16,-4-2-5 0,0 2-1 0,-2 0-3 0,0 1 2 16,-3 2 4-16,0 1-1 0,-1 0-4 15,-1-1 5-15,-1 2-1 0,0 0-2 16,0 2 10-16,-2 1-8 0,3 1-2 0,-1 0-2 15,0 0-12-15,2 0 6 0,1 1-9 0,0 4-10 16,0 0-19-16,1-2-46 0,4 3-67 0,0-1-137 16,3-1-786-16,1-4-717 0</inkml:trace>
  <inkml:trace contextRef="#ctx0" brushRef="#br0" timeOffset="67164.7918">4407 15744 768 0,'0'0'923'0,"0"0"-442"16,0 0-133-16,0 0-67 0,0 0-65 0,0 0-42 0,0 0-46 0,0 0-37 0,0 0-26 0,0 0-21 15,0 0-11-15,0 0 0 0,0 0 0 16,0 0-1-16,14-21 3 0,-14 31 2 0,0 1-4 16,0 1 0-16,0 2-4 0,-3 0-8 0,1 0 2 15,1 0-6-15,-2 0-1 0,2-1 4 16,-2 2-8-16,1-1-6 0,1 1-4 0,-2 1-7 16,-1-1 8-16,2 1 5 0,-1 2-2 15,-2-3 3-15,2 3-4 0,-1 1-7 0,0-1-4 16,2 1-14-16,-3 0-32 0,1 0-44 15,0 2-77-15,-1 0-138 0,2-6-576 0,3-5-903 0</inkml:trace>
  <inkml:trace contextRef="#ctx0" brushRef="#br0" timeOffset="67729.0247">4428 16309 1817 0,'0'0'680'0,"0"0"-422"0,0 0-64 15,0 0-16-15,0 0-38 0,0 0-28 0,0 0-32 16,0 0-21-16,0 0-10 0,0 0-12 0,0 0 1 16,0 0-5-16,0 0-10 0,0 0 1 15,4 81-9-15,1-71-2 0,0-1 4 0,0 2-9 16,5 1 1-16,-4 0-3 0,0 0-2 0,2 1 1 16,3 1 0-16,-2 0 3 0,1 0-3 0,1-2-3 15,-2 1-2-15,1-1 1 0,-1 0 1 16,-1 2 2-16,-2-1 2 0,1-1-4 15,-4 0 2-15,2-1-6 0,-2 1 4 0,-2 1 0 16,-1-3 2-16,0 2-3 0,0-2-3 0,-3-2 0 16,-3-1-5-16,0-2 9 0,-1 1-1 0,-2 0 7 15,-1-2-4-15,-1 0-3 0,-1-1-2 0,-1-3-5 16,-1 0 8-16,-1 0-3 0,1 0 2 16,1-2-3-16,-4-4-3 0,4-2-4 0,2 1 7 15,-2-1 3-15,3-2 3 0,4-1 3 0,3-4-7 16,1 1-3-16,2-3-5 0,5-1 5 15,5 2 3-15,5-6 3 0,1 2 1 0,5-1-6 16,4-4 0-16,1 1-1 16,3 0 3-16,1 0 12 0,-3 1-4 0,1 3-1 0,-1 2-3 15,-2 1-8-15,0 2 2 0,-4 0 7 16,-3 2 5-16,-4 3-4 0,-1-1 1 0,-4 3-6 0,-2 0 0 16,-3 3 9-16,-3 0 0 0,-1 0 2 0,0 2 1 15,0 0-4-15,-4 0-3 0,0 0-3 16,-3 1-2-16,-1 0 3 0,-2 1 1 0,-2-1-3 0,0 1-3 15,-2 0 3-15,-2 1-5 0,0-2 5 0,-2 2 0 16,1 0-4-16,-2-1 3 0,3 0-8 16,1 0 0-16,0 0-4 0,1 0 3 0,3-1 8 0,0 2-9 15,3-1-12-15,5 1-23 0,-1-1-32 16,0 0-42-16,4-1-102 0,0-1-515 0,0 1-1049 0</inkml:trace>
  <inkml:trace contextRef="#ctx0" brushRef="#br0" timeOffset="68249.4062">5130 15666 0 0,'0'0'554'0,"0"0"39"0,0 0-69 0,0 0-94 16,0 0-82-16,0 0-71 0,0 0-64 0,0 0-43 0,0 0-36 16,0 0-24-16,0 0-19 0,0 0-19 15,0 0-12-15,28-27-9 0,-28 27-7 0,2 0-6 16,-2 0-6-16,0 0-10 0,0 0-9 0,0 2 0 16,0 3-1-16,0 3 6 0,0 3 5 0,0 1-4 15,0 2 2-15,0 3-6 0,0 2-2 16,0-2 3-16,-2 0-6 0,1-1 2 15,1 1-3-15,-3 1-4 16,3-2-1-16,-2 0-2 0,-1-1 3 0,2 0-2 0,0 0 3 16,0 0-3-16,-2 0-4 0,2-1 3 15,1 0-3-15,-2 0 0 0,1-1-6 0,1 3-19 16,-1-2-22-16,1 1-31 0,-1 0-39 0,1 1-46 0,-3 2-85 0,2-3-191 16,0-3-741-16,-1-5-491 15</inkml:trace>
  <inkml:trace contextRef="#ctx0" brushRef="#br0" timeOffset="68485.7694">5142 16222 1726 0,'0'0'460'0,"0"0"-132"0,0 0-39 0,0 0-56 0,0 0-51 15,0 0-48-15,0 0-26 0,0 0-24 16,0 0-4-16,0 0-7 0,0 0-16 0,0 0-2 16,0 0-15-16,0 0-8 0,-5 128 2 0,5-114-11 15,0 2-1-15,0 1-8 0,0 0-4 0,0 0 4 16,0 1-7-16,0-2 2 0,-3 0-5 15,2 1-2-15,-2-2-2 0,-1-3 1 0,3 0 3 0,-1-2-9 16,0-2 7-16,2-2-8 0,-2-1-17 16,2-1-12-16,0-2-34 15,0-1-27-15,4-1-42 0,2 0-71 0,3-1-139 0,-3-5-607 16,-2 2-794-16</inkml:trace>
  <inkml:trace contextRef="#ctx0" brushRef="#br0" timeOffset="68871.4321">5346 16379 2023 0,'0'0'519'0,"0"0"-197"0,0 0-77 0,0 0-64 0,0 0-40 0,0 0-28 15,0 0-26-15,0 0-17 0,0 0-20 16,0 0-7-16,0 0-10 0,0 0-11 0,0 0 2 16,0 0-12-16,-14 1 0 0,9 6 3 0,-2 5-8 15,-2-2 6-15,2 1-7 0,-1 3-2 0,2 1 3 16,-3 2-5-16,4 0 3 0,-2 0-2 0,3-2-1 15,1 0-3-15,1 0-1 0,3-3 4 0,-1 4-2 16,0-3 3-16,4-2 0 0,1-1-6 31,1 0 6-31,3-4-3 0,1 0 0 0,0 0 6 16,2-1-11-16,1-2 9 0,-1-1-5 16,3-2-2-16,-2-4 10 0,1-2-10 15,-1-1 6-15,1-1 0 0,-3 0-5 0,-2-3 3 0,2 0-3 16,-5 0 2-16,-1-1-1 0,0-3 3 0,-2 3 3 0,-2-3-8 0,-1 1 10 15,0 0-9-15,0-2 2 0,-2 1 5 0,-5 1-12 0,-2 2 11 0,-1-3-4 16,-1 4-2 0,-1 1 12-16,-5 0-10 0,4 0 2 0,-2 4 0 0,1 0-10 0,2 2 4 15,2 1-14-15,1 1-16 16,4 0-24-16,-1 1-43 0,4-2-74 16,0 1-179-16,1-1-893 0,1 3-549 15</inkml:trace>
  <inkml:trace contextRef="#ctx0" brushRef="#br0" timeOffset="69320.5357">5871 15699 214 0,'0'0'730'0,"0"0"-169"0,0 0-118 16,0 0-69-16,0 0-75 0,0 0-63 15,0 0-63-15,0 0-32 0,0 0-31 0,0 0-16 16,0 0-7-16,0 0-14 0,0 0-12 0,0 0-16 16,11-63-13-16,-9 63-14 0,-2 0-3 0,0 3 2 15,0 3-3-15,0 3 13 0,1-1 0 16,-1 6-5-16,-3 1 8 0,1 2-14 0,1 2 2 16,-1 0-4-16,0 3-10 0,-1-1 6 0,2 1-5 15,-1 1 0-15,2-1 4 0,-5 3-4 16,2-1 0-16,0 1-1 0,-1 2-3 0,0-2-3 15,1-1-5-15,-1 1-15 0,0-1-33 16,2-3-38-16,-4 0-71 0,3 0-108 16,-1-8-306-16,3-6-1073 0</inkml:trace>
  <inkml:trace contextRef="#ctx0" brushRef="#br0" timeOffset="69558.7692">5848 16233 1837 0,'0'0'517'0,"0"0"-266"15,0 0-19-15,0 0 1 0,0 0-50 0,0 0-35 16,0 0-39-16,0 0-25 0,0 0-13 16,0 0-18-16,0 0-6 0,-32 123-8 0,27-107-5 15,2 2-4-15,1-1-5 0,-2 2-8 0,1 1-9 16,1 0-1-16,-2-2-5 0,1 0 0 16,0-1 5-16,2-3-8 0,-2 0 2 0,2-1-11 0,1-4-15 15,0-3-18-15,0-1-36 0,2-2-40 16,2-2-64-16,3-1-128 0,-4 0-542 15,1-1-902-15</inkml:trace>
  <inkml:trace contextRef="#ctx0" brushRef="#br0" timeOffset="69892.2514">5961 16340 1204 0,'0'0'1085'0,"0"0"-721"0,0 0-117 0,0 0-43 0,0 0-50 16,0 0-40-16,0 0-26 0,0 0-17 0,0 0-15 15,0 0-8-15,0 0-13 0,0 0-5 0,0 0-3 16,123 29-5-16,-116-19-3 0,-4 3-2 0,1 0-7 16,-1 0-1-16,-3 1-3 0,0 0 1 15,1 2 6-15,-3 0-1 0,-4-1-1 0,-1 0-6 0,0 0-4 16,-2-2 0-16,0-1 3 0,0 0 1 16,-1 0 0-16,3-3-1 0,0-2-3 15,0-2-2-15,3 0 4 0,0-3-5 16,3 0 6-16,1 0-1 0,0-1-5 0,1-1 7 0,7 0-4 15,1-1 6-15,2-3 4 0,4-1-5 16,0 1-1-16,1 0-5 0,-2-1 4 0,3-1-1 16,-3 2-1-16,1-1 4 0,0 1-8 0,-1 1 5 31,1-1-8-31,-4 2-12 0,1 0-11 0,-3-1-25 0,0 2-23 16,-2-1-42-16,-2 1-61 0,-2-3-156 15,2 3-864-15,-3-2-555 0</inkml:trace>
  <inkml:trace contextRef="#ctx0" brushRef="#br0" timeOffset="70389.3144">6633 15649 1559 0,'0'0'503'15,"0"0"-98"-15,0 0-110 0,0 0-68 0,0 0-46 0,0 0-34 16,0 0-27-16,0 0-24 0,0 0-22 0,0 0-21 16,0 0-12-16,0 0-16 0,0 0-3 0,0 0 2 15,11-35-1 1,-9 46 8-16,1 4-5 16,-2 2-5-16,0 2-1 0,-1 0-6 0,0 4 2 0,0-3-2 0,-2 1 0 0,-3 1-3 15,2 1-2-15,1-1 1 0,-5 1-3 16,4-2 1-16,-1 4 1 0,-1-3-6 0,-1-1 3 0,3-1-4 15,0 1-2-15,-2-1 2 0,4-2-6 0,2-1-8 16,-1 1-17 0,2-1-27-16,4-2-33 0,1-2-48 0,0-3-73 0,0 0-167 0,1-4-834 31,-5-3-543-15</inkml:trace>
  <inkml:trace contextRef="#ctx0" brushRef="#br0" timeOffset="70615.4931">6651 16168 1458 0,'0'0'1067'16,"0"0"-802"-16,0 0-95 0,0 0 5 0,0 0-28 0,0 0-33 0,0 0-23 0,0 0-17 15,0 0-5-15,0 0-1 0,0 0-8 0,0 0-11 16,0 0-14-16,10 91 0 0,-10-75-8 0,1 0-1 16,-1-2 0-16,0 1-12 0,0 1-3 0,1-1-8 15,-1-2-6-15,0 2 4 0,-1-1 4 0,0-1 4 16,-1 0 1-16,-1-1-5 0,0 2-8 15,1-4-5-15,2 2-8 0,0-4-17 16,-1 1-25-16,1-3-42 0,0-3-69 0,0-2-104 0,0 0-384 16,0-1-1126-16</inkml:trace>
  <inkml:trace contextRef="#ctx0" brushRef="#br0" timeOffset="70972.4966">6854 16237 1618 0,'0'0'998'0,"0"0"-691"0,0 0-146 0,0 0-41 16,0 0-27 0,0 0 2-16,0 0-2 0,0 0-14 0,0 0-19 0,0 0-15 0,0 0-11 15,0 0-3-15,0 0-2 0,0 0-7 0,17 126-8 16,-14-112-5-16,4-1-4 0,-3-3 1 0,4-1 3 16,-3 0-1-16,3-4 3 0,3-1-2 15,-1-2-5-15,0-2 2 0,1 0-2 0,-1-3 4 16,0-4 5-16,0 1-7 0,-1-2-5 15,-2-2-1-15,-2 1-2 0,3-2 4 0,-3 1 3 16,0-1-1-16,1 1-2 0,-2-1-1 0,3 0-1 16,-3 2-1 15,2 1 7-31,-3 3-4 16,-2 0 2-16,1 2-2 0,0 1-4 0,-2 0 6 0,0 2 3 0,0 0 7 0,0 0-1 15,0 0-3-15,0 0-5 0,0 4-6 0,0 1 0 16,0 2 0 31,0 1 9-47,0 4 1 0,-2 2-3 0,0 0 2 0,1 2-11 15,-2 0 5-15,-1 1 5 0,2 2-4 0,-1-1 2 0,-2 0-6 0,2 0-4 0,1-2-7 16,-3-1-20-16,3-1-31 0,1-3-49 0,1-3-94 0,0-2-339 0,0-3-1222 0</inkml:trace>
  <inkml:trace contextRef="#ctx0" brushRef="#br0" timeOffset="71514.174">7463 15655 1336 0,'0'0'597'0,"0"0"-161"0,0 0-117 0,0 0-70 0,0 0-50 0,0 0-42 0,0 0-35 0,0 0-23 0,0 0-32 0,0 0-13 0,0 0-9 0,0 0-6 0,0 0 3 0,64-5-3 0,-64 20-2 0,4 1-6 16,-4 5-3-16,-5 3-5 0,2 0 1 0,-3-1-1 16,2-1-7-1,-3 1-1-15,3 1-9 0,-4 0-8 0,1-1 7 0,3 1-2 0,-4 2 2 16,2-2 4 0,-1 1-6-1,-1-1-4-15,4 0-4 0,-2-3-16 0,4-2-17 0,-4-1-26 0,4-5-47 16,1 0-71-16,1-2-129 0,0-6-595 0,0-1-886 0</inkml:trace>
  <inkml:trace contextRef="#ctx0" brushRef="#br0" timeOffset="71946.9896">7547 16126 2496 0,'0'0'322'0,"0"0"-127"0,0 0-17 16,0 0-7-16,0 0-22 0,0 0-38 0,0 0-33 0,0 0-15 0,0 0-14 0,0 0-6 0,0 0-3 15,0 0-6-15,-5 133-6 0,4-114-11 0,-3 0 1 16,2 1-11-16,2-1 1 0,-2-3 3 0,2 4-9 16,-1-5 6-16,0 3-9 15,-4-3-2-15,4 1 7 0,0-1-5 0,0-1 6 16,0-2-4-16,0-2-14 0,1 0-16 0,-3-3-28 16,3-3-34-16,0 0-56 0,0-3-85 0,4-1-361 31,-2 0-1200-16</inkml:trace>
  <inkml:trace contextRef="#ctx0" brushRef="#br0" timeOffset="72168.0685">7940 16164 2637 0,'0'-2'474'0,"0"1"-295"0,0-1-59 0,0 2-12 0,0 0-22 0,1 0-20 0,-1 0-22 0,0 0-19 0,0 3-8 0,0 0-4 0,0 4-1 0,0 0 7 0,-2 4 0 0,-3 1 2 0,-1 4 4 0,-3-1-5 0,-1 1 3 0,-2 2-8 0,-3-1-7 0,4 4 6 0,-1-1-9 0,2 1 5 0,1-2-3 0,0 2-8 0,5-1 3 0,2-1-4 0,2-1 2 0,0-1 1 0,2-2 2 0,6 1 0 0,0-5-3 0,5-1 3 0,1-3-6 0,2-2 4 0,-1-1 4 0,4-3-9 0,-1-1 8 0,-3 0-6 0,4-4-2 0,-2-1 7 0,-3-2-4 0,-3-1 3 16,1-2 1-16,-5 1-7 0,-1-2 5 0,-3 2-4 16,-2-1 3-16,-1 3 3 0,0 1-1 0,0-1 0 15,-4 1-2-15,-2 1 1 32,-2 0-3-32,-2 3-1 0,-2-1 6 0,-3 1-6 0,-3 1 5 0,-2 0-2 0,-3-1-5 0,3 2 8 0,-5 0-4 15,6 0 2-15,3 2 2 0,0 0-10 16,5 0-2-16,2 1-22 0,0 1-31 0,4-2-46 15,3 0-86-15,-1-1-216 0,3-1-918 16,0 0-465-16</inkml:trace>
  <inkml:trace contextRef="#ctx0" brushRef="#br0" timeOffset="73380.0054">8317 15624 55 0,'0'-6'823'0,"0"0"-298"0,0-1-84 0,0 1-42 0,0 0-84 0,0 1-73 0,0 1-72 0,0 1-31 16,1-1-19-16,0 2-12 0,0-1 1 15,2 3-24-15,-3-2-15 0,1 2-16 16,-1 0-22-16,0 0-10 0,0 2-2 0,0 2 2 16,0 2 7-16,0 3 5 0,0 1 1 0,-1 3-6 0,-3 2 2 15,1 1-9-15,0 2-2 0,-2 2-1 16,1 1-12-16,-3 0 6 0,4-1-6 0,-2 1-1 16,3 0 7-16,0-2-9 250,1 0 1-250,-3 0 1 31,3-2-8-31,0-1 4 0,0 1-2 0,1-4 0 0,-1-1 5 0,0-1-2 0,1-2 2 31,0 1-5-31,1-2 5 0,-1-2-7 0,0 0 2 0,0 0 1 16,1 0-15-16,1-1-2 0,3-1-20 0,-2-1-33 0,0-1-29 0,3 0-72 0,-3-2-111 0,4 0-546 0,-5 0-974 15</inkml:trace>
  <inkml:trace contextRef="#ctx0" brushRef="#br0" timeOffset="73519.6659">8521 16065 2651 0,'0'0'156'0,"0"0"-75"0,0 0-4 0,0 0 19 0,3 4-3 0,-3-1-10 0,0-2-17 0,0 3-23 0,0 0 7 0,3-1-7 0,-2 0 1 0,-1-1 13 0,0 0-5 0,1 1 1 0,0 0-7 0,0 1-11 0,-1-3 0 0,0 3-2 0,0 0 1 0,0-1-3 0,0 3-2 0,0 0-9 0,0 2-5 0,0 1 2 0,0 1-7 0,0 6 4 0,-1-3 1 0,-1 3-8 15,-3 0 3-15,3 2-5 0,1-1-1 0,-2 2 4 0,-2-2-6 0,3 1 3 0,-1 0-5 0,-2 0-2 0,3-2 4 0,0 0-2 0,-3-2 4 0,3-3 1 0,0 0-2 0,0 0-2 0,-3-4-3 0,3 1-5 0,2-2-5 0,-1-1-14 0,1-2-13 0,-1-2-30 0,1 1-27 0,-1-2-40 0,1-2-78 0,0-1-364 0,0-1-1190 0</inkml:trace>
  <inkml:trace contextRef="#ctx0" brushRef="#br0" timeOffset="74154.9747">8807 16130 2370 0,'0'0'338'0,"0"0"-110"16,0 0-69-16,0 0-44 0,0 0-24 0,0 0-15 15,0 0-7-15,0 0-12 0,0 0-3 0,0 0-7 16,0 0-12-16,0 0-5 0,0 0-2 0,0 0 1 16,0 0-1-16,0 0-9 0,0 0 1 15,-5 128-11-15,5-114 0 0,0 0 5 0,0 0-7 16,0 1 0-1,0-1-5-15,3-2-6 0,3 3 3 0,-2-2 3 0,5 1 4 0,-3-2 2 0,2 2-1 16,0-1-4-16,-1-1-3 31,-1 3 2-15,0-1-2-16,-2 0 4 0,2-1 1 0,-5-1-5 0,1-1 0 0,0-2-3 0,-2-2 3 0,0 0 4 0,0 1-1 0,-4-3-2 0,-3 1-2 16,2 0-2-16,-3-1 2 0,-2-2 3 15,-1 1 3-15,0-1 0 16,-2 0-1-16,-1-2-5 0,1-1-3 0,-4 0 0 0,3 0 1 31,1-4 4-15,-3 0 0-16,6-1-2 0,1-2 1 0,0-1-4 0,5 0 1 0,-3 0 6 0,5-1-4 15,2 1-1-15,0-2-5 0,2 1-5 0,6-3 5 0,4-1 5 16,4-1 6-16,0-2 1 0,2 1-3 0,3-1-4 0,4 1 1 0,-4-3-2 0,0 1 3 16,2 0 3-16,-2-3 0 0,-1 3-1 0,0-1 1 15,-2 1-4-15,-4-1 5 0,-3 2 3 0,0 1-3 16,-3 4 2-16,-1 0-5 15,-5 2-6 1,0 1 7 0,0 1-1-16,-2 0 4 0,0 3 5 0,-3-1-5 0,1 3-4 0,-5-2-2 15,2 3-6-15,-5 0 5 0,1 1 6 0,-3 0 1 16,-1 0-2-16,0 2-2 47,0 1-4-16,-1-1 0 0,1 2 7-31,1-2-4 16,1 2-7-16,-1 1-19 16,2 0-44-16,1-1-68 15,0-1-144-15,1-2-857 16,5 1-673-16</inkml:trace>
  <inkml:trace contextRef="#ctx0" brushRef="#br0" timeOffset="74927.7507">9259 15608 1473 0,'0'0'808'0,"0"0"-467"0,0 0-86 0,0 0-48 0,0 0-50 16,0 0-32-16,0 0-40 0,0 0-22 16,0 0-19-16,0 0-10 0,0 0 9 0,17-8-5 15,-15 16 8-15,-1 3-5 0,0 2-8 16,-1 1 2-16,1 0-6 0,-1 0-2 0,0 0 0 15,0 4-6-15,-1-2-2 0,-1 1-7 0,0-1-2 16,-1-1-4-16,2-1-3 0,-1-1 3 0,-3 1-7 16,3 0 8-16,0-2-6 0,0 0-2 15,-4-1 10-15,4-1-11 0,-1 1 6 16,-1-1-1 15,2 1-7 0,2-2 5-15,-1 2-5-16,0-4-1 31,2 1-1-31,-1-1-15 16,0 1-18 0,0 1-35-16,0-2-41 0,0 0-65 15,1-1-97-15,-1-1-323 16,0-2-1129 15</inkml:trace>
  <inkml:trace contextRef="#ctx0" brushRef="#br0" timeOffset="75473.4513">9330 16199 2130 0,'0'0'289'0,"0"0"-91"0,0 0-22 0,0 0-4 0,0 0-15 0,0 0-35 0,0 0-22 0,0 0-14 0,9 31-15 0,-4-30-12 0,5 1-14 0,-1-1-7 0,1 1 2 0,0-2-3 0,0 1-2 0,1-1-6 0,0 1-7 0,-1-1-8 15,-1 2-4-15,0 1-1 0,-1 0-3 0,-3 1 0 0,1 2-3 0,-3 1-5 0,-1 0 2 0,-2 1 0 0,0 1 6 0,0 2 3 0,-3 1-6 0,-5 2 2 0,1 2-3 0,-4-4-3 0,-2 5 3 0,2-2 2 0,-5 1 2 16,1 1-1-16,-2-1-1 0,5 0-4 16,-2-4-2-16,3 0 4 0,2-2-2 0,0-2 4 15,3-1-2-15,4-4-6 0,1 1 4 0,1-4-1 16,0 0 2-16,0 0 6 0,1 0-5 0,7 0 1 16,2 0-4-16,1 0-8 0,2-4 5 15,7 0 4 1,3-1 2-16,2-1 7 0,0-1-5 0,2 1-3 0,4-2-2 15,-3 0-2-15,-1 0 3 0,-1 3 2 0,-3-1 1 0,-2 0-3 0,-3 1 2 16,1 1-5 0,-8-1 4-1,-1 2 9-15,0-1-7 16,-4 2 2-16,-3 1-5 0,-2 1-8 0,-1 0 9 0,0 0 1 0,0 0 5 16,0 0 1-16,-2 0-3 0,-4 0-5 0,2 3 0 0,-4 1-1 0,-1 0 0 0,1 3 4 15,0 3-3-15,-1 0-3 0,-1 1 1 0,3 2-1 0,-2 0 5 16,5 1 7-16,0-2-7 0,1 1 1 47,3-2-6-47,1 0-7 0,-1-3 8 0,7 2 1 15,2-2 4-15,1-2 8 0,1-1-7 0,3-3-4 0,3-2-2 0,1 0-2 0,0-1 3 16,2-4 5-16,-1 0 0 0,0-2-1 0,0-2-1 16,-5 0-6-16,1 0 4 15,-3-1 6 1,-1 0-3 15,-3-3 3-31,-5 0-8 0,3 0-6 0,-5 1 7 0,0-1-1 16,-1 3 10-16,0-1 3 0,0 2-10 0,-3 3 0 0,-4-1-5 0,-2-2-3 0,-2 5 8 0,-3 0 0 0,-3 2 2 0,-2 1 2 0,-1 1-4 15,-1 0-5-15,1 0 5 0,-1 0 1 0,2 0 0 0,6 2 0 0,0 2-9 0,5-1-21 0,1-1-20 0,5 2-38 0,1-2-72 0,1-1-157 16,0 1-935-16,0-2-567 0</inkml:trace>
  <inkml:trace contextRef="#ctx0" brushRef="#br0" timeOffset="76320.0369">10285 15570 913 0,'0'0'598'0,"0"0"-141"0,0 0-76 0,0 0-64 0,0 0-75 0,0 0-65 0,0 0-39 0,0 0-23 0,0 0-32 0,0 0-23 0,0 0-20 0,0 0-16 0,0 0 0 0,0 0 6 0,0-6 3 0,0 14 10 0,0-1-7 0,0 3-2 0,0 2 1 0,0 3-3 0,-3-1 3 16,0 2-5-16,1 1-8 0,-3 3-9 0,1-1 5 0,0 5-5 0,-2-3 2 0,3 1-2 0,-1-2-7 0,-1 3-1 0,0-4-5 0,-1 4 3 0,-1-5 0 0,3-1 2 0,-2-1 1 15,3-2-3-15,-1-2-5 0,0-1 1 0,4-2 2 16,-1-1 0-16,1-2 1 0,0-2 0 0,0 0-5 16,0-2-11-16,0 0 1 0,0 0-15 0,0-1-14 15,1-1-17-15,0 0-44 0,2 0-44 0,-2 0-63 16,1-4-161-16,-2 2-646 0,0 1-713 15</inkml:trace>
  <inkml:trace contextRef="#ctx0" brushRef="#br0" timeOffset="76893.6104">10011 16065 1321 0,'0'0'437'0,"0"0"-101"0,0 0-27 0,0 0-65 0,0 0-56 0,0 0-58 0,0 0-37 0,0 0-20 0,0 0-12 0,0 0 0 16,0 0-6-16,0 0-3 0,0 0-2 15,0 0-4-15,0 0-4 0,0 0 0 0,0 0-1 16,0 0-4-16,0 0 2 0,-30 30-4 0,30-30-6 16,0 0 3-16,0 0-7 0,2 0 0 0,0 0-2 15,4-1-9-15,1-2-3 0,2 1-6 0,4 0-3 16,2-1 4-16,0 1-1 0,0 1 1 0,1 0-1 15,-1 1-4 1,-4 0 0 15,1 0-1-31,-4 0 0 0,1 3 0 16,-5 1 2 15,1 0-2-31,-4 1-2 0,0 1 5 0,-1 2-6 0,0 0 6 0,0 3 0 0,-2-2-4 16,-4 2 4-16,0 1-3 0,-2 0 0 0,-1 2 5 0,-1-1 1 0,0-1-1 0,-1 0-3 0,1 1-2 0,1-2-3 15,1-1 2-15,0 1 5 0,1-2-4 0,0-3 4 0,5 2-2 16,0-5-4-16,1 1 2 0,1-1-1 0,0-1 4 0,0-1 3 0,0 1-9 0,0 0 5 0,0-1-8 0,0 0 3 16,2 0 7-16,-1 2-4 0,0-2 4 0,-1 0-5 0,3 0-1 15,-2 0 0-15,2 0-1 0,-1 1 3 0,-1-1-5 16,4-1-1-16,-2 0-8 0,5 0-13 94,-1 0-1-79,1 0-18-15,5-3-8 0,0 0-16 32,1-2-30-32,2-1-18 15,-2 0-36-15,5-1-60 16,0-2-136-16,-6 2-434 0,-4 3-854 0</inkml:trace>
  <inkml:trace contextRef="#ctx0" brushRef="#br0" timeOffset="77144.2716">10377 16096 1702 0,'0'0'488'0,"0"0"-150"0,0 0-83 0,0 0-62 0,0 0-59 0,0 0-42 0,24-14-20 0,-16 14-14 0,2 0-9 0,0 0-3 0,0 4-5 0,0 1-8 16,1 3 1-16,-1-1-10 0,-2 2-3 0,-4 0 3 0,4 1-7 0,-6 1 5 0,1 3-4 0,-2-1-3 0,-1 1-3 0,0 1-4 0,-4-1 2 0,-4 1-1 0,1-1 4 0,-4 0-4 0,0 1-1 16,-3-1 4-16,3-1-9 0,-2-2 6 0,1 0 2 15,0-3-11-15,3-1 7 0,2-1-3 0,-2-3-2 16,3 0 7-16,2-2-3 0,3 0 2 0,1-1 0 15,0 0-5-15,0 0 3 16,0 0-1 0,3 0 0-16,4 0 0 0,2-1 0 0,-2-2-1 0,5 1-6 0,0 0 7 0,0-1-5 0,3 0 0 15,-1 0 4-15,0 1-7 0,3-1 6 16,-1 0-4-16,0 1-9 0,0-2-2 0,0 2-27 16,3-1-25-16,-4-2-41 0,2 0-64 0,2 0-99 15,-8 0-355-15,-3 2-1080 0</inkml:trace>
  <inkml:trace contextRef="#ctx0" brushRef="#br0" timeOffset="77991.877">11128 15613 0 0,'0'0'116'0,"0"0"372"0,0 0-28 0,0 0-56 0,0 0-52 16,0 0-69-16,0 0-43 0,0 0-31 15,0 0-32-15,0 0-20 0,0 0-27 0,0 0-18 16,0 0-6-16,0 0-16 0,0 0-10 0,0 0-13 16,0 0-15-16,0 0-15 0,0 0-11 15,0 0-5-15,0 0-2 0,53-48 6 0,-53 55 5 16,1 3-3-16,-1 0 6 0,0 4-11 0,-1-1-2 16,-1 4 3-16,-1 1-16 0,2 0 10 15,-1-1-4-15,2 2-5 0,0 1 8 0,2-1-7 16,-2 0 1-16,-2-2-3 0,2-1-2 0,0-1-2 15,0-1-1-15,-1 0 3 0,-1-2-4 0,1 0 6 16,-2-2-4-16,-1 1-3 0,3-3 10 16,0-1-9-16,-1-1-2 15,0 1 0-15,1 0-22 0,2-2-14 0,-1-1-27 16,0 1-39-16,0-2-44 0,0 0-82 0,0 0-195 0,2-1-764 16,-2-1-525-16</inkml:trace>
  <inkml:trace contextRef="#ctx0" brushRef="#br0" timeOffset="78777.1131">11000 16075 1776 0,'0'0'504'0,"0"0"-185"16,0 0-81-16,0 0-46 0,0 0-45 0,0 0-43 15,0 0-28-15,0 0-12 0,0 0-16 0,0 0-5 16,0 0-1-16,0 0-10 0,0 0 1 15,0 0-7-15,22 1-3 0,-14-1 0 0,2 0-3 16,1 0 1-16,-1 0-7 0,4 0 2 16,-1 0-6-16,0 0-2 0,4 0 2 0,-5 3-9 15,2-1 6-15,0 3-4 0,-2-1-1 16,-2 1 8-16,-3 1-9 0,2 2 2 0,-4 1-2 0,-1 0-6 16,-4 1 5-16,0 2 0 0,0 1 5 0,-3 1 3 15,-5 0-1-15,1 2 0 0,-1 2-4 16,0-1-2-16,-2 0 2 0,1-2-3 15,1 2 5-15,-2-3-1 0,0-1 0 0,1-1-3 16,2-3-1-16,-1 0 3 0,1-2-3 0,3-2 8 16,0-1-4-16,2-2-4 0,2 0 3 0,0-2-4 15,0 0 4-15,0 0 3 0,0 0-2 0,0 0 0 16,1 0-2-16,3 0 0 0,1 0-2 16,2-3 3-16,2 1 2 0,1 0-1 0,2-1 0 15,3 0-3-15,4-1-2 0,1-2-1 0,4-1 2 16,2 0 3-16,1 1-2 15,2-2-1-15,-3 1 0 0,1-2-3 0,-2 0 4 0,-1-1 2 16,-3 1-1-16,-2 2 0 0,-3 1-4 0,-4-1-1 16,-2 2 4-16,-1-1 0 0,-3 2 5 0,-3-1 1 15,-1 2 1-15,0 0-1 0,-2 0-4 0,0 2 3 16,0-1-5-16,0 2 4 0,0 0 3 16,-2 0-6-16,0 0 1 0,-1 0-3 0,1 0-1 15,-2 2 7-15,3 0-4 0,-3 1-1 0,0 3-1 16,3 1-5-16,-1-2 3 0,2 0 0 15,0 1 4-15,0 1 3 0,0 0-1 16,0-2-2-16,7 1-8 0,-1 0 3 0,3-1 0 0,5 1 4 16,-1-3 3-16,5 0-4 0,-2-2 3 0,2-1-4 15,0 0-1-15,-2-1 5 0,-1-4-3 0,0 0 3 16,0-1-2-16,-1 1-6 0,-4-3 3 0,0 2-2 16,-2-1 9-16,-3 1 3 0,0 1-5 0,-2 2 0 15,-1 1-7-15,0 1 2 0,-2 1 1 0,0 0 6 16,0 0 1-16,0 0-1 0,0 0 0 15,0 0-5-15,0 0 0 0,-2 1 5 0,0 2-4 16,-1 3 6-16,0 1-4 0,-1 3-6 16,0-1 5-16,-3 3-2 0,2-1 6 0,0 4 5 0,-3-1-5 15,3 2-2-15,-3-2-6 0,3 1 1 16,-2 0-2-16,1 1 6 0,1-1 4 16,-1 1-7-16,1-2 3 0,0-1-11 0,1-1-7 0,-1-1-11 15,1-3-26-15,2-1-29 16,-2-1-56-16,3-4-91 0,1-1-375 0,0-1-1055 15</inkml:trace>
  <inkml:trace contextRef="#ctx0" brushRef="#br0" timeOffset="79299.0511">12104 15588 1599 0,'0'0'416'0,"0"0"-40"16,0 0-85-16,0 0-44 0,0 0-46 15,0 0-60-15,0 0-42 0,0 0-36 0,0 0-20 16,0 0 0-16,0 0 4 0,0 0 3 16,0 0 3-16,7 38-11 0,-5-18-3 0,-2 4 2 0,-3 1-11 15,1 2-4-15,-3 0-8 0,1-1-10 16,0 0 1-16,2-2-4 0,-2-2 2 0,-2-1 3 16,1 0-4-16,1-1-4 0,-2 0 0 0,1-1-4 15,0-4 4-15,-1 2 1 0,2-3-3 16,-1-1-11-16,0-1-14 0,2-2-26 0,-1-1-36 15,1 0-47-15,2 0-74 0,-3-3-150 0,3 0-732 16,1-4-649-16</inkml:trace>
  <inkml:trace contextRef="#ctx0" brushRef="#br0" timeOffset="79974.7764">11968 16100 1386 0,'0'0'1066'0,"0"0"-750"0,0 0-115 15,0 0-31-15,0 0-55 0,0 0-12 16,0 0-14-16,0 0-18 0,0 0-9 16,0 0-10-16,0 0-11 0,123 25-4 0,-105-18-1 0,-3 1-3 15,0 1-2-15,-3 0-8 0,-2 2-12 0,-1-1 2 16,-3 1-4-16,-3 0 6 0,-3 0 6 16,0 2-10-16,-2 2 1 0,-5-1-6 0,-3 2-1 15,0 2 4-15,-5-1 0 0,2 1 0 0,0-1-2 16,-1-3-1-16,0-1-8 0,3-2 0 15,2-1 4-15,1-1-2 0,3-4 6 0,1 0-7 16,3-3 0-16,0-2 5 0,1 0-4 0,0 0 4 16,0 0 0-16,1 0-7 0,4 0 2 15,5-1-1-15,1-3-6 0,4-1 4 0,1 0-9 16,2 1-9-16,2-3-13 0,2 1-17 16,3-2-21-16,-1 0-20 0,3-1-20 0,0 1-28 15,2-3-9-15,-2 0-4 16,-2-1 9-16,1 1 29 0,-4-2 30 0,-3-1 35 0,-1 0 30 0,-3 1 15 15,1 0 5-15,-5 0 7 0,-1 0 14 16,-1 3 28-16,-3 2 29 0,0 1 22 0,-3 2 10 16,-1 1-2-16,1 2 1 0,-3 1-8 0,1 0-8 15,-1 1-16-15,0 0-11 0,0 0-12 0,0 0-14 16,-1 1-2-16,-3 3-7 0,-1 2 2 0,-2 1 1 16,-3 2-2-16,1 1-5 0,-4 3-7 15,2 1-6-15,0 1-3 0,0 2 3 0,-2 2-2 16,3-1-3-16,-1 0-5 0,5 3-2 0,0-2-3 0,2-1 5 15,1 3 2-15,5-2-1 0,-2-2-2 16,2 1-4-16,6-1 2 0,2-2-1 16,3-2-1-16,2-3 7 0,3-4-1 15,2-1-4-15,-4-5 3 0,2 0-6 0,-1-3-2 16,-1-4 6-16,-2 0 1 0,-2-2 2 0,-2 0-5 16,-1-1 0-16,-2-1-2 0,-2 1 4 15,-1 1-1-15,-3 0 3 0,-1 1 0 16,0 2-4-16,-2 3 2 0,-4-1-4 0,-3 3 2 15,-2 0 4-15,-8 1-4 0,1 0 4 0,-5 0-1 0,-3 0-7 0,0 0 9 16,-2 0-5-16,6 2 1 0,1 2 2 16,2-2-4-16,8 4-18 0,2 0-29 0,4 0-47 0,2 0-92 15,3-3-242-15,0 0-888 16,4-3-494-16</inkml:trace>
  <inkml:trace contextRef="#ctx0" brushRef="#br0" timeOffset="80547.8012">12925 15550 1687 0,'0'0'497'0,"0"0"-126"0,0 0-102 16,0 0-60-16,0 0-53 0,0 0-50 0,0 0-32 15,0 0-29-15,0 0 0 0,0 0 14 0,0 0 4 16,0 0 10-16,0 0-10 0,7 64-19 16,-11-45-10-16,-1 2-6 0,2 2-6 0,-4 1-3 15,2 2-5-15,0-2-2 0,2-1-1 0,-3-2-8 16,4 2 2-16,0-4-4 0,-2 3 1 0,4-4 0 16,-1 1 0-16,-1-3-6 0,1 0-17 15,1 0-16 1,-1-1-33-16,1 0-36 0,0-1-54 0,-1-1-98 0,0-4-267 15,-1-4-944-15</inkml:trace>
  <inkml:trace contextRef="#ctx0" brushRef="#br0" timeOffset="81461.6209">12837 16058 2200 0,'0'0'387'16,"0"0"-164"-16,0 0-49 0,0 0-7 0,0 0-14 15,0 0-35-15,0 0-36 0,0 0-19 0,0 0-17 16,0 0-7-16,0 0-5 0,0 0-13 0,0 0-1 16,0 0-8-16,106 46-5 0,-101-43 3 15,0 2-2-15,-4 0 6 0,2-2 0 0,-2 3-2 16,-1 0 1-16,0 0-3 0,0 3 8 0,0 0-7 16,-4 0 4-16,3 3-5 0,-4-2-9 15,1 3 8-15,2-1-7 0,-2 2 4 0,0 3 3 16,2-4-9-16,-2 1 8 15,0-1-7-15,2-1 1 0,1-2 7 16,0 0-6-16,-3-2 4 0,4-1-4 0,-3-1-2 0,2-2 1 16,1 0-1-16,0-2 4 0,0 1-6 0,0-2 4 0,0-1 0 15,0 0-5-15,0 0 9 0,0 0-10 0,0 1 7 16,0-1 1-16,0 0-5 0,0 1 5 0,1-1-8 16,-1 0 2-16,0 0 1 0,0 0 0 15,1 0 4-15,1 0-1 0,3 0-3 0,-1-2 3 16,3 1-5-16,3-3 2 0,2 0-2 15,3 1 4-15,2-2-3 0,1-2-8 0,3 0 4 0,3-2-17 16,2 0-8-16,-2 0-9 16,2-2-24-16,4 0-2 0,-3 0-17 0,0 0-15 0,2 0-10 15,-2 0-14 1,-5-2 2-16,1 2 1 0,-4 2 4 0,-2-1 15 16,-4 2 18-16,-3 0 27 0,0-1 27 0,-2 2 15 0,-4 1 10 15,0 1 7-15,-1-1 18 0,-2 2 20 0,-1 0 22 16,0 1 20-16,0-1-1 0,0 2 4 0,1-2-6 15,0 2-7-15,-1 0 4 0,1 0-13 0,-1 1-2 0,0 0-4 16,0 1-9-16,0 0 1 0,0 0-7 16,0 0-7-16,-1 0-6 0,-1 2-6 0,-3 1-3 15,0-1-4-15,1 2 3 0,-2 0-5 16,3 2-4-16,-2 2 2 0,3 0-13 0,1 2 8 16,0 0-3-16,1 0-5 0,0 2 11 0,0-1-11 15,2 0 4-15,5 3 0 0,1 0-7 0,0 0 4 16,7 0-1-16,-2 1 0 0,-1 0 7 0,2-1-4 15,0 0 1-15,-4 3-6 0,1-3 2 0,-1-1-3 16,-5 1 1-16,-1 0 3 0,-1 0-7 16,0-2 7-16,-3-1-3 0,0-2-3 15,0 2 9-15,-6-4-9 0,-1 2 6 0,2 0 2 16,-3-3-8-16,-2 0 5 0,1-1-7 0,0-2 2 0,-1 0 3 16,3-2 1-16,0-1 4 0,-1 0-6 15,-3 0 3-15,3-3-3 0,2-1-1 0,0-3 6 16,1-2-11-16,0-1 10 0,4-1-4 0,1-2-3 15,-1 1 10-15,3-2-14 0,6 0 10 0,3-1 0 16,1 1-9-16,8-3 9 0,1 2-7 16,1-6 3-16,4 4 7 0,-2-1-4 15,3-2 3-15,-4 2-4 0,-2 1-1 0,-2 0 0 16,0 2 0-16,-7 2 5 0,1 4-9 0,-4-1 10 0,-1 3-4 16,-6 1-3-16,1 2 13 0,-3-1-11 0,0 2 3 15,-3 0 1-15,-1 0-9 0,-4 2 7 0,-3-1-3 16,1 1 0-16,-2-2 12 0,-5 2-9 15,1 1 3-15,-2-1-6 16,-1 1-4-16,0-1 0 0,1 0 1 0,5 1 3 0,1-1-17 0,3 1-17 16,0-2-40-16,4 0-70 0,0 0-121 15,4 1-657-15,1-2-884 0</inkml:trace>
  <inkml:trace contextRef="#ctx0" brushRef="#br0" timeOffset="81949.4761">14080 15475 2560 0,'0'0'246'15,"0"0"-50"-15,0 0-56 0,0 0-24 16,0 0-3-16,0 0-27 0,0 0-8 0,0 0-9 0,0 0-10 16,0 0-3-16,0 0-14 0,0 0-1 15,0 118-6-15,-3-95-9 0,-4 1-1 0,2 1-10 16,0-1 0-16,-3 1-7 0,4 1 2 0,-4-3-3 16,0 1-6-16,2-2 6 0,-2 0-7 0,-1 1 3 15,0-1 1-15,-1 2-11 0,3-2-2 16,0-2-22-16,-1 0-29 0,-2 1-29 15,5 0-68-15,0-3-86 0,-2-2-216 16,5-4-813-16,1-5-359 0</inkml:trace>
  <inkml:trace contextRef="#ctx0" brushRef="#br0" timeOffset="82378.808">13950 16044 2125 0,'0'0'480'0,"0"0"-182"0,0 0-78 0,0 0-56 15,0 0-57-15,0 0-33 0,0 0-13 16,0 0-12-16,0 0-1 0,0 0-10 0,0 0-4 16,123-15 3-16,-100 15-10 0,-6 0-3 0,1 4-4 15,-4 0-13-15,-3 3 1 0,-4-1-6 16,0 1 0-16,-6 1 0 0,0 2 3 0,-1 2 3 16,-1 0-5-16,-6 1 0 0,1 1-2 0,-4 0 2 15,-4 2 3-15,2-2 3 0,0 0-1 0,-2-3-4 16,0 0-4-16,3-1 3 0,2-3-3 0,1 0 4 15,3-1 2-15,3-2-8 0,1 0 4 16,1-2-4-16,0-1 3 0,0 0 5 0,2 1-2 16,2 0-1-16,5 2-2 0,0-1-2 0,1 0 2 15,3-1 0-15,-3 2 5 0,2 0-2 16,-1-1-1-16,-3 1-2 0,1 1-3 0,0-1 2 16,-1 3-1-16,-5 0 3 0,2 1-2 15,-3 0-3-15,-1 0 4 0,-1-1-4 16,0 1 3-16,1 1 5 0,-1 0-4 0,-1 2 4 0,-2-1-7 0,-4 1-1 15,-1-2 2-15,1-1 3 16,-1-1 6-16,-2-2 0 0,0 0-1 0,-1 0-2 16,-1-1-4-16,-1-2-1 0,1-1 1 0,0-1 1 15,-2-1 0-15,0 1-3 0,1-3-9 0,-2-3-9 0,1-2-14 16,5-2-16-16,1-1-28 16,6-1-42-16,2-1-65 0,2-1-159 0,6 4-582 0,-2 1-831 0</inkml:trace>
  <inkml:trace contextRef="#ctx0" brushRef="#br0" timeOffset="82707.9572">14481 16145 2445 0,'0'0'313'0,"0"0"-116"0,0 0-35 16,0 0-14-16,0 0-23 0,0 0-32 16,0 0-21-16,0 0-11 0,0 0-6 0,0 0-5 0,0 0-8 15,0 0-10-15,0 0-7 0,-41 118-2 16,34-102-6-16,-1 0-2 0,3-1-6 0,1-1-11 15,3-1 3-15,1-1-4 0,0-2 7 0,0-1 8 16,8-2-6-16,3 2 2 0,0-3-9 16,0-2-4-16,7 0 5 0,-4-3 2 0,6-1 6 15,-1 0 1-15,-1 0-3 16,-3-5-5-16,3-2-2 0,-5-2 5 0,1 0-1 16,-3 0 3-16,-2-1-1 0,-3 0-8 0,1-3 7 15,-5 1-1-15,4-1 3 0,-5 1 5 0,-1-3-6 16,-1 3 1-16,-2-2-7 0,-2 3-6 0,-4 2 5 15,-1-1 4-15,-8 2 5 0,2 1 4 16,-7 2-6-16,-2-1-8 0,-1 3-1 0,1 0 1 0,2 0-5 16,0 3-17-16,6 0-40 0,0 2-91 0,6 2-221 15,5-3-1001-15,2 1-474 0</inkml:trace>
  <inkml:trace contextRef="#ctx0" brushRef="#br0" timeOffset="84191.9025">15269 15497 0 0,'0'0'11'0,"0"0"583"0,0 0-84 0,0 0-101 15,0 0-82-15,0 0-66 0,0 0-43 16,0 0-20-16,0 0-19 0,0 0-12 0,0 0-16 16,0 0-20-16,-7-63-12 0,7 62-15 0,0 1-11 15,0 0-14-15,-1 0-15 0,1 0-16 0,0 0-17 0,0 0-8 16,-2 1-8-16,2 5 5 15,-1 1 6-15,0 3 0 0,-1 2 6 0,-2 3-8 0,1 0-7 16,1 2 3-16,-3 3-5 0,3-1 2 0,-2 3 0 16,0 0-7-16,1-1 1 15,1 2-7-15,-1-1 4 0,-1 0 1 0,3 0 0 0,-1 0-2 16,-3-1-7-16,2-1 4 0,1-3-4 0,-3-1 2 16,1-2 2-16,3 0-6 0,-1-3 6 15,-2-1-4-15,2-1-4 0,2-2 3 0,-1 0-9 16,1-2-5-16,1 0-7 0,-1-2-22 15,1 0-16-15,3-1-32 0,-1-1-39 0,-2-1-53 0,2 0-109 16,-3 0-312-16,1 0-964 16</inkml:trace>
  <inkml:trace contextRef="#ctx0" brushRef="#br0" timeOffset="84714.841">15005 15967 1900 0,'0'0'321'16,"0"0"-34"-16,0 0-35 0,0 0-42 0,0 0-51 15,0 0-50-15,0 0-33 0,0 0-15 16,0 0-14-16,0 0-8 0,0 0-5 0,0 0-2 0,0 0 2 16,0 0-8-16,-9-12-2 0,19 8-7 15,2 1-8-15,3-2 5 0,0 1-2 16,2 2 6-16,2-1-1 0,-6 3-5 0,4 0 0 15,-5 0-8-15,-2 7 2 0,2 0-1 0,-3 1-3 0,-1 2 2 16,-3 0-2-16,1 3-2 0,-4 2 1 16,-1 0-1-16,-1 0 2 0,0 2-2 15,-2 0 4-15,-2-5-2 0,-2 1-4 0,0-4 4 16,1 1-6-16,-2-2 6 0,3 1 2 0,-2-4-6 16,3-2 8-16,1 0-7 0,1-2 2 0,1-1 4 15,0 0-1-15,0 0 0 0,1 0-3 0,1 0 3 16,6 0-6-16,-4 0 1 0,3 0 5 0,-3 0-10 15,3 1 9-15,1 1-2 0,-4 2-4 16,3-1 10-16,-4 3-8 16,3 0 2-16,-3 1 4 0,1 1-15 0,0 1 9 0,-2 0-1 15,-1 0 1-15,-1 3 8 0,0-2-4 0,0 3-1 16,0-4-2-16,-4 1 0 0,-3 0 0 0,-1 0 2 0,-1-2 3 16,2 0-2-16,-5-1 5 15,1-2-1-15,0-1-3 0,-1-2 14 0,2 0-15 16,1-1 4-16,-1 0 2 0,1-1-19 0,3 0 14 15,-3 0-4 1,1 0-1-16,3-4 9 0,-1 1-16 16,3-1-8-16,-1 0-14 0,4 0-29 0,0-3-21 0,0-1-45 0,5-2-71 15,0 1-156-15,3 1-751 0,-3 3-626 0</inkml:trace>
  <inkml:trace contextRef="#ctx0" brushRef="#br0" timeOffset="85126.7621">15595 15995 2349 0,'0'0'275'0,"0"0"-44"0,0 0-43 15,0 0-29-15,0 0-46 0,0 0-33 0,0 0-20 16,0 0-17-16,0 0-6 0,0 0-11 16,0 0-4-16,0 0-8 0,0 0 4 0,0 0-2 15,78 118-6-15,-84-100 7 0,0 0-10 0,-3 1 2 16,0 0 1-16,-2-2-7 0,-1-1 5 0,-2-2-4 15,1-1 1-15,2-1 8 0,0-2-6 16,1-1 1-16,2-3 2 0,0 0-10 16,4-3 8-16,-2-1-4 0,5 0 3 0,1-1 2 0,0-1-3 15,0 0-1-15,5 0-4 0,0 0 4 16,3-1-2-16,3-1 4 0,2 0 2 0,3 0-6 16,3-1 4-16,-4-1-2 0,3 0-5 0,-1 1 11 15,-4-1-9-15,-1 1 4 16,5 1-1-16,-6-1-8 0,0 2 3 0,-3-1 1 0,-3-1 2 15,2 1 5-15,-5 1-3 0,0 1 0 0,3 0-4 16,-5-1 3-16,1 1 1 0,-1-1 1 0,0-1 5 16,0 0-11-16,0 0 7 0,0-2-6 15,0 0-5-15,0-3 9 0,0 1-12 0,0-1-4 0,1-1-13 16,0-2-29-16,2-1-24 0,1-2-46 16,0-2-64-16,5 0-136 0,-3 3-820 0,-1 5-606 15</inkml:trace>
  <inkml:trace contextRef="#ctx0" brushRef="#br0" timeOffset="85446.3558">16172 15516 2485 0,'0'0'249'0,"0"0"-22"0,0 0-35 16,0 0-24-16,0 0-34 0,0 0-28 15,0 0-26-15,0 0-18 0,0 0-12 16,0 0-12-16,0 0-10 0,0 0-4 0,0 0-2 16,0 0-9-16,52-46 7 0,-50 53-5 15,-1 3-3-15,-1 3 10 0,0 2-9 0,0 3 2 0,3 1 1 16,-3 1-10-16,-5 2 5 0,2 2-4 0,-5 1 0 16,3 0 4-16,-2 2-4 0,-1 0-1 15,-1 0-5-15,1-2 1 0,2-1-3 16,-1-3 0-16,3-2 5 0,-2-1-10 0,4-1 1 0,-1-1-10 15,2-1-13-15,-2-2-10 0,3-1-29 16,0 1-31-16,0-1-43 0,4-1-66 0,-1-1-115 16,0-3-489-16,-2-2-935 0</inkml:trace>
  <inkml:trace contextRef="#ctx0" brushRef="#br0" timeOffset="85943.8065">16134 16012 933 0,'0'0'762'0,"0"0"-365"16,0 0-92-16,0 0-62 0,0 0-62 15,0 0-41-15,0 0-34 0,0 0-19 16,0 0-11-16,0 0-11 0,0 0-2 0,0 0-8 16,0 0-6-16,0 0 0 0,90-36-8 0,-71 33-1 15,0-1-3-15,0 2-9 0,-3 1-1 0,3-2-3 0,-2 1-2 16,-2 2-1-16,0 0-3 0,-3 0-5 15,-3 0-8-15,-5 4 3 0,2 1-6 0,-5 1 1 16,-1 2 2-16,1 3-4 0,-3-1 4 16,-5 2-2-16,-3 0-2 0,-3 1 3 15,-1 1 0-15,-1-1 2 0,-3-1 0 16,3 0-3-16,-1-1-3 0,2-2-3 16,2-2 5-16,-1 2 4 0,4-4-2 0,3 1 0 0,1-2-8 15,4 0-4-15,1-1 7 0,0 0 2 0,5 0 5 0,0-1 5 16,3 1-4-16,3-1-5 0,-1 2-2 0,-1 0 2 15,2 0-1-15,-3 3 2 16,1-2 0-16,0 2-4 0,-3-1 2 0,2 0-4 16,-2 0 4-16,-2 1 7 0,0 2-4 0,1 0 2 0,-3 0-9 15,-2 1-5-15,1 1 6 0,-1 0 2 16,-1 1 5-16,-6-2 3 0,1 0-3 0,-2-1-3 16,-2 1-2-16,-3-2 0 0,-2-1 2 15,2-1 7-15,0-2-5 0,-2 1-2 0,2-3 1 0,1-1-4 16,0 0 4-16,2-1 3 0,1 0-3 15,1 0-5-15,0-2-8 0,3-1-15 0,-1-2-12 16,-1-2-18-16,2 0-23 0,3-4-30 0,1-1-56 16,-2-1-94-16,3 1-275 0,4 4-768 0</inkml:trace>
  <inkml:trace contextRef="#ctx0" brushRef="#br0" timeOffset="86369.3505">16580 16036 2275 0,'0'0'363'16,"0"0"-107"-16,0 0-56 0,0 0-49 0,0 0-29 16,0 0-29-16,0 0-15 0,0 0-15 15,0 0-9-15,0 0-13 0,0 0-9 0,0 0-2 0,0 0-2 16,0 0-10-16,-31 127-4 0,28-115-6 16,0-1-9-16,1-2 2 0,2 0 3 0,0-1 0 15,4-1-1-15,2-2-1 0,5-3 0 0,2-2 0 16,1 0 7-16,2 0-5 0,0-4 2 15,1-1-3-15,0-2-8 0,-1-1 6 0,1-3-4 16,-3 1 7-16,2-1 8 16,-4-1-8-16,1 2 0 0,-3-1-8 15,-1 1-4-15,2 1 5 0,-2 1 3 16,-2 0 4-16,-3 5-1 0,2-1 4 0,-3 0-1 16,-2 3 8-16,0 0 3 0,-1 1-1 0,0 0 0 0,0 0-8 15,0 2-4-15,0 3 3 0,0 1 3 0,-2 2 6 0,-2 1 6 16,-1 3-5-16,1 0-4 0,-3 2-5 0,-2 1-6 15,-1 3 4-15,1-2 1 16,1 3 2-16,-4 0 7 0,5-1-16 0,-4 0 0 0,0-1 0 16,1-2 0-16,0-1 0 0,1 0-4 15,0-2-16-15,1-1-18 0,0-2-20 0,4-1-31 16,-3-4-48-16,6 0-76 0,1-2-223 16,0-2-904-16,0 0-420 0</inkml:trace>
  <inkml:trace contextRef="#ctx0" brushRef="#br0" timeOffset="86778.9901">17408 15379 1986 0,'0'0'403'0,"0"0"-44"0,0 0-94 0,0 0-43 0,0 0-63 16,0 0-60-16,0 0-33 0,0 0-12 15,0 0-2-15,0 0 0 0,0 0 7 0,0 0-15 0,0 0-6 16,-10 82-2-16,6-59-12 0,3 0-2 16,-2 4-9-16,-1 1-11 0,-1-1 7 0,0 4 0 15,0 0-1-15,2-1 6 0,-4 3-14 16,-2-2-3-16,0 0-10 0,-1 0-24 0,4-1-20 16,-4-2-40-16,2-2-53 0,1-2-65 15,5-2-141-15,0-5-605 16,2-8-780-16</inkml:trace>
  <inkml:trace contextRef="#ctx0" brushRef="#br0" timeOffset="87210.6154">17230 16041 1875 0,'0'0'738'0,"0"0"-416"0,0 0-86 15,0 0-47-15,0 0-59 0,0 0-41 16,0 0-27-16,0 0-24 0,0 0-2 0,0 0-2 15,0 0-3-15,0 0-2 0,131-21-2 0,-109 21-9 0,3 0-5 16,-2 2 0-16,-5 3-5 0,-4-1 2 16,-4 1-5-16,-2 2-10 0,-6 0 10 0,-1 2-5 15,-1 2 4-15,-3 1 10 0,-7 2-12 0,-1 0 5 16,-6 0-5-16,0 0-3 0,-3 0 4 0,0 1 3 16,2-2 2-16,-1 0-7 0,2-2 2 15,2-2-6-15,3 0 4 0,2-4 5 16,4 0 0-16,3-1-3 0,3-2-6 0,0 1 0 0,2-1 2 15,7 0 2-15,2 0 5 16,6 1 3-16,0-1-11 0,1 2 5 16,-2 1-7-16,1-2 2 0,-1 2 8 0,-3-1-4 0,-4 1 2 0,-1 0-5 15,-4-1 0-15,2 2-4 0,-4 1 5 16,0-1 3-16,-2 3-4 0,0-1 7 0,-7 1-4 16,0 0-5-16,-3 2 6 0,-4-2-3 15,1 2 6-15,-1 0 3 0,-5-2-4 0,0-2-1 0,1 0-4 16,-3-2-1-16,2-2-1 0,3 1 5 15,-3-4-1-15,3 0-2 0,3 0 0 0,1 0-10 0,3-4-4 16,1-2-12-16,4-2-22 16,1-1-35-16,3-5-65 0,5-1-98 0,2 4-319 15,-1 3-1085-15</inkml:trace>
  <inkml:trace contextRef="#ctx0" brushRef="#br0" timeOffset="87563.6804">17866 15980 1943 0,'0'0'897'0,"0"0"-674"0,0 0-53 0,0 0-29 16,0 0-10-16,0 0-17 0,0 0-22 0,0 0-25 15,0 0-17-15,0 0-6 0,0 0-8 0,0 0-4 16,-120 120-3-16,100-100-4 0,0 2-9 16,1 1-4-16,3 0-3 0,1 1-6 0,3 2 2 15,1-2 1-15,1-2-9 0,3 0 6 0,5-2-6 16,3-3-1-16,-1-1 4 0,7-3-2 0,3-4 2 15,2 0-3-15,3-4-3 16,2-1-2-16,1-3 1 0,-2-1 3 0,2 0 4 0,2-5 0 16,-2-2-2-16,-5-2-2 0,3 0 5 0,-5 0-3 15,-2 0 4-15,-1 0 2 0,-2-2-5 16,-2 1 3-16,-1 0-3 0,-3 2-1 0,-1-3 4 16,1 2-1-16,-6 0 1 0,-1 2 2 15,-3 0-6-15,-3 0-1 0,0 2 1 0,-7 1 2 16,0 0 0-16,-1 3 1 15,-1-3 1-15,0 1-13 0,6 1-11 0,1 1-28 0,4 0-43 0,4-1-57 16,1 1-137-16,4 0-758 0,1 0-769 0</inkml:trace>
  <inkml:trace contextRef="#ctx0" brushRef="#br0" timeOffset="87965.0329">18502 15530 1704 0,'0'0'424'0,"0"0"-46"0,0 0-94 16,0 0-35-16,0 0-54 0,0 0-52 0,0 0-33 15,0 0-31-15,0 0-17 0,0 0-8 16,0 0-4-16,0 0 0 0,0 0-4 0,0 0-7 0,-36 34-5 16,31-19-5-16,1 5-10 15,0 0 1-15,0 6 0 0,3 1-12 0,-2-1 5 16,0 2-9-16,2 0-5 0,-2-3 6 0,1 1-5 0,-1 0 0 15,0 0-6-15,-2 4-20 16,1-4-20-16,-1 0-34 0,-3 0-44 16,-2-1-59-16,2 0-97 0,2-9-270 15,2-4-935-15</inkml:trace>
  <inkml:trace contextRef="#ctx0" brushRef="#br0" timeOffset="88411.3277">18250 16163 1371 0,'0'0'840'16,"0"0"-485"-16,0 0-87 0,0 0-54 0,0 0-42 16,0 0-32-16,0 0-43 0,0 0-20 0,0 0-12 15,0 0-16-15,0 0-1 0,138-29-9 0,-115 28-5 16,-1 1-1-16,-2 0-9 0,-1 0-3 0,0 0-8 16,-7 1-3-16,-5 5-5 0,0 1-4 0,-6 1 6 15,-1 2-10-15,-2 2 9 0,-8 2 0 16,-5 2-5-16,-1 1 7 0,-4 2-6 0,0-3 3 15,-1 0 1-15,1 2-10 0,1-5 8 0,2-1-5 16,3-1 0-16,0-2 7 0,5-2-6 16,3-2 5-16,2-3-5 0,3 0 4 0,1-1-4 0,0 0-1 15,4 0 5-15,2 1-6 16,3-2 7-16,3 0-4 0,2 0-3 0,1 0 8 0,1 0-8 16,0 0 5-16,-1 0 1 0,-2 0-7 15,0 0 5-15,-1 0-2 16,-1 1-2-16,-5 1 4 0,0 1-1 0,-3 2 2 0,-2 0-1 0,-1 3-3 15,0 1 1-15,-1 1-1 16,-5 3 4-16,-1 1-3 16,-2 2 6-16,-1 0-4 0,0 0-4 0,-1 1 11 0,-2 0-12 0,-2-4 6 15,2 1 2-15,0-3-13 0,-4 1 10 0,2-3-5 0,0-2 2 16,1-1 8-16,-2-1-8 0,5-3 5 16,0-1-6-16,2-1-7 0,2 0-4 0,2-1-9 15,0-5-10-15,1-1-22 0,2-2-27 16,2-3-42-16,0-1-70 0,6-2-141 0,0 2-802 15,-2 4-617-15</inkml:trace>
  <inkml:trace contextRef="#ctx0" brushRef="#br0" timeOffset="88886.3842">18887 16091 2721 0,'0'0'260'0,"0"0"-76"0,0 0-31 0,0 0-4 16,0 0-29-16,0 0-24 0,0 0-27 0,0 0-21 15,0 0-10-15,0 0-10 0,0 0 1 0,0 0-5 16,-99 127-1-16,99-112-5 0,5 2-7 0,5 0 4 16,3-1-7-16,-1 1 3 0,7-2 0 15,-4 1-10-15,2-2 4 0,2 0-4 0,-4-1-1 16,0-1 8-16,-2 2-8 0,-2 0 2 0,-2-1-1 16,-3 2-4-16,-3-3 2 0,0 1-3 0,-2-3 5 15,-1 3 1-15,-5-2 0 0,-3-1 0 0,-3 0-6 16,-1-1 4-16,-2-1-4 0,-2-1-1 15,0-2 5-15,-1-1-11 0,0 0 7 0,1-3-2 16,0-1-3-16,2 0 9 0,-1-1-7 0,4-3 6 16,-2 0-2-16,3-3-3 0,3-1 4 15,2-3-4-15,2-4 3 0,3-1 5 16,0 0-3-16,9-2 2 0,4 1-5 16,4-3 0-16,5 2 1 0,3-3 1 0,3 1 4 0,2-1-6 15,4-1 6-15,-1-1-3 0,-1 1-1 0,-2 0 9 16,-1 2-6-16,-8 0 5 0,-1 5 0 0,-6 2-8 15,-3 0 7-15,-5 1-1 16,-2 3 3-16,-3 0 4 0,-2 0-3 0,-1 2 0 16,-3-1-9-16,-3 1 7 0,-3 0-6 0,-2 1-3 0,-4 0 8 0,-3 2-14 15,-2 0 10-15,-4 1-1 16,0-1-3-16,-2 1 8 0,0 0-16 0,4 1-13 0,1 0-34 16,4 2-73-16,6 0-106 0,2 0-526 15,7 0-1076-15</inkml:trace>
  <inkml:trace contextRef="#ctx0" brushRef="#br0" timeOffset="89297.6491">19428 15478 2449 0,'0'0'330'0,"0"0"-47"0,0 0-68 0,0 0-52 0,0 0-55 0,0 0-28 0,0 0-12 16,0 0-7-16,0 0 7 0,0 0-19 16,0 0-11-16,0 0-5 0,0 0-15 15,0 0 0-15,-7 126-5 0,7-103-4 0,0 4 6 0,1 0-9 16,1 1 1-16,-2 0-3 16,0-2-5-16,2 0 2 0,-6-2-2 0,-3-1 0 0,0-2-10 0,1 2-10 15,0-1-25-15,-4-2-34 16,4 0-29-16,-2-3-52 0,1-1-62 0,-3 0-135 15,5-5-715-15,1-3-660 16</inkml:trace>
  <inkml:trace contextRef="#ctx0" brushRef="#br0" timeOffset="89682.203">19489 16082 1901 0,'0'0'663'15,"0"0"-365"-15,0 0-71 0,0 0-41 0,0 0-44 16,0 0-35-16,0 0-26 0,0 0-14 15,0 0-1-15,0 0 0 0,0 0-14 0,0 0-10 0,0 0-13 16,0 0-14-16,7 120 0 0,-11-102 0 16,1 0 0-16,2-2-2 0,1-1-4 0,0-1-5 15,0-3-3-15,5-1 1 0,1-2-1 0,2 0 3 16,4-2 2-16,1-2-4 0,3-3 1 16,-2-1-4-16,3 0 1 0,-2-2 5 0,0-3-4 15,-1-1-2-15,2-2-4 0,-4-1-3 16,3-1 4-16,-2-2 4 0,-2 0 4 0,0-3 0 0,-2 3 2 15,0-1-6-15,-1 2-4 0,-2 1 6 16,-1 3-3-16,-2 2 4 0,-1 2 2 0,-2 2-6 16,0 1 3-16,0 0 0 0,0 0 4 15,0 0 7-15,0 0-5 0,-2 5 1 0,-1 2-5 16,-2 3-7-16,2 2 6 0,-4 0 0 16,3 1 8-16,-2 2-11 15,1 1 0-15,0 2 0 0,2-1 0 0,-1 1 0 0,-1 0 0 0,1-1 0 0,1 1 0 16,-1 0-5-16,3-3-13 15,-2-1-18-15,3-2-14 0,-1-2-20 0,1-2-44 0,0-2-50 16,2-2-82-16,2-3-189 0,1 0-813 0,-1-1-461 16</inkml:trace>
  <inkml:trace contextRef="#ctx0" brushRef="#br0" timeOffset="90077.7725">20069 16190 2231 0,'0'0'416'0,"0"0"-131"0,0 0-61 0,0 0-53 16,0 0-32-16,0 0-30 0,0 0-27 0,0 0-22 16,0 0-12-16,0 0-11 0,0 0 0 0,0 0 4 15,0 0-5-15,0 0-5 0,27 32-9 16,-37-17-9-16,0-1-3 0,-1 3-2 0,0-2 1 16,-1 2 6-16,1 0-6 0,2 0-6 0,1 1-2 15,1-1-4-15,4-2 2 0,-1-1 4 0,4-3 0 16,0-1 0-16,0-2-3 0,7-1-1 15,1-1 0-15,2-3 2 0,3-1 1 0,0-2 0 16,3 0-3-16,-1 0-8 0,0-4 5 0,1-1-2 16,-1-4 6-1,0 0 9-15,0-1-7 0,-3-1-1 0,1-2-2 0,-1 1-6 0,-2-3 8 16,-1 2 0-16,0-1 1 0,-3-3 4 16,-1 2-8-16,-1-2 2 0,-3 1-2 0,-1 1 6 0,0 2-2 15,-4 1 1-15,-3 2-1 0,-4-1-11 0,-6 2 10 16,0 0-3-16,-2 1 3 15,-3 2 3-15,-2-2-9 0,4 3-8 0,1 2-18 16,2 2-32-16,2 0-41 0,4 1-79 16,-3 0-214-16,7 0-951 15,3 0-469-15</inkml:trace>
  <inkml:trace contextRef="#ctx0" brushRef="#br0" timeOffset="90662.4764">20702 15512 1672 0,'0'0'318'0,"0"0"0"0,0 0-52 0,0 0-20 15,0 0-34-15,0 0-53 0,0 0-36 0,0 0-26 16,0 0-26-16,0 0-14 0,0 0-11 15,0 0-8-15,0 0 6 0,55-26-2 0,-55 37-4 16,-1 2 10-16,-6 3-8 16,1 2-2-16,-1 1 5 0,-3 1-19 0,-1 1-6 0,0 0-4 15,1 1-6-15,0 3 2 0,1 0 1 0,0 0-5 16,1-2 4-16,4 1-6 0,-4-2-3 16,7 0 2-16,-1-1-2 0,-1-1 0 0,2 2 0 15,-1-1-8-15,4-1-19 0,-2 0-11 0,-2 0-31 0,2-3-40 16,-2 2-59-16,2-5-105 15,-2-3-287-15,0-4-1133 0</inkml:trace>
  <inkml:trace contextRef="#ctx0" brushRef="#br0" timeOffset="91109.6641">20654 16072 2241 0,'0'0'243'15,"0"0"-35"-15,0 0-19 0,0 0-3 16,0 0-35-16,0 0-38 0,0 0-19 0,0 0-24 16,0 0-5-16,0 0-10 0,0 0-3 15,0 0-2-15,0 0-7 0,0 0-1 0,50 116-7 16,-49-102-7-16,-1 1-7 0,1-1-7 16,-1 0-2-16,0 0-7 0,2-1 5 0,2-1-5 0,0-2-3 15,1-2 2-15,2 0-5 0,1-1 4 16,3-2 1-16,-2-2 1 0,1-1-2 15,2-2-3-15,2 0-3 0,1-1 6 0,0-3 0 16,2-2 0-16,-2-3-1 16,1 1-6-16,-1-1 3 0,0-3-1 15,-3 1 7-15,4-1 0 0,-5 0-2 0,-1 0 0 0,0 1-3 0,-3 1-1 0,-2 2 1 16,-1 6 4-16,-1-1 6 0,-3 2-2 16,0 1 1-16,0 0 0 0,0 0-1 0,0 0 3 0,0 3-2 15,-3 2 0-15,-1 3-4 0,-1 4 2 16,0 1-3-16,-1 0 1 0,0 4 1 0,-1 0-1 15,1 1 3-15,0-1-6 0,-2 1-5 16,4-1 5-16,0 1-5 0,0-2 5 0,1 1-3 16,0-2-16-16,0-1-9 0,2-2-24 0,1-2-20 15,0-3-31-15,0-2-56 0,0-3-70 16,5-2-187-16,-1 0-849 0,-2 0-485 0</inkml:trace>
  <inkml:trace contextRef="#ctx0" brushRef="#br0" timeOffset="91520.3519">21199 16144 2797 0,'0'0'252'0,"0"0"-68"16,0 0-27-16,0 0-24 0,0 0-32 0,0 0-25 16,0 0-23-16,0 0-14 0,0 0 0 0,127 10-6 15,-114 3-6-15,2 1-5 0,-3 2-8 16,-3 0-3-16,-5 3-4 0,2-1 2 0,-5 2-1 0,-1 0 1 15,-1-1 0-15,-7 1-5 0,0-2 4 0,-2 2-5 16,-3-1 1-16,1 0 3 16,-4-2-6-16,2 1 4 0,-4-2-2 0,3 0-2 15,-1-4 6-15,3 1-3 0,0-5 1 0,4-1 0 16,4-4-4-16,3-1 1 16,2-1-4-16,0-1 2 0,3 0 2 15,6 0-1-15,6 0 3 0,0-1-3 16,5-3 1-16,0-1-1 0,0 3 1 0,1-2 2 15,-1 1-4-15,0-1 4 0,1 1-3 0,-2 1-3 0,0-1 6 16,-5 2-5-16,0 1 5 0,-4-2-2 0,-3 2-5 0,1 0 3 0,-7 0-2 16,1 0 5-16,-2 0 0 0,0 0 1 15,0 0 1-15,0 0-5 0,0 0 2 16,-1-1-5-16,0-1 0 0,0 1 4 0,-1-1-14 0,-1 1-3 16,0-2-23-16,2 1-31 0,0-3-36 0,1-1-83 15,0 1-253-15,-1 1-1022 16</inkml:trace>
  <inkml:trace contextRef="#ctx0" brushRef="#br0" timeOffset="97599.8413">21885 15433 455 0,'0'0'562'0,"0"0"-100"0,0 0-69 16,0 0-49-16,0 0-46 0,0 0-56 0,0 0-54 0,0 0-32 15,0 0-31-15,0 0-26 0,0 0-11 16,0 0-17-16,29-47-9 0,-29 47-19 0,0 0-11 16,0 0-13-16,0 3-11 0,0 5 10 0,0 3-6 15,-1 3 6-15,-3 3 1 0,0 2-14 0,1 5 11 16,-3-2-1-16,3 4 0 0,-4-1 7 16,3 1-7-16,-3 0-5 0,4-2-5 15,-2 0-1-15,3-1-4 0,0 0 2 0,2-2 2 16,-1-3-4-16,0-2 5 0,1-3-2 0,0-2-5 0,0-5 9 15,0-3-8-15,0 0 4 0,0-3 6 16,0 0-7-16,0 0 12 0,0 0 0 16,0-3 1-16,1-3 0 0,0-2-7 0,0-1-1 15,0-3-4-15,-1-1-2 0,0 0 3 16,0-2-2-16,0-1 5 0,0-2-6 0,0 0 3 0,0 0 1 16,1-1-7-16,-2 0 8 0,2-2-7 0,-1 1 3 15,1 1 3-15,1 0-9 0,-2 2 8 0,0 1-7 16,0 2 3-16,0 0 6 0,0 4-6 15,0 2 5-15,0 1-5 0,-2 3-4 0,2 0 1 16,0 3-3-16,0 1 2 0,0 0-9 0,0 0-8 16,0 0-15-16,0 3-23 0,2 2-21 15,0 1-37-15,0 3-41 16,-1 1-69-16,0 2-145 0,1-4-553 0,0-1-768 0</inkml:trace>
  <inkml:trace contextRef="#ctx0" brushRef="#br0" timeOffset="98180.7997">21814 15918 1203 0,'0'0'455'0,"0"0"-84"0,0 0-51 16,0 0-49-16,0 0-61 0,0 0-59 0,0 0-34 16,0 0-27-16,0 0-18 0,0 0-13 0,0 0-5 15,0 0 1-15,0 0-2 0,0 0-1 16,9 23-2-16,-8-16-9 0,0 3 0 15,-1 2-5-15,1 1-6 0,0 1-3 0,-1 1-5 0,0 0-2 16,0 2-7-16,0 0-3 0,4-1-5 0,-1 0-4 16,-1-3 4-16,4 0-5 0,0-2 3 15,1-3 1-15,2-2-6 0,1-1 5 0,0-4-4 0,1-1 5 16,-1 0 6-16,3-6-4 0,1 0 3 16,0-1-8-16,-3-2-5 0,2-2 4 15,1 0 2-15,-4-1 4 16,0-1-3-16,-4 2 3 0,1-1-3 0,0 1-2 0,-4 0 5 0,1 3-3 15,-1 1 3-15,-1 2 2 0,-2 2-3 16,0 2 3-16,0 0-3 0,0 0 1 0,0 1 1 16,0 0-3-16,0 1 0 0,0 5-3 0,-2 2-2 0,1 2 0 15,-3 3 1-15,2 1 6 0,2 2-1 16,-1-1 3-16,0 2-5 0,0 2-5 0,-2-2 0 0,1 2-1 16,0 0 6-16,1 2-2 15,-3-2 1-15,1 0-3 0,2-2-6 16,0-1-10-16,0-2-9 0,1 0-22 15,0-3-26-15,0-1-37 0,0-3-41 0,1-1-65 0,-1-4-107 0,2 0-313 16,1-2-829-16</inkml:trace>
  <inkml:trace contextRef="#ctx0" brushRef="#br0" timeOffset="98574.4882">22253 16019 1761 0,'0'0'474'0,"0"0"-132"0,0 0-63 0,0 0-60 15,0 0-51-15,0 0-47 0,0 0-39 0,0 0-32 16,0 0-16-16,0 0-4 0,0 0-1 16,0 0 5-16,0 0 0 0,36 20-4 0,-36-1-2 15,0-1-7-15,-1 1 0 0,1-2-5 0,-2 2-5 16,2-3-4-16,0-1-7 0,0-1-2 0,3-2 2 16,0-3 4-16,3-2 0 0,-1-2 5 15,4-4-4-15,3-1-4 0,0 0 2 0,3-5-1 16,-2-1 0-16,4-3 5 0,-4-1-3 15,3 0-6-15,-3-1 2 16,-3-1 2-16,2-2 2 0,-2 0 7 0,0-1-4 0,-1 1-1 0,-1 1-4 16,-4 1-3-16,2 2 7 0,-4 2 4 0,2 2 5 15,-1 1 5-15,-2 3 0 0,-1-1-4 16,0 3 0-16,0 0-1 0,0 0-6 0,0 0 0 16,0 0-6-16,0 3-7 0,0 1 5 0,-4 5-1 15,1 1 4-15,1 5 6 0,-4-1-3 16,3 2-3-16,0 4-6 0,-3-2-8 0,2 0 5 15,-3 1 5-15,3 0 5 0,-2 0 4 0,-2-1-11 16,4-1-18-16,-4-2-19 0,4-2-35 0,-1-1-46 16,4-2-70-16,1-5-147 0,0-1-834 0,0-3-614 15</inkml:trace>
  <inkml:trace contextRef="#ctx0" brushRef="#br0" timeOffset="99139.846">23024 15455 0 0,'0'0'0'15,"0"0"213"-15,0 0 300 0,0 0-69 0,0 0-94 0,0 0-75 0,0 0-44 16,0 0-30-16,0 0-20 0,0 0-18 0,0 0-16 16,0 0-23-16,0 0-9 0,0 0-16 0,31-55-10 15,-30 51 5-15,2 1-17 0,-2 0-1 0,0 1-8 16,0 0-14-16,0 0 5 16,-1 1-6-16,1 1-3 0,-1 0-4 0,0 0-13 0,0 0-12 15,0 0-5-15,0 0-7 0,0 3 2 0,0 2 4 16,0 4 0-16,0 1-3 0,0 2 9 15,-1 2-5-15,0 1 4 0,1 2 8 0,0-1-15 16,1 4 4-16,-1-1-7 0,0 2-7 16,0-1 3-16,1 0 2 0,-1 1 1 15,0-1 4-15,0 0-6 0,0 0-5 0,0-1-2 0,0 2-3 16,-3-1 4-16,-2-2-6 0,3-1-16 0,-2-1-20 0,-3-3-27 16,3 2-39-16,-3-3-49 0,0 1-73 0,1-1-191 15,0-3-789-15,4-5-528 0</inkml:trace>
  <inkml:trace contextRef="#ctx0" brushRef="#br0" timeOffset="99537.7359">23001 15913 2459 0,'0'0'397'0,"0"0"-153"0,0 0-68 0,0 0-40 15,0 0-40-15,0 0-25 0,0 0-13 0,0 0-12 16,0 0-6-16,0 0 4 0,0 0-12 0,0 0-4 15,0 0 3-15,0 0-14 0,23 84-1 16,-18-69-4-16,-1 0-7 0,-2 0 4 0,3-1-5 16,-2 0-1-16,-1-2 4 0,3-1-8 0,-1-2 2 15,1 0-2-15,-2-2-1 0,-1-2 3 16,4-2 0-16,-2-2 1 0,2-1-2 0,-1 0 4 16,3-3 0-16,-1-3 1 0,-1-1 4 15,3-2-6-15,0 1 0 0,-1-3-3 0,0 0-4 0,-1 2 8 16,1 0-2-16,-2 0 2 15,-2 3 3-15,1 1-6 0,-3 2-2 16,0 1 1-16,0 1 1 0,-2 1 2 0,0 0 6 0,0 0-3 16,0 0-5-16,0 2 4 0,0 2-2 0,0 5 4 15,0 2 6-15,-3 2-3 0,1 0 0 16,-3 4-2-16,2 1-9 0,-3-1 6 0,4 3-4 0,-2 0 0 0,-2-2 5 16,3 1-8-16,-4-1 2 15,5 1-2-15,-5-1-2 0,3-1-3 0,-3 1-10 16,2-2-14-16,-1-1-27 0,3-2-30 0,-3-4-43 15,5-4-54-15,0 0-102 0,1-4-311 0,0 0-951 16</inkml:trace>
  <inkml:trace contextRef="#ctx0" brushRef="#br0" timeOffset="99944.9015">23501 15923 1485 0,'0'0'1067'0,"0"0"-755"15,0 0-101-15,0 0-33 0,0 0-39 0,0 0-31 16,0 0-28-16,0 0-21 0,0 0-14 16,0 0-5-16,0 0 0 0,0 0 0 0,0 0-1 0,0 0 0 15,30 33-6-15,-40-15-4 0,-2 2-8 16,2 1-7-16,-3 0 1 0,-2 4-5 0,4 1 3 16,-2-1-4-16,2 3-11 0,0-1 1 0,0-1-4 15,5-1 6-15,2-2 5 0,1-2-2 16,3-4 0-1,6-3-6-15,2-3 2 0,3-3-6 0,0 0 4 0,1-2 4 0,6-1-6 0,-4-4 8 16,5-1-9-16,-1 0-3 0,-4-2 7 16,3-5-7-16,-5-3 9 0,-1 1 0 15,1-3-7-15,1-1 9 0,-6 1-7 0,2-1 7 0,-3 2 1 16,-4 0-2-16,-1-1 3 16,-1 3-7-16,-1 0 5 0,-1 0-6 15,-4 2 3-15,-4 0 5 0,0 1-3 16,-1 2 1-16,-2 0-1 0,-4 2-7 0,-3-2 10 15,-1 3-7-15,2-1 5 16,-1 0 0-16,4-1-18 0,-1 0-9 0,5 0-38 0,1 0-51 0,4-1-87 16,4 2-308-16,2 0-1141 0</inkml:trace>
  <inkml:trace contextRef="#ctx0" brushRef="#br0" timeOffset="100350.7136">24255 15271 2519 0,'0'0'297'0,"0"0"-47"16,0 0-62-16,0 0-26 0,0 0-31 0,0 0-37 0,0 0-33 15,0 0-21-15,0 0-10 0,0 0-3 16,0 0-5-16,0 0 4 0,0 0-3 0,-15 42-2 16,13-22 1-16,0 1-10 0,2 2 1 0,-2 1-6 15,1 0-1-15,0 1 3 0,-1 2-3 0,-2-2 2 16,-1 2-5-16,-3-2-5 0,2 2 0 15,-4 0-2-15,-1 1-7 0,-4 1-17 0,0 0-29 16,0 2-45-16,-1-4-65 0,1-2-101 16,3-8-312-16,4-5-994 15</inkml:trace>
  <inkml:trace contextRef="#ctx0" brushRef="#br0" timeOffset="100704.7221">24131 15831 2637 0,'0'0'316'0,"0"0"-116"0,0 0-35 0,0 0-47 16,0 0-23-16,0 0-17 0,0 0-14 15,0 0 1-15,0 0-14 0,0 0-12 0,0 0-5 16,0 0-12-16,-3 123-1 0,6-103-8 0,-3 1-2 0,2-1 0 16,2-1-9-16,-1-1 3 0,0-2-1 15,2-3-6-15,-1-3 9 0,3-1-6 0,-1-4 2 16,1 0 0-16,1-3-7 0,0-2 7 0,2 0-5 15,-1-2 8-15,1-4-3 0,2-2 3 16,-3-1-2-16,2-2-8 0,0 0 10 0,-1-2-8 0,0 2 5 16,0-1 2-16,-1 1-11 0,0 0 10 15,-2 1-4-15,0 2-2 0,-4 1 12 16,3 2-10-16,-4 3 5 0,-1 1-2 16,-1 1-4-16,0 0 2 0,0 0-5 0,0 3 4 0,0 4 2 15,-1 3 0-15,-1 2 2 0,-4 4-3 16,3 0 6-16,-4 2-8 0,2 1 3 0,-2 2 4 15,-1 0-13-15,3 0 9 0,-2 2-6 0,2-1-5 16,0-3-4-16,0 3-23 0,1-1-29 0,3-3-38 16,1-3-74-16,0-2-88 0,0-6-309 15,0-4-1090-15</inkml:trace>
  <inkml:trace contextRef="#ctx0" brushRef="#br0" timeOffset="101287.5325">24626 15904 2598 0,'0'0'309'0,"0"0"-127"0,0 0-22 0,0 0-41 16,0 0-24-16,0 0-16 0,0 0-27 0,0 0-4 16,0 0-6-16,0 0-5 0,0 0 2 15,0 0-10-15,0 0 0 0,0 0-4 0,30 62-9 16,-24-51-4-16,-1 2-5 0,0 1 2 0,1-2-8 15,-2 0 6-15,2-1-3 0,-3 1-6 16,2 0 11-16,-3 0-9 0,0 0 2 0,-1 1 2 16,3 0-8-16,-2 0 8 0,-1-1-6 0,-1 2 1 15,0-1 6-15,0 1-5 16,0 0 4-16,0-1-5 0,-2 0 0 16,-3 0 1-16,2 1-4 0,-2-3 6 15,1 0-1-15,-3-2 0 0,2 0 2 0,0-1-5 16,-1-2 4-16,-1-2-4 0,0 1 4 0,1-2 5 0,-1-2-9 0,0 1 6 15,1-2-7-15,-2 0-1 0,1-4 6 0,1-2-3 16,-1 0 2-16,4-1-3 0,-3-1-3 16,4-3-1-16,1-1 0 0,0-2 5 0,0 0 1 0,2 0 1 15,3-3-3-15,5 2-6 0,2-2 4 16,6-3-2-16,-3 1 6 0,8-3 5 0,2 1-10 16,-1 0 7-16,3-3-4 15,-2 3 2-15,-1 0 11 0,3 1-10 0,-4 4 5 0,0 1-4 16,-1 1-5-16,-3 3 1 0,-5 0 1 0,1 2 5 15,-4 1-1-15,-3 2 4 0,0 1-2 0,-3 1-5 16,-1 1 7-16,-2 0-5 0,-1 1 3 0,0 0 0 16,0 0-9-16,0 1 8 0,-4-1-3 15,0 0-1-15,-4 0 10 0,0 1-10 0,0 1 4 16,-6 0-2-16,2 0-7 0,-1 3 2 16,-4-1 0-16,4 0 3 15,-5 1 2-15,5-1 1 0,-3 0-5 0,4 2-5 0,0-2-1 0,-2 2-16 0,2-1-16 16,1 1-31-16,3-1-63 0,2 1-90 15,0-3-376-15,5 0-1091 0</inkml:trace>
  <inkml:trace contextRef="#ctx0" brushRef="#br0" timeOffset="101813.5494">25389 15255 2543 0,'0'0'267'0,"0"0"-53"0,0 0-43 0,0 0-26 0,0 0-26 0,0 0-23 0,0 0-30 0,0 0-25 15,0 0-1-15,0 0-11 0,0 0 3 0,0 0 2 16,0 0-11-16,0 0 5 0,71 76-9 16,-73-55-2-16,-5 2 3 0,3 1-7 0,0 3 1 15,-1 2-5-15,-2 0-5 0,1 3 0 0,-2-1-3 16,0 0 3-16,-2 0 3 0,-2 1-5 0,2 1-8 15,-1-1-24 1,-2-1-32-16,3-3-44 0,0-2-68 0,-1-2-111 0,6-8-437 0,0-5-1058 0</inkml:trace>
  <inkml:trace contextRef="#ctx0" brushRef="#br0" timeOffset="102201.1761">25573 15844 1897 0,'0'0'565'0,"0"0"-274"0,0 0-98 0,0 0-41 0,0 0-25 0,0 0-7 16,0 0-17-16,0 0-16 0,0 0-24 15,0 0-13-15,0 0 0 0,0 0-4 0,0 0-4 16,-77 103-5-16,65-89-12 0,0 0-6 0,4 0-3 16,1-1 0-16,1 0-5 0,4-1 0 0,2 0-4 15,1 1-4-15,0-1 1 0,8-1 1 0,1 1 4 16,1-2 5-16,4 2-8 0,1-3-5 0,1 2-5 15,-3-4-10-15,3 1 11 0,-4-1 3 16,3-2 6-16,-4 0 5 0,-1-1-6 0,-1-1-5 16,-5-1-3-16,0 0-1 0,-3 1 2 15,0-1 6-15,-2 0-3 0,0 0-3 0,0 1 1 0,-2 0-3 16,-1 1 4-16,-4 1 7 0,3 1-4 16,-5 1 0-16,-1-1-4 0,-1-1-5 15,-3 0 4-15,1-1 2 0,2-1 6 0,-2-1 8 16,0 1-6-16,-1 0-6 0,2-3-6 15,-2 0-8-15,0 0-2 0,3 0-7 0,-1-4-14 16,2 0-22-16,2-2-31 0,4-2-43 0,1-3-54 0,0-1-101 16,7 3-302-16,0 2-784 0</inkml:trace>
  <inkml:trace contextRef="#ctx0" brushRef="#br0" timeOffset="102551.3801">25944 15922 2161 0,'0'0'410'0,"0"0"-184"0,0 0-52 0,0 0-8 16,0 0-14-16,0 0-26 16,0 0-28-16,0 0-26 0,0 0-16 0,0 0-3 0,0 0-4 15,0 0-4-15,0 0-7 0,-63 119-11 16,53-102-9-16,0 0-2 0,-1-2 3 0,4 1-7 16,1 0-5-16,3-2-5 0,0-1-12 0,2-1 9 15,1-1 2-15,1 0 5 0,5-4 5 16,3 2-9-16,1-4-2 0,2 0-3 0,4-3 1 15,0 0 4-15,1-2 5 0,-2 0-4 16,2-3 0-16,-3-3-2 0,1-2-3 0,-3 0 1 16,-2-1 3-16,2 0-3 0,-2-3 4 0,-3 1-2 15,0-2-7-15,-2 3 13 0,-1-3-4 0,-2 2 6 16,-1-2 4-16,-1 1-12 0,0 0 1 16,0 0-3-16,-7-1-6 0,0 2 6 0,-1 0 2 0,-2 0 0 15,-3 1 5-15,0-1-6 0,-2 2-4 16,1 0 1-16,-5 1-11 0,5 0-13 0,0 2-33 15,1 0-54-15,3 1-89 0,2 1-279 16,3 2-991-16</inkml:trace>
  <inkml:trace contextRef="#ctx0" brushRef="#br0" timeOffset="103049.2514">26571 15376 1585 0,'0'0'666'0,"0"0"-289"0,0 0-105 16,0 0-39-16,0 0-50 0,0 0-42 0,0 0-33 0,0 0-24 16,0 0-28-16,0 0-15 0,0 0-13 0,0 0-4 15,0 0 0-15,55-26 2 0,-60 40-3 0,0 4 1 16,0 0-3-16,-1 2-7 0,0 4 3 0,-2 0-6 16,2 1-7-16,1 0 4 0,-3 2-1 0,1 0-1 15,0 1 4-15,-1-1-9 0,-2 3-4 0,-1 0-3 16,1 2-12-16,-2-2-16 0,0-3-34 15,2-3-54-15,0-2-79 0,3-6-148 0,0-3-789 16,5-5-650-16</inkml:trace>
  <inkml:trace contextRef="#ctx0" brushRef="#br0" timeOffset="103415.1135">26664 15822 2548 0,'0'0'309'0,"0"0"-110"0,0 0-38 0,0 0-33 16,0 0-24-16,0 0-24 0,0 0-22 16,0 0-7-16,0 0-9 0,0 0-6 15,0 0-5-15,0 0-7 0,0 0-3 0,-87 125-3 16,87-111 0-16,1 1-4 0,1-1-2 0,1 0-6 0,4-2-2 16,0-1 0-16,1 0 0 0,3 0 2 15,2-1 4-15,-1 0-5 0,3-2 0 16,-2-1-2-16,0 0-3 0,-1-2 4 0,1 1-1 15,-2-2 0-15,1 0-6 0,-3 2-1 0,0-3 0 16,-3 0 1-16,-2 0 6 0,-2 1 0 0,-1-2-1 16,-1 0-3-16,0 1-3 0,-2 1 5 15,-3 0-4-15,-4 2 6 0,1-1 2 0,-2 1-6 16,-3-2 4-16,1 1-5 0,-1-3 2 0,-2 2 2 16,1-1-3-16,-3-1 4 0,2 0-3 15,-1-1-3-15,1-1-3 0,0 0-9 0,4 0-7 0,0 0-26 16,1-3-21-16,4-1-46 0,2-3-66 15,4 0-168-15,0 0-806 0,0 3-613 0</inkml:trace>
  <inkml:trace contextRef="#ctx0" brushRef="#br0" timeOffset="103766.4668">26931 15920 1563 0,'0'0'918'0,"0"0"-594"0,0 0-113 16,0 0-35-16,0 0-48 0,0 0-35 0,0 0-20 15,0 0-13-15,0 0-10 0,0 0-9 0,0 0-4 16,0 0-2-16,0 0-3 0,0 0-2 16,58 122-7-16,-58-102-11 0,0 0 2 0,-2 0-11 15,-4 2 2-15,-1-1 4 0,0-1-8 0,-3-1 6 16,0-1-1-16,0-3-2 0,-1-1 4 16,1-2-3-16,1-4 0 0,1-1 0 0,1-2 0 15,1-1-1-15,5-2 0 0,-1-1 6 0,2-1-6 16,0 0 10-16,2 0-1 0,3-3-5 15,2-3 5-15,4-1-9 0,2 0 1 0,2 0 2 16,0 1-8-16,2 1 5 0,-1-1-7 0,0 0 0 16,0 0 5-16,0 1-2 15,-1 1 1-15,-2 1-3 0,1-1 0 16,0 0-14-16,-3 3-9 0,-1-3-8 16,0 2-27-16,-3-2-19 0,-2 0-36 15,2 0-58-15,-1-3-82 0,0 1-332 0,-5 3-1144 0</inkml:trace>
  <inkml:trace contextRef="#ctx0" brushRef="#br0" timeOffset="104445.436">27734 15351 0 0,'0'0'0'0,"0"0"0"16,0 0 0-16,0 0 0 0,0 0 0 0,0 0 0 0,0 0 0 16,0 0 0-16,0 0 0 0,0 0 68 15,0 0 232-15,0 0 83 0,0 0 31 0,0 0-38 16,-9-10-37-16,9 8-29 0,0 1-37 0,0 0-41 16,0 0-44-16,2-1-30 0,-2 2-28 15,0 0-19-15,0 0-19 0,0 0-13 0,0 0-18 16,0 0-16-16,0 0-6 0,0 0-11 0,0 0 2 15,0 4 4-15,-2 1-1 0,1 2 4 0,-2 2-10 16,1 1-6-16,0 2 5 0,-2 1-6 16,0 2 5-16,0 2-1 0,-2 1-5 15,3 0-1-15,-4 2-5 0,3-1 2 0,-1 0-9 16,0 1 6-16,-2-1-3 0,3-1-5 0,-1-1 10 0,2 0-11 16,-1-2 1-16,2 2 3 15,0-4-13-15,2 1 8 0,-2-1-2 0,0-2-2 16,1 1 8-16,0-2-4 0,-2 0-1 0,2-3-3 15,0 1-6-15,-1-2-15 16,0-1-23-16,0-1-32 0,-1 0-61 0,2-1-88 16,-2-1-271-16,2-1-1002 0</inkml:trace>
  <inkml:trace contextRef="#ctx0" brushRef="#br0" timeOffset="104849.7368">27824 15797 2758 0,'0'0'229'0,"0"0"-92"0,0 0-41 0,0 0 5 0,0 0-19 16,0 0-10-16,0 0-18 0,0 0-7 0,0 0-13 16,0 0-2-16,0 0 4 0,0 0-13 0,0 0 8 15,-64 86-6-15,59-74-5 0,0-1 10 0,3 1-12 16,1-1 4-16,1 1-3 0,0-2-7 15,0 1 0-15,0-1-2 0,2 0 0 0,4 1-4 16,5 0 3-16,-1 0-2 0,3-1-3 16,2 1 7-16,1-2-11 0,1 2 2 0,1-2 3 15,-2 1-14-15,3-2 15 0,-6 0-6 0,-1 0-4 16,-1-3 6-16,-5 1-8 0,-1 0 3 16,-2-2 3-16,-3 2-5 0,0 0 4 0,0-2-3 15,-3 2 6-15,-3-1 4 0,-1 0-1 16,-2 1 1-16,0 0-9 0,-1-1 0 0,-3-2 0 0,3 1 3 15,-2-3 4-15,1 1-2 0,-3-1 1 16,0-1-3-16,2 0-3 16,-1 0 4-16,1-3-5 0,1-2-3 0,0 0-7 0,2-3-18 0,2 0-14 15,-1-3-31-15,5 0-36 0,2-3-60 16,1-1-175-16,0 4-884 0,1 4-543 0</inkml:trace>
  <inkml:trace contextRef="#ctx0" brushRef="#br0" timeOffset="105261.3462">28196 15909 2274 0,'0'0'674'0,"0"0"-466"0,0 0-71 16,0 0-16-16,0 0-33 0,0 0-31 0,0 0-10 15,0 0-2-15,0 0-11 0,0 0 3 0,0 0-7 16,0 0-7-16,0 0-4 0,20 65-5 15,-18-55 1-15,4 1-5 0,-3-2 0 0,2-1-4 16,0 0-3-16,1-2 3 0,0-3-4 0,3 2 5 16,-1-3 1-16,-1-1-7 0,2-1 4 0,2 0-2 15,-1-3-2-15,0-1 5 0,1-3-4 0,-1 1 2 16,0-2-3-16,3 1 0 0,-2-2-1 16,0-2 0-16,0 1 5 0,0 0-3 15,-1 3 4-15,-1-1-1 0,-2 2-3 0,-3 2 9 0,0 1 1 16,-1 3 2-16,-2 0 7 0,-1 0-8 15,0 0 1-15,0 0-6 0,0 0-4 0,-2 3 6 16,-1 3-5-16,-1 3 4 0,1 1-2 16,-4 2-5-16,1 2 4 0,-3-1-4 0,3 1 4 0,-2-1-1 15,2 0 0-15,-2 2-3 16,0 1-5-16,2-2 4 0,0 0-8 0,-3 1-4 16,0-1-7-16,3-2-22 0,1-1-19 0,-2-2-48 15,5-2-78-15,2-3-182 0,-2-1-965 0,2-2-494 0</inkml:trace>
  <inkml:trace contextRef="#ctx0" brushRef="#br0" timeOffset="105615.1083">28848 15413 2522 0,'0'0'328'0,"0"0"-106"0,0 0-66 0,0 0-20 16,0 0-31-16,0 0-21 0,0 0-22 16,0 0-18-16,0 0-10 0,0 0-5 0,0 0-3 15,0 0 6-15,0 0-4 0,0 0 1 16,11 53-3-16,-13-36-6 0,-1 0-2 0,-3-1-5 0,3 2 1 15,-4 0-1-15,5 0-3 0,-3 0-3 16,1 1-5-16,1-1-2 0,0 2 2 0,-1-3-2 16,3 2 4-16,-2-1-2 0,0-2-8 0,1 1-15 15,1-2-24-15,0-2-25 16,2 0-37-16,-1-2-47 0,0 0-73 16,0 0-207-16,0-4-839 0,0-1-358 0</inkml:trace>
  <inkml:trace contextRef="#ctx0" brushRef="#br0" timeOffset="106168.1034">29030 15967 1499 0,'0'0'408'0,"0"0"-108"0,0 0-18 0,0 0-41 0,0 0-46 0,0 0-38 16,0 0-38-16,0 0-18 0,0 0-11 0,0 0-13 15,0 0-9-15,0 0-13 0,0 0-16 16,1-11-5-16,-5 11-5 0,-4 0 0 0,0 0-4 16,1 2-3-16,-1 1-5 0,-3 2-3 15,2 1 4-15,-1 2-6 0,-1 1 0 0,3 1-5 16,-1 1-8-16,-1 1 4 0,5-1-1 0,0 0 2 16,2 2 9-16,3-1-7 0,0-1-3 15,0 0-1-15,3 0-10 16,6 0 3-16,1 0 7 0,0-1 2 15,1 1 3-15,1-1-1 0,1-1-7 0,-3 0 0 16,1-1 1-16,-1 1 3 0,-1 0 1 0,2-2-2 0,-4 2-4 0,3-2 0 16,-1 0 1-16,-4 0 4 0,-1-2 5 0,-3 0-10 15,-1-1 4-15,0 1-6 0,-3-1-2 0,-4 1 9 16,-3-1-3-16,0 0 4 0,-1-3-1 0,-4 1-5 16,1 1-1-16,0-2-2 0,-1-1 5 0,1 0-1 15,0 0-4-15,-1-4-9 0,3-1-16 0,1-3-11 16,0 0-24-16,3-1-29 0,1-2-51 15,6 0-85-15,1-2-248 0,0 4-765 0,4 2-302 0</inkml:trace>
  <inkml:trace contextRef="#ctx0" brushRef="#br0" timeOffset="106527.7612">29397 15949 2937 0,'0'0'161'0,"0"0"-34"0,0 0 15 15,0 0-11-15,0 0-24 0,0 0-24 0,0 0-19 16,0 0-16-16,0 0-18 0,0 0-6 16,0 0-1-16,-73 123 3 0,64-107-13 0,-1 0-4 15,3-1-9-15,-1 0-8 0,0-1 16 0,0 1-7 16,4 0 5-16,-2-2-2 0,5 1-9 0,1-2 8 16,0-2-8-16,0 0 5 0,7-2 4 15,1-3-3-15,2 0 0 0,2-2-6 0,1 0 2 16,0-3-5-16,4 0 3 0,-2 0 5 15,2 0-2-15,-1-3 2 0,-2-1-2 0,-2-2-4 0,3 1 7 16,-5-2-1-16,-2 1 6 0,-2 0 0 16,-3 1-11-16,-1-1 6 0,-2 0-6 0,0 1 6 15,-5 2 3-15,-5-2-3 0,0 1 3 16,-3 0-8-16,-4 1 9 0,-2 0-7 16,1 1 2-16,-4 0 4 0,3 1-6 15,2-1 6-15,0 1-9 0,6 1-5 0,0 0-14 0,3-2-34 0,5 2-58 0,2-2-130 16,-1 1-700-16,2-1-892 15</inkml:trace>
  <inkml:trace contextRef="#ctx0" brushRef="#br0" timeOffset="107066.8571">29970 15369 1952 0,'0'0'411'0,"0"0"-81"16,0 0-54-16,0 0-76 0,0 0-45 0,0 0-31 15,0 0-28-15,0 0-25 0,0 0-23 16,0 0-9-16,0 0-11 0,0 0 4 0,0 0 8 0,0 0-9 16,46 42 6-16,-46-22-10 0,-1-1-6 15,1 4 4-15,-4 2-5 0,0-1-1 0,2 1-2 16,1 0-6-16,-1 1-7 0,0 0 0 0,-3 1 1 16,4-2 0-16,-2 1 3 0,-3-1-6 15,4-2-2-15,-5-1-2 16,4-3-11-16,0 1-12 0,-3-1-20 0,4-2-45 15,0-1-54-15,-2 0-85 0,4-7-221 16,-1-2-912-16</inkml:trace>
  <inkml:trace contextRef="#ctx0" brushRef="#br0" timeOffset="107578.1794">30231 16010 841 0,'0'0'594'0,"0"0"-153"0,0 0-64 0,0 0-71 16,0 0-78-16,0 0-54 0,0 0-35 16,0 0-19-16,0 0-16 0,0 0-11 0,0 0-11 0,0 0-15 15,0 0-9-15,0 0-11 0,28-22-12 0,-38 22-6 16,0 0-3-16,-1 2-5 0,-5 3 4 16,0 1-5-16,-1 0-4 0,2 3 1 0,-1-2-8 15,5 3 2-15,0 0-1 0,1 2-3 16,1 0 1-16,2-2-3 0,3 2-8 0,3 1 2 15,1 1-1-15,0 0 2 16,3 0 5-16,7 3 0 0,4-1-3 0,0 1 1 16,-1 0 1-16,3 1-8 0,-1-3 8 0,0-3-4 15,-2 0-2-15,-3-2 10 0,-2-2-8 16,0-1 3-16,-3-1 1 0,-3-1-4 0,2-4 2 0,-3 1-6 0,-1 1 4 16,0 0-2-16,-2 0 3 0,-3-1 4 15,1 0-8-15,-3 0 7 0,-3-1-5 16,0 0-1-16,0 0 6 0,-1-1-14 15,0 1 13-15,-2-1-3 0,-1 0-3 16,2 0 10-16,0 0-14 0,0-3 2 0,-1-1-5 0,3 0-24 0,2-1-2 0,0-1-29 16,0-1-31-16,5-3-42 15,2 2-102-15,1 1-300 0,0 3-875 0</inkml:trace>
  <inkml:trace contextRef="#ctx0" brushRef="#br0" timeOffset="108047.5258">30603 16047 2630 0,'0'0'284'0,"0"0"-98"16,0 0-36-16,0 0-29 0,0 0-38 0,0 0-12 15,0 0-18-15,0 0-9 0,0 0-4 16,0 0-19-16,0 0 6 0,0 0-10 0,0 0-5 16,0 0 11-16,7 114-9 0,-3-98 1 0,2-2-5 15,-1 2-3-15,4 0-2 0,-2-1-3 0,-1 1 4 16,2 0-8-16,1 1 4 0,-5-2 0 0,2 1-5 15,-4 0 8-15,3 0-6 16,-4-2 2-16,-1 1 2 0,0-1-11 0,1-1 11 16,-7-1-7-16,2-4 4 0,-3 0 10 0,-4-2-9 0,1-1 4 15,0-3-4-15,-1 0-1 16,1-2 0-16,-1 0 0 0,1 0-2 0,1-5-4 0,0-1 7 16,4-2-4-16,-2-3-1 0,4 1 12 15,2-1-12-15,1-3 3 0,-3 2 1 0,10-1-13 16,4-2 9-16,4 0 1 0,1-2-2 0,3 0 11 0,2 1-7 15,0-4-1-15,5 1 2 0,-2-1-5 16,-2 1 5-16,4-1-1 0,-5 3 4 16,-3 1-1-16,-3 1 2 0,-4 2 4 0,-2 3 1 0,-3 1 9 15,-4 1-6-15,-2 1 2 0,0 0-3 16,-7 0-9-16,2 2 4 0,-5-4-4 0,-5 2-2 16,3 0 7-16,-8 1-6 0,1 1 1 0,-2-1 1 15,-1 1-5-15,1 0 2 16,-1 0-2-16,2 2 2 0,2-1-7 0,0 3-16 15,4-3-43-15,1 1-83 0,3 0-186 0,3 0-974 0,4 2-514 16</inkml:trace>
  <inkml:trace contextRef="#ctx0" brushRef="#br0" timeOffset="108529.4265">31143 15411 1119 0,'0'0'535'0,"0"0"-146"0,0 0-62 15,0 0-53-15,0 0-74 0,0 0-55 0,0 0-31 0,0 0-25 16,0 0-12-16,0 0-2 0,0 0-8 16,0 0-1-16,0 0-8 0,102-46-2 15,-93 46-9-15,-3 0-6 0,-2 0-2 0,-3 0-15 0,1 4 1 16,-2-1-6-16,0 4-4 0,0 1 9 15,0 2-7-15,-2 3 3 0,0 2 0 0,-4 4-12 16,3 1 6-16,0 3 0 0,-3 2-2 0,2 2 9 16,2 2-7-16,-3 1-2 0,5 2-4 15,-2-1 0 1,2 1-2-16,0 1-2 0,0-4 1 0,-1 2-3 0,1-4 0 16,-2-2 2-16,-1-2-5 0,2 0 3 0,0-2-11 15,-1-1-11-15,1-2-15 0,-3-2-39 0,3 0-34 0,0-3-67 0,1-1-110 16,-1-6-565-16,1-1-945 0</inkml:trace>
  <inkml:trace contextRef="#ctx0" brushRef="#br0" timeOffset="108921.9029">31397 15975 1936 0,'0'0'919'16,"0"0"-692"-16,0 0-79 0,0 0-15 0,0 0-34 15,0 0-26-15,0 0-9 0,0 0-13 16,0 0-5-16,0 0-10 0,0 0-8 0,0 0 3 16,0 0-8-16,-41 121-7 0,31-101-5 0,-1 1-9 0,0 0-1 15,-1 1 4-15,0-1 0 0,4-2 2 16,0-1-2-16,1-1 0 0,4-2-5 16,3-2-2-16,0-2-2 0,0-1 4 15,3-3 6-15,4 0-2 0,0-2 1 0,-2-3-3 16,5 0-3-16,0-2 5 0,0 0-3 0,1 0 3 15,-2-1-3-15,1-3-3 0,0-1 2 16,-1-2 0-16,-5 1 4 0,2-1 3 0,-3 0-3 16,2 0-5-16,-3 1-2 0,-2 1-4 0,0-3 4 15,0 2 4-15,0-1 2 16,-6 1 0-16,0-1-3 0,-1 0-2 0,-4 0-3 0,0 0 2 16,-3 1 0-16,-1 0 6 0,-2 3-4 0,3-2-2 15,-2 2 0-15,4-1-8 16,3 0-3-16,4 2-9 0,3-1-27 0,2 3-43 0,1-1-50 0,5 1-69 15,8-2-146-15,-2 1-779 0,-4 0-590 16</inkml:trace>
  <inkml:trace contextRef="#ctx0" brushRef="#br0" timeOffset="109316.7939">31809 16101 2382 0,'0'0'302'0,"0"0"-104"0,0 0-15 0,0 0-23 0,0 0-47 16,0 0-28-16,0 0-16 0,0 0-15 0,0 0-7 16,0 0-9-16,0 0-9 0,0 0 2 0,0 0-3 15,-86 55 1-15,77-44-3 0,-2 0-6 0,3 1-6 16,2-1-5-16,-2 1-8 0,0 0 2 0,5 0 1 16,0-1 0-16,-1 0-1 0,3 0-1 15,1-3-2-15,0 0 0 0,1-1 6 0,6 0-1 16,2-2-1-16,0 0-1 0,1-2-8 0,2 0 3 15,0-3-1-15,-1 0 4 0,5 0 8 0,-3-4-7 16,0-1 0-16,2-1-7 0,-3-1-4 16,-2 0 9-16,-1-1 1 0,-2 1 3 15,-1-2 1-15,0 1-3 0,-3-2-2 0,-1 1 0 0,-3-1 2 16,1 0-1-16,0 1 4 0,-1 1-3 16,-6-1-8-16,1 0 6 0,-5 0-4 0,-4 0 8 15,0 1 7-15,-2 1-9 0,-2 1 1 16,4 1-8-16,-2 1-2 0,5 2 6 0,0 1 1 15,3 0 4-15,1 1-5 0,-1-2-23 0,5 2-40 16,-1-1-68-16,3-1-116 0,0 1-525 16,1 0-1027-16</inkml:trace>
  <inkml:trace contextRef="#ctx0" brushRef="#br0" timeOffset="110024.3517">32206 15470 53 0,'0'0'596'16,"0"0"-19"-16,0 0-72 0,0 0-111 0,0 0-89 0,0 0-64 15,0 0-60-15,0 0-35 0,0 0-29 16,0 0-18-16,0 0-6 0,0 0-9 16,0 0-7-16,0 0-7 15,25-25-10-15,-25 25-10 0,0 0-4 0,0 0-4 0,0 0-9 0,0 0-6 16,0 0-6-16,0 0-10 0,0 0 5 0,0 0-6 16,0 0 2-16,0 3 11 0,-1 1-13 0,-3 3 2 15,-2 3 0-15,2-1-7 16,-3 2 9-16,1 4 0 0,-1-1 3 0,0 4-1 0,-2 1-5 15,4 1 1-15,-3-1-1 16,1 1-1-16,4-1 4 0,-4 3-4 16,4 0-6-16,-2 1-6 0,1 0-2 15,1 0 3-15,-1-1 6 0,1-2 7 16,3-2-6-16,0-1-5 0,0-1-4 0,0-1 0 16,0 0-1-16,0-2-7 0,0 0-12 0,0-3-23 0,1 0-23 15,3 0-33-15,-1-2-48 0,3-2-62 0,-1 2-121 16,-3-5-562-16,1 1-855 0</inkml:trace>
  <inkml:trace contextRef="#ctx0" brushRef="#br0" timeOffset="110421.2908">32370 15981 1151 0,'0'0'707'0,"0"0"-369"0,0 0-52 16,0 0-18-16,0 0-64 0,0 0-61 0,0 0-37 15,0 0-24-15,0 0-20 0,0 0-2 16,0 0 2-16,0 0-2 0,0 0-5 0,0 0 0 16,3 56-9-16,-11-43-1 0,-1 1 0 0,0 1-15 15,-1 0-9-15,0 1-8 0,-1 0-9 16,2 0 6-16,0 1-2 0,3 2 2 0,1-2-2 16,0-1-9-16,4 0 1 0,2 1-3 0,3-2 5 15,3-1 1-15,4-3 1 0,2 0 0 16,2-2-7-1,0-3 3-15,0-1-3 0,0-2 1 0,0-3 4 0,-3 0-6 0,1 0 2 16,-4-5-1-16,-2-1-3 0,-1 0 6 16,-2-2 4-16,-4-1-1 15,1 0 1-15,-1-1-2 0,0 1-4 0,0-1 1 0,-1 1 2 0,-4-2 2 0,-2 2 1 16,-1-1-2-16,-2 2-3 0,0-1-2 16,-2 3-1-16,-4-2 4 15,1 2 7-15,-3 0-8 0,4 0 3 0,-2 3-3 0,5-1-5 16,2 2-1-16,4 1-9 0,0 1-20 0,4 0-35 0,1 0-49 15,0 0-62-15,6 0-101 0,-1 0-370 0,-2 1-1075 0</inkml:trace>
  <inkml:trace contextRef="#ctx0" brushRef="#br0" timeOffset="110731.3729">32759 16067 2006 0,'0'0'506'0,"0"0"-255"15,0 0-44-15,0 0-24 0,0 0-54 0,0 0-42 0,0 0-27 16,0 0-10-16,0 0-15 0,0 0-1 16,0 0-10-16,33 117-10 0,-39-99 0 0,-2 0-3 15,-2 0-1-15,-1-1 3 0,0 0-3 0,-1-5-1 16,-2 2-3-16,2-3-2 0,2-2-2 16,-1-1 3-16,4-1 4 0,3-2-7 0,1-2 6 0,0-1-6 15,3-1 1-15,0-1 7 16,0 0 0-16,3 0 2 0,2-1-1 0,6-4-9 15,1 0-1-15,2-1-5 0,2-1 2 16,0 2-3-16,4-4-11 0,1 3-15 16,0-3-32-16,0-1-36 0,2 1-51 15,1-2-66-15,-4-1-186 0,-4 3-810 16,-5 3-328-16</inkml:trace>
  <inkml:trace contextRef="#ctx0" brushRef="#br0" timeOffset="111126.628">33384 15486 2124 0,'0'0'304'0,"0"0"-59"0,0 0-25 0,0 0-15 0,0 0-47 16,0 0-24-16,0 0-28 0,0 0-26 0,0 0-25 16,0 0-17-16,0 0-5 0,0 0-11 15,0 0-5-15,31-24-3 0,-31 24-5 0,0 2 5 16,0 3 3-16,0 1 4 0,0 2 4 16,0 1-7-16,0 3 6 0,1-1-4 0,-1 4-4 15,-1 1 5-15,-2 1-5 0,0 2 1 0,0 0-4 16,-5 2-4-16,6 1-5 0,-4 0 0 15,2 1 3-15,-2 2-1 0,1-3 1 0,0 1-2 0,-1-3-7 16,0-1 7-16,2-1-7 0,-2 0 3 16,3-3 3-16,-1-2-8 0,-1 1 7 15,2-2-9-15,-1 0-7 0,1-3-7 16,0 1-18-16,-1-1-16 0,0-1-30 16,-1-1-45-16,0 0-60 0,0-2-110 0,2-2-403 0,3 0-1046 15</inkml:trace>
  <inkml:trace contextRef="#ctx0" brushRef="#br0" timeOffset="111703.1959">33578 16076 790 0,'0'0'444'0,"0"0"-24"0,0 0-4 0,0 0-66 0,0 0-77 15,0 0-72-15,0 0-56 0,0 0-26 16,0 0-24-16,0 0-12 0,0 0-12 0,0 0-16 16,0 0-1-16,0 0-5 0,-28 4 0 0,17-2-8 0,-1 2-2 15,-3 0 0-15,0 2-9 0,-1 0 7 16,0 5-15-16,-3 1-6 0,4 0 3 16,-2 3-22-16,-1 3 16 0,3-1-7 0,-1 1-6 15,2 1 16-15,0 0-17 0,3-1 4 16,2-1 1-16,1-1-11 0,2 0 9 15,0-2-2-15,6 0-2 0,0-1 7 16,0-3-3-16,0-1-2 0,3-2-4 0,1-1 3 0,2-2-3 16,0 0 2-16,1-2 4 0,0-2-8 0,0 0 8 15,3 0-2-15,-2-3-5 0,0-3 14 0,-1 1-13 0,1-1 6 16,-2 0 3-16,0-1-17 0,0-1 14 0,0 0-8 16,0 0 4-16,-3-2 8 0,1 2-5 15,-4 0 3-15,0-1-8 0,0 1 1 0,-3-1-5 16,-2 2 5-16,-4 0 2 0,1 0-4 15,-2 1 9-15,-3 0-8 0,2 2-11 0,0 1 0 0,1-1-31 16,1 2-19-16,3 1-37 16,2 0-67-16,1 1-82 0,1-2-208 0,2 2-820 0</inkml:trace>
  <inkml:trace contextRef="#ctx0" brushRef="#br0" timeOffset="112114.2039">33645 16173 1364 0,'0'0'542'0,"0"0"-285"0,0 0-22 0,0 0 19 0,0 0-49 0,0 0-58 15,0 0-45-15,0 0-24 0,0 0-22 0,0 0-16 16,0 0-8-16,0 0-15 0,0 0 1 0,0 0-8 16,-67 119-1-16,65-111 5 0,2-2-5 0,0 1 3 15,1-1-3-15,1-1-2 0,2 0-1 0,6-2-1 16,-2 1-1-16,2-2 0 0,1 0 1 0,-1-2-4 15,-1 0-2-15,2 0 5 0,-1-2-6 16,-3 0 10-16,-2-1 0 0,-3 3-6 16,-2 0 16-16,0 0 3 0,7-4 5 0,0 0 14 15,-2-1-6-15,2 2 4 0,-7 3 4 0,0 0-6 16,7-4 2-16,-1 1-6 0,-2-1-1 16,2 2-5-16,-6 2-4 0,0 0-5 0,0 0-8 15,0 0-1-15,0 0-6 0,0 0 4 0,0 0 4 16,0 0-8-16,1 0 7 0,0 0-5 0,-1 5-4 15,2 3 3-15,-6 4-9 0,-4 0 4 0,2 2-6 16,-1 1 5-16,-2-1 1 0,0 1-1 0,-1-1 8 16,3 0-2-16,-2 0-1 0,-1 1-3 15,0 1-18-15,1-2-9 0,0 1-22 16,1-1-24-16,5 1-25 0,0-1-10 0,2 1-66 0,1-5-204 16,1-2-966-16</inkml:trace>
  <inkml:trace contextRef="#ctx0" brushRef="#br0" timeOffset="146073.5461">1585 14169 194 0,'0'0'479'0,"0"0"-147"0,0 0-22 0,0 0-29 0,0 0-50 16,0 0-31-16,0 0-42 0,0 0-30 0,0 0-28 15,0 0-31-15,0 0-15 0,0 0-13 0,-25-12-8 16,25 12-5-16,0 0-4 0,1 0-4 0,0 0-1 16,-1 0 3-16,3 0-3 0,-3 0 2 15,0 0 1-15,0 0-3 0,0 0 6 0,0 0-3 16,0 0-1-16,0 0 1 0,0 0-10 0,0 0 0 15,0 0-2-15,0 0-7 0,1 0 8 0,0 0-1 16,0 0 6-16,0 0 6 0,3 0 4 0,0 0 3 16,0 1 0-16,5-1-1 0,-2 0-4 15,0 1-1-15,0-1-3 0,3 0-7 0,1 0 5 16,-1 0-1-16,1 0-1 0,1 0 5 16,-2 0-11-16,3 0 0 0,-1 0-1 15,0 0-5-15,-1-1 5 0,4 1 0 0,-2-1-2 0,-2-1-1 16,2 2 2-16,1-1-1 0,-2 0 1 0,2 1 6 15,2-1-6-15,-2 1 1 0,5 0-2 16,-3-1-6-16,1 0 5 0,0 1 0 16,1 0 3-1,-1 0 5-15,3 0-5 0,1 0 0 0,2 0-2 0,-1 1-4 0,1-1 5 16,3 0 0-16,-4 0 1 0,1 0 0 0,3 1-4 0,-2 0 0 16,3 1 1-16,-4 0 4 0,2 0-1 15,2-1 0-15,-1 2-3 0,-1-1-4 16,3-1 2-16,-5 1-1 0,4-2 1 0,-3 1 6 0,0 0-7 15,1 0 1-15,-3 2-4 0,3-1-4 16,-1-1 9-16,-2 1 0 0,5-1 2 0,-4-1 1 0,4 0-3 16,-2 3-1-16,2-2 0 0,-4 1 1 15,0-1-2-15,0-1 0 0,0 2 0 0,0-1-6 16,-3 1 6-16,6-1 0 0,-3 1 2 0,0-2 6 16,3 2-9-16,-3-1 0 0,5 1 0 0,-4-1-5 15,4 0 9-15,-2-1 0 16,-2 0-2-16,2 1 2 0,1-1-5 0,-2 0 0 15,1 0 1-15,1 0 0 0,-3 0 2 0,2 0 1 16,-1 0-2-16,2 0-3 0,-1 0 2 0,2 0-2 16,0 0 3-16,1 0 4 0,-2 0-4 15,2 0 2-15,0 0-1 0,0 2-5 16,-3-2 6-16,2 0-2 0,0 0 0 0,-2 0 3 16,2 0-5-16,0 0-1 0,-4 0 0 0,4 0 3 0,-3 0-3 0,-2 0 2 15,2 0-1-15,-2-2-2 0,1 2 2 16,1 0-2-16,-1-1 3 0,1 1 2 15,-3-1-2-15,3 0 0 0,-1-1-3 0,-1 2-2 16,0-1 5-16,1-1 0 0,-1 2 1 0,1 0 1 0,-2 0-4 16,1 0 0-16,-1 0 0 0,-3 0-2 0,1 0 2 15,0 0 1-15,-2 0 0 0,0 0 0 16,-2-2 1-16,3 2-2 0,-2 0 2 0,0 0 4 16,1 0-6-16,-3-1 3 0,3 1-3 0,-1 0-3 0,0 0 3 15,-2 0 0-15,3 0 4 0,0 0-2 16,-3 0-1-16,4 0-1 0,-3 0 0 15,3 0 2-15,-1 0 0 0,2 0 2 0,3 0-2 0,-3 0-4 16,3 0 3-16,0 0-2 16,-2 0 3-16,-1 0 1 0,2 0-3 0,-1 0 2 15,1 0-3-15,-3 0 0 0,4 0 3 0,-4 0-2 16,0 1 3-16,0-1 0 0,0 0-3 0,-4 0 1 0,0 0-2 16,2 0-1-16,-3 0 4 0,2 0 1 0,0 0-1 15,0-1-2-15,-2 1 2 0,4-1-2 16,-6 1 0-16,1 0 4 0,2 0-3 0,-4 0 2 15,0 0-4-15,0-1-2 0,-1 0 5 0,1 1-2 16,-1 0 2-16,1 0 1 0,0 0-2 16,-1 0 0-16,0 0-3 0,-1 0 2 0,2 0 0 15,-2 0 2-15,1 0 0 0,-1 0-3 0,1 0 1 16,1 0-3-16,-3 0 3 0,-1 0 4 16,-2 0-4-16,2 0 6 0,-3 0-5 0,1 0-1 15,-2 0 4-15,-1 0-5 0,2 0 4 0,1 0-1 16,1 0-4-16,0-2 2 0,1 2-2 0,-1 0 1 15,1 0 3-15,2 0 0 0,-3 0 1 16,0 0-3-16,1 0 0 0,-3 0 0 0,3 0 0 16,-4 0 1-16,1 0-2 0,0 0 1 0,2 0 1 15,0 0-2-15,3 0 2 0,0 0-2 16,1 0 3-16,1 0 0 0,-2 0-6 0,1 0 5 16,1 0-3-16,1 0 2 0,-1 0 3 15,5 0-1-15,-2 0-1 0,3 0 1 0,-5 0 0 0,3 0-3 16,-2 0 1-16,-2 0 1 15,-2 0-3-15,1 0 6 0,-5 0-5 0,3 0-2 0,-2 0 5 16,-2 0-2-16,1 0 2 0,-1 0 0 0,2 0-2 16,-1 0 0-16,1 0-1 0,-1 0 1 15,3 0 1-15,-1 0 0 0,0 0 1 16,2 0-1-16,-1 0 0 0,2 0-2 0,-3 0-1 0,0 0 3 16,2 0-2-16,0 0 3 0,-1 0-1 15,-1 0-1-15,-1 0 0 0,3 0 0 0,0-1 1 0,-3 1 0 16,0-2-1-16,3 2 0 0,-4-1-1 0,1 1-1 15,2 0 3-15,-2 0-1 0,0 0 2 0,2-1 0 16,-3 1-1-16,2-2-1 16,3 2-1-16,0 0 3 0,-2 0-3 0,0 0 1 15,2-1 1-15,-3-1-3 0,1 2 4 0,3-1-3 16,-3 1 2-16,-2-1 2 0,1 1-4 0,0-1 3 0,0 1-2 16,-1-1-2-16,-1 1 2 0,-1 0 0 15,3 0 2-15,-3-2-1 0,1 1 0 0,-1 1-2 16,1 0 0-16,0-1 1 0,0 1-1 0,-1 0 3 15,-1-1-1-15,-1 1-3 0,0 0 4 16,-1 0-4-16,1 0 3 0,-2 0 3 0,0 0-3 16,0 0 2-16,0 0 1 0,0 0-1 15,0 0 3-15,0 0 0 0,0 0 0 0,0 0 0 0,0 0-2 16,0 0 1-16,0 0-4 0,0 0 4 0,-2 0-2 16,1 0 1-16,-2 0-1 0,2-2-5 15,-2 1 2-15,0 0-2 0,-1 1 0 16,2 0 2-16,0 0-6 0,-3 0-1 15,2 0-15-15,-1 0-18 0,0 0-26 16,-1 2-53-16,-1 2-89 0,3 0-408 0,-2-2-958 16</inkml:trace>
  <inkml:trace contextRef="#ctx0" brushRef="#br0" timeOffset="147206.9633">5925 15469 730 0,'0'0'605'0,"0"0"-169"16,0 0-91-16,0 0-74 0,0 0-47 0,0 0-39 15,0 0-39-15,0 0-30 0,0 0-18 0,0 0-12 16,0 0-9-16,-5-32-2 0,4 28-7 16,1 0-5-16,0-1-11 0,0-1-7 0,0 0 0 0,0-1-9 15,1 1 0-15,1-3-1 0,3 1-10 0,-2-2 1 16,2 2-4-16,-1-2-4 0,-1 0 3 16,1 0-3-16,0 1-1 0,-1-1-1 0,2 0-2 15,-2 0-5-15,1-2 0 0,0 2 3 0,-2 1-4 16,3-1 2-16,-1-1-3 0,-2 1-4 15,2-1 5-15,1 2-4 0,-4 0 2 16,1 0 3-16,1 1-9 0,0 1 5 0,-2 0-7 0,-1 0 0 16,1 1 7-16,-1 1-3 0,1-1 3 0,-1 0-4 15,0 1-2-15,0 1-1 16,-1-1 2-16,1 1 4 0,0 0-2 0,0-2 3 0,0 2-4 16,0-1-3-16,0-1 4 0,0 2-6 0,0-1 4 15,-1 2 5-15,1 1-8 16,-1-2 3-16,0 2-6 0,-1-1-5 0,1 1-3 15,-2 0-9-15,1-1-7 0,-1 1-13 16,-2 0-17-16,2 1-16 0,-5-1-16 16,4 1-23-16,-3-1-28 0,1 0-60 15,1-2-140-15,0 1-413 0,2 2-913 0</inkml:trace>
  <inkml:trace contextRef="#ctx0" brushRef="#br0" timeOffset="147791.9204">5970 14704 1444 0,'0'0'447'0,"0"0"-94"16,0 0-102-16,0 0-30 0,0 0-43 0,0 0-29 16,0 0-25-16,0 0-28 0,0 0-23 0,0 0-10 15,0 0-9-15,0 0-9 0,0 0-3 0,0 0-6 16,-7-86-5-16,9 81 1 0,1-1-5 15,-1-1-1-15,-2 1 1 0,2-1-5 0,-1 1-2 16,1 0-1-16,-1-1-2 0,-1 0 1 0,2-1 0 16,-2 2-2-16,0-2-4 0,0 0-4 15,0 1-1-15,0-1 1 0,0 0 0 16,0 1-1-16,-2-1 1 0,2-1-5 0,0 1-2 0,0 1 2 16,-1-1-1-16,1-2 3 0,0 1 1 15,0 1-4-15,0-1-1 0,0-1-2 0,1 0 1 16,1 2 1-16,-1 0 2 0,0 0-1 15,-1 0-1-15,0 1 0 0,0 1-2 0,1 1 1 0,-1 0 3 16,0 0-2-16,0 0 2 0,0 1-4 16,0-1-3-16,0 0 5 0,0-1-2 15,-1 1 4-15,1 2 0 0,0-2-4 16,-1 0 0-16,1 3-1 0,-1-3 1 0,-1 0 3 0,1 1-1 0,-2-2 1 16,2 2 1-16,0-1-5 0,0 2 0 15,0-1 2-15,-1 0 2 0,1 1-2 16,1-1 2-16,-2 1-2 0,2 0-3 15,-1 0 4-15,1 2 0 0,-1-1-1 0,1 2 3 16,0-1-5-16,0 0 2 0,0-1-2 0,0 2 0 0,0 0 3 16,0-1-1-16,-1 1 3 0,1 0-5 15,0 0 2-15,-2 0-3 0,2 0 1 0,0 0 2 16,-1 0-3-16,1 0-3 0,-2 0-4 0,0 0-8 16,0 0-8-16,1 0-12 15,-3 3-19-15,0 1-28 0,1 0-51 0,-5 1-91 16,6-2-406-1,-2 1-1073-15</inkml:trace>
  <inkml:trace contextRef="#ctx0" brushRef="#br0" timeOffset="150873.8772">1647 14145 0 0,'0'0'0'0,"0"0"347"0,0 0 74 0,0 0-80 16,0 0-54-16,0 0-50 0,0 0-42 15,0 0-26-15,0 0-26 0,0 0-8 0,0 0-10 16,0 0-9-16,-1-33-14 0,2 28-10 0,1 1 1 15,-1-1-11-15,-1 0-6 0,0 1-6 0,1-3-12 16,-1 1-2-16,0-1-6 0,0 1-2 16,0-2-2-16,0 1-4 0,0 0-1 0,0-1-6 15,0-1 2-15,0 1-9 0,0-1 1 0,0 0 1 16,-1 0-13-16,-3-3 9 0,0 0-6 16,3-1-2-16,0-2 6 0,0 0-6 0,0 0 2 15,0 0-1-15,1-2-3 0,0-1-1 0,0 1-2 16,0 0-2-16,0-1 1 15,1 1-1-15,0-2 0 16,0 0-4-16,0 1 1 0,-1 0-4 0,1-2 1 16,1 1 1-16,0 2-3 0,-2 0 5 0,1-1-3 15,-1 0-2-15,0 2 4 0,0 0-6 16,0 1 0-16,0 0 4 0,0 1-5 0,0 0 2 0,0 2 0 16,-3 3-2-16,1-2 2 0,1 2 1 0,0 0 1 0,-1 2-1 15,1 0 0-15,1 1-2 0,0 3 0 0,0-2 2 16,0 3-6-16,0 1 6 0,0 0-2 0,0 1-3 0,0 0 7 15,-1 0-10-15,1 0 3 0,0 0 2 0,0 0-4 16,0 0 2-16,0 0-2 0,0 0-3 16,0 0 1-16,0 0 1 0,0 0 2 0,0 0 2 15,0 1 3-15,3 1-4 16,-1 2-1-16,3-2 3 0,-1 0-6 16,-1 1 7-16,4 0 0 0,-2-1-3 0,2 0 7 15,4 2-5-15,1-1 0 0,1 1 3 0,2-1-8 0,3 0 8 16,0-1-4-16,2 0-1 0,0 0 6 0,2 1-4 15,1-3 2-15,1 2 0 0,-2 0 1 0,2-1-3 16,-2 2-1-16,4-2 2 0,-3 0-1 0,-1 0 2 16,4-1 0-16,-3 0-3 0,2 0 6 15,0 0-6-15,-2 0 1 0,4 0 3 0,-2 0-10 16,1 0 9-16,-2 0 1 0,4 0-3 16,-3-1 6-16,2 1-3 0,1-1-3 15,-4 1 1-15,4 0-2 0,-3 0-1 0,0 0 2 0,-2 0 0 0,4 1-3 16,-4 2 4-16,0-1-1 0,1 1-2 15,0 0 7-15,1-2-6 0,1 2 1 0,1 0 4 0,0 0-8 16,0-2 6-16,1 3-4 0,1-1 1 16,-3-2 2-16,4 0-1 0,0-1 2 0,1 1 1 15,1-1-3-15,-1 0 1 16,3 0-2-16,-2 0 0 0,1 0-3 0,3 0 6 0,-3 0 0 0,4 0-2 16,-1 0 7-16,-1 1-8 0,1 1-2 15,-2 0 5-15,0 0-9 0,-2 1 8 16,0-1-1-16,2 0-2 0,0 1 7 0,-2-2-4 15,-3 1 1-15,-2-1-1 0,0 1-1 0,1-1 0 16,-1 3-1-16,1-4 1 0,-2 1-2 0,0 0 3 16,-1 0 2-16,-1 1-3 0,-1-1 8 0,-2 0-12 15,-2 0 2-15,1 0 3 0,1-1-10 0,0 0 12 16,3 0-3-16,0 0-3 0,0 0 8 16,3 0-5-16,-6 0 0 0,5 0 2 15,-2 0-5-15,0 1 2 0,0-1-1 0,4 0 3 0,-1 0-2 16,2 0 3-16,-2 0 0 0,2 0-3 0,-3 0 6 15,2 0-5-15,-2 1-1 0,0 2 3 16,0-2-9-16,-1 2 7 0,2-3 1 0,-1 1-4 0,-1 1 11 16,-1 0-8-16,1 1 1 0,-2-2 3 15,1 2-6-15,-4-3 3 0,5 2-1 16,-3-1-1-16,2 0 2 0,-4 0-2 0,2-1 3 16,-1 2-2-16,-1-2 3 0,0 1-2 0,0-1-1 0,-1 0 2 15,0 1-12-15,-1-1 10 0,2 0 0 16,3 0-3-16,-1 0 14 0,-1 1-11 0,1 0 0 15,1 1 2-15,-3-1-10 0,1 0 8 0,-3-1-2 16,1 1 2-16,0-1 6 0,-3 1-8 16,0 0 4-16,0 1-2 0,-4-1 2 15,1 0-2-15,0-1 0 0,-2 0 1 0,1 0-4 16,-3 0 4-16,1 0 0 0,-2 0-3 16,1 0 7-16,1 0-7 0,1 0 3 15,-2 0 0-15,1 0-6 0,2 0 7 0,-1 0-3 0,-1 0 1 0,0 0 2 16,1-1 1-16,0 1 0 15,0 0 0-15,1 0 1 0,0 0-5 0,3 0 0 0,-1-1 2 16,-2-1-3-16,5 2 3 0,-5-1-1 16,4 1-1-16,-2 0 6 0,-1 0-5 0,-3 0 0 15,-1 0 2-15,1 0-7 0,-2 0 6 0,-4-1-2 16,3 0-1-16,-1 1 7 0,-1-1-5 0,0 1 2 0,0 0-2 16,1 0 2-16,-1 0-4 0,3-1 0 15,-2 1 3-15,0-2-5 0,3 2 5 16,1 0-1-16,-1 0-1 15,-1 0 4-15,2 0-3 0,0 0 0 0,0 0 2 0,1 0-7 0,1 0 5 0,-1 0 0 16,2 0-2-16,1 0 7 0,0-1-5 0,-1 1 3 16,0-1-2-16,0 1-2 0,-2-1 1 15,1 0-2-15,-3 1 2 0,1-2-1 0,-1 1 0 16,-4 1 2-16,3 0-1 0,-3 0 2 0,-1 0 0 16,1 0-1-16,0 0 0 0,-2 0-7 15,2 0 4-15,-2 0 1 0,2 0 0 0,-1 0 5 16,2 0-2-16,-1 0 0 0,1 0 0 15,0 0-4-15,2 0 0 0,3 0 0 16,-1 0 2-16,0 0 1 0,1-1 1 0,-1 1 0 0,-1-1-4 0,2 1 3 16,-2 0-1-16,-1-2-1 0,-3 2 4 15,3 0-7-15,-6 0 3 0,2 0 0 0,-1 0-1 16,-3 0 5-16,1 0-2 0,-1 0 1 0,0 0-1 16,0 0-3-16,0 0 3 0,0 0-2 15,0 0 1-15,0-1 1 0,0 1 0 0,0 0 0 16,0 0-2-16,0 0 1 0,0 0-1 15,0 0 1-15,0 0 2 0,0 0-1 16,0 0-2-16,0 0 1 0,0 0 0 0,0 0 0 0,0 0 1 16,0 0 0-16,0 0 1 0,0 0-4 0,0 0 2 15,0 0-3-15,0 0 2 0,0 0 2 16,0 0-1-16,0 0 1 0,0 0-3 0,0 0 0 16,0 0 1-16,0 0 0 0,0 0 1 0,0 0 0 15,0 0-2-15,-1 0 2 0,1 1-1 0,0-1 2 16,-1 0 0-16,1 3 1 0,0-1 0 15,-2 1-3-15,2 0-1 0,2 0 0 0,-5 0 2 0,4 1 2 16,-2 0-2-16,-1 1 2 0,1 0-1 16,0 2-2-16,0 0 2 0,-1 0 0 15,-1 2 1-15,2-2 0 0,-2 2-2 0,1 0 2 16,1 1-4-16,-2 0 4 0,2 1-1 0,-1 2 2 0,1-3 0 16,0 1-3-16,0 1-1 15,1-2 0-15,0 1 1 0,0-1 4 0,0 0-2 0,0 2 2 16,0-1-3-16,0 2-3 0,0-1 2 15,0-2-1-15,0 0 4 0,0 0 1 0,0 1-4 0,0-2 2 16,0 1-4-16,0-2-2 16,0 2 7-16,0 0-2 0,0-1 3 0,0 1 3 15,0-2-7-15,0-1 0 0,0 3 0 0,0-2 2 0,0 0 0 16,0 0 3-16,0 1-5 0,0-1-3 0,-1 1 5 16,1-2-2-16,-1 1 2 0,1-1 7 15,0 1-9-15,0 1 3 0,0-2-4 0,0 0-8 16,0-1 12-16,0 0-3 15,0 1 4-15,1-1-1 0,1 0-4 0,-1 0 1 0,0 0 0 0,1 0 4 16,-2 2-2-16,1-2-1 0,-1 1 1 16,0 0-2-16,2 2 1 0,-2-1-2 0,0 0 1 15,0-1-2-15,0 3 2 0,0-2 1 0,0 1-2 16,-2-1 3-16,-1 3-1 0,1-1 0 16,1-2 1-16,-1 1 4 0,-1 1-7 0,0-3 1 15,2 2 0-15,-2-2-3 0,2-2 5 16,-1 2 1-16,0-2-1 0,1 1-6 0,1-1 4 0,-1-1 0 15,1-1 1-15,0 1 7 0,0 0-7 0,0-1 0 16,0 1-1-16,0-4-5 0,0 1 7 0,0 1-1 16,0-2 3-16,0 1 5 0,0-1-8 0,0 0 0 15,0 0 0-15,0 0-2 16,0 0 5-16,0 0 2 0,0 0-3 0,0 0-1 16,0 0 2-16,0 0-2 0,0 0 1 15,0 0 6-15,0 0-4 0,0 0 1 0,0 0-1 16,0 0-11-16,0 0 13 0,0 0-2 0,0 0 2 0,0 0 5 15,0 0-9-15,0 0 0 0,0 0-1 0,0-1-4 16,0-2 6-16,-1 3-1 16,1-4-1-16,0 1 1 0,-1-1-5 15,0 0 0-15,1 1 2 0,-2-1-1 0,1-1-14 16,-2 1-19-16,1-3-38 0,0-1-65 0,-5-2-128 0,1 1-778 0,2 4-795 16</inkml:trace>
  <inkml:trace contextRef="#ctx0" brushRef="#br0" timeOffset="151610.6863">5922 13573 0 0,'0'0'96'0,"0"0"459"0,0 0-76 15,0 0-97-15,0 0-73 0,0 0-53 0,0 0-46 16,0 0-30-16,0 0-26 0,0 0-18 16,0 0-16-16,0 0-23 0,0 0-13 0,9-28-13 0,-9 28-14 15,0 0-7-15,-1 0-15 16,0 0-7-16,-4 0-8 0,0 2 1 0,0 1 3 0,-1 0 4 16,-2 3 5-16,-1 0-5 0,0 1-2 0,-1 1-2 15,-2 2-10-15,0 1 6 0,-5 2-3 0,2-1 1 16,-6 4 5-16,-4 0-10 15,2 2-2-15,-5 2-3 0,0 2-6 0,1-3 3 0,-2 3 1 16,0 3-2-16,0-2 2 0,2 0-3 0,0-1-4 16,-2 1 4-16,3 0 2 15,1-2-2-15,2-1 3 0,2-2-5 0,3-4-2 0,2 1 4 16,3-3-4-16,2-2 4 0,1 0 1 16,2 1-1-16,1-4 0 0,-1 0-1 0,1 0-1 15,4-2 1-15,-3 0 3 0,4 0-1 0,0-2-1 0,0 0 0 16,-1-1-3-16,1-2 1 0,1 3 2 15,0-2-4-15,1 0 3 0,-1 0-2 0,-1 0 0 0,1 1 4 16,0-1-3-16,-2 0 2 0,2-1 1 16,0 2-6-16,1-2-6 0,0 0-12 0,0 0-14 15,-1 0-22-15,1-2-42 0,-2-3-64 16,0-1-151-16,0 1-668 0,0 1-732 16</inkml:trace>
  <inkml:trace contextRef="#ctx0" brushRef="#br0" timeOffset="152064.9038">5020 13523 1113 0,'0'0'489'0,"0"0"-104"0,0 0-96 0,0 0-40 15,0 0-55-15,0 0-35 0,0 0-43 0,0 0-28 16,0 0-25-16,0 0-14 0,0 0-7 0,0 0-5 16,0 0-2-16,0 0 1 0,-74 2-1 15,63 5 6-15,0 2-2 16,-3 0-2-16,-1 2-2 0,-1 1-7 0,0 0-3 0,-2 4-1 0,0-1-1 16,-4 2-1-16,1 0-2 0,-1 2-4 15,-3 1-5-15,-2 4 0 0,-1 0-3 0,-2 4 1 16,2 1 1-16,-2 1-9 15,0 1 2-15,1 1-4 0,1-1-1 0,6-4 4 16,0-3-1-16,4-2 2 0,2-4-1 16,3-2-1-16,3-2 0 0,0-2-1 0,1-2 3 0,4-3-3 15,1-2 4-15,1 0-2 0,1-1-3 0,0-2 5 0,1 0-4 16,1-1 4-16,0-1 1 0,0 2-2 16,0-2 3-16,0 0-1 0,0 0 0 0,0 0 8 0,-2 0-4 15,2 0 3-15,0 0-1 0,-1 0-5 16,1-2-6-16,-1 1-10 0,0-2-17 15,-1-2-26-15,-1 0-25 0,-1 0-42 0,2-2-62 16,-2-1-155-16,3 2-789 0,-2 2-599 0</inkml:trace>
  <inkml:trace contextRef="#ctx0" brushRef="#br0" timeOffset="152582.0078">3631 13627 1470 0,'0'0'393'0,"0"0"-60"0,0 0-60 15,0 0-41-15,0 0-50 0,0 0-36 16,0 0-27-16,0 0-24 0,0 0-14 0,0 0-13 0,0 0-14 16,0 0-8-16,0 0-12 0,0 0-9 15,-13-34-5-15,13 34-10 0,-1 0-4 0,1 0 0 16,-3 2-3-16,0 3 1 0,-3 3 3 16,-1 0 1-16,-2 4 5 0,-2 2 3 0,0 1 5 15,-4 1-3-15,1 1-1 0,-2 2-4 0,0 1-2 16,-3-1 2-16,0 6-3 15,-4-2 1-15,0 0-2 0,1 1-5 16,2-2 4-16,1-1-5 0,2-3 1 0,0 0 0 16,5-1-8-16,-2-2 6 0,3-1-3 0,4 1 1 0,-2-3 3 0,1-2-2 15,4-1 2-15,-2-2-3 0,3 1 5 0,-2-3-6 16,3 0 0-16,-1 0 3 0,-1-1-4 16,1 1 4-16,2-1-2 0,-1-1-1 0,-1 0 10 15,1-1-10-15,0 1 1 0,0 0 2 0,0-1-15 16,0 0 4-16,1-2-12 0,1 0-12 0,0 0-15 15,0 0-27-15,0 0-34 0,0-4-72 16,0-3-210-16,0 1-763 0,0 1-562 16</inkml:trace>
  <inkml:trace contextRef="#ctx0" brushRef="#br0" timeOffset="152998.0543">2698 13587 1457 0,'0'0'666'0,"0"0"-381"16,0 0-39-16,0 0-53 0,0 0-40 0,0 0-40 15,0 0-39-15,0 0-27 0,0 0-25 0,0 0-4 16,0 0 0-16,0 0 4 0,0 0 9 15,0 0 4-15,-52 59 0 0,42-43-2 16,-2 1-8-16,1 2-1 0,-1 1-3 0,-1 2 1 16,1 0 1-16,-2 0-2 0,-2-1-1 15,2 3-1-15,-2-5 2 0,2 4-6 0,0-1-2 0,-1 1-2 16,-1-2-9 0,1 0 6-16,2-2-3 0,-4 0-1 0,6 0 9 15,0-4-10-15,1 2 3 16,1-4-3-16,-1 0-9 0,1-2 6 0,4 0 0 15,-2-4 3-15,0 3 4 0,4-3-2 0,-1-3 0 16,-1 0-3-16,5-2 2 0,-1-1-3 0,0 1 1 16,0-1 3-16,1 0-10 0,0-1 7 0,0 0-3 0,0 0-2 0,0 0 11 0,0 0-12 0,0 0-5 15,0 0-9-15,0 0-24 0,-3-4-22 16,2-1-29-16,-2-4-24 0,2-1-26 0,-2 1-62 16,0-2-169-16,0 3-592 0,2 3-683 15</inkml:trace>
  <inkml:trace contextRef="#ctx0" brushRef="#br0" timeOffset="153536.221">1926 13583 0 0,'0'0'137'0,"0"0"421"0,0 0-150 15,0 0-94-15,0 0-67 0,0 0-22 0,0 0-30 16,0 0-25-16,0 0-16 0,0 0-26 16,0 0-16-16,0 0-14 0,0 0-11 0,0 0-9 0,19-57-8 15,-19 57-10-15,0 0-20 0,0 0-8 16,-1 1-10-16,-2 4-10 0,-4 2 6 15,-1 2-5-15,-3 3 4 0,0 3 7 0,-3 3-4 16,-2 0 6-16,-3 1 2 0,2 3-2 16,0 2 4-16,-1 2-5 0,-2 1-3 15,5 1-3-15,-2 3-3 0,-2 0-2 0,5-2-3 16,-3 5 1-16,-1-5-2 0,4 1-1 0,0 1 0 16,-1-2-3-16,4-3 2 15,1 1 0-15,-1-5-2 0,3-1 3 0,0-4-5 0,3-1 1 0,-1-3-1 16,4-3 0-16,0-2 5 0,1-1-2 15,-2-1-1-15,3-3 3 0,-2 0-5 0,1 0 0 0,1-3 3 16,0 0-1-16,0 0 3 0,0 0 2 16,0 0 1-16,0 0 1 0,0 0 1 0,0 0 3 15,0 0 0-15,0 0-1 0,0 0-3 0,0 0-1 16,0 0-3-16,0 0-4 0,0 0 4 0,0 0-3 16,0 0 1-16,0 0-3 0,0 0-6 15,0 0-4-15,0 0-17 0,0 0-24 0,3-3-47 16,0 2-62-16,1-4-100 0,4 2-401 15,-6 1-1060-15</inkml:trace>
  <inkml:trace contextRef="#ctx0" brushRef="#br0" timeOffset="155031.4168">3161 12816 877 0,'0'0'667'15,"0"0"-204"-15,0 0-96 0,0 0-101 0,0 0-67 16,0 0-49-16,0 0-28 0,0 0-18 0,0 0-17 15,0 0-12-15,0 0-14 0,0 0-14 0,-18-41-18 16,18 41-12-16,-1 0-9 0,1 0-12 16,-1 4 3-16,0 0 2 0,-2 7 0 0,0 2 9 15,-1 3-3-15,-3 6 1 0,-2 0 0 0,1 5-4 16,-5 1 1-16,3 1 0 0,-2 3-1 16,-2-1 3-16,2-2-3 0,-2-1 2 0,2-2-2 15,2-5-2-15,-1-4 2 0,3-2-1 16,0-4 0-16,2-2 0 0,1-2 0 0,3-2 1 15,1-2 0-15,1-2 6 0,0-1 5 0,0 0 3 16,0 0 8-16,0 0-1 0,0-3-1 16,0-7-5-16,0-2-10 0,3-4-3 0,5-6-3 15,-1-1-1-15,6-7 0 0,0-1 0 16,1-5-2-16,3-3 1 16,3-2 0-16,0-3-5 0,1 0 4 0,3 0 2 15,0 0-1-15,-1 2 8 0,4 1-7 0,-5 5-1 0,0 2 1 0,-2 6-6 16,1 1 4-16,-2 7 1 0,-2 1 1 15,-1 4 4-15,-1 3 0 0,-4 5 0 0,0 1-1 16,-3 3-2-16,0 1-2 0,-2 2 0 0,1 0 0 16,-1 4-5-16,1 3 5 0,1 2 0 0,1 2 0 15,-2 3 6-15,0 5-4 0,2 0 0 0,0 3 1 0,-4 3-2 16,2 4 2 0,1 1 0-16,-3 3 0 0,3 2 4 0,-1 1-2 0,-2-1 0 15,1 3-1-15,0-3-1 0,0-1-1 0,-1-2-2 0,-1-3 4 16,1 0-3-16,-1-1 5 0,0-3-1 15,-2-2-2-15,3-3 3 0,-3-3-5 16,1-2-1-16,-2-4 1 0,1 0-5 16,-1-2 3-16,1-1 0 0,-1-2-2 0,1-2 3 0,0 0 0 15,0-1 2-15,0 1-1 0,-1-1-5 0,0-2 1 0,-1-1-3 16,2 0-2-16,-1 0-1 0,-1 0-10 16,3 0-6-16,0-2-16 0,-1-4-17 0,6 1-16 15,-3-1-35-15,1-2-31 16,1-2-63-16,-1 3-158 0,-2 0-547 0,-1 2-770 15</inkml:trace>
  <inkml:trace contextRef="#ctx0" brushRef="#br0" timeOffset="155495.6497">3037 12987 585 0,'0'0'602'0,"0"0"-128"16,0 0-101-16,0 0-64 0,0 0-57 0,0 0-53 16,0 0-32-16,0 0-27 0,0 0-29 15,0 0-23-15,0 0-21 0,0 0-14 0,0 0-9 16,-76-34-8-16,76 34-5 0,0 0-5 16,0 0-5-16,1 0-6 0,5-2-3 0,2 1-1 15,1-2-3-15,1-1 1 0,4 2 0 0,-1 0 1 16,6-1 3-16,1 1 0 0,2 0 4 0,3-1-1 15,1-1 0-15,5 1 1 0,-1-1-4 16,1 0-1-16,1-1 1 0,1 0-4 0,0 2 3 16,-1-1-2-16,-2 2-2 0,0 0-3 0,-1-1 1 15,-4 1 0-15,2-2 1 0,-7 2 1 16,0-1-2-16,-5 1-2 0,-3-1 1 16,-5 1-3-16,0 0 1 0,-5 1 2 0,-1 1 1 0,-1 0 3 15,0 0 1-15,0 0-2 0,0 0 2 16,0 0-2-16,0 0 1 0,0 0 0 0,0 0-1 15,0 0-1-15,0 0-5 0,0 0 2 0,0 0-4 16,0 0 2-16,0 0 1 0,0 0-2 0,0 0 1 16,0 0-4-16,0 0-1 0,0 0 0 15,0 0-9-15,0 0-16 16,0 1-20-16,0 3-36 0,0 2-59 16,0 1-111-16,2-3-580 0,-1 0-956 0</inkml:trace>
  <inkml:trace contextRef="#ctx0" brushRef="#br0" timeOffset="167698.9379">5920 13428 0 0,'0'0'64'0,"0"0"357"0,0 0-6 0,0 0-27 15,0 0-64-15,0 0-79 0,0 0-51 16,0 0-33-16,0 0-18 0,0 0-5 0,0 0-5 16,0 0-1-16,1-16-5 0,0 16-7 15,-1 0-11-15,2 0-11 0,-2 0-9 0,0 0-17 16,0 0-5-16,0 0-9 0,0 0-11 15,0 0 0-15,0 0-11 0,0-1-8 0,0-1-4 16,0 1-13-16,0-1 2 0,-2-1 3 0,1 0-4 0,0-2 5 16,0 0-3-16,1-1-1 0,0-1-2 15,0-1 6-15,0-2-6 0,0-1-1 0,-1 0 1 16,2 0-6-16,-1-3 7 0,2 2 2 0,1-2-3 16,2 1 8-16,-4 1-12 0,1 1 1 15,1-1 2-15,-2 1-14 0,1 0 13 0,-1 2-3 16,-1 2-2-16,1-2 9 0,-1 2-8 15,0 0 1-15,0 0-1 16,0 2-5-16,0 2 3 0,0-1-3 0,0 3 4 0,-1-2-4 0,0 1 2 16,-1 1 1-16,1-2-4 0,1 1 8 0,-2 1-7 15,2-1 1-15,-1 0 2 0,1 1-6 0,-1 0 5 16,1 0-3-16,-1-2-1 0,1 1 4 16,0 1-2-16,-1-1 1 0,-1-1 0 0,0 0-4 15,-1 0-1-15,2-2 0 0,0 0-3 0,0 2-10 16,-1-3-5-16,-1 2-14 0,-1-2-18 15,2 0-11-15,-2-1-27 0,0 0-26 0,-2-1-26 16,1 1-59-16,1 0-114 0,0 0-292 16,2 2-575-16,1 0 75 15</inkml:trace>
  <inkml:trace contextRef="#ctx0" brushRef="#br0" timeOffset="168134.3387">5874 12555 1928 0,'0'0'229'0,"0"0"-16"0,0 0-13 16,0 0-18-16,0 0-12 0,0 0-18 0,0 0-32 16,0 0-19-16,0 0-16 0,0 0-19 0,0 0-5 15,0 0-10-15,0 0-8 0,0 0-6 16,-2-123-3-16,4 114-3 0,1 1-2 0,-1-1-1 15,-2 0-5-15,2-1 0 0,-1 1 0 16,1 0-5-16,-1 0-1 0,-1 0-1 0,2-2-4 16,-1 1 6-16,-1-1-5 0,0 1-3 0,0-1 2 15,-1 0-4-15,1 0-3 0,0-1 1 0,0 1-1 16,-2-1-1 0,1 3 1-16,-2-4 0 0,1 2-2 0,1 0 1 0,-2 1-4 15,0 0 0-15,2 2 2 0,-1-2-3 0,1 1 2 0,-1 1 1 16,0 1-4-16,2 0 6 0,-1 2-3 15,-1 0-1-15,2-1 1 0,-1 2-4 0,1 0 3 0,0 1-2 16,-1-2 0-16,1 2 4 0,-1-1-2 16,1 0 2-16,-1 1-2 0,0-2-3 0,-1 1-8 0,1 1-12 15,-2-1-10-15,1 2-17 0,-2-2-12 16,0-1-16-16,2 0-24 0,-3-2-21 0,2 0-43 16,1 0-78-16,1-1-188 0,0 2-560 15,1 2-660-15</inkml:trace>
  <inkml:trace contextRef="#ctx0" brushRef="#br0" timeOffset="168661.4895">5813 11617 1719 0,'0'0'273'16,"0"0"-8"-16,0 0-37 0,0 0-34 0,0 0-17 15,0 0-39-15,0 0-33 0,0 0-20 0,0 0-17 16,0 0-12-16,0 0-6 0,0 0-5 0,0 0-5 16,0 0-4-16,5-120-5 0,-5 110-3 15,0 2 0-15,0 0 0 0,0 1-3 16,0-1-3-16,-1-1-2 0,-2 1-3 0,-1-1 0 16,2 0-1-16,0-1-1 0,-4 0 2 0,4 0-3 0,1-1 0 15,-1 1-2-15,-1-1-3 0,0-1 3 16,2 1-2-16,0 0-1 0,0-2 1 0,1 3-4 31,-2-1 0-31,2-1-2 0,0 2-1 0,0-1 3 0,0 2 0 16,0 0 2-16,0-1-3 0,0 1-1 15,-1 0-2-15,1 0 1 0,-1 0 0 0,-1-2-3 0,1 1 2 0,0 1 0 16,0-1-2-16,-3 2 6 0,3-1-2 0,-1 1-1 16,1 0 1-16,0 2-4 0,0-1-1 0,0 3 0 0,0 0-1 15,1 2 2-15,-2 0 0 0,1-1 2 16,1 1-2-16,-2 0 2 0,2 0-2 0,0 1-1 15,0 0 3-15,0-1-4 0,0 1 3 0,-1 0-1 16,1-1-4-16,0 1 6 0,-1 1-2 16,1-2 0-16,0 1 3 15,-1 0-3-15,1 0-1 0,0 0-3 0,-2 1 1 0,0-1-5 16,1-1 1-16,-1 1-6 0,1-2-9 16,0 0-8-16,0 1-9 0,1 0-11 0,-1 1-4 15,0-2-16-15,-2 2-16 0,3-1-18 16,-1 0-35-16,1 0-46 0,0 1-92 0,-2 1-207 0,2 0-521 0,0 0-325 15</inkml:trace>
  <inkml:trace contextRef="#ctx0" brushRef="#br0" timeOffset="169979.0399">5721 10576 0 0,'0'0'0'0,"0"0"17"0,0 0 382 0,0 0-44 0,0 0-63 15,0 0-49-15,0 0-34 0,0 0-32 0,0 0-20 16,0 0-16-16,0 0-15 16,-14-21-6-16,13 19-2 0,1-2-8 0,0 2-5 0,-1-2-13 15,1 2-15-15,0 0-10 0,0 0-8 16,0 0-3-16,0 0-5 0,0-1 0 15,0 1-4-15,0-1-6 0,0 1-2 0,0 0-6 0,0-1-1 16,0 1 0-16,0 2-1 0,0-1 2 0,0 1-2 16,0 0-2-16,0-2-5 0,0 2-2 15,0-1-2-15,0 1-1 0,0 0-2 16,0 0-1-16,0 0-4 0,0 0-1 0,0 0-1 0,0 0-2 0,0 0 0 16,0 0-5-16,0 1 1 0,0 3-2 15,0 1 4-15,0 1 4 0,0 2 3 0,1 2 1 16,0 0-3-16,0 1-4 0,2 0-1 0,1 2 1 15,-2-1 2-15,-2 3 0 0,4 0 2 16,-3 1-4-16,0 2 0 0,-1 1-1 0,0-1-3 0,2 0 5 16,-2 1 1-16,0-2-3 0,0 1 1 15,0-2-5-15,1 0 0 0,-1 1 1 0,0-3 0 16,0 0 2-16,0-1-2 0,0-3-1 16,0 1-2-16,0 0-1 0,0-3 3 0,0-2-1 15,1 1 4-15,0-2-1 16,0-1-5-16,-1-1 3 0,0-1-2 0,2 0 2 0,-2-1 9 0,0-1-10 15,0 1 3-15,1-1-2 0,-1 0-10 16,0 0 12-16,2 0 1 0,-2 0 0 16,1-4 2-16,0 1-22 0,0-2-20 15,1-2-29-15,1 1-41 0,1-1-57 0,-3 0-146 16,0 2-515-16,-1 2-883 0</inkml:trace>
  <inkml:trace contextRef="#ctx0" brushRef="#br0" timeOffset="170401.3772">5696 10508 917 0,'0'0'354'16,"0"0"-5"-16,0 0-3 0,0 0-25 16,0 0-62-16,0 0-66 0,0 0-58 15,0 0-37-15,0 0-17 0,0 0-14 0,0 0-7 16,0 0-5-16,0 0-8 0,0 0-3 0,-101 3-6 16,86 10-3-16,0 2-1 0,0 0-6 0,-1 2-6 15,-2 0-5-15,2 2-1 0,-1-2-4 0,2 0 3 16,-1-1 2-16,5 2-7 0,-3-3 0 0,1-2-3 15,2 1-2-15,2-2 3 0,2-2-1 16,0 1 1-16,-1-5 0 0,3 1-5 16,0-1 2-16,3-2-3 15,-1-1 2-15,1-3 1 0,0 2-3 0,1-1 0 0,0-1-6 16,1 0 5-16,0 0-5 16,0 0-1-16,0 0-3 0,0 0-22 0,0-1-16 0,1-1-32 0,3-4-34 0,0-1-29 15,2-2-65-15,0-1-113 0,4-2-283 0,-1 3-528 16,-6 2 168-16</inkml:trace>
  <inkml:trace contextRef="#ctx0" brushRef="#br0" timeOffset="170723.1708">5610 10526 216 0,'0'0'659'16,"0"0"-116"-16,0 0-76 0,0 0-100 0,0 0-86 15,0 0-73-15,0 0-58 0,0 0-28 0,0 0-25 0,0 0-13 16,0 0-14-16,0 0-11 0,0 0-7 15,126 13-11-15,-113-3-4 0,-3 1-5 0,3-1-3 16,1 0 1-16,-3 2-10 0,2-2-5 0,3 0-2 16,-3 2-5-16,1-3 2 0,2-1 0 0,-4 0-1 15,1-2-3-15,2-1 2 0,-5-2 1 16,1 1-1-16,-1-3 7 0,-2 0-5 0,-3 0 1 16,2-1-4-16,-5 0-9 0,-1 0 10 15,-1 1-2-15,0-1 6 0,0 0 3 0,0 0-6 16,0 0 3-16,0 0-2 0,0 0-3 15,0 0 4-15,0 0-2 0,0 0 0 0,0 0 1 0,0-1-8 16,0-1 0-16,0-1-2 0,0 1 0 16,0 0-9-16,0-1-17 0,0 2-20 0,0 0-40 15,0 0-50-15,0 1-115 0,0-1-435 0,0 1-1042 16</inkml:trace>
  <inkml:trace contextRef="#ctx0" brushRef="#br0" timeOffset="177651.9582">11203 15362 1425 0,'0'0'576'0,"0"0"-299"0,0 0-67 16,0 0-23-16,0 0-21 0,0 0-24 0,0 0-27 15,0 0-21-15,0 0-15 0,0 0-8 0,0 0-10 16,0 0-4-16,14-76-6 0,-10 69-9 16,-2 0 2-16,0 0-7 0,3 0 1 15,-4 1 2-15,1-1-12 0,0 1 0 0,-2 1-5 16,1-1-6-16,0-1 4 0,0 2-1 0,-1-1-2 16,2 0 1-16,-2-1-4 0,0 1-5 15,1-1-1-15,-1 2 1 0,0-3-4 0,1 0 2 0,0 1-3 16,-1-1-5-16,2-3 4 0,-1 1-3 0,1-2 3 15,1 1 4-15,-1 0-7 16,0 0 3-16,0-1-5 0,-1 3-1 16,1 0 5-16,-2 0-1 0,0 2 2 0,1 2-2 15,-1 1-2-15,0 0-1 0,0 2 0 0,0 1 2 16,-1-1-3-16,-1 0 1 0,-1 1-7 0,0-1-10 16,1 1-4-16,-3-2-15 0,0 2-16 0,0-1-15 0,0-3-31 0,-3-1-30 15,2 0-47-15,0-1-105 0,-1-4-230 16,1 3-654-16,3 3-243 0</inkml:trace>
  <inkml:trace contextRef="#ctx0" brushRef="#br0" timeOffset="177982.6065">11155 14260 1044 0,'0'0'725'0,"0"0"-493"0,0 0 16 0,0 0-16 0,0 0-16 15,0 0-27-15,0 0-45 0,0 0-26 16,0 0-24-16,0 0-15 0,-34-120-12 0,36 110-6 16,0 1-5-16,1 0-13 0,-1-1-8 0,-1 1-8 15,2 0-7-15,-2 1-1 0,0-2-2 0,1 2-2 16,-2 1-2-16,1 0-2 0,-1 0-2 16,0 0 1-16,0 2-1 0,0-1-2 0,0 1 1 15,0 0-5-15,0-1-6 0,-1 0 7 0,1-1-3 16,0 0 2-16,0-3 4 0,0 1-8 0,0-1 0 15,0 0 0-15,1-1-4 0,0-1 5 16,0-1-2-16,2 1-3 0,-3-2-6 0,2 1-13 16,0 1-11-16,-1 1-10 0,0-1-3 0,-2 2-19 15,1 0-11-15,0-2-26 0,0 0-39 16,0 1-46-16,-3-2-119 0,1 2-216 0,2 2-500 16,-3 3-124-16</inkml:trace>
  <inkml:trace contextRef="#ctx0" brushRef="#br0" timeOffset="178333.178">11169 13157 177 0,'0'0'706'0,"0"0"-264"0,0 0-41 0,0 0-74 16,0 0-36-16,0 0-32 0,0 0-55 15,0 0-42-15,0 0-41 0,-7-119-22 0,7 111-19 16,0 0-11-16,0 0-6 0,0-2-12 0,3 3-5 15,-2 0-7-15,0 1-8 0,1-1-2 16,-1 0-8-16,0-1-4 0,0 2-4 0,0 0-4 0,1-3-1 16,-1 1-3-16,-1 0 1 0,1 0 0 15,1 0-1-15,-1 0 0 0,1 0-7 16,0-1 4-16,-2-1-1 0,1 1 0 16,0 0 5-16,-1 0-5 0,0-1 0 0,1 1-1 15,-1 0-7 1,0 0 2-16,0-1-5 0,0 0-7 0,0 2-8 0,0-2-18 15,-1 0-13-15,1 3-15 0,0-2-16 0,0-1-17 0,0 2-26 16,0-1-38-16,0 1-88 0,1-2-169 0,2 3-511 0,-3 4-426 16</inkml:trace>
  <inkml:trace contextRef="#ctx0" brushRef="#br0" timeOffset="178648.4647">11230 12156 1335 0,'0'0'484'0,"0"0"-338"0,0 0-6 0,0 0-21 0,0 0-14 16,0 0 9-16,0 0-12 0,0 0-9 0,0 0-10 15,0 0-6-15,0 0-6 0,0 0-7 16,0 0-14-16,0 0-7 0,25-117-13 0,-20 108-6 15,-2 1-5-15,0 0-1 0,-2 2 0 0,2-3-3 16,-2 1-2-16,-1 0-2 0,0-1-2 0,0 0 1 16,0 0-1-16,0 0-1 0,0 1-4 15,-3-1-3-15,1-1 1 16,-1 2 0-16,0 0 0 0,0 0 0 0,-1 0-6 0,1 0-10 0,-1 0-18 16,1 0-30-16,1-1-36 0,-1 1-65 15,1 1-135-15,1 0-336 0,-1 3-915 16</inkml:trace>
  <inkml:trace contextRef="#ctx0" brushRef="#br0" timeOffset="179496.8109">11227 10993 0 0,'0'0'0'0,"0"0"0"0,0 0 0 0,0 0 136 15,0 0 152-15,0 0-58 0,0 0-9 16,0 0-5-16,0 0-14 0,0 0-40 15,0 0-31-15,0 0-6 0,0 0-4 0,-6-82-5 16,5 75-7-16,1 1-20 0,0 0-8 16,0 1-10-16,0 1-7 0,0-1-5 0,-1 1-11 0,1-1-3 15,2 2-5-15,-1-1-5 0,0 0-2 0,1 1-2 16,0 0 0-16,-1 0-2 0,1 0-3 0,-1 0-4 16,0 1-6-16,0-2-2 0,1 2-4 15,-2-2 0-15,1 1 1 0,0 0-3 0,0 1 0 16,-1 0 0-16,2 0-3 0,-2 0 3 0,0 1 2 15,0 0 3-15,0 0-2 0,0-1-2 16,0 2-4-16,0 0-3 0,0-1 0 0,0 0 0 16,-2-1-2-16,1 0-7 0,0 1-17 0,0 1-28 15,-3 0-79-15,-2 0-116 0,2 0-185 0,-1 0-527 16,2 0-102-16</inkml:trace>
  <inkml:trace contextRef="#ctx0" brushRef="#br0" timeOffset="180163.8935">11293 10239 0 0,'0'0'0'0,"0"0"0"0,0 0 0 16,0 0 0-16,0 0 156 0,0 0 61 0,0 0 4 0,0 0 8 15,0 0-8-15,0 0-16 0,0 0-22 0,0 0-35 0,0 0-35 16,0 0-11-16,39-63 1 0,-37 59-6 16,-1-2 0-16,1 1-9 0,0 1-9 15,1-1-5-15,-2 0-7 0,2 1 0 0,-3 0-1 16,1 2-6-16,0-2-5 16,-1 2-4-16,2 1-6 0,-2-3-5 0,0 3-4 0,0-1-3 15,0-1-4-15,0 1-4 0,0-1-3 0,0 2-7 16,0 0 0-16,0-2 0 0,0 1 0 0,0 1-2 15,0 0-2-15,0 0 1 0,0 0-4 0,-2 0 0 16,1 1 2-16,0-2-5 0,1 2 3 16,0 0-1-16,0 0-5 0,0 0-3 0,0 0 0 0,0 0-1 15,-2 0-3-15,2 0-5 0,-1 0-2 16,0 2 0-16,0 0 4 0,-2 3 5 16,0 0-1-16,2 1-18 0,0 3-38 0,0-1-53 15,1 3-82-15,0-2-172 0,0 1-573 0,0-4-378 0</inkml:trace>
  <inkml:trace contextRef="#ctx0" brushRef="#br0" timeOffset="183905.2507">5601 10428 0 0,'0'0'0'0,"0"0"0"0,0 0 168 0,0 0 216 0,0 0-55 0,0 0-37 16,0 0-52-16,0 0-48 0,0 0-37 15,0 0-27-15,0 0-19 0,0 0-10 0,-93-5 3 16,89 6 5-16,3-1 7 0,0 0 3 15,1 0-11-15,0 0-14 0,0 0-15 0,0 0-11 0,0 0-7 16,0 0-10-16,1 0-6 0,-1 0-8 16,1 0-8-16,-1 0-6 0,1 0-6 0,0 0-5 15,2 0 1-15,1 0-4 0,2 0 1 0,0-1-3 16,3-1-3-16,0 1 2 0,-2 1-1 0,3-1-1 16,0 1 0-16,2-1 1 0,1 1-2 0,-1-1-1 15,6 1 2-15,0 0 1 0,0 0 1 16,2 0 4-16,1 0-6 0,3 0 1 15,-2-2 1-15,2 1-1 0,0 0 2 0,0 0 0 16,2-1 0-16,-1 0-1 0,3 2 0 0,0-3 1 16,0 1-1-16,2 1 3 0,-1 0-2 15,3 0-4-15,-1-2 0 0,-1 2-6 0,1 1 5 16,0-2 2-16,-1 1 2 0,3 0 2 0,-3-1-5 16,1 4 2-16,1-4-3 0,-1 2 0 15,0-1 2-15,2 0-1 0,0 0 1 16,1 0-1-16,-3 0-2 0,-1 1 5 0,1 0-4 0,0 0 7 15,0 0-4-15,3 0-3 0,2-2 2 0,-2 2-5 16,4 0 7-16,0-1 0 0,0 1 2 0,0 1 1 16,2-2-6-16,2 1 1 15,-1 0-2-15,1 0-2 0,1 0 4 16,-1 1 0-16,-1-1 2 0,2 0-3 0,-4 0-1 0,1 2 2 16,0-1-2-16,0 0 4 15,-1 1-1-15,3-1-2 0,0 1 1 0,0-2-1 16,0 1 1-16,0-1 3 0,4 0 1 0,-3 3 1 15,-1-3-4-15,5 0-1 0,-4 0-3 0,1 0 2 16,2 0 0-16,-2 1 1 0,2-1 2 0,-3 2-1 0,1-2 1 0,3 0 2 16,-2 1-1-16,2 1 2 0,1-1-2 0,-3 1-2 15,3-2 1-15,-4 3-6 0,4-1 3 0,-4 1 4 16,4-2-2-16,-5 2 1 0,4-1-3 0,-4 0-2 16,-1 2 1-16,-2-1 0 0,0-2 1 15,-2 0 2-15,1 2 0 0,-4-2 0 16,1 0-2-16,-1 3 1 0,-4-3-2 0,4 1 2 15,-4-1 0-15,0 0-3 0,1 1 1 0,-1-1 0 0,1-1 1 16,-2 1 3-16,1 1-1 0,-1-1 1 16,2 1-2-16,-1-1-2 0,3 0-2 0,-2 1 0 15,-1-1 4-15,-1-1-1 0,-3 3 4 0,0-3-3 16,3 0-1-16,-2 0 1 0,0 0-2 0,-1 1 5 16,3-1-2-16,0 0-1 0,-1 0 0 15,-1 0-4-15,0 1 3 0,-1-1 1 0,1 0 0 16,0 0 5-16,0 0-5 0,0 0-1 15,1 0-1-15,-3 0-1 0,0 0 4 16,2 0 1-16,-1 0 1 0,0-1-3 0,2 0 1 0,0 0-1 16,-1 1-1-16,-3-2 2 0,3 1-2 15,-5 1 0-15,5-1 1 0,-5 1-4 0,5-1 3 0,-3 2 0 16,1-1 1-16,0 0 4 16,-1 0-6-16,-1 0 1 0,1 0-1 15,-3 0 0-15,0 0 1 0,-2 0 1 0,1 0 1 0,0 0 0 16,-1-1-3-16,-1 1 0 0,0 0-1 15,-3 0 4-15,1 0-3 0,-1-1 2 0,2 0 1 16,-2-1-5-16,1 2 2 0,-1 0 0 0,2 0 1 0,0 0 2 16,1-1-1-16,1 1-2 0,2 0 0 0,0 0-4 15,3 0 5-15,1 1 1 0,-2-1 1 0,0 0-1 16,0 0 0-16,-2 0-3 0,3-1 0 16,-4 1 2-16,1-1 0 15,0-1 1-15,-1 1 1 0,1-2-3 0,0 0 1 16,0 2 2-16,-4-2-1 0,2 1 3 0,-2-2-2 0,-2 2-2 15,-2-1-1-15,2 1-2 0,-1-1 4 0,1 2 2 0,-2-1 0 16,3 0 0-16,-3 1-2 0,3 0 0 16,-3 0-3-16,2 1 3 0,-2-1 0 0,2 1-1 15,-2-1 3 1,-1 1-5-16,1-2 3 0,1 2-1 0,-1 2 1 0,0-2 2 0,-2 0-4 0,0 0 0 16,1 0 0-16,-5 0-1 15,2 0 2-15,-2 0 1 0,-2 0 1 0,-2 0 2 0,-2 0-2 16,1 0-1-16,-2 0-2 0,0 0 2 15,-1 0 3-15,0 0-1 0,0 0 1 0,0 0 0 16,0 0 1-16,0 0 3 0,0 0 1 0,0 0 1 16,0 0 0-16,0 0-1 0,0 0 1 0,0 0-1 15,0 0 3-15,0 0 2 16,0 0-1-16,0 0-2 0,0 0-4 0,0 0-2 0,0 0-2 16,0 0 1-16,0 0-4 0,0 0-2 15,-1 0-14-15,-1-2-35 0,-2 2-58 0,-3-1-112 16,2-1-303-16,-2 2-886 15</inkml:trace>
  <inkml:trace contextRef="#ctx0" brushRef="#br0" timeOffset="186861.7208">5665 10475 0 0,'0'0'0'0,"0"0"0"0,0 0 289 0,0 0 67 16,0 0-36-16,0 0-38 0,0 0-23 0,0 0-30 16,0 0-22-16,0 0-16 0,0 0-26 0,0 0-18 15,-4-68-23-15,9 60-15 16,3-2-14-16,-4 1-7 0,5 0-5 0,-2-4-5 0,-3 2-2 16,2-2-7-16,-2-2-6 0,0 1-7 15,1-1-6-15,-4-1-3 0,2 0-5 0,-2-2-3 16,-1 3-4-16,-1-3-8 0,1 0-1 0,0 0-2 0,0-3-6 15,0-1 1 1,-2-2-3-16,0-1-1 0,1 2-3 0,-3-3-1 16,1 2-5-16,2-1-3 0,1-2 5 15,-1 2-7-15,1-2 4 0,-1 1-2 0,1-1-3 16,1 0 5-16,0-2-2 0,2 0 2 16,1 1 0-16,-3 2-3 0,-1 2 0 0,1 2 2 0,-1 2-1 0,-1 2 0 15,1 2 2-15,0 1-1 0,0 1-1 0,0 1 1 0,0 1-2 16,-1 1 0-16,-2 3 3 0,2-1-5 15,1 0 4-15,-2 1-2 0,2 1-1 0,-1-1 7 16,0 1-7-16,1 1 2 0,-1 1 1 0,1-1-8 16,0 3 6-16,0 1-3 15,0 0 0-15,0 0 1 0,0 0 2 0,0 2 1 16,0-1-3-16,0 1 1 0,0 0-2 0,0 0-3 0,0 0 3 16,0 0-5-16,0 0 0 0,0 0 0 0,0 0-3 15,0 0 5-15,0 0-1 0,0 0 1 16,0 0 5-16,3 1-5 0,4 1 4 0,-4 0-1 15,3 0 0-15,0-1 4 0,0 2-2 16,4-2 2-16,-1 2-3 0,2-2 1 0,0 2-3 16,0-1 0-16,2 0 2 0,3 1-2 0,-4-1 2 15,6 0 2-15,-2 1-3 0,0-2 4 0,4 1-3 16,-1 0-1-16,2-1 3 0,1 1-5 16,-1 0 2-16,2 0-2 0,0-1 0 0,-2 1 4 0,1 0 1 15,-2 0 0-15,2 0 0 0,-1-1-2 0,3 2-2 16,-2 0 0-16,-1-2 2 15,1-1-2-15,-1 2 2 0,0-2 3 0,0 0-5 0,3 0 3 16,-1 0-3-16,-2 0 2 0,1 0 4 0,0 0-5 16,2 0 2-16,-1 1-3 15,-1-1-1-15,0 0 4 0,5-1 1 0,-5-1 0 0,6 1 0 16,-3 0-3-16,4 0 0 0,1 0-2 0,1 2 3 16,2-2 0-16,4 1 1 0,-1 0 3 15,3 0-4-15,3 0 2 0,1 0-1 0,-1 1-2 0,1 0 3 16,4 0-3-16,-3 0 0 0,5 1 1 15,-4 0-2-15,5 0 4 0,-1-2-2 0,0 0 2 16,-4 1 0-16,4 2-4 0,0-3 1 0,-5 1-1 16,4-1 1-16,-5 0 2 0,4 1 1 0,-5 0 1 15,-1-1-4-15,2 2 0 0,-3-2-1 16,-1 0 0-16,2 1 6 0,-1-1-5 0,-1 0 1 16,-4 0 0-16,2 0-5 0,-2 0 5 0,1 0 2 15,-3 2-2-15,-1-2 3 0,3 2-5 16,-4-1-1-16,-1-1 3 0,0 1 4 0,-3-1 0 0,3 1-1 15,-1 2-1-15,3-3-4 0,-1 1 1 16,3 0 0-16,-2 0-2 0,-1 1 3 0,1-2 0 16,1 2 0-16,4-1 2 0,2-1-2 0,-4 0-1 15,4 1 0-15,0 0 3 0,-1-1-1 0,1 2-1 16,-2-1-1-16,2-1-1 0,-1 0 2 16,-2 1 0-16,2-1 2 0,-1 3-1 0,-2-1-2 15,3-1-1-15,1 2 0 0,-3-2-1 0,2 1 4 16,0-1 0-16,-4 3-1 0,5-2 1 15,-5 0-4-15,3 1 2 0,-4-1 1 0,-2 0 1 16,0 1 3-16,1-1-3 0,-1 0-3 0,0-2 1 16,3 2-2-16,-2-1 3 0,0-1 1 0,3 2 2 15,-2 1-4-15,1-1 0 0,-3-1 1 16,4 1-2-16,-3-2 2 0,-1 0 1 0,-1 0-3 0,-1 2 3 16,-5-2-5-16,3 0 3 0,-3 1 1 15,-2-1-1-15,3 1 4 0,-5-1-2 16,-1 1-3-16,1-1 4 0,-3 0-4 0,2 0 2 0,-3 0 2 15,2 2-1-15,-2-2-2 0,0 1 0 16,0-1 0-16,2 0 1 0,-3 0 2 0,2 0 2 16,1 0-4-16,-2 0 2 0,1 0-5 15,-3 0 0-15,3 0 3 0,-1 0-3 0,-1 0 5 16,-2 0 0-16,2 1-3 0,-3-1 1 16,-2 0-2-16,1 0 1 0,-2 0 3 0,0 0-1 0,0 0 1 0,-2 0-3 15,2 0-1-15,-2 0 1 0,4 0 1 16,-3 0 2-16,0 0 0 0,-1 0-6 0,0 0 3 15,1 0-2-15,0 0 2 0,-2 0 4 0,3 0-3 16,-2 0 2-16,1 0-2 0,0 0-1 16,1 0 1-16,-1 0-2 0,2 0 4 0,1 0-4 15,1 0 5-15,-1 0-1 0,2 1-3 0,-2-1 5 16,3 0-5-16,-1 0-1 0,0 0 4 0,0 0-3 16,-2 0-2-16,2 1 2 0,-2-1-1 0,-1 1 1 15,0-1 4-15,-1 0 0 0,-1 0-3 16,2 0 0-16,-2 0-2 0,-2 0-1 0,0 0 5 15,0 0-2-15,-1 0 2 0,2 0-1 0,-2 0-2 16,1 0 3-16,0 0-3 0,2 0 1 16,0 0 1-16,0 0-2 15,1 0-1-15,1 2 4 0,-2-2-4 0,2 0 2 0,2 1 2 16,-2-1-2-16,-2 1 2 0,2-1-4 0,-1 0-1 0,0 2-1 16,-1-2 4-16,1 0 0 0,1 0 5 15,-2 1-6-15,1 1 0 0,0-2-2 0,-1 0 1 16,2 0 7-16,-1 0-5 0,-1 0 2 15,2 0-3-15,-1 0-4 0,-2 0 4 0,1 0 3 16,-2 0 1-16,0 0 2 0,0 0-5 0,-1 0-1 16,1-2-3-16,2 1 0 0,1 1 6 0,-2 0-2 15,1-2 2-15,2 2-3 0,-1-1-2 16,1 0 2-16,1-1-5 0,1 1 4 16,1 1-3-16,1 0-6 15,-3 0 3-15,4 0-1 0,-1 0 1 0,-4 0 4 0,2 0 1 0,-3 0 5 0,0 0-4 16,0 0-1-16,-2-1 1 0,1 1-4 0,-1-1 6 15,-3 0 2-15,2 1 1 0,-2-1-2 0,-2-1-1 16,0 1-2-16,0 0 0 0,-1 0 5 16,1 0-2-16,-1 1 1 0,-1 0-2 0,1 0-4 15,-1 0 4-15,0 0 2 0,0-1-2 0,1 1 7 16,-1 0-7-16,0 0-1 0,0 0 0 0,0 0-5 16,0 0 6-16,0 0 0 0,0 0 3 15,0 0-1-15,0 0-4 0,0 0 2 0,0 0-4 16,0 0 5-16,0 0-2 0,0 0-1 15,0 0 1-15,0 0-5 0,0 0 1 0,0 0 4 0,0 0-1 16,0 0 7-16,0 0-7 0,0 0-5 16,0 0-1-16,0 0-11 0,0 1 8 15,0 1 5-15,0 0 4 0,0 2 4 16,0 1-4-16,0-1 0 0,0 0-1 0,0 1 2 16,0 0 2-16,0 1 0 0,0 1-1 15,0 0-1-15,0-1 0 0,0 1 1 0,2 1 1 0,-2 2 5 16,2-2-4-16,-1 2-3 0,1 0 0 0,-2 0-4 0,1-1 6 0,0 4 4 15,0-3 3-15,2 1 2 0,-3-2-7 16,1 3-1-16,-1-1-2 0,2 0-4 0,0 0 7 16,-2 0 0-16,0-1 0 0,0 2 2 0,1 0-3 15,0-1 1-15,0 0-2 0,1 1 5 16,-1-1-4-16,0 1-1 0,0 0-1 0,-1-2-6 16,0 1 7-16,0 1 1 0,0-1 3 0,0 1 3 15,0 0-6-15,0-1-1 0,0 0-1 16,0 3-1-16,0-3 6 0,2 0 2 0,-2 2-1 15,0-2 0-15,0 1-3 0,0 1 0 0,0-2 0 16,0 0 2-16,0 1-1 0,0-2-4 16,0 2 0-16,0-1-4 0,0-2 5 0,0 2 1 15,0-2 1-15,0 1 3 0,0-2-4 0,0 3-1 0,0-1-2 16,0 0 0-16,0 2 3 0,-2-1 0 16,1 0 3-16,-1-3-3 0,0 2-1 15,0 0 0-15,1-3 1 0,1 2 2 0,-2 0-2 16,4-1-1-16,-4 0-1 0,2 0-3 0,0 0 2 15,0 0 2-15,0-1 1 0,-1 0 3 0,1 0-6 16,0 0 0-16,0 0-1 0,0 0 1 0,-1 1 3 16,1 0 1-16,0 0 1 15,-1-1-4-15,1 0 0 0,0-1 0 0,0 0-1 0,0 1 2 0,0-1 2 16,1 0-1-16,-1 1 0 0,0-2-3 16,0 1 2-16,-1 1 1 0,1-1-1 15,0 2 2-15,0-1-1 0,0 0-2 0,0-2 0 16,0 2 0-16,0-1 2 0,0-1 1 0,0 0 1 15,0-1-3-15,0 0 1 0,0 0-1 0,0-1-2 16,0 1 6-16,0-1-5 0,0-1 1 0,0 1 0 16,0-3-3-16,0 3 3 0,0-1 0 15,0 0 1-15,0-2 1 0,0 1-1 0,0-1-2 16,0 0 0-16,0 0-1 0,0 0 4 0,0 0 3 16,0 0 2-16,0 0 2 0,0 0-1 15,0 0 0-15,0 0 0 0,0 0 5 0,0 0-1 16,0 0 0-16,0 0 2 0,0 0-6 0,0 0 1 0,0 0 2 15,0 0-2-15,0 0 2 0,0 0-4 16,0 0-4-16,0-1-3 0,0-1 0 16,0 0 0-16,0 1 0 0,0-1 1 0,0 1-2 0,0-2-5 15,0 2-12-15,0-1-20 0,0 1-29 16,0-2-51-16,-5 0-113 0,2 0-549 16,1 0-963-16</inkml:trace>
  <inkml:trace contextRef="#ctx0" brushRef="#br0" timeOffset="187546.0352">11291 9640 0 0,'0'0'0'16,"0"0"0"-16,0 0 302 0,0 0 218 0,0 0-62 0,0 0-85 0,0 0-62 0,0 0-49 15,0 0-45-15,0 0-33 0,0 0-28 0,0 0-23 16,0 0-17-16,0 0-18 0,34-58-12 0,-34 56-12 15,2 2-8-15,-2-1-10 0,0 1-10 0,0 0-16 16,0 0-12-16,0 0-10 0,-2 1-7 0,-2 4 2 16,-4 2 1-16,-2 1 1 0,-2 3 5 15,-5 3-2-15,3 1 1 0,-5 1-2 0,-1 3-2 16,-2 3 6-16,-4 3 3 0,-2 1 2 16,-1 4-3-16,-2-1-2 0,-3 2 1 15,0 1-2-15,-3 0 6 0,2 1-3 16,-2-1-4-16,5 0 2 0,0-1 0 0,3 0-2 15,0-2 3-15,3 0-3 0,2-4 0 0,4-1-1 0,-1-2-3 0,3 1 0 16,1-1-1-16,2-2 1 0,1-1 0 0,1-3 0 16,2 0-2-16,4-2 0 0,0-3-1 15,0 0-2-15,3-3 0 0,-1-1-2 0,1-3 3 0,3 0 1 16,0-3-2-16,0 0 6 0,1-1-4 16,0 0 3-16,0 0 3 0,0 0 1 0,0 0 1 15,0 0-1-15,0 0-5 0,0-4-22 0,0-1-24 16,0-4-36-16,-1-4-57 0,-2-3-92 15,2 3-400-15,-1 4-1082 0</inkml:trace>
  <inkml:trace contextRef="#ctx0" brushRef="#br0" timeOffset="187955.713">10294 9629 1604 0,'0'0'822'0,"0"0"-576"0,0 0-32 0,0 0-54 0,0 0-32 15,0 0-18-15,0 0-17 0,0 0-17 16,0 0-26-16,0 0-16 0,0 0-18 16,0 0-10-16,0 0 3 0,-60-17-2 0,41 31 2 15,-5 2 3-15,0 3-3 0,-3 1 3 0,0 5 1 16,-3 1 3-16,-1 2 5 0,-1 1-4 0,1 0-3 15,-2 1-4-15,0 0-3 0,3-1 2 16,2 0 1-16,0-1 2 16,1 1-5-16,1-1 1 0,1 0-2 0,0-2-2 15,4-1 1-15,4 0-4 0,-1-3 0 0,3-1-1 16,0 0-2-16,4-3 7 0,0-1-3 0,1-2 1 0,2-4-1 16,2-3-6-16,2 0 6 0,1-1-3 0,-3-2 3 15,4-2 1-15,2-1-2 0,-1 0 3 0,0-1 0 16,1-1-1-16,0 0-3 0,0 0-3 15,0 0-6-15,0 0-11 0,-1 0-15 0,1-3-26 0,-1 0-40 16,-3-4-47-16,3-3-95 0,-1 3-340 16,1 1-980-16</inkml:trace>
  <inkml:trace contextRef="#ctx0" brushRef="#br0" timeOffset="188359.2541">9203 9625 1442 0,'0'0'472'0,"0"0"-146"16,0 0-23-16,0 0-79 0,0 0-45 0,0 0-34 16,0 0-31-16,0 0-27 0,0 0-34 0,0 0-19 15,0 0-19-15,0 0-7 0,0 0 0 16,0 0 4-16,-52-3 2 0,42 20 3 0,-5 1 6 15,-1 3-3-15,2 1 4 0,-3 2-2 0,-2 1-5 16,0 2 5-16,-1-1-6 0,-3 1 0 0,3-1 0 16,-3 1-9-16,1-1 1 0,-3 2 0 0,4-3-4 15,0 0 4-15,0 0 0 0,2-1 0 16,-1-2-5-16,4-1 2 0,0-2-4 0,2-2-1 16,0-2 5-16,3-2-3 0,0 0 2 0,1-3 1 15,0-2-3-15,1 0 2 16,4-2-2-16,-2 1-2 0,3-1 5 0,-1 0-7 0,1-1 3 15,-2-1-2-15,3 0-4 0,-3 0 2 0,4-2-7 16,-1-1-4-16,-2 1-8 0,3-2-16 0,-1 0-18 16,-5-2-26-16,1-4-34 0,2-1-46 15,-2-2-72-15,-3-2-236 0,7 3-607 16,-3 3-350-16</inkml:trace>
  <inkml:trace contextRef="#ctx0" brushRef="#br0" timeOffset="188770.0259">8297 9597 1228 0,'0'0'514'0,"0"0"-68"0,0 0-103 15,0 0-78-15,0 0-68 0,0 0-45 0,0 0-41 16,0 0-33-16,0 0-37 0,0 0-18 15,0 0-14-15,0 0-8 0,0 0 7 0,-31-21 0 16,27 35 6-16,-3 4 9 0,-1 2-3 0,-3 0 6 16,1 4-2-16,-1 4-3 0,-2 0 1 15,-2 4-4-15,1 1-1 0,-4 0-4 0,-1 3-1 16,4-1-3-16,-4 1-3 16,0 2 4-16,0-3-8 0,1-2 4 0,4-2-1 15,-3-2-5-15,5-3 8 0,-3-2-3 16,1-4 3-16,3-2 0 0,0-1-3 0,1-1-2 15,2-3-2-15,1-2 1 0,0 0 0 16,0-4 2-16,4 0 0 0,0 0-1 0,-2-2-3 0,4 0 0 0,-2-2-1 0,2 0 3 16,1-2 1-16,0-1 0 0,0 0-1 15,0 0-3-15,0 0 1 0,0 0-1 0,0 0 1 16,0 0-2-16,0 0-4 0,0-3-14 0,-4-1-23 16,3-3-24-16,0-3-37 0,0-1-37 15,0-1-98-15,0 1-343 16,0 4-998-16</inkml:trace>
  <inkml:trace contextRef="#ctx0" brushRef="#br0" timeOffset="189225.1541">7280 9594 136 0,'0'0'697'0,"0"0"-102"15,0 0-161-15,0 0-95 0,0 0-82 0,0 0-55 0,0 0-50 16,0 0-37-16,0 0-36 0,0 0-31 0,-121-38-20 16,117 42-7-16,-2 4 1 15,-2 4 7-15,3 3 4 0,-4 1 1 0,0 4 1 0,1 0-5 16,1 1 0-16,-2 4 2 0,0 2 1 15,1-1-2-15,-2 3-6 0,0-2-6 0,1-1-5 16,-3 0-3-16,1 1 4 0,-2-2-1 0,-1 2-1 16,1-1 0-16,-3 0-5 0,4-2 2 15,1-1-1-15,-1-2-2 0,1-2 3 0,-4-1-2 16,4-1-2-16,-1-3 0 0,1 0-1 0,2-3 2 16,3-3-2-16,1-1 1 0,-3-1-3 15,6-1-3-15,-1-1 5 0,-2-2-3 16,4 0 2-16,0 0 6 0,0-1-7 0,1-1 1 0,-1 2-3 15,1-2 1-15,-1 0 4 0,1 0-4 0,0 0 3 16,-2 0-6-16,2 0-3 0,-2-4-5 0,0 0-12 16,-2-2-16-16,-2-2-17 0,3-1-19 15,-4 1-27-15,2-4-35 0,-2 0-53 0,-2-3-121 16,6 3-284-16,-2 3-589 0</inkml:trace>
  <inkml:trace contextRef="#ctx0" brushRef="#br0" timeOffset="189901.6353">6344 9529 0 0,'0'0'0'16,"0"0"0"-16,0 0 0 0,0 0 0 0,0 0 0 16,0 0 0-16,0 0 0 0,0 0 132 0,0 0 140 15,0 0 47-15,0 0 19 0,0 0-20 16,0 0-34-16,0 0-33 0,40-74-40 0,-40 72-36 16,0 0-33-16,-2 1-30 0,1 0-18 0,-3-2-16 15,3 2-14-15,-3 0-13 0,-1 1-15 16,0 0-11-16,-1 0-10 0,3 0-4 0,-4 3 0 15,-2 3-2-15,-1 1 2 0,-1 1 0 0,1 3-1 16,-2-1 5-16,-1 1-1 0,0 3 6 0,0 1-1 16,0 4 1-16,-5 1 6 0,1 4-1 15,1-1 6-15,-2 2-3 0,0 2-2 16,1 0-4-16,2 1-5 0,-3 1 1 0,5 2-4 16,-2-3-1-16,1 0 5 0,1-2-4 0,0-1 2 15,3-3-4-15,-1 0-3 0,4-1 0 0,-1-1-4 16,0-4 5-16,3 2-4 0,-1-2-2 0,2-2 0 15,-1-1-3-15,2-1 0 0,1-1 4 16,-3-2 2-16,3-2 0 0,1 2-2 0,-2-2-3 0,-1 1-2 16,2-1 0-16,1 1 2 0,0-1-2 0,-2-1 6 15,0-1-3-15,1 0 0 0,1 0 3 16,-1-2-3-16,-1-1 4 0,0 2-1 0,2-3-3 16,0 1 1-16,1 0-2 0,0-2 1 15,0 1 1-15,0-1 0 0,0 0 2 0,-1 0-3 0,1 0-3 16,0 0 0-16,-4 1-4 0,3 0 6 15,-2 0 4-15,2 0-1 0,0-1 2 0,0 2-4 16,1-2 0-16,-1 0-3 0,1 1 2 16,0-1 2-16,0 0 0 0,0 0 2 0,0 0-3 0,0 0 0 15,0 0-1-15,0 0 1 0,0 0 1 16,0 0-5-16,0 0-4 0,0 0-10 0,0 0-11 0,0 0-14 16,0 0-26-16,0 0-47 0,1 0-31 15,0 0-52-15,1 3-125 0,4-1-589 16,-3 0-684-16</inkml:trace>
  <inkml:trace contextRef="#ctx0" brushRef="#br0" timeOffset="194168.4472">8960 8633 1407 0,'0'0'440'0,"0"0"-60"0,0 0-73 0,0 0-66 16,0 0-42-16,0 0-39 0,0 0-28 16,0 0-29-16,0 0-15 0,0 0-18 0,0 0-20 15,0 0-11-15,16-54-16 0,-16 54-11 0,0 0-4 16,0 1-4-16,0 4 0 0,0 5-1 15,0 3 1-15,-1 4 5 0,0 2 1 0,-5 4 5 0,3 3 2 16,-3 1-5-16,3 2 0 0,-4 2-4 16,3 0-3-16,0 0 2 0,0-2-2 15,4 0 3-15,0-3-3 0,0-1-3 0,0 0-1 16,0-4-1-16,0-1 5 0,0-1-2 0,0-2 3 16,0-1-3-16,0-3-4 0,0-2 3 0,0-3 0 15,0-1 1-15,0-1 4 0,0-3-3 0,0 1-2 16,0-3 2-16,0-1 4 0,0 0 6 0,0 0 8 15,0 0 7-15,0-1-7 0,-2-5-6 0,-4-3-5 16,1-5-9-16,-4-3 4 0,1-4-2 0,-2-2-2 16,2-2 1-16,2-3-5 0,0-3 2 15,4-3 1-15,1-4-1 16,1-2 3-16,1 0-3 0,4-1 0 0,4 2-2 0,1 1-1 16,5 1 1-16,5 1 0 0,1 4 3 15,3-1-5-15,4 4 1 0,5-2 0 0,3 2-5 0,0 1 8 16,4 3 0-16,0 3-2 0,2 1 2 0,-3 5-5 15,-3 2 3-15,-4 3-1 16,-2 4 0-16,-5 2 3 0,0 4-3 0,-8 1-3 0,-1 4-1 0,-5 7-1 16,0 1 1-16,-4 4 3 0,-4 0 2 15,-2 4-2-15,-1 2 0 0,-1 3 1 0,-9 2 0 0,-7 2 6 16,-2 1-2-16,-6 1 1 0,1 1 1 16,-4-3-6-16,-1 1 2 0,5-4 1 0,1-4-1 15,-1-4 9-15,3-1-5 0,1-2-2 16,7-4 0-16,0-1-6 0,4-3 5 0,3-4 3 15,5-2-2-15,1-1 7 0,0 0-8 16,0 0-1-16,1 0-2 0,6-1-3 0,5-5 10 0,5 0-1 16,6 0 1-16,1-2-4 0,6 0-1 0,3 0-2 15,0 1 0-15,1 3 4 0,-2-2-1 16,3 6-1-16,-6 0 1 0,-1 0-3 0,-1 0-1 16,-4 0 6-16,-4 6 0 0,0 1 4 0,-3 3-5 15,0 2-3-15,-5 2-3 16,2 5-1-16,-6-1 4 0,0 4 2 0,-4 1 2 0,-3 3 1 15,0-1-5-15,-3 0 0 0,-7 2 1 16,-6-2 2-16,1 0 2 0,-6 1-2 0,-4-3-1 16,2-2-4-16,-5-1 4 0,-3-4 3 0,0-2 0 0,-1-1 5 15,0-2-5-15,-4-1-1 0,8-2-2 16,-5-3-3-16,9-2 8 0,-2 1 0 0,3-2 4 16,3-1 1-16,5-1-5 0,-2 0 0 0,4 0-1 15,1 0 3-15,-1-1 0 0,3-1-1 16,1-2 0-16,2 2-3 0,1 0 4 0,0-1 2 15,2-1 3-15,0 1 7 0,-2 1-7 0,5-2-2 16,-2 2-3-16,-1-2-10 0,2 2 10 0,0-2 1 16,0 3-1-16,-2-2 6 0,3 3-10 15,0-1 0-15,1-1-2 0,0 2-4 0,-1-1 6 16,1 1-1-16,0 0 1 0,0 0-3 0,0 0 0 16,0 0 0-16,0 0 0 0,0 0 0 0,0 0 0 15,0 0 0-15,0-1 0 0,0 1-3 0,0 0-6 16,0-1-14-16,0 1-26 0,0 0-30 15,1 1-72-15,1 4-152 0,2-3-900 0,-2 0-633 16</inkml:trace>
  <inkml:trace contextRef="#ctx0" brushRef="#br0" timeOffset="209006.1036">5736 9267 0 0,'0'0'0'0,"0"0"0"0,0 0 0 0,0 0 326 16,0 0 50-16,0 0-25 0,0 0-37 0,0 0-30 16,0 0-29-16,0 0-30 0,0 0-35 15,0 0-33-15,1-20-27 0,-1 20-20 0,0 0-15 16,0 0-8-16,0-1-11 0,0 1-9 0,0 0-6 16,0-1-10-16,0 1-4 0,0-1-6 0,0 0-3 15,0 0 0-15,0 1-2 0,0-2-3 0,0 2-3 16,-1 0-8-16,1 0 0 0,0-1 1 15,-1-1-1-15,0 1 4 0,-1-2-4 0,1 1-2 16,-1-2-1-16,2 2-4 0,-1-1 1 0,1 0-1 16,-1 0-1-16,1 1-3 0,-1-2-1 0,1 1-3 15,-1 0-2-15,1-1 6 0,0 1-6 16,0-1 0-16,0 1-1 0,0 1-7 0,0-3 6 16,0 0 2-16,0-1-1 0,0 1 3 0,0-1-4 15,0 2-2-15,0 0 0 0,0 1-4 16,0-1 6-16,0 2 0 0,0 0 3 0,0 0 0 15,0 1-4-15,0 0-1 0,0 0-2 0,0 0 1 16,0 1 4-16,0 0-3 0,0 0 2 0,0 0-4 16,0 0 0-16,0-1 1 0,0 1 1 15,0 0 5-15,0-2-2 0,0 2-5 0,0-1 0 16,0 0-8-16,0 0 9 0,0-2 2 0,0 2 1 16,0 1 2-16,0-1-5 0,0 1-1 0,0-1-1 15,0 1 2-15,0 0 0 0,0 0 2 0,0 0 0 16,0 0-4-16,0 0 1 0,0 0 2 15,0 0-1-15,0 0 5 0,0 0-4 0,0 0-2 16,0 0-2-16,0 0-4 0,0 0 6 0,0 0 0 16,0-2 0-16,0 1-2 0,0-2-9 15,0 1-6-15,0 0-8 0,-2-1-4 16,2 0-12-16,0 0-19 0,-1-2-19 16,1 0-31-16,0 0-49 0,0-3-86 0,0 0-144 15,0 1-380-15,0 2-743 0</inkml:trace>
  <inkml:trace contextRef="#ctx0" brushRef="#br0" timeOffset="209476.0638">5760 8650 412 0,'0'0'832'15,"0"0"-436"-15,0 0-78 0,0 0-51 0,0 0-30 16,0 0-30-16,0 0-47 0,0 0-38 16,0 0-28-16,0 0-21 0,0 0-9 0,0 0-8 15,0 0-4-15,0 0-4 0,-4-75-5 0,4 71-4 16,0-2-5-16,0 1-4 0,0-2-4 0,0 0-4 16,1-1-1-16,-1 0-4 0,1 0 2 0,0-1-3 15,0 0-4-15,1 2-1 0,-1-2-5 16,-1 0 2-16,2 0 2 0,-1 2-2 0,0-3 5 15,-2 1-4-15,2 1-1 0,-1-1-1 16,0 2-6-16,0-3 7 0,1 3-2 0,-1-1 1 16,0 0 0-16,0-1-3 0,0 2 1 0,0 0 0 15,0 0 2-15,0 2 2 0,0-1-3 0,0 0-1 16,0-1-5-16,0-1 1 0,0 0 2 0,0 0-2 16,0 1 5-16,0 0-4 0,0 2-3 0,0 0-1 15,0 1-2-15,0-1 4 0,0 1 1 16,0 1-1-16,-1-1 2 0,1 1-3 15,0-2-3-15,0 2-4 0,-1-1-8 0,0 2-10 16,1 0-13-16,-2-1-13 16,1 2-17-16,-1-2-15 0,1 0-17 0,0-1-34 0,0 1-60 15,1-2-128-15,0 1-267 0,-1 0-448 0,1 2-57 0</inkml:trace>
  <inkml:trace contextRef="#ctx0" brushRef="#br0" timeOffset="209910.3918">5829 7856 0 0,'0'0'526'15,"0"0"-69"-15,0 0-108 0,0 0-50 0,0 0-41 16,0 0-42-16,0 0-37 0,0 0-27 15,0 0-28-15,0 0-15 0,0 0-5 0,0 0-5 16,0 0-7-16,0 0-12 0,-1-116-13 0,1 109-10 0,0 1-10 16,0-1-7-16,0 0-6 0,-1 0-6 15,1 2-3-15,-1-1-8 0,1-1 1 16,0 0-1-16,0 0-2 0,0 0-1 16,0-1-4-16,0 0-2 0,0 1-1 0,0-1-2 15,-2 1 2-15,2-1-1 0,0 0-2 0,0 1 2 16,0-2-4-16,0 1 1 0,0 1-1 0,0-1 0 15,0 1 1 1,2-1 0-16,-2 2 0 0,0 0-2 0,0 2 1 0,0-1 1 0,0 0-2 0,0 2 5 16,-2 0-5-16,1 0 1 0,-1 0-2 15,0 1-4-15,1-1 3 0,0 1 1 0,-2-1-2 16,0 1-3-16,0 0-10 0,1-2-9 16,-2 2-12-16,0-2-8 0,2 1-6 0,-4 0-19 0,3-2-23 15,-1 1-46-15,0-1-70 0,3 0-121 0,-1 0-288 16,-1 0-374-16,2 1 106 0</inkml:trace>
  <inkml:trace contextRef="#ctx0" brushRef="#br0" timeOffset="210275.6595">5746 7279 0 0,'0'0'0'0,"0"0"485"0,0 0-42 0,0 0-106 0,0 0-57 15,0 0-38-15,0 0-45 0,0 0-25 0,0 0-28 16,0 0-25-16,0 0-19 0,0 0-15 0,0 0-11 16,-5-113-6-16,5 104-5 0,0-1-6 0,1 2-4 15,2 0-7-15,-3 1-4 0,0 0 1 0,0 1-1 16,0 1-4-16,0 0-4 0,0 1-5 16,0 2-5-16,0 0-3 0,0 0-5 0,0 1-1 15,-3 0-4-15,2 1 0 0,1-1-4 0,-2 1-3 16,1 0 1-16,0 0-2 0,0 0-1 0,0 0-1 15,0 0-1-15,-2 0 2 0,0 0 1 16,2-2 0-16,-1 2 1 0,-1 0-4 0,0 0 1 16,1 0-2-16,1 0 0 0,-4 0 2 0,1 0-2 15,2 0-1-15,-2 0-5 0,-1 3-8 0,3-1-21 16,-4 0-26-16,3 1-34 0,-4 0-47 16,4 0-42-16,-1 1-70 0,-1 0-138 0,3-2-364 15,0 0-616-15</inkml:trace>
  <inkml:trace contextRef="#ctx0" brushRef="#br0" timeOffset="210628.4071">5656 7059 0 0,'0'0'332'0,"0"0"174"0,0 0-80 15,0 0-72-15,0 0-51 0,0 0-71 0,0 0-48 16,0 0-37-16,0 0-23 0,0 0-20 0,0 0-21 16,0 0-17-16,0 0-17 0,0 0-9 0,4-23-6 15,-7 26-1-15,0 1 3 0,-6 3-2 0,1 0 4 16,-1 2 0-16,-3 2-5 0,1 0 2 0,-1 2-5 16,-4 0-3-16,3 4-5 0,-5-1-3 15,4 1-6-15,-4-1-2 0,4 0 0 0,-1 0-4 16,3-2-3-16,-1-1 0 0,3 0-6 15,1-3 6-15,-1-2-1 0,3 0 1 0,4-1 3 16,-2-2-6-16,1 0-1 0,3 0-1 0,0-3-7 16,-1 0-6-16,2 1-15 0,0-1-24 15,0-1-30-15,0-1-38 16,0 0-37-16,3 0-65 16,2 0-146-16,0-1-441 0,-3-1-717 0</inkml:trace>
  <inkml:trace contextRef="#ctx0" brushRef="#br0" timeOffset="210930.0714">5722 7067 950 0,'0'0'526'0,"0"0"-134"0,0 0-114 0,0 0-81 16,0 0-53-16,0 0-39 0,0 0-16 16,0 0 0-16,0 0-9 0,0 0-12 0,0 0-10 15,0 0-8-15,0 0-9 0,0 0-2 0,78 53-7 16,-62-45-3-16,-4 2-4 0,3-2-4 0,0 0-2 15,2-1 0-15,-2 2-2 0,4-4 2 0,-3 3-6 16,1-5-2-16,2 2-2 0,-5-1-6 0,2-2 6 16,-4 3-3-16,-2-4 1 0,0 2 3 0,-2-1-7 15,-3-1 2-15,0 1 0 0,-4-1-4 16,3 0 3-16,-1 0-2 16,-1 0-1-16,-2-1 0 0,3 0 1 15,-2 2 0-15,2-2-2 0,-1 0 0 0,-1 1-6 0,0-1-7 0,0 0-9 16,1 0-21-16,2 0-24 0,-2 0-44 15,0 0-75-15,2 0-173 0,-1 0-659 16,0-1-538-16</inkml:trace>
  <inkml:trace contextRef="#ctx0" brushRef="#br0" timeOffset="212828.3752">9333 15271 338 0,'0'0'461'0,"0"0"-188"0,0 0-108 0,0 0-19 0,0 0 11 0,0 0 16 0,0 0-17 0,0 0-15 0,-9-16-23 0,9 11-20 0,0 2-4 0,0-3-10 16,0 1 1-16,0 0 3 0,0-1-3 0,0 1 0 0,0 0-8 15,0-1-6-15,0 1-7 0,0-2-5 0,0 1-8 16,0 1-5-16,0-1-7 0,0 0-5 16,0 0-5-16,0-1-2 0,1 1-7 0,-1-1 1 15,2-3-5-15,0 3-5 0,-2-3 6 16,1 2-9-16,0-1 3 0,0 0-1 0,0 0-8 15,0-2 7-15,-1 2-3 0,0-3 3 0,0 1 8 16,0 0-5-16,0-1 2 16,0 1-4-16,1 2-1 0,-1 2-2 15,0 1-1-15,0-1 2 0,0 2-6 16,0 0 3-16,0 1-2 0,0 1-1 0,0 1 6 16,0 0-6-16,0 1 1 0,0 0 3 0,0-1-8 0,0 2 7 15,0-1-3-15,0 1-1 0,0-2 5 16,0 2-6-16,0 0 3 0,-1-1-3 15,1 1 1-15,0-1-8 0,-1-1-8 0,0 1-3 16,0 0-14-16,0-1-4 0,-4-1-16 0,4 1-27 0,-2-1-33 16,-3-2-57-16,3 0-107 0,0-1-189 0,-1-1-524 0,2 3-275 15</inkml:trace>
  <inkml:trace contextRef="#ctx0" brushRef="#br0" timeOffset="213231.1267">9241 13998 692 0,'0'0'230'0,"0"0"-17"0,0 0-26 0,0 0-26 0,0 0 15 15,0 0 1-15,0 0-17 0,9-118-20 16,-7 104-19-16,3 0-15 0,-1 1-12 0,-2-2-6 16,0 1-12-16,2 1-6 0,-1 1-10 0,-2-1-10 15,2 2-5-15,1-2-7 0,-3 4 0 16,0-1-3-16,0 2-5 0,-1-2-2 0,1 2-6 16,-1 0-3-16,0 0-1 15,0 1-3-15,0 0 0 0,0-1-5 0,0 1-1 16,0 0-4-16,0 1-1 0,0 0-1 0,0-1-3 0,0 1 2 15,0 0-1-15,0 1-1 0,0 0 1 0,-1 0-2 16,1 0-1-16,0-1-2 0,0 0-10 16,0 0-8-16,0 0-13 0,0-1-14 15,0-2-16-15,0 2-19 0,0-1-27 0,4-2-28 0,-1 1-50 16,-1-1-76-16,-1 1-124 0,1 3-324 0,0 2-274 16</inkml:trace>
  <inkml:trace contextRef="#ctx0" brushRef="#br0" timeOffset="213651.8715">9354 12760 0 0,'0'0'76'0,"0"0"150"16,0 0 57-16,0 0-28 0,0 0 27 15,0 0-18-15,-9-128-36 0,9 112-21 0,0 0-29 16,0 1-25-16,0-1-29 0,0 0-21 0,5 0-11 16,-3 0-7-16,0-1-1 0,-2 0-7 15,2 1-8-15,-2 2-7 0,2-2-9 0,-2 2-7 16,2 1-11-16,-1-1-5 0,-1-1-5 0,1 2-7 15,0 1 0-15,0 0-4 0,-1 1 1 0,1 1-1 16,0-1-5-16,-1 0 0 0,0 0-6 0,0 1-1 16,0-3 1-16,0 3-2 0,2-1 2 15,-2 0-2 1,0 0-1-16,0-1-1 0,0 0-5 0,0 1-2 0,0 0-8 16,2-1-7-16,-2 2-11 0,2 0-16 0,0 0-15 0,-1 0-23 15,6 2-33-15,-4 0-43 0,2 1-70 0,-1-1-95 16,-2 3-184-16,2 1-295 0,-3 2 121 0</inkml:trace>
  <inkml:trace contextRef="#ctx0" brushRef="#br0" timeOffset="214024.0902">9423 11501 0 0,'0'0'0'0,"0"0"0"15,0 0 0-15,0 0 257 0,0 0-21 0,0 0 26 0,0 0-32 16,0 0-26-16,0 0 39 0,-18-120-7 0,18 107-28 16,0-2-28-16,0-1-36 0,0 2-21 15,0-1-13-15,0 0-14 0,0 0-16 0,0 1-14 16,0 0-10-16,-1 1-10 0,1 1 2 0,0 1 1 15,0-1-5-15,0 1-9 0,0 0-8 16,0 2-10-16,0-2-5 0,-1 2 3 0,1-1-4 16,0-2 0-16,0 2-2 0,0-1-4 0,-1 1 0 15,1 3-1-15,0-3 1 0,0 2-2 16,0-1-2-16,0 2-1 0,0-1-4 16,0 3 2-16,0 1-1 0,0 0-5 15,0 1-14-15,0 0-31 0,0 1-48 0,1 0-77 16,0 0-137-16,0 1-332 0,2-1-839 0</inkml:trace>
  <inkml:trace contextRef="#ctx0" brushRef="#br0" timeOffset="214877.9194">9401 9874 0 0,'0'0'0'0,"0"0"162"16,0 0 204-16,0 0-13 0,0 0-37 0,0 0-38 15,0 0-42-15,0 0-33 0,0 0-23 0,0 0-16 16,0 0-19-16,0 0-12 0,28-82-21 16,-25 72-22-16,-2-2-10 0,0-1-14 0,0 0-12 15,-1 1-9-15,0-1-9 0,0 0-7 0,0 1 1 16,1 0-1-16,-1 2-2 0,0 0-1 0,0-1-7 15,0 0 0-15,0 0-7 0,-1 2 0 0,-1-1 0 16,0 1-5-16,-3 1 1 0,3-2-4 16,-1 3-3-16,-1-1 1 0,2 1 1 0,1 2 0 15,-1-1 1-15,1 3-4 0,-5 0-3 0,5-1-5 16,0 4-11-16,-1-2-20 0,-1-1-51 0,1 1-107 16,1 1-278-16,1 0-689 15,0-1-107-15</inkml:trace>
  <inkml:trace contextRef="#ctx0" brushRef="#br0" timeOffset="215746.3523">9419 7870 0 0,'0'0'0'0,"0"0"0"0,0 0 0 16,0 0 0-16,0 0 255 0,0 0 51 0,0 0-16 15,0 0-3-15,0 0-7 0,0 0-20 0,0 0-22 16,0 0-32-16,0 0-30 0,0 0-24 0,-6-34-18 15,7 31-22-15,0-2-16 0,1-2-12 16,0 0-11-16,1 0-5 0,-1-1-8 0,-1-1-8 16,3 1-5-16,-1-2-5 0,-1 1-6 15,-1-2 0-15,4 2-8 0,-2-1-3 0,-1 1-4 16,-1 0-6-16,0-2 0 0,3 2-1 0,-2-3-3 16,0 1 1-16,-1 0-3 0,0 2-1 15,1-2-1-15,0 2 2 0,-1 1-2 0,-1-1 1 16,1 0 0-16,-1-1-7 0,0 0 3 15,0 1 0-15,0 1-2 0,0 0 5 0,-2 3-2 0,-2 1-2 16,3 1 0-16,0 0-5 16,0 2 2-16,0 0 0 0,0 0-1 0,0 1 2 15,-3 0-5-15,3 0-8 0,-1 0-9 0,-2 0-16 16,-1-2-18-16,1 2-18 0,-2 0-21 0,0 0-30 16,1 0-29-16,-1 0-55 0,1 0-142 0,2 0-344 0,-1 0-636 15</inkml:trace>
  <inkml:trace contextRef="#ctx0" brushRef="#br0" timeOffset="216271.9793">9476 6931 0 0,'0'0'0'0,"0"0"0"16,0 0 0-16,0 0 383 0,0 0-20 0,0 0-68 0,0 0-55 15,0 0-41-15,0 0-25 0,0 0-19 0,0 0-18 16,0 0-22-16,0 0-11 0,0 0-8 16,-21-75-8-16,20 69-5 0,0-1-10 0,0 0-4 15,1 0-3-15,-1-1-1 0,-3 0-2 0,3 1-3 16,1-2 3-16,-1 0-9 0,0-2-5 0,1-1-4 16,0 0-15-16,0 0-4 0,0 2-2 15,0 1-5-15,0 1 6 0,0 1 3 0,-1 0-5 16,1 2-3-16,0-1-7 0,-1 0-5 0,1-1-3 15,0 1 0-15,0-1-1 16,0 0 2-16,0 0-1 0,0 1-2 0,0 1 1 0,0 1-1 0,0-1-1 16,0 3 7-16,0 0-4 0,0 1 0 15,0 1 0-15,0 0-7 0,0 0 2 16,0 0-2-16,0 0-4 0,0 0-1 0,0 0-5 16,0 1 1-16,-2 4 2 0,-2 1-11 0,3 0-22 15,-1 1-23-15,0 1-86 0,0 2-118 0,0-4-357 16,2 0-988-16</inkml:trace>
  <inkml:trace contextRef="#ctx0" brushRef="#br0" timeOffset="218590.0706">5752 6890 0 0,'0'0'0'0,"0"0"0"0,0 0 0 0,0 0 0 15,0 0 0-15,0 0 0 0,0 0 0 0,0 0 261 0,0 0 33 16,0 0-50-16,0 0-38 0,0 0-20 16,-35-22-9-16,33 21-6 0,-1-1-8 0,0 1-16 15,2 0-25-15,0 1-25 0,0 0-19 0,0 0-18 16,-2 0-16-16,0 0-11 0,1 0-8 16,0 0-2-16,-4 0 0 0,3 1 2 0,1-1 1 15,-4 1-1-15,3 2-3 0,-1-1-3 0,0 0-5 16,2 1-2-16,-3-1-3 0,2-1-2 15,2 2 1-15,0-2-3 0,1-1 1 0,-1 1 0 16,1 0-1-16,0 0-1 0,0 0-1 0,0 1 1 16,0-2 2-16,0 1 0 0,0-1 1 0,0 0-1 15,0 0 3-15,0 0 5 0,0 1 8 0,1-1 7 16,2 1 7-16,1 0 2 0,1 0 3 0,2 1 0 16,-1-1 0-16,3 1-2 0,1-2-2 15,6 0-4-15,-3 0-2 0,4 0-4 0,-2 0-2 16,3 0 0-16,1 0-3 0,2-1-3 15,0-1-1-15,-1 0-7 0,3 2-1 0,0-1-2 16,2 0-3-16,-4 0 2 0,4 0-1 16,0 1 1-16,-2-1 1 0,2 1-1 0,0 0 0 15,2-2-1-15,0 1-2 0,0 1 0 0,2 0-1 16,-4 0 1-16,1 0-4 0,1 1 2 16,-2-1 0-16,2 0 0 0,-2 0 3 0,3-1-3 0,0 1 0 15,-4-1-2-15,5 2 0 0,-2-2 1 16,-1 0 0-16,1 1 1 0,-3-1 0 0,4 1-1 15,-3-1 0-15,3 1 0 16,2-3 0-16,-1 2 1 0,3 0 0 16,1 0 0-16,3-2 0 0,-4 3 2 0,6-2 0 0,-3 0-2 0,2 1 1 15,0-1-2-15,-1 2-1 0,2-1 0 0,0 1-1 0,1-1 1 16,2 1 1-16,-3 0 1 0,2-2 2 16,-1 2-4-16,0-1 1 0,-1 0 0 15,-2 1 0-15,3-1 0 0,1 0 1 0,-2 1 0 16,-3-1-4-16,3 2 2 0,-3-2 1 0,3 1 0 15,-1-2 1-15,-3 1-1 0,3 2 0 0,-3-1 0 16,-1-1-2-16,5 0 3 0,-5 0 0 0,4 1 0 16,-4-2 3-16,-2 0-4 0,0 2 0 15,-2-1 0-15,1 0-2 0,-6 2 3 0,2-2-1 16,-3 1 0-16,2-1 1 0,-2 1-2 0,-3 0 1 16,0 0-1-16,1 0 1 0,-4 0 3 0,-2 1-1 15,4-2 0-15,-2 1-2 0,-3-1 1 16,3-1 0-16,-4 1 1 0,4-1 4 0,-4 2-5 15,0-2 0-15,2 1-2 0,-1-1-6 0,2-1 7 0,-1 3 0 16,2-2 2-16,-1-1 0 0,1 1-2 16,1 0 0-16,-3-2-2 0,3 1 4 15,0 0-3-15,-3 1 1 0,5 1 0 0,-2 0-4 16,1 0 4-16,0 1-1 0,0-3 1 16,-3 2 6-16,2-2-6 0,0 2-1 15,-4-1-1-15,4 1-4 0,-3-1 5 0,2 0 0 16,-2 1 2-16,0 0 0 0,-3 1-3 0,6-1 2 15,-6-1-2-15,5 1 0 0,-5 0 2 0,6 0-1 0,-4 1 0 16,5-1-1-16,-3 0 1 0,1-1 0 0,0 2 1 16,1-1 4-16,-3 2-5 0,3-2-1 0,0 1 0 0,-4 0-4 15,4 0 6-15,-1 0-2 16,-3 0 2-16,-2 0 3 0,2 0-4 0,-1-1-1 16,-1 1-1-16,0 0 1 0,-1 0 2 0,2 0 0 15,-1 0-1-15,-1-1-1 0,0 1 0 0,-1 0 2 16,0-1 0-16,1 1 1 0,-1 0 0 15,0 0-2-15,0 0-1 0,-1 0-4 16,0-2 5-16,-3 2 0 0,4 0 1 0,-1-1 4 0,1 0-5 16,1 1 0-16,-2-1 0 0,1 1-1 15,0-2 1-15,-1 2 1 0,-2-1 0 0,-1-1 0 16,3 1 0-16,-2 1-1 0,-2-1 0 16,2 1 4-16,1-1-4 0,-3 1-1 0,2 0 0 15,-2 0-4-15,0 0 4 0,-2 0 2 16,3 0-1-16,-4 0 3 0,1 0-3 0,-1 0-1 0,1 0 1 15,-2 0-5-15,0 0 6 0,-1 0 0 0,1 0 0 16,-1 0 0-16,0 0 0 0,0 0 1 0,0 0 1 16,0 0 6-16,0 0-3 0,0 0 0 0,0 0 0 15,0 0-7-15,0 0 4 0,0 0 2 0,0 0 0 16,0 0 8-16,0-1-7 0,0 0-3 16,3 0-2-16,0-1-5 0,-1 1 5 15,0-1 0-15,-1 1 0 0,2-1-1 0,0 1 1 16,-1-2-1-16,0 2-1 0,-1 0 4 0,3 0-4 15,-3 0 1-15,1-1-1 0,-1 1-5 0,-1 1 6 16,1 0-2-16,-1 0-2 0,0 0-10 0,0 0-34 16,0 0-43-16,-4 0-48 0,-4 0-110 0,-1 0-634 15,5 3-742-15</inkml:trace>
  <inkml:trace contextRef="#ctx0" brushRef="#br0" timeOffset="220708.6614">5687 6922 0 0,'0'0'0'15,"0"0"0"-15,0 0 0 0,0 0 34 16,0 0 317-16,0 0-25 0,0 0-7 0,0 0-35 16,0 0-39-16,0 0-15 0,0 0-28 15,0 0-20-15,-3-37-21 0,3 33-25 0,0-1-15 16,0-1-11-16,0 1-11 0,0-1-7 0,0-1-11 16,0-1-11-16,0 0-10 0,0-3-11 15,1 1-7-15,-1-2-6 0,-1-1-4 0,1-1 0 16,0 0-1-16,0-1 1 0,0-1-4 0,0-1 1 15,0-2-3-15,-3-1-3 16,3-2 1-16,-1 0-5 0,1 0-3 16,-2-2-2-16,2 0-4 0,0-2-2 0,0-1-1 15,0-1 0-15,3 1 1 0,1-1-1 16,-3-1-1-16,0 3-1 16,1 2 1-16,3 0-2 0,-4 4-1 0,0 1 2 0,-1 1 1 15,0 0-1-15,0 2 0 0,0 0 0 0,0 0-2 16,0 2 0-16,0 3 0 0,0 2-1 0,0-1 0 0,0 4-1 0,0 0 2 0,0 1-1 15,0 2-2-15,0-2 1 0,0 3-1 0,0 1 0 16,0-1 4-16,0 2-4 0,0 0 0 0,0 0 0 16,0 0-4-16,0 0 1 0,0 0-1 15,0 0 0-15,0 0 0 0,0 0-1 0,0 0 2 0,0 0-1 16,2 0 3-16,4 3 1 0,-2-1 0 16,4 1 1-16,-1-1-3 15,2 1 2-15,1-3 0 0,5 3-1 0,-4-1 2 16,5-1-1-16,2 1 0 0,0 1 1 0,3-2-3 0,2 2 2 15,1-2 1-15,2 0-2 0,1 1 2 0,4-1 0 16,1 0 0-16,4 1 2 0,1 0-1 0,2-1 0 16,0 0-2-16,4 0 1 0,2 0-1 0,-3 0 0 15,4 1-1-15,-1 0 1 0,-1-1 0 16,4 0 0-16,-3 0 0 0,1 1 0 0,-4-1 0 0,1-1-1 16,2 0 0-16,-2 0 1 0,-1 0 0 15,2 0 1-15,0 0-2 0,-1 1 1 16,5 1-2-16,-3-1 1 0,5 0 0 0,-1-1 0 15,1 1 1-15,2 0 0 0,-2 2 0 0,0-1 0 0,0 0 0 16,-4 2-1-16,3-3 0 0,-1 1 2 16,-2-1-1-16,1 2 0 0,1-2-1 15,-3 0 0-15,4 0 1 0,-6 0 0 0,5 1 0 0,-5-1 0 16,4 2-1-16,-3-1 1 0,0-2 0 0,2 1 0 16,-2 0 2-16,3 0-2 0,-4-1 0 15,5 3 0-15,-5-1 1 0,5 0 2 0,-5-2-1 16,1 1 1-16,1 0-3 0,-2-1-1 0,-2 1 2 15,1-1-3-15,3 1 3 16,-4 1-2-16,-1-1 1 0,-2 0 0 0,0 0-1 16,-2 0 1-16,-2-1-1 0,-1 0 2 0,2 1 0 0,-2 1-1 15,-1-2 0-15,-3 0-1 0,-1 1-1 0,-2 1 2 16,1-2 0-16,-1 2 1 0,0-2-2 16,-5 0 1-16,5 1-1 0,-5-1 0 15,0 0 0-15,-2 0 2 0,-4 0-1 0,1 1 0 0,-2 0 0 16,-2-1 0-16,3 0 0 15,-4 0 2-15,1 0 0 0,-1 0-2 0,1 0-1 0,3 0-1 0,-3 0-1 16,-1 0 3-16,4 0 1 0,0 0 0 16,-3 1 3-16,1-1-4 0,1 0-1 0,-3 0 1 15,0 0-2-15,2 0 2 0,-1 0 2 0,1 0-1 16,-2 0-1-16,-2 2 0 16,2-2 0-16,-6 0-2 0,3 0 5 0,-2 0-3 0,-2 0 0 15,-2 0 0-15,4 0-3 0,-4 0 3 16,-1 0 0-16,1 0 1 0,0 0 1 0,1 0-1 0,-1 0-1 15,0 1 0-15,4-1-2 0,-3 0 2 16,5 0 0-16,-4 0-1 0,3 0 3 0,-4 0-2 16,3 0 1-16,-2 0 0 0,3-1 1 0,-4 1-2 15,3 0 0-15,-3 0 0 0,1 0-4 0,0 0 4 16,-2 0 0-16,-1-2 1 0,1 2 3 16,-1 0-5-16,-1 0 2 0,2 0-2 0,-2 0-2 15,2-1 4-15,0 1-1 0,-1 0 2 0,0-1 0 16,3 1-2-16,-2-1 1 0,0 1 0 0,-1-1-1 15,0 1 0-15,1-1 0 0,1 1 0 16,-2 0-4-16,1-1 4 0,-1 1 0 0,0 0-1 16,1-2 8-16,0 2-7 15,-1 0 0-15,-1 0 1 0,2 0-4 0,-2 0 4 0,0 0 0 0,0 0 0 16,0 0 2-16,0 0-4 0,0 0 1 16,0 0-1-16,0 0-2 0,0 0 2 0,0 0 1 0,0 0 1 15,0 0 1-15,0 0 0 0,0 0-2 16,0 0 2-16,0 0 4 0,0 0-4 15,0 0 0-15,0 0-2 0,0 0-7 0,0 0 7 16,0 0 1-16,0 0-1 0,0 0 7 0,0 0-8 16,0 0-1-16,0 0-1 0,0 0-2 0,0 0 0 15,0 0-1-15,0 2 2 0,-3 1-1 0,1 3 3 16,-1 0 4-16,2 2-2 0,-1 0 5 0,0 3-4 16,-2-1-2-16,2 3 1 0,-1-1-7 0,-2 3 8 15,2 0 1-15,-2 0-1 0,1 1 7 16,0-1-7-16,-2 1-2 0,3-1 2 0,-3 0-5 15,4 1 8-15,-4-5 2 0,2 3-2 16,2-1 1-16,-2 0-2 0,1 0-1 0,1 0 2 16,0 0 1-16,-1-2-2 0,0 0-1 0,2 1 1 15,-1-1-4-15,-2 1 3 0,1 0 1 16,2-2-1-16,0 1 1 0,-1 0-1 0,1-1 0 0,-2 1 0 16,1-2-4-16,1 0 4 0,0 0 0 0,0-1-1 15,0 0 2-15,0 2-2 0,-1-2 3 16,2 1-1-16,-2-2 0 0,2 1-1 0,0-1-2 15,0 1 1-15,0-1-3 0,0 0 3 0,0 0 0 16,0 1 1-16,0-1 4 0,0 0-4 0,0-1 0 16,0 1-2-16,-1-1 0 0,1-1 3 15,0-2-1-15,-1-1 2 0,1 1 0 0,0-2-1 16,0 0-1-16,0 0 0 0,0-1 1 16,0 1 1-16,0-1 4 0,0 0 3 0,0 0-1 15,0 0 5-15,0 0 1 0,0 0 1 16,0 0 1-16,0 0 0 0,0 0-1 0,0 0 0 0,0 0-2 15,0 0 1-15,0 0-2 0,0-2-1 0,0-2-5 16,0 1-5-16,-1 0-4 0,0-2-2 0,0 2-8 16,-3-1-19-16,0-3-29 0,1 1-40 0,-5 2-54 15,-2-5-99-15,1 3-537 0,2 3-938 0</inkml:trace>
  <inkml:trace contextRef="#ctx0" brushRef="#br0" timeOffset="221129.3619">9547 6199 1108 0,'0'0'423'15,"0"0"-76"-15,0 0-48 0,0 0-19 0,0 0-37 16,0 0-58-16,0 0-56 0,0 0-40 0,0 0-32 16,0 0-21-16,0 0-13 0,0 0-8 0,0 0-3 15,0 0 3-15,-44-21 4 0,29 31 4 0,2 0 3 16,-5 2-4-16,-3 0 0 16,1 4-1-16,-1 3-1 0,-3 1 4 0,-3 2-3 15,-2 2-4-15,4 3-1 0,-5 2-5 0,-2 1-1 16,0 0 0-16,-1 1-2 0,0-1 0 0,7-2 0 0,0 0-1 15,3-3-1-15,2-3 0 0,2-2-2 16,1-2 0-16,2-3 1 0,3-1-1 16,1-2 0-16,2-2 0 0,1-2-1 15,1-1 3-15,4-1-2 0,-2-2 0 0,4-1 1 0,-1 0-3 16,1-2 0-16,-2 2-1 16,3-2-4-16,-1-1-7 0,1 0-12 0,-4-1-20 0,2 1-27 0,-4-2-52 15,1-3-91-15,-1-1-323 0,4 2-978 0</inkml:trace>
  <inkml:trace contextRef="#ctx0" brushRef="#br0" timeOffset="221459.2877">8794 6107 1693 0,'0'0'397'16,"0"0"-61"-16,0 0-103 0,0 0-63 15,0 0-53-15,0 0-42 0,0 0-24 0,0 0-6 0,0 0 2 16,0 0 1-16,0 0-7 0,-134 75-4 16,106-52 0-16,-2 4-3 0,0 1-4 0,-1 1-7 15,-1 4-8-15,0 2-2 0,-4 1-2 16,3-2 2-16,2 1-2 0,1-2-6 0,2-3 0 16,3-2-3-16,4-3 2 0,-3-3 2 0,7 0 0 15,-1-5-1-15,0 0-1 0,7-5 2 0,-1 1-2 16,2-3 1-16,1-2 1 0,0-3-1 15,4 1 6-15,-2-1-4 16,0-2 0-16,4 1-2 0,-4-3-9 0,3 1-6 0,-2-2-13 16,2 0-18-16,-3 0-22 0,2-1-30 0,-5-5-49 15,0-2-69-15,-3-2-188 0,6 1-570 0,0 2-623 0</inkml:trace>
  <inkml:trace contextRef="#ctx0" brushRef="#br0" timeOffset="221765.6639">7919 6164 598 0,'0'0'468'16,"0"0"95"-16,0 0-120 0,0 0-85 0,0 0-83 15,0 0-96-15,0 0-63 0,0 0-51 16,0 0-31-16,0 0-11 0,0 0 2 0,0 0 14 0,0 0 5 16,-78 54 5-16,56-29 1 0,-2 4-6 15,-2 3-5-15,-5 4-7 0,0 3-10 0,-3 2-1 16,-3 4-3-16,-3 1-1 0,0 2-2 15,2-4 0-15,4-1-8 0,6-6-1 0,5-6 0 16,4-4-7-16,5-5 5 0,0-2 0 0,3-5-3 16,5-2 5-16,-2-3-1 0,1-2 1 15,3-2 2-15,-2-3-1 0,4-2-1 0,-1 0-3 0,-3-1-3 16,4 0-7-16,-4-2-10 16,3-6-15-16,-1-4-19 0,-3-3-18 0,3-4-31 0,-2-3-40 0,1-1-70 15,0-1-172-15,2 4-537 0,-3 8-677 0</inkml:trace>
  <inkml:trace contextRef="#ctx0" brushRef="#br0" timeOffset="222071.6773">6959 6182 4 0,'0'0'617'0,"0"0"30"15,0 0-159-15,0 0-89 0,0 0-80 0,0 0-98 16,0 0-98-16,0 0-58 0,0 0-31 15,0 0 2-15,0 0 13 0,0 0 12 0,0 0 4 0,0 0-8 16,-106 110-6-16,84-77-8 0,-4 2-7 16,4 4-4-16,-2 1-5 0,-2 1-7 0,-3 2-3 0,2 2-6 15,-1 2 0-15,-1-3 0 0,1-3-3 16,5-3 2-16,5-6-4 0,5-5-1 16,2-7-1-16,2-3 6 0,-1-5-7 0,3-2 3 15,3-2 1-15,-2-4-7 0,4 1 8 0,-1-1 0 16,-2-2-3-16,4-2 4 0,0 0-9 15,0 0-7-15,0 0-14 0,-3-7-29 0,0-1-22 0,2-6-32 16,-2-6-42-16,-1-2-64 0,5-4-161 16,-1 5-446-16,1 6-752 0</inkml:trace>
  <inkml:trace contextRef="#ctx0" brushRef="#br0" timeOffset="222428.8999">6111 6232 0 0,'0'0'280'16,"0"0"294"-16,0 0-111 0,0 0-60 0,0 0-65 15,0 0-66-15,0 0-58 0,0 0-42 0,0 0-48 16,0 0-35-16,0 0-39 0,0 0-28 0,0 0-16 16,-49-40-1-16,40 54 7 0,-4 5 3 0,-3 1 2 15,-1 7 1-15,-4 1 1 0,-2 6 3 16,-4 3 2-16,0 3 2 0,-3 3-5 0,-3 3-1 15,-2 2-3-15,2 0-8 0,-3 1 4 16,0-3-4-16,5-2-3 0,0-4 6 16,1-5-4-16,5-2 3 0,5-8-1 0,1-3-4 0,7-5 1 15,0-3-3-15,5-4 1 0,2-3-1 16,3-1-2-16,1-3 0 0,1 1-1 0,0-3 1 16,0 0 1-16,0-1 0 0,0 0 6 0,2 0 0 15,3-1 4-15,1-2 2 0,3-2-3 0,0-1-1 16,-1 1-6-16,0-3-10 15,-1 1-13-15,1 0-22 0,-2 0-27 0,1-2-34 0,2-1-74 16,1-2-153-16,-1 4-563 0,-4 2-722 0</inkml:trace>
  <inkml:trace contextRef="#ctx0" brushRef="#br0" timeOffset="223377.3313">7941 5387 0 0,'0'0'1'0,"0"0"490"0,0 0-63 0,0 0-40 0,0 0-33 16,0 0-70-16,0 0-55 0,0 0-54 16,0 0-37-16,0 0-30 0,0 0-23 0,0 0-21 15,0 0-17-15,-125-94-9 0,104 94-2 0,-3 0-3 16,2 4 1-16,-6 2-6 0,2 4 3 16,-4 0 7-16,1 4-5 0,-1-1 5 15,0 2-2-15,2-1-9 0,1 5 3 0,-1 0-8 0,-1 2-1 16,0 1 2-16,5 0-6 0,-2 1 3 15,3-1-2-15,4 0-4 0,4 0-1 16,-2-2-2-16,6 1 0 0,0 2-3 16,0-1 4-16,3 0-5 0,0-1 2 0,5-1 0 15,1 2-4-15,-1-2 2 0,3-1-3 0,0 0-3 0,5 2 4 16,3-4-2-16,2 1 5 0,3-1 5 16,5 0 1-16,2-3 6 15,5-1-3-15,3-2 0 0,4-3-2 0,0-2-1 0,6-2-1 0,0-1-3 16,-2 0-1-16,5-3 0 0,0 0-1 0,-1 0 0 0,2-5-4 15,-3 0 3-15,-2 1-3 0,-4-3 0 0,-3 3 2 16,0-3-3-16,-7 1 3 0,-1-1 0 0,-3 0-2 16,-2 2 2-16,-6 0-1 15,-3 0 3-15,-3 2 4 0,0-1 2 0,-3 3 1 16,-2 0 1-16,0 1-1 0,0 0-1 0,0 0-1 16,0 0-3-16,0-1 0 0,0 1-4 0,-2-2-2 0,-2 1-3 15,1 0-2-15,1 1 0 0,-1-1 0 16,-1 1 2-16,3 0-4 0,0 0 2 15,0 0 0-15,1 0-2 0,0 0 2 16,0 0 0-16,0 0-1 0,0 0 0 0,0 0-2 0,0 0 1 0,0 0 0 16,-1 0 0-16,1 0-1 0,-1 0 0 0,-3 0-10 15,2 2-11-15,1 3-14 0,-3 0-23 16,-2 2-29-16,-2 0-47 0,2 2-112 0,-3-1-613 16,2-4-867-16</inkml:trace>
  <inkml:trace contextRef="#ctx0" brushRef="#br0" timeOffset="264573.5489">11832 9560 0 0,'0'0'0'16,"0"0"0"-16,0 0 0 0,0 0 0 0,0 0 0 15,0 0 0-15,0 0 0 16,0 0 183-16,0 0 8 0,0 0-9 0,0 0-7 0,0 0-18 0,-16-15-34 16,14 15-31-16,-3 0-35 0,1 0-24 15,2 0-10-15,-3 0 6 0,1 0 21 0,0 0 30 16,-1 0 28-16,1 0 14 0,-2 0 1 15,2 0-12-15,-1-1-17 0,2 1-10 0,-1 0-8 16,0 0-4-16,2 0 3 0,-1 0 0 0,-2 0 0 16,3 0-1-16,-2 0-6 0,2 0-4 0,-1 0-4 15,2 0-1-15,1 0 1 0,-2 0-1 16,2 0-3-16,0 0-6 0,0 0-4 0,0 0-6 0,0 0-2 16,0 0-4-16,0 0-4 0,0 0-1 15,0 0-2-15,0 0-3 0,0 0-4 0,0 0-7 16,0 0-4-16,0 0-4 15,0 0 1-15,0 0-1 0,2 0 0 0,-2 0-1 0,0 0-4 16,0 0 2-16,0 0 0 0,0 0 2 0,0 0 3 16,1 0-2-16,0 0 1 0,2 0 6 0,2 0 2 15,-1 0 11-15,2 0 2 0,0 0-1 0,1 0-3 16,1 0-8-16,3 0-2 0,-1-1-3 16,1 0-1-16,4-1 1 0,-2 2-1 0,0-1-2 15,1 0-3-15,0 1-2 16,1-1 2-16,-1 1-2 0,-1-2 5 0,1 1-4 15,1 1-2-15,-2-1 1 0,4 0-5 0,-5 0 4 0,3-1 2 16,-1 1 0-16,0 1 2 0,0-2-2 0,-1 1-2 16,-2 1-3-16,0-1 4 0,0 1-1 15,1-2 1-15,-1 2 0 0,0 0 1 0,0 0-4 16,-1 0 2-16,3-1 0 0,-3 1-1 0,0 0 2 16,2 0-3-16,-2 0 2 0,2 0-4 15,0 0 2-15,-1 0 3 0,1 0 0 0,1 0 2 0,-3 0-4 16,1 0-1-16,-1 0-2 0,-1 0 3 15,2 0 1-15,-2 0 2 0,2 0 0 0,0 0-2 16,-1 0-1-16,-1-1 1 0,3 2-3 16,0-2 6-16,2 1-2 0,0 0-2 0,-2-1-1 0,3 1-4 15,-2-1 5-15,0 1 2 0,3 0 3 16,-4-1-2-16,1 1-2 0,1-2-1 0,-1 2-4 16,-2 0 3-16,4-1 1 0,-5 1 2 0,2 0 2 15,-2-1-3-15,0 1 0 0,1-1-2 0,-1 2-1 16,3-2 5-16,-2 1-3 0,-1-1 1 0,0 1 1 15,1-1-5-15,0 1 3 16,1 0 1-16,1 0 1 0,-1 0-1 0,0 0 0 0,-2 0-1 16,1 0-2-16,1 0 0 0,1 0 1 0,-1 0 3 15,0 0 1-15,-1 0-3 0,0-2 0 16,0 2 0-16,2 0-1 0,2 2 4 16,-3-2-4-16,2 0 0 0,-2 0-1 15,2 0-1-15,-4 0 2 0,1 0 3 0,0 0 0 0,-1 0 2 16,-1 0-3-16,2 0-1 15,-2 0 0-15,1 0-2 0,0 0 2 0,0 0 2 0,0-2 0 0,-1 2-2 0,1 0 0 16,-2 0-2-16,2 0 1 16,3 0 3-16,-2 0-1 0,1-1-1 0,1 2 0 0,-2-1 1 15,3-1 0-15,-2 1 0 16,4 0 0-16,-1-1 0 0,2 1 0 0,-5-1-1 0,2 1-1 0,-1 0-2 16,0-1 2-16,-2 1 3 15,0 0 1-15,-1 0-1 0,1 0-1 16,-2 0-2-16,1 0-2 0,-1 0 4 0,-2 0-1 0,2 0 0 0,0 0 2 15,0-1-6-15,0 2 5 16,0-1-1-16,2-1 0 0,-1 1 3 0,0-2-2 0,2 1-2 16,-2 0 0-16,0 1-2 0,1 0 2 15,1 0 4-15,0-1 1 0,-1 1-1 0,0 0-2 0,1 0-1 16,-2 0-3-16,0 0 3 0,0 0 0 16,-1 0 2-16,1 0-1 15,-2 0-4-15,1 0 3 0,-1 0 0 0,1 0 0 16,0 0 3-16,0 0-2 0,-1 1-1 0,-1-1 0 0,0 0-2 15,2 0 2-15,-4 0 2 0,1 0-1 0,2 0 1 16,-4 0-2-16,3 0-1 0,-4 0-2 0,2 0 3 16,-3 0 1-16,1 0-1 0,1 0 4 15,-1 0-6-15,-2 0 2 0,0 0 2 16,0 0-1-16,0 0 7 0,1 0-3 0,-2 0-1 0,0 0 2 16,0 0-2-16,0 0 2 0,0 0 2 0,0 0 1 15,0 0 1-15,-2 0-4 0,2 0-2 16,-1 0-3-16,0 0 1 0,0 0-2 0,0 0 0 15,-2 0-3-15,-2-1-6 0,2 1-7 0,-4 0-21 0,3 1-34 16,-3 3-59 0,-2 0-156-16,6 1-820 0,-1-3-620 0</inkml:trace>
  <inkml:trace contextRef="#ctx0" brushRef="#br0" timeOffset="274232.3322">15488 15343 0 0,'0'0'0'0,"0"0"0"0,0 0 108 16,0 0 150-16,0 0 12 0,0 0-2 15,0 0-29-15,0 0-24 0,0 0-14 0,0 0-15 0,0 0-6 16,0 0-16-16,-5-42-9 0,4 38-14 16,1 1-19-16,0-1-8 0,-1 0-17 0,1 0-8 15,0-1-7-15,0 2-10 0,-1 0-6 16,1-2-13-16,-1 1-9 0,1-1-7 0,0-1-3 0,0-1-1 15,0 1-5-15,0 0 2 0,-1-1-6 16,1-2-4-16,0 3 5 0,0-2-10 0,0-1 1 16,0 2 1-16,0-2-10 0,0 2 7 0,1-1-4 15,0 2-2-15,0-1 7 0,0 0-6 0,-1 2 3 16,0 1-2-16,1-1-2 0,-1 0-1 16,0 1 1-16,0-2 1 0,-1 1-1 0,1 1 2 15,0-1-4-15,0 0-4 0,0 0 4 16,0 0-5-16,0 1 1 0,0-1 2 15,-1 0-6-15,0 1 6 0,0-2-4 0,0 0 0 16,1-2 3-16,-4 0-7 0,3 1-3 16,0-2-9-16,-1-1-21 0,0-1-23 15,-2-2-36-15,2 0-41 0,0-1-64 0,0-2-132 16,-3-1-273-16,3 4-473 0,1 4 91 0</inkml:trace>
  <inkml:trace contextRef="#ctx0" brushRef="#br0" timeOffset="274585.1358">15449 14071 1170 0,'0'0'272'0,"0"0"-27"0,0 0-70 0,0 0-6 0,0 0-6 15,0 0-3-15,0 0-18 0,0 0-17 0,0 0-16 16,0 0-14-16,20-123-13 0,-17 112-18 15,4-1-8-15,-3 1-7 0,2-2-5 0,-3 2 1 16,3-2-11-16,-2 1-3 0,-2 0-7 0,5 0-7 16,-5-2 2-16,-1 2-4 0,4-3-1 15,-3 1 0-15,0 0 0 0,-2 0-2 0,2 2-1 16,-2-1 0-16,3 2-4 0,-3-1-1 0,0 0 1 16,-3 2-7-16,3-1 4 0,0 2 0 0,0-2-3 15,0 1 5-15,0-1-6 0,-1 1 2 16,1 0-1-16,0 1-6 0,0-3 3 15,0 0-8-15,-1 1-12 0,1 0-13 0,-1 1-22 16,0-1-21-16,1-2-29 0,-1 1-31 0,1-2-51 16,0 1-82-16,-1-1-134 0,1 0-340 0,0 2-268 15,0 6 671-15</inkml:trace>
  <inkml:trace contextRef="#ctx0" brushRef="#br0" timeOffset="274956.4024">15584 12641 283 0,'0'0'372'0,"0"0"-25"15,0 0-93-15,0 0 10 0,0 0 1 0,0 0-12 16,0 0-34-16,0 0-31 0,0 0-27 0,0 0-27 15,-19-125-20-15,17 114-24 0,2 0-21 16,0 0-14-16,0-1-10 0,0 1-13 0,0-1-7 16,0 1-5-16,0-1-2 0,1-1 1 0,0 1-2 15,0-1-3-15,4 1-5 0,-3-1-3 16,-1 2-2-16,0-2-1 0,1 2-1 0,1-1 3 16,-2 1-2-16,0 1-3 0,-1 0 3 15,0-1-2-15,-1 0 0 0,1 0-2 0,0 0-5 16,0 0-8-16,0 0-9 15,-1 1-12-15,1-2-8 0,0 0-15 0,0-2-27 16,0 0-33-16,-3 0-54 0,6 0-66 16,-1-2-104-16,0 0-188 0,0 3-321 15,1 4 72-15</inkml:trace>
  <inkml:trace contextRef="#ctx0" brushRef="#br0" timeOffset="275282.9142">15645 11470 710 0,'0'0'362'0,"0"0"-45"0,0 0-129 16,0 0-15-16,0 0 6 0,0 0-2 15,0 0-11-15,0 0-27 0,0 0-29 0,0 0-21 16,0 0-17-16,0 0-12 0,0 0-7 15,0 0-9-15,-19-59-6 0,19 56-4 0,0-1-8 0,0 1-8 16,0-1-6-16,0 0-7 0,0-1-2 16,0 1-1-16,0-2-1 0,0 0-3 15,0-1-1-15,0 1-6 0,0-4-14 0,0 1-17 0,0-2-32 16,0-1-26-16,-1 0-78 0,1 1-89 16,0-2-150-16,0 4-450 0,0 4-145 0</inkml:trace>
  <inkml:trace contextRef="#ctx0" brushRef="#br0" timeOffset="275895.5463">15651 10553 0 0,'0'0'0'0,"0"0"151"0,0 0 241 0,0 0-45 0,0 0-36 16,0 0-39-16,0 0-34 0,0 0-33 0,0 0-37 15,0 0-12-15,0 0-18 0,0 0-21 16,0 0-2-16,0 0-25 0,15-88-20 0,-10 80-9 16,-2 0-10-16,0-1-5 15,2 0-7-15,-2 1-5 0,-1-2-7 0,4 2-5 0,-4 0 1 16,0 0-3-16,-1 1 1 0,3 0 0 16,-3 0-4-16,0 0-2 0,-1 1 0 0,1 2-2 15,-1-1-1-15,0-1-4 0,0 2 1 0,0-2-3 16,0 1-2-16,0 0 2 0,-1 0-1 0,1 1 1 15,0-1-1-15,-1 0-2 0,0 1-3 0,-2 1-1 16,2 1 1-16,-1-1 0 0,2 1 0 16,-2 0-3-16,1 0-8 0,0 0-6 0,-3 1-13 0,3 0-22 15,-1 0-16-15,1-1-50 0,0 1-69 16,-4 0-137-16,4 0-332 0,-1 1-482 16</inkml:trace>
  <inkml:trace contextRef="#ctx0" brushRef="#br0" timeOffset="276444.9284">15624 9794 0 0,'0'0'0'0,"0"0"177"0,0 0 168 0,0 0-49 0,0 0-31 15,0 0-40-15,0 0-33 0,0 0-33 0,0 0-18 16,0 0-14-16,0 0-17 0,0 0-5 16,0 0-11-16,0 0-8 0,-21-72-6 0,21 68-8 15,0-2-7-15,0 2-7 0,0-2-4 16,0 1-9-16,0 1-4 0,0-1-6 0,0 0-7 15,0 2 0-15,0-1-8 0,0 0-5 0,0 1-2 0,0 1-4 16,0-2 3-16,0 1 2 0,0-1 1 0,-1 2 1 16,1-2-3-16,-1 2 0 0,0-2-3 15,-3 2 2-15,3 0-2 0,0-1 0 16,1 3-1-16,-1-2-6 0,1 1-1 0,-1 1-2 16,0 0-2-16,0 0-1 0,1 0-7 0,-1 0-11 15,-2 0-23-15,1 3-53 0,2 4-83 0,-2 3-191 16,1-3-576-1,1-3-402-15</inkml:trace>
  <inkml:trace contextRef="#ctx0" brushRef="#br0" timeOffset="280232.8514">13666 9551 0 0,'0'0'0'0,"0"0"0"15,0 0 246-15,0 0 128 0,0 0-55 16,0 0-35-16,0 0-19 0,0 0-18 0,0 0-18 16,0 0-29-16,0 0-29 0,0 0-33 0,-32-16-25 15,32 16-18-15,0 0-19 0,0 0-6 16,0 0-8-16,0 0-4 0,0 0 1 0,0 0-12 16,0 0-1-16,0 0-5 0,0 0-8 0,0 0-1 15,0 0-8-15,0 0-6 0,0 0-6 16,0 0-8-16,0 0-2 0,0 0-3 0,0 0 0 15,0 0-2-15,1 0 1 0,0 0-1 0,1 2-1 16,3-1 7-16,-2 0 2 0,4 0 3 0,4 1 5 0,-1 0-2 16,1-2 2-16,6 1 2 15,-1-1 1-15,1 0 5 16,3 0 0-16,0 0-2 0,1 0-1 0,2 0-4 0,2 2-3 16,-3-4-4-16,7 0 1 15,-2 1 1-15,1-1 1 0,2 0 0 0,-1 1-5 0,1-1 1 0,-1 1-2 16,-2 1 1-16,0-1 2 0,1 0-4 0,-2 1 2 15,0-1-1-15,2 1-2 0,0-2 3 16,-2 2 0-16,1 0 2 0,-1 2 1 0,1-2-4 16,0 0-1-16,0 0-2 0,2 0 1 15,0 0 3-15,2 0-1 0,-1 0 1 0,-1 0-1 0,1 1-1 0,-1-2-1 16,-2-1 0-16,3 1 3 16,-1 1-4-16,1-3 3 0,-1 2 0 0,-2-1-4 0,-2 0 5 15,4 2-3-15,0-1 1 0,-4 1 0 16,2 0-5-16,1 0 2 0,-4-1-1 0,-1 1 0 15,2 0 5-15,-1-1-1 0,-3 2 1 0,0-1-2 16,3 0-2-16,-2 0 0 0,-2-1-2 0,1 1 6 16,-1 0-2-16,-1-2 0 0,2 2 0 0,-4 0-2 15,1-1 0-15,1 1 2 0,-2 0 1 16,0 1 0-16,0-1-2 0,2 0-2 16,0 0-1-16,-4 0 0 0,5-1 3 0,-1 0 2 0,1 1 0 15,-1 0-1-15,-2-1-2 0,-1 1-1 16,2 0-1-16,0-1 2 0,-5 1 1 0,4 0 1 15,-3 0 0-15,-1-1-3 0,2 1 1 0,-2 0 1 0,2-2 0 16,-2 2 3-16,-2 0-3 0,0 0-2 16,0-1 1-16,-1 1-2 0,-1 0 4 0,1 0 0 15,-1 0 0-15,-4 0 0 0,3 0-4 0,1 0 0 16,-2 0-1-16,-2 0 4 0,3 0 1 0,-1 0 1 16,-1 0-2-16,2 0-5 0,-2 0 4 15,-2 0 2-15,2 0 2 0,-1 1 3 16,2-1-6-16,-3 0 0 0,4 0 0 15,-2 0-4-15,-1 0 3 0,-2 0 2 0,3 0-1 0,-4 0 2 16,3 0-3-16,-2 2 0 0,-2-2 1 0,1 0-1 16,3 0 3-16,-2 0-2 0,-2 0 0 0,1 0-3 15,3 0-1-15,-3 0 3 0,0 0-2 0,3 0 6 16,-2 0-4-16,-1 0 0 16,2 0-2-16,0 0 1 0,-2 0 2 0,0 0-1 15,3 0 0-15,-4 0 1 0,0 0 0 0,0 0-1 0,-1 0 4 16,0 0-4-16,1 0 2 0,-1 0 3 15,0 0-4-15,0 0 4 0,0 0 1 0,0 0 3 0,0 0 2 16,0 0 6-16,0 0-4 0,0 0-2 16,0 0-1-16,0 0-7 0,0 0-3 0,-2-2-1 15,2 0-11-15,-3 0-13 0,-1 1-31 0,2-2-52 16,0 2-113-16,0 0-390 0,0 0-1018 16</inkml:trace>
  <inkml:trace contextRef="#ctx0" brushRef="#br0" timeOffset="282407.5843">11723 9531 0 0,'0'0'0'0,"0"0"0"0,0 0 348 0,0 0 79 16,0 0-70-16,0 0-58 0,0 0-34 15,0 0-28-15,0 0-31 0,0 0-34 0,0 0-27 16,0 0-24-16,-21-42-13 0,17 41-10 0,1-1-8 0,1 1-11 16,1 1-7-16,-1 0-7 0,1 0-11 0,1 0-6 15,0 0-8-15,0 0-9 0,0 0-4 16,0 0-10-16,0 0-2 0,0 0-5 15,0 0-7-15,0 0 1 0,0 0-2 0,0 1 4 16,0 2 4-16,0 3 0 0,0-1 3 16,0 3-3-16,1 1 0 0,-1 2 3 0,0 0 0 15,0 0 2-15,-1 2 0 0,1 2 0 0,-1-1-2 16,1 1-2-16,-2 0 2 16,0 0-2-16,1 2-2 0,2 0-3 0,-2-1-3 15,0 3 6-15,1-1 6 0,0 1 1 0,-2 2 3 0,0 0-7 16,2 0 0-16,-2-2-3 0,0 0-1 0,1 1 0 15,0-2-5-15,1-1 4 0,-2-1-2 16,1 1-3-16,0 0 6 0,1-1-7 0,-1 1 4 0,-1 0 0 16,1 0-2-16,0 0-1 0,1 0-4 0,-1 0 3 0,1-2 0 15,0 0 2-15,0 0 1 16,0 1-1-16,0-1-7 0,0 0 4 0,0-1-4 16,0-2 4-16,-2 2 6 0,2-1-2 0,0 0 1 15,0 0-3-15,2 0-1 0,-2 0-2 0,0 0 3 16,0-1-1-16,0 0 0 0,0 0 0 0,0 0 0 15,0 0 0-15,0 0-1 0,0 0 2 0,0-1 5 16,1 0-4-16,-1 0 0 0,0-2-3 0,0-1-6 16,0 0 6-16,0-1 0 15,0-1 2-15,0 2 2 0,1-1-3 0,-1-2-2 0,1 0-1 16,1 0 2-16,-2-3 0 0,1 0 2 16,0 1 0-16,0-2-3 0,1-1 1 15,-2 2 0-15,0-1 1 0,0-1 2 0,0 0-1 16,1 0-1-16,-1 0-1 0,0 0-1 0,0 0 2 0,1 0 4 15,-1 0 1-15,0 0 1 0,0 0-4 16,0 0-1-16,0 0-3 0,0 0 2 0,2 0 2 16,-2 0-2-16,0 0 0 0,1 0-2 0,2 0 1 15,1 0 2-15,4 0 0 0,-2 0 1 0,0 0-2 16,2 0 0 0,0 0-1-16,1 0-3 0,0 0 4 0,1-1 0 0,3-1 3 15,0 1 1-15,3-2-5 0,-1 3 0 0,4-2-2 16,2-1 0-16,-2 0 3 0,2 0-1 0,2-1 1 0,0 1 1 15,0 0-1-15,1 1 0 0,0 0-2 0,-3-1 3 16,0 1-1-16,1-2-1 0,-1 2 0 0,-2-1-4 16,4 1 4-16,-2-1 0 0,0 0 3 15,1-1 0-15,2 1-3 0,-1 0-1 0,-2 0-1 16,4 0-1-16,-2 0 4 0,0 0 0 0,-1-1 3 16,4-1-3-16,-1 1-2 0,1 2 0 15,2 0-1-15,-4-1 4 0,0 1-1 0,3 0-2 16,-4-1 2-16,2 1-3 0,0 1 2 0,1 0 2 0,0 1 0 15,3-2 3-15,1 2-5 0,0 2-2 0,0-2-1 16,2 0-1-16,1 0 3 16,4 0 2-16,0 0 1 0,3 0-2 0,0 0 0 15,1 0-1-15,1-2 0 0,1 1 1 16,-2 0 1-16,2-2-1 0,-2 3 1 0,1-1-5 16,-3 1 4-16,1 0 2 0,-2 0 0 0,0-2 2 15,-2 2-4-15,2 0-2 0,-5 0-1 0,2 2 1 0,-2-2 1 16,-1 0 2-16,-1-2 2 0,1 2-2 0,0 0-1 15,-2 0-1-15,0 0-2 0,0 0 4 16,-1 2-1-16,0-2 1 16,-1-2 0-16,0 2-4 0,0 0 2 0,1-1 1 0,-6 0 0 15,2-1 4-15,-1 1-3 0,-2 0-1 0,2 0-2 16,-2 0-1-16,1 0 4 0,-1-2 1 0,2 2 1 16,-2-1-1-16,1 1-3 0,-2-1 1 15,-1 2-2-15,0-1 3 0,1 0-1 0,-1 1 0 16,0-1 0-16,1 1-3 0,-1 0 4 0,1 0 0 0,-1-1 0 15,0 1 2-15,0-2-3 16,1 1-2-16,-3 1 0 0,2-1-1 0,-2 1 2 0,3 0 3 16,0 0 1-16,1-1-1 15,0 1-1-15,1 0-1 0,3 1-3 0,-3-1 3 0,-1 0 0 16,5 0 1-16,-5 0 2 0,4 0-5 0,-5 0 2 16,3 0 0-16,-3 0-1 0,0 0 3 15,-2 1 0-15,1 0-4 0,0 2 2 0,-4-2-2 0,-1-1 2 16,2 1 3-16,-2-1-3 15,0 1 8-15,-1-1-6 0,-1 0-1 0,3 2-2 16,-2-1 0-16,3-1 1 0,1 0 1 0,-3 0 3 0,3 0-4 16,0 0-1-16,1 0 1 0,1 3 0 15,1-2 2-15,-2-1-2 0,3 2 0 0,-2-2 1 0,-1 0-6 16,-2 0 4-16,1 1 3 0,3-1-5 16,-3 0 8-16,-3 0-3 0,3 0-4 15,-2 0 5-15,-1 0-4 0,1 0 2 0,-3 0 2 0,-1 1 0 16,-1-2-1-16,3 0-2 15,-7 1 0-15,1 0-2 0,1 0 4 0,-5-2-2 0,3 2 0 16,-1 0 2-16,-2 0-3 0,2 0 2 16,-2 0 1-16,-2 0 1 0,3 0 0 0,-2 0-4 15,3 0 0-15,-2 0-2 0,-1 0 1 16,4 0 3-16,-3 0 0 0,3 0 1 0,-2 0-2 0,-1 0 1 16,3 0-3-16,-3 0 2 0,2 0 2 15,-2 0-2-15,4 2 1 0,-4-2 0 0,4 0-4 0,-5 0 5 16,4 0-1-16,-1 0-1 0,-2 1 2 15,-1-1-3-15,5 0 0 0,-6 0-1 0,4 0 0 16,-4 0 1-16,-1 1 2 0,1-1 1 0,1 0 1 16,-3 0-2-16,0 0-1 0,0 0 1 15,0 0 1-15,0 0-1 0,0 0 2 0,0 0 1 16,0 0-3-16,0 0 4 0,-3 0-6 0,0 0-9 16,-5-4-11-16,1 2-34 0,-3-3-47 0,-3 1-85 15,0-1-324-15,4 2-737 0,5-1-461 16</inkml:trace>
  <inkml:trace contextRef="#ctx0" brushRef="#br0" timeOffset="283694.1477">15807 9401 0 0,'0'0'0'0,"0"0"0"0,0 0 0 0,0 0 0 15,0 0 77-15,0 0 314 0,0 0-23 16,0 0-37-16,0 0-34 0,0 0-36 0,0 0-17 16,0 0-23-16,0 0-28 0,0 0-27 0,-31-69-17 15,31 66-13-15,-1 0-18 0,1 2-12 0,0-3-17 16,-1 1-14-16,1 0-5 0,0 1-8 16,-1 1 2-16,1 1-5 0,0 0-9 0,0 0-9 15,0 0-17-15,0 0-11 0,0 0-5 0,0 0-4 16,0 0 1-16,0 3 2 0,0 1 1 15,0 2 2-15,0-1 4 0,0 2 3 0,0 1 2 0,1 2 3 16,-2-2 1-16,1 1-3 0,0 1-2 16,-1 0-3-16,1 2 0 15,0-1 0-15,-3 2-1 0,3-2 1 0,0 1-6 16,-1 0 1-16,2 1-1 0,-2 0-1 0,1 2 5 0,0-1-7 16,-1 1 0-16,1 1-2 0,0-2 0 0,1 3 2 15,-1-2 0-15,0 1 1 0,0-1-2 16,0 1-1-16,0 2-1 0,4 0-2 0,-1-1 4 15,-1-1-2-15,0 1 2 0,2-1 2 16,0 0-6-16,-3-1 6 0,4 0-1 0,-4 1-1 16,1-1 4-16,-1 0-7 15,-1-2 1-15,1 0 1 0,0 0-3 0,3-1 4 0,-3 0 0 0,-1-1 0 0,1 0 0 16,-1-1 0-16,1 2-7 0,-1-1 1 16,0 0 2-16,0 2-1 0,1 1 5 0,-2 0 0 0,0 1-4 15,-1-1 4-15,-2 0-4 0,2-1 2 16,1 0 1-16,0-1-4 0,0 0 0 0,2 1 0 15,-2-2-3-15,0-1 6 0,-2 1 0 16,3-2 1-16,-1 0 1 0,1 2-4 0,0-3-2 16,0 1-3-16,0 0 3 0,0-1 0 15,0 0 3-15,1 2 2 0,-1-1-3 0,-1 0 1 0,1 1-2 16,0 0-1-16,0 0 6 0,0-1-9 0,-1-1 4 16,1-1 2-16,0-1-6 0,0-1 10 15,0 1-5-15,-1 0 2 0,1-1 0 0,-1 0-6 16,1-1 3-16,0 1-3 0,0-1 2 0,-1 0 3 15,1-1 1-15,-2 1 1 0,2-1-5 0,0 0 2 16,0 0-2-16,0 0-1 0,0 0 5 0,0-1-5 16,0 0 4-16,0 0-1 0,0-1-3 0,0 2 10 15,0-2-8-15,0 0 0 0,0 1 0 16,0 0 0-16,0 0 0 0,0-1 0 16,0 1-3-16,0 0 6 15,0-1-3-15,0 0 0 16,0 1 0-16,0-2 0 0,0 1 0 0,0 1 0 0,0-2 0 15,0 0 0-15,0 0 0 0,0 0 0 0,0 0 0 0,0 0 0 16,0 0 0-16,0 0 0 0,0 0 0 0,0 0 0 16,0 1 0-16,0-1 0 0,0 0 0 0,0 0 0 15,-1 0 0-15,1 0 0 0,0 0 0 0,0 0 0 16,-3 0 0-16,2 0 0 0,-1 0 0 16,-5-1 0-16,2-2 0 0,-4 1 0 0,-3 1 0 0,-4 0 0 15,2 1 0-15,-3 0 0 0,-4 0 0 0,0 0 0 16,-7 0 0-16,4 0 0 0,-6 0 0 0,-2 0 0 15,-5 0 0-15,3 0 0 0,-4 2 0 0,0 0 0 16,4 1 0-16,-4-1 0 0,7-1 0 0,0 2 0 16,2-3 0-16,0 2 0 0,4-1 0 15,-1-1 0-15,4 0 0 0,8 0 0 0,-3 2 0 16,7-2 0-16,1 0 0 0,3 0 0 16,-1 0 0-16,3 0 0 15,-1 0 0-15,4 0 0 0,1 0 0 0,-1 0 0 0,1 0 0 0,0 0 0 16,0-2 0-16,0 2 0 0,0 0 0 0,1-1 0 15,0 1 0-15,4 0 0 0,0-2-6 16,5 2-47-16,0-2-30 0,4 0-64 0,3 0-111 16,-6-1-634-16,-1 3-928 0</inkml:trace>
  <inkml:trace contextRef="#ctx0" brushRef="#br0" timeOffset="284190.0645">15749 9518 0 0,'0'0'0'0,"0"0"0"0,0 0 0 0,0 0 0 16,0 0 0-16,0 0 0 0,0 0 0 15,0 0 0-15,0 0 0 0,0 0 0 0,0 0 0 0,0 0 0 16,17-4 0-16,-17 4 0 0</inkml:trace>
  <inkml:trace contextRef="#ctx0" brushRef="#br0" timeOffset="285708.8376">11938 9957 0 0,'0'0'0'0,"0"0"0"0,0 0 261 16,0 0 169-16,0 0-66 0,0 0-64 0,0 0-52 16,0 0-54-16,0 0-42 0,0 0-34 0,0 0-37 15,0 0-31-15,0 0-19 0,-21-15-13 16,27 13-3-16,2 2 1 0,0-1-2 0,1 1 3 16,2-1 2-16,2 1 3 0,-2-1 4 0,3 0 2 15,-1 0 0-15,1-1-4 0,2 1 1 16,2 1-4-16,-3-2 1 0,3 1 3 0,5-2-3 0,1 1 2 15,0-1 1 1,5-1-3-16,1-1 3 0,1 1-5 16,4 1-4-16,0-1-3 15,2 0-6-15,4 1 3 0,2-1 3 0,-1 0 2 0,4 1 2 16,0 1-5-16,1-1-4 0,1 1-3 0,0 0 1 0,2-1-1 0,0 2-1 16,1-1 1-16,0 1-3 0,0-2 0 0,1 1 4 15,3-2-1-15,-1 0 3 0,-1 1-1 0,2 0-3 0,0-1 1 16,-4 2-4-16,3-1 4 0,2 1 4 0,-3-2 1 15,4 1 1-15,-3-1-4 0,3 3-1 16,-1-1-1-16,4 1 4 0,-4 0-1 0,3-1 3 16,1 4 1-16,0-2 0 15,-1 0 0-15,1 0-1 0,1 1 4 0,-1-1 5 16,3 0-3-16,-1 1-1 0,4 2-1 0,0-1-8 16,2 0 5-16,-1-1 1 15,1 1-2-15,-1-2 5 0,-1 2-8 0,-4-2-2 0,0 1-3 0,-3-1-2 16,-1 0 4-16,-5 0 1 0,0 1 2 0,-2-2-1 0,-3-2-2 15,0 2-1-15,-5 1-1 16,-2 0 1-16,-2 1-1 0,-6-1-2 0,-1 0 1 0,-3 0-4 16,-7 0 4-16,3 0 2 0,-3 0 0 15,-2 0 4-15,-2 0-6 16,-3-1-1-16,2 1-1 16,-3 0-1-16,1 0 4 0,-2-1-1 0,-3 1 3 0,-1 0-2 15,-4-1-3-15,3 1 3 0,-5 0-2 0,1-1 5 0,-2 1 1 16,-1 0-1-16,-1 0 0 0,0 0-2 0,0 0 3 0,0 0 2 0,0-1-1 15,0 1-2-15,0 0-13 0,0-2-12 0,0 2-17 16,0-1-24-16,0-1-38 0,-3 1-80 16,-2-2-140-16,3 1-323 0,-2 1-592 15</inkml:trace>
  <inkml:trace contextRef="#ctx0" brushRef="#br0" timeOffset="286349.7758">12552 10174 870 0,'0'0'318'0,"0"0"10"16,0 0-85-16,0 0-36 0,0 0-18 0,0 0-35 15,0 0-28-15,0 0-25 0,0 0-16 0,0 0-10 16,0 0-16-16,0 0-16 0,0 0-22 15,0 0-13-15,-61 0 2 0,65 2 6 0,2 0 16 16,4 0 11-16,5-2 6 0,4 0-4 0,7 0-4 16,5 0-6-16,6 0-6 0,7-6-1 15,4 1-1-15,9-2-5 0,1 2-1 16,7-2-1-16,4 3 1 0,3-3 0 16,2 1 1-16,6 1 2 0,0 2-5 0,2-1-3 0,0 2-1 15,1 1 0-15,4 0 3 0,-2-1-2 0,4 2 1 16,-1 0-6-16,-1 0-3 0,2 2 1 0,-4-2-4 15,1 0 1-15,-2 3 5 0,-3-2-5 0,0-1 3 16,-1 3-4-16,-6-3-2 0,1 0 5 16,-5 0-1-16,-2 1 2 0,-6-1-2 15,-2 0-3-15,-2 0-2 0,-6-2 0 0,-1 0 1 16,-3 0 3-16,-4-2 1 0,-4 1-2 0,0-1-1 0,-4 0-1 16,0 1-1-16,-4-1 3 0,1-1 1 0,-3 0-4 15,-2 1 3-15,-6-1-6 16,3 1 1-16,-10 0 3 0,2 2 1 0,-5-1 3 15,-2 0-3-15,-1 1-4 0,-6 0 0 0,2 2-4 0,-4-1 6 16,0 1-2-16,-1 0-1 0,0-1-5 0,0 1-17 16,0 0-14-16,0 0-23 0,-6-1-25 15,1 1-30-15,-6 0-46 0,-5 0-52 0,-3-2-132 16,5 2-344-16,2 0-758 0</inkml:trace>
  <inkml:trace contextRef="#ctx0" brushRef="#br0" timeOffset="286996.9446">12372 9658 0 0,'0'0'0'0,"0"0"0"0,0 0 0 0,0 0 0 16,0 0 271-16,0 0 3 0,0 0-3 15,-135-5-11-15,120 3 3 0,2 2-17 0,0-1-36 16,0 1-21-16,5-1-26 0,2 1-19 0,2 0-20 16,1 0-16-16,2 0-32 0,1-1-28 15,0 1-26-15,0 0-22 0,5 0 7 0,1 0 14 16,5 0 19-16,6 0 18 0,4 0 0 0,2 0-5 16,10-1-12-16,2 1-9 0,6-2-2 15,6 1-2-15,4-1 0 0,4 0-4 16,5 1-3-16,0-3-3 15,2 2-2-15,4-2-1 16,1 1-3-16,5-2-1 0,3-1 2 0,6 1-1 0,4 0 5 0,5-3 0 0,4 1 0 0,3-1 1 0,2 1-4 16,5 0-5-16,1 0-2 15,-2 1-3-15,1 1 0 0,0-1 2 0,-6 2 1 16,-1 2-1-16,-8-2-1 0,-5 3-3 16,-7 0 1-16,0 0-1 0,-7 1 1 0,-6-2 2 15,-4 1-1-15,-6 1-3 0,-6 0 2 0,0 0-1 16,-8-2 1-16,-5 2 2 0,-3 0-2 0,-5 0-2 0,-5 0 1 15,-5 0-4-15,-5 2 4 0,-4-2 1 0,-5 0 0 16,-1 0-2-16,0 0-2 0,-2 0-1 0,0 0-1 16,0 0 1-16,-2 1-5 0,-2 2-4 15,-4 0-12-15,-2 1-18 0,-5-3-17 16,-3 4-33-16,-2-1-39 0,-3 0-48 0,-3 1-130 16,8-2-371-16,6-1-858 0</inkml:trace>
  <inkml:trace contextRef="#ctx0" brushRef="#br0" timeOffset="287647.953">11697 10228 0 0,'0'0'0'0,"0"0"162"16,0 0 206-16,0 0-13 0,0 0-17 0,0 0-54 16,0 0-33-16,0 0-47 0,0 0-39 0,0 0-42 15,0 0-30-15,0 0-13 0,0 0-12 0,0 0-5 16,34-36-8-16,-17 34-7 0,3-1-8 15,-1 1-5-15,3 1-3 0,3 2-5 0,1-1-4 16,1 0 0-16,4 0-9 0,2 0 3 0,3 0 4 16,1 0 3-16,7 0 7 15,2 1 0-15,5-1 2 0,7-1-2 0,8-2-2 16,4-1-6-16,6-1-4 0,3-1-1 16,3 0-5-16,0 1 3 0,1-2-3 15,1 0-4-15,1 0 3 0,-4 1-5 0,-2 0 1 0,-4 0-2 0,-2 1-4 16,-4 0 3-16,-7 1-3 15,-7 0 4-15,-3 2-2 0,-6 1 1 0,-5-2 1 0,-1 0-1 0,-8 2-1 16,-3-2-2-16,-5 1-1 0,-5 1 0 0,-2-1 0 16,-7 0 4-16,-5 2 1 0,-2 0 4 15,-2 0 11-15,-1 0 3 0,0 0 3 0,-1 0-1 16,-4-1-15-16,2 1-6 0,-5 0-6 0,1-2-5 16,0 2 6-16,-1-1-7 0,1 1-13 15,3 0-24-15,-5-1-39 0,6 1-68 0,-2 0-126 0,3 0-438 16,2 0-929-16</inkml:trace>
  <inkml:trace contextRef="#ctx0" brushRef="#br0" timeOffset="288458.8633">13022 8638 319 0,'0'0'691'0,"0"0"-112"16,0 0-173-16,0 0-60 0,0 0-75 0,0 0-71 0,0 0-41 16,0 0-32-16,0 0-34 0,0 0-22 15,0 0-22-15,0 0-13 0,4-26-12 0,-4 26-11 16,0 0-5-16,2 2-1 0,-1 3 9 0,2 3 4 15,-2 3 2-15,1 1 3 0,1 3-9 0,0 2 2 16,0 0-1-16,0 3-2 0,0 0 6 16,-1 1-3-16,-1 1-6 0,0 2 0 0,1-1-6 15,1 1-3-15,-2-2 5 0,1 2-3 0,-1-2 2 16,0-1-1-16,-1-1-4 0,0 0 0 16,0 0-1-16,0-1 1 0,0-1 4 0,0-1 0 15,0-1-1-15,-2 0-1 0,0-4-2 16,1-2-2-16,-2-1 3 0,2-1 0 15,0 0-1-15,-1-1-1 0,-1-3-8 0,0 1-6 0,1-2-11 16,-1 0-19-16,0 0-19 0,-1-2-34 0,1-1-46 0,-2 0-67 16,2 0-159-16,0 0-629 15,1-1-643-15</inkml:trace>
  <inkml:trace contextRef="#ctx0" brushRef="#br0" timeOffset="289039.8218">12999 8592 859 0,'0'0'856'0,"0"0"-435"0,0 0-125 0,0 0-83 16,0 0-58-16,0 0-53 0,0 0-49 16,0 0-15-16,0 0-9 0,0 0-5 0,0 0 1 15,0 0-1-15,125-27-1 0,-94 34-2 0,1 0 0 16,2 3-3-16,-3 1-1 0,-1 2-2 0,-4 2-6 15,0 0-1-15,-2 0-1 0,-3-1-1 16,-1 3 3-16,-1-2-2 0,-6 1-1 0,4 1-1 16,-5-1-5-16,-2 2 3 0,1-2 3 0,-2 0 2 15,-3 0 6-15,-2 2-3 0,-1-1-3 0,3 1 0 16,-6-2-1-16,0 0 5 16,0 1 0-16,-6-4 2 0,3 1 0 0,-5-1-3 0,2 0-2 15,-3-1-3-15,0-2 4 0,0 2 1 16,-2-2-1-16,-2 2 0 0,0 0-6 0,0-3 3 15,-2 3-1-15,-2 0 1 0,-2-2 2 0,-1 1-4 16,-2-1 1-16,-1 0-2 0,-3 0-3 0,-3 0 9 16,2-1 4-16,-2 0 4 0,1-1 5 15,0 0-7-15,4-1-1 0,1 1-4 0,-2-3 2 16,4 0 0-16,2 1 0 16,-2-2-1-16,1 1-4 0,2-2-1 15,3 0 0-15,0 0 0 0,2-1 4 0,3-1-4 0,1 1-4 0,2-2-1 16,2 0-4-16,1 1 7 0,3-1 1 0,0 0 2 15,1 0 2-15,0 0-6 0,0 0-1 0,0 0-1 16,0 0 3-16,0 0 0 0,0 0-1 16,0 0-1-16,0 0-3 0,0 0 0 0,0 0 3 0,0 0 0 15,0 0 4-15,0 0-2 0,0 0-5 16,0 0 1-16,0 0-5 0,0 0 4 0,0 0 3 16,0 0-4-16,0 0 5 0,0 0-11 0,0 0-14 15,0 0-24-15,1-3-44 0,3 2-45 16,3-4-100-16,-1 3-358 15,-2-1-1098-15</inkml:trace>
  <inkml:trace contextRef="#ctx0" brushRef="#br0" timeOffset="290249.0663">15586 8766 384 0,'0'0'564'0,"0"0"-121"0,0 0-122 0,0 0-28 0,0 0-72 16,0 0-56-16,0 0-43 0,0 0-27 15,0 0-13-15,0 0-12 0,0 0-6 0,0 0-9 16,37-37-9-16,-26 34-5 0,0-1-6 0,-1 1-1 16,3 1-6-16,2 0-6 15,-2 1-6-15,3 2-5 0,-1-1-2 0,-3 0-3 0,5 4-1 16,-6-1-3-16,-1 1 0 0,0 1 3 0,-3-1-3 15,-3 3 5-15,2 0-1 0,-3 1-2 0,-1 1 2 16,2 1-4-16,-2 1 1 0,-2-1 4 16,0 1 1-16,0-1 7 0,-5-1-2 15,3 2-2-15,0-2-4 0,-1-2-3 16,-2 2 3-16,3-3 1 0,-4 0 2 0,4-1-2 0,0 0-4 0,1-3-2 16,-1-1-2-16,2 0 3 0,0 0 0 0,0 1-1 15,2-1 1-15,-2 1-5 0,2 0 2 16,1 1 4-16,4 0-2 0,-1 1 7 0,0-1-3 15,3 2-2-15,0-2-1 0,0 1-7 0,1 2 4 16,-1-1 2-16,0 0 0 0,-3 0 4 16,4 2-6-16,-2 0-2 0,-1 0 0 0,-3 0-2 15,2 1 6-15,-1 1-1 0,0-1 1 0,-3 1-1 16,-1-1-1-16,0 0 0 0,-1 0 0 16,0-1 5-16,0 0-2 0,0 1 0 0,0-1 1 0,0 2-3 15,-3-2 9-15,-3 0 4 0,2-1 5 16,-3 0 7-16,-2-2-4 0,0 1-2 0,-1 0-3 15,-1-2-5-15,1 0 2 0,-2-1 0 0,2 0 0 16,0 0-6-16,-1 0-5 0,1-1-1 0,0-1-3 16,-3 2 6-16,3-2-1 0,0 1-3 15,1-1 2-15,1 1-7 0,5-1-2 0,-3 0-4 16,4 0-13-16,1 0-9 0,0 0-31 0,1 0-35 0,0 0-54 16,0-2-83-16,3 0-181 0,-1-1-588 15,3 2-492-15</inkml:trace>
  <inkml:trace contextRef="#ctx0" brushRef="#br0" timeOffset="290841.4195">16231 8767 657 0,'0'0'739'0,"0"0"-271"16,0 0-168-16,0 0-53 0,0 0-55 16,0 0-58-16,0 0-30 0,0 0-28 0,0 0-16 15,0 0-7-15,0 0-7 0,0 0-5 0,0 0-8 16,0 0-4-16,104-38-7 16,-87 38-3-16,-4 0-5 0,0 2-7 0,-2 0 1 0,1 4-2 15,-4 0-1-15,0 2 1 0,-1 0-6 16,-4 3 0-16,-1 2 3 0,2 1-1 0,-4 0 7 15,0 4 1-15,-6-1 2 0,-3 2 0 0,0-1-4 16,-2 0 1-16,0 0-6 0,0-2 5 16,-1 0-3-16,0-1-2 15,-1-1 3-15,1 0-4 0,2-2 3 0,1-3 2 0,3-1-4 0,-1-1 6 16,4-1-5-16,-2-2-4 0,4-3 0 0,1-1-3 16,0 1 3-16,0-1 1 0,0 0 2 15,6 0 2-15,1 0-1 0,5-2 2 16,1 0-1-16,0-1 0 0,5-1-1 0,1 1-1 15,-4-1-1-15,4 0-5 0,-1 1 3 16,-1 0 2-16,-3 1 1 0,4-1 5 0,-5 2-6 0,4-2-2 0,-5 1-2 16,0-1-2-16,-2 1 4 0,-1-1 2 15,-1 2 1-15,-4 0 0 0,2 1-3 0,-3-1 0 16,-2 1-2-16,0 0 5 0,1 0 1 0,-2 0 2 16,0 0-1-16,0 0 0 0,0 0 3 0,0 0 2 15,0 0 2-15,0 0-2 0,0 0-2 16,0 0-2-16,0 0-1 0,0-1-5 0,0 1 3 15,0 0-3-15,0 0-5 0,0 0-18 0,0-1-29 16,-2 1-55-16,1-2-118 16,1 2-221-1,-1 0-719-15,1 0-330 0</inkml:trace>
  <inkml:trace contextRef="#ctx0" brushRef="#br0" timeOffset="291942.9139">11335 9035 0 0,'0'0'10'0,"0"0"457"0,0 0-115 16,0 0-18-16,0 0-40 0,0 0-31 0,0 0-34 16,0 0-30-16,0 0-33 0,0 0-20 15,0 0-16-15,0 0-15 0,-36-28-13 0,36 28-22 16,0 0-23-16,0-1-16 0,3 1-15 0,1-1-2 15,-2-1-3-15,4 0-1 0,1 1-3 0,1 0-4 16,1-1-4-16,1 1-3 0,1 1 5 0,-1 0-1 16,3 0-1-16,-2 0 0 0,0 4-7 0,0-1 1 15,0 2 0-15,-2 1-2 0,1 1 4 16,0 1-4-16,-4 3 0 0,1 0-1 0,-1 5-1 16,-4 1 6-16,-2-1 3 0,1 1 4 15,-3 2 2-15,-5-1-3 0,-3 0-1 16,-2 0-1-16,-2 0 1 0,0-1 2 0,-5 1-2 15,3-1-1-15,-2-2-4 0,1-1 0 0,4-3 3 0,1 0-3 16,0-3 3-16,3-2-3 16,0-1 1-16,0-2-3 0,6 0-3 0,0-1 4 0,2-1 2 15,1-1 0-15,0 0 4 0,0 0-6 0,0 0-1 16,3 0 2-16,1 1-1 0,4-3 7 0,-1-1 2 16,5-2-1-16,0 0-2 0,2 0-3 0,3-1 0 15,1 0-1-15,2 2 2 0,-3-2-1 16,3 0-5-16,0 2 0 0,-1-1-6 0,0 0 5 0,0 2 2 15,-3-2 1-15,3 2 3 0,-3-1-5 16,2 1-2-16,-3 0-1 0,-1-1-3 16,3 1 7-16,-5 0-1 0,1 0 3 0,-1 1-1 0,-2-1-4 15,-2 2-1-15,-1-1 0 0,0 1 5 0,-2 1-3 16,-1-2 0-16,-1 2 1 0,-3 0-5 16,1 0 4-16,-1 0 1 0,0 0 0 15,0 0 5-15,0 0-7 0,0 0-2 0,0 0-5 16,0 0-8-16,-1 0-2 0,1-1-13 15,-3 0-16-15,-1 0-22 0,1-2-39 0,-1 1-38 16,0-1-78-16,3-1-194 0,1 1-547 16,0 1-489-16</inkml:trace>
  <inkml:trace contextRef="#ctx0" brushRef="#br0" timeOffset="292430.0616">11888 8910 1505 0,'0'0'514'0,"0"0"-163"0,0 0-70 0,0 0-71 16,0 0-54-16,0 0-50 0,0 0-38 15,0 0-25-15,0 0-17 0,0 0-9 0,0 0 0 16,0 0 1-16,0 0 2 0,0 0-4 0,-49 39-4 16,44-27-2-16,2-1-3 0,-1 2 2 15,1-1-4-15,1 1 0 0,1-1-4 0,0-1-1 16,1-2 3-16,0 0 1 0,2-2 2 0,2 0 5 15,2-1-4-15,2-2 0 0,3-1-3 0,-1-2-4 16,2-1 7-16,0 0 0 0,3-3 2 0,1-3-2 16,-1-1-4-1,1-1 1-15,-1 1-3 0,1-2 3 0,-2 0 0 0,1-2-2 0,-5 2-1 16,2-2-1-16,-2 0 2 0,-2 1 2 0,-3 2 2 16,1-1 7-16,-4 2-8 0,-2 1 0 15,1 0-2-15,1 3-2 0,-2-1 8 16,0 2 0-16,0 0 3 0,0 0-1 0,0 1-1 0,0 1 3 15,0 0 4-15,0 0 0 0,0 0-1 0,0 0-5 16,0 0-6-16,0 0-6 16,0 0-1-16,0 4 4 0,0 1 0 0,-2 0 7 0,2 3-7 15,-1 2-2-15,0 0-3 0,0 1 0 16,-2 1 4-16,1 1 0 0,-1-1 3 0,1 3-3 16,-1 0 0-16,0 1 0 0,-1-1-1 15,1 1 3-15,-1-1-1 0,2-3-3 0,1 3 1 0,0-2 0 16,-3 0-2-16,3 1-4 0,-1 1-15 0,1-2-30 15,1 0-44-15,0 0-72 0,0 0-139 0,0-4-781 16,0-2-623-16</inkml:trace>
  <inkml:trace contextRef="#ctx0" brushRef="#br0" timeOffset="295072.3502">9564 5654 448 0,'0'0'565'16,"0"0"-137"-16,0 0-44 0,0 0-49 0,0 0-65 16,0 0-79-16,0 0-44 0,0 0-30 0,0 0-27 15,0 0-15-15,0 0-17 0,0 0-14 16,-13-55-8-16,16 53-9 0,0-2-5 0,4 0-3 0,-3 1-4 16,3-1-4-16,-1 2-1 0,2 1-3 15,2 0-4-15,-1 2 1 0,1-1-2 16,1 0-2-16,0 1 4 0,1 4-4 0,1 1 0 15,-3 0 1-15,0 1-5 0,0 1 4 0,0 3 1 0,-2 0-1 16,0 2 6 0,-1 1-4-16,-2 0-1 0,-1 2 3 0,-2 0 0 15,-2-1 0-15,0 3 3 0,0-1 1 0,-6 2 1 0,-1-3 3 16,-3 1-2-16,0 1-1 16,0-3 1-16,-3-1-1 0,2 0 2 0,-1-2 2 15,1-1-4-15,0-1 5 0,2 0-1 16,-2-3-1-16,4-2 3 0,1 0-5 0,0-3-1 0,3 1 1 0,1 0-3 15,-1-3 2-15,1 0-1 0,2 0-2 0,0 0 0 16,0 0-1-16,0 0-2 0,0 0 2 16,0 0 3-16,0 0-6 0,0 0 1 0,0 0-1 15,2 0-4-15,2 0 4 0,-1 0 3 0,5 0-1 16,1-3 6-16,3 0-4 0,0 0-3 16,5-1 0-16,-3 1-4 0,5-2 2 0,-1 1 1 0,4-2 0 15,-2-1 1-15,1 0-3 0,0 2 0 0,0-1-3 16,-2 0-2-16,1 0-10 0,1 1-13 15,-3 0-18-15,2-2-25 0,-1 0-25 0,2-1-38 0,-3 0-51 16,-2-2-91-16,3 0-160 0,-8 2-430 16,-3 3-596-16</inkml:trace>
  <inkml:trace contextRef="#ctx0" brushRef="#br0" timeOffset="295461.5811">10127 5629 324 0,'0'0'709'0,"0"0"-152"0,0 0-105 16,0 0-88-16,0 0-83 0,0 0-81 0,0 0-50 15,0 0-36-15,0 0-23 0,0 0-14 0,0 0-21 16,0 0-16-16,0 0-13 0,0 0-10 0,-31-20-2 16,24 26-2-16,-1-1-1 0,0 1-1 15,0 3-3-15,1 1 0 0,0-1-2 0,0 2 2 0,1 1-4 16,2 0-2-16,1 2-1 0,-2-1-9 16,4-1 9-16,1 1-1 0,0-1 0 0,0-2 8 15,0-1-8-15,3 0 1 0,1-1 0 16,2 0 1-16,0-2 0 0,2 0 2 0,1 0 0 15,1-3 0-15,0 0 1 0,3-2-1 16,-1-1 2-16,2 0 2 0,0-2-3 0,-1-3 2 16,4 0-1-16,-4-2 0 0,1 1 2 0,-2-3 1 15,-3-1 0-15,0 2 6 0,-2-3-3 0,-1 0-2 16,-2-1 1-16,0 1-3 0,-1 0 1 0,-2-1 2 16,-1 1-4-16,0-1-1 15,0 0 1-15,-5 0-1 0,-2 2 1 0,1-1 3 16,-3 2-5-16,1 0 0 0,-2 0-1 0,0 2-6 15,0 1 3-15,1 0-1 0,0 3-2 16,1-1 4-16,0 3-18 0,4 1-28 0,-3 0-46 0,4 8-87 16,-4 1-198-1,3-1-820-15,-2-2-551 0</inkml:trace>
  <inkml:trace contextRef="#ctx0" brushRef="#br0" timeOffset="315910.718">11734 8731 0 0,'0'0'0'0,"0"0"0"0,0 0 0 15,0 0 303-15,0 0 24 0,0 0-44 0,0 0-57 0,0 0-39 16,0 0-18-16,0 0-10 0,0 0-15 0,0 0-8 15,3-3-3-15,-3 3-4 0,1 0 1 16,-1 0-6-16,0 0-5 0,0 0-7 0,0 0-6 16,1 0-10-16,-1 0-14 0,0-1-11 0,0 0-16 15,0 0-3-15,0 0-4 0,0-1-9 16,0 1-3-16,0 0-9 0,0 0-8 0,0-1 1 16,0-1-5-16,0 0 0 0,0-2 0 0,0-1-2 15,0 1 0-15,1-3 4 0,2 0 0 0,-2 0 0 16,2-3 8-16,0 2-9 0,0-2 0 0,-2 2 2 15,0-4-8-15,2 1 4 0,-1 1 1 16,1-1-4-16,-1 0 5 0,1-1-4 16,-1-1 1-16,-1 1 2 0,1 1-8 0,0-1 4 15,-1 0-1-15,2 1-1 0,-1-2 3 0,-1 1-1 16,1-1-2-16,-2 0 0 0,0 1 2 16,1 0-5-16,-1 0 0 0,-1 0 1 0,2 0-10 15,-1 3 8-15,0-1 0 0,0 3-2 0,0 0 8 16,0 1-6-16,0 1-3 0,0 1 3 0,0 0-7 15,0 0 3-15,0 2 3 0,0 0-3 0,0 0 4 16,0 0-1-16,-1 0-4 0,1 1 0 0,0 0 0 16,0 1 1-16,-2 0 4 0,2 0-2 15,-1-1-4-15,1 1 1 0,-2 0-2 0,2 0-2 16,-1 0 10-16,-1 0-8 0,1-2-3 0,-1 2-5 16,-1 0-23-16,1-2-12 0,-2 1-23 15,0-1-28-15,-1-1-22 0,1 0-48 0,-3 0-73 16,3-2-121-16,-1 3-395 0,3-1-827 15</inkml:trace>
  <inkml:trace contextRef="#ctx0" brushRef="#br0" timeOffset="316364.1966">11708 7624 643 0,'0'0'333'0,"0"0"23"0,0 0-50 0,0 0-9 0,0 0-29 16,0 0-60-16,0 0-38 0,0 0-33 15,0 0-26-15,0 0-15 0,0 0-10 16,0 0-6-16,0 0-11 0,0-122-8 0,1 114-9 16,-1 0-14-16,1 0 0 0,1-2-5 0,-1 1-4 15,1-1 6-15,2 0-8 0,-2 0-2 0,0-2-1 16,0-1-7-16,2 0 1 0,0 2-1 0,-2-1-2 15,1 0 1-15,1-2-3 0,-3 0-3 0,1 2 1 16,1-1-2-16,0 0-1 0,-1 2 0 16,-2-1 0-16,1 2 1 0,0 0 0 15,0-2 1-15,-1 2-2 0,0-2 1 0,0 1 0 16,0-1-1-16,0 2 1 0,0-2-4 0,0 2-1 16,0 0 0-16,0 0-2 0,0 0 3 0,0 0-2 15,-1 1-1-15,0-1-1 0,0 1 1 0,-2 2 1 16,1-1 0-16,1 3 1 15,-2-1-5-15,2 0 3 0,0 1-2 16,-1 1 0-16,0-1 1 0,1 0-1 16,-2 2 0-16,2-1-1 0,1 1-8 0,-2 0-9 0,1 1-13 0,1-1-20 15,-1 0-22-15,1 0-31 0,-1 1-34 16,1-1-51-16,0-1-89 0,0 1-141 0,-2-1-404 0,2 3-752 0</inkml:trace>
  <inkml:trace contextRef="#ctx0" brushRef="#br0" timeOffset="316847.4886">11855 6443 1336 0,'0'0'208'0,"0"0"0"15,0 0 17-15,0 0-2 0,0 0 12 16,0 0-45-16,0 0-51 0,0 0-29 0,0 0-31 0,0 0-12 16,0 0-7-16,10-117-1 0,-9 107 1 15,2 0-9-15,-1 1-10 0,2 0-5 0,-2-1 0 16,-1 2 0-16,2-2-2 0,-2 2-5 0,0-1-1 16,1 1-3-16,-2-2-2 0,0 1 0 15,0-2-5-15,1 2-1 0,-1-2 2 0,-1 3-3 16,1-3-1-16,0-1-2 0,0 2-2 15,0-1 0-15,0 0 1 0,0 1-3 0,0 1-2 16,0-2 0-16,0 2-4 0,-2-1 2 0,1 4 1 16,-1-2-1-16,2 1 0 0,-2 1 1 15,1-1-2-15,0 2 0 0,0-1 0 0,1 0-3 16,0 1 1-16,-2 2 1 0,0-2-2 0,2 2 1 16,-1 1-2-16,1 0 1 0,-1 0 2 0,1 1-1 15,0 0-1-15,-2-1 1 0,2 1-4 0,-1-2 2 16,1 1 1-16,-1 1-2 0,1-2 3 15,-3 1-2-15,1-1-2 0,-1-1 0 0,1 0-5 0,-1 1-6 16,1 1-11-16,-1-1-12 0,1 0-18 16,2-2-20-16,-3 1-22 0,1 0-32 15,1-2-40-15,-1-1-94 0,2 0-144 0,0 2-392 16,0 1-749-16</inkml:trace>
  <inkml:trace contextRef="#ctx0" brushRef="#br0" timeOffset="317314.7541">11954 5484 350 0,'0'0'499'0,"0"0"-39"16,0 0-115-16,0 0-44 0,0 0-29 15,0 0-55-15,0 0-44 0,0 0-41 0,0 0-32 0,0 0-16 16,0 0-11-16,0 0-10 0,0 0-8 0,0 0-6 16,-17-113-4-16,16 105-4 15,1 0-7-15,0 1-9 0,0 0-6 0,0 0-2 0,0 0-4 16,0 0 4-16,0-1-2 0,0 2 1 0,-3-1 4 16,3 3-2-16,-1-2 2 0,0 1-1 15,0-1-5-15,-1 2-4 0,1 0-2 0,1-1-3 16,-1 0-1-16,1 2 2 0,0-2-3 0,0 1 1 15,-1-1 0-15,1 1-2 0,-2 2 1 16,2 0 0-16,-1-1 0 0,0 1-1 0,1 0 0 16,-1-1-1-16,1 1 2 0,-2 0-1 0,2-1-1 15,-1 1 2-15,1 0-3 0,-1-2 0 0,1 1 1 16,-1 0 0-16,-2-1 0 0,0 1 2 16,1-1-1-16,1 0-1 0,-3-1 0 15,0 2-1-15,2-2 1 0,-1 2 0 0,1 0-3 0,-2-1 0 16,2 0-2-16,-1 1-7 0,-1 0-6 15,1 1-15-15,-1 0-19 0,0-2-22 0,2 4-36 16,-1-3-54-16,2 2-99 0,1 1-242 0,-1 0-508 0,1 0-333 16</inkml:trace>
  <inkml:trace contextRef="#ctx0" brushRef="#br0" timeOffset="318454.3608">11850 4752 0 0,'0'0'0'0,"0"0"471"0,0 0-58 0,0 0-84 0,0 0-78 16,0 0-48-16,0 0-31 0,0 0-29 15,0 0-20-15,0 0-12 0,0 0 4 0,0 0 4 16,0 0 6-16,6-80-5 0,-5 71-18 0,1 1-21 15,-1 0-21-15,0-1-12 0,0 2-8 0,1 0-7 16,-1-1-2-16,-2 1-4 0,2 1-2 0,-1-1-4 16,1 1-2-16,0 1-1 0,-1 0-3 15,2-1 5-15,-1 0-2 0,0 1-4 0,1-2 1 0,0 1-5 16,-2-1 0-16,2 1 4 16,-1-1-4-16,2 0 4 0,-2 1 1 0,2-1-3 15,-2 0 1-15,0 0-1 0,2-2-3 0,-2 2-1 16,1-3 0-16,0 2-2 0,1-1-1 0,0 1 2 15,-2 0 0-15,3 0 1 0,-4 0 1 16,1-2-4-16,0 2 3 0,0-3-5 0,1 3 1 16,-2-3 0-16,1 1-4 0,-1 0 5 0,0 1 1 15,0 0-2-15,0-1 0 0,-3 1 1 16,1 1 2-16,1 0-1 0,-4-1 1 0,0 2-1 16,4-1-2-16,-3 2 0 0,1 0 0 0,1 1 0 0,1 0-1 15,-1 0 0-15,1 2 0 0,0-1-2 16,0 1-1-16,-1 0 2 0,2 1-4 0,-1 0 4 15,1 1-2-15,0 0 0 0,0 0 1 0,0 1-1 16,-1 0-1-16,1 0 3 0,0 0-3 0,0 0 0 16,0 0-1-16,0 0 0 0,0 0-1 15,0 0 2-15,-1 0 0 0,1 0-1 0,0 0 2 16,0 0-4-16,0 0 0 0,0 0 2 0,0 0-3 16,0 0 0-16,0 0 0 0,0 0-2 15,0 0 2-15,0 0-1 0,0 0 0 0,0 0 0 0,0 0-2 16,0 0-2-16,0 0-1 0,-2 0-9 15,2 0-19-15,0 1-4 0,0 3-3 16,0-1-6-16,0 3-8 0,2 3-36 0,0 1-50 16,3 2-62-16,1 0-107 0,1-2-313 0,-2-3-763 0</inkml:trace>
  <inkml:trace contextRef="#ctx0" brushRef="#br0" timeOffset="320211.9602">11944 4141 0 0,'0'0'0'0,"0"0"0"0,0 0 0 0,0 0 0 0,0 0 214 0,0 0 51 0,0 0-10 16,0 0-19-16,0 0-16 0,0 0-12 15,0 0 0-15,0 0-1 0,-8-95-6 0,8 90-10 16,0 2-5-16,0-1-12 0,-3 1-18 0,3-1-18 15,0 2-17-15,-1 0-15 0,0-1-11 16,1 1-9-16,-1-2-8 0,-1 1-9 0,1-2-8 16,0 1-6-16,1 0-8 0,-1 0-7 0,-1-1-4 15,0 1-6-15,1-1 0 0,-1 0-1 0,1-1-2 16,0 1 1-16,1 0-4 0,0-1-3 0,-1 1-1 16,1-2-7-16,-2 0 0 0,1 2 0 15,0-3-5-15,1 1 2 16,-2 0-2-16,2-1 0 0,0-1 2 15,0 1 3-15,0 0-4 0,-1 1-1 0,0 2 1 16,1-1-6-16,0 1 4 0,-1 0 0 0,1 2-1 0,0-1 3 16,0 1-5-16,-2 1-1 0,2-1-2 0,0 2-2 15,-2-2 4-15,2 3 0 0,0-1 0 0,0 1-1 16,0 0 0-16,0 0 0 0,-1 0-2 0,1 0-1 16,0 0 2-16,-1 0 0 0,1 0 0 15,0 0-5-15,-2 0 4 0,2 0 0 16,0 0 0-16,-1 0 8 0,1 0-8 0,0 0-2 15,0 0-2-15,-1 0-5 0,1 0 1 0,0 0-9 16,-1 0-14-16,1 0-17 0,0 0-19 0,-2 3-22 0,1 2-39 16,0 4-70-16,1 1-152 0,0 0-765 0,0-4-626 0</inkml:trace>
  <inkml:trace contextRef="#ctx0" brushRef="#br0" timeOffset="321373.4206">11967 3719 0 0,'0'0'0'0,"0"0"208"16,0 0 255-16,0 0-41 0,0 0-69 0,0 0-55 0,0 0-45 0,0 0-39 0,0 0-35 15,0 0-35-15,0 0-23 0,-14-12-17 16,14 12-17-16,0 0-11 0,0 0-9 0,0 0-8 0,0 0-4 15,0 0-3-15,0-1-6 16,0 1-4-16,0 0-5 0,0 0-7 0,0 0-2 0,0 0-5 16,0 0-5-16,0 0-5 0,0 0-4 15,0 0-3-15,1 0-2 0,-1 0 0 0,2 0-1 16,-2 0-1-16,0 0-2 0,2 0-1 0,2 1 0 16,1-1 1-16,0 0 1 0,2-1 2 15,1 1-3-15,2-1-2 0,-2 1 3 0,1 0-2 0,4-1 3 16,-2 1 0-16,4-1 0 0,1-1 1 15,4 0-1-15,1 2 0 0,1-1 0 16,2-1-1-16,-1 2 1 0,5-1 0 0,-2 1 0 0,2 0 0 16,2 0-1-16,0 0 0 0,1 0-1 0,1 1 3 15,3-1 1-15,0 0 2 0,1 0 1 16,0 0-3-16,1 0 1 0,2 0 1 16,3 0 0-16,1 2 3 0,-1-4-1 0,7 2-2 0,-5 0-2 15,5 0 2-15,0-1 0 0,0 1 3 0,2-3 2 16,-2 2-3-16,3 0-1 15,-1 0-5-15,-1 1 0 0,-2-2 3 0,0-1-1 0,-2 3 0 16,-3-2-2-16,-1 0-1 0,-5 2 0 0,-2 0 1 16,-3 0-1-16,-2 0-1 0,-1-1 1 15,-3 2-1-15,-2-2 1 0,-5 1 0 0,-4 0 1 0,1 0 0 16,-3 0 0-16,-5-2-2 0,-2 2 2 0,-1 0 0 16,-3 0 0-16,-1 0 5 0,2-1 1 15,-3 1 2-15,0-1 2 0,3 1-2 16,-3 0 2-16,0 0 1 0,0 0-2 0,0 0 6 15,0 0-2-15,0 0-3 0,0 0 0 0,0 0-3 16,0 0 0-16,0 0-1 0,0 0-1 0,-3-1-6 16,2 0-2-16,-2-1-8 0,2 1-9 0,0 0-13 15,-1 1-32-15,-1 0-56 16,-1 0-105-16,2 2-328 0,-2 2-976 16</inkml:trace>
  <inkml:trace contextRef="#ctx0" brushRef="#br0" timeOffset="329418.1718">19690 15170 0 0,'0'0'328'0,"0"0"-44"0,0 0-73 16,0 0-6-16,0 0 17 0,0 0-6 0,0 0-19 15,0 0-23-15,0 0-29 0,0 0-23 0,0 0-13 16,0 0-11-16,0-14-3 0,0 12 0 16,0-2 2-16,0 1-3 0,0-1-3 0,1 2-6 15,-1-2-10-15,0 3-4 0,0-2-10 0,0 1-4 16,0-2-5-16,0 2-12 0,0-2-2 16,0-1-9-16,0 2-4 0,0-2-3 0,0 1-5 15,0 0-3-15,0-2-5 0,-1-1-2 0,1 1 0 16,0 0-2-16,0 1 0 0,0 0 0 0,0-1 0 15,0 1-1-15,0-3-2 0,0 3 4 0,0 0-6 16,0-2 3-16,0 1 0 0,0 1-6 16,0-2 5-16,0 0-2 0,0-2 0 0,-1 1 4 15,-1 0-4-15,1-2 3 0,0 2 0 0,0 1-5 16,-2-2 3-16,2 3-4 0,1 0 2 16,-1 1-2-16,-1 0 0 0,0 0-2 15,-1-1-8-15,1 0-6 0,-2 0-21 0,-1 0-21 16,2-1-23-16,-1 1-31 0,-1-2-34 15,1-1-58-15,-1-1-95 0,0-1-156 0,1 1-404 0,2 4-251 0</inkml:trace>
  <inkml:trace contextRef="#ctx0" brushRef="#br0" timeOffset="329778.3879">19584 14103 795 0,'0'0'378'0,"0"0"-82"15,0 0-107-15,0 0-34 0,0 0 9 0,0 0 3 16,0 0-13-16,0 0-19 0,0 0-27 0,0 0-17 16,0 0-18-16,0 0-15 0,0 0-10 0,0 0-5 15,21-111-5-15,-18 105-1 0,-2-3-3 0,0 0-6 16,0 0-4-16,1 0-6 15,-1-1-6-15,0 0 1 0,-1-1-5 0,1 1-1 16,1-1 2-16,-1-1-7 0,0-2 2 0,0 0-2 16,2 1-3-16,-1-2 1 0,1 3 1 0,-2-1 0 15,0 1 0-15,4-2-2 0,-2 1-1 16,-2 0-2-16,3 1-1 0,-3 0 1 0,1-1-5 16,0-2-5-1,-2-1-13-15,0 2-16 0,0-4-23 0,0 2-23 0,0-1-31 0,1 1-37 16,-2 0-63-16,1 0-81 0,0 1-121 0,0 4-300 0,0 4-164 15</inkml:trace>
  <inkml:trace contextRef="#ctx0" brushRef="#br0" timeOffset="330176.0508">19696 12609 0 0,'0'0'74'15,"0"0"145"-15,0 0 54 0,0 0-21 0,0 0 4 16,-5-127 23-16,8 107-17 0,0-1-20 0,0 1-19 16,-2 0-19-16,4-1-32 0,-1 1-27 0,1-1-27 15,0 1-21-15,-3 2-15 0,4-1-14 16,-2-1-12-16,2 1-9 0,-1 1-6 0,2 0-7 15,-2 0-2-15,1 1 3 0,-3 1-7 0,1 0 1 16,-1 0-2-16,-1 1-10 0,-1 0 5 16,2 0-3-16,-3 0-4 0,1-1 2 15,-1 0-10-15,2-1-2 0,-2 3-1 16,0-2-2-16,-2-1 3 0,2 2-1 16,0-2-2-16,0 0-1 0,0-1-2 0,-1 2-1 15,1-1-1-15,0 0 0 0,0 1-15 0,0 0-12 16,0 0-13-16,-1-1-19 15,3 2-16-15,1-2-28 0,-1 1-36 16,1 1-48-16,2 1-83 0,-3-2-122 0,-1 1-261 0,2 5-257 0,-3 3 413 0</inkml:trace>
  <inkml:trace contextRef="#ctx0" brushRef="#br0" timeOffset="330508.2966">19832 10978 587 0,'0'0'313'0,"0"0"-12"16,0 0-78-16,0 0-42 0,0 0-1 15,-30-125-10-15,26 103-26 0,2 1-11 0,0-3-18 16,1-1-15-16,0 0-8 0,1-3-9 0,0 0-8 16,0-1-3-16,0 1-10 0,0 1-10 15,0 0-8-15,0 1-7 0,1 4-6 0,2 0-3 16,-1 1-1-16,2 0-3 0,-4 3-2 0,1-1 0 0,2 2-6 15,-1 1-3-15,-1 0-4 0,1 0-3 16,-2 1 4-16,0 3-1 0,0-2 1 16,0 1 0-16,0 4-5 0,0-3 1 0,0 1-3 15,0 2 0-15,-3 0 2 0,2 2-3 0,1-1-1 16,-1 1-4-16,-1 2-8 0,0-4-19 0,1 1-26 16,-1 1-53-16,0-1-91 0,-1 1-214 0,2 3-650 15,0 1-275-15</inkml:trace>
  <inkml:trace contextRef="#ctx0" brushRef="#br0" timeOffset="331613.8924">20108 9258 0 0,'0'0'34'15,"0"0"386"-15,0 0-91 0,0 0-54 0,0 0-27 16,0 0-34-16,0 0-32 0,0 0-21 16,0 0-5-16,0 0-5 0,0 0-7 0,0 0-6 0,-9-29-13 15,9 22-9-15,3 1-9 0,-1 0-8 16,1-3-10-16,-1 2-12 0,1-2-12 0,0 0-9 16,-2-3-6-16,0 1-8 0,-1 0-8 0,1-2-5 15,0 1-10-15,-1 1-2 0,2-1-2 0,-2 1-4 16,0-1 5-16,-2 1-8 0,2-2-4 15,0 2-2-15,0-1-6 0,0-1 4 16,0 1 2-16,0-1-2 0,0-1 0 0,-2 0-4 0,2-1-7 16,-2 0-4-16,0 1-2 0,0-1-5 15,-2-1-8-15,1 0-13 0,0 0-21 0,0-2-24 16,1-1-25-16,-3-1-47 0,1-2-74 16,2 0-109-16,-1-1-187 0,-1 4-354 0,2 6 11 0</inkml:trace>
  <inkml:trace contextRef="#ctx0" brushRef="#br0" timeOffset="331917.874">20001 7880 1039 0,'0'0'364'0,"0"0"-19"15,0 0-75-15,0 0-50 0,0 0-19 0,0 0-30 16,-15-127-35-16,15 112-28 0,-1 1-21 0,1-2-19 15,0 3-17-15,0-3-14 0,0 1-11 0,0-2-6 16,0 1-7-16,0 1-3 0,0 1-1 16,0-2-4-16,1 2 4 0,0 1-6 0,2 0-2 15,-1-1 1-15,1-1-8 0,-1 0 3 0,2-1 0 16,1-2-5-16,-3 1-4 0,0-3-7 0,0-2-11 16,1-1-12-16,-1-1-15 15,1-2-17-15,-1-1-19 0,1-1-24 0,-2-2-30 0,0-3-41 16,2-1-57-16,2-2-91 0,-5-3-150 15,1 0-207-15,-1 8 57 0,1 10 636 0</inkml:trace>
  <inkml:trace contextRef="#ctx0" brushRef="#br0" timeOffset="332195.1666">20047 6456 0 0,'0'0'0'0,"0"0"159"0,0 0 311 0,0 0-66 15,0 0-91-15,0 0-44 0,15-127-29 0,-10 113-30 16,0-2-31-16,-1 3-26 0,-1 0-32 0,4 0-28 15,-4 0-14-15,4 4-10 0,-5-3-14 16,2 1-10-16,0 0-13 0,-2-1-9 0,1 1-7 16,-1 0-4-16,0-2 1 0,0 1-3 0,-1 0-3 15,0-1 1-15,2 0-8 0,0-1 3 0,-1-1-3 16,-1 1-1-16,0-1 2 0,0 1-4 0,1-1-7 16,-1-1-12-16,0 0-14 0,-2-1-14 15,2 0-10-15,1 1-12 0,-1 0-24 0,-1 1-30 16,2-1-40-16,-1 0-50 0,2 0-28 0,-2 0-40 15,2 3-11-15,-3-3-15 0,0 1-77 16,0 0-109-16,0-1 386 0,0 3 110 16,0 4 0-16</inkml:trace>
  <inkml:trace contextRef="#ctx0" brushRef="#br0" timeOffset="332461.6401">20143 5400 0 0,'0'0'0'0,"0"0"0"16,0 0 0-16,0 0 4 0,0 0 173 0,0 0-8 0,5-129-6 15,-1 117-15-15,2 0-12 0,-4-1-12 0,2 1-23 16,0 1 6-16,0 2-6 0,0-2-22 16,-1-1-17-16,1 3-31 0,1-4-14 0,-3 4 21 0,1-2-3 15,-2 3-8-15,-1 0-6 0,3 1-20 16,-2 0-1-16,1 0-8 0,1 0-27 16,1 0-75-16,-3 0-128 0,1 2-141 0,1 1-215 15,-2 1 417-15</inkml:trace>
  <inkml:trace contextRef="#ctx0" brushRef="#br0" timeOffset="332956.1489">20176 4564 0 0,'0'0'104'16,"0"0"305"-16,0 0-56 0,0 0-142 15,0 0-60-15,0 0 2 0,0 0-64 0,-26-125-19 16,26 109 2-16,3 0-5 0,2 1-16 0,-3 0 7 16,4 1-5-16,-2 1-13 0,2 1-6 15,-2 1-9-15,2 0-5 0,-2 1-1 0,0 0 1 0,-1 3-1 16,-2-1 5-16,1 1 2 0,1 1-1 15,-2 0 2-15,0 0-5 0,1 0 4 16,-2-1 2-16,1 1 6 0,-1 0 11 0,0-1 2 0,0 0 0 16,0 1 1-16,0-3-12 0,-1 1-13 15,-2-1-7-15,-1-1-10 0,2-1-2 0,-1 1 6 16,-1-1 1-16,1 2 1 0,-2 0 4 16,0 0-4-16,0-1 2 0,0-2 4 0,-1 2-1 15,0-1 16-15,-1 1 13 0,4 0-1 0,-4-1-3 16,4 1-9-16,-5 1-15 0,2-1-7 0,1 1-2 15,-1 0-7-15,2 0-2 0,-2 0 4 16,2-1 0-16,-1 4 0 0,0-2 0 16,1 1-1-16,0 1 0 0,1 0 0 0,2 2-2 15,-3-1 3-15,1 1-2 0,2 1 3 0,0 1 2 0,0-1 1 16,-2 1 0-16,2 1-3 0,0 0-2 0,-1-1-3 16,1 1-1-16,0 0 2 15,1 0 0-15,0 1-2 0,0-1 0 16,0 1 0-16,-1 0-3 0,1 0-1 0,0 0-5 0,-1 0-20 0,1 0-31 15,0 0-41-15,-2 0-56 0,-2 0-52 16,-1 3-36-16,-2 7-71 0,-5 1-110 16,0 3-202-16,4-3-89 15,0-5 718-15</inkml:trace>
  <inkml:trace contextRef="#ctx0" brushRef="#br0" timeOffset="336053.0993">13869 3663 0 0,'0'0'0'0,"0"0"0"16,0 0 11-16,0 0 307 0,0 0-38 0,0 0-36 0,0 0-26 15,0 0-28-15,0 0-28 0,0 0-19 0,0 0-18 16,0 0-18-16,-14-10-19 0,13 10-24 16,1 0-24-16,-2 0-19 0,1 0-11 0,-2 0-2 15,2 0-3-15,0 0-1 0,-1 0 1 0,-2 2 5 16,2-2 5-16,0 0 7 0,2 1 4 15,0-1 0-15,0 0 4 0,0 1 5 16,0-1 0-16,0 0 7 0,0 0 1 0,0 0-4 0,0 0-1 16,0 0-8-16,1 0-10 0,0 0-7 0,1 0-6 15,-2 0-4-15,1 0-2 0,-1 0-1 0,3 0 2 16,-1 1 4-16,-1 0 2 0,1 1 2 16,4-1-1-16,-4 1-3 0,5 1 1 0,-2-1 4 15,3 0 3-15,1 1 8 0,0-2 11 16,2 3 4-16,0-2 4 0,1-1-7 0,2 1-6 15,1-1-1-15,3 1-2 0,-1-2 2 16,4 0-1-16,3 0-3 0,-2 1-5 0,2-1-3 16,2 0-3-16,0 0-3 0,0 0 2 0,-1 0-4 15,0 1-2-15,2-1 0 0,-3 0-6 16,4-1 5-16,-4 1 1 0,5 1-2 0,-3-1 2 0,-1 0-4 16,3 0 0-16,-1 0 2 0,1 1 3 15,1-1 4-15,3 0 1 0,3 0-2 0,-1 1-3 0,1-1-2 16,2 0 0-16,-5 0 0 0,3 1 0 15,-3-1 0-15,1 1-1 0,-2-1 0 16,1 0-2-16,3 2 1 0,-3-2 0 16,0 0 4-16,0 0 3 0,5 1-3 0,-3-1-1 15,2-1-3-15,0 1-2 0,1 0 2 0,0-2-2 16,-1 1 2-16,5 0 0 0,-1 1 0 0,0 0 1 0,2-1-1 16,-2 2 1-16,-1-1-1 0,0 0 0 15,-3 0-2-15,2 1 0 0,2-1 2 16,-1 0 0-16,0 0 3 0,1 0 1 0,-2-1-2 15,3 0-1-15,-1 2-1 0,1-2-3 16,-1 1 4-16,0 0 0 0,1-1 1 16,0 0 1-16,0 1-2 0,-1-1-1 0,1-1 0 0,-2 1 3 0,0 1-1 15,0-2 0-15,1 1 2 0,-2 0-5 16,0-2 3-16,2 2 1 0,1 0-2 0,-1 1 3 0,2-2-2 16,4 0-2-16,-4 2 1 0,1 0-3 15,4-1 1-15,-3 2 2 0,3-2 0 0,1 0 1 16,-1 1-2-16,2-1 0 0,0 1 0 15,1 0 2-15,-1 0-1 16,-2-1 1-16,2 2 0 0,-6-1-2 0,4-1 1 16,-3 2-2-16,2-1 2 0,-3 0 0 15,0 1-1-15,1-1 0 0,1-1-2 0,-1 2 0 0,2-1 2 0,-1-1-1 0,-1 1 2 16,2-2-1-16,-2 0 1 0,1 2-5 16,1 0 0-16,-1 0 0 0,0 2 0 0,1-2 2 15,-1 0-1-15,1 1 1 0,-1-1 2 0,1 0-1 0,0 1 3 16,-3-2-1-16,1 1-2 0,-4 1 1 15,-5-1-1-15,2 0-1 0,-3-1 0 0,0 2 3 16,1-2 0-16,-3 0 1 0,1-1-1 0,-4 1-1 16,3 2-1-16,-3-2 1 15,1 1-1-15,0-1 1 0,-3 1-1 0,-1-1 1 0,-1-1-1 16,-2 1 0-16,0 1 0 0,-3-1 0 16,3 1 1-16,-2-1 0 0,0 0-2 0,-2-1 1 15,-1 1 0-15,-3 1 1 0,-2-1 1 0,0 1-1 16,-2-1 2-16,-1 1-4 0,-1 0 0 0,-1-1 1 15,1 1-2-15,0-1 2 0,1 1 0 16,0-2 1-16,1 1 0 0,-1 1-2 0,0 0 1 16,1-1 0-16,-1 1 0 0,0 1 0 0,1-2 0 15,-1 1-1-15,2-1 0 0,-3 1 0 0,0-1 0 16,1 1 0-16,0-1 2 16,0 1-3-16,1 0 1 0,2 0 0 0,-2 0-1 0,2 0 2 0,0 1-1 15,0-1-2-15,-1-1 1 0,2-1-1 16,2 2 1-16,0-1 1 0,1 0 0 0,1 0 0 15,1 1 0-15,-1-1 0 0,0 1-1 0,2-1 0 16,-3-1 1-16,2 1 1 0,1 0 1 0,-3-1-2 16,0 2 1-16,0-3-1 0,0 2-1 0,-2 0 2 15,3 0 1-15,-4 1 1 0,4-1 0 16,-4-1-2-16,1 4 0 0,-4-4 0 0,0 2-1 16,-1 0 1-16,0-1-2 0,1 1-1 0,-2 0 3 15,0 0-2-15,-2-1 2 0,0 1 1 16,1-1 0-16,-1 1-2 0,0 0 1 0,0 0-3 15,1 1 1-15,-4-1 2 0,4-1 0 0,-2 1 0 16,-1 0 1-16,0 0-3 16,-1 0 1-16,0 0 1 0,-1 0-2 15,1 0 2-15,1 0-1 0,0 0-3 0,-1 0 2 0,1 0-1 0,0 0 0 16,0 0 3-16,5 0 0 0,-3-2 0 0,3 2 1 16,0-1-4-16,3 1 2 0,-2 0 0 15,1 1 0-15,-1-2 2 0,1 0 1 0,0 0-3 16,-1 1 1-16,1-2-3 0,0 2 1 0,-3-1 2 15,0 1-1-15,-1-1 2 0,-1 0-2 16,0 0 0-16,2 1 2 0,-1-1 0 16,-3-2 0-16,2 2-1 0,-4 1-2 15,2-1-1-15,1 1 0 0,1-1 3 0,0-1 1 0,0 2 0 0,2-1 2 0,0-1-4 16,-1 1 0-16,-2 1 0 0,2-1-1 16,0 0 1-16,-2 0-1 0,-1 1 2 0,3-1 0 15,-4 2-1-15,0-1 2 0,-1 0-1 0,-2 0 0 16,-1-1 1-16,1 1-3 0,-1 0 0 15,0 0 1-15,0 0 2 0,0 0-1 0,0 0 1 16,0 0 0-16,0 0-1 0,0 0-1 0,0 0-1 16,0 0 1-16,0 0 0 0,0 0 1 0,0 0 0 15,0 0-1-15,0 0 0 0,0 0 1 16,0 0 0-16,0 0-1 0,0 0 1 0,0 0-3 16,0 0 0-16,-1 0-1 0,1 0-1 0,0 0-1 15,0 0-1-15,0 0-4 0,0 1-1 16,-1 2 3-16,1 1 2 0,-1 1 4 0,2 3 2 15,-2-1 2-15,-1 1-2 0,2 2 2 0,-1-2-4 16,1 2 2-16,0-1 0 0,0 1-6 16,0 1 7-16,0 0-1 0,1 1 0 0,-1 1 5 0,0-2-3 15,0 2 1-15,0 0 1 0,2-2-2 16,-2 3 0-16,2-1 1 0,-2 3-1 0,1-1-1 16,2-1 6-16,-2 1-1 0,0 0 1 0,2 1 4 15,-2-1-10-15,-1 3 2 0,0-1 1 0,0 1-4 16,1 1 7-16,-1 1 0 0,0-2-1 0,0-1 5 15,0-1-9-15,0 1 1 0,1-3-1 16,-1 1-5-16,0 3 9 0,0-3 3 16,0 3 3-16,2 0 2 0,-2 0-1 0,0-1-2 0,0-2-2 15,0 0 3-15,0-2-11 0,1 0 1 16,-1 0 0-16,0 0-7 0,0-1 7 0,0 1-1 0,0-1 1 16,0-1 6-16,0-1-5 15,1 1 1-15,-1-4 0 0,0 0-4 0,0 0 2 0,0-1-1 16,0-1 1-16,-1 0 1 0,1-1 1 0,-1 1-2 15,1-2 0-15,-2 1-1 0,2-2 2 0,-1 0 0 16,1 2 1-16,-1-3-3 0,1 0 2 16,0 0 1-16,0-1-2 0,0 0 3 15,0 0-3-15,0 0 2 0,0 0 0 0,0 0 1 0,0 0 1 16,0 0 1-16,0 0 1 0,0 0 2 0,0 0 1 16,0 0 1-16,0 0 1 15,0 0-1-15,0 0 1 0,0 0-4 0,0 0-4 0,0 0-7 16,-1 0-11-16,0-1-23 0,-3 0-35 0,0-1-104 15,-4-2-229-15,1 1-811 0,1 2-530 16</inkml:trace>
  <inkml:trace contextRef="#ctx0" brushRef="#br0" timeOffset="338654.3618">12007 3818 0 0,'0'0'0'16,"0"0"0"-16,0 0 0 0,0 0 66 0,0 0 186 15,0 0-18-15,0 0-12 0,0 0-13 16,0 0-7-16,0 0-21 0,0 0-10 0,0 0-7 16,-25-25-6-16,24 24-6 0,-1 0-14 0,2 1-15 15,0 0-22-15,0 0-23 0,0 0-20 0,0 0-20 16,-1 0-11-16,1 0-9 0,0 0-10 16,-1 1-9-16,1 2-2 0,-1 0 4 0,-3 3 10 15,-1 1 7-15,1 1 3 0,-1 2 1 0,1-2 1 16,1 3 3-16,-1 0 3 0,3 2 7 15,-2 1-3-15,1 0 2 0,0 2-3 0,2 0-5 16,0 0 0-16,2 0-3 0,-2-1-2 0,0 1-1 16,0 1 3-16,1 2 5 0,0-1 3 15,0 1 2-15,1 1-10 0,0 1-2 0,-1 0-5 16,1 1-1-16,-1 1 7 0,-1 2-2 0,2-1-1 16,-2 1 0-16,0 1-5 0,0-2-3 15,0 1-2-15,2-1-4 0,-2 1 1 16,0-2 0-16,0 3 0 0,0 0 2 15,0-1 0-15,0-2 0 0,0 0 0 0,0 1-1 0,0-3-3 0,0 0 1 16,1-1 0-16,-1 1 3 0,0-3 3 16,0 2-2-16,0-3-1 0,0-1-1 0,0 0-3 15,1 0 1-15,-1-2-1 0,1 2-1 0,-1-1-1 16,2 2 1-16,-2-3 0 0,0 2 2 16,0-1 2-16,1 2-2 0,0-2-2 0,-1 1 0 15,0 0-2-15,0-2 1 0,0 1-2 16,0-2 0-16,0-1 1 0,0 0 0 0,0-3-1 15,0-2 2-15,3-1-3 0,-3-1 2 0,0-1 0 16,0-3-1-16,0-1 5 0,0 1 1 0,0-1 3 16,0 0 5-16,0 0 1 0,0 0 0 0,0 0 2 0,0 0 0 15,0 0-2-15,0 0 0 0,0 0-2 16,0 0-2-16,0 0-1 0,0 0-3 0,0 0 0 16,0 0-1-16,0 0-4 0,1 0 1 15,-1 0-2-15,0 0-3 0,0 0 1 16,0 0-1-16,0 0-1 0,1 0 1 0,1 0 0 0,4-1-1 15,1 0 0-15,2-2 1 0,4 1 0 16,0-1 0-16,3 0 1 0,2-1 1 0,3 1 1 16,0 0-2-16,1 0 0 0,3 0 0 0,3 0-3 15,-2-1 5-15,1 1-3 0,3-1 0 0,0 0 2 16,1 0-2-16,1 1 1 0,2-1 0 0,0-1 0 16,-1 1 0-16,2 1 0 15,1-1 0-15,0 0-2 0,0 1 2 0,3 1 0 0,0-1-1 0,3-1 4 16,-2 0-3-16,2 4-1 0,2-3 2 15,1 0-5-15,-1-1 4 0,1 2 0 0,2-2-2 16,1 1 4-16,1 2-2 0,-1-2 0 16,2 0 0-16,-1 2 1 0,-1-3-1 0,3 1-1 0,-2 0 1 15,2 1 0-15,-3-1 0 0,2 1 0 16,-2 0 0-16,2-2 2 0,1 3-2 0,1-1-1 16,0-1 1-16,3 2-4 0,-2-1 5 0,3-2-2 15,-1 2 2-15,-2-2 1 0,1 2-2 0,2-1 1 16,-5 1 0-16,4-1-1 0,-4 1-1 0,0-1 0 15,-3 2-2-15,1-1 2 0,0 0 1 16,-2 0 1-16,1 0 1 0,1 0 1 0,0 1-3 16,-5-1 1-16,5 1-1 15,-2 0-6-15,-2 1 7 0,4-2 2 0,-5 1 0 16,4 1 4-16,-4 0-4 0,3 0-3 16,-2 0 2-16,2 0-6 0,2 0 5 0,-1 0 0 0,-1 0-1 15,2 0 1-15,0 0-1 0,0 0-1 0,-4 0 0 16,5 0 5-16,-2 1-4 0,-1-1 0 0,2 0 0 0,1 2-4 15,-1-2 3-15,0 0 0 0,-2 0 1 16,2 0 6-16,1 0-6 0,1 1 2 16,1-1-2-16,0 0-4 0,3 1 5 0,-5 1 0 0,2-2 0 15,1 2 0-15,-3 0 1 16,2-1-1-16,-2 3 1 0,-1-2 2 0,1 1-6 0,-1 1 1 16,-1-1 2-16,2-1-5 0,-1 2 5 0,2-1 0 15,-3-1-1-15,-1 3 7 0,1-3-6 0,-1 2-1 16,-2-2 1-16,2 3-6 0,-4-3 6 15,2 0-2-15,1 1-1 0,-1 1 6 0,-1-2-5 16,1 1 3-16,0 1 0 0,0-2-2 0,-1 2 1 16,0-1-2-16,-2 0 0 15,-2-1-4-15,1 0 5 0,-4 2 1 0,0-1-1 16,0 0 6-16,-1-3-7 0,0 3 0 0,-2-1-1 0,0-1-9 0,1 1 9 16,0-1 1-16,0 1 0 0,-2-2 7 15,-1 1-6-15,0 0 1 16,1 1-1-16,-1-2 0 15,-1 1-2-15,0-1 2 0,0 2 1 0,2-2-5 0,-4 2 5 0,3-2-2 16,-3 0-1-16,3 1 11 0,-3-1-11 16,3 1 3-16,-3 1 0 0,0-2-8 15,-1 0 8-15,-1 0-2 0,0 1 1 0,0-1 5 0,0 0-6 0,0 0 2 16,-2 1 0-16,3 0-4 0,-3 1 1 0,1-2 3 16,-1 1-1-16,1-1 0 0,-1 0 1 15,1 1-2-15,2 0 1 0,1-1 3 0,0 0-3 0,-1 0 1 16,0 0-1-16,-1 0-4 15,-2 2 4-15,0-2 0 0,0 0 0 0,-3 0 8 16,3 0-8-16,-2 0 1 0,0 1 0 0,2-1-7 0,-1 0 7 16,-1 0-3-16,-1 0-2 0,-1 0 1 0,1 0 0 15,-3 1 4-15,1-1-1 0,-3 0 2 16,2 0-2-16,0 0 0 0,-3-1 0 0,0-2-4 0,0 2 5 16,2 2 0-16,-2-2-1 15,-1 1 7-15,0-1-7 0,2 1 1 0,-2-1 0 0,3 1-4 16,-2 0 3-16,2-2-1 0,1 2 0 0,-1 0 5 15,0-1-3-15,-2 1-1 0,3-1 1 0,1 0 0 16,-3-1-2-16,2 0 2 0,0 1-1 0,1-2-2 16,-2 0 4-16,0 1-2 15,2 0 3-15,-4-1 0 0,1 2-2 0,2-1 2 16,-4 2-2-16,1-1-4 0,0-1 3 0,0-1-3 16,1 1 1-16,-4 1 5 0,1-1-3 15,1 2 2-15,-3-2-1 0,2 4-2 0,0-4 0 0,1 1 0 16,1 0-1-16,-2-1 2 0,2 0 2 15,-2 2-1-15,2-1-2 0,-4 1 5 0,4 0-5 0,-4-1 1 16,-1 1 2-16,1-1-5 0,-1 0 3 16,0-2 0-16,1 1 0 0,-2 1 1 0,0-1 0 15,-2 2 0-15,0-2-1 0,1 2 0 0,2-1 0 16,-2 0 1-16,1-1 0 0,0 2-1 16,-2-1 1-16,1-1-1 0,-2 2 0 0,1-1 3 15,0 0-3-15,-2-1 0 0,0 2 0 0,-1-1-2 16,0 1 2-16,-4-1 0 0,1 0 0 0,0 1 3 15,-2 0-2-15,1 0-1 0,-1 0 1 16,0 0-1-16,0 0 1 0,0 0 0 0,0 0 2 0,0 0 2 16,0 0 1-16,0 0 1 0,0 0 2 15,0 0-1-15,0 0-1 0,0 0-2 0,0 0-1 16,-1 0-2-16,1 0 2 0,-2 0-1 16,2 0-1-16,-1 0 1 0,0 0-4 0,1 0-4 15,-1 0-6-15,-3-1-23 0,-2 0-17 0,-3-3-26 16,-2 1-36-16,-4-2-51 0,0 0-111 0,-1 3-455 15,9-1-855-15</inkml:trace>
  <inkml:trace contextRef="#ctx0" brushRef="#br0" timeOffset="339473.4427">20365 3892 0 0,'0'0'0'16,"0"0"384"-16,0 0 89 0,0 0-63 0,0 0-64 16,0 0-51-16,0 0-50 0,0 0-44 0,0 0-36 15,0 0-28-15,0 0-20 0,0 0-13 0,0 0-12 16,0 0-11-16,8-71-18 0,-8 71-17 0,0 0-19 15,0 0-12-15,0 0-8 0,0 0-8 16,0 0 1-16,0 0-2 0,0 3 2 0,0 2 4 16,0 0 1-16,0 3 4 0,0 1 0 15,1 3-1-15,2 0 6 0,-2 3 4 0,1 1 6 16,-1 2 3-16,0 0-3 16,3 3 0-16,-3-3-5 0,2 3-5 15,-2-3-5-15,-1 2-4 0,2 2 0 0,-2 2 8 0,0 2 16 0,0 1 3 16,2 0 0-16,-4 0-5 0,0 2-15 15,2-3-2-15,-1 1-4 0,-2 0-3 0,2-4 1 16,-1 2 3-16,1 4 8 0,-1-2 5 16,2 1 3-16,-1-1-4 0,-1-1-5 0,0 0-7 0,0-1 3 15,1 1-5-15,-2-1 0 0,2 0 1 16,-2 2-4-16,0-2 2 0,1 0-2 0,2 0-1 16,0-5 3-16,0 0 0 0,0-2 0 0,0-1 3 0,1-2-1 15,-1 2 1-15,0-3 1 0,0 1 2 16,0-1 0-16,0 1-3 0,1 1 0 0,-1-4-1 15,0 0-2-15,-1 1 1 0,0-1 1 0,0-1 1 16,-2 2-2-16,2-5 0 0,1 0-3 0,0 0-5 16,0-2 4-16,-1-2 1 0,1 1-2 15,0-1 5-15,0-1-3 0,0-2 1 0,0 2-1 16,0-3-3-16,0 0 2 0,0 1 2 16,0-1-1-16,0 0 1 0,0 0 3 15,0 0 0-15,0 0 4 0,0 0 6 0,0 0-3 16,0 0-1-16,0 0 0 15,0 0-3-15,0 0 5 0,0 0-2 0,0 0 1 0,0 0 2 16,0-1-8-16,0-2-3 0,0 0-7 16,0-1-18-16,0-2-13 0,0-1-31 0,0-3-42 0,-4-1-64 15,-2-2-162-15,1 2-897 0,1 2-564 0</inkml:trace>
  <inkml:trace contextRef="#ctx0" brushRef="#br0" timeOffset="340038.4566">20159 3714 0 0,'0'0'0'0,"0"0"0"16,0 0 500-16,0 0-15 0,0 0-122 0,0 0-90 15,0 0-41-15,0 0-1 0,0 0-2 0,0 0-23 16,0 0-30-16,0 0-25 0,0 0-23 0,31-48-23 15,-31 48-24-15,0 0-23 0,0 0-21 16,0 0-10-16,0 0-8 0,0 0-6 0,0 1-8 16,-1 2-2-16,-2 1-1 0,-5 3 3 15,0 3 5-15,-2 2 2 0,-3 3-4 0,0 3-4 16,-3 5-1-16,-3 5 5 0,-4 4 5 16,-6 7 3-16,0 3 1 15,-3 6-8-15,0 0-4 16,-6 4 1-16,0 0-4 0,1 3 2 15,-2-2 1-15,3 2-5 0,1-4 2 0,1 2 1 0,-1-6 1 16,4-1 2-16,6-6-1 0,0-4 1 0,3-3-1 0,2-4 4 0,4-1 0 16,0-2 5-16,3-4 2 0,3-3-2 0,0-1 1 0,2-3-6 0,1-4-2 15,2 0-3-15,-2-3-6 16,5-1 4-16,-1-3 2 0,2 0 0 0,0-2 7 0,-1-1-4 16,2 0 3-16,0-1 3 0,0 0 6 15,0 0 1-15,0 0-2 0,0 0-4 0,0-1-11 0,0-2-12 16,0-4-19-16,0-1-33 0,-1-3-42 15,0-7-50-15,0-3-119 0,1 6-479 0,0 2-951 16</inkml:trace>
  <inkml:trace contextRef="#ctx0" brushRef="#br0" timeOffset="340443.4449">19544 3739 1662 0,'0'0'378'0,"0"0"-38"0,0 0-75 15,0 0-51-15,0 0-55 0,0 0-46 0,0 0-41 16,0 0-30-16,0 0-17 0,0 0-23 16,0 0-2-16,0 0 1 0,0 0-2 0,-81 17 10 15,60 6 2-15,-4 4-1 0,-1 4 0 16,-7 6-1-16,-2 2-1 0,-2 5 0 0,-3 1 4 0,-1 3-3 15,-1 1-2-15,-2 0-1 0,-1 1-4 0,2 0 4 16,2-3 1-16,0 0 1 0,2-5 4 16,4-2-3-16,1-3 0 0,0-1 0 0,3-5 1 15,2-1 2-15,3-4 1 0,-2 0 0 16,5-5-2-16,2-2-3 0,2-2-1 0,3-3-1 16,5-4-1-16,2-3-2 0,3-1 1 0,-1-3 0 15,4 0 0-15,-1-1 2 0,3-2-3 0,-1 0-1 16,2 0-3-16,0 0-9 0,-1 0-22 15,-1-6-21-15,-2-2-35 0,1-3-40 0,1-7-76 16,0-3-180-16,2 4-643 16,0 3-590-16</inkml:trace>
  <inkml:trace contextRef="#ctx0" brushRef="#br0" timeOffset="340804.8256">18317 3782 1523 0,'0'0'389'0,"0"0"-108"0,0 0-34 0,0 0-54 16,0 0-67-16,0 0-51 0,0 0-41 0,0 0-22 16,0 0 0-16,0 0 9 0,0 0 8 0,0 0 1 15,0 0 4-15,-129 124 2 0,103-88-4 16,-3 3 4-16,-3 1-6 0,-5 5-5 0,-1 2-6 15,1 2-6-15,-3 2-4 0,-2 3-1 0,1-3 6 16,1 2 3-16,1-3 6 0,0-4 2 0,7-6-3 16,3-3-1-16,1-6-1 0,4-3 1 15,-1-4 2-15,3-1-3 0,2-4-2 0,4-1-4 16,-1-3-5-16,5-3 0 0,0-1-4 0,2-2-1 16,2-1 0-16,0-1-3 0,6-1 1 15,-1-2 0-15,-1-2-2 0,2 1-3 0,2-3-10 16,0 0-13-16,0 0-15 15,0 0-19-15,0 0-23 0,0 0-29 0,0-3-71 0,0 0-258 16,0 0-801-16</inkml:trace>
  <inkml:trace contextRef="#ctx0" brushRef="#br0" timeOffset="341389.7179">16498 3782 265 0,'0'0'517'0,"0"0"-113"15,0 0-66-15,0 0-23 0,0 0-25 0,0 0-23 0,0 0-36 0,0 0-35 16,0 0-36-16,0 0-23 0,0 0-28 16,0 0-26-16,0 0-26 0,0 0-23 0,-9-103-19 15,8 103-11-15,1 1-6 0,-3 4 1 16,-4 6 0-16,-3 6 2 0,-4 6 6 0,-5 7 0 16,-3 3 3-16,-5 6-1 0,-2 4-1 0,-2 5 0 15,0 0-3 1,-2-1 1-16,-2 0 0 0,3-1-4 0,-1 1 3 0,0 0-1 0,-1-3-1 0,6 0 2 15,-1-1-1-15,2-6-1 16,4-2 2-16,0-1-2 0,0-6 1 0,3-1 2 0,3-5-1 16,1-2 0-16,1-2 7 0,0-5 0 0,5-3 1 15,-1-1 4-15,2-2-8 0,5-4 0 16,-1-1-2-16,3 0-8 0,1-2 2 0,0 0-6 16,1 0-12-16,-1 0-9 0,-1 0-33 0,-2-3-35 0,2-4-46 15,-1-2-101-15,-2 1-331 0,3 2-942 16</inkml:trace>
  <inkml:trace contextRef="#ctx0" brushRef="#br0" timeOffset="341757.3143">14810 3756 1571 0,'0'0'257'0,"0"0"-78"0,0 0-55 0,0 0-6 15,0 0 0-15,0 0 13 0,0 0-2 16,0 0-17-16,-81 133-12 0,63-95-14 0,-1 2-19 16,-3 4-13-16,1 5-13 0,-3 2-14 0,-4 2-6 15,0 4-4-15,4-2-6 0,1-2-1 16,-1-1 0-16,3-4 1 0,1-4 3 15,3-4-2-15,1-3 0 0,0-5 2 0,2-1-4 0,1-5 0 16,-2-2-1-16,4-5-7 0,0-3 8 16,1-2-3-16,0-3 2 0,2-2 4 0,3 0-8 15,-3-2-2-15,1-2-9 0,4-1-15 0,1-3-14 16,-1-1-17-16,1 0-40 0,0-2-52 16,2-6-107-16,-2 1-365 0,1 1-939 0</inkml:trace>
  <inkml:trace contextRef="#ctx0" brushRef="#br0" timeOffset="342112.6473">13723 3800 133 0,'0'0'778'0,"0"0"-388"0,0 0-40 16,0 0-60-16,0 0-82 0,0 0-66 0,0 0-53 16,0 0-30-16,-129 21 1 0,120-3 5 15,-1 6 13-15,-1 2-3 0,1 4 1 0,-1 4 12 0,-1 6-7 16,1 1-8-16,-2 4-18 0,-3 5-28 16,1 1-7-16,-2 5-3 0,-2 4-6 0,-1 1 4 15,-1 0 2-15,1-2 0 0,2-5 1 16,1-5-6-16,2-9-3 0,4-7-4 0,0-4 3 0,2-5-1 15,-2-3 0-15,1-2 3 0,1-6-2 16,0 0 1-16,2-3 1 0,1-3-2 0,-1-1 4 16,5-2-7-16,-2-1-7 0,3-3-11 15,1 0-20-15,0 0-7 0,0 0-35 0,0-8-63 16,-2-4-84-16,7-3-201 0,-3 1-549 0,0 4-452 16</inkml:trace>
  <inkml:trace contextRef="#ctx0" brushRef="#br0" timeOffset="342798.7462">12614 3663 0 0,'0'0'0'0,"0"0"0"16,0 0 318-16,0 0 134 0,0 0-61 0,0 0-58 0,0 0-7 15,0 0-43-15,0 0-62 0,0 0-68 16,0 0-68-16,0 0-38 0,0 0-16 0,0 0-16 16,10-18-10-16,-14 24 17 0,1 5 17 15,-7 6 17-15,0 3 17 0,-1 6-14 16,-6 5-14-16,0 4 1 0,-3 6-6 0,-4 6 4 0,1 4-1 16,-1 0-18-16,-2 2-1 0,0-1-11 0,0 1-5 15,0 0 13-15,1-2-3 0,4 2 4 0,1-3 1 16,0-1-5-16,2-5-1 0,2-4-5 15,4-3-2-15,-1-3 1 0,2-4-3 0,2-1-3 16,4-4 1-16,-3-3-2 0,3-4 1 0,1-4 1 16,1-4-1-16,2-3 1 0,1-2-2 15,0-3-1-15,0-1 1 0,0-1 0 0,0 0 3 16,0 0 2-16,0 0 5 0,0 0 2 0,0 0 3 16,0 0 2-16,0 0 0 0,0-3-5 15,0-2-11-15,0-2-13 0,0-2-16 0,0-1-18 16,0-5-18-16,-1 3-20 0,3-4-34 0,1 0-56 15,1 0-116-15,-1 3-332 0,1 4-953 0</inkml:trace>
  <inkml:trace contextRef="#ctx0" brushRef="#br0" timeOffset="343432.9984">13121 3861 0 0,'0'0'0'0,"0"0"172"0,0 0 289 0,0 0-78 0,0 0-65 15,0 0-52-15,0 0-36 0,0 0-27 16,0 0-29-16,0 0-29 0,0 0-19 0,0 0-15 16,0 0-7-16,0 0-9 0,4-85-23 0,-4 85-25 15,0 0-27-15,0 0-21 0,0 5-5 16,-2 3 8-16,-4 6 13 0,0 6 15 0,-5 6 7 0,-4 7-1 16,-2 6-2-16,-4 6-5 15,-2 2-5-15,-3 7-1 0,-3 6-6 0,-2 5 0 16,-5 5-3-16,0 4-1 0,0-1-1 0,0 2 1 15,5-3-2-15,4-8-4 16,2-6-3-16,3-10-6 0,5-4 6 0,2-8 1 16,2-2 0-16,-1-4 3 0,6-5-3 15,-1-3-1-15,2-4 1 0,0-1-4 0,4-3 1 0,-1-5 2 0,1-2-1 16,2-2 0-16,1-1-1 0,0-3 1 0,0 0 3 0,0-1 7 16,0 0 1-16,0 0 4 0,0 0 2 15,0 0-1-15,0-1-1 0,0-2-5 16,3-1-7-16,2-3-10 0,-2-4-24 0,5-3-28 15,2-4-46-15,-1 1-81 0,1-1-210 16,-2 3-758-16,-3 4-369 0</inkml:trace>
  <inkml:trace contextRef="#ctx0" brushRef="#br0" timeOffset="344479.9662">16641 3133 0 0,'0'0'0'0,"0"0"389"0,0 0 66 15,0 0-54-15,0 0-54 0,0 0-34 0,0 0-50 16,0 0-44-16,0 0-39 0,0 0-30 0,0 0-24 15,0 0-25-15,19-56-31 16,-18 56-27-16,-1 0-24 0,0 0-13 0,0 1-9 16,0 1-2-16,0 4 2 0,-1 2 3 0,-2 3 11 0,-2 4 5 15,0 4 5-15,-3 1 8 0,-1 5-4 0,-1 1-1 16,-2 1 0-16,1 0-7 16,-5 1 7-16,5-2-1 0,-1 2-3 15,-1 0-4-15,1-2-3 0,1-2-2 0,3 0-2 0,1-2-1 0,-1-3-3 16,6-1 1-16,-1-3-2 0,-1-2 2 0,3-2-1 15,2-2 1-15,-1-1 2 0,0-2-1 0,6 0 3 16,-3-1 2-16,6-1 4 0,1-3 5 0,7 2 2 16,4-3 0-16,2 0-3 0,8-3-2 15,1-2 0-15,6-2-5 0,-2-3 0 16,1 1-2-16,2-1-4 0,-1 0-2 16,-3 0-4-16,-6 2-1 0,-5 0-1 0,-6 2 1 0,-1 0 2 15,-4-1 3-15,0 2 0 0,1-2-1 0,-3 1 0 16,-3 2-4-16,-3 1 5 0,-4 1 3 15,-1 1 1-15,0 0 3 0,0 1-5 0,0-1-5 16,0-1-3-16,0 1-6 0,0-1-7 0,-1 1-10 16,0-3-18-16,-1 1-20 0,-2 0-24 15,1-1-33-15,2-1-52 0,-2-1-107 0,-2 1-337 16,4 1-906-16</inkml:trace>
  <inkml:trace contextRef="#ctx0" brushRef="#br0" timeOffset="344830.248">16640 3049 611 0,'0'0'695'16,"0"0"-197"-16,0 0-119 0,0 0-76 0,0 0-45 15,0 0-68-15,0 0-48 0,0 0-40 16,0 0-29-16,0 0-27 0,0 0-22 0,0 0-13 15,0 0-5-15,10-59-2 0,11 53-1 0,7 0 1 0,3 0 0 16,1 0 0-16,4 1 1 0,0-1-3 16,0 1 0-16,-1 0 0 0,-1 2 1 0,0-1 1 15,-4 2-1-15,-3-2 0 0,-3 3-1 0,-4 0-2 16,-3-1-1-16,-3 2 0 0,-2 0 3 0,-4 0-1 16,-4 0 3-16,1 0-1 0,-4 0-3 15,0 0 1-15,-1 0-1 0,0 0-2 16,0 0 2-16,0 0-2 0,0 0-4 0,0 0 0 15,0 0-5-15,0 4-10 0,0 1-18 0,0 0-32 16,0 1-42-16,-2-1-45 16,-4 4-71-16,0 0-116 15,1-2-322-15,2-2-842 0</inkml:trace>
  <inkml:trace contextRef="#ctx0" brushRef="#br0" timeOffset="345155.5086">16697 3256 0 0,'0'0'573'16,"0"0"-100"-16,0 0-96 0,0 0-29 15,0 0-38-15,0 0-65 0,0 0-73 0,0 0-56 16,0 0-33-16,0 0-5 0,0 0 6 0,0 0 5 0,0 0 5 16,0 0-18-16,24 40-10 0,-3-36-10 15,3-3-12-15,6-1-6 0,4 0-9 0,4 0-5 16,-1-2-3-16,2-2-7 0,-1 1 0 0,0 0-5 15,-1-1-4-15,-5 0 1 0,1 1-4 0,-5 0 3 16,-1 1 0-16,-6-1 0 0,-3 2-4 16,-4-2-1-16,-4 3 2 0,-3-2 2 0,-4 1 7 15,-2 2 6-15,-1-1 3 0,0 0 1 0,0 0-3 16,0 0-3-16,0 0-5 0,0 0-5 16,-1 0-5-16,0-1-15 0,-2 1-9 0,-3 0-17 15,0 1-29-15,-7 2-41 0,2 3-86 0,-4-1-138 16,3 2-428-16,4-3-887 0</inkml:trace>
  <inkml:trace contextRef="#ctx0" brushRef="#br0" timeOffset="345893.4111">15622 3737 393 0,'0'0'653'16,"0"0"-175"-16,0 0-96 0,0 0-75 0,0 0-33 0,0 0-66 0,0 0-55 0,0 0-34 15,0 0-32-15,0 0-28 0,0 0-24 16,0 0-18-16,0 0-10 0,5-36-8 0,-5 39-4 15,-2 2 2-15,0 2 0 0,-5 1 5 0,1 5 3 16,-4 1 4-16,-4 4 5 16,1 4-1-16,-5 5 4 0,2 3 0 0,-7 4-3 0,0 7 1 0,-1 3-2 15,-6 3-1-15,-2 5 2 16,-5 5-3-16,0 2 0 0,2 4-6 16,-2-1-2-16,4-1 1 0,2-2-1 0,3-7 1 15,4-2 2-15,1-4-3 0,3-4 0 16,4-3 1-16,1-7-3 0,1-4 2 0,5-4 0 15,2-4 2-15,0-2 0 0,0-5-1 0,5-2-1 0,0-4-1 0,0-3-2 16,2 0 1-16,0-1 0 0,0-3-1 0,0 0 0 16,0 0 3-16,0 0 0 0,0 0 1 15,0 0 5-15,0 0-2 0,0 0 2 0,0 0-1 16,0-2-8-16,1 1-8 0,1-4-27 0,2-1-30 16,5-2-56-16,7-6-134 0,-6 2-583 15,-1 3-849-15</inkml:trace>
  <inkml:trace contextRef="#ctx0" brushRef="#br0" timeOffset="346591.2182">17676 3811 347 0,'0'0'618'0,"0"0"-178"0,0 0-88 0,0 0-25 0,0 0-68 0,0 0-38 0,0 0-28 15,0 0-35-15,0 0-35 0,0 0-30 16,0 0-22-16,0 0-22 0,0 0-16 16,22-79-15-16,-22 79-14 0,-4 5-1 0,-3 3-1 15,-3 6 0-15,-1 3 5 0,-5 5 4 0,0 5 1 16,-4 0 2-16,-2 8 0 0,-5 4-1 15,-3 4 3-15,-1 6-3 0,-3 1 1 0,-5 6-3 16,-3 1-3-16,-2 5-1 0,0 1-3 16,-1 0 0-16,2-2-2 0,1-4 4 15,3-3-1-15,3-5 1 0,4-4 1 0,1-5-6 16,2-3 9-16,1-6-2 0,7-3 2 0,-2-2 9 16,3-5-6-16,3-3-4 0,2-1-1 0,5-6-8 15,2 0 1-15,1-2 3 0,5-5-3 0,1-1 4 16,0-2-4-16,1 0 0 0,0-1 0 0,0 0-2 15,0 0 2-15,0 0-2 0,0 0-3 0,3 0-12 0,2-4-3 16,1 0-21-16,5-4-33 0,4-2-54 16,-1-2-161-16,-1 2-800 15,-5 1-621-15</inkml:trace>
  <inkml:trace contextRef="#ctx0" brushRef="#br0" timeOffset="347377.3998">19075 3827 0 0,'0'0'476'0,"0"0"39"0,0 0-147 15,0 0-69-15,0 0-42 0,0 0-23 16,0 0-32-16,0 0-24 0,0 0-28 0,0 0-25 16,0 0-15-16,0 0-24 0,0 0-25 15,0 0-22-15,54-78-31 0,-54 80-12 0,-3 5-1 16,-4 4 1-16,-4 4 15 0,-5 5 7 0,-2 5 4 15,-3 3-3-15,-2 3 0 0,-3 5-4 0,-3 4 3 16,-2 1 5-16,-5 6-5 16,-6 1-1-16,0 4-8 0,-4 1-5 15,0 3 0-15,1 1 0 0,-1 0 1 0,2-2 0 0,1-4-1 16,5-4 0-16,3-7-1 0,3-2 3 16,7-3 6-16,-2-5 8 0,2-3 4 0,0 0-1 15,2-5-1-15,2-2-6 0,3-1-3 0,2-3-3 16,5-4-4-16,2-1-1 0,1-2-2 0,2-2-4 0,3 0 2 0,-1-2-1 15,2-2 2-15,2 1 1 0,-1-3-2 16,1-1 1-16,0 1-1 0,0-1 0 0,0 0 1 16,0 0 1-16,0 0 0 0,0 0 2 0,0 0 0 15,0 0 0-15,0 0-3 0,0 0-1 16,0 0-6-16,0 0-5 0,0 0-9 0,0-1-16 16,1-1-17-16,2-1-34 0,2-1-52 15,3-1-132-15,-1 0-688 0,-2 0-720 0</inkml:trace>
  <inkml:trace contextRef="#ctx0" brushRef="#br0" timeOffset="350432.9106">19812 5024 1340 0,'0'0'384'0,"0"0"-150"16,0 0-81-16,0 0-38 0,0 0-10 0,0 0-16 15,0 0-19-15,0 0-7 0,0 0-6 0,0 0 2 16,0 0 1-16,0 0-10 0,40-42 2 0,-39 40 4 15,0 1 6-15,2 0 9 0,-2-1 5 16,-1 1 1-16,1 0-2 0,-1-2 1 0,1 2-13 16,-1-1-10-16,2 0-7 0,-1-1-16 0,0 1 2 15,-1-3-4-15,3 1-3 0,-1-1 2 16,2-2-9-16,-2 1-1 0,4-1 2 0,-2 0-5 16,1 0 8-16,0-3 0 0,2 1 1 0,-1 0 1 15,2-3-1-15,0 2-1 0,2-4-1 0,-1 0 3 16,1 0-2-16,1-2-4 0,2-2-1 15,2-2-13-15,1 1 7 0,2-5-1 16,2-2 0-16,1-3 11 0,0-1-14 0,6-2 1 16,-4 0-4-16,3 1-6 0,-1 1 5 0,-4 0 1 0,0 4 0 15,0 0-3-15,-2 2 3 0,0 3 2 16,-5 5 1-16,-1 1 6 0,-3 1-5 0,1 0-1 16,-2 0-2-16,-1 2-4 0,-2 2 2 15,-2 3 0-15,0-1 2 0,-2 0 2 16,1 1 0-16,1-1-7 0,-1 0 0 0,-3-1 0 0,0 3 0 15,1 0 0-15,-1 2 0 0,1-1 0 0,-1 2 0 16,0-1 0-16,1 2 0 0,-1 0 0 0,0 0 0 16,0 1 0-16,0 1 0 0,0 0 0 15,0 0 0-15,0 0 0 0,0 0 0 0,0 0 0 16,0 0 0-16,0 0 0 0,0 0 0 0,0 0-2 16,0 0-3-16,0 0 0 0,0 0 0 0,0 0-1 15,0 0-7-15,0 0-8 0,0 0-5 0,0 0-11 16,-1 0-10-16,1 0-13 0,-1 0-10 15,0 1-20-15,-2 3-22 0,1 0-38 0,-3 2-86 16,1 0-221-16,2-1-782 0,-1-3-275 0</inkml:trace>
  <inkml:trace contextRef="#ctx0" brushRef="#br0" timeOffset="353119.6286">17170 3839 0 0,'0'0'100'0,"0"0"383"0,0 0-32 16,0 0-84-16,0 0-87 0,0 0-55 0,0 0-43 15,0 0-18-15,0 0-18 0,0 0-15 0,0 0-22 16,0 0-22-16,0-1-18 16,0 2-8-16,0-1-8 0,0 0-7 0,0 2-4 0,0-2-6 15,0 0-4-15,0 0-3 16,0 0-4-16,0 0-4 0,0 1-3 0,0-1-6 0,0 1-3 0,0-1-2 16,0 0-3-16,0 0 0 0,0 0-4 0,0 1 0 15,-4 3 2-15,-2 0 11 0,0 5 11 0,-6 2 4 16,-2 2 0-16,2 0-12 0,-3 1-5 15,2-1-4-15,3 1-1 16,-3 0 2-16,1 1-2 0,-4 2 0 16,4 0 2-16,-5 1-4 0,4 2 0 0,-5 2 0 15,1 2 1-15,-2 2 2 16,-4 1 1-16,0 3 2 0,1 1-1 16,-2 0 0-16,-1 0-3 0,5 0 1 0,-1-1-3 0,1-1 2 0,3 1 3 15,-2-1-3-15,0 2 2 0,-1-2-1 0,1-1 1 0,-1 2 0 16,0 0-4-16,-1 0 1 0,2-1-1 0,-1 0 1 15,0-2 2-15,2-1-3 0,4-2 0 16,-2-3-2-16,3-2 1 0,1-1-2 0,1-1 4 0,0-4 0 16,3-1-2-16,0-4 4 0,3 2-5 15,-1-3 1-15,2 0-1 0,-1-1-3 0,3-1 4 0,0 1-1 16,-1-1 1-16,0-1 2 0,2 1-2 0,0-3-3 16,0 1 1-16,0-2 2 0,0-1-3 0,1 1 1 15,0-1 0-15,0 0-1 0,0 0 5 0,0 0 3 16,0 0 3-16,0 0 7 0,0 0-4 15,0 0 0-15,0 0-3 0,0 0-5 16,0 0 6-16,0 0 0 0,0 0 0 0,0 0 2 16,0 0-4-16,0 0-1 0,1-1-3 0,0-1-5 15,0-3-3-15,1-1-12 0,4-2-19 16,-1 0-36-16,5 0-62 0,5-2-150 16,-5 0-898-16,0 5-591 0</inkml:trace>
  <inkml:trace contextRef="#ctx0" brushRef="#br0" timeOffset="355250.7364">20462 2994 0 0,'0'0'435'0,"0"0"74"0,0 0-74 0,0 0-77 0,0 0-53 16,0 0-54-16,0 0-48 0,0 0-29 0,0 0-28 16,0 0-20-16,0 0-11 0,2-48-25 0,-2 48-22 15,0 0-19-15,0 0-20 0,0 0-7 0,0 0-9 16,0 0-5-16,0 3 1 0,0 1 1 0,3 4 9 15,-3-2 7-15,1 4 7 0,0 3-2 0,1 1-3 16,-2 2-2-16,1 0-9 0,-1 3 2 0,0-1-1 16,0 2 1-1,0 1 6-15,0 2-10 0,-3 1-3 0,-2 1-3 16,4 1-8-16,0 1 6 0,-3-2 0 16,0 0 0-16,2 2 2 0,0-5-4 15,-3 0 0-15,3-2-2 0,1-2 2 0,1-2-2 0,0-2 2 0,0-1-3 0,0-3-4 16,0 1 4-16,0-3-1 0,0-2 3 0,1 0 4 15,0-3-5-15,0 0-2 0,2-2-2 16,-1 1 1-16,-2-2 0 0,0 0 0 0,1 0 2 16,-1 0 3-16,0 0-8 0,0 0-5 0,0 0-6 0,0-2-13 15,0 0-19-15,0-3-18 0,0-2-26 16,1-2-35-16,-1-1-44 0,0-1-105 0,0 0-280 16,1 1-631-16,-1 5 10 0</inkml:trace>
  <inkml:trace contextRef="#ctx0" brushRef="#br0" timeOffset="355795.367">20514 2905 1130 0,'0'0'366'0,"0"0"-50"0,0 0-44 15,0 0-6-15,0 0-30 0,0 0-73 16,0 0-52-16,0 0-49 0,0 0-32 0,0 0-8 0,0 0-5 16,0 0 0-16,0 0 3 0,-20 15 0 15,11 0 8-15,-3 1 2 0,-3 2-1 0,1-2 1 16,-2 3-9-16,0 1-3 0,1-2-2 0,-4 3 0 16,-2 1 1-16,0-1-1 0,0 0-3 15,-2 1-3-15,5-1-5 0,0-4 0 16,1 0-1-16,5-1 3 0,-1-4-4 15,6-1-3-15,1-5 1 0,3 0-6 0,2-2 5 16,-1-2 0-16,2-1 2 0,0-1 1 0,0 1-2 16,0-1-2-16,0 0 0 0,0 0-2 15,0 0-1-15,0 0-2 0,3 0 5 0,3 1 11 0,4 1 11 16,6-1 13-16,4-1 3 0,2 0-5 0,6 0-11 16,1-1-6-16,-1-1-7 0,1-1-5 0,-1-1 1 15,0 0 4-15,2 0-2 0,-3 0 4 16,-1-1-3-16,1 0-3 0,-4 4 1 15,-2-3-3-15,-3-1 3 0,-4 1-1 0,-2 0-1 0,-2 0 0 16,-4 2 2-16,-1 1 1 0,-1 0 2 16,-3-1 3-16,0 2-2 0,-1 0 2 0,0 0-3 0,0 0-3 15,0-1 3-15,0 1-1 0,1-2-2 16,2 1-3-16,-1-1 0 0,-1 0-3 0,0-1-1 16,1 2-3-16,3-1-5 0,-2-2-7 0,-1 1-11 15,2 1-13-15,0-2-24 0,-1 2-31 16,1-2-38-16,0 1-55 0,3-1-99 0,-2 1-251 15,2 0-599-15,-5 1 60 0</inkml:trace>
  <inkml:trace contextRef="#ctx0" brushRef="#br0" timeOffset="356261.3854">21049 3010 694 0,'0'0'907'0,"0"0"-486"0,0 0-108 0,0 0-39 15,0 0-46-15,0 0-59 0,0 0-40 16,0 0-32-16,0 0-28 0,0 0-15 0,0 0-17 16,0 0-10-16,0 0-9 0,0 0-6 0,-6-15-9 15,6 15 0-15,-1 0 1 0,0 3-1 0,-3-1 3 16,-1 3-1-16,0 2-1 0,-2 0 2 16,-2 1-5-16,1 1 1 0,2 0 2 0,-1 2-2 15,-3 2 11-15,1-1 1 0,0 1 0 0,1-1-1 16,3 2-7-16,0 0-3 0,1 0 0 0,0 1-2 15,0 0 4-15,2 0 1 0,2 1-1 16,0-1 1-16,0 0-2 0,0-1-1 0,0-3 0 16,0 0-2-16,1-1 1 0,4-2-1 0,0-1 0 15,3-1 3-15,-2 0-2 0,4-2 3 0,-2 0-2 16,1 0-2-16,2-2 0 0,1-1 2 0,-1-1 2 16,4 0 2-16,-2 0 3 0,5-3 1 15,0-3-1-15,2 0 1 0,-2-3-1 0,-2 1-3 16,1-2 2-16,-5 2 1 0,0-3 1 0,-2 0-1 15,-2 0 1-15,0-2 0 0,-2-1 1 0,0 0 1 16,-4 3-2-16,-1-3-1 0,-1 3-2 16,-1 1 6-16,1 1 8 0,-3 0 0 0,-4 0-1 15,-2-2-8-15,-1 2-14 0,-2-3-2 16,-8 1-4-16,-1 2 1 0,0 0 2 16,-3 3-1-16,2 1-1 0,-1 3-4 15,2 2-8-15,0 0-28 0,-4 5-49 0,0 3-98 0,6-2-348 0,6 0-1188 16</inkml:trace>
  <inkml:trace contextRef="#ctx0" brushRef="#br0" timeOffset="379911.2464">11365 10426 85 0,'0'0'555'0,"0"0"-106"15,0 0-102-15,0 0-40 0,0 0-18 0,0 0-30 0,0 0-46 16,0 0-40-16,0 0-35 15,0 0-25-15,0 0-11 0,0 0-15 0,12-43-9 0,-12 43-6 16,1 0-10-16,-1 0-3 0,0 0-7 0,0 0-6 0,0 0-5 16,0 0-11-16,0 0-6 0,0 0-8 0,0 0-2 15,0 0-5-15,0 0 1 0,0 0 1 16,0 0-4-16,0 2 5 16,0-2-2-16,0 1-2 0,0-1 2 0,0 0-5 0,0 1 3 15,0-1 0-15,0 0-3 0,0 1 6 0,0 1-3 16,0 4 7-16,-1 0 8 0,1 4-5 0,-3 3 5 15,2-1-7-15,-1 2-2 16,-2 0 1-16,2 1-1 0,0 1-1 0,-1-1-2 0,1 2 0 16,1-2-1-16,-2 3 0 0,1-1 4 15,0-2-7-15,2 2 2 0,-2-2-1 0,1 2-3 16,1-1 4-16,-1 2-2 0,1 2 1 0,0-1-3 16,-2-1-6-16,1 1 3 0,1-2-2 0,-1 1 4 15,-2 1 2-15,2-2-2 0,-2 2 3 0,3 0-6 16,-1-2 3-16,1-1-1 0,-1 0-1 0,2-1 5 15,-1-2-2-15,0 1-1 16,0 0 1-16,0-1-3 0,0-1-1 0,0 1 2 16,0 0 0-16,0-1 2 0,0 1-1 0,1-1-2 0,-1 0-2 15,0 0 0-15,0-1 4 0,0 0-2 0,0 1 2 16,0-1-2-16,0 2-6 0,0-1 5 0,0 0-1 16,0 0 3-16,0-1 2 0,0 2-3 15,-1-1 1-15,-1 0-4 0,1 1-1 16,-1 0 3-16,1-1-2 0,0 2 3 0,1-1 1 0,-2 0-3 15,1 0 0-15,0 0 0 0,-1-1 0 0,-2 1 0 16,3 2 0-16,1-3 0 0,-4 1 0 16,2 1 0-16,-1 0 0 0,0-1 0 0,0 1 0 15,-1 1 0-15,1 1 0 0,-2-1 0 0,0 2 0 16,3-1 0-16,0 2 0 0,-1-2 0 0,0-1 0 16,2 2 0-16,1-2 0 15,-1-2 0-15,1 2 0 0,-1-3 0 0,0 3 0 0,1-3 0 16,-2 1 0-16,2 0 0 0,0 0 0 0,0-2 0 15,0 3 0-15,2-3 0 0,-2 1 0 0,0-1 0 16,0 2 0-16,0-2 0 0,0 1 0 16,0 0 0-16,0 0 0 15,0 0 0-15,0 0 0 0,0 1 0 0,0 1 0 0,1 0 0 16,-2-1 0-16,-1 3 0 0,1-2 0 0,0 0 0 0,1 1 0 16,0-1 0-16,0 0 0 0,0 0 0 0,-2-1 0 15,2 0 0-15,0-1 0 0,0-1 0 0,0 1 0 16,0-2 0-16,-1 1 0 15,1 0 0-15,0 0 0 0,-1 0 0 0,0 0 0 0,1-1 0 16,-1 1 0-16,1-1 0 0,-2 1 0 0,1 0 0 16,-1 0 0-16,2 3 0 15,-2 1 0-15,1-2 0 0,0 2 0 16,0 0 0-16,1 0 0 0,-2 1 0 0,1-1 0 0,0 1 0 0,1-4 0 16,0 3 0-16,0-2 0 0,-1 1 0 15,1 0 0-15,0-3 0 0,0 0 0 0,0 0 0 16,0 0 0-16,-2-1 0 0,2 2 0 0,0 0 0 0,-1-1 0 15,1 0 0-15,1 0 0 0,-2-1 0 16,1-1 0-16,-1 0 0 0,1 0 0 16,0 0 0-16,0 0 0 0,-1-1 0 0,1 0 0 0,0 0 0 15,-2 0 0-15,2 0 0 0,0 0 0 16,-1 0 0-16,1 0 0 0,-1 2 0 16,1-2 0-16,0 3 0 0,-1-2 0 0,1 1 0 15,0-3 0-15,-2 2 0 0,2-2 0 0,-1 0 0 0,1 1 0 16,0-1 0-16,-1 2 0 0,1-1 0 15,-1-1 0-15,1 0 0 0,-2-1 0 0,2 0 0 16,0-1 0-16,-1-1 0 0,1 3 0 16,-2-4 0-16,2 1 0 0,0 1 0 0,-2-2 0 0,2 1 0 15,0-1 0-15,0 1 0 0,0-2 0 16,0 0 0-16,-1 1 0 0,1-1 0 0,0 1 0 16,-1-2 0-16,1 1 0 0,0 0 0 0,-1 1 0 15,2-1 0-15,-2 1 0 0,1-2 0 0,-1 1 0 16,1 1 0-16,-2-1 0 0,1 2 0 0,0-1 0 15,-1 0 0-15,2 1 0 0,-1-1 0 16,0 1 0-16,-1 0 0 16,-1 1 0-16,2-1 0 0,-2 3 0 0,0-4 0 15,-2 3 0-15,3 0 0 0,-1 0 0 0,0 0 0 0,-1-1 0 16,2-1 0-16,-1-1 0 0,1 0 0 0,0-2 0 16,2 2 0-16,-1-2 0 0,0 2 0 15,0 0 0-15,1-2 0 0,-1 2 0 0,1-1 0 0,-2 2 0 16,1-1 0-16,0 2 0 0,1 0 0 15,-3 1 0-15,3 0 0 0,-1 1 0 0,0-1 0 16,0 0 0-16,0 0 0 0,-1 0 0 16,2-2 0-16,0 1 0 0,0 1 0 0,0-3 0 0,0 1 0 15,0 0 0-15,0-3 0 0,0 1 0 16,0-2 0-16,0 3 0 0,0-1 0 0,0 0 0 16,0 0 0-16,0-1 0 0,0 0 0 0,0 1 0 15,0-2 0-15,2 0 0 0,-2 0 0 16,1 2 0-16,-1-1 0 0,1 0 0 0,-1 0 0 15,0 1 0-15,1-1 0 0,-1 2 0 0,0-1 0 16,0 1 0-16,0 2 0 0,0 0 0 16,0 2 0-16,0 0 0 0,0 1 0 0,0-1 0 0,1-1 0 15,-1 0 0-15,0 0 0 16,0-1 0-16,0 1 0 0,0-3 0 0,3 4 0 0,-3-3 0 0,1 2 0 16,0 0 0-16,1-2 0 15,-1 1 0-15,0 3 0 0,-1-1 0 0,1-1 0 0,0 2 0 16,-1 1 0-16,0-2 0 15,2 1 0-15,-2 0 0 0,0-1 0 0,0 1 0 0,0-1 0 16,0 1 0-16,0 0 0 0,0 0 0 0,0 0 0 16,0 0 0-16,0 2 0 0,-2-2 0 0,2 1 0 15,-1 0 0-15,0 2 0 0,0-2 0 16,0 0 0-16,-1 0 0 0,1 0 0 16,1 0 0-16,-4-3 0 0,4 1 0 0,0-1 0 0,-1-2 0 15,1 1 0-15,0-3 0 0,0 2 0 0,0-3 0 16,-1-1 0-16,1 2 0 0,0-1 0 15,0 0 0-15,0-1 0 0,0 2 0 0,-1-2 0 16,1 1 0-16,0 0 0 0,0 0 0 0,0-1 0 16,-1 1 0-16,1-1 0 0,0 1 0 0,-2-1 0 15,2 2 0-15,-1-2 0 0,1 0 0 16,0 1 0-16,-1-1 0 0,-1 0 0 0,2 0 0 0,-2 0 0 16,0-1 0-16,-2-2 0 0,0 0-36 15,-1-1-9-15,0 0-7 0,0-2-16 0,1-1-4 16,-3-1-11-16,2-2-4 0,-5 1-2 15,2-2-8-15,2-1 3 0,-1 1 2 0,-1 0 13 16,-1-1 17-16,3 1 20 0,0-1 18 0,0 1 9 16,-1 2 8-16,0 0 6 0,2 1 1 15,1 0 8-15,1 1-1 0,-2 0 6 0,1 2 7 0,2-4 4 16,-1 3 10-16,0-1 7 16,3 0 9-16,-2 0 7 0,1 0 5 0,0 1 3 0,1 0-4 15,-2 2-2-15,2-2-6 0,0 3-4 16,0 1-1-16,0 0-4 0,0 1-2 0,0 0-3 0,0 1-6 15,0 0-2-15,0 0-4 0,0 0-4 16,0 0-3-16,0 0-7 0,0 2 4 0,4 0 0 16,-2 3 1-16,5 1 3 15,0 1-7-15,1 2-1 0,-2 2-2 0,0 0-3 16,3 4-5-16,-1-1-3 0,2 3 0 0,-1 0 0 0,1 1 0 16,0 1 0-16,-1 1 0 0,0 0 0 0,1 0 0 15,-4-1 0-15,1 2 0 0,0-1 0 0,-1-2 0 16,-1-2 0-16,0-1 0 0,-1-2 0 15,0-3 0-15,0-2 0 0,1-2 0 0,-3-2 0 16,1-1 0-16,1-3 0 0,0 0 0 0,-1 0 0 16,4 0 0-16,0-5 0 0,2-1 0 15,2-2 0-15,3-5 0 0,3-2 0 0,2-3 0 16,1-1 0-16,2-2 0 0,0-1 0 0,6 1 0 0,-3-3 0 16,2 3 0-16,-2-2 0 0,4 4 0 15,-3 0 0-15,-2 1 0 0,-1 1 0 0,-3 2 0 16,-2 1 0-16,-2 2 0 0,-4 0 0 15,-2 4 0-15,-1 1 0 0,-4 2 0 0,0 0 0 0,-1 1 0 16,-2 2 0-16,-3 1 0 16,3 1 0-16,-2-1 0 0,0 1 0 0,0 0 0 15,0 0 0-15,0 0 0 0,0 0 0 0,0 1 0 16,0-1 0-16,0 0 0 0,0 0 0 0,-2 0 0 16,3 1 0-16,-3-1 0 0,2 1 0 0,0-1 0 15,-2 1 0-15,0 1 0 0,-2-1 0 0,-1 1-3 16,-2-1-81-16,1 0-57 0,-3 1-124 0,2-2-595 15,1 0-985-15</inkml:trace>
  <inkml:trace contextRef="#ctx0" brushRef="#br0" timeOffset="381400.8162">11312 13496 0 0,'0'0'0'0,"0"0"343"16,0 0 172-16,0 0-91 0,0 0-88 15,0 0-63-15,0 0-59 0,0 0-46 0,0 0-23 0,0 0-26 16,0 0-11-16,0 0-4 0,-16-13-8 16,16 13 2-16,0-1-4 0,-2 1-8 15,2 0-6-15,-1-2-14 0,1 2-6 0,-1 0-8 16,1 0-7-16,0 0-4 0,0 0-8 0,0 0-7 0,0 0-8 16,0 0-5-16,0 0-4 0,0 0-2 15,0 0 1-15,0 0-4 0,0 0-2 0,0 2 0 16,0-2-3-16,0 1 5 0,0-1 0 0,0 0 4 15,0 0 6-15,0 0-2 0,0 0 2 16,0 0 2-16,1 0-3 0,0 0 5 0,1 0 0 16,-2 0-4-16,2 0-2 0,3 0 3 0,3 0 4 15,3 1 1-15,2 0 6 0,9 1-6 0,-1-1-3 16,6-1-3-16,4 0-5 0,1 0 1 16,4 0-2-16,0-1 3 0,4-3 1 0,3 1-4 15,6-1 0-15,3 2-2 0,5-3-4 0,1 2 5 16,3-2-1-16,5 2 1 0,-2-2-1 15,4 0-2-15,0 1-1 0,1-1 1 0,0 0 3 0,0 1-3 16,-2 0 3-16,-2 0-3 0,-3 1-9 0,-2-1 8 16,-6 0 0-16,-4 0 2 0,-2 0 5 15,-6 2-7-15,-2 1-1 0,-7-2-2 16,-2 1-3-16,-4 0 5 0,-7 0 0 0,-3 0 2 16,-4 0 0-16,-6 2-3 0,0-1 0 0,-3 0 2 15,-2 1 3-15,-2 0 1 0,0 0 1 0,0 0-1 16,0 0-3-16,0 0 2 0,0 0-2 15,0 0 1-15,0 0 9 0,-2 0-14 0,2 0 0 0,0 0 0 16,0 0 0-16,0 0 0 0,0 0 0 0,0 0 0 16,-1 0 0-16,1 0 0 0,0 0 0 15,0 0 0-15,0 0-9 0,-1 0 2 16,1 0-8-16,0 0-13 0,-2 0-22 16,1 0-37-16,0 0-45 0,-4 2-93 15,1 2-365 1,2-2-1195-16</inkml:trace>
  <inkml:trace contextRef="#ctx0" brushRef="#br0" timeOffset="384865.6196">13143 13428 0 0,'0'0'0'0,"0"0"0"16,0 0 0-16,0 0 0 16,0 0 0-16,0 0 342 0,0 0-19 0,0 0-38 15,0 0-31-15,0 0-23 0,0 0-22 16,0 0-17-16,-12-54-15 0,12 51-11 0,-2 0-7 0,0 1-10 16,2 0-13-16,0 0-12 0,0 1-14 15,-1 0-12-15,1 0-10 0,0 0-9 0,-1 0-6 0,1-1-8 16,0 2-4-16,0 0-5 0,0 0-13 0,0 0-15 15,0 0-7-15,0 0-9 0,0 0-2 16,0 0 2-16,0 0-8 0,0 4 2 0,0 1 1 16,-1 2-1-16,0 1 9 0,1 2 3 15,-2 1 3-15,1 1 7 0,0 1-6 0,-1 1 0 16,2-1-2-16,-1 3-4 16,0-1 3-16,1 2 0 15,-1-1-3-15,1 1-4 0,0 0 1 0,-1-2-4 16,-1 0 2-16,1 2 4 0,1 0-5 0,0-2-1 0,0 2-2 15,1-1-5-15,-1-1 7 0,0 2 1 0,0-1 1 0,0 0 5 0,0-1-7 16,0 1-2-16,0 0-2 16,2-1-3-16,-2 1 3 0,0-2 3 0,0 0-1 0,1 0-1 0,0-2-2 15,-1 1-1-15,0-1 1 0,0-3 3 0,0 0-3 16,0 0 2-16,0-1-4 0,0-2-2 16,-1 0 5-16,0 1-3 0,-1-3 4 15,1 1-4-15,-1-3 2 0,1 1-2 0,1-2-2 0,0 0 4 16,0-1-2-16,0 0 3 0,0 0 0 0,0 0-3 15,0 0 4-15,0 0-3 0,0 0 4 16,0 0 3-16,0 0-5 0,0 0 3 16,0 0-4-16,0 0-1 0,0-3-1 15,-1-1-2-15,1-1-8 16,0-2-10-16,0 2-26 0,-1-3-42 0,6 0-73 0,2-3-152 16,0 2-941-16,-4 3-585 0</inkml:trace>
  <inkml:trace contextRef="#ctx0" brushRef="#br0" timeOffset="386209.6459">11189 14140 0 0,'0'0'0'0,"0"0"490"0,0 0-66 0,0 0-76 15,0 0-52-15,0 0-35 0,0 0-30 0,0 0-33 16,0 0-32-16,0 0-38 0,0 0-26 16,0 0-21-16,-8-11-20 0,8 11-12 0,0 0-14 15,0 0-11-15,0 1-7 0,0 1 7 0,0 2 7 16,0 0 7-16,0 0 9 0,0 0-13 0,0 1 0 16,0 0 0-16,1 0-3 0,1 0 4 15,3-3-3-15,-2 3 0 0,2 0 1 0,1-2-4 16,0 1 2-16,1-2-3 0,4 1 0 0,2 0-3 15,0-1-1-15,2-1 1 0,1-1-8 16,6 2 5-16,-1-2-4 0,-2 0-4 0,4 0 5 0,1 0-8 16,-1 0 1-16,0 0 0 15,2 0-4-15,1 0 5 0,1-2-1 16,2 1 0-16,0-1 5 0,0 0-4 0,3-1-2 0,1 0-2 0,0 0-1 16,3-1-1-16,-1 0-2 0,1-1 3 0,0 2-6 15,-3-1 3-15,2 1 3 0,0 0-4 16,0-1 4-16,0 1-5 0,0-1 2 0,1 2 2 0,-5-2-9 15,3 1 8-15,-5-1-4 0,3 0 0 16,-4 2 6-16,1-1-3 0,-1 0 1 0,-3 1-3 16,3 1-1-16,-3-2-2 15,2 1 1-15,-1 0 2 0,2-1-4 0,-2 1 6 0,3 0-3 0,-1-1-2 16,-1-1 7-16,2 2-7 16,1-1 2-16,-1 0 2 0,2 0-5 0,-1 2 4 0,-2-3-2 15,1 1 0-15,-3 1 4 0,2-2-2 0,-6 2 1 16,3 0-2-16,-1 1-2 0,-2-1 1 15,-2 0-2-15,1-1 3 0,-1 1-3 0,-1 1 0 16,-1 0 4-16,-2 1-3 0,2-2 3 0,-4 1 1 16,1 0-3-16,-4 0 3 0,0 1-7 0,-1-1 2 15,-1 0 1-15,-3-1-2 0,1 0 8 16,1 1-7-16,-3 1 5 0,0-1-2 0,1 1-3 16,2-1 2-16,3-1-3 0,-3 0 3 0,5 0 0 15,-2-1-1-15,3 2 1 0,-1-2-1 16,4 2 1-16,-3-1 0 0,2 0-2 0,-3 0 4 15,1 0-6-15,1-1 6 0,-2 3-3 0,1-2-2 16,-2 1 4-16,-2 0-2 0,-2 1 3 0,-2 0-3 16,1 0-2-16,-5-1 0 15,2 1 1-15,-3-1 2 0,1 0 5 0,-2 1-3 16,0 0 1-16,0 0-4 0,0 0 2 0,0 0 0 16,0 0-1-16,0 0 4 0,0 0-6 0,0 0 1 15,0 0 1-15,0 0-1 0,0 0 2 0,0 0-2 16,0 0 1-16,0 0 3 0,0 0-6 0,0 0 4 15,0 0-2-15,-2 0-3 0,-2 0 5 0,2 0-5 16,-2 0-4-16,-1 0-13 0,0 0-19 16,-1 0-31-16,0 0-46 0,0 0-74 0,-2 0-229 0,1 0-820 15,3-2-525-15</inkml:trace>
  <inkml:trace contextRef="#ctx0" brushRef="#br0" timeOffset="387581.5403">13206 14040 0 0,'0'0'42'0,"0"0"501"16,0 0-82-16,0 0-76 0,0 0-68 0,0 0-49 0,0 0-31 16,0 0-34-16,0 0-33 0,0 0-30 15,0 0-19-15,0 0-17 0,0 0-7 16,0 0-6-16,-7-51-12 0,7 49-7 0,0 2-10 15,0 0-16-15,0 0-1 0,0 0-10 0,-1 0-9 16,1 0-5-16,0 0-10 0,-2 2-5 16,2 2 2-16,-1 3 2 0,-3 1 7 0,1 5 4 15,1-1 0-15,1 3 1 0,-2 2-3 0,1 0-2 0,-1 1 1 16,2 0 3-16,0 0-5 0,0-1 1 16,1 1-2-16,0 3-7 0,0 0 5 0,0 2 0 15,-2-2-1-15,1 2 1 0,-1-2-5 0,2 0-2 16,0 0-1-16,-1 0-3 0,1-2 5 0,0 0-1 15,0-3 0-15,0-1-3 0,1 0-2 16,-1-2-1 0,0-3 2-16,0 0 3 0,0-1-3 0,0-2 1 0,2-1-3 0,-2 0-2 15,0-2 4-15,1-1-2 0,-1-3 4 0,0 2 3 16,0-1-6-16,0-1 0 0,0 0 1 0,0 0-1 0,0 0 6 16,0 0 3-16,0 0 0 0,0 0-1 15,0 0-1-15,0 0-3 0,0 0 0 16,0-3-1-16,0 3-5 0,0-2-4 0,0-1-7 15,0 2-12-15,0-1-6 0,0-1-18 0,0 3-21 16,2 0-25-16,-2 0-31 0,1 2-29 0,-1-2-46 16,1 1-89-16,-1 2-213 0,0 1-632 15,0-3-172-15</inkml:trace>
  <inkml:trace contextRef="#ctx0" brushRef="#br0" timeOffset="388003.0068">13033 14777 1694 0,'0'0'396'0,"0"0"-129"0,0 0-60 0,0 0-14 15,0 0-17-15,0 0-27 0,0 0-34 16,0 0-20-16,0 0-19 0,0 0-14 0,0 0-8 16,0 0-9-16,0 0-6 0,0 0-3 0,3 93-10 15,0-84-2-15,-1 0 1 0,1 1 1 0,-3 0-1 16,1 1 2-16,1-1-4 0,-2 1-4 15,2 1 3-15,-2 2-5 0,0 0 1 0,0 3-1 16,0-1-6-16,0 0 2 0,-3 0-4 0,2 0-3 16,-2 0 3-16,0 0-3 0,0-1-1 0,1 0 2 15,1-1-4-15,1 3-1 0,-1-5-1 16,0 3 1-16,1-2 0 0,-2 1 2 0,2-3 0 16,0 1-4-16,-1-2 3 0,1-1-2 15,-2-1 1-15,1 0 3 0,0-2-6 0,0-2 3 16,1 1-2-16,0 0-2 0,-1-3 6 15,1 0-2-15,-2-1 2 0,2 1-1 0,-1-2-3 0,1 0-1 16,0 0-1-16,0 0 2 0,0 0-1 16,0 0-4-16,0 0-11 0,0 0-22 0,-1-2-27 15,1-1-63-15,-2-4-111 0,1 1-643 16,0 3-946 0</inkml:trace>
  <inkml:trace contextRef="#ctx0" brushRef="#br0" timeOffset="388781.0599">13023 13632 0 0,'0'0'0'0,"0"0"0"15,0 0 0-15,0 0 0 0,0 0 65 0,0 0 170 16,0 0-20-16,0 0-29 0,0 0-21 0,0 0-10 16,0 0 0-16,0 0 8 0,84-57 5 0,-76 53-2 15,-4-1-9-15,1 0-6 0,-2 1 0 16,1 0-4-16,1 1 0 0,-4-2-11 0,2 1-14 15,-2 0-9-15,-1 1-9 0,0 1-6 0,0-1-6 16,0 2-10-16,-1 1-15 0,-2 0-12 16,-1 0-14-16,-3 2-9 0,0 5 1 0,-4 1-3 15,-2 0-2-15,2 4 3 0,-4 2-8 0,1 1 2 16,0 0 1-16,-3 2-6 0,2-1 3 16,-1 3-6-16,-2 0-2 0,2 4 0 15,-2 1-3-15,0 2-1 0,-2 3-2 0,2-1-3 0,0 2-2 16,0 2-1-16,0-1 1 0,-2 0-7 0,1 1 7 15,3-2-1-15,-1-3-2 0,4-2 10 0,-2 0-11 16,2-2 4-16,3-3 0 0,-2-2-5 0,1 1 7 16,3-4-3-16,-2-3-1 0,3-1 6 0,1-1-6 15,1-2 1-15,2-1 1 0,-2-1-4 16,2-1 2-16,2-2-3 0,-2 0 2 0,2-2 2 16,0 1-1-16,-1-2 0 0,2 0-5 0,0 0-7 15,0 0-11-15,-1 0-17 0,1 0-27 16,-1-3-54-16,0-4-51 0,1-3-120 0,-1 3-313 15,-1 0-764-15</inkml:trace>
  <inkml:trace contextRef="#ctx0" brushRef="#br0" timeOffset="389155.4418">12702 13515 1229 0,'0'0'505'0,"0"0"-40"15,0 0-138-15,0 0-68 0,0 0-51 0,0 0-51 16,0 0-32-16,0 0-32 16,0 0-27-16,0 0-23 0,0 0-21 0,0 0-7 0,0 0-3 15,-50-9 5-15,37 26 8 0,1 3-4 0,-6 0 4 16,4 1-4-16,-4 2-5 0,0-1 1 0,0 1-2 16,-1 1-1-16,-2 2-2 15,-1 1 0-15,-1-3-1 0,2 3-1 0,1-2 2 0,0 0-5 0,3 0 6 16,-2-3-3-16,3-1-1 0,-3-1 5 15,6-1-10-15,-2-3 2 0,2 0 0 16,0-1-8-16,1-2 7 0,2-2-4 0,2-1 0 0,-1-1 6 16,3 0-8-16,-1-1 5 0,-1-1-1 15,3-1-5-15,0 0 4 0,1-1-6 16,0-4-1-16,2 1-6 0,-1 0-8 0,1-2-13 16,0 0-19-16,1 0-23 0,-2-2-39 0,1-5-44 15,0-4-76-15,-1-3-164 0,2 4-596 0,1 0-675 0</inkml:trace>
  <inkml:trace contextRef="#ctx0" brushRef="#br0" timeOffset="389481.8006">12262 13590 188 0,'0'0'769'16,"0"0"-111"-16,0 0-227 15,0 0-94-15,0 0-60 0,0 0-54 0,0 0-44 0,0 0-42 16,0 0-29-16,0 0-24 0,0 0-27 0,0 0-17 15,0 0-18-15,0 0-6 0,-32-15 4 16,23 25-1-16,0 5 7 0,-2 0 0 0,0 2-5 16,0 3 8-16,-3 1-13 0,-1 2 0 0,0 2 0 0,-2 0-9 15,0 2 5-15,-1 1-3 0,0 0-3 16,-2-1 2-16,2 1-3 0,-2-3-2 16,2 0 1-16,5-1 0 0,-4-3-1 0,5 0-1 15,1-2 2-15,-3 2-3 0,3-2-2 0,0-2 4 16,1-2-4-16,2-3 5 0,1 0-1 0,-1 0-1 15,3-3 1-15,0-1-4 0,2 0 3 0,-3-3-2 16,3-1 0-16,1 0 2 0,-1-1-2 16,0-1-4-16,1-1-6 0,1 1-8 15,1-2-6-15,-2 0-15 0,0 0-16 0,-1-5-27 0,0-3-36 16,-1-1-53-16,0-3-122 0,2 3-391 0,-2 4-987 16</inkml:trace>
  <inkml:trace contextRef="#ctx0" brushRef="#br0" timeOffset="390256.7283">11779 13580 0 0,'0'0'400'0,"0"0"230"0,0 0-136 0,0 0-100 15,0 0-73-15,0 0-56 0,0 0-50 16,0 0-44-16,0 0-37 0,0 0-32 0,0 0-26 0,0 0-26 15,0 0-20-15,-3-28-12 0,3 31-1 16,0 2 6-16,0 3 6 0,-2 4 7 16,-1 1 0-16,-2 3-6 0,2 2-3 0,-4 0-3 0,1 0-4 15,-2-1 2-15,-1 4-1 0,0 0 1 16,-3 0-2-16,2 1-4 0,0 1-3 16,-3-1-3-16,3-2-1 0,-3 2-1 0,1-1-1 0,1 1-1 15,-1-4-1-15,2-1-1 0,0 1 1 16,-1-3 0-16,3 0 1 0,3-3-5 15,1-4 1-15,2-3-2 0,-1-1 2 0,2-2 7 0,0 1-9 16,0-2 2-16,1 0-2 0,0-1-5 0,0 0 7 16,0 0-2-16,0 0 3 0,0 0 7 15,0 0-10-15,0 0 1 0,0 0-3 0,0 0-7 16,0 0-2-16,0-1-11 0,0-1-21 0,0-2-36 16,-3-2-48-16,3-2-78 15,0-2-210-15,0 0-739 0,0 3-527 0</inkml:trace>
  <inkml:trace contextRef="#ctx0" brushRef="#br0" timeOffset="390830.2541">11601 13485 0 0,'0'0'0'0,"0"0"266"0,0 0 210 16,0 0-92-16,0 0-53 0,0 0-56 0,0 0-30 16,0 0-37-16,0 0-26 0,0 0-23 15,0 0-24-15,0 0-8 0,0 0-13 16,0 0-9-16,-3-63-4 0,3 63-15 0,0 0-16 0,0 0-24 15,0 0-19-15,-2 1-11 0,-3 5-4 16,0 2 8-16,-1 1 3 0,-3 3 3 0,-1 1 2 16,1 0-7-16,-2 4 0 0,-1 0-1 0,2 4-2 15,-3-1 5-15,-2 1-1 0,3 3 0 16,-3 0-3-16,0 0-2 0,-1 1-1 16,1 0-2-16,-3 2 1 0,4-4-3 0,0 1-1 0,1-3-3 15,0 0-5-15,2-1 4 0,1-3-1 0,-2-2 2 16,5-2 4-16,-1 0-9 15,3-4-2-15,0 1 1 0,1-3-5 0,1 0 4 16,0-2 2-16,1 0 0 0,0-1 1 16,0-1-2-16,1 1-3 0,0-2 2 0,-1 0 6 0,1-1-6 15,0 1 4-15,1-1-4 0,0-1-5 16,0 0 10-16,0 0-2 0,0 0 4 0,0 0 4 0,0 0-4 16,0 0 0-16,0 0-1 0,0 0-4 0,0 0 7 15,0 0-2-15,0 0-2 0,-2 0 1 16,2 0-7-16,-1 0-1 0,-1 0 1 0,1 0-2 15,-2-1-7-15,3 1-12 0,0-2-23 16,0 1-34-16,0 0-44 0,1 1-45 16,5 0-100-16,0 0-457 0,-2 0-993 15</inkml:trace>
  <inkml:trace contextRef="#ctx0" brushRef="#br0" timeOffset="393705.545">12324 12714 1904 0,'0'0'328'0,"0"0"-45"0,0 0-60 16,0 0-41-16,0 0-28 0,0 0-37 0,0 0-15 15,0 0-13-15,0 0-14 0,0 0-16 0,0 0-18 16,5-47-13-16,-5 47-9 0,0 0-6 16,0 0-3-16,0 1-2 0,0 4 1 0,2 4 4 15,-2-2 7-15,0 5 5 0,0 2 3 0,0 5-1 16,0 1-1-16,-2 0-5 0,0 4-1 15,-1 0 1-15,0 2 2 0,-1 0 0 16,-1 2-6-16,0 0-5 16,-1 0-3-16,1 1-2 0,0 0 3 0,-2 0-1 0,2-2-1 15,-2 1-3-15,3-1-4 0,-1-3 1 0,3-4-2 16,-2 0 3-16,1-3-2 0,1-2-1 16,2-1 4-16,-1-4-4 0,1 0-1 0,0-3 3 15,0-2-2-15,0-2 3 0,0 0 6 0,0-1-9 0,0-2 0 16,0 0 1-16,0 0-2 0,0 0 6 0,0 0 1 15,0 0-1-15,0-1-5 0,0-3-5 0,0-2-11 16,0-3-13-16,0-2-12 0,2-3-34 16,1 0-39-16,2-3-58 0,2 0-97 0,-1 4-301 15,-1 4-1028-15</inkml:trace>
  <inkml:trace contextRef="#ctx0" brushRef="#br0" timeOffset="394091.2445">12383 12630 2042 0,'0'0'299'0,"0"0"-16"0,0 0-57 0,0 0-43 16,0 0-31-16,0 0-38 0,0 0-25 0,0 0-20 0,0 0-19 16,0 0-9-16,0 0-8 0,0 0-1 15,0 0 1-15,0 0-7 0,52-84 0 0,-31 78-3 16,7-1-7-16,-2 1 3 0,1-1-2 0,3-1-3 15,0 1 3-15,2 0-4 0,1-2-2 0,-1 0 0 16,2 0-1-16,-3 2 1 0,1 1 0 16,-1 0-2-16,-2 0-6 0,0 3 2 0,-6-3-1 15,-2 1 2-15,-2 2 6 0,-1-1-6 16,-7 2-2-16,-1 1-2 0,-6 0-4 0,1 1 4 0,-4 0 1 16,-1 0 1-16,0 0 1 0,0 0-2 15,0 0-2-15,0 0-1 0,0 0 2 0,0 0 0 16,0 0 1-16,-1 0-1 0,-2 0-9 0,0 0 7 15,1 2-3-15,-1 0 0 0,-3 1-1 16,3 1-17-16,-4 1-13 0,1 1-22 0,0 1-26 16,-4 1-18-16,1 0-37 15,1 2-51-15,-1 0-95 0,1 0-266 0,3-5-686 0</inkml:trace>
  <inkml:trace contextRef="#ctx0" brushRef="#br0" timeOffset="394585.2973">12462 12893 1318 0,'0'0'343'0,"0"0"-48"0,0 0-59 0,0 0-42 16,0 0-28-16,0 0-40 0,0 0-29 0,0 0-8 15,0 0-5-15,0 0-10 0,0 0 1 0,0 0-8 16,0 0 0-16,0 0 3 0,-12 29-6 15,16-28-2-15,2 0-8 0,-1 0-9 16,1-1-6-16,0 0-4 0,1 2-7 0,-1-2-6 0,0 0 2 16,3 0-2-16,1 0 3 0,2 0 6 0,6 0-11 15,0-3-1-15,4 1-6 0,0-2-7 16,5 1 5-16,-2-1-2 0,4 1 0 0,0-1 6 16,-1 1-9-16,2-1-1 0,-2 3-1 0,0-2-2 15,-4 0 0-15,-2 1 2 0,-2-1-1 16,-3 1-3-16,1-1 4 0,-2 1 0 0,-1-1 3 15,-3 1 1-15,1 0-3 0,-4 1 0 0,-4 0-2 16,-3-1-4-16,1 1 9 0,-3 1-1 16,1 0 3-16,-1-1 5 0,0 1-10 0,0 0-2 0,0 0 0 15,0 0-3-15,0 0 2 0,0 0 1 16,0 0 0-16,0 0-4 16,0 0 3-16,0 0-3 0,0 0 2 0,0 0 6 0,0 0-7 15,0 0 2-15,0 0-4 0,0 0-7 16,0 0 9-16,0 0-3 0,0 0-1 0,-1 0 4 15,1 0-12-15,0 0-6 0,-2 0-11 0,2 0-14 16,-1 0-4-16,0 0-14 0,0 2-26 0,-2 1-39 16,1 0-64-16,-2 1-156 15,3-2-746-15,-2 1-630 0</inkml:trace>
  <inkml:trace contextRef="#ctx0" brushRef="#br0" timeOffset="411127.4717">10026 6611 0 0,'0'0'51'0,"0"0"475"0,0 0-105 0,0 0-46 15,0 0-55-15,0 0-42 0,0 0-37 0,0 0-45 16,0 0-41-16,0 0-35 0,0 0-26 16,-30-1-18-16,30 1-11 0,0 0-7 0,0 0-8 15,0 0-5-15,0 0-4 0,2 0-8 0,0 0-7 16,0 0-5-16,-1 0-10 0,0 0-3 15,3 0 8-15,2 0 4 0,5 0 5 0,0 1 3 16,4-1-8-16,2 0-6 0,0-1-1 0,1 1-1 16,-1-1 0-16,-1 1-2 0,3 0-2 0,-4-1-1 15,2 1 0-15,1 0-1 0,-1 1 1 16,-1-1 1-16,2 0 0 16,-2 0-2-16,-1 0-2 0,-3 0-2 0,-1 0-1 15,-2 0 1-15,1 0 2 0,-1 0 0 0,-1 0 1 0,-1-1-1 16,-1 1 0-16,2-1 0 0,-4 0 1 15,2-1 3-15,-3 1-3 0,3 1 3 0,-2-3-3 16,-1 3 0-16,1-1 1 0,-2-1 1 0,0 2 0 0,-2-1 0 16,0 0-2-16,2 1 0 0,-2-1-1 15,0 1-1-15,0 0 0 0,0 0-3 0,2-1-8 16,1-2-10-16,0 2-24 0,5 0-31 0,3-2-50 16,0 1-84-16,6-1-150 0,-5 2-487 15,-3 0-803-15</inkml:trace>
  <inkml:trace contextRef="#ctx0" brushRef="#br0" timeOffset="411595.7484">11495 6532 1866 0,'0'0'224'0,"0"0"-17"0,0 0-16 16,0 0-16-16,0 0-26 0,0 0-40 0,0 0-34 16,0 0-26-16,0 0-22 0,0 0-12 15,0 0-2-15,0 0-5 0,0 0 2 0,0 0 2 16,4-6-3-16,4 6 3 0,1 0-3 0,1 0 0 16,4 0 3-16,-3 0 0 0,4 0 1 15,-1 0 1-15,4 1-1 0,1-1-1 0,2 1 0 16,1 0-1-16,0 1-4 0,3-2 0 0,-2 0 1 15,1 0-3-15,0 0 5 0,-1 0-4 16,0 0 0-16,0-2 0 0,0 0-2 0,-1 1 1 16,-1-2 0-16,-1 2-1 0,-2 0 0 15,-3 1 0-15,-4-1-2 0,-1-1 3 0,-3 2-2 0,-1-1 1 16,-1 2 1-16,-3-1-2 16,-1 0 1-16,-1 0 0 0,0 0 0 0,0 0 1 0,0 0 0 15,0 0-1-15,0 0-2 0,0 0 0 0,0 0-4 16,0 0-5-16,0 0-12 0,0 0-18 15,0 2-31-15,4 0-37 0,-1 3-62 0,4 0-119 16,-1-2-311-16,-3 0-945 16</inkml:trace>
  <inkml:trace contextRef="#ctx0" brushRef="#br0" timeOffset="412107.2838">13352 6535 911 0,'0'0'484'0,"0"0"-179"0,0 0-39 15,0 0-29-15,0 0-20 0,0 0-18 16,0 0-43-16,0 0-46 0,0 0-40 0,0 0-22 16,0 0-12-16,0 0-6 0,0 0-5 0,0 0-4 15,0 0 0-15,2 0-12 0,-2 0-2 0,3 1-4 16,-1-1-2-16,4 2 11 0,3-1 5 16,5-1 5-16,-1 0 5 0,7 2-9 0,0-2-3 0,2 0 0 15,3 0-10-15,0 0 1 0,2 0 0 16,-3 0-4-16,5 0 4 15,1 0 0-15,0-1-2 0,2 0 0 0,-1 1 3 16,-1-1-4-16,-1 1 0 0,-1-2 1 0,-4 1-6 0,0 0 5 0,0 0 0 16,-4 0-1-16,-3 1 9 0,-2-1-6 15,-4 1-1-15,-3-2 2 16,-4 4-8-16,1-2 6 16,-3 0 2-16,-2 0 0 0,0 0 5 0,0 0 0 0,0 0 0 0,0 0 0 15,0 0-1-15,0 0 0 0,0 0-1 0,0 0-2 0,0 0-5 16,0 0 2-16,0 0-1 15,0 0-2-15,0 0 4 0,0 0-5 0,0 0 0 0,0 0-3 16,0 0-11-16,1 0-7 0,1 0-15 16,3 0-26-16,-1 0-36 0,4 0-68 15,0 0-146-15,-3 1-487 0,1-1-854 16</inkml:trace>
  <inkml:trace contextRef="#ctx0" brushRef="#br0" timeOffset="412959.259">15275 6573 0 0,'0'0'169'0,"0"0"322"0,0 0-56 0,0 0-57 16,0 0-48-16,0 0-50 0,0 0-59 15,0 0-57-15,0 0-43 0,0 0-35 0,0 0-25 0,0 0-14 16,0 0-8-16,0 0-4 0,-16-1-5 15,16 1-4-15,0 0-8 0,0 0-1 16,0 0-5-16,0 0-3 0,0 0-2 0,0 0-4 16,2 0-2-16,3 0 2 0,-2 0 1 0,5 0 4 15,1 0 3-15,4 0-1 0,0 0 1 16,5 0-1-16,1 0 1 0,2 1-1 16,0-2 1-16,0 0-1 0,4-2 1 15,0 3-1-15,-2-3-2 0,4 3 1 0,-5-2-1 0,6 2-1 16,-5-2 0-16,2 0 1 0,-2 0-1 0,-2 1 1 15,0-1-2-15,-2 1-1 0,-5 0 0 0,2 1-1 16,-6-3 0-16,-1 2 3 0,-5 1 0 16,3-1 1-16,-4 1-1 0,-2 0 1 0,-1 0 3 0,0 0 1 15,0 0 5-15,0 0 0 0,0 0-2 0,0 0-2 16,0 0-4-16,0 0-3 0,0 0 0 16,0 0-2-16,0 0-1 0,0 0 0 15,0 0 0-15,0 0-3 0,0 0 2 0,0 0-1 16,0 0-1-16,0 0 0 0,0 0-3 0,0 0 0 15,0 0-1-15,0 0-2 0,0 0-4 0,0 0-1 16,0 0-15-16,2 3-24 0,2 3-34 16,-2-1-70-16,0 1-124 0,3-2-367 15,-4-2-965-15</inkml:trace>
  <inkml:trace contextRef="#ctx0" brushRef="#br0" timeOffset="424654.1709">15977 6663 0 0,'0'0'0'16,"0"0"0"-16,0 0 118 0,0 0 282 0,0 0-46 16,0 0-35-16,0 0-27 0,0 0-20 15,0 0-26-15,0 0-31 0,0 0-35 0,0 0-32 16,0-17-31-16,0 17-24 0,0 0-22 0,0 0-22 15,0 0-13-15,0 0-10 0,0 0-8 16,0 0-4-16,0 0-6 0,1 0-5 0,-1 0-4 16,0 1-4-16,0 1 4 0,0 2 3 0,0-1 5 15,0 3 4-15,0 0-1 0,0 2-1 0,0 0-1 16,0 0 2-16,0 0-2 0,1 2 3 16,-1 1 0-16,-1-1 0 0,0 2 1 15,1-1-3-15,-1 2 0 0,-2-2 4 0,3 2-3 0,-1-1 1 16,1-1-2-16,0 0-5 0,-1 0 1 15,1-2 1-15,-1 0-1 0,0 0 3 0,-1-2 0 16,1 2-1-16,0 0 1 16,-2 0-1-16,3 0-1 0,-1-3-1 31,0 0 0-31,1 1-2 0,0-1 0 0,-1 1 1 0,1 0-2 0,-1 0 3 0,0 0 0 0,0 2 0 16,0 0 2-16,-3-1-4 0,3 3-3 0,0-1-11 0,-1-2-22 15,1 3-40-15,0-1-56 0,-2 1-73 0,3 2-117 16,3-2-328-16,-3-4-833 0</inkml:trace>
  <inkml:trace contextRef="#ctx0" brushRef="#br0" timeOffset="424979.3856">15951 7432 10 0,'0'0'630'0,"0"0"-214"0,0 0-99 15,0 0-59-15,0 0-70 0,0 0-44 0,0 0-32 16,0 0-21-16,0 0-19 0,0 0-15 0,0 0-9 16,0 0-6-16,0 0-3 0,0 96-5 15,1-88-4-15,2 2 0 0,-2 0-8 0,-1-1 0 16,1 2-2-16,-1 1-7 0,0-1 0 0,1 1-5 16,-1 1-1-16,0-1 0 0,0 2 1 15,0-1 1-15,0-1 2 0,0 1 0 0,0-2 1 16,0 2-1-16,0-1-2 0,-1 0-6 0,0 1-17 15,0-1-40-15,-3 2-87 0,3-1-153 16,1-3-590-16,0-2-433 0</inkml:trace>
  <inkml:trace contextRef="#ctx0" brushRef="#br0" timeOffset="427839.5725">15881 10505 0 0,'0'0'0'0,"0"0"0"16,0 0 0-16,0 0 233 0,0 0 119 15,0 0-32-15,0 0-36 0,0 0-32 0,0 0-29 0,0 0-12 16,0 0-16-16,0 0-15 0,5-45-11 15,-4 41-23-15,0 1-21 0,0 0-16 0,-1 1-25 16,0 1-11-16,0 0-13 0,0 1-9 0,0 0-4 16,0 0-12-16,0 0-5 0,0 0-10 15,0 0-5-15,0 0 1 0,0 0-3 0,0 0-1 0,0 0-2 16,0 0-3-16,0 0-3 0,0 1 0 16,0 2 9-16,0 2 6 0,0 1 5 0,1 0 8 15,0 1-15-15,2 0-4 0,-2 2-3 0,-1 1-5 16,1-2 7-16,0 5-2 0,-1-3 3 0,2 3 3 15,-2 1-5-15,0 1 2 0,0-1-3 0,0 1 2 16,0 0-2-16,0 0-3 16,0-1-1-16,0 1-8 0,-2 0 8 0,-1 1 0 15,-2 0 1-15,2 1 3 0,-2 0-6 16,2-1 0-16,-4 1-4 0,4 0-6 0,0-1 9 16,-2-1-2-16,3-1 5 15,1 0 4-15,-1 0-11 0,1-3 1 0,-2 3 0 0,3-1 0 16,-1 1 3-16,1-2-1 0,1 2-1 0,-1-2-2 15,0 2 0-15,0 0 1 0,0 1 0 0,0 1 6 0,0-2-5 16,3 1-1-16,-3 0-1 0,0 1-3 0,0 1 7 16,0-2-1-16,0 2 2 15,0-1 0-15,1 0-4 0,-1 1 0 0,0 0 0 0,0 1 0 16,0-2 2-16,0 3 0 0,0-3-1 16,1 0-2-16,-1 1 3 0,0-1-3 0,-1 0 4 0,0 0 2 15,-2 0-4-15,2-1 1 0,1-1-1 0,-1 0-3 16,1 0 2-16,0 0 1 15,-1 1 1-15,0-2 3 0,0 1-4 0,-2-1 0 16,0 3 0-16,2-2-1 0,0 1 1 16,-1 1 2-16,0-2 0 0,-2 0-3 15,2 1 2-15,0 0 0 0,-1 0 0 0,-2-1 0 0,3 0-1 0,-1 0 3 16,-2-2-6-16,4 1 1 0,-1 1-1 16,-3-3-2-16,2 1 5 0,2-1-1 0,-1 1 1 15,1-2 0-15,-2 2-3 16,2-1 3-16,0 0-4 0,0 0 4 0,0-1 0 0,-2 0-2 15,-1-1 5-15,2 2-6 0,1-1 3 0,0 1 2 16,-1-1-5-16,1 1 2 0,-2-2-1 0,1 1-1 16,2-2 5-16,-1 1-2 0,0-1 1 0,1 2 0 0,-1-2-3 15,0 1 2-15,-2 0-3 0,2 0 2 0,1 1 0 16,-1-1 0-16,0-2 2 0,1 3-2 16,0 0 4-16,-1-2-4 0,1 2 0 15,-1 0 1-15,2 2-4 0,-2-1 1 0,0 1 2 16,-1-2-1-16,-1 2 3 0,2-1 1 0,0 0-2 15,0-2 2-15,1 1-2 0,-2 0 0 16,1 1-2-16,-3-1 2 16,4 1-1-16,-1-2 0 0,0 1 3 0,0-1-3 15,0 0 3-15,0 0-3 0,0 0-1 0,-3 0 3 0,3 0-4 0,0 1 2 0,-1 0 1 16,0-1-2-16,0-1 5 16,-2 1-2-16,3-1 0 0,-1 0 1 15,0 2-3-15,-2-1-1 0,2 1 1 16,0 1-2-16,-3-2 3 0,2 3 0 0,1-1 1 15,0 0 0-15,-4-1-1 0,5-1-1 0,-1 1 0 0,1-1 1 0,-3 0-3 16,3-1 5-16,-1 1-1 0,2-1-1 0,-2 0 7 16,2 2-8-16,0 0 1 15,-1-1 0-15,0-1-5 16,1 3 2-16,-3-1 1 0,2 2 0 0,0-2 3 0,1 2 0 0,-1-1 0 16,1 0-3-16,-1 0 5 0,2 0-4 0,-2-1-1 15,1 0 1-15,0-2-4 0,-1 1 4 0,0 0 1 16,0 0-2-16,1-1 6 0,-4 0-4 15,3-1-1-15,0-1 2 0,1 2-7 0,0-1 4 16,-1-1 1-16,0 1-1 0,0-2 5 0,2 1-2 0,-2-1-1 16,0 2 0-16,0-1-1 0,-2-1 0 0,3 4 0 15,-1-2 1-15,0-1-3 0,1 3 2 16,0 0 1-16,-1 0-2 0,0 0 7 0,1-1-6 16,-1 1 1-16,0 1 1 0,1-2-8 0,-3-1 6 15,6 2 0-15,-3-2-2 16,-3-1 7-16,3 1-4 15,0 0 0-15,0 0 0 0,0-1-5 0,-1 1 4 0,1 0-1 16,-1-2 2-16,1 2-1 0,-1-1 0 0,1 1 2 0,-1 0-2 16,0 0 4-16,-1 0-3 0,-2 0-1 0,3 0 2 0,0-1-7 15,1 1 5-15,-1 0-1 0,1-1 0 0,0 0 7 16,-1 1-5-16,1-1 1 0,-1 3-1 16,1-1-5-16,-1 1 4 0,1-1-2 15,0 0 2-15,0-1 1 0,0 1-2 0,0 1 1 0,0-3 0 16,0 2 3-16,1 0-3 0,-1-1 0 0,0 0 2 15,0-1-10-15,0 1 8 0,0-2-1 16,0-1 0-16,0-1 8 0,0 1-7 16,0-1 1-16,0 1 0 0,1-2-3 0,-1 0 2 15,1-2-1-15,-1 1 0 0,0 1 3 0,0-2-2 16,0 2 1-16,1-1-1 0,-1 0 2 0,0 0-2 16,1 1 0-16,-1-1 2 0,1 0-6 0,-1 0 4 15,0-1-1-15,4 0-1 0,-4 1 4 16,0-1-2-16,1 0 1 0,-1 0-2 0,0 0-2 15,0 0-5-15,0 0-7 0,0 0-12 16,0 0-19-16,0-1-25 0,0-1-29 0,0-3-39 0,0-2-63 16,0 0-160-16,0 1-557 15,0 2-720-15</inkml:trace>
  <inkml:trace contextRef="#ctx0" brushRef="#br0" timeOffset="428309.7883">15442 12965 2169 0,'0'0'403'0,"0"0"-128"0,0 0-145 0,0 0-43 16,0 0-19-16,0 0-2 0,0 0 0 0,0 0-3 16,0 0-8-16,0 0-9 0,0 0-6 15,0 0-5-15,0 0-4 0,0 0-2 0,56 81-1 0,-49-70-3 16,2 1-2-16,-1-1-3 0,-1 1-1 15,-3 0 0-15,4 0-1 0,-4 0 1 0,1-2-1 16,-2 0-1-16,0 0-2 0,2 1-4 0,-3-2 0 16,1-2-1-16,3-1 0 0,-4 0 3 15,4-2-4-15,-3 0 0 0,3-1-2 0,-1 0-7 16,4-2 11-16,1-1-1 0,1-1 4 0,6-5 3 16,-1-4-5-16,9-3-3 0,-1-4-1 15,6-2 2-15,1-2-3 0,5-2 1 0,0-1-3 16,4 0-3-16,-3 0 3 0,-2 2-3 0,3-1 2 15,-6 3 3-15,-2 3-2 0,-1 1 0 0,-5 2-3 16,0 1-2-16,-8 3 2 0,1-1 0 16,-5 5 3-16,-4-1 2 0,-4 3-2 0,1 2 1 15,-4-1 1-15,-1 3 1 0,0 0 4 0,0 0-2 16,0 0 0-16,-1 0-7 0,-4 0-1 16,1 0-2-16,-4 2-1 0,4 0 4 15,-3 1-5-15,-3 0 3 0,2 0-2 0,3 1-4 0,-2-1 1 16,3 0-5-16,-1 0-4 0,0-1-6 0,1-1-14 15,3-1-16-15,0 0-38 0,1 0-65 0,0-1-110 16,0-2-711-16,0-1-858 0</inkml:trace>
  <inkml:trace contextRef="#ctx0" brushRef="#br0" timeOffset="439797.9865">22140 15286 0 0,'0'0'80'0,"0"0"394"0,0 0-61 0,0 0-73 16,0 0-61-16,0 0-44 0,0 0-29 0,0 0-22 15,0 0-12-15,0 0-22 0,0 0-12 0,0 0-8 16,-1-6-13-16,1 6-2 0,0-1-11 0,1-1-11 16,-1 1-8-16,1 0-8 0,-1 0-7 0,0 0-6 15,0 1-7-15,0-1-12 0,0-1-5 16,0 0 0-16,0-1-11 0,0 0 2 0,0-1-7 15,0 0-6-15,0-2 3 0,0-1-6 0,0 0 2 16,2-1-2-16,0-2-7 0,-2 1 4 0,2-3-2 16,0 0-1-16,2-1 2 0,0-1 0 15,-1 1-1-15,3-2-3 0,-3 0 6 0,-2 1-7 16,3-2 1-16,0 2 4 0,-3 0-10 16,2 1 8-16,0 0-4 0,-2 0-3 15,0 2 10-15,0 0-9 0,1 4 1 0,-2-1 2 16,0 0-10-16,0 2 7 0,0 0-3 15,0-1 2-15,0 1 4 0,0 1-4 0,0 1 3 16,0-1-5-16,-2 1 1 0,1-1-2 16,0 2 1-16,0-2 2 0,-3 2-6 0,2 0 6 15,2 0-4-15,-2-1-4 0,-1 0 2 0,0 1-15 16,2 1-4-16,-2 0-9 16,-2-1-17-16,1 1-3 0,-1-2-21 0,1 0-11 0,-2-1-8 0,1-2-23 15,-2 0-15-15,3-1-23 0,-2-3-39 0,4 0-51 0,0-2-89 16,0-2-116-16,-2 0-168 15,3 2-254-15,1 5 356 16</inkml:trace>
  <inkml:trace contextRef="#ctx0" brushRef="#br0" timeOffset="440459.5062">22125 14480 0 0,'0'0'394'0,"0"0"221"0,0 0-115 0,0 0-99 0,0 0-67 15,0 0-57-15,0 0-52 0,0 0-42 0,0 0-41 16,0 0-18-16,0 0-26 0,0 0-17 15,0 0-3-15,0 0-20 0,-14-121-3 0,13 113-7 0,1-1-11 16,5 0-1-16,-3-1-5 0,0 0-3 16,2-1 0-16,-1 2-4 0,0-2-2 0,-2-1-3 15,1 2 3-15,-2 0-8 0,3 0-1 0,-2 0 1 16,0 0-16-16,-1 1 13 0,1-2-5 16,0 1-3-16,-1 0 9 0,1 0-9 0,-2 1 2 15,2 1-1-15,0 0-11 0,1 0 9 0,0 0-2 16,-1 0 0-16,-1 0 5 0,0 0-3 0,1 1 1 15,-1 0-2-15,0 0 5 0,-1-1-8 16,1 1 0-16,0 1 2 0,0-3-5 0,0 2 1 16,-3-1-6-16,0-1-10 0,2 0-1 15,-2 1-16-15,-3-2-8 0,1 0-5 16,-1 1-24-16,0-3 0 0,1 1-8 0,-2-4-11 16,5 2-1-16,-3-2-20 15,1 0-20-15,3-1-33 0,1-1-42 0,0-2-40 0,-1 1-35 0,1-1-33 16,0-1-22-16,0 1-6 0,0 0 22 15,0 0 53-15,1 3 74 0,2-2 77 16,0 2 55-16,0 0 38 0,-2 1 26 0,3-1 34 0,0 1 57 0,-2 0 70 16,2 0 70-16,-1-1 43 15,-2 0 16-15,1 0 0 0,-2-2-4 0,0 1-12 16,0 3-25-16,0-1-35 0,-1 1-39 16,1-1-28-1,0 2-25-15,0 0-17 0,-1-1-13 0,1 1-18 0,-1 2-5 16,1-2-4-16,0 2-15 0,0-1 3 0,0 1-10 0,0-2-7 15,0 4 1-15,0-1-11 0,-1-1 1 0,2 1-3 16,0-1-6-16,0 1 0 0,-1 1-4 0,0 1-3 0,1 1-3 0,-1 0 0 16,0 1 1-16,0 1-1 0,0 1 5 0,0-1-7 15,-1 3-3-15,-1 0 4 0,-1 0-13 0,0 1 11 16,2-2-1-16,-1 1-4 16,0 1 11-16,0 0-9 15,-1 0 0-15,2-1 1 0,0 1-6 0,-2 1 4 0,2 0-2 0,-3 0 0 0,2 0-1 16,2 0 2-16,-3 0 1 15,0 0-4-15,-1 0 5 0,3 0-5 16,-2 0-3-16,-2 0 4 0,1 1-12 16,-1 2-9-16,2 0-12 0,0 2-21 0,-1-1-12 0,2 2-33 15,2 1-34-15,0-1-61 0,0 4-115 0,0-4-358 0,0-2-907 0</inkml:trace>
  <inkml:trace contextRef="#ctx0" brushRef="#br0" timeOffset="442803.925">15725 13330 0 0,'0'0'0'0,"0"0"298"0,0 0 144 0,0 0-54 0,0 0-70 0,0 0-53 15,0 0-36-15,0 0-33 0,0 0-27 16,0 0-20-16,0 0-30 0,0 0-18 0,-4-39-15 16,7 37-10-16,-2-1-7 0,1 1-8 0,-2 0-7 15,2 0-5-15,1 1-6 0,-3 1-4 0,1 0-8 16,-1 0-3-16,0 0-10 0,0 0-8 0,0 0-3 16,0 0-10-16,0 0 2 15,0 0 0-15,1 0 0 0,1 0 7 0,0 3-4 0,4 0 4 16,-1 1-1-16,4-1-4 0,1 1 7 0,0-2 1 15,5 0 3-15,-2 1 5 0,5-3 3 16,-3 0 3-16,5 0-3 0,2 0 3 16,1 0-8-16,2 0-1 0,-2 0 1 0,4-2-8 0,0 1 5 15,-1 1-2-15,0-3-3 0,0 2 6 16,3-2-6-16,1 3 1 0,0-1 0 0,1 0-5 16,3-1 1-16,0-1 0 0,0 2 0 0,4-1 5 0,-4 1-4 15,4 1 0-15,0 0 1 16,2-2-3-16,-3 2 2 0,3 0-1 0,-1 0 0 0,2 2-4 15,0-2 2-15,0 0 1 16,3 0-2-16,-2 0 7 0,1 0-5 16,-1 0 0-16,0 0 2 0,5 1-7 0,-5 0 4 0,2 0-1 0,1 1 1 15,1 0 3-15,0 0 0 0,-1-1-2 16,4 2 0-16,-1-1-4 0,-3 1-1 0,4-3 0 16,-4 3 4-16,3-1-1 0,-1 1 1 15,0 1 0-15,0-2-3 0,2 0 4 0,-2 1-2 16,1-1 0-16,2 0 2 0,-3 1-6 0,1-1 3 15,-1 0 0-15,1-2 0 0,-4 0 4 0,5 2-1 16,-5-2-1-16,3 1 0 0,-2-1-2 0,1 1 0 16,-3-1 0-16,4 0 1 0,-1 0 2 0,0 1-2 15,-3-1 2-15,2 0-3 0,0 0 4 0,-1 0-1 16,0 0-1-16,-1 0 1 0,0 2-4 16,0-2 1-16,-2 0 0 0,0 1 1 15,1 0 1-15,-3-1 2 16,2 1-4-16,-3 2 2 0,0-2-2 0,-1 1-1 15,3-2 0-15,-3 1 2 0,-2 0-1 0,1 1 1 0,-3-1 1 0,0 1-2 0,1 0 1 16,0 0 0-16,-3-2 0 0,2 1 1 0,1-1-2 16,0 1 0-16,-2-1 0 15,3 0-2-15,0 0 5 0,0 0 0 0,0 0-1 0,-2 1 1 0,6-1-4 16,-3 1 0 0,0 0 0-16,3-1 0 0,-3 0 4 15,1 0-2-15,-4 0 1 0,1 2-2 0,0-1-1 0,-2 0 1 16,3 1 0-16,0-2 1 15,0 1-1-15,0-1 0 0,-1 2 0 0,1-1 0 16,1 0 0-16,1 0 2 0,-3 0-1 0,2 1 0 0,-1-2-2 16,2 2 0-16,-4-2 0 0,3 0 1 0,-1 0 1 0,2 1-1 15,-4-1 2-15,-2 0-2 0,0 2 0 16,1-1 0-16,0 0-1 16,-3 0 2-16,1-1 1 0,-2 0-2 0,0 1 0 15,-3-1 0-15,-1 0-3 16,-4 0 0-16,0 0 2 0,0 0-1 0,-4 0 2 0,3 1 0 0,-5-1-2 15,2 0 2-15,-3 0 2 0,1 0 0 0,-1 0 1 16,-1 0-3-16,1 0-1 0,0-1 0 0,2 0 0 16,-3 0 2-16,4 0 1 0,-3 0-1 0,2 1 0 15,0 0-2-15,3 0 1 0,0 0 1 0,0 1 0 0,0-1 0 16,3 0-2-16,0 0 0 0,-1 1-1 16,3-1 1-16,-2 1 2 15,2-1-1-15,-1 1 2 0,0 2 0 0,3-2-4 0,0 0 2 16,-1-1-1-1,2 0 1-15,-2 0 3 0,4 0-3 0,-3 1 2 0,1-1-4 16,-4 0 0-16,3 0 3 0,-2 0-1 0,-2 1 2 0,-2-1 0 16,0 0-3-16,-4 0 1 0,3 0 0 0,-4-2 1 15,1 1 1-15,-3 1 0 0,3-1-2 0,-2 1-2 0,0 0 1 16,-1-2 0-16,3 1 2 0,-1 1 2 16,5-1-4-16,-1 1 2 0,3 0-2 15,0 0-3-15,1 0 6 0,2 0-1 0,2 0 0 0,-3 0 0 16,3 0-2-16,-3 0-1 0,4 0 2 15,-3 0 0-15,-4 1 2 0,1-2 0 0,-2 1-1 16,-3-1-2-16,-3 0 1 16,-3-2-1-16,-2 3 3 0,-4-3 5 0,-2 1 0 0,2 2 3 0,-4-1 0 0,0 1-3 15,0-1 0-15,0-1-4 0,-6 0 1 16,0 1-3-16,0 1-3 0,-3-2 3 16,-1 1-2-16,0 1 1 0,1 0 0 0,1 0 0 0,1 0 0 15,0 0-1-15,-1 0 1 0,4 0-3 16,-3 0-4-16,4 0-10 0,-3 3-18 15,3 1-29-15,0 1-38 0,-2-2-63 0,3 3-132 16,-2-2-600-16,2-2-804 0</inkml:trace>
  <inkml:trace contextRef="#ctx0" brushRef="#br0" timeOffset="444587.9606">15643 14202 0 0,'0'0'87'0,"0"0"388"0,0 0-50 0,0 0-67 0,0 0-57 0,0 0-59 0,0 0-57 0,0 0-45 0,0 0-30 0,0 0-22 0,0 0-13 0,0 0-5 15,-20-13-3-15,20 13-8 16,0 0-4-16,0 0-4 0,0 0-4 0,0 0 3 0,0 0-2 16,0 0-1-16,1 0-1 0,-1 0-7 0,2 0 2 15,4 0 2-15,-3 0-3 0,5 0 3 16,1 0-6-16,4 0-5 0,-1 1-3 16,6-2-4-16,-1 1-3 0,3-2-2 0,2 2-1 15,-1 0-1 1,1 0 0-16,5 0-2 0,-2 0-1 0,3 0 1 15,0 0-4-15,3 0 2 0,2 0-1 0,4 0-1 16,-2-1-1-16,5 1-1 0,2 0-2 16,1-2 2-16,5 1-3 0,2 0 2 15,1-1 1-15,0 2-5 0,0 0 1 0,0 0-2 0,0 0 1 0,5-1 0 16,-4 1 1-16,1-2-1 0,-1 2-2 0,1-1 0 0,3 1 1 16,-3-1 1-16,-2 1 2 0,1 0-2 15,0 0 1-15,-3-1-3 0,2 0-1 0,-3 1 3 0,1 0-2 16,-4-2 2-16,4 2 1 0,-1 0-5 0,0 0 1 15,0 0-2-15,2 0 1 0,1 0 1 0,1 2 0 16,-2-1 1-16,4 0-3 0,-3 1 2 0,-1 1-2 16,-1-1 1-16,2 0 3 0,-2 0-3 15,1-1 2-15,-4 1-4 0,2-1 0 0,-1 1 3 0,0-1-1 16,0 1 2 0,3-2 0-16,-1 0-3 0,0 0 2 0,0 0-2 15,0 0 1-15,0 0 1 0,1 0 1 0,-3 0 0 0,0 0-1 0,-1 0 2 16,0 2-4-16,-2-2 2 15,3-2 2-15,-5 2-3 0,1 0 1 16,2 0 1-16,-3-2-2 0,4 2 3 0,-4 0-2 0,3 0 1 16,0 0 3-16,-3 0-7 0,2 0 2 0,-3 0-1 15,0 0 0-15,1 2 2 0,1-2 1 16,-1 0 1-16,0 0-4 0,-1 0 1 0,2 0-1 16,-2-2 1-16,1 2 3 0,0-1-3 0,-1 0 2 0,3 0-1 15,-2-2-3-15,1 3 4 0,-1-3-3 16,-1 2 1-16,-1 0 3 0,1-1-2 0,0-1 0 15,0 2-1-15,0-1 0 0,0 1 0 0,1-1 1 16,-3 1 1-16,0 0-1 16,1 0-2-16,-3 1-1 0,-1 0 1 0,3 0 0 0,-4 0-2 15,1 0 6-15,2 0-3 0,-3 1-2 16,4 0 2-16,-1 2-2 0,-4-2 2 0,1 1 1 0,0-1-2 16,1 2 0-16,0-3 0 0,-3 3 0 15,0 0 4-15,1-2-6 0,-4-1 3 0,1 2-4 16,-1-2-1-16,-1 1 2 0,0 0 1 0,-2 0 3 15,0-1-2-15,-4 0 3 0,1 1-3 0,0-1 0 16,-3 0 2-16,2 0-4 16,0-1 4-16,1 0 1 0,-2 0-4 0,-1 0 3 15,0-1-2-15,0 1-3 0,0-1 7 16,2 1-3-16,-1-2 1 0,-2 2 0 0,2-2-2 0,0 1 0 0,2 1 0 0,1-2 0 16,-1 2-1-16,2 0 3 15,-3-1 0-15,2 1-5 0,0-1 4 0,-3 0-6 0,2 1 3 16,0 0 5-16,-2 0-6 0,1 0 4 15,2-1-2-15,-1 2-1 0,-3 0 4 0,4-1-1 16,-3 1 0-16,1-1 2 0,-3 1-3 0,2 0 0 16,0 0-2-16,-1 0 1 0,2 0-3 15,-3 0 6-15,-5 0 0 0,2 0-1 16,-5 0 3-16,1 0-5 0,-1 0 1 0,-2 0 1 0,-1 0-2 0,0 0 2 16,-1 0-1-16,0 0-1 0,-2-1 3 15,1 1-2-15,0-1 1 0,-4 1 1 16,3 0-2-16,-2 0 1 0,1 0-1 0,0 0 1 15,-2-1-2-15,3 1 3 0,-2 0-1 0,3-2-2 16,-3 2 2-16,3 0-2 0,-1 0 0 16,-2 0 3-16,0 0-4 0,-1 0 3 0,0 0-1 0,-2 0-2 15,3 0 5-15,-1 0-3 0,-2-1 1 16,1 1 2-16,-2 0-5 0,1 0 3 0,-1 0-1 16,1 0 0-16,-1 0 3 0,0 0-1 0,0 0 1 15,0-1-5-15,0 1 4 0,0 0-3 0,0 0 0 16,0 0 4-16,0 0-8 0,-1 0 5 15,0 0-1-15,-2 0-4 0,-4 0 0 0,0 0-15 16,-3 0-16-16,-2 0-25 0,-1 0-50 16,0 0-70-16,-4 0-222 0,7-2-835 15,2 1-516-15</inkml:trace>
  <inkml:trace contextRef="#ctx0" brushRef="#br0" timeOffset="445110.6075">22494 13287 126 0,'0'0'504'0,"0"0"-19"15,0 0-88-15,0 0-60 0,0 0-29 16,0 0-46-16,0 0-55 0,0 0-43 0,0 0-31 16,0 0-23-16,0 0-23 0,0 0-23 0,0 0-29 15,0 0-22-15,13-57-4 0,-15 62-1 16,-5 4 11-16,-1 1 8 0,-5 4 5 0,-1 2 7 15,-3 3-4-15,-3 0-1 0,-2 4-7 0,0 3-8 16,-6 1 0-16,-3 5-4 0,-4 6 1 16,-7 2 1-16,-4 2-5 15,-5 2-2-15,1-2-3 0,-1 2 0 0,7-2-4 0,3-1-1 16,2-1 1-16,3-3-8 0,7-1 9 0,-1-2 1 0,3-1 1 16,-2-1 16-16,3-2-9 15,0-3-1-15,1 0 1 0,3-4-7 16,1-3 2-16,6-2-5 0,-2-2-2 0,6-4-1 15,0-1 1-15,3-2 3 0,4-4-2 0,-2-1 0 0,5-1-1 16,0-3-1-16,1 0 2 0,0 0 0 0,0 0-3 16,0 0-10-16,0-3-27 0,-2-4-28 15,2-3-46-15,-2-4-57 0,-1-3-131 0,2 4-474 16,0 3-915-16</inkml:trace>
  <inkml:trace contextRef="#ctx0" brushRef="#br0" timeOffset="445450.3564">21853 13341 1559 0,'0'0'422'0,"0"0"-32"0,0 0-103 0,0 0-63 16,0 0-41-16,0 0-46 0,0 0-36 0,0 0-31 15,0 0-31-15,0 0-6 0,0 0-8 0,0 0-1 16,0 0 11-16,0 0-9 0,-90 31 2 15,70-10-2-15,-1 6-4 0,-1 1 4 0,-6 6-4 0,-1 3-1 16,-3 1-4-16,-1 1-3 0,-6 0-1 16,0 1-4-16,0 1 3 0,1-2-5 0,0-3-2 15,1 0 2-15,5-4-9 0,1-2 6 16,1-3 0-16,2-2-3 0,2-2 7 0,0-1-6 16,3-1 1-16,1-3 0 0,2-2-2 0,2 0 4 15,-1-4-4-15,4-2 1 0,-2 0-3 0,2-3-10 16,-1-2-7-1,-1-1-18-15,3-1-19 0,-2-3-23 0,2 0-34 0,0-2-46 0,0-6-87 16,4-1-200 0,1 0-685-16,6 4-397 0</inkml:trace>
  <inkml:trace contextRef="#ctx0" brushRef="#br0" timeOffset="445785.5399">20930 13412 1157 0,'0'0'630'0,"0"0"-212"16,0 0-74-16,0 0-70 0,0 0-73 0,0 0-50 16,0 0-46-16,0 0-32 0,0 0-14 0,0 0-5 15,0 0-1-15,0 0-7 0,-131 22-3 0,109 1-8 16,-5 3-8-16,-1 3 3 0,-2 2-9 0,-1 1-2 16,-2 3-1-16,0 2-13 0,-2 1 6 15,-3 4-5-15,-2 3 0 0,0 1 6 0,-1-1-8 16,2 1 1-16,3-1-2 15,0-2-6-15,5-6 5 0,0 0-1 0,1-10-1 0,4 1 3 16,1-7-4-16,5 0 3 0,-3-5-3 0,2-2-2 16,3 0-1-16,-2-5-11 0,-1-2-11 15,2-5-20-15,-1-3-21 0,1-1-28 0,2-9-31 16,2-3-41-16,2-2-90 0,1-5-220 0,6 3-664 16,1 5-248-16</inkml:trace>
  <inkml:trace contextRef="#ctx0" brushRef="#br0" timeOffset="446066.2866">19537 13377 1149 0,'0'0'552'0,"0"0"-82"0,0 0-126 0,0 0-73 16,0 0-70-16,0 0-56 0,0 0-49 0,0 0-31 15,0 0-28-15,0 0-10 0,0 0 7 0,0 0 4 16,0 0 11-16,0 0 2 0,-31 52-8 0,18-22-6 15,-4 2-3-15,-2 3-7 0,-2 0 1 0,-5 5-4 16,-3 1-5-16,-3 4-3 0,-3 2-6 16,-3 3-1-16,-2-4-4 0,2 0 0 0,2-4 0 15,5-6-1-15,2-4-1 0,4-3-2 0,3-4-1 16,-1-2 2-16,6-4 0 0,-1-3 2 0,2-2-2 16,4-3-2-16,0-2-1 0,1-2-5 15,3-2-4-15,-2-2-14 0,0 0-16 0,0-3-29 16,0 0-43-16,-3-7-47 0,2-6-83 0,-2-2-187 15,3 2-683-15,3 3-493 0</inkml:trace>
  <inkml:trace contextRef="#ctx0" brushRef="#br0" timeOffset="446339.9466">18231 13480 1668 0,'0'0'240'0,"0"0"38"16,0 0-31-16,0 0 5 0,0 0-34 0,0 0-47 15,0 0-56-15,0 0-37 0,0 0-22 0,0 0-13 16,0 0-3-16,0 0-2 0,0 0-3 16,0 0-1-16,-108 89-4 0,94-61-3 0,-1 4-2 15,-3 1-5-15,-2 1-2 0,0 4-5 0,-3 1-5 16,-4 4-1-16,0-1-2 0,-2 1 1 0,-1 0 3 16,3-3-7-16,0-3 1 0,1-1-2 15,2-6 3-15,-1-3 0 0,2-4-1 0,3-5-1 16,2-4-6-16,4-4 1 0,1-5-5 0,4-2-7 15,2-1-12-15,5-2-20 0,2-5-33 16,0-5-41-16,0-5-58 0,2-7-102 0,2-3-230 16,-1 4-602-16,-1 6-198 0</inkml:trace>
  <inkml:trace contextRef="#ctx0" brushRef="#br0" timeOffset="446685.4606">17359 13437 1379 0,'0'0'210'0,"0"0"51"0,0 0-6 0,0 0 11 0,0 0-29 16,0 0-52-16,0 0-53 0,0 0-40 0,0 0-21 16,0 0-9-16,0 0-6 15,0 0-7-15,0 0-5 0,-106 91-4 0,93-62-4 0,-4 2-3 16,1 2-3-16,-3 3-7 0,-1 3-2 0,0 2-1 16,-3 4-7-16,-1-1-1 0,-1 3-6 15,2-2-6-15,-4-1 6 0,1-4-3 0,1-3 3 16,2-5 5-16,2-6-8 0,1-4 1 0,3-3 0 15,1-3-4-15,3-2 5 0,1-2-2 0,3-5-1 16,5-2-3-16,-1-2-10 0,5-3-19 0,0 0-26 16,0-2-32-16,3-5-51 0,3-5-73 15,3-4-171-15,-2 3-560 0,-2 2-703 0</inkml:trace>
  <inkml:trace contextRef="#ctx0" brushRef="#br0" timeOffset="447208.5418">16762 13319 0 0,'0'0'0'0,"0"0"0"0,0 0 0 16,0 0 313-16,0 0 28 0,0 0-40 0,0 0-39 0,0 0-7 15,0 0 1-15,0 0-7 0,0 0-13 16,0 0-28-16,0 0-32 0,0 0-31 16,-16-36-26-16,16 36-19 0,0 0-22 15,0 0-19-15,0 0-20 0,-2 0-16 0,2 1-10 0,-1 4-2 0,0 2 11 16,-1 3-1-16,-5 3 8 15,3 3 0-15,-4 6-4 0,-2 1 8 0,-3 3-3 16,-2 4 0 0,0 3 1-16,-2 3-10 0,-2 1-3 0,3 1-4 15,-6-2-7-15,1 3 6 0,-1-3-3 0,1 0-1 0,0 0 1 16,0-4-4-16,2-1 0 0,3-1-3 0,-1-4 3 0,-1-3-2 16,6-1 1-16,0-4-2 0,3-4-4 0,1-1 5 15,3-3-2-15,-2-2 2 0,4-2 1 0,-2-2-5 16,4-2 3-16,1 1-2 0,-1-3-2 0,1 1 4 15,0-1-1-15,0 0 1 0,0 0-1 16,0 0-9-16,0 0-10 0,0-1-11 0,0-2-29 16,0-1-41-16,0 1-57 0,0-5-138 0,1 1-403 15,0 3-970-15</inkml:trace>
  <inkml:trace contextRef="#ctx0" brushRef="#br0" timeOffset="448016.5331">16440 13393 0 0,'0'0'0'16,"0"0"374"-16,0 0 62 0,0 0-55 15,0 0-50-15,0 0-40 0,0 0-30 0,0 0-28 16,0 0-34-16,0 0-28 0,0 0-25 0,0 0-29 15,0 0-24-15,0 0-31 0,-22-34-25 0,15 41-13 16,-1 4-2-16,-7 4 8 0,2 2 2 0,-4 6 1 16,2-2-3-16,-4 5 1 0,-2 1-2 15,0 3 1-15,-5 2-1 0,2 0-7 0,-4 1-2 16,1 3-7-16,2-1-1 16,1 1 2-16,0-3-4 0,4-3 1 0,6-1 2 0,-2-6-7 15,3-1 0-15,3-3 1 0,-1-2-3 0,1-3 1 16,1-1 2-16,4-2-3 15,-1-4-1-15,3-1 2 0,-1-1-3 0,2-2 1 16,2 0 0-16,-1-3-1 0,1 0 3 0,0 0-2 16,0 0 3-16,0 0 6 0,0 0 1 15,0 0 2-15,0-2-2 0,2-1-5 0,2-3-4 0,-2 1-4 16,0-1-2-16,0 0-3 0,3-1-4 0,-2 1-11 0,-1 1-19 16,4 0-20-16,-2-1-34 0,4 1-32 0,1 0-51 15,3 0-110-15,-3 2-391 16,-1 1-969-16</inkml:trace>
  <inkml:trace contextRef="#ctx0" brushRef="#br0" timeOffset="451029.1974">18123 12416 1256 0,'0'0'400'0,"0"0"-73"16,0 0-88-16,0 0-44 0,0 0-25 15,0 0-28-15,0 0-35 0,0 0-24 16,0 0-16-16,0 0-9 0,0 0-9 0,0 0-5 0,-57 57-3 16,53-46-7-16,0 1 4 0,1 1-3 0,-1-1 1 15,-2 0 4-15,2 3-7 0,-2-1 0 0,-1 3-6 16,1-2-6-16,-1 2-1 0,2-1-4 16,-2 1 0-16,2-1 0 0,-1 1-5 0,2 0 0 15,-2-2-2-15,4 2 1 16,-2-1 1-16,2-1 0 0,0 0-2 15,2-2-6-15,0 0 3 0,0 0-1 16,0-2-1-16,0 1 3 16,3 0-2-16,2-2 2 0,-1 0-1 0,4-1-3 0,-1 1 4 0,2 0-2 0,-1-1 3 15,2-2 1-15,3 1-3 0,0 0 0 0,-1-2-1 0,4-2 1 16,-2 0 2-16,5-2-1 0,2 0 0 0,-1-2-3 16,4 0 0-16,0 0 0 0,0-4-1 0,-1-1 4 15,0 1-5-15,-3-3 2 0,-2 1-2 0,-3-2-2 16,-3 1 6-16,-1-2-1 0,-1 1 2 15,-3-2-1-15,-2 0 0 0,0 1-2 16,-3 1-2-16,-1-3-1 0,-2 1 3 0,1 0 0 16,0 0-1-16,-1-2-1 0,-5 2 0 0,2-2 0 15,-1 2-2-15,-1 1 2 0,-2 0-2 0,0-1 1 16,0 2 0-16,1 1-3 0,-1 1 4 16,-1 1-2-16,4 1 2 0,-2 1 2 0,1 0-3 15,2 2-1-15,0 1-2 0,3 0 0 0,0 0 2 16,1-2 0-16,0 2 2 0,0 0-4 0,0-1 2 15,1 1-3-15,4 0 1 0,3 0 2 0,3-1 0 16,4-1 2-16,1 1-2 0,4-2-2 16,3 0 2-16,1 0-1 0,1 1 2 15,4-2 3-15,-3 0-4 0,1 2 1 16,-3-1-2-16,-3 1-1 0,2 0 2 0,-6 1 0 16,-2-1 1-16,-3 2 1 0,-3 0-1 15,-4 0-2-15,0 0 1 0,-4 0-1 0,-1 0 0 16,0 0 2-16,0 0-2 0,0 4 0 0,0 2 2 0,-2 1-2 0,-1 1 5 15,-1 2 0-15,2 0-1 0,-2 2 2 16,2 1-3-16,-2 2 0 0,-1-1 3 0,3 3 0 0,-2 1 4 16,0-2 0-16,2 1 1 0,0 0 0 0,-1 1-2 15,-1 0 1-15,1 1-1 16,0-1 1-16,-2 2-2 0,2 0-1 0,0 0 1 16,-3 1-4-16,4-2 4 0,-3 0 0 0,2-2-5 15,0-2 3-15,2 0-3 0,-3 0-2 0,3-5 4 16,-2 1 0-16,2-3-1 0,0-2 1 0,0-1-2 15,1 0-1-15,0-2 0 0,0 1 1 0,0-2-4 16,0 1 6-16,0-3-2 16,0 1-3-16,-2 0 10 0,2 1-10 0,0-2 3 15,0 0 3-15,0 1-10 0,-1-1 7 0,1 0-1 0,0 0-1 16,-1 0 4-16,1 0-2 0,0 0 0 0,0 2-1 16,-2-2-1-16,0 1-2 0,1 0-4 15,-2 2-6-15,2-2-19 0,1 0-21 0,0 0-45 16,0 2-82-16,0-3-182 15,0 0-903-15,0 0-550 0</inkml:trace>
  <inkml:trace contextRef="#ctx0" brushRef="#br0" timeOffset="482698.6626">20220 5040 0 0,'0'0'0'0,"0"0"0"0,0 0 322 0,0 0 107 16,0 0-108-16,0 0-87 0,0 0-30 16,0 0-12-16,0 0 15 0,0 0 0 0,0 0-19 0,0 0-25 15,19-60-38-15,-19 59-27 0,0 0-19 0,0 1-16 16,0 0-19-16,0 0-13 15,0 0-7-15,0 0-6 0,0 0-1 0,0 0-5 16,0 0-3-16,0 0 1 0,0 0-3 16,0 0-2-16,0 0 0 0,0 1-3 0,0 0-1 0,0 1 6 0,0 2 10 15,0 2 14-15,0 1 10 0,0-1 0 16,0 3-6-16,1 0-8 0,-1-1-4 16,0 1 2-16,0 0-1 0,0 1-1 0,0-2 0 0,-1 0-6 15,1-1-6 1,0 2-1-16,-1 2 0 0,0 1 10 15,-2 1 7-15,0 1 2 0,1-1 1 0,1 3-7 0,-2-2-5 16,1 1-4-16,0 0 0 0,0 0-5 16,0 1 1-16,0 0 4 0,0-1-2 0,-1 1-1 15,3-1-3-15,-2 1-1 16,2 2-1-16,-3-1 3 0,2 2 3 0,-2 0-2 16,3 2-1-16,-2-2-3 0,1-3 0 0,0 2-1 0,-1 0-2 0,2-2 3 0,-1 4 2 15,0-2 1-15,1 0 1 0,-2 0-3 0,4-1-5 0,-4 0 1 16,2 3-2-16,0 0 3 0,-1-2 0 15,2 1 0-15,-1 1 4 0,0-1-6 16,0 1 0-16,0 0 0 0,2 0-5 16,-2 0 6-16,0-1 0 0,-2-3-2 0,2 2 3 0,2-1-3 15,-2 1 0-15,0 1 1 0,0 0 0 0,0-1 0 16,1 0-1-16,-1-2 0 16,0 2-2-16,0-1 1 0,0 1 1 0,1 2 0 0,-1-2 2 15,0 2-1-15,0 0-1 0,0-1 1 0,2 0-3 16,-2 3 0-16,0-3 3 0,-2 1-2 0,1-3 2 0,2-1 1 15,-2 1-2-15,0-2 1 0,-1 1 0 16,1-2-2-16,0 0 1 0,1 0-1 0,0-3 0 16,-1 5 1-16,1-2 0 0,-2 0-1 15,2 1 3-15,-2-1-2 0,4 3 1 0,-4-1-1 16,1 1 0-16,0 0-2 0,-1 1 1 16,2-3 1-16,-1 3-1 0,1-2 4 0,-1 2-4 0,1-2 1 15,-1 2 1-15,2-2-8 0,-1-1 8 16,0 1-2-16,0 0-1 0,0 0 4 15,0-1-2-15,0 0-1 0,0 1 3 0,0-1-3 0,0-1 1 16,0 1 0-16,0 2-1 0,0-2 1 16,0 3 2-16,-1-1-1 15,-2 1-1-15,2 0 4 0,0 2-5 16,-2-3 2-16,2 1 1 0,0 2-6 0,-2-2 4 0,2-3 0 16,1 0-1-16,0-1 4 0,-1 2-2 0,-1-3-1 0,2 3 0 0,-1-1-4 0,2 0 4 15,-2-2-1-15,1 2 0 16,-1 0 4-16,1 0-3 0,0 0 0 0,0 0-1 15,0-2 3-15,0 1-3 0,0 0 2 0,0 0-2 16,0 1-2-16,0-2 3 0,1 1 1 16,-1 1 0-16,0 1 8 0,0 1-6 0,-1 0-2 15,1 2 2-15,0-1-8 0,-2-1 4 0,2 2 0 0,-2-2 0 16,1-1 5-16,2 0-3 16,-2 1 0-16,0-2 0 0,1-2-2 15,-2 2 1-15,2-1 0 0,-1 0 0 0,2 0-2 0,-1 2 2 16,-1 0-1-16,1 0 1 15,-1 1 2-15,1 1-1 0,0-1-1 0,0-1 2 0,-1 2-6 0,1 0 4 0,-1-1-1 16,-1 0 0-16,0 2 5 0,0-2-2 0,0 1-1 16,1 1 0-16,1-3-5 0,0 0 3 15,0 0 2-15,0 0 0 0,0 0 0 16,-1 0-1-16,2 1-2 0,-1-3 1 16,-1 2 2-16,1-2-1 0,-2 2 3 15,1-1 3-15,-2 2-2 0,3-2 0 16,-2 1-2-16,1-2-2 0,-1 2-1 0,-1-1 4 0,0 2-2 0,2-1 1 15,0 0-4-15,0 0 0 0,0-2 4 0,-1 0-2 16,2 1 5-16,0-3-3 0,0 3-4 16,-1-1 0-16,0 0-4 0,-1 0 6 0,2-2 1 0,-1 2 1 0,2 0 2 15,-1 0-5-15,-1 0 0 16,0 1-1-16,1 0 0 0,0 0 3 0,-1-1 0 16,1 1-1-16,-3 2 1 0,2-1-2 0,-2-1 0 15,1 1 2-15,2-2 3 0,-1 3-3 16,-3-1-1-16,1-1-2 0,2 2-4 15,0-4 5-15,1 0 2 0,0-2 1 16,1 2 1-16,-1-3-2 0,0 1-2 0,0 0 0 0,0-1-3 0,0 1 4 16,0-1 1-16,0 1 0 0,0-1 0 15,1 0-2-15,-1 1 1 0,0-2-2 0,0 0 6 16,0 0-1-16,0 0-2 0,0 1 0 0,0 0-7 16,-1 0 3-16,2 2 3 0,-2-1 1 15,0 2 6-15,0 1-5 0,0-1-3 0,-2-1-2 16,2 2-1-16,-2-1 5 0,2-2 1 0,0 1 0 0,1-3 1 15,-1 0-5-15,1 0 1 0,0-2 0 16,0-2-1-16,0 1 4 16,0-2-3-16,0 0 0 0,0-2-4 0,0 0 4 15,0 0 2-15,0-2 0 0,0 1 4 0,0-1-3 0,0 0-3 16,0 0-2-16,0 0-1 0,0 0 3 0,0 0 3 16,0 0 1-16,0 0 2 0,0 0-6 0,0 0-1 0,0 0 0 15,0 0 1-15,0 0 3 16,0 0-2-16,0 0 0 0,0 0-3 15,0 0 2-15,0 0 0 0,0 0-3 0,0 0 1 16,0-3-11-16,-2 1-8 0,0-3-9 16,-2 1-16-16,2-3-7 0,-5 0-16 0,4-1-15 15,-4 0-24-15,2-1-28 0,-2 2-29 0,-1 0-52 0,2-1-62 0,0 1-76 0,0 0-83 16,0-2-55-16,-3 3-18 0,3-2 26 16,1 1 78-16,-3-1 286 0,2 0 121 15,1 1 0-15,3 0 0 0,-2 1 0 0,1 1 0 16,1 1 0-16,2 0 0 0,-1-1 53 0,1 2 248 15,-2-2 27-15,2 1 21 0,0 2-6 16,-1 0-61-16,1 1-16 0,0-1-23 0,0 2-12 16,0 0-24-16,0 0-27 0,0 0-35 0,0 0-25 15,0 0-12-15,1 0-15 0,2 0-4 0,-2 0-5 16,3 2-13-16,1 0-7 0,0 1-8 16,1 2-9-16,1 1-3 0,0 1-5 0,0 0-6 15,3 4-8-15,-1 0 0 16,1 0-4-16,0 1-4 0,-2 0-1 0,3 1-7 0,-3 1-3 0,2 0 0 15,-3 0-1-15,0 1 2 0,0-3 0 0,-2 3-2 16,1-2 1-16,-3 0-4 0,1 0 4 16,-2 1 2-16,1-3 0 0,-1-1 3 0,1 2-5 15,1-3-1-15,-1 1-3 0,-2-1 0 16,3 0 3-16,-1-4 1 0,-1 3-1 0,2-3 2 16,0-2-5-16,-1-1 0 0,2 0 1 0,1-2 3 15,2 0 2-15,0 0 0 0,4-6 2 16,0-2-5-16,5-2 4 0,1-4-1 0,2-2-1 15,3-3 1-15,0 1-4 0,5-2-1 0,-1-3-2 0,1 2-1 16,1-1 5-16,-1 1-3 0,-7 3-2 16,2 0 0-16,-3 2 0 0,-2 2 0 15,1 0 0-15,-6 0 0 0,2 3 0 16,-3 1 0-16,-1 2 0 0,-3 1 0 0,-2 1 0 0,1 3 0 16,-1 0 0-16,-1 0 0 0,-4 1 0 15,1 1 0-15,0 1 0 0,-2-1 0 0,1 1 0 16,-1 0 0-16,0-1 0 0,0 1 0 0,0 0 0 15,0 0 0-15,0 0 0 0,0 0 0 0,-1 0 0 0,-2 0-3 16,2 0-29-16,0 0-25 0,0 0-37 0,-2-2-63 16,-1-1-160-16,3 0-918 0,0 2-600 0</inkml:trace>
  <inkml:trace contextRef="#ctx0" brushRef="#br0" timeOffset="484607.8366">20188 9290 0 0,'0'0'0'0,"0"0"93"16,0 0 309-16,0 0-46 0,0 0-41 15,0 0-40-15,0 0-38 0,0 0-25 0,0 0-23 0,0 0-15 16,0 0-18-16,0 0-13 0,-22-14-11 0,22 14-15 16,0 0-7-16,0 0-14 0,0 0-13 15,0 0-14-15,0 0-13 0,0 0-9 0,0 0-8 16,0 0-7-16,0 0-2 0,0 0-3 0,0 0-3 15,0 0-7-15,0 2-4 0,0-2-4 0,0 0-1 16,0 0 1-16,0 0-4 0,0 0 0 16,0 0 0-16,0 0-3 0,0 0 1 0,0 1 3 15,1 1 9-15,0 0 14 0,3 0 5 0,1 1 2 16,0-1-5-16,2 1-7 0,1 1-2 16,-1-2 0-16,4 0 1 0,1 1-3 0,0-1-1 15,0-1-4-15,3 2-3 0,3-2-2 16,0-1 2-16,3 1-1 0,5-1 0 0,-2 0-2 0,4 1 0 15,-1-1-1-15,1 0 2 0,-1 0 0 16,2-2-5-16,-2 1-1 0,0-1-3 0,2 2 2 16,1 0 0-16,-1-1 2 0,-2 0 1 15,-1 0-3-15,3 0 2 0,-3 0-3 0,0-1-1 16,2 1 3-16,-1 0-1 0,-1 2 0 16,-2-2 1-1,2 1-5-15,-1-1 2 0,0 1 2 16,-3 0-4-16,2-1 4 0,0 1-4 0,0 0-2 0,1 0 2 0,-1 1-1 15,-3-1 4-15,1 0 1 0,-1 0 1 0,-1-1-2 16,0 1-1-16,0 0-2 0,-1 0 1 0,1 0 2 16,0 0-2-16,2 0 2 0,0 1 0 15,4-1-4-15,-4 0 4 0,3 0-2 0,0 0 1 0,-2 0 3 0,1 0-3 16,-1 0-1-16,-1 0-3 0,1 0 1 0,2 1 2 16,-4-1 2-16,1 0 2 0,-1 0-2 0,0 0-2 15,1 0 0-15,-1 0-2 0,0 0 2 16,-2 0 0-16,1-1 2 0,0 0 2 15,0 1-6-15,1-3 4 0,-2 2-2 0,2 0-2 16,-2-1 6-16,1 1-5 0,-1-1 1 0,-1 0 0 0,-2 0-1 16,3 0 1-16,0 0 1 0,-1 1 1 0,-1-1 2 15,0 1-2-15,3-2-4 0,0 2-2 0,0 0 5 16,-1 0-3-16,2 0 5 16,0 0 1-16,0 0-8 0,-1 0 7 15,3 0-5-15,1 2 1 0,-1-2 3 0,-2 1-3 0,1-1 2 16,0-1-2-16,-2 2-1 0,2-1 2 0,-3 1 1 15,-1 0 1-15,2-2-1 0,-2 1 0 0,0 1-3 16,-3 0-2-16,5 0 4 0,-1-1-2 0,-1 0 4 16,2-1 1-16,-4 1-2 0,3 1 2 15,1-1-4-15,-3 1-1 0,-2 0 4 0,3-1-6 16,-1 1 5-16,-3-1-2 0,4 1-2 0,-4-2 6 16,4 0-3-16,0 1 3 0,-2 0 0 15,3 1-3-15,0-1-1 16,2-1-2-16,-1 2 1 0,0 0 4 0,0 0-1 0,1 0 3 15,-3 2-3-15,1-2 0 0,-1 0-2 0,-2 0-1 0,3 0 4 0,-2 0-6 16,-1 0 5-16,3 0 0 16,0 0-5-16,-1 0 8 15,2 0-4-15,0 0 0 0,0 0 4 0,0 1-6 0,-2-1 0 16,0 0-2-16,2 0-1 0,-1 0 4 0,1 0 3 0,1 0 2 16,-1 0-2-16,1 0 0 0,-1 0-2 15,0 0-1-15,0 0 2 0,0 1-3 0,-1-1 2 0,1 0 2 16,0 0-4-16,-1-1 3 0,3 1 0 15,0 0-2-15,-1 0 4 0,2 0-7 0,1 0 4 0,-1 0-4 16,-2 1 2-16,0-1 4 0,0 0 0 16,-2 0 0-16,0 0-1 0,-3 0-3 0,0 0 1 15,-4 0-1-15,3 0 3 0,-4 0 0 16,1 1-1-16,-3-1 2 0,0 0-6 0,-4 0 8 16,4 0-3-16,-6 0-2 0,3 0 5 15,-4 0-8-15,-1 0 3 0,3 0 1 0,-4 0-2 0,1 0 6 16,-1 0-3-16,0 0 1 0,0 0 2 15,0 0-4-15,0 0-1 0,0 0-1 0,-1 0 1 16,-1 0-3-16,0 0 4 0,1 0-4 0,-3 0-7 16,-2 0-7-16,-3 0-20 0,4 0-34 15,-3 0-60 1,-1 0-130-16,4 0-702 0,-1 2-823 0</inkml:trace>
  <inkml:trace contextRef="#ctx0" brushRef="#br0" timeOffset="485803.6339">24566 15088 0 0,'0'0'337'16,"0"0"65"-16,0 0-54 0,0 0-49 0,0 0-45 0,0 0-46 15,0 0-37-15,0 0-25 0,0 0-22 16,0 0-13-16,0 0-11 0,0 0-12 0,5-36-1 15,-3 32-9-15,0 1-6 0,-1 0-10 0,0-2-12 16,-1 2-7-16,0-2-7 0,1 2-4 16,-1-1-4-16,0 0-6 0,0-1-6 15,1 0-6-15,1 1-3 0,0-2-2 0,-2 3-2 0,0-1 0 16,1 0-4-16,-1-1-1 0,0-2-7 16,0 0-13-16,0-2-19 0,-1-2-41 0,1 0-55 15,0-3-129-15,-2-1-262 0,2 2-577 0,0 5 156 31</inkml:trace>
  <inkml:trace contextRef="#ctx0" brushRef="#br0" timeOffset="486238.5785">24585 14123 1456 0,'0'0'90'0,"0"0"-32"0,0 0-1 0,0 0 3 0,0 0 28 16,0 0 29-16,0 0 4 0,0 0-7 0,0 0-19 0,0 0-28 16,19-125-22-16,-18 114-15 0,0 0-11 15,0-1-8-15,0 0-2 0,-1 0-5 0,0-1-12 16,0-1-24-16,-1-1-51 0,1-1-82 0,-2-1-129 16,1 0-261-16,-1 3-356 0,1 6 518 0</inkml:trace>
  <inkml:trace contextRef="#ctx0" brushRef="#br0" timeOffset="486358.7976">24659 12954 787 0,'0'0'188'0,"0"0"-137"0,0 0-1 0,0 0 9 16,0 0 11-16,0 0 9 0,0 0-3 15,-33-118-3-15,32 104-12 0,0 0-13 0,1-1-19 16,0-1-18-16,-3-1-8 0,8 1-10 0,-2-1-7 16,4-1-19-16,-4 0-61 0,5 0-124 0,0-2-216 15,-4 6-253-15,-1 3 589 0</inkml:trace>
  <inkml:trace contextRef="#ctx0" brushRef="#br0" timeOffset="486634.3728">24720 11744 0 0,'0'0'0'16,"0"0"0"-16,0 0 34 0,0 0 222 0,0 0 6 16,0 0-57-16,0 0-51 0,-7-126-34 15,11 117-22-15,-2-3-21 0,0 1-14 0,4 1-16 16,-3-1 5-16,2 0-2 0,-1 0-8 0,3 0-2 15,-3-2-20-15,-2 1-9 0,4-1-8 0,-3 0-21 16,-3 1-41-16,3-1-68 0,-3 0-81 16,0 1-116-16,0-1-131 0,0 4 112 0,0 2 343 0</inkml:trace>
  <inkml:trace contextRef="#ctx0" brushRef="#br0" timeOffset="486721.0947">24808 10915 647 0,'0'0'236'0,"0"0"-31"0,0 0-10 16,0 0-51-16,0 0 7 0,0 0-1 0,0 0-14 16,0 0-10-16,0 0-17 0,0 0-12 0,0 0-20 15,0 0-21-15,0 0-16 0,15-112-13 16,-15 102-4-16,0 2-8 0,-1-1-4 0,-1 1-4 15,-1 0-6-15,-1 1 0 0,2 0-3 0,-1 0-6 16,-4 0-13-16,4 1-43 0,-1-1-84 0,0 0-116 16,1 0-226-16,0 3-400 0,1 0 323 0</inkml:trace>
  <inkml:trace contextRef="#ctx0" brushRef="#br0" timeOffset="492129.8758">23981 9281 0 0,'0'0'0'0,"0"0"0"0,0 0 128 0,0 0 220 0,0 0-34 16,0 0-39-16,0 0-41 0,0 0-34 16,0 0-22-16,0 0-19 0,0 0-16 0,0 0-15 15,-12-21-11-15,12 19-5 0,0 1-6 0,0-1-3 16,0 0-5-16,0 1-7 0,0 0-5 0,0 1-8 15,0-1-4-15,0 1-13 0,0 0-8 0,0 0-7 16,0 0-11-16,0 0 0 0,0 0-2 16,0 0-3-16,0 0-5 0,0 0-5 0,0 0-4 15,0 0-5-15,0 0-2 0,0 0-2 0,0 0-3 16,1 0-1-16,-1 0-5 0,3 0 0 0,-2 0 4 16,4 0 5-16,1 1 9 0,1 0 0 15,5 2-2-15,3-2-2 0,2-1-1 0,4 1 3 16,1-1 0-1,1 0 1-15,4 0 1 0,3 1-7 0,0-1-1 0,4 0-2 16,-2-1-2-16,5 1 4 16,-2-1-1-16,2 0 0 0,-1 1-2 0,-2 0-2 15,-2-2 0-15,2 2 1 0,-6-1 4 0,2 1-2 0,0-1-1 16,-1 1-2-16,-2-1-6 0,-2 0 5 0,-1-1 0 0,-1 1 3 16,-2 0 2-1,0 1-5-15,0-1-2 0,-1 1 0 0,0-1 0 0,1 1 3 16,-3 0-1-16,0-1 1 0,-2 1-3 0,1 0 0 0,-5 0 1 0,0 0-1 15,-3 0 5-15,-1 0-4 0,-2 0-2 0,0 0 0 16,-4 0-5-16,1 0 6 0,0 0 3 0,-2 0-1 16,-1 0 4-16,1 0-5 0,-1 0-3 15,0 0 0-15,0 0-3 0,0 0 5 0,0 0 1 16,0 0 4-16,0 0-5 0,0 0 0 16,1 0 1-16,0 0-2 0,4 0 6 0,-1 0-4 15,0 0-2-15,3 0-1 0,-1 0 0 0,-1 0 2 16,1 0 2-16,-2 0 1 0,5 0 2 0,-2 0-3 15,-2 0-4-15,4 0-2 0,0 0 1 0,1 1 4 16,0-1 1-16,2 0 1 16,-1-1-3-16,1 1-1 0,2-2 1 15,-2 2-1-15,1 0 1 0,1 0 1 0,-3-1-1 0,0 1 0 0,-4 0-2 0,-1 0 0 16,0 0 4-16,-4 0 0 0,-1 0 3 16,-1 0-4-16,0 0-3 0,0 0 3 0,0 0-5 15,0 0 5-15,0 0 1 0,0 0-1 16,0 0 2-16,0 0-1 0,0 0-1 0,0 0 0 15,0 0-1-15,0 0 1 0,0 0 0 0,0 0 1 16,0 0-2-16,0 0 0 0,0 0 0 16,0 0 0-16,-1 3 2 0,0-1 0 15,0 0-2-15,-2 3 2 0,3 0-4 0,-3-1 4 16,3 1 1-16,-2-2 1 0,1 1 2 0,-2 2-6 0,2-1-1 16,-1 1-1-16,0 0 2 0,0 2 3 0,-1 0 0 15,0 0 1-15,1-1-3 0,1 3-1 16,-1 1 3-16,-1 0 1 0,0 0 4 15,2 3-2-15,0 0-3 0,1 0-2 0,-1 1-6 0,0 1 5 16,1 0 4-16,0 1 1 16,1 2 5-16,-1-1-3 0,-1 2-4 0,1-2 2 0,1 1-1 15,-1 1 2-15,0-2 0 0,-1 1 2 16,2 0-3-16,-2 1 0 16,0 1 1-16,-3 0-1 0,4 0 4 0,-1-1-3 0,1 1-2 0,-1-1-2 15,0 2-1-15,0 0 3 0,-3-1 0 0,1 0 1 16,0-1 1-16,-2 1-2 15,0 0-3-15,0 0-1 0,-1 2 5 16,0-1-4-16,-2-2 3 0,4 1 3 0,-4-2-8 0,4 1 3 16,-3-2-1-16,4 1-1 0,-4-1 6 0,5 0-4 15,-1-1 0-15,-2-1 0 0,4 0-6 0,-1-2 6 0,1-2-2 16,0 0 1-16,-1-3 1 0,1 1-5 16,1 0 3-16,0-1 0 0,-2 0 0 0,2 0 0 15,0-1 3-15,-1 0-1 0,0 0 0 16,-1-2 2-16,0 1-3 15,0 1 0-15,-1-1 1 0,3 0-8 0,-1-2 8 0,-1 0 0 0,1 0-5 16,-2-2 13-16,1 0-8 0,1-1 2 0,1-1 2 16,0 0-7-16,-1 1 2 0,0-2-1 0,1 0-1 15,0 0 3-15,0 0-5 0,0 0-13 0,0 0-17 16,0-3-34-16,0-1-70 0,0-3-152 0,0 1-916 16,0-1-604-16</inkml:trace>
  <inkml:trace contextRef="#ctx0" brushRef="#br0" timeOffset="494236.8256">20277 9206 0 0,'0'0'338'0,"0"0"166"16,0 0-67-16,0 0-72 0,0 0-51 0,0 0-47 15,0 0-39-15,0 0-38 0,0 0-32 0,0 0-24 16,0 0-24 0,0 0-18-16,-25-42-17 0,25 41-17 0,0 1-15 0,0 0-19 0,0 0-12 15,0 0-8-15,0 0-4 0,0 2 1 16,0 1 0-16,-1 1 4 0,1 3 3 0,1 3 1 15,-2 0 4-15,0 2 2 0,1 1 4 0,-3 2 3 16,0 2 1-16,2-1-5 0,-1 4-4 16,0 0-3-16,1 1 1 0,-2 3 4 15,-1 0 3-15,2 1-1 0,1 1-4 16,-3 2 0-16,3-2-5 0,-2 1-1 16,2 0 0-16,-3 0-3 0,2 2-1 15,-1 1-1-15,1 0-1 0,1 1-3 0,-2 0 6 0,0 0 3 16,2 1 0-16,0-3 5 0,0 1-7 15,1 3 0-15,0-4 0 0,0 0-3 0,0-2 7 16,0 1-3-16,0-1 2 0,-1 0-1 16,2 2-5-16,-4-1 1 0,1 1-1 0,0 1 3 15,0-3 0-15,-1 1-2 0,0-2-2 0,2-1-4 16,-2-1 4-16,2-4 0 0,1-1 2 0,0-1 1 0,-1-3-3 0,1 2-2 0,-1-2 0 0,-1 0-2 16,2-1 3-16,-1 0 1 0,1 0 3 0,-1-1-4 15,1-1-1-15,-2 1 0 0,2-2-2 16,0 0 6-16,0-2-3 0,0-1 0 0,0-4 1 15,2 1-4-15,-2-3 2 0,0 0 2 16,0 0 1-16,0-1 3 0,0-1-2 0,0 0-4 16,1 1 0-16,0-1-1 0,1 0 3 0,-1 0 4 0,0 0 3 15,1 0-3-15,1 0 2 0,2 0-1 16,-2 0-2-16,3 0 1 0,-2-2-1 0,2 0-3 16,-2 0 2-16,4 2-7 0,0-1 4 0,-2 0 1 15,1 1 1-15,1-2 3 0,-1 2-6 16,0 0-1-16,0-1-1 0,1 0-1 0,-1 0 4 15,1 1 0-15,1 0 1 0,0-2 0 0,3 1-2 16,0-1-2-16,1 1 1 0,1 0 1 0,1-2 0 16,0 1 1-16,2-1 0 0,-1 0-3 15,4 0 3-15,-1 0 0 16,2 0 0-16,0 2 3 0,2-2-4 0,1 2 0 16,0-2-1-16,4 0-2 0,2 2 3 15,0 0 1-15,1-1 2 0,0 1-2 0,0-2-1 16,2 3-1-16,3-1-1 0,-1 0 4 0,4 0-3 15,0-2 2-15,0 2-3 0,1-1-1 16,3 2 1-16,-1-1-2 0,6 1 4 0,-3-1 3 0,5 1-4 0,2 0 1 16,1 1-1-16,2-1-2 0,-2 0 4 15,5 0 0-15,-5 0 3 0,0 1-3 16,4-1 1-16,-4 0-4 0,5 0 0 0,-5 1 1 0,2 0-1 0,1-1 4 16,-1 0 3-1,2 0-7-15,-4 0 4 0,4 1 0 0,-3-1-2 0,3-1 6 0,-4-1-4 0,-1 0-1 16,1 0-1-16,-1 1 0 0,1-2 2 15,-1 1 1-15,0 0 1 0,-3-2 0 16,1 3-2-16,-3-2-1 0,3-1-3 16,0 2 3-16,-2-2 1 0,-4 1 2 0,-1 0 1 15,1 0-5-15,-1-1 1 0,-3 2 0 0,-1 0-1 16,-2 1 2-16,1-3 0 0,0 2-2 0,-3 0 1 0,2 0-3 16,-4 1 3-16,3 1 2 0,-5-1-1 15,0 1 3-15,-1-1-4 0,0 0-1 0,0 0-1 16,-4 1 0-16,4-2 1 0,-2 2 1 0,-1-1 2 15,-1-1-2-15,2 0 0 0,0 2-1 16,-1-1-1-16,2 1 3 0,0-1-2 0,0 1 2 16,-1 0 0-16,-1 0-2 0,2 0 4 0,0 0-1 15,0 0 1-15,-1 0 0 0,-3 0-2 0,2 0-1 16,-3 0 0-16,-2 0-1 0,3 0 3 0,-2 0 1 16,-2 0-1-16,0 0 1 0,3 0-1 15,0 0-3-15,-1 1 2 0,-1-1 0 0,3 0-2 16,-2 0 3-16,-2 0 1 0,1-1-4 0,1 1 2 15,1 0 0-15,-2 0-1 0,-1 0 4 0,3-1-4 16,-1 1-1-16,-3 1 0 0,1-2-4 0,0 1 6 16,-3 0 1-16,-1-1 2 0,1-1 0 15,-1 1-1-15,-3 1-4 0,4 0 0 0,-2-2 3 16,1 2-4-16,0-1 3 0,-2 0 1 16,3-2-6-16,-1 2 5 0,1 2-1 0,-1-1-1 0,3 0 4 15,1-1-6-15,-3 1 2 0,2 0-2 16,-2 0 0-16,-1 0 2 0,1 0 3 0,0-1-1 15,0 1 1-15,-3-1-2 0,3 0-2 16,-4 1-1-16,0-2 2 0,-2 4 0 0,-2-4 2 0,-1 1 3 16,-2 0-6-16,-1 0 5 0,-3 0-2 0,1 1-1 15,-3-1 3-15,1 1-3 0,0-2 0 16,-2 2 1-16,0 0-4 0,0 0 4 16,0 0-1-16,0 0 1 0,2 0 1 0,-1-1-4 15,1 1 3-15,0-1-4 0,1 1 3 0,2 0-2 16,-1-1 0-16,2 0 3 0,-1 0-3 15,2-1 4-15,-2 1-3 0,1 1-1 16,-1-1 2-16,1 1-6 0,1-1 5 0,-3 1 2 16,0 0-8-16,1 0 12 0,-3 0-6 0,1-1 0 0,1 1 3 0,-3 0-2 15,0 0-1-15,1 0-2 0,0 0 2 16,-2 0-1-16,2 0 2 0,-2 0 2 0,0 0-2 16,0 0 2-16,0 0-5 0,0 0 0 0,0 0 4 15,0 0-6-15,0 0 4 0,0 0 3 16,-2 0-7-16,2 0 6 0,0 0 0 15,0 0-2-15,0-2 3 0,0 2-5 0,0 0-1 16,0 0 0-16,0 0-2 0,0 0-2 0,0-1-8 0,0 1-14 16,0-1-28-16,0-2-36 15,0 0-81-15,0-2-229 0,-2 1-859 16,2-2-559-16</inkml:trace>
  <inkml:trace contextRef="#ctx0" brushRef="#br0" timeOffset="494977.2945">25190 9188 16 0,'0'0'574'0,"0"0"-59"0,0 0-82 0,0 0-38 0,0 0-52 0,0 0-70 16,0 0-78-16,0 0-54 0,0 0-49 16,0 0-37-16,0 0-18 0,0 0-11 0,-9-4 3 0,-2 12 7 15,-1 3 1-15,-1 1 3 0,-2 3 0 16,-3 2 1-16,-1 4-6 0,-3 1 4 0,-4 5-6 15,2 1-7-15,-4 3-1 0,-1 3-10 0,-3 1-1 16,-5 5 3-16,2 1-2 0,-4 1 5 16,-1 5-6-16,-1 3-8 15,-1 1 1-15,2 2-10 0,0-3 5 16,1 0 3-16,6-3-1 16,0-3 4-16,4-5-5 0,1-3-3 0,5-3-1 15,4-3-1-15,-1-3 8 0,0-2 6 0,4-2 3 16,-1-2 0-16,0-1-6 15,2-3-4-15,3-1-3 0,0-1 3 0,1-2-2 16,5 0 2-16,-2-3-1 0,0-1-5 0,0-1 3 16,4 0 1-16,-3-2-1 0,5-1 4 0,-3 0-4 0,0-4-6 0,2 2-7 15,0-3-8-15,0 0-13 0,3-1-19 0,-1-7-32 0,-1-5-42 0,2-3-81 0,0-4-170 16,0 2-598-16,1 7-709 0</inkml:trace>
  <inkml:trace contextRef="#ctx0" brushRef="#br0" timeOffset="495342.8147">24228 9315 1346 0,'0'0'863'16,"0"0"-583"-16,0 0-48 0,0 0-61 0,0 0-44 15,0 0-25-15,0 0-28 0,0 0-17 0,0 0-8 16,0 0-3-16,0 0-3 0,-130 53-2 0,112-31-6 15,-2 5-7-15,1-1-2 0,-1 3 0 0,-2 3-4 16,2 2-1-16,-3 0-5 16,-4 4-4-16,2 0-1 0,-4 1 1 0,0 0 2 0,0 0-1 15,2 1 3-15,0-2-6 0,-2 0-5 0,1-3-3 16,2-2-1-16,-2-3 6 0,0-1-1 16,2-1 2-16,-1-2 0 0,3-2-4 0,-1 1 0 15,3-3-1-15,-1 0 1 0,2-4 1 0,0-1-3 16,1 0 2-16,1-1-6 0,1-4 4 0,-1 0 2 15,6-1 1-15,1-3 1 0,-2-1-8 16,4-2-9-16,3-3-11 0,-2-1-11 0,2-1-15 16,3 0-18-16,-1-2-31 0,3-6-53 15,1-5-123-15,0 5-403 0,1 0-1020 0</inkml:trace>
  <inkml:trace contextRef="#ctx0" brushRef="#br0" timeOffset="495769.3463">23226 9393 1219 0,'0'0'678'0,"0"0"-429"0,0 0 22 0,0 0-49 15,0 0-54-15,0 0-20 0,0 0-34 0,0 0-18 16,0 0-20-16,0 0-19 0,0 0-19 0,0 0-17 15,0 0-11-15,0 0 2 0,-8-58-3 16,-3 72 3-16,-3 4 4 0,-3 4-4 0,-4 1 6 16,1 4-2-16,-1 0 1 0,-2 1 5 0,-2 3-7 15,2 2-2-15,-1-1-2 0,3 0 2 0,-3-1 6 16,3-3 3-16,1 2 2 0,-2-1-1 16,0 4-4-16,-5-1-2 0,5 0-3 15,-3 1-1-15,-1-2-2 0,3 0-2 0,-3 0-1 0,4 1-5 16,-2 2 2-16,-3 3 2 0,-2 1 0 15,4 0 4-15,-3 0-8 0,0-4-3 0,7-2-2 0,2-5-1 16,5-4 5-16,-3-6 3 16,7-2 1-16,-2-3-3 0,3-4 2 0,4-1-1 0,-1-4 1 15,2 0 7-15,-2-2-4 0,5-1 2 16,-1 0-1-16,1 0-7 0,-3-4 2 0,3 0-11 16,0-4-11-16,0-2-14 0,1-1-25 0,0-3-26 15,0-1-41-15,7-3-53 0,-2-2-123 0,2 6-382 16,-4 4-999-16</inkml:trace>
  <inkml:trace contextRef="#ctx0" brushRef="#br0" timeOffset="496311.0667">22246 9360 2084 0,'0'0'306'0,"0"0"-92"16,0 0-32-16,0 0-31 0,0 0-34 16,0 0-25-16,0 0-34 0,0 0-17 0,0 0-13 15,0 0-4-15,0 0 3 0,0 0 4 0,0 0 6 16,-110 47 1-16,93-25 1 0,-1 1-6 0,1 3-6 16,0 1-3-16,-4 3-5 0,0 3 3 15,-3 2-3-15,0-1 2 0,-4 4 1 0,1 2-8 16,-5 0 1-16,-2 2-5 0,2 1-3 15,-7 4 7-15,4-1-6 0,-3 2 0 0,-1-1-3 16,4 0-5-16,-3-1 3 0,3-4 0 0,7-4-2 16,0-5 2-16,7-7-2 0,1-3-2 0,3-5 4 15,4-4-2-15,3-3 1 0,-1-4 6 16,4-3 0-16,4-1-1 0,1-3 6 0,1 0-5 16,1 0 0-16,0 0 6 0,0 0-9 0,0 0-2 15,0-5-2-15,2-2-9 0,0-2 0 0,5-2-12 16,0-1-13-16,0-2-13 15,2-1-27-15,-1 0-25 0,2 0-30 0,-1-1-42 0,-1-1-102 16,5-3-256-16,-6 7-671 0,-2 2-46 16</inkml:trace>
  <inkml:trace contextRef="#ctx0" brushRef="#br0" timeOffset="496935.2482">21315 9363 0 0,'0'0'0'0,"0"0"230"0,0 0 236 16,0 0-63-16,0 0-53 0,0 0-41 0,0 0-35 16,0 0-34-16,0 0-44 0,0 0-47 0,0 0-33 15,0 0-21-15,0 0-16 0,-65-20-6 16,54 23-8-16,-3 3-7 0,-1 2-5 0,-2-1-5 15,-2 5 1-15,-2-1-5 0,-2 4-1 0,-4 1-8 16,1 3-3-16,1 2-4 0,-5 3-3 16,4 1-1-16,-4 2-5 0,0-3-1 0,-1 4-3 15,1 0-4-15,2-2 7 0,-1-1 0 0,3-3 1 16,0-1 4-16,-1 1-7 0,4-1-1 0,-4 0-4 16,4-2-2-16,-2-1-2 0,1 0 3 15,4-3-2-15,1 0-3 0,4-1 0 0,-3-2-2 16,6-1-2-16,0 0 3 0,3-1-4 15,0-3 2-15,5 0 0 0,-1-2-4 0,3 0 5 16,2-2-2-16,0-1-1 0,-1 1 3 0,1-3-4 0,0 1 0 16,0-1 0-16,0 0 0 0,0 0 5 15,0 0 1-15,0 0 2 0,0 0 0 0,0 0 1 16,0 0-3-16,0 0-2 0,0 0 1 16,0 0-10-16,0 0 3 0,0 0-6 0,0-1-8 15,0 0-4-15,0-1-16 16,0 1-13-16,0-1-25 0,0 0-43 0,1-3-60 15,5 1-166-15,-1 1-679 16,-2 1-664-16</inkml:trace>
  <inkml:trace contextRef="#ctx0" brushRef="#br0" timeOffset="500243.6398">22558 8533 0 0,'0'0'630'0,"0"0"-101"0,0 0-166 16,0 0-44-16,0 0-46 0,0 0-47 0,0 0-46 15,0 0-30-15,0 0-28 0,0 0-26 16,0 0-11-16,0 0-12 0,5-41-11 0,-5 41-9 0,1 0-14 16,-1 0-11-16,0 0-11 0,0 0-8 15,0 0-2-15,0 0-5 0,0 0-1 0,0 4 4 16,0 0 1-16,1 2 3 0,0 2 6 0,0 2 5 15,-1 2-2-15,0 2 2 0,0 1-2 16,0 2-7-16,1 1 8 0,-2 1-1 16,-1 1-1-16,-1 1-2 0,-1 1-6 15,1 0-3-15,1 0-3 0,-3 0-1 0,3 0 4 0,1-2-2 16,-2 0-1-16,-1-1-2 0,2 0-1 16,2 0 3-16,-2-4-1 0,0-1 4 15,1 0-3-15,-3-5-3 0,4 0 2 0,0 0-3 0,0-4 2 0,4 1 2 16,-4-3 3-16,0 0-2 0,0 0-2 0,0-2-4 15,0 1-3-15,0-2 3 0,0 0 1 0,0 0 1 16,0 0-3-16,0 0 1 0,0-2-2 16,0-2-4-16,0-1-4 0,-4-2-1 15,3-2-4-15,1-3-3 0,0-1-1 0,0-2-2 0,0-1 3 16,0 2 4-16,-1-2 1 16,3 1 3-16,5 0 2 0,-4 2-3 0,4 1 1 0,0 1-1 0,0 1-3 15,2 0 1-15,5 2 1 0,0 2 2 16,0-2 1-16,4 1 3 0,2 1-1 0,0 0 2 15,3 1 3-15,3 1 1 16,-3 0 2-16,6 1 0 0,1 2 2 0,0-2 0 0,1 1 1 16,-2-1 3-16,0 2-3 0,-4-3-2 0,-2 1 1 15,0 1-6-15,-3-3 7 0,-3 0 3 16,0 1 1-16,-3-3 4 0,0 1-3 16,-4-1 2-16,0-1 1 0,-5 0 6 0,2 0 3 0,-4-2 3 15,1-1 1-15,-2 1 0 0,-2-2 1 0,-1 0 4 0,1 3-1 16,0-3 5-16,-4 1-6 0,2-2-5 15,0 3-3-15,-3-1-6 0,2 0 3 0,1 3 2 16,0-1 2-16,-1 2 2 0,2 3-3 0,0 1-2 16,1 0-1-16,0 1-2 0,0 2 3 0,0-1 1 15,0 1-2-15,0 0-7 0,0 0-3 16,-1 0-2-16,1 0-2 16,0 0 1-16,0 5-1 15,0 0-3-15,0 4 2 0,0 2-3 0,0 1 5 0,0 2 1 16,0 3 2-16,-1 1 3 0,-1 3-2 0,1 1 0 15,0 1 0-15,-2 5-2 0,3 0 2 0,-1 1 0 16,1 2 1-16,0-1-3 0,0 1 2 0,-1-3-2 0,1 2 1 0,-1 1 2 16,0-1-5-16,-1-1 2 15,-2 1-3-15,2-1-2 0,0-1 3 16,0 1-4-16,-2-3-15 0,4 0-29 0,0-1-57 0,0-2-94 0,0-5-286 16,5-8-879-16</inkml:trace>
  <inkml:trace contextRef="#ctx0" brushRef="#br0" timeOffset="533370.8582">22333 12951 0 0,'0'0'0'0,"0"0"0"0,0 0 0 15,0 0 199-15,0 0 97 0,0 0-28 0,0 0-37 16,0 0-32-16,0 0-18 0,0 0-22 15,0 0-15-15,0 0-11 0,0-3-7 0,0 3 7 16,0-1 1-16,3-1 3 0,0-1 3 16,0-2-3-16,0 2 0 0,2-2-7 0,-3 1-13 15,0 0-20-15,2-2-16 0,-1 0-11 0,-2-1-13 0,2 0-6 16,1 0-5-16,-1-1-7 0,0-2-2 16,2-1-6-16,-2 0-3 0,-1-1-1 0,3-2-5 15,-2 1-1-15,1-2-3 0,0 0-1 16,-1 0-4-16,1-1 0 0,1 1 0 0,-2-1-3 15,2 2 4-15,-2-1-4 0,2-1-1 16,-3-1 3-16,0 2-6 0,0-3 4 0,3 0 0 16,-3-1-2-16,-2 2 3 0,2-1-1 15,-2 0-1-15,1 2 0 0,0 1-4 0,-1 3-1 16,-1-1-4-16,1 2 5 0,0-1-6 0,0 2 4 16,0 0 4-16,0 2-4 0,0 0 10 0,-1 2-12 15,1 0 0-15,-2 1 1 0,0-1-13 0,-1 2 12 16,1-1 1-16,1 2-4 0,0-1 14 0,1 2-10 15,-1-1-1-15,1 2 1 0,-1 0-7 16,1 1 4-16,-1-1-2 0,1 1-1 0,0 0 2 16,-1 0-4-16,-3 0-6 0,2-3-9 0,1 3-8 15,-5-1-13-15,3 0-11 0,-4 0-13 0,1-1-26 16,-2 1-12-16,0-3-22 0,3 0-39 16,-2-2-61-16,0-1-151 0,4 0-329 15,2 3-489-15</inkml:trace>
  <inkml:trace contextRef="#ctx0" brushRef="#br0" timeOffset="533860.2951">22293 11603 0 0,'0'0'0'16,"0"0"0"-16,0 0 0 0,0 0 359 0,0 0 50 16,0 0-63-16,0 0-40 0,0 0-35 0,0 0-26 15,7-117-20-15,-5 106-23 0,3-2-18 0,-1 0-20 16,-1 1-18-16,1-2-21 0,-2-1-17 16,0 0-20-16,-2 0-12 0,2 1-6 0,0-3-15 15,0-1-7-15,-2 1-5 0,1-1-10 0,0-1 2 16,0 1-7-16,0 1-2 0,-2-2-3 15,2 1-6-15,-1-2-1 0,0 2-1 16,2 0-2-16,-2-3-1 16,2 2 0-16,0 0 1 0,-1 0-2 0,-2 1 4 0,1 1-3 15,0 2-3-15,0 0 1 0,0 1-6 0,0 2 0 16,-2-1 0-16,-1 0-2 0,2 2 2 16,0-1-1-16,-1 2 1 0,-1 1 1 0,0-1-4 0,2 1 0 0,-2-1 0 15,2 2-3-15,-3 0 4 0,2 0-1 16,1 1 1-16,0 0 0 0,0 1-2 15,0 0-2-15,0 1 2 0,-2 2 0 16,1 1-4-16,1-1 2 0,1 1-5 0,-1 0-10 0,0 0-7 16,0 1-11-16,-3 0-10 15,3-1-10-15,0 0-16 0,1 0-14 0,-1-1-21 0,0 1-30 0,1-1-41 16,-1-1-83-16,0-1-128 0,-1-2-289 16,0 2-368-16,1 1 373 0</inkml:trace>
  <inkml:trace contextRef="#ctx0" brushRef="#br0" timeOffset="534304.4332">22310 10147 99 0,'0'0'413'15,"0"0"-94"-15,0 0-28 0,0 0-76 16,0 0-15-16,0 0 18 0,0 0-14 0,0 0-11 0,0 0-15 16,1-124-20-16,3 109-19 0,3-3-19 15,0 2-14-15,-2-3-17 0,1 2-16 0,-4 1-9 16,3 0-11-16,-2-1-11 0,-1-1 0 15,-1 1-7-15,-1 0-5 0,0 1 0 0,0 0-8 16,0-1-1-16,0 4 1 0,-2-1 1 0,-2 1 1 16,-1 1-4-16,1 1-4 0,-2 1-5 0,3 1-3 15,-4-1 1-15,3 2 0 0,-3 0-2 0,0 0 0 16,4 4-3-16,-1-2-2 16,-1 2 0-16,3 1-2 0,0 1 0 0,-2 0 1 15,1 0 0-15,3 1-3 0,-1 1 0 0,1 0-3 16,0 0-7-16,0 0-13 0,-1 0-27 0,1 5-30 15,0 0-43-15,0 2-80 0,0 2-190 0,2-2-678 16,-2-2-469-16</inkml:trace>
  <inkml:trace contextRef="#ctx0" brushRef="#br0" timeOffset="535507.0642">22458 8122 323 0,'0'0'532'0,"0"0"-75"0,0 0-123 0,0 0-44 0,0 0-17 0,0 0-42 0,0 0-39 0,0 0-36 16,0 0-29-16,0 0-20 0,0 0-16 16,0 0-7-16,-2-48-14 0,2 41-7 0,0 2-5 15,2-3-8-15,0 1-7 0,0-2-4 16,0-2-3-16,-1 1-2 0,-1-1-6 0,5-3-4 15,-3-1-3-15,0 1-4 0,-1-2 4 16,1-2-1-16,-2 0-1 0,4-1-2 0,-3-1-3 16,0-1 0-16,-2 1-4 15,2-3 6-15,-1 1-10 0,0 3 0 0,-1-3-2 16,1 1-5-16,0-1 8 0,0-1 0 16,-1 2 0-16,0-1 4 0,-2 2-9 0,2 2 0 15,0 1 1-15,-1 1-6 0,0 3 6 0,1 0 1 16,-5 2-2-16,5 0 3 0,-1 2-3 15,-1 2-2-15,-1 0 2 0,3 2 2 0,0-1-2 16,-1 0-2-16,-2 1-1 0,2 1-4 0,1-1 3 0,0 1 4 0,-1 1 0 0,-1-1 1 16,0 0-6-16,2 2-3 15,1-2-10-15,-2 2-12 0,1 0-7 0,-3-1-14 0,3-1-12 0,-1 1-11 16,0-1-25-16,0-2-24 0,-2 2-41 16,3-3-80-16,1 0-143 0,0 1-373 15,0 1-811-15</inkml:trace>
  <inkml:trace contextRef="#ctx0" brushRef="#br0" timeOffset="535972.5642">22527 6602 0 0,'0'0'521'0,"0"0"-211"0,0 0 49 0,0 0-48 16,0 0-27-16,0 0-16 0,0 0-57 0,0 0-36 15,0 0-15-15,0 0-19 0,31-119-12 0,-26 107-13 16,-3 1-21-16,-1-2-13 0,0 1-14 0,2-1-11 16,-1 2-4-16,-2-1-5 0,0-1-5 15,0 0-6-15,-2 0-7 0,2 1-8 0,-3-1-2 0,2-2 1 16,0 1-6-16,0 0-1 0,0 0-2 15,0 1-5-15,-3 1 7 0,4 1 2 16,-1 0-1-16,1-2 4 0,0 2-10 0,-1 0-4 0,1-1 0 16,0 1-3-16,0 1 3 0,0-1-1 15,0 2 1-15,0 1 0 0,0 0-3 0,-1-1 0 16,1 1 0-16,0 1 0 0,0 1-2 0,0 0 2 16,0 3-3-16,0-1-2 0,0 1 5 15,0 0 1-15,0 1 1 0,0-1 5 0,0 2-7 16,-1-1-2-16,-1 0-3 0,1 0-11 0,-4 0 5 15,3-1-8-15,-1 1-12 0,-3 0-10 16,-3-2-26-16,4 1-21 0,-2 0-19 16,0 1-20-16,3-1-33 0,-3-1-66 0,5 1-137 0,1 1-339 15,0-1-554-15</inkml:trace>
  <inkml:trace contextRef="#ctx0" brushRef="#br0" timeOffset="536690.2546">22532 5453 0 0,'0'0'0'0,"0"0"27"0,0 0 379 15,0 0-84-15,0 0-59 0,0 0-30 0,0 0-57 16,0 0-15-16,0 0 6 0,0 0-3 0,-34-122 7 16,31 113-17-16,2-1-26 0,-1 1-13 15,0-1-14-15,-1 2-17 0,3 0-5 0,-1 1-23 0,1-2-37 16,0 2-1-16,0 0 3 0,1-1 1 15,3 1 7-15,-3 0 9 0,1-1 1 16,-1 0 1-16,2 1-8 0,1 0-14 0,-3-2-6 0,0 1 2 16,0 0-1-16,0 1 8 0,0 0 5 15,-1 0-2-15,2 1 3 0,-2-1-11 0,2 0-5 16,-2 0 0-16,0-1-3 0,1 2 6 16,-1 0 4-16,-1-1 1 0,1-1-3 0,0 0 1 15,0 0-1-15,0-1-3 16,0 1 3-16,-2-1-4 0,0 3-3 0,0-2 0 0,0 1-1 15,-3 0 1-15,1-1 2 0,1 1-2 0,-2 0 3 16,3 1-1-16,0-1-3 0,-3 2-1 0,3-1-2 16,-1 1-3-16,-3-1 1 0,4 0 1 15,0 0 0-15,0 1-1 0,-2 1 0 0,2-1-1 16,0 2-1-16,1-1 3 0,-2 2-2 0,1 0 1 16,0 0-1-16,2 1-1 0,-1-2 2 0,1 2-1 15,-1-1 1-15,0 1-2 0,1 1 0 0,-1-2-2 16,1 2 0-16,-3 0 1 0,3-1 1 0,0 1-2 15,-2 0 4-15,2-1-2 0,0-1 0 0,-1 0-1 16,1-1-1-16,-1 1 2 0,1 1-2 16,-1-1 2-16,-1-1-4 0,1 1 4 15,-3-2-1-15,2 1-1 0,1-1 4 0,-1 2-5 0,-2 0 2 16,2-1 0-16,0 2-4 0,-2 0 2 16,0-1 2-16,3 0-2 15,-1 2 4-15,0-1-3 0,-2 1-2 0,2-1 2 0,1 1-5 0,0 0 1 16,1 0-1-16,0 0-2 0,0 0-6 15,-1 0-12-15,1 0-13 0,0 4-15 0,-1 1-11 16,1 2-23-16,0 4-30 0,1-1-52 0,4 3-67 0,6 1-105 16,-1-4-287-16,-3-3-701 0</inkml:trace>
  <inkml:trace contextRef="#ctx0" brushRef="#br0" timeOffset="538454.8366">22556 4860 0 0,'0'0'0'0,"0"0"0"0,0 0 0 16,0 0 0-16,0 0 136 0,0 0 107 15,0 0-1-15,0 0-14 0,0 0-18 0,0 0-15 16,0 0-18-16,0 0 1 0,-60-6 0 16,58 6-7-16,0-1 4 0,0 0-11 0,-1 1-20 15,2-2-11-15,-1 2-16 16,2-1-18-16,0 1-8 0,0-1-11 0,0 1-8 0,0 0-8 16,0 0-14-16,0 0-11 0,0 0-11 0,0 0-6 15,0 0-7-15,0 0-2 0,0 0-5 0,0 0 0 16,0 0-2-16,0 0-3 0,0 0 1 0,1 0-2 15,-1 0-3-15,1 0 0 0,0 0-2 0,2 0-2 16,1 0 8-16,5 0 8 0,2 1 7 16,6 0 9-16,3-1 1 0,5 0-4 0,5 0 1 15,6 2-2-15,3-2-3 0,7 0 1 0,5-3-6 16,2 1-2-16,7-2-2 0,3 2 2 16,5-2-4-16,1 1 2 0,1 0-3 0,0 1-1 0,-1-2-1 15,0 2-2-15,0-1 1 0,-6 0-1 0,-2-1 0 16,-8 1 1-16,-3 2-2 0,-2-2 2 15,-7 2 1-15,-1-1-2 0,-8 1 3 16,-1 1-4-16,-10-2 2 0,-2 1 2 0,-4 0-1 0,-8 0-2 16,-1 1 0-16,-4 0 3 0,-2 0 2 15,0 0 8 1,0 0-2-16,0 0 1 0,0 0 0 0,0 0-2 0,0 0-1 16,0 0 2-16,-1 0-4 0,0 0-1 0,0-2-2 15,1 2-1-15,-1 0-2 0,1 0 1 0,-3 0-3 0,2 0-1 16,0 0 0-16,0 0-4 0,-3 0 0 15,-1-1-1-15,3 1-5 0,-1 0-3 0,-3 0-8 16,4 0-15-16,-1 0-17 0,-2 4-23 0,-4 0-34 16,3 3-58-16,-4 2-137 0,3-2-522 15,-1-1-901-15</inkml:trace>
  <inkml:trace contextRef="#ctx0" brushRef="#br0" timeOffset="555697.1524">23948 4917 0 0,'0'0'0'0,"0"0"106"0,0 0 337 15,0 0-61-15,0 0-51 0,0 0-40 0,0 0-38 0,0 0-34 16,0 0-36-16,0 0-31 0,0 0-26 15,0 0-22-15,0 3-17 0,1-3-16 16,-1 1-11-16,0-1-12 0,1 0-5 0,-1 2-5 16,3-2-3-16,-3 0 4 0,1 0-10 0,-1 0-3 15,1 0-5-15,-1 0-10 0,0 0 2 0,1 0-4 16,-1 0-1-16,1 0 1 0,-1 0-4 0,1 0-2 16,-1 0-1-16,1 0-2 0,3 1 3 15,0-1 4-15,3 0 3 0,4 0-1 0,0 1 1 0,2 0-1 16,2-1-2-16,0 1 5 15,1 1-7-15,0-1-1 0,3-1 0 16,0 0-3-16,1 0 3 0,1 0 2 16,0 0-3-16,1 0 1 0,4 1 2 0,-2 0 1 0,5-1 3 15,-1 0 1-15,-1 0-2 16,0 0-3-16,1 0-2 0,-5 0-1 16,5 0 1-16,-5 0-1 0,4 0 0 0,-4 0 2 15,-2 0-3-15,4-1 0 0,-2 0 2 0,0 0-4 0,-2-1 1 16,4 0 0-16,-2 1-2 0,-1 0 5 0,-1-1-2 0,-1 1-2 0,-1 1 0 15,-4 0-4-15,2 0 2 0,-1-2 2 0,0 2 4 16,2-1 1-16,3-2 2 0,0 3-2 0,1-3-1 16,-3 2-1-16,2 0-2 0,1 0 1 0,0 0-1 15,-1-1-3-15,-1 0 2 16,0 1 0-16,-2 1 2 0,0-2 2 16,2 4-3-16,0-4 1 0,-2 1-2 0,2 1-2 0,-1-1 2 0,1 1 2 15,1-1-2-15,-2 1 3 0,2 0-2 0,-1 0-1 16,0-2 1-16,-1 2 1 0,0-1-1 15,-3 0 0-15,2 0-1 0,-4-2-1 0,4 3 1 16,-2-1 1-16,2 0-1 0,0 0 3 16,1-1-1-16,0 0-3 0,-2 0 3 0,1 2-4 15,2-1 1-15,0 0 2 0,-1-2-1 0,0 2 0 16,-2-1 1-16,1 1-2 0,-1 1 2 16,1 0 0-16,-1 0 0 0,1-1 0 0,1-1-2 15,0 0-1-15,0 0 2 0,-2 2-1 0,0-1 2 16,1 1 1-16,1-1-2 0,-2 0 0 0,2 0 1 15,0 0-2-15,2 1 2 0,0-2-1 0,0 4 0 16,-2-2-2-16,3 0 2 0,1 0 0 16,-2 0 1-16,0 0 0 0,0 0-1 0,-3 0 0 15,-1 1-1-15,1-1-1 16,-2 0 3-16,1 0-2 0,-1 0 2 0,0 0 3 16,0 0-3-16,-2 0-2 0,-1 0 2 0,-2 1-1 0,0-1-1 0,-1 0 2 15,-2 0-1-15,-1 0 0 16,-1-1 2-16,-2 1-3 0,1 0 2 0,-1 0 0 0,-2 0-1 15,0-1 1-15,0 1 1 0,-1 0-2 0,0 0 0 16,-1 0 2-16,3 0-1 0,-3 0 2 0,0 0-2 16,0 0 1-16,0 0 1 0,0 0-2 15,0 0 3-15,0 0 0 0,0 0 1 0,0 0 2 16,0 0-1-16,0 0-3 0,0 0 1 16,0 0-2-16,0 0 1 0,0 0 0 15,0 0 1-15,0 0-2 0,0 0 0 0,0 0 1 16,0 0-1-16,0 0 0 0,0 0-2 0,0 0 0 0,0 0 0 15,0 0-2-15,0 0 2 0,0 0 0 0,0 0 1 16,0 0 0-16,0 0 1 0,0 0-2 0,-3 0 0 16,3 0 1-16,0 0-1 15,0 0 2-15,-1 0 1 0,1 0 0 16,0 0 1-16,0 0-3 0,0 0 1 0,0 0 0 16,0 0-2-16,0 0 1 0,0 0-1 0,0 0-1 15,0 0 1-15,0 0 0 0,0 0 0 16,0 0 2-16,0 0 0 0,0 0-1 15,0 0 0-15,0 0-1 0,0 0-1 0,0 0 0 0,0 0 2 0,0 0 0 16,0 0 0-16,0 0 0 0,0 0 0 16,0 0-2-16,0 0 1 15,0 0 1-15,0 0-2 0,0 0 1 16,0 0 1-16,0 0-1 0,0 0-1 0,0 0 3 16,0 0-1-16,-1 0-1 15,1 0 1-15,0 0-2 0,0 0 1 16,0 0-1-16,0 0 2 0,0 0-1 0,0 0 0 0,0 0-3 15,0 0 0-15,0 0-3 0,-1 0-10 0,1 0-21 16,-1 0-43-16,-1 0-79 0,0 0-88 16,0 3-648-16,0-1-794 0</inkml:trace>
  <inkml:trace contextRef="#ctx0" brushRef="#br0" timeOffset="557467.3747">29143 15059 0 0,'0'0'0'0,"0"0"0"0,0 0 0 16,0 0 95-16,0 0 298 0,0 0-44 16,0 0-54-16,0 0-54 0,0 0-35 15,0 0-17-15,0 0-16 0,0 0-13 0,-13-65-11 16,13 59-17-16,0 2-3 0,0-1-10 0,-1 0-13 15,1 0-9-15,-1-1-21 0,-1 2-13 16,2-1-9-16,-1-3-6 0,1 2-7 0,-2-1-1 16,1 1-6-16,0-2-9 0,1 0-2 0,0-2-4 0,-1 1-1 15,-1 1 5-15,1-1-11 0,1 0-3 16,-2 2 0-16,2 0-12 0,-2-1 11 0,1 1-2 16,0 0-1-16,0 1 3 0,0-2-7 15,0 1-2 1,0-1 1-16,1 0 0 0,-2 1 0 15,0-3 4-15,1-1-5 0,0 1-6 0,0-1 0 16,-1-1-12-16,1 1-16 0,-4-1-11 0,4 0-33 0,-3-2-33 16,-2-4-50-16,3-2-48 0,-1-1-90 0,0-3-141 15,2 0-280-15,-1 6-224 16,0 5 675-16</inkml:trace>
  <inkml:trace contextRef="#ctx0" brushRef="#br0" timeOffset="557819.057">29009 13948 0 0,'0'0'0'0,"0"0"0"16,0 0 0-16,0 0 29 0,0 0 366 0,0 0-14 16,0 0-51-16,-3-127-46 0,3 110-49 15,0 1-34-15,0 0-33 0,0 1-21 0,0 0-21 16,1 0-15-16,-1 1-14 0,1-3-17 0,-2 1-14 16,1 2-16-16,0 0-14 0,0-1-10 15,0 1-9-15,-4 0-6 0,1-2-3 0,2-1-5 16,-1 2-1-16,-4-1-7 0,4-3-17 0,0 0-26 15,0 0-33-15,-2-1-42 0,3-3-71 0,0 3-90 16,1-3-133-16,-2 1-229 0,1 7-173 0,1 3 655 16</inkml:trace>
  <inkml:trace contextRef="#ctx0" brushRef="#br0" timeOffset="557926.014">28970 12646 0 0,'0'0'102'15,"0"0"124"-15,0 0-41 0,0 0-19 16,1-126 40-16,1 104 41 0,-4 2 10 0,2 1-17 16,0 1-35-16,-1 1-36 0,-1 3-25 0,0-2-25 0,-4 4-9 15,4 0-15-15,0 1-14 0,-1 2-16 16,-1-2-19-16,3 1-15 0,0-3-15 16,0 0-7-16,-2-1-10 0,0-3-3 0,1 1-5 15,-1 0-18-15,-3-1-15 0,4-1-32 0,-3 1-32 16,1-1-44-16,1-2-58 0,0-2-49 0,-1-1-87 15,4 0-128-15,0-2-160 0,-1 8 239 0,1 3 393 16</inkml:trace>
  <inkml:trace contextRef="#ctx0" brushRef="#br0" timeOffset="558250.5989">28952 11519 0 0,'0'0'0'15,"0"0"0"-15,0 0 0 0,0 0 0 0,15-139 269 16,-14 113 59-16,0 2-39 0,0 2-54 0,-1 0-44 15,1 0-43-15,-1 0-29 0,0 0-28 0,0-1-23 16,0 4-12-16,0-2-1 0,-1 1 5 16,2 2 8-16,-1 0 7 0,0 3-7 0,0-2-16 15,2 2-12-15,-2 1-13 0,1 0-7 0,-2-1-3 16,2 0-8-16,2 0-3 0,-2-1-3 0,0 0-2 16,0-1 0-16,4 0 0 0,-2-1-1 15,-1 0-1-15,4 3 1 0,-3-2-2 0,-1 3 1 16,1 0 1-16,0 1-2 0,-1 0 0 0,-1-1 0 15,3 0-4-15,-1 1-3 0,-1-1-16 0,-1-1-18 16,3 0-15-16,0 0-4 0,-2-2-7 16,-2 2-12-16,2 0-10 0,0 1-17 0,-1 3-19 15,-1-2 0-15,2 1-6 0,-1-3-4 0,1 3-28 16,-1-1-125-16,2 0-125 0,0 4 74 0,-1 3 341 0</inkml:trace>
  <inkml:trace contextRef="#ctx0" brushRef="#br0" timeOffset="561927.8464">29318 9561 412 0,'0'0'506'0,"0"0"-132"15,0 0-60-15,0 0-38 0,0 0-46 0,0 0-25 0,0 0-33 16,0 0-18-16,0 0-27 0,0 0-25 16,0 0-21-16,-26-53-12 0,25 45-2 15,1 1-1-15,2-3-4 0,-1 1-2 0,1-2-12 0,3 0-9 16,-2-1-7-16,-3 3-8 0,4-2 0 0,-1 1-2 16,-1-2-1-16,-1 2-6 0,0-2 2 0,0 1-1 15,1-2-1-15,0 1 2 0,-2 1-1 16,1 0-3-16,-1-1-2 0,-1 1-3 15,1 3-2-15,0-1 1 0,0 1-2 0,0 1 3 0,0 0-5 32,0-2-2-32,0 2 0 0,0 2-4 0,-2-1 4 15,2 1 1-15,0 0 2 0,0 1-2 0,0-1-1 0,0 1-3 16,-2-1-2-16,2 1 1 0,-1 0 2 0,0-1-3 0,1-1-6 16,-1 0-10-16,0-2-10 0,-2 1-8 15,0 0-8-15,2-1-7 0,0 0-16 16,-2 0-16-16,2-1-15 0,-1 1-21 0,0 0-20 0,1-1-29 0,-1 1-55 15,2-2-74-15,0 0-133 0,0-2-230 16,0 3-214-16,0 2 614 0</inkml:trace>
  <inkml:trace contextRef="#ctx0" brushRef="#br0" timeOffset="562262.9795">29362 8396 0 0,'0'0'177'0,"0"0"267"0,0 0-38 16,0 0-91-16,0 0-41 0,0 0-19 0,0 0-27 16,0 0-32-16,0 0-42 0,-11-125-33 0,9 116-31 15,2 0-12-15,0-1-1 0,0 3-7 16,0 0-3-16,0 2-14 0,0-3-14 0,0 2-8 16,-2 0-10-16,2-1-4 0,0 2-7 0,2-1 1 15,0 1 0-15,-1-1-2 0,-1-1 1 0,1 0-5 16,0-1-1-16,-1 0-1 0,0-1-1 0,0 0 4 15,0 2-6-15,0-3-1 0,0 2-2 0,0 1-6 16,0-2 1-16,0 3-12 0,0 0-15 0,0-2-21 16,0 0-29-16,0 1-23 0,0-2-37 15,0 1-64-15,0 0-106 0,0-1-213 0,0 3-396 16,0 2 186-16</inkml:trace>
  <inkml:trace contextRef="#ctx0" brushRef="#br0" timeOffset="562590.5592">29345 7517 1081 0,'0'0'212'0,"0"0"-43"0,0 0-16 15,0 0-4-15,0 0-15 0,0 0-5 0,0 0-12 16,0 0-18-16,-1-123-2 0,0 110-3 0,-1 3-5 15,0 0-7-15,0 1-3 0,0-1-4 16,2 1-16-16,-3 0-5 0,1-1-13 0,-2 0-9 0,2 2-3 16,0 0-10-16,0 1-3 0,0 0-2 15,0 1-5-15,0 1-2 0,2-1-3 0,0 0-2 16,-1 0-2-16,1-1-2 0,0 1-1 16,0 0-1-16,-1 0 1 0,1 1-3 0,0 1-4 15,0-1-4-15,0 0-10 0,0-1-10 0,0 0-12 16,0 1-15-16,2-1-15 0,-1 0-31 0,2 0-25 15,1 0-45-15,-2 0-85 0,-1 0-66 16,4-1-92-16,-3 2-304 0,-1 2 112 16</inkml:trace>
  <inkml:trace contextRef="#ctx0" brushRef="#br0" timeOffset="563046.0808">29244 6418 1364 0,'0'0'273'0,"0"0"-87"0,0 0-12 0,0 0-13 16,0 0-16-16,0 0-18 0,0 0-16 15,0 0-11-15,0 0-13 0,0 0-11 16,0 0-15-16,0 0-8 0,0 0-1 0,-62-101 2 0,58 94 1 16,-1 0-8-16,3 1-11 0,-1 1-12 0,-2-2-3 15,3 0-3-15,-1 1-2 0,-3-1 1 16,5 1-8-16,-4 0-2 0,2-1-2 0,1 0-3 15,0 1 3-15,-1-1-1 0,0-1-1 0,2 2-1 16,0-1-3-16,1 0 0 0,-1 1 0 0,1 0 1 16,-1 1-2-16,1 1-1 0,0-2 1 15,0 1-4-15,0 0 3 0,0-1-1 16,0 1-2-16,0 1 1 0,0 0-8 0,0 0-7 16,0-3-9-1,2 3-11-15,-2-1-7 0,1 1-17 0,2 1-23 0,0-2-30 16,-1 0-35-16,0-1-40 0,4 0-65 0,-1 2-91 0,3-1-165 15,-3 2-310-15,-1 0 264 0</inkml:trace>
  <inkml:trace contextRef="#ctx0" brushRef="#br0" timeOffset="563757.9587">29342 5387 0 0,'0'0'0'15,"0"0"0"-15,0 0 0 0,0 0 0 0,0 0 0 16,0 0 0-16,0 0 0 0,0 0 30 16,0 0 212-16,0 0-4 0,0 0-8 0,0 0-14 0,0 0-12 15,0 0-18-15,-31-53-18 0,28 49-16 16,1 2-19-16,0-2-13 0,0 2-12 16,1 0-10-16,-2-1-10 0,1-1-5 0,0 0-7 0,1-1-5 15,-1-1-2-15,-1 0-7 0,0 1-6 16,2 0-4-16,-1 0-10 0,1-2 2 0,0 0-2 15,-3 1-6-15,3-2-1 0,0 0-5 16,-1-1-2-16,0 1 0 0,1-1-3 0,-3-1-4 0,2 2-4 16,2-2-2-16,-1 0-2 15,-1 1 0-15,-1-4 1 0,1 2 1 16,0 1 1-16,1-1 2 0,0 1-2 0,0 0 3 16,-2 1-2-16,1 1-1 0,0 1-2 15,2-2-3-15,-3 2-3 16,2-1-2-16,-3 2 1 0,2-1 1 0,1 0 3 0,0 2 1 0,-1 0 1 15,0 1 0-15,-1 0-2 0,2 0 0 0,-1 0-2 0,1 0 2 16,-2 1-3-16,1 1-4 0,0 1-1 0,2 1-3 0,-1 0 1 16,-2 0-1-16,2 0-3 0,-1 0 0 0,0 0-5 15,2 0-3-15,-1 0-4 0,1 0-9 16,-1 0-9-16,1 0-18 0,-1 0-27 0,-3 3-11 16,0 4-13-16,0 5-32 0,-3 1-55 0,-1 3-120 15,4-2-403-15,0-3-818 0</inkml:trace>
  <inkml:trace contextRef="#ctx0" brushRef="#br0" timeOffset="565601.8154">26263 4952 0 0,'0'0'0'0,"0"0"231"0,0 0 243 0,0 0-55 0,0 0-48 15,0 0-49-15,0 0-55 0,0 0-58 0,0 0-54 0,0 0-36 0,0 0-24 0,0 0-17 16,-23 0-14-16,25 0-11 0,-1 0-8 0,1 0-7 15,-1 0-8-15,0 0-4 0,3-2-5 16,1 1-8-16,0-1-2 0,1 0-4 0,3-1-3 16,-2 2 2-16,1 0-1 0,-2 0 2 15,3-1 1-15,-2 1-1 0,2 1 1 0,0-1 0 16,2 1-1-16,4 1 1 0,1-1 0 0,5 0 2 16,3 0-2-1,4 0 0-15,3 0 0 0,4 1 0 16,3 1 2-16,2-1-1 0,2-1-1 15,0 2 0-15,4-1-3 0,-1 1-1 0,2-1-2 0,-2 2-2 0,3-2 3 16,-2 1-3-16,1-1 4 0,2 0-1 0,-1 0-1 16,1 1 1-1,1 0 1-15,-2-2-1 0,-2 2-1 0,1-2 2 0,-2 1-3 0,-1 1 3 0,2 1 0 0,-2-2-3 16,-2 1-1-16,0-2-1 0,2 3-2 0,-2-3 2 16,1 1 3-16,0 0 0 0,-2 0 2 0,2-1-1 15,1 0-2-15,-1 2 1 0,-1-1-1 0,0 0 1 16,-1 0 0-16,0 2-1 0,-1-3 1 15,-1 1 0-15,0-1-1 0,-2 1 2 0,-1-1-4 16,0 0 0-16,-1 0 0 0,-3 1-1 0,4-1 2 16,-4 0 1-16,0 0-1 0,-2 1 1 0,1 0 1 15,-1 1-3-15,1-2 1 0,0 1 0 0,0 0-2 16,0 1 4-16,0-2 0 0,-1 0 0 0,0 0 1 16,-1 0-1-16,-3 2-2 15,-1-2 1-15,0 0 0 0,-1 0-1 0,-3 0 2 0,1 0 0 16,-1 0-1-16,-1-2 2 0,1 1-2 15,-1 0 0-15,-1 0 0 0,2 1-1 0,-1-1 1 0,-1-1-2 16,2 2 2-16,-1 0-1 0,-2-1 1 16,0 1-1-16,-3-1 1 0,0 0 0 0,-4-1-2 15,1 0 2-15,-2 2-1 0,-2 0 0 16,0 0 2-16,2-1-1 0,-1 0-1 0,0 1 1 16,2-1-1-16,-3 1 0 0,0 0 1 0,-3 0-1 15,3-1 1-15,1 1-1 0,-1 0-1 0,-4 0 1 16,3 0 1-16,-2 0-1 0,3-1 2 15,-3 1-2-15,0-1 0 0,2 1 0 0,-3 1 0 16,3-1 0-16,-4 0 1 0,-1-1-1 0,2 1 1 16,-3 0 1-16,0 0 0 15,-1 0 3-15,0 0 0 0,0 0-1 0,0 0 1 0,0 0 0 16,0 0-1-16,0 0 2 0,1 0-1 0,-1-1-2 0,0 1 1 16,1 0-3-16,-1-1 0 0,1 1 2 15,4 0-1-15,-2-1 0 0,0-1 0 16,3 2-1-16,-4-1 0 0,-1 1 2 15,-1 0-1-15,1 0 0 0,-1 0 3 16,0 0-2-16,0 0 6 0,0 0 2 0,0 0-1 16,0 0 6-16,0 0-7 0,0 0 0 0,0 0-3 0,-1 0-6 0,1 0-6 15,0 0-25-15,-1 0-51 0,-1 0-85 0,-1 0-169 16,0 0-824-16,1 0-513 0</inkml:trace>
  <inkml:trace contextRef="#ctx0" brushRef="#br0" timeOffset="568189.4365">22551 4918 0 0,'0'0'0'0,"0"0"0"0,0 0 293 0,0 0 100 15,0 0-57-15,0 0-68 0,0 0-46 0,0 0-15 16,0 0-27-16,0 0-17 0,0 0-3 0,0 0-12 16,4-40-7-16,-3 35-14 15,1 0-15-15,2 0-9 0,-2-1-10 0,0-1-14 0,-2-1-9 16,0 0-8-16,2 0-5 0,0-2-4 0,1-1 1 16,-1 3-4-16,-1-5-1 0,0-3-5 15,-1 0-9-15,1-4-7 0,-1-3-9 0,3-1-8 16,-6-2 8-1,3 2 2-15,0-1 1 0,0-1 3 0,-2 0-6 16,1-3-8-16,0-1-3 0,-3 1-2 0,2 1 1 16,0-1 2-16,2 2-2 0,-1 0-2 15,0-1 1-15,-1 4-4 0,2-1 1 0,0 3 0 0,-4 1-9 0,4 4 6 16,0 2 2-16,0 3 0 0,0 2 9 0,0 2-5 16,0 0-3-16,0 2 1 0,-1 0-9 0,1 3 6 15,0 1 1-15,0-1-2 0,0 2 6 16,0 1-4-16,0 0-1 0,0 0-1 0,0 0 1 15,0 0-1-15,1 0-1 0,-1 0 1 0,0 0-7 16,0 0 5-16,0 0 2 0,4 0-2 0,-4 0 8 16,1 0-9-16,-1 0 0 0,0 0 1 15,1 0-7-15,-1 0 6 0,0 0 0 0,0 0 0 16,1 0 2-16,-1 0-4 0,0 0-3 0,1 0-2 16,0 0-4-16,6 0 5 0,2-2 3 0,5 2 3 15,5-1-1-15,2-1 5 0,2 1-1 0,2 2 0 16,-3-1 7-16,1 0-9 0,3 0 2 0,-2-1 0 15,4 1-5-15,-4 1 5 0,2-2 0 16,-3 0-2-16,3 0 5 0,-2 1-4 0,2 0-1 16,-1 0 4-16,5 0-2 0,-1 0 0 15,0-1 1-15,1 2-2 0,-3-1-3 0,3-1 2 0,0 1 1 16,2 0 1-16,3 0 4 16,-2 0-4-16,4-2-1 0,-2 2 1 0,5 2-6 0,-1-4 5 15,1 2 2-15,2 0-1 0,-1 0 2 16,-1 0-2-16,2 0-1 0,-2 0 2 0,1 0-2 15,1 0 2-15,0 0 0 0,4 0 1 0,-3-2 1 16,6 2-3-16,0-1 2 0,2 1-2 0,1 0 3 16,2-2-1-16,3 1-3 0,-3 1 2 0,4-1-6 15,-5 1 4-15,5-1 3 0,1-1-2 16,-2 2 2-16,3-1-1 16,1 1-2-16,1 0 0 0,3 0 0 0,-2-1 1 0,-1 0 0 15,1 1 0-15,-2-1 1 0,0 1-1 0,0 0 2 16,-2 1-1-16,-1-1 1 0,-3 0-3 0,0 1 0 15,0-1-1-15,1 1-1 0,1-1 3 0,-1 0 0 16,1 1 1-16,1-1 3 0,-3 2-1 0,3-2-3 16,0 0 1-16,-1 1-1 0,0-1 0 15,-1 1-2-15,-3-1-2 0,1 0 1 0,0 1 0 0,-3-1 4 16,1 0-1-16,3 2 3 16,-1-2-1-16,1 0-2 0,1 0 0 0,-1 0-2 15,0 1 1-15,-2 1 2 0,-1-2 0 0,-1 0 1 0,1 2-1 16,-2-2-3-16,0 1 2 0,1-1 0 0,-1 2 0 15,2-2 2-15,0 0-1 0,-2 3 0 16,2-3 1-16,-1 0-2 0,-1 1 2 0,0-1 0 16,-3 0-1-16,-1 2-4 0,-1-2-2 15,0 0-1-15,-4 1 0 0,0 0 7 16,0-1-1-16,-3 0 1 0,-4 2 2 16,1-2-2-16,-1 0 0 0,-2 0-3 0,1 1 2 0,-2-1 1 15,0 0-1-15,-2 0 1 0,-2 0 1 0,1 1-3 16,-3 0 2-16,2-1 0 0,-3 1 0 0,-1-1 0 15,1 0-1-15,-3 1 0 0,-3-1-1 0,0 0-1 16,-2 2 0-16,0-2 1 0,-1 0-1 16,0 0 2-16,-1 0-1 0,-1 0-1 0,2 1 1 0,-2-1 2 15,-3 0 1-15,2 0-1 0,-2 0-1 16,0 0-1-16,-1 0 0 0,3 0 1 0,-2 0 0 0,3 0 2 16,-2 0-2-16,2 0 0 0,-1 0 0 15,-2 0 1-15,0-1 0 0,1 1 1 16,-1-2-2-16,0 1-1 0,1 1 1 0,0 0-3 0,3-1 3 15,-2 1 1-15,1 0 0 0,3 0 1 0,-1 1 0 16,3-1-3-16,-1 0 1 0,-1 0-2 16,3 0 1-16,-1 0 2 0,0 0-1 0,-2 0 2 15,4 1-1-15,0-1-1 16,-1 0-1-16,1 0 2 0,0 0-1 0,-1 0 0 16,-1 0-1-16,-2 0 0 0,2 2 1 0,-1-2 1 15,-1 0 1-15,1 0 1 0,-6 0-3 0,-4 0-1 0,-2 0-1 0,-3 0-2 16,0 0 2-16,-2 0 3 0,1 0-1 15,-1 0 1-15,0 0 1 0,0 0-3 0,0 0 1 16,0 0 0-16,0 0 1 0,3 0-1 16,-3 0-2-16,0 0-2 0,0 0 1 15,0 0 3-15,0 0-1 0,0 0 3 0,0 0-2 16,0 0-1-16,0 0 1 16,0 0-2-16,0 0 0 0,0 0 2 15,0 0-2-15,0 0 3 0,0 0 1 16,0 0-2-16,0 0 2 0,0 0-2 0,0 0-3 0,0 0 3 0,0 0 0 15,0 0-1-15,0 0 2 0,0 0 0 16,0 0 0-16,0 1 0 0,0-1-2 0,0 0-1 16,0 0-1-16,0 0 0 0,0 0 0 15,0 1 0-15,0-1-4 0,0 1-5 0,0-1-2 0,0 0-5 16,0 1 0-16,0 2-1 0,0 0 13 16,1 3 7-16,3 0 7 0,3 2 5 0,-2 2-4 0,1-2-6 15,2-1 1-15,-6 1-2 0,3 0-2 0,0-1 3 16,-1 2-2-16,1-1 0 0,-2 1 0 15,5 1 0-15,-5-1 3 0,4 0 0 0,-2 2 0 0,1-2-3 0,1 1 0 16,-2 1 0-16,2 0-1 0,-4 0 4 0,3 1-1 16,-3-1 0-16,1 2 4 0,2 0 0 15,-4 0 2-15,2 1 1 0,-2 3-3 0,-1-2 0 16,0 3-1-16,-1-1 1 16,1 0 5-16,-1 1-3 0,1 2-1 0,1-1-1 0,-2-1-1 15,0-1-1-15,3 2 0 0,-2-1 1 0,-1 0-7 16,1 1 6-16,-1 0 2 0,0 2 0 0,1-1 6 15,0 0-6-15,-1 2-1 0,0-2-1 0,1-1-6 16,-1 1 6-16,0-1 2 0,-2 0-2 0,1 0 7 16,0-1-6-16,-3 2-3 0,2 0 3 15,0 0-1-15,0-2-2 0,0-2 1 0,0-1-3 16,0 1-5-16,0-1 7 0,1 2-2 0,0 0 3 16,-1-4 8-16,-1 2-8 0,1-2 0 0,2-1-1 15,0-2-8-15,0-1 5 0,0 0 2 16,0 1 0-16,0-2 2 0,0-1-2 0,0 1 0 15,0-1 1-15,0 0 0 0,2-1-1 16,-2-1 1-16,0 0 0 16,0-3 0-16,0-1 0 0,0-1 0 0,1 1-2 15,-1-1 4-15,0 0 0 0,0 0 1 16,0 0 4-16,0 0-1 0,0 0 5 0,0 0 0 0,0 0 2 0,0 0 1 0,0 0 1 16,0 0-1-16,0 0 1 0,0 0-3 15,0-1-2-15,0-2-4 0,0-4-5 0,-5 0-8 16,2-3-14-16,-2 3-13 0,1-3-23 0,-3 1-30 15,2 1-36-15,-2-2-70 0,2-3-224 0,1 3-831 16,1 3-529-16</inkml:trace>
  <inkml:trace contextRef="#ctx0" brushRef="#br0" timeOffset="568581.06">28769 4360 1574 0,'0'0'373'0,"0"0"-59"0,0 0-47 0,0 0-21 15,0 0-53-15,0 0-39 0,0 0-27 0,0 0-31 16,0 0-31-16,0 0-26 0,0 0-24 0,0 0-10 15,0 0-1-15,0 0 1 0,-27-19 3 0,18 31 7 16,-8 4 5-16,2 1 3 0,-5 3 2 0,-3 3-4 16,-1 1-5-16,-2 5-3 0,1-1-5 15,2 3-3-15,0-3-1 0,-1 1-1 0,2 0 5 16,1 0-1-16,0 1 1 0,-1-3 2 0,2-1-4 16,2-5-1-16,5-3-3 0,-2-2 0 15,5-1-1-15,-1-3 3 0,5 1 2 0,-1-2 0 16,0-1-1-16,2-2 0 0,-1-1-3 15,3-2-1-15,-3 0 2 0,4 0 0 0,-3-2-1 0,1 0-2 16,0-1-12-16,0 0-15 0,1 0-23 16,1-2-33-16,-2 0-40 0,0 0-54 0,1-4-128 15,0-1-615-15,0 2-778 0</inkml:trace>
  <inkml:trace contextRef="#ctx0" brushRef="#br0" timeOffset="568919.4772">28044 4263 844 0,'0'0'965'15,"0"0"-606"-15,0 0-39 0,0 0-55 0,0 0-55 16,0 0-45-16,0 0-45 0,0 0-29 16,0 0-35-16,0 0-16 0,0 0-19 0,0 0-9 0,0 0 1 15,0 0 0-15,-91-8 6 0,69 28 1 16,-6 4-2-16,2 1-5 0,-1 4-2 0,-3 2-5 15,0 6 2-15,-2 1-1 0,-2 6 0 0,-1 0 4 16,3-1-2-16,-1-1 3 0,6-5-3 0,6-2-2 16,1-7 3-16,1-1-3 0,6-6 0 0,-4-3 0 15,6-4-2-15,0-1-2 0,2-2-1 16,2 1-1-16,0-1 1 0,-1-3 1 0,2-1 3 16,2-1-1-16,-1-1 1 0,0-2-1 15,4 0-4-15,-3-1-1 0,1-1-9 0,0-1-7 16,-2 0-11-16,0 0-20 0,-2-1-27 0,0-7-42 15,-2-3-54-15,1-2-94 0,0 1-247 16,4 3-756-16</inkml:trace>
  <inkml:trace contextRef="#ctx0" brushRef="#br0" timeOffset="569247.812">27228 4314 1057 0,'0'0'487'0,"0"0"-34"16,0 0-80-16,0 0-74 0,0 0-70 0,0 0-60 16,0 0-53-16,0 0-30 0,0 0-24 15,0 0-15-15,0 0-11 0,0 0-5 0,0 0-5 16,0 0-1-16,-132 17-2 0,107 2 0 0,-2 1-2 16,-3 6-4-16,-2 1-1 0,-3 6-6 0,0 1-3 15,-1 5 1-15,1 0-5 0,-2 2 4 0,1-1 1 16,2-3 1-16,2 0 1 0,2-5-5 15,4-3-1-15,3-6-2 0,3 0-3 16,3-4 3-16,2-2 2 0,-1-3 1 0,3-1 1 0,1-3-2 16,4 0-1-16,2-3 0 0,0-2-2 15,3 0 0-15,0-3-4 0,-1 0-8 16,3-1-16-16,1-1-16 0,0 0-22 0,0 0-34 16,0-3-25-16,0-5-116 0,5 1-281 15,-4 3-725-15</inkml:trace>
  <inkml:trace contextRef="#ctx0" brushRef="#br0" timeOffset="574247.3626">26091 4299 968 0,'0'0'429'0,"0"0"-135"15,0 0-28-15,0 0-27 0,0 0-42 0,0 0-43 16,0 0-35-16,0 0-24 0,0 0-19 0,0 0-5 16,0 0-17-16,0 0-10 0,2 0-11 15,-2 1-13-15,0 1-5 0,0-1-7 0,-3 4 1 16,-3 1 8-16,0 7 1 0,-5 1 5 0,0 1-3 16,-4 4-1-16,1 2-5 0,0 0-1 0,-3 1-2 15,0 3-2-15,-3 3 9 0,-2 2 2 0,-1 1-1 16,-2 0 1-16,1 3-9 0,-2-3-1 15,2 0 1-15,-1-1-4 0,2-5-1 16,1 0-1-16,-1-1 0 0,2-5 1 0,1 2 0 16,1-3-1-16,2-1 1 0,2-4 0 0,2 0-3 15,2-4-3-15,4-1-9 0,0-3-10 16,2-1-14-16,2-1-24 0,1-3-22 0,-1 0-36 0,-1 0-46 16,1 0-110-16,1 0-329 0,1-3-900 0</inkml:trace>
  <inkml:trace contextRef="#ctx0" brushRef="#br0" timeOffset="574664.143">25258 4229 640 0,'0'0'362'0,"0"0"-10"0,0 0-43 0,0 0-50 15,0 0-34-15,0 0-44 0,0 0-48 16,0 0-23-16,0 0-14 0,0 0-5 0,0 0-7 16,-121 25-11-16,114-17-13 0,1 0-19 0,-2 3-14 15,-2 0-1-15,0 4-2 0,0 3 14 0,-5 5 7 16,-2 0-2-16,-3 4-5 0,-1 0-9 15,1 1-7-15,-2 0-4 0,1 1-1 0,2-2-3 16,-2 0 2-16,1 1-4 0,3-2 0 0,-1-1-5 16,4-2-4-16,-4-1 1 0,4-1 2 0,-3 0 0 15,5-3 3-15,0-5-2 0,1 1-1 16,1-3-2-16,0 0 1 0,1-3 1 0,1 1-2 16,-2-2-2-16,5-1-5 15,-1-2-5-15,3-1-11 0,0-2-14 0,0-1-12 0,2 0-24 16,0 0-27-16,-1 0-49 0,-2 0-87 15,1 0-243-15,2-3-656 0,0 2-79 16</inkml:trace>
  <inkml:trace contextRef="#ctx0" brushRef="#br0" timeOffset="575139.4568">24287 4217 710 0,'0'0'421'15,"0"0"-208"-15,0 0 61 0,0 0 4 0,0 0-24 16,0 0-29-16,0 0-73 0,0 0-50 16,0 0-28-16,0 0-12 0,0 0-5 0,0 0-4 0,0 0-3 15,0 0-3-15,-85 29-5 0,73-18-8 0,0 3-6 16,-1 4-7-16,-4 2 14 0,-3 2 3 16,0 4 4-16,-6 1-8 0,3-2-13 15,0 3 5-15,-3 1-10 0,2 1 5 0,-2 1-2 0,2-2-17 16,3-1 6-16,-1 0-4 0,2-4-1 15,2 0 3-15,-1 1-3 0,0-5 0 16,5 1 3-16,-3 0 2 0,4-4 1 0,1-2 2 16,-2-5-2-16,7 0-5 0,-1-4 4 0,0 0-4 15,4-1-1-15,0-3 5 0,2 0-12 16,1-1-7-16,0-1-11 0,1 0-18 0,0 0-9 16,0 0-15-16,0 0-21 0,0-1-27 0,0-2-112 15,-1-3-292-15,2 0-630 0,1 3-29 0</inkml:trace>
  <inkml:trace contextRef="#ctx0" brushRef="#br0" timeOffset="575740.6097">23369 4219 0 0,'0'0'0'0,"0"0"0"0,0 0 58 0,0 0 285 15,0 0-17-15,0 0-24 0,0 0-45 0,0 0-17 16,0 0-29-16,0 0-27 0,0 0-17 0,0 0-20 16,0 0-20-16,0 0-18 0,-11-1-20 15,11 1-19-15,0 0-14 0,0 0-16 0,-1 1-15 16,-1 2-10-16,-4 0 7 0,1 6 1 0,-11-1 9 15,-2 9 6-15,-4 1-3 0,-3 3 3 16,-1 0-7-16,-2 4 3 0,2 0-5 16,-2 2-1-16,-2 1 2 0,-1 1-8 0,1 0-5 15,0-1-4-15,4-3-2 16,-2 0 2-16,0-1 4 0,2 2 2 0,-1-1 3 16,1-2-2-16,2-1-1 0,2-3-1 15,2-1-1-15,0-4-3 0,2-2-1 0,6-3-4 0,2-1-6 0,1-2 2 0,5-2-1 16,0-3 0-16,2 0 1 0,2-1-1 0,0 0 1 15,0 0-1-15,0 0 1 16,0 0 2-16,0 0-2 0,0 0 0 16,0 0-1-16,1 0-4 0,0-1-4 0,-1 1-4 0,1 0-7 0,-1 0-9 15,3-1-15-15,-2-1-23 0,1 0-20 16,1-1-33-16,5-1-59 0,1 1-114 16,-2 0-319-16,-2 2-925 0</inkml:trace>
  <inkml:trace contextRef="#ctx0" brushRef="#br0" timeOffset="578371.0657">26253 3262 602 0,'0'0'644'16,"0"0"-335"-16,0 0-21 0,0 0 43 16,0 0-19-16,0 0-36 0,0 0-71 0,0 0-53 15,0 0-28-15,0 0-30 0,0 0-28 0,0 0-20 16,21-91-23-16,-21 91-12 0,0 1-9 0,0 0-4 15,0 1-4-15,0 1 1 0,0 6 3 16,2 3 1-16,-2 2 3 0,0 5 1 0,1 4-1 16,2 2 2-16,-2 3 1 0,0-2 1 0,3 3 3 15,-4-1-2-15,1 0-1 16,0-4-2-16,-1 4-3 0,1 3 1 0,-1 1 5 16,0-2 1-16,2 2 0 0,-5-3 1 0,2-2-4 15,0-3-1-15,-3-2 0 0,2-2-2 0,0-1 0 16,1-4-2-16,0 1-1 0,-1-3-2 0,0-3-9 0,1-1-6 15,0-3-10-15,-2-1-7 0,2-2-6 16,1 0-4-16,-3-2 3 0,-2 0 6 0,0 0 5 16,-3-1 7-16,-2 0-1 0,-4-1 1 0,-1 1 7 15,-1-1 4-15,0 0 6 0,-4 0 4 16,2 1 1-16,1 0 0 0,0 0 5 0,3 0 1 0,-1-2 4 16,1 6 5-16,-1-2 0 0,0 2 1 0,2 1 1 15,0-2-2-15,5 0 3 0,1 0 2 16,2 0-2-16,2-3 3 15,3 1-7-15,0-1-6 0,0 1-4 0,0-1-2 0,0 0 0 16,0 0 1-16,0 1-1 0,2 1 3 0,3 2 8 16,1 1 10-16,6 1 10 0,3 0 10 15,5 0-2-15,3-1-4 0,7-3-8 0,2-1-11 0,4-1-1 16,3 1-3-16,-2-1-1 0,0 0 1 16,-1-2-1-16,-4 1-4 15,0-1-1-15,-2-1-5 0,-2 1 4 0,-4 1-1 0,-3-1-1 0,-4 1 3 16,-4 0-3-16,-4 1-2 15,-3-1 3-15,-2 1 0 16,-3 0 0-16,-1 0 2 0,0 0 0 0,0 0 1 0,0 0 1 0,0 0 1 0,0 0-2 16,0 0 8-16,0 0-7 0,0-2-3 0,0 2-1 0,0 0-10 15,0 0 0-15,-1-1-9 0,1-3-30 16,0 0-30-16,-1-3-36 0,-2-3-45 0,1 1-84 16,-2-2-223-16,0 2-725 0,2 3-248 15</inkml:trace>
  <inkml:trace contextRef="#ctx0" brushRef="#br0" timeOffset="578800.1058">26066 3293 1860 0,'0'0'282'0,"0"0"-24"0,0 0-38 16,0 0-5-16,0 0-46 0,0 0-36 0,0 0-36 15,0 0-27-15,0 0-22 0,0 0-16 16,0 0-12-16,0 0-7 0,0 0-5 0,-74-23 5 16,81 23 5-16,3 0 5 0,5 0 5 0,5 2-5 15,4-2 2-15,5 1 0 0,3-1-1 16,4-1 1-16,2-2-4 0,4 0-4 0,2-3 0 16,5 1-5-16,2-2 1 0,4 3-1 0,-3-2-3 15,2 0-2-15,-3 1-1 0,-4 1-2 16,-2 0-1-16,-4 1 8 0,-2-1-2 0,-6 3-1 0,-4-1-2 15,-2 0-6-15,-4 0 2 0,-5 1 2 16,-5 1-1-16,-4 1 5 0,-6-1-2 0,0 0 1 16,-3 0 4-16,0 0 0 0,0 0 4 15,0 0-1-15,0 0-1 0,0 0-1 0,0 0-1 0,0 0-2 16,0 0 0-16,0 0-2 0,0 0-2 0,-1 0 0 16,-1 0-3-16,2 0-5 0,0 0 3 15,0 0-1-15,0 0 1 0,0 0 5 0,-1 0-8 16,0 0-9-16,1 0-9 0,-3 0-20 0,1 0-13 15,-3 0-3-15,-3 6-18 0,-3 1-30 16,-1 3-59-16,0 1-141 0,1-4-484 0,4 0-961 0</inkml:trace>
  <inkml:trace contextRef="#ctx0" brushRef="#br0" timeOffset="583068.8894">22617 5124 0 0,'0'0'0'0,"0"0"176"0,0 0 324 0,0 0-76 16,0 0-77-16,0 0-66 15,0 0-33-15,0 0-35 0,0 0-26 0,0 0-24 16,0 0-30-16,0 0-14 0,-1-58-16 0,1 58-19 16,0 0-19-16,0 0-15 0,0 0-18 0,0 0-8 15,0 0-6-15,0 0-7 0,-1 0-6 0,-2 4 1 16,-2 1-2-16,0 2 8 0,-3 5 9 0,-5 3 3 16,-2 1 8-16,0 4 0 0,-3 3-3 0,-1 4 1 15,-1-1-5-15,0 5-3 0,-1 1-4 16,0 1-1-16,-1 2-2 0,-3 0 0 0,2 1-2 15,2-2-5-15,2 0 4 0,0-7-5 16,5 0-1-16,-2-5 1 0,4-1-6 16,1-3 5-16,1-3 2 15,0-2 0-15,2-1 3 0,3-4-5 0,-1-2 0 0,5-2-2 0,-1-2-5 0,1-1 4 16,1-1 1-16,0 0 4 0,0 0 3 16,0 0 2-16,0 0 0 0,0 0 1 0,0 0 0 0,0 0-5 15,0-1-1-15,0 0-5 16,0 0-11-16,1 0-10 15,0-1-17-15,0-2-26 0,0 0-45 16,2-3-54-16,2-3-56 16,3-1-115-16,-4 3-281 0,0 2-703 0</inkml:trace>
  <inkml:trace contextRef="#ctx0" brushRef="#br0" timeOffset="583529.2676">22602 5136 1323 0,'0'0'340'16,"0"0"1"-16,0 0-66 0,0 0-48 15,0 0-54-15,0 0-49 0,0 0-42 0,0 0-19 0,0 0-12 16,0 0-7-16,0 0 4 0,0 0-11 16,0 0-4-16,36-43-3 0,-28 43-4 0,1 0 0 15,0 1 2-15,1 4-2 0,1-1 3 0,1 2 3 16,-1 2 0-16,5 0-2 0,-2 2-1 15,2 2-8-15,0 0 0 0,4 0-1 0,0 2-5 16,0 3 3-16,1-2 2 0,1 3 0 16,4 0-1-16,-4 2-4 0,4 2-2 0,-1 0-3 0,2-1-3 15,-3 1 1-15,2-1-2 0,-1 0-1 0,1-2 4 16,-4 1-2-16,-1-1 1 0,-2-1 2 16,1-1 0-16,-5-2 1 0,2-2 1 0,-5-4-2 15,1 1-1-15,-3-2-1 0,-1-1 0 0,1-1-1 16,-3-2 1-16,-5 0-3 0,0-2-4 15,-1 0 2-15,2-2-2 0,-3 2 2 0,0-2 2 16,0 0 1-16,0 0 6 0,0 0 1 16,0 0 3-16,0 0 1 0,0 0-1 0,0 0 1 15,0 0 0-15,0 0-1 0,0 0-1 0,0 0-1 16,0 0-4-16,0-2-4 16,0 1-2-16,0-1-8 0,0 0-17 0,-4-1-21 0,3 0-33 15,-1-1-49-15,0 2-92 16,-2-1-259-16,4 2-892 0</inkml:trace>
  <inkml:trace contextRef="#ctx0" brushRef="#br0" timeOffset="594100.819">25742 10198 682 0,'0'0'865'0,"0"0"-636"0,0 0 1 0,0 0-36 0,0 0-35 16,0 0-17-16,0 0-18 0,0 0-18 0,0 0-15 16,0 0-12-16,0 0-16 0,0 0-15 0,-47-8-18 15,47 8-13-15,0 0-6 0,0 0-9 0,0 0 2 16,0 0-2-16,2 0 4 0,2 0 11 16,0 3 3-16,2 0 7 0,-1-1 4 0,3 0 0 15,2 1 6-15,0-2 0 0,2 1 3 0,5 0-4 16,-1-2-5-16,4 0-5 0,1 2-5 15,4-2 0-15,-2 0-5 0,3 0-1 0,-1 0-2 16,2 0-6-16,-3-2 1 0,1 1-1 16,-3 0-1-16,-2 1 4 0,-3-2-5 15,2 1 1-15,-5-2 0 0,0 2-1 0,-2-1 2 0,-1 1 1 16,-4-1 0-16,0 1-1 0,-1 0-1 16,-2-1-4-16,-1 2-1 0,-1 0 2 0,1 0-1 0,1 0 2 15,-3 0 1-15,2-1-6 0,-1 1 3 16,1 0-2-16,0 0 0 0,0 0 3 0,1 0-4 15,2 0 0-15,-1 0 0 0,0 0-2 0,0 0 3 16,0 0-3-16,2 0-6 16,2 0-15-16,1 1-24 0,2 2-26 0,2 0-27 15,5-1-29-15,-1 1-50 0,5-1-92 0,2-2-204 16,-6 0-539-16,-5 0-267 0</inkml:trace>
  <inkml:trace contextRef="#ctx0" brushRef="#br0" timeOffset="594466.8656">26957 10178 1524 0,'0'0'299'15,"0"0"-54"-15,0 0-34 0,0 0-66 0,0 0-37 16,0 0-21-16,0 0-15 0,0 0 5 0,0 0 6 16,0 0 4-16,0 0-1 0,0 0-17 15,0 0-12-15,0 0-7 0,103 6-5 0,-79-4-3 16,2-2-6-16,3 0-2 0,1 0-9 0,0 0-2 15,2 0-1-15,0 0-8 0,2-1 5 0,0 1-8 16,-3 0-1-16,0-1 1 0,0 0-9 16,-2 0 4-16,-2-1-3 0,-2 1-1 15,-2 0 6-15,0-1-4 0,-6 2 1 0,2 0 0 0,-5 0-3 16,-1 0-1-16,-3 0-1 0,-1 0 2 16,-3 0-5-16,2-1 5 0,-3 1-3 0,-1 0-2 15,-2 0 7-15,2 0-7 0,-2 0 6 0,1 0-3 16,0 0-4-16,4 0 0 0,-4 0-6 0,2 0-13 15,0 0-15-15,1 0-26 0,3 3-31 16,0-1-35-16,1 0-61 0,2 0-108 16,1 1-189-1,-3 0-522-15,-3 0-165 0</inkml:trace>
  <inkml:trace contextRef="#ctx0" brushRef="#br0" timeOffset="594876.6066">28298 10181 179 0,'0'0'467'0,"0"0"-114"0,0 0-55 16,0 0-55-16,0 0-53 0,124-2-30 0,-95 1-12 15,1-2-23-15,0 2-14 0,2 0-9 0,0-1-15 16,1 0-7-16,0 0-7 0,-3 1-2 0,2-2-1 16,-1 1-7-16,0 1-4 0,0-1-12 15,-3 1-7-15,-3 0-6 0,1 0-4 0,-6 1 0 16,0-2-5-16,-5 1 6 0,3 0 1 0,-3 0-5 15,0 0 4-15,-4-1-9 0,0 1-3 0,-1 1 0 16,-1 0-9-16,-1 0 0 0,-5-2-1 0,2 2-2 16,-1 0 2-16,-3-1 1 0,1 1-2 15,3 0-1-15,-3 0-2 0,-1 0-2 0,1 0 0 16,2 0 0-16,-1 0 0 0,-1 0 1 16,2 0-2-16,1 0 0 0,-3 0 5 0,4 0-4 15,-4 0 1-15,3 0 0 0,1 0-6 0,-4 0 2 16,2 0 0-16,-2 0-1 0,0 0 4 0,-2 0-1 15,0 0 0-15,0 0 1 0,0 0-5 0,0 0 1 16,0 0-3-16,0 0-2 0,0 0-7 16,0 0-20-16,-1 0-19 0,0 1-53 0,-1 2-102 15,-2 1-254-15,2-2-787 0</inkml:trace>
  <inkml:trace contextRef="#ctx0" brushRef="#br0" timeOffset="595387.0219">28645 9902 426 0,'0'0'444'0,"0"0"-19"16,0 0-55-16,0 0-41 0,0 0-53 0,0 0-51 15,0 0-38-15,0 0-31 0,0 0-25 0,0 0-22 16,0 0-30-16,0 0-23 0,0 0-21 0,0 0-16 16,-91-47-9-16,94 47-3 0,2 3 3 15,4 2 4-15,-3 1 7 0,3 1 2 0,2 0 2 16,2 0 2-16,0 3 2 0,3-2 2 16,0 3 0-16,4 0-1 0,3-1-9 0,-1 1-2 15,2-1 0 1,-1-1-2-16,4 2 2 0,-1-2-4 0,0 0-1 15,-1 0-5-15,1 0-2 0,0-1-2 0,-1-1-1 0,0 0 3 16,-1 3-1-16,-4-3-1 0,0-2-2 0,-6 2-3 16,3-1 1-16,-6-1 2 0,0 1-2 15,-2-1 2-15,-5-1-3 0,3 0-1 0,-5-1 3 0,3 1-6 0,-4-2 4 0,2 2-5 16,-2 0-12-16,2 2-12 0,1-1-24 16,-2 2-24-16,0-1-26 0,3 1-40 15,-3-2-69-15,1 1-142 0,0-1-377 16,-1-2-889-16</inkml:trace>
  <inkml:trace contextRef="#ctx0" brushRef="#br0" timeOffset="595734.8656">29131 10193 1095 0,'0'0'934'0,"0"0"-628"0,0 0-78 16,0 0-42-16,0 0-49 0,0 0-36 0,0 0-29 0,0 0-14 15,0 0-8-15,0 0 0 0,0 0-3 16,0 0-5-16,0 0-7 0,0 0-8 0,-80 75 5 16,69-60 3-16,-6 5 1 0,0 2 3 15,-4 1-10-15,-4 3-4 0,2 0-3 0,-6 2-1 16,2 1-2-16,-2 1-2 0,2-2-7 0,-2 1-2 16,2 0 0-16,2-3-5 0,3-2 6 0,1-4 1 15,2 0-3-15,3-4 2 0,3-1-4 0,2-2-1 16,1-3 1-16,1-1 0 0,4-2 2 15,1-3 2-15,2 1-7 0,0-3-3 0,0 0 2 16,1 1-5-16,1-3 7 0,0 0 2 0,0 0-5 16,0 0 2-16,0 0-2 0,0 0 1 0,0 0-4 15,0 0 0-15,0-2-14 0,1 1-19 16,3 1-23-16,1-4-43 0,2 0-57 0,6 2-109 16,-5-1-428-16,0 1-1021 0</inkml:trace>
  <inkml:trace contextRef="#ctx0" brushRef="#br0" timeOffset="597446.9307">28915 12712 0 0,'0'0'0'0,"0"0"0"0,0 0 0 0,0 0 0 15,0 0 331-15,0 0-28 0,0 0-34 16,0 0-22-16,0 0-19 0,0 0-1 0,0 0-4 0,0 0-12 15,0-75-12-15,1 70-18 0,1 0-14 16,-2 0-6-16,1-1-16 0,2 2-15 0,-2 1-19 16,1-2-17-16,-2 2-14 0,1 2-12 15,-1-1-7-15,0 2-14 0,0 0-10 0,0 0-10 16,0 0-13-16,0 0-1 0,0 0-6 0,0 2-3 16,0-1 1-16,0 3-4 0,0 0 2 15,1 2 1-15,1 2 3 0,1 2 3 0,2-1 0 16,-3 0 3-16,2 1-1 0,0 2 1 0,-2 0 0 0,5 1 1 15,-4 1 1-15,1 1-3 16,2-1 1-16,-4 1-4 0,4 0-3 0,-4-1 2 16,0 1-3-16,2-3 2 0,-2-2 0 15,0 1-6-15,0-2 3 0,4-1-2 0,-4-2 1 0,-1-1 1 0,2-2 1 16,1-1-1-16,-2-1 3 0,2-1 1 16,2 0 1-16,2-1 2 0,0-4 3 0,1-3-3 15,6-4 2-15,1-3-4 16,2-3-5-16,2-2 4 0,3-3-7 0,2 0 2 0,0-5 1 0,4-1-5 15,0-1 3-15,3 1-2 0,0 0-1 16,-1 5 4-16,-4-1-2 0,1 4 5 0,-5 1 2 16,2 3-4-16,-6 3 2 0,-3 2-4 0,-2 2 0 15,-4 3-1-15,-3 1 3 0,-1 2-2 0,-3 2-2 16,-3 0 4-16,0 2-1 0,0 0 4 0,0 0 0 16,0 0-4-16,0 0 3 0,0 0-6 0,0 0-4 15,0 2 4-15,-1-2-4 0,1 1 4 16,-1 0-1-16,0 0-2 0,-2 2-2 0,0 2-6 15,1 0-5-15,1-1-16 0,0 1-24 16,1 0-31-16,1-1-55 0,1-1-68 0,2 1-163 16,1-2-819-16,-3-1-556 0</inkml:trace>
  <inkml:trace contextRef="#ctx0" brushRef="#br0" timeOffset="599274.1814">29162 13276 0 0,'0'0'0'0,"0"0"0"0,0 0 0 0,0 0 162 0,0 0 116 15,0 0 3-15,0 0-16 0,0 0-37 0,0 0-22 16,0 0-17-16,0 0-7 16,0 0-1-16,-24-10-4 0,24 10-4 0,0 0-12 15,0 0-25-15,0 0-21 0,0 0-18 0,0-1-14 0,0 1-12 16,0-1-10-16,0 1-9 0,0-2-9 0,0 2 0 15,0-1-5-15,0 0-4 0,0 1-1 0,0 0-16 16,0 0-4-16,0 0-7 0,1 0-7 16,-1 0 6-16,1 0-2 0,-1 0 1 15,1 0 2-15,0 0-3 0,3 0 3 0,2 0 3 16,0 0 6-16,-1-1-1 0,4 1 2 16,1-1 0-16,0 1-7 0,2-1 5 0,4-2-2 0,-4 2-2 15,4-1 7-15,-1-1-8 0,3 2-1 16,-1-1-1-16,3 0-3 0,1 0 5 15,-1 0 0-15,2 0-1 0,0-1 5 0,-2 2-8 16,1-2 1-16,1 3-1 0,-1-2 0 16,3 1 1-16,1-1 2 0,-1 1-2 0,3 0-6 0,-1 1 5 0,0-1-1 15,3 0 1-15,0-1 4 0,1 1-6 16,1-1 2-16,0 0-1 0,1 0 0 0,-1 1 1 16,1-2 0-16,4 2-2 0,-4 0 1 0,1-1-1 0,-3-1-2 15,2 2 2 1,-1-1 0-16,-1 1-1 0,-1 1 1 0,1-1 0 15,-3 1-4-15,-2 0 2 0,3 0-2 16,-1 0 3-16,-2 0 1 0,0 0-2 16,-1 1 2-16,-1-1-3 0,2 0-2 15,-1 0 5-15,0 0-2 0,2 0 2 0,-3 0 2 16,5 0-4-16,0-1 2 0,-3 1-3 0,4-1 3 0,-1-1-1 0,-3 1 0 0,4 1 1 16,0-1-5-16,1 0 2 0,1 0-1 0,-1 1 2 15,0-2 4-15,0 1-4 0,-4 0 0 16,3 1 0-16,1-1-4 0,0 0 3 0,0 0 2 0,0-1-1 15,-2 1 4-15,-3 0-4 0,1 0 0 16,-2-1-1-16,3 0-2 0,-3 1 4 0,-1 1 0 16,2 0 1-16,-2-1-3 0,2 0-1 0,-1-1 0 15,-1 0 1-15,-3 0 4 0,2 0-3 0,0 2 0 16,-1 0-2-16,1-1-4 0,1-1 5 0,-2 1-1 16,3 0 3-16,1 1 5 0,-2-2-7 15,3 1 0-15,-4 0-2 0,1 1 0 0,4 0 2 16,-3 0 0-16,3 0 2 0,-3 0-2 0,3 0-1 15,-4 0 0-15,-2 0 0 16,-1 0 4-16,0 0-3 0,0 0 2 0,-1 0-2 0,0 1-6 16,1-1 6-16,-3 1-1 0,1-1 2 0,1 2 6 15,1-2-7-15,1 1 0 0,-2 0-1 0,2 2-5 16,0-3 6-16,-1 3 0 16,1 0 0-16,-1-1 4 15,-1 0-6-15,1-1-1 0,-2 1 3 0,2-1 0 16,0 0-1-16,-1 0 2 0,0 0-2 0,-1 0-4 15,1-1 5-15,1 2-1 0,-2-2 0 0,2 1 6 0,0-1-6 0,-1 1 2 16,1 0-3-16,-4 0-7 0,4 0 8 16,-1-1 0-16,-1 0 2 0,-1 2 4 0,0-2-6 15,1 1 0-15,-5-1-1 0,2 1-2 0,-3-1 4 16,1 1 0-16,-3-1 0 0,1 0 0 16,-1 0 0-16,0 1-3 0,-2-1 4 0,1 0 6 0,-3 2-6 15,1-2 1-15,0 0-3 0,-4 0-7 16,5 0 8-16,-2 0 0 0,1 0 1 0,1 0 3 0,0 0-4 15,-3 0 0-15,1 0-1 0,-3 0-1 0,2-2 3 16,-1 2 1-16,-3-1-1 0,5 1-3 16,-4 0 2-16,0 0-1 15,-1 0 1-15,2 0 7 0,0 0-6 16,-2 0 1-16,0 0-1 0,-1 0-6 0,0 0 6 0,0 0 0 16,0-1 3-16,0 1 8 0,0 0-8 0,0 0-1 0,0 0-1 0,0 0-5 15,0 0 5-15,0 0 2 16,0 0-1-16,0 0 0 0,0 0-2 0,0 0-1 15,0 0 0-15,0 0 3 0,0 0-2 16,0 0 0-16,0 0 0 0,0 0-11 0,0 0 10 16,0 0 0-16,0 0 1 0,0 0 6 0,0 0-9 15,0 0-2-15,0 0-1 0,0 0-7 16,0 0 3-16,0 0-8 0,0 0-5 16,-1 0 0-16,0 1-22 0,-2 3-20 0,2 0-38 15,-1 0-54-15,-1 0-118 0,1 0-438 16,-1-1-901-16</inkml:trace>
  <inkml:trace contextRef="#ctx0" brushRef="#br0" timeOffset="610979.1814">33695 15566 0 0,'0'0'30'0,"0"0"350"0,0 0 1 0,0 0-22 16,0 0-34-16,0 0-44 0,0 0-26 0,0 0-53 0,0 0-20 16,0 0-28-16,0 0-22 0,-2 0-8 0,2 0-12 15,0 0-13-15,0 0-11 0,0 0-15 16,0 0-9-16,0 0-12 0,0 0-10 0,0 0-8 0,0 0-15 15,0 0 2-15,6 0-5 0,-1 0-1 16,0 0-7-16,-5 3 9 0,0 0 3 0,0 3-15 16,-4 2 21-16,3-1-17 0,-1-2-2 0,1 6 18 0,0 2 1 15,0 5 6-15,-3 5-8 16,4-2-5-16,-2 1-13 16,0 0 2-16,1 0 10 0,-3 0 0 0,0-2-2 15,1 1-1-15,-2 0-9 0,0-1 3 0,1 0 1 16,1 2-6-16,0 1 9 0,0-1-10 0,1 0-1 15,2 3 5-15,-2-2-5 0,1 0 3 0,1 1 3 16,0-2-10-16,1 0 4 0,-1 0-7 0,0-3 4 0,2 2 4 0,-2-2-1 16,0-1 2-16,0-1-9 15,0 1 9-15,-2-4-6 0,1 0 4 0,0-1 5 0,2-2-10 16,-1-1 5-16,0-3-1 0,0 0-4 16,0-1 8-16,0 0-5 15,0-3 3-15,0 0 1 0,0-1-8 0,0 0 5 0,0 0-3 16,0-2 4-16,0 1 1 0,0-1 3 0,0 0 0 15,0 0-4-15,0 0 5 0,0 0-2 16,0 0-5-16,0 0 8 0,0-1-12 0,0-1 8 0,0 0-2 16,1 1-17-16,1-3 7 15,-2 2-27-15,0-3-20 0,0 1-33 0,1-1-70 0,0-2-92 0,1 3-263 16,-1 1-894-16</inkml:trace>
  <inkml:trace contextRef="#ctx0" brushRef="#br0" timeOffset="611887.2778">33142 17068 998 0,'0'0'302'16,"0"0"-2"-16,0 0-5 0,0 0-9 0,0 0-28 0,0 0-49 0,0 0-54 0,0 0-38 0,0 0-30 0,0 0-12 0,0 0-11 16,0 0-2-16,0 0-1 0,0 0-9 0,-14 4-2 15,14-3-9-15,2-1-1 0,-1 0 4 0,2 1-5 16,3-1 0-16,0 1-11 0,3-1-6 16,4 0-4-16,4 0-4 0,2 0 0 0,3-2 1 15,5-1-4-15,-1 0-4 0,1-2-6 31,2 1-2-31,-1 0-1 0,-3 0 4 0,1 2 6 16,-3 0-6-16,-4 1 6 0,-2-1-5 0,-2 2-3 16,-3 0 11-16,-2 0-6 0,-2 0 3 15,0 2 4-15,-5 1-5 0,0 4 3 0,-3 1 1 0,0 2 1 16,0 4 5-16,0 1-4 0,-2 3 0 0,-6 2-6 16,1 0-9-16,0 3 2 0,-2 2 1 0,1-1 8 0,-2 3-1 0,-1-1-1 0,0 0-5 15,4-1-7-15,-2-1 5 0,2-1-3 16,-1-1 6-16,2-2 1 0,1 0-5 0,-1-2 3 15,1-1-4-15,0-1 2 0,1 0 8 0,0-1-6 16,-1-2 3-16,2 0-9 0,-1-3-5 0,1 0 7 16,0-1-2-16,0-1 12 0,1-2 0 15,2-1-7 1,-3-2-3-16,2-1-12 0,0 0-9 0,1-2-11 0,0 0-12 16,0 0-17-16,0 0-28 0,1 0-35 0,4-3-59 0,0-1-95 15,-1 0-201-15,-2 0-806 16</inkml:trace>
  <inkml:trace contextRef="#ctx0" brushRef="#br0" timeOffset="612427.0334">33670 17174 1538 0,'0'0'207'0,"0"0"2"16,0 0 33-16,0 0 10 0,0 0-42 16,0 0-41-16,0 0-37 0,0 0-33 0,0 0-18 15,0 0-10-15,0 0-12 0,0 0-12 0,0 0-3 16,0 0-6-16,102-31 3 0,-88 30-3 0,-4 1-10 16,5 0-11-16,-4 0-8 0,2 0 2 15,-7 0 1-15,6 4 12 0,-6 2-9 0,6 4-2 16,-12 0-2-16,0 3-7 0,0 1 6 0,0 4 0 15,0 5-5-15,0-9 6 0,0 13-10 16,0-3-9-16,-2 0 10 0,-9 7 2 0,1-4 9 16,0-1 11-16,-2-1-11 0,2 0-14 15,1-7-6-15,-4 4-3 0,5-6 8 0,-2 2 11 0,-3 1-3 16,5-5-2-16,0 1-7 0,4-10-5 16,1 2 2-16,-1-1 7 0,3 1-4 15,-1-1 11-15,2 0-13 0,3-6-12 0,7 0 11 0,3 0-8 16,2-2 14-16,1-3 11 0,1 0-10 15,2-1-9-15,0 0-5 0,1-2-15 0,-14 1 9 16,-6-1 14-16,0 1 5 0,0 1 11 0,0 0-4 16,0 0-12-16,0 0 21 0,0 2 2 0,0-1 0 15,0 3 15-15,0-2-28 0,0 3-10 16,0 0 7-16,0-1-8 0,0 2 6 0,0 0 16 0,0 0-24 16,0 0-26-16,0 0-39 0,0 0-56 15,0 0-44-15,0 0-105 16,0 0-409-16,0 0-840 15</inkml:trace>
  <inkml:trace contextRef="#ctx0" brushRef="#br0" timeOffset="614161.0903">32757 13229 0 0,'0'0'0'15,"0"0"419"-15,0 0-86 0,0 0-9 0,0 0-44 0,0 0-53 0,0 0-38 16,0 0-31-16,0 0-37 0,0 0-17 16,0 0-14-16,0 0-5 0,-49-25 10 0,46 24 3 15,1 1 4-15,-1-2-4 0,1 2-14 0,0 0-8 16,1 0-15-16,1 0-11 0,0 0-9 15,0 0-13-15,0 0-6 0,0 0-9 0,-2 2-7 16,-2 1 3-16,1 3 7 0,-3 0 4 0,0 1 1 16,-2 1-3-16,-1-1-9 0,5 0-4 15,-2-1 1-15,6-2-2 0,0-1 0 0,0 1 2 16,0-2-1-16,3 0 4 0,2 1 1 0,3-2 3 0,-1 0 5 16,5 1-1-16,1-2 3 0,2 0-2 15,4 0-3-15,6-2 0 0,0 0-3 0,5-3 0 31,-1 3 18-31,-4-1-4 0,0 0-2 0,-2 2-3 16,4-3-17-16,-1 2-3 0,8-2 2 16,1 1-2-16,5-1-3 0,0 1 1 0,2-1-2 15,1 1 1-15,-5 1 4 0,3-3-5 0,-3 1 4 0,-5 3-1 0,0-3-2 16,-3 2 3-16,-4-1 1 0,-4 1 2 0,0 0-1 0,-4 1 1 16,-2 0-4-16,-3 1 0 0,-3-2 1 0,-2 2-2 15,-2 0 6-15,-1 0 1 0,-2 0-1 0,0 0 5 16,-3 0-3-16,0 0 1 0,0 0 3 0,0 0-3 15,0 0 1-15,0 0-2 16,-2 0-4-16,1 0 7 16,1 0-3-16,0 0 2 0,0 0-3 0,0 0-4 15,0 0 0-15,0 0-2 0,0 0 0 16,1 0 3-16,-1 0-2 0,0 0 4 0,0 0-4 16,0 0 4-16,0 0-4 0,0 0-1 15,0 0 5-15,0 0-10 0,-1 0 9 0,1 0-6 0,0 0 0 16,0 0 3-16,0 0-3 0,0 0 4 0,0 0 1 0,0 0-5 15,0 0 3-15,0 0-2 16,0 0-1-16,0 0 6 0,0 0-2 0,0 0 2 16,0 0-3-16,0 0 2 0,0 0-4 0,0 0 1 15,0 0 4-15,0 0-6 16,0 0 4-16,0 0-3 0,0 0-3 16,0 0 6-16,0 2-4 0,0 0 3 0,1 1 2 15,-1 1-5-15,0 2 3 0,0 1-3 0,0 2 2 16,0 2 0-16,0 1 1 0,2 0 2 0,-2 2-3 0,0 0 3 15,0 1-2-15,0 2 1 0,0 0 3 16,0 2-1-16,0-1 6 0,1 2 2 0,-1 3-3 16,0 1 5-16,1 0-5 0,-1 2 0 0,2 0 2 0,-2 0-4 0,0 1 0 0,-2 1-2 15,0-1-1 1,0 0 1-16,-1 0 1 0,-1 1 4 0,-1-2-4 0,2-2 3 0,-1 1-4 0,0 2-4 16,-1-5 7-16,2 0-12 15,1-1 10-15,-2-2-1 0,0 0-6 0,1-4 13 0,-1 0-10 16,1-2 1-16,2-1 2 0,-1-2-15 0,1-1 15 0,-2-4-4 15,2 1 1-15,-1-3 11 16,2 0-10-16,0-2 5 0,0-1-1 0,0 1 2 0,0-1-1 0,0 0 1 16,0 0 4-16,0 0-5 15,0 0 5-15,0 0 2 0,0 0-6 0,0 0 11 0,0-1-14 16,0-1 2-16,0-1-1 0,0 0-18 16,0-1 14-16,0 0-11 0,2-1-12 15,-2-1-10-15,0 0-47 0,2-1-57 16,1 0-102-16,-1 2-282 15,-1 2-901-15</inkml:trace>
  <inkml:trace contextRef="#ctx0" brushRef="#br0" timeOffset="615763.2336">29323 14060 0 0,'0'0'0'16,"0"0"0"-16,0 0 355 0,0 0 16 0,0 0-66 15,0 0-48-15,0 0-46 0,0 0-23 16,0 0-17-16,0 0-13 0,0 0-11 0,0 0-18 15,0 0-17-15,-19-14-12 0,19 14-5 0,0 0-10 16,0-1-9-16,0 1-10 0,0-1-13 16,0 1-10-16,0 0-10 0,0 0-10 0,0 0-6 15,0 0-5-15,0 0-4 0,0 0-4 0,0 0 1 0,0 0 1 16,0 0-1-16,0 0-1 0,0 0 0 16,2 0-1-16,3 0 7 0,-1 1 5 0,3 0 2 15,1 0 4-15,3-1-1 0,0 1 1 16,1 1 2-16,3-2 0 0,1 0 4 0,3 1-1 15,2-1 0-15,-1 0-5 0,2 0-5 16,4 0-4-16,-1 0 0 0,2 0 1 0,-3 0-2 16,5 0-1-16,-2 0-1 0,-2 0-4 0,4 0 3 15,-1 0 1-15,0 1 2 0,0 0 5 0,1-1-5 16,1 0 0-16,-1 0-4 0,0 0 0 16,-2-1 4-16,0 0-1 0,3 1-1 0,-1-1-5 15,1-1 2-15,-1 1-2 0,-1 1 1 0,-1-1 1 16,3 1-1-16,0 0 1 0,0 0-1 0,1 0-4 15,0 0 3-15,2 0-2 0,2 0 2 0,-2 1 6 16,-2-1-7-16,5 0-1 0,-1 0-1 0,3 1-1 16,-2-1 4-16,2 2 0 0,2-2-1 0,0 0-1 15,0 1-1-15,2-1 0 0,1 0 3 0,3 0 0 16,-2 0 3 0,2 0 3-16,0 1-3 0,-1-1-3 0,0 0 3 0,-4 0-3 0,0-1 4 15,0 0 6-15,-1-1-8 0,-1 1 2 0,0 1-3 16,-1-1-5-16,0 0 7 0,2 0 1 15,4 0-1-15,-2-1 3 0,1 2-7 0,0-1 0 16,1 1-1-16,1-1 0 0,-3 1 2 0,0 0 0 16,0 0 0-16,-2 0-3 0,-2 0 2 15,-1 0-1-15,-2 0 1 0,-2 0 8 0,1 0-9 16,-5 0 3-16,1 0-2 0,-1 1-4 16,5-1 11-16,-1 0-1 0,0 0 0 0,4 0 3 15,0-2-10-15,4 1-1 0,-1 0-1 0,-1-1-3 16,7 1 4-16,-2 1 0 0,1-1-1 0,0 1-1 15,-2 0 1-15,4 0-3 0,-4 0 3 0,1 0 3 16,0 0-4-16,-1 0 2 0,-8 0-3 0,-2 0 13 16,-8 0 6-16,-4 0 0 0,5 0 0 0,-1 0-11 15,2 0-9-15,0 0 0 0,2-2-1 0,0 2-5 16,1-1 9-16,-5-1 0 0,2 0 1 16,-2 2-1-16,1-2-3 0,-2 0-1 0,-1 0 2 15,2 1 4-15,0-1-2 0,0 0 1 0,0 1-2 16,-3-1-7-16,2 0 8 0,0 0-2 15,0 1 3-15,-1 0 13 0,1-1-14 0,-1 0-1 16,-5 1-1-16,-2-1-7 0,-5 2 10 0,3-1 14 16,-2 1 0-16,2-1 0 15,-3 0-8-15,3-2-16 0,-2 2 0 0,1 1 2 16,0-1 2-16,1 0 4 0,1-1-6 16,-1 1-6-16,0-1 7 0,0 1-3 0,3-2 8 0,-2 2 9 0,2 0-14 15,-5-1 4-15,3 1-1 0,-8-1 5 0,-7 1 4 16,0 0-1-16,0 0 4 0,0 1-8 15,0-1 37-15,0 1 0 0,0 0 0 16,0-1 2-16,0-1-33 0,0 1 2 0,0 1-5 0,0 0-5 16,0 0 2-16,0 0 0 0,0 0 2 15,0 0 7-15,0 0-9 0,0 0 1 0,0 0-6 16,0 0-17-16,0 0 9 0,0 0-20 16,0 0-25-16,0 0-33 0,0 0-65 15,0 0-82-15,0-1-194 0,0 1-736 16,0 0-530-16</inkml:trace>
  <inkml:trace contextRef="#ctx0" brushRef="#br0" timeOffset="616217.0215">33358 13221 1000 0,'0'0'369'0,"0"0"-55"0,0 0 3 0,0 0-42 16,0 0-35-16,0 0-34 0,0 0-40 0,0 0-32 15,0 0-16-15,0 0-20 0,0 0-20 16,0 0-20-16,0 0-29 0,0 0-15 0,27-60-9 15,-28 60 1-15,-3 3 9 0,0 4 9 0,-2 2 6 16,-3 4 0-16,-2 3 1 0,-3 3 0 0,-1 4 0 16,-2 1-1-16,-4 4-7 0,-4 3-4 0,1 4-4 15,-5 1-8-15,-1 2 9 0,1 1-2 16,-3 2 3-16,0 1 3 0,-8 8-9 16,-5 5 0-16,-2 0-3 15,1 0-18-15,12-13-1 0,10-12 0 0,1-6-4 0,5-4 13 0,1-2 2 16,1-2-1-16,3 1 3 0,2-5 5 15,2 0-5-15,5-4 1 0,-3-1-3 0,3-3-3 16,-2-1 1-16,3 1-8 0,1-3-9 0,0-1-11 16,-1 0-20-16,1 0-29 0,-1-7-47 0,-2-4-51 15,2-4-103-15,-3 2-294 16,4 4-690-16</inkml:trace>
  <inkml:trace contextRef="#ctx0" brushRef="#br0">32713 13271 1228 0,'0'0'460'0,"0"0"-22"0,0 0-83 16,0 0-85-16</inkml:trace>
  <inkml:trace contextRef="#ctx0" brushRef="#br0" timeOffset="616801.5078">31864 13350 1182 0,'0'0'1000'0,"0"0"-755"16,0 0-30-16,0 0-69 0,0 0-30 15,0 0-19-15,0 0-4 0,0 0-1 0,0 0-12 16,0 0-10-16,0 0-12 0,0 0-14 0,-111 115-7 15,90-89-5-15,1 3-5 0,0 1-4 0,-1-3-3 16,-1 4-5-16,0-3-1 0,-4 2-2 16,4 0-1-16,0-2-3 0,-1-1-3 0,-1-1-3 15,2-3 2-15,2-1 0 0,1-1 3 0,4-3 2 16,-2-2-7-16,5-2 0 16,-1-3-2-16,3-3-3 0,1 0-3 15,1-4-7-15,1-2-15 0,5-2-16 0,0 0-17 16,1 0-22-16,1-1-40 15,0-4-87-15,0-4-227 0,0 1-728 0,0 3-334 16</inkml:trace>
  <inkml:trace contextRef="#ctx0" brushRef="#br0" timeOffset="617237.7686">31143 13375 1220 0,'0'0'605'15,"0"0"-253"-15,0 0-32 0,0 0-91 0,0 0-70 16,0 0-39-16,0 0-43 0,0 0-28 16,0 0-20-16,0 0-10 0,0 0 3 0,0 0 4 0,0 0 11 15,0 0 1-15,-80 99 0 0,58-68 0 16,-3 1-7-16,-1-1-2 0,-4 2-5 0,4-2-4 16,0 0-4-16,-3 0-3 0,4-2-2 0,-1-4-3 15,3 3-2-15,2-4-2 0,1-2-1 0,0-1 2 16,3-3-1-16,3-3 1 0,2-2-4 15,2-4-2-15,0 0 5 0,4-1-8 0,2-2 2 16,0-3-7-16,3-1-21 0,1 1-9 0,-1-3-20 16,0 0-19-16,1-2-27 0,-1-3-99 0,-1-2-194 15,-2 0-652-15,4 1-533 0</inkml:trace>
  <inkml:trace contextRef="#ctx0" brushRef="#br0" timeOffset="617594.241">30300 13343 0 0,'0'0'170'0,"0"0"280"16,0 0 16-16,0 0-77 0,0 0-55 0,0 0-31 15,0 0-54-15,0 0-61 0,0 0-70 0,0 0-48 16,0 0-25-16,0 0-1 0,0 0 13 0,0 0 8 15,-54 25 2-15,38-9-4 0,2 0-6 16,-4 4-6-16,-2 1-9 0,0 0-2 0,0 1-5 16,-1 1-8-16,-3 0-1 0,-1 0-6 0,3-2-4 15,0-2-1-15,0-2-6 0,3 0-1 16,0-2-4-16,-1 0-1 0,7-1 2 0,-5-2 1 16,5 0 1-16,-3-2-1 0,5-1 0 0,1-2-5 15,1-2-1-15,4-1-6 0,-1 0-10 16,3-2-6-16,1-2-11 0,-3 0-17 0,4 0-14 15,-2 0-29-15,-4 0-33 0,5-4-49 0,-4-2-99 16,4-1-170-16,-1 2-380 0,0 1-511 0</inkml:trace>
  <inkml:trace contextRef="#ctx0" brushRef="#br0" timeOffset="617984.0354">29730 13371 0 0,'0'0'0'15,"0"0"118"-15,0 0 232 0,0 0-26 0,0 0-55 16,0 0-1-16,0 0-9 0,0 0-24 16,0 0-48-16,0 0-41 0,0 0-41 0,0 0-35 0,0 0-20 15,-41-33-7-15,36 38 2 0,-1 0 5 0,-3 5 8 16,-1-2 4-16,0 3 0 0,-4 3 3 15,-2 1-7-15,-1 2-6 0,-2 2-5 0,0 3-13 16,-6 1 0-16,3 2-6 0,-1 2-5 0,-2-1 2 16,2 0-7-16,-1 1-1 0,2-2 2 0,-1 0-5 15,2-3 3-15,2-1-2 0,0 1 2 16,2-2 1-16,-1-1 0 0,0 0 0 0,5-1-6 16,-4-2 1-16,6-2-5 0,1-3 0 0,2 0-1 0,3-3-6 15,1-2 5-15,0-2-2 0,3-1-2 16,0-1 7-16,1 0-5 0,0-2 5 15,0 0 3-15,0 0-1 0,0 0 0 0,0 0-2 0,0 0 0 16,0 0 1-16,0 0 0 0,0 0 0 16,0 0-3-16,0-2-3 0,0 1-8 0,0 1-14 15,0-1-20-15,0-1-37 0,1 0-42 0,3-1-64 16,3-2-131-16,0 1-292 0,-2 1-758 0</inkml:trace>
  <inkml:trace contextRef="#ctx0" brushRef="#br0" timeOffset="625064.4281">31565 11914 1275 0,'0'0'351'0,"0"0"-27"0,0 0-43 15,0 0-45-15,0 0-55 0,0 0-31 0,0 0-26 0,0 0-18 16,0 0-15-16,0 0-17 0,0 0-13 16,0 0-13-16,-4-80-17 0,5 80-8 15,2 0-11-15,-1 0-5 0,1 0-1 0,4 3-5 0,2 1 2 16,1 3 0-16,2 2 3 0,4 1 1 0,1 2 2 16,2 2 0-16,1 0-2 0,0 2 1 15,1 3-1-15,-1-2-1 0,-1 3 2 16,0-1-2-16,-5 2-1 15,2 1 1-15,-3-1-3 0,0-1 3 0,-1 3-2 0,-2 0 1 16,1-2-1-16,-4 1-2 0,1 0 1 0,-5-1 0 16,3 1 2-16,-5-1 3 0,0 2 1 0,0-1 0 15,-1 3-2-15,-4-1 0 0,-3 0 1 0,-2-2-2 0,0-2 3 16,-3 1-2-16,2-4-1 0,0-1-1 16,-1-1-2-16,1-1 1 15,-1 0 1-15,-1-1 0 0,-3-2 3 0,2-1 4 16,-1 0-4-1,-2-2 0-15,-2-1-2 0,1-2 1 16,0 0 1-16,-2-1 0 0,4 0 0 0,-4-2-4 0,0 1 3 0,1-2 0 0,-2-1 1 16,0 0-1-16,0 0-1 0,-1 0-1 0,-1 0-2 15,0 0-4-15,-3-1 4 0,2-1 0 0,0 0 2 16,2-1 5-16,-1 0-8 0,2 0 0 0,2-1-3 16,-1 2 2-16,2-2 0 0,3 2 1 0,1-1-1 15,-1 1-1-15,4 1 0 0,4-3-1 16,1 2 4-16,0 0 3 0,1-1-4 0,3 2 0 0,1-1-5 15,0-1-8-15,0 1-3 0,1-3-22 0,5 1-28 16,2-1-40-16,2 1-57 0,2-3-90 16,1 0-225-16,-1 3-729 0,-2-1-235 0</inkml:trace>
  <inkml:trace contextRef="#ctx0" brushRef="#br0" timeOffset="625847.9519">31334 11896 181 0,'0'0'459'16,"0"0"-75"-16,0 0-50 0,0 0-33 0,0 0-50 16,0 0-36-16,0 0-33 0,0 0-22 15,0 0-27-15,0 0-24 0,0 0-17 0,0 0-14 16,0 0-10-16,-110-48-8 0,107 48-6 0,-1 0-9 16,2 0-10-16,2 0-6 0,0 0-3 0,0 0 2 15,0 0 8-15,0 0 3 0,0 0 5 0,0 0-1 16,0 0-5-16,0 0-1 0,1 0-5 0,0 0-5 15,-1 0-1-15,4 0-8 0,-2 0-3 16,1 0 1-16,4 0-2 0,1 0 2 0,3 0-2 16,2 0-3-16,3 0-4 0,0-1-1 0,4 0-2 15,3-1 1-15,3 2 4 0,4 0-3 16,1 0 1-16,6-1-3 0,-2 1-5 0,4 0 6 16,-1 0 1-16,3 0 1 0,-1 1 4 0,-2 1-6 15,2-1-1-15,-2 3 0 0,1-2-2 16,0 2 3-16,-4-2 2 0,5 1 0 15,-5 0-2-15,-2-2-1 0,-1 0 0 16,-2-1 1-16,-2 1 7 0,-3-1-3 0,-1 1-1 0,-2-1-3 0,-4 0-6 16,-2 0 6-16,-2 0 0 15,-4 0 3-15,-2-1 6 0,-1 0-8 16,-3 0 1-16,1 0 1 0,-3 0-6 0,0-1 5 0,0 1 1 16,-1 1-5-16,-1-1 1 0,2 1-2 0,-2-1-4 15,0 1 3-15,1-1 4 0,0 0-3 0,0 1 2 16,-1-2-4-16,1 2-6 15,-1 0 7-15,0 0-2 16,0 0 5-16,1-1 8 16,-1 1-10-16,2 0 0 0,-2 0-1 0,0 0-4 0,0 0 5 15,0 0 0-15,0 0 1 0,0 0 0 0,0 0-2 0,0 0-1 0,0 0-1 16,0 0 5-16,0 0-5 0,0 0 3 0,0 0-2 16,0 0-9-16,-2 0 9 0,2 0-1 0,-1 0 1 15,1 0 10-15,0 0-10 16,0 0-1-16,0 0-2 0,0 0-10 0,0 0 13 0,0 0-3 0,0 0 0 0,0 0 2 15,0 0-10-15,-1 0-3 16,-1 0-3-16,1 0-6 0,-2 0-10 16,1 3-12-16,1 1-27 0,-2 1-38 0,-2 1-73 15,1 0-158-15,1-1-685 0,-1-1-724 16</inkml:trace>
  <inkml:trace contextRef="#ctx0" brushRef="#br1" timeOffset="644592.2758">1470 14542 0 0,'0'0'0'0,"0"0"0"0,0 0 165 0,0 0 124 0,0 0-3 0,0 0-24 0,0 0-7 16,0 0 0-16,0 0-17 0,0 0-27 0,0 0-30 16,0 0-28-16,-36 11-21 0,33-11-19 0,3 2-14 15,0-2-16-15,0 0-10 0,0 1-11 16,0-1-10-16,0 0-3 0,0 0-9 0,0 0-3 16,0 0-3-16,0 1-7 0,0-1-2 0,0 0-7 15,0 1-5-15,0-1-2 0,0 0-4 0,0 1 3 16,0-1 3-16,0 2 5 0,3-1 6 15,-2 1 1-15,1-1 1 0,0 2-3 0,4-1 0 16,-2 0-4-16,3-1-13 0,1 1-1 0,-2-1-2 16,3-1 3-16,2 0 11 0,6 0-4 0,-2 0 4 15,3 0-4 1,2 0 1-16,-2-3 0 0,0 1-8 0,0 1 0 16,-1 0-1-16,3 1 0 0,-2-1 0 0,0-1 1 15,-4 1-2-15,4 0-1 0,-1 0 2 16,0 0-1-16,3 1 2 0,0-1 4 15,0-1-8-15,-2 2 3 0,3-1-3 0,-2 0-5 0,1 1 6 16,-4 0 1-16,3 0-1 0,-2 0 2 16,-3 0-4-16,2 0-1 0,-4 0 0 0,1 0 0 0,-1 0 2 0,-1 0 0 15,-1 0 0-15,-1 0-2 0,0 0 1 0,0 0-1 16,2 0 4-16,2 0 2 0,-1 1-6 0,0-1 3 16,0 0-3-16,0 0-1 0,5 0 4 0,-4 0-3 15,4 0 2-15,-1 0 4 0,1 0-6 0,1 0 3 16,0 0-2-16,-1 0-2 0,1 1 5 0,2 1-2 15,-1-2 0-15,1 1-2 0,-1-1 0 0,-3 1-1 16,1-1 2-16,-3 1 3 0,3 0-4 16,-3-1 2-16,3 1-3 0,-4 1-4 0,3-1 7 15,-2 0-3-15,2 0 4 0,-3 0 0 16,3 0-3-16,-3 1 2 0,6-1-3 16,-5 0 2-16,4 0-1 15,-2 0 2-15,0 1 1 0,5-2-2 0,3 1 2 0,-2-1-2 0,1 0 0 16,-2 1 3-16,4-1-1 0,-3 1 1 0,1 1-4 0,-2-2-1 15,3 0 1-15,1 0-1 0,-3 1 3 0,2 0 0 16,1-1-2-16,-3 1 2 0,5-1-3 16,-5 1 0-16,0 0 5 0,4-1-2 0,-5 2 2 15,1-1-3-15,0-1 0 0,-1 1-2 0,-1 0 0 16,3 3 4-16,-3-3-4 0,2 0 4 0,-3-1-1 16,2 2-3-16,2-2 2 0,-5 0-1 0,3 3 1 15,-2-2 1-15,4 0-3 0,-2 0 3 16,2 0-4-16,-2-1 1 0,2 0 4 15,-2 2-1-15,3-2 0 0,-6 0-1 0,5 0-2 16,-2 1 0-16,0-1 2 0,0 1 1 0,2 0 0 16,-3-1 1-16,2 2-2 0,2-2-2 0,-3 1 4 15,3 1-4-15,-1-2 3 0,1 2 1 0,-3-1-5 16,3 0 2-16,1 0 0 0,-2 2-3 16,1-2 4-16,-2 1 0 0,3-1 0 0,-2 0 2 15,-2 1-1-15,0-1-3 0,1 0 1 0,1 1 1 16,-3-1-2-16,3 1 3 0,0-1 0 15,-1 0-2-15,-1-1 2 0,4 2-3 0,-2-1 2 16,-2 2 2-16,3-2-3 0,-2-1 2 16,3 2-2-16,-4-2-2 0,4 1 4 0,-1-1-1 15,-2 0 2-15,0 0 1 0,3 0-3 0,-1 0 2 0,0 0-2 16,0 0 5-16,-2 0-2 0,1 0 1 0,0 0 2 16,0 0-7-16,-1 0 3 0,-1 0-2 15,0 0-1-15,1 0 4 0,-2 0-4 0,1 0 4 16,-2 1-4-16,2-1-2 0,-1 0 4 0,0 0-3 15,0 0 4-15,1 0 1 0,-2 0-5 0,2 0 3 16,-1 0-3-16,0 1 1 0,0-1 3 0,-1 0-1 16,1 0 2-16,-3 0-2 0,2 0 1 15,-2 0-3-15,2 0 0 0,-2 0 5 16,0 0-5-16,1-1 4 0,-1 0-2 0,1 1 0 16,-1-1 3-16,1 1-3 0,1 0 2 15,-2 0-1-15,0-2-4 0,1 2 3 0,-5 0 0 0,5 0 0 16,-6 0 1-16,3 0 1 0,-1 0 0 15,-3 0-1-15,3 0 1 0,-1 0-3 0,0 0 0 16,-1-1 1-16,1 1-2 0,-2-1 4 0,2-1-2 16,-1 1-2-16,-1-1 5 0,4 2-4 0,-3 0 2 15,-1-1 2-15,1 1-6 0,-2-1 4 0,-1-1-4 16,2 1 1-16,-1 0 1 16,0 1 1-16,1-2 1 0,-1 2-3 0,-1-1 1 15,1-1-1-15,1 2-1 0,-2-1 4 0,2 1-5 0,-2-1 4 16,2 0 0-16,0 0-4 15,-1-2 5-15,0 2-3 0,3 0 0 0,-3 0 4 0,0 0-5 16,1-2 4-16,2 2-3 0,0-2-1 0,-2 3 4 16,-1-2-3-16,4-1 2 0,-4 2 0 15,0-1-2-15,0 1 0 0,-1-2-2 0,0 3 3 0,1 0-2 16,-4-2 5-16,-1 1-3 0,2 0-1 0,-3-1 3 16,2 1-4-16,-1 0 3 15,1 1 2-15,-5 0-4 0,2-1 3 0,-1 1 0 0,1 0 0 16,-2-1 6-16,0 1-3 0,-1 0 3 15,0 0 0-15,0-1 0 0,0 1-2 0,0 0-2 0,1 0 3 16,-1 0-5-16,0 0 6 0,0 0-1 16,0 0-4-16,0 0 8 0,0 0-10 0,0 0 2 0,0 0 3 15,0 0-12-15,0 0 9 0,0-2-2 16,0 2-2-16,0 0 7 0,0 0-7 0,0 0 2 16,0 0 0-16,0 0-3 0,0 0 1 0,0 0-1 15,0 0 1-15,0 0-1 16,0 0 3-16,0 0 1 0,0 0-5 0,0 0 9 15,0 0-8-15,0 0 1 0,0 0 3 0,0 0-10 0,0 0 8 16,0 0-1-16,0 0-2 0,0 0 4 0,0 0-5 16,0 0-7-16,-1 0-18 0,0 0-38 0,-5 0-64 15,-1 2-184-15,-1-1-957 0,1 0-575 0</inkml:trace>
  <inkml:trace contextRef="#ctx0" brushRef="#br1" timeOffset="650796.3723">6182 14207 0 0,'0'0'0'0,"0"0"0"16,0 0 0-16,0 0 0 0,0 0 0 0,0 0 0 15,0 0 119-15,0 0 134 0,0 0 7 16,0 0-5-16,0 0-26 0,0 0-24 0,1 6-10 0,-1-6-7 15,0 0-14-15,1 1-11 0,-1-1-10 16,0 0-13-16,0 1-18 0,0-1-14 0,0 0-17 16,0 0-14-16,0 0-9 0,0 0-9 15,1 0-5-15,-1 0-5 0,0 1-6 0,0-1 0 0,1 0 1 16,-1 0 4-16,1 0 4 0,-1 0 1 16,2 0 0-16,-2-1-3 0,2-1-7 0,-2-2-11 15,1 0-11-15,0-1-3 0,0 0-2 0,-1-3 6 16,1 0 2-16,0-1 0 0,2 0 3 0,-1-1-2 15,-1 0 3-15,0-1-2 0,0 1-4 16,0-2-3-16,1-1-2 0,0-4 1 16,-1 2 0-16,1-3 0 0,-1 2 0 0,0-1-7 15,0-2-1-15,0-2 0 0,0 2-2 0,1-1 2 16,-2 0-4-16,1-1 0 0,1-2 1 0,-2 1-1 16,1 0 7-16,-1 0-4 0,0 3-2 0,1-2 1 15,-1 1-10-15,0 1 6 0,0-1 0 16,0 1 1-16,0 2 6 15,-1-4-1-15,0 3-1 0,-2 0-2 0,1 0-1 16,1 0-1-16,0-1 1 0,0-1 0 16,0 0-3-16,0 1 3 0,-4-1-4 0,2 1-2 0,3 0 6 0,-2 0-5 0,1 2 3 15,-2 1 0-15,0 0-3 0,2-1 0 16,-1-3-1-16,1 2 0 0,-3 2 2 16,3-4-1-16,1 4 3 0,0-2-3 0,0 1 0 15,0-1-1-15,0 0 0 0,-1 2 3 16,1 0-8-16,0 0 6 15,0-1 1-15,0-1-4 0,0 1 12 16,0 1-8-16,-1-2-1 0,1 2 2 0,0-2-7 0,-1 0 4 16,1-2-1-16,0 2 0 0,0-1 3 0,0 1 0 0,0 0 0 0,0-1 0 15,0 1 0-15,0 0-2 0,0 1-1 0,-1 0 2 16,1-1-7-16,0-1 6 16,0-3 1-16,0 2-1 0,0-1 9 0,1 0-9 0,-1-1 2 15,1 1-1-15,-1-1-10 0,0-2 9 0,0 1-1 16,0 0 0-16,0 0 8 0,1-1-5 15,0 2 0-15,0-1 0 0,1 3-2 0,0-1 0 0,0-1 0 16,-1 2 0-16,-1-1-2 0,2 2 4 0,1 0-1 16,1-1-2-16,-3-1 6 15,2 3-4-15,2-1-2 0,-3 1 4 0,-2 1-9 16,2-1 6-16,-1 2-1 0,1-1 0 0,-1 0 4 0,1 0-2 16,-2 2 1-16,0-2 0 0,-2 2-2 15,2-1 0-15,0 1-1 0,0-4-1 0,-1 1 0 16,-3 1 3-16,3-1 2 0,-3 0-3 15,-1 2 8-15,3-2-8 0,0-1 0 0,-3 2 1 0,3 0-8 16,-1-3 6-16,-3 1 1 0,4 1-2 16,-2-3 7-16,-1 2-3 0,3 0 0 0,-2-1 0 0,-1 2-4 15,3 0 1-15,-1 0-1 0,0-1 0 16,1 4 3-16,1-1 2 0,-2-1-1 16,-1 1-2-1,1-1 2-15,1 1-4 0,-1-1 2 0,-1 2 0 0,3-1-1 16,-1 0 1-16,-4 1 0 0,5-1-1 0,-1 2 2 0,-1-2 1 15,0 1-1-15,0 1 3 0,3 0-4 0,-2 0 0 0,-1 3-2 0,0-2 2 16,2 2 0-16,1-2-1 0,-1 0 3 16,1 1-2-16,0-4-1 0,-1 3 1 15,1-1-2-15,0 1 2 0,0-1 0 0,0 2 0 16,-1-4 1-16,1 3-3 16,0 0 5-16,0-2-2 0,0 2 0 0,0-1 1 15,0 2-4-15,0-2 0 0,0 0 0 0,1 2-1 0,-1 0 5 16,0-1-1-16,1-1 3 15,-1-2-2-15,0 3-2 0,-1 1 0 0,2-3-2 0,-1 1 2 0,0 2-2 16,0-3 3-16,1 1 0 16,1 0-1-16,0 1-2 0,1 1-1 0,-2-3 1 0,0 2-4 15,1 1 6-15,0-2-1 0,1 3-1 16,-1-2 5-16,0 2-2 0,-2 1 2 0,2-1 0 0,-1 1-1 0,-1 0-2 16,2 1-1-16,-2-1-1 15,0 1 0-15,0 3 3 0,0-1 0 0,0 0 4 0,-2 0-6 16,2 0 2-16,0 1-1 0,0 1-2 15,-1-1 5-15,0 1-4 0,0-1 1 0,0 1-2 16,-2-1 0-16,2-1 2 0,-2 2 1 0,0-1 2 16,1 1-1-16,-1-2-2 0,0 2-2 0,1 0-3 15,1 1 6-15,-2 1-2 0,2-2 2 0,-1 3 3 16,1-2-6-16,0 2 3 0,1 1 0 16,-1 0-3-16,1-1 4 0,0 2-2 0,0 0-2 15,0 0 2-15,0 0-4 0,0 0 3 0,0 0 2 16,0-1 0-16,0 1 2 0,0 0-5 15,0 0-3-15,0 0 1 0,0 0 0 0,0 0 2 16,0 0 3-16,0 0-1 0,0 0-2 0,0 0-1 16,0 0 0-16,0 0-1 0,0 0 2 15,-1 0-3-15,1 0 1 0,0 0 0 16,0 0-5-16,0 1 4 16,0 2 0-16,0-1-7 0,0 4-10 0,0 0-19 0,2 4-27 15,7 1-26-15,0 3-41 0,3 1-62 16,8 0-200-16,-5-4-764 0,-4-2-579 0</inkml:trace>
  <inkml:trace contextRef="#ctx0" brushRef="#br1" timeOffset="653716.8156">6276 10729 0 0,'0'0'0'0,"0"0"0"0,0 0 0 15,0 0 0-15,0 0 42 0,0 0 240 0,0 0-21 16,0 0-18-16,0 0-12 0,0 0-17 16,0 0-17-16,0 0-17 0,-43-54-19 0,39 53-22 0,-1 0-19 15,1 1-16-15,0-2-16 0,0 2-8 16,-3 0-4-16,4 0-4 0,-3 0 1 0,4 0-4 16,-3 0 6-16,1 0 1 0,3 0-15 0,-1 0-8 15,1 0-19-15,-3 0-15 0,1 0 1 16,2 3-5-16,0-2 3 0,-2 0-2 0,2 2-2 15,-1-1-2-15,1 1-2 0,1-1 2 0,0-1 1 0,0 2 5 16,0-1 7-16,0 0-1 0,3 1 4 16,1 0-2-16,-2-1 2 0,6 1 1 0,-1 0-3 15,0 0 3-15,4-1-4 0,4 3 0 16,-2-2-1-16,6-1-3 0,-2 0-2 0,4 1-6 31,0-1 0-31,2-1-5 0,0-1-1 0,5 0 2 16,2 0-3-16,1 0 1 0,0 0 1 0,0 1-5 0,0-1 6 15,0 0-5-15,-1 0-3 0,1 0 5 16,-1-1-6-16,3 0 2 0,1-1 1 0,-3 0-2 0,2 0 9 16,0 2-4-16,2-1 1 0,1 0-1 0,2 0-7 0,3-1 3 0,-2 2-2 0,1-1 2 15,0 1-1-15,1 1 3 16,-1-1 0-16,1 0-1 0,0 0 2 0,-2 0-3 16,-3 0 0-16,2 0 2 0,1 2-3 15,-4-2 3-15,2 1-1 0,-4 0-3 16,3 0 10-16,-4 0-5 0,0 0 3 0,-1 2-1 0,2-1-5 15,1 0-2-15,-2 0 0 0,-1-1 4 16,1 0-1-16,-2-1 1 0,2 1 1 0,0 0-2 0,5-1 0 0,-3 3 0 16,2-3-2-16,-3 0 3 15,3 0-4-15,-3 0 1 0,0 0 2 0,1 0-3 0,3 0 5 16,0 1-3-16,-3-1 2 0,2 0-2 16,-2 0-3-16,-2 0 1 0,5-1 1 0,-3 0-2 0,-3-1 5 15,1 1-2-15,-2 2 1 16,0-1-2-16,0 0 0 0,0 0-2 0,0 0 1 0,1 0 3 15,-2 0-4-15,1 0 2 0,-3 0 0 16,-1 0-2-16,3 2 4 0,0-2-1 0,-2-2-1 16,3 2 3-16,-1-1-6 0,1 1 1 15,1-1 1-15,-3 1-1 0,2 0 2 0,-3-1 0 0,-1 2 0 16,2-1 0-16,1-1-1 0,-1 1 0 16,-2-1 0-16,3-1 0 0,-2 1 3 0,-1 0-2 0,2 1 0 15,1-1-3-15,-3 0 2 0,4 2-1 16,-2-2 2-16,2 1 3 0,-2-1-4 0,-1 1 1 15,0 0-2-15,-1-2-1 0,0 2 3 0,0 0 0 16,-2 0 1-16,2 0 0 0,-2 0-4 16,-3 2 1-16,-1-2-2 0,1 0 5 0,-1 0-2 15,-4 0 2-15,2 0 0 0,-2 0-5 0,2 0 2 16,-2 0 3-16,1 1-2 0,0-1 2 0,-3 0-2 16,1 1-1-16,0-1 0 0,0 0-1 0,0 0 4 15,1 0-2-15,0 1 4 16,1 0-4-16,1-1-1 0,1 1 0 0,0-1-2 0,1 0 3 15,2 0 1 1,0 0 1-16,0 0 0 0,1 0-2 0,0 0 0 0,0 0 0 16,1 0-2-16,-3 0 4 0,3 2-2 0,-2-2 0 15,0 0 0-15,0 0-4 0,-2 0 5 0,1 0 0 0,1 0 3 0,-3 0-3 16,1 0-2-16,1 0 1 0,-2 0-2 16,1 0 1-16,0 0 1 15,-1 0-1-15,1 1 3 0,-2-1 0 0,4 0-4 16,-3 0 2-16,-1 0-4 0,3 0 5 15,-3 0 0-15,2 0 0 0,1 0 0 0,-1 1-3 0,0-1 2 16,1 1 0-16,-1 0 0 0,0-1 2 0,4 3-2 0,-1-1 0 16,-1-2-2-16,2 2 1 0,-1-2 0 0,1 0 3 15,-2 1 1-15,3 1-3 16,0 0-2-16,-3-1 1 0,1 0-1 0,1 0 3 16,-1 1 2-16,0-2-3 0,-1 1 0 0,-2 0-2 15,1 1 0-15,2-1 2 0,-4 0 1 0,-1 1 3 0,1-1-2 16,1 2-3-16,1-2-1 0,-2 0-1 15,2-1 4-15,-2 3-1 0,0-2 2 0,1 1-2 16,0-2-2-16,-4 2 2 0,4-1-2 16,-2 0 2-16,-1-1 4 0,-2 1-4 15,4 1 2-15,1-2-5 16,-3 1-2-16,3 0 5 0,0 1 0 0,0 0 3 0,2 0 0 0,-2-1-3 16,0 0 0-16,0-1-2 0,0 1 1 0,0-1 2 0,-2 2 0 15,3 0-1-15,-3-1-3 0,1 0 2 0,1 0-2 16,0 1 5-16,1-1 2 15,-1 0-2-15,0 1-2 0,1-1-2 0,-1 1 1 0,0-1 0 16,-3 0 1-16,1-1 1 16,0 2 0-16,1-2-1 0,1 0 0 15,-1 0-2-15,3 0-1 0,-1 0 5 0,0 1 0 16,-1-1 1-16,1 1-3 0,0 0-2 0,-2-1-1 0,2 0 2 16,-2 0 3-16,2 0-2 0,-1 0 2 0,1 0-2 0,0 0-4 15,2 0 3-15,-1 0-1 0,-2 0 5 0,3 0 3 16,-2 0-6-16,0 1 0 0,0-1-3 15,1 0 0-15,2 0 4 0,-2 0 1 16,-1 0-2-16,1 0 0 0,0 0-1 0,2 0-2 0,0 0 1 16,-1 0 5-16,-1 0-4 0,3 0 4 15,-3 1-3-15,-1-1-7 0,1 0 6 16,2 0-2-16,0 0 5 0,-3 0 4 0,1 0-6 16,-1 0 1-16,0 0-3 0,1 0-2 15,-2 0 4-15,1 0 1 16,-1 0 2-16,3 0-3 0,-2 2-2 0,-1-2 1 15,2 0-2-15,0 0 6 0,-1 0-2 16,-1 0 1-16,3 0-3 0,-2 0-4 0,-1 0 5 0,1 0-3 0,2 0 3 0,-5 0 6 16,4 0-6-16,-1 0 1 0,0 1-2 0,0-1-7 15,0 0 9-15,-1 0-3 0,1 0 4 0,-1 0 2 16,0 0-5-16,1 0 3 0,1 0-4 16,1 0 3-16,2 0 0 15,-3 0-1-15,3 0 0 0,0 1-2 0,-1-1 1 0,1 0-1 0,-2 0 2 16,5 0 7-16,-4 0-6 0,4-1 1 0,0-2-4 15,0 2-7-15,0 0 10 0,2 0-4 16,-1 0 7-16,1 0 0 0,-1-1-4 0,1 2 1 16,-1-1-5-16,-2 1-1 0,2-1 6 0,0-1 0 15,-1 1 1-15,-2 0-3 0,0 0 0 16,2 1 1-16,-4-2 1 0,1 0 7 0,1 0-6 0,-4 1-5 16,4 0 1-16,-4 0-4 0,0-1 4 15,-2 2 2-15,1-1 3 0,-1 0 7 0,1 0-11 0,-1 1 1 16,1-1-4-16,-1 2-6 15,3-2 10-15,-1 1 2 0,-1 0 0 0,-1-1 1 16,-3 1-4-16,2 0 1 0,0 0-2 0,-3 0 4 0,-2 0 0 16,2-2-1-16,0 2-3 0,2 0-5 0,-4 0 7 15,4-1 1-15,-2 1 2 16,0-1 4-16,2 1-6 0,1-1-1 16,-2-2-2-16,0 2-3 0,2 0 6 0,-1 0-1 15,-3-1 6-15,3 0 1 0,2-1-6 16,-1 0 2-16,2-1-3 0,1 1 2 15,3 0-1-15,-3 0-3 0,1 1 1 0,4-1-3 0,-4 2 4 0,-1-2 0 0,4 0 1 16,-2-1 0-16,3 1 1 16,-3 0-2-16,4 1-2 0,-4 0-3 0,3-2 5 0,-3 2 0 0,2 0 3 15,-3-1 1-15,-2 2-5 0,-1-1-2 16,0 0 1-16,-2 1 5 0,0 0 0 0,-4 0-2 16,-1-1 0-16,1 2-2 0,-3-1-1 15,-1 1 3-15,-1-2 1 16,-3 1 5-16,3 0-6 0,1 0-2 0,-3 1-2 15,-3-1-4-15,4 1 8 0,-5 0 2 0,3-1-3 0,-4 0 6 0,0 1-6 16,2 0-3-16,-2-2 3 0,0 2-4 16,-1 0 5-16,4-1 2 0,-2-1 1 0,-1 1-7 0,0 0 4 15,2 0 2-15,-1 0-4 0,0-2 11 16,3 2-8-16,-3-1-2 0,4 1-2 0,-3-1-4 16,2 0 5-16,-3 1 3 0,4-1 1 15,-4 1 3-15,3 0-7 0,-2 0-1 0,2-1-1 0,-3 1-4 16,-1-1 10-16,2-1-2 0,-1 2 2 15,-2-1 1-15,0 1-4 0,1 0 2 16,1-1-1-16,-1 1 3 0,0 1-2 0,-1-1-2 0,-1 1 0 16,1-1-5-16,-1 0 5 15,0 1 2-15,0-1 2 0,0 1 3 0,0 0-7 0,0 0 1 0,0 0-1 16,0 0-1-16,0 0 4 0,0 0-1 16,0 0 2-16,0 0 2 0,0 0-4 0,0 0 1 15,0 0-1-15,0 0 1 0,0 0 0 0,0 0-4 16,0 0 0-16,0 0-3 0,0 0 0 15,-1 0 4-15,0 0-4 0,-2 0 1 16,-2 0-3-16,1 0-4 0,-4 1-12 0,-2 2-33 16,-2 3-63-16,-3 0-177 0,4-1-855 15,5-3-615-15</inkml:trace>
  <inkml:trace contextRef="#ctx0" brushRef="#br1" timeOffset="656621.3989">15575 10876 0 0,'0'0'0'0,"0"0"0"16,0 0 0-16,0 0 0 0,0 0 0 15,0 0 0-15,0 0 0 0,0 0 0 0,0 0 0 16,0 0 0-16,0 0 0 0,0 0 0 16,-22-43 0-16,21 40 0 0,-1 1 375 15,-2-2 44-15,3 2-45 0,0-1-59 0,-1 2-37 0,0-1-36 16,-3 1-33-16,3 0-22 0,2-1-28 15,-2 2-22-15,0 0-14 0,-2-1-16 16,2 1-11-16,0-1-13 0,0 1-12 0,-3 0-8 0,4 0-12 16,0 0-10-16,-1 0-7 0,1 0-6 0,1 0-6 15,-4 0-2-15,4 0-5 0,-1 1-5 0,1 0 1 16,-1 1-4-16,1 1 1 16,-1 2 1-16,1-1-3 0,0 1 1 0,0 0 0 0,0 1-3 15,0-1 7-15,0 2-2 0,0 3 1 16,0-3 3-16,0 2-6 0,0 1 3 0,1 0-1 15,-1 2 2-15,0 0 2 0,0-1 3 16,0 0 3-16,0 1-1 0,0 2-1 0,-1-1-5 16,1 1-3-16,0 1 2 0,0 0-3 15,-1 2 2-15,1-3-1 0,0 2-4 16,0 1 6-16,0 0-6 0,1-1-1 16,-1 0 1-16,0 0-7 0,0 2 5 0,0 0 0 0,0 0-2 15,0 1 8-15,0 1-4 0,0 1 1 16,0 1-2-16,0-1-3 15,-1-1 1-15,2-1-2 0,-1-1 3 0,0 1-2 0,-1-2 1 16,1 1 0-16,-1 0 0 0,0 2 3 0,1 0-1 0,-4 0 0 16,3 1 1-16,-1 0-4 0,1 0 2 0,0-3-2 0,0 2 3 0,0-2 0 15,-2 0-1-15,2 0 1 0,0-1-6 16,1 0-2-16,0 0 3 0,0-1-2 0,-1 0 5 0,0 0 3 16,0 0-5-16,0 1 3 0,0 1-2 15,-3-1-3-15,4 0 5 0,-1 1-3 16,0 1 1-16,1-2 4 0,0 1-6 15,0 1 2-15,-1-2-1 0,2 1 0 0,-1 1 2 0,-1 0 0 16,0 0-1-16,-1 2-1 0,-2-2 0 0,2 1-1 0,-1-1 1 16,-3 1 5-16,3 1-3 0,-4-1 3 0,4 1-5 15,-3-1-2-15,3 1 3 0,1-3 2 16,0 0 1-16,-2 1 4 16,3-2-7-16,0 0 0 15,0-1-1-15,1-1-6 0,1 2 7 0,-2 1 1 16,1-1 1-16,-1 0 2 0,-1 1 1 0,-3-1-2 15,4 0 1-15,0 0 3 0,-1 1-6 0,-3 0 2 0,3-1-1 0,1 2-7 0,-1-2 6 16,-3 0 0-16,3 0 2 0,2 1 6 16,-2-1-10-16,0 0 1 0,-3 4-2 0,3-3-4 15,1-1 7-15,0 2 1 0,-1 0-1 0,2-2 2 0,0 1-4 16,-3 0 0-16,2-3-1 0,1 2 2 0,0-2 1 16,0-1 1-16,0-1-2 0,0 0-6 15,0 0 6-15,0 0-1 16,0-1 1-16,0 2 7 0,0 0-8 0,0-2 4 0,-1 2-4 15,2-1-2-15,-1 1 4 0,0 0-2 0,0-1 3 16,0 1 3-16,0 0-4 16,0 1-2-16,0 1-2 0,1-1 4 0,-1 0-2 15,0 0 3-15,-1-2-2 0,1 2-3 16,0 1 4-16,-1-2-2 0,0-1 4 0,1 1-1 0,0-3-4 16,-1 1 4-16,1-1-2 0,0-2-2 0,0 1 3 15,-1-1 0-15,1-1 0 0,0-1 1 0,-1 0-2 16,1-1 0-16,0 0-1 0,-1-2 2 15,1 1-1-15,0-1 1 0,1 1 0 0,-1-2-3 16,0 1 3-16,0 0-4 0,-1 1 5 0,1 0 1 16,0 1-4-16,-3-2 2 0,3 1-3 0,0 1-2 15,-1 0 5-15,1 0-2 0,-1-2 4 0,1 1-1 16,0-1-2-16,0-1 0 0,0-1-1 16,0 1 0-16,0-1-1 0,0 0 3 15,0 0-1-15,0-1-1 0,0 2 2 0,-1 0-4 0,1-1 2 0,0 1 2 16,0 0-4-16,-1 0 4 15,1 0-2-15,0-1-3 0,-1 2 6 0,0-1-5 16,1 2 3-16,-1-1 2 0,1 0-5 0,1-1 3 16,-2 0-3-16,1-1 1 0,-3 1 0 0,3-2 1 15,0 1 1-15,0-2-1 0,0 0 2 16,0 0-3-16,0 0-3 0,0 0-2 0,0 0-16 0,3-6-13 16,2-2-31-16,4-5-62 0,3-6-126 0,0 2-855 15,-4 3-730-15</inkml:trace>
  <inkml:trace contextRef="#ctx0" brushRef="#br1" timeOffset="663602.5352">22617 13500 0 0,'0'0'0'0,"0"0"0"0,0 0 0 0,0 0 0 16,0 0 0-16,0 0 0 0,0 0 0 15,0 0 0-15,0 0 0 0,0 0 0 0,0 0 0 16,0 0 0-16,16-16 0 0,-16 16 25 0,0-1 92 16,0 1-11-16,1 0-10 0,-1 0-14 0,0 0-12 15,0 0-8-15,0 0-10 0,0 0-2 16,0 0 5-16,0 0 11 0,0 0 19 0,0-1 22 15,0 1 18-15,0-2 2 0,1 2-12 16,-1-1-11-16,0-1-11 0,0 1-2 0,0 0-4 0,0 0-7 16,0 0-13-16,0-1-16 0,1 0-13 15,-1 1-12-15,0 1-4 0,0 0 0 0,0 0-2 16,0 0 3-16,0 0-3 0,1 0-1 0,-1 0 2 16,0 0 4-16,0 0 6 0,0 0 7 0,0 0 2 15,0 0 0-15,0 0-1 0,0 0-4 0,0 0-1 16,0 0 1-16,0 0 0 0,0 0-1 0,0 0 5 15,0 0-3-15,0 0 2 0,0 0 4 16,0 0-1-16,0 0 2 0,0 0 1 0,0 0 0 16,0 0 2-16,1 0 0 0,0 0 0 0,2-2-3 15,-3 2-5-15,1 0-4 0,-1 0-3 0,0 0-2 16,1-1-1-16,-1 1 0 0,0-3-3 16,0 2-6-16,0-1-2 0,0 0-3 0,0-1-1 15,0 1 1-15,0 1-2 0,0-2 0 0,0 1 0 16,-1 0-3-16,1 0 5 0,0 0 0 15,0 1 1-15,0-2-1 0,0 0-1 0,1 0-1 16,0 1 1-16,-1 0 0 0,1-2 1 0,-1 1 0 16,1-1-1-16,-1 1-1 0,0-1 1 15,0 2-2-15,0-2 1 0,1 2-1 0,-1-2-3 16,1-1 3-16,-1 0-3 0,4 2 0 0,-4-1 3 16,0 0-1-16,1 1 2 0,-1-1-1 0,0 1-1 15,0 0-1-15,0 0-1 0,-1 1 2 16,2-1-2-16,-1 0 3 0,0 0-1 0,0 0-2 15,0-1 3-15,0 1-4 0,0-1 2 16,0 0 0-16,0 2-3 0,0-1-1 0,0-1-1 16,0 1-2-16,0-1 3 0,0 2 1 15,1-2 2-15,-1 1 2 0,0-1-2 0,0 1-2 16,0 1-3-16,0-1 3 0,0 1-1 16,0-2 2-16,0 2 0 0,0 0-4 0,0-1 0 15,0 2 0-15,0-1 1 0,0 1 1 16,0 0-2-16,0-1 0 0,0 1-1 15,-1 1-2-15,1 0 1 0,0 0-1 0,0 0 4 16,0 0-1-16,0 0-3 0,0 0 1 0,0 0-2 16,0 0 1-16,0 0 0 0,-5 0 1 0,5 0 1 0,0-1-2 0,0 1 2 15,0 0-3-15,0 0 1 0,-1-2 1 0,1 2-1 16,-1-1 2-16,1 1-2 0,-1-2-2 0,0 1 4 16,1 0-3-16,-1-2 3 0,0 1 0 15,0 0-3-15,1-2 2 0,-3 2-3 0,2-2 0 16,0 1 4-16,1-1 0 0,0-2 4 15,0 1-4-15,-1-1 0 0,1-2-3 16,-1 1 0-16,1-1 3 16,-1-1-3-16,0 0 3 0,1-1 0 0,0 0-2 0,0 2 2 0,0 0-2 15,0-1 1-15,0 1 4 0,0-2-5 0,0 0 3 16,-2 1-3-16,2 0-2 0,0-2 5 0,0 1 0 0,2-1 1 16,-2-1 1-16,0 0-1 0,0 0-2 15,0 0 0-15,0-2 0 0,0 2 1 16,0-2 2-16,0-1-2 0,0 1-3 0,-2 1 3 0,2-2-3 15,0-1 3-15,-2 0 2 0,1-2-3 16,0 0 0-16,0-1-3 0,0 1 0 16,-1-1 2-16,-3 1 1 0,3 0 2 0,1-1 0 0,-1 1-4 0,-2 1 0 15,1 0 1-15,1 0 0 0,0 1 0 0,-3-1 2 16,4-2 0-16,-2 2-3 16,-2-2 2-16,4 0-2 0,0-1 0 15,-1 0 2-15,0-1-4 0,1 0 2 0,-2-1-2 16,1 2-4-16,1-3 7 0,0 4-1 0,-1-2 3 0,-2 3 5 15,3 0-8-15,0 1 0 0,1 1-1 0,-1 0-1 16,0 1 3-16,0-1 3 0,1 0-3 16,-1 1-1-16,1-1 0 0,-4 1-1 0,3 0 1 15,1 0 4-15,-1-3-4 0,0 0 1 0,1-2-2 16,-2 0-3-16,1 1 5 16,0-1-1-16,-3 0 3 0,2 1 1 0,2-1-4 15,-1 1 0-15,-1 1-2 0,-2-2-1 0,2 1 4 0,1-1 2 16,0 2-1-16,-1 1 0 0,-4-1-2 0,5 3-2 15,1-1 2-15,-1 0 3 0,1 4-1 16,-1-4 4-16,1 3-4 0,0 1-3 0,0-1 1 0,-1 0-1 16,1 1 1-16,0-1 8 0,-1-1-8 15,1 0 2-15,0-2-4 0,0 0-6 0,0 0 8 16,0-1-2-16,1-1 6 0,1 1 3 0,-1-1-8 16,-1 3 2-16,2 0-2 0,-2 0-5 15,4 3 7-15,-3 0 0 0,0 1-2 0,-1 1 0 0,1 2 2 16,0 0-2-16,-1 1 4 0,-1 0 6 15,1 1-10-15,0-1 3 0,0 1-4 0,0-1-7 16,0 1 9-16,0 0 1 0,0-1 1 16,-1-1 4-16,0-1-6 0,0 1-2 0,-3-2-1 15,2 0-1-15,2 1 6 0,0-1 1 0,0 0-3 16,0 1 0-16,0-1-2 0,0 2 1 0,0-1 2 16,0 2 4-16,-1 1-5 0,1-1 3 0,0 1-5 15,0 0-2-15,0 0 5 0,0 1-4 16,0-2 7-16,0 2 1 0,0-4-6 15,0 2-1-15,0 0 0 0,0-2-3 0,0 1 6 0,-1-1 2 16,1 1-2-16,0 0 1 0,0 0-2 0,0 1 0 16,0-1-1-16,0 1 4 0,0 0-2 15,0-1 0-15,0 1-2 0,0 1-6 0,-1-3 8 16,1 2-1-16,0-1 1 0,0 1 5 0,0 0-6 0,-1 0-1 16,-1 0-2-16,-1-2-1 0,2 2 4 15,1-2 0-15,-1 0 4 0,-1 1-2 16,1 0-2-16,-1 1-1 0,0 0 1 0,1 0 8 0,0 1-8 15,1 1 0-15,-1-1-3 0,0 1-10 16,0 1 14-16,1-2-1 0,-1 1 3 0,1 0 7 16,-5 0-10-16,5 1-1 0,0-1-1 15,-1 1-10-15,1 1 12 0,-1-2 2 0,1 2 1 0,0-1 4 16,0 0-6-16,-1-1-2 16,1 1-2-16,-1-1 4 0,0 0-1 0,0 0 0 0,1-2 0 15,-3 1-3-15,3 0 2 0,-2-1 0 16,1 0 2-16,0 0 10 0,0-1-11 0,0 1 4 15,0-2-6-15,-2 2-9 0,1 0 13 16,2 0-4-16,-3 1 3 0,1-3 4 16,-4 2-7-16,3 0 3 0,-3 0-3 15,3-1-1-15,-3 1 5 0,2-1-4 0,-3-1 4 0,4 1-4 0,0 1 1 16,-2 0 4-16,1-3-1 16,-1 3 3-16,2-3-4 0,-3 1-4 0,2-1 0 0,1 2-4 0,-1 0 7 15,2-2-1-15,-1 0 6 0,0 3-4 0,0-2-1 16,2 0 4-16,-1 0-9 0,0-2 11 15,-2 2-5-15,1-2-3 0,3 1 4 16,-2 0-6-16,2-2 3 0,-1 2 1 0,1-1 1 0,0-1 1 16,0 1 0-16,0-1-1 15,-1-1-3-15,1 1-5 0,0 2 6 0,1-2 2 0,0 1 3 0,-1 0 4 16,0-1-8-16,1 0-2 0,-2 1 0 16,1 0-2-16,0 0 6 0,0 0-2 0,0-1 0 15,0 2-1-15,0-1 0 16,-1-2 1-16,1 1 2 0,0 1 4 15,0-2-5-15,0 2 0 0,0-1-4 16,0-1-5-16,0 2 8 0,-1 0-1 0,1-2 5 16,0 0 2-16,0 0-8 0,0 2 4 0,0 0-8 0,0-1 3 0,-3 1 4 0,3 0-2 15,0 1 5-15,0-2-5 0,0 2 0 0,0-2 2 16,0 2-3-16,0-2 6 0,-1 2-2 0,1 1-3 16,0-2 1-16,0 2-5 15,0-1 3-15,0-1 4 0,0 0 0 0,0-2 9 0,-1 1-12 16,1-1 0-16,0-1-2 0,0 2-5 15,0-2 11-15,0 0-3 0,2 2 2 16,1-1-2-16,-1-1-3 0,0-1 3 16,1 0 0-16,2 0 4 0,-2-1-1 0,-2-1-5 15,2 2 0-15,1-2-6 0,-2-1 5 0,2-1 5 0,-1 2 2 0,-1-1 7 16,-1 0-9-16,4 0-1 0,-3 1-4 16,-1-1-3-16,0 1 6 0,0 0-1 0,0-1 4 15,-1 0-1-15,0-2-3 0,1 3 1 0,0-1-1 16,-1-1 1-16,3 1 2 0,-6 1-2 0,3 0 1 15,0 1-6-15,0-1 4 16,0 1 2-16,-1-1-1 0,1 0 5 0,0-1-3 0,0 0-2 16,0 1-3-16,-1-3-1 0,2 0 2 15,0 1 4-15,2-1 3 0,-2-1-4 0,2 1 0 0,-1-1-2 16,3 0-1-16,-2 1 4 0,-1-1 0 0,5 4-2 16,-5-3 0-16,2 2-3 15,-1 0 1-15,0-1 2 16,1 1 1-16,0 0 6 0,-1 1-5 0,2 0-4 0,-1 0 1 0,-2 0-5 15,4-1 4-15,-4 1 2 0,0 0 3 16,3 1-4-16,-2 0 1 16,-1-2 0-16,4 2-2 0,-3 0 4 0,-3 0 0 15,4 2-2-15,-1-1 3 0,-2 1-6 0,1 1 1 0,-1-2 2 0,0 0-1 0,3 0 3 16,-1-1 1-16,-2 1-4 0,5-2-2 16,-3 2 2-16,-1-2-1 0,0-1 4 0,4 1 0 15,-4-3-1-15,3 1 0 0,-3 1-3 16,0 0 0-16,5-1 4 0,-4 1-1 0,-2 1 0 0,3 0 2 15,1-1-5-15,-3 0 0 0,3-2 2 16,-2-1-2-16,-1 3 4 0,5-3 0 16,-4 3-3-16,2 0 1 15,-2-1-3-15,-1-1 1 16,3 2 2-16,-2-2 0 0,-1 2-4 0,1 0 3 16,3-1 0-16,-4-1 0 0,3 1 8 0,-3 0-7 0,0 2 2 0,0-1-2 0,2 0-4 0,-1-2 2 15,-2 2 2-15,1 2 0 0,3-3 4 0,-3 2-3 16,0 0-2-16,-2-1 0 0,1 1-2 0,0-1 4 15,3-1 0-15,-3-1 0 0,0-1-2 0,0 1 1 16,0 0-1-16,1-1-1 0,1 0 5 16,0 2-3-16,-2-2 1 0,3 1 1 15,-1-1-7-15,0 1 4 0,-1-2 0 0,2 0-2 16,-2-1 7-16,0 1-3 16,0 1 0-16,2 0 0 0,-3 2-3 0,1-1 1 0,0 1-2 0,-1-2 0 0,0 1-1 15,-1 1 3-15,5 1 0 16,-4-1 0-16,1 1 10 0,-1 0-9 0,-1-1 2 0,2 0 0 15,2 3-10-15,-3-1 8 0,0 0-1 16,0-1 0-16,0 0 3 0,1 1-2 0,1-2 2 16,-2 1-1-16,1 0-4 0,-1-2 1 0,1 0 2 15,0 1 0-15,2-2-3 0,-3 2 4 16,1 0-2-16,-2-1 1 0,1 1 5 0,0 0-4 16,3-1-1-16,-3-1 1 0,0 2-5 15,0 1 3-15,0-2 1 0,0 0-2 0,-1 0 7 0,4-1-5 16,-3 1 0-16,0 1 2 0,0 0-6 0,-1 0 4 15,0 1 2-15,1 2-3 0,-1-3 1 0,-1 1 0 16,1-2-1-16,0 0 3 0,0 1 0 16,-1 0-2-16,-4 2 1 0,4 1-2 0,0-2-3 15,-1 1 4-15,0 0-1 0,-3-1 0 0,4 0 6 16,0-1-5-16,-1 0 1 0,-4-3-1 16,4 0-4-16,1 0 4 0,0 1 0 15,-1 0-1-15,-1 0 0 0,3 2 0 16,-1-1 1-16,0-3-1 0,0 1 6 0,1 1-6 0,0-1 1 0,-1 1-3 15,1 0-4-15,0 3 7 0,-1 0 0 0,-1-2 1 16,-2 1 5-16,3 1-6 0,1-1 2 0,0 1 1 16,-2 1-5-16,2-1 2 0,0-2-1 15,-1 2-2-15,1 3 2 0,-1-3 1 16,0 0 1-16,1 0 0 0,0-1-1 0,-4 2-3 0,4 0 1 16,0-2 1-16,0 1 2 0,0 1-2 15,-1 0 1-15,1-2 0 0,0-1 2 0,0 2-2 16,1-3 0-16,3 2 1 0,-3 0-2 15,1 1 1-15,-1 2-1 0,0 2 0 16,-1-2 0-16,1-2 0 0,0 1 1 16,3 0 0-16,-3 1 0 0,-1-1 0 0,0 3 0 0,0 1 0 15,0 1 0-15,0 2 0 0,0 2-1 0,0 0 1 0,-2 2 3 16,-1 1-4-16,2 0 2 0,0 1 0 0,0 2-4 16,0-1 4-16,0 0-2 0,0 2-1 15,0 1 4-15,1 0-2 0,-4 0 0 0,3 0 0 16,1 0-5-16,-1 0 0 0,1 0-1 0,0 0-2 15,-1 0-3-15,0 1 2 0,-1 4 1 16,-3 1 4-16,2 0 4 0,-3 3 0 16,0 1 0-16,-3 1 0 0,1 1-3 0,-2 1 3 0,0 1 0 15,-1 0-2-15,0 3 5 0,-5 1-3 16,3 0 1-16,-5 3 1 0,2 2-2 0,-4 1-1 16,-3 4 3-16,-2 1-4 0,3-2 4 0,-6 2-1 15,4-2 0-15,-2-3 1 0,4 0 0 0,-1-3-5 16,0-2 1-16,0-1 0 0,4-2-2 0,2-3 5 15,2-1-1 1,3-3 0-16,3-3 2 0,3-1-2 0,2-3 0 16,4-2 2-16,0 0-4 0,0 0 4 0,0 0 1 15,0 0 1-15,0 0 3 0,0-2 1 0,1-4-2 0,0-2-6 0,3-5 0 0,-1-1-5 16,0-2-1-16,4-2 4 0,3-2-3 16,1-1 2-16,1-2 0 0,5 0-3 15,0-3 5-15,-2 0-3 0,4 1 6 0,1-3 0 16,2 2-6-16,5 1 4 0,5 0-4 0,2-1 0 15,6 4 4-15,-1 2-2 0,1 1-1 0,-4 6 3 16,-1 2-1-16,-3 3 0 0,-1 4-2 16,-1 4 2-16,-7 0-6 0,2 3 5 0,-6 3 0 15,-2 2 0-15,0 2 8 0,3 0-8 0,-7 3 1 16,3 1-1-16,-4 1-8 0,-1-1 8 0,-1 3 1 16,0 0 0-16,1 0 4 15,-3 0-3-15,0 1-1 0,1 1 1 0,-2-1 0 0,1-2-1 16,2 0 1-16,0-2 1 0,0 1-5 0,5-4 6 15,-2 1-4-15,-1-1 2 0,0 0 2 0,3 0-5 16,-1-1-11-16,2 1-15 0,1-1-31 16,1 0-23-16,4 1-34 0,3-1-40 0,0 1-56 0,2-2-199 15,-5-2-692 1,-5-2-584-16</inkml:trace>
  <inkml:trace contextRef="#ctx0" brushRef="#br1" timeOffset="666187.0322">29192 5164 0 0,'0'0'0'0,"0"0"0"0,0 0 0 0,0 0 0 16,0 0 0-16,0 0 0 0,0 0 0 16,0 0 316-16,0 0-19 0,0 0-42 0,0 0-17 15,90-89 1-15,-88 85 11 0,0 1-6 0,0 2-10 16,0 1-22-16,-2 0-44 0,0 0-31 0,0 0-35 15,0 0-26-15,0 0-16 0,0 0-20 0,0 1-12 16,0 1-8-16,0-2-8 0,0 4 4 16,1 1 18-16,-1 2 8 0,0 2 9 0,0 3-1 15,0-1-15-15,0 3-5 0,1 1-1 0,0-1 1 16,0 3 2-16,0 0 0 0,2 2-5 0,1 1-3 16,-2 1-1-16,2 1-1 0,1 3 1 15,-4-3-3-15,1 4-5 0,3-1-1 16,-3 3-3-16,-1-2-1 0,0 4-1 0,0 0 0 0,3 1 0 0,-4-2-1 15,1 3 1-15,-1-1-1 16,0 2 3-16,1-1-2 0,-1 1 0 0,1 0 1 16,-1 0-2-16,2 0 1 0,-2 0 2 0,0 0 1 15,-2 0-2-15,1 1 0 0,0-4-3 0,1 4-2 16,-1-2-1-16,1-3 1 0,0 0-1 16,-2-2 0-16,4 0 3 0,-2 1-5 0,1 0-1 0,-1 1 0 15,0-1-4-15,1-2 6 0,-1 0 1 16,1 0-1-16,1 0 7 0,-2 3-6 0,1 0-1 15,-1 3 1-15,1 0-6 0,-1 1 5 16,0 2 0-16,-2 1-2 0,0 0 4 0,-1-2-4 16,-2 2 0-16,3-2 2 0,0-2-3 0,-3 2 3 15,4 0 0-15,0-3 1 0,1 2-2 16,0-1 1-16,0-1 0 0,0-2-1 0,0 0 8 0,1 3-9 16,-1-2 0-16,1 1-2 0,-1 1-6 15,4 3 11-15,-3-1 1 0,2 1 2 0,-3 1 1 16,4-1-6-16,-2 3-1 0,0-1 0 0,-1 1-1 15,2 1 1-15,-2-2 0 0,4 1 0 0,-3-1-2 16,0 0 2-16,1 2 3 0,-1-1-1 16,0-1 2-16,-2 0-4 0,1-3-1 0,-1 2 1 15,1 1 0-15,-1-2 1 0,3 2 1 0,-3 0 2 16,3-2 0-16,-1 2 0 0,1 0 0 16,1 0 0-16,1 0 2 0,-1 2-7 0,2-1 4 15,-2 0-2-15,2-1-4 0,1 0 5 0,-2 2-1 16,2-1 0-16,1-3 2 0,-4-1-3 15,5-1-2-15,-4 0-1 0,1-4 1 0,0 1 4 16,-2 1 0-16,3-2 2 0,-4 0-3 0,2 0-1 16,-2 0-1-16,-1 1-2 0,0-1 6 0,-2 3-6 15,2 0 4-15,-2 0 6 0,1-1-10 0,-2 2 10 16,-3 1-6-16,1 1-3 0,-3 1 8 16,2 3-10-16,-3 1 2 0,4-1 0 0,-3 3-1 15,4-4 3-15,-1-1 3 0,-1-4-1 0,2-1 0 16,2 0 1-16,0-4-5 0,1-3 0 15,-1-2 0-15,0 0 0 0,1-1 2 0,1 0 4 0,0 0-9 16,0 0 3-16,0-1 2 0,-1 1-2 0,2-3 7 16,1 3-3-16,-3 0-2 0,0-2 0 15,1 4-2-15,-2 0 1 0,1 2 2 0,3 3 2 16,-4 1 0-16,2 2-2 0,-2 1-2 0,2-1-1 16,-2 1 3-16,1 1 2 0,0 0-2 15,3 1 0-15,-1 0-4 0,-2-2-1 0,5-1 4 16,-4-1 2-16,0 0 1 0,4 0 4 0,-4-1-5 15,0-1-3-15,-2-2-3 0,2 0-5 16,0-2 10-16,2 0 2 0,-3-2 0 0,0 2 1 0,0-1-6 16,0 1-1-16,-1-2 2 0,4 2 5 15,-4 1-3-15,1 0 0 0,0 0 0 0,-1-1-7 16,0 1 6-16,1-3 5 0,-1 5-3 0,1-1 8 16,-1 1-10-16,-2 1-4 0,0 1 2 0,-2-1-3 15,2-3 6-15,-1 3 2 0,0-1-1 16,-1 0 1-16,2-2-3 0,0 0 1 15,-2-1-1-15,1 1 3 0,3-1-1 0,-1-1 2 0,1 1-2 16,-2 2-6-16,0-2 6 0,2 3 0 0,0-2 1 16,0 2 3-16,0-1-5 0,0-2 2 15,2-1-5-15,-2-2 1 0,0-1 3 0,1-1-3 16,-1-2 7-16,0 0 0 0,0-1-5 0,1 2 1 16,-1-1-3-16,0 1 4 0,0 0-2 0,0 1-1 15,-2 2 2-15,-1-2-4 0,1 3 6 16,0-2-1-16,1 0 0 0,0 3-1 0,-2 0-2 15,0 2 0-15,3 0-1 0,0-1 0 0,0 2 2 16,1-2 0-16,-1 1 2 0,2 0-2 16,0-1 0-16,-1 0-2 0,1 2-1 0,0-2 3 15,0-2-2-15,2 0-1 0,-2-1 3 0,-1 0-4 16,5 0 4-16,-3-1 0 0,-2 0 0 0,3 0 3 16,1 0-5-16,-4 1 2 0,3-1-2 15,1 1-1-15,-3-3 4 0,4 4 0 0,-2-3-1 16,0 0 1-16,0-1-3 0,-2 2-3 0,4-2-1 15,-3 2 2-15,2 0-4 0,0 0 7 0,-4 0 2 0,3 0-3 16,-1 1 11-16,0 0-11 0,-1-2 0 16,0 2 0-16,2-1 0 0,-2-1 0 15,-2 1 0-15,1 0 0 0,3 1 0 0,-2-1 0 16,0-1 0-16,0 0 0 0,-1 0 0 16,2-3 0-16,0 1 0 0,-1-2 0 0,-1 1 0 0,2-3 0 15,0 0 0-15,-1-2 0 0,-1-1 0 16,1-1 0-16,1 1 0 0,-1-3 0 0,-1-1 0 15,0-1 0-15,0-3 0 0,-1 0 0 0,0-2 0 16,1-1 0-16,-1 1 0 0,0-1 0 0,0 0 0 16,0 0 0-16,0 0 0 0,0 0 0 0,0 0 0 15,0 0 0-15,0 0 0 0,0 0 0 16,0 0 0-16,0 0 0 0,0 0 0 0,0 0 0 16,0 0 0-16,0 0 0 0,0 0 0 15,0 0 0-15,0 0 0 0,0 0 0 0,0 0 0 16,-3 0 0-16,-4 0-25 0,2-1-18 0,-2-3-16 15,-2 1-19-15,-1-1-19 0,0 0-37 0,0-1-55 16,-1-1-132-16,2 3-585 0,5-1-863 16</inkml:trace>
  <inkml:trace contextRef="#ctx0" brushRef="#br1" timeOffset="666625.8422">28831 12705 2900 0,'0'0'171'0,"0"0"-51"0,0 0-14 15,0 0-12-15,0 0-15 0,0 0-5 16,0 0-18-16,0 0-15 0,0 0-9 0,0 0 0 0,0 0-4 16,0 0 4-16,0 0 2 15,0 0-3-15,7-51 6 0,14 58-5 0,4 3-2 0,-1 2 1 16,5 2-9-16,-3 3 2 0,2 2-4 0,2 2-2 15,1 0 1-15,2 5-7 0,-1 0 1 16,1 3-6-16,0-2-7 0,3 1 0 0,-3-2 0 16,-1-1 0-16,2 0 0 0,-1-4 0 0,-3 0 0 15,-1-3 0-15,-1-1 0 0,0-2 0 16,-3-1 0-16,-2-3 0 0,-1 1 0 0,-1-3 0 16,-1-1 0-16,0-1 0 0,-1 0 0 0,-4-1 0 15,4-1 0-15,-3 1 0 0,-2-1 0 0,0-2 0 16,-1 0 0-16,-2-3 0 0,-1 0 0 0,0 0 0 15,-3 0 0-15,-1 0 0 0,2 0 0 16,-4 0 0-16,4-4 0 0,-2 2 0 0,-2-2-20 16,2 1-13-16,-2-2-12 0,3 1-16 0,-3-1-16 15,3-2-41-15,-4-1-49 0,4-1-91 16,-4 1-336-16,-1 2-1177 0</inkml:trace>
  <inkml:trace contextRef="#ctx0" brushRef="#br1" timeOffset="667086.571">30169 12565 2853 0,'0'0'201'0,"0"0"-69"0,0 0-28 16,0 0-10-16,0 0-12 0,0 0-6 16,0 0-10-16,0 0-15 0,0 0-3 0,0 0-11 15,0 0-6-15,0 0-3 0,0 0-12 0,0 0 5 16,-10-53 4-16,10 53 3 0,-1 0 8 0,1 0-5 15,-1 0 0-15,0 4-7 0,-1 0-8 16,-4-1-1-16,2 3-7 0,-4 0 1 0,-2 5 1 0,1 2-3 16,-5 3-1-16,-1 3-3 0,2 4 3 15,-6 2-6-15,2 2 0 0,0 4 0 0,-2 1 0 16,-2 1 0-16,1 3 0 0,-2 0 0 16,2 4 0-16,-1-1 0 0,-1 0 0 0,5-1 0 15,-2-1 0-15,0-5 0 0,5-2 0 0,-3-4 0 16,5-1 0-16,1-6 0 0,0 1 0 0,1-4 0 15,3-2 0-15,-3-2 0 0,6-3 0 16,-3 1 0-16,0-3 0 0,4 0 0 0,-4-2 0 16,4 1 0-16,0-2 0 0,-2-1 0 0,2 1 0 15,-1 1 0-15,1-2 0 0,1 0 0 0,0-1 0 16,-4-1 0-16,4 1 0 0,1-1 0 0,0 1 0 16,-1 0 0-16,0-2 0 15,0 1 0-15,1 1 0 0,0-2 0 0,1 0 0 16,0 0 0-16,-1 0 0 0,1 0 0 15,0 0 0-15,0 0 0 0,0 0 0 0,0 0 0 0,0 0 0 16,-1 0-7-16,1 0-37 0,0 0-12 0,-1 0-12 16,1 0-33-16,0-2-51 0,0-1-88 15,0 0-337-15,0-1-1243 0</inkml:trace>
  <inkml:trace contextRef="#ctx0" brushRef="#br1" timeOffset="669694.4896">1801 13396 0 0,'0'0'0'0,"0"0"0"16,0 0 0-16,0 0 229 0,0 0 52 0,0 0-35 0,0 0-23 16,0 0-9-16,0 0-16 0,0 0-11 15,0 0-4-15,0 0-9 0,-83-9-4 0,78 9-15 16,4 0-11-16,-1 0-11 0,-1 0-10 15,1 0-3-15,0 0-11 0,1 0-17 0,0 0-14 16,1 0-9-16,0 0-10 0,0 0-6 16,0 0-3-16,0 0-15 0,0 0-7 0,0 0-8 0,0 0-12 15,0 2 1-15,0-2-3 0,0 1 1 0,0-1 2 16,0 0-7-16,0 0 0 16,0 0-1-16,0 0-1 0,0 0 5 0,0 0-1 0,0 1-1 15,0-1-3-15,2 1-1 0,2 0 0 0,1 1 6 16,3 0 9-16,3 1 2 0,2 0 4 15,6 2 0-15,5-1-8 0,2 0 7 32,5-1-2-32,3-1-2 0,2 2 7 15,-1-2-11-15,6-1-2 0,0 0-1 0,3 0-1 0,1-1 4 0,3 0 0 16,2 2 0-16,1-2-1 0,-2 0-2 0,1 0 0 16,-3-2-2-16,1 1 5 0,-3 0-3 0,2 0 0 0,-1-1 0 15,2 0-8-15,3 2 7 0,-4 2-2 0,1-2 0 0,-4 0 6 16,4 0-7-16,-5 0 0 0,0 0-2 0,0 0-8 0,1 0 10 15,-2 0 0-15,0 0 1 0,-1 0 2 16,0 0-4-16,-1 1-1 0,0-1 1 16,2 0 2-16,-2 0-3 0,2 0 3 15,-2 0-2-15,-2 0-5 0,1-1 4 0,-1-1 0 0,1 0 3 0,-1 1 7 16,0-1-7-16,1-1 0 0,0 0-3 0,-2 3-9 16,1-1 8-16,-2-1 0 15,0 1 3-15,0 0 3 0,0 1-6 0,-2 0-1 16,1 0 0-16,0 0-5 0,0 1 7 0,0 2 2 15,4 0-4-15,-1 1 1 0,-1 0-1 0,0 0-1 0,2-1 4 16,-2 0 6-16,1 0-7 0,-1-1 0 16,-1 1-3-16,3-1-3 0,-4-1 8 0,1 0-1 15,-1-1 4-15,1 1 3 0,0-1-8 16,2 0 0-16,0 0 0 0,-1 0-4 16,2 0 5-16,2 0 1 0,-1 0-2 15,-2 0-1-15,2 1 1 0,-1 0-3 0,0 0 4 0,-2 1 4 0,1 0-6 16,0-1 0-16,-2 0-1 0,-1-1-5 0,-3 1 11 15,2-1-2-15,-2 0 1 0,-1 0 3 16,3 0-8-16,-3 0 1 0,-1 0-1 16,0 0-1-16,0 0 3 0,-2 0 1 15,1 2-1-15,-2-2-2 0,2-2 0 0,-3 1-1 0,-1 1 2 0,-2 0 5 16,0 0-5-16,0 0 1 0,-5 0-2 0,-1 0-4 16,0 0 5-16,-6 0-1 15,-1 0 3-15,1 0 2 0,-4 0-4 0,-3 0 0 16,2 0-1-16,-4 0-3 0,0 0 5 0,-1-1 1 15,1 1 0-15,-2 0 1 0,1 0-2 0,-1 0-1 16,0 0 1-16,0 0 1 0,0 0-1 0,0 0 1 0,0 0-2 16,0 0-3-16,0 0 4 0,0 0-2 15,2 0 2-15,-2 0 4 0,0-1-5 16,2 1 0-16,-1 0-1 0,1-1-3 16,2 0 6-16,-1-2 0 15,0 2 0 1,-2 0 0-16,2 0-4 0,0 1-2 0,-2-1 3 0,-1 1 2 0,1 0-2 15,0 0 2-15,-1 0-2 0,1 0-4 0,-1-1 5 0,0 1-3 16,0 0 4-16,0 0 4 0,0 0-8 0,0 0 3 16,0 0-3-16,0 0-2 0,0 0 6 0,0 0-2 15,0 0 2-15,0 0-1 0,0-1-1 0,0 1-1 16,0 0 1-16,0 0 3 0,0 0-2 16,0 0 3-16,0 0-2 15,0 0-3-15,0 0 2 0,0 0-2 0,0 0 3 16,0 0 1-16,0 0-4 0,0-1-3 0,0 0-12 0,-1 1-21 15,1-2-28-15,-1 1-59 0,-1-3-156 0,-1 0-929 16,-1 2-631-16</inkml:trace>
  <inkml:trace contextRef="#ctx0" brushRef="#br1" timeOffset="672061.4651">5813 10686 29 0,'0'0'676'0,"0"0"-130"0,0 0-143 16,0 0-61-16,0 0-64 0,0 0-52 0,0 0-49 15,0 0-30-15,0 0-20 0,0 0-17 0,-41-136-7 16,39 111-7-16,1-4-14 0,0-2-15 15,0-1-12-15,-3-1-9 0,1-4-6 0,0 2-2 0,1-4-8 16,-4 1-1-16,3-3-2 16,-2 0-5-16,0 0-1 0,0-4-8 15,1 0-3-15,-2 0 0 0,0-1-6 0,-3 0 4 16,-2-1 1-16,1-1 2 0,-5 0 3 0,2 1-4 16,0 0 1-16,2 2-3 15,1 4 3-15,0 2 0 0,3 4 1 0,1 3 1 16,2 5-5-16,2 3 3 0,1 1-1 0,-1 5-2 0,2 3 5 0,-2 2-5 15,2 4-4-15,0 3-4 0,0 4-5 0,0-1 4 16,0 3 0-16,0 0-1 0,0 0-2 0,2 0-7 0,2 3 0 16,1 2 2-16,0 2 3 0,4 1 5 15,1 1 2-15,0-1 1 16,1 0 2-16,0 0-4 0,0-2-2 0,2 1 1 0,-1-2 2 0,0 0-1 16,0-1 0-16,0 0-2 15,1-2-2-15,3 1 4 0,-1-2 1 0,0-1 4 0,1 1-2 16,1-1-2-16,2 2-2 0,-1-2-2 15,3 0-1-15,0 0 5 0,-1 0 2 0,2-2-1 16,2 1-2-16,2 0 0 0,-1-1-1 0,2 2-1 16,2 0 5-16,0 2-3 0,1-2-2 0,1 0 1 15,1 1-2-15,0 2 1 0,1 0 4 16,2 0 0-16,-1 2 3 0,6-2-3 0,0 0-5 0,5 2 1 16,1 0-4-16,4 0 6 0,-1 0 2 15,4 1 0-15,0-1-1 0,6 2 0 0,-1-1-1 16,3 0 2-16,3 0 1 0,4 1-3 15,-1-1 1-15,3 0-1 0,4 2-3 0,-5-4 2 16,0 2 2-16,1 0 1 0,-6-1 1 0,4 1-1 16,-5-1-4-16,3 0-3 0,-2-1 2 0,-1 1 3 15,4 2 2-15,-2-3 1 0,4 0-1 16,2 1-4-16,-1-2 0 0,1 1-1 16,0-2 3-16,-1 2 4 0,0-3-1 0,3 1 0 15,-2-2-4-15,2 1-1 0,0 0 1 0,0 0 1 0,1-1 5 16,-2 1-5-16,-3-1-2 0,0 1 0 15,-1-1-3-15,-2 0 4 0,0 0 3 16,-2 2 1-16,3-2-1 0,-3 0-1 0,2 1-2 0,-4-1-2 16,-2-1 3-16,-2 1 0 0,0-2 0 15,-3 2 2-15,-1-2-5 0,0 1 1 0,0 0 2 16,1 1 0-16,-4-1 2 16,2 1-1-16,-1 0-2 0,-2-2-1 0,1 2-2 0,-1 0 4 0,-2 0 2 15,-1-1 2-15,0 1-1 0,-3 0-4 0,0 1 0 16,-2-1-3-16,-3 0 3 0,-2 0 1 0,-1 0 2 15,-2-1 1-15,-5 1-5 0,1 0 3 0,-2-1-2 16,-1 1-2-16,-1-1 5 0,-2 1-1 16,-1-2-2-16,-4 1 2 0,-1 0-3 0,-3 0 3 15,-2 0 1-15,-2 1 1 0,-1-2 1 0,2 2-6 16,-4 0 1-16,1-1-3 0,1 1 2 0,0 0 3 16,-1-1 1-16,0 1 2 0,1 0-6 15,0 0 3-15,-2 0-3 0,5 0 1 0,-5 0 3 16,2 0-2-16,3 0 0 0,-2 0 0 15,0 0-5-15,3 0 5 0,-2 0 1 0,3-1-1 16,-4 1 6-16,4-1-6 0,-1 1-2 0,-1-1 1 16,-1 2-2-16,1-2 3 0,0 1 2 15,-2-2 0-15,2 1-1 0,-1 0-1 0,1 0-2 16,-1 0 0-16,1 1 3 0,-3-1-1 0,3 1 1 16,-1-2 2-16,0 1-7 0,-1 1 4 15,0 0 2-15,0 0-2 0,0 0 4 0,-1 0-4 0,-2-1 0 16,0 1-3-16,-1 0-1 0,1 0 3 0,0 0 3 15,-3 0 2-15,2 0-2 0,1-1-2 0,-3 1-2 16,1 0-2-16,-1 0 4 0,-1 0 0 16,-1 0 1-16,-1 0 1 0,1 0-3 0,-2 0 1 0,-1 0 0 15,1 0 0-15,-1 0 4 0,0 0-4 16,0 0-1-16,0 0-2 0,0 0-1 0,0 0 4 16,0 0 2-16,0 0 1 15,0 0-1-15,0 0-2 0,0 0-1 0,0 0-3 16,0 0 3-16,0 0 0 15,0 0 2-15,0 0 2 0,0 0-5 0,0 0 4 16,0 0-3-16,0 0-1 16,0 0 3-16,0 0-4 0,0 0 1 15,0 0-2-15,0 0-3 0,0 0 3 0,0 3 3 0,0 1 0 16,0 1 5-16,0 0-4 0,0 3-3 0,0-1-2 16,0 1 3-16,0 3 0 0,0 0 3 0,1 3 2 15,-1 1-3-15,0 2 0 0,0 3 0 0,0 0-3 0,0 2 4 16,0 3-2-16,2-1-1 0,-2 1 4 15,0 1-6-15,0 2 3 0,0-4 1 0,1 0 1 16,0 2 1-16,-1 0-2 0,0-1 0 0,0 0-2 0,2 2 2 16,-2-1 1-16,-2 1 2 0,0-2 0 0,-2 0-2 0,0 1 2 15,-1 0-2-15,1-2 2 0,-2 0-1 0,-1 1-8 16,2-3 6-16,-1 1-2 0,2-3 2 0,-1-2 9 16,2-1-8-16,0-1 1 0,-2-2 0 0,1-1-8 15,2 1 6-15,-2-1 0 16,1-2-2-16,-1-1 7 15,1-1-3-15,0 0 1 0,-2-2 0 16,2-2 0-16,1-1-3 0,-1 0-1 16,0 0 5-16,1-2-5 0,-3 1 6 15,1-1 1-15,-2-1-4 0,-2 0 6 0,-1 2-6 0,-1-3 0 0,-4 1 4 16,-3 0-10-16,-1-1 4 0,-2 0-1 0,0 1-2 0,-4-1 5 16,-2 0 1-16,-4 2-1 0,0-2 2 0,-3 1-1 0,-1-1-4 0,-1 0-1 15,4 0 0-15,5 0 0 0,1 1-3 0,8 0-2 16,1 2-15-16,5-1-11 0,1 0-32 15,3 1-59-15,4-2-97 0,2 0-412 16,1-1-743-16</inkml:trace>
  <inkml:trace contextRef="#ctx0" brushRef="#br1" timeOffset="673783.9567">11817 9548 0 0,'0'0'253'0,"0"0"225"0,0 0-67 16,0 0-34-16,0 0-55 0,0 0-62 15,0 0-50-15,-125-20-50 0,115 18-35 0,4 1-22 0,0 1-17 16,1 0-15-16,2 0-14 0,1 0-11 16,0 0-13-16,2 0-5 0,0 0-7 15,0 0-10-15,0 0-2 0,0 0-9 0,0 0-1 16,0 0 1-16,2 1 10 0,1 2 12 0,3 1 9 0,1 1 6 16,1-3-4-16,2 3-2 15,3-1-1-15,1 0 1 0,2 0-2 0,2 0-2 16,1 1-4-16,5-2-2 15,2 0 1-15,5 1 0 0,1-2 0 16,6-2-5-16,4 0-3 0,0 0-4 0,7 0 0 16,2-3 2-16,2 0-2 15,3-2 2-15,4 0-4 16,2 1-1-16,2-1-3 0,3 0 2 0,3-1 3 16,1 2 0-16,1-1 2 0,2 0-5 0,0-1-2 0,4 2-1 0,0-1-1 0,2-1 4 15,0 4 0-15,2-3-4 0,0 3-1 0,-2 0-2 16,-1 0 0-16,1 0 4 0,-6 0-2 0,4 1 5 0,-5 0-3 0,2 0-1 0,-1 1 1 15,-3-1-4-15,0 0 2 0,-5 1 2 16,2 0 0-16,-5 0 2 0,-1 0-2 0,1 1-1 16,-2-1 2-16,-3 0-3 0,1 0 4 15,0 1-3-15,-5-1-2 0,3-1 0 0,-4 1-1 0,-1-1 3 16,1 1-1-16,-4-2 3 16,2 1 0-16,-4-1-2 0,-2 0-2 0,0 0-1 15,-3 0 4-15,-1 0-1 0,-5 1 0 0,2-1 0 0,-1 0-3 16,-3 1 1-16,0-2 4 0,2 0-2 0,-2 0 0 15,4 1 1-15,-5-1-5 0,4 2 1 0,-4 1 1 16,-1 0-1-16,-1 0 2 16,-1 0 3-16,-1-1-3 0,-4 1 1 0,-3 0-2 0,-1 0 0 15,-6 0 2-15,1 0 2 0,-4 1-2 16,-2-2 3-16,-2 1-7 0,-4 0 2 0,1-1 0 0,-3 1 2 16,-2-2 4-16,1 2 3 0,-1 0 1 0,0 0-3 15,0 0 4-15,0 0-6 0,0 0 1 16,0 0 2-16,0 0-3 0,0 0-1 0,0 0 2 15,0 0-10-15,0 0 6 0,0 0-1 0,0 0-4 16,0 0 6-16,0 0-6 0,0 0 0 16,0 0 2-16,0 0-3 0,0 0 5 0,0 0-4 15,0 0-4-15,0 0 1 0,0 0-8 0,0 3 6 16,0 0 7-16,1 2-2 0,4 0 13 16,-2 3-8-16,-1-1-2 0,-1 1 0 0,0 1-6 0,3 1 6 15,-2 2 0-15,-1 0 4 0,0 2-3 16,4 3-2-16,-4-1-1 0,1 4 0 15,0 2 3-15,0 3 1 0,5 1 0 0,-5 4-1 16,4-1-4-16,-2 1 0 0,3 0 4 0,-2 0 0 0,4 0 6 16,-1 0-5-16,0-1-1 0,0 0-2 0,-1-1 0 15,0 1 3-15,1 0 3 0,-4 1 1 16,3-1-1-16,1 0-3 0,-5-1-1 0,0 1-1 16,3 0 0-16,-4 0 3 0,-1-2-1 15,1 2 1-15,2-2-3 0,-4 1-1 0,0-2 3 16,0 0-1-16,1-2 4 0,-1-1-3 0,0-3-1 15,0-2-2-15,0-2-4 0,0 0 6 0,1 0 1 16,-1-3 3-16,-1-1 0 0,-1-2-3 0,-1-2-2 16,1 1 0-16,0-3 1 15,-1 0 5-15,-2-3 0 0,3 2 3 0,-1-2 0 0,-2-2-2 16,1 3 1-16,-3-3 1 0,4 1 3 0,-4-2-2 16,-2 0-3-16,-2 0-2 0,1 0-2 15,-5-1 3-15,-3 1-1 0,-3-1-1 0,-5-2 2 16,-1 0-7-16,-7 1-2 0,0 0-2 0,-7-1 0 15,-5 1 6-15,-1-2 1 0,-8 4 2 0,-2-2-4 16,-8 2-2-16,1 0 2 0,-6-1 0 16,-1 1 1-16,2 0 2 0,5 0-6 0,0-1 1 15,2 1-5-15,3 2 4 0,2 2 4 0,5-2-1 16,4 0 6-16,5 2-7 0,4-1-2 0,7 2-1 16,5-1 1-16,5 1 5 0,6 1-2 15,1-1 1-15,4 0-10 0,4 1-17 0,2 1-22 16,2 0-38-16,1 2-56 0,2 0-96 0,3-2-429 15,0-2-1059-15</inkml:trace>
  <inkml:trace contextRef="#ctx0" brushRef="#br1" timeOffset="676604.5254">15983 13374 0 0,'0'0'0'0,"0"0"24"16,0 0 410-16,0 0-39 0,0 0-61 0,0 0-44 15,0 0-28-15,0 0-20 0,0 0-24 0,0 0-31 16,0 0-36-16,0 0-22 0,-93-82-22 0,90 79-10 16,-3-1-6-16,4 2-19 0,-3 1-5 15,-1-1-11-15,3 1-13 0,-3 1 1 0,5 0-8 16,-1 0-7-16,0 0-6 0,2 0-10 0,0 0-4 16,0 0-5-16,0 0-1 0,0 0 1 0,0 0 1 15,0 0 9-15,0 3 5 0,4 0 11 16,3 1 6-16,2-1 0 0,5 1 6 0,4 0-14 15,5-3 0-15,5 3-5 16,3-2-9-16,7-1 6 0,3 2-2 0,3-2-4 0,4 1 5 16,3-1-8-16,3-1-2 0,3 0 2 0,1 0-5 0,3 0 4 15,5 1-1-15,1 1-2 0,2-2-2 0,3 1 0 16,4-1 0-16,2 0 1 0,1 1 5 16,6 0-6-16,-2 3-2 0,-2-2-1 0,2 0-9 15,0 1 9-15,-2-1 1 0,4 2-1 0,1-2 8 16,-2 1-10-16,2-2 1 0,0 1 1 15,2 0 5-15,-3 2-4 0,2-2 0 16,-3 1-2-16,2-1-6 0,-1 0 6 0,0 2-1 16,-3-1 1-16,-2 0 8 0,-1 0-8 0,-4 0 1 0,-3-1-2 15,-2 1-10-15,-3-1 10 0,-2 0 0 16,-4-1 2-16,1 1 6 0,-2-1-6 0,-1-1-1 16,-4 1-3-16,1 1 0 0,-2 0 3 0,-2 0 1 15,3-1 0-15,-3 1-1 0,2 0-1 16,1 1-2-16,2-1 2 0,-2 0 4 0,3 1-2 0,3 1 0 15,-1 0-1-15,3-1-6 0,0 0 6 0,-1 0-1 16,1 0 1-16,-1 0 7 0,-2 1-9 16,1-1 0-16,-2-1 0 0,1 1-2 15,0 0 4-15,-1-1 1 0,1 1-1 0,-2-1 2 0,-3 1-3 16,3-1 0-16,-5 1 0 16,2 0-1-16,0-2-1 0,-3 3 0 0,2-2 0 0,2 2-4 15,-2-1 7-15,5 2-1 0,-1-2 2 0,-4 1 3 16,4 0-4-16,-5-1-1 0,-1 1-1 15,-1-1-3-15,-2 0 5 0,-4-2-1 0,0 2 2 0,-2-2 2 16,-2-1-4-16,-2 2 0 16,-3-2 0-16,-1 0 0 0,-3 0 1 0,-2 0 0 15,-1-2 0-15,-3 1-3 0,0-2 3 0,-3 3-1 16,-1-3 0-16,-1 2 4 0,-3 0-4 0,1 0 2 16,-1 1-2-16,-4-1-6 0,2 1 6 15,-4 0-1-15,-2-2 3 0,2 0 2 0,-3 2-3 16,0 0-1-16,1-1 0 0,-5 1 0 0,1 0 1 0,-4-2 1 15,2 1-1-15,-3 1 0 0,0 0 0 0,-1 0-2 16,0 0 3-16,0 0 2 16,0 0-4-16,0 0 0 0,0 0 0 0,0 0-3 0,0 0 4 15,0 0 0-15,0 0 2 0,0 0 0 16,0-1-3-16,0 1-1 0,0 0 0 0,1 0-2 0,0 0 3 16,4-1 0-16,0-1 0 0,2 0-2 15,2 0 0-15,2 0-2 16,0-1 2-16,0 1 3 0,1 0-3 0,-2-2 3 15,0 2-3-15,1 0-1 0,-1-2 3 0,-2 2-4 16,-4 0 6-16,4-2-1 0,-6 2-4 0,2-1 1 0,-1 1-2 16,-2 1 3-16,1-1 1 0,-1 0 3 0,-1 1-1 15,0 1-2-15,0 0 0 0,0 0-1 0,0 0 1 16,0 0 3-16,0 0-5 0,0 0 3 16,0 0-3-16,0 0-5 0,0 0 4 0,0 0 0 0,0 0 2 15,0 0 2-15,0 0-6 0,0 0 2 16,0 0-2-16,0 0 1 0,0 0 2 0,0 1 1 15,-1 2 1-15,0 0 2 0,1 0-2 0,-1 0-3 16,1 2 2-16,0-2 2 0,0 2-3 0,-1 1 5 16,1-1-4-16,-1 2 1 0,0 2 2 15,0-1-2-15,-3 4 2 0,3 1 0 16,-1 2 1-16,0 0-1 0,-3-1-1 0,3 4-4 0,0-2 5 16,0 2-1-16,-2 1 1 0,3-1 1 15,0 1-3-15,-1 1 0 0,-2 1-2 16,0 1 2-16,4 0 0 0,-3 1 3 0,-1-1 1 15,0 1-2-15,3 0 1 0,-1-1-1 0,-3-1 0 16,3 1 2-16,-1-1-5 0,-3 0 2 0,3 0 0 16,-4-2 0-16,3 2 3 0,-2-3-2 0,2 1 3 15,-3-1-5-15,3-2 4 0,-2-1-4 0,5-1 0 16,-2-2 4-16,-2 1-5 0,3-1 6 16,1-2-5-16,0 0-2 0,0-3 5 0,1 0-3 15,-1 0 2-15,-2-1 2 0,2-1-6 0,1 0 4 16,-1 1-2-16,-1 1 0 0,0-2 2 0,-2-2-1 15,1 0 2-15,3-2-2 0,-1 1 0 16,1-1 0-16,-1-1 0 0,1 1 3 0,-1-1-1 0,0 1 1 16,1-1 2-16,-4 0-3 0,2 0 6 0,0 0-7 15,-5 0 2-15,-1 0 1 0,0 0-7 16,-2-2 8-16,-6-1-5 0,3 0-2 16,-5 0 7-16,0 0-5 0,-3-2 1 0,-1 0-1 15,-3 2 0-15,-4-2-2 0,-1 3-1 16,-1-1 3-16,-3 2-4 0,1 1 4 0,-4-1-1 0,1 1-1 15,-3 0 4-15,-1 0-5 0,-1-1 4 16,-2 3 2-16,-4 2-6 0,3-1 6 0,-7 1-4 16,-3-1-2-16,-2-2 6 0,-4 1-5 0,-1-2 2 15,-3 0 0-15,-2-2-2 0,-1 0 0 0,-2-3 0 16,-2 2 3-16,-2-1-1 0,-3 0 3 0,3-2 2 16,-7 0-8-16,6 1 7 0,-5-3-8 15,6 3 1-15,-3 0 5 0,2 1-10 0,3-1 9 16,-2 0-3-16,2 0-2 0,-5 0 7 0,0-1-4 15,-5 3 1-15,0-1 2 0,0 1-8 16,-2-1 5-16,-1 1-3 0,0 1 2 0,-2-1 0 16,0 0 1-16,-1 1 2 0,3 1-4 15,-2-2 6-15,2 2-6 0,3 1 0 0,1-2 4 0,2 2-5 16,3 0 6-16,2 0-3 16,0 0-2-16,3 0 11 0,0 0-11 0,5 0 3 0,-1 0 3 15,3-1-12-15,6 1 9 0,1 1-3 0,3-1-1 16,-1 1 3-16,4 0 2 0,-1 0-1 0,3 1 0 15,0-1 1-15,-2 1-4 16,5 0 0-16,-4 1 4 0,1-1-10 0,1 2 9 16,3 0 0-16,0 0-3 0,-1 1 13 0,2 0-13 15,2 0 3-15,1 0 1 0,4 1-10 0,-5-1 9 0,3 0-2 16,-1-1 1-16,0 2 5 0,1-5-4 0,1 3 1 0,-1-3-1 16,-1 2-3-16,0-3 2 15,3 2-3-15,-2-1 5 0,3-2-6 0,-1 2 5 16,1-1 1-16,-3 0-4 0,0 0 9 15,2 0-9-15,-1 2 2 0,-1-1 3 0,2 0-12 0,-1 2 11 16,2-1-4-16,-1 0-1 0,4 2 1 16,0-1 0-16,2 1 4 0,-1-1 0 0,0 1 5 15,-3-2-7-15,2 2 0 0,-2-3 0 0,2 1-2 16,1-2 3-16,0 1 2 0,2-1-3 16,2 2 7-16,-2-2-8 0,5 0 0 0,-2 0 4 15,2 0-12-15,2 0 10 0,2 0-1 0,0 0-3 0,2 0 6 16,4 0-6-16,-1 0 1 15,3 0 1-15,2 0-3 0,2 0 5 0,1 0-4 16,0 0 3-16,-1 0-1 0,4 0 1 16,-3 1 4-16,-1 1-4 0,5-1 4 15,-4 0-5-15,4 1-2 0,-4-1 4 0,4 2-6 16,-5-1 7-16,4 0-2 0,-3 2-3 0,3-2 11 16,-2 1-10-16,0-1 3 0,0 1 2 0,2 0-10 0,-1 0 7 15,2-2 0-15,-2-1 0 0,3 0 1 0,1 0 0 16,-1 0 0-16,1 0-1 0,-3 1 2 0,3-1-2 15,1 0 0-15,-1 0 2 0,1 0-7 0,-1 0 7 16,1 0-1-16,0 0-3 0,-1-2 11 0,0 1-12 16,1 1 5-16,-1 0 0 0,-3-2-6 15,2 1 8-15,1-1-5 0,0-1 1 0,-1-1 6 16,-2 0-7-16,2-1 4 0,1-1-3 0,-2-1 0 16,-2-2 0-1,3-1-1-15,1-2 6 0,-3-4-7 0,0 0 3 16,2-2 0-16,0-4-3 0,-2-3 7 0,1-4-3 15,3-3 0-15,0-4 0 0,-1-5-7 0,2-2 10 16,5-3-2-16,-1-4 0 0,5 1 2 0,1-1-7 16,-1 4 5-16,1 3 0 0,3 1 3 0,-5 2-3 0,-2 1-4 0,2 1 3 15,0 5-5-15,-1 4 5 16,-3 2 2-16,3 6-5 0,-5 1 12 0,3 3-9 0,-3 5 2 16,1 3 2-16,-2 2-13 0,-1 2 10 15,0 3-1-15,-1 0-3 0,0 2 10 0,0 0-9 0,0 0 1 16,0 0 0-16,0 0-7 0,0 2 3 15,-1 2-1-15,-1 3 2 0,0 3 1 16,-2-3 1-16,3 3 1 16,-1-3-3-16,1 0 6 0,1 0-4 0,0-2-1 15,0 1 1-15,1-1-14 0,-1 0 1 0,3 1-12 0,5 1-19 16,3 0-15-16,2 0-47 0,11 2-62 0,1-2-157 0,-5-2-763 0,-3-3-703 16</inkml:trace>
  <inkml:trace contextRef="#ctx0" brushRef="#br1" timeOffset="678858.6618">22633 4984 186 0,'0'0'513'0,"0"0"-93"16,0 0-16-16,0 0-52 0,0 0-50 15,0 0-73-15,0 0-51 0,0 0-22 16,0 0-17-16,0 0-18 0,0 0-21 0,0 0-24 15,-78-57-18-15,78 57-21 0,0 0-11 0,0 0-7 16,0 0-4-16,0 0 1 16,7 0 3-16,-2 0 1 0,5 0 2 0,5 0-2 0,-1 2 0 15,3-1-2-15,-2 1-1 0,4 0 0 0,-2 0-4 16,2 1-2-16,-2-1 0 0,4 0 0 16,4-2 3-16,-1 2-1 15,6-1 0-15,0 0-1 0,2 0-5 0,4 1 3 16,0-2-3-16,4 2 1 0,5-2 2 0,0 2-4 0,3-1 0 15,0 1-1-15,-1 2-5 0,4-2 2 0,-1 2 1 16,2 0-2-16,4 0 4 0,-1-1-1 16,4 1 0-16,2 0 1 0,0-1-1 0,1 3 0 0,-1-1 0 0,0 0 4 15,1 0-6-15,-1-1 3 0,1-1-2 16,-1 0 0-16,4-2 5 0,-3 1-4 0,1 0 0 16,-1 1-3-16,-1-2 0 0,1-1 2 0,-1 2 1 15,0-2-2-15,0 1 2 0,-1 1-5 0,0-2 0 16,0 1 2-16,-1-1 0 0,-1 1 2 15,2 3 1-15,-1-2 1 0,1 2 1 0,-1-2-4 0,-2 2 0 16,0 0 2-16,1-1-2 16,-1 0 2-16,0 1-1 0,1-2-2 0,0 1-3 0,2 1 5 15,-1-2 0-15,2 0 0 0,0 1 6 0,-1-1-6 16,-2 1 1-16,-1 0 1 0,3-1-2 16,0 1 2-16,-1 0-3 0,0-1 0 0,0 0-3 15,-1 0 1-15,0 2 1 0,0-3-1 16,-3 1 6-16,1 1-3 0,-2-3 0 15,0 2-1-15,-2 0-7 0,2 0 7 0,-1-1-1 0,1 2 2 16,-3 0 4-16,2-1-4 0,2 3-2 16,-4-3 0-16,3 1-4 0,1 1 5 0,-1-2-1 0,-2 1 2 15,0-2-2-15,-2 3 2 0,-2-2-1 16,2 0-1-16,-3 3-3 0,2-3-3 0,-2 1-1 0,0 0 3 16,2 0 0-16,0 0 4 0,-2 0 1 15,-1 0-1-15,0 0 8 0,-1-1-7 0,0 1-2 16,-3 0 1-16,-1 0-5 0,0-1 5 0,-5 0 0 15,2 3-1-15,-5-3 3 0,0 0-3 16,-1 0 1-16,1 1 0 0,-2 1-1 0,-1-1-1 16,-4-1 2-16,1 0-2 0,-4 0-3 0,0-1 4 15,-3 0 1-15,-2-1 1 0,-1 1 6 16,-1-1-5-16,-1 0 0 0,-1 0 2 0,-3-1-6 0,4-1 5 16,-3-2 1-16,5 1-2 15,-4-1 5-15,2 1-6 0,-2-1 1 0,-2 2-1 0,1-1-2 16,-2 1 1-16,3-2 0 0,-1 2-1 15,1-1 0-15,-1 1 2 0,-1 1-2 0,2 1-1 16,2 0 2-16,-3-1-2 0,5 1 1 0,-4 0 1 16,5-2-3-16,-4 2 3 0,4 0-1 15,-3 0 0-15,2 2 2 0,2-2-1 0,-3 0-2 0,0 0-1 16,1 0 1-16,-3 0-3 0,2 0 3 16,0 0 2-16,2 0-1 0,2-2 2 0,-1 4-2 15,0-2 0-15,-1-2 2 0,-1 1-2 0,2 0 0 16,-2 1 0-16,0-1-3 0,0-1 4 0,2 2-1 15,0 0 0-15,-1-1 4 16,1-1-3-16,-1 0-1 0,2 1 1 0,1 0-2 0,1 1 1 16,-2-2 2-16,-1 0-4 0,-1 2 2 15,1-1 0-15,-1 1 0 0,-4 0 1 0,4 0 1 16,-6 1-1-16,0-1-1 0,1-1 0 0,-4 1-2 16,-3 0 3-16,2 0 0 0,-5-2 0 15,-1 2 3-15,2-1-3 0,-4 1 0 0,0 0 4 16,0 0 0-16,0 0 0 0,0 0 2 0,0-1-1 15,0 1-2-15,0-2 3 0,-2 2-3 0,0 0-2 16,2 0 0-16,-1 0-3 0,0 0-5 0,0 0-8 16,-1 0-13-16,-5 0-18 0,-2 0-22 0,-3 0-31 15,-9 0-49-15,-3-1-104 16,3 4-349-16,6-1-891 0</inkml:trace>
  <inkml:trace contextRef="#ctx0" brushRef="#br1" timeOffset="680948.734">22545 5070 352 0,'0'0'519'0,"0"0"-125"0,0 0-41 16,0 0-33-16,0 0-40 0,0 0-59 0,0 0-36 0,0 0-32 15,-19-130-28-15,25 110-21 0,-2-1-16 0,3-3-11 16,-2-1-5-16,2-1-9 0,2-1-8 0,-3-2-6 16,0-2-8-16,1-1-4 0,-3-2-11 0,3-1-1 15,-4 1 0-15,-3 0 9 0,0 2 3 16,0 1-5-16,0-1-7 0,-3 0-11 16,-5 0-1-16,4 2-6 0,-2 0 1 15,0 5-6-15,2 1 1 0,2 3 3 16,0 2 0-16,-4 2 3 0,6 4-4 0,0 0-2 15,0 4 0-15,0 1-1 0,0 1-2 0,0 2 0 0,2 1 0 0,3 1-5 16,-2 1 2-16,3 0 2 0,0 0-1 16,8 0 3-16,-2 0-4 0,1 2 0 0,6 0-1 15,1 0-4-15,0 2 6 0,2 0-1 0,1 2 2 16,4-2 4-16,-1 2-3 0,4-1-1 0,-2 1 2 16,8-1-2-16,-2 0-1 15,3-2 2-15,3 2-2 0,3-2-2 0,-1 1 5 16,5 0-3-16,-2-1 2 0,4 2 3 0,2-3-5 0,2 2 0 15,7-1 1-15,1-1-2 0,0 2 3 16,2-2 1-16,-2 2-1 0,3-1 3 16,-6 1-3-16,3 1-2 0,0-2 5 0,-1 3-3 0,1-3 3 15,0 0 1-15,2 2-4 0,2-3-2 0,-1 0 0 16,3 1 1-16,-3 0 1 0,3-1 2 16,-3 1 0-16,1-1-1 0,1 0 0 0,-1 2-3 15,4-2 1-15,0 1 1 0,0-1 0 16,2 1 2-16,0-1 2 0,0 1-4 0,-2-1 1 0,0 1-2 15,0 2 1-15,-1-1 1 0,3-2-1 16,0 2 1-16,1-2-1 16,3 3 1-16,1-2 1 0,0 1 2 0,-2 1-4 0,1-1 0 15,-1-1-2-15,-1 3-3 0,0-3 2 0,-1 2 2 0,-1 0 1 16,0-1 1-16,-1-2 0 0,0 2-1 0,-3-2 0 16,-2 2 0-16,-2-2-1 0,0 0 2 15,-4 1 1-15,0-1-2 0,-4-1 1 0,-2-2 0 16,-2 1-1-16,-1 2 3 0,-4-3-2 15,-1 0 0-15,-3 2-1 0,-1-3-1 0,-7 2 0 0,-2 1 3 16,-2-2 0-16,-1 1 0 0,-3-1 0 0,-2-1-2 16,2 2 0-16,-2-2 0 0,-2 2-4 15,-1-2 0-15,1 2 0 0,1 0-1 0,-2 0 6 16,-4 0-3-16,1-1 1 0,-3 2 3 0,1 0-2 16,2 0 1-16,2 0 0 0,2 1-3 15,1-2 2-15,5 1 1 0,1 1 0 0,-2-1 1 0,1 2 0 16,1-2-1-16,1 1 0 0,-1 0-2 15,-1 0 0-15,-2 1 1 0,3-1-1 16,-1 0 0-16,-2 0 3 0,1 0-1 0,2 1 0 16,-2-1 1-16,0 0-1 0,2 0-4 0,1 0-1 15,-1 3 0-15,-2-2 1 0,1 0 4 0,-1-1 1 16,-1 1-1-16,-1-1-1 0,-3 3 0 0,-3-2 0 16,-1 0-1-16,-4 0 0 0,4 0 2 15,-2-1-1-15,-1 2 1 0,3-2 0 0,-5 0-1 16,-1 1 0-16,2 0-3 0,-6-1 0 15,-2 0 0-15,-5 1-3 0,0-1 2 0,2 0 2 0,-2 0-3 16,-1 0 1-16,2 0 4 0,-2 0-4 0,0 0 3 16,1 0-1-16,-1 0 0 0,0 0 2 15,0 0 1-15,0 0 0 0,0 0 1 0,0 0 1 16,0 0-2-16,0 0 1 0,0 0 0 0,0 0-1 16,0 0 1-16,0 0 0 0,0 0-1 0,0 0 1 15,0 0 0-15,0 0 0 0,0 0 0 0,1 0-2 16,-1 0-2-16,0 0 1 15,0 0-2-15,0 0 0 0,1 0 1 0,-1 0 0 16,1 0 2-16,6-1 0 0,4-1-12 16,9-2 2-16,6 1-4 0,4 1 0 0,-2 0 11 15,-1 1-2-15,-6 0 3 0,-1 1 2 0,-6-2 0 0,4 4 0 16,-4-4 1-16,1 1-2 0,-2 1 1 0,4-1-1 16,-4 1-1-16,4 0 3 0,-5 0 0 0,-1-1-1 15,-1 1 3-15,-2-2-2 0,-2 4-2 0,0-2-1 16,-4 0 0-16,2 0-1 0,-2 0 3 0,0 0 0 15,-1 0-1-15,-1 0 3 0,0 0-3 16,0 0 2-16,0 0 0 0,0 0-3 0,0 0 2 16,0 0-4-16,0 0-1 0,0 0 1 15,0 0-4-15,0 0-1 0,0 0-2 0,1 0-2 16,2 0 2-16,2 2 3 0,0 2 5 0,3-1 3 16,2 2 1-16,0-1-1 0,3-2 1 0,-1 2 2 15,-1-1-4-15,0 0 3 0,-1 1-3 16,1 0-1-16,-2-1 3 0,-2 1-2 15,5-1 2-15,-1 1 0 0,1-1-2 0,0 1 2 0,-2 0 1 16,-1-1-2-16,0-1 0 0,-3 0-1 0,-2 1-2 16,-2-2 2-16,-2 1-1 0,0-2 2 15,1 1 0-15,-1-1 3 0,0 0-4 0,0 0 2 0,0 0-3 16,0 1-5-16,0 0 8 0,3 2-2 16,0 1 1-16,0 1 8 0,3 1-8 15,-1 0 1-15,1 2 0 0,-2-1-3 0,3 1 2 16,-4 0-2-16,4 2 3 0,-2 0 0 0,1 2 2 15,-3-2 0-15,4 2-1 0,-5 0 3 0,2 0-2 16,-1 3 2-16,-1 2 3 0,1 0-8 16,-3 3 9-16,0 2-2 0,0-2 0 0,1 5 8 0,-3 1-9 15,0 2 2-15,-3-1-2 0,1 5-4 16,1 0 4-16,-3-1 0 0,5 1 0 0,-2-2 4 16,0 0-4-16,0 1-1 0,2 0 0 0,-1-2-2 15,2 2-1-15,-1-1 1 0,0 0-1 16,-1 1-1-16,0 0 5 0,4-2-1 0,-4 2-1 0,4-1 2 15,-2-3-4-15,2 0 2 0,-1 0-1 16,0-3-1-16,1 0 1 0,-2-6 0 16,0 0 0-16,0-1-1 0,1-4 0 0,-1 3 0 15,0-3 1-15,-1 0-1 0,-2-1 3 0,0-2 0 0,0-1 1 16,1-1-1-16,0-1 0 0,-1-3-1 16,0 1 0-16,2-2 1 0,0 0 0 0,0-2 0 15,1 0-2-15,0-1 0 16,-1 0 0-16,1 0 0 0,0 0 2 0,0 0 0 0,0 0-3 0,0 0-6 15,0 0-18-15,0 0-31 16,0 0-48-16,-1-1-89 0,-3 1-118 0,2 0-775 16,2 0-685-1</inkml:trace>
  <inkml:trace contextRef="#ctx0" brushRef="#br1" timeOffset="684515.983">29454 13429 0 0,'0'0'0'0,"0"0"160"0,0 0 223 0,0 0-20 16,0 0-6-16,0 0-37 0,0 0-43 16,0 0-51-16,0 0-33 0,0 0-28 0,0 0-17 15,0 0-12-15,-84-36-13 0,83 36-11 0,1 0-16 16,0 0-16-16,0 0-17 0,0 0-13 0,0 0-10 16,0 0-9-16,0 0-5 0,0 0-4 0,0 0-3 15,0 0 0-15,0 0-3 0,0 0-3 0,0 0-2 16,0 0-1-16,0 0 2 0,0 0 1 15,3 0 2-15,0 0 2 0,1 0 0 0,3 0 2 0,5 0 0 16,4 0-1-16,3 0-1 16,3 0-2-16,4 0-1 15,4 0-2-15,5-1-1 0,4 0-1 0,-1 0 0 0,5 0 1 16,2 1-2-16,2 1 1 0,3-1-3 0,2 0 0 16,-1 0 0-16,1 0-1 0,0 0 4 0,4 0-1 15,0 0 0-15,2 0 0 0,-3 3-3 0,4-1 0 16,-1 0 3-16,-4-1-2 0,2-1 3 0,-5 2-1 15,1-2-2-15,-5 0-1 0,2 0 0 0,0 0 2 16,0 0-1-16,1 0 0 16,-4 0-2-16,4 0-3 0,-4 0 0 0,0-2-2 15,0 0 3-15,-3-1 2 0,-3 0-2 0,0 0 1 0,-1 1-2 16,2 0 0-16,-5-2 1 0,4 0-2 0,-1 0 4 16,2-1-3-16,-2-1-1 0,1 0 1 15,1 0-3-15,-3 1 1 0,-1 1 3 0,2 0-1 0,1 2 1 16,-2 1-4-16,1-1 1 0,-3 1-2 15,3-1 1-15,-2 1 2 0,-4 0 1 16,0-1 0-16,0 2-2 0,0 0-4 0,-2 2 5 0,-1-2-2 16,1 0 3-16,1 0 2 0,-1 0-5 15,0 0-1-15,-2 0-1 0,2 0 0 0,0 0 4 16,0 0 0-16,-1 0-1 0,0 0-1 0,-2 0 0 16,0 0-3-16,0 0 4 0,2 0 4 0,-1-3-3 15,-3 3 1-15,0-1-2 0,0 1-7 16,-2 0 7-16,-2-1-2 0,2 0 2 0,-1 1 5 15,1 0-6-15,-1-1 1 0,0 1-3 0,-1 0 0 16,1 0 3-16,1 0 2 0,1 0-2 0,-3 0 3 16,4 0-5-16,-6 0 15 0,-5 0 2 0,1 1 1 15,-3-1-2-15,1 0-14 16,0 0-2-16,1 0-7 0,1 0 7 0,3-1-1 16,-2-2 3-16,2 2 8 0,-1-1-10 0,-4-2 2 0,4 2-4 15,-4-1-4-15,2 1 9 0,-3 1-1 16,0-2 4-16,-2-1 2 0,-1 2-8 0,-1 0 0 15,0-2-1-15,1 2 0 0,0-2 4 0,1 2 1 16,-1-2-2-16,2 3-6 0,-1-2 6 0,-1 2-2 16,1-2 2-16,1 0 10 0,-1 1-11 0,-1 0 1 15,4-1-3-15,-2 1-6 16,0 0 8-16,-3-1 1 0,1 1 2 0,1 0 3 16,-4-2-6-16,2 2 1 0,1-2-3 15,-3 2 1-15,1-1 4 0,-2 1-1 0,1-2-1 0,1 2-3 16,-2-1 3-16,2 1-4 0,-3 0 5 0,2 0 6 0,0-1-8 15,-1 2 3-15,0-1-5 0,0 1-8 16,0-1 11-16,0 0-2 0,1 1 3 16,-2 1 12-16,0 0-14 0,0-2 1 0,2 1-2 15,-2 0-7-15,1 1 9 0,1 0 1 16,-3 0-1-16,5 0 0 0,-2 0 0 16,-1 0-3-16,1 0 3 0,2 0 5 0,0 0-5 15,0 0 4-15,-1 0-5 0,-1 0-13 0,-3 0 16 16,-1 0-5-16,-3 0 24 0,0 0 15 0,6 0-18 0,0 0 0 15,2 0-22-15,-2 0-15 0,-6 0 18 0,0 0 0 0,7 0-1 16,0 0 7-16,-1 0-10 16,2 1-2-16,-1-1 1 0,-1 1 6 0,1 1-2 0,1-2 2 15,-2 0-2-15,2 1-10 0,-2 1 8 16,3-1 0-16,-3-1 4 16,1 1 11-16,0 0-11 0,-1 0 0 0,-6-1-4 0,7 0-11 15,-2 0 15-15,1 0 0 0,1 1 2 0,-7-1 7 0,0 0-11 16,0 0 1-16,0 0-2 15,0 0 1-15,0 0 5 0,0 0-1 0,0 0-2 0,0 0-6 16,5 0 3-16,1 0-1 0,-1 0 2 0,1 1 8 16,-6-1-9-16,0 0 2 0,0 0-5 15,0 0-9-15,0 0 11 0,0 0-3 0,0 0 2 0,0 0 8 16,0 0-8-16,0 0 3 16,0 0-2-16,0 0-1 15,0 0 7-15,0 0-1 0,0 0 2 0,0 6-6 0,-1 1 3 16,-3-1-1-16,1 0 3 0,0 0 9 0,-1 1-11 0,2 0 4 0,-4 7-5 15,4-9-4-15,0 2 10 0,-6 8-4 0,5-7 5 16,-4 7 4-16,2-3-10 0,0 2 0 16,0 0-1-16,0 0-4 0,1-1 9 15,-3 2-1-15,2 0 0 0,0-1-5 0,1 0 3 16,-2 1 0-16,2 0 2 0,1 0 9 16,-2-1-10-16,1 2 2 0,0 2-5 0,2-7-10 15,-4 8 13-15,2-8-23 16,1 3 25-16,-4 6-15 0,2-1 13 0,0 7-2 0,0-3-21 0,1-1 13 15,3-2-11-15,-2-4 19 0,1 0 2 0,2-1 5 16,-4-3-7-16,2-1-1 0,0 1 2 16,1 1 3-16,-1-3-3 0,-1 2 2 0,2-2-4 0,0 0-5 15,1 1 8-15,0-2-3 0,0 2 4 16,0-2 0-16,0 0-6 0,0 0 2 0,0 0-3 16,0 0 1-16,1 2 6 0,-1-3-1 0,0 1 1 15,0-1-3-15,0 0-1 0,0 0 0 0,-1-2 2 16,1 0 2-16,0 2-3 0,0-1 2 15,-2-2-4-15,2 1 0 0,-1 0 6 0,1-2-5 16,0 1 4-16,0-1 2 0,0-1-6 16,0 1 2-16,-1-1-4 0,0-1 1 0,2 1 4 15,-2-1 1-15,0-1 1 0,-1 1 0 0,1-1-4 0,0 0-2 16,-1 0 2-16,0-1 0 0,1 2 4 16,-3-2 2-16,2 0 0 0,0 1 2 15,-1-1-4-15,-1 2-4 0,0-2 5 0,-2 0-6 16,-2 0 4-16,-3 0 1 0,-1 0-2 0,-5 0-2 15,-4 0 4-15,-1-2-2 0,-3 1 3 16,-5-2 1-16,-3 1-5 0,-4-1 0 0,-1 0-1 0,-5-1 3 16,0-1 2-16,-5 2 2 0,1-1 1 15,-17 0-5-15,-9-1-16 0,-4 2-1 0,0-1-2 16,12 2 1-16,9 2 16 0,4 0 1 16,0 0-2-16,-5-2-1 0,3 4 3 0,0 0-1 0,-1-1 3 15,1-1-1-15,-2 0-1 0,1 0-2 0,-2 0-1 16,2 0 1-16,-2 0 0 0,1-1 1 0,-1-3 2 15,1 2-4-15,-3-1 3 0,0 1-3 16,0 0 0-16,0 1 4 0,5-2-5 0,-1 2 6 16,1 1-5-16,4-1 0 0,2 1 4 0,2-1-4 15,2 1 3-15,2 0-1 0,3 0-2 16,0 1 1-16,1 1-3 0,6 1 2 0,-1 0 1 16,1-1 0-16,-3 0 1 0,3 1-2 0,1 0 2 15,-2 0-2-15,-3 0 1 0,4 1 3 0,-1 0-6 16,2-1 3-16,-5 1-1 0,4 1-2 0,0-1 4 15,-1 1-2-15,3 0 5 0,-2 0 0 16,-2-1-3-16,2 0 1 16,-2 1-4-16,-3-1 1 0,2 0 0 0,-3-2 1 0,-1-1 2 0,5 2-4 15,-3-2 4-15,3 0-4 0,-2 1 1 16,4-1 2-16,-1 0-2 0,3-1 4 16,2 0-3-16,3 1 1 0,-2-1 2 0,3 0-6 0,-1 0 4 15,4 0 0-15,1 0-2 0,-1 0 3 16,2 2-4-16,0-1 0 0,3 1-1 0,-4-1 4 15,0 2-1-15,1-2 1 0,-2 0 1 0,1 1-4 16,2 1 0-16,-3 0 3 0,1 0-5 16,2-1 6-16,1 0-1 0,0-1-4 0,0 1 7 15,4 0-6-15,-1 1 2 0,0-1 3 16,2 0-3-16,2 0 1 0,0-1-1 0,1 1-3 0,1-1 4 0,-1 0-1 16,-1 1 2-16,1 0-2 0,-3-1 0 0,2 0-2 15,-1 2 0-15,0-1 5 16,3-1-6-16,0 0 5 0,1-1-2 0,-1 0-1 15,4 0 3-15,-2 0-2 0,3 0 1 0,0 0 1 0,-2 0-3 16,4 0 4-16,0 0-5 0,0 0 2 16,1 0 5-16,0 0-3 15,0 0 5-15,0 0-2 0,0-1-1 0,0 0-1 0,0-1 0 16,0-1 0-16,0 0-2 0,0-2 3 0,0-1 0 16,1-1-3-16,0 0 6 0,0-3-7 15,2 0 3-15,1-1 2 0,-2-2-7 16,4-1 7-16,-3-2-3 0,0-3 0 0,3-1 4 15,-2-3-3-15,3-3 2 0,-1-1 1 0,0-2-5 0,0-1 1 0,-2-1-3 16,3 2 2-16,-4-2 1 0,4 1 3 0,-3 0 0 16,-1 3-3-16,2-1 3 0,-4 1-5 15,3 1 2-15,0 1 1 0,-3-1-1 16,0 0 2-16,-1 0-1 16,0 1-3-16,1 2 4 0,-2-1-4 0,1 2 3 15,0 1 3-15,0 3-5 0,0 0 1 0,0 3-2 0,0 0-1 16,0 5 2-16,0 0 0 0,-1 1 2 0,1 3-3 15,0 1 1-15,-1 0-1 0,1 1 0 0,0 3 2 0,0 0-4 16,0 1 4-16,-1-1-2 0,1 1 0 16,0 0 3-16,0 0-4 0,0 0 3 0,0 0 1 15,0 0-4-15,0 0 1 0,0 0-2 16,0 0 0-16,0 0 2 0,0 0-2 0,0 0 4 16,0 0-1-16,0 0 0 0,0 0-1 0,0 0-2 15,0 0 4-15,0 0-6 0,0 0 6 16,0 0-2-16,0 0-3 0,0 0 6 0,0 0-4 15,0 0 0-15,0 0 3 0,0 0-4 16,0-1 2-16,0 1 0 0,0 0-3 0,0 0 5 0,0 0-2 16,2-2 1-16,-1 0 1 0,7 0-1 0,-1-2-2 15,2 1 0-15,5 0 1 0,-1-1-2 0,5 1 4 16,-4-2-1-16,5 2-3 0,1-2 4 16,0 2-4-16,1-1 0 0,0 0 5 15,0-1-8-15,0 3 7 0,-3-2-3 0,1 2-1 0,-6-2 5 16,2 2-2-16,-5 0 0 0,-5 0 1 0,2 2-2 15,-5-1 0-15,-2 1-2 0,1 0 2 16,-1 0-3-16,0 0 6 0,0 0-2 0,0 0-2 0,0 0 3 16,0 0-8-16,0 0 3 0,0 0 0 15,0 0-6-15,0 0 6 0,-1 0-5 0,1 0-4 16,0 0 6-16,-1 1-9 0,1 2-6 0,0 0-7 16,0 1-23-16,0 2-20 0,0-1-34 0,1 3-57 15,6 2-109-15,-4-3-511 16,1-3-912-16</inkml:trace>
  <inkml:trace contextRef="#ctx0" brushRef="#br1" timeOffset="685805.0557">5329 17490 1451 0,'0'0'329'0,"0"0"-6"0,0 0-37 16,0 0-34-16,0 0-25 0,6-122-30 0,-10 105-39 15,-2 2-40-15,-3 2-19 0,-3 4-16 16,-1 3-26-16,-3 3 0 0,-3 3-17 0,-6 0-13 15,-1 10 4-15,-8 8-12 0,-1 4 0 0,-5 9 0 16,-1 2-5-16,-2 3 1 0,0 2 0 16,3 4 3-16,1 2-3 0,4 1 4 0,7-3-10 0,5-3-9 15,10-6 9 1,2-1-7-16,2 0 1 0,2 4 7 0,5 2-20 0,1 1 11 0,1-1-7 16,7 0-7-16,6-3 17 0,8-1-14 0,1-6 22 15,7-2-8-15,4-5-21 0,5-3 2 16,3-4-34-16,4-4-6 0,1-4-30 0,2-2-51 15,-2-4-52-15,3-2-102 0,-3-6-231 16,-11 0-626-16,-13 2-253 0</inkml:trace>
  <inkml:trace contextRef="#ctx0" brushRef="#br1" timeOffset="686232.603">5605 17731 886 0,'0'0'872'0,"0"0"-462"0,0 0-66 15,0 0-72-15,0 0-69 0,0 0-54 0,0 0-57 16,0 0-21-16,0 0-23 0,0 0-7 15,0 0 6-15,0 0-12 0,0 0 5 0,126-64-5 0,-91 74-6 16,-1 1-2-16,5 7-10 0,-8-1-2 16,-1-2-4-16,-6 3 13 0,-3-2-4 0,2 4-12 15,-2 4 0-15,1 0-17 0,-2 3 2 0,0 3 10 16,-6-1-1-16,1 1 10 0,-5-1-18 0,-7-1-10 16,-3-3 11-16,1-1-10 0,-4-2 28 0,-7-2 3 15,-2-5-18-15,-2-4 7 0,0-3-9 16,-1-3 6-16,0-2 18 0,1-3-20 0,-1 0 8 15,3-4-7-15,3-4-16 0,0-6 24 0,3 0-11 16,3-5 10-16,3-1 17 0,0-4-7 0,7-2-4 16,4-3-7-16,1-1-9 0,12-10-4 15,6-5 14-15,6-2-7 0,4 4-8 0,0 7 6 16,-1 11-13-16,-4 5 9 0,0 5 15 0,-2 5-11 16,-2 3 6-16,-2 7-3 0,-2 0-11 15,-2 2 5-15,-3 6 1 0,2 2 3 0,-6 5 3 16,-1 3 0-16,-6-3-4 0,-3 1 3 0,-2-1-3 15,0 1 3-15,-2 4 4 0,1 1 10 0,-4 0-17 16,2 2 1-16,-1 0-28 0,-2 0-27 0,0-2 6 16,0-3-30-16,0-3-1 0,0 0-34 15,0-6-57-15,0 0-68 0,-3-4-177 0,1-4-639 0,2 0-448 0</inkml:trace>
  <inkml:trace contextRef="#ctx0" brushRef="#br1" timeOffset="686666.3439">6080 17267 1986 0,'0'0'270'0,"0"0"1"0,0 0-58 16,0 0-36-16,0 0-41 0,0 0-39 0,0 0-43 16,0 0-25-16,0 0-20 0,0 0-16 0,0 0 4 15,0 0-3-15,0 0-19 0,0 0-40 16,18-8-117-16,-9 16-311 0,-4-2-1154 0</inkml:trace>
  <inkml:trace contextRef="#ctx0" brushRef="#br1" timeOffset="687777.084">6898 17386 1024 0,'0'0'394'0,"0"0"-57"0,0 0 13 0,0 0-41 0,0 0-38 0,0 0-44 0,0 0-47 0,0 0-40 0,0 0-35 0,-3-88-33 0,3 88-26 0,3 3-10 0,2 4-1 0,-1 4 6 0,5 5 10 0,-1 3 0 0,0 4-9 0,-2 5-1 0,5 1-13 0,-2 3-2 0,2 4-3 0,-1 0-3 0,-1 5-2 0,2 0-5 0,-2-2-7 0,0-5-2 0,-3 0 8 0,-2-5 17 0,3 5-11 0,-2 2 0 16,2 4-18-16,-3 4-25 0,2 2 19 0,-3 1-13 0,4-2 10 15,-4-1 5-15,1-2-19 0,0-7 7 0,-3-3-29 0,1-3-5 16,-2-6-3-16,0-4-26 0,0-6-1 16,0 0-28-16,1-6-16 0,-2-6-11 0,-2-1-30 15,-1 0-21-15,-2-4-49 0,3-7-26 0,-4-1 9 0,2-5 19 16,-2-1 49-16,0-3 60 0,-2-3 47 15,3 1 52-15,-1-2 42 0,0-3 33 16,2 2 32-16,-1-1 37 0,4-1 53 16,2 2 26-16,0 0 9 0,0-1-4 31,7 2-42-15,0 0-14-16,8-4-21 0,6-1-20 0,4 0-12 0,7 1-20 0,0 6-1 0,-1 6-15 15,0 4 1-15,0 2-5 0,0 2-1 0,0 3 3 0,1 3-7 16,-1 2-9-16,2 1-11 0,3 0-7 15,-4 0-3-15,0 6-4 0,-1 2 1 0,-3 3-5 0,-7 1-7 0,-3 0 1 0,-5-1-8 0,-3 1 18 16,1 1 2-16,0 3 3 0,-1 3-7 31,0 2-24-15,-1 0 0-16,-2 3-12 0,-4 1 16 0,3-1 13 0,-5-1-17 0,-1 1 24 0,0-2-17 0,0-3-17 0,-1-1 32 0,-3-3-33 0,2-2 21 0,0-1-12 0,-1-4-38 16,-2-1-1-16,3-2-43 0,-2-3-10 15,-1-1-30-15,1-1-62 0,-2 0-114 16,3-2-244-16,-2-1-641 0</inkml:trace>
  <inkml:trace contextRef="#ctx0" brushRef="#br1" timeOffset="688171.482">7382 17367 938 0,'0'0'310'0,"0"0"29"0,0 0-42 0,0 0-26 0,0 0-18 0,11-127-51 0,-2 113-56 0,-1 5-39 16,-3 0-31-16,3 5-24 0,-1 1-14 15,-3 1-17-15,5 2-14 0,-5 0 1 0,3 1-11 16,-1 7 4-16,-2-2-1 0,1 4-15 16,0 1-18-16,-3-1-60 0,4 1-109 0,-3-2-266 15,-1-5-818-15</inkml:trace>
  <inkml:trace contextRef="#ctx0" brushRef="#br1" timeOffset="689079.9664">8252 17481 60 0,'0'0'279'0,"0"0"-79"0,0 0 70 0,0 0 42 16,0 0-5-16,0 0-2 0,0 0-48 0,0 0-43 15,0 0-43-15,0 0-33 0,0 0-21 16,0 0-13-16,0 0-13 0,0 0 0 0,0 0-9 16,0 0-10-16,13-77-3 0,-19 76-13 0,3 1-3 15,-4 0-5-15,2 0-10 0,-4 3-8 16,0 5-10-16,-2 3-2 0,-1 2-2 0,-3 2 2 15,0 2 4-15,-2 4-1 0,3 2 0 0,-3 0-5 16,3 3-7-16,-1 2 1 0,1 1-3 0,2 4 3 16,-1-4 0-16,6-2-1 0,0-4 5 0,4-1-12 15,-3 0 0-15,4 1 5 0,1 4-7 16,0 1 10-16,1-1-13 0,0 2-1 0,3-1-12 16,6-3 3-16,3-2 13 0,-1-1-12 0,7-4 24 15,3-3-4-15,5-3-8 0,0-3 1 0,4-2-7 16,6-4 13-16,-1-2 7 15,5-1-16-15,0-3 10 0,1-4-19 16,1-3 5-16,4-2 28 0,-4 0-14 0,1-4 9 0,-4 0-12 16,-1-2-23-16,-4 1 20 0,-5-2-4 47,-2 0 13-47,-4 1 7 0,-8-1-6 0,0 1-1 15,-7-6-13-15,-5 1 24 0,-3-2-31 0,-6 4 7 0,-5 4 7 0,-4 8-21 0,-2 3 24 0,-4 4-9 0,-1 2 1 0,-4 0 4 0,7 2 0 16,2 3 3-16,2 2 12 0,2 2-5 0,1 0-1 15,-3 3-12-15,3 0 1 0,1 3 2 16,0 2 4-16,3 2 3 0,1-1-22 0,4 1 9 0,3 1-16 0,2 0 11 16,7 0 14-16,2-2-20 0,7-1 24 15,3 0-17 1,1-4-16-16,5-2 30 0,2-2-25 0,1-3 22 0,0-5 10 0,0 1-33 0,-4-2 18 16,3-2-13-16,-1-6 5 0,-5 0 24 15,-3-3-6-15,1-1 3 0,-1-1-7 16,-4-3-10-16,-1 1-2 0,-3-2 5 0,1-2 23 31,-5 3-16-15,0-3 16-16,-2 0-15 0,-3-4-19 0,-1 1 32 0,0 0-36 0,-4 3 11 15,2 5-1-15,0 7-12 0,0 2 22 0,-1 2-6 0,1 2 0 0,-1 0 4 0,1 1-8 0,0 0 6 0,0 3 1 16,0 4 4-16,1-1-3 0,5 4 5 31,0 2 5-31,3 0-16 0,1 2 7 0,7 0-11 0,-1 0-12 16,7 0 9-1,1-1 0-15,6-2 11 0,1-2 10 16,2-3-6-16,5-2 1 0,2-3-11 0,2-1 1 16,0-3 17-16,-2-5-4 0,5-1 4 0,-6-4-9 0,1-2-14 0,7-6 13 0,3-6-14 0,-2-5 11 0,-5 2 3 0,-12 1-11 15,-10 0 14 1,-7 3-6-16,-4-3 13 16,-3-3-8-16,-1 3 1 0,-5-1 6 0,-1 3-16 0,-2 1 11 0,-6 2-1 0,0 1-3 15,-3 2 10-15,-1 3-6 0,-1 6 8 0,0 3-3 16,1 2-1-16,-1 3 4 0,2 1-5 15,-4 3 6-15,4 0-7 0,0 6 1 16,-1 6-4-16,0 2-9 0,3 6 12 0,1 2-8 0,0 2 1 0,5 4 2 0,2 3-12 16,1 0 8-16,0 2-4 15,2 2 2-15,3 0 2 16,1-5-3-16,1-1 12 0,-3-6 2 0,3-2-7 0,-1 0 4 0,4 1-8 0,-3 2 3 0,3-1 10 16,2 0-8-16,0 0-5 46,1-3-11-46,-1 0 4 0,0-3-10 16,0-2-2 0,2 1-5-16,-3-4-49 0,3-1-15 0,-3-3-72 0,5-2-91 0,-2-1-167 0,-1-3-814 0,-6-2-354 0</inkml:trace>
  <inkml:trace contextRef="#ctx0" brushRef="#br1" timeOffset="691027.122">10763 17576 1392 0,'0'0'274'0,"0"0"-46"0,0 0 18 0,0 0-14 15,0 0-14-15,0 0-9 0,0 0-43 0,0 0-25 16,0 0-31-16,0 0-21 0,0 0-13 0,0 0-21 15,0 0-10-15,0 0-11 0,-65-45-14 16,51 61 4-16,-3 2-1 0,1 5 3 0,-3 2 7 16,1 4-7-16,4 2-5 0,3-3-8 0,3-2-1 15,2-2 9-15,4-3 4 0,0 3 7 16,2 4-10-16,0-1-11 0,4 2-14 0,7 1-5 16,4 0 8-16,5-1-7 0,4-5 20 0,8 0-2 15,4-6-17-15,5-4 11 0,5-3-11 16,3-6 2-16,2-4 28 0,1-1-13 0,-1-6-1 0,3-6-22 15,-2-3-9-15,-3-4 3 0,-1-3 7 16,-2-1 23-16,-1-6-7 0,5-10 9 0,2-8-21 16,-1-11-8-16,-6-1 8 0,-11 7-8 15,-13 2 18-15,-4 6 9 0,-6 2-14 0,-4-2 9 16,-2 1-5-16,-5 1 0 0,0 3 11 0,0 5-9 16,-4 4 5-16,-2 7-4 0,2 5-6 0,-1 5 9 15,0 4-3-15,1 4 5 0,2 4-1 16,2 1-4-16,-2 4-1 0,0 7-10 0,0 4 9 15,-2 7-6-15,1 7 3 0,2 3 6 0,0 2-12 16,1 7 5-16,0-1-3 0,1 4-6 16,-1 3 12-16,0-3-3 0,2-2-2 0,-2-7 18 15,0 0-18-15,2 3 6 0,0-1-2 0,2 3-9 0,0-1 18 16,3-1-6-16,-1-5-5 0,2-2-8 16,1-7-7-16,2-7-2 0,-1-4 15 15,-2-6 12-15,5-5-9 0,-3-2 14 0,2-5-18 0,4-6-10 16,-2-2 24-16,4-5-18 0,-1-1 21 15,1-4-4-15,1 0-20 0,9-9 6 0,2-5-3 16,2-6-3-16,3 1 6 0,-4 3 2 16,-5 11-6-16,-3 5 6 0,-2 4 1 15,0 5-3-15,-5 2 5 0,0 6 5 0,-3 5-9 0,0 1 4 16,-1 2-8-16,-1 5-2 0,3 6 10 0,-1 3-7 16,3 2 9-16,-3 2-3 0,1 0-8 15,-4-3 20-15,-2 0-4 16,5 0-3-16,-1 1 20 0,1 3-31 15,4 1 12-15,0 0-17 0,2 0-14 0,1-3 15 16,2-2 1-16,0-3 19 0,3-4 0 0,-3-2 3 0,4-4-12 0,-3-3-10 16,0-1 5-16,2-1-1 0,-2-5 11 15,-2-1 8-15,0-3-8 0,-1-2-4 0,-4-2-8 0,-1-1 9 16,0-3 15-16,1-7-3 0,-2-3-10 0,-3-4-18 16,-2-3-9-16,-4 6 5 0,-5 5 17 0,0 2 11 15,-3 2-3-15,-4 3 2 16,-3 2-6-16,1 4-9 0,-2 2 6 15,-1 2-1-15,-2 3 3 0,-1 3 6 0,0 1-4 0,-4 4 0 16,3 4-3-16,-3 2 0 0,4 4 7 16,-1 3-6-16,5 3 3 0,0 1-7 15,3 1-7-15,5-3 5 0,1-2 1 0,2-2 21 0,0 0 7 0,3-1-3 16,2 3-13-16,5-1-9 0,-2 1-16 0,2 1 3 16,5-2 13-16,-1 0-4 0,2-4 9 0,0-2 1 15,2-3-15-15,1-3 1 0,1-1 11 16,1-3-7-16,-1 0 28 0,1-5-11 0,1-2-24 15,1-2 4-15,2-1-7 0,-3-4 14 0,1 0 17 16,4-5 0-16,0-5-25 0,-1-2-8 0,-2-3 3 16,-7 4-1-16,-6 2 18 0,-3 3 7 0,0 1-7 15,-5 1 5-15,1 4-8 16,-1-1 2-16,-2 5 6 16,0 2-2-16,-1 4 6 0,0 1-3 0,0 2-6 0,0 1 0 15,0 0-2-15,0 0 0 0,0 7 5 0,-1 3-6 0,-3 5 1 16,0 4-5-16,1 1-6 0,-3 2 4 0,4-1 5 15,1-4 3-15,1-1 15 16,0-1 1-16,0 2-14 0,0 1-3 0,1-1-7 0,7 2-5 0,0-1 16 16,1-2 1-16,5-2-14 0,0-1 3 15,4-4-12-15,2-4 12 0,2-1 18 0,2-4-4 0,-1 0 9 16,2-5-23-16,2-3-11 0,-3-3 3 16,3-2 11-16,-4-2 14 0,5-6 7 0,3-4-18 15,-2-8-15-15,-5 3-5 0,-6 0-2 0,-6 2 15 16,-4 0 9-16,-1 2 3 0,-3 2-5 15,-2 0 4-15,1 2-4 0,-2 0-2 0,2 5 11 16,-3 3-7-16,0 2 3 0,0 4-7 16,0 4-8-16,0-1 5 0,0 4 3 0,-1 1 6 0,-1 0 6 15,1 3-7-15,0 4-8 0,-2 2-3 0,2 4-7 16,-1 2 9-16,0 3 6 0,2 6 1 16,0-1 1-16,2 2-6 0,-2 1-8 0,0-2 6 0,2 1 4 15,2-4-1-15,1-4 8 16,-3-1 10-16,2-3-21 0,1 0 4 0,0-1 6 15,1 2-2-15,2-1 13 0,-2-4-3 0,1 2-16 0,4-2-19 16,-1-4 11-16,0-2-2 0,4 0 18 16,0-3 9-16,2 0-10 0,0 0 10 15,3-5-19-15,1-1-3 0,0-2 23 0,7-2-15 16,3-4 14-16,5-6-23 0,0 2-23 0,-5 2 13 16,-4 3-5-16,-3 3 30 0,-3 3-3 0,-2 1-5 15,0 2 4-15,-5 2-13 0,2 1 1 16,-4 1 5-16,0 0 2 0,0 0 9 0,-5 4 5 15,2 1-8-15,1 0-9 0,-3 1-1 0,0 0 4 16,3 1 2-16,-2 1 6 0,-1-2-6 0,1 1 7 16,-4-2 2-16,4 0-10 0,1 3 17 0,2-3-3 15,-3 2-9-15,1 0 10 0,1 0-28 0,0-1-6 16,-1-1 10-16,-1-1 2 0,0 1 18 16,0-2-6-16,-1 0 3 0,0-2-8 0,2-1-6 15,-1 0 6-15,-1 0-10 0,3 0 11 16,-1-3 7-16,2 0-20 0,-1-3 20 0,1 2-23 0,2-4 14 15,2 0 16-15,7-3-13 0,4-1 2 16,-3-1-24-16,-1 1 0 0,-2 2 2 0,-1 2 16 16,-3 1 9-16,-1 2 6 0,1 2-2 15,-4 0-9-15,4 2-9 0,0 1-1 0,-3 0 2 0,5 3 7 16,-4 4 6-16,4 2-4 16,-6-1 0-16,-1 1-7 0,-2-2 21 0,-2 0 4 0,2 1-3 15,1 0 8-15,-1 1-28 0,0 1-12 0,5-1 11 16,-3-2-1-16,1 3 20 15,1-2 8-15,-2-3-9 0,3-1-7 16,2-2-16-16,-2 0 9 0,0-2-6 0,2 0 8 0,0 0 4 16,1-2-9-16,-2-2 13 0,2-1-19 15,-3-2 9-15,1 2 14 0,-1-3-11 0,-2 0 17 0,-1-3-18 16,1-3-32-16,-3 0 3 0,-4 2-9 0,0 3 7 16,-4 1 8-16,0 4-27 0,-2-1-35 15,-2 1-62-15,-4 2-95 0,0-1-346 0,5 2-724 16</inkml:trace>
  <inkml:trace contextRef="#ctx0" brushRef="#br1" timeOffset="692830.875">16294 17506 1229 0,'0'0'391'0,"0"0"10"0,0 0-72 0,0 0-36 0,0 0-53 16,0 0-71-16,0 0-45 0,0 0-33 0,0 0-39 0,0 0 0 15,0 0-6-15,0 0-1 0,20 0 16 16,-18 17-18-16,-2 4 3 0,1 4-10 0,0 4-15 16,2 1 3-16,-3 1-9 0,1-5 0 15,-1-2 4-15,1-3 9 0,-1-2 1 0,0 2-13 16,0 4-6-16,0-2-19 0,1 1 3 0,-2-1 14 16,0 0-7-16,0-2 7 0,-2-4-13 15,2-1-10-15,1-4 21 0,0-4-8 16,0-1 16-16,0-3 8 0,0-3-20 15,0-1 8-15,0 0-12 0,0-4 0 0,4-3 25 0,-1-4-10 0,-1-4 6 16,5-5-13-16,-3-2-14 0,6-12 12 0,0-7-15 16,-1-9 11-16,3-2-7 0,-3 3 3 0,-1 0 7 15,2 3-2-15,-1 1 13 0,0 1-14 0,-3 3 8 16,4 5 1-16,0 3-15 0,0 3 7 16,1 4 1-16,-1 5-1 0,0 3 12 0,1 6 0 15,0 5-5-15,-1 2 0 0,1 3-5 16,1 2-2-16,1 0 5 0,-1 2 3 15,4 7-1-15,-3 2 5 0,0 3-6 0,4 4-5 0,2-1 5 16,-5 5-6-16,6 6 2 0,-3 0 3 16,0 3-12-16,-1 0 8 0,2 0-4 15,-6 2 3-15,6 0 8 0,-6-2-9 0,1 4 5 0,-1-1-8 16,-5-5-4-16,3-4 2 0,-4-6 19 0,-3-3 13 16,-1 2-3-16,4-1-19 0,-3 0-5 0,0 2-16 15,2-1 5-15,-3-2 2 0,2 0 10 16,-2-2 2-16,0-1-19 0,-1-3 7 0,0-2-30 15,-1-1-13-15,1-2 2 0,-1-1-32 16,0-1-1-16,0-2-32 0,0-1-62 0,-2 0-57 16,-3-2-162-16,1-2-400 0,0 2-850 0</inkml:trace>
  <inkml:trace contextRef="#ctx0" brushRef="#br1" timeOffset="693293.8455">16373 17696 1908 0,'0'0'336'0,"0"0"-9"0,0 0-78 0,0 0-46 16,0 0-52-16,0 0-41 0,0 0-24 0,0 0-4 16,0 0-5-16,0 0-10 0,0 0-2 15,0 0-13-15,0 0-4 0,136 17-5 0,-96-17-17 16,8 0 2-16,-1-2-9 0,7-5 1 0,0-1 3 16,1 0-8-16,3 3 1 0,-3-1-8 0,-1-1-1 15,-3 1-2-15,-8 0 1 16,-2-1 5-16,-7 3-4 0,-7-1 3 0,-7 0-3 0,-2-1-8 15,-7 2 14-15,-2-1-4 0,-5 3 2 0,0 1 8 16,-4 0-14-16,0 1 8 0,0-1-9 16,0-1-2-16,0-1 6 0,-6 2-8 0,5 0 0 15,-1 1 0-15,-2-1 0 0,1 0 0 0,2-2 0 16,-1 2 0-16,1 0 0 0,0 0 0 0,1-2 0 16,-2 2-23-16,2-1-6 0,0-1-22 15,0 3-18-15,0-1-26 0,0 1-51 0,0-1-59 0,3-2-105 16,0 3-407-16,-2-1-1032 0</inkml:trace>
  <inkml:trace contextRef="#ctx0" brushRef="#br1" timeOffset="694072.0843">17899 17458 1904 0,'0'0'788'0,"0"0"-590"0,0 0 2 0,0 0-23 16,0 0-30-16,0 0-31 0,0 0-48 0,0 0-30 16,0 0-14-16,0 0-4 0,0 0 6 15,0 0 4-15,0 0-7 0,0 0 2 0,8 35-8 16,5-15 4-16,-2 1 3 0,0 6-5 0,-1-1 3 16,-1 4-10-16,-3 0-3 0,-1-3-1 0,-2-3 4 15,-2-2 19-15,-1-4-8 0,0 3 3 16,2 1-16-16,-2 0-24 0,-3 1 13 0,0-1-8 15,-1 0 27-15,0-1-7 0,1-4-15 0,1-3 9 16,-2-4-22-16,1-1 18 0,3-3 13 0,-1-1-3 16,0-3 3-16,1-1-9 0,0-1-7 15,0 0-2-15,0-3 12 0,0-3 10 0,0-2 5 0,0-4-23 16,0-1 0-16,-1-3 0 0,-1-3 0 16,-1-10 0-16,-3-4 0 0,1-9 0 15,0-2 0-15,1-3 0 0,4 5-20 0,-1-1 22 0,1 1 4 16,2-2-1-16,4 2 2 0,4 2-7 15,1-2-4-15,4 0 1 0,3 1 3 0,5-1 4 16,0 4-1-16,5 3-3 0,0 4 0 0,4 5 0 16,-1 3 0-16,0 5 0 0,1 3 0 0,0 5 0 15,-1 2 0-15,0 5 0 0,-4 3 0 16,-3 0 0-16,-2 5 0 0,-7 4-3 0,-2 7 3 16,-4 4-2-16,-5 5-9 0,-3 2 5 0,-1 3 2 15,-5 4 2-15,-7 4 5 0,-6 1-1 0,-3 2-2 16,-3 1-6-16,1-4-6 0,-4-2 3 15,0-2 6-15,3-5 5 0,1-4 7 16,1-2-6-16,3-5-8 0,5-5-1 0,1-3 1 0,6-3 1 16,2-2 6-16,4-2 3 0,1 0-7 15,1-3 3-15,7 0-5 0,5-2 4 16,5-3 9-16,6-3-5 0,4 0 4 16,5 0-12-16,0-2-8 0,-1 1 6 15,5 1 5-15,-3 1 6 0,1 2 5 0,0 2-6 16,-1 0-6-16,-2 3-4 0,-2 0 0 0,-1 3 4 0,-7 5 4 15,1 1 1-15,-2 4-5 0,-5 2 0 0,0 2-2 16,-3-2 2-16,-2 5 9 0,-1 0-4 0,-4 0-2 16,-2-1-7-16,-4-2 11 0,0-2 0 0,0 3-1 0,-2 2 18 15,-2 0-16-15,-4 3 2 0,-2 0-6 16,-2-1-28-16,-1 2 18 0,-1-2-10 0,-2-2 19 16,0-1 16-16,0-4-25 0,-4-1 19 15,1-1-22-15,1-2 4 0,-2-2 21 0,-3-1-13 16,3-1 14-16,-3-3-13 0,0 0-19 0,1-1 2 15,-2-1 2-15,0-1 29 0,0-1-1 0,-1 0 4 16,3 0-12-16,-1 0-24 0,-1-1 18 16,3-3-10-16,3 1 14 0,-1 0 8 15,3-2-12-15,2 1 14 0,2 1-22 0,1-1 0 16,4 1 21-16,-1 0-14 16,5 1 0-16,-3 2 0 0,5-2 0 0,0 1-13 0,1 1 4 0,0 0 19 15,0 0-2-15,0 0-4 16,0 0-4-16,1 0-20 0,2 0-4 0,3 0-23 0,-1 0-1 15,1 0-17-15,4 0-64 0,0 0-63 0,1 0-169 16,0-1-752-16,-4 1-663 0</inkml:trace>
  <inkml:trace contextRef="#ctx0" brushRef="#br1" timeOffset="695216.947">19996 17422 1028 0,'0'0'418'16,"0"0"13"-16,0 0-73 0,0 0-39 0,0 0-55 0,0 0-58 15,0 0-43-15,0 0-32 16,0 0-27-16,0 0-21 0,0 0-12 0,0 0-5 16,0 0-13-16,0 0-13 0,12-57-5 0,-10 65-10 15,0 2 1-15,2 4 9 0,-2 3-12 0,1 4 6 0,1 2-7 16,-2 1-5-16,-1 2 0 15,2 3-10-15,2 2 9 0,-4 2 3 0,3 2-4 16,1-4-3-16,-4-3-8 16,2-4-1-16,1-3 5 0,-2 2 1 0,-1 2 11 0,2 0-18 0,2 4 7 15,-3-1-7-15,-1 0-17 0,3-2 10 0,-3-2-5 16,2-2 24 0,-3-1-1-16,3-4-5 15,-1-1-8-15,-1-5-13 0,2 0 11 0,-2-4-9 0,-1-1 19 0,1-3 10 0,0 1-20 16,-1-3 4-16,1-1-12 15,-1 0 0-15,2 0 19 0,-2 0 2 0,0-2-11 16,1-3 0-16,-1-1-38 0,0-1-31 16,0-2 6-16,0 0 3 0,0-3-27 15,0 0-28-15,-3-1-37 0,0-1-56 0,3-1-108 0,-3 4-254 0,2 4-677 0</inkml:trace>
  <inkml:trace contextRef="#ctx0" brushRef="#br1" timeOffset="695796.1989">20158 17448 964 0,'0'0'327'0,"0"0"60"0,0 0-22 16,0 0-43-16,0 0-60 0,0 0-89 15,0 0-44-15,0 0-30 0,0 0-17 0,0 0-8 16,0 0-5-16,0 0-3 0,0 0-9 15,32-68 0-15,-18 68-3 0,3 0-5 0,3 0 9 16,5 3-14-16,0 0-2 0,4 1-4 0,0 3-12 16,2 1-1-16,0 2-7 0,1 0-6 0,4 1 1 15,-2 2-4-15,2 0-2 0,-1 4 3 0,1 0-10 16,-1 2-1-16,-3 2 2 0,-1 1-1 0,-1 0 3 16,-2 2 4-16,-7-1-6 0,0 1-5 0,-4 1-2 15,-4-8 0-15,-4 1 5 0,-5-3 33 16,2-4-19-16,-4 2 9 0,-1 2-13 0,-1 1-26 15,0 1 32-15,-1 2-18 0,-5 0 13 0,-1 0-10 16,-2-1-16-16,-3 3 17 0,-3-3-5 16,2 0 7-16,-6-1 17 0,2 0-17 0,-2-1 9 15,-2 1-23-15,0-3-11 0,0 1 7 0,-1-1 9 16,0 1 23-16,1-1-6 0,-3-2 10 0,-1 0-23 16,3-1-11-16,-1-2 11 15,-2 0-13-15,3 0 19 0,-1-2 11 0,0 2-19 0,0-2 9 16,2-1-16-16,2-1 8 0,1-1 21 0,0 1-2 15,0-3 2-15,0 2-20 0,5-3-7 16,-2 0 1-16,1 0 5 0,2-1 17 0,-1 0-8 16,2 0 0-16,0 0-10 0,1 0-13 0,0 0 23 15,3-2-15-15,-1 0 18 0,2 0 13 0,2 1-40 16,0-1 27-16,2 1-5 0,-1 0-13 0,2 0 32 16,1-1-22-16,0 2 0 0,0-1-1 15,0 0-15-15,0-1 5 0,1 0-13 0,2 0 12 0,1 0-13 16,-1-2-6-16,4 1-31 0,-1-2-57 15,2 0-29-15,2 0-62 0,1-1-85 16,1 2-268-16,-6 0-730 0</inkml:trace>
  <inkml:trace contextRef="#ctx0" brushRef="#br1" timeOffset="697074.5564">22092 17452 0 0,'0'0'0'0,"0"0"116"0,0 0 387 16,0 0-55-16,0 0-58 0,0 0-46 15,0 0-56-15,0 0-37 0,0 0-41 0,0 0-33 16,0 0-19-16,0 0-26 0,0 0-12 0,0 0-15 15,59-87-20-15,-59 82-7 0,0 1-15 16,0 0-2-16,0 1-11 0,-2 0-3 0,0-1-6 16,-2 2-15-16,0-1 7 0,0 2-11 0,-2 0-3 15,-3 1 5-15,4 0-13 0,-4 0 8 16,1 0-6-16,-3 0-2 0,2 1 15 0,-1 1-16 16,0 1 6-16,1 1-3 0,0 2-11 0,-2-2 9 15,1 0 0-15,0 0 1 16,-2 0 7-16,2 2-5 0,0 1-1 0,-1 3-7 15,0-1 1-15,-2 3-2 0,-1 1 2 0,3 1 7 0,-2 1-9 16,1 0 3-16,-3 0-3 0,4 1-7 0,0 0 12 16,0 2-5-16,1 2 7 0,1 1 0 0,0 2-12 15,1-1 6-15,0 0-11 0,0 0 10 16,-1-4-2-16,6-1-3 0,-2 1 0 0,3-2 0 16,-1 0 0-16,-1 2 0 0,1 2 0 0,3 0 0 15,-1 3 0-15,1-2 0 0,0 2 0 0,1-1 0 16,1 0 0-16,5-1 0 0,1 2 0 15,5-3 0-15,-1 2 0 0,7-3 0 0,1-1 0 0,3-2 0 16,6 0 0-16,2-4 0 0,4-2 0 16,1-1 0-16,4-6 0 0,1-1 0 0,1-2 0 15,1 0 0-15,-1-5 0 16,-5-4 0-16,1-2 0 0,-1-2 0 0,-5-1 0 0,-6-2 0 16,0 0 0-16,-5-3 0 0,-2 0 0 0,-5 0 0 15,1 1 0-15,-6 0 0 0,-3 0 0 0,0 2 0 0,-4 0 0 16,0 1 0-16,-2 3 0 15,0 0 0-15,0 2 0 0,0 2 0 0,-1 0 0 16,-1 1 0-16,0 1 0 0,1 1 0 0,-2 2 0 16,2-1 0-16,1 4 0 0,-1-1 0 0,1 1 0 0,0 0 0 15,0-2 0-15,0 2 0 0,0 0 0 16,0 0 0-16,0 0 0 0,0 0 0 16,0 3 0-16,0-1 0 0,0 2 0 0,0 0 0 15,0 1 0-15,0 1 0 0,1 1 0 0,3 1 0 16,-2 2 0-16,0 1 0 0,0 2 0 0,4 2 0 15,-2 2 0-15,1 2 0 0,-1 2 0 16,-2 2 0-16,5 1 0 0,-5 4 0 0,4 1 0 16,-2 0 0-16,-2 0 0 0,3 0 0 0,-3 0 0 15,1 0 0-15,0-2 0 0,0-6 0 0,-2-2 0 16,-1-5 0-16,0-1 0 0,0-1 0 16,1 2 0-16,-1-2 0 0,0 1 0 0,0 1 0 15,0-1 0-15,0-1 0 0,-1-1 0 16,1 2 0-16,-1-7 0 0,0 6 0 0,0-5 0 0,0-1 0 15,-2 1 0-15,1 0 0 0,1 0 0 16,1 0 0-16,-1 0 0 0,1-7 0 0,0 0 0 0,0 0 0 16,0 0 0-16,0 0 0 0,0 0 0 15,0 0 0-15,0 0 0 0,0 0 0 16,0 0 0-16,0 0 0 0,0 0 0 16,0 0 0-16,0 0 0 0,0 0 0 0,0 0 0 0,0 0 0 0,0 0 0 15,-6-2 0-15,3-4 0 0,-1 0 0 16,-2 0 0-16,6 6 0 0,0 0-48 0,0 0-31 15,-3-6-11-15,-2 0-50 0,3 1-80 0,-4-5-252 16,2 5-853-16,3 0-396 0</inkml:trace>
  <inkml:trace contextRef="#ctx0" brushRef="#br1" timeOffset="698164.7378">23814 17476 862 0,'0'0'626'0,"0"0"-192"0,0 0-76 0,0 0-28 0,0 0-58 0,0 0-49 15,0 0-63-15,0 0-29 0,28-120-21 16,-24 115-11-16,-2 0-6 0,3 2-18 0,-3 1-19 16,-1 1-15-16,0 1-13 0,-1 0-5 0,0 0 1 15,2 5-3-15,3 2-5 0,-2 4 1 0,3 3-9 16,-3 3 6-16,5 5 7 0,-3 4-6 15,2 1 4-15,0 3-11 0,-1 1-8 0,3 1 2 16,-1 1 2-16,0 0 1 0,-3-3-5 16,4-2 0-16,-4-4 0 0,-1-3 0 0,3 1 0 15,-3 1 0-15,2 2 0 0,1 0 0 16,0 2 0-16,-1 0 0 0,-1-1 0 0,3 1 0 0,-5-4 0 16,4-1 0-16,-4-2 0 0,2-3 0 0,-2-2 0 15,0-3 0-15,1-1 0 0,-1-2 0 0,-1-2 0 16,-2 0 0-16,1-3 0 0,1 0-17 0,-2-2-13 15,0 0-4-15,0 0 23 0,-4 0-1 0,-4-1-4 16,1 0 8-16,-6 0-20 0,0-1 14 16,-4 0 13-16,-1 0 0 0,-6 0 18 0,2 0-23 15,-2-1-6-15,-4-1 0 0,0 0-1 16,2-1 21-16,-1 2-4 16,1 0 5-16,3 0-4 0,0 1-7 0,1 0-6 0,5 0-6 0,2 0 16 15,2 2 10-15,3 2-5 0,5 0 5 0,-1 1-17 16,5 1-1-16,0 0 23 0,1 2-5 15,1 0 15-15,4-1-22 0,0 2-2 16,6 1 11-16,0 2-10 0,6-4 29 0,1 1 3 0,4-1-13 16,1-3-23-16,6 1 0 0,2-1 0 0,5-3-5 15,1-1 10-15,4 0-5 0,6-1 0 16,-1 0 0-16,5-1 0 0,-2 0 0 0,0-1 0 16,1-1 0-16,-4 0 0 0,0 0 0 15,-5-1 0-15,-3 1 0 0,-5 1 0 16,-3-1 0-16,-3 1 0 0,-6 0 0 0,-4 0 0 15,-4-1 0-15,-4 3 0 0,-4-2 0 0,2 1 0 0,-4 1 0 16,-3-1 0-16,0 1 0 0,1 0 0 16,-1-1 0-16,0 1 0 0,1-2 0 0,-1 1 0 15,2 0 0-15,0 0 0 16,-2-2 0-16,1 2 0 0,0-1 0 0,0 0 0 0,-1-1 0 16,0 1 0-16,0 0 0 0,0-2-8 15,0 0-37-15,0-1 1 0,0 1 8 16,-2-1-18-16,-3-2-19 0,2 0-43 0,-2-2-46 0,-2 0-27 0,0-3-101 15,3 3-232-15,-1 3-717 0</inkml:trace>
  <inkml:trace contextRef="#ctx0" brushRef="#br1" timeOffset="698630.9723">23753 17285 2029 0,'0'0'234'0,"0"0"19"16,0 0-5-16,-140-54-32 0,118 46-30 0,9 2-51 16,4 2-37-16,4 2-26 0,5 2-17 15,0 0-13-15,5 0-3 0,6 0-1 0,1 0 6 16,9 0 6-16,1 3-3 0,7 0 0 0,3-1-8 16,6 3-8-16,0-3 0 0,4 2-9 15,1-3 6-15,3 0 1 0,4 0-8 0,1-1-2 16,2 0-10-16,1-1-2 0,5-2 1 0,-1-1 0 15,3 2 2-15,-2 1-10 0,-1-2 0 0,2 3 0 16,0-2 0-16,-3 0 0 0,-4 1 0 0,-3 0 0 16,-7 1 0-16,-3 0 0 0,-7-1 0 0,-3 0 0 15,-4-1 0-15,-6 1 0 0,-7 1 0 0,-2 0 0 16,-5 0 0-16,-4 0 0 0,-2 0 0 16,0 0 0-16,0 0 0 0,0 0 0 15,0 0 0-15,0 0 0 0,0 0 0 0,0 0 0 0,0 0 0 16,0 0 0-16,0 0 0 0,0 0 0 15,0 0 0-15,0 0 0 0,0 0 0 0,0-2 0 16,0 2 0-16,0-1 0 0,0 1 0 16,-1 0 0-16,0 0 0 0,1 0 0 0,0 0 0 15,0 0 0-15,-2 0 0 0,2 0 0 16,0 0-27-16,0-3-25 0,0 2-18 0,0-1-13 0,2 0-31 16,2-1-45-16,3 0-67 0,3-4-211 15,-4 2-836-15,2 0-381 0</inkml:trace>
  <inkml:trace contextRef="#ctx0" brushRef="#br1" timeOffset="699186.8808">26050 17219 181 0,'0'0'508'0,"0"0"-230"15,0 0 27-15,0 0 40 0,0 0-21 16,0 0-34-16,0 0-58 0,0 0-50 0,0 0-27 16,0 0-18-16,0 0-17 0,0 0-6 0,0 0-16 15,0 0-6-15,117-50-3 0,-112 46-15 16,-2 3-11-16,2 0-15 0,-1 1-9 0,1 0-9 15,1 1 1-15,1 5 2 0,1 2-6 0,-1 4 2 16,3 2-7-16,2 4-5 0,-1 2 2 0,2 5 0 16,0 3 1-16,0 4-2 0,1 1-6 15,1 0 0-15,1 3-4 0,2 0 1 0,-3 2 7 0,2 2-5 16,-2-1 0-16,-1 1-4 0,-3-4-9 16,-5-6 5-16,0-2 10 0,-1-6 22 0,-2 4-18 15,-2 1-13-15,0 1-4 0,-1 1 0 0,1 3-7 16,-5-2 4-16,-4-2 13 0,1 0-10 15,-3-2 0-15,-1-3 0 0,1-3 0 0,-2-1 0 16,-1-3 0-16,-1-2 0 0,2-1 0 16,-2-2 0-16,-1-3 0 0,0 0 0 0,0-1 0 0,-1-3 0 15,-2 1 0-15,0-3 0 0,-4-1 0 16,0-1 0-16,0 0 0 16,-3-1 0-16,0-3 0 0,-3-1 0 0,0-4 0 15,1 1 0-15,-3-2 0 0,2-2 0 16,1-1-6-16,-1 1-8 0,2-2-1 0,0 0-27 0,4-1-18 0,4-1-19 15,2 1-24-15,2-1-27 0,7-1-68 16,1 1-170-16,4 2-782 0,1 6-602 0</inkml:trace>
  <inkml:trace contextRef="#ctx0" brushRef="#br1" timeOffset="699728.0442">26127 17165 1807 0,'0'0'324'0,"0"0"-2"0,0 0-60 16,0 0-48-16,0 0-56 0,0 0-33 15,0 0-42-15,0 0-23 0,0 0-3 0,0 0-18 0,0 0 1 16,0 0-4-16,0 0-9 0,0 0 6 15,-49-24-3-15,49 24 10 0,3 0 8 0,3 0 2 16,0 0 1-16,5 1-10 0,0-1-4 0,6 0-10 16,2 1 0-16,4 1 0 0,4-1-12 0,3 0 6 15,5 0-10-15,1 0-5 0,4-1 8 16,3 3-10-16,2-3 4 0,5 4 3 0,1-1-10 16,4-1 5-16,1 0 2 0,4-2-4 0,-3 0 8 15,0 0-6-15,-1 0-3 0,-2 0-3 0,-3 0 0 16,-1 0 0-16,-7-1 0 0,0 0 0 0,-5 0 0 15,-4 0 0-15,-4-2 0 16,-4-1 0-16,-6 1 0 0,-2 0 0 0,-4 0 0 0,-3 2 0 16,-3 1 0-16,-2-1 0 0,-2 1 0 0,-3-1 0 15,0 1 0-15,1 0 0 0,-2 0 0 0,0 0 0 16,0 0 0-16,0 0 0 0,0 0 0 0,0 0 0 16,0 0 0-16,0 0 0 15,0 0 0-15,0 0 0 0,-2 0 0 0,2 0 0 16,0 0 0-16,0 0 0 0,-1 0 0 0,1 0 0 15,-1 0 0-15,1 0 0 0,-1 0 0 0,-1 0 0 16,0 1 0-16,1 3 0 0,-1-2 0 16,0 2-26-16,2-1-20 0,-3 1-4 0,2-1-13 15,1 1-25-15,0 0-40 0,0 0-68 0,0-2-98 16,0 0-428-16,0-1-1051 0</inkml:trace>
  <inkml:trace contextRef="#ctx0" brushRef="#br1" timeOffset="731594.4018">13480 13750 0 0,'0'0'0'16,"0"0"25"-16,0 0 375 0,0 0-26 15,0 0-74-15,0 0-72 0,0 0-46 0,0 0-41 16,0 0-33-16,0 0-20 0,0 0-14 0,0 0-12 15,-3-20-2-15,5 19-5 0,-1 1 0 0,0 0 2 16,-1 0-6-16,0 0-9 0,0 0-9 16,0 0-11-16,0 0-7 0,0 0-2 0,0 0-3 15,0 0 1-15,0 0 1 0,0 0-3 0,0 0 4 16,0 0-1-16,0 0-3 0,0 0 0 0,0 0-2 16,0 0 4-16,1 0 4 0,0 1 7 15,1 1 2-15,-1-2 2 0,2 1 2 16,-1-1-4-16,0 1 5 0,1-1-2 0,0 1 0 15,-2-1 3-15,2 1-8 0,1-1-3 16,0 1-3-16,-2 1-6 0,4-1 3 0,-4-1-2 0,3 1 0 16,0-1 0-16,-2 0-1 0,4 0-1 0,-2 0 0 15,1 1-1-15,-2-1-1 0,2 0 1 0,2 0-1 16,-4 0-4-16,3 0 4 0,-3 0-1 31,3 0 2-31,-1 0 5 0,-1 0-6 0,2-1 1 16,-3 0-3-16,3 0-3 0,-3-1 3 0,5 1-2 0,-4 0 0 15,0 1 2-15,-1-1-4 0,1 1-1 0,-3 0 0 0,4 0 0 16,-3 0 2-16,-1 0 0 0,1 0 1 0,0 0-2 0,-1-1 2 16,-2 1-1-16,0 0 0 0,1 0 3 0,-1 0-3 0,0 0 0 15,0 0 0-15,0 0-4 0,0 0 4 16,0 0 0-16,0 0 0 0,0 0 1 0,0 0-3 16,0 0 0-16,0 0-1 0,0 0 0 15,0 0 1-15,0 0 1 0,0 0-2 0,0 0 0 0,0 0 1 16,0 0-2-16,0 0 2 0,0 0 2 15,0 0-4-15,0 0 2 0,0 0-4 16,0 0-4-16,0 0-2 0,0 0-11 0,1 0-12 16,-1 0-14-16,0 0-25 0,2 0-40 0,-1 0-57 0,2 1-108 15,-2 0-205-15,1-1-425 0,1 1 34 16</inkml:trace>
  <inkml:trace contextRef="#ctx0" brushRef="#br0" timeOffset="743958.9222">13361 13788 0 0,'0'0'0'0,"0"0"554"0,0 0-90 15,0 0-55-15,0 0-62 0,0 0-62 0,0 0-57 0,0 0-44 16,0 0-32-16,0 0-28 0,0 0-16 16,0 0-18-16,-58-1-15 0,55 1-2 0,2 0-15 15,1 0-3-15,0 0-5 0,0 0-11 0,0 1 2 16,0-1-7-16,0 0-3 0,0 0-2 15,0 0-8-15,0 0-1 0,3 0-5 0,1 0 0 0,-1 0 0 16,4 0 0-16,1 1 4 0,-1-1-7 0,2 0 5 16,0 2 0-16,1-2-2 15,0 0 11-15,0 0-7 0,3 2-2 16,0-2 1-16,1 0-10 0,-1 0 6 0,5 0-2 16,0 0-2-16,2 0 7 15,1-3-5-15,1 1-1 0,3-1 1 16,1 0-6-16,3-1-2 0,-1-2 1 15,2 2-1-15,1-2 0 16,1 1 1-16,-2 0-1 0,-1 0-2 0,-3 0 7 0,-2 0-6 16,0 1 0-16,-4 0 2 0,-4 2-10 0,1-1 7 0,-5 0 3 15,3 0-3-15,-5 0 7 0,-5 1-5 0,1 0 0 0,-3 2 1 0,-1 0-1 0,-2 0 2 0,2 0-3 0,-2 0 5 16,0 0-5 0,0 0 3-16,0 0 0 0,0 0-5 0,0 0 7 0,0 0-7 0,0 0 0 15,0 0 2-15,0 0-6 16,0 0 4-16,0 0 0 0,0 0-3 15,0 0 8-15,0 0-3 0,0 0-1 16,0 0-1-16,0 0-3 0,0 0 1 16,0 0-1-16,-2 0 2 15,2 0 0-15,0 0 1 0,0 0 0 16,0 0-1-16,0 0 2 0,0 0-6 0,0 0-3 0,0-1-2 16,0 0-11-16,0 0-5 15,0 1-12-15,0-1-20 0,0-1-18 16,0 0-42-16,0 0-49 0,5-3-97 15,-2 0-228 1,1 1-648-16,0 1-376 16</inkml:trace>
  <inkml:trace contextRef="#ctx0" brushRef="#br0" timeOffset="744483.107">14101 13432 1566 0,'0'0'466'0,"0"0"-88"0,0 0-104 0,0 0-61 16,0 0-40-16,0 0-42 0,0 0-18 0,0 0-17 0,0 0-13 0,0 0-13 0,0 0-20 0,0 0-4 0,0 0-4 0,22-125-8 0,-14 110 5 0,0 1-7 0,-2 1-3 0,2-2 0 0,-2 0-7 0,-1 2-1 15,2-1-2-15,-4 2-2 0,2-1-4 16,-3 1 3-16,1 2-1 0,-2 0-5 0,-1 0 11 16,2 1-11-16,-2 1-2 0,0 0 2 0,0 0-9 15,0 0 5-15,0 0-2 0,0-1-2 0,-3-1 5 16,3 2-3-16,-1 0-1 0,1 1 0 15,0 0-7-15,0-1 4 0,0 2 0 0,-2 0 1 16,2-1-2-16,0 1 3 0,0 1 1 0,-1 1-3 16,0-1 6-16,0 2-6 0,-1-1 0 15,2 2 1-15,-2-1-8 0,1 1 7 0,0-1-2 0,0 1-3 16,0 0 8-16,-1-1-17 0,0 1-6 16,-1-1-9-16,2 0-22 0,0 1-7 0,-1-3-17 15,-1 1-20-15,1-3-23 0,0 0-29 16,2-3-48-16,-2 2-103 0,2-4-211 0,0 3-561 0,0 3-324 0</inkml:trace>
  <inkml:trace contextRef="#ctx0" brushRef="#br0" timeOffset="744825.1052">14254 12478 352 0,'0'0'674'0,"0"0"-85"16,0 0-160-16,0 0-86 0,0 0-49 15,0 0-104-15,0 0-20 0,0 0-23 0,0 0-23 16,0 0-21-16,22-124-18 0,-18 114-20 0,-2-4-17 0,-1 2-6 16,0 1-12-16,1 0-4 0,2-2-2 15,-2 1-6-15,0 0 2 0,4-1-3 16,-3 0-3-16,3 2 10 0,-1 0-9 0,-1 1 0 16,1-1-2-16,0 3-15 0,-1-3 6 0,-1 2 1 15,3 0-2-15,-3-1 6 0,-2 2-1 0,1 1-1 16,3 1 0-16,-4-1-1 0,0 1-1 15,-1 0 0-15,1 0 1 0,-2 2-3 0,1-1 3 0,0-1 2 16,0 2-4-16,0-1 8 0,0 2-8 16,0 0-3-16,0 0 2 0,0 1-8 0,0 0 6 15,0-1 0-15,0 1-2 0,-1 1 9 0,1 0-6 16,0 1-1-16,0 0 2 0,0 0-11 16,0 0 6-16,0 0-2 0,-1 0 1 0,1 0 1 15,0 0-2-15,-1 0-2 0,1 0-7 0,-2 0-7 16,2 0-10-16,0 4-18 0,0 3-13 0,0-1-27 15,0 1-23-15,3 1-36 0,-1 0-71 16,5 0-170-16,-4-2-766 0,-1-3-524 0</inkml:trace>
  <inkml:trace contextRef="#ctx0" brushRef="#br0" timeOffset="750994.5128">14935 11825 0 0,'0'0'0'0,"0"0"0"0,0 0 0 0,0 0 350 0,0 0-13 16,0 0-41-16,0 0-21 0,0 0-19 0,0 0-25 16,0 0-19-16,0 0-27 0,0 0-28 15,-29-29-26-15,29 29-34 0,0 0-30 16,0 0-29-16,0 0-21 0,0 0-10 0,0 0-4 0,3 0-1 16,-2 0 1-16,2 1 3 0,3 1 8 15,0 0 8-15,3 1 18 0,3-1 12 0,6-2 12 0,2 0 5 16,1 1-11-16,6-2-6 15,-1-4-14-15,5 0-8 0,2-2 0 0,0 0-9 16,1-1-5-16,3 1-3 0,-4-1-9 0,5 1 5 16,-5-1-3-16,-1 1 5 0,3 0 0 0,-4 0-1 0,-4 1 2 15,1 1-6-15,-7-1 4 16,-1 1-5-16,-2 1 0 0,-7 0 1 16,0 2-6-16,-1 0 5 0,-4-1-1 15,-3 2 0-15,-2 1 5 0,-1 0-1 0,0 0 0 0,0 0 3 0,0 0-4 16,0 0 3-16,0 0-1 0,0 0-1 0,0 0 0 15,0 0-1-15,0 0-1 0,0 0-2 0,0-1 0 16,0 1-4-16,0 0-4 16,0 0-2-16,0 0-16 0,2 0-13 15,4 0-23-15,3 0-38 0,0 0-45 0,4-2-74 16,5-1-157-16,-4 0-498 16,-3 3-697-16</inkml:trace>
  <inkml:trace contextRef="#ctx0" brushRef="#br0" timeOffset="751424.3646">16387 11492 1152 0,'0'0'458'0,"0"0"-155"16,0 0-87-16,0 0-38 0,0 0-7 0,0 0-15 16,0 0-31-16,0 0-21 0,0 0-24 15,119-43-12-15,-96 36-7 0,5 0-15 16,1-2-5-16,3 0-9 0,1 0-5 0,5-1 0 15,0 1-8-15,-2 0-2 0,4 0-3 0,-3 0-4 0,-1 1-1 16,1-2-1-16,-4 2 1 0,-2 1-2 16,-1 2 1-16,-4-1 0 0,-4 2-4 0,-4 0 3 15,-3 3-4-15,-5-1 0 0,1 0 1 0,-3 2-4 16,-3-1 1-16,0 1 0 0,-4 0-1 16,-1 0 5-16,1 0-2 0,-1 0 0 0,0 0 3 0,0 0-4 15,0 0 1-15,0 0-1 0,0 0-1 16,0 0 2-16,0-1 0 0,0 1-1 0,0 0-2 15,0-1-7-15,0 1-17 0,2-1-18 0,3-1-28 16,2 1-47-16,2-1-65 0,5-1-139 16,-2 1-369-16,-4-1-889 0</inkml:trace>
  <inkml:trace contextRef="#ctx0" brushRef="#br0" timeOffset="751831.2563">17900 11085 966 0,'0'0'563'0,"0"0"-169"0,0 0-123 0,0 0-47 0,0 0-38 15,0 0-30-15,0 0-33 0,0 0-25 0,0 0-23 16,133-66-16-16,-114 61-12 0,0-3-13 16,1 2-2-16,2-1-7 0,2 1-3 0,3 2 3 0,3-1-8 15,-1-1 2-15,0-1-2 0,0 0-4 0,0 1 3 16,-2 0-5-16,5 1 0 0,-5-1-1 15,-1 1-3-15,-1 1-1 0,-3 1-1 0,-3-1-1 16,-1-1-2-16,-4 2 4 0,2 0 1 0,-5 1-5 16,0 0 6-16,-5 1-5 0,0-1-1 15,-3 2 8-15,-1-1-6 0,0 0 4 0,-2 1 2 16,1-1 2-16,-1 0 3 0,0 0-1 16,1-1-3-16,1 1-3 0,-2-1-7 0,3 1-1 15,1-3-2-15,-2 2 2 0,1-1-3 0,-1 0-1 16,2 0-8-16,1-1-23 0,2 0-15 0,2-1-30 15,0 1-34-15,1-1-43 0,5 1-76 16,-1-2-136-16,-2 1-315 0,-3 3-505 0</inkml:trace>
  <inkml:trace contextRef="#ctx0" brushRef="#br0" timeOffset="752343.0132">19182 10697 218 0,'0'0'630'0,"0"0"-170"16,0 0-184-16,0 0-78 0,0 0-52 0,0 0-24 15,0 0-11-15,0 0-9 0,0 0-2 16,0 0-5-16,0 0-6 0,0 0-7 16,0 0-10-16,0 0-6 0,102-18-10 0,-85 14-2 15,2-1-4-15,0 0-9 0,0 1 2 16,0-1-7-16,1-1-1 0,0 0-1 0,3 0-3 0,-1 0-4 15,-1 0-6-15,-1-1-1 0,0 0-3 0,0 0-3 16,1 1 1-16,0-1-5 0,2 0 3 16,-2 1-3-16,1 0-1 0,2 0 4 0,1-1-8 15,-2 0 3-15,4 0 1 0,-1-2-3 0,0 2 5 16,4 0-3-16,0 0-1 0,0-1-1 0,1 2-3 16,-1 0 2-16,-2 0-2 0,-2-1 1 0,-1 2 0 15,-1-1 0-15,-3 2 4 0,-1-2-5 16,-1 2 3-16,-5 0-3 0,-1 0-1 0,0 2 1 15,-5 0 0-15,-2-1-1 0,1 0 2 0,-4 3-2 16,0 0 4-16,-2-1-2 0,1 1 1 0,-2 0 4 16,0 0-5-16,0 0 3 0,0 0-2 0,0 0 0 15,0 0 1-15,0 0-1 16,0 0 0-16,0 0-1 0,0 0-2 0,0 0-1 0,0 0 0 16,0 0 0-16,0 0-3 0,0 0 2 0,0 0 2 15,0 0-5-15,0 0 5 0,0 0-1 0,0 0-1 16,0 0 3-16,0 0-4 0,0 0 0 15,0 0 0-15,0 0-1 0,0 0 4 0,0 0-2 16,0 0 2-16,0 0-1 0,0 0-1 16,0 0-1-16,0-2-1 0,0 2 5 0,0 0-1 15,0 0-2-15,0 0 3 0,0 0-5 0,0 0 2 16,0 0 2-16,0 0-2 16,0 0 3-16,0 0-5 0,0 0 4 0,0 0-3 0,0 0 1 15,0 0 1-15,0 0 0 0,0 0 0 16,0 0-3-16,0 0-2 0,0 0-1 0,0 0-2 0,0 0-2 15,0 0-3-15,0 0-5 0,-2 0-7 16,2 0-7-16,0 0-3 0,-1 0-6 16,1 0-8-16,-1 0-17 0,-1 0-42 0,0 0-39 0,1 0-36 15,-6 5-78-15,4-1-252 0,-1-1-787 16</inkml:trace>
  <inkml:trace contextRef="#ctx0" brushRef="#br0" timeOffset="753497.4784">20083 10294 0 0,'0'0'0'0,"0"0"0"0,0 0 0 0,0 0 0 15,0 0 0-15,0 0 287 0,0 0 52 16,0 0-27-16,0 0-25 0,0 0-17 0,0 0-20 16,0 0-16-16,-47-90-24 0,43 83-19 0,2 0-18 0,0 3-25 15,1 1-14-15,1 0-17 0,-1 1-15 16,1-1-11-16,0 2-9 0,-1 1-10 15,1 0-16-15,0 0-15 0,0 0-19 0,0 0-11 0,0 0-5 16,0 1-8-16,0 2 4 0,0 1 1 16,0 3-2-16,0 1 6 0,0 2 1 0,2 2 2 15,3 0 3-15,4 0 1 0,-2 1 2 0,5 0 3 32,1 0 3-32,2 1 3 0,4 0-2 0,1-1 1 15,0 0-6-15,2 0-4 0,2-1-3 0,-2-1-5 0,2-2 5 16,-3 0-4-16,3 1 1 0,-4-2-2 0,1-2-5 15,-3 1 2-15,0 0 0 0,1-2 0 0,-6-1 3 16,2 1-5-16,-2-1 2 0,-2-1-2 0,0-1 0 16,-1 2 3-16,-1-2-1 0,2 1 0 0,-2 0-4 0,1-1-11 0,0 1-10 15,-1-2-16-15,1 2-17 16,2-1-21-16,-2-1-24 0,0 2-33 0,1-2-50 0,-1 1-58 16,-1-1-136-16,-1 0-382 0,-4-1-761 0</inkml:trace>
  <inkml:trace contextRef="#ctx0" brushRef="#br0" timeOffset="753886.3863">20639 10451 101 0,'0'0'689'0,"0"0"-152"0,0 0-134 16,0 0-76-16,0 0-65 0,0 0-44 16,0 0-39-16,0 0-39 0,0 0-24 0,0 0-20 15,0 0-17-15,0 0-11 0,0 0-15 16,0 0-9-16,-86 29-9 0,75-19-7 0,-3 3 0 15,-1 2-7-15,1 1-1 0,-2 1-4 0,1 5-4 16,-2-2-1-16,-2 3-6 0,3 0 3 0,-3 0-1 16,2 0 1-16,-2 0-1 0,0 1-4 0,0-1 0 15,2-2-3-15,2 1 3 0,2-3 2 0,-1-1-2 16,2-2 1-16,1-1-3 0,3-2-1 16,-1-1 2-16,-1 0-2 0,4-3 6 0,-2 0-1 15,2-1-2-15,1 0 2 0,0-1-7 0,0-2 3 16,2 1 1-16,-3-1 1 0,4 0 0 15,-2-2-1-15,2 0 0 0,-1-1-2 0,2 0 0 16,-1 1 0-16,2-2 0 0,-2-1-2 0,2 1-7 16,0-1-17-16,0 0-24 0,0 0-37 15,0 0-55-15,0 0-73 0,0 0-188 0,0-2-739 16,2 0-354-16</inkml:trace>
  <inkml:trace contextRef="#ctx0" brushRef="#br0" timeOffset="756412.7996">14671 11880 0 0,'0'0'0'0,"0"0"0"0,0 0 0 0,0 0 0 0,0 0 0 0,0 0 92 15,0 0 145-15,0 0-28 0,0 0-26 0,0 0-12 16,0 0-13-16,0 0-8 15,0 0-5-15,0 0-15 0,0 2-16 0,0-2-11 16,1 0-13-16,3 0-8 16,-3 0-10-16,0 0-15 0,1 0-14 15,-1 0 9-15,4 0 27 0,-1-4 22 0,4 0 19 0,1-2-12 16,1-1-26-16,1-1-22 0,2-1-19 0,1 0-12 0,2-3-6 16,1 1-3-16,1-1 0 15,0-1 1-15,3 0-3 0,1 0-3 0,-1-1-2 0,1-1-1 0,0 0 1 16,0 1 0-16,-2-2-3 0,1 2-1 15,-1 2-4-15,-2 2-1 0,-4 0 1 0,1 1 1 16,-5 2 1-16,-3 0-2 0,0 3-1 0,0 1 0 16,-4 1 0-16,-2-1 6 0,0 2 1 0,1 1 5 15,-2 0 2-15,0 0-3 0,0 0-1 0,0 0-5 16,0-2-6-16,0 0-2 16,2-1-10-16,-1 1-9 15,0-1-18-15,2 0-17 0,2-1-15 0,0-2-18 16,4 1-18-16,1-3-26 0,4-2-41 0,3 1-61 0,4-1-107 15,-1 0-213-15,-3 1-214 0,-5 4 294 0</inkml:trace>
  <inkml:trace contextRef="#ctx0" brushRef="#br0" timeOffset="756853.2388">15939 11147 1124 0,'0'0'307'16,"0"0"-149"-16,0 0 0 0,0 0-6 0,0 0 26 16,0 0 0-16,0 0-36 0,0 0-31 0,0 0-22 0,0 0-6 15,0 0-1-15,0 0-2 0,0 0-4 0,0 0-8 16,115-75-7-16,-100 68-6 0,-2 0-7 16,4-2-4-16,-3 2-8 0,6-2-4 0,-1 0-4 15,2-3-2-15,-1 0 0 0,0-1-2 0,-1 2-4 16,0 0-3-16,-4-1-2 0,3 1-2 15,-6-1-2-15,5 1 2 0,-4-2-4 0,0 1 1 16,1 1 0-16,-1-2-1 0,-1 3 1 0,2-1 0 16,-2 1 1-16,-2 1-2 0,-1 0-1 15,1 0-1-15,-4 1-3 0,2 0 3 0,-1 1-2 0,-2-1 1 16,2 3-2-16,-4 2-2 0,3-1 0 0,-3 0-1 16,1 1 1-16,0-1 2 0,-2 2-4 15,0-1 1-15,4 1-2 0,-3-2 1 0,-1 1 2 16,3 0-1-16,-2 0 1 0,3 0-4 0,-3-1-7 15,4-1-8-15,-3 0-13 0,2-3-14 0,-1 2-13 16,4-2-23-16,1 0-26 0,-1 0-38 16,2-1-55-16,1-2-95 0,3-2-216 0,-2 4-450 15,-5 0-178-15</inkml:trace>
  <inkml:trace contextRef="#ctx0" brushRef="#br0" timeOffset="757230.5962">17228 10146 770 0,'0'0'663'15,"0"0"-288"-15,0 0-68 0,0 0-70 16,0 0-25-16,0 0-39 0,0 0-42 0,0 0-29 16,132-121-18-16,-114 108-9 0,2 0-3 0,-1-1-9 15,4 0-8-15,0-2-7 0,2 0-12 0,2-1-2 16,3-3-7-16,1 0-5 0,0-1 0 0,4-1-6 15,-3 1 0-15,-1 2-4 0,-2-1-3 0,-4 2 3 16,2 1-3-16,-4 1 1 0,-2 1 0 16,-1 1-4-16,-1-2 1 0,-2 2 0 0,-3 1 2 15,0 0 1-15,-1 1 0 0,-3 0 2 0,0 1-6 16,-3 0 5-16,0 2-2 0,-1 0-2 16,-1-2 4-16,1 3-7 0,-2-3 0 0,2 2 0 15,-2-2-5-15,2 2 6 0,-1 0 0 0,0 1-2 16,-2 0 2-16,-1 0-4 0,3 1-3 0,-2 1 0 15,-1-1 1-15,3 1-2 0,0 1 4 0,-1-1 0 16,1 0-6-16,0 1 3 0,1 0-9 16,-1 0-11-16,1 1-8 0,0 0-22 0,0 1-20 15,1-2-23-15,2 0-35 0,2 1-32 0,0-2-55 16,3-2-114-16,-2 5-304 16,-6-1-589-16</inkml:trace>
  <inkml:trace contextRef="#ctx0" brushRef="#br0" timeOffset="757611.1934">18723 8979 885 0,'0'0'510'0,"0"0"-69"16,0 0-120-16,0 0-47 0,0 0-53 0,0 0-53 0,0 0-32 16,132-119-25-16,-112 103-14 0,-3 4-13 15,1-2-14-15,1 2-6 0,0-1-14 0,-1-1-7 16,3 0-2-16,-1-1-8 0,3-1-4 0,-1 2-3 15,2-2-8-15,1 0-1 0,2 0-1 0,-2 0-2 16,0-1-1-16,-3 2 0 0,1-1-2 16,-2 0-2-16,-2 1 2 0,1 3-3 0,-4-1 1 15,-3 1 2-15,1 1-5 0,0 0 3 0,0-1-4 16,-1 1-1-16,0 0 3 0,-1 2-5 16,-3 1 4-16,-2 0 1 0,0 1-1 0,-3 1 1 15,-1 2 2-15,-1-1-1 0,0 0 0 0,-2 2-3 16,1-2-2-16,-1 2-1 0,0-1 1 0,0 2-3 15,0 1 3-15,0 0-1 0,0-1-2 16,0 1 4-16,0 1-8 0,0 0-1 0,0 0-4 16,0 0-14-16,0-1-9 0,0 1-20 0,0 0-24 15,0-1-15-15,0 0-26 0,0 0-20 16,0-1-11-16,0 1-23 0,4-4-39 0,1-1-95 0,4-2-244 16,-3 1-397-16,-1 2-39 0</inkml:trace>
  <inkml:trace contextRef="#ctx0" brushRef="#br0" timeOffset="758049.006">19844 8070 64 0,'0'0'613'0,"0"0"-125"15,0 0-162-15,0 0-53 0,0 0-14 0,0 0-33 16,0 0-44-16,0 0-40 0,0 0-24 0,120-100-11 15,-100 86-15-15,-3 0-14 0,3 0-9 0,0-1-10 16,0-1-10-16,2 1-5 0,1 0-8 16,-2 0-6-16,-1 2-2 0,1-1-1 0,-1 0-3 0,-1-1-1 15,-1 1-7-15,-3 1-2 0,3 0 2 16,-5 1-4-16,4 0 4 0,-4 1 0 0,2-2-4 16,-1 2 1-16,-4-1-2 0,2 1-2 0,-3 1 1 15,0-1-2-15,-1 2-3 0,0 0 2 16,-1 1-2-16,1 0 0 0,1 0 0 15,-3 1-3-15,0-1 0 0,0 0 4 0,-2 1-2 0,2 1 1 16,-2 0 2-16,-1 0-6 0,0 0 3 0,1 2 0 16,-3 0-4-16,0 0 4 0,2 0-2 15,-2 2-2-15,2-1 2 0,-2 0-1 0,-1 1-3 16,0 2 4-16,0-1-3 0,0 1 0 0,0 0-2 16,0 0-2-16,0 0-11 0,0 0-8 15,0 0-19-15,0 0-22 0,0 0-16 0,0 0-16 16,0 0-11-16,0 0-25 0,0 1-33 15,1 0-68-15,3-1-95 0,1 0-189 0,-4 0-336 0,1 0-49 16</inkml:trace>
  <inkml:trace contextRef="#ctx0" brushRef="#br0" timeOffset="758408.5866">20788 7315 105 0,'0'0'515'0,"0"0"-58"16,0 0-150-16,0 0-11 0,0 0-12 0,0 0-56 16,0 0-51-16,0 0-36 0,0 0-39 0,0 0-21 15,122-97-9-15,-101 87-19 0,0-3-11 16,3-1-6-16,1 0-4 0,3 0 1 0,-2 1 2 16,3-1-3-16,1-1-1 0,0 1-4 0,-2 1-2 15,-4 0 3-15,2 0-2 0,-6 1 2 16,-3 2 2-16,-1 0-4 0,-4-1 2 0,2 2-1 0,-4 0-4 15,-3 2 1-15,0 0 2 0,-3 2-4 16,1-1 2-16,-4 1-2 0,-1 1-4 0,0-1 4 16,0 1-6-16,0 1-3 0,0 1 0 0,0-1-6 15,-1 2-1-15,-1 0 0 0,-1 1-5 0,0-1-3 16,1 1-3-16,-2 0-4 0,0 0-2 16,1 2-2-16,-4 4-15 0,1 1-15 0,-1 0-29 15,-1 2-44-15,-1 2-67 0,1 1-131 16,2-3-466-16,0-3-846 0</inkml:trace>
  <inkml:trace contextRef="#ctx0" brushRef="#br0" timeOffset="764185.3069">21834 6688 0 0,'0'0'0'0,"0"0"0"0,0 0 75 0,0 0 271 0,0 0 27 0,0 0-41 15,0 0-55-15,0 0-42 0,0 0-38 16,0 0-28-16,0 0-16 0,0-7-18 0,0 3-19 15,2 2-17-15,1-3-11 0,0 2-14 0,-1-3-3 16,4 1-2-16,-1-3-15 0,3 0-6 0,0-1-4 16,4-1-12-16,0-2 5 0,4-1-3 15,1 0-5-15,6-3 2 0,1-3-4 0,2-1-5 16,4 1-1-16,4-2-3 0,0-1 0 16,2 2-2-16,-4 1-3 0,1-1-1 0,-2 2 0 15,-1 1-1-15,0-1-2 0,-3 3 2 0,-5-1-3 16,-3 4-1-16,-5 3 3 0,0-1 1 0,-7 3 6 15,0 2 4-15,-5 0 5 0,-1 2 4 16,1 2 2-16,-2-2-3 0,0 2-4 0,0 0-3 16,0 0-4-16,-3 0-3 0,1 1-5 0,0-1-7 15,-3 1 0-15,4-2-2 0,-2 1-2 0,-2 0 4 16,3 0-4-16,1 0 0 0,-1 1 2 0,1-1-4 16,-2 1 1-16,2-2-6 15,-2 2-11-15,2-1-11 0,0 0-18 0,-1-1-21 16,-3 2-20-16,4-1-26 0,-1-1-37 0,0 0-62 15,-3 1-145-15,4-1-370 0,0 1-694 16</inkml:trace>
  <inkml:trace contextRef="#ctx0" brushRef="#br0" timeOffset="764684.7726">22109 5954 333 0,'0'0'621'0,"0"0"-164"15,0 0-74-15,0 0-85 0,0 0-44 0,0 0-72 16,0 0-69-16,0 0-40 0,0 0-21 0,0 0-15 16,0 0-9-16,0 0-4 0,0 0-2 0,0 0 14 15,-2 3 10-15,6-1 4 0,4 1 6 16,0 0-9-16,3 0-12 0,0-1-1 0,1 0-3 16,4 2-7-16,-1-3 1 0,3 1-8 0,3 0-3 15,0 0 0-15,2-1-2 0,3 0 2 16,1 0-2-16,-2 2-2 0,1-2-2 0,-4 1-2 15,0-1-2-15,-1 2 0 0,-2-3 0 0,-1 1-1 16,-3 0 0-16,3-1 1 0,-6 1-6 0,3-1 5 16,-5 0-1-16,-3 0 1 0,1 0 6 15,-1 0-6-15,-4 0 1 0,3 0-2 0,-3 0-1 16,-2 0 2-16,5 0-1 0,-5 0-1 0,1 0 0 16,-1 0 0-16,0 0-2 0,-1 0-1 15,0 1-2-15,0-1-11 0,0 0-13 0,0 0-14 0,0 0-25 16,0 0-15-16,2 0-29 0,3 0-35 15,-3 0-58 1,4 0-123-16,-2 0-296 0,-3 0-462 0</inkml:trace>
  <inkml:trace contextRef="#ctx0" brushRef="#br0" timeOffset="765165.4248">22696 6102 608 0,'0'0'390'0,"0"0"-91"0,0 0-33 16,0 0-18-16,0 0-36 0,0 0-51 0,0 0-35 16,0 0-36-16,0 0-16 0,0 0-2 0,0 0-11 15,0 0-5-15,0 0-4 0,-38 84-7 0,35-67 0 16,-3 0 0-16,2 1-3 0,-2 1-1 15,2-1 0-15,-2 2-8 0,1 1 1 0,-3-1-2 0,-1 1-8 16,4 0 0-16,-4 0-3 16,0 0-4-16,1 0-1 0,2 0-1 0,0 0 1 15,-3-2-1-15,2 0-1 0,2 0-2 0,-2 0-1 16,3-2-2-16,-3 0 1 0,-1-1-3 0,4 0-1 16,0 0-2-16,0-1-1 0,0-3 1 0,-2 1 0 15,5-2-1-15,-1-1 1 0,0-1-2 16,-2 1 0-16,3-2-1 0,0 1 1 0,-1-4 2 0,1-1-2 15,0 0 1-15,-2-1-1 0,3-1-1 16,-1-2 0-16,1 0 0 0,0 0 1 0,0 0 2 16,0 0 2-16,0 0 5 0,0 0 1 0,0 0 2 15,0 0-1-15,0 0-1 0,0 0-2 16,0 0-5-16,0-2-4 0,0 0-6 0,0-1-4 16,0-1-2-16,0 0-1 0,0 2-4 0,0 1-9 15,0-1-14-15,0-1-11 0,0 0-17 0,-1 0-23 16,1 0-41-16,0 2-52 0,0 1-90 15,0-1-219-15,0 1-512 0,0 0-12 0</inkml:trace>
  <inkml:trace contextRef="#ctx0" brushRef="#br0" timeOffset="806620.8677">28049 9612 0 0,'0'0'0'0,"0"0"0"0,0 0 0 16,0 0 0-16,0 0 0 0,0 0 39 0,0 0 283 0,0 0-8 15,0 0-23-15,0 0-26 0,0 0-23 16,0 0-9-16,46-80-6 0,-42 76-14 0,1 0-29 0,-3 0-25 15,1 1-16-15,-1 0-16 0,0 1-7 16,-1 0-12-16,-1-1-14 0,0 2-14 16,0 0-13-16,0 0-8 0,0 1-5 0,0 0-7 0,0 0-8 15,0 0-11-15,0 0-9 0,0 0-7 16,-1 0-2-16,-2 0-2 0,-1 2 1 0,-2 3 0 16,-1 1-3-16,-3-1 3 0,0 4 0 0,-3 0 4 15,1 1 3-15,-2 0-4 0,0 2 1 16,-1 3-1-16,1 0 2 15,-5 1 4-15,1 0-1 0,1 0 2 0,-3 1-4 16,1 1-3-16,-2 0-2 0,-1 3-4 16,-2 0 3-16,-1 1-2 0,-1 1 1 15,-1 2-1-15,1 0-4 0,-3-1 3 0,5 2 0 16,-2-3-1-16,0 2 2 0,1-2-3 16,-4-2-3-16,3 1 2 0,-2-1-3 0,-2 1 3 0,3-1 1 0,-1 1-1 15,-1 1 1-15,1-1-3 0,-2 1-1 0,0-2-2 16,0 1 3-16,-1 1 1 0,2-1 1 0,3-1 1 0,-1-1-4 15,1 0 1-15,2 1-1 0,-2-1 0 0,1-1 4 16,1-3-5-16,1 2 1 0,1-2 3 0,2-2-4 16,3 1 7-16,2-3-4 0,1-1-3 15,-1 1 2-15,3-1-4 0,-1-3 3 0,3 0 2 16,0 1-2-16,1-2 3 0,0-2-1 0,3 1 0 16,0-1-1-16,1-1 2 0,1-1-3 15,1-1 0-15,2 0 2 0,0-2-1 0,-1 2 0 16,2-2 2-16,0 0-4 0,0 0 2 0,0 0 1 15,0 0-2-15,0 0 4 0,0 0-6 16,0 0 0-16,0 0-2 0,0-2-6 0,0 1-9 16,2 0-19-16,1-1-28 15,1-2-44-15,5 0-49 0,1-4-81 0,5 0-217 16,-2 0-733-16,-4 1-362 0</inkml:trace>
  <inkml:trace contextRef="#ctx0" brushRef="#br0" timeOffset="807120.3198">28114 9637 1213 0,'0'0'328'0,"0"0"-23"15,0 0-22-15,0 0-25 0,0 0-22 0,0 0-37 16,0 0-43-16,0 0-24 0,0 0-30 16,0 0-17-16,0 0-15 0,0 0-23 0,0 0-15 15,0 0-12-15,43-62 3 0,-40 68 4 0,0 3 4 16,0 3 7-16,-1 3-8 0,2 3 3 16,-1 3-1-16,-2 4-3 0,1 5 6 0,2 2-7 15,0 6 2-15,0-1 0 0,3 3-8 0,1 2 3 16,1 1-5-16,-1-1-3 0,5 2 1 15,-1 0-10-15,-1-2 3 0,1 1-2 0,1-1 1 16,0-2 3-16,-2 0-4 0,1-2 0 0,-3-3-3 16,1-1-5-16,0-1 3 0,-1-3-4 0,-2-1 5 15,-2-3 0-15,4-1-2 0,-3-1-1 16,-1-3-4-16,-2 0 2 0,3-4 1 0,-4 0-2 16,1-3 2-16,-1-2 1 0,0-1-5 0,0-3 1 0,0-2 2 15,-1-1 0-15,1-1 3 16,-1 0 2-16,-1-1-4 0,0-1-2 0,1 0 1 15,-1-2-4-15,0 0 7 0,0 0 2 0,0 0 2 0,0 0 2 16,0 0-4-16,0 0-2 0,0 0 1 16,0-1-3-16,0-2 0 0,0-2-6 0,0-1-7 15,2-1-7-15,-2 1-10 0,1-3-9 16,-1 1-18-16,0 2-23 0,0-1-28 0,0 1-45 16,0-1-69-16,-5 0-212 15,0 2-763-15,3 3-524 0</inkml:trace>
  <inkml:trace contextRef="#ctx0" brushRef="#br0" timeOffset="808028.214">27114 10618 1074 0,'0'0'444'0,"0"0"-112"0,0 0-29 0,0 0-54 0,0 0-34 16,0 0-44-16,0 0-33 0,0 0-34 15,0 0-16-15,0 0-8 0,0 0-7 0,0 0-3 16,0 0-10-16,0 0-6 0,-44 4-4 0,44-3-10 16,0 0 2-16,0 3-3 0,0-2 2 15,1 1 0-15,1 1-3 0,2 0-2 0,1-2-4 16,2 3 1-16,4-2-3 0,3 0 1 15,3 0 3-15,4-2-9 0,3 2-1 0,5-1-9 0,2-1-13 16,5 0 8-16,1 1-4 0,2-1 2 0,2 1 5 16,1-1-9-16,2 1 0 0,2-1 0 15,0-1-2-15,4 0 1 0,-4 1-1 0,1 0 0 16,1-1-3-16,-4 0-1 0,1 0 1 16,0 0 3-16,-5 0 4 0,1-1-3 0,0 0 1 15,-5-2-5-15,-1 2-4 0,-1-1 5 0,-3-1-1 16,-3 1 4-16,0 0 4 0,-1-1-6 15,-2 1 2-15,0-1-6 0,0-1-4 0,-2 1 10 16,3 0 0-16,-4 1-1 0,-1 0 1 16,0 0-7-16,0-2 2 0,-1 2 0 0,1 2 6 0,-2-1-3 15,1 0-3-15,0 1 1 0,-1-1-3 0,0 1 4 16,-1 0 2-16,-3-2 1 0,3 2 7 16,-5 0-10-16,2 0 0 0,-2 0-5 15,-3 0-7-15,0 0 14 16,-3 0 0-16,-2 0 2 15,2 0 1-15,-4 0-5 0,2 0-2 16,-2 0 1-16,-2 0-1 0,-1 0 4 0,1 0 0 0,-1 0-1 0,0 0-2 16,0 0 1-16,0 0 1 0,0 0 2 0,0 0 3 0,0 0-6 15,0 0 0-15,0 0 0 0,0 0 0 0,0 0 0 0,0 0 0 0,0 0 0 16,0 0 0-16,0 0 0 0,0 0 0 0,0 0 0 16,0 0 0-16,0 0 0 0,0 0 0 15,0 0 0-15,0 0 0 16,0 0 0-16,-1 0 0 0,1 0 0 0,0 0 0 15,0 0 0-15,0 0 0 0,0 0 0 16,0 0 0-16,0 0 0 0,0 0 0 0,-1 0 0 16,1 0 0-16,0 0 0 15,0 0 0-15,0 0 0 0,0 0 0 0,0 0 0 16,0 0 0-16,0 0 0 0,0 0 0 16,0 0 0-16,0 0 0 0,0 0 0 15,0 0 0-15,0 0 0 16,0 0 0-16,0 0 0 0,0 0 0 0,0 0 0 0,0 0 0 0,0 0 0 0,0-1 0 15,0 0 0-15,0 0 0 0,0 0 0 16,-2 0-6-16,2-1 5 0,0 0 2 16,0 1 1-16,0-2 2 0,-1 2-8 0,1 0 2 15,0 1 1-15,0-1 4 16,0 1-4-16,0 0-1 16,0-2-1-16,-3 2-7 0,3 0 1 0,-1 0-3 0,1 0-5 15,-1 0-1-15,1-1-24 0,-1 1-23 0,-1 0-41 0,-4 0-65 16,0 0-130-16,1 0-836 0,0 0-664 0</inkml:trace>
  <inkml:trace contextRef="#ctx0" brushRef="#br0" timeOffset="816074.5518">18491 8927 0 0,'0'0'0'0,"0"0"185"0,0 0 304 0,0 0-27 15,0 0-68-15,0 0-77 16,0 0-60-16,0 0-43 0,0 0-39 0,0 0-28 15,0 0-15-15,22-117-19 0,-22 113-18 0,1 0-4 0,-1 2-12 16,0 1-11-16,0-1-6 0,0 2-13 16,0 0-3-16,0 0-5 0,0 0-8 0,-2 0-5 15,0 0-9-15,-1 0-7 0,-2 5-4 0,0 0 1 16,-3 0 3-16,1 3 2 0,-2 1 0 0,2 4 0 16,-4-4-2-16,2 4 0 0,0-2-2 15,-2 2 5-15,0 1-2 31,2-2-1-31,-3 1-1 0,0 2-4 16,0-1 1-16,2 2 2 0,-2 2-1 0,1 2 3 0,0 1-3 0,0-1-2 0,0 4-3 16,2-2-2-16,-1 3 1 0,-2 0 2 0,1 0 1 15,-1 2 0-15,-2-1-2 0,3 1 0 16,-3 0-2-16,-1 4 2 16,1-2 1-16,-1 3-2 0,0 0 2 15,-2 0-4-15,2 1 1 0,-1 0 1 0,-1 0-2 16,4-1 4-16,-2-2-3 0,2-1-2 0,0 0 0 0,0-4 0 0,1-1 3 15,-1-1 1-15,3-2 2 0,0 0-4 0,0-1-1 0,2 0-4 16,0 0 1-16,1-4 3 0,1 2-2 16,1-2 4-16,2-2 0 0,-2-1-5 0,3-2 5 0,0-3-3 0,0 0-1 15,0-1 2-15,2-2-2 0,-1 0 1 0,1-3 0 16,0-1-1-16,0 0 3 0,0-1-1 16,0 0 2-16,0 0-1 0,0 0-2 0,0 0 0 15,0 0-1-15,0 0 3 0,0 0-1 0,0 0 1 0,0-2 2 16,0 0-12-16,1-3-1 0,2 0-11 0,-1-2-11 15,1 1-5-15,2-2-22 0,0 1-20 0,2-2-26 16,0 1-45-16,-2-2-51 0,3 0-106 0,-1 1-283 16,-2 4-631-16</inkml:trace>
  <inkml:trace contextRef="#ctx0" brushRef="#br0" timeOffset="816541.3017">18370 9011 491 0,'0'0'778'16,"0"0"-386"-16,0 0-76 0,0 0-63 0,0 0-17 0,0 0-36 15,0 0-40-15,0 0-28 0,0 0-24 16,0 0-30-16,0 0-25 0,0 0-21 0,0 0-13 15,0 0-4-15,11-60 3 0,-5 65 10 0,2 1 7 16,2 3 9-16,1 1 3 0,3 3-3 16,1 3 6-16,-1 1-10 0,5 0-6 0,1 3-6 15,-1 0-5-15,1 1 1 0,3 0-2 0,-2 2 2 16,5-2-6-16,-1 1-2 0,2-3-2 0,1 2-3 16,0 2 1-16,1-4-3 0,0 0-1 15,-2 0 0-15,0-2-5 0,0-1 2 0,-2 0-2 16,0-2 0-16,-5 0 3 0,1 0-5 0,-3-3 3 15,-2 1-4-15,-1 1 0 0,-3-3 4 16,0 1-2-16,-3-3 0 0,-1 2 1 0,-1-3-2 16,-2-2 0-16,0 1-3 0,-2-3 3 0,0-1-1 15,-1 1 2-15,-1-2 3 0,0 0-5 0,0-1 1 16,-1 1-1-16,2-1 2 0,-2 0 1 16,0 0-2-16,0 0 0 0,0 0-2 0,0 0-5 0,0 0 1 15,0 0-11-15,0 0-16 0,-3-1-15 16,1-1-37-16,-1-1-36 0,-1 1-55 0,1-1-129 15,-1 2-376-15,3 0-976 0</inkml:trace>
  <inkml:trace contextRef="#ctx0" brushRef="#br0" timeOffset="817153.3503">18990 9490 758 0,'0'0'938'0,"0"0"-597"0,0 0-75 15,0 0-34-15,0 0-43 0,0 0-45 0,0 0-40 16,0 0-24-16,0 0-19 0,0 0-13 0,0 0-12 16,0 0-12-16,0 0-5 0,0 0-5 15,-52 2 6-15,40 3-1 0,-2 1 4 0,0 2 10 16,-5 1-3-16,1 2 7 0,-2 0-1 0,-2 2-7 15,-1 0 4-15,-1 2-3 0,-2 1 0 0,-3 0-2 16,1 2-8-16,-2 0 0 0,0 0-3 0,0 2-3 16,0 1 0-16,0-3-1 0,1 1-1 15,1-1-3-15,2 0 1 0,0 0-1 16,1-1 2-16,0 0 3 0,1-2-4 0,1 2-1 16,1-3-3-16,3-2-3 0,-1 0 4 0,3-2-1 0,-2 1 1 15,6-1 2-15,-3-1-5 0,4-1-2 16,-1-3-2-16,3 1 0 0,1-1 4 0,-1 0 0 15,1-1 2-15,3 1-3 0,-1-2-2 16,-1 1 0-16,2-2-1 0,1 0 6 0,-1 1-1 16,2-2-3-16,-1 0 2 0,0 0-4 15,2-1 1-15,-1 1 1 0,2 1 2 0,0-1 0 0,0-1-1 16,-1 1-3-16,1-1 1 0,2 0-1 16,-1 0 3-16,1 0 1 0,0 0 0 15,0 0-3-15,0 0 1 0,0 0-2 0,0 0-3 0,0 0 5 16,0 0 1-16,0 0-2 0,0 0 5 0,0 0-9 15,0 0 3-15,0 0 0 0,0 0-1 16,0 0 4-16,0 0-5 0,0 0 0 0,0 0-4 16,0 0-3-16,0 0-2 0,0-1-4 15,0 1-6-15,0 0-10 0,0 0-13 0,0 0-18 16,0 0-22-16,0-1-14 16,1-1-17-16,4 2-22 0,-1 0-36 15,4-1-118-15,-2 1-383 16,-1-1-929-16</inkml:trace>
  <inkml:trace contextRef="#ctx0" brushRef="#br0" timeOffset="820457.3765">13845 6009 0 0,'0'0'186'0,"0"0"364"0,0 0-69 0,0 0-85 0,0 0-88 15,0 0-65-15,0 0-51 16,0 0-38-16,0 0-33 0,0 0-25 0,0 0-18 0,0 0-15 16,-1-11-16-16,-3 11-10 0,0 2-7 15,-1 3-5-15,-2-1 0 0,-2 3 4 0,-3 1 3 16,-1 2 6-16,-2 1 0 0,-4 3-4 15,-1 2-1-15,-1 1-4 0,-1 3-1 0,-6 3-1 16,-1 2-4-16,0 0-3 0,-4 2-5 16,1 0-1-16,-4 4-3 0,-1-1 0 15,-2 3-2-15,3 0-1 0,0 1-3 16,-1-1 0-16,3-1 1 0,-1-2-2 16,4-4 3-16,0 0 4 0,2-2-4 0,2-2 0 0,3-2-1 15,1-4-4-15,4-2 2 0,4-3 1 0,1-1-1 16,4-2 2-16,1-2-2 0,3 0 2 0,1-2-1 0,0-2 0 15,4-1 1-15,-1 0 1 0,0 0 1 0,0-1-3 16,0 0 3-16,1 0-1 0,0 0-2 0,1 0 2 16,0 0-10-16,-1 0-13 0,1 0-25 15,0-1-44-15,0-2-60 0,0-3-125 0,1 0-272 0,1 2-809 0</inkml:trace>
  <inkml:trace contextRef="#ctx0" brushRef="#br0" timeOffset="820902.4962">13745 6038 1659 0,'0'0'477'0,"0"0"-105"0,0 0-136 16,0 0-71-16,0 0-33 0,0 0-37 15,0 0-29-15,0 0-18 0,0 0-21 0,0 0-11 16,0 0 1-16,0 0 4 0,0 0 6 15,0 0 4-15,59 41 2 0,-46-21 1 0,4 3-4 0,0 2-2 16,0 3-2-16,2 0-3 0,1 1-3 16,-1 2-4-16,0-2-4 0,-2 4-1 0,0-2 0 15,3 1 0-15,-3 1-3 0,-1 0 4 16,1 1-4-16,-1-2-2 0,-1 0 1 0,0 0-5 0,0-1 3 16,-2-3 0-16,2 2 1 0,-4-3 2 0,1-2-3 15,-2 0 0-15,-1-4-2 0,1-1-2 16,-5-4 2-16,2-2 0 0,0-2 0 0,-4-2-3 15,0-1 3-15,2-1-1 0,-4 0 2 0,1-3 3 16,-2 1-2-16,0-2 0 0,0-1-2 0,0-1-3 16,0-1 0-16,0-1-5 0,0 0-5 0,0 0-3 15,0 0-13-15,0 0-18 0,-3-3-25 16,-3 1-39-16,-1-3-53 0,1-1-97 0,-2 1-277 16,6 1-711-16</inkml:trace>
  <inkml:trace contextRef="#ctx0" brushRef="#br0" timeOffset="821494.1244">13209 6872 986 0,'0'0'543'0,"0"0"-149"0,0 0-73 0,0 0-55 0,0 0-74 16,0 0-52-16,0 0-33 0,-123 4-22 16,116-3-15-16,3 0-14 0,3 0-12 0,-1 1-10 0,2-1-6 15,0 0-8-15,0 0-2 0,0 0 1 16,0 0 3-16,0 2 3 0,3-1 2 0,1 0-1 16,1 2 3-16,0 0 0 0,0-1 0 0,4 2 1 15,1-1-3-15,1 0 0 0,3-1 4 16,3-1-2-16,3 1 0 0,0 0-4 15,1-1-4-15,5 2-4 0,0-2-2 0,4-2-2 0,2 0-1 16,5 0 1-16,3 0-3 0,3 0 0 0,5-1-5 16,1-3-3-16,4 1 2 15,-2-1-2-15,2 1 2 0,-2 0 0 0,-1 0-3 0,2 0 1 16,-3-2 0-16,-4 1 0 0,0 2 1 0,-3-3-1 16,-2 1 1-16,-3 1-1 0,1 0-1 0,-2 0 1 15,-3-3 1-15,-3 1-2 0,-1 1 0 16,-7 1 1-16,-1 1-1 0,-2 0 0 0,-6-1 1 15,4 1 0-15,-7-1 0 0,-1 2 0 0,-4 0 0 16,3 0 0-16,-5 0-1 0,1-1 1 16,-2 1 1-16,-1 0 0 0,-1 1-2 0,0 0 1 15,1 0-1-15,-1 0 1 0,0 0 1 16,0-1-1-16,0 1 1 0,0 0-1 0,0 0-2 16,0 0 0-16,0 0-1 0,0 0 1 0,0 0 1 15,0 0 1-15,0 0 0 0,0-1-2 0,0 1 0 16,0-2-2-16,1 0 2 0,2 1 0 0,-1-1-4 15,0 0-2-15,-1-1-5 0,0 2-2 16,-1 0-7-16,1 0-6 0,-1-2-9 0,0 2-14 16,0 0-17-16,0 0-28 0,0 0-37 15,0 0-94-15,0-1-243 16,0 1-710 0,0 0-404-16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5:34:55.47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865 947 0 0,'0'0'0'0,"0"0"0"0,0 0 185 0,0 0 160 15,0 0-60-15,0 0-49 0,0 0-23 16,0 0-38-16,0 0-31 0,0 0-5 0,0 0-22 15,0 0-17-15,-60-68-18 0,52 66-26 0,-2 1 0 16,-1 1-6-16,0 0 4 0,-2-2-6 0,3 2-9 16,3 2 9-16,-2 0-20 0,1 0 20 0,4 1 2 15,-12 3-24-15,10-3 12 16,-2 0-20-16,-8 7-6 0,9-5 3 0,-9 4-8 0,4 2 4 16,0-3-6-16,1 2-5 0,-4 2 1 0,4-1-7 15,1 1 8-15,-2 0 1 0,2 1 3 16,1 1 3-16,1-2-5 0,4 2 8 15,2 0 1-15,-1-2 0 0,3 1 12 0,5 2-1 16,8 2 6-16,6 3-25 0,10-1-2 0,3-1 1 0,7-2-9 16,-3 0 27-16,2-3-8 0,0-1-9 15,-6-1 3-15,-2-2-3 0,-7 0 2 0,2-2-1 16,-9 2-1-16,2 0-3 0,-6-2-2 0,-2 1 2 0,-2-2-3 16,-5 0 3-1,-2 0 3-15,-1 1-1 0,3 0 10 0,-9 0 0 16,-1 1 2-16,-1 0 3 0,-5 1-6 0,-1-1 3 15,-4 2-2-15,-1-2-3 16,-2 2 3-16,0-3-8 0,-1-1 5 0,1 2-2 0,3-4 0 0,-1-1 22 16,9 1-5-16,-2-3 1 0,0 0-7 15,0 0-19-15,0 0-7 0,-2-1-8 0,2 1-11 0,5-1-36 0,-5 0-81 16,7 0-197-16,-2 0-270 16,-2-1-494-16,9 1 272 0</inkml:trace>
  <inkml:trace contextRef="#ctx0" brushRef="#br0" timeOffset="239.5531">1103 949 1034 0,'0'0'503'0,"0"0"-128"0,0 0-153 0,0 0 24 16,0 0-17-16,0 0-31 0,0 0-54 0,0 0-57 16,0 0-50-16,0 0-30 0,0 0-9 0,0 0-14 15,0 0 13-15,0 0-6 0,9-19 13 0,-10 30 10 16,0 5-6-16,0 1 7 0,0 5-5 0,-2 4 0 15,2 0 2-15,0 3-5 0,1 1 6 0,0 2 2 16,0-2 1-16,0 2 5 0,0-2-3 16,1 1-2-1,3-3-2-15,-1-1-5 0,-1 0-10 0,3-4-16 0,-2-1-24 16,1-2-41-16,1-2-48 0,-3-3-64 0,-1 1-104 16,0-2-165-16,-1-5-497 0,1-3-108 0</inkml:trace>
  <inkml:trace contextRef="#ctx0" brushRef="#br0" timeOffset="1100.8312">857 1251 0 0,'0'0'203'0,"0"0"208"16,0 0-143-16,0 0-41 0,0 0-25 0,0 0-34 15,0 0-25-15,0 0-34 0,0 0-20 16,0 0-7-16,134-43-18 0,-104 37-4 0,1 1-9 16,4-3-5-16,-1 1-3 0,-2 1-15 15,5-2-2-15,-4 2-6 0,-1-3 7 0,-3 2 0 0,0 1-1 16,-7-1 1-16,1 1-2 0,-3-1 0 16,-3 1 6-16,-4 2 13 0,-4 1 23 15,-1 1 8-15,-6-1 8 0,0 2-15 0,-2 1-24 16,0 0-9-16,0 0-10 0,-1 0-4 0,-3 5-9 0,-3-1 0 15,-3 2-10-15,0 0 1 0,-1 2 9 16,1 1-15-16,-1 0 1 0,2 1 2 0,0 0-13 16,6 0 15-16,2 1-2 0,1-1 5 0,2 0 11 15,7 1-8 1,8-1 6-16,8 1-9 0,7-3-3 0,6-2 5 16,-3-5-3-16,0-1 5 0,-6-3 2 0,-7-3-1 0,-3 0 2 15,-3-1-2-15,2-3 2 0,0-1-7 16,1-3-2-16,1-1 6 15,1-4-8-15,-3 0 10 0,2-3-6 16,-1 0-5-16,-1-3 6 0,-1 0-10 0,-4-1 4 0,2-3 9 0,-5 3-6 0,-4 0 4 0,0 0 1 16,-5 2-1-16,-1 2 6 0,-1 2-1 0,-5 1 4 15,-2 2-4-15,2 3 4 0,-1 3 9 0,-3 2 1 16,4 2 1-16,1 2-11 0,0 3-12 16,2 2-8-16,0 1-9 0,-1 6 8 15,1 5-1-15,1 3 6 16,0 5 8-16,-3 5-7 0,3 5 9 0,1 6-7 0,-1 3 1 0,-3 16 3 15,3 17-2-15,-2 7 3 0,-1 5-2 16,3-12-1-16,1-11-3 0,1-12-4 0,1-9 2 16,5-7-2-16,0-6 3 0,3-6-3 0,-1-5-4 15,-2-4 1-15,1-6-7 0,-4-1 3 0,0-3 1 16,-3-1 5-16,1-1 13 0,-1 0 9 0,0-5-7 0,0-4-3 16,0-6-8-16,0-1-4 0,-2-3 4 15,-3-4 2-15,-2-1-1 16,1-5-3-16,-1-2 1 0,2-2-5 0,-2-2 3 0,1 1-5 0,3 5-2 15,2 1 6-15,1 4-13 16,0-2 6-16,1-1-2 0,6-2-3 0,2 0 9 16,1-1-7-16,4 1-1 0,2 3-1 0,3 2 3 0,1 3 8 15,3 4 4-15,1 2 3 0,0 6-3 16,1 2-2-16,0 2 4 0,2 4-6 0,-3 1 6 0,3 4 3 16,-6 5-8-16,3 3 7 0,-4 1-8 15,-3 5 5-15,-3 2 6 0,-7 2-2 16,0 2 6-16,-7 1-9 0,0 1 1 0,-12 5 4 15,-9 5-2-15,-5-1 8 0,-4-1-4 0,3-6-2 0,1-4-4 16,-2-5-2-16,3-1 0 0,-3-1-13 0,0-3-18 16,2-2-50-16,-4-1-104 0,1-2-235 15,7-3-722-15,6-3-241 16</inkml:trace>
  <inkml:trace contextRef="#ctx0" brushRef="#br0" timeOffset="1589.4978">184 1995 838 0,'0'0'318'0,"0"0"-47"0,0 0-14 0,0 0 41 0,0 0-2 0,0 0-47 0,0 0-58 0,0 0-52 16,0 0-35-16,0 0-32 0,0 0-25 15,0 0-8-15,0 0-13 0,-49 3-2 0,49-3-4 16,0 0-7-16,0 0-7 0,0 0-6 0,0 0-8 16,0 0 14-16,0 0 15 0,0 0 7 0,0 0 6 15,2 1-7-15,8-1-7 0,10 0 3 16,6 0 10-16,-1-3-4 0,18-4 2 15,14-1 1-15,16-4-54 0,19-3-2 0,9-2 0 16,11-3-5-16,-1-1 51 0,4 0-2 16,20-6-1-16,12 1-14 0,5-4-6 0,-9 2 4 15,-32 6 0-15,-19 3 13 16,-13 4 4-16,-9-1-2 0,-8 5-6 0,-9 2-1 16,-7 1 1-16,-11 2-4 0,-8 1 0 0,-10 1 0 0,-9 3-3 0,-2 1 9 0,-6 0 8 15,0 0 2-15,0 0 1 0,-4 0-6 0,0 0-10 16,-2 0-2-16,-7 0-4 0,1 1-2 15,-5 1 3-15,3-1-1 0,2-1 1 0,3 0 0 16,3 0-2-16,4 0-8 16,2 0-5-16,0 0-11 15,0-1-28-15,0-2-39 0,0-4-43 0,0 1-100 0,0 1-354 16,0 0-1084-16</inkml:trace>
  <inkml:trace contextRef="#ctx0" brushRef="#br0" timeOffset="2101.8535">2314 953 1832 0,'0'0'230'0,"0"0"-1"0,0 0-40 0,0 0-19 0,0 0-20 16,0 0-34-16,0 0-21 0,0 0-34 0,0 0-37 15,0 0-21-15,0 0 1 0,0 0 0 0,0 0-1 16,110-82-3-16,-93 84-4 0,-3 5 3 16,2 3 0-16,-2 2 0 0,1 3 4 0,-3 6 1 15,-2 1 1-15,-4 2 6 0,-2 5 2 0,-4 2 4 16,-7 10 3-16,-10 8-1 0,-7 2-11 16,-6 0-5-16,2-13 2 15,-2-5 5-15,3-9 7 0,-1-2 6 16,2-4-4-16,3-5-7 15,5-1 1-15,4-4-6 0,8-2-3 0,2-4 1 0,4-1-4 0,0-1-2 16,3 0 4-16,4 0 7 0,10 0 13 0,6 1 9 16,6-3-6-16,5-5-7 0,6 1-9 0,1 2-6 15,2-2 5-15,-4-1 0 0,1 2 0 0,0 0 4 16,-2 0-5-16,-6 1-4 0,-1 0 0 16,-7 1-5-16,-3 0 5 0,-4 1 3 0,-7 1-4 0,0 1 3 0,-4 0-2 15,-4 0 3-15,-2 0 7 0,0 0 2 0,0 0 1 16,0 0-3-16,0 0-1 0,0 0-4 0,0 0 2 15,-1 0 2-15,0 0 0 0,1 0 2 16,-2 0-7-16,2 0-7 0,0 0 0 0,0 0 1 0,-1 0-1 16,1 0-8-16,0 0-22 15,-2-1-31-15,1-1-52 0,-6 1-91 0,2 1-241 0,-1 0-815 16,3 0-309-16</inkml:trace>
  <inkml:trace contextRef="#ctx0" brushRef="#br0" timeOffset="2546.9187">3581 894 1193 0,'0'0'1012'16,"0"0"-796"-16,0 0 14 0,0 0-33 0,0 0-39 15,0 0-24-15,0 0-47 0,0 0-41 16,0 0-10-16,0 0-40 0,0 0 3 15,0 0 7-15,0 0-3 0,0 0 16 0,8-2 1 0,-8 23 0 16,1 0-11-16,0 7 6 0,-1 1-2 0,0 4-9 16,0 12 17-16,1 7-14 0,-2 4 0 0,0-2 4 15,1-11-8-15,0-7 5 0,0-8-2 16,2-3-10-16,1-3-20 0,-2-3-32 16,-1-3-46-16,0-3-43 0,0-4-58 15,-5-2-93-15,-1-4-288 16,2-2-667-16</inkml:trace>
  <inkml:trace contextRef="#ctx0" brushRef="#br0" timeOffset="2841.1293">3315 839 1512 0,'0'0'388'0,"0"0"-42"0,0 0-120 0,0 0-86 0,0 0-49 0,0 0-23 0,0 0-19 0,0 0-10 0,0 0-12 16,126-16-6-16,-91 25 8 0,1 3-8 15,4 2 7-15,-1 4-13 0,0 0-8 0,0 2 5 0,-2 3-10 16,1-1 14-16,-4 0-1 0,-4 3-5 16,0-1-5-16,-4-1-2 15,-3 0 1-15,-2 1 7 16,-4 2-1-16,-3 0 8 0,-5 0-2 0,-9 1 4 0,-2-6 16 0,-11-5 0 16,-8 1 14-16,-4-2-2 0,-5-1-9 15,-1 0-6-15,-4-2-11 0,-2 0-4 0,-1-4 2 16,-2 0-6-16,-1-1-4 0,4-1-2 15,-1-2 1-15,2 0-5 0,8-3 0 0,2-1 2 0,5 0-6 0,7 0-6 16,0-2-11-16,6-2-17 0,4-2-34 0,1-2-42 16,3-3-102-16,0-3-303 0,2 2-657 15,1 1-200-15</inkml:trace>
  <inkml:trace contextRef="#ctx0" brushRef="#br0" timeOffset="3464.5335">4091 944 705 0,'0'0'460'0,"0"0"-74"16,0 0-92-16,0 0-44 0,122 1-60 0,-92 1-49 16,1 4-35-16,-1 3-34 15,-2-1-21-15,-3 5-16 0,0 1-9 0,-2 4 32 0,-4 1-1 16,-4 2-1-16,0 9-7 0,-6 6-37 0,-6 3-3 16,-2 2-4-16,-10-5 2 0,-4-5 4 15,-4-5 3-15,2-6 2 0,-2-1 1 0,1-6-5 0,-1-1-3 16,0-4-5-16,3-3-7 0,-2-2-3 0,2-1-1 15,2-2 5-15,5 0 3 0,3-5 0 16,4-6-17-16,1-2-11 0,8-1-7 0,6-5-2 16,3-1 13-16,4 0 4 0,-1 3 2 15,1-1 14-15,2 2-1 16,2-1 4-16,3-1 5 0,5-2-11 0,3-1 9 0,2-2-3 0,3 1 2 16,-4 0 9-16,2 0 4 15,0 2 10-15,-5 2 5 0,-1 1 1 16,-4 4 0-16,-2 1-5 0,-7 3 4 0,-2 2 7 15,-5 2 0-15,-5 0 4 0,-1 2-11 0,-6 2-11 0,0 1-21 16,-2 0-8-16,0 0 12 0,-4 6 1 0,-5 2 20 0,-2 1-2 16,-5 4-10-16,1 3 1 0,-6 3-7 0,-2 2 6 15,-2 2-2-15,-3 10-9 0,-2 7 0 16,-1 2-6-16,8-1 0 0,10-8 1 0,7-7 7 16,6-8-3-1,4-2-4-15,5-6 5 0,3-1-7 0,0-2 6 0,0-3 5 16,2-4-4-16,2 0 4 0,0-3 0 0,0-5 0 15,2-2 3-15,2-1-2 16,0-4 3-16,-4-3-1 0,0 3 3 0,-2 0-3 0,-4 3 7 16,-2-1 2-16,1 0-8 0,0-1 11 0,1-3-11 0,0 2-3 0,-1-3 7 15,-2 0-7-15,1-1 5 0,-1 3 8 0,-5 0-9 16,2 3 8-16,-1 2-4 0,-3 1-3 16,1 3 10-16,-1 2 2 0,0 1 4 0,0 0-2 15,0 3-3-15,0 0-20 0,0 1-9 16,0 0-6-16,0 1-3 0,-3 4 9 0,2 2 11 0,-3 4-3 15,2 3 6-15,1 2-7 0,-2 6-2 0,2 9 9 16,1 4-17-16,0 2-12 0,4-3-34 16,2-5-38-16,5-3-30 0,3-2-61 0,1-6-55 15,6-2-129-15,1-4-222 0,-4-5-497 16,-6-5 296-16</inkml:trace>
  <inkml:trace contextRef="#ctx0" brushRef="#br0" timeOffset="4237.3352">5363 1198 622 0,'0'0'416'0,"0"0"-70"0,0 0 32 15,0 0 10-15,0 0-69 0,0 0-74 16,0 0-50-16,0 0-39 0,54-122-30 0,-54 114-31 16,0 2-7-16,0 1-19 0,-5 1-20 0,3 2-7 15,-5 0-26-15,3 2-7 0,-3 0-1 0,2 0-10 16,-1 4 10-16,-3 5-7 0,3 0-2 0,0 4 1 16,-2 5-3-16,2 7 7 0,1 1-10 15,5 3 3-15,0-5-6 0,10-3-2 16,0-3 4-16,2-1-14 0,6-5 7 15,1-1 0-15,-1-1 6 0,5-4 12 16,-2-4-10-16,-1-2-1 0,1 0 1 16,-2-2-8-16,-2-4 11 0,0-4 0 0,0-1 0 0,-1 1 7 15,-1-1-6-15,-1 0 4 0,-2 0-1 0,-2 2-1 16,-2 1 9-16,-1 1-5 0,-1-1 8 16,-1-2-8-16,3-2 0 0,-4 0 4 0,3-1-5 0,-4 1 11 0,1-2-12 0,-1 1 1 15,-2 1 4-15,0 2 1 16,0 1 11-16,-1 1 2 0,0 2-5 0,0 1 2 15,0 4-5-15,0-2-4 0,0 3-6 0,-1 0-6 16,0 0-3-16,0 0-3 0,-2 6 6 0,0 0-1 16,1 3 6-16,1 1 3 0,0 3-3 15,1 3 4-15,0 4-8 0,6 3-7 16,9-1 0-16,0-1-4 0,6-6 5 0,0-5 4 0,3-4 0 16,5-3 10-16,-2-3-12 0,4 0 3 15,-3 0 2-15,3-5-7 0,-5-3 9 16,-4 1 0-16,-4-2 8 0,-4 2-2 0,3-2 3 0,1-3-1 0,-2-2-9 15,3-1 5-15,0-3-5 0,0-2 2 0,-1 0 3 16,-4-2-3-16,-1-2 6 0,-4 1-4 16,-1-3-3-16,-5 2 3 0,-3 0-6 15,0-1 3-15,-7 5 0 0,-5-1 1 0,-2 4-5 0,-7 2 1 16,0 2-2-16,-7 3-7 16,-1 2 10-16,-1 3 4 0,0 3-2 15,1 1 9-15,3 1-10 0,-1 2-8 0,6 4 5 0,4 2-3 0,3-1 8 16,4 3-2-16,7 0 0 0,2 3 3 0,1 0-2 15,10 0 4-15,5 2 6 0,9-1 0 16,4 0 3-16,9 0-7 16,4 0-5-16,5-2-2 0,1-2-3 0,7-1 10 15,1-2-2-15,-3-1 4 0,3-3-3 0,-3 1-4 0,-4-3 2 16,-1-1-7-16,-6 1 9 0,-4-1-3 0,-5 0-2 16,-8 0 7-16,-2-1-4 0,-4 0 13 0,-7-1 11 0,-3 1 0 15,-5 1 8-15,0 0-8 0,-3 0-3 16,0 0-6-16,0-1-4 0,0 1-1 15,-3-1-5-15,1 0 2 0,-1 1-13 0,-2-1-2 0,1-1-4 16,-1 1-3-16,2 0 11 0,1 0 9 16,-2 0-5-16,1 1 4 0,2 0-8 0,0-1-15 15,1 1-17-15,-1 0-42 0,0 0-43 0,-4 0-88 16,3 0-268-16,2 0-867 0</inkml:trace>
  <inkml:trace contextRef="#ctx0" brushRef="#br0" timeOffset="5976.215">7201 944 0 0,'0'0'203'0,"0"0"289"0,0 0-95 0,0 0-5 0,0 0-42 0,0 0-59 0,0 0-59 0,0 0-50 16,0 0-53-16,0 0-21 0,0 0-23 0,0 0-12 16,0 0 6-16,67-121-27 0,-45 111-4 0,1 2-17 15,4 3-12 1,2 0 4-16,-2 4-15 0,2 1-1 0,0 0-3 0,0 5-7 16,-1 5 7-16,-3 1 3 0,3 4-1 0,-6 2-1 15,5 1-3-15,-4 4 0 0,-2 0-2 16,-1 1 8-16,0 2 1 0,-4-2-1 15,-3 2 7-15,-3 0-8 0,-6 2 9 0,2-2-4 16,-6-3-8-16,0 2 10 0,-10 1-12 0,-6-1-2 16,-5 0 0-16,-1-6-4 0,-3-3 5 0,2-7 2 0,3-3 2 15,-1-1-4-15,5-4-1 0,-2-1 0 0,6-1-1 16,1-4 1-16,3 1-3 0,1-2-3 16,6-1 4-16,1 0-14 0,0-4 0 0,7 0 2 15,3-3-6-15,2-3 9 0,7-2-1 0,1-1-6 16,4-1 6-16,6-1 0 15,3 1 8-15,5-1 3 0,2 1-2 16,0 2 2-16,1-1-3 0,0 1 3 0,0 2 2 16,-3 0 5-16,-5 1-1 0,3 1 3 15,-9 1 6-15,0 3-5 0,-5 1 8 0,-5 2 5 16,-3 1 2-16,-4 1 3 0,-1 2 2 0,-1 0 1 0,-5 1 0 0,-1 1-4 16,-1 0 0-16,-1 2-7 0,0-1-3 0,0 0-3 0,0 2-3 15,0 0-2-15,0-1-6 0,0 0 7 0,-1 0-4 16,0-1 0-16,0 2-1 0,1 0-9 15,-1 0 3-15,0 0-6 0,-1 0 6 0,-2 4 5 16,1 2-6-16,-1 2 7 0,-2 3-4 0,-1 2 0 16,3 3 6-16,-3 2 1 0,2 2-2 15,0 2-2-15,3 0-4 0,2 0 1 16,0 1 2-16,1-3-3 0,6 2 3 0,2-2 0 16,3-2-1-16,0-3 4 0,6-1-1 15,3-4 3-15,-1-2 6 0,2-2-2 0,4-3 0 0,-1-3-8 16,1 0-2-16,-2-5 0 0,0-3 5 0,1 0 4 15,-2-5-4-15,-3-2 2 0,0-2-6 0,0 1 0 16,-6-2-5-16,4-3 10 0,-2 1-3 16,-2-1 0-16,2-1 3 0,-2 0-14 15,-2 3 5-15,4-1-2 0,-3 2-1 16,-1 1 7-16,5 2-10 0,-4 4 4 0,3 3-4 0,-3 1-3 0,4 3 6 16,-4 1-3-16,0 3 3 0,2 0-1 15,-1 3-1-15,2 4 0 0,-1 3 3 0,1 2 1 0,-1 0 8 16,1 4-3-16,-3 2 0 0,3 1-1 15,-5 3-7-15,0-1 11 0,-3 3 0 0,-3 0 0 16,0 0 1-16,-3 0-9 0,-2-1 5 0,0 0-3 16,0-1 7-16,-2-3 0 0,-4 0-4 15,-1-1 1-15,2-4-10 0,-2-1 5 16,1-2 0-16,-1-2-1 0,0-1 14 0,3-2-14 0,-1-2 6 0,4-2-5 16,0-1-3-16,1-1 1 15,1 0-2-15,8-3 4 0,0-4-7 0,4-1 3 0,4-4-3 16,3-1 1-16,3-1 5 0,3-3 8 0,-1 0-1 15,4-3-4-15,2 1-5 0,1 1-4 16,2-3-4-16,-1 1 8 0,-1 1 6 0,0-1-2 16,-2 3 7-16,0 1-7 15,-6 3 8-15,-3 2 4 0,-5 2 2 16,-2 2 5-16,-6 1-3 0,0 1-9 0,-1 3-1 0,-5 0-3 0,-1 2 0 16,-1-1 5-16,0 1 1 0,0 0-7 0,0 0-10 15,0 0-6-15,0 0-9 0,0 1 10 16,0 1 5-16,-1 1 8 0,0 1 11 0,-2 2-6 15,-1-1 1-15,3 0 1 0,-1 1-2 16,0-2 4-16,-2 0-6 0,3-2 0 0,-1 2-7 0,0-3 2 16,1 1 12-16,-1-2-6 0,0 1 14 15,2-1 1-15,-1 0 0 16,1 0 7-16,0 0-2 0,0 0-2 0,0 0-1 0,-1-2-12 16,0-2-4-16,1 0-7 0,-1-1-2 15,0 0 9-15,1 0 3 0,-2-1 4 0,2 1-7 16,0-1-5-16,0 1-1 0,0 0-4 0,0 0 10 0,0 0 4 15,0 2-5-15,0-1 3 0,0 1-12 0,0 0 1 16,0 0 0-16,0 0 2 0,0 2 10 0,0 0-5 16,0 0 3-16,0-1-1 0,-3 2-6 15,2-1 6-15,1 1-5 0,-1 0 3 0,1 0-6 16,-2 0-4-16,0 0 1 0,-4 1-2 0,3 2 9 0,-5 2 5 16,-2-1 4-16,0 3-3 0,-2 3-8 15,-2-2 2-15,1 3-2 0,0 1 9 0,2 1-2 16,0 1-3-16,-2 1 4 0,5-1-11 15,1 2 5-15,0-1 3 0,4 0 1 0,3 0 2 0,0 0-1 16,1 0-8-16,9-3-8 0,0 1 5 16,3-1 6-16,3-3 6 0,3-2 7 0,2-2-5 15,2-2-5-15,3-2-3 0,-1 1-6 16,2-2 9-16,-4-3-1 0,5-3 0 0,-5 1 12 16,-1-5-14-16,-3 0 1 15,1 0 7-15,-3-2-13 0,-4 0 17 0,-3 0-6 0,1-1-2 0,-4 0 1 16,-4-2-6-16,0 0 8 0,-3-1-3 0,0 1 3 15,-6-2-8-15,-3 1-7 0,-4 0 4 16,-2 1 3-16,-5 1-5 0,-2-1 5 0,0 4-4 16,-6 1-8-16,-1 2 10 0,-1 2-6 0,3-1 0 15,-2 6-19-15,2 1-34 0,6 0-63 0,2 4-95 16,5 3-263-16,5 1-797 0,3-3-342 0</inkml:trace>
  <inkml:trace contextRef="#ctx0" brushRef="#br0" timeOffset="7272.5297">9762 763 455 0,'0'0'806'0,"0"0"-326"0,0 0-114 0,0 0-26 16,0 0-92-16,0 0-80 16,0 0-72-16,0 0-46 0,0 0-23 0,0 0-19 0,0 0-13 15,0 0 1-15,0 0 5 16,0 0 8-16,-6 14 24 0,1 0 12 16,2 3-6-16,-4 3 7 0,4 5-14 0,-4-1-16 0,6 2-3 15,-2-1-2-15,2-1-7 0,1-2-2 16,0-1 6-16,3-1-4 0,5-2 6 0,1-3 11 15,4-1 2-15,-1-2 2 0,7-4-8 16,-1-3-5-16,2-1-2 0,1-4 1 0,2 0 3 16,-3-4 2-16,1-7-5 0,0-2-2 0,-1-1 1 15,0-3-1-15,-1-1-4 0,-2-4-2 0,-2 0 5 16,-2-1-9-16,0 0 6 0,-2 2 6 0,-4 1-2 16,-1-1 13-16,-2 3-4 0,-1 1-8 0,-4 3-9 15,1 4-5-15,0 1-1 0,0 2 5 0,-3 3 3 16,0 1-5-16,1 2 3 0,-2 1-6 15,0 1-10-15,0 5 8 0,-3 2 2 0,1 3 3 16,1 2 8-16,-2 2-7 0,4 1-6 0,-1 2 4 16,1 2 3-16,3 1 9 0,2-2-7 0,2 1 1 15,3-1 2-15,2-2-12 0,5-1 15 0,-1-1-7 16,4-3 3-16,-2-1 1 0,5-4-8 16,0-3 5-16,0-3-5 0,1-1 7 0,3 0 9 15,-3-1-8-15,1-6 6 0,-1-1-9 0,0-2-10 16,-1 0 8-16,-1-2-3 0,-3-2 6 15,2 0 0-15,-1 0 4 0,-3-1-7 0,2-1-3 16,-2 2 3-16,0-1-9 0,0 1 13 0,-4 1-3 16,-1 3-3-16,-2 2 6 0,0 1-10 15,-3 4-3-15,-1-1 1 0,-1 4-17 16,-1 0 4-16,1 0-4 0,0 2 1 0,2 3 13 0,0 2 5 16,2 2 11-1,-1 1 3-15,3 3 4 0,0 1-9 16,2 0-1-16,0 0-1 0,0 2-4 0,3-2 9 0,2-1-1 0,0 0-3 15,3-3 4-15,3 1-12 0,-1-3 0 0,0-1-2 0,2-3-6 0,-1 0 4 16,-1-2-1-16,3-2-4 0,-2 0 7 16,-1-3 2-16,-2-3 4 0,2-2 5 15,-3 0 0-15,0-2-2 0,-3 2-3 0,-1-2 5 0,-1-1-5 16,-2 0 9-16,-1 0-2 0,2-1-4 0,-5 1 6 16,0 2-16-16,1 0 7 15,0 2 0-15,-4 1 0 0,3 0 5 0,-3 1-5 0,0 2 1 0,1 0-1 16,-2 1-1-16,2 1 6 0,-2 1-8 15,2 0 5-15,0 0-10 0,-2 0-6 16,3 1 8-16,0 4-6 0,1 2 16 0,3 1 1 0,0 0-3 16,0 3 4-16,1 0-8 0,1 1 4 15,2 1 6-15,1 0-4 0,2 0 11 0,1-1-12 16,4-2-7-16,-1-1 3 0,3 0-5 0,2-4 11 16,1 0 0-16,0-4 0 0,1-1-4 0,-1 0-17 15,0 0 3-15,0-3-4 0,-1-3 8 16,-1-1 13-16,-2-1-6 0,0 0 8 15,-1-2-4-15,0 1 0 0,-2-1 11 0,1-1-3 0,-3 1 1 16,0-1-4-16,-1-1-5 0,-2 1 0 16,-2-1 6-16,0 2 5 0,-3-1 0 15,-1 1 2-15,-2 1-3 0,-1 0-2 0,0 1 10 16,-2 1-2-16,-2 0 11 0,-1 1 4 16,0 1-9-16,0 1 8 0,0 0-13 0,0 2-4 0,-1 0 7 0,-5 0-10 15,2 0 4-15,-2 1-7 0,-1 1-8 16,-2 0 1-16,-3 4-1 0,-2 1 7 15,-2 5-2-15,-1 1 5 0,-2 3-4 0,-1 3-6 0,1-1 7 16,2 5-10-16,2 0 11 16,3 1-1-16,2 1-6 0,5-2 10 0,3 0-13 0,4 1 6 15,3-1 4-15,5-1-1 0,7-2 8 16,4 0-2-16,2-2-5 0,5-2 0 0,3 0-7 16,2-4 4-16,4 0-9 0,-2-4-7 15,2-1-19-15,-3 0-39 0,0-4-32 0,-1-1-68 16,-3 0-182-16,-7 0-871 0,-8-1-510 0</inkml:trace>
  <inkml:trace contextRef="#ctx0" brushRef="#br0" timeOffset="11157.0444">956 2827 557 0,'0'0'367'0,"0"0"18"0,0 0-69 0,0 0-48 0,0 0-38 16,0 0-57-16,0 0-17 0,0 0-23 16,0 0-26-16,0 0-22 0,0 0-12 0,0 0-17 15,-130-86-20-15,111 83-11 0,7 2-12 0,-5 1-6 16,7 0 32-16,-4 0 2 0,2 1 0 15,-5 5 1-15,-2-1-30 0,-1 2-8 0,2 3-3 0,-5 2-7 16,-6 8 0-16,7-4 1 0,-9 7-2 16,8-1 1-16,-4 2-3 31,5 3 1-31,-4 1 1 0,5 0 2 0,4 1 0 0,-1 1 0 16,6-2-3-16,4 1 5 0,1-2 10 0,5-8 8 0,2 3 8 15,7-6 4-15,10 2-3 0,17 1-5 0,9-10-30 0,12-4-15 0,5-9-2 16,5-13 1-16,-4-7 27 0,-5-2 10 15,-4-3-4-15,-3-1-4 0,-8-2 0 0,-1 2-1 0,-4-4 2 0,-5 0 3 16,-5 0-2-16,0-1 1 0,-5 0-1 0,-7 1 1 16,1 0 0-16,-7 0 4 0,-3 4 1 15,-4 2-1-15,-1 2-1 0,-2 4-4 0,-6 2 6 16,-3 3 9-16,1 4 4 0,0 4 1 0,-4 1-7 16,-2 7-12-16,1 1-5 0,-2 0-2 15,-2 6-1-15,0 6-3 0,-1 6 1 16,0 2 2-16,1 6 1 0,-2 3 5 15,6 4 1-15,-1 1-1 0,4 2-3 0,3 1-1 0,7-1-2 0,2 0-1 16,1-1 2-16,11-4 0 0,6-3 1 16,2-4 4-16,9-4 0 0,2-2-2 0,2-5 3 15,6-5-1-15,0-3 1 0,2-5 5 0,-1 0-3 16,0-4 0-16,-2-4-1 0,-2-3-3 16,-5-2 2-16,6-5-11 0,-4-1 3 0,-2-5 0 0,-3 3-2 15,-12 3 9-15,-7 3 4 0,-3 3 2 16,-5 0 0-16,-1 3 2 0,-1-2-5 15,-6 4-2-15,3 2-5 0,-4 1-1 0,-1 3 4 16,-1 0-1-16,-2 0-1 0,-3 1-3 0,-4 5-6 0,1 2 1 16,-4 3 0-16,1 1 2 0,2 5-1 15,-1 0-2-15,4 3 2 0,6 1-4 0,7 1 3 16,3 0-2-16,1 0-1 0,10 0 4 0,10-4 0 16,16 1 1-16,11-5-7 0,10-7-2 15,6-5-11-15,-7-6-2 0,-10-7 6 16,-5-4 0-16,-4 0 6 0,-5-3 2 0,-1-1 4 0,-4-2 5 15,-3-1 5-15,-3-2 3 0,-1 0 1 0,-4-3 1 16,-6-1 1-16,-2 0 2 0,-1-1 3 0,-2-2 0 16,-3 0 0-16,-2 0-3 0,-1-1-1 15,0 4-1-15,-7 3 12 0,-1 4 4 0,1 3 1 0,-1 6 7 16,0 3-3-16,1 5 2 0,1 1 1 16,2 4-10-16,0 0-15 0,2 2-7 15,-5 8-5-15,1 4 0 0,-3 7 5 16,1 5 1-16,0 5 1 0,4 2 2 0,1 5-2 0,0 3 0 0,2 4-2 15,0 5-1-15,-1 3-1 0,-3 2 4 16,3 3 0-16,-1 1 1 0,-3 0 1 16,1-3-1-16,-1-3-1 0,2-10-2 0,-1-5 0 15,3-11-2-15,2-8 1 0,0-6 0 0,-1-5 2 16,0-3 1-16,1-3 5 0,-1-2 10 16,0 0 9-16,-1-6-4 0,-1-3-6 0,1-4-10 0,-5-5-8 15,5-2 3-15,-4-3 2 16,2-1-1-16,2-3 1 0,1-1-4 0,0-2-1 0,1-4 1 15,0-2-3-15,-2-1 3 0,6 0-1 0,0 1-2 16,3 3 2-16,0 2-1 0,1 3 1 0,4 4-1 16,-2 2-1-16,3 4-4 0,0 1-1 15,6 5 0-15,-2 2-2 0,-1 2 5 0,4 5 2 16,-1 1 0-16,1 2 4 0,1 4-3 0,-2 6 1 16,2 3 0-16,-3 2-2 0,0 3 4 15,-4 1-1-15,-2 2 1 0,-3 4 2 0,-2 2 0 16,-5 0 2-16,-2 2 0 0,-2 1-1 0,-6 0 0 15,-3 2-1-15,-4-1-1 0,1-4-4 0,-2-4-1 16,2-6 0-16,3-4 1 0,3-6 4 0,3-2 0 16,0-2 5-16,3-2 3 0,1-1 5 0,1 0 1 15,0-7-14-15,0-2-11 0,1-4-9 16,8-3-6-16,1-3 6 0,6-5 2 16,6 1 3-16,1-8 3 0,3-1 5 0,4 0 4 15,-2-1 3-15,1-1 2 0,-1 1 1 0,-3 1 4 0,0 2 1 16,-3 1-1-16,-2 2 0 0,-1 3-4 15,-2 1-4-15,-2 2 5 0,-4 4 1 0,-3 2 5 16,-4 3 12-16,0 3 4 0,-4 4 4 0,0 1 0 16,0 3-6-16,-5 0-10 0,-2 1-10 15,-2 2-6-15,-5 4-3 0,0 4 3 0,-4 4 4 16,-2 1-2-16,0 3 8 16,0 1-8-16,2 1 0 0,2 0 0 15,0 2-7-15,4-1 6 0,2 0 0 0,1-1 2 0,6-2 0 0,0 0-2 16,3-2 2-16,3-2 0 0,1-3 0 0,5 0-2 15,2-2 0-15,6-1 2 0,-3-1-1 0,5-2 12 16,2-2-2-16,-2-2 2 0,2-1 4 16,0 0-6-16,-2-2-1 0,2 0-2 0,-1-4-6 0,-1-1 6 15,0 0-5-15,-3 1-3 16,0-1 6-16,-2 1-4 0,1 2 1 0,-2-1-1 0,-2 3-1 16,-1 1-4-16,-1 1 2 0,1 0 3 0,1 0-4 15,-1 0 5-15,4 0-1 0,-1 3-1 16,-1 1 4-16,0-1-4 0,-2 2 1 0,5-2 1 15,-2 4-7-15,0-4 7 0,-3 2-3 16,3 0 0-16,-1 1 5 0,-1-2-5 16,2 1 3-16,-2 0-1 0,3-3-5 15,3 2-5-15,3-3-12 0,1-1-3 0,6 0 0 16,1 0 1-16,4-3 4 0,1 0-6 0,3-3 2 0,0-1-14 0,3 0-9 0,1 0 5 16,1-2 3-16,2 0 18 0,-3-1 16 15,-1 0 3-15,-4 0 4 0,-6-1-5 0,0 2 6 16,-7-1 1-16,0 0 2 0,-6 0 7 15,-3 1 6-15,-3 0 8 0,0-2 8 16,-4 2 12-16,-5 0 5 0,-1 2 1 0,0 0 0 0,-7 2-12 16,1 0-10-16,0 0-15 0,-3 1-12 15,-3 0 2-15,-3 1-4 0,-1 2 1 0,-3 1 3 16,-7 0-2-16,0 5 0 0,-6 4 1 0,-4 2-2 16,2 3-3-16,-4 1-1 0,8 2-2 0,4 2 0 15,4 0 1-15,7-1-8 0,4 3-6 16,4 1 4-16,3-1-3 0,2-1 4 15,2-5-6-15,6-4-13 16,7-5 6-16,4-4 2 0,3-2 14 0,4 0 8 0,2-8-1 0,2 0 1 16,-1-5-2-16,0-1 3 15,-2-2-1-15,0-1 2 0,-1-1 2 0,2-2-4 0,-3-2 4 0,-1-1 1 16,2-4 2-16,-2 0 5 16,-2-4-7-16,-1-2 2 0,-1-4 0 0,0-1-8 0,-2-3 8 15,-3 0-2-15,1-1-2 0,-5 5 5 16,-3 0 7-16,-3 1 5 0,-3 6-3 0,0 2-1 0,-4 4-1 15,-1 5 2-15,0 5 8 0,-3 3 7 0,2 5 0 0,1 4-2 16,0 2-8-16,0 0-10 0,-2 7-10 16,-3 8-5-16,-2 7 0 0,1 6-6 15,-1 4 6-15,2 2 0 0,0 7-1 0,1 2 8 16,3 3-4-16,3 2 0 0,3 2 2 0,0 0-2 16,3-3 1-16,6-4-1 0,6-5-1 0,-2-7-5 15,5-6-3-15,-2-5-7 0,3-6 0 0,0-2 0 16,2-4 2-16,2-2 10 0,3-4 2 15,2-2 3-15,3 0 3 0,-1-7-2 0,2-1-1 16,-3-2 1-16,-1-2-4 0,-3-4-1 0,-2 1-1 16,-2-2 1-16,-3-1 4 0,1 0 0 0,-4 0 2 15,-2-1 0-15,-4-1-1 0,-1 4 2 16,-3 2 0-16,-4-1 5 0,-1 1-3 0,0 1-1 16,0 2 4-16,-2 1-7 0,-5 0 9 15,0 1-1-15,-3 1-5 0,3 2 10 0,-4 2 4 16,1-1 5-16,-2 3 0 0,-3-1-11 0,-1 3-7 0,-2 0-9 15,-3 0 0-15,3 3-3 16,-1 4 1-16,4 2-5 0,2 3 1 0,3 0 4 0,0 3-6 16,2 2 3-16,4 1 0 0,1 0-2 0,2 2 6 15,1 0 0-15,0-1 1 0,3-2-1 16,4-1-15-16,2-3-9 0,1-4 2 0,4 0 4 0,-2-3 15 16,5-3 4-16,0-1-1 0,2-2 3 15,3 0-1-15,2 0 5 0,1 0 0 16,0-2-3-16,-1-1-2 0,-1-2 0 0,2 1 2 15,-4-1-2-15,-1 3 3 0,0-1-1 0,-3-1-2 16,0 2 3-16,-3 0-3 0,-1 2 0 0,-2 0-3 16,2 0-4-16,-3 0 0 0,-2 0 1 0,1 2 1 15,-3-2 4-15,2 0-3 0,-1 0 0 0,2 1 0 16,-2 0-3-16,2 0-2 0,-1-1-3 16,1 0-5-16,0 1-6 0,1-1-2 15,0 0-7-15,1 0-4 0,1 0 0 16,1 0-7-16,4-2 2 0,0-2 3 0,1 1 3 0,1-2 9 15,1-3 7-15,-2 0 6 0,2 1 6 0,-7 0 3 16,1 4 3-16,-4-1-1 0,1 0-1 16,-3 2 2-16,-3 0 0 0,-2 2-4 0,0 0-8 0,-2 0-13 15,2 0-8-15,-1 1-3 0,3 5 7 0,0-1 10 0,4 5 9 16,0 1 7-16,3 1 4 16,0-4 1-16,6 3 0 0,2-4-1 0,5-2 1 15,2 1 1-15,5-1 0 0,3 1 1 16,0-3 1-16,5-3-3 0,0 1 0 0,-3-1 1 15,3-7-1-15,-2 0 2 0,-1-1 2 0,-5-3 1 0,-1-3 3 16,-5-3 5-16,-4-2 4 0,-1-1 6 16,-4-2 12-16,-3-3 9 0,-1-2 1 0,-3-3 3 15,-2 0 1-15,-2-1-4 0,-3 0 5 16,0 1-8-16,-3-1-4 0,0 3 4 0,-1 3 8 16,-1 3 12-16,-2 4 1 0,0 2 3 0,1 4-9 15,-1 4-5-15,0 1 0 0,2 4-10 0,-1 1-4 16,0 1-9-16,2 1-17 0,1 0-7 15,-1 1-20-15,-1 6-4 0,1 2 5 0,-5 8 3 16,3 4 12-16,-1 4 2 0,-1 1-1 0,2 3 0 16,-2 1 0-16,3 1 0 0,-3 4-3 0,0 0 3 15,1 2 1-15,-1 1-4 0,2-1 4 0,-3-1-6 16,2-2 1-16,4-4 1 0,-1-1-11 16,1-3-22-16,0-4-25 0,1-3-20 0,5-4-38 15,-1-4-38-15,-2-3-45 0,4-1-55 0,-1-3-186 16,-1-2-550-16,-3 0-279 0</inkml:trace>
  <inkml:trace contextRef="#ctx0" brushRef="#br0" timeOffset="11511.6087">5032 2621 903 0,'0'0'765'0,"0"0"-482"16,0 0-27-16,0 0-29 0,0 0-54 0,0 0-55 15,0 0-38-15,0 0-30 0,0 0-22 0,0 0 3 16,0 0 3-16,0 0 2 0,0 0 0 0,132-39 1 16,-103 35 8-16,2 1 2 15,3-2-3-15,-2 1-6 0,5-2-11 0,-3 2-3 0,1-1-5 16,0-1 5-16,-5 0 2 0,-3 1 1 0,-2-1 3 16,-4 1-2-16,-5 0 0 0,-2 3 5 15,-6-2 2-15,-5 2 2 0,-1 1 0 0,-2 1-4 16,0 0-6-16,0 0-4 0,0 0-6 0,0 0-4 15,-1 0-4-15,-1 0-5 0,2 0-4 0,0 0 0 16,-1 0-4-16,1 0 0 0,0 0 2 16,0 0-2-16,0 0 0 0,0 0-5 0,0 0-11 15,0 0-26-15,-1 3-10 0,-1 1-38 16,-2-1-60-16,2 3-129 0,1-3-805 0,-2 1-630 16</inkml:trace>
  <inkml:trace contextRef="#ctx0" brushRef="#br0" timeOffset="12273.7808">6051 2299 1859 0,'0'0'323'16,"0"0"-25"-16,0 0-54 0,0 0-45 16,0 0-30-16,0 0-22 0,0 0-35 0,0 0-37 15,0 0-30-15,0 0-29 0,0 0-19 0,0 0 0 16,7-68 0-16,-8 82 11 0,-2 8 9 0,0 6 7 15,2 4-2-15,-2 4-6 0,0 2-1 0,1 0-9 16,0-1 2-16,-1 0-2 0,0-1-3 16,0 1 7-16,3 0-6 0,-1-1 1 0,0-2 3 31,1-2-7-31,0-4 3 0,0-4-12 0,0-3-12 16,2-3-13-16,-2-4-25 0,0-2-15 0,0-2-13 0,-4-2-23 15,-1-2-15-15,1-3-32 0,-3-2-54 0,-3-1-139 0,5 0-340 16,0 0-540-16</inkml:trace>
  <inkml:trace contextRef="#ctx0" brushRef="#br0" timeOffset="12630.2669">5871 2602 402 0,'0'0'807'0,"0"0"-267"0,0 0-229 0,0 0-104 16,0 0-99-16,0 0-52 0,0 0-9 16,0 0-9-16,0 0 3 0,0 0 4 0,133-9-2 0,-98 14-4 15,-1-1-5-15,7 0-5 0,0-3-4 16,2-1-3-16,1 1 2 0,-3-4-4 0,-1-4-1 15,-6-2 4-15,1 2-1 0,-8-1 10 0,-3-3 1 16,-4-1 9-16,-5 0 13 0,-3-1 3 16,-3 3 6-16,-2-3-1 0,-4 2-9 15,-3 0 1-15,0 1-4 0,0 1-4 0,0 0-6 16,0 1-9-16,-3 0-3 0,-2 2-4 0,3 2 3 16,0 1 2-16,-3 2-6 0,4-1-5 0,1 2-9 15,0 0-13-15,-1 2-7 16,0 2-3-16,0 6 3 0,-6 1 6 0,4 5 6 0,-4 2-2 0,3 5 1 15,0-1-2-15,0 2-3 0,2 3 6 16,-1-2-2-16,-1 0 4 0,3-2 2 0,1 0-7 16,0-3 2-16,0-1-2 0,0-2-2 15,0-3 3-15,4-2-10 0,-1 0-18 0,-1-3-16 16,-1-1-35-16,1-2-23 0,3-2-28 0,-3-3-40 16,0-1-68-16,1 0-266 0,-1-1-766 0</inkml:trace>
  <inkml:trace contextRef="#ctx0" brushRef="#br0" timeOffset="12818.2201">6336 2038 2079 0,'0'0'132'0,"0"0"-3"0,0 0-41 0,0 0-18 0,0 0-29 0,0 0-37 16,0 0-27-16,0 0-12 0,0 0 1 0,0 0 5 15,0 0-51-15,0 0-139 0,0 0-433 16,0 0-819-16</inkml:trace>
  <inkml:trace contextRef="#ctx0" brushRef="#br0" timeOffset="13741.2641">6766 2470 955 0,'0'0'520'16,"0"0"-228"-16,0 0-66 0,0 0-29 0,0 0-2 15,0 0-22-15,0 0-47 0,0 0-39 0,0 0-24 16,0 0-15-16,0 0-12 0,0 0-8 0,120-17-11 15,-110 24-6-15,0 0-5 0,0 4-2 16,0 3 4-16,-1 0 4 0,2 3 14 0,-3 0 0 16,-3 3 3-16,2 0-3 0,-1 1-10 0,-1 0 3 15,-3-2-3-15,2 0-4 0,-3-1 3 16,-1-2-7-16,0-1-1 0,0-1-1 16,0-2-4-16,0-1 3 0,1-2 2 0,-1-2 1 15,-1-2 0-15,1-3-1 0,0-1 2 16,0-1 7-16,0 0 15 0,0 0 12 0,0 0 10 15,0 0 3-15,0-4-24 0,-1-5-6 0,1 0-17 16,-2-3-9-16,2-2 9 0,0-1-11 0,0-1 3 0,0-1-2 16,0-1-5-16,4 1 5 0,-1-1-2 0,4 0 1 15,-3 1 1-15,5-1-1 0,0 1-1 0,0 0-1 16,1 1 4-16,2 3-6 0,-3 1 1 16,1 1-3-16,1 5-8 15,-2 0-4-15,-1 2-3 0,0 2 2 0,0 2 7 0,2 0 6 0,4 0 1 16,-1 0 1-16,-2 7-3 0,1 0 2 0,-1 2 3 15,4 2-1-15,-5 1 1 16,-1 1 2-16,0 2 1 0,-3 0-1 0,3 0 1 0,-6 0-3 0,3 3 1 16,-5-2 2-16,1 1-1 0,-2 0 3 0,0-2-7 15,0-3-6-15,2-2-3 16,-2 0-14-16,-2-5-7 0,1 0-7 0,1-4-1 16,0-1 11-16,0 0 13 0,0-1 0 0,1-4-6 15,6-3-8-15,1 1-4 0,-1-4 9 0,2 0 7 16,4-2 2-16,0-1 3 0,1 1 3 0,2-3 1 15,-1 1 6-15,1 1 2 16,-2 0 1-16,1 0 4 0,-1 1-5 0,-1 1 2 16,3 2-2-16,-4 4 1 0,0 0 6 0,-1 2-2 15,-1 3 1-15,-2 1 2 0,2 0-3 16,0 4-2-16,-1 4 1 0,2 2 0 0,-1 4-1 0,3 0 2 16,3 1 2-16,-2-1-4 0,5 1 7 0,1 0-1 0,-1-2-1 15,3-1 2-15,0-3-2 0,5-4 1 16,-5-1 0-16,3-4 0 0,0 0 2 0,-4-4-1 15,0-2-1-15,4-4 5 0,-7-1 0 0,1-2 1 16,0-1 3-16,0 0 0 0,-7-1 1 0,2-2 0 16,-2 1 2-16,-2-1 2 0,-1 0 1 15,-3 0 3-15,1 1 2 0,-5 2 12 16,-2 1 5-16,0 1 7 0,0 3 5 0,-1 1-3 16,-5 2 0-16,3 3-4 0,-5 1-8 0,3 2-9 15,-4 0-11-15,-3 4-8 0,-3 5-6 0,0 2-1 16,-3 1-1-16,0 2 0 0,4 3 1 15,-3 0-1-15,6 2 0 0,3 0-2 0,5 1-2 0,3 1 2 16,0-1 0-16,7 1 2 0,6 1 2 16,6-3-4-16,4-3 2 0,4 0-4 15,4-3-6-15,2-1-15 0,0-4-28 0,3-1-34 16,-2-3-45-16,3-3-83 0,-4-1-223 16,-6 1-689-16,-11-1-298 0</inkml:trace>
  <inkml:trace contextRef="#ctx0" brushRef="#br0" timeOffset="15541.6085">9002 2022 2108 0,'0'0'192'0,"0"0"-5"0,0 0-12 0,0 0-32 0,0 0-30 0,0 0-29 15,0 0-40-15,0 0-22 0,0 0-21 0,0 0-1 0,0 0 2 16,0 0 3-16,0 0 10 0,0 0-1 15,67 92 7-15,-62-54 0 0,-3 3-2 0,-2 1 1 16,1 1-5-16,-4-1-2 0,-2 0-1 16,1-6-2-16,-1-6 3 0,4-5-4 0,0-7-1 15,0-4-1-15,0-4-1 0,0-3-1 16,-1-2 1-16,2-3 7 0,0-2 10 0,-2 0 17 16,2 0 16-16,0 0 12 0,-1-2-1 0,0-5-20 15,1-4-17-15,-1-1-19 0,0-3-12 16,1-3 0-16,2-2-3 0,5-2-2 0,4 0-2 0,4-2 0 15,3 1-1 1,6 0-1-16,1 2 0 0,1 3-6 0,2 4 3 16,1 1 2-16,1 2 2 0,-3 5 3 0,-3 4 0 15,2 1-3-15,-5 1-4 0,0 1-4 0,-7 5-1 0,3 6 2 16,-6 2 3-16,-1 6 5 0,-5 1 4 0,1 2 0 0,-5 4 1 16,-1 0 1-16,0-1 0 0,-10 1 1 15,0-1 1-15,-4-2-1 0,-4-2 5 0,-3-3-1 0,2 0 3 16,-1-6 3-16,0-1-3 0,1-1 1 15,1-4-3-15,4-1-1 0,0-1 1 0,0-2 2 16,6 0 0-16,0-3 1 16,2 0-2-16,5 0-3 0,1 0-7 0,4-7-14 15,9-2-12-15,5-2-6 0,9-3 1 0,12-2 5 0,4 0 7 0,6-1 1 16,4-3 1-16,3-1 6 0,-2 0 1 16,-4-2 3-16,1-1 7 0,-6-2-6 15,1-1 8-15,-7 4 2 0,-5-1 1 0,-1 5 4 0,-6-1 1 16,-6 5 3-16,-5 3 10 0,-5 4 13 0,-7 2 12 15,-4 2 9-15,0 2-1 0,0 2-14 0,-3 0-15 16,-7 0-11-16,-4 0-9 0,-4 7-1 16,-7 4 1-16,-1 2-1 0,-3 3 1 15,0 2-2-15,0 0 2 0,6 1-1 0,3 1 0 0,2 0 3 16,5-2-3-16,1 1-1 0,4-2 2 16,3-1-1-16,3-2-1 0,2-1 0 0,3-3-1 15,3-1-5-15,4-2 4 0,1 0 0 0,4-4 4 16,-1 1 6-16,1-2-1 0,2-1-1 15,1-1-1-15,-2 0-5 16,0-3 5-16,2-4 2 0,-3 0 0 0,3 0 2 0,-2-2-7 0,-2 0 0 16,-3 0-1-16,3-2 2 15,-4 1-1-15,-1-3 0 0,0 1 0 0,-1-3-5 0,-1 1 5 0,-3 1 0 16,2 0 2-16,-2-2 3 16,-3 2-1-16,2 2-4 0,-3 2 1 0,2 2-4 15,-2 1 5-15,0 4 3 0,0-1-3 16,0 3 4-16,0 0-9 0,0 0-9 0,0 0-10 0,-2 0-7 0,-1 6 2 15,0 6 8-15,-2 3 8 0,1 3 2 16,0 2 4-16,-1 2 3 0,4 0 1 0,-1-1 7 16,3-1-4-16,-1-1-4 0,0-4 0 0,4-2-6 15,2-1 5-15,1-4 3 0,1-2 0 16,3-2 4-16,0-1-1 0,2-3 0 0,-1 0-1 0,6 0 4 16,0-5-3-16,0-3 1 0,3-1-2 15,-1-2-5-15,3-3 3 0,1 0 0 16,0-3 1-16,-1 0 3 0,1-1-4 15,0-4-1-15,2 0-3 0,0 0-5 0,-2 1 7 0,1 1 1 16,-1 2 0-16,-2 2 4 0,-2 5-5 0,-3 2 0 16,-2 2-2-16,-3 5-2 0,-2-1 1 0,-1 3-3 15,-1 0-2-15,-4 1-1 0,3 6-1 16,-1 3 3-16,0 4 4 0,-2 3 3 0,2 2 0 16,-2 3 0-16,1 2-2 0,-3 1-2 0,0 1 4 0,-1-1 2 15,2-1-1-15,0-3 4 0,0-5-4 16,3-1 0-16,-1-5-2 15,2 0 0-15,-1-5 2 0,0-2 1 0,3-1 0 16,-2-2 0-16,1 0 1 0,2 0-2 0,2-5 4 0,1 1 0 16,3-4-2-16,-1-2 0 0,3 0-3 0,-2-3-1 15,3 0 2-15,-1-2 1 0,-2 0 4 16,-1-5 6-16,2 2-6 0,-2-4-2 0,0 0-3 16,-1 0-3-16,-2 2 5 0,-1 1 4 15,-2 3 1-15,-3 2 1 0,-4 1-3 0,1 4 1 0,-2 1 2 16,-1 0 4-16,0 3 0 0,-2 1-3 0,-3 0-5 15,-2 3-9-15,-2 1-1 0,-2 0 4 16,-3 0-2-16,-1 4 4 0,-1 2-1 16,0 4-4-16,4 2-1 0,0 1-2 0,4 2-1 15,2 2 3-15,3 2 2 0,3 0-1 0,0 2-15 16,9 0-10-16,5-1 0 0,7 0 8 0,9-3 16 0,9-1 11 16,9-2-3-16,5-3-7 0,4-5-2 15,0-2-3-15,-1-3-1 0,-5 0 5 0,-5-2 0 16,-2-4 2-16,-4-1 0 0,-6-3-2 15,3-2 4-15,-5 1 1 0,-2-3-1 0,-4 0 3 0,0 0-1 16,-6 0 3-16,-6 1 2 0,-3-1 4 16,-1 1 0-16,-4-2 3 0,-3 2 0 0,-3 1-4 15,0 0 1-15,-4 1-1 0,-5 2-4 0,-4-1 4 16,-5 5-7-16,-7 0-3 0,-6 4 0 0,-4-1-3 16,-5 2 5-16,2 4 1 0,4 1-1 15,4 3-1-15,5 2 0 0,9 2-3 16,3 2 1-16,5 1 1 0,4 1-2 0,4 0-3 15,4 1-3-15,8-3-3 0,6-2 5 0,4-2 3 0,6-5 0 16,3-2 3-16,2-3-4 0,1 1-5 16,-2-2-4-16,-2-4-3 0,-2-3 4 0,-2-1 6 15,-5-5 5-15,-1-1 4 0,-1-2-1 0,-3-2 0 16,0 0 3-16,-2-2 1 0,2-1-1 0,-2-2 2 16,-3-3-1-16,4-2 0 15,-3 0-1-15,2-5 4 0,-3 0 4 16,-1-2 1-16,0 2 10 0,-3 1-4 0,-4 3 0 0,-3 2-1 0,0 4 4 15,0 3 0-15,-5 4 6 0,-1 4 7 0,-2 4-5 16,3 3-1-16,0 2-6 0,2 3-8 16,1 0-11-16,-3 0-4 0,0 8-3 0,-3 7-2 15,-2 4 3-15,0 4 4 0,0 8-2 16,4 2 0-16,1 3 0 0,1 2-4 0,3 2 0 16,1 2 3-16,0-1-1 0,0 1 3 0,1 0 1 0,-1-2 0 15,0-1-2-15,1-2-10 0,2 1-19 16,2-8-31-16,0 2-47 0,2-4-84 15,-3-2-119-15,1-7-746 0,-3-6-662 0</inkml:trace>
  <inkml:trace contextRef="#ctx0" brushRef="#br0" timeOffset="17409.9479">12441 1995 1980 0,'0'0'227'0,"0"0"-6"15,0 0-37-15,0 0-50 0,0 0-26 16,0 0-25-16,0 0-33 0,0 0-22 15,0 0-25-15,0 0 3 0,0 0 8 0,0 0 7 16,0 0 9-16,0 0-4 0,80 101-4 0,-78-66-5 16,0 4-4-16,-1-3 0 0,0 1-2 0,-1 0 0 15,3-2 1-15,-2-2-2 0,0-5-1 0,2-5-1 16,-2-8 2-16,4-3-5 0,-1-4 3 16,-3-4 1-16,1-2-2 0,3-2 9 0,-1 0 6 15,5-6 0-15,1-4 0 0,7-4-10 16,2-4-10-16,1-2-5 15,4-2-3 1,0-2 3-16,3-1-1 0,-1 1 2 0,0-3 1 0,1 3-1 16,-3 0 2-16,-3 4-2 0,-3 4 0 0,-4 2 0 0,-2 4-1 15,-5 3 1-15,1 3 0 0,-6 3-4 16,-1 1-8-16,2 0-5 0,-2 1-2 0,3 6 0 0,-2 5 10 0,6 2 7 0,2 3 1 16,0 3 3-16,2 0 0 0,3 2 0 0,1 0 2 15,3-2-3-15,1-1 2 0,0-3 1 0,1-1-1 16,0-4 2-16,1-2-1 0,0-4 1 0,-1 0-2 15,-4-3 0-15,2-2 2 0,-1-1 2 16,-3-5 3-16,2-3-1 0,2-1 2 0,-4 0-2 0,1-6 0 16,-4 2 4-16,2-2-1 0,-1-2-3 15,0 0 1-15,-3 0-5 16,1-1 2-16,-1-2-4 0,0 2 5 0,-3 0-1 16,-4 2 0-16,0 3 9 0,-1 2-4 0,-4 4 8 0,2 2 3 15,-3 1-4-15,0 3 5 16,-5 2-8-16,-3 0-6 0,-6 6-1 0,-2 4-9 0,-4 2 5 0,0 2-2 15,-1 5 1-15,3 0 3 16,2 2-5-16,4 1 2 0,5-1 1 0,4 5-5 0,3 1 2 16,3 1-1-16,9 1-1 0,9-2-2 15,2-3 1-15,8-5 0 0,5-1 1 0,3-8 1 0,4-3-5 0,0-6 1 16,4 1 0-16,-3-2-5 0,0-7 5 16,-4-3-3-16,2-3-4 0,-6-3 7 15,0-2-1-15,-2-3 3 16,-5-2 0-16,2-3 4 0,-5-2-1 0,4-4 0 0,-3 0 2 15,3-6-2-15,-4-4 0 0,3-2 0 0,-3-5 2 0,-2-1 4 16,-3 1-3-16,-5 1-1 0,-2 1 0 16,-2 5-6-16,-7 3 6 0,-1 4 3 0,-1 6-4 15,-1 3 6-15,-4 5-1 0,-1 6 5 0,2 2 7 16,-3 3 0-16,4 5 3 0,-2 1-8 0,3 4-7 16,-1 2-6-16,-4 8-6 0,-1 4 3 15,-2 5 1-15,-2 4 1 0,1 4 0 0,1 4-1 16,0 4 2-16,2 5-1 0,2 0 4 0,-1 7 1 15,5-1-6-15,-4 2 5 0,8-1-10 0,-2-4 3 16,4-1 3-16,5-2-1 0,1-3 4 16,4-2-10-16,1-3 3 0,2-4 0 0,2-1 2 15,1-4 4-15,0-5-7 0,0-3-9 0,0-3-14 16,-5-5-3-16,0-4 0 0,-2-3 0 0,4 0 12 16,-5-5 0-16,3-4 3 0,0-5 6 0,0 1 1 15,0-4 6-15,1-1 1 0,-1-2 4 16,2 0-3-16,-4-1 1 0,1-1 0 0,-2-1 1 0,1 1 2 15,-2 0 0-15,-2 2 1 0,-4 4 4 16,1-1-1-16,-5 6 3 0,0 3 8 0,-1 3-1 16,0 3 17-16,0 1-4 0,0 1-13 0,-1 0-1 15,-6 6-19-15,2 4 1 0,-4 2 3 16,0 4-6-16,1 1 6 0,5 2-1 0,-1 2 0 16,1 2 4-16,3 0-2 0,0 1 3 15,0-3-4-15,3 0 3 0,2-1-4 0,5-5-5 16,2-2 2-16,3-2-5 0,1-6 6 0,2 0 4 0,1-4 0 15,-2 0 4-15,0-1-11 16,1 0-3-16,0-3-3 0,-1-4-5 0,-1 0 7 0,2-1 2 16,-5-3 3-16,6 0 2 0,-6 1 1 15,4-3 2-15,-5-1 0 0,4 1 3 0,-4 2-3 16,0 1 0-16,-3 0 2 0,-1 2-6 0,-4 2 8 16,3 1 5-16,-5 1 0 0,-1 3 11 0,-1 0-9 15,1 1-2-15,-1 0-6 0,0 0-9 0,0 0-1 16,0 0-12-16,0 2-10 0,0 4 8 15,0 2 3-15,5 1 10 0,-2 3 13 0,0 1-4 16,3 0 1-16,-2-1-1 0,4 1 1 16,0-2-3-16,0 0 3 0,-1-3-1 0,5 1 0 15,-2-1 4-15,4-3-5 16,-1-2 0-16,3 0-1 0,-2-3-5 0,5 0 3 0,-2 1-2 16,-1-5-6-16,2-2-3 0,0-1-4 0,-3 0 4 0,4-1 7 15,-3-1 6-15,-2 1 1 0,-1-1 0 0,3-2 3 16,-5 1-4-16,0 1 3 0,-1 0 1 15,-1 0-3-15,-1 2 6 0,-2-2-6 0,0 4 2 16,-4-1 4-16,0 0-6 16,2 1 5-16,-2 3-1 0,-1-1-6 0,0 2 5 15,1 0-8-15,2 1 1 0,0 0-1 0,-2 0-4 16,4 0 3-16,-4 4-1 0,4 0 1 0,-2 2-3 0,2 1 4 16,-1 1 2-16,1 1 0 0,-1 0 3 0,4 0-2 15,1-1 0-15,0-1 2 16,1 0-4-16,4-2-1 0,0 0-10 0,5 0-8 15,0-3-3-15,2-1-18 0,4-1-6 0,-2 0-5 0,5 1 0 16,-2-3 13-16,-2-3 10 0,3-2 12 0,-3 0 2 16,1-1 8-16,-4-1 7 0,-3 0 2 0,0-1 5 15,0-1 0-15,-6 0 7 16,-3-1 10-16,-1 1 9 0,-4-1 17 0,1 1 9 16,-3 2 3-16,2-1-1 0,-2 2-9 0,-2 2-8 0,1 0-5 15,4 2-3-15,-4 0-1 0,-1 0-2 16,0 2-6-16,3 1-8 0,-3 0-6 0,0-1-7 15,1 2-4-15,-2 0-1 0,3 2-4 0,1 2 2 16,-1 4 0-16,4 2 1 0,-3 1 0 0,2 2 2 16,-2 2-2-16,1 1 4 0,-2 1-1 0,-1 0 0 15,0 5 2-15,2 1-2 0,-3 4 1 16,-1-1 0-16,2 0-10 0,-1 1-11 16,0-3-23-16,0-3-35 15,5-3-17-15,-2-3-35 0,4-4-45 16,1-3-74-16,2-3-100 0,1-3-111 15,7-2-14-15,-8 0-337 0,-1 0 368 0</inkml:trace>
  <inkml:trace contextRef="#ctx0" brushRef="#br0" timeOffset="17847.4652">16032 2252 0 0,'0'0'251'16,"0"0"425"-16,0 0-131 0,102-127-82 0,-84 101-106 0,-6 5-46 0,-3 5-72 0,-3 5-61 16,-4 2-49-16,-1 5-33 0,-1 2-20 15,0 1-21-15,0 1-12 0,0 0-20 0,0 0-18 16,-1 0-10-16,-5 6-1 0,1 3 3 15,-5 1 0-15,-2 7 3 0,-4 1-5 0,-3 1 2 16,1 3 4-16,-3 2 1 0,-2 1 2 0,0 2-2 16,-3-2 0-16,1 0-1 0,-1-4-2 15,4-2-1-15,3-6 1 0,-2-1-3 0,2-2-2 16,4-2-1-16,-2-2-2 0,4 0 0 0,1-3 2 16,5 1-3-16,4-1-5 0,-1 0-3 0,4-1-2 15,0-1 3-15,0 1 4 0,1 0 2 16,5-1 3-16,-2 2 0 0,4 2 0 0,2 2 1 15,5 1 1-15,2 3 2 0,7 3 5 0,0 3 1 16,4 0 1-16,2 4-1 0,1 1 0 0,4 2 2 0,0 0 1 16,0 3 0-16,3-2 1 0,-3 2 0 15,1-2 1-15,-3 0-1 0,-3-5 3 0,-3-1 0 16,-2-3 0-16,-3-3 1 0,-3-1-1 0,1-3 2 16,0-1 2-16,-2-1 3 0,1-2-1 15,1-1-1-15,-2-3 1 0,5-1 0 0,-2 0-1 16,0-1 1-16,2-4-3 15,3-2-1-15,-2-3-2 0,-3-1-2 0,4 1-2 0,-4-2-2 16,0-3 0-16,-5-2-5 0,3-1-9 0,-2 0-16 16,-3-3-16-16,-3 0-13 0,-3-2-19 0,-5-2-25 15,-3 0-43-15,-3-3-83 0,-8-3-195 16,2 8-541-16,-1 6-488 0</inkml:trace>
  <inkml:trace contextRef="#ctx0" brushRef="#br0" timeOffset="18138.3204">14904 1802 1533 0,'0'0'290'0,"0"0"9"0,0 0-12 0,0 0-56 0,0 0-26 0,0 0-59 0,0 0-39 0,0 0-28 0,-101-116-28 0,117 103-21 16,6 0-17-16,6 1-5 0,3 2-4 0,2-2-3 15,0 1 4-15,4 4-6 0,-3-1 2 16,5 0 3-16,-3 3-3 0,-3-1 1 0,-3 2-3 0,-6 0-1 16,-3 2 1-16,-3 1 1 0,-7 0 0 15,-2-1-3-15,-2 2-9 16,-5 0-18-16,-1-1-33 0,-1 1-63 0,0 0-81 0,0 1-111 0,0 3-409 16,0-2-848-16</inkml:trace>
  <inkml:trace contextRef="#ctx0" brushRef="#br0" timeOffset="19759.8179">17969 2424 313 0,'0'0'713'0,"0"0"-308"0,0 0-105 0,0 0-43 15,0 0-21-15,0 0-21 0,0 0-34 0,0 0-32 16,0 0-25-16,0 0-29 0,0 0-25 0,0 0-21 15,-78-69-15-15,59 69-10 0,-3 5-6 16,-2 5 0-16,-4-2-3 0,-1 6 1 0,-1 0 1 16,4 1-4-16,-1 2-2 0,4 0-4 0,0-1-2 15,3-1-3-15,6 1-1 0,1 0-1 16,3-1 2-16,4 0-1 0,5 0-2 0,1-1 1 31,3-2 2-31,7 0-2 0,6 0 2 16,3-5 2-16,4-2-1 15,6-4 6-15,2-1 2 0,3 1 0 0,2-8 3 0,1-4-3 0,-1-2-3 0,2-5 0 16,-3 0-3-16,0-4 1 0,-3-6 1 0,0-2 1 16,-1-5 1-16,3-5-1 0,-2-3-3 0,-1-2 1 15,-1-5 0-15,-5 2-1 0,2 0 3 0,-6-1-2 0,-4 2 3 16,-1 2 2-16,-6 5-2 0,-1 2 10 0,-4 5-5 16,-5 6 3-16,0 6 12 0,0 5-4 0,0 6-1 0,-3 3 3 15,1 3-9-15,0 3-5 0,1 1-5 16,-2 0-9-16,-1 4-12 0,-4 7 6 0,-5 4 0 0,-2 9 7 15,-1 6 3-15,2 4-7 0,0 5 4 0,6 3-2 16,4 3 0-16,3 4 1 16,2 0 2-16,1 1-4 0,12-4 1 0,2 0-1 0,7-3-5 0,2-2 7 15,3-4 3-15,3-6-2 0,3-6 1 16,-3-5-3-16,0-6-1 0,-1-5 3 0,-6-5 1 16,1-2 1-16,-2-2 0 0,-2-4 0 15,-1-4-4-15,2-5 2 0,-1-2 0 0,-3-2 2 16,1-3 7-16,-1-2-7 0,-5-3-2 0,0 1 0 15,-1 0-8-15,-3-2 7 0,-2 2 5 16,-4 1 3-16,-2 0 6 0,-1 0-8 0,0-1-1 16,-4 3-2-16,0 2-2 0,-2 3 4 0,2 4 2 0,0 4-2 15,0 4-5-15,0 1 4 0,3 2-2 16,0 1-2-16,1 0-3 0,-1 1-8 0,-4 6-1 16,-1 5 2-16,-1 4 3 0,1 2 6 15,0 1 1 1,2 2 2-16,3 3 3 0,1-1-3 0,0-1-2 0,0 2 1 15,3-3-1-15,1 3 1 0,3-4 2 0,0 1-2 0,2-3-1 0,-2-1 1 16,3-3-2-16,0-2 4 0,0-4 4 0,2-2-3 16,0-2-2-16,1-1-1 15,0-2-10-15,-2 1 8 16,3-2 0-16,-3 0 3 0,2-3 8 0,0-2-6 0,1 0-1 0,1-2 0 0,-3 1-4 16,2 0 5-16,-4-2 1 0,-3 1-2 0,1 0 1 15,-3 0 0-15,-2 1 1 0,-1-1 1 16,0 0 6-16,1 0-5 0,-2 0 0 15,-1 1-3-15,1-1-5 0,-1-1 4 0,0 0 2 16,0 1-2-16,0-1 3 0,1 1-3 0,-1 0-1 0,2 1 0 16,-2 0-2-16,0 0 3 0,0 1-1 15,0 2 0-15,0-1 1 0,0 2 2 0,0 0 2 0,0 1 3 16,0 0 4-16,0 1-7 0,0 0-1 16,0 0-2-16,0 0-6 0,0 0 3 0,0 0 2 15,0 0-2-15,0 0 6 0,0 0-6 16,0 0 0-16,0 0 0 0,0 0-1 0,0 0 2 15,0 0 3-15,0 0-4 0,0 0 3 16,0 0-3-16,0 0 1 0,0 0 1 16,0 0 1-16,0 0-1 0,0 0 0 0,0 0-2 0,0 0-4 15,0 0 4-15,0 0 1 0,0 0 0 16,0 0 4-16,0 0-3 0,0 0-4 16,0 0 1-16,0 0-1 0,0 0 0 0,0 0 3 0,0 0-3 15,0 0 1-15,0 0-1 0,0 0 0 0,0 0 1 16,0 0 2-16,0 0-3 0,0 0 1 0,0 0-1 15,0 0-1-15,0 0 2 0,0 0 2 0,0 0 0 16,0 0 2-16,0-1-1 0,0 1-4 0,0 0 2 16,0 0-3-16,0 0 1 0,0 0 2 0,0 0-1 15,0 0 2-15,0 0-3 0,0 0-1 0,0 0 2 16,0 0 1-16,0 0 0 0,0 0-1 16,0 0-1-16,0 0-3 0,0 0 3 15,0 0 1-15,0 0 0 0,0 0 2 0,0 0-3 0,0 0 0 16,0 0-1-16,0 0-3 0,0 0 6 0,0 0 0 15,0 0 1-15,0 0 1 0,0 0-3 16,0 0 1-16,0 0 1 0,0 0 1 0,0 0-2 16,0 0-3-16,0 0-1 0,0 0-3 0,0 0-1 15,0 0 1-15,0 0-6 0,0 0-11 16,0 0-23-16,0 0-39 0,0 0-44 0,0 0-8 16,0 2-37-16,1 2-67 0,3-1-140 0,0 0-628 15,-2-1-458-15</inkml:trace>
  <inkml:trace contextRef="#ctx0" brushRef="#br0" timeOffset="21238.1734">19196 2231 119 0,'0'0'618'0,"0"0"-127"0,0 0-103 0,0 0-65 16,0 0-18-16,0 0-65 0,0 0-42 0,0 0-48 16,0 0-33-16,0 0-24 0,0 0-17 15,0 0-10-15,0 0-9 0,-14-86-6 0,9 83-14 16,-3 3-10-16,0 0-10 0,-5 0-9 0,-4 4 1 15,-3 5 1-15,-3 1 1 0,-3 2 1 16,0 1-4-16,0 3-2 0,6 1-3 0,1-2-3 16,3 0-1-16,5 2-2 0,2 0 2 15,2 2 1-15,3 0 4 0,6 1-2 16,-2-5 1-16,8 1-1 0,3-3-2 0,5 0 2 16,3-3-1-16,6-3 1 0,0-2 4 0,2-4 1 15,1-1 2-15,-2 0-2 0,-2 0-2 0,-1-6 0 0,-2-1-1 16,-3-2 2-16,-1 0-1 0,-2-3 1 15,0 0 3-15,-2-2-2 0,-2 2 1 0,-3-1-1 16,0 2-1-16,-3 1 3 0,-1-1 0 0,-4 3-2 16,2 2 3-16,-2-1-4 0,0 1 1 0,-2 0-1 15,0 2-3-15,0-1 1 0,-2 1-1 16,3 1 2-16,-3 1-2 0,2-1-3 0,-1 1 3 0,2 0-2 16,0 0 3-16,1 2-1 0,-2-1-1 15,2 1 3-15,0 0-2 0,0 0 0 0,0 0-1 16,0 0-2-16,0 0 0 0,0 0-4 0,0 0 1 15,0 0-7-15,-1 0-6 0,1 5 4 16,-1 3-4-16,0 3 9 0,-2 3 5 16,1 1-1-16,2 1 4 0,2 4-1 15,-2-1-1-15,0 2 0 0,6 0 1 0,1-2 0 0,4-1 0 16,2-2 0-16,1-2-2 0,6-3 1 0,4 0 1 16,4-5 0-16,3 0 3 0,2-3-5 15,2-3 2-15,0 0-1 0,0-3-5 16,-2-5 7-16,1-2-2 0,-3-1 0 0,-2-4 3 0,-3-3 0 0,0 1-1 15,-3-1 1-15,-1-2 3 16,-4-2 0-16,-1 2 0 0,-1-4 5 0,-6 1-6 0,-2 2 1 16,-5 1 6-16,-2 2 3 0,-1 3 6 0,-1 1-3 15,-5 1-4-15,-2 2-8 0,-3-1-4 16,-5 3 0-16,0 3-3 0,-6 1 0 0,0 5 0 16,0-1 0-16,-3 2 3 0,2 8-4 15,2 0-2-15,5 1 2 0,-1 6-3 0,3 3 4 16,1 3 2-16,5 2-2 0,3 1 1 0,3 5-3 0,4 2 2 15,-1 3 0-15,8 0 1 0,3 5 0 0,2-2-3 16,2-1 2-16,-1-1-1 0,2-3 0 16,-3-1 4-16,0-2-2 0,-3-1-1 15,-1-4 2-15,0 0-2 0,-3-2 5 0,-2-3-1 16,-1-4-4-16,-1-2 2 0,-3-1-2 0,0-5-1 16,0-1 1-16,0-2 2 0,-3-4-1 0,-2-1 1 15,3 0 3-15,-2 0-4 0,0-5 1 0,0-2 3 16,1-2-5-16,0-2 2 0,3-4-5 15,0-2-1-15,8-3-4 0,0-2-1 0,6 0 2 16,7-4 0-16,4-2 5 0,4 1-4 0,3-6-2 16,4 0-2-16,4-6 0 15,4-2 4-15,-1-1 5 0,1 0 1 0,-8 3 7 0,-2 3-4 0,-8 6 1 16,-8 1 4-16,-4 2-4 0,-5 4 11 16,-4 0 2-16,-3 3 3 0,-3 1 5 0,0 3-5 0,-4 2-2 15,-3 2 5-15,-1 3 2 0,-3 2-5 16,-2 3-5-16,-2 3-7 0,-1 1-12 0,-3 6-1 15,-1 3 3-15,2 4-5 0,-2 5 7 16,3 2-2-16,5 1 2 0,2 5 2 0,3 0-6 16,6 1 3-16,2-1-3 0,3 0-9 0,7 1 5 15,4 1 0-15,3-2 6 0,1 0 7 16,3-1-3-16,1-2 0 0,1-3-3 0,1-3 0 16,-2-3-1-16,3-4 4 0,1-3 1 0,-1-3 2 15,2-1-2-15,1-2-2 0,-2 0 0 16,0-1-2-16,-6 1-1 0,0-1 4 0,0 0-2 0,-7-2-2 15,2-1 5-15,-3 2-6 16,-3-1 5-16,-1 1 0 0,-2 2-2 0,1-1 2 16,-5 0-1-16,-1 0 1 0,0 0-5 15,-1 0 3-15,3 0-5 0,1 0 1 0,2 0 9 0,2 0-8 16,4 0 5-16,3 0 0 0,0 2-7 0,2 2 7 16,2-3 0-16,3 1 0 15,0 2 5-15,1-3-6 0,-1-1 1 0,1 2 1 16,-1-2-3-16,1 0 3 0,2 0-2 0,-3 0 1 15,3 0-3-15,-3 0 4 0,0-2 1 0,-4 1-2 16,-2-3 6-16,0 2-6 0,-5 0 0 16,-1-2 3-16,-3 1-6 0,0-2 7 0,3-1-1 0,3 3-2 15,1-4 6-15,0 3-8 0,4-1 0 0,0 0 1 16,0 1-5-16,5 1 4 0,0 1-2 0,5 1 0 16,-3-1 0-16,3 2 0 0,-6 2 0 15,1 1-1-15,-2 2 3 0,-2 0-1 0,-1 2-1 16,-1 0 2-16,-4-1-6 0,1 2 2 0,-3-1-1 15,-4 1-5-15,1 0 7 0,-1 2-4 0,0-1 4 16,-1 1 6-16,2 0-5 0,-1-2 3 0,1 1 0 0,0-4 0 16,0 1 3-16,-2-3-1 0,-1-1 2 15,3 0-2-15,-4-2 2 0,3 0 2 16,-1 0-1-16,1 2 6 0,2-4-7 0,1-1 4 16,2-3-2-16,4 0-5 0,-3 0 6 0,5-1-7 15,-1 1 2-15,-1-1 0 0,4 1-6 16,0-1 10-16,2 0-5 0,-2 4-2 0,-2-2 4 0,-5 2-5 15,-2 1 2-15,-2 1 3 0,0-2 2 0,-6 2-4 16,2 1 0-16,-5 0 2 0,0 0-8 16,0 0 9-16,0-1-3 0,0 1-1 0,0 0 5 15,0 0-15-15,0 0-22 0,0 0-34 0,0 1-52 16,0 3-88-16,0-1-333 0,0-1-784 0</inkml:trace>
  <inkml:trace contextRef="#ctx0" brushRef="#br0" timeOffset="27287.6169">1841 3942 0 0,'0'0'0'0,"0"0"139"16,0 0 365-16,0 0-55 0,0 0-76 15,0 0-67-15,0 0-56 0,0 0-50 0,0 0-43 0,0 0-20 16,0 0-18-16,0 0-9 0,-5-29-5 0,5 29-9 16,0 0-10-16,0 0-15 0,0 0-13 0,0 0-12 15,0 0-9-15,0 0-3 0,0 0-6 0,0 0-6 16,0 0-4-16,0 0-8 0,0 0-1 16,0 0-2-16,0 0-5 0,0 0 0 0,0 0-4 15,0 0 1-15,0 0-1 0,0 1-2 0,0-1-1 16,0 0-2-16,0 2-2 0,-1-1-1 0,1 1-3 15,0 2 8-15,-1 2 6 0,1 0 6 0,0 4 2 16,-1-2-2-16,1 3-3 0,-2-3-3 16,2 2 4-16,0-1-1 0,-1 0-2 0,1-2 4 15,0 3-3-15,-1-1-1 0,1 0 1 0,0 1-3 16,0-1 4-16,0 1 1 0,0 1 0 16,0 0 0-16,0-1 1 0,0 0-2 0,0 0 0 0,0-1 1 15,1 1-2-15,0 1-1 0,1-1 0 16,-1 1-3-16,-1-1 4 0,2 0 0 0,0 1-1 15,1 0 4-15,-2 1-4 0,0-2 2 16,0 1 3-16,0 0-3 0,2-1 4 0,0 1 0 16,-1 0-3-16,-1 0 5 0,0 1-6 15,2 1 0-15,-1-2 2 0,0 2-2 0,0-2 3 16,-1 1-1-16,2 0-2 0,-1 0-3 0,-1 0 2 16,0 0-1-16,1 0 1 0,-2-1 3 0,1 2-3 15,2-3 0-15,-1 2 2 0,0-1-8 0,-1 1 8 16,0-2-3-16,-1 2 1 0,1-1 4 15,0 1-6-15,1-1 1 0,1 0 0 0,-1 2-2 0,0 2 2 16,-2-2 2-16,0 1 0 0,1-1 0 0,-1-2 3 16,1 2-3-16,1-2-1 0,-2 2 3 15,0-1-4-15,2 2 3 0,-2 0-1 0,0-2-5 16,0 4 4-16,0-4 0 0,0 2-2 0,0 3 4 16,0-3-3-16,1 2 1 0,-1 3 0 15,0 0 1-15,0 0 1 0,-1 0 0 0,-1 0 1 0,-1-1-7 16,2 3 3-16,1 0-1 0,-2 0 0 15,2 2 2-15,-1-1-1 0,1 0 1 16,0 1-1-16,0-1 1 0,0 1-1 0,1-1 0 16,-1 0 0-16,0 1 0 0,0 0 2 0,0 0-1 15,0 0 1-15,0 0-2 0,0 2 2 0,2-4-1 16,-2 1-1-16,1-2 0 0,2 4-1 0,-1-2 0 16,-1 0 1-16,-1-1-1 0,0 2 2 15,1-2 0-15,-1 1-1 0,0-1 2 0,1 3-2 16,0 0-2-16,0-1 2 0,0 0-2 0,1 1 1 15,0 1 2-15,-2-2 1 0,1 2-1 16,-1-1 0-16,0-1 1 0,0 0-4 0,0 0 5 16,1 1-3-16,-2 1-1 0,-2 0 2 0,-1 0 3 15,2-1-4-15,-2 0 1 0,0-1-1 0,1 2-2 16,-1-1 2-16,0 0-1 0,2 0-1 0,-2-1-5 16,0-2 5-16,3 3 2 0,-2-3-2 0,-1 1 4 15,3-1-4-15,-2 0 0 0,-1 1 1 0,1 1 1 16,2-1 1-16,0 1 0 0,0 1 0 0,0-1-6 15,0 1 3-15,1-1 2 0,-2 1-1 16,2 0 5-16,0 2-4 0,2 0 1 0,-2-1-2 16,0 1 1-16,0 0-1 0,0-3 2 15,0 2-1-15,1-1-1 0,0 0 1 0,1 1-1 16,-2-1 0-16,3 2 2 0,-2 0-2 16,2 0 1-16,-2-2 0 0,2 0 1 15,-3-2 1-15,1 0 0 0,1-1-1 0,0 0 3 0,-2 1-3 0,0-1-3 16,1 0-1-16,-1 2 1 0,0-1 1 15,0 1 3-15,0-1 1 0,0-1-4 0,0 1 1 16,0 0 0-16,0 0-4 0,0 1 4 16,1 0-1-16,-1 1-1 0,0 4 5 0,0-2-1 15,0 2 4-15,-1-1 1 0,0 0-2 0,-1 1-1 16,0-2 0-16,2 2-1 0,-1-1-1 0,1 2 0 16,-1 0-5-16,-1 1 4 15,0-2 2-15,-1 0-4 0,1 1 5 0,1 0-3 0,-1 2-3 16,0-1 5-16,0 0-5 0,-1 1 4 0,2 1 0 15,-1 0-2-15,0 0 5 0,-2 0-7 0,2 0-1 0,2 0 2 16,-1 0-1-16,-1 1 0 16,1-1 4-16,0-1-4 15,1 2-7-15,0 0 8 0,0 1-3 0,0-1 0 0,0 3 12 0,1-4-9 0,-1 0 2 16,0 1 1-16,0 0-9 0,0-1 5 16,-1 0-3-16,1 2 5 0,-2-1 3 0,0 0-3 15,2 2 2-15,-1 0-2 0,0 0-7 16,0-1 6-16,-1-1-1 0,1 3 2 0,-3-2 5 15,3 2-3-15,0 0-3 0,0 0-4 0,0-1 3 16,0 0 1-16,0-2 2 0,-3 0 2 16,3-1-6-16,0 0 1 0,-1-1 1 0,1 1-5 15,-2 0 9-15,1 1-1 0,0 0-4 0,0 3 5 16,0-3-7-16,-2 0-1 0,2 2 2 0,1-2-1 16,1 2 7-16,-2-1-2 0,-3 2-2 0,3 0 0 15,1-2-7-15,-2 3 5 0,0-1 4 16,0-2 0-16,2 1 1 0,-2 0-4 15,0-2-3-15,0-1 1 0,1 1 1 0,-1-1 3 0,-2-2 0 0,3 0-1 16,-1 3-4-16,-1-4 3 0,2 2 2 16,2-3-4-16,-2 2 10 0,0-1-8 0,0 1-6 15,-1 0 6-15,2 0-9 0,1-2 9 16,-1 0 3-16,1 0 0 16,-1-2 4-16,1 0-8 0,0 1 0 0,0 1-2 0,1 1-4 15,-1 1 8-15,0-2 0 16,0 2 2-16,0-2 4 0,0-1-5 0,1-1 0 15,0 2-1-15,0-3 1 0,4 0 0 0,-3 1-2 16,-1 2 0-16,0-2-2 0,2 0 1 0,-1 0 1 0,-1 0 0 0,2 0 1 16,-2 1-2-16,-1-1 1 0,1 2-3 0,1-1 1 15,0-2 3-15,-2 0 1 0,1 0 0 16,-1-1-1-16,2-1-1 0,-1 3 0 0,-1 1 0 16,0-2 2-16,0-1-1 0,0 0-2 15,0 0 1-15,0-2-3 0,0 0 1 0,0 1 4 16,0 1 0-16,0 1 2 0,0 0-3 15,0 2-1-15,0-2-2 0,-1 1 2 0,0 1 1 0,0-1 0 16,-2 0 1-16,1 1-4 0,1-1 2 0,1 1 0 16,0 2-2-16,-1-2 4 0,0 1-6 15,-1 0 4-15,1 3 0 16,-1-2-3-16,2-1 7 0,0 2-3 0,0 0 0 0,0 0 2 0,0 0-3 0,0-2-1 16,0 1-1-16,0-4 1 15,2 2 1-15,-2-4 0 0,1 2 2 0,1-1 0 0,0-1 3 16,-2 2-5-16,3-2 0 0,0 2 2 15,-1-2-9-15,-1 1 6 0,1-1 2 0,0 0-4 0,1-1 8 16,-1 0-3-16,-1 0-2 0,1 0 1 16,2-1-8-16,-3 2 6 0,0-2-1 0,1 3 1 15,-1-4 1-15,-1 1 1 0,1-2 0 0,-1 2-2 16,1 1 6-16,3 2-5 0,-4 0 0 16,1-1 2-16,-1 1-6 0,0-4 2 15,0 0 2-15,0-1-2 0,1 2 10 0,-1-1-6 16,0 1-1-16,0-1 1 0,1 1-6 0,-1 1 3 0,0-2 1 15,0 1 0-15,0 1 1 16,-1 0 0-16,0 2 2 0,0-2-3 0,-1 2-1 0,0 1 1 16,1-1-1-16,0-1 0 0,1 0 2 15,-3 0-2-15,2-2 1 16,-2 0-3-16,1 1 2 0,0 1 1 0,2 0 0 16,-2 0 2-16,2 2-4 0,-2-2 2 0,0 0-1 0,0 0 0 0,0 1 5 15,2-2-4-15,-1 2 1 0,0-1-1 16,-1 1-2-16,0-3 3 0,-1 0-3 15,3 0 4-15,-2-1 0 0,-1 2-2 0,-1-2 1 0,2 0-3 0,0 3 1 16,-2-3 3-16,0 2-1 0,1-1 1 16,-2 3-2-16,3 0 0 0,0-2-1 15,-1 1 0-15,-1 0 5 0,2-1-4 0,0-1 2 0,-2 2-2 16,1 1-9-16,2-1 9 16,-1-2-3-16,0-1 5 0,-3 1 4 0,4 1-8 15,-1-1 3-15,-2-1-2 0,1 2-5 16,2 0 7-16,-1 0 0 0,1 2 1 15,-4-2 3-15,3 1-7 0,1-1 1 0,-2-1 0 0,-1 1 2 16,2-1 0-16,0-1 2 0,-1 1-3 0,-1-2-7 0,2 2 7 16,1 0 0-16,0 0 1 0,-1 1 11 15,0 1-11-15,-1-3 0 0,2 2-4 0,-1-2-8 16,1-2 9-16,0 2 0 16,-2 0 1-16,2-1 2 0,0 1-1 0,1 0-3 15,-1 0 3-15,0-3 2 0,0 0-2 0,-3 0 1 0,2-1-1 0,0 2-4 16,2-3 4-16,-1-1-1 0,0 3 3 0,0-1 4 15,1 2-8-15,0-1 3 0,0 2-4 16,0-1-2-16,0 3 7 0,0-4-2 0,0 0 3 16,0-1 1-16,0 2-5 15,0-2 0-15,0-1 0 0,0 1 1 16,0-1-1-16,1 0 5 0,-1 0-4 0,0 1-4 0,0 0 6 16,0 2-4-16,1 1 4 0,-1 0 2 0,0-1-6 0,0-1 2 15,0 2-2-15,0-4-2 0,0 3 5 0,0-2 1 16,0-2 1-16,0 1-3 0,0-3 0 15,0 0-2-15,1 1 0 0,-1-2 6 0,0 1-6 0,0 0 5 16,0-1-3-16,0 0-3 0,0-2 5 16,0 0-5-16,0 0 6 0,0-2 0 0,0 0-5 15,0-2 4-15,0 3-5 0,0-3 1 0,0 0 5 16,0-2-2-16,0 0 1 0,0-2-1 16,0 1-1-16,0-2-1 0,0 1 0 0,0 0 3 15,0-1-2-15,0 2 4 0,0-2-4 0,0 0-2 16,0 0 5-16,0 0-3 0,0 0 4 15,0 0 2-15,0 0-5 0,0 0 2 0,0 0-3 16,0 0 2-16,0 0 4 16,0 0-2-16,0 0 3 0,0-2-2 0,0 2-3 15,0-1-2-15,0 1-2 0,0-1 8 16,0 1-8-16,0-3 7 0,1 1-3 16,-1-1-7-16,0-3 5 0,1 2-14 15,1-2-5-15,0 0-17 0,1-1-29 16,-1-1-37-16,4-4-82 0,-1-1-210 0,3-1-868 15,-4 6-559-15</inkml:trace>
  <inkml:trace contextRef="#ctx0" brushRef="#br0" timeOffset="28081.2214">1790 15598 0 0,'0'0'0'0,"0"0"0"0,0 0 0 0,0 0 0 0,0 0 0 15,0 0 0-15,0 0 0 0,0 0 0 16,0 0 0-16,0 0 0 0,0 0 0 0,0 0 0 0,-38-15 0 15,35 14 0-15,-2-2 0 0,2 2 0 16,-4-1 0-16,3-1 0 0,-3 2 0 0,2-2 0 16,-2 2 0-16,-3-1 0 0,8 2 0 0</inkml:trace>
  <inkml:trace contextRef="#ctx0" brushRef="#br0" timeOffset="30993.5734">1503 15546 0 0,'0'0'0'0,"0"0"42"0,0 0 416 0,0 0-57 0,0 0-59 0,0 0-60 0,0 0-51 16,0 0-38-16,0 0-40 0,0 0-37 0,0 0-29 16,0 0-23-16,0 0-24 15,0 0-17-15,5-9-17 0,-4 9-8 0,0 0 5 0,3 2 4 16,-1 2 4-16,2-1 4 0,1 1-3 0,-3 1 2 15,3-1 5-15,-3 0-1 0,4-1 12 16,-3 0 9-16,5 0 6 16,0-2 13-16,1 2-5 0,5-2 1 15,0-1-8-15,3 0-9 0,2 0-6 0,3 0-6 16,0-1-2-16,6-2-3 0,1 2 1 0,1 1-3 0,3-2-5 0,2 2 2 16,-3 0-5-16,4 0 0 0,-3 0 0 15,2 0-9-15,-2 3 5 0,2 1-4 0,-1 0 2 16,2-2 4-16,-2 1-3 0,4 2 1 15,-4-3-1-15,2 2-1 0,0-2-1 0,-2-1 2 16,5-1 0-16,-3 1 1 0,0-1 1 0,0 0-1 16,2 0-2-16,-2 0 1 0,0 0-2 0,2 1 3 15,-2 1 0-15,-2-1-3 0,0 0 5 0,-1 0-3 16,-1 0 1-16,0 0 4 0,2 1-6 0,0 0 3 16,0 3-3-16,-1-4-3 0,1 3 3 0,-1-2-3 15,-1 0 3-15,1 1 0 0,2-1 0 16,1 0 1-16,-2 1-5 0,2-1 2 0,-1 0-2 15,1 1 2-15,-1-2 1 0,3 1-2 0,0 0 4 16,1-1-4-16,0-1 0 0,-1 0 4 16,-2 0-4-16,1 2 4 0,-1 0-3 15,-3-2-2-15,3 0 0 0,-1 0 0 0,0 0 3 0,2 0 1 16,-1 0 0-16,3 0-2 0,1 0-3 0,0 0 0 16,1 0 0-16,2 0 1 0,0 0 4 0,2 0-4 15,-3 0 2-15,1 0-2 0,-1-2-2 0,2 1 5 16,-3 1-3-16,0-1 2 0,0 1-1 15,-1 0-1-15,-1 0 2 0,2-1-2 0,-2 1 3 16,1 0 0-16,1 0 0 0,1 0-1 16,3 0-3-16,-3 0 0 0,3 1-2 0,-2-1 3 0,2 0 3 15,-1 0-2-15,1 0 1 0,1 0-2 16,1 0-1-16,0 0 2 0,1 0 0 0,-2 1 5 16,2 0-3-16,-2 1-1 0,1-2-1 0,-1 0-4 15,1 0 5-15,-2 0 2 0,3 0-2 16,-3 0 2-16,2 0-4 0,1 0 1 15,1 0-1-15,-1 0 2 0,-4 0 2 0,4 0-2 0,-1 1 2 16,-2-1-3-16,1 0-4 0,0 0 5 0,-1 0-2 16,3 0 2-16,0 0 1 0,-1 0-2 0,3 0 0 15,3 0-1-15,-2 0 1 32,0 0 3-17,0 0-2-15,-1 0 0 16,1 0-2-16,-1 0 0 0,1 0-1 0,-1 0 1 0,-3-1 4 0,1 1-1 0,2-2 1 0,-1 0-3 0,1 1 0 0,0-2 2 0,0 1-2 0,0 1 2 0,0-1-1 15,-1 0-2 1,2 0 2 0,0-1-2 15,3 1 1-31,-2 0 4 0,0-1-2 0,4 2-1 0,0 1-2 0,3-1-3 0,3 0 1 0,3-1 3 0,-3 0 2 0,3 1 1 0,-2 0-1 0,-2 1-2 0,1-2-1 0,3 0 0 0,-4 1 0 0,1 0 3 16,-1-2-2-16,6 2-1 0,-4-1 2 0,1-2-2 15,2 2 2-15,-4-1 3 0,4 0-1 0,-4 1 1 0,4 1-5 16,-3-2 0-1,2 1 2-15,-1 0 0 0,-1 1 4 0,5-1-1 0,-3-1 1 0,1 1-2 32,3 1-4-32,-4-2 0 15,0 3 1-15,-2-2 3 0,3 0 2 0,0 2-3 0,-1-2 0 16,1 1-4-16,-1 1 4 0,0-1 3 16,1 0-4-16,1 1 0 0,-4-1-3 0,3 0-3 0,-4 0 4 0,0-2 1 0,1 1 3 0,-2 1 2 15,2-2-2-15,-1 2-4 0,-1 0-1 0,3-2-2 16,0 2 1-16,-1 0 5 0,-2 0-1 15,1-1-1-15,1 1 0 0,-2-1-1 16,2 0 0-16,-3 0 4 0,1 0-2 0,-1 1 1 0,1 0-3 16,1-2-5-1,-1 2 5-15,-1-1 0 0,-1 0 5 0,-1-1-1 0,-1 0-1 16,-1 2-1-16,-1-3-3 0,0 2-1 0,-1-2 0 0,2 3 3 16,0-3 3-16,2 2-1 0,1 1 0 15,1-3-5-15,0 2 1 0,1-2 5 0,-1 1-2 16,2 3 2-16,0-2-3 0,0-1-5 0,1 2 5 0,-2-1-1 15,3-1 5-15,1 2 2 0,-1-1-5 16,2 1 0-16,-3 0-3 0,1 1-4 0,-1 0 7 16,-2 0 2-16,0 0-1 0,0 0 1 15,-1 0-5-15,3 1-1 0,-1-1 2 0,-1 0 3 16,1 0 0-16,-2 0 0 0,1 0-2 0,0 0-4 16,1 0 3-16,0 0-1 0,0 0 3 0,0 1 5 15,0-1-4-15,4 2-1 0,-4-2-4 16,4 1-4-16,-2 1 5 15,-3 0 2-15,1-1 2 0,3 2-1 0,-3-2 0 0,-2 0-3 0,2 0 0 16,-2-1 3-16,0 2-4 0,3 0 5 16,-3 1-3-16,1-2-4 0,0 1 8 0,0-1-6 0,0 2 6 15,0-2 6-15,-1 2-12 0,0-1 7 16,0-2-5-16,0 1-5 0,1-1 8 0,-1 2-2 16,5-2 3-16,-2 0 3 0,1 2-5 15,2-2-1-15,-3 0 0 0,3 0 0 0,-3 0 5 0,4 1-1 16,-5 0-3-16,5 0-5 15,-2 0 2-15,3 2 3 0,0-3 2 0,2 0 7 16,2 2-9-16,-1-1 1 0,-1 0-4 0,1 1-6 0,-1-1 9 16,2 1 0-16,-3-1 3 0,0 0 2 15,1 1-5-15,0-1-2 0,-1 0 0 0,-2 1 0 16,-1-2-1-16,0 1 4 0,-3-1-2 16,0 0-1-16,1 0 5 0,-2 0-4 0,2 0 3 0,2 0 5 15,0 0-8-15,1 0 1 0,2 0-3 0,-1-1-6 16,0 0 8-16,-3 0 3 0,3 0 0 15,0-2 5-15,-4 3-5 0,3-2-5 0,0 1 0 0,0-1-2 16,1-1 4 0,-1 0 5-16,-1 3-3 0,-1-3-1 0,0 2 3 0,-1-1-2 0,0-1 6 15,1 3 7-15,1-2-10 16,2 1 2-16,3 1-5 0,-4 0-6 0,3-2 10 0,-1 2-4 16,-2 0 3-16,1-1-2 0,-4 0-11 15,1-1 6-15,-4 1-2 0,1-2 3 0,1 1 6 16,-1-1-1-16,0 1-3 0,-2-1-2 0,0 2 1 15,-1-1 0-15,-5-2 2 0,2-1 7 0,-4 1-5 0,-3 0-3 16,1-1-2-16,2 2-7 0,0-1 7 16,2 1 3-16,0-1 3 15,3 3 3-15,0 0-6 0,1-2-3 0,-3 1 1 16,3 0-3-16,1-1 2 0,-4 1 2 0,3 1-4 0,0 0 0 16,-4-2 4-16,4 2-4 0,-1 0 5 0,-1 0 4 0,0-2-7 15,1 2 2-15,-3-2-4 0,2 2-6 16,-4-2 6-16,0 0 4 0,2 1 0 0,-2-1 1 15,-1 0-4-15,1 2-2 0,2-2 4 16,-1 0-5-16,0-1 10 0,5 2-5 16,2-2-2-16,-1 3 4 0,1-1-3 0,1-1 1 15,-1 1 2-15,0 1 4 0,0-2-8 0,2 3 4 16,-2-3-4-16,0 2-4 0,3-2 8 16,-2 1-1-16,2 0 1 0,-2 0 9 0,-1 1-12 15,0-1 0-15,1 0 0 0,-1 0-4 0,0 0 10 0,0 1-1 16,0-1 1-16,0 0 1 0,6 1-6 0,-3 0-2 15,4 0 2-15,-2 1 2 0,3-1-2 16,1 1 3-16,0 0-5 0,0 1-9 0,0-1 10 16,1 0 2-16,3 0 0 0,-2 2 8 0,1 1-9 15,3-1-3-15,-3 0 2 0,1-1-5 0,0 2 8 16,0-1 2-16,-2 0-3 0,0 1 4 0,2-1-5 16,0 2-6-16,2-3 4 0,-1 2 3 15,-1-3-4-15,1 1 8 0,-3-1-7 0,1 2-5 0,-4-1 5 16,2 1-1-16,-2-1 5 0,2 2 1 15,-1-1-4-15,-2-2 0 0,2 2-1 0,1 0 1 16,-4-1 3-16,-1-1-2 0,1 0 0 16,-2 1-4-16,1-1 2 0,0 0 0 0,1 0 4 15,-2 0 4-15,2 0-4 0,-2-2 3 0,1 0-5 16,-1 0-4-16,-3-1 6 16,0 0-1-16,3 1 7 0,-5 1 5 0,3-2-8 0,0 3-1 15,-1-3-6-15,0 0-1 0,-1 2 8 0,0-1-1 0,0 0 0 16,-1 0 0-16,0 0-3 0,0 1-3 15,-2 0 2-15,0 1 3 0,1-1-2 0,2 1 1 16,0-2-3-16,0 4-7 0,2-2 10 16,2 0-1-16,-3 0 4 0,0 0 5 0,-1 0-13 0,-1 1 1 15,-2 0-2-15,0-1-4 16,1 0 9-16,-1 0 2 0,-3 0 1 0,5 0 3 0,-1 0-8 16,0 0 0-16,-3 0 2 0,3 0 3 15,-6 1-2-15,4-1 0 0,-4 0-1 0,-1 0 1 16,1 0-1-16,1 0-1 0,-1 0 0 0,0 0-1 15,3 0-2-15,-2 1 2 16,3 0-3-16,-1 1-5 0,0 0 11 0,-2-1-1 0,0 0-1 16,2 0 0-16,-2-1-5 0,-1 3-5 0,-2-2 4 15,5 1 3-15,-3-1-2 0,1 1 6 0,1-1-1 16,-1 1-4-16,-1-1 4 0,2 1-2 0,-4 0 5 16,0-1 0-16,0-1-3 0,-2 2-1 0,2 0-3 15,-1-1 3-15,-2 1 0 0,2 1 1 16,-3-2 3-16,-1 0-5 0,2 0 1 0,0 1 0 15,-4-2-1-15,3 1 4 0,-3-1-3 16,-1 1 3-16,1-1-2 0,-3 0-6 0,-2 0 9 0,-2 0-6 16,2 0 7-16,-1 0 0 15,2-1-5-15,-4 0 1 0,2-1-5 0,-1 2 4 16,-1-1 0-16,3 1-1 0,-1-2 2 0,-1 1 0 0,1-2 0 16,2 1-1-16,-5 1 1 0,2 1 2 15,0-1-5-15,-3 1 5 0,-1-2-6 0,2 1 0 16,-2 0 5-16,-4 0-3 0,-6 1 5 15,0 0 7-15,-5 1-8 0,2-1 3 0,5 0-3 0,-1 0-7 16,1 0 5-16,3 0 0 0,0 0 2 0,-1 0-7 16,1 0 3-16,0 0-4 15,2 0 2-15,-1 0 5 0,-1 0-2 0,-1 0 2 0,3 0-3 16,-3 1-4-16,1 0 7 0,-1 1-6 0,3-1 4 16,-5 1 4-16,2 0-8 0,0 1 5 0,0-1-4 15,-1 2 0-15,-2 0 5 0,-3 0 0 16,0-1 0-16,-7-1-1 0,-3 1-2 0,-3-1-3 15,-2-1 16-15,0 0 4 0,6 2-3 16,-5-2 5-16,-1 0-18 0,0 0-1 0,2 0 4 16,0 1-9-16,-2-1 8 0,2 0-5 15,-8-1-1-15,7 0 8 0,-1 1-8 0,1-1 6 16,-1 1 3-16,-6-1-5 0,0 0 6 0,0 0-4 16,0 0-2-16,0 0 0 0,0 0-1 0,0 0 4 15,0 0-4-15,0 0 4 0,0 0 0 0,0 0-5 16,0 0 8-16,0 0-6 0,0 0 4 0,0 0 1 15,0 0-7-15,0 0 6 0,0 0-4 0,0 0-1 16,0 0 6-16,0 0-3 0,0 0 1 16,0 0-2-16,0 0 0 0,0 0-3 15,0 0-1-15,0 0 3 0,0 0-8 0,0 0-5 0,0 0-20 16,0 0-37-16,0 0-48 0,0-1-103 0,0-2-336 16,-1-1-845-16</inkml:trace>
  <inkml:trace contextRef="#ctx0" brushRef="#br0" timeOffset="34794.4825">367 14126 0 0,'0'0'0'0,"0"0"222"0,0 0 68 0,0 0-59 0,0 0-33 0,0 0 2 15,0 0-12-15,0 0-5 16,0 0-1-16,0 0-7 0,0 0 0 0,0 0-10 0,-34-11-15 15,29 10-12-15,-4-1-18 0,5 1-10 0,4 1-16 16,0 0-9-16,-7-2-15 0,-1 1-14 16,-1 0 9-16,5 0-17 0,4 1 4 0,-8 0-4 15,4 0-14-15,-3 0 4 0,-2 0-1 0,4 0 3 16,-1 0 4-16,-1 0-7 0,3 0 2 16,-5 0-8-16,2 0 5 0,3 0-3 0,-3 0-7 15,7 0 1-15,0 0-15 0,-5 0 4 0,-3 0-4 16,0 0-3-16,4 0 9 0,4 0-9 0,0 0 0 15,0 0-1-15,0 0-12 0,0 0 8 0,0 0-4 16,0 0 6-16,0 0 2 0,0 0-2 16,0 0 3-16,0 0-3 0,0 0 6 0,0 0 7 0,0 0-6 15,0 0 8-15,2 0-6 0,7 0-2 16,4 0 4-16,2 0-5 0,-1 0 11 16,-2 0-6-16,7 0 1 0,-1 0 1 0,4 1-8 0,6 0 4 15,-3 0-2-15,7-1 4 16,5 2-39-16,5-1-2 0,9-1-27 0,7 0-5 0,-4 0 39 15,-4 0-2-15,-1 0 24 0,-5 0 3 0,-3 0-6 16,-3-1 2-16,0-2 2 0,-5 2-5 0,0-1 8 16,1 0-2-16,-7 1-2 0,2 0 2 15,0 0-6-15,-1 1 2 0,-4-2 1 0,3 2 1 16,-3 0 1-16,2-1-1 0,-2 0 0 0,-1 0-2 16,1-1 1-16,-2 1-1 0,-1 0 0 0,1 0 1 15,5 0-3-15,-2-2 1 0,5 1-18 16,-1 0 2-16,-7-2 1 0,-2 2-1 0,-3 1 18 15,-2-1-1-15,-1 0-5 0,-1 2 4 0,-2-3-3 16,-2 0 2-16,1 1 1 0,-1 0 2 16,0 1 1-16,-3 0-5 0,3 0 2 0,-2 0-3 15,-1-2 0-15,0 2 5 0,1 0-3 0,-3 0 1 0,3 0 0 16,-4-1-4-16,1 0 4 0,0 1-2 16,-2 1 2-16,-1 0 2 0,4 0-6 0,-3 0 2 15,-1-1-1-15,-1 1 0 0,0-1 5 0,0 1-5 16,0 0 2-16,0 0-1 0,0 0-1 0,0 0 5 15,0 0-5-15,0 0 2 0,0 0 0 16,0 0-1-16,0 0 0 0,0 0-1 16,0 0 1-16,0 0 1 0,0 0 2 0,0 0-1 15,0 0-3-15,-1 0 0 0,1 0-1 0,0 0 1 16,0-2 4-16,-2 2-5 0,2 0-3 16,-4 0-11-16,4 0-18 15,-1 0-19-15,1-1-36 0,-1-1-49 16,0 0-108-16,-1-1-329 0,-1 2-822 15</inkml:trace>
  <inkml:trace contextRef="#ctx0" brushRef="#br0" timeOffset="35234.2525">958 13776 1312 0,'0'0'377'0,"0"0"-30"0,0 0-57 0,0 0-32 0,0 0-44 0,0 0-44 0,0 0-29 16,0 0-35-16,0 0-30 0,0 0-23 0,0 0-24 0,0 0-15 0,0 0-7 15,0-34-5-15,0 34-1 0,0 0 1 16,0 0 8-16,0 4 2 0,0-2 7 15,2 3 6-15,4 1 0 0,-3 0 6 0,5 1 1 16,-3 0-3-16,4 1 5 0,3 1-5 0,2 0-1 16,-1 1-1-16,6 0-7 0,1-1 2 0,1 2-4 15,2-1 0-15,5 1 1 0,-4 0-8 16,5-1-3-16,0 0-3 0,0-2-7 16,-6 3 8-16,6-1-1 0,-5 0 3 0,1-1 3 0,-3 0-10 15,1 0-13-15,4 1-2 0,-4 1 1 16,1-2 2-16,-8-1 15 0,-3-1-4 0,-4-1-1 0,0-2 0 15,1 1-1-15,-2-2 2 0,-2 1 4 16,0-1-11-16,-2 2-3 0,3-2-14 0,-1 1-20 16,-3-1-7-16,1 1-25 0,0-2-27 15,-2 1-38-15,0 0-60 0,5 0-82 0,-4-2-237 0,3 1-661 16,-3-2 18-16</inkml:trace>
  <inkml:trace contextRef="#ctx0" brushRef="#br0" timeOffset="35716.9098">1710 14033 1235 0,'0'0'485'0,"0"0"-142"0,0 0-54 0,0 0-63 15,0 0-61-15,0 0-47 0,0 0-35 16,0 0-28-16,0 0-16 0,0 0-5 0,0 0-1 15,0 0 3-15,0 0 5 0,0 0 5 0,0 0-2 16,-47 15-1-16,37-10-7 0,-2 0-11 16,1 1 6-16,-3-2-5 0,-1 1 0 0,-1 2 5 15,-1 2-11-15,-2-1-1 0,-1 2 0 0,0 1-9 16,6-1 6-16,-3-1 12 0,0 1-4 16,1 1 2-16,-5 1-6 15,0 2-17-15,-5 0 4 0,1 2 0 0,-2 0-3 0,-3 2-1 16,2-1-1-16,4-2-5 0,-2 2 7 15,3-3 2-15,1 0 0 0,0 0 9 16,2-1-9-16,0-1-2 0,1-1-1 16,2 0-6-16,2-2 8 0,3 0 1 15,-1 0-1-15,1-3-1 0,5 0-3 0,1-2-2 0,-1 1 3 0,4-3 1 0,0 1-3 16,-1 0 3-16,3-2-3 0,0-1-7 16,1 1 9-16,0-1-1 0,0 0 2 0,0 0 10 0,0 0-11 15,0 0 1-15,0 0-1 0,0 0-4 16,0 0 10-16,0 0 2 0,0 0-2 0,0 0 2 15,0 0-4-15,0 0-4 0,0 0-5 0,0 0-13 16,0 0-31-16,0 0-59 0,2-1-79 16,4-1-134-16,-4 1-841 0,1-3-586 15</inkml:trace>
  <inkml:trace contextRef="#ctx0" brushRef="#br0" timeOffset="37104.5345">434 13322 1743 0,'0'0'439'0,"0"0"-141"0,0 0-71 15,0 0-25-15,0 0-37 0,0 0-24 0,0 0-40 16,0 0-44-16,0 0-23 0,0 0-16 0,0 0-12 15,0 0-6-15,3-24-8 0,-3 24 1 16,0 0 7-16,0 0 9 0,0 0 3 0,0 2 4 0,0 4-4 16,0 0-2-16,-3 8 9 0,2-6-3 15,-1 9 0-15,-1 0 1 0,-2-2-13 0,4 3 0 16,-3 2-2-16,-2 0-9 0,3 0 13 16,-2 2 1-16,0-3-1 0,-1 2 3 0,3-1 31 15,-4 0-3-15,4-3 2 0,-1-1 3 16,-1-2-39-16,3-1 1 0,1-7-2 0,-4 8-4 0,3-7 13 15,1-2 5-15,-1 2 11 0,2-7 17 0,0 0-11 16,0 0 3-16,0 0-12 0,0 0-16 0,0 0 5 16,0 0-8-16,0 0-1 0,0 0 5 0,0 0-8 15,-7-1-2-15,4-5 0 16,-3-7-3-16,3 1 4 0,2-3 2 16,-1 2 0-16,-1-6-4 0,1-8 5 0,1 3-3 0,1-7 6 0,0-1 7 15,0 0-10-15,0-4 0 0,0 1-3 16,1-3-4-16,4-3 8 0,-2 0 0 0,0-1 0 15,4 0 2-15,1-2-5 0,-3 3-1 0,3-2-1 16,2 3 3-16,2 0-41 0,-1 2 1 0,0 1 0 16,4 3-6-16,-3 3 46 0,2-1-2 15,2 5 3-15,-5 7 5 0,7-3-4 16,-5 7 2-16,3-3-5 0,1 0-7 0,2 3 6 16,10-1-28-16,-1 4 29 0,4 5-24 0,-10 7-7 15,-2 1 26-15,-3 9-27 0,-4 4 29 16,-3 2 2-16,-1 3 0 0,-5 2-1 0,4 0-3 0,-6 4 1 15,-1 2 0-15,-1 0 4 0,-1 2 6 0,-2-7-7 16,-5 2 1-16,4-8 21 0,-4-1-11 16,-1 2 12-16,-1 2-1 0,1 2-25 0,-3-2 4 15,1 0-8-15,-3 1 0 0,-2-1-1 0,-2 2 3 16,3-2 3-16,-3 0 2 0,-1 1-2 0,-1-1-4 16,1-1 3-16,2 1-5 0,-2-2 7 15,1-4 2-15,0 2-3 0,4-2 2 0,-3-1-5 16,12-6-2-16,-11 4 7 0,7-4-3 0,3-1 6 15,-1 2 1-15,-2-1 32 0,5-2-1 0,-3 0-1 16,0 2 2-16,7-5-38 16,0 0 3-16,0 0 0 0,0 0-4 0,0 0 5 0,0 0-3 15,0 0 2-15,0 0 5 0,0 0-5 16,0 6 1-16,0 1-1 0,0 0-5 0,0 1 9 0,6-4 2 16,-3 2-41-16,4 0 7 0,3 6-10 0,-7-7-3 15,3 2 40-15,4 7-2 0,-5-6 5 0,4 6 4 16,0 0 1-16,1-1-2 0,-2 0 1 15,-2 1 1-15,2 0 0 0,1 1 6 0,0-1-11 16,-2 0 2-16,-1 2-4 0,3-2-6 0,-1 1 9 16,-3-3-2-16,2 4 5 0,2-2 2 15,-1 0-4-15,-4-2 0 0,3 0-4 0,-5-5-1 16,6 7 3-16,-5-7 1 0,0 0-2 0,3 0 0 16,-5-1-1-16,2 1-2 0,1-1 3 0,-1 1 0 15,-3-7 0-15,0 0 2 16,0 0-1-16,0 0 1 0,0 0 4 0,0 0 2 0,0 0 5 15,0 0 0-15,0 0-4 0,0 0-1 0,0 0-3 16,0 0 1-16,0 0 1 0,0 0-2 0,0 0-2 16,0 0-5-16,0 0-3 0,0 0-7 0,0 0-7 15,0 0-12-15,0 0-21 0,0 0-50 0,0 0-64 16,0 0-91-16,0 0-275 0,0 0-817 0</inkml:trace>
  <inkml:trace contextRef="#ctx0" brushRef="#br0" timeOffset="38266.0429">732 13244 527 0,'0'0'668'0,"0"0"-167"0,0 0-101 0,0 0-64 0,0 0-76 16,0 0-68-16,0 0-63 0,0 0-43 0,0 0-37 16,0 0-21-16,0 0-9 0,0 0-12 0,0 0-1 15,-10-12-1-15,10 13 3 0,0 3 7 16,0-2 7-16,3 2 2 0,0 0 2 0,3 2 2 0,-3-2-3 15,3 0 1-15,-1 0 0 16,4-1-1-16,0 0 3 0,0-2-4 0,0-1-3 0,2 0-1 16,1 0-5-16,-1 0 0 0,-1 0 1 15,2-4-3-15,-1-2 1 0,-1 2-1 16,-1-3 1-16,2 0-1 0,-3 0 2 16,-1-1 0-16,-4-2-2 0,2 3 0 0,-3-1-2 15,-1 1 0-15,-1-1 2 0,0 1-7 16,0 0 3-16,-3 1-3 15,-2-1-4-15,1 4 5 0,-2-1-4 0,-2 2 0 0,2 0 2 0,-3-1-5 16,0 3 0-16,-4 0-1 0,-1-1-1 0,2 4 2 0,-3 1 0 0,1 0 1 16,7-1-2-16,-6 2 1 0,9-1 26 15,-4-1 2-15,-4 8 0 0,4-5-5 0,3 0-23 16,-11 6-5-16,9-5-2 0,-3 6 8 0,2 0-4 16,2-1 5-16,-1 6 2 0,5 0-4 0,1 5 2 15,1 3-32-15,7 2 0 0,5-5 2 16,7-1-2-16,2-4 30 0,3-4-2 0,4-3-3 15,0-4-5-15,-2-2-5 0,5-3 2 16,2-1-2-16,-2-1 6 0,0 2 1 0,-4-7 1 16,2-2 6-16,0-2-2 0,-4 1 4 15,-2-1 2-15,-4-2-2 0,-3 1 2 0,0-1-2 0,-3 1 2 16,-3-1 1-16,-3 2 1 0,-4-2 1 0,2 1-2 16,-3-2 1-16,-2 2 0 0,0 0-2 15,-2-1 3-15,-3 2-3 0,-2 0 4 0,3 0 1 0,-5 2-1 16,-1 2 3-16,1-2-4 0,-1 4-2 15,-2-1 2-15,0 4-6 0,-4 0 0 0,2 0-3 16,-2 1-1-16,1 4 1 0,0 1 2 0,2 1 1 16,0 2-2-16,1 1 0 0,3 1-1 0,1 0 1 15,1 1 0-15,4-1-4 0,3 0 3 0,0 1-1 16,4-1-4-16,3-2 7 0,3-2-4 0,3-1 4 16,3-2 1-16,-2-3-4 0,4-1 2 15,0 0-1-15,0-2 1 0,-3-5 2 0,4-2 2 16,-3 0 3-16,-1-3-2 0,3-3 2 15,-5 0-3-15,0 0-1 0,3-2 3 0,-4-2-4 0,-1 0 7 16,0-3-2-16,2 1-3 0,-6 0 8 16,1-2-3-16,1-1 2 0,-5 3 6 0,1-2-2 15,-4 2 1-15,-1-1-1 0,0 2 1 16,0 3 5-16,-1 0 2 0,-5 1 3 0,3 2-2 16,-5 2 0-16,4 2 1 0,-2 2 1 0,3 2 2 15,-2 0-5-15,3 3-2 0,0 1-9 0,1 1-6 16,-2 1-1-16,0 0-6 0,3 0 1 0,-1 3 4 15,0 2-6-15,0 4 4 0,-2 1 0 16,-1 3-2-16,1 3 3 0,0 3 0 0,-3 1 1 16,3 2-2-16,-3 1 3 0,4 3-3 0,1 0-2 15,-1 0 3-15,-2 4-7 0,2-1 8 16,1-1-1-16,-1 4-3 0,1-3 10 0,-3-1-10 16,2 2 3-16,0-3 2 0,0-1-12 0,-3 0 11 15,4-5-3-15,0 0-2 0,1-2 7 0,0-5-6 16,0 1 4-16,0-3 0 0,0-3-1 15,0-2 1-15,2 0-3 0,3-3 4 16,-4 1-9-16,1-3 7 0,-1 1 2 0,-1-2-5 0,0 0 14 0,1-1-11 16,-1 0 2-16,0 0 3 0,0 0-8 15,0 0 4-15,1 0-2 0,-1 0 0 0,2 0 0 16,-2-2 0-16,2-1-6 0,-1 0-11 16,0-2-15-16,0 1-24 0,0-2-51 15,-1-1-79-15,2-1-217 0,2 2-924 0,-3 3-482 0</inkml:trace>
  <inkml:trace contextRef="#ctx0" brushRef="#br0" timeOffset="41771.8064">5 10758 0 0,'0'0'497'0,"0"0"-30"0,0 0-76 0,0 0-50 0,0 0-64 0,0 0-43 16,0 0-34-16,0 0-31 0,0 0-24 0,0 0-13 15,0 0-23-15,0 0-8 0,0 0-9 0,0 0-15 16,0 0-3-16,0 0-15 0,0 0-12 0,0 0-7 15,0 0-6-15,0 0 1 0,0 0-3 0,0 0-7 16,0 0-3-16,0 0-10 0,0 0-4 16,0 0-3-16,0 0 5 0,0 0-3 0,0 0-3 15,0 0 4-15,0 0-9 0,0 0 17 0,0 0 8 16,0 0 9-16,0 0 9 0,0 0-8 0,0 0 0 16,0 0-1-16,0 0 0 0,0 0 3 15,0 0-1-15,0 0 4 0,2-3-7 0,7 0-105 16,10-2-1-16,7 2-5 0,-2 2 5 0,7 1 98 15,-4-1-3-15,0 0 0 16,4-1-6-16,-2 1 1 0,6 1 2 0,-8 0 0 0,8-1 4 16,-3 1-3-16,-1-1-5 0,0 1-45 0,7-1-1 15,3-1 2-15,4 1-25 0,4 1 42 0,-6 0-4 16,-4-1-5-16,-2 0 25 0,-4 1 0 16,-3-1 2-16,0 0 2 0,-5-1-1 0,4 1-1 15,0 1-5-15,-1-1 0 0,-4 0 5 0,3-1 0 16,-4 0 4-16,1 1-4 0,0-1-3 0,-3 1 0 15,1-2 1-15,-2 1 2 0,1 0 0 16,-1 1 3-16,0-2-6 0,-1 1 5 0,0 0-3 16,-3-1-4-16,1 3 6 0,-2-3-3 0,-1 1 1 15,-1 2 0-15,2-2-4 0,-3 1-2 0,1-1 3 16,-3 1 0-16,0 1 3 0,4-1 0 16,-2 0-2-16,0 0-3 0,0 1 0 0,-1-2 2 0,6 1-9 15,-3 0 13-15,4 0-13 0,-6-1-4 16,4 2 12-16,-5-1-13 0,1-1 16 0,-1 0 2 15,-2 0-5-15,1 1 4 0,-2 0-6 16,-4 1-2-16,4-2 7 0,-5 2-3 0,4 0 4 0,-5 0 3 16,-1 0-8-16,1-1 0 0,1 1 0 15,-3 0-1-15,0 0 3 16,1 0 2-16,-1 0-1 0,0 0-2 0,0 0 1 16,0 0 0-16,0 0 1 0,0-1 2 0,0 1-1 0,0 0 1 15,0 0-6-15,1 0-2 16,-1 0 4-16,1 0 1 0,0-1 3 0,5 0 0 0,-1 0-4 0,5-2 0 15,0 1-3-15,-1 0 1 0,2 0 4 16,-1 0 0-16,-2 1 0 0,0 0-2 0,-1 1-1 16,1-1-2-16,2-1 4 0,-6 1 3 0,0 1-2 15,-4-1 0-15,0 1-3 0,0 0-3 0,-2 0 4 16,0 0 0-16,0 0 0 0,0 0-1 16,0-1-9-16,-5-1-8 15,4 0-12-15,-5 0-17 16,1-2-20-16,1 1-33 0,-2-2-45 0,0 0-135 0,4 2-479 0,-2-1-940 0</inkml:trace>
  <inkml:trace contextRef="#ctx0" brushRef="#br0" timeOffset="42177.9013">936 10361 1728 0,'0'0'455'0,"0"0"-117"0,0 0-69 0,0 0-56 15,0 0-56-15,0 0-40 0,0 0-35 0,0 0-23 16,0 0-24-16,0 0-18 0,0 0-6 0,0 0-10 16,0 0 0-16,0 0-1 0,-46-28-3 0,53 31 13 15,2 3 4-15,2 1 6 0,1 1 2 16,6 1-2-16,1 1-1 0,2 3-2 0,2-1 1 0,0 0-5 15,2 0-1-15,0 0-2 0,3 2-8 16,-5-2 4-16,5-1 2 0,-5 1 0 16,2-2 9-16,-1 1-11 0,1-2-1 15,-1-1-1-15,-2-1-4 0,1-1 9 16,4 3-2-16,1-1 0 0,0 0-10 0,-2-1-7 16,-6-2-5-16,-2-1-11 0,-5-1-8 15,0 1-21-15,0-1-39 0,1 1-34 16,-4-2-67-16,1 1-168 0,-1 0-693 15,-7-3-616-15</inkml:trace>
  <inkml:trace contextRef="#ctx0" brushRef="#br0" timeOffset="42597.163">1668 10571 1911 0,'0'0'429'0,"0"0"-162"0,0 0-60 0,0 0-46 0,0 0-56 15,0 0-24-15,0 0-19 0,0 0-13 0,0 0-13 0,0 0-5 16,0 0-4-16,0 0-3 0,0 0 0 16,-69 34-7-16,57-27-2 0,0 4-2 15,-3-1 0-15,-2 3 7 0,1 1 0 0,-5 1 1 16,1 0-1-16,2-3 4 0,0 1 1 0,5 0-6 16,-6 1-3-16,-2 1-5 0,1 3-6 0,-5 0 1 15,-2 1-1-15,-1-1 1 16,2 1 4-1,-1-2-1-15,3-2 4 0,-1 1-4 0,4-3 1 0,0-2-1 16,7 0-5-16,-3-1 3 0,4-3 0 16,2 2 3-16,0-2-3 0,3-3-2 0,0 1-2 15,1-1-3-15,3-2 3 0,2 0 0 0,-2-1 2 16,2 0 0-16,1 0-3 0,1 0 3 16,-1-1 1-16,0 1-2 0,-1-1 4 0,-2 2-3 0,2-1-1 0,0 0-1 15,-4 0-1-15,2 0 3 0,-2 0 0 0,3-1 1 16,0 0-1-16,-3 2-1 0,3-2 1 0,-3 0-2 15,3 0 2-15,1 0 0 0,-2 0-3 0,1 0-2 0,3 0-9 16,0 0-17-16,0 0-30 0,0 0-57 16,0-3-105-16,0 2-322 0,1-2-1132 15</inkml:trace>
  <inkml:trace contextRef="#ctx0" brushRef="#br0" timeOffset="43798.517">171 9787 903 0,'0'0'616'0,"0"0"-140"0,0 0-115 0,0 0-88 16,0 0-65-16,0 0-74 0,0 0-60 15,0 0-41-15,0 0-29 0,0 0-16 0,0 0 1 16,0 0 11-16,0 0 6 0,0 0 16 0,0 0 4 0,0 0 5 16,0 2 13-16,0 6-6 0,0 5-2 15,5 1-1-15,-4 0-7 0,0 1 4 0,-1 0-3 16,0 1-10-16,1 2-5 0,-1-1-9 0,0 3-4 16,1 1 1-16,-1-3 0 0,0 2 4 15,0-3 2-15,0 1 4 0,0-1-8 0,0 0 0 16,3-5-5-16,-3 2 0 0,0-8 8 0,0 7 6 15,0-6 13-15,0-1 12 0,0 0 11 0,0-6 14 16,0 0 4-16,0 0-1 0,0 0-15 16,0 0-21-16,0 0-23 0,0 0-14 0,0 0 9 15,0 0-4-15,-4-2 4 0,1-3 3 0,-5-8-10 16,4 1 5-16,-2-3-2 0,4 1 0 16,-1-5 3-16,-3-4-1 0,4 1-2 0,0-6 1 15,-3 3-6-15,4 0 7 0,1-1 4 0,0 0 1 16,1-2 3-16,5 1-6 0,-2 0-5 15,4 1-2-15,1-2 3 0,3 5 2 0,-4 5 2 0,5-6 3 16,-3 9-10-16,3-5-4 0,3 1-8 16,-4 5-14-16,0-1-3 0,4 4-3 0,-4 1 11 15,-1 4 11-15,1 1 10 0,-5 3 11 0,6 2 0 16,-5 0 2-16,-1 2 0 0,4 10-4 0,-9-4-3 16,0 7-3-16,2 1 0 0,-4 1 0 0,0-1 3 15,0 3 2-15,0 0-4 0,-6 1-1 0,-1 0 0 16,2-2-4-16,-3 3 8 0,0-4-2 15,2 1-3-15,-4-3 2 0,2 0-6 0,2-8 4 16,0 7 4-16,-1-6-2 0,4 0 7 0,-4 0-2 16,6-1-2-16,-1-2 0 0,-2 1 3 15,3-1 0-15,2-2 3 0,6 2 4 0,0-1-6 16,7 3 2-16,-5-3-4 0,9 2 1 0,-4 0 5 16,6-2-5-16,-4 2-38 0,4 1 0 15,-5 0-7-15,5 2 5 0,0-1 37 0,-2 1-1 16,0 1 6-16,-4-1-7 0,0 1-2 0,-7-5-1 15,6 11-3-15,-6-7 4 0,1 5 5 0,0 1 3 16,-8-4-2-16,0 1 0 0,0-6-5 16,-6 9 0-16,-1-7 4 0,-5 6-10 0,1-1 10 15,-2-3 0-15,-3-1-4 0,3-1 13 0,-5 0-9 16,5-3 1-16,-5 1 3 16,5-1-10-16,-4-1 5 0,3-1-2 0,-2-1 40 15,11-1 8-15,-12-1-10 0,9 0-5 0,2 0-63 0,-11-1-18 16,9 1-30-16,3-2-39 0,-1-1-44 0,3-4-128 15,-3 0-220-15,4 1-682 0,-1 0-229 0</inkml:trace>
  <inkml:trace contextRef="#ctx0" brushRef="#br0" timeOffset="44174.2434">644 9521 1381 0,'0'0'592'0,"0"0"-123"0,0 0-125 0,0 0-73 16,0 0-73-16,0 0-41 0,0 0-36 16,0 0-30-16,0 0-13 0,0 0-26 0,0 0-11 0,0 0-13 15,0 0-21-15,0 0 6 16,4-46-13-16,-4 46 0 0,0 0 5 0,0 0-9 0,0 0 7 16,0 0-1-16,0 0 2 0,0 0 6 15,0 3 4-15,-3 4 4 0,-1 6-4 0,-2 2 2 16,4 1-7-16,-4 0-5 0,4 5 6 15,0 6-10-15,-1-5 8 0,-2 7-2 0,4-2-6 16,-1-2 11-16,0 1-9 0,-2 1 2 16,3 0 8-16,0-1-13 0,0 0 3 0,0-1 0 0,-1-8-7 15,2 7 10-15,-3-8 2 0,3 4 0 0,0 1-2 16,0-4 3-16,0 0-8 0,0-1 0 0,0-1 4 16,0-8-6-16,0 7 8 0,0-5 1 15,0-3-9-15,0 2 4 0,0-1-7 0,0 0-9 16,0 0-9-16,0-1-26 0,0-6-25 0,0 0-34 15,0 0-34-15,0 0-25 0,0 0-85 0,0 0-282 16,0 0-819-16</inkml:trace>
  <inkml:trace contextRef="#ctx0" brushRef="#br0" timeOffset="44947.6354">825 9736 1725 0,'0'0'454'0,"0"0"-92"0,0 0-48 0,0 0-70 15,0 0-71-15,0 0-57 0,0 0-45 16,0 0-36-16,0 0-19 0,0 0-6 16,0 0-13-16,0 0 2 0,0 0 1 0,2 3 0 0,-2 5 11 15,-1 1-1-15,0 3 1 0,1 2-4 16,-1 1-4-16,1 1 0 0,0 2-3 0,0-2 3 16,1 1-1-16,0 0 4 0,1-3 2 0,4 1-5 15,-2-2 5-15,1-3-5 0,0 0-1 0,2-2 6 16,-4-3-8-16,4-1 3 0,-4-2-1 15,3-2 0-15,-1 0 9 16,2 0-2-16,-2-2 3 0,3-4-3 0,-1-1-8 0,-1-1 0 0,2-1-3 16,1-3 2-16,0 1 2 15,1-2 1-15,-1 0 4 0,0-1-6 0,-2-2 2 0,3 1 1 16,-3 1-3-16,1 0 9 0,-3 1-4 0,0 1 0 16,-2 4 2-16,-2 0-5 0,0 1 6 0,-1 3-2 15,2 1-1-15,-2 1-3 0,0 2-8 0,0 0-4 16,0 0-3-16,0 2 5 0,0 3 4 15,0 2 4-15,-2 2 3 0,1-1-5 0,1 4 2 16,0 0-1-16,0-1-3 0,0 2 6 16,1-3-7-16,4 1 4 0,-1-1 3 0,3-2-7 15,1-1 8-15,-2-1 0 0,3-3 1 0,3 1 2 16,0-3-4-16,0-1 0 0,2 0-3 0,-2 0 4 16,4 0 3-16,-3-5-2 0,4-1 4 15,-4 0-4-15,4-4 0 16,-4 0 0-16,4-3-2 0,-3 3 5 0,-2-3-4 0,4 1 2 0,-3-4 1 15,0 3-3-15,0-2 5 0,-1-1 2 0,-5 2 0 16,-1 0-1-16,1 0-2 16,-5 1-1-16,0 1 0 0,-2 2 2 0,0 2 3 15,0-1 2-15,0 3 3 0,-1 1-7 0,-1 2-1 0,-4 1 0 16,2 2-9-16,-3 0 6 0,2 0-3 0,-4 0-3 0,0 5 1 16,-2 2-5-16,-1 1 3 15,-2 2 1-15,1 3 1 0,2 1 2 16,0 1-5-16,1 0-3 0,2 2-1 0,0 1 1 0,5 0 5 15,1-1 2-15,1 1 2 0,1-3-3 0,0 0-3 16,4 1 3-16,2 1 0 0,-1-5 5 0,5 0-2 16,0-1-2-16,1-3-1 15,4 0-2-15,-3-2 4 0,0-1 5 16,5-1 0-16,-4-3 3 0,4-1-4 0,-3 0-3 0,2 0 0 0,-2-2-1 16,-2-1 4-16,2-3 2 0,-2 0 1 15,0-1-3-15,-3-1-18 0,0 1 14 0,-5 0-16 16,-3 2 19-16,0-1 0 0,-1 1-3 0,0 1 1 15,0-1-8-15,0-1 1 0,-1 1-1 0,0 2 6 0,0-1-17 16,-1 3-5-16,1-1-37 16,-4 1-31-16,4-1-72 0,0 1-140 0,0 0-756 0,0 0-734 15</inkml:trace>
  <inkml:trace contextRef="#ctx0" brushRef="#br0" timeOffset="46481.4519">167 7468 0 0,'0'0'0'0,"0"0"0"16,0 0 183-16,0 0 133 0,0 0-58 16,0 0-45-16,0 0-24 0,0 0-19 0,0 0-26 15,0 0-10-15,0 0-11 0,0 0 1 0,-70-1-5 0,65 1-25 16,-13 0-12-16,9-2-14 0,1 2 5 16,-8 0 16-16,9 0-1 0,-2 0 6 0,-3 0-4 15,4 0-12-15,4 0-3 0,3 0 90 0,1 0-14 16,0 0-13-16,0 0 0 0,0 0-109 15,0 0-4-15,0 0 6 0,0 0-14 0,0 0-1 16,0 0 0-16,0 0-13 0,0 0 10 0,0 0 2 16,0 0 1-16,0 0 17 0,0 0-6 0,0 0 1 15,0 0 3-15,0 0-11 0,0 0 7 0,0 0 2 16,0 0-8-16,0 0 2 16,0 0-9-16,0 0-9 0,0 0-2 0,0 0 4 0,0 0-7 15,0 0 15-15,0 0 8 0,0 0-5 0,0 0 18 16,0 0-7-16,0 2-107 0,4-1 9 0,14-1-9 15,-5 0-2-15,8 0 105 0,5 2-13 16,-3-2 9-16,8 0 1 16,-3 0-3-16,3 0 5 0,2-2-5 0,0 1-3 0,5-1 1 15,-4 0 4-15,13 0-5 0,5-3-40 0,8 3-32 0,4-3-9 16,-4 1 3-16,-8-1 37 0,-5 1 27 0,-8 3 11 16,-5-3-8-16,-3 2-1 0,-4 1 3 15,1-2-9-15,-3 2 8 0,-2 1 3 0,4-3-3 16,-7 0 3-16,4 2-1 0,1-1-4 0,-3 0 3 15,-1 0 0-15,0 0-3 0,1 1 1 0,1-1-1 16,-1 2-8-16,-1-3 10 0,1 2-2 0,-2-1-1 16,2 1 9-16,0-1-7 15,-1 0-1-15,3 1 2 0,-2-2-5 0,-1 2 4 16,2 0-1-16,6-2-15 0,-1-1 2 0,-3 1-1 16,-4 1 0-16,-2 0 13 0,-2-1 7 0,-3 2-9 15,2-2 0-15,-4 2 1 0,0-1-8 0,1 1 8 16,-3 0 0-16,1 2-2 0,-3-2 6 15,0 0-5-15,0 1 1 16,-4-1 1-16,3 1-10 0,-4 0 5 0,3 0 3 16,-4 0-2-16,4 0 3 0,-1 0 1 0,-1 0-2 0,1 0 0 15,0-2 3-15,1 2-3 0,-2 0 0 0,1-1 1 0,-3 1-6 16,5-1 5-16,-5 0 0 0,5 1-1 0,-4-3 10 16,4 2-8-16,-3 0 0 0,3-1 1 15,-3 1-9-15,4 0 6 0,-5 1 1 16,2-1-2-16,-1 0 4 0,-4 1-2 0,0 0-2 0,1 0 0 15,-1 0 1-15,0 0-4 0,0 0-1 0,0 0-6 16,0 0-12-16,0 0-10 0,-1 0-19 16,0 0-21-16,-3 0-17 0,-2 0-36 0,-2 0-48 15,0 0-99-15,0 2-326 0,1-1-619 16</inkml:trace>
  <inkml:trace contextRef="#ctx0" brushRef="#br0" timeOffset="46850.8554">1446 7080 849 0,'0'0'644'0,"0"0"-161"0,0 0-63 16,0 0-96-16,0 0-97 0,0 0-58 0,0 0-50 15,0 0-20-15,0 0-17 0,0 0-12 16,0 0-8-16,0 0-19 0,0 0-15 0,0 0-12 0,-94-39-10 15,94 39-5-15,0 0-4 0,0 0-4 16,0 0-8-16,0 0 5 0,0 3 3 16,0 2 5-16,1-1 13 0,1 2-6 0,1 2 2 15,3 0 3-15,-2 2-9 0,5 1 7 0,6 3-13 0,0 0-1 16,5 1 4-16,1-1-5 16,0 0 11-16,-2-3 2 0,0-1-4 0,0-1 3 15,-2 0-1-15,0-2 0 0,-1 1 0 0,-2 0-1 16,0-2 0-16,2-1-2 0,-5 0 4 15,2-2-1-15,1 2-1 0,-1-2-3 0,-2-1-12 16,-2 2-6-16,1-3-16 0,-1 1-24 0,-3 1-19 16,0 0-38-16,0 0-43 0,-2-2-83 0,-2 1-175 15,0-1-505-15,0-1-680 16</inkml:trace>
  <inkml:trace contextRef="#ctx0" brushRef="#br0" timeOffset="47160.9929">1800 7256 501 0,'0'0'768'0,"0"0"-249"0,0 0-80 0,0 0-99 0,0 0-100 16,0 0-73-16,0 0-65 0,0 0-20 15,0 0-18-15,0 0-17 0,0 0-13 0,0 0-4 0,0 0-1 16,-47 16 6-16,35-8 1 0,-5 1-5 16,4 3-8-16,-5 0-5 0,0 1-4 15,2 1-2-15,-5 2 2 0,1 0-2 0,-4 1-3 16,0 4-3-16,3-1-2 0,-2 2-2 0,0-2-1 15,0 1 2-15,8-4 0 0,-3-2 12 0,8-4 0 16,0-2-4-16,1-1 0 16,0 0-11-16,-1-1 0 0,5 1 1 0,-3-1 0 0,0-1-1 15,3 1-1-15,-2-1 1 0,1-1 1 0,0-1 2 16,0 1-1-16,3 0 0 0,-4-1 0 16,4 0 0-16,0-2 3 0,-2 2 1 0,3-3-2 15,0 1 0-15,-1 0-4 0,0-1-6 0,2-1-11 16,-1 0-13-16,-2 0-30 0,0 0-56 0,3 0-118 15,0 0-543-15,0 0-949 0</inkml:trace>
  <inkml:trace contextRef="#ctx0" brushRef="#br0" timeOffset="48042.7359">397 6452 1244 0,'0'0'327'16,"0"0"-16"-16,0 0-52 0,0 0-43 0,0 0-18 15,0 0-40-15,0 0-23 0,0 0-35 0,0 0-31 16,0 0-18-16,0 0-26 0,0 0-14 16,0 0 43-16,0 0-4 0,-48-40 11 0,32 41 2 15,1 4-50-15,-2 4 5 0,3 0-6 0,-5 7-2 16,0-1 0-16,-2 6-11 0,0 6-3 0,0-3-1 15,-1 8 2-15,5-3 6 0,2-1 2 0,0 0 4 16,4 0 6-16,4-1 1 16,4 0 5-16,3-2 4 0,0-6 2 0,2 3 2 15,5-8-2-15,5 3-1 0,0-1 0 0,5-6 0 16,0 1-1-16,3-6 2 0,-2 1-3 0,1-5-2 16,2 0-3-16,-2-1-1 0,1-1 1 0,0-5 7 15,-2 0-5-15,-4-2-4 0,3 1-3 0,-8 2-7 16,3-6-32-16,-3 5 3 0,0-1 1 15,3-5 0-15,-8 6 33 0,2 2-10 16,-2-3-4-16,-4 7-9 0,6-7-8 0,-4 1-12 16,3 1-4-16,-2-1 4 0,-3 6 10 15,0 0 13-15,0 0 6 0,0 2 7 0,0 6-7 0,0 0 1 0,-2 9 0 16,-2-7-7-16,1 8 6 0,0-3 1 16,-4 2 0-16,5-1 7 0,-5 4-6 0,4-3-1 15,-3 1-5-15,3 1-20 0,-4 0-26 16,4-1-40-16,-1-1-43 0,-2 0-68 15,4-3-46-15,-3 1-141 0,4-8-415 0,0 0-717 0</inkml:trace>
  <inkml:trace contextRef="#ctx0" brushRef="#br0" timeOffset="49428.305">591 6621 979 0,'0'0'921'0,"0"0"-610"0,0 0-81 16,0 0-39-16,0 0-50 0,0 0-61 0,0 0-33 16,0 0-28-16,0 0-7 0,0 0-32 15,0 0 31-15,0 0-31 0,0 0-1 0,0 0 30 16,101 22-33-16,-94-5 32 0,0 0 0 0,0 1 2 16,-4 1 7-16,-3 1-4 0,1-2 0 15,-1 0-2-15,0 0-13 0,0-2 1 16,-3-2 4-16,1-3-2 0,-2-4 32 0,3-4-32 15,-1 3 23-15,-1 0-7 0,-2 0-32 0,3 0 23 16,2-6-34-16,-9 2-2 0,4 3-6 0,-3 0 2 16,1-1 0-16,-1-4 4 0,4 0 8 0,-4 0-1 15,4 2 2-15,-4-2 3 0,0 0-5 16,4-3 0-16,-3 1-10 0,7 2-11 0,-3-8-5 16,-2 1-2-16,2 0 13 0,1 0 17 0,2 0 18 15,4-3 19-15,7-4-22 0,7-3 34 16,2 4-28-16,1 0 0 0,5 2 28 0,-2 1-32 0,3-1 36 15,-3 3-1-15,2-2 3 0,-2 2 3 16,-3-1-6 0,0 0 3-16,-1 2 1 0,-2-1 0 0,-3-1 7 0,-1 3 5 0,-3 0 17 15,-1 1 13-15,-6-1 3 16,2 2-4-16,-4 1-10 0,0 1-7 0,-2 0-10 0,1 2-5 0,-1 0-7 16,0 0-10-16,0 0-2 0,0 0-18 15,-3 0-11-15,0 0-5 0,-3 0-10 0,-2 1 6 16,-1 4 4-16,-2-1 1 0,1 3 6 0,-2-1-2 15,-1 2 0-15,1 3-1 0,-3-1-7 0,3 2 2 16,2 2 1-16,0 0 0 0,0 0 0 0,3 1 5 16,4 0-1-16,-1-1 0 15,3 1 1-15,1-3-9 0,1 0 2 0,5-2 1 0,4-1 0 0,5-2 8 16,-2 0-9-16,5-4-6 0,2 1 7 16,0-2-7-16,1-2 11 0,1 0 6 15,0-3-2-15,0-3 2 0,2-2 0 0,-3 0-1 16,1-1 1-16,-4 0 0 0,-1-2 3 0,0 1 1 0,-4-1 0 15,2-2 0-15,-4 1-1 0,-2-1 1 16,-4 1-6-16,2 1 7 0,-4-1 2 0,3 0 3 16,-3 2 5-16,-2 1-3 0,0 1-2 0,-1 0 4 15,-1 1 1-15,1 1 3 0,0 1 2 0,0 1-1 16,0 0-4-16,-1 2-2 0,1 0-1 16,-1 0-3-16,0 1 7 0,0 0-10 0,1 1-2 0,-1 0-3 15,-1 0-7-15,2 0 3 0,-3 0-3 16,2 0 1-16,0 0 1 0,-1 0-2 0,0 0 2 15,-4 0 0-15,3 2-2 16,-3 2 4-16,2-1-1 0,-5 3-1 0,2-2-2 0,3 0 2 16,-3 2 0-16,4 1 0 0,-4 0 4 0,4 1-4 15,-3-1-3-15,4 1 1 0,0 1-3 0,0 0 3 16,-1 0 2-16,3 0 1 0,0 0 3 16,0-1-3-16,0 0 1 0,4 0-1 15,-1-1-1-15,-1 0 1 0,4-1 0 0,-3 0 1 16,4-2-1-16,-3 0 2 0,5 0 1 0,-2-1 1 15,-1 0 2-15,2-2-2 0,1-1 1 0,1 0-3 16,1 0-2-16,-1 0 4 0,0 0 1 16,2-5 2-16,0 0 2 0,1 0-3 0,-1-2 0 15,-2 0 1-15,2-2-1 0,-2-1 2 0,-1 1 0 0,2-2 0 16,-3 1-4-16,0-2 3 0,-3-1 1 16,4 2 1-16,-4-1 1 0,0 2-5 0,-2 0-2 15,4 0-1-15,-4 1-2 0,3 1 2 16,-3 0-2-16,-1 2 3 0,3 0 1 0,-3 1-3 0,-1 2-1 15,1-1-3-15,2 2-2 16,-3 1 1-16,0 1-6 0,0 0-6 0,-1 0-7 0,2 0 5 16,4 3 4-16,-2 5 11 0,4 4 6 15,-1-1-15-15,-3 2 0 0,0-1-1 0,2 1-2 16,-4-1 16-16,4 2 0 0,-4 0 1 0,0-1 2 16,2-2-4-16,-2-3 2 15,0 0-2-15,-1-2 0 0,0-2 2 0,1-2-1 0,1-1 1 16,-3-1-2-16,1 0 1 0,0 0 2 0,-1 0 0 15,1 0 2-15,0 0 0 0,-1 0 2 0,2-1-2 0,4-3-3 16,-3-1 1-16,4-1-1 0,-1-2 0 16,1 1 3-16,1-1-2 0,1-1-2 15,2 0 2-15,-1-2-2 0,1 0-1 0,1 0 2 0,-2-2-1 16,1 2-2-16,-1 3 4 0,-2 0 2 0,-3 2 4 16,-1 3 4-16,-3 2-1 0,0-1-2 15,-1 2-3-15,0 0-2 0,0 0-1 0,0 0-1 16,0 0 0-16,0 0-2 0,0 0-4 0,0 2-5 15,0-1-8-15,0 0-10 0,0 1-7 0,0 1-7 16,0 0 16-16,1 5 13 0,6-2 18 0,1 2 13 16,-3 0-6-16,4-1-3 15,-2 0-4-15,3-3-1 0,-2 2 3 0,0-1-1 0,2-3 3 16,-1 0-3-16,1 0-1 0,0-2 3 16,0 0 3-16,0-2 0 0,1-1 3 0,-1-2-6 0,-1 1-1 15,1-1 5-15,-5 0 1 0,1-2-4 16,3-4-5-16,-1 1-8 0,2-2-25 15,-1 1-34-15,-3 0-70 0,3-2-185 0,-2 2-860 16,-5 4-578-16</inkml:trace>
  <inkml:trace contextRef="#ctx0" brushRef="#br0" timeOffset="50996.4622">0 4528 0 0,'0'0'0'15,"0"0"0"-15,0 0 0 0,0 0 0 16,0 0 90-16,0 0 84 0,0 0 27 0,0 0 135 15,0 0 12-15,0 0-13 0,0 0-14 16,0 0-120-16,0 0-18 0,0 0-16 0,0 0-39 16,0 0-28-16,0 0-24 0,0 0-31 0,0 0 0 15,0 0-13-15,0 0-7 0,0 0-3 0,0 0-10 16,0 0-2-16,0 0-4 0,0 0 2 0,0 0-5 16,0 0-1-16,0 0-2 0,0 0-3 15,0 0 4-15,0 0 3 0,0 0 0 0,0 0 12 16,0 0-3-16,0 0 10 0,0 0 11 0,0 0 1 15,0 0 22-15,0 0 8 0,0 0 7 0,0 0 4 16,0 0-11-16,0 0-13 0,0 0-12 16,0 0-11-16,0 0-9 0,0 0-2 15,0 0-8-15,0 0-10 0,0 0 4 0,0 0-10 0,0 0-3 16,0 0 19-16,0 0 6 0,0 0 21 16,0 0 17-16,0 0-12 0,0 0-93 0,0 0-7 15,5 0-5-15,11 0 5 0,-1 0 93 0,4 0-6 16,1 0 0-16,9 0-4 0,-4 1-7 15,11-1 3-15,-6 0-6 0,1 0-4 16,1 0 11-16,0 1 0 0,4-2 4 0,-2 0 11 0,7-2-51 0,8 2-32 16,3-2-3-16,7-1-14 0,-6 1 46 0,-4-1 24 15,-7-1-1-15,-5 0 3 16,-5 2-5-16,-2-1 2 0,-4 1 1 16,1-1 6-16,1 2-2 0,-3 0 1 0,2-1 1 0,2 0-6 15,-2 1 5-15,1-1 0 0,2 1-2 0,-2 1 4 16,-2-1-9-16,1 0-1 0,-5 0 0 0,3 1-8 15,-4 0 6-15,1 0 2 0,-3 1 0 0,1-2 5 16,-4 0-5-16,6 0 0 0,-5 1-3 16,4-2 2-16,4 1 0 0,-1 0 0 0,-3 0-13 15,-4 0-2-15,-3 0 1 0,-4 2-1 0,0-1 13 16,1 1 2-16,-1-1-2 0,-1 1-1 0,2-1 1 16,-2 1-4-16,1 0 3 0,1-1 0 0,-1 1 2 15,2-1 4-15,5-2-4 0,-4 3 0 16,3-1-1-16,-3 0-2 0,-1 0 3 15,2 0 0-15,-3-1 0 0,1 0-2 16,-3 1 2-16,-4 0-1 0,3-1 0 0,-5 2 3 16,2 0-4-16,-3 0 0 0,0 0 2 0,0-1-4 15,1 1 4-15,-2 0-1 0,-1-1 1 0,0 1 5 0,1-1-4 16,-1 1-1-16,0 0 0 0,0 0-3 16,0 0 1-16,0 0 2 0,0 0 0 0,0-2-3 0,1 2 4 15,-1 0-1-15,0 0 0 16,0 0 2-16,0 0-4 0,0 0 1 15,0 0 1-15,0 0-3 0,0 0 4 0,0 0 0 0,0 0-1 16,0 0 3-16,0 0-4 0,0 0 0 0,-1 0-1 0,0 0-1 16,1 0-3-16,-1 0-3 0,-2 0-7 15,1 0-6-15,1 0-11 0,0-1-15 16,-2-1-61-16,-3 0-52 16,-3 1-82-16,1-2-197 0,1 2-682 0,0-1-434 15</inkml:trace>
  <inkml:trace contextRef="#ctx0" brushRef="#br0" timeOffset="51357.0282">1204 4198 674 0,'0'0'967'0,"0"0"-577"0,0 0-19 0,0 0-66 15,0 0-60-15,0 0-73 0,0 0-58 0,0 0-35 16,0 0-43-16,0 0-22 0,0 0-9 0,0 0-9 16,0 0 2-16,0 0-5 0,-28-32 1 0,28 32 6 15,0 2 4-15,5 1 5 16,-2 2 4-16,5-1 0 0,0 3 2 0,3 0 0 0,1 1 1 16,0 1-3-16,6 2-1 0,-1-2-3 15,1 0-1-15,1 1-1 0,8 3-1 0,2 4-10 16,3-2-4-16,1 1 2 0,-3-3 1 15,-2-2 10-15,-4-3 1 0,3-2 1 0,-5 1 1 0,-1-1-1 16,3 1 3-16,-1-1-3 0,-3-1 0 16,1-1-6-16,-6-2-11 0,1 1-12 0,-3 0-28 0,-3 1-26 15,-2 0-34-15,-4-1-52 0,3 0-77 16,-5-1-148-16,1-1-386 0,-3 0-767 0</inkml:trace>
  <inkml:trace contextRef="#ctx0" brushRef="#br0" timeOffset="51660.2566">1753 4341 680 0,'0'0'832'0,"0"0"-373"0,0 0-83 15,0 0-52-15,0 0-77 0,0 0-66 0,0 0-61 16,0 0-46-16,0 0-33 0,0 0-22 16,0 0-5-16,0 0-3 0,0 0 0 0,0 0 4 0,-65 22-1 15,45-5 3-15,-4-1 3 16,2 1-3-16,-1 2-4 0,-3 4-4 0,0 1-4 15,-3 3-1-15,1-1 3 0,5 0 7 0,-2-4 2 0,2-3 1 16,0 5-7-16,1-2-11 16,-5 1-1-16,4 1-5 0,-2 0 5 0,2-1-1 15,3-3 1-15,2 0 5 0,4-2-5 16,1-5 4-16,0 0 0 0,6-4-2 0,-2 1 2 0,3-4-2 16,3-1 0-16,1-2 0 0,1-2-2 15,1-1 4-15,0 2 0 0,0-2 2 0,0 0-1 16,0 0-4-16,0 0-12 15,0 0-20-15,0 0-31 0,0-3-55 0,0 0-265 0,1 0-803 0,0 1-528 0</inkml:trace>
  <inkml:trace contextRef="#ctx0" brushRef="#br0" timeOffset="54004.7394">180 3793 0 0,'0'0'0'0,"0"0"0"0,0 0 193 16,0 0 164-16,0 0-23 0,0 0-14 15,0 0-25-15,0 0-33 0,0 0-40 0,0 0-27 16,0 0-23-16,0 0-16 0,0 0-16 15,-40-44-13-15,40 44-12 0,0 0-9 0,-4-7-16 16,2 1-20-16,-3 0-18 0,3-1-26 0,2 7-15 16,0 0-9-16,0 0-7 0,0 0 3 15,0 0 1-15,0 0 4 0,0 0 0 0,0 0 4 0,0 0-1 16,-3 2 2-16,-3 5 3 0,2 0-1 16,-5 10-1-16,7-7 0 0,-4 6-11 0,3 0 6 15,-3 2 1-15,4-2 1 16,-1 3 10-16,-2-1-10 0,2 3-1 15,0 0-2-15,-1 0-5 0,2-1 6 16,1 1 3-16,1 0 2 0,0-2 0 0,0 3 2 16,0-3 1-16,2-1 3 0,4-3 14 15,-1 1-10-15,3-2-3 0,-2 0-2 0,-3-8-18 16,8 6 13-16,-1-4 3 0,2 1 4 0,5-1 14 0,-5-7-7 0,2 1-4 0,2-2-2 0,-2 0-6 16,2-1 3-16,-3-2 2 0,4-6-4 15,-5 4-4-15,4-5 3 0,-2 0-2 0,-1-2 3 16,2-1 4-16,-2 1-4 0,-2-3-1 15,-2 0 0-15,2 2-43 16,-3-3 8-16,1 2-2 0,-5-2 2 0,4 2 39 0,-5 1-8 0,2-1 1 16,-4 8-3-16,1-8 3 0,-1 5 3 0,0 1 1 15,0 2 0 1,-1-2-8-16,0 3 0 0,0-1-5 0,0 0-5 0,0 6-1 0,0 0-10 16,0 0-7-16,0 0 3 15,0 0 8-15,0 0 3 0,0 0 10 0,0 0 0 0,0 0-5 0,-2 2 3 16,-2 5 0-16,-3 0 1 0,-3 7-1 0,9-7 3 15,1 0 1-15,-2 8 0 0,2-7 0 0,0 6-1 16,1 1 2-16,-1-10 2 0,1 8 9 16,1-6-8-16,4 0-1 0,0 7-3 0,1-8-13 0,-1-1 11 15,8 4 1-15,-7-6 2 16,-2 1 10-16,11 0-7 0,-7-3-1 16,-4 1 1-16,12-2-7 0,-9 0 4 0,-2 0 1 15,10-6-3-15,-11 3 1 0,2-1 0 0,4-4-1 16,-2 2 1-16,-5-1 5 0,6-5-5 0,-4 5 1 15,-3 0-2-15,6-8-11 0,-7 8 10 0,4-7 0 0,-3-1-1 16,-2 10 13-16,0-9-10 0,2 6-3 16,-3 0 2-16,1-7-9 0,-1 8 6 0,0 0 0 15,0 1-5-15,0-1-4 16,0 1-17-16,0-1-14 0,0 1-5 0,0 6 7 0,0 0 13 16,0 0 17-16,0 0 11 0,0 0-6 15,0 0 4-15,2 0 5 0,7 6 2 0,3 2 8 16,6 1-35-16,-3-1-4 0,5-2-2 0,1-4-5 15,0-1 33-15,3 0 2 0,-5-2-1 0,-1-5 4 0,0-1-3 16,-1-1 0-16,-2 0 0 16,0-4 0-16,-4-1 0 0,0-1-1 0,0 0 1 0,-3-3-3 15,1-1 2-15,-5 1 1 0,2-1 0 0,-3-1 5 16,-1 0-5-16,-1 1 0 0,-1 1 0 16,0 0-3-16,-1 3 6 0,-2 1 1 0,-5 0 2 15,1 4 7-15,2 1-4 0,-3 3-4 0,3 1-1 16,-1 3-7-16,-4 1-2 0,1 0-1 15,1 1-2-15,1 6-3 0,-3 3 5 0,-1 3 0 16,1 3 3-16,-4 3 4 0,3 4-5 0,0 3-3 16,0 4 0-16,1 2-4 0,0 3 7 15,1-10 0-15,1 2 31 0,5-7-30 0,0-1 30 16,-2 3-34-16,3-2 2 0,1 10-1 16,0-4-2-16,-2 8-4 0,3-6-5 0,0-3-7 0,0-5-27 15,3-8 33-15,1-4-28 0,3-5 41 16,0-1-1-16,-1-2 1 0,5-5 2 0,4-3-2 0,-2-2 3 15,0-2 1-15,4-2-2 0,0 0 6 0,-2 0-5 16,2 0 0-16,-2 2 2 0,-1-2 0 0,-3 4 3 16,-2 2 6-16,-3 1-1 15,1 3 1-15,-5 1 3 0,-1 1-2 0,-1 2-1 16,0 0-2-16,0 0-7 0,0 0-10 0,0 0-5 16,0 0-13-16,0 0-7 0,0 2-10 15,0 1 6-15,0 1 16 0,0 1 10 16,0 0 14-16,0 3 1 0,0 0-4 0,0 1 1 15,4 0 0-15,-1-2-1 0,1 2 3 0,3-2-2 0,0-2 2 0,-2 0 1 16,4-3 3-16,-1 1 1 0,0-3-4 0,1 0 3 16,-1 0-3-16,0 0 4 0,1-4 3 15,0-1-1-15,1 0 3 0,-2-2-1 0,-3-1-3 16,3 0 1-16,0-1-3 0,-4 1-2 0,2-2 2 16,-3 2-3-16,0 1 2 0,1 0 4 15,-2 1 0-15,-1 0 4 0,-1 2 3 0,1 1-1 16,-1 0-1-16,-1 2-6 0,1 1-6 0,0 0-5 15,0 0-4-15,0 0-7 0,0 0-4 0,0 0-11 16,1 3 5-16,-2 1 6 0,-1 1 9 0,1 2 9 16,-3 1-2-16,2 0-2 0,1 2 0 15,-1 1 3-15,2 0 0 0,0 0 1 0,0-2-1 16,0 0-2-16,2 1 2 0,0-3-2 0,5-1-2 16,1-2 4-16,-2-2-1 0,3-1 0 0,2-1 0 15,0 0-1-15,2-3-2 0,0-3 0 0,-1-1 3 16,1-3-2-16,1 1 2 0,-1-4 0 15,0 1 2-15,2-4 1 0,-2 0 0 0,3-5 2 16,-2 1 1-16,-2-4-1 0,4-2-1 0,-3-3-2 16,4-1-1-16,-5-1 4 0,0-2 0 0,0-2-2 15,-2 1 3-15,0 2-1 0,-1 1 0 16,-3 0 2-16,-3 4-2 0,-2 3 1 16,0 1 2-16,-2 6 7 0,1 1 6 0,0 5 9 0,0 0 2 15,0 6-6-15,0 1-7 16,-1 2-16-16,1 2-15 0,-2 0-13 0,-3 4 1 0,2 6 7 15,-5 4 8-15,2 3 9 0,-3 4 2 0,-1 8-4 16,-5 3 0-16,3 4 0 0,-1 4-2 0,-2 1 2 16,2 3-1-16,2 0 2 0,1-2 0 15,-1 0 1-15,4-3 0 0,5-4 0 0,2-3 1 16,0-5 0-16,4-6 0 0,3-4-1 0,3-3 1 16,0-4 1-16,1-1 1 0,1-5 2 0,2-1 2 15,0-2-2-15,1-1-1 16,4-8 1-16,4-5-1 0,0-5-10 0,2-1 1 0,-4-1-1 0,-4 1 0 15,0 1 11 1,-5 0-1-16,1 1 0 0,0 2 4 0,-7 1-1 0,3 1-2 0,-5 2 2 16,-1 1 0-16,-2 3 1 0,-1 3 5 0,0 1 2 15,0 1 3-15,0 0 2 0,-2 1-3 0,-4 1-4 16,2 0-8-16,-6 0-5 0,-2 5 0 16,-3 2-2-16,3 1 2 0,-3 2 1 15,3-1 10-15,3 0 0 0,-2 1-3 16,3 1 0-16,-2 2-11 0,2 1-1 15,0 1 3-15,0-1-2 0,5 3 3 0,0-2-1 0,1-1 2 16,2-2-1-16,2 2-1 0,4-1 0 0,5-2-11 0,7 1-5 16,2-2 0-16,0 0-5 0,2-9 0 0,-2-1-3 15,-3 0-10-15,3-1-9 0,-5-4-6 16,4-4-11-16,-1 2-15 0,-4-4-22 0,3 1-28 16,-5-2-39-16,-1-2-87 0,1 1-209 15,-3 2-581-15,-1 3-231 0</inkml:trace>
  <inkml:trace contextRef="#ctx0" brushRef="#br0" timeOffset="54557.2994">1175 3641 0 0,'0'0'0'0,"0"0"144"0,0 0 270 0,0 0-81 0,0 0-61 0,0 0-48 0,0 0-17 0,0 0-16 16,0 0-10-16,0 0-11 0,0 0-19 15,0 0-19-15,0 0-13 0,-10-9-6 0,9 9-7 16,1 0-12-16,0 0-14 0,0 0-16 0,0 0-7 16,0 0-11-16,0 0-6 0,0 0-3 0,0 0-13 15,0 0 0-15,0 0-5 0,1 0-7 16,0 0 0-16,2 0-11 0,-1-1-4 0,1-2 1 15,4 3-3-15,2-3 3 0,2 0 4 0,1-2-1 16,5 2 1-16,4-2 1 0,-2 1 0 16,4 0-3-16,0-1 3 15,-2 2 2-15,6 1-14 16,1-2 6-16,-4 1-5 0,-2-1-3 16,-6 1 13-16,-9 2-7 0,0 0 6 15,-6 1 1-15,2-1 3 0,-3 1 5 0,0 0-3 0,0 0 1 0,0 0-1 0,0 0-3 16,0 0 0-16,0 0-4 0,0 0-2 0,0 0-4 0,-3 0 1 0,3 0-6 15,0 0-12-15,-1 0-24 0,1 0-62 0,0 0-115 16,0 0-116-16,0 0-220 0,-1 0-899 0</inkml:trace>
  <inkml:trace contextRef="#ctx0" brushRef="#br0" timeOffset="55571.4983">1712 4052 0 0,'0'0'0'0,"0"0"206"0,0 0 164 0,0 0-41 0,0 0-51 15,0 0-46-15,0 0-29 0,0 0 0 0,0 0 1 16,0 0 4-16,0 0-48 0,0 0-42 0,0 0-32 15,0 0-27-15,0-11 14 16,1 8 1-16,0-1-9 0,1 1-5 0,0-2 4 0,-2 2 0 16,1-2-3-16,-1 0-3 0,0-1-5 15,1 1-6-15,-1-1-3 0,1-1-2 0,-1-1-4 16,1 0-2-16,-2-1-5 0,2 0-4 16,-1-3-3-16,2 1 0 0,2-3-4 0,-2 0 0 0,0-3 1 15,0 1-5-15,2-3 3 0,0-1 0 16,-3 1-1-16,2-1 3 0,0 2-1 0,-2 2-1 0,-1-1-3 15,1 0-5-15,-1 1 2 16,0-1-3-16,0 0 1 0,0 3 1 16,-1-3 0-16,0 3-1 0,-2 0-1 0,0-1-1 0,2 3-6 15,-3-2 3-15,0 0 1 16,2 1-1-16,2 2 2 0,-1-1-2 0,0 1-2 16,0-1 5-16,0 2-7 0,-1 2 2 15,2-3-2-15,0 1-5 0,-2 1 5 0,2 0-2 16,-1 1 2-16,1 1-2 0,-1 1 2 0,1 1-1 0,0 0 1 0,0 2 5 15,0-1-7-15,0 0 0 0,-2 0 1 0,1 1-9 0,0 1 11 16,-1-1-2-16,2 0 0 0,-2 1 7 0,2 1-9 16,-1 0 2-16,1 1-1 0,-1 0-2 15,1 0 3-15,0 0-2 0,0 0 1 0,0-2 0 16,0 2 0-16,0 0 2 0,0 0-2 0,0 0 7 16,0 0-9-16,0 0 0 0,0 0 3 0,0 0-11 15,0 0 10-15,0 0-2 0,0 0 0 16,0 0 0-16,0 0-3 0,0 0 0 0,0 0-3 15,0 0-6-15,0 0-7 0,0 0-24 0,0 2-18 16,0 2-8-16,0 2-33 0,0 5-48 0,0 0-130 16,0 1-695-16,0-6-761 0</inkml:trace>
  <inkml:trace contextRef="#ctx0" brushRef="#br0" timeOffset="63621.3251">1926 15522 1281 0,'0'0'431'15,"0"0"-64"-15,0 0-48 0,0 0-61 16,0 0-66-16,0 0-37 0,0 0-34 0,0 0-22 16,0 0-22-16,0 0-13 0,0 0-10 15,0 0-15-15,18-23-8 0,-18 23-9 0,0 0-8 16,0 0 2-16,0 0 0 0,0 0-6 16,0 1 7-16,0-1-13 0,0 1 0 0,0-1-1 0,0 1-7 15,0 1 8-15,0 4 6 0,1 0 3 0,-1 5 3 16,0 0 1-16,0 1 0 0,0 0 3 15,0 2 4-15,0 1-3 0,0 2-1 16,-1 0-5-16,-1 2-8 0,-1-1 5 0,0 1-1 16,2 1-2-16,0 1 5 0,0-2-8 15,1 3-4-15,0-3 1 0,0-3-6 0,1-1 6 16,-1-2 2-16,0-1-2 0,0-1 1 0,0-3-3 16,0 1-1-16,0-3 5 0,0-1 4 0,0 0-3 0,0-3-2 15,0 1-3-15,0-2-6 0,0-1 8 0,0 0 1 16,0 0 3-16,0 0 8 0,0 0-7 15,0 0 1-15,0 0 1 0,0 0-3 0,0 0 7 0,0 0 1 16,0 0-2-16,0 0-3 0,0 0-1 16,0 0-2-16,0 0 3 0,0 0 4 0,0-1-5 15,0 0-5-15,0-2-9 0,0 2-14 0,0-1-12 16,0 1-21-16,0-1-34 0,0 1-59 16,-1 0-154-16,0 0-538 0,0 1-971 0</inkml:trace>
  <inkml:trace contextRef="#ctx0" brushRef="#br0" timeOffset="64246.1288">1699 16254 1570 0,'0'0'399'0,"0"0"-76"15,0 0-48-15,0 0-42 0,0 0-61 0,0 0-31 0,0 0-30 16,0 0-20-16,0 0-16 0,0 0-10 15,0 0-7-15,0 0-10 0,0 0 2 16,-10-6-9-16,14 3-16 0,4-2-2 0,4-3-13 0,6 2-3 16,0 0 1-16,2 2-5 0,0 1 0 0,0 2-4 15,-5 1 0-15,2 0 4 0,-5 4-3 16,-1 2 3-16,-2 2-6 0,-1 2-3 16,-3 0 2-16,0 4 3 0,-3 3 5 0,-2 2 1 0,-1 0-2 31,-8 2-4-31,-2 2-1 0,-7-2-1 0,0 0 1 15,-1 0 2-15,-5 0 2 0,1 0 0 0,1-2 1 16,-3 2-5-16,3-4 3 16,3-2 2-16,2-3-1 0,3-1 3 0,0-2-5 0,5-1-1 15,2-5 0-15,5 0 3 0,1-3 4 0,1 0 0 0,1 0 2 0,6 0-2 0,3-2-2 16,5-2 7-16,4-3-7 0,4 1 5 0,5 0 0 16,0 0-11-16,0 0 6 0,-1 1-6 0,-7 1 2 15,1-3 5-15,-2 3-1 0,-3-1 1 0,-4 1-2 16,-1-1-3-16,-2 3-1 15,-5 1 2-15,1 0 1 0,-4 1 1 16,-1 0 3-16,0 0-4 0,0 0-4 16,0 0 6-16,0 0-6 0,0 0 4 0,0 0 3 0,0 0-6 15,0 0 4-15,0 0-4 0,0 0-2 0,0 0 8 16,0-2-5-16,0 0-3 0,0 0-18 0,0-2-26 16,0-3-33-16,0 1-58 0,0-2-105 0,0 3-501 0,0 0-1017 15</inkml:trace>
  <inkml:trace contextRef="#ctx0" brushRef="#br0" timeOffset="64905.8925">2767 15683 241 0,'0'0'658'0,"0"0"-107"0,0 0-82 0,0 0-88 15,0 0-77-15,0 0-75 0,0 0-54 0,0 0-45 16,0 0-30-16,0 0-15 0,0 0-9 16,0 0-3-16,0 0-10 0,0 0-7 15,-6-34-10-15,6 34-7 0,0-2-1 0,0 2-8 0,0 0-1 16,0 0-7-16,0 0-13 0,0 0 0 0,0 0-7 16,0 0 1-16,0 0 1 0,0 2-2 15,0 0-1-15,0 2 0 0,0 2 2 16,0 2-1-16,0 1 0 0,0 2 4 0,0 4-2 0,0 0 8 15,0 0-3-15,-2 2-2 0,1-2 6 16,-2 2-4-16,2-1 4 0,-2-1-2 16,0-1-5-16,3 0-1 0,-1-1-2 0,0 1 2 15,0-2 0-15,1 0 1 0,-1-1-1 0,-1-3-3 16,2 2 2-16,0-1-4 0,0 1 4 16,0 1 2-16,0-1-8 0,2 1 3 0,-2-1-13 0,0 2-18 15,0-1-20-15,0 3-38 0,0 0-52 0,-2 0-77 16,1 0-182-16,-1-3-791 0,2-4-553 0</inkml:trace>
  <inkml:trace contextRef="#ctx0" brushRef="#br0" timeOffset="65236.7856">2868 16246 2842 0,'0'0'197'0,"0"0"-61"0,0 0-40 0,0 0 0 15,0 0-18-15,0 0-21 0,0 0-8 0,0 0-21 16,0 0 3-16,0 0 3 0,0 0-5 16,0 0 4-16,0 0-7 0,2 51-1 0,0-42 0 15,-1 3-3-15,-1 1-1 0,1 0-7 0,-1-1-1 16,0 2-4-16,2 0-2 0,-2 3 4 0,0 0-7 16,0-1 4-16,0 2-1 0,-3 2-6 0,0 0 7 15,1-1-5-15,0-2 0 0,-3-1 1 16,4 0-11-16,-1-3 11 15,0-3-5-15,0-1 1 0,2-2 8 0,0 1-10 16,0-2 6-16,0 1-8 0,0-2 1 16,0-1-5-16,0 0-7 0,0-2-1 15,0-1-14-15,0 1-11 0,0 0-18 16,0-1-30-16,0-1-26 0,0 0-48 0,0 0-80 0,0 0-175 0,-1 0-715 16,-1-1-453-16</inkml:trace>
  <inkml:trace contextRef="#ctx0" brushRef="#br0" timeOffset="65688.5911">2890 16186 1401 0,'0'0'1088'0,"0"0"-856"0,0 0-68 0,0 0-21 15,0 0-39-15,0 0-34 0,0 0-18 0,0 0-24 16,0 0 2-16,0 0-8 0,0 0 0 0,0 0 10 15,0 0-10-15,0 0 3 0,-105 107-6 16,91-89-7-16,0 3 0 0,-4-1-3 16,3 0 2-16,-1-1-2 0,1-2 0 0,0-2-3 15,4-4-4-15,0 0 5 0,2-4-5 0,2 1 4 16,2-2 4-16,-3-3-10 0,6 1 8 16,1-4-3-16,1 0-3 0,0 0 8 0,0 0-5 0,2 0 6 15,6 0-1-15,-1 0-4 0,5 0 3 0,2 0-3 16,6-4 3-16,1 2-2 0,2-2 1 15,4 1-4 1,-3 0-1-16,5 1 2 0,-1-1-5 16,2 0 4-16,-2 1-2 0,0 0-2 15,-1 1 4-15,-3-3-1 0,0 1 0 0,-2 0 6 0,-3 0-3 0,-3 2 4 16,0 0-2-16,-5-1-4 0,-2 2 0 0,-1 0-1 0,-6-1 5 0,-1 1-2 16,-1 0 3-16,0 0-3 0,0 0-2 15,0 0 3-15,0 0-2 0,0 0 1 0,0 0 1 0,0 0-8 16,0 0 4-16,-1 0-3 0,1-1-11 15,-1 0-12-15,-3-3-35 0,3 2-54 0,-3-2-103 16,3 1-446-16,0-1-1093 0</inkml:trace>
  <inkml:trace contextRef="#ctx0" brushRef="#br0" timeOffset="66253.2479">3705 15722 1241 0,'0'0'547'0,"0"0"-120"0,0 0-64 0,0 0-89 15,0 0-62-15,0 0-49 0,0 0-37 0,0 0-21 16,0 0-21-16,0 0-11 0,0 0-18 0,0 0-6 16,0 0-10-16,-4-38-10 0,4 38-3 15,0 0-10-15,0 0-4 0,0 0-1 0,0 2-11 16,0 1 4-16,-1 3 0 0,1 1 1 0,0 3 10 16,-1 1 0-16,1 3 2 0,-2 0-5 15,2 0 1-15,-1 1-4 0,0 0 3 0,-1 3 0 0,2-1-3 16,-1 0 5-16,0 1-6 0,-1-1-4 15,0 1 5-15,0-3-8 0,0-1 4 0,1 0 2 16,-2-1-9-16,2-1 6 0,1 0-6 16,-2-3 2-16,2-1 6 15,-1 1-6-15,1 0 2 0,1 1-3 0,-1-1-2 0,0 0-1 16,0 0-9-16,0 2-8 0,0-2-24 0,0-4-25 0,0 4-45 0,0-2-65 16,0 1-111-16,0-3-421 0,-1-1-1048 15</inkml:trace>
  <inkml:trace contextRef="#ctx0" brushRef="#br0" timeOffset="66701.3405">3727 16231 2303 0,'0'0'344'0,"0"0"-140"0,0 0-53 15,0 0-14-15,0 0-32 0,0 0-22 0,0 0-15 16,0 0-15-16,0 0-7 0,0 0-1 0,0 0-10 15,0 0 2-15,0 0 1 0,0 0 2 16,4 56-1-16,-9-43-7 0,0-1-6 16,-1 1-6-16,-4 2-1 0,0 2-2 0,1 3-1 0,-1-2-2 15,1 4-7-15,2-1 0 0,1 1-3 0,-2-1 1 16,4 0-5-16,2-1 4 0,1 1 0 16,1-3-4-16,0 0 1 0,1-2-1 0,4 1 1 15,4-2 4-15,-1-1 1 0,2-3-3 16,1-2-2-16,3-1-3 0,1-2 4 0,0-1-2 0,1-2 5 15,-2-1-3-15,3-2-2 0,-3 0 0 0,2-3-1 16,-5-3 4-16,0 0 8 0,-4-2-4 16,0 0-1-16,0-1-5 0,-5-2-4 15,1 0 5-15,-2 0 1 0,-1 0 6 0,0 0 3 16,0 2-7-16,-4-2-5 0,0 2-1 0,-2 0-3 0,0 1 2 16,-3 2 4-16,0 1-1 0,-1 0-4 15,-1-1 5-15,-1 2-1 0,0 0-2 16,0 2 10-16,-2 1-8 0,3 1-2 0,-1 0-2 15,0 0-12-15,2 0 6 0,1 1-9 0,0 4-10 16,0 0-19-16,1-2-46 0,4 3-67 0,0-1-137 16,3-1-786-16,1-4-717 0</inkml:trace>
  <inkml:trace contextRef="#ctx0" brushRef="#br0" timeOffset="67164.7918">4407 15744 768 0,'0'0'923'0,"0"0"-442"16,0 0-133-16,0 0-67 0,0 0-65 0,0 0-42 0,0 0-46 0,0 0-37 0,0 0-26 0,0 0-21 15,0 0-11-15,0 0 0 0,0 0 0 16,0 0-1-16,14-21 3 0,-14 31 2 0,0 1-4 16,0 1 0-16,0 2-4 0,-3 0-8 0,1 0 2 15,1 0-6-15,-2 0-1 0,2-1 4 16,-2 2-8-16,1-1-6 0,1 1-4 0,-2 1-7 16,-1-1 8-16,2 1 5 0,-1 2-2 15,-2-3 3-15,2 3-4 0,-1 1-7 0,0-1-4 16,2 1-14-16,-3 0-32 0,1 0-44 15,0 2-77-15,-1 0-138 0,2-6-576 0,3-5-903 0</inkml:trace>
  <inkml:trace contextRef="#ctx0" brushRef="#br0" timeOffset="67729.0247">4428 16309 1817 0,'0'0'680'0,"0"0"-422"0,0 0-64 15,0 0-16-15,0 0-38 0,0 0-28 0,0 0-32 16,0 0-21-16,0 0-10 0,0 0-12 0,0 0 1 16,0 0-5-16,0 0-10 0,0 0 1 15,4 81-9-15,1-71-2 0,0-1 4 0,0 2-9 16,5 1 1-16,-4 0-3 0,0 0-2 0,2 1 1 16,3 1 0-16,-2 0 3 0,1 0-3 0,1-2-3 15,-2 1-2-15,1-1 1 0,-1 0 1 16,-1 2 2-16,-2-1 2 0,1-1-4 15,-4 0 2-15,2-1-6 0,-2 1 4 0,-2 1 0 16,-1-3 2-16,0 2-3 0,0-2-3 0,-3-2 0 16,-3-1-5-16,0-2 9 0,-1 1-1 0,-2 0 7 15,-1-2-4-15,-1 0-3 0,-1-1-2 0,-1-3-5 16,-1 0 8-16,-1 0-3 0,1 0 2 16,1-2-3-16,-4-4-3 0,4-2-4 0,2 1 7 15,-2-1 3-15,3-2 3 0,4-1 3 0,3-4-7 16,1 1-3-16,2-3-5 0,5-1 5 15,5 2 3-15,5-6 3 0,1 2 1 0,5-1-6 16,4-4 0-16,1 1-1 16,3 0 3-16,1 0 12 0,-3 1-4 0,1 3-1 0,-1 2-3 15,-2 1-8-15,0 2 2 0,-4 0 7 16,-3 2 5-16,-4 3-4 0,-1-1 1 0,-4 3-6 0,-2 0 0 16,-3 3 9-16,-3 0 0 0,-1 0 2 0,0 2 1 15,0 0-4-15,-4 0-3 0,0 0-3 16,-3 1-2-16,-1 0 3 0,-2 1 1 0,-2-1-3 0,0 1-3 15,-2 0 3-15,-2 1-5 0,0-2 5 0,-2 2 0 16,1 0-4-16,-2-1 3 0,3 0-8 16,1 0 0-16,0 0-4 0,1 0 3 0,3-1 8 0,0 2-9 15,3-1-12-15,5 1-23 0,-1-1-32 16,0 0-42-16,4-1-102 0,0-1-515 0,0 1-1049 0</inkml:trace>
  <inkml:trace contextRef="#ctx0" brushRef="#br0" timeOffset="68249.4062">5130 15666 0 0,'0'0'554'0,"0"0"39"0,0 0-69 0,0 0-94 16,0 0-82-16,0 0-71 0,0 0-64 0,0 0-43 0,0 0-36 16,0 0-24-16,0 0-19 0,0 0-19 15,0 0-12-15,28-27-9 0,-28 27-7 0,2 0-6 16,-2 0-6-16,0 0-10 0,0 0-9 0,0 2 0 16,0 3-1-16,0 3 6 0,0 3 5 0,0 1-4 15,0 2 2-15,0 3-6 0,0 2-2 16,0-2 3-16,-2 0-6 0,1-1 2 15,1 1-3-15,-3 1-4 16,3-2-1-16,-2 0-2 0,-1-1 3 0,2 0-2 0,0 0 3 16,0 0-3-16,-2 0-4 0,2-1 3 15,1 0-3-15,-2 0 0 0,1-1-6 0,1 3-19 16,-1-2-22-16,1 1-31 0,-1 0-39 0,1 1-46 0,-3 2-85 0,2-3-191 16,0-3-741-16,-1-5-491 15</inkml:trace>
  <inkml:trace contextRef="#ctx0" brushRef="#br0" timeOffset="68485.7694">5142 16222 1726 0,'0'0'460'0,"0"0"-132"0,0 0-39 0,0 0-56 0,0 0-51 15,0 0-48-15,0 0-26 0,0 0-24 16,0 0-4-16,0 0-7 0,0 0-16 0,0 0-2 16,0 0-15-16,0 0-8 0,-5 128 2 0,5-114-11 15,0 2-1-15,0 1-8 0,0 0-4 0,0 0 4 16,0 1-7-16,0-2 2 0,-3 0-5 15,2 1-2-15,-2-2-2 0,-1-3 1 0,3 0 3 0,-1-2-9 16,0-2 7-16,2-2-8 0,-2-1-17 16,2-1-12-16,0-2-34 15,0-1-27-15,4-1-42 0,2 0-71 0,3-1-139 0,-3-5-607 16,-2 2-794-16</inkml:trace>
  <inkml:trace contextRef="#ctx0" brushRef="#br0" timeOffset="68871.4321">5346 16379 2023 0,'0'0'519'0,"0"0"-197"0,0 0-77 0,0 0-64 0,0 0-40 0,0 0-28 15,0 0-26-15,0 0-17 0,0 0-20 16,0 0-7-16,0 0-10 0,0 0-11 0,0 0 2 16,0 0-12-16,-14 1 0 0,9 6 3 0,-2 5-8 15,-2-2 6-15,2 1-7 0,-1 3-2 0,2 1 3 16,-3 2-5-16,4 0 3 0,-2 0-2 0,3-2-1 15,1 0-3-15,1 0-1 0,3-3 4 0,-1 4-2 16,0-3 3-16,4-2 0 0,1-1-6 31,1 0 6-31,3-4-3 0,1 0 0 0,0 0 6 16,2-1-11-16,1-2 9 0,-1-1-5 16,3-2-2-16,-2-4 10 0,1-2-10 15,-1-1 6-15,1-1 0 0,-3 0-5 0,-2-3 3 0,2 0-3 16,-5 0 2-16,-1-1-1 0,0-3 3 0,-2 3 3 0,-2-3-8 0,-1 1 10 15,0 0-9-15,0-2 2 0,-2 1 5 0,-5 1-12 0,-2 2 11 0,-1-3-4 16,-1 4-2 0,-1 1 12-16,-5 0-10 0,4 0 2 0,-2 4 0 0,1 0-10 0,2 2 4 15,2 1-14-15,1 1-16 16,4 0-24-16,-1 1-43 0,4-2-74 16,0 1-179-16,1-1-893 0,1 3-549 15</inkml:trace>
  <inkml:trace contextRef="#ctx0" brushRef="#br0" timeOffset="69320.5357">5871 15699 214 0,'0'0'730'0,"0"0"-169"0,0 0-118 16,0 0-69-16,0 0-75 0,0 0-63 15,0 0-63-15,0 0-32 0,0 0-31 0,0 0-16 16,0 0-7-16,0 0-14 0,0 0-12 0,0 0-16 16,11-63-13-16,-9 63-14 0,-2 0-3 0,0 3 2 15,0 3-3-15,0 3 13 0,1-1 0 16,-1 6-5-16,-3 1 8 0,1 2-14 0,1 2 2 16,-1 0-4-16,0 3-10 0,-1-1 6 0,2 1-5 15,-1 1 0-15,2-1 4 0,-5 3-4 16,2-1 0-16,0 1-1 0,-1 2-3 0,0-2-3 15,1-1-5-15,-1 1-15 0,0-1-33 16,2-3-38-16,-4 0-71 0,3 0-108 16,-1-8-306-16,3-6-1073 0</inkml:trace>
  <inkml:trace contextRef="#ctx0" brushRef="#br0" timeOffset="69558.7692">5848 16233 1837 0,'0'0'517'0,"0"0"-266"15,0 0-19-15,0 0 1 0,0 0-50 0,0 0-35 16,0 0-39-16,0 0-25 0,0 0-13 16,0 0-18-16,0 0-6 0,-32 123-8 0,27-107-5 15,2 2-4-15,1-1-5 0,-2 2-8 0,1 1-9 16,1 0-1-16,-2-2-5 0,1 0 0 16,0-1 5-16,2-3-8 0,-2 0 2 0,2-1-11 0,1-4-15 15,0-3-18-15,0-1-36 0,2-2-40 16,2-2-64-16,3-1-128 0,-4 0-542 15,1-1-902-15</inkml:trace>
  <inkml:trace contextRef="#ctx0" brushRef="#br0" timeOffset="69892.2514">5961 16340 1204 0,'0'0'1085'0,"0"0"-721"0,0 0-117 0,0 0-43 0,0 0-50 16,0 0-40-16,0 0-26 0,0 0-17 0,0 0-15 15,0 0-8-15,0 0-13 0,0 0-5 0,0 0-3 16,123 29-5-16,-116-19-3 0,-4 3-2 0,1 0-7 16,-1 0-1-16,-3 1-3 0,0 0 1 15,1 2 6-15,-3 0-1 0,-4-1-1 0,-1 0-6 0,0 0-4 16,-2-2 0-16,0-1 3 0,0 0 1 16,-1 0 0-16,3-3-1 0,0-2-3 15,0-2-2-15,3 0 4 0,0-3-5 16,3 0 6-16,1 0-1 0,0-1-5 0,1-1 7 0,7 0-4 15,1-1 6-15,2-3 4 0,4-1-5 16,0 1-1-16,1 0-5 0,-2-1 4 0,3-1-1 16,-3 2-1-16,1-1 4 0,0 1-8 0,-1 1 5 31,1-1-8-31,-4 2-12 0,1 0-11 0,-3-1-25 0,0 2-23 16,-2-1-42-16,-2 1-61 0,-2-3-156 15,2 3-864-15,-3-2-555 0</inkml:trace>
  <inkml:trace contextRef="#ctx0" brushRef="#br0" timeOffset="70389.3144">6633 15649 1559 0,'0'0'503'15,"0"0"-98"-15,0 0-110 0,0 0-68 0,0 0-46 0,0 0-34 16,0 0-27-16,0 0-24 0,0 0-22 0,0 0-21 16,0 0-12-16,0 0-16 0,0 0-3 0,0 0 2 15,11-35-1 1,-9 46 8-16,1 4-5 16,-2 2-5-16,0 2-1 0,-1 0-6 0,0 4 2 0,0-3-2 0,-2 1 0 0,-3 1-3 15,2 1-2-15,1-1 1 0,-5 1-3 16,4-2 1-16,-1 4 1 0,-1-3-6 0,-1-1 3 0,3-1-4 15,0 1-2-15,-2-1 2 0,4-2-6 0,2-1-8 16,-1 1-17 0,2-1-27-16,4-2-33 0,1-2-48 0,0-3-73 0,0 0-167 0,1-4-834 31,-5-3-543-15</inkml:trace>
  <inkml:trace contextRef="#ctx0" brushRef="#br0" timeOffset="70615.4931">6651 16168 1458 0,'0'0'1067'16,"0"0"-802"-16,0 0-95 0,0 0 5 0,0 0-28 0,0 0-33 0,0 0-23 0,0 0-17 15,0 0-5-15,0 0-1 0,0 0-8 0,0 0-11 16,0 0-14-16,10 91 0 0,-10-75-8 0,1 0-1 16,-1-2 0-16,0 1-12 0,0 1-3 0,1-1-8 15,-1-2-6-15,0 2 4 0,-1-1 4 0,0-1 4 16,-1 0 1-16,-1-1-5 0,0 2-8 15,1-4-5-15,2 2-8 0,0-4-17 16,-1 1-25-16,1-3-42 0,0-3-69 0,0-2-104 0,0 0-384 16,0-1-1126-16</inkml:trace>
  <inkml:trace contextRef="#ctx0" brushRef="#br0" timeOffset="70972.4966">6854 16237 1618 0,'0'0'998'0,"0"0"-691"0,0 0-146 0,0 0-41 16,0 0-27 0,0 0 2-16,0 0-2 0,0 0-14 0,0 0-19 0,0 0-15 0,0 0-11 15,0 0-3-15,0 0-2 0,0 0-7 0,17 126-8 16,-14-112-5-16,4-1-4 0,-3-3 1 0,4-1 3 16,-3 0-1-16,3-4 3 0,3-1-2 15,-1-2-5-15,0-2 2 0,1 0-2 0,-1-3 4 16,0-4 5-16,0 1-7 0,-1-2-5 15,-2-2-1-15,-2 1-2 0,3-2 4 0,-3 1 3 16,0-1-1-16,1 1-2 0,-2-1-1 0,3 0-1 16,-3 2-1 15,2 1 7-31,-3 3-4 16,-2 0 2-16,1 2-2 0,0 1-4 0,-2 0 6 0,0 2 3 0,0 0 7 0,0 0-1 15,0 0-3-15,0 0-5 0,0 4-6 0,0 1 0 16,0 2 0 31,0 1 9-47,0 4 1 0,-2 2-3 0,0 0 2 0,1 2-11 15,-2 0 5-15,-1 1 5 0,2 2-4 0,-1-1 2 0,-2 0-6 0,2 0-4 0,1-2-7 16,-3-1-20-16,3-1-31 0,1-3-49 0,1-3-94 0,0-2-339 0,0-3-1222 0</inkml:trace>
  <inkml:trace contextRef="#ctx0" brushRef="#br0" timeOffset="71514.174">7463 15655 1336 0,'0'0'597'0,"0"0"-161"0,0 0-117 0,0 0-70 0,0 0-50 0,0 0-42 0,0 0-35 0,0 0-23 0,0 0-32 0,0 0-13 0,0 0-9 0,0 0-6 0,0 0 3 0,64-5-3 0,-64 20-2 0,4 1-6 16,-4 5-3-16,-5 3-5 0,2 0 1 0,-3-1-1 16,2-1-7-1,-3 1-1-15,3 1-9 0,-4 0-8 0,1-1 7 0,3 1-2 0,-4 2 2 16,2-2 4 0,-1 1-6-1,-1-1-4-15,4 0-4 0,-2-3-16 0,4-2-17 0,-4-1-26 0,4-5-47 16,1 0-71-16,1-2-129 0,0-6-595 0,0-1-886 0</inkml:trace>
  <inkml:trace contextRef="#ctx0" brushRef="#br0" timeOffset="71946.9896">7547 16126 2496 0,'0'0'322'0,"0"0"-127"0,0 0-17 16,0 0-7-16,0 0-22 0,0 0-38 0,0 0-33 0,0 0-15 0,0 0-14 0,0 0-6 0,0 0-3 15,0 0-6-15,-5 133-6 0,4-114-11 0,-3 0 1 16,2 1-11-16,2-1 1 0,-2-3 3 0,2 4-9 16,-1-5 6-16,0 3-9 15,-4-3-2-15,4 1 7 0,0-1-5 0,0-1 6 16,0-2-4-16,0-2-14 0,1 0-16 0,-3-3-28 16,3-3-34-16,0 0-56 0,0-3-85 0,4-1-361 31,-2 0-1200-16</inkml:trace>
  <inkml:trace contextRef="#ctx0" brushRef="#br0" timeOffset="72168.0685">7940 16164 2637 0,'0'-2'474'0,"0"1"-295"0,0-1-59 0,0 2-12 0,0 0-22 0,1 0-20 0,-1 0-22 0,0 0-19 0,0 3-8 0,0 0-4 0,0 4-1 0,0 0 7 0,-2 4 0 0,-3 1 2 0,-1 4 4 0,-3-1-5 0,-1 1 3 0,-2 2-8 0,-3-1-7 0,4 4 6 0,-1-1-9 0,2 1 5 0,1-2-3 0,0 2-8 0,5-1 3 0,2-1-4 0,2-1 2 0,0-1 1 0,2-2 2 0,6 1 0 0,0-5-3 0,5-1 3 0,1-3-6 0,2-2 4 0,-1-1 4 0,4-3-9 0,-1-1 8 0,-3 0-6 0,4-4-2 0,-2-1 7 0,-3-2-4 0,-3-1 3 16,1-2 1-16,-5 1-7 0,-1-2 5 0,-3 2-4 16,-2-1 3-16,-1 3 3 0,0 1-1 0,0-1 0 15,-4 1-2-15,-2 1 1 32,-2 0-3-32,-2 3-1 0,-2-1 6 0,-3 1-6 0,-3 1 5 0,-2 0-2 0,-3-1-5 0,3 2 8 0,-5 0-4 15,6 0 2-15,3 2 2 0,0 0-10 16,5 0-2-16,2 1-22 0,0 1-31 0,4-2-46 15,3 0-86-15,-1-1-216 0,3-1-918 16,0 0-465-16</inkml:trace>
  <inkml:trace contextRef="#ctx0" brushRef="#br0" timeOffset="73380.0054">8317 15624 55 0,'0'-6'823'0,"0"0"-298"0,0-1-84 0,0 1-42 0,0 0-84 0,0 1-73 0,0 1-72 0,0 1-31 16,1-1-19-16,0 2-12 0,0-1 1 15,2 3-24-15,-3-2-15 0,1 2-16 16,-1 0-22-16,0 0-10 0,0 2-2 0,0 2 2 16,0 2 7-16,0 3 5 0,0 1 1 0,-1 3-6 0,-3 2 2 15,1 1-9-15,0 2-2 0,-2 2-1 16,1 1-12-16,-3 0 6 0,4-1-6 0,-2 1-1 16,3 0 7-16,0-2-9 250,1 0 1-250,-3 0 1 31,3-2-8-31,0-1 4 0,0 1-2 0,1-4 0 0,-1-1 5 0,0-1-2 0,1-2 2 31,0 1-5-31,1-2 5 0,-1-2-7 0,0 0 2 0,0 0 1 16,1 0-15-16,1-1-2 0,3-1-20 0,-2-1-33 0,0-1-29 0,3 0-72 0,-3-2-111 0,4 0-546 0,-5 0-974 15</inkml:trace>
  <inkml:trace contextRef="#ctx0" brushRef="#br0" timeOffset="73519.6659">8521 16065 2651 0,'0'0'156'0,"0"0"-75"0,0 0-4 0,0 0 19 0,3 4-3 0,-3-1-10 0,0-2-17 0,0 3-23 0,0 0 7 0,3-1-7 0,-2 0 1 0,-1-1 13 0,0 0-5 0,1 1 1 0,0 0-7 0,0 1-11 0,-1-3 0 0,0 3-2 0,0 0 1 0,0-1-3 0,0 3-2 0,0 0-9 0,0 2-5 0,0 1 2 0,0 1-7 0,0 6 4 0,-1-3 1 0,-1 3-8 15,-3 0 3-15,3 2-5 0,1-1-1 0,-2 2 4 0,-2-2-6 0,3 1 3 0,-1 0-5 0,-2 0-2 0,3-2 4 0,0 0-2 0,-3-2 4 0,3-3 1 0,0 0-2 0,0 0-2 0,-3-4-3 0,3 1-5 0,2-2-5 0,-1-1-14 0,1-2-13 0,-1-2-30 0,1 1-27 0,-1-2-40 0,1-2-78 0,0-1-364 0,0-1-1190 0</inkml:trace>
  <inkml:trace contextRef="#ctx0" brushRef="#br0" timeOffset="74154.9747">8807 16130 2370 0,'0'0'338'0,"0"0"-110"16,0 0-69-16,0 0-44 0,0 0-24 0,0 0-15 15,0 0-7-15,0 0-12 0,0 0-3 0,0 0-7 16,0 0-12-16,0 0-5 0,0 0-2 0,0 0 1 16,0 0-1-16,0 0-9 0,0 0 1 15,-5 128-11-15,5-114 0 0,0 0 5 0,0 0-7 16,0 1 0-1,0-1-5-15,3-2-6 0,3 3 3 0,-2-2 3 0,5 1 4 0,-3-2 2 0,2 2-1 16,0-1-4-16,-1-1-3 31,-1 3 2-15,0-1-2-16,-2 0 4 0,2-1 1 0,-5-1-5 0,1-1 0 0,0-2-3 0,-2-2 3 0,0 0 4 0,0 1-1 0,-4-3-2 0,-3 1-2 16,2 0-2-16,-3-1 2 0,-2-2 3 15,-1 1 3-15,0-1 0 16,-2 0-1-16,-1-2-5 0,1-1-3 0,-4 0 0 0,3 0 1 31,1-4 4-15,-3 0 0-16,6-1-2 0,1-2 1 0,0-1-4 0,5 0 1 0,-3 0 6 0,5-1-4 15,2 1-1-15,0-2-5 0,2 1-5 0,6-3 5 0,4-1 5 16,4-1 6-16,0-2 1 0,2 1-3 0,3-1-4 0,4 1 1 0,-4-3-2 0,0 1 3 16,2 0 3-16,-2-3 0 0,-1 3-1 0,0-1 1 15,-2 1-4-15,-4-1 5 0,-3 2 3 0,0 1-3 16,-3 4 2-16,-1 0-5 15,-5 2-6 1,0 1 7 0,0 1-1-16,-2 0 4 0,0 3 5 0,-3-1-5 0,1 3-4 0,-5-2-2 15,2 3-6-15,-5 0 5 0,1 1 6 0,-3 0 1 16,-1 0-2-16,0 2-2 47,0 1-4-16,-1-1 0 0,1 2 7-31,1-2-4 16,1 2-7-16,-1 1-19 16,2 0-44-16,1-1-68 15,0-1-144-15,1-2-857 16,5 1-673-16</inkml:trace>
  <inkml:trace contextRef="#ctx0" brushRef="#br0" timeOffset="74927.7507">9259 15608 1473 0,'0'0'808'0,"0"0"-467"0,0 0-86 0,0 0-48 0,0 0-50 16,0 0-32-16,0 0-40 0,0 0-22 16,0 0-19-16,0 0-10 0,0 0 9 0,17-8-5 15,-15 16 8-15,-1 3-5 0,0 2-8 16,-1 1 2-16,1 0-6 0,-1 0-2 0,0 0 0 15,0 4-6-15,-1-2-2 0,-1 1-7 0,0-1-2 16,-1-1-4-16,2-1-3 0,-1-1 3 0,-3 1-7 16,3 0 8-16,0-2-6 0,0 0-2 15,-4-1 10-15,4-1-11 0,-1 1 6 16,-1-1-1 15,2 1-7 0,2-2 5-15,-1 2-5-16,0-4-1 31,2 1-1-31,-1-1-15 16,0 1-18 0,0 1-35-16,0-2-41 0,0 0-65 15,1-1-97-15,-1-1-323 16,0-2-1129 15</inkml:trace>
  <inkml:trace contextRef="#ctx0" brushRef="#br0" timeOffset="75473.4513">9330 16199 2130 0,'0'0'289'0,"0"0"-91"0,0 0-22 0,0 0-4 0,0 0-15 0,0 0-35 0,0 0-22 0,0 0-14 0,9 31-15 0,-4-30-12 0,5 1-14 0,-1-1-7 0,1 1 2 0,0-2-3 0,0 1-2 0,1-1-6 0,0 1-7 0,-1-1-8 15,-1 2-4-15,0 1-1 0,-1 0-3 0,-3 1 0 0,1 2-3 0,-3 1-5 0,-1 0 2 0,-2 1 0 0,0 1 6 0,0 2 3 0,-3 1-6 0,-5 2 2 0,1 2-3 0,-4-4-3 0,-2 5 3 0,2-2 2 0,-5 1 2 16,1 1-1-16,-2-1-1 0,5 0-4 16,-2-4-2-16,3 0 4 0,2-2-2 0,0-2 4 15,3-1-2-15,4-4-6 0,1 1 4 0,1-4-1 16,0 0 2-16,0 0 6 0,1 0-5 0,7 0 1 16,2 0-4-16,1 0-8 0,2-4 5 15,7 0 4 1,3-1 2-16,2-1 7 0,0-1-5 0,2 1-3 0,4-2-2 15,-3 0-2-15,-1 0 3 0,-1 3 2 0,-3-1 1 0,-2 0-3 0,-3 1 2 16,1 1-5 0,-8-1 4-1,-1 2 9-15,0-1-7 16,-4 2 2-16,-3 1-5 0,-2 1-8 0,-1 0 9 0,0 0 1 0,0 0 5 16,0 0 1-16,-2 0-3 0,-4 0-5 0,2 3 0 0,-4 1-1 0,-1 0 0 0,1 3 4 15,0 3-3-15,-1 0-3 0,-1 1 1 0,3 2-1 0,-2 0 5 16,5 1 7-16,0-2-7 0,1 1 1 47,3-2-6-47,1 0-7 0,-1-3 8 0,7 2 1 15,2-2 4-15,1-2 8 0,1-1-7 0,3-3-4 0,3-2-2 0,1 0-2 0,0-1 3 16,2-4 5-16,-1 0 0 0,0-2-1 0,0-2-1 16,-5 0-6-16,1 0 4 15,-3-1 6 1,-1 0-3 15,-3-3 3-31,-5 0-8 0,3 0-6 0,-5 1 7 0,0-1-1 16,-1 3 10-16,0-1 3 0,0 2-10 0,-3 3 0 0,-4-1-5 0,-2-2-3 0,-2 5 8 0,-3 0 0 0,-3 2 2 0,-2 1 2 0,-1 1-4 15,-1 0-5-15,1 0 5 0,-1 0 1 0,2 0 0 0,6 2 0 0,0 2-9 0,5-1-21 0,1-1-20 0,5 2-38 0,1-2-72 0,1-1-157 16,0 1-935-16,0-2-567 0</inkml:trace>
  <inkml:trace contextRef="#ctx0" brushRef="#br0" timeOffset="76320.0369">10285 15570 913 0,'0'0'598'0,"0"0"-141"0,0 0-76 0,0 0-64 0,0 0-75 0,0 0-65 0,0 0-39 0,0 0-23 0,0 0-32 0,0 0-23 0,0 0-20 0,0 0-16 0,0 0 0 0,0 0 6 0,0-6 3 0,0 14 10 0,0-1-7 0,0 3-2 0,0 2 1 0,0 3-3 0,-3-1 3 16,0 2-5-16,1 1-8 0,-3 3-9 0,1-1 5 0,0 5-5 0,-2-3 2 0,3 1-2 0,-1-2-7 0,-1 3-1 0,0-4-5 0,-1 4 3 0,-1-5 0 0,3-1 2 0,-2-1 1 15,3-2-3-15,-1-2-5 0,0-1 1 0,4-2 2 16,-1-1 0-16,1-2 1 0,0-2 0 0,0 0-5 16,0-2-11-16,0 0 1 0,0 0-15 0,0-1-14 15,1-1-17-15,0 0-44 0,2 0-44 0,-2 0-63 16,1-4-161-16,-2 2-646 0,0 1-713 15</inkml:trace>
  <inkml:trace contextRef="#ctx0" brushRef="#br0" timeOffset="76893.6104">10011 16065 1321 0,'0'0'437'0,"0"0"-101"0,0 0-27 0,0 0-65 0,0 0-56 0,0 0-58 0,0 0-37 0,0 0-20 0,0 0-12 0,0 0 0 16,0 0-6-16,0 0-3 0,0 0-2 15,0 0-4-15,0 0-4 0,0 0 0 0,0 0-1 16,0 0-4-16,0 0 2 0,-30 30-4 0,30-30-6 16,0 0 3-16,0 0-7 0,2 0 0 0,0 0-2 15,4-1-9-15,1-2-3 0,2 1-6 0,4 0-3 16,2-1 4-16,0 1-1 0,0 1 1 0,1 0-1 15,-1 1-4 1,-4 0 0 15,1 0-1-31,-4 0 0 0,1 3 0 16,-5 1 2 15,1 0-2-31,-4 1-2 0,0 1 5 0,-1 2-6 0,0 0 6 0,0 3 0 0,-2-2-4 16,-4 2 4-16,0 1-3 0,-2 0 0 0,-1 2 5 0,-1-1 1 0,0-1-1 0,-1 0-3 0,1 1-2 0,1-2-3 15,1-1 2-15,0 1 5 0,1-2-4 0,0-3 4 0,5 2-2 16,0-5-4-16,1 1 2 0,1-1-1 0,0-1 4 0,0-1 3 0,0 1-9 0,0 0 5 0,0-1-8 0,0 0 3 16,2 0 7-16,-1 2-4 0,0-2 4 0,-1 0-5 0,3 0-1 15,-2 0 0-15,2 0-1 0,-1 1 3 0,-1-1-5 16,4-1-1-16,-2 0-8 0,5 0-13 94,-1 0-1-79,1 0-18-15,5-3-8 0,0 0-16 32,1-2-30-32,2-1-18 15,-2 0-36-15,5-1-60 16,0-2-136-16,-6 2-434 0,-4 3-854 0</inkml:trace>
  <inkml:trace contextRef="#ctx0" brushRef="#br0" timeOffset="77144.2716">10377 16096 1702 0,'0'0'488'0,"0"0"-150"0,0 0-83 0,0 0-62 0,0 0-59 0,0 0-42 0,24-14-20 0,-16 14-14 0,2 0-9 0,0 0-3 0,0 4-5 0,0 1-8 16,1 3 1-16,-1-1-10 0,-2 2-3 0,-4 0 3 0,4 1-7 0,-6 1 5 0,1 3-4 0,-2-1-3 0,-1 1-3 0,0 1-4 0,-4-1 2 0,-4 1-1 0,1-1 4 0,-4 0-4 0,0 1-1 16,-3-1 4-16,3-1-9 0,-2-2 6 0,1 0 2 15,0-3-11-15,3-1 7 0,2-1-3 0,-2-3-2 16,3 0 7-16,2-2-3 0,3 0 2 0,1-1 0 15,0 0-5-15,0 0 3 16,0 0-1 0,3 0 0-16,4 0 0 0,2-1 0 0,-2-2-1 0,5 1-6 0,0 0 7 0,0-1-5 0,3 0 0 15,-1 0 4-15,0 1-7 0,3-1 6 16,-1 0-4-16,0 1-9 0,0-2-2 0,0 2-27 16,3-1-25-16,-4-2-41 0,2 0-64 0,2 0-99 15,-8 0-355-15,-3 2-1080 0</inkml:trace>
  <inkml:trace contextRef="#ctx0" brushRef="#br0" timeOffset="77991.877">11128 15613 0 0,'0'0'116'0,"0"0"372"0,0 0-28 0,0 0-56 0,0 0-52 16,0 0-69-16,0 0-43 0,0 0-31 15,0 0-32-15,0 0-20 0,0 0-27 0,0 0-18 16,0 0-6-16,0 0-16 0,0 0-10 0,0 0-13 16,0 0-15-16,0 0-15 0,0 0-11 15,0 0-5-15,0 0-2 0,53-48 6 0,-53 55 5 16,1 3-3-16,-1 0 6 0,0 4-11 0,-1-1-2 16,-1 4 3-16,-1 1-16 0,2 0 10 15,-1-1-4-15,2 2-5 0,0 1 8 0,2-1-7 16,-2 0 1-16,-2-2-3 0,2-1-2 0,0-1-2 15,0-1-1-15,-1 0 3 0,-1-2-4 0,1 0 6 16,-2-2-4-16,-1 1-3 0,3-3 10 16,0-1-9-16,-1-1-2 15,0 1 0-15,1 0-22 0,2-2-14 0,-1-1-27 16,0 1-39-16,0-2-44 0,0 0-82 0,0 0-195 0,2-1-764 16,-2-1-525-16</inkml:trace>
  <inkml:trace contextRef="#ctx0" brushRef="#br0" timeOffset="78777.1131">11000 16075 1776 0,'0'0'504'0,"0"0"-185"16,0 0-81-16,0 0-46 0,0 0-45 0,0 0-43 15,0 0-28-15,0 0-12 0,0 0-16 0,0 0-5 16,0 0-1-16,0 0-10 0,0 0 1 15,0 0-7-15,22 1-3 0,-14-1 0 0,2 0-3 16,1 0 1-16,-1 0-7 0,4 0 2 16,-1 0-6-16,0 0-2 0,4 0 2 0,-5 3-9 15,2-1 6-15,0 3-4 0,-2-1-1 16,-2 1 8-16,-3 1-9 0,2 2 2 0,-4 1-2 0,-1 0-6 16,-4 1 5-16,0 2 0 0,0 1 5 0,-3 1 3 15,-5 0-1-15,1 2 0 0,-1 2-4 16,0-1-2-16,-2 0 2 0,1-2-3 15,1 2 5-15,-2-3-1 0,0-1 0 0,1-1-3 16,2-3-1-16,-1 0 3 0,1-2-3 0,3-2 8 16,0-1-4-16,2-2-4 0,2 0 3 0,0-2-4 15,0 0 4-15,0 0 3 0,0 0-2 0,0 0 0 16,1 0-2-16,3 0 0 0,1 0-2 16,2-3 3-16,2 1 2 0,1 0-1 0,2-1 0 15,3 0-3-15,4-1-2 0,1-2-1 0,4-1 2 16,2 0 3-16,1 1-2 15,2-2-1-15,-3 1 0 0,1-2-3 0,-2 0 4 0,-1-1 2 16,-3 1-1-16,-2 2 0 0,-3 1-4 0,-4-1-1 16,-2 2 4-16,-1-1 0 0,-3 2 5 0,-3-1 1 15,-1 2 1-15,0 0-1 0,-2 0-4 0,0 2 3 16,0-1-5-16,0 2 4 0,0 0 3 16,-2 0-6-16,0 0 1 0,-1 0-3 0,1 0-1 15,-2 2 7-15,3 0-4 0,-3 1-1 0,0 3-1 16,3 1-5-16,-1-2 3 0,2 0 0 15,0 1 4-15,0 1 3 0,0 0-1 16,0-2-2-16,7 1-8 0,-1 0 3 0,3-1 0 0,5 1 4 16,-1-3 3-16,5 0-4 0,-2-2 3 0,2-1-4 15,0 0-1-15,-2-1 5 0,-1-4-3 0,0 0 3 16,0-1-2-16,-1 1-6 0,-4-3 3 0,0 2-2 16,-2-1 9-16,-3 1 3 0,0 1-5 0,-2 2 0 15,-1 1-7-15,0 1 2 0,-2 1 1 0,0 0 6 16,0 0 1-16,0 0-1 0,0 0 0 15,0 0-5-15,0 0 0 0,-2 1 5 0,0 2-4 16,-1 3 6-16,0 1-4 0,-1 3-6 16,0-1 5-16,-3 3-2 0,2-1 6 0,0 4 5 0,-3-1-5 15,3 2-2-15,-3-2-6 0,3 1 1 16,-2 0-2-16,1 1 6 0,1-1 4 16,-1 1-7-16,1-2 3 0,0-1-11 0,1-1-7 0,-1-1-11 15,1-3-26-15,2-1-29 16,-2-1-56-16,3-4-91 0,1-1-375 0,0-1-1055 15</inkml:trace>
  <inkml:trace contextRef="#ctx0" brushRef="#br0" timeOffset="79299.0511">12104 15588 1599 0,'0'0'416'0,"0"0"-40"16,0 0-85-16,0 0-44 0,0 0-46 15,0 0-60-15,0 0-42 0,0 0-36 0,0 0-20 16,0 0 0-16,0 0 4 0,0 0 3 16,0 0 3-16,7 38-11 0,-5-18-3 0,-2 4 2 0,-3 1-11 15,1 2-4-15,-3 0-8 0,1-1-10 16,0 0 1-16,2-2-4 0,-2-2 2 0,-2-1 3 16,1 0-4-16,1-1-4 0,-2 0 0 0,1-1-4 15,0-4 4-15,-1 2 1 0,2-3-3 16,-1-1-11-16,0-1-14 0,2-2-26 0,-1-1-36 15,1 0-47-15,2 0-74 0,-3-3-150 0,3 0-732 16,1-4-649-16</inkml:trace>
  <inkml:trace contextRef="#ctx0" brushRef="#br0" timeOffset="79974.7764">11968 16100 1386 0,'0'0'1066'0,"0"0"-750"0,0 0-115 15,0 0-31-15,0 0-55 0,0 0-12 16,0 0-14-16,0 0-18 0,0 0-9 16,0 0-10-16,0 0-11 0,123 25-4 0,-105-18-1 0,-3 1-3 15,0 1-2-15,-3 0-8 0,-2 2-12 0,-1-1 2 16,-3 1-4-16,-3 0 6 0,-3 0 6 16,0 2-10-16,-2 2 1 0,-5-1-6 0,-3 2-1 15,0 2 4-15,-5-1 0 0,2 1 0 0,0-1-2 16,-1-3-1-16,0-1-8 0,3-2 0 15,2-1 4-15,1-1-2 0,3-4 6 0,1 0-7 16,3-3 0-16,0-2 5 0,1 0-4 0,0 0 4 16,0 0 0-16,1 0-7 0,4 0 2 15,5-1-1-15,1-3-6 0,4-1 4 0,1 0-9 16,2 1-9-16,2-3-13 0,2 1-17 16,3-2-21-16,-1 0-20 0,3-1-20 0,0 1-28 15,2-3-9-15,-2 0-4 16,-2-1 9-16,1 1 29 0,-4-2 30 0,-3-1 35 0,-1 0 30 0,-3 1 15 15,1 0 5-15,-5 0 7 0,-1 0 14 16,-1 3 28-16,-3 2 29 0,0 1 22 0,-3 2 10 16,-1 1-2-16,1 2 1 0,-3 1-8 0,1 0-8 15,-1 1-16-15,0 0-11 0,0 0-12 0,0 0-14 16,-1 1-2-16,-3 3-7 0,-1 2 2 0,-2 1 1 16,-3 2-2-16,1 1-5 0,-4 3-7 15,2 1-6-15,0 1-3 0,0 2 3 0,-2 2-2 16,3-1-3-16,-1 0-5 0,5 3-2 0,0-2-3 0,2-1 5 15,1 3 2-15,5-2-1 0,-2-2-2 16,2 1-4-16,6-1 2 0,2-2-1 16,3-2-1-16,2-3 7 0,3-4-1 15,2-1-4-15,-4-5 3 0,2 0-6 0,-1-3-2 16,-1-4 6-16,-2 0 1 0,-2-2 2 0,-2 0-5 16,-1-1 0-16,-2-1-2 0,-2 1 4 15,-1 1-1-15,-3 0 3 0,-1 1 0 16,0 2-4-16,-2 3 2 0,-4-1-4 0,-3 3 2 15,-2 0 4-15,-8 1-4 0,1 0 4 0,-5 0-1 0,-3 0-7 0,0 0 9 16,-2 0-5-16,6 2 1 0,1 2 2 16,2-2-4-16,8 4-18 0,2 0-29 0,4 0-47 0,2 0-92 15,3-3-242-15,0 0-888 16,4-3-494-16</inkml:trace>
  <inkml:trace contextRef="#ctx0" brushRef="#br0" timeOffset="80547.8012">12925 15550 1687 0,'0'0'497'0,"0"0"-126"0,0 0-102 16,0 0-60-16,0 0-53 0,0 0-50 0,0 0-32 15,0 0-29-15,0 0 0 0,0 0 14 0,0 0 4 16,0 0 10-16,0 0-10 0,7 64-19 16,-11-45-10-16,-1 2-6 0,2 2-6 0,-4 1-3 15,2 2-5-15,0-2-2 0,2-1-1 0,-3-2-8 16,4 2 2-16,0-4-4 0,-2 3 1 0,4-4 0 16,-1 1 0-16,-1-3-6 0,1 0-17 15,1 0-16 1,-1-1-33-16,1 0-36 0,0-1-54 0,-1-1-98 0,0-4-267 15,-1-4-944-15</inkml:trace>
  <inkml:trace contextRef="#ctx0" brushRef="#br0" timeOffset="81461.6209">12837 16058 2200 0,'0'0'387'16,"0"0"-164"-16,0 0-49 0,0 0-7 0,0 0-14 15,0 0-35-15,0 0-36 0,0 0-19 0,0 0-17 16,0 0-7-16,0 0-5 0,0 0-13 0,0 0-1 16,0 0-8-16,106 46-5 0,-101-43 3 15,0 2-2-15,-4 0 6 0,2-2 0 0,-2 3-2 16,-1 0 1-16,0 0-3 0,0 3 8 0,0 0-7 16,-4 0 4-16,3 3-5 0,-4-2-9 15,1 3 8-15,2-1-7 0,-2 2 4 0,0 3 3 16,2-4-9-16,-2 1 8 15,0-1-7-15,2-1 1 0,1-2 7 16,0 0-6-16,-3-2 4 0,4-1-4 0,-3-1-2 0,2-2 1 16,1 0-1-16,0-2 4 0,0 1-6 0,0-2 4 0,0-1 0 15,0 0-5-15,0 0 9 0,0 0-10 0,0 1 7 16,0-1 1-16,0 0-5 0,0 1 5 0,1-1-8 16,-1 0 2-16,0 0 1 0,0 0 0 15,1 0 4-15,1 0-1 0,3 0-3 0,-1-2 3 16,3 1-5-16,3-3 2 0,2 0-2 15,3 1 4-15,2-2-3 0,1-2-8 0,3 0 4 0,3-2-17 16,2 0-8-16,-2 0-9 16,2-2-24-16,4 0-2 0,-3 0-17 0,0 0-15 0,2 0-10 15,-2 0-14 1,-5-2 2-16,1 2 1 0,-4 2 4 0,-2-1 15 16,-4 2 18-16,-3 0 27 0,0-1 27 0,-2 2 15 0,-4 1 10 15,0 1 7-15,-1-1 18 0,-2 2 20 0,-1 0 22 16,0 1 20-16,0-1-1 0,0 2 4 0,1-2-6 15,0 2-7-15,-1 0 4 0,1 0-13 0,-1 1-2 0,0 0-4 16,0 1-9-16,0 0 1 0,0 0-7 16,0 0-7-16,-1 0-6 0,-1 2-6 0,-3 1-3 15,0-1-4-15,1 2 3 0,-2 0-5 16,3 2-4-16,-2 2 2 0,3 0-13 0,1 2 8 16,0 0-3-16,1 0-5 0,0 2 11 0,0-1-11 15,2 0 4-15,5 3 0 0,1 0-7 0,0 0 4 16,7 0-1-16,-2 1 0 0,-1 0 7 0,2-1-4 15,0 0 1-15,-4 3-6 0,1-3 2 0,-1-1-3 16,-5 1 1-16,-1 0 3 0,-1 0-7 16,0-2 7-16,-3-1-3 0,0-2-3 15,0 2 9-15,-6-4-9 0,-1 2 6 0,2 0 2 16,-3-3-8-16,-2 0 5 0,1-1-7 0,0-2 2 0,-1 0 3 16,3-2 1-16,0-1 4 0,-1 0-6 15,-3 0 3-15,3-3-3 0,2-1-1 0,0-3 6 16,1-2-11-16,0-1 10 0,4-1-4 0,1-2-3 15,-1 1 10-15,3-2-14 0,6 0 10 0,3-1 0 16,1 1-9-16,8-3 9 0,1 2-7 16,1-6 3-16,4 4 7 0,-2-1-4 15,3-2 3-15,-4 2-4 0,-2 1-1 0,-2 0 0 16,0 2 0-16,-7 2 5 0,1 4-9 0,-4-1 10 0,-1 3-4 16,-6 1-3-16,1 2 13 0,-3-1-11 0,0 2 3 15,-3 0 1-15,-1 0-9 0,-4 2 7 0,-3-1-3 16,1 1 0-16,-2-2 12 0,-5 2-9 15,1 1 3-15,-2-1-6 16,-1 1-4-16,0-1 0 0,1 0 1 0,5 1 3 0,1-1-17 0,3 1-17 16,0-2-40-16,4 0-70 0,0 0-121 15,4 1-657-15,1-2-884 0</inkml:trace>
  <inkml:trace contextRef="#ctx0" brushRef="#br0" timeOffset="81949.4761">14080 15475 2560 0,'0'0'246'15,"0"0"-50"-15,0 0-56 0,0 0-24 16,0 0-3-16,0 0-27 0,0 0-8 0,0 0-9 0,0 0-10 16,0 0-3-16,0 0-14 0,0 0-1 15,0 118-6-15,-3-95-9 0,-4 1-1 0,2 1-10 16,0-1 0-16,-3 1-7 0,4 1 2 0,-4-3-3 16,0 1-6-16,2-2 6 0,-2 0-7 0,-1 1 3 15,0-1 1-15,-1 2-11 0,3-2-2 16,0-2-22-16,-1 0-29 0,-2 1-29 15,5 0-68-15,0-3-86 0,-2-2-216 16,5-4-813-16,1-5-359 0</inkml:trace>
  <inkml:trace contextRef="#ctx0" brushRef="#br0" timeOffset="82378.808">13950 16044 2125 0,'0'0'480'0,"0"0"-182"0,0 0-78 0,0 0-56 15,0 0-57-15,0 0-33 0,0 0-13 16,0 0-12-16,0 0-1 0,0 0-10 0,0 0-4 16,123-15 3-16,-100 15-10 0,-6 0-3 0,1 4-4 15,-4 0-13-15,-3 3 1 0,-4-1-6 16,0 1 0-16,-6 1 0 0,0 2 3 0,-1 2 3 16,-1 0-5-16,-6 1 0 0,1 1-2 0,-4 0 2 15,-4 2 3-15,2-2 3 0,0 0-1 0,-2-3-4 16,0 0-4-16,3-1 3 0,2-3-3 0,1 0 4 15,3-1 2-15,3-2-8 0,1 0 4 16,1-2-4-16,0-1 3 0,0 0 5 0,2 1-2 16,2 0-1-16,5 2-2 0,0-1-2 0,1 0 2 15,3-1 0-15,-3 2 5 0,2 0-2 16,-1-1-1-16,-3 1-2 0,1 1-3 0,0-1 2 16,-1 3-1-16,-5 0 3 0,2 1-2 15,-3 0-3-15,-1 0 4 0,-1-1-4 16,0 1 3-16,1 1 5 0,-1 0-4 0,-1 2 4 0,-2-1-7 0,-4 1-1 15,-1-2 2-15,1-1 3 16,-1-1 6-16,-2-2 0 0,0 0-1 0,-1 0-2 16,-1-1-4-16,-1-2-1 0,1-1 1 0,0-1 1 15,-2-1 0-15,0 1-3 0,1-3-9 0,-2-3-9 0,1-2-14 16,5-2-16-16,1-1-28 16,6-1-42-16,2-1-65 0,2-1-159 0,6 4-582 0,-2 1-831 0</inkml:trace>
  <inkml:trace contextRef="#ctx0" brushRef="#br0" timeOffset="82707.9572">14481 16145 2445 0,'0'0'313'0,"0"0"-116"0,0 0-35 16,0 0-14-16,0 0-23 0,0 0-32 16,0 0-21-16,0 0-11 0,0 0-6 0,0 0-5 0,0 0-8 15,0 0-10-15,0 0-7 0,-41 118-2 16,34-102-6-16,-1 0-2 0,3-1-6 0,1-1-11 15,3-1 3-15,1-1-4 0,0-2 7 0,0-1 8 16,8-2-6-16,3 2 2 0,0-3-9 16,0-2-4-16,7 0 5 0,-4-3 2 0,6-1 6 15,-1 0 1-15,-1 0-3 16,-3-5-5-16,3-2-2 0,-5-2 5 0,1 0-1 16,-3 0 3-16,-2-1-1 0,-3 0-8 0,1-3 7 15,-5 1-1-15,4-1 3 0,-5 1 5 0,-1-3-6 16,-1 3 1-16,-2-2-7 0,-2 3-6 0,-4 2 5 15,-1-1 4-15,-8 2 5 0,2 1 4 16,-7 2-6-16,-2-1-8 0,-1 3-1 0,1 0 1 0,2 0-5 16,0 3-17-16,6 0-40 0,0 2-91 0,6 2-221 15,5-3-1001-15,2 1-474 0</inkml:trace>
  <inkml:trace contextRef="#ctx0" brushRef="#br0" timeOffset="84191.9025">15269 15497 0 0,'0'0'11'0,"0"0"583"0,0 0-84 0,0 0-101 15,0 0-82-15,0 0-66 0,0 0-43 16,0 0-20-16,0 0-19 0,0 0-12 0,0 0-16 16,0 0-20-16,-7-63-12 0,7 62-15 0,0 1-11 15,0 0-14-15,-1 0-15 0,1 0-16 0,0 0-17 0,0 0-8 16,-2 1-8-16,2 5 5 15,-1 1 6-15,0 3 0 0,-1 2 6 0,-2 3-8 0,1 0-7 16,1 2 3-16,-3 3-5 0,3-1 2 0,-2 3 0 16,0 0-7-16,1-1 1 15,1 2-7-15,-1-1 4 0,-1 0 1 0,3 0 0 0,-1 0-2 16,-3-1-7-16,2-1 4 0,1-3-4 0,-3-1 2 16,1-2 2-16,3 0-6 0,-1-3 6 15,-2-1-4-15,2-1-4 0,2-2 3 0,-1 0-9 16,1-2-5-16,1 0-7 0,-1-2-22 15,1 0-16-15,3-1-32 0,-1-1-39 0,-2-1-53 0,2 0-109 16,-3 0-312-16,1 0-964 16</inkml:trace>
  <inkml:trace contextRef="#ctx0" brushRef="#br0" timeOffset="84714.841">15005 15967 1900 0,'0'0'321'16,"0"0"-34"-16,0 0-35 0,0 0-42 0,0 0-51 15,0 0-50-15,0 0-33 0,0 0-15 16,0 0-14-16,0 0-8 0,0 0-5 0,0 0-2 0,0 0 2 16,0 0-8-16,-9-12-2 0,19 8-7 15,2 1-8-15,3-2 5 0,0 1-2 16,2 2 6-16,2-1-1 0,-6 3-5 0,4 0 0 15,-5 0-8-15,-2 7 2 0,2 0-1 0,-3 1-3 0,-1 2 2 16,-3 0-2-16,1 3-2 0,-4 2 1 16,-1 0-1-16,-1 0 2 0,0 2-2 15,-2 0 4-15,-2-5-2 0,-2 1-4 0,0-4 4 16,1 1-6-16,-2-2 6 0,3 1 2 0,-2-4-6 16,3-2 8-16,1 0-7 0,1-2 2 0,1-1 4 15,0 0-1-15,0 0 0 0,1 0-3 0,1 0 3 16,6 0-6-16,-4 0 1 0,3 0 5 0,-3 0-10 15,3 1 9-15,1 1-2 0,-4 2-4 16,3-1 10-16,-4 3-8 16,3 0 2-16,-3 1 4 0,1 1-15 0,0 1 9 0,-2 0-1 15,-1 0 1-15,-1 3 8 0,0-2-4 0,0 3-1 16,0-4-2-16,-4 1 0 0,-3 0 0 0,-1 0 2 0,-1-2 3 16,2 0-2-16,-5-1 5 15,1-2-1-15,0-1-3 0,-1-2 14 0,2 0-15 16,1-1 4-16,-1 0 2 0,1-1-19 0,3 0 14 15,-3 0-4 1,1 0-1-16,3-4 9 0,-1 1-16 16,3-1-8-16,-1 0-14 0,4 0-29 0,0-3-21 0,0-1-45 0,5-2-71 15,0 1-156-15,3 1-751 0,-3 3-626 0</inkml:trace>
  <inkml:trace contextRef="#ctx0" brushRef="#br0" timeOffset="85126.7621">15595 15995 2349 0,'0'0'275'0,"0"0"-44"0,0 0-43 15,0 0-29-15,0 0-46 0,0 0-33 0,0 0-20 16,0 0-17-16,0 0-6 0,0 0-11 16,0 0-4-16,0 0-8 0,0 0 4 0,0 0-2 15,78 118-6-15,-84-100 7 0,0 0-10 0,-3 1 2 16,0 0 1-16,-2-2-7 0,-1-1 5 0,-2-2-4 15,1-1 1-15,2-1 8 0,0-2-6 16,1-1 1-16,2-3 2 0,0 0-10 16,4-3 8-16,-2-1-4 0,5 0 3 0,1-1 2 0,0-1-3 15,0 0-1-15,5 0-4 0,0 0 4 16,3-1-2-16,3-1 4 0,2 0 2 0,3 0-6 16,3-1 4-16,-4-1-2 0,3 0-5 0,-1 1 11 15,-4-1-9-15,-1 1 4 16,5 1-1-16,-6-1-8 0,0 2 3 0,-3-1 1 0,-3-1 2 15,2 1 5-15,-5 1-3 0,0 1 0 0,3 0-4 16,-5-1 3-16,1 1 1 0,-1-1 1 0,0-1 5 16,0 0-11-16,0 0 7 0,0-2-6 15,0 0-5-15,0-3 9 0,0 1-12 0,0-1-4 0,1-1-13 16,0-2-29-16,2-1-24 0,1-2-46 16,0-2-64-16,5 0-136 0,-3 3-820 0,-1 5-606 15</inkml:trace>
  <inkml:trace contextRef="#ctx0" brushRef="#br0" timeOffset="85446.3558">16172 15516 2485 0,'0'0'249'0,"0"0"-22"0,0 0-35 16,0 0-24-16,0 0-34 0,0 0-28 15,0 0-26-15,0 0-18 0,0 0-12 16,0 0-12-16,0 0-10 0,0 0-4 0,0 0-2 16,0 0-9-16,52-46 7 0,-50 53-5 15,-1 3-3-15,-1 3 10 0,0 2-9 0,0 3 2 0,3 1 1 16,-3 1-10-16,-5 2 5 0,2 2-4 0,-5 1 0 16,3 0 4-16,-2 2-4 0,-1 0-1 15,-1 0-5-15,1-2 1 0,2-1-3 16,-1-3 0-16,3-2 5 0,-2-1-10 0,4-1 1 0,-1-1-10 15,2-1-13-15,-2-2-10 0,3-1-29 16,0 1-31-16,0-1-43 0,4-1-66 0,-1-1-115 16,0-3-489-16,-2-2-935 0</inkml:trace>
  <inkml:trace contextRef="#ctx0" brushRef="#br0" timeOffset="85943.8065">16134 16012 933 0,'0'0'762'0,"0"0"-365"16,0 0-92-16,0 0-62 0,0 0-62 15,0 0-41-15,0 0-34 0,0 0-19 16,0 0-11-16,0 0-11 0,0 0-2 0,0 0-8 16,0 0-6-16,0 0 0 0,90-36-8 0,-71 33-1 15,0-1-3-15,0 2-9 0,-3 1-1 0,3-2-3 0,-2 1-2 16,-2 2-1-16,0 0-3 0,-3 0-5 15,-3 0-8-15,-5 4 3 0,2 1-6 0,-5 1 1 16,-1 2 2-16,1 3-4 0,-3-1 4 16,-5 2-2-16,-3 0-2 0,-3 1 3 15,-1 1 0-15,-1-1 2 0,-3-1 0 16,3 0-3-16,-1-1-3 0,2-2-3 16,2-2 5-16,-1 2 4 0,4-4-2 0,3 1 0 0,1-2-8 15,4 0-4-15,1-1 7 0,0 0 2 0,5 0 5 0,0-1 5 16,3 1-4-16,3-1-5 0,-1 2-2 0,-1 0 2 15,2 0-1-15,-3 3 2 16,1-2 0-16,0 2-4 0,-3-1 2 0,2 0-4 16,-2 0 4-16,-2 1 7 0,0 2-4 0,1 0 2 0,-3 0-9 15,-2 1-5-15,1 1 6 0,-1 0 2 16,-1 1 5-16,-6-2 3 0,1 0-3 0,-2-1-3 16,-2 1-2-16,-3-2 0 0,-2-1 2 15,2-1 7-15,0-2-5 0,-2 1-2 0,2-3 1 0,1-1-4 16,0 0 4-16,2-1 3 0,1 0-3 15,1 0-5-15,0-2-8 0,3-1-15 0,-1-2-12 16,-1-2-18-16,2 0-23 0,3-4-30 0,1-1-56 16,-2-1-94-16,3 1-275 0,4 4-768 0</inkml:trace>
  <inkml:trace contextRef="#ctx0" brushRef="#br0" timeOffset="86369.3505">16580 16036 2275 0,'0'0'363'16,"0"0"-107"-16,0 0-56 0,0 0-49 0,0 0-29 16,0 0-29-16,0 0-15 0,0 0-15 15,0 0-9-15,0 0-13 0,0 0-9 0,0 0-2 0,0 0-2 16,0 0-10-16,-31 127-4 0,28-115-6 16,0-1-9-16,1-2 2 0,2 0 3 0,0-1 0 15,4-1-1-15,2-2-1 0,5-3 0 0,2-2 0 16,1 0 7-16,2 0-5 0,0-4 2 15,1-1-3-15,0-2-8 0,-1-1 6 0,1-3-4 16,-3 1 7-16,2-1 8 16,-4-1-8-16,1 2 0 0,-3-1-8 15,-1 1-4-15,2 1 5 0,-2 1 3 16,-2 0 4-16,-3 5-1 0,2-1 4 0,-3 0-1 16,-2 3 8-16,0 0 3 0,-1 1-1 0,0 0 0 0,0 0-8 15,0 2-4-15,0 3 3 0,0 1 3 0,-2 2 6 0,-2 1 6 16,-1 3-5-16,1 0-4 0,-3 2-5 0,-2 1-6 15,-1 3 4-15,1-2 1 16,1 3 2-16,-4 0 7 0,5-1-16 0,-4 0 0 0,0-1 0 16,1-2 0-16,0-1 0 0,1 0-4 15,0-2-16-15,1-1-18 0,0-2-20 0,4-1-31 16,-3-4-48-16,6 0-76 0,1-2-223 16,0-2-904-16,0 0-420 0</inkml:trace>
  <inkml:trace contextRef="#ctx0" brushRef="#br0" timeOffset="86778.9901">17408 15379 1986 0,'0'0'403'0,"0"0"-44"0,0 0-94 0,0 0-43 0,0 0-63 16,0 0-60-16,0 0-33 0,0 0-12 15,0 0-2-15,0 0 0 0,0 0 7 0,0 0-15 0,0 0-6 16,-10 82-2-16,6-59-12 0,3 0-2 16,-2 4-9-16,-1 1-11 0,-1-1 7 0,0 4 0 15,0 0-1-15,2-1 6 0,-4 3-14 16,-2-2-3-16,0 0-10 0,-1 0-24 0,4-1-20 16,-4-2-40-16,2-2-53 0,1-2-65 15,5-2-141-15,0-5-605 16,2-8-780-16</inkml:trace>
  <inkml:trace contextRef="#ctx0" brushRef="#br0" timeOffset="87210.6154">17230 16041 1875 0,'0'0'738'0,"0"0"-416"0,0 0-86 15,0 0-47-15,0 0-59 0,0 0-41 16,0 0-27-16,0 0-24 0,0 0-2 0,0 0-2 15,0 0-3-15,0 0-2 0,131-21-2 0,-109 21-9 0,3 0-5 16,-2 2 0-16,-5 3-5 0,-4-1 2 16,-4 1-5-16,-2 2-10 0,-6 0 10 0,-1 2-5 15,-1 2 4-15,-3 1 10 0,-7 2-12 0,-1 0 5 16,-6 0-5-16,0 0-3 0,-3 0 4 0,0 1 3 16,2-2 2-16,-1 0-7 0,2-2 2 15,2-2-6-15,3 0 4 0,2-4 5 16,4 0 0-16,3-1-3 0,3-2-6 0,0 1 0 0,2-1 2 15,7 0 2-15,2 0 5 16,6 1 3-16,0-1-11 0,1 2 5 16,-2 1-7-16,1-2 2 0,-1 2 8 0,-3-1-4 0,-4 1 2 0,-1 0-5 15,-4-1 0-15,2 2-4 0,-4 1 5 16,0-1 3-16,-2 3-4 0,0-1 7 0,-7 1-4 16,0 0-5-16,-3 2 6 0,-4-2-3 15,1 2 6-15,-1 0 3 0,-5-2-4 0,0-2-1 0,1 0-4 16,-3-2-1-16,2-2-1 0,3 1 5 15,-3-4-1-15,3 0-2 0,3 0 0 0,1 0-10 0,3-4-4 16,1-2-12-16,4-2-22 16,1-1-35-16,3-5-65 0,5-1-98 0,2 4-319 15,-1 3-1085-15</inkml:trace>
  <inkml:trace contextRef="#ctx0" brushRef="#br0" timeOffset="87563.6804">17866 15980 1943 0,'0'0'897'0,"0"0"-674"0,0 0-53 0,0 0-29 16,0 0-10-16,0 0-17 0,0 0-22 0,0 0-25 15,0 0-17-15,0 0-6 0,0 0-8 0,0 0-4 16,-120 120-3-16,100-100-4 0,0 2-9 16,1 1-4-16,3 0-3 0,1 1-6 0,3 2 2 15,1-2 1-15,1-2-9 0,3 0 6 0,5-2-6 16,3-3-1-16,-1-1 4 0,7-3-2 0,3-4 2 15,2 0-3-15,3-4-3 16,2-1-2-16,1-3 1 0,-2-1 3 0,2 0 4 0,2-5 0 16,-2-2-2-16,-5-2-2 0,3 0 5 0,-5 0-3 15,-2 0 4-15,-1 0 2 0,-2-2-5 16,-2 1 3-16,-1 0-3 0,-3 2-1 0,-1-3 4 16,1 2-1-16,-6 0 1 0,-1 2 2 15,-3 0-6-15,-3 0-1 0,0 2 1 0,-7 1 2 16,0 0 0-16,-1 3 1 15,-1-3 1-15,0 1-13 0,6 1-11 0,1 1-28 0,4 0-43 0,4-1-57 16,1 1-137-16,4 0-758 0,1 0-769 0</inkml:trace>
  <inkml:trace contextRef="#ctx0" brushRef="#br0" timeOffset="87965.0329">18502 15530 1704 0,'0'0'424'0,"0"0"-46"0,0 0-94 16,0 0-35-16,0 0-54 0,0 0-52 0,0 0-33 15,0 0-31-15,0 0-17 0,0 0-8 16,0 0-4-16,0 0 0 0,0 0-4 0,0 0-7 0,-36 34-5 16,31-19-5-16,1 5-10 15,0 0 1-15,0 6 0 0,3 1-12 0,-2-1 5 16,0 2-9-16,2 0-5 0,-2-3 6 0,1 1-5 0,-1 0 0 15,0 0-6-15,-2 4-20 16,1-4-20-16,-1 0-34 0,-3 0-44 16,-2-1-59-16,2 0-97 0,2-9-270 15,2-4-935-15</inkml:trace>
  <inkml:trace contextRef="#ctx0" brushRef="#br0" timeOffset="88411.3277">18250 16163 1371 0,'0'0'840'16,"0"0"-485"-16,0 0-87 0,0 0-54 0,0 0-42 16,0 0-32-16,0 0-43 0,0 0-20 0,0 0-12 15,0 0-16-15,0 0-1 0,138-29-9 0,-115 28-5 16,-1 1-1-16,-2 0-9 0,-1 0-3 0,0 0-8 16,-7 1-3-16,-5 5-5 0,0 1-4 0,-6 1 6 15,-1 2-10-15,-2 2 9 0,-8 2 0 16,-5 2-5-16,-1 1 7 0,-4 2-6 0,0-3 3 15,-1 0 1-15,1 2-10 0,1-5 8 0,2-1-5 16,3-1 0-16,0-2 7 0,5-2-6 16,3-2 5-16,2-3-5 0,3 0 4 0,1-1-4 0,0 0-1 15,4 0 5-15,2 1-6 16,3-2 7-16,3 0-4 0,2 0-3 0,1 0 8 0,1 0-8 16,0 0 5-16,-1 0 1 0,-2 0-7 15,0 0 5-15,-1 0-2 16,-1 1-2-16,-5 1 4 0,0 1-1 0,-3 2 2 0,-2 0-1 0,-1 3-3 15,0 1 1-15,-1 1-1 16,-5 3 4-16,-1 1-3 16,-2 2 6-16,-1 0-4 0,0 0-4 0,-1 1 11 0,-2 0-12 0,-2-4 6 15,2 1 2-15,0-3-13 0,-4 1 10 0,2-3-5 0,0-2 2 16,1-1 8-16,-2-1-8 0,5-3 5 16,0-1-6-16,2-1-7 0,2 0-4 0,2-1-9 15,0-5-10-15,1-1-22 0,2-2-27 16,2-3-42-16,0-1-70 0,6-2-141 0,0 2-802 15,-2 4-617-15</inkml:trace>
  <inkml:trace contextRef="#ctx0" brushRef="#br0" timeOffset="88886.3842">18887 16091 2721 0,'0'0'260'0,"0"0"-76"0,0 0-31 0,0 0-4 16,0 0-29-16,0 0-24 0,0 0-27 0,0 0-21 15,0 0-10-15,0 0-10 0,0 0 1 0,0 0-5 16,-99 127-1-16,99-112-5 0,5 2-7 0,5 0 4 16,3-1-7-16,-1 1 3 0,7-2 0 15,-4 1-10-15,2-2 4 0,2 0-4 0,-4-1-1 16,0-1 8-16,-2 2-8 0,-2 0 2 0,-2-1-1 16,-3 2-4-16,-3-3 2 0,0 1-3 0,-2-3 5 15,-1 3 1-15,-5-2 0 0,-3-1 0 0,-3 0-6 16,-1-1 4-16,-2-1-4 0,-2-1-1 15,0-2 5-15,-1-1-11 0,0 0 7 0,1-3-2 16,0-1-3-16,2 0 9 0,-1-1-7 0,4-3 6 16,-2 0-2-16,3-3-3 0,3-1 4 15,2-3-4-15,2-4 3 0,3-1 5 16,0 0-3-16,9-2 2 0,4 1-5 16,4-3 0-16,5 2 1 0,3-3 1 0,3 1 4 0,2-1-6 15,4-1 6-15,-1-1-3 0,-1 1-1 0,-2 0 9 16,-1 2-6-16,-8 0 5 0,-1 5 0 0,-6 2-8 15,-3 0 7-15,-5 1-1 16,-2 3 3-16,-3 0 4 0,-2 0-3 0,-1 2 0 16,-3-1-9-16,-3 1 7 0,-3 0-6 0,-2 1-3 0,-4 0 8 0,-3 2-14 15,-2 0 10-15,-4 1-1 16,0-1-3-16,-2 1 8 0,0 0-16 0,4 1-13 0,1 0-34 16,4 2-73-16,6 0-106 0,2 0-526 15,7 0-1076-15</inkml:trace>
  <inkml:trace contextRef="#ctx0" brushRef="#br0" timeOffset="89297.6491">19428 15478 2449 0,'0'0'330'0,"0"0"-47"0,0 0-68 0,0 0-52 0,0 0-55 0,0 0-28 0,0 0-12 16,0 0-7-16,0 0 7 0,0 0-19 16,0 0-11-16,0 0-5 0,0 0-15 15,0 0 0-15,-7 126-5 0,7-103-4 0,0 4 6 0,1 0-9 16,1 1 1-16,-2 0-3 16,0-2-5-16,2 0 2 0,-6-2-2 0,-3-1 0 0,0-2-10 0,1 2-10 15,0-1-25-15,-4-2-34 16,4 0-29-16,-2-3-52 0,1-1-62 0,-3 0-135 15,5-5-715-15,1-3-660 16</inkml:trace>
  <inkml:trace contextRef="#ctx0" brushRef="#br0" timeOffset="89682.203">19489 16082 1901 0,'0'0'663'15,"0"0"-365"-15,0 0-71 0,0 0-41 0,0 0-44 16,0 0-35-16,0 0-26 0,0 0-14 15,0 0-1-15,0 0 0 0,0 0-14 0,0 0-10 0,0 0-13 16,0 0-14-16,7 120 0 0,-11-102 0 16,1 0 0-16,2-2-2 0,1-1-4 0,0-1-5 15,0-3-3-15,5-1 1 0,1-2-1 0,2 0 3 16,4-2 2-16,1-2-4 0,3-3 1 16,-2-1-4-16,3 0 1 0,-2-2 5 0,0-3-4 15,-1-1-2-15,2-2-4 0,-4-1-3 16,3-1 4-16,-2-2 4 0,-2 0 4 0,0-3 0 0,-2 3 2 15,0-1-6-15,-1 2-4 0,-2 1 6 16,-1 3-3-16,-2 2 4 0,-1 2 2 0,-2 2-6 16,0 1 3-16,0 0 0 0,0 0 4 15,0 0 7-15,0 0-5 0,-2 5 1 0,-1 2-5 16,-2 3-7-16,2 2 6 0,-4 0 0 16,3 1 8-16,-2 2-11 15,1 1 0-15,0 2 0 0,2-1 0 0,-1 1 0 0,-1 0 0 0,1-1 0 0,1 1 0 16,-1 0-5-16,3-3-13 15,-2-1-18-15,3-2-14 0,-1-2-20 0,1-2-44 0,0-2-50 16,2-2-82-16,2-3-189 0,1 0-813 0,-1-1-461 16</inkml:trace>
  <inkml:trace contextRef="#ctx0" brushRef="#br0" timeOffset="90077.7725">20069 16190 2231 0,'0'0'416'0,"0"0"-131"0,0 0-61 0,0 0-53 16,0 0-32-16,0 0-30 0,0 0-27 0,0 0-22 16,0 0-12-16,0 0-11 0,0 0 0 0,0 0 4 15,0 0-5-15,0 0-5 0,27 32-9 16,-37-17-9-16,0-1-3 0,-1 3-2 0,0-2 1 16,-1 2 6-16,1 0-6 0,2 0-6 0,1 1-2 15,1-1-4-15,4-2 2 0,-1-1 4 0,4-3 0 16,0-1 0-16,0-2-3 0,7-1-1 15,1-1 0-15,2-3 2 0,3-1 1 0,0-2 0 16,3 0-3-16,-1 0-8 0,0-4 5 0,1-1-2 16,-1-4 6-1,0 0 9-15,0-1-7 0,-3-1-1 0,1-2-2 0,-1 1-6 0,-2-3 8 16,-1 2 0-16,0-1 1 0,-3-3 4 16,-1 2-8-16,-1-2 2 0,-3 1-2 0,-1 1 6 0,0 2-2 15,-4 1 1-15,-3 2-1 0,-4-1-11 0,-6 2 10 16,0 0-3-16,-2 1 3 15,-3 2 3-15,-2-2-9 0,4 3-8 0,1 2-18 16,2 2-32-16,2 0-41 0,4 1-79 16,-3 0-214-16,7 0-951 15,3 0-469-15</inkml:trace>
  <inkml:trace contextRef="#ctx0" brushRef="#br0" timeOffset="90662.4764">20702 15512 1672 0,'0'0'318'0,"0"0"0"0,0 0-52 0,0 0-20 15,0 0-34-15,0 0-53 0,0 0-36 0,0 0-26 16,0 0-26-16,0 0-14 0,0 0-11 15,0 0-8-15,0 0 6 0,55-26-2 0,-55 37-4 16,-1 2 10-16,-6 3-8 16,1 2-2-16,-1 1 5 0,-3 1-19 0,-1 1-6 0,0 0-4 15,1 1-6-15,0 3 2 0,1 0 1 0,0 0-5 16,1-2 4-16,4 1-6 0,-4-2-3 16,7 0 2-16,-1-1-2 0,-1-1 0 0,2 2 0 15,-1-1-8-15,4-1-19 0,-2 0-11 0,-2 0-31 0,2-3-40 16,-2 2-59-16,2-5-105 15,-2-3-287-15,0-4-1133 0</inkml:trace>
  <inkml:trace contextRef="#ctx0" brushRef="#br0" timeOffset="91109.6641">20654 16072 2241 0,'0'0'243'15,"0"0"-35"-15,0 0-19 0,0 0-3 16,0 0-35-16,0 0-38 0,0 0-19 0,0 0-24 16,0 0-5-16,0 0-10 0,0 0-3 15,0 0-2-15,0 0-7 0,0 0-1 0,50 116-7 16,-49-102-7-16,-1 1-7 0,1-1-7 16,-1 0-2-16,0 0-7 0,2-1 5 0,2-1-5 0,0-2-3 15,1-2 2-15,2 0-5 0,1-1 4 16,3-2 1-16,-2-2 1 0,1-1-2 15,2-2-3-15,2 0-3 0,1-1 6 0,0-3 0 16,2-2 0-16,-2-3-1 16,1 1-6-16,-1-1 3 0,0-3-1 15,-3 1 7-15,4-1 0 0,-5 0-2 0,-1 0 0 0,0 1-3 0,-3 1-1 0,-2 2 1 16,-1 6 4-16,-1-1 6 0,-3 2-2 16,0 1 1-16,0 0 0 0,0 0-1 0,0 0 3 0,0 3-2 15,-3 2 0-15,-1 3-4 0,-1 4 2 16,0 1-3-16,-1 0 1 0,0 4 1 0,-1 0-1 15,1 1 3-15,0-1-6 0,-2 1-5 16,4-1 5-16,0 1-5 0,0-2 5 0,1 1-3 16,0-2-16-16,0-1-9 0,2-2-24 0,1-2-20 15,0-3-31-15,0-2-56 0,0-3-70 16,5-2-187-16,-1 0-849 0,-2 0-485 0</inkml:trace>
  <inkml:trace contextRef="#ctx0" brushRef="#br0" timeOffset="91520.3519">21199 16144 2797 0,'0'0'252'0,"0"0"-68"16,0 0-27-16,0 0-24 0,0 0-32 0,0 0-25 16,0 0-23-16,0 0-14 0,0 0 0 0,127 10-6 15,-114 3-6-15,2 1-5 0,-3 2-8 16,-3 0-3-16,-5 3-4 0,2-1 2 0,-5 2-1 0,-1 0 1 15,-1-1 0-15,-7 1-5 0,0-2 4 0,-2 2-5 16,-3-1 1-16,1 0 3 16,-4-2-6-16,2 1 4 0,-4-2-2 0,3 0-2 15,-1-4 6-15,3 1-3 0,0-5 1 0,4-1 0 16,4-4-4-16,3-1 1 16,2-1-4-16,0-1 2 0,3 0 2 15,6 0-1-15,6 0 3 0,0-1-3 16,5-3 1-16,0-1-1 0,0 3 1 0,1-2 2 15,-1 1-4-15,0-1 4 0,1 1-3 0,-2 1-3 0,0-1 6 16,-5 2-5-16,0 1 5 0,-4-2-2 0,-3 2-5 0,1 0 3 0,-7 0-2 16,1 0 5-16,-2 0 0 0,0 0 1 15,0 0 1-15,0 0-5 0,0 0 2 16,-1-1-5-16,0-1 0 0,0 1 4 0,-1-1-14 0,-1 1-3 16,0-2-23-16,2 1-31 0,0-3-36 0,1-1-83 15,0 1-253-15,-1 1-1022 16</inkml:trace>
  <inkml:trace contextRef="#ctx0" brushRef="#br0" timeOffset="97599.8413">21885 15433 455 0,'0'0'562'0,"0"0"-100"0,0 0-69 16,0 0-49-16,0 0-46 0,0 0-56 0,0 0-54 0,0 0-32 15,0 0-31-15,0 0-26 0,0 0-11 16,0 0-17-16,29-47-9 0,-29 47-19 0,0 0-11 16,0 0-13-16,0 3-11 0,0 5 10 0,0 3-6 15,-1 3 6-15,-3 3 1 0,0 2-14 0,1 5 11 16,-3-2-1-16,3 4 0 0,-4-1 7 16,3 1-7-16,-3 0-5 0,4-2-5 15,-2 0-1-15,3-1-4 0,0 0 2 0,2-2 2 16,-1-3-4-16,0-2 5 0,1-3-2 0,0-2-5 0,0-5 9 15,0-3-8-15,0 0 4 0,0-3 6 16,0 0-7-16,0 0 12 0,0 0 0 16,0-3 1-16,1-3 0 0,0-2-7 0,0-1-1 15,0-3-4-15,-1-1-2 0,0 0 3 16,0-2-2-16,0-1 5 0,0-2-6 0,0 0 3 0,0 0 1 16,1-1-7-16,-2 0 8 0,2-2-7 0,-1 1 3 15,1 1 3-15,1 0-9 0,-2 2 8 0,0 1-7 16,0 2 3-16,0 0 6 0,0 4-6 15,0 2 5-15,0 1-5 0,-2 3-4 0,2 0 1 16,0 3-3-16,0 1 2 0,0 0-9 0,0 0-8 16,0 0-15-16,0 3-23 0,2 2-21 15,0 1-37-15,0 3-41 16,-1 1-69-16,0 2-145 0,1-4-553 0,0-1-768 0</inkml:trace>
  <inkml:trace contextRef="#ctx0" brushRef="#br0" timeOffset="98180.7997">21814 15918 1203 0,'0'0'455'0,"0"0"-84"0,0 0-51 16,0 0-49-16,0 0-61 0,0 0-59 0,0 0-34 16,0 0-27-16,0 0-18 0,0 0-13 0,0 0-5 15,0 0 1-15,0 0-2 0,0 0-1 16,9 23-2-16,-8-16-9 0,0 3 0 15,-1 2-5-15,1 1-6 0,0 1-3 0,-1 1-5 0,0 0-2 16,0 2-7-16,0 0-3 0,4-1-5 0,-1 0-4 16,-1-3 4-16,4 0-5 0,0-2 3 15,1-3 1-15,2-2-6 0,1-1 5 0,0-4-4 0,1-1 5 16,-1 0 6-16,3-6-4 0,1 0 3 16,0-1-8-16,-3-2-5 0,2-2 4 15,1 0 2-15,-4-1 4 16,0-1-3-16,-4 2 3 0,1-1-3 0,0 1-2 0,-4 0 5 0,1 3-3 15,-1 1 3-15,-1 2 2 0,-2 2-3 16,0 2 3-16,0 0-3 0,0 0 1 0,0 1 1 16,0 0-3-16,0 1 0 0,0 5-3 0,-2 2-2 0,1 2 0 15,-3 3 1-15,2 1 6 0,2 2-1 16,-1-1 3-16,0 2-5 0,0 2-5 0,-2-2 0 0,1 2-1 16,0 0 6-16,1 2-2 15,-3-2 1-15,1 0-3 0,2-2-6 16,0-1-10-16,0-2-9 0,1 0-22 15,0-3-26-15,0-1-37 0,0-3-41 0,1-1-65 0,-1-4-107 0,2 0-313 16,1-2-829-16</inkml:trace>
  <inkml:trace contextRef="#ctx0" brushRef="#br0" timeOffset="98574.4882">22253 16019 1761 0,'0'0'474'0,"0"0"-132"0,0 0-63 0,0 0-60 15,0 0-51-15,0 0-47 0,0 0-39 0,0 0-32 16,0 0-16-16,0 0-4 0,0 0-1 16,0 0 5-16,0 0 0 0,36 20-4 0,-36-1-2 15,0-1-7-15,-1 1 0 0,1-2-5 0,-2 2-5 16,2-3-4-16,0-1-7 0,0-1-2 0,3-2 2 16,0-3 4-16,3-2 0 0,-1-2 5 15,4-4-4-15,3-1-4 0,0 0 2 0,3-5-1 16,-2-1 0-16,4-3 5 0,-4-1-3 15,3 0-6-15,-3-1 2 16,-3-1 2-16,2-2 2 0,-2 0 7 0,0-1-4 0,-1 1-1 0,-1 1-4 16,-4 1-3-16,2 2 7 0,-4 2 4 0,2 2 5 15,-1 1 5-15,-2 3 0 0,-1-1-4 16,0 3 0-16,0 0-1 0,0 0-6 0,0 0 0 16,0 0-6-16,0 3-7 0,0 1 5 0,-4 5-1 15,1 1 4-15,1 5 6 0,-4-1-3 16,3 2-3-16,0 4-6 0,-3-2-8 0,2 0 5 15,-3 1 5-15,3 0 5 0,-2 0 4 0,-2-1-11 16,4-1-18-16,-4-2-19 0,4-2-35 0,-1-1-46 16,4-2-70-16,1-5-147 0,0-1-834 0,0-3-614 15</inkml:trace>
  <inkml:trace contextRef="#ctx0" brushRef="#br0" timeOffset="99139.846">23024 15455 0 0,'0'0'0'15,"0"0"213"-15,0 0 300 0,0 0-69 0,0 0-94 0,0 0-75 0,0 0-44 16,0 0-30-16,0 0-20 0,0 0-18 0,0 0-16 16,0 0-23-16,0 0-9 0,0 0-16 0,31-55-10 15,-30 51 5-15,2 1-17 0,-2 0-1 0,0 1-8 16,0 0-14-16,0 0 5 16,-1 1-6-16,1 1-3 0,-1 0-4 0,0 0-13 0,0 0-12 15,0 0-5-15,0 0-7 0,0 3 2 0,0 2 4 16,0 4 0-16,0 1-3 0,0 2 9 15,-1 2-5-15,0 1 4 0,1 2 8 0,0-1-15 16,1 4 4-16,-1-1-7 0,0 2-7 16,0-1 3-16,1 0 2 0,-1 1 1 15,0-1 4-15,0 0-6 0,0 0-5 0,0-1-2 0,0 2-3 16,-3-1 4-16,-2-2-6 0,3-1-16 0,-2-1-20 0,-3-3-27 16,3 2-39-16,-3-3-49 0,0 1-73 0,1-1-191 15,0-3-789-15,4-5-528 0</inkml:trace>
  <inkml:trace contextRef="#ctx0" brushRef="#br0" timeOffset="99537.7359">23001 15913 2459 0,'0'0'397'0,"0"0"-153"0,0 0-68 0,0 0-40 15,0 0-40-15,0 0-25 0,0 0-13 0,0 0-12 16,0 0-6-16,0 0 4 0,0 0-12 0,0 0-4 15,0 0 3-15,0 0-14 0,23 84-1 16,-18-69-4-16,-1 0-7 0,-2 0 4 0,3-1-5 16,-2 0-1-16,-1-2 4 0,3-1-8 0,-1-2 2 15,1 0-2-15,-2-2-1 0,-1-2 3 16,4-2 0-16,-2-2 1 0,2-1-2 0,-1 0 4 16,3-3 0-16,-1-3 1 0,-1-1 4 15,3-2-6-15,0 1 0 0,-1-3-3 0,0 0-4 0,-1 2 8 16,1 0-2-16,-2 0 2 15,-2 3 3-15,1 1-6 0,-3 2-2 16,0 1 1-16,0 1 1 0,-2 1 2 0,0 0 6 0,0 0-3 16,0 0-5-16,0 2 4 0,0 2-2 0,0 5 4 15,0 2 6-15,-3 2-3 0,1 0 0 16,-3 4-2-16,2 1-9 0,-3-1 6 0,4 3-4 0,-2 0 0 0,-2-2 5 16,3 1-8-16,-4-1 2 15,5 1-2-15,-5-1-2 0,3-1-3 0,-3 1-10 16,2-2-14-16,-1-1-27 0,3-2-30 0,-3-4-43 15,5-4-54-15,0 0-102 0,1-4-311 0,0 0-951 16</inkml:trace>
  <inkml:trace contextRef="#ctx0" brushRef="#br0" timeOffset="99944.9015">23501 15923 1485 0,'0'0'1067'0,"0"0"-755"15,0 0-101-15,0 0-33 0,0 0-39 0,0 0-31 16,0 0-28-16,0 0-21 0,0 0-14 16,0 0-5-16,0 0 0 0,0 0 0 0,0 0-1 0,0 0 0 15,30 33-6-15,-40-15-4 0,-2 2-8 16,2 1-7-16,-3 0 1 0,-2 4-5 0,4 1 3 16,-2-1-4-16,2 3-11 0,0-1 1 0,0-1-4 15,5-1 6-15,2-2 5 0,1-2-2 16,3-4 0-1,6-3-6-15,2-3 2 0,3-3-6 0,0 0 4 0,1-2 4 0,6-1-6 0,-4-4 8 16,5-1-9-16,-1 0-3 0,-4-2 7 16,3-5-7-16,-5-3 9 0,-1 1 0 15,1-3-7-15,1-1 9 0,-6 1-7 0,2-1 7 0,-3 2 1 16,-4 0-2-16,-1-1 3 16,-1 3-7-16,-1 0 5 0,-1 0-6 15,-4 2 3-15,-4 0 5 0,0 1-3 16,-1 2 1-16,-2 0-1 0,-4 2-7 0,-3-2 10 15,-1 3-7-15,2-1 5 16,-1 0 0-16,4-1-18 0,-1 0-9 0,5 0-38 0,1 0-51 0,4-1-87 16,4 2-308-16,2 0-1141 0</inkml:trace>
  <inkml:trace contextRef="#ctx0" brushRef="#br0" timeOffset="100350.7136">24255 15271 2519 0,'0'0'297'0,"0"0"-47"16,0 0-62-16,0 0-26 0,0 0-31 0,0 0-37 0,0 0-33 15,0 0-21-15,0 0-10 0,0 0-3 16,0 0-5-16,0 0 4 0,0 0-3 0,-15 42-2 16,13-22 1-16,0 1-10 0,2 2 1 0,-2 1-6 15,1 0-1-15,0 1 3 0,-1 2-3 0,-2-2 2 16,-1 2-5-16,-3-2-5 0,2 2 0 15,-4 0-2-15,-1 1-7 0,-4 1-17 0,0 0-29 16,0 2-45-16,-1-4-65 0,1-2-101 16,3-8-312-16,4-5-994 15</inkml:trace>
  <inkml:trace contextRef="#ctx0" brushRef="#br0" timeOffset="100704.7221">24131 15831 2637 0,'0'0'316'0,"0"0"-116"0,0 0-35 0,0 0-47 16,0 0-23-16,0 0-17 0,0 0-14 15,0 0 1-15,0 0-14 0,0 0-12 0,0 0-5 16,0 0-12-16,-3 123-1 0,6-103-8 0,-3 1-2 0,2-1 0 16,2-1-9-16,-1-1 3 0,0-2-1 15,2-3-6-15,-1-3 9 0,3-1-6 0,-1-4 2 16,1 0 0-16,1-3-7 0,0-2 7 0,2 0-5 15,-1-2 8-15,1-4-3 0,2-2 3 16,-3-1-2-16,2-2-8 0,0 0 10 0,-1-2-8 0,0 2 5 16,0-1 2-16,-1 1-11 0,0 0 10 15,-2 1-4-15,0 2-2 0,-4 1 12 16,3 2-10-16,-4 3 5 0,-1 1-2 16,-1 1-4-16,0 0 2 0,0 0-5 0,0 3 4 0,0 4 2 15,-1 3 0-15,-1 2 2 0,-4 4-3 16,3 0 6-16,-4 2-8 0,2 1 3 0,-2 2 4 15,-1 0-13-15,3 0 9 0,-2 2-6 0,2-1-5 16,0-3-4-16,0 3-23 0,1-1-29 0,3-3-38 16,1-3-74-16,0-2-88 0,0-6-309 15,0-4-1090-15</inkml:trace>
  <inkml:trace contextRef="#ctx0" brushRef="#br0" timeOffset="101287.5325">24626 15904 2598 0,'0'0'309'0,"0"0"-127"0,0 0-22 0,0 0-41 16,0 0-24-16,0 0-16 0,0 0-27 0,0 0-4 16,0 0-6-16,0 0-5 0,0 0 2 15,0 0-10-15,0 0 0 0,0 0-4 0,30 62-9 16,-24-51-4-16,-1 2-5 0,0 1 2 0,1-2-8 15,-2 0 6-15,2-1-3 0,-3 1-6 16,2 0 11-16,-3 0-9 0,0 0 2 0,-1 1 2 16,3 0-8-16,-2 0 8 0,-1-1-6 0,-1 2 1 15,0-1 6-15,0 1-5 16,0 0 4-16,0-1-5 0,-2 0 0 16,-3 0 1-16,2 1-4 0,-2-3 6 15,1 0-1-15,-3-2 0 0,2 0 2 0,0-1-5 16,-1-2 4-16,-1-2-4 0,0 1 4 0,1-2 5 0,-1-2-9 0,0 1 6 15,1-2-7-15,-2 0-1 0,1-4 6 0,1-2-3 16,-1 0 2-16,4-1-3 0,-3-1-3 16,4-3-1-16,1-1 0 0,0-2 5 0,0 0 1 0,2 0 1 15,3-3-3-15,5 2-6 0,2-2 4 16,6-3-2-16,-3 1 6 0,8-3 5 0,2 1-10 16,-1 0 7-16,3-3-4 15,-2 3 2-15,-1 0 11 0,3 1-10 0,-4 4 5 0,0 1-4 16,-1 1-5-16,-3 3 1 0,-5 0 1 0,1 2 5 15,-4 1-1-15,-3 2 4 0,0 1-2 0,-3 1-5 16,-1 1 7-16,-2 0-5 0,-1 1 3 0,0 0 0 16,0 0-9-16,0 1 8 0,-4-1-3 15,0 0-1-15,-4 0 10 0,0 1-10 0,0 1 4 16,-6 0-2-16,2 0-7 0,-1 3 2 16,-4-1 0-16,4 0 3 15,-5 1 2-15,5-1 1 0,-3 0-5 0,4 2-5 0,0-2-1 0,-2 2-16 0,2-1-16 16,1 1-31-16,3-1-63 0,2 1-90 15,0-3-376-15,5 0-1091 0</inkml:trace>
  <inkml:trace contextRef="#ctx0" brushRef="#br0" timeOffset="101813.5494">25389 15255 2543 0,'0'0'267'0,"0"0"-53"0,0 0-43 0,0 0-26 0,0 0-26 0,0 0-23 0,0 0-30 0,0 0-25 15,0 0-1-15,0 0-11 0,0 0 3 0,0 0 2 16,0 0-11-16,0 0 5 0,71 76-9 16,-73-55-2-16,-5 2 3 0,3 1-7 0,0 3 1 15,-1 2-5-15,-2 0-5 0,1 3 0 0,-2-1-3 16,0 0 3-16,-2 0 3 0,-2 1-5 0,2 1-8 15,-1-1-24 1,-2-1-32-16,3-3-44 0,0-2-68 0,-1-2-111 0,6-8-437 0,0-5-1058 0</inkml:trace>
  <inkml:trace contextRef="#ctx0" brushRef="#br0" timeOffset="102201.1761">25573 15844 1897 0,'0'0'565'0,"0"0"-274"0,0 0-98 0,0 0-41 0,0 0-25 0,0 0-7 16,0 0-17-16,0 0-16 0,0 0-24 15,0 0-13-15,0 0 0 0,0 0-4 0,0 0-4 16,-77 103-5-16,65-89-12 0,0 0-6 0,4 0-3 16,1-1 0-16,1 0-5 0,4-1 0 0,2 0-4 15,1 1-4-15,0-1 1 0,8-1 1 0,1 1 4 16,1-2 5-16,4 2-8 0,1-3-5 0,1 2-5 15,-3-4-10-15,3 1 11 0,-4-1 3 16,3-2 6-16,-4 0 5 0,-1-1-6 0,-1-1-5 16,-5-1-3-16,0 0-1 0,-3 1 2 15,0-1 6-15,-2 0-3 0,0 0-3 0,0 1 1 0,-2 0-3 16,-1 1 4-16,-4 1 7 0,3 1-4 16,-5 1 0-16,-1-1-4 0,-1-1-5 15,-3 0 4-15,1-1 2 0,2-1 6 0,-2-1 8 16,0 1-6-16,-1 0-6 0,2-3-6 15,-2 0-8-15,0 0-2 0,3 0-7 0,-1-4-14 16,2 0-22-16,2-2-31 0,4-2-43 0,1-3-54 0,0-1-101 16,7 3-302-16,0 2-784 0</inkml:trace>
  <inkml:trace contextRef="#ctx0" brushRef="#br0" timeOffset="102551.3801">25944 15922 2161 0,'0'0'410'0,"0"0"-184"0,0 0-52 0,0 0-8 16,0 0-14-16,0 0-26 16,0 0-28-16,0 0-26 0,0 0-16 0,0 0-3 0,0 0-4 15,0 0-4-15,0 0-7 0,-63 119-11 16,53-102-9-16,0 0-2 0,-1-2 3 0,4 1-7 16,1 0-5-16,3-2-5 0,0-1-12 0,2-1 9 15,1-1 2-15,1 0 5 0,5-4 5 16,3 2-9-16,1-4-2 0,2 0-3 0,4-3 1 15,0 0 4-15,1-2 5 0,-2 0-4 16,2-3 0-16,-3-3-2 0,1-2-3 0,-3 0 1 16,-2-1 3-16,2 0-3 0,-2-3 4 0,-3 1-2 15,0-2-7-15,-2 3 13 0,-1-3-4 0,-2 2 6 16,-1-2 4-16,-1 1-12 0,0 0 1 16,0 0-3-16,-7-1-6 0,0 2 6 0,-1 0 2 0,-2 0 0 15,-3 1 5-15,0-1-6 0,-2 2-4 16,1 0 1-16,-5 1-11 0,5 0-13 0,0 2-33 15,1 0-54-15,3 1-89 0,2 1-279 16,3 2-991-16</inkml:trace>
  <inkml:trace contextRef="#ctx0" brushRef="#br0" timeOffset="103049.2514">26571 15376 1585 0,'0'0'666'0,"0"0"-289"0,0 0-105 16,0 0-39-16,0 0-50 0,0 0-42 0,0 0-33 0,0 0-24 16,0 0-28-16,0 0-15 0,0 0-13 0,0 0-4 15,0 0 0-15,55-26 2 0,-60 40-3 0,0 4 1 16,0 0-3-16,-1 2-7 0,0 4 3 0,-2 0-6 16,2 1-7-16,1 0 4 0,-3 2-1 0,1 0-1 15,0 1 4-15,-1-1-9 0,-2 3-4 0,-1 0-3 16,1 2-12-16,-2-2-16 0,0-3-34 15,2-3-54-15,0-2-79 0,3-6-148 0,0-3-789 16,5-5-650-16</inkml:trace>
  <inkml:trace contextRef="#ctx0" brushRef="#br0" timeOffset="103415.1135">26664 15822 2548 0,'0'0'309'0,"0"0"-110"0,0 0-38 0,0 0-33 16,0 0-24-16,0 0-24 0,0 0-22 16,0 0-7-16,0 0-9 0,0 0-6 15,0 0-5-15,0 0-7 0,0 0-3 0,-87 125-3 16,87-111 0-16,1 1-4 0,1-1-2 0,1 0-6 0,4-2-2 16,0-1 0-16,1 0 0 0,3 0 2 15,2-1 4-15,-1 0-5 0,3-2 0 16,-2-1-2-16,0 0-3 0,-1-2 4 0,1 1-1 15,-2-2 0-15,1 0-6 0,-3 2-1 0,0-3 0 16,-3 0 1-16,-2 0 6 0,-2 1 0 0,-1-2-1 16,-1 0-3-16,0 1-3 0,-2 1 5 15,-3 0-4-15,-4 2 6 0,1-1 2 0,-2 1-6 16,-3-2 4-16,1 1-5 0,-1-3 2 0,-2 2 2 16,1-1-3-16,-3-1 4 0,2 0-3 15,-1-1-3-15,1-1-3 0,0 0-9 0,4 0-7 0,0 0-26 16,1-3-21-16,4-1-46 0,2-3-66 15,4 0-168-15,0 0-806 0,0 3-613 0</inkml:trace>
  <inkml:trace contextRef="#ctx0" brushRef="#br0" timeOffset="103766.4668">26931 15920 1563 0,'0'0'918'0,"0"0"-594"0,0 0-113 16,0 0-35-16,0 0-48 0,0 0-35 0,0 0-20 15,0 0-13-15,0 0-10 0,0 0-9 0,0 0-4 16,0 0-2-16,0 0-3 0,0 0-2 16,58 122-7-16,-58-102-11 0,0 0 2 0,-2 0-11 15,-4 2 2-15,-1-1 4 0,0-1-8 0,-3-1 6 16,0-1-1-16,0-3-2 0,-1-1 4 16,1-2-3-16,1-4 0 0,1-1 0 0,1-2 0 15,1-1-1-15,5-2 0 0,-1-1 6 0,2-1-6 16,0 0 10-16,2 0-1 0,3-3-5 15,2-3 5-15,4-1-9 0,2 0 1 0,2 0 2 16,0 1-8-16,2 1 5 0,-1-1-7 0,0 0 0 16,0 0 5-16,0 1-2 15,-1 1 1-15,-2 1-3 0,1-1 0 16,0 0-14-16,-3 3-9 0,-1-3-8 16,0 2-27-16,-3-2-19 0,-2 0-36 15,2 0-58-15,-1-3-82 0,0 1-332 0,-5 3-1144 0</inkml:trace>
  <inkml:trace contextRef="#ctx0" brushRef="#br0" timeOffset="104445.436">27734 15351 0 0,'0'0'0'0,"0"0"0"16,0 0 0-16,0 0 0 0,0 0 0 0,0 0 0 0,0 0 0 16,0 0 0-16,0 0 0 0,0 0 68 15,0 0 232-15,0 0 83 0,0 0 31 0,0 0-38 16,-9-10-37-16,9 8-29 0,0 1-37 0,0 0-41 16,0 0-44-16,2-1-30 0,-2 2-28 15,0 0-19-15,0 0-19 0,0 0-13 0,0 0-18 16,0 0-16-16,0 0-6 0,0 0-11 0,0 0 2 15,0 4 4-15,-2 1-1 0,1 2 4 0,-2 2-10 16,1 1-6-16,0 2 5 0,-2 1-6 16,0 2 5-16,0 2-1 0,-2 1-5 15,3 0-1-15,-4 2-5 0,3-1 2 0,-1 0-9 16,0 1 6-16,-2-1-3 0,3-1-5 0,-1-1 10 0,2 0-11 16,-1-2 1-16,2 2 3 15,0-4-13-15,2 1 8 0,-2-1-2 0,0-2-2 16,1 1 8-16,0-2-4 0,-2 0-1 0,2-3-3 15,0 1-6-15,-1-2-15 16,0-1-23-16,0-1-32 0,-1 0-61 0,2-1-88 16,-2-1-271-16,2-1-1002 0</inkml:trace>
  <inkml:trace contextRef="#ctx0" brushRef="#br0" timeOffset="104849.7368">27824 15797 2758 0,'0'0'229'0,"0"0"-92"0,0 0-41 0,0 0 5 0,0 0-19 16,0 0-10-16,0 0-18 0,0 0-7 0,0 0-13 16,0 0-2-16,0 0 4 0,0 0-13 0,0 0 8 15,-64 86-6-15,59-74-5 0,0-1 10 0,3 1-12 16,1-1 4-16,1 1-3 0,0-2-7 15,0 1 0-15,0-1-2 0,2 0 0 0,4 1-4 16,5 0 3-16,-1 0-2 0,3-1-3 16,2 1 7-16,1-2-11 0,1 2 2 0,1-2 3 15,-2 1-14-15,3-2 15 0,-6 0-6 0,-1 0-4 16,-1-3 6-16,-5 1-8 0,-1 0 3 16,-2-2 3-16,-3 2-5 0,0 0 4 0,0-2-3 15,-3 2 6-15,-3-1 4 0,-1 0-1 16,-2 1 1-16,0 0-9 0,-1-1 0 0,-3-2 0 0,3 1 3 15,-2-3 4-15,1 1-2 0,-3-1 1 16,0-1-3-16,2 0-3 16,-1 0 4-16,1-3-5 0,1-2-3 0,0 0-7 0,2-3-18 0,2 0-14 15,-1-3-31-15,5 0-36 0,2-3-60 16,1-1-175-16,0 4-884 0,1 4-543 0</inkml:trace>
  <inkml:trace contextRef="#ctx0" brushRef="#br0" timeOffset="105261.3462">28196 15909 2274 0,'0'0'674'0,"0"0"-466"0,0 0-71 16,0 0-16-16,0 0-33 0,0 0-31 0,0 0-10 15,0 0-2-15,0 0-11 0,0 0 3 0,0 0-7 16,0 0-7-16,0 0-4 0,20 65-5 15,-18-55 1-15,4 1-5 0,-3-2 0 0,2-1-4 16,0 0-3-16,1-2 3 0,0-3-4 0,3 2 5 16,-1-3 1-16,-1-1-7 0,2-1 4 0,2 0-2 15,-1-3-2-15,0-1 5 0,1-3-4 0,-1 1 2 16,0-2-3-16,3 1 0 0,-2-2-1 16,0-2 0-16,0 1 5 0,0 0-3 15,-1 3 4-15,-1-1-1 0,-2 2-3 0,-3 2 9 0,0 1 1 16,-1 3 2-16,-2 0 7 0,-1 0-8 15,0 0 1-15,0 0-6 0,0 0-4 0,-2 3 6 16,-1 3-5-16,-1 3 4 0,1 1-2 16,-4 2-5-16,1 2 4 0,-3-1-4 0,3 1 4 0,-2-1-1 15,2 0 0-15,-2 2-3 16,0 1-5-16,2-2 4 0,0 0-8 0,-3 1-4 16,0-1-7-16,3-2-22 0,1-1-19 0,-2-2-48 15,5-2-78-15,2-3-182 0,-2-1-965 0,2-2-494 0</inkml:trace>
  <inkml:trace contextRef="#ctx0" brushRef="#br0" timeOffset="105615.1083">28848 15413 2522 0,'0'0'328'0,"0"0"-106"0,0 0-66 0,0 0-20 16,0 0-31-16,0 0-21 0,0 0-22 16,0 0-18-16,0 0-10 0,0 0-5 0,0 0-3 15,0 0 6-15,0 0-4 0,0 0 1 16,11 53-3-16,-13-36-6 0,-1 0-2 0,-3-1-5 0,3 2 1 15,-4 0-1-15,5 0-3 0,-3 0-3 16,1 1-5-16,1-1-2 0,0 2 2 0,-1-3-2 16,3 2 4-16,-2-1-2 0,0-2-8 0,1 1-15 15,1-2-24-15,0-2-25 16,2 0-37-16,-1-2-47 0,0 0-73 16,0 0-207-16,0-4-839 0,0-1-358 0</inkml:trace>
  <inkml:trace contextRef="#ctx0" brushRef="#br0" timeOffset="106168.1034">29030 15967 1499 0,'0'0'408'0,"0"0"-108"0,0 0-18 0,0 0-41 0,0 0-46 0,0 0-38 16,0 0-38-16,0 0-18 0,0 0-11 0,0 0-13 15,0 0-9-15,0 0-13 0,0 0-16 16,1-11-5-16,-5 11-5 0,-4 0 0 0,0 0-4 16,1 2-3-16,-1 1-5 0,-3 2-3 15,2 1 4-15,-1 2-6 0,-1 1 0 0,3 1-5 16,-1 1-8-16,-1 1 4 0,5-1-1 0,0 0 2 16,2 2 9-16,3-1-7 0,0-1-3 15,0 0-1-15,3 0-10 16,6 0 3-16,1 0 7 0,0-1 2 15,1 1 3-15,1-1-1 0,1-1-7 0,-3 0 0 16,1-1 1-16,-1 1 3 0,-1 0 1 0,2-2-2 0,-4 2-4 0,3-2 0 16,-1 0 1-16,-4 0 4 0,-1-2 5 0,-3 0-10 15,-1-1 4-15,0 1-6 0,-3-1-2 0,-4 1 9 16,-3-1-3-16,0 0 4 0,-1-3-1 0,-4 1-5 16,1 1-1-16,0-2-2 0,-1-1 5 0,1 0-1 15,0 0-4-15,-1-4-9 0,3-1-16 0,1-3-11 16,0 0-24-16,3-1-29 0,1-2-51 15,6 0-85-15,1-2-248 0,0 4-765 0,4 2-302 0</inkml:trace>
  <inkml:trace contextRef="#ctx0" brushRef="#br0" timeOffset="106527.7612">29397 15949 2937 0,'0'0'161'0,"0"0"-34"0,0 0 15 15,0 0-11-15,0 0-24 0,0 0-24 0,0 0-19 16,0 0-16-16,0 0-18 0,0 0-6 16,0 0-1-16,-73 123 3 0,64-107-13 0,-1 0-4 15,3-1-9-15,-1 0-8 0,0-1 16 0,0 1-7 16,4 0 5-16,-2-2-2 0,5 1-9 0,1-2 8 16,0-2-8-16,0 0 5 0,7-2 4 15,1-3-3-15,2 0 0 0,2-2-6 0,1 0 2 16,0-3-5-16,4 0 3 0,-2 0 5 15,2 0-2-15,-1-3 2 0,-2-1-2 0,-2-2-4 0,3 1 7 16,-5-2-1-16,-2 1 6 0,-2 0 0 16,-3 1-11-16,-1-1 6 0,-2 0-6 0,0 1 6 15,-5 2 3-15,-5-2-3 0,0 1 3 16,-3 0-8-16,-4 1 9 0,-2 0-7 16,1 1 2-16,-4 0 4 0,3 1-6 15,2-1 6-15,0 1-9 0,6 1-5 0,0 0-14 0,3-2-34 0,5 2-58 0,2-2-130 16,-1 1-700-16,2-1-892 15</inkml:trace>
  <inkml:trace contextRef="#ctx0" brushRef="#br0" timeOffset="107066.8571">29970 15369 1952 0,'0'0'411'0,"0"0"-81"16,0 0-54-16,0 0-76 0,0 0-45 0,0 0-31 15,0 0-28-15,0 0-25 0,0 0-23 16,0 0-9-16,0 0-11 0,0 0 4 0,0 0 8 0,0 0-9 16,46 42 6-16,-46-22-10 0,-1-1-6 15,1 4 4-15,-4 2-5 0,0-1-1 0,2 1-2 16,1 0-6-16,-1 1-7 0,0 0 0 0,-3 1 1 16,4-2 0-16,-2 1 3 0,-3-1-6 15,4-2-2-15,-5-1-2 16,4-3-11-16,0 1-12 0,-3-1-20 0,4-2-45 15,0-1-54-15,-2 0-85 0,4-7-221 16,-1-2-912-16</inkml:trace>
  <inkml:trace contextRef="#ctx0" brushRef="#br0" timeOffset="107578.1794">30231 16010 841 0,'0'0'594'0,"0"0"-153"0,0 0-64 0,0 0-71 16,0 0-78-16,0 0-54 0,0 0-35 16,0 0-19-16,0 0-16 0,0 0-11 0,0 0-11 0,0 0-15 15,0 0-9-15,0 0-11 0,28-22-12 0,-38 22-6 16,0 0-3-16,-1 2-5 0,-5 3 4 16,0 1-5-16,-1 0-4 0,2 3 1 0,-1-2-8 15,5 3 2-15,0 0-1 0,1 2-3 16,1 0 1-16,2-2-3 0,3 2-8 0,3 1 2 15,1 1-1-15,0 0 2 16,3 0 5-16,7 3 0 0,4-1-3 0,0 1 1 16,-1 0 1-16,3 1-8 0,-1-3 8 0,0-3-4 15,-2 0-2-15,-3-2 10 0,-2-2-8 16,0-1 3-16,-3-1 1 0,-3-1-4 0,2-4 2 0,-3 1-6 0,-1 1 4 16,0 0-2-16,-2 0 3 0,-3-1 4 15,1 0-8-15,-3 0 7 0,-3-1-5 16,0 0-1-16,0 0 6 0,-1-1-14 15,0 1 13-15,-2-1-3 0,-1 0-3 16,2 0 10-16,0 0-14 0,0-3 2 0,-1-1-5 0,3 0-24 0,2-1-2 0,0-1-29 16,0-1-31-16,5-3-42 15,2 2-102-15,1 1-300 0,0 3-875 0</inkml:trace>
  <inkml:trace contextRef="#ctx0" brushRef="#br0" timeOffset="108047.5258">30603 16047 2630 0,'0'0'284'0,"0"0"-98"16,0 0-36-16,0 0-29 0,0 0-38 0,0 0-12 15,0 0-18-15,0 0-9 0,0 0-4 16,0 0-19-16,0 0 6 0,0 0-10 0,0 0-5 16,0 0 11-16,7 114-9 0,-3-98 1 0,2-2-5 15,-1 2-3-15,4 0-2 0,-2-1-3 0,-1 1 4 16,2 0-8-16,1 1 4 0,-5-2 0 0,2 1-5 15,-4 0 8-15,3 0-6 16,-4-2 2-16,-1 1 2 0,0-1-11 0,1-1 11 16,-7-1-7-16,2-4 4 0,-3 0 10 0,-4-2-9 0,1-1 4 15,0-3-4-15,-1 0-1 16,1-2 0-16,-1 0 0 0,1 0-2 0,1-5-4 0,0-1 7 16,4-2-4-16,-2-3-1 0,4 1 12 15,2-1-12-15,1-3 3 0,-3 2 1 0,10-1-13 16,4-2 9-16,4 0 1 0,1-2-2 0,3 0 11 0,2 1-7 15,0-4-1-15,5 1 2 0,-2-1-5 16,-2 1 5-16,4-1-1 0,-5 3 4 16,-3 1-1-16,-3 1 2 0,-4 2 4 0,-2 3 1 0,-3 1 9 15,-4 1-6-15,-2 1 2 0,0 0-3 16,-7 0-9-16,2 2 4 0,-5-4-4 0,-5 2-2 16,3 0 7-16,-8 1-6 0,1 1 1 0,-2-1 1 15,-1 1-5-15,1 0 2 16,-1 0-2-16,2 2 2 0,2-1-7 0,0 3-16 15,4-3-43-15,1 1-83 0,3 0-186 0,3 0-974 0,4 2-514 16</inkml:trace>
  <inkml:trace contextRef="#ctx0" brushRef="#br0" timeOffset="108529.4265">31143 15411 1119 0,'0'0'535'0,"0"0"-146"0,0 0-62 15,0 0-53-15,0 0-74 0,0 0-55 0,0 0-31 0,0 0-25 16,0 0-12-16,0 0-2 0,0 0-8 16,0 0-1-16,0 0-8 0,102-46-2 15,-93 46-9-15,-3 0-6 0,-2 0-2 0,-3 0-15 0,1 4 1 16,-2-1-6-16,0 4-4 0,0 1 9 15,0 2-7-15,-2 3 3 0,0 2 0 0,-4 4-12 16,3 1 6-16,0 3 0 0,-3 2-2 0,2 2 9 16,2 2-7-16,-3 1-2 0,5 2-4 15,-2-1 0 1,2 1-2-16,0 1-2 0,0-4 1 0,-1 2-3 0,1-4 0 16,-2-2 2-16,-1-2-5 0,2 0 3 0,0-2-11 15,-1-1-11-15,1-2-15 0,-3-2-39 0,3 0-34 0,0-3-67 0,1-1-110 16,-1-6-565-16,1-1-945 0</inkml:trace>
  <inkml:trace contextRef="#ctx0" brushRef="#br0" timeOffset="108921.9029">31397 15975 1936 0,'0'0'919'16,"0"0"-692"-16,0 0-79 0,0 0-15 0,0 0-34 15,0 0-26-15,0 0-9 0,0 0-13 16,0 0-5-16,0 0-10 0,0 0-8 0,0 0 3 16,0 0-8-16,-41 121-7 0,31-101-5 0,-1 1-9 0,0 0-1 15,-1 1 4-15,0-1 0 0,4-2 2 16,0-1-2-16,1-1 0 0,4-2-5 16,3-2-2-16,0-2-2 0,0-1 4 15,3-3 6-15,4 0-2 0,0-2 1 0,-2-3-3 16,5 0-3-16,0-2 5 0,0 0-3 0,1 0 3 15,-2-1-3-15,1-3-3 0,0-1 2 16,-1-2 0-16,-5 1 4 0,2-1 3 0,-3 0-3 16,2 0-5-16,-3 1-2 0,-2 1-4 0,0-3 4 15,0 2 4-15,0-1 2 16,-6 1 0-16,0-1-3 0,-1 0-2 0,-4 0-3 0,0 0 2 16,-3 1 0-16,-1 0 6 0,-2 3-4 0,3-2-2 15,-2 2 0-15,4-1-8 16,3 0-3-16,4 2-9 0,3-1-27 0,2 3-43 0,1-1-50 0,5 1-69 15,8-2-146-15,-2 1-779 0,-4 0-590 16</inkml:trace>
  <inkml:trace contextRef="#ctx0" brushRef="#br0" timeOffset="109316.7939">31809 16101 2382 0,'0'0'302'0,"0"0"-104"0,0 0-15 0,0 0-23 0,0 0-47 16,0 0-28-16,0 0-16 0,0 0-15 0,0 0-7 16,0 0-9-16,0 0-9 0,0 0 2 0,0 0-3 15,-86 55 1-15,77-44-3 0,-2 0-6 0,3 1-6 16,2-1-5-16,-2 1-8 0,0 0 2 0,5 0 1 16,0-1 0-16,-1 0-1 0,3 0-1 15,1-3-2-15,0 0 0 0,1-1 6 0,6 0-1 16,2-2-1-16,0 0-1 0,1-2-8 0,2 0 3 15,0-3-1-15,-1 0 4 0,5 0 8 0,-3-4-7 16,0-1 0-16,2-1-7 0,-3-1-4 16,-2 0 9-16,-1-1 1 0,-2 1 3 15,-1-2 1-15,0 1-3 0,-3-2-2 0,-1 1 0 0,-3-1 2 16,1 0-1-16,0 1 4 0,-1 1-3 16,-6-1-8-16,1 0 6 0,-5 0-4 0,-4 0 8 15,0 1 7-15,-2 1-9 0,-2 1 1 16,4 1-8-16,-2 1-2 0,5 2 6 0,0 1 1 15,3 0 4-15,1 1-5 0,-1-2-23 0,5 2-40 16,-1-1-68-16,3-1-116 0,0 1-525 16,1 0-1027-16</inkml:trace>
  <inkml:trace contextRef="#ctx0" brushRef="#br0" timeOffset="110024.3517">32206 15470 53 0,'0'0'596'16,"0"0"-19"-16,0 0-72 0,0 0-111 0,0 0-89 0,0 0-64 15,0 0-60-15,0 0-35 0,0 0-29 16,0 0-18-16,0 0-6 0,0 0-9 16,0 0-7-16,0 0-7 15,25-25-10-15,-25 25-10 0,0 0-4 0,0 0-4 0,0 0-9 0,0 0-6 16,0 0-6-16,0 0-10 0,0 0 5 0,0 0-6 16,0 0 2-16,0 3 11 0,-1 1-13 0,-3 3 2 15,-2 3 0-15,2-1-7 16,-3 2 9-16,1 4 0 0,-1-1 3 0,0 4-1 0,-2 1-5 15,4 1 1-15,-3-1-1 16,1 1-1-16,4-1 4 0,-4 3-4 16,4 0-6-16,-2 1-6 0,1 0-2 15,1 0 3-15,-1-1 6 0,1-2 7 16,3-2-6-16,0-1-5 0,0-1-4 0,0-1 0 16,0 0-1-16,0-2-7 0,0 0-12 0,0-3-23 0,1 0-23 15,3 0-33-15,-1-2-48 0,3-2-62 0,-1 2-121 16,-3-5-562-16,1 1-855 0</inkml:trace>
  <inkml:trace contextRef="#ctx0" brushRef="#br0" timeOffset="110421.2908">32370 15981 1151 0,'0'0'707'0,"0"0"-369"0,0 0-52 16,0 0-18-16,0 0-64 0,0 0-61 0,0 0-37 15,0 0-24-15,0 0-20 0,0 0-2 16,0 0 2-16,0 0-2 0,0 0-5 0,0 0 0 16,3 56-9-16,-11-43-1 0,-1 1 0 0,0 1-15 15,-1 0-9-15,0 1-8 0,-1 0-9 16,2 0 6-16,0 1-2 0,3 2 2 0,1-2-2 16,0-1-9-16,4 0 1 0,2 1-3 0,3-2 5 15,3-1 1-15,4-3 1 0,2 0 0 16,2-2-7-1,0-3 3-15,0-1-3 0,0-2 1 0,0-3 4 0,-3 0-6 0,1 0 2 16,-4-5-1-16,-2-1-3 0,-1 0 6 16,-2-2 4-16,-4-1-1 15,1 0 1-15,-1-1-2 0,0 1-4 0,0-1 1 0,-1 1 2 0,-4-2 2 0,-2 2 1 16,-1-1-2-16,-2 2-3 0,0-1-2 16,-2 3-1-16,-4-2 4 15,1 2 7-15,-3 0-8 0,4 0 3 0,-2 3-3 0,5-1-5 16,2 2-1-16,4 1-9 0,0 1-20 0,4 0-35 0,1 0-49 15,0 0-62-15,6 0-101 0,-1 0-370 0,-2 1-1075 0</inkml:trace>
  <inkml:trace contextRef="#ctx0" brushRef="#br0" timeOffset="110731.3729">32759 16067 2006 0,'0'0'506'0,"0"0"-255"15,0 0-44-15,0 0-24 0,0 0-54 0,0 0-42 0,0 0-27 16,0 0-10-16,0 0-15 0,0 0-1 16,0 0-10-16,33 117-10 0,-39-99 0 0,-2 0-3 15,-2 0-1-15,-1-1 3 0,0 0-3 0,-1-5-1 16,-2 2-3-16,2-3-2 0,2-2-2 16,-1-1 3-16,4-1 4 0,3-2-7 0,1-2 6 0,0-1-6 15,3-1 1-15,0-1 7 16,0 0 0-16,3 0 2 0,2-1-1 0,6-4-9 15,1 0-1-15,2-1-5 0,2-1 2 16,0 2-3-16,4-4-11 0,1 3-15 16,0-3-32-16,0-1-36 0,2 1-51 15,1-2-66-15,-4-1-186 0,-4 3-810 16,-5 3-328-16</inkml:trace>
  <inkml:trace contextRef="#ctx0" brushRef="#br0" timeOffset="111126.628">33384 15486 2124 0,'0'0'304'0,"0"0"-59"0,0 0-25 0,0 0-15 0,0 0-47 16,0 0-24-16,0 0-28 0,0 0-26 0,0 0-25 16,0 0-17-16,0 0-5 0,0 0-11 15,0 0-5-15,31-24-3 0,-31 24-5 0,0 2 5 16,0 3 3-16,0 1 4 0,0 2 4 16,0 1-7-16,0 3 6 0,1-1-4 0,-1 4-4 15,-1 1 5-15,-2 1-5 0,0 2 1 0,0 0-4 16,-5 2-4-16,6 1-5 0,-4 0 0 15,2 1 3-15,-2 2-1 0,1-3 1 0,0 1-2 0,-1-3-7 16,0-1 7-16,2-1-7 0,-2 0 3 16,3-3 3-16,-1-2-8 0,-1 1 7 15,2-2-9-15,-1 0-7 0,1-3-7 16,0 1-18-16,-1-1-16 0,0-1-30 16,-1-1-45-16,0 0-60 0,0-2-110 0,2-2-403 0,3 0-1046 15</inkml:trace>
  <inkml:trace contextRef="#ctx0" brushRef="#br0" timeOffset="111703.1959">33578 16076 790 0,'0'0'444'0,"0"0"-24"0,0 0-4 0,0 0-66 0,0 0-77 15,0 0-72-15,0 0-56 0,0 0-26 16,0 0-24-16,0 0-12 0,0 0-12 0,0 0-16 16,0 0-1-16,0 0-5 0,-28 4 0 0,17-2-8 0,-1 2-2 15,-3 0 0-15,0 2-9 0,-1 0 7 16,0 5-15-16,-3 1-6 0,4 0 3 16,-2 3-22-16,-1 3 16 0,3-1-7 0,-1 1-6 15,2 1 16-15,0 0-17 0,3-1 4 16,2-1 1-16,1-1-11 0,2 0 9 15,0-2-2-15,6 0-2 0,0-1 7 16,0-3-3-16,0-1-2 0,3-2-4 0,1-1 3 0,2-2-3 16,0 0 2-16,1-2 4 0,0-2-8 0,0 0 8 15,3 0-2-15,-2-3-5 0,0-3 14 0,-1 1-13 0,1-1 6 16,-2 0 3-16,0-1-17 0,0-1 14 0,0 0-8 16,0 0 4-16,-3-2 8 0,1 2-5 15,-4 0 3-15,0-1-8 0,0 1 1 0,-3-1-5 16,-2 2 5-16,-4 0 2 0,1 0-4 15,-2 1 9-15,-3 0-8 0,2 2-11 0,0 1 0 0,1-1-31 16,1 2-19-16,3 1-37 16,2 0-67-16,1 1-82 0,1-2-208 0,2 2-820 0</inkml:trace>
  <inkml:trace contextRef="#ctx0" brushRef="#br0" timeOffset="112114.2039">33645 16173 1364 0,'0'0'542'0,"0"0"-285"0,0 0-22 0,0 0 19 0,0 0-49 0,0 0-58 15,0 0-45-15,0 0-24 0,0 0-22 0,0 0-16 16,0 0-8-16,0 0-15 0,0 0 1 0,0 0-8 16,-67 119-1-16,65-111 5 0,2-2-5 0,0 1 3 15,1-1-3-15,1-1-2 0,2 0-1 0,6-2-1 16,-2 1-1-16,2-2 0 0,1 0 1 0,-1-2-4 15,-1 0-2-15,2 0 5 0,-1-2-6 16,-3 0 10-16,-2-1 0 0,-3 3-6 16,-2 0 16-16,0 0 3 0,7-4 5 0,0 0 14 15,-2-1-6-15,2 2 4 0,-7 3 4 0,0 0-6 16,7-4 2-16,-1 1-6 0,-2-1-1 16,2 2-5-16,-6 2-4 0,0 0-5 0,0 0-8 15,0 0-1-15,0 0-6 0,0 0 4 0,0 0 4 16,0 0-8-16,1 0 7 0,0 0-5 0,-1 5-4 15,2 3 3-15,-6 4-9 0,-4 0 4 0,2 2-6 16,-1 1 5-16,-2-1 1 0,0 1-1 0,-1-1 8 16,3 0-2-16,-2 0-1 0,-1 1-3 15,0 1-18-15,1-2-9 0,0 1-22 16,1-1-24-16,5 1-25 0,0-1-10 0,2 1-66 0,1-5-204 16,1-2-966-16</inkml:trace>
  <inkml:trace contextRef="#ctx0" brushRef="#br0" timeOffset="146073.5461">1585 14169 194 0,'0'0'479'0,"0"0"-147"0,0 0-22 0,0 0-29 0,0 0-50 16,0 0-31-16,0 0-42 0,0 0-30 0,0 0-28 15,0 0-31-15,0 0-15 0,0 0-13 0,-25-12-8 16,25 12-5-16,0 0-4 0,1 0-4 0,0 0-1 16,-1 0 3-16,3 0-3 0,-3 0 2 15,0 0 1-15,0 0-3 0,0 0 6 0,0 0-3 16,0 0-1-16,0 0 1 0,0 0-10 0,0 0 0 15,0 0-2-15,0 0-7 0,1 0 8 0,0 0-1 16,0 0 6-16,0 0 6 0,3 0 4 0,0 0 3 16,0 1 0-16,5-1-1 0,-2 0-4 15,0 1-1-15,0-1-3 0,3 0-7 0,1 0 5 16,-1 0-1-16,1 0-1 0,1 0 5 16,-2 0-11-16,3 0 0 0,-1 0-1 15,0 0-5-15,-1-1 5 0,4 1 0 0,-2-1-2 0,-2-1-1 16,2 2 2-16,1-1-1 0,-2 0 1 0,2 1 6 15,2-1-6-15,-2 1 1 0,5 0-2 16,-3-1-6-16,1 0 5 0,0 1 0 16,1 0 3-1,-1 0 5-15,3 0-5 0,1 0 0 0,2 0-2 0,-1 1-4 0,1-1 5 16,3 0 0-16,-4 0 1 0,1 0 0 0,3 1-4 0,-2 0 0 16,3 1 1-16,-4 0 4 0,2 0-1 15,2-1 0-15,-1 2-3 0,-1-1-4 16,3-1 2-16,-5 1-1 0,4-2 1 0,-3 1 6 0,0 0-7 15,1 0 1-15,-3 2-4 0,3-1-4 16,-1-1 9-16,-2 1 0 0,5-1 2 0,-4-1 1 0,4 0-3 16,-2 3-1-16,2-2 0 0,-4 1 1 15,0-1-2-15,0-1 0 0,0 2 0 0,0-1-6 16,-3 1 6-16,6-1 0 0,-3 1 2 0,0-2 6 16,3 2-9-16,-3-1 0 0,5 1 0 0,-4-1-5 15,4 0 9-15,-2-1 0 16,-2 0-2-16,2 1 2 0,1-1-5 0,-2 0 0 15,1 0 1-15,1 0 0 0,-3 0 2 0,2 0 1 16,-1 0-2-16,2 0-3 0,-1 0 2 0,2 0-2 16,0 0 3-16,1 0 4 0,-2 0-4 15,2 0 2-15,0 0-1 0,0 2-5 16,-3-2 6-16,2 0-2 0,0 0 0 0,-2 0 3 16,2 0-5-16,0 0-1 0,-4 0 0 0,4 0 3 0,-3 0-3 0,-2 0 2 15,2 0-1-15,-2-2-2 0,1 2 2 16,1 0-2-16,-1-1 3 0,1 1 2 15,-3-1-2-15,3 0 0 0,-1-1-3 0,-1 2-2 16,0-1 5-16,1-1 0 0,-1 2 1 0,1 0 1 0,-2 0-4 16,1 0 0-16,-1 0 0 0,-3 0-2 0,1 0 2 15,0 0 1-15,-2 0 0 0,0 0 0 16,-2-2 1-16,3 2-2 0,-2 0 2 0,0 0 4 16,1 0-6-16,-3-1 3 0,3 1-3 0,-1 0-3 0,0 0 3 15,-2 0 0-15,3 0 4 0,0 0-2 16,-3 0-1-16,4 0-1 0,-3 0 0 15,3 0 2-15,-1 0 0 0,2 0 2 0,3 0-2 0,-3 0-4 16,3 0 3-16,0 0-2 16,-2 0 3-16,-1 0 1 0,2 0-3 0,-1 0 2 15,1 0-3-15,-3 0 0 0,4 0 3 0,-4 0-2 16,0 1 3-16,0-1 0 0,0 0-3 0,-4 0 1 0,0 0-2 16,2 0-1-16,-3 0 4 0,2 0 1 0,0 0-1 15,0-1-2-15,-2 1 2 0,4-1-2 16,-6 1 0-16,1 0 4 0,2 0-3 0,-4 0 2 15,0 0-4-15,0-1-2 0,-1 0 5 0,1 1-2 16,-1 0 2-16,1 0 1 0,0 0-2 16,-1 0 0-16,0 0-3 0,-1 0 2 0,2 0 0 15,-2 0 2-15,1 0 0 0,-1 0-3 0,1 0 1 16,1 0-3-16,-3 0 3 0,-1 0 4 16,-2 0-4-16,2 0 6 0,-3 0-5 0,1 0-1 15,-2 0 4-15,-1 0-5 0,2 0 4 0,1 0-1 16,1 0-4-16,0-2 2 0,1 2-2 0,-1 0 1 15,1 0 3-15,2 0 0 0,-3 0 1 16,0 0-3-16,1 0 0 0,-3 0 0 0,3 0 0 16,-4 0 1-16,1 0-2 0,0 0 1 0,2 0 1 15,0 0-2-15,3 0 2 0,0 0-2 16,1 0 3-16,1 0 0 0,-2 0-6 0,1 0 5 16,1 0-3-16,1 0 2 0,-1 0 3 15,5 0-1-15,-2 0-1 0,3 0 1 0,-5 0 0 0,3 0-3 16,-2 0 1-16,-2 0 1 15,-2 0-3-15,1 0 6 0,-5 0-5 0,3 0-2 0,-2 0 5 16,-2 0-2-16,1 0 2 0,-1 0 0 0,2 0-2 16,-1 0 0-16,1 0-1 0,-1 0 1 15,3 0 1-15,-1 0 0 0,0 0 1 16,2 0-1-16,-1 0 0 0,2 0-2 0,-3 0-1 0,0 0 3 16,2 0-2-16,0 0 3 0,-1 0-1 15,-1 0-1-15,-1 0 0 0,3 0 0 0,0-1 1 0,-3 1 0 16,0-2-1-16,3 2 0 0,-4-1-1 0,1 1-1 15,2 0 3-15,-2 0-1 0,0 0 2 0,2-1 0 16,-3 1-1-16,2-2-1 16,3 2-1-16,0 0 3 0,-2 0-3 0,0 0 1 15,2-1 1-15,-3-1-3 0,1 2 4 0,3-1-3 16,-3 1 2-16,-2-1 2 0,1 1-4 0,0-1 3 0,0 1-2 16,-1-1-2-16,-1 1 2 0,-1 0 0 15,3 0 2-15,-3-2-1 0,1 1 0 0,-1 1-2 16,1 0 0-16,0-1 1 0,0 1-1 0,-1 0 3 15,-1-1-1-15,-1 1-3 0,0 0 4 16,-1 0-4-16,1 0 3 0,-2 0 3 0,0 0-3 16,0 0 2-16,0 0 1 0,0 0-1 15,0 0 3-15,0 0 0 0,0 0 0 0,0 0 0 0,0 0-2 16,0 0 1-16,0 0-4 0,0 0 4 0,-2 0-2 16,1 0 1-16,-2 0-1 0,2-2-5 15,-2 1 2-15,0 0-2 0,-1 1 0 16,2 0 2-16,0 0-6 0,-3 0-1 15,2 0-15-15,-1 0-18 0,0 0-26 16,-1 2-53-16,-1 2-89 0,3 0-408 0,-2-2-958 16</inkml:trace>
  <inkml:trace contextRef="#ctx0" brushRef="#br0" timeOffset="147206.9633">5925 15469 730 0,'0'0'605'0,"0"0"-169"16,0 0-91-16,0 0-74 0,0 0-47 0,0 0-39 15,0 0-39-15,0 0-30 0,0 0-18 0,0 0-12 16,0 0-9-16,-5-32-2 0,4 28-7 16,1 0-5-16,0-1-11 0,0-1-7 0,0 0 0 0,0-1-9 15,1 1 0-15,1-3-1 0,3 1-10 0,-2-2 1 16,2 2-4-16,-1-2-4 0,-1 0 3 16,1 0-3-16,0 1-1 0,-1-1-1 0,2 0-2 15,-2 0-5-15,1-2 0 0,0 2 3 0,-2 1-4 16,3-1 2-16,-1-1-3 0,-2 1-4 15,2-1 5-15,1 2-4 0,-4 0 2 16,1 0 3-16,1 1-9 0,0 1 5 0,-2 0-7 0,-1 0 0 16,1 1 7-16,-1 1-3 0,1-1 3 0,-1 0-4 15,0 1-2-15,0 1-1 16,-1-1 2-16,1 1 4 0,0 0-2 0,0-2 3 0,0 2-4 16,0-1-3-16,0-1 4 0,0 2-6 0,0-1 4 15,-1 2 5-15,1 1-8 16,-1-2 3-16,0 2-6 0,-1-1-5 0,1 1-3 15,-2 0-9-15,1-1-7 0,-1 1-13 16,-2 0-17-16,2 1-16 0,-5-1-16 16,4 1-23-16,-3-1-28 0,1 0-60 15,1-2-140-15,0 1-413 0,2 2-913 0</inkml:trace>
  <inkml:trace contextRef="#ctx0" brushRef="#br0" timeOffset="147791.9204">5970 14704 1444 0,'0'0'447'0,"0"0"-94"16,0 0-102-16,0 0-30 0,0 0-43 0,0 0-29 16,0 0-25-16,0 0-28 0,0 0-23 0,0 0-10 15,0 0-9-15,0 0-9 0,0 0-3 0,0 0-6 16,-7-86-5-16,9 81 1 0,1-1-5 15,-1-1-1-15,-2 1 1 0,2-1-5 0,-1 1-2 16,1 0-1-16,-1-1-2 0,-1 0 1 0,2-1 0 16,-2 2-2-16,0-2-4 0,0 0-4 15,0 1-1-15,0-1 1 0,0 0 0 16,0 1-1-16,-2-1 1 0,2-1-5 0,0 1-2 0,0 1 2 16,-1-1-1-16,1-2 3 0,0 1 1 15,0 1-4-15,0-1-1 0,0-1-2 0,1 0 1 16,1 2 1-16,-1 0 2 0,0 0-1 15,-1 0-1-15,0 1 0 0,0 1-2 0,1 1 1 0,-1 0 3 16,0 0-2-16,0 0 2 0,0 1-4 16,0-1-3-16,0 0 5 0,0-1-2 15,-1 1 4-15,1 2 0 0,0-2-4 16,-1 0 0-16,1 3-1 0,-1-3 1 0,-1 0 3 0,1 1-1 0,-2-2 1 16,2 2 1-16,0-1-5 0,0 2 0 15,0-1 2-15,-1 0 2 0,1 1-2 16,1-1 2-16,-2 1-2 0,2 0-3 15,-1 0 4-15,1 2 0 0,-1-1-1 0,1 2 3 16,0-1-5-16,0 0 2 0,0-1-2 0,0 2 0 0,0 0 3 16,0-1-1-16,-1 1 3 0,1 0-5 15,0 0 2-15,-2 0-3 0,2 0 1 0,0 0 2 16,-1 0-3-16,1 0-3 0,-2 0-4 0,0 0-8 16,0 0-8-16,1 0-12 15,-3 3-19-15,0 1-28 0,1 0-51 0,-5 1-91 16,6-2-406-1,-2 1-1073-15</inkml:trace>
  <inkml:trace contextRef="#ctx0" brushRef="#br0" timeOffset="150873.8772">1647 14145 0 0,'0'0'0'0,"0"0"347"0,0 0 74 0,0 0-80 16,0 0-54-16,0 0-50 0,0 0-42 15,0 0-26-15,0 0-26 0,0 0-8 0,0 0-10 16,0 0-9-16,-1-33-14 0,2 28-10 0,1 1 1 15,-1-1-11-15,-1 0-6 0,0 1-6 0,1-3-12 16,-1 1-2-16,0-1-6 0,0 1-2 16,0-2-2-16,0 1-4 0,0 0-1 0,0-1-6 15,0-1 2-15,0 1-9 0,0-1 1 0,0 0 1 16,-1 0-13-16,-3-3 9 0,0 0-6 16,3-1-2-16,0-2 6 0,0 0-6 0,0 0 2 15,0 0-1-15,1-2-3 0,0-1-1 0,0 1-2 16,0 0-2-16,0-1 1 15,1 1-1-15,0-2 0 16,0 0-4-16,0 1 1 0,-1 0-4 0,1-2 1 16,1 1 1-16,0 2-3 0,-2 0 5 0,1-1-3 15,-1 0-2-15,0 2 4 0,0 0-6 16,0 1 0-16,0 0 4 0,0 1-5 0,0 0 2 0,0 2 0 16,-3 3-2-16,1-2 2 0,1 2 1 0,0 0 1 0,-1 2-1 15,1 0 0-15,1 1-2 0,0 3 0 0,0-2 2 16,0 3-6-16,0 1 6 0,0 0-2 0,0 1-3 0,0 0 7 15,-1 0-10-15,1 0 3 0,0 0 2 0,0 0-4 16,0 0 2-16,0 0-2 0,0 0-3 16,0 0 1-16,0 0 1 0,0 0 2 0,0 0 2 15,0 1 3-15,3 1-4 16,-1 2-1-16,3-2 3 0,-1 0-6 16,-1 1 7-16,4 0 0 0,-2-1-3 0,2 0 7 15,4 2-5-15,1-1 0 0,1 1 3 0,2-1-8 0,3 0 8 16,0-1-4-16,2 0-1 0,0 0 6 0,2 1-4 15,1-3 2-15,1 2 0 0,-2 0 1 0,2-1-3 16,-2 2-1-16,4-2 2 0,-3 0-1 0,-1 0 2 16,4-1 0-16,-3 0-3 0,2 0 6 15,0 0-6-15,-2 0 1 0,4 0 3 0,-2 0-10 16,1 0 9-16,-2 0 1 0,4 0-3 16,-3-1 6-16,2 1-3 0,1-1-3 15,-4 1 1-15,4 0-2 0,-3 0-1 0,0 0 2 0,-2 0 0 0,4 1-3 16,-4 2 4-16,0-1-1 0,1 1-2 15,0 0 7-15,1-2-6 0,1 2 1 0,1 0 4 0,0 0-8 16,0-2 6-16,1 3-4 0,1-1 1 16,-3-2 2-16,4 0-1 0,0-1 2 0,1 1 1 15,1-1-3-15,-1 0 1 16,3 0-2-16,-2 0 0 0,1 0-3 0,3 0 6 0,-3 0 0 0,4 0-2 16,-1 0 7-16,-1 1-8 0,1 1-2 15,-2 0 5-15,0 0-9 0,-2 1 8 16,0-1-1-16,2 0-2 0,0 1 7 0,-2-2-4 15,-3 1 1-15,-2-1-1 0,0 1-1 0,1-1 0 16,-1 3-1-16,1-4 1 0,-2 1-2 0,0 0 3 16,-1 0 2-16,-1 1-3 0,-1-1 8 0,-2 0-12 15,-2 0 2-15,1 0 3 0,1-1-10 0,0 0 12 16,3 0-3-16,0 0-3 0,0 0 8 16,3 0-5-16,-6 0 0 0,5 0 2 15,-2 0-5-15,0 1 2 0,0-1-1 0,4 0 3 0,-1 0-2 16,2 0 3-16,-2 0 0 0,2 0-3 0,-3 0 6 15,2 0-5-15,-2 1-1 0,0 2 3 16,0-2-9-16,-1 2 7 0,2-3 1 0,-1 1-4 0,-1 1 11 16,-1 0-8-16,1 1 1 0,-2-2 3 15,1 2-6-15,-4-3 3 0,5 2-1 16,-3-1-1-16,2 0 2 0,-4 0-2 0,2-1 3 16,-1 2-2-16,-1-2 3 0,0 1-2 0,0-1-1 0,-1 0 2 15,0 1-12-15,-1-1 10 0,2 0 0 16,3 0-3-16,-1 0 14 0,-1 1-11 0,1 0 0 15,1 1 2-15,-3-1-10 0,1 0 8 0,-3-1-2 16,1 1 2-16,0-1 6 0,-3 1-8 16,0 0 4-16,0 1-2 0,-4-1 2 15,1 0-2-15,0-1 0 0,-2 0 1 0,1 0-4 16,-3 0 4-16,1 0 0 0,-2 0-3 16,1 0 7-16,1 0-7 0,1 0 3 15,-2 0 0-15,1 0-6 0,2 0 7 0,-1 0-3 0,-1 0 1 0,0 0 2 16,1-1 1-16,0 1 0 15,0 0 0-15,1 0 1 0,0 0-5 0,3 0 0 0,-1-1 2 16,-2-1-3-16,5 2 3 0,-5-1-1 16,4 1-1-16,-2 0 6 0,-1 0-5 0,-3 0 0 15,-1 0 2-15,1 0-7 0,-2 0 6 0,-4-1-2 16,3 0-1-16,-1 1 7 0,-1-1-5 0,0 1 2 0,0 0-2 16,1 0 2-16,-1 0-4 0,3-1 0 15,-2 1 3-15,0-2-5 0,3 2 5 16,1 0-1-16,-1 0-1 15,-1 0 4-15,2 0-3 0,0 0 0 0,0 0 2 0,1 0-7 0,1 0 5 0,-1 0 0 16,2 0-2-16,1 0 7 0,0-1-5 0,-1 1 3 16,0-1-2-16,0 1-2 0,-2-1 1 15,1 0-2-15,-3 1 2 0,1-2-1 0,-1 1 0 16,-4 1 2-16,3 0-1 0,-3 0 2 0,-1 0 0 16,1 0-1-16,0 0 0 0,-2 0-7 15,2 0 4-15,-2 0 1 0,2 0 0 0,-1 0 5 16,2 0-2-16,-1 0 0 0,1 0 0 15,0 0-4-15,2 0 0 0,3 0 0 16,-1 0 2-16,0 0 1 0,1-1 1 0,-1 1 0 0,-1-1-4 0,2 1 3 16,-2 0-1-16,-1-2-1 0,-3 2 4 15,3 0-7-15,-6 0 3 0,2 0 0 0,-1 0-1 16,-3 0 5-16,1 0-2 0,-1 0 1 0,0 0-1 16,0 0-3-16,0 0 3 0,0 0-2 15,0 0 1-15,0-1 1 0,0 1 0 0,0 0 0 16,0 0-2-16,0 0 1 0,0 0-1 15,0 0 1-15,0 0 2 0,0 0-1 16,0 0-2-16,0 0 1 0,0 0 0 0,0 0 0 0,0 0 1 16,0 0 0-16,0 0 1 0,0 0-4 0,0 0 2 15,0 0-3-15,0 0 2 0,0 0 2 16,0 0-1-16,0 0 1 0,0 0-3 0,0 0 0 16,0 0 1-16,0 0 0 0,0 0 1 0,0 0 0 15,0 0-2-15,-1 0 2 0,1 1-1 0,0-1 2 16,-1 0 0-16,1 3 1 0,0-1 0 15,-2 1-3-15,2 0-1 0,2 0 0 0,-5 0 2 0,4 1 2 16,-2 0-2-16,-1 1 2 0,1 0-1 16,0 2-2-16,0 0 2 0,-1 0 0 15,-1 2 1-15,2-2 0 0,-2 2-2 0,1 0 2 16,1 1-4-16,-2 0 4 0,2 1-1 0,-1 2 2 0,1-3 0 16,0 1-3-16,0 1-1 15,1-2 0-15,0 1 1 0,0-1 4 0,0 0-2 0,0 2 2 16,0-1-3-16,0 2-3 0,0-1 2 15,0-2-1-15,0 0 4 0,0 0 1 0,0 1-4 0,0-2 2 16,0 1-4-16,0-2-2 16,0 2 7-16,0 0-2 0,0-1 3 0,0 1 3 15,0-2-7-15,0-1 0 0,0 3 0 0,0-2 2 0,0 0 0 16,0 0 3-16,0 1-5 0,0-1-3 0,-1 1 5 16,1-2-2-16,-1 1 2 0,1-1 7 15,0 1-9-15,0 1 3 0,0-2-4 0,0 0-8 16,0-1 12-16,0 0-3 15,0 1 4-15,1-1-1 0,1 0-4 0,-1 0 1 0,0 0 0 0,1 0 4 16,-2 2-2-16,1-2-1 0,-1 1 1 16,0 0-2-16,2 2 1 0,-2-1-2 0,0 0 1 15,0-1-2-15,0 3 2 0,0-2 1 0,0 1-2 16,-2-1 3-16,-1 3-1 0,1-1 0 16,1-2 1-16,-1 1 4 0,-1 1-7 0,0-3 1 15,2 2 0-15,-2-2-3 0,2-2 5 16,-1 2 1-16,0-2-1 0,1 1-6 0,1-1 4 0,-1-1 0 15,1-1 1-15,0 1 7 0,0 0-7 0,0-1 0 16,0 1-1-16,0-4-5 0,0 1 7 0,0 1-1 16,0-2 3-16,0 1 5 0,0-1-8 0,0 0 0 15,0 0 0-15,0 0-2 16,0 0 5-16,0 0 2 0,0 0-3 0,0 0-1 16,0 0 2-16,0 0-2 0,0 0 1 15,0 0 6-15,0 0-4 0,0 0 1 0,0 0-1 16,0 0-11-16,0 0 13 0,0 0-2 0,0 0 2 0,0 0 5 15,0 0-9-15,0 0 0 0,0 0-1 0,0-1-4 16,0-2 6-16,-1 3-1 16,1-4-1-16,0 1 1 0,-1-1-5 15,0 0 0-15,1 1 2 0,-2-1-1 0,1-1-14 16,-2 1-19-16,1-3-38 0,0-1-65 0,-5-2-128 0,1 1-778 0,2 4-795 16</inkml:trace>
  <inkml:trace contextRef="#ctx0" brushRef="#br0" timeOffset="151610.6863">5922 13573 0 0,'0'0'96'0,"0"0"459"0,0 0-76 15,0 0-97-15,0 0-73 0,0 0-53 0,0 0-46 16,0 0-30-16,0 0-26 0,0 0-18 16,0 0-16-16,0 0-23 0,0 0-13 0,9-28-13 0,-9 28-14 15,0 0-7-15,-1 0-15 16,0 0-7-16,-4 0-8 0,0 2 1 0,0 1 3 0,-1 0 4 16,-2 3 5-16,-1 0-5 0,0 1-2 0,-1 1-2 15,-2 2-10-15,0 1 6 0,-5 2-3 0,2-1 1 16,-6 4 5-16,-4 0-10 15,2 2-2-15,-5 2-3 0,0 2-6 0,1-3 3 0,-2 3 1 16,0 3-2-16,0-2 2 0,2 0-3 0,0-1-4 16,-2 1 4-16,3 0 2 15,1-2-2-15,2-1 3 0,2-2-5 0,3-4-2 0,2 1 4 16,3-3-4-16,2-2 4 0,1 0 1 16,2 1-1-16,1-4 0 0,-1 0-1 0,1 0-1 15,4-2 1-15,-3 0 3 0,4 0-1 0,0-2-1 0,0 0 0 16,-1-1-3-16,1-2 1 0,1 3 2 15,0-2-4-15,1 0 3 0,-1 0-2 0,-1 0 0 0,1 1 4 16,0-1-3-16,-2 0 2 0,2-1 1 16,0 2-6-16,1-2-6 0,0 0-12 0,0 0-14 15,-1 0-22-15,1-2-42 0,-2-3-64 16,0-1-151-16,0 1-668 0,0 1-732 16</inkml:trace>
  <inkml:trace contextRef="#ctx0" brushRef="#br0" timeOffset="152064.9038">5020 13523 1113 0,'0'0'489'0,"0"0"-104"0,0 0-96 0,0 0-40 15,0 0-55-15,0 0-35 0,0 0-43 0,0 0-28 16,0 0-25-16,0 0-14 0,0 0-7 0,0 0-5 16,0 0-2-16,0 0 1 0,-74 2-1 15,63 5 6-15,0 2-2 16,-3 0-2-16,-1 2-2 0,-1 1-7 0,0 0-3 0,-2 4-1 0,0-1-1 16,-4 2-1-16,1 0-2 0,-1 2-4 15,-3 1-5-15,-2 4 0 0,-1 0-3 0,-2 4 1 16,2 1 1-16,-2 1-9 15,0 1 2-15,1 1-4 0,1-1-1 0,6-4 4 16,0-3-1-16,4-2 2 0,2-4-1 16,3-2-1-16,3-2 0 0,0-2-1 0,1-2 3 0,4-3-3 15,1-2 4-15,1 0-2 0,1-1-3 0,0-2 5 0,1 0-4 16,1-1 4-16,0-1 1 0,0 2-2 16,0-2 3-16,0 0-1 0,0 0 0 0,0 0 8 0,-2 0-4 15,2 0 3-15,0 0-1 0,-1 0-5 16,1-2-6-16,-1 1-10 0,0-2-17 15,-1-2-26-15,-1 0-25 0,-1 0-42 0,2-2-62 16,-2-1-155-16,3 2-789 0,-2 2-599 0</inkml:trace>
  <inkml:trace contextRef="#ctx0" brushRef="#br0" timeOffset="152582.0078">3631 13627 1470 0,'0'0'393'0,"0"0"-60"0,0 0-60 15,0 0-41-15,0 0-50 0,0 0-36 16,0 0-27-16,0 0-24 0,0 0-14 0,0 0-13 0,0 0-14 16,0 0-8-16,0 0-12 0,0 0-9 15,-13-34-5-15,13 34-10 0,-1 0-4 0,1 0 0 16,-3 2-3-16,0 3 1 0,-3 3 3 16,-1 0 1-16,-2 4 5 0,-2 2 3 0,0 1 5 15,-4 1-3-15,1 1-1 0,-2 2-4 0,0 1-2 16,-3-1 2-16,0 6-3 15,-4-2 1-15,0 0-2 0,1 1-5 16,2-2 4-16,1-1-5 0,2-3 1 0,0 0 0 16,5-1-8-16,-2-2 6 0,3-1-3 0,4 1 1 0,-2-3 3 0,1-2-2 15,4-1 2-15,-2-2-3 0,3 1 5 0,-2-3-6 16,3 0 0-16,-1 0 3 0,-1-1-4 16,1 1 4-16,2-1-2 0,-1-1-1 0,-1 0 10 15,1-1-10-15,0 1 1 0,0 0 2 0,0-1-15 16,0 0 4-16,1-2-12 0,1 0-12 0,0 0-15 15,0 0-27-15,0 0-34 0,0-4-72 16,0-3-210-16,0 1-763 0,0 1-562 16</inkml:trace>
  <inkml:trace contextRef="#ctx0" brushRef="#br0" timeOffset="152998.0543">2698 13587 1457 0,'0'0'666'0,"0"0"-381"16,0 0-39-16,0 0-53 0,0 0-40 0,0 0-40 15,0 0-39-15,0 0-27 0,0 0-25 0,0 0-4 16,0 0 0-16,0 0 4 0,0 0 9 15,0 0 4-15,-52 59 0 0,42-43-2 16,-2 1-8-16,1 2-1 0,-1 1-3 0,-1 2 1 16,1 0 1-16,-2 0-2 0,-2-1-1 15,2 3-1-15,-2-5 2 0,2 4-6 0,0-1-2 0,-1 1-2 16,-1-2-9 0,1 0 6-16,2-2-3 0,-4 0-1 0,6 0 9 15,0-4-10-15,1 2 3 16,1-4-3-16,-1 0-9 0,1-2 6 0,4 0 0 15,-2-4 3-15,0 3 4 0,4-3-2 0,-1-3 0 16,-1 0-3-16,5-2 2 0,-1-1-3 0,0 1 1 16,0-1 3-16,1 0-10 0,0-1 7 0,0 0-3 0,0 0-2 0,0 0 11 0,0 0-12 0,0 0-5 15,0 0-9-15,0 0-24 0,-3-4-22 16,2-1-29-16,-2-4-24 0,2-1-26 0,-2 1-62 16,0-2-169-16,0 3-592 0,2 3-683 15</inkml:trace>
  <inkml:trace contextRef="#ctx0" brushRef="#br0" timeOffset="153536.221">1926 13583 0 0,'0'0'137'0,"0"0"421"0,0 0-150 15,0 0-94-15,0 0-67 0,0 0-22 0,0 0-30 16,0 0-25-16,0 0-16 0,0 0-26 16,0 0-16-16,0 0-14 0,0 0-11 0,0 0-9 0,19-57-8 15,-19 57-10-15,0 0-20 0,0 0-8 16,-1 1-10-16,-2 4-10 0,-4 2 6 15,-1 2-5-15,-3 3 4 0,0 3 7 0,-3 3-4 16,-2 0 6-16,-3 1 2 0,2 3-2 16,0 2 4-16,-1 2-5 0,-2 1-3 15,5 1-3-15,-2 3-3 0,-2 0-2 0,5-2-3 16,-3 5 1-16,-1-5-2 0,4 1-1 0,0 1 0 16,-1-2-3-16,4-3 2 15,1 1 0-15,-1-5-2 0,3-1 3 0,0-4-5 0,3-1 1 0,-1-3-1 16,4-3 0-16,0-2 5 0,1-1-2 15,-2-1-1-15,3-3 3 0,-2 0-5 0,1 0 0 0,1-3 3 16,0 0-1-16,0 0 3 0,0 0 2 16,0 0 1-16,0 0 1 0,0 0 1 0,0 0 3 15,0 0 0-15,0 0-1 0,0 0-3 0,0 0-1 16,0 0-3-16,0 0-4 0,0 0 4 0,0 0-3 16,0 0 1-16,0 0-3 0,0 0-6 15,0 0-4-15,0 0-17 0,0 0-24 0,3-3-47 16,0 2-62-16,1-4-100 0,4 2-401 15,-6 1-1060-15</inkml:trace>
  <inkml:trace contextRef="#ctx0" brushRef="#br0" timeOffset="155031.4168">3161 12816 877 0,'0'0'667'15,"0"0"-204"-15,0 0-96 0,0 0-101 0,0 0-67 16,0 0-49-16,0 0-28 0,0 0-18 0,0 0-17 15,0 0-12-15,0 0-14 0,0 0-14 0,-18-41-18 16,18 41-12-16,-1 0-9 0,1 0-12 16,-1 4 3-16,0 0 2 0,-2 7 0 0,0 2 9 15,-1 3-3-15,-3 6 1 0,-2 0 0 0,1 5-4 16,-5 1 1-16,3 1 0 0,-2 3-1 16,-2-1 3-16,2-2-3 0,-2-1 2 0,2-2-2 15,2-5-2-15,-1-4 2 0,3-2-1 16,0-4 0-16,2-2 0 0,1-2 0 0,3-2 1 15,1-2 0-15,1-2 6 0,0-1 5 0,0 0 3 16,0 0 8-16,0 0-1 0,0-3-1 16,0-7-5-16,0-2-10 0,3-4-3 0,5-6-3 15,-1-1-1-15,6-7 0 0,0-1 0 16,1-5-2-16,3-3 1 16,3-2 0-16,0-3-5 0,1 0 4 0,3 0 2 15,0 0-1-15,-1 2 8 0,4 1-7 0,-5 5-1 0,0 2 1 0,-2 6-6 16,1 1 4-16,-2 7 1 0,-2 1 1 15,-1 4 4-15,-1 3 0 0,-4 5 0 0,0 1-1 16,-3 3-2-16,0 1-2 0,-2 2 0 0,1 0 0 16,-1 4-5-16,1 3 5 0,1 2 0 0,1 2 0 15,-2 3 6-15,0 5-4 0,2 0 0 0,0 3 1 0,-4 3-2 16,2 4 2 0,1 1 0-16,-3 3 0 0,3 2 4 0,-1 1-2 0,-2-1 0 15,1 3-1-15,0-3-1 0,0-1-1 0,-1-2-2 0,-1-3 4 16,1 0-3-16,-1-1 5 0,0-3-1 15,-2-2-2-15,3-3 3 0,-3-3-5 16,1-2-1-16,-2-4 1 0,1 0-5 16,-1-2 3-16,1-1 0 0,-1-2-2 0,1-2 3 0,0 0 0 15,0-1 2-15,0 1-1 0,-1-1-5 0,0-2 1 0,-1-1-3 16,2 0-2-16,-1 0-1 0,-1 0-10 16,3 0-6-16,0-2-16 0,-1-4-17 0,6 1-16 15,-3-1-35-15,1-2-31 16,1-2-63-16,-1 3-158 0,-2 0-547 0,-1 2-770 15</inkml:trace>
  <inkml:trace contextRef="#ctx0" brushRef="#br0" timeOffset="155495.6497">3037 12987 585 0,'0'0'602'0,"0"0"-128"16,0 0-101-16,0 0-64 0,0 0-57 0,0 0-53 16,0 0-32-16,0 0-27 0,0 0-29 15,0 0-23-15,0 0-21 0,0 0-14 0,0 0-9 16,-76-34-8-16,76 34-5 0,0 0-5 16,0 0-5-16,1 0-6 0,5-2-3 0,2 1-1 15,1-2-3-15,1-1 1 0,4 2 0 0,-1 0 1 16,6-1 3-16,1 1 0 0,2 0 4 0,3-1-1 15,1-1 0-15,5 1 1 0,-1-1-4 16,1 0-1-16,1-1 1 0,1 0-4 0,0 2 3 16,-1-1-2-16,-2 2-2 0,0 0-3 0,-1-1 1 15,-4 1 0-15,2-2 1 0,-7 2 1 16,0-1-2-16,-5 1-2 0,-3-1 1 16,-5 1-3-16,0 0 1 0,-5 1 2 0,-1 1 1 0,-1 0 3 15,0 0 1-15,0 0-2 0,0 0 2 16,0 0-2-16,0 0 1 0,0 0 0 0,0 0-1 15,0 0-1-15,0 0-5 0,0 0 2 0,0 0-4 16,0 0 2-16,0 0 1 0,0 0-2 0,0 0 1 16,0 0-4-16,0 0-1 0,0 0 0 15,0 0-9-15,0 0-16 16,0 1-20-16,0 3-36 0,0 2-59 16,0 1-111-16,2-3-580 0,-1 0-956 0</inkml:trace>
  <inkml:trace contextRef="#ctx0" brushRef="#br0" timeOffset="167698.9379">5920 13428 0 0,'0'0'64'0,"0"0"357"0,0 0-6 0,0 0-27 15,0 0-64-15,0 0-79 0,0 0-51 16,0 0-33-16,0 0-18 0,0 0-5 0,0 0-5 16,0 0-1-16,1-16-5 0,0 16-7 15,-1 0-11-15,2 0-11 0,-2 0-9 0,0 0-17 16,0 0-5-16,0 0-9 0,0 0-11 15,0 0 0-15,0 0-11 0,0-1-8 0,0-1-4 16,0 1-13-16,0-1 2 0,-2-1 3 0,1 0-4 0,0-2 5 16,0 0-3-16,1-1-1 0,0-1-2 15,0-1 6-15,0-2-6 0,0-1-1 0,-1 0 1 16,2 0-6-16,-1-3 7 0,2 2 2 0,1-2-3 16,2 1 8-16,-4 1-12 0,1 1 1 15,1-1 2-15,-2 1-14 0,1 0 13 0,-1 2-3 16,-1 2-2-16,1-2 9 0,-1 2-8 15,0 0 1-15,0 0-1 16,0 2-5-16,0 2 3 0,0-1-3 0,0 3 4 0,-1-2-4 0,0 1 2 16,-1 1 1-16,1-2-4 0,1 1 8 0,-2 1-7 15,2-1 1-15,-1 0 2 0,1 1-6 0,-1 0 5 16,1 0-3-16,-1-2-1 0,1 1 4 16,0 1-2-16,-1-1 1 0,-1-1 0 0,0 0-4 15,-1 0-1-15,2-2 0 0,0 0-3 0,0 2-10 16,-1-3-5-16,-1 2-14 0,-1-2-18 15,2 0-11-15,-2-1-27 0,0 0-26 0,-2-1-26 16,1 1-59-16,1 0-114 0,0 0-292 16,2 2-575-16,1 0 75 15</inkml:trace>
  <inkml:trace contextRef="#ctx0" brushRef="#br0" timeOffset="168134.3387">5874 12555 1928 0,'0'0'229'0,"0"0"-16"0,0 0-13 16,0 0-18-16,0 0-12 0,0 0-18 0,0 0-32 16,0 0-19-16,0 0-16 0,0 0-19 0,0 0-5 15,0 0-10-15,0 0-8 0,0 0-6 16,-2-123-3-16,4 114-3 0,1 1-2 0,-1-1-1 15,-2 0-5-15,2-1 0 0,-1 1 0 16,1 0-5-16,-1 0-1 0,-1 0-1 0,2-2-4 16,-1 1 6-16,-1-1-5 0,0 1-3 0,0-1 2 15,-1 0-4-15,1 0-3 0,0-1 1 0,0 1-1 16,-2-1-1 0,1 3 1-16,-2-4 0 0,1 2-2 0,1 0 1 0,-2 1-4 15,0 0 0-15,2 2 2 0,-1-2-3 0,1 1 2 0,-1 1 1 16,0 1-4-16,2 0 6 0,-1 2-3 15,-1 0-1-15,2-1 1 0,-1 2-4 0,1 0 3 0,0 1-2 16,-1-2 0-16,1 2 4 0,-1-1-2 16,1 0 2-16,-1 1-2 0,0-2-3 0,-1 1-8 0,1 1-12 15,-2-1-10-15,1 2-17 0,-2-2-12 16,0-1-16-16,2 0-24 0,-3-2-21 0,2 0-43 16,1 0-78-16,1-1-188 0,0 2-560 15,1 2-660-15</inkml:trace>
  <inkml:trace contextRef="#ctx0" brushRef="#br0" timeOffset="168661.4895">5813 11617 1719 0,'0'0'273'16,"0"0"-8"-16,0 0-37 0,0 0-34 0,0 0-17 15,0 0-39-15,0 0-33 0,0 0-20 0,0 0-17 16,0 0-12-16,0 0-6 0,0 0-5 0,0 0-5 16,0 0-4-16,5-120-5 0,-5 110-3 15,0 2 0-15,0 0 0 0,0 1-3 16,0-1-3-16,-1-1-2 0,-2 1-3 0,-1-1 0 16,2 0-1-16,0-1-1 0,-4 0 2 0,4 0-3 0,1-1 0 15,-1 1-2-15,-1-1-3 0,0-1 3 16,2 1-2-16,0 0-1 0,0-2 1 0,1 3-4 31,-2-1 0-31,2-1-2 0,0 2-1 0,0-1 3 0,0 2 0 16,0 0 2-16,0-1-3 0,0 1-1 15,-1 0-2-15,1 0 1 0,-1 0 0 0,-1-2-3 0,1 1 2 0,0 1 0 16,0-1-2-16,-3 2 6 0,3-1-2 0,-1 1-1 16,1 0 1-16,0 2-4 0,0-1-1 0,0 3 0 0,0 0-1 15,1 2 2-15,-2 0 0 0,1-1 2 16,1 1-2-16,-2 0 2 0,2 0-2 0,0 1-1 15,0 0 3-15,0-1-4 0,0 1 3 0,-1 0-1 16,1-1-4-16,0 1 6 0,-1 1-2 16,1-2 0-16,0 1 3 15,-1 0-3-15,1 0-1 0,0 0-3 0,-2 1 1 0,0-1-5 16,1-1 1-16,-1 1-6 0,1-2-9 16,0 0-8-16,0 1-9 0,1 0-11 0,-1 1-4 15,0-2-16-15,-2 2-16 0,3-1-18 16,-1 0-35-16,1 0-46 0,0 1-92 0,-2 1-207 0,2 0-521 0,0 0-325 15</inkml:trace>
  <inkml:trace contextRef="#ctx0" brushRef="#br0" timeOffset="169979.0399">5721 10576 0 0,'0'0'0'0,"0"0"17"0,0 0 382 0,0 0-44 0,0 0-63 15,0 0-49-15,0 0-34 0,0 0-32 0,0 0-20 16,0 0-16-16,0 0-15 16,-14-21-6-16,13 19-2 0,1-2-8 0,0 2-5 0,-1-2-13 15,1 2-15-15,0 0-10 0,0 0-8 16,0 0-3-16,0 0-5 0,0-1 0 15,0 1-4-15,0-1-6 0,0 1-2 0,0 0-6 0,0-1-1 16,0 1 0-16,0 2-1 0,0-1 2 0,0 1-2 16,0 0-2-16,0-2-5 0,0 2-2 15,0-1-2-15,0 1-1 0,0 0-2 16,0 0-1-16,0 0-4 0,0 0-1 0,0 0-1 0,0 0-2 0,0 0 0 16,0 0-5-16,0 1 1 0,0 3-2 15,0 1 4-15,0 1 4 0,0 2 3 0,1 2 1 16,0 0-3-16,0 1-4 0,2 0-1 0,1 2 1 15,-2-1 2-15,-2 3 0 0,4 0 2 16,-3 1-4-16,0 2 0 0,-1 1-1 0,0-1-3 0,2 0 5 16,-2 1 1-16,0-2-3 0,0 1 1 15,0-2-5-15,1 0 0 0,-1 1 1 0,0-3 0 16,0 0 2-16,0-1-2 0,0-3-1 16,0 1-2-16,0 0-1 0,0-3 3 0,0-2-1 15,1 1 4-15,0-2-1 16,0-1-5-16,-1-1 3 0,0-1-2 0,2 0 2 0,-2-1 9 0,0-1-10 15,0 1 3-15,1-1-2 0,-1 0-10 16,0 0 12-16,2 0 1 0,-2 0 0 16,1-4 2-16,0 1-22 0,0-2-20 15,1-2-29-15,1 1-41 0,1-1-57 0,-3 0-146 16,0 2-515-16,-1 2-883 0</inkml:trace>
  <inkml:trace contextRef="#ctx0" brushRef="#br0" timeOffset="170401.3772">5696 10508 917 0,'0'0'354'16,"0"0"-5"-16,0 0-3 0,0 0-25 16,0 0-62-16,0 0-66 0,0 0-58 15,0 0-37-15,0 0-17 0,0 0-14 0,0 0-7 16,0 0-5-16,0 0-8 0,0 0-3 0,-101 3-6 16,86 10-3-16,0 2-1 0,0 0-6 0,-1 2-6 15,-2 0-5-15,2 2-1 0,-1-2-4 0,2 0 3 16,-1-1 2-16,5 2-7 0,-3-3 0 0,1-2-3 15,2 1-2-15,2-2 3 0,2-2-1 16,0 1 1-16,-1-5 0 0,3 1-5 16,0-1 2-16,3-2-3 15,-1-1 2-15,1-3 1 0,0 2-3 0,1-1 0 0,0-1-6 16,1 0 5-16,0 0-5 16,0 0-1-16,0 0-3 0,0 0-22 0,0-1-16 0,1-1-32 0,3-4-34 0,0-1-29 15,2-2-65-15,0-1-113 0,4-2-283 0,-1 3-528 16,-6 2 168-16</inkml:trace>
  <inkml:trace contextRef="#ctx0" brushRef="#br0" timeOffset="170723.1708">5610 10526 216 0,'0'0'659'16,"0"0"-116"-16,0 0-76 0,0 0-100 0,0 0-86 15,0 0-73-15,0 0-58 0,0 0-28 0,0 0-25 0,0 0-13 16,0 0-14-16,0 0-11 0,0 0-7 15,126 13-11-15,-113-3-4 0,-3 1-5 0,3-1-3 16,1 0 1-16,-3 2-10 0,2-2-5 0,3 0-2 16,-3 2-5-16,1-3 2 0,2-1 0 0,-4 0-1 15,1-2-3-15,2-1 2 0,-5-2 1 16,1 1-1-16,-1-3 7 0,-2 0-5 0,-3 0 1 16,2-1-4-16,-5 0-9 0,-1 0 10 15,-1 1-2-15,0-1 6 0,0 0 3 0,0 0-6 16,0 0 3-16,0 0-2 0,0 0-3 15,0 0 4-15,0 0-2 0,0 0 0 0,0 0 1 0,0-1-8 16,0-1 0-16,0-1-2 0,0 1 0 16,0 0-9-16,0-1-17 0,0 2-20 0,0 0-40 15,0 0-50-15,0 1-115 0,0-1-435 0,0 1-1042 16</inkml:trace>
  <inkml:trace contextRef="#ctx0" brushRef="#br0" timeOffset="177651.9582">11203 15362 1425 0,'0'0'576'0,"0"0"-299"0,0 0-67 16,0 0-23-16,0 0-21 0,0 0-24 0,0 0-27 15,0 0-21-15,0 0-15 0,0 0-8 0,0 0-10 16,0 0-4-16,14-76-6 0,-10 69-9 16,-2 0 2-16,0 0-7 0,3 0 1 15,-4 1 2-15,1-1-12 0,0 1 0 0,-2 1-5 16,1-1-6-16,0-1 4 0,0 2-1 0,-1-1-2 16,2 0 1-16,-2-1-4 0,0 1-5 15,1-1-1-15,-1 2 1 0,0-3-4 0,1 0 2 0,0 1-3 16,-1-1-5-16,2-3 4 0,-1 1-3 0,1-2 3 15,1 1 4-15,-1 0-7 16,0 0 3-16,0-1-5 0,-1 3-1 16,1 0 5-16,-2 0-1 0,0 2 2 0,1 2-2 15,-1 1-2-15,0 0-1 0,0 2 0 0,0 1 2 16,-1-1-3-16,-1 0 1 0,-1 1-7 0,0-1-10 16,1 1-4-16,-3-2-15 0,0 2-16 0,0-1-15 0,0-3-31 0,-3-1-30 15,2 0-47-15,0-1-105 0,-1-4-230 16,1 3-654-16,3 3-243 0</inkml:trace>
  <inkml:trace contextRef="#ctx0" brushRef="#br0" timeOffset="177982.6065">11155 14260 1044 0,'0'0'725'0,"0"0"-493"0,0 0 16 0,0 0-16 0,0 0-16 15,0 0-27-15,0 0-45 0,0 0-26 16,0 0-24-16,0 0-15 0,-34-120-12 0,36 110-6 16,0 1-5-16,1 0-13 0,-1-1-8 0,-1 1-8 15,2 0-7-15,-2 1-1 0,0-2-2 0,1 2-2 16,-2 1-2-16,1 0-2 0,-1 0-2 16,0 0 1-16,0 2-1 0,0-1-2 0,0 1 1 15,0 0-5-15,0-1-6 0,-1 0 7 0,1-1-3 16,0 0 2-16,0-3 4 0,0 1-8 0,0-1 0 15,0 0 0-15,1-1-4 0,0-1 5 16,0-1-2-16,2 1-3 0,-3-2-6 0,2 1-13 16,0 1-11-16,-1 1-10 0,0-1-3 0,-2 2-19 15,1 0-11-15,0-2-26 0,0 0-39 16,0 1-46-16,-3-2-119 0,1 2-216 0,2 2-500 16,-3 3-124-16</inkml:trace>
  <inkml:trace contextRef="#ctx0" brushRef="#br0" timeOffset="178333.178">11169 13157 177 0,'0'0'706'0,"0"0"-264"0,0 0-41 0,0 0-74 16,0 0-36-16,0 0-32 0,0 0-55 15,0 0-42-15,0 0-41 0,-7-119-22 0,7 111-19 16,0 0-11-16,0 0-6 0,0-2-12 0,3 3-5 15,-2 0-7-15,0 1-8 0,1-1-2 16,-1 0-8-16,0-1-4 0,0 2-4 0,0 0-4 0,1-3-1 16,-1 1-3-16,-1 0 1 0,1 0 0 15,1 0-1-15,-1 0 0 0,1 0-7 16,0-1 4-16,-2-1-1 0,1 1 0 16,0 0 5-16,-1 0-5 0,0-1 0 0,1 1-1 15,-1 0-7 1,0 0 2-16,0-1-5 0,0 0-7 0,0 2-8 0,0-2-18 15,-1 0-13-15,1 3-15 0,0-2-16 0,0-1-17 0,0 2-26 16,0-1-38-16,0 1-88 0,1-2-169 0,2 3-511 0,-3 4-426 16</inkml:trace>
  <inkml:trace contextRef="#ctx0" brushRef="#br0" timeOffset="178648.4647">11230 12156 1335 0,'0'0'484'0,"0"0"-338"0,0 0-6 0,0 0-21 0,0 0-14 16,0 0 9-16,0 0-12 0,0 0-9 0,0 0-10 15,0 0-6-15,0 0-6 0,0 0-7 16,0 0-14-16,0 0-7 0,25-117-13 0,-20 108-6 15,-2 1-5-15,0 0-1 0,-2 2 0 0,2-3-3 16,-2 1-2-16,-1 0-2 0,0-1-2 0,0 0 1 16,0 0-1-16,0 0-1 0,0 1-4 15,-3-1-3-15,1-1 1 16,-1 2 0-16,0 0 0 0,0 0 0 0,-1 0-6 0,1 0-10 0,-1 0-18 16,1 0-30-16,1-1-36 0,-1 1-65 15,1 1-135-15,1 0-336 0,-1 3-915 16</inkml:trace>
  <inkml:trace contextRef="#ctx0" brushRef="#br0" timeOffset="179496.8109">11227 10993 0 0,'0'0'0'0,"0"0"0"0,0 0 0 0,0 0 136 15,0 0 152-15,0 0-58 0,0 0-9 16,0 0-5-16,0 0-14 0,0 0-40 15,0 0-31-15,0 0-6 0,0 0-4 0,-6-82-5 16,5 75-7-16,1 1-20 0,0 0-8 16,0 1-10-16,0 1-7 0,0-1-5 0,-1 1-11 0,1-1-3 15,2 2-5-15,-1-1-5 0,0 0-2 0,1 1-2 16,0 0 0-16,-1 0-2 0,1 0-3 0,-1 0-4 16,0 1-6-16,0-2-2 0,1 2-4 15,-2-2 0-15,1 1 1 0,0 0-3 0,0 1 0 16,-1 0 0-16,2 0-3 0,-2 0 3 0,0 1 2 15,0 0 3-15,0 0-2 0,0-1-2 16,0 2-4-16,0 0-3 0,0-1 0 0,0 0 0 16,-2-1-2-16,1 0-7 0,0 1-17 0,0 1-28 15,-3 0-79-15,-2 0-116 0,2 0-185 0,-1 0-527 16,2 0-102-16</inkml:trace>
  <inkml:trace contextRef="#ctx0" brushRef="#br0" timeOffset="180163.8935">11293 10239 0 0,'0'0'0'0,"0"0"0"0,0 0 0 16,0 0 0-16,0 0 156 0,0 0 61 0,0 0 4 0,0 0 8 15,0 0-8-15,0 0-16 0,0 0-22 0,0 0-35 0,0 0-35 16,0 0-11-16,39-63 1 0,-37 59-6 16,-1-2 0-16,1 1-9 0,0 1-9 15,1-1-5-15,-2 0-7 0,2 1 0 0,-3 0-1 16,1 2-6-16,0-2-5 16,-1 2-4-16,2 1-6 0,-2-3-5 0,0 3-4 0,0-1-3 15,0-1-4-15,0 1-4 0,0-1-3 0,0 2-7 16,0 0 0-16,0-2 0 0,0 1 0 0,0 1-2 15,0 0-2-15,0 0 1 0,0 0-4 0,-2 0 0 16,1 1 2-16,0-2-5 0,1 2 3 16,0 0-1-16,0 0-5 0,0 0-3 0,0 0 0 0,0 0-1 15,-2 0-3-15,2 0-5 0,-1 0-2 16,0 2 0-16,0 0 4 0,-2 3 5 16,0 0-1-16,2 1-18 0,0 3-38 0,0-1-53 15,1 3-82-15,0-2-172 0,0 1-573 0,0-4-378 0</inkml:trace>
  <inkml:trace contextRef="#ctx0" brushRef="#br0" timeOffset="183905.2507">5601 10428 0 0,'0'0'0'0,"0"0"0"0,0 0 168 0,0 0 216 0,0 0-55 0,0 0-37 16,0 0-52-16,0 0-48 0,0 0-37 15,0 0-27-15,0 0-19 0,0 0-10 0,-93-5 3 16,89 6 5-16,3-1 7 0,0 0 3 15,1 0-11-15,0 0-14 0,0 0-15 0,0 0-11 0,0 0-7 16,0 0-10-16,1 0-6 0,-1 0-8 16,1 0-8-16,-1 0-6 0,1 0-6 0,0 0-5 15,2 0 1-15,1 0-4 0,2 0 1 0,0-1-3 16,3-1-3-16,0 1 2 0,-2 1-1 0,3-1-1 16,0 1 0-16,2-1 1 0,1 1-2 0,-1-1-1 15,6 1 2-15,0 0 1 0,0 0 1 16,2 0 4-16,1 0-6 0,3 0 1 15,-2-2 1-15,2 1-1 0,0 0 2 0,0 0 0 16,2-1 0-16,-1 0-1 0,3 2 0 0,0-3 1 16,0 1-1-16,2 1 3 0,-1 0-2 15,3 0-4-15,-1-2 0 0,-1 2-6 0,1 1 5 16,0-2 2-16,-1 1 2 0,3 0 2 0,-3-1-5 16,1 4 2-16,1-4-3 0,-1 2 0 15,0-1 2-15,2 0-1 0,0 0 1 16,1 0-1-16,-3 0-2 0,-1 1 5 0,1 0-4 0,0 0 7 15,0 0-4-15,3 0-3 0,2-2 2 0,-2 2-5 16,4 0 7-16,0-1 0 0,0 1 2 0,0 1 1 16,2-2-6-16,2 1 1 15,-1 0-2-15,1 0-2 0,1 0 4 16,-1 1 0-16,-1-1 2 0,2 0-3 0,-4 0-1 0,1 2 2 16,0-1-2-16,0 0 4 15,-1 1-1-15,3-1-2 0,0 1 1 0,0-2-1 16,0 1 1-16,0-1 3 0,4 0 1 0,-3 3 1 15,-1-3-4-15,5 0-1 0,-4 0-3 0,1 0 2 16,2 0 0-16,-2 1 1 0,2-1 2 0,-3 2-1 0,1-2 1 0,3 0 2 16,-2 1-1-16,2 1 2 0,1-1-2 0,-3 1-2 15,3-2 1-15,-4 3-6 0,4-1 3 0,-4 1 4 16,4-2-2-16,-5 2 1 0,4-1-3 0,-4 0-2 16,-1 2 1-16,-2-1 0 0,0-2 1 15,-2 0 2-15,1 2 0 0,-4-2 0 16,1 0-2-16,-1 3 1 0,-4-3-2 0,4 1 2 15,-4-1 0-15,0 0-3 0,1 1 1 0,-1-1 0 0,1-1 1 16,-2 1 3-16,1 1-1 0,-1-1 1 16,2 1-2-16,-1-1-2 0,3 0-2 0,-2 1 0 15,-1-1 4-15,-1-1-1 0,-3 3 4 0,0-3-3 16,3 0-1-16,-2 0 1 0,0 0-2 0,-1 1 5 16,3-1-2-16,0 0-1 0,-1 0 0 15,-1 0-4-15,0 1 3 0,-1-1 1 0,1 0 0 16,0 0 5-16,0 0-5 0,0 0-1 15,1 0-1-15,-3 0-1 0,0 0 4 16,2 0 1-16,-1 0 1 0,0-1-3 0,2 0 1 0,0 0-1 16,-1 1-1-16,-3-2 2 0,3 1-2 15,-5 1 0-15,5-1 1 0,-5 1-4 0,5-1 3 0,-3 2 0 16,1-1 1-16,0 0 4 16,-1 0-6-16,-1 0 1 0,1 0-1 15,-3 0 0-15,0 0 1 0,-2 0 1 0,1 0 1 0,0 0 0 16,-1-1-3-16,-1 1 0 0,0 0-1 15,-3 0 4-15,1 0-3 0,-1-1 2 0,2 0 1 16,-2-1-5-16,1 2 2 0,-1 0 0 0,2 0 1 0,0 0 2 16,1-1-1-16,1 1-2 0,2 0 0 0,0 0-4 15,3 0 5-15,1 1 1 0,-2-1 1 0,0 0-1 16,0 0 0-16,-2 0-3 0,3-1 0 16,-4 1 2-16,1-1 0 15,0-1 1-15,-1 1 1 0,1-2-3 0,0 0 1 16,0 2 2-16,-4-2-1 0,2 1 3 0,-2-2-2 0,-2 2-2 15,-2-1-1-15,2 1-2 0,-1-1 4 0,1 2 2 0,-2-1 0 16,3 0 0-16,-3 1-2 0,3 0 0 16,-3 0-3-16,2 1 3 0,-2-1 0 0,2 1-1 15,-2-1 3 1,-1 1-5-16,1-2 3 0,1 2-1 0,-1 2 1 0,0-2 2 0,-2 0-4 0,0 0 0 16,1 0 0-16,-5 0-1 15,2 0 2-15,-2 0 1 0,-2 0 1 0,-2 0 2 0,-2 0-2 16,1 0-1-16,-2 0-2 0,0 0 2 15,-1 0 3-15,0 0-1 0,0 0 1 0,0 0 0 16,0 0 1-16,0 0 3 0,0 0 1 0,0 0 1 16,0 0 0-16,0 0-1 0,0 0 1 0,0 0-1 15,0 0 3-15,0 0 2 16,0 0-1-16,0 0-2 0,0 0-4 0,0 0-2 0,0 0-2 16,0 0 1-16,0 0-4 0,0 0-2 15,-1 0-14-15,-1-2-35 0,-2 2-58 0,-3-1-112 16,2-1-303-16,-2 2-886 15</inkml:trace>
  <inkml:trace contextRef="#ctx0" brushRef="#br0" timeOffset="186861.7208">5665 10475 0 0,'0'0'0'0,"0"0"0"0,0 0 289 0,0 0 67 16,0 0-36-16,0 0-38 0,0 0-23 0,0 0-30 16,0 0-22-16,0 0-16 0,0 0-26 0,0 0-18 15,-4-68-23-15,9 60-15 16,3-2-14-16,-4 1-7 0,5 0-5 0,-2-4-5 0,-3 2-2 16,2-2-7-16,-2-2-6 0,0 1-7 15,1-1-6-15,-4-1-3 0,2 0-5 0,-2-2-3 16,-1 3-4-16,-1-3-8 0,1 0-1 0,0 0-2 0,0-3-6 15,0-1 1 1,-2-2-3-16,0-1-1 0,1 2-3 0,-3-3-1 16,1 2-5-16,2-1-3 0,1-2 5 15,-1 2-7-15,1-2 4 0,-1 1-2 0,1-1-3 16,1 0 5-16,0-2-2 0,2 0 2 16,1 1 0-16,-3 2-3 0,-1 2 0 0,1 2 2 0,-1 2-1 0,-1 2 0 15,1 2 2-15,0 1-1 0,0 1-1 0,0 1 1 0,0 1-2 16,-1 1 0-16,-2 3 3 0,2-1-5 15,1 0 4-15,-2 1-2 0,2 1-1 0,-1-1 7 16,0 1-7-16,1 1 2 0,-1 1 1 0,1-1-8 16,0 3 6-16,0 1-3 15,0 0 0-15,0 0 1 0,0 0 2 0,0 2 1 16,0-1-3-16,0 1 1 0,0 0-2 0,0 0-3 0,0 0 3 16,0 0-5-16,0 0 0 0,0 0 0 0,0 0-3 15,0 0 5-15,0 0-1 0,0 0 1 16,0 0 5-16,3 1-5 0,4 1 4 0,-4 0-1 15,3 0 0-15,0-1 4 0,0 2-2 16,4-2 2-16,-1 2-3 0,2-2 1 0,0 2-3 16,0-1 0-16,2 0 2 0,3 1-2 0,-4-1 2 15,6 0 2-15,-2 1-3 0,0-2 4 0,4 1-3 16,-1 0-1-16,2-1 3 0,1 1-5 16,-1 0 2-16,2 0-2 0,0-1 0 0,-2 1 4 0,1 0 1 15,-2 0 0-15,2 0 0 0,-1-1-2 0,3 2-2 16,-2 0 0-16,-1-2 2 15,1-1-2-15,-1 2 2 0,0-2 3 0,0 0-5 0,3 0 3 16,-1 0-3-16,-2 0 2 0,1 0 4 0,0 0-5 16,2 0 2-16,-1 1-3 15,-1-1-1-15,0 0 4 0,5-1 1 0,-5-1 0 0,6 1 0 16,-3 0-3-16,4 0 0 0,1 0-2 0,1 2 3 16,2-2 0-16,4 1 1 0,-1 0 3 15,3 0-4-15,3 0 2 0,1 0-1 0,-1 1-2 0,1 0 3 16,4 0-3-16,-3 0 0 0,5 1 1 15,-4 0-2-15,5 0 4 0,-1-2-2 0,0 0 2 16,-4 1 0-16,4 2-4 0,0-3 1 0,-5 1-1 16,4-1 1-16,-5 0 2 0,4 1 1 0,-5 0 1 15,-1-1-4-15,2 2 0 0,-3-2-1 16,-1 0 0-16,2 1 6 0,-1-1-5 0,-1 0 1 16,-4 0 0-16,2 0-5 0,-2 0 5 0,1 0 2 15,-3 2-2-15,-1-2 3 0,3 2-5 16,-4-1-1-16,-1-1 3 0,0 1 4 0,-3-1 0 0,3 1-1 15,-1 2-1-15,3-3-4 0,-1 1 1 16,3 0 0-16,-2 0-2 0,-1 1 3 0,1-2 0 16,1 2 0-16,4-1 2 0,2-1-2 0,-4 0-1 15,4 1 0-15,0 0 3 0,-1-1-1 0,1 2-1 16,-2-1-1-16,2-1-1 0,-1 0 2 16,-2 1 0-16,2-1 2 0,-1 3-1 0,-2-1-2 15,3-1-1-15,1 2 0 0,-3-2-1 0,2 1 4 16,0-1 0-16,-4 3-1 0,5-2 1 15,-5 0-4-15,3 1 2 0,-4-1 1 0,-2 0 1 16,0 1 3-16,1-1-3 0,-1 0-3 0,0-2 1 16,3 2-2-16,-2-1 3 0,0-1 1 0,3 2 2 15,-2 1-4-15,1-1 0 0,-3-1 1 16,4 1-2-16,-3-2 2 0,-1 0 1 0,-1 0-3 0,-1 2 3 16,-5-2-5-16,3 0 3 0,-3 1 1 15,-2-1-1-15,3 1 4 0,-5-1-2 16,-1 1-3-16,1-1 4 0,-3 0-4 0,2 0 2 0,-3 0 2 15,2 2-1-15,-2-2-2 0,0 1 0 16,0-1 0-16,2 0 1 0,-3 0 2 0,2 0 2 16,1 0-4-16,-2 0 2 0,1 0-5 15,-3 0 0-15,3 0 3 0,-1 0-3 0,-1 0 5 16,-2 0 0-16,2 1-3 0,-3-1 1 16,-2 0-2-16,1 0 1 0,-2 0 3 0,0 0-1 0,0 0 1 0,-2 0-3 15,2 0-1-15,-2 0 1 0,4 0 1 16,-3 0 2-16,0 0 0 0,-1 0-6 0,0 0 3 15,1 0-2-15,0 0 2 0,-2 0 4 0,3 0-3 16,-2 0 2-16,1 0-2 0,0 0-1 16,1 0 1-16,-1 0-2 0,2 0 4 0,1 0-4 15,1 0 5-15,-1 0-1 0,2 1-3 0,-2-1 5 16,3 0-5-16,-1 0-1 0,0 0 4 0,0 0-3 16,-2 0-2-16,2 1 2 0,-2-1-1 0,-1 1 1 15,0-1 4-15,-1 0 0 0,-1 0-3 16,2 0 0-16,-2 0-2 0,-2 0-1 0,0 0 5 15,0 0-2-15,-1 0 2 0,2 0-1 0,-2 0-2 16,1 0 3-16,0 0-3 0,2 0 1 16,0 0 1-16,0 0-2 15,1 0-1-15,1 2 4 0,-2-2-4 0,2 0 2 0,2 1 2 16,-2-1-2-16,-2 1 2 0,2-1-4 0,-1 0-1 0,0 2-1 16,-1-2 4-16,1 0 0 0,1 0 5 15,-2 1-6-15,1 1 0 0,0-2-2 0,-1 0 1 16,2 0 7-16,-1 0-5 0,-1 0 2 15,2 0-3-15,-1 0-4 0,-2 0 4 0,1 0 3 16,-2 0 1-16,0 0 2 0,0 0-5 0,-1 0-1 16,1-2-3-16,2 1 0 0,1 1 6 0,-2 0-2 15,1-2 2-15,2 2-3 0,-1-1-2 16,1 0 2-16,1-1-5 0,1 1 4 16,1 1-3-16,1 0-6 15,-3 0 3-15,4 0-1 0,-1 0 1 0,-4 0 4 0,2 0 1 0,-3 0 5 0,0 0-4 16,0 0-1-16,-2-1 1 0,1 1-4 0,-1-1 6 15,-3 0 2-15,2 1 1 0,-2-1-2 0,-2-1-1 16,0 1-2-16,0 0 0 0,-1 0 5 16,1 0-2-16,-1 1 1 0,-1 0-2 0,1 0-4 15,-1 0 4-15,0 0 2 0,0-1-2 0,1 1 7 16,-1 0-7-16,0 0-1 0,0 0 0 0,0 0-5 16,0 0 6-16,0 0 0 0,0 0 3 15,0 0-1-15,0 0-4 0,0 0 2 0,0 0-4 16,0 0 5-16,0 0-2 0,0 0-1 15,0 0 1-15,0 0-5 0,0 0 1 0,0 0 4 0,0 0-1 16,0 0 7-16,0 0-7 0,0 0-5 16,0 0-1-16,0 0-11 0,0 1 8 15,0 1 5-15,0 0 4 0,0 2 4 16,0 1-4-16,0-1 0 0,0 0-1 0,0 1 2 16,0 0 2-16,0 1 0 0,0 1-1 15,0 0-1-15,0-1 0 0,0 1 1 0,2 1 1 0,-2 2 5 16,2-2-4-16,-1 2-3 0,1 0 0 0,-2 0-4 0,1-1 6 0,0 4 4 15,0-3 3-15,2 1 2 0,-3-2-7 16,1 3-1-16,-1-1-2 0,2 0-4 0,0 0 7 16,-2 0 0-16,0-1 0 0,0 2 2 0,1 0-3 15,0-1 1-15,0 0-2 0,1 1 5 16,-1-1-4-16,0 1-1 0,0 0-1 0,-1-2-6 16,0 1 7-16,0 1 1 0,0-1 3 0,0 1 3 15,0 0-6-15,0-1-1 0,0 0-1 16,0 3-1-16,0-3 6 0,2 0 2 0,-2 2-1 15,0-2 0-15,0 1-3 0,0 1 0 0,0-2 0 16,0 0 2-16,0 1-1 0,0-2-4 16,0 2 0-16,0-1-4 0,0-2 5 0,0 2 1 15,0-2 1-15,0 1 3 0,0-2-4 0,0 3-1 0,0-1-2 16,0 0 0-16,0 2 3 0,-2-1 0 16,1 0 3-16,-1-3-3 0,0 2-1 15,0 0 0-15,1-3 1 0,1 2 2 0,-2 0-2 16,4-1-1-16,-4 0-1 0,2 0-3 0,0 0 2 15,0 0 2-15,0-1 1 0,-1 0 3 0,1 0-6 16,0 0 0-16,0 0-1 0,0 0 1 0,-1 1 3 16,1 0 1-16,0 0 1 15,-1-1-4-15,1 0 0 0,0-1 0 0,0 0-1 0,0 1 2 0,0-1 2 16,1 0-1-16,-1 1 0 0,0-2-3 16,0 1 2-16,-1 1 1 0,1-1-1 15,0 2 2-15,0-1-1 0,0 0-2 0,0-2 0 16,0 2 0-16,0-1 2 0,0-1 1 0,0 0 1 15,0-1-3-15,0 0 1 0,0 0-1 0,0-1-2 16,0 1 6-16,0-1-5 0,0-1 1 0,0 1 0 16,0-3-3-16,0 3 3 0,0-1 0 15,0 0 1-15,0-2 1 0,0 1-1 0,0-1-2 16,0 0 0-16,0 0-1 0,0 0 4 0,0 0 3 16,0 0 2-16,0 0 2 0,0 0-1 15,0 0 0-15,0 0 0 0,0 0 5 0,0 0-1 16,0 0 0-16,0 0 2 0,0 0-6 0,0 0 1 0,0 0 2 15,0 0-2-15,0 0 2 0,0 0-4 16,0 0-4-16,0-1-3 0,0-1 0 16,0 0 0-16,0 1 0 0,0-1 1 0,0 1-2 0,0-2-5 15,0 2-12-15,0-1-20 0,0 1-29 16,0-2-51-16,-5 0-113 0,2 0-549 16,1 0-963-16</inkml:trace>
  <inkml:trace contextRef="#ctx0" brushRef="#br0" timeOffset="187546.0352">11291 9640 0 0,'0'0'0'16,"0"0"0"-16,0 0 302 0,0 0 218 0,0 0-62 0,0 0-85 0,0 0-62 0,0 0-49 15,0 0-45-15,0 0-33 0,0 0-28 0,0 0-23 16,0 0-17-16,0 0-18 0,34-58-12 0,-34 56-12 15,2 2-8-15,-2-1-10 0,0 1-10 0,0 0-16 16,0 0-12-16,0 0-10 0,-2 1-7 0,-2 4 2 16,-4 2 1-16,-2 1 1 0,-2 3 5 15,-5 3-2-15,3 1 1 0,-5 1-2 0,-1 3-2 16,-2 3 6-16,-4 3 3 0,-2 1 2 16,-1 4-3-16,-2-1-2 0,-3 2 1 15,0 1-2-15,-3 0 6 0,2 1-3 16,-2-1-4-16,5 0 2 0,0-1 0 0,3 0-2 15,0-2 3-15,3 0-3 0,2-4 0 0,4-1-1 0,-1-2-3 0,3 1 0 16,1-1-1-16,2-2 1 0,1-1 0 0,1-3 0 16,2 0-2-16,4-2 0 0,0-3-1 15,0 0-2-15,3-3 0 0,-1-1-2 0,1-3 3 0,3 0 1 16,0-3-2-16,0 0 6 0,1-1-4 16,0 0 3-16,0 0 3 0,0 0 1 0,0 0 1 15,0 0-1-15,0 0-5 0,0-4-22 0,0-1-24 16,0-4-36-16,-1-4-57 0,-2-3-92 15,2 3-400-15,-1 4-1082 0</inkml:trace>
  <inkml:trace contextRef="#ctx0" brushRef="#br0" timeOffset="187955.713">10294 9629 1604 0,'0'0'822'0,"0"0"-576"0,0 0-32 0,0 0-54 0,0 0-32 15,0 0-18-15,0 0-17 0,0 0-17 16,0 0-26-16,0 0-16 0,0 0-18 16,0 0-10-16,0 0 3 0,-60-17-2 0,41 31 2 15,-5 2 3-15,0 3-3 0,-3 1 3 0,0 5 1 16,-3 1 3-16,-1 2 5 0,-1 1-4 0,1 0-3 15,-2 1-4-15,0 0-3 0,3-1 2 16,2 0 1-16,0-1 2 16,1 1-5-16,1-1 1 0,1 0-2 0,0-2-2 15,4-1 1-15,4 0-4 0,-1-3 0 0,3-1-1 16,0 0-2-16,4-3 7 0,0-1-3 0,1-2 1 0,2-4-1 16,2-3-6-16,2 0 6 0,1-1-3 0,-3-2 3 15,4-2 1-15,2-1-2 0,-1 0 3 0,0-1 0 16,1-1-1-16,0 0-3 0,0 0-3 15,0 0-6-15,0 0-11 0,-1 0-15 0,1-3-26 0,-1 0-40 16,-3-4-47-16,3-3-95 0,-1 3-340 16,1 1-980-16</inkml:trace>
  <inkml:trace contextRef="#ctx0" brushRef="#br0" timeOffset="188359.2541">9203 9625 1442 0,'0'0'472'0,"0"0"-146"16,0 0-23-16,0 0-79 0,0 0-45 0,0 0-34 16,0 0-31-16,0 0-27 0,0 0-34 0,0 0-19 15,0 0-19-15,0 0-7 0,0 0 0 16,0 0 4-16,-52-3 2 0,42 20 3 0,-5 1 6 15,-1 3-3-15,2 1 4 0,-3 2-2 0,-2 1-5 16,0 2 5-16,-1-1-6 0,-3 1 0 0,3-1 0 16,-3 1-9-16,1-1 1 0,-3 2 0 0,4-3-4 15,0 0 4-15,0 0 0 0,2-1 0 16,-1-2-5-16,4-1 2 0,0-2-4 0,2-2-1 16,0-2 5-16,3-2-3 0,0 0 2 0,1-3 1 15,0-2-3-15,1 0 2 16,4-2-2-16,-2 1-2 0,3-1 5 0,-1 0-7 0,1-1 3 15,-2-1-2-15,3 0-4 0,-3 0 2 0,4-2-7 16,-1-1-4-16,-2 1-8 0,3-2-16 0,-1 0-18 16,-5-2-26-16,1-4-34 0,2-1-46 15,-2-2-72-15,-3-2-236 0,7 3-607 16,-3 3-350-16</inkml:trace>
  <inkml:trace contextRef="#ctx0" brushRef="#br0" timeOffset="188770.0259">8297 9597 1228 0,'0'0'514'0,"0"0"-68"0,0 0-103 15,0 0-78-15,0 0-68 0,0 0-45 0,0 0-41 16,0 0-33-16,0 0-37 0,0 0-18 15,0 0-14-15,0 0-8 0,0 0 7 0,-31-21 0 16,27 35 6-16,-3 4 9 0,-1 2-3 0,-3 0 6 16,1 4-2-16,-1 4-3 0,-2 0 1 15,-2 4-4-15,1 1-1 0,-4 0-4 0,-1 3-1 16,4-1-3-16,-4 1-3 16,0 2 4-16,0-3-8 0,1-2 4 0,4-2-1 15,-3-2-5-15,5-3 8 0,-3-2-3 16,1-4 3-16,3-2 0 0,0-1-3 0,1-1-2 15,2-3-2-15,1-2 1 0,0 0 0 16,0-4 2-16,4 0 0 0,0 0-1 0,-2-2-3 0,4 0 0 0,-2-2-1 0,2 0 3 16,1-2 1-16,0-1 0 0,0 0-1 15,0 0-3-15,0 0 1 0,0 0-1 0,0 0 1 16,0 0-2-16,0 0-4 0,0-3-14 0,-4-1-23 16,3-3-24-16,0-3-37 0,0-1-37 15,0-1-98-15,0 1-343 16,0 4-998-16</inkml:trace>
  <inkml:trace contextRef="#ctx0" brushRef="#br0" timeOffset="189225.1541">7280 9594 136 0,'0'0'697'0,"0"0"-102"15,0 0-161-15,0 0-95 0,0 0-82 0,0 0-55 0,0 0-50 16,0 0-37-16,0 0-36 0,0 0-31 0,-121-38-20 16,117 42-7-16,-2 4 1 15,-2 4 7-15,3 3 4 0,-4 1 1 0,0 4 1 0,1 0-5 16,1 1 0-16,-2 4 2 0,0 2 1 15,1-1-2-15,-2 3-6 0,0-2-6 0,1-1-5 16,-3 0-3-16,1 1 4 0,-2-2-1 0,-1 2-1 16,1-1 0-16,-3 0-5 0,4-2 2 15,1-1-1-15,-1-2-2 0,1-2 3 0,-4-1-2 16,4-1-2-16,-1-3 0 0,1 0-1 0,2-3 2 16,3-3-2-16,1-1 1 0,-3-1-3 15,6-1-3-15,-1-1 5 0,-2-2-3 16,4 0 2-16,0 0 6 0,0-1-7 0,1-1 1 0,-1 2-3 15,1-2 1-15,-1 0 4 0,1 0-4 0,0 0 3 16,-2 0-6-16,2 0-3 0,-2-4-5 0,0 0-12 16,-2-2-16-16,-2-2-17 0,3-1-19 15,-4 1-27-15,2-4-35 0,-2 0-53 0,-2-3-121 16,6 3-284-16,-2 3-589 0</inkml:trace>
  <inkml:trace contextRef="#ctx0" brushRef="#br0" timeOffset="189901.6353">6344 9529 0 0,'0'0'0'16,"0"0"0"-16,0 0 0 0,0 0 0 0,0 0 0 16,0 0 0-16,0 0 0 0,0 0 132 0,0 0 140 15,0 0 47-15,0 0 19 0,0 0-20 16,0 0-34-16,0 0-33 0,40-74-40 0,-40 72-36 16,0 0-33-16,-2 1-30 0,1 0-18 0,-3-2-16 15,3 2-14-15,-3 0-13 0,-1 1-15 16,0 0-11-16,-1 0-10 0,3 0-4 0,-4 3 0 15,-2 3-2-15,-1 1 2 0,-1 1 0 0,1 3-1 16,-2-1 5-16,-1 1-1 0,0 3 6 0,0 1-1 16,0 4 1-16,-5 1 6 0,1 4-1 15,1-1 6-15,-2 2-3 0,0 2-2 16,1 0-4-16,2 1-5 0,-3 1 1 0,5 2-4 16,-2-3-1-16,1 0 5 0,1-2-4 0,0-1 2 15,3-3-4-15,-1 0-3 0,4-1 0 0,-1-1-4 16,0-4 5-16,3 2-4 0,-1-2-2 0,2-2 0 15,-1-1-3-15,2-1 0 0,1-1 4 16,-3-2 2-16,3-2 0 0,1 2-2 0,-2-2-3 0,-1 1-2 16,2-1 0-16,1 1 2 0,0-1-2 0,-2-1 6 15,0-1-3-15,1 0 0 0,1 0 3 16,-1-2-3-16,-1-1 4 0,0 2-1 0,2-3-3 16,0 1 1-16,1 0-2 0,0-2 1 15,0 1 1-15,0-1 0 0,0 0 2 0,-1 0-3 0,1 0-3 16,0 0 0-16,-4 1-4 0,3 0 6 15,-2 0 4-15,2 0-1 0,0-1 2 0,0 2-4 16,1-2 0-16,-1 0-3 0,1 1 2 16,0-1 2-16,0 0 0 0,0 0 2 0,0 0-3 0,0 0 0 15,0 0-1-15,0 0 1 0,0 0 1 16,0 0-5-16,0 0-4 0,0 0-10 0,0 0-11 0,0 0-14 16,0 0-26-16,0 0-47 0,1 0-31 15,0 0-52-15,1 3-125 0,4-1-589 16,-3 0-684-16</inkml:trace>
  <inkml:trace contextRef="#ctx0" brushRef="#br0" timeOffset="194168.4472">8960 8633 1407 0,'0'0'440'0,"0"0"-60"0,0 0-73 0,0 0-66 16,0 0-42-16,0 0-39 0,0 0-28 16,0 0-29-16,0 0-15 0,0 0-18 0,0 0-20 15,0 0-11-15,16-54-16 0,-16 54-11 0,0 0-4 16,0 1-4-16,0 4 0 0,0 5-1 15,0 3 1-15,-1 4 5 0,0 2 1 0,-5 4 5 0,3 3 2 16,-3 1-5-16,3 2 0 0,-4 2-4 16,3 0-3-16,0 0 2 0,0-2-2 15,4 0 3-15,0-3-3 0,0-1-3 0,0 0-1 16,0-4-1-16,0-1 5 0,0-1-2 0,0-2 3 16,0-1-3-16,0-3-4 0,0-2 3 0,0-3 0 15,0-1 1-15,0-1 4 0,0-3-3 0,0 1-2 16,0-3 2-16,0-1 4 0,0 0 6 0,0 0 8 15,0 0 7-15,0-1-7 0,-2-5-6 0,-4-3-5 16,1-5-9-16,-4-3 4 0,1-4-2 0,-2-2-2 16,2-2 1-16,2-3-5 0,0-3 2 15,4-3 1-15,1-4-1 16,1-2 3-16,1 0-3 0,4-1 0 0,4 2-2 0,1 1-1 16,5 1 1-16,5 1 0 0,1 4 3 15,3-1-5-15,4 4 1 0,5-2 0 0,3 2-5 0,0 1 8 16,4 3 0-16,0 3-2 0,2 1 2 0,-3 5-5 15,-3 2 3-15,-4 3-1 16,-2 4 0-16,-5 2 3 0,0 4-3 0,-8 1-3 0,-1 4-1 0,-5 7-1 16,0 1 1-16,-4 4 3 0,-4 0 2 15,-2 4-2-15,-1 2 0 0,-1 3 1 0,-9 2 0 0,-7 2 6 16,-2 1-2-16,-6 1 1 0,1 1 1 16,-4-3-6-16,-1 1 2 0,5-4 1 0,1-4-1 15,-1-4 9-15,3-1-5 0,1-2-2 16,7-4 0-16,0-1-6 0,4-3 5 0,3-4 3 15,5-2-2-15,1-1 7 0,0 0-8 16,0 0-1-16,1 0-2 0,6-1-3 0,5-5 10 0,5 0-1 16,6 0 1-16,1-2-4 0,6 0-1 0,3 0-2 15,0 1 0-15,1 3 4 0,-2-2-1 16,3 6-1-16,-6 0 1 0,-1 0-3 0,-1 0-1 16,-4 0 6-16,-4 6 0 0,0 1 4 0,-3 3-5 15,0 2-3-15,-5 2-3 16,2 5-1-16,-6-1 4 0,0 4 2 0,-4 1 2 0,-3 3 1 15,0-1-5-15,-3 0 0 0,-7 2 1 16,-6-2 2-16,1 0 2 0,-6 1-2 0,-4-3-1 16,2-2-4-16,-5-1 4 0,-3-4 3 0,0-2 0 0,-1-1 5 15,0-2-5-15,-4-1-1 0,8-2-2 16,-5-3-3-16,9-2 8 0,-2 1 0 0,3-2 4 16,3-1 1-16,5-1-5 0,-2 0 0 0,4 0-1 15,1 0 3-15,-1-1 0 0,3-1-1 16,1-2 0-16,2 2-3 0,1 0 4 0,0-1 2 15,2-1 3-15,0 1 7 0,-2 1-7 0,5-2-2 16,-2 2-3-16,-1-2-10 0,2 2 10 0,0-2 1 16,0 3-1-16,-2-2 6 0,3 3-10 15,0-1 0-15,1-1-2 0,0 2-4 0,-1-1 6 16,1 1-1-16,0 0 1 0,0 0-3 0,0 0 0 16,0 0 0-16,0 0 0 0,0 0 0 0,0 0 0 15,0 0 0-15,0-1 0 0,0 1-3 0,0 0-6 16,0-1-14-16,0 1-26 0,0 0-30 15,1 1-72-15,1 4-152 0,2-3-900 0,-2 0-633 16</inkml:trace>
  <inkml:trace contextRef="#ctx0" brushRef="#br0" timeOffset="209006.1036">5736 9267 0 0,'0'0'0'0,"0"0"0"0,0 0 0 0,0 0 326 16,0 0 50-16,0 0-25 0,0 0-37 0,0 0-30 16,0 0-29-16,0 0-30 0,0 0-35 15,0 0-33-15,1-20-27 0,-1 20-20 0,0 0-15 16,0 0-8-16,0-1-11 0,0 1-9 0,0 0-6 16,0-1-10-16,0 1-4 0,0-1-6 0,0 0-3 15,0 0 0-15,0 1-2 0,0-2-3 0,0 2-3 16,-1 0-8-16,1 0 0 0,0-1 1 15,-1-1-1-15,0 1 4 0,-1-2-4 0,1 1-2 16,-1-2-1-16,2 2-4 0,-1-1 1 0,1 0-1 16,-1 0-1-16,1 1-3 0,-1-2-1 0,1 1-3 15,-1 0-2-15,1-1 6 0,0 1-6 16,0-1 0-16,0 1-1 0,0 1-7 0,0-3 6 16,0 0 2-16,0-1-1 0,0 1 3 0,0-1-4 15,0 2-2-15,0 0 0 0,0 1-4 16,0-1 6-16,0 2 0 0,0 0 3 0,0 0 0 15,0 1-4-15,0 0-1 0,0 0-2 0,0 0 1 16,0 1 4-16,0 0-3 0,0 0 2 0,0 0-4 16,0 0 0-16,0-1 1 0,0 1 1 15,0 0 5-15,0-2-2 0,0 2-5 0,0-1 0 16,0 0-8-16,0 0 9 0,0-2 2 0,0 2 1 16,0 1 2-16,0-1-5 0,0 1-1 0,0-1-1 15,0 1 2-15,0 0 0 0,0 0 2 0,0 0 0 16,0 0-4-16,0 0 1 0,0 0 2 15,0 0-1-15,0 0 5 0,0 0-4 0,0 0-2 16,0 0-2-16,0 0-4 0,0 0 6 0,0 0 0 16,0-2 0-16,0 1-2 0,0-2-9 15,0 1-6-15,0 0-8 0,-2-1-4 16,2 0-12-16,0 0-19 0,-1-2-19 16,1 0-31-16,0 0-49 0,0-3-86 0,0 0-144 15,0 1-380-15,0 2-743 0</inkml:trace>
  <inkml:trace contextRef="#ctx0" brushRef="#br0" timeOffset="209476.0638">5760 8650 412 0,'0'0'832'15,"0"0"-436"-15,0 0-78 0,0 0-51 0,0 0-30 16,0 0-30-16,0 0-47 0,0 0-38 16,0 0-28-16,0 0-21 0,0 0-9 0,0 0-8 15,0 0-4-15,0 0-4 0,-4-75-5 0,4 71-4 16,0-2-5-16,0 1-4 0,0-2-4 0,0 0-4 16,1-1-1-16,-1 0-4 0,1 0 2 0,0-1-3 15,0 0-4-15,1 2-1 0,-1-2-5 16,-1 0 2-16,2 0 2 0,-1 2-2 0,0-3 5 15,-2 1-4-15,2 1-1 0,-1-1-1 16,0 2-6-16,0-3 7 0,1 3-2 0,-1-1 1 16,0 0 0-16,0-1-3 0,0 2 1 0,0 0 0 15,0 0 2-15,0 2 2 0,0-1-3 0,0 0-1 16,0-1-5-16,0-1 1 0,0 0 2 0,0 0-2 16,0 1 5-16,0 0-4 0,0 2-3 0,0 0-1 15,0 1-2-15,0-1 4 0,0 1 1 16,0 1-1-16,-1-1 2 0,1 1-3 15,0-2-3-15,0 2-4 0,-1-1-8 0,0 2-10 16,1 0-13-16,-2-1-13 16,1 2-17-16,-1-2-15 0,1 0-17 0,0-1-34 0,0 1-60 15,1-2-128-15,0 1-267 0,-1 0-448 0,1 2-57 0</inkml:trace>
  <inkml:trace contextRef="#ctx0" brushRef="#br0" timeOffset="209910.3918">5829 7856 0 0,'0'0'526'15,"0"0"-69"-15,0 0-108 0,0 0-50 0,0 0-41 16,0 0-42-16,0 0-37 0,0 0-27 15,0 0-28-15,0 0-15 0,0 0-5 0,0 0-5 16,0 0-7-16,0 0-12 0,-1-116-13 0,1 109-10 0,0 1-10 16,0-1-7-16,0 0-6 0,-1 0-6 15,1 2-3-15,-1-1-8 0,1-1 1 16,0 0-1-16,0 0-2 0,0 0-1 16,0-1-4-16,0 0-2 0,0 1-1 0,0-1-2 15,-2 1 2-15,2-1-1 0,0 0-2 0,0 1 2 16,0-2-4-16,0 1 1 0,0 1-1 0,0-1 0 15,0 1 1 1,2-1 0-16,-2 2 0 0,0 0-2 0,0 2 1 0,0-1 1 0,0 0-2 0,0 2 5 16,-2 0-5-16,1 0 1 0,-1 0-2 15,0 1-4-15,1-1 3 0,0 1 1 0,-2-1-2 16,0 1-3-16,0 0-10 0,1-2-9 16,-2 2-12-16,0-2-8 0,2 1-6 0,-4 0-19 0,3-2-23 15,-1 1-46-15,0-1-70 0,3 0-121 0,-1 0-288 16,-1 0-374-16,2 1 106 0</inkml:trace>
  <inkml:trace contextRef="#ctx0" brushRef="#br0" timeOffset="210275.6595">5746 7279 0 0,'0'0'0'0,"0"0"485"0,0 0-42 0,0 0-106 0,0 0-57 15,0 0-38-15,0 0-45 0,0 0-25 0,0 0-28 16,0 0-25-16,0 0-19 0,0 0-15 0,0 0-11 16,-5-113-6-16,5 104-5 0,0-1-6 0,1 2-4 15,2 0-7-15,-3 1-4 0,0 0 1 0,0 1-1 16,0 1-4-16,0 0-4 0,0 1-5 16,0 2-5-16,0 0-3 0,0 0-5 0,0 1-1 15,-3 0-4-15,2 1 0 0,1-1-4 0,-2 1-3 16,1 0 1-16,0 0-2 0,0 0-1 0,0 0-1 15,0 0-1-15,-2 0 2 0,0 0 1 16,2-2 0-16,-1 2 1 0,-1 0-4 0,0 0 1 16,1 0-2-16,1 0 0 0,-4 0 2 0,1 0-2 15,2 0-1-15,-2 0-5 0,-1 3-8 0,3-1-21 16,-4 0-26-16,3 1-34 0,-4 0-47 16,4 0-42-16,-1 1-70 0,-1 0-138 0,3-2-364 15,0 0-616-15</inkml:trace>
  <inkml:trace contextRef="#ctx0" brushRef="#br0" timeOffset="210628.4071">5656 7059 0 0,'0'0'332'0,"0"0"174"0,0 0-80 15,0 0-72-15,0 0-51 0,0 0-71 0,0 0-48 16,0 0-37-16,0 0-23 0,0 0-20 0,0 0-21 16,0 0-17-16,0 0-17 0,0 0-9 0,4-23-6 15,-7 26-1-15,0 1 3 0,-6 3-2 0,1 0 4 16,-1 2 0-16,-3 2-5 0,1 0 2 0,-1 2-5 16,-4 0-3-16,3 4-5 0,-5-1-3 15,4 1-6-15,-4-1-2 0,4 0 0 0,-1 0-4 16,3-2-3-16,-1-1 0 0,3 0-6 15,1-3 6-15,-1-2-1 0,3 0 1 0,4-1 3 16,-2-2-6-16,1 0-1 0,3 0-1 0,0-3-7 16,-1 0-6-16,2 1-15 0,0-1-24 15,0-1-30-15,0-1-38 16,0 0-37-16,3 0-65 16,2 0-146-16,0-1-441 0,-3-1-717 0</inkml:trace>
  <inkml:trace contextRef="#ctx0" brushRef="#br0" timeOffset="210930.0714">5722 7067 950 0,'0'0'526'0,"0"0"-134"0,0 0-114 0,0 0-81 16,0 0-53-16,0 0-39 0,0 0-16 16,0 0 0-16,0 0-9 0,0 0-12 0,0 0-10 15,0 0-8-15,0 0-9 0,0 0-2 0,78 53-7 16,-62-45-3-16,-4 2-4 0,3-2-4 0,0 0-2 15,2-1 0-15,-2 2-2 0,4-4 2 0,-3 3-6 16,1-5-2-16,2 2-2 0,-5-1-6 0,2-2 6 16,-4 3-3-16,-2-4 1 0,0 2 3 0,-2-1-7 15,-3-1 2-15,0 1 0 0,-4-1-4 16,3 0 3-16,-1 0-2 16,-1 0-1-16,-2-1 0 0,3 0 1 15,-2 2 0-15,2-2-2 0,-1 0 0 0,-1 1-6 0,0-1-7 0,0 0-9 16,1 0-21-16,2 0-24 0,-2 0-44 15,0 0-75-15,2 0-173 0,-1 0-659 16,0-1-538-16</inkml:trace>
  <inkml:trace contextRef="#ctx0" brushRef="#br0" timeOffset="212828.3752">9333 15271 338 0,'0'0'461'0,"0"0"-188"0,0 0-108 0,0 0-19 0,0 0 11 0,0 0 16 0,0 0-17 0,0 0-15 0,-9-16-23 0,9 11-20 0,0 2-4 0,0-3-10 16,0 1 1-16,0 0 3 0,0-1-3 0,0 1 0 0,0 0-8 15,0-1-6-15,0 1-7 0,0-2-5 0,0 1-8 16,0 1-5-16,0-1-7 0,0 0-5 16,0 0-5-16,0-1-2 0,1 1-7 0,-1-1 1 15,2-3-5-15,0 3-5 0,-2-3 6 16,1 2-9-16,0-1 3 0,0 0-1 0,0 0-8 15,0-2 7-15,-1 2-3 0,0-3 3 0,0 1 8 16,0 0-5-16,0-1 2 16,0 1-4-16,1 2-1 0,-1 2-2 15,0 1-1-15,0-1 2 0,0 2-6 16,0 0 3-16,0 1-2 0,0 1-1 0,0 1 6 16,0 0-6-16,0 1 1 0,0 0 3 0,0-1-8 0,0 2 7 15,0-1-3-15,0 1-1 0,0-2 5 16,0 2-6-16,0 0 3 0,-1-1-3 15,1 1 1-15,0-1-8 0,-1-1-8 0,0 1-3 16,0 0-14-16,0-1-4 0,-4-1-16 0,4 1-27 0,-2-1-33 16,-3-2-57-16,3 0-107 0,0-1-189 0,-1-1-524 0,2 3-275 15</inkml:trace>
  <inkml:trace contextRef="#ctx0" brushRef="#br0" timeOffset="213231.1267">9241 13998 692 0,'0'0'230'0,"0"0"-17"0,0 0-26 0,0 0-26 0,0 0 15 15,0 0 1-15,0 0-17 0,9-118-20 16,-7 104-19-16,3 0-15 0,-1 1-12 0,-2-2-6 16,0 1-12-16,2 1-6 0,-1 1-10 0,-2-1-10 15,2 2-5-15,1-2-7 0,-3 4 0 16,0-1-3-16,0 2-5 0,-1-2-2 0,1 2-6 16,-1 0-3-16,0 0-1 15,0 1-3-15,0 0 0 0,0-1-5 0,0 1-1 16,0 0-4-16,0 1-1 0,0 0-1 0,0-1-3 0,0 1 2 15,0 0-1-15,0 1-1 0,0 0 1 0,-1 0-2 16,1 0-1-16,0-1-2 0,0 0-10 16,0 0-8-16,0 0-13 0,0-1-14 15,0-2-16-15,0 2-19 0,0-1-27 0,4-2-28 0,-1 1-50 16,-1-1-76-16,-1 1-124 0,1 3-324 0,0 2-274 16</inkml:trace>
  <inkml:trace contextRef="#ctx0" brushRef="#br0" timeOffset="213651.8715">9354 12760 0 0,'0'0'76'0,"0"0"150"16,0 0 57-16,0 0-28 0,0 0 27 15,0 0-18-15,-9-128-36 0,9 112-21 0,0 0-29 16,0 1-25-16,0-1-29 0,0 0-21 0,5 0-11 16,-3 0-7-16,0-1-1 0,-2 0-7 15,2 1-8-15,-2 2-7 0,2-2-9 0,-2 2-7 16,2 1-11-16,-1-1-5 0,-1-1-5 0,1 2-7 15,0 1 0-15,0 0-4 0,-1 1 1 0,1 1-1 16,0-1-5-16,-1 0 0 0,0 0-6 0,0 1-1 16,0-3 1-16,0 3-2 0,2-1 2 15,-2 0-2 1,0 0-1-16,0-1-1 0,0 0-5 0,0 1-2 0,0 0-8 16,2-1-7-16,-2 2-11 0,2 0-16 0,0 0-15 0,-1 0-23 15,6 2-33-15,-4 0-43 0,2 1-70 0,-1-1-95 16,-2 3-184-16,2 1-295 0,-3 2 121 0</inkml:trace>
  <inkml:trace contextRef="#ctx0" brushRef="#br0" timeOffset="214024.0902">9423 11501 0 0,'0'0'0'0,"0"0"0"15,0 0 0-15,0 0 257 0,0 0-21 0,0 0 26 0,0 0-32 16,0 0-26-16,0 0 39 0,-18-120-7 0,18 107-28 16,0-2-28-16,0-1-36 0,0 2-21 15,0-1-13-15,0 0-14 0,0 0-16 0,0 1-14 16,0 0-10-16,-1 1-10 0,1 1 2 0,0 1 1 15,0-1-5-15,0 1-9 0,0 0-8 16,0 2-10-16,0-2-5 0,-1 2 3 0,1-1-4 16,0-2 0-16,0 2-2 0,0-1-4 0,-1 1 0 15,1 3-1-15,0-3 1 0,0 2-2 16,0-1-2-16,0 2-1 0,0-1-4 16,0 3 2-16,0 1-1 0,0 0-5 15,0 1-14-15,0 0-31 0,0 1-48 0,1 0-77 16,0 0-137-16,0 1-332 0,2-1-839 0</inkml:trace>
  <inkml:trace contextRef="#ctx0" brushRef="#br0" timeOffset="214877.9194">9401 9874 0 0,'0'0'0'0,"0"0"162"16,0 0 204-16,0 0-13 0,0 0-37 0,0 0-38 15,0 0-42-15,0 0-33 0,0 0-23 0,0 0-16 16,0 0-19-16,0 0-12 0,28-82-21 16,-25 72-22-16,-2-2-10 0,0-1-14 0,0 0-12 15,-1 1-9-15,0-1-9 0,0 0-7 0,0 1 1 16,1 0-1-16,-1 2-2 0,0 0-1 0,0-1-7 15,0 0 0-15,0 0-7 0,-1 2 0 0,-1-1 0 16,0 1-5-16,-3 1 1 0,3-2-4 16,-1 3-3-16,-1-1 1 0,2 1 1 0,1 2 0 15,-1-1 1-15,1 3-4 0,-5 0-3 0,5-1-5 16,0 4-11-16,-1-2-20 0,-1-1-51 0,1 1-107 16,1 1-278-16,1 0-689 15,0-1-107-15</inkml:trace>
  <inkml:trace contextRef="#ctx0" brushRef="#br0" timeOffset="215746.3523">9419 7870 0 0,'0'0'0'0,"0"0"0"0,0 0 0 16,0 0 0-16,0 0 255 0,0 0 51 0,0 0-16 15,0 0-3-15,0 0-7 0,0 0-20 0,0 0-22 16,0 0-32-16,0 0-30 0,0 0-24 0,-6-34-18 15,7 31-22-15,0-2-16 0,1-2-12 16,0 0-11-16,1 0-5 0,-1-1-8 0,-1-1-8 16,3 1-5-16,-1-2-5 0,-1 1-6 15,-1-2 0-15,4 2-8 0,-2-1-3 0,-1 1-4 16,-1 0-6-16,0-2 0 0,3 2-1 0,-2-3-3 16,0 1 1-16,-1 0-3 0,0 2-1 15,1-2-1-15,0 2 2 0,-1 1-2 0,-1-1 1 16,1 0 0-16,-1-1-7 0,0 0 3 15,0 1 0-15,0 1-2 0,0 0 5 0,-2 3-2 0,-2 1-2 16,3 1 0-16,0 0-5 16,0 2 2-16,0 0 0 0,0 0-1 0,0 1 2 15,-3 0-5-15,3 0-8 0,-1 0-9 0,-2 0-16 16,-1-2-18-16,1 2-18 0,-2 0-21 0,0 0-30 16,1 0-29-16,-1 0-55 0,1 0-142 0,2 0-344 0,-1 0-636 15</inkml:trace>
  <inkml:trace contextRef="#ctx0" brushRef="#br0" timeOffset="216271.9793">9476 6931 0 0,'0'0'0'0,"0"0"0"16,0 0 0-16,0 0 383 0,0 0-20 0,0 0-68 0,0 0-55 15,0 0-41-15,0 0-25 0,0 0-19 0,0 0-18 16,0 0-22-16,0 0-11 0,0 0-8 16,-21-75-8-16,20 69-5 0,0-1-10 0,0 0-4 15,1 0-3-15,-1-1-1 0,-3 0-2 0,3 1-3 16,1-2 3-16,-1 0-9 0,0-2-5 0,1-1-4 16,0 0-15-16,0 0-4 0,0 2-2 15,0 1-5-15,0 1 6 0,0 1 3 0,-1 0-5 16,1 2-3-16,0-1-7 0,-1 0-5 0,1-1-3 15,0 1 0-15,0-1-1 16,0 0 2-16,0 0-1 0,0 1-2 0,0 1 1 0,0 1-1 0,0-1-1 16,0 3 7-16,0 0-4 0,0 1 0 15,0 1 0-15,0 0-7 0,0 0 2 16,0 0-2-16,0 0-4 0,0 0-1 0,0 0-5 16,0 1 1-16,-2 4 2 0,-2 1-11 0,3 0-22 15,-1 1-23-15,0 1-86 0,0 2-118 0,0-4-357 16,2 0-988-16</inkml:trace>
  <inkml:trace contextRef="#ctx0" brushRef="#br0" timeOffset="218590.0706">5752 6890 0 0,'0'0'0'0,"0"0"0"0,0 0 0 0,0 0 0 15,0 0 0-15,0 0 0 0,0 0 0 0,0 0 261 0,0 0 33 16,0 0-50-16,0 0-38 0,0 0-20 16,-35-22-9-16,33 21-6 0,-1-1-8 0,0 1-16 15,2 0-25-15,0 1-25 0,0 0-19 0,0 0-18 16,-2 0-16-16,0 0-11 0,1 0-8 16,0 0-2-16,-4 0 0 0,3 1 2 0,1-1 1 15,-4 1-1-15,3 2-3 0,-1-1-3 0,0 0-5 16,2 1-2-16,-3-1-3 0,2-1-2 15,2 2 1-15,0-2-3 0,1-1 1 0,-1 1 0 16,1 0-1-16,0 0-1 0,0 0-1 0,0 1 1 16,0-2 2-16,0 1 0 0,0-1 1 0,0 0-1 15,0 0 3-15,0 0 5 0,0 1 8 0,1-1 7 16,2 1 7-16,1 0 2 0,1 0 3 0,2 1 0 16,-1-1 0-16,3 1-2 0,1-2-2 15,6 0-4-15,-3 0-2 0,4 0-4 0,-2 0-2 16,3 0 0-16,1 0-3 0,2-1-3 15,0-1-1-15,-1 0-7 0,3 2-1 0,0-1-2 16,2 0-3-16,-4 0 2 0,4 0-1 16,0 1 1-16,-2-1 1 0,2 1-1 0,0 0 0 15,2-2-1-15,0 1-2 0,0 1 0 0,2 0-1 16,-4 0 1-16,1 0-4 0,1 1 2 16,-2-1 0-16,2 0 0 0,-2 0 3 0,3-1-3 0,0 1 0 15,-4-1-2-15,5 2 0 0,-2-2 1 16,-1 0 0-16,1 1 1 0,-3-1 0 0,4 1-1 15,-3-1 0-15,3 1 0 16,2-3 0-16,-1 2 1 0,3 0 0 16,1 0 0-16,3-2 0 0,-4 3 2 0,6-2 0 0,-3 0-2 0,2 1 1 15,0-1-2-15,-1 2-1 0,2-1 0 0,0 1-1 0,1-1 1 16,2 1 1-16,-3 0 1 0,2-2 2 16,-1 2-4-16,0-1 1 0,-1 0 0 15,-2 1 0-15,3-1 0 0,1 0 1 0,-2 1 0 16,-3-1-4-16,3 2 2 0,-3-2 1 0,3 1 0 15,-1-2 1-15,-3 1-1 0,3 2 0 0,-3-1 0 16,-1-1-2-16,5 0 3 0,-5 0 0 0,4 1 0 16,-4-2 3-16,-2 0-4 0,0 2 0 15,-2-1 0-15,1 0-2 0,-6 2 3 0,2-2-1 16,-3 1 0-16,2-1 1 0,-2 1-2 0,-3 0 1 16,0 0-1-16,1 0 1 0,-4 0 3 0,-2 1-1 15,4-2 0-15,-2 1-2 0,-3-1 1 16,3-1 0-16,-4 1 1 0,4-1 4 0,-4 2-5 15,0-2 0-15,2 1-2 0,-1-1-6 0,2-1 7 0,-1 3 0 16,2-2 2-16,-1-1 0 0,1 1-2 16,1 0 0-16,-3-2-2 0,3 1 4 15,0 0-3-15,-3 1 1 0,5 1 0 0,-2 0-4 16,1 0 4-16,0 1-1 0,0-3 1 16,-3 2 6-16,2-2-6 0,0 2-1 15,-4-1-1-15,4 1-4 0,-3-1 5 0,2 0 0 16,-2 1 2-16,0 0 0 0,-3 1-3 0,6-1 2 15,-6-1-2-15,5 1 0 0,-5 0 2 0,6 0-1 0,-4 1 0 16,5-1-1-16,-3 0 1 0,1-1 0 0,0 2 1 16,1-1 4-16,-3 2-5 0,3-2-1 0,0 1 0 0,-4 0-4 15,4 0 6-15,-1 0-2 16,-3 0 2-16,-2 0 3 0,2 0-4 0,-1-1-1 16,-1 1-1-16,0 0 1 0,-1 0 2 0,2 0 0 15,-1 0-1-15,-1-1-1 0,0 1 0 0,-1 0 2 16,0-1 0-16,1 1 1 0,-1 0 0 15,0 0-2-15,0 0-1 0,-1 0-4 16,0-2 5-16,-3 2 0 0,4 0 1 0,-1-1 4 0,1 0-5 16,1 1 0-16,-2-1 0 0,1 1-1 15,0-2 1-15,-1 2 1 0,-2-1 0 0,-1-1 0 16,3 1 0-16,-2 1-1 0,-2-1 0 16,2 1 4-16,1-1-4 0,-3 1-1 0,2 0 0 15,-2 0-4-15,0 0 4 0,-2 0 2 16,3 0-1-16,-4 0 3 0,1 0-3 0,-1 0-1 0,1 0 1 15,-2 0-5-15,0 0 6 0,-1 0 0 0,1 0 0 16,-1 0 0-16,0 0 0 0,0 0 1 0,0 0 1 16,0 0 6-16,0 0-3 0,0 0 0 0,0 0 0 15,0 0-7-15,0 0 4 0,0 0 2 0,0 0 0 16,0 0 8-16,0-1-7 0,0 0-3 16,3 0-2-16,0-1-5 0,-1 1 5 15,0-1 0-15,-1 1 0 0,2-1-1 0,0 1 1 16,-1-2-1-16,0 2-1 0,-1 0 4 0,3 0-4 15,-3 0 1-15,1-1-1 0,-1 1-5 0,-1 1 6 16,1 0-2-16,-1 0-2 0,0 0-10 0,0 0-34 16,0 0-43-16,-4 0-48 0,-4 0-110 0,-1 0-634 15,5 3-742-15</inkml:trace>
  <inkml:trace contextRef="#ctx0" brushRef="#br0" timeOffset="220708.6614">5687 6922 0 0,'0'0'0'15,"0"0"0"-15,0 0 0 0,0 0 34 16,0 0 317-16,0 0-25 0,0 0-7 0,0 0-35 16,0 0-39-16,0 0-15 0,0 0-28 15,0 0-20-15,-3-37-21 0,3 33-25 0,0-1-15 16,0-1-11-16,0 1-11 0,0-1-7 0,0-1-11 16,0-1-11-16,0 0-10 0,0-3-11 15,1 1-7-15,-1-2-6 0,-1-1-4 0,1-1 0 16,0 0-1-16,0-1 1 0,0-1-4 0,0-1 1 15,0-2-3-15,-3-1-3 16,3-2 1-16,-1 0-5 0,1 0-3 16,-2-2-2-16,2 0-4 0,0-2-2 0,0-1-1 15,0-1 0-15,3 1 1 0,1-1-1 16,-3-1-1-16,0 3-1 16,1 2 1-16,3 0-2 0,-4 4-1 0,0 1 2 0,-1 1 1 15,0 0-1-15,0 2 0 0,0 0 0 0,0 0-2 16,0 2 0-16,0 3 0 0,0 2-1 0,0-1 0 0,0 4-1 0,0 0 2 0,0 1-1 15,0 2-2-15,0-2 1 0,0 3-1 0,0 1 0 16,0-1 4-16,0 2-4 0,0 0 0 0,0 0 0 16,0 0-4-16,0 0 1 0,0 0-1 15,0 0 0-15,0 0 0 0,0 0-1 0,0 0 2 0,0 0-1 16,2 0 3-16,4 3 1 0,-2-1 0 16,4 1 1-16,-1-1-3 15,2 1 2-15,1-3 0 0,5 3-1 0,-4-1 2 16,5-1-1-16,2 1 0 0,0 1 1 0,3-2-3 0,2 2 2 15,1-2 1-15,2 0-2 0,1 1 2 0,4-1 0 16,1 0 0-16,4 1 2 0,1 0-1 0,2-1 0 16,0 0-2-16,4 0 1 0,2 0-1 0,-3 0 0 15,4 1-1-15,-1 0 1 0,-1-1 0 16,4 0 0-16,-3 0 0 0,1 1 0 0,-4-1 0 0,1-1-1 16,2 0 0-16,-2 0 1 0,-1 0 0 15,2 0 1-15,0 0-2 0,-1 1 1 16,5 1-2-16,-3-1 1 0,5 0 0 0,-1-1 0 15,1 1 1-15,2 0 0 0,-2 2 0 0,0-1 0 0,0 0 0 16,-4 2-1-16,3-3 0 0,-1 1 2 16,-2-1-1-16,1 2 0 0,1-2-1 15,-3 0 0-15,4 0 1 0,-6 0 0 0,5 1 0 0,-5-1 0 16,4 2-1-16,-3-1 1 0,0-2 0 0,2 1 0 16,-2 0 2-16,3 0-2 0,-4-1 0 15,5 3 0-15,-5-1 1 0,5 0 2 0,-5-2-1 16,1 1 1-16,1 0-3 0,-2-1-1 0,-2 1 2 15,1-1-3-15,3 1 3 16,-4 1-2-16,-1-1 1 0,-2 0 0 0,0 0-1 16,-2 0 1-16,-2-1-1 0,-1 0 2 0,2 1 0 0,-2 1-1 15,-1-2 0-15,-3 0-1 0,-1 1-1 0,-2 1 2 16,1-2 0-16,-1 2 1 0,0-2-2 16,-5 0 1-16,5 1-1 0,-5-1 0 15,0 0 0-15,-2 0 2 0,-4 0-1 0,1 1 0 0,-2 0 0 16,-2-1 0-16,3 0 0 15,-4 0 2-15,1 0 0 0,-1 0-2 0,1 0-1 0,3 0-1 0,-3 0-1 16,-1 0 3-16,4 0 1 0,0 0 0 16,-3 1 3-16,1-1-4 0,1 0-1 0,-3 0 1 15,0 0-2-15,2 0 2 0,-1 0 2 0,1 0-1 16,-2 0-1-16,-2 2 0 16,2-2 0-16,-6 0-2 0,3 0 5 0,-2 0-3 0,-2 0 0 15,-2 0 0-15,4 0-3 0,-4 0 3 16,-1 0 0-16,1 0 1 0,0 0 1 0,1 0-1 0,-1 0-1 15,0 1 0-15,4-1-2 0,-3 0 2 16,5 0 0-16,-4 0-1 0,3 0 3 0,-4 0-2 16,3 0 1-16,-2 0 0 0,3-1 1 0,-4 1-2 15,3 0 0-15,-3 0 0 0,1 0-4 0,0 0 4 16,-2 0 0-16,-1-2 1 0,1 2 3 16,-1 0-5-16,-1 0 2 0,2 0-2 0,-2 0-2 15,2-1 4-15,0 1-1 0,-1 0 2 0,0-1 0 16,3 1-2-16,-2-1 1 0,0 1 0 0,-1-1-1 15,0 1 0-15,1-1 0 0,1 1 0 16,-2 0-4-16,1-1 4 0,-1 1 0 0,0 0-1 16,1-2 8-16,0 2-7 15,-1 0 0-15,-1 0 1 0,2 0-4 0,-2 0 4 0,0 0 0 0,0 0 0 16,0 0 2-16,0 0-4 0,0 0 1 16,0 0-1-16,0 0-2 0,0 0 2 0,0 0 1 0,0 0 1 15,0 0 1-15,0 0 0 0,0 0-2 16,0 0 2-16,0 0 4 0,0 0-4 15,0 0 0-15,0 0-2 0,0 0-7 0,0 0 7 16,0 0 1-16,0 0-1 0,0 0 7 0,0 0-8 16,0 0-1-16,0 0-1 0,0 0-2 0,0 0 0 15,0 0-1-15,0 2 2 0,-3 1-1 0,1 3 3 16,-1 0 4-16,2 2-2 0,-1 0 5 0,0 3-4 16,-2-1-2-16,2 3 1 0,-1-1-7 0,-2 3 8 15,2 0 1-15,-2 0-1 0,1 1 7 16,0-1-7-16,-2 1-2 0,3-1 2 0,-3 0-5 15,4 1 8-15,-4-5 2 0,2 3-2 16,2-1 1-16,-2 0-2 0,1 0-1 0,1 0 2 16,0 0 1-16,-1-2-2 0,0 0-1 0,2 1 1 15,-1-1-4-15,-2 1 3 0,1 0 1 16,2-2-1-16,0 1 1 0,-1 0-1 0,1-1 0 0,-2 1 0 16,1-2-4-16,1 0 4 0,0 0 0 0,0-1-1 15,0 0 2-15,0 2-2 0,-1-2 3 16,2 1-1-16,-2-2 0 0,2 1-1 0,0-1-2 15,0 1 1-15,0-1-3 0,0 0 3 0,0 0 0 16,0 1 1-16,0-1 4 0,0 0-4 0,0-1 0 16,0 1-2-16,-1-1 0 0,1-1 3 15,0-2-1-15,-1-1 2 0,1 1 0 0,0-2-1 16,0 0-1-16,0 0 0 0,0-1 1 16,0 1 1-16,0-1 4 0,0 0 3 0,0 0-1 15,0 0 5-15,0 0 1 0,0 0 1 16,0 0 1-16,0 0 0 0,0 0-1 0,0 0 0 0,0 0-2 15,0 0 1-15,0 0-2 0,0-2-1 0,0-2-5 16,0 1-5-16,-1 0-4 0,0-2-2 0,0 2-8 16,-3-1-19-16,0-3-29 0,1 1-40 0,-5 2-54 15,-2-5-99-15,1 3-537 0,2 3-938 0</inkml:trace>
  <inkml:trace contextRef="#ctx0" brushRef="#br0" timeOffset="221129.3619">9547 6199 1108 0,'0'0'423'15,"0"0"-76"-15,0 0-48 0,0 0-19 0,0 0-37 16,0 0-58-16,0 0-56 0,0 0-40 0,0 0-32 16,0 0-21-16,0 0-13 0,0 0-8 0,0 0-3 15,0 0 3-15,-44-21 4 0,29 31 4 0,2 0 3 16,-5 2-4-16,-3 0 0 16,1 4-1-16,-1 3-1 0,-3 1 4 0,-3 2-3 15,-2 2-4-15,4 3-1 0,-5 2-5 0,-2 1-1 16,0 0 0-16,-1 1-2 0,0-1 0 0,7-2 0 0,0 0-1 15,3-3-1-15,2-3 0 0,2-2-2 16,1-2 0-16,2-3 1 0,3-1-1 16,1-2 0-16,2-2 0 0,1-2-1 15,1-1 3-15,4-1-2 0,-2-2 0 0,4-1 1 0,-1 0-3 16,1-2 0-16,-2 2-1 16,3-2-4-16,-1-1-7 0,1 0-12 0,-4-1-20 0,2 1-27 0,-4-2-52 15,1-3-91-15,-1-1-323 0,4 2-978 0</inkml:trace>
  <inkml:trace contextRef="#ctx0" brushRef="#br0" timeOffset="221459.2877">8794 6107 1693 0,'0'0'397'16,"0"0"-61"-16,0 0-103 0,0 0-63 15,0 0-53-15,0 0-42 0,0 0-24 0,0 0-6 0,0 0 2 16,0 0 1-16,0 0-7 0,-134 75-4 16,106-52 0-16,-2 4-3 0,0 1-4 0,-1 1-7 15,-1 4-8-15,0 2-2 0,-4 1-2 16,3-2 2-16,2 1-2 0,1-2-6 0,2-3 0 16,3-2-3-16,4-3 2 0,-3-3 2 0,7 0 0 15,-1-5-1-15,0 0-1 0,7-5 2 0,-1 1-2 16,2-3 1-16,1-2 1 0,0-3-1 15,4 1 6-15,-2-1-4 16,0-2 0-16,4 1-2 0,-4-3-9 0,3 1-6 0,-2-2-13 16,2 0-18-16,-3 0-22 0,2-1-30 0,-5-5-49 15,0-2-69-15,-3-2-188 0,6 1-570 0,0 2-623 0</inkml:trace>
  <inkml:trace contextRef="#ctx0" brushRef="#br0" timeOffset="221765.6639">7919 6164 598 0,'0'0'468'16,"0"0"95"-16,0 0-120 0,0 0-85 0,0 0-83 15,0 0-96-15,0 0-63 0,0 0-51 16,0 0-31-16,0 0-11 0,0 0 2 0,0 0 14 0,0 0 5 16,-78 54 5-16,56-29 1 0,-2 4-6 15,-2 3-5-15,-5 4-7 0,0 3-10 0,-3 2-1 16,-3 4-3-16,-3 1-1 0,0 2-2 15,2-4 0-15,4-1-8 0,6-6-1 0,5-6 0 16,4-4-7-16,5-5 5 0,0-2 0 0,3-5-3 16,5-2 5-16,-2-3-1 0,1-2 1 15,3-2 2-15,-2-3-1 0,4-2-1 0,-1 0-3 0,-3-1-3 16,4 0-7-16,-4-2-10 16,3-6-15-16,-1-4-19 0,-3-3-18 0,3-4-31 0,-2-3-40 0,1-1-70 15,0-1-172-15,2 4-537 0,-3 8-677 0</inkml:trace>
  <inkml:trace contextRef="#ctx0" brushRef="#br0" timeOffset="222071.6773">6959 6182 4 0,'0'0'617'0,"0"0"30"15,0 0-159-15,0 0-89 0,0 0-80 0,0 0-98 16,0 0-98-16,0 0-58 0,0 0-31 15,0 0 2-15,0 0 13 0,0 0 12 0,0 0 4 0,0 0-8 16,-106 110-6-16,84-77-8 0,-4 2-7 16,4 4-4-16,-2 1-5 0,-2 1-7 0,-3 2-3 0,2 2-6 15,-1 2 0-15,-1-3 0 0,1-3-3 16,5-3 2-16,5-6-4 0,5-5-1 16,2-7-1-16,2-3 6 0,-1-5-7 0,3-2 3 15,3-2 1-15,-2-4-7 0,4 1 8 0,-1-1 0 16,-2-2-3-16,4-2 4 0,0 0-9 15,0 0-7-15,0 0-14 0,-3-7-29 0,0-1-22 0,2-6-32 16,-2-6-42-16,-1-2-64 0,5-4-161 16,-1 5-446-16,1 6-752 0</inkml:trace>
  <inkml:trace contextRef="#ctx0" brushRef="#br0" timeOffset="222428.8999">6111 6232 0 0,'0'0'280'16,"0"0"294"-16,0 0-111 0,0 0-60 0,0 0-65 15,0 0-66-15,0 0-58 0,0 0-42 0,0 0-48 16,0 0-35-16,0 0-39 0,0 0-28 0,0 0-16 16,-49-40-1-16,40 54 7 0,-4 5 3 0,-3 1 2 15,-1 7 1-15,-4 1 1 0,-2 6 3 16,-4 3 2-16,0 3 2 0,-3 3-5 0,-3 3-1 15,-2 2-3-15,2 0-8 0,-3 1 4 16,0-3-4-16,5-2-3 0,0-4 6 16,1-5-4-16,5-2 3 0,5-8-1 0,1-3-4 0,7-5 1 15,0-3-3-15,5-4 1 0,2-3-1 16,3-1-2-16,1-3 0 0,1 1-1 0,0-3 1 16,0 0 1-16,0-1 0 0,0 0 6 0,2 0 0 15,3-1 4-15,1-2 2 0,3-2-3 0,0-1-1 16,-1 1-6-16,0-3-10 15,-1 1-13-15,1 0-22 0,-2 0-27 0,1-2-34 0,2-1-74 16,1-2-153-16,-1 4-563 0,-4 2-722 0</inkml:trace>
  <inkml:trace contextRef="#ctx0" brushRef="#br0" timeOffset="223377.3313">7941 5387 0 0,'0'0'1'0,"0"0"490"0,0 0-63 0,0 0-40 0,0 0-33 16,0 0-70-16,0 0-55 0,0 0-54 16,0 0-37-16,0 0-30 0,0 0-23 0,0 0-21 15,0 0-17-15,-125-94-9 0,104 94-2 0,-3 0-3 16,2 4 1-16,-6 2-6 0,2 4 3 16,-4 0 7-16,1 4-5 0,-1-1 5 15,0 2-2-15,2-1-9 0,1 5 3 0,-1 0-8 0,-1 2-1 16,0 1 2-16,5 0-6 0,-2 1 3 15,3-1-2-15,4 0-4 0,4 0-1 16,-2-2-2-16,6 1 0 0,0 2-3 16,0-1 4-16,3 0-5 0,0-1 2 0,5-1 0 15,1 2-4-15,-1-2 2 0,3-1-3 0,0 0-3 0,5 2 4 16,3-4-2-16,2 1 5 0,3-1 5 16,5 0 1-16,2-3 6 15,5-1-3-15,3-2 0 0,4-3-2 0,0-2-1 0,6-2-1 0,0-1-3 16,-2 0-1-16,5-3 0 0,0 0-1 0,-1 0 0 0,2-5-4 15,-3 0 3-15,-2 1-3 0,-4-3 0 0,-3 3 2 16,0-3-3-16,-7 1 3 0,-1-1 0 0,-3 0-2 16,-2 2 2-16,-6 0-1 15,-3 0 3-15,-3 2 4 0,0-1 2 0,-3 3 1 16,-2 0 1-16,0 1-1 0,0 0-1 0,0 0-1 16,0 0-3-16,0-1 0 0,0 1-4 0,-2-2-2 0,-2 1-3 15,1 0-2-15,1 1 0 0,-1-1 0 16,-1 1 2-16,3 0-4 0,0 0 2 15,0 0 0-15,1 0-2 0,0 0 2 16,0 0 0-16,0 0-1 0,0 0 0 0,0 0-2 0,0 0 1 0,0 0 0 16,-1 0 0-16,1 0-1 0,-1 0 0 0,-3 0-10 15,2 2-11-15,1 3-14 0,-3 0-23 16,-2 2-29-16,-2 0-47 0,2 2-112 0,-3-1-613 16,2-4-867-16</inkml:trace>
  <inkml:trace contextRef="#ctx0" brushRef="#br0" timeOffset="264573.5489">11832 9560 0 0,'0'0'0'16,"0"0"0"-16,0 0 0 0,0 0 0 0,0 0 0 15,0 0 0-15,0 0 0 16,0 0 183-16,0 0 8 0,0 0-9 0,0 0-7 0,0 0-18 0,-16-15-34 16,14 15-31-16,-3 0-35 0,1 0-24 15,2 0-10-15,-3 0 6 0,1 0 21 0,0 0 30 16,-1 0 28-16,1 0 14 0,-2 0 1 15,2 0-12-15,-1-1-17 0,2 1-10 0,-1 0-8 16,0 0-4-16,2 0 3 0,-1 0 0 0,-2 0 0 16,3 0-1-16,-2 0-6 0,2 0-4 0,-1 0-4 15,2 0-1-15,1 0 1 0,-2 0-1 16,2 0-3-16,0 0-6 0,0 0-4 0,0 0-6 0,0 0-2 16,0 0-4-16,0 0-4 0,0 0-1 15,0 0-2-15,0 0-3 0,0 0-4 0,0 0-7 16,0 0-4-16,0 0-4 15,0 0 1-15,0 0-1 0,2 0 0 0,-2 0-1 0,0 0-4 16,0 0 2-16,0 0 0 0,0 0 2 0,0 0 3 16,1 0-2-16,0 0 1 0,2 0 6 0,2 0 2 15,-1 0 11-15,2 0 2 0,0 0-1 0,1 0-3 16,1 0-8-16,3 0-2 0,-1-1-3 16,1 0-1-16,4-1 1 0,-2 2-1 0,0-1-2 15,1 0-3-15,0 1-2 16,1-1 2-16,-1 1-2 0,-1-2 5 0,1 1-4 15,1 1-2-15,-2-1 1 0,4 0-5 0,-5 0 4 0,3-1 2 16,-1 1 0-16,0 1 2 0,0-2-2 0,-1 1-2 16,-2 1-3-16,0-1 4 0,0 1-1 15,1-2 1-15,-1 2 0 0,0 0 1 0,0 0-4 16,-1 0 2-16,3-1 0 0,-3 1-1 0,0 0 2 16,2 0-3-16,-2 0 2 0,2 0-4 15,0 0 2-15,-1 0 3 0,1 0 0 0,1 0 2 0,-3 0-4 16,1 0-1-16,-1 0-2 0,-1 0 3 15,2 0 1-15,-2 0 2 0,2 0 0 0,0 0-2 16,-1 0-1-16,-1-1 1 0,3 2-3 16,0-2 6-16,2 1-2 0,0 0-2 0,-2-1-1 0,3 1-4 15,-2-1 5-15,0 1 2 0,3 0 3 16,-4-1-2-16,1 1-2 0,1-2-1 0,-1 2-4 16,-2 0 3-16,4-1 1 0,-5 1 2 0,2 0 2 15,-2-1-3-15,0 1 0 0,1-1-2 0,-1 2-1 16,3-2 5-16,-2 1-3 0,-1-1 1 0,0 1 1 15,1-1-5-15,0 1 3 16,1 0 1-16,1 0 1 0,-1 0-1 0,0 0 0 0,-2 0-1 16,1 0-2-16,1 0 0 0,1 0 1 0,-1 0 3 15,0 0 1-15,-1 0-3 0,0-2 0 16,0 2 0-16,2 0-1 0,2 2 4 16,-3-2-4-16,2 0 0 0,-2 0-1 15,2 0-1-15,-4 0 2 0,1 0 3 0,0 0 0 0,-1 0 2 16,-1 0-3-16,2 0-1 15,-2 0 0-15,1 0-2 0,0 0 2 0,0 0 2 0,0-2 0 0,-1 2-2 0,1 0 0 16,-2 0-2-16,2 0 1 16,3 0 3-16,-2 0-1 0,1-1-1 0,1 2 0 0,-2-1 1 15,3-1 0-15,-2 1 0 16,4 0 0-16,-1-1 0 0,2 1 0 0,-5-1-1 0,2 1-1 0,-1 0-2 16,0-1 2-16,-2 1 3 15,0 0 1-15,-1 0-1 0,1 0-1 16,-2 0-2-16,1 0-2 0,-1 0 4 0,-2 0-1 0,2 0 0 0,0 0 2 15,0-1-6-15,0 2 5 16,0-1-1-16,2-1 0 0,-1 1 3 0,0-2-2 0,2 1-2 16,-2 0 0-16,0 1-2 0,1 0 2 15,1 0 4-15,0-1 1 0,-1 1-1 0,0 0-2 0,1 0-1 16,-2 0-3-16,0 0 3 0,0 0 0 16,-1 0 2-16,1 0-1 15,-2 0-4-15,1 0 3 0,-1 0 0 0,1 0 0 16,0 0 3-16,0 0-2 0,-1 1-1 0,-1-1 0 0,0 0-2 15,2 0 2-15,-4 0 2 0,1 0-1 0,2 0 1 16,-4 0-2-16,3 0-1 0,-4 0-2 0,2 0 3 16,-3 0 1-16,1 0-1 0,1 0 4 15,-1 0-6-15,-2 0 2 0,0 0 2 16,0 0-1-16,0 0 7 0,1 0-3 0,-2 0-1 0,0 0 2 16,0 0-2-16,0 0 2 0,0 0 2 0,0 0 1 15,0 0 1-15,-2 0-4 0,2 0-2 16,-1 0-3-16,0 0 1 0,0 0-2 0,0 0 0 15,-2 0-3-15,-2-1-6 0,2 1-7 0,-4 0-21 0,3 1-34 16,-3 3-59 0,-2 0-156-16,6 1-820 0,-1-3-620 0</inkml:trace>
  <inkml:trace contextRef="#ctx0" brushRef="#br0" timeOffset="274232.3322">15488 15343 0 0,'0'0'0'0,"0"0"0"0,0 0 108 16,0 0 150-16,0 0 12 0,0 0-2 15,0 0-29-15,0 0-24 0,0 0-14 0,0 0-15 0,0 0-6 16,0 0-16-16,-5-42-9 0,4 38-14 16,1 1-19-16,0-1-8 0,-1 0-17 0,1 0-8 15,0-1-7-15,0 2-10 0,-1 0-6 16,1-2-13-16,-1 1-9 0,1-1-7 0,0-1-3 0,0-1-1 15,0 1-5-15,0 0 2 0,-1-1-6 16,1-2-4-16,0 3 5 0,0-2-10 0,0-1 1 16,0 2 1-16,0-2-10 0,0 2 7 0,1-1-4 15,0 2-2-15,0-1 7 0,0 0-6 0,-1 2 3 16,0 1-2-16,1-1-2 0,-1 0-1 16,0 1 1-16,0-2 1 0,-1 1-1 0,1 1 2 15,0-1-4-15,0 0-4 0,0 0 4 16,0 0-5-16,0 1 1 0,0-1 2 15,-1 0-6-15,0 1 6 0,0-2-4 0,0 0 0 16,1-2 3-16,-4 0-7 0,3 1-3 16,0-2-9-16,-1-1-21 0,0-1-23 15,-2-2-36-15,2 0-41 0,0-1-64 0,0-2-132 16,-3-1-273-16,3 4-473 0,1 4 91 0</inkml:trace>
  <inkml:trace contextRef="#ctx0" brushRef="#br0" timeOffset="274585.1358">15449 14071 1170 0,'0'0'272'0,"0"0"-27"0,0 0-70 0,0 0-6 0,0 0-6 15,0 0-3-15,0 0-18 0,0 0-17 0,0 0-16 16,0 0-14-16,20-123-13 0,-17 112-18 15,4-1-8-15,-3 1-7 0,2-2-5 0,-3 2 1 16,3-2-11-16,-2 1-3 0,-2 0-7 0,5 0-7 16,-5-2 2-16,-1 2-4 0,4-3-1 15,-3 1 0-15,0 0 0 0,-2 0-2 0,2 2-1 16,-2-1 0-16,3 2-4 0,-3-1-1 0,0 0 1 16,-3 2-7-16,3-1 4 0,0 2 0 0,0-2-3 15,0 1 5-15,0-1-6 0,-1 1 2 16,1 0-1-16,0 1-6 0,0-3 3 15,0 0-8-15,-1 1-12 0,1 0-13 0,-1 1-22 16,0-1-21-16,1-2-29 0,-1 1-31 0,1-2-51 16,0 1-82-16,-1-1-134 0,1 0-340 0,0 2-268 15,0 6 671-15</inkml:trace>
  <inkml:trace contextRef="#ctx0" brushRef="#br0" timeOffset="274956.4024">15584 12641 283 0,'0'0'372'0,"0"0"-25"15,0 0-93-15,0 0 10 0,0 0 1 0,0 0-12 16,0 0-34-16,0 0-31 0,0 0-27 0,0 0-27 15,-19-125-20-15,17 114-24 0,2 0-21 16,0 0-14-16,0-1-10 0,0 1-13 0,0-1-7 16,0 1-5-16,0-1-2 0,1-1 1 0,0 1-2 15,0-1-3-15,4 1-5 0,-3-1-3 16,-1 2-2-16,0-2-1 0,1 2-1 0,1-1 3 16,-2 1-2-16,0 1-3 0,-1 0 3 15,0-1-2-15,-1 0 0 0,1 0-2 0,0 0-5 16,0 0-8-16,0 0-9 15,-1 1-12-15,1-2-8 0,0 0-15 0,0-2-27 16,0 0-33-16,-3 0-54 0,6 0-66 16,-1-2-104-16,0 0-188 0,0 3-321 15,1 4 72-15</inkml:trace>
  <inkml:trace contextRef="#ctx0" brushRef="#br0" timeOffset="275282.9142">15645 11470 710 0,'0'0'362'0,"0"0"-45"0,0 0-129 16,0 0-15-16,0 0 6 0,0 0-2 15,0 0-11-15,0 0-27 0,0 0-29 0,0 0-21 16,0 0-17-16,0 0-12 0,0 0-7 15,0 0-9-15,-19-59-6 0,19 56-4 0,0-1-8 0,0 1-8 16,0-1-6-16,0 0-7 0,0-1-2 16,0 1-1-16,0-2-1 0,0 0-3 15,0-1-1-15,0 1-6 0,0-4-14 0,0 1-17 0,0-2-32 16,0-1-26-16,-1 0-78 0,1 1-89 16,0-2-150-16,0 4-450 0,0 4-145 0</inkml:trace>
  <inkml:trace contextRef="#ctx0" brushRef="#br0" timeOffset="275895.5463">15651 10553 0 0,'0'0'0'0,"0"0"151"0,0 0 241 0,0 0-45 0,0 0-36 16,0 0-39-16,0 0-34 0,0 0-33 0,0 0-37 15,0 0-12-15,0 0-18 0,0 0-21 16,0 0-2-16,0 0-25 0,15-88-20 0,-10 80-9 16,-2 0-10-16,0-1-5 15,2 0-7-15,-2 1-5 0,-1-2-7 0,4 2-5 0,-4 0 1 16,0 0-3-16,-1 1 1 0,3 0 0 16,-3 0-4-16,0 0-2 0,-1 1 0 0,1 2-2 15,-1-1-1-15,0-1-4 0,0 2 1 0,0-2-3 16,0 1-2-16,0 0 2 0,-1 0-1 0,1 1 1 15,0-1-1-15,-1 0-2 0,0 1-3 0,-2 1-1 16,2 1 1-16,-1-1 0 0,2 1 0 16,-2 0-3-16,1 0-8 0,0 0-6 0,-3 1-13 0,3 0-22 15,-1 0-16-15,1-1-50 0,0 1-69 16,-4 0-137-16,4 0-332 0,-1 1-482 16</inkml:trace>
  <inkml:trace contextRef="#ctx0" brushRef="#br0" timeOffset="276444.9284">15624 9794 0 0,'0'0'0'0,"0"0"177"0,0 0 168 0,0 0-49 0,0 0-31 15,0 0-40-15,0 0-33 0,0 0-33 0,0 0-18 16,0 0-14-16,0 0-17 0,0 0-5 16,0 0-11-16,0 0-8 0,-21-72-6 0,21 68-8 15,0-2-7-15,0 2-7 0,0-2-4 16,0 1-9-16,0 1-4 0,0-1-6 0,0 0-7 15,0 2 0-15,0-1-8 0,0 0-5 0,0 1-2 0,0 1-4 16,0-2 3-16,0 1 2 0,0-1 1 0,-1 2 1 16,1-2-3-16,-1 2 0 0,0-2-3 15,-3 2 2-15,3 0-2 0,0-1 0 16,1 3-1-16,-1-2-6 0,1 1-1 0,-1 1-2 16,0 0-2-16,0 0-1 0,1 0-7 0,-1 0-11 15,-2 0-23-15,1 3-53 0,2 4-83 0,-2 3-191 16,1-3-576-1,1-3-402-15</inkml:trace>
  <inkml:trace contextRef="#ctx0" brushRef="#br0" timeOffset="280232.8514">13666 9551 0 0,'0'0'0'0,"0"0"0"15,0 0 246-15,0 0 128 0,0 0-55 16,0 0-35-16,0 0-19 0,0 0-18 0,0 0-18 16,0 0-29-16,0 0-29 0,0 0-33 0,-32-16-25 15,32 16-18-15,0 0-19 0,0 0-6 16,0 0-8-16,0 0-4 0,0 0 1 0,0 0-12 16,0 0-1-16,0 0-5 0,0 0-8 0,0 0-1 15,0 0-8-15,0 0-6 0,0 0-6 16,0 0-8-16,0 0-2 0,0 0-3 0,0 0 0 15,0 0-2-15,1 0 1 0,0 0-1 0,1 2-1 16,3-1 7-16,-2 0 2 0,4 0 3 0,4 1 5 0,-1 0-2 16,1-2 2-16,6 1 2 15,-1-1 1-15,1 0 5 16,3 0 0-16,0 0-2 0,1 0-1 0,2 0-4 0,2 2-3 16,-3-4-4-16,7 0 1 15,-2 1 1-15,1-1 1 0,2 0 0 0,-1 1-5 0,1-1 1 0,-1 1-2 16,-2 1 1-16,0-1 2 0,1 0-4 0,-2 1 2 15,0-1-1-15,2 1-2 0,0-2 3 16,-2 2 0-16,1 0 2 0,-1 2 1 0,1-2-4 16,0 0-1-16,0 0-2 0,2 0 1 15,0 0 3-15,2 0-1 0,-1 0 1 0,-1 0-1 0,1 1-1 0,-1-2-1 16,-2-1 0-16,3 1 3 16,-1 1-4-16,1-3 3 0,-1 2 0 0,-2-1-4 0,-2 0 5 15,4 2-3-15,0-1 1 0,-4 1 0 16,2 0-5-16,1 0 2 0,-4-1-1 0,-1 1 0 15,2 0 5-15,-1-1-1 0,-3 2 1 0,0-1-2 16,3 0-2-16,-2 0 0 0,-2-1-2 0,1 1 6 16,-1 0-2-16,-1-2 0 0,2 2 0 0,-4 0-2 15,1-1 0-15,1 1 2 0,-2 0 1 16,0 1 0-16,0-1-2 0,2 0-2 16,0 0-1-16,-4 0 0 0,5-1 3 0,-1 0 2 0,1 1 0 15,-1 0-1-15,-2-1-2 0,-1 1-1 16,2 0-1-16,0-1 2 0,-5 1 1 0,4 0 1 15,-3 0 0-15,-1-1-3 0,2 1 1 0,-2 0 1 0,2-2 0 16,-2 2 3-16,-2 0-3 0,0 0-2 16,0-1 1-16,-1 1-2 0,-1 0 4 0,1 0 0 15,-1 0 0-15,-4 0 0 0,3 0-4 0,1 0 0 16,-2 0-1-16,-2 0 4 0,3 0 1 0,-1 0 1 16,-1 0-2-16,2 0-5 0,-2 0 4 15,-2 0 2-15,2 0 2 0,-1 1 3 16,2-1-6-16,-3 0 0 0,4 0 0 15,-2 0-4-15,-1 0 3 0,-2 0 2 0,3 0-1 0,-4 0 2 16,3 0-3-16,-2 2 0 0,-2-2 1 0,1 0-1 16,3 0 3-16,-2 0-2 0,-2 0 0 0,1 0-3 15,3 0-1-15,-3 0 3 0,0 0-2 0,3 0 6 16,-2 0-4-16,-1 0 0 16,2 0-2-16,0 0 1 0,-2 0 2 0,0 0-1 15,3 0 0-15,-4 0 1 0,0 0 0 0,0 0-1 0,-1 0 4 16,0 0-4-16,1 0 2 0,-1 0 3 15,0 0-4-15,0 0 4 0,0 0 1 0,0 0 3 0,0 0 2 16,0 0 6-16,0 0-4 0,0 0-2 16,0 0-1-16,0 0-7 0,0 0-3 0,-2-2-1 15,2 0-11-15,-3 0-13 0,-1 1-31 0,2-2-52 16,0 2-113-16,0 0-390 0,0 0-1018 16</inkml:trace>
  <inkml:trace contextRef="#ctx0" brushRef="#br0" timeOffset="282407.5843">11723 9531 0 0,'0'0'0'0,"0"0"0"0,0 0 348 0,0 0 79 16,0 0-70-16,0 0-58 0,0 0-34 15,0 0-28-15,0 0-31 0,0 0-34 0,0 0-27 16,0 0-24-16,-21-42-13 0,17 41-10 0,1-1-8 0,1 1-11 16,1 1-7-16,-1 0-7 0,1 0-11 0,1 0-6 15,0 0-8-15,0 0-9 0,0 0-4 16,0 0-10-16,0 0-2 0,0 0-5 15,0 0-7-15,0 0 1 0,0 0-2 0,0 1 4 16,0 2 4-16,0 3 0 0,0-1 3 16,0 3-3-16,1 1 0 0,-1 2 3 0,0 0 0 15,0 0 2-15,-1 2 0 0,1 2 0 0,-1-1-2 16,1 1-2-16,-2 0 2 16,0 0-2-16,1 2-2 0,2 0-3 0,-2-1-3 15,0 3 6-15,1-1 6 0,0 1 1 0,-2 2 3 0,0 0-7 16,2 0 0-16,-2-2-3 0,0 0-1 0,1 1 0 15,0-2-5-15,1-1 4 0,-2-1-2 16,1 1-3-16,0 0 6 0,1-1-7 0,-1 1 4 0,-1 0 0 16,1 0-2-16,0 0-1 0,1 0-4 0,-1 0 3 0,1-2 0 15,0 0 2-15,0 0 1 16,0 1-1-16,0-1-7 0,0 0 4 0,0-1-4 16,0-2 4-16,-2 2 6 0,2-1-2 0,0 0 1 15,0 0-3-15,2 0-1 0,-2 0-2 0,0 0 3 16,0-1-1-16,0 0 0 0,0 0 0 0,0 0 0 15,0 0 0-15,0 0-1 0,0 0 2 0,0-1 5 16,1 0-4-16,-1 0 0 0,0-2-3 0,0-1-6 16,0 0 6-16,0-1 0 15,0-1 2-15,0 2 2 0,1-1-3 0,-1-2-2 0,1 0-1 16,1 0 2-16,-2-3 0 0,1 0 2 16,0 1 0-16,0-2-3 0,1-1 1 15,-2 2 0-15,0-1 1 0,0-1 2 0,0 0-1 16,1 0-1-16,-1 0-1 0,0 0-1 0,0 0 2 0,1 0 4 15,-1 0 1-15,0 0 1 0,0 0-4 16,0 0-1-16,0 0-3 0,0 0 2 0,2 0 2 16,-2 0-2-16,0 0 0 0,1 0-2 0,2 0 1 15,1 0 2-15,4 0 0 0,-2 0 1 0,0 0-2 16,2 0 0 0,0 0-1-16,1 0-3 0,0 0 4 0,1-1 0 0,3-1 3 15,0 1 1-15,3-2-5 0,-1 3 0 0,4-2-2 16,2-1 0-16,-2 0 3 0,2 0-1 0,2-1 1 0,0 1 1 15,0 0-1-15,1 1 0 0,0 0-2 0,-3-1 3 16,0 1-1-16,1-2-1 0,-1 2 0 0,-2-1-4 16,4 1 4-16,-2-1 0 0,0 0 3 15,1-1 0-15,2 1-3 0,-1 0-1 0,-2 0-1 16,4 0-1-16,-2 0 4 0,0 0 0 0,-1-1 3 16,4-1-3-16,-1 1-2 0,1 2 0 15,2 0-1-15,-4-1 4 0,0 1-1 0,3 0-2 16,-4-1 2-16,2 1-3 0,0 1 2 0,1 0 2 0,0 1 0 15,3-2 3-15,1 2-5 0,0 2-2 0,0-2-1 16,2 0-1-16,1 0 3 16,4 0 2-16,0 0 1 0,3 0-2 0,0 0 0 15,1 0-1-15,1-2 0 0,1 1 1 16,-2 0 1-16,2-2-1 0,-2 3 1 0,1-1-5 16,-3 1 4-16,1 0 2 0,-2 0 0 0,0-2 2 15,-2 2-4-15,2 0-2 0,-5 0-1 0,2 2 1 0,-2-2 1 16,-1 0 2-16,-1-2 2 0,1 2-2 0,0 0-1 15,-2 0-1-15,0 0-2 0,0 0 4 16,-1 2-1-16,0-2 1 16,-1-2 0-16,0 2-4 0,0 0 2 0,1-1 1 0,-6 0 0 15,2-1 4-15,-1 1-3 0,-2 0-1 0,2 0-2 16,-2 0-1-16,1 0 4 0,-1-2 1 0,2 2 1 16,-2-1-1-16,1 1-3 0,-2-1 1 15,-1 2-2-15,0-1 3 0,1 0-1 0,-1 1 0 16,0-1 0-16,1 1-3 0,-1 0 4 0,1 0 0 0,-1-1 0 15,0 1 2-15,0-2-3 16,1 1-2-16,-3 1 0 0,2-1-1 0,-2 1 2 0,3 0 3 16,0 0 1-16,1-1-1 15,0 1-1-15,1 0-1 0,3 1-3 0,-3-1 3 0,-1 0 0 16,5 0 1-16,-5 0 2 0,4 0-5 0,-5 0 2 16,3 0 0-16,-3 0-1 0,0 0 3 15,-2 1 0-15,1 0-4 0,0 2 2 0,-4-2-2 0,-1-1 2 16,2 1 3-16,-2-1-3 15,0 1 8-15,-1-1-6 0,-1 0-1 0,3 2-2 16,-2-1 0-16,3-1 1 0,1 0 1 0,-3 0 3 0,3 0-4 16,0 0-1-16,1 0 1 0,1 3 0 15,1-2 2-15,-2-1-2 0,3 2 0 0,-2-2 1 0,-1 0-6 16,-2 0 4-16,1 1 3 0,3-1-5 16,-3 0 8-16,-3 0-3 0,3 0-4 15,-2 0 5-15,-1 0-4 0,1 0 2 0,-3 0 2 0,-1 1 0 16,-1-2-1-16,3 0-2 15,-7 1 0-15,1 0-2 0,1 0 4 0,-5-2-2 0,3 2 0 16,-1 0 2-16,-2 0-3 0,2 0 2 16,-2 0 1-16,-2 0 1 0,3 0 0 0,-2 0-4 15,3 0 0-15,-2 0-2 0,-1 0 1 16,4 0 3-16,-3 0 0 0,3 0 1 0,-2 0-2 0,-1 0 1 16,3 0-3-16,-3 0 2 0,2 0 2 15,-2 0-2-15,4 2 1 0,-4-2 0 0,4 0-4 0,-5 0 5 16,4 0-1-16,-1 0-1 0,-2 1 2 15,-1-1-3-15,5 0 0 0,-6 0-1 0,4 0 0 16,-4 0 1-16,-1 1 2 0,1-1 1 0,1 0 1 16,-3 0-2-16,0 0-1 0,0 0 1 15,0 0 1-15,0 0-1 0,0 0 2 0,0 0 1 16,0 0-3-16,0 0 4 0,-3 0-6 0,0 0-9 16,-5-4-11-16,1 2-34 0,-3-3-47 0,-3 1-85 15,0-1-324-15,4 2-737 0,5-1-461 16</inkml:trace>
  <inkml:trace contextRef="#ctx0" brushRef="#br0" timeOffset="283694.1477">15807 9401 0 0,'0'0'0'0,"0"0"0"0,0 0 0 0,0 0 0 15,0 0 77-15,0 0 314 0,0 0-23 16,0 0-37-16,0 0-34 0,0 0-36 0,0 0-17 16,0 0-23-16,0 0-28 0,0 0-27 0,-31-69-17 15,31 66-13-15,-1 0-18 0,1 2-12 0,0-3-17 16,-1 1-14-16,1 0-5 0,0 1-8 16,-1 1 2-16,1 1-5 0,0 0-9 0,0 0-9 15,0 0-17-15,0 0-11 0,0 0-5 0,0 0-4 16,0 0 1-16,0 3 2 0,0 1 1 15,0 2 2-15,0-1 4 0,0 2 3 0,0 1 2 0,1 2 3 16,-2-2 1-16,1 1-3 0,0 1-2 16,-1 0-3-16,1 2 0 15,0-1 0-15,-3 2-1 0,3-2 1 0,0 1-6 16,-1 0 1-16,2 1-1 0,-2 0-1 0,1 2 5 0,0-1-7 16,-1 1 0-16,1 1-2 0,0-2 0 0,1 3 2 15,-1-2 0-15,0 1 1 0,0-1-2 16,0 1-1-16,0 2-1 0,4 0-2 0,-1-1 4 15,-1-1-2-15,0 1 2 0,2-1 2 16,0 0-6-16,-3-1 6 0,4 0-1 0,-4 1-1 16,1-1 4-16,-1 0-7 15,-1-2 1-15,1 0 1 0,0 0-3 0,3-1 4 0,-3 0 0 0,-1-1 0 0,1 0 0 16,-1-1 0-16,1 2-7 0,-1-1 1 16,0 0 2-16,0 2-1 0,1 1 5 0,-2 0 0 0,0 1-4 15,-1-1 4-15,-2 0-4 0,2-1 2 16,1 0 1-16,0-1-4 0,0 0 0 0,2 1 0 15,-2-2-3-15,0-1 6 0,-2 1 0 16,3-2 1-16,-1 0 1 0,1 2-4 0,0-3-2 16,0 1-3-16,0 0 3 0,0-1 0 15,0 0 3-15,1 2 2 0,-1-1-3 0,-1 0 1 0,1 1-2 16,0 0-1-16,0 0 6 0,0-1-9 0,-1-1 4 16,1-1 2-16,0-1-6 0,0-1 10 15,0 1-5-15,-1 0 2 0,1-1 0 0,-1 0-6 16,1-1 3-16,0 1-3 0,0-1 2 0,-1 0 3 15,1-1 1-15,-2 1 1 0,2-1-5 0,0 0 2 16,0 0-2-16,0 0-1 0,0 0 5 0,0-1-5 16,0 0 4-16,0 0-1 0,0-1-3 0,0 2 10 15,0-2-8-15,0 0 0 0,0 1 0 16,0 0 0-16,0 0 0 0,0-1 0 16,0 1-3-16,0 0 6 15,0-1-3-15,0 0 0 16,0 1 0-16,0-2 0 0,0 1 0 0,0 1 0 0,0-2 0 15,0 0 0-15,0 0 0 0,0 0 0 0,0 0 0 0,0 0 0 16,0 0 0-16,0 0 0 0,0 0 0 0,0 0 0 16,0 1 0-16,0-1 0 0,0 0 0 0,0 0 0 15,-1 0 0-15,1 0 0 0,0 0 0 0,0 0 0 16,-3 0 0-16,2 0 0 0,-1 0 0 16,-5-1 0-16,2-2 0 0,-4 1 0 0,-3 1 0 0,-4 0 0 15,2 1 0-15,-3 0 0 0,-4 0 0 0,0 0 0 16,-7 0 0-16,4 0 0 0,-6 0 0 0,-2 0 0 15,-5 0 0-15,3 0 0 0,-4 2 0 0,0 0 0 16,4 1 0-16,-4-1 0 0,7-1 0 0,0 2 0 16,2-3 0-16,0 2 0 0,4-1 0 15,-1-1 0-15,4 0 0 0,8 0 0 0,-3 2 0 16,7-2 0-16,1 0 0 0,3 0 0 16,-1 0 0-16,3 0 0 15,-1 0 0-15,4 0 0 0,1 0 0 0,-1 0 0 0,1 0 0 0,0 0 0 16,0-2 0-16,0 2 0 0,0 0 0 0,1-1 0 15,0 1 0-15,4 0 0 0,0-2-6 16,5 2-47-16,0-2-30 0,4 0-64 0,3 0-111 16,-6-1-634-16,-1 3-928 0</inkml:trace>
  <inkml:trace contextRef="#ctx0" brushRef="#br0" timeOffset="284190.0645">15749 9518 0 0,'0'0'0'0,"0"0"0"0,0 0 0 0,0 0 0 16,0 0 0-16,0 0 0 0,0 0 0 15,0 0 0-15,0 0 0 0,0 0 0 0,0 0 0 0,0 0 0 16,17-4 0-16,-17 4 0 0</inkml:trace>
  <inkml:trace contextRef="#ctx0" brushRef="#br0" timeOffset="285708.8376">11938 9957 0 0,'0'0'0'0,"0"0"0"0,0 0 261 16,0 0 169-16,0 0-66 0,0 0-64 0,0 0-52 16,0 0-54-16,0 0-42 0,0 0-34 0,0 0-37 15,0 0-31-15,0 0-19 0,-21-15-13 16,27 13-3-16,2 2 1 0,0-1-2 0,1 1 3 16,2-1 2-16,2 1 3 0,-2-1 4 0,3 0 2 15,-1 0 0-15,1-1-4 0,2 1 1 16,2 1-4-16,-3-2 1 0,3 1 3 0,5-2-3 0,1 1 2 15,0-1 1 1,5-1-3-16,1-1 3 0,1 1-5 16,4 1-4-16,0-1-3 15,2 0-6-15,4 1 3 0,2-1 3 0,-1 0 2 0,4 1 2 16,0 1-5-16,1-1-4 0,1 1-3 0,0 0 1 0,2-1-1 0,0 2-1 16,1-1 1-16,0 1-3 0,0-2 0 0,1 1 4 15,3-2-1-15,-1 0 3 0,-1 1-1 0,2 0-3 0,0-1 1 16,-4 2-4-16,3-1 4 0,2 1 4 0,-3-2 1 15,4 1 1-15,-3-1-4 0,3 3-1 16,-1-1-1-16,4 1 4 0,-4 0-1 0,3-1 3 16,1 4 1-16,0-2 0 15,-1 0 0-15,1 0-1 0,1 1 4 0,-1-1 5 16,3 0-3-16,-1 1-1 0,4 2-1 0,0-1-8 16,2 0 5-16,-1-1 1 15,1 1-2-15,-1-2 5 0,-1 2-8 0,-4-2-2 0,0 1-3 0,-3-1-2 16,-1 0 4-16,-5 0 1 0,0 1 2 0,-2-2-1 0,-3-2-2 15,0 2-1-15,-5 1-1 16,-2 0 1-16,-2 1-1 0,-6-1-2 0,-1 0 1 0,-3 0-4 16,-7 0 4-16,3 0 2 0,-3 0 0 15,-2 0 4-15,-2 0-6 16,-3-1-1-16,2 1-1 16,-3 0-1-16,1 0 4 0,-2-1-1 0,-3 1 3 0,-1 0-2 15,-4-1-3-15,3 1 3 0,-5 0-2 0,1-1 5 0,-2 1 1 16,-1 0-1-16,-1 0 0 0,0 0-2 0,0 0 3 0,0 0 2 0,0-1-1 15,0 1-2-15,0 0-13 0,0-2-12 0,0 2-17 16,0-1-24-16,0-1-38 0,-3 1-80 16,-2-2-140-16,3 1-323 0,-2 1-592 15</inkml:trace>
  <inkml:trace contextRef="#ctx0" brushRef="#br0" timeOffset="286349.7758">12552 10174 870 0,'0'0'318'0,"0"0"10"16,0 0-85-16,0 0-36 0,0 0-18 0,0 0-35 15,0 0-28-15,0 0-25 0,0 0-16 0,0 0-10 16,0 0-16-16,0 0-16 0,0 0-22 15,0 0-13-15,-61 0 2 0,65 2 6 0,2 0 16 16,4 0 11-16,5-2 6 0,4 0-4 0,7 0-4 16,5 0-6-16,6 0-6 0,7-6-1 15,4 1-1-15,9-2-5 0,1 2-1 16,7-2-1-16,4 3 1 0,3-3 0 16,2 1 1-16,6 1 2 0,0 2-5 0,2-1-3 0,0 2-1 15,1 1 0-15,4 0 3 0,-2-1-2 0,4 2 1 16,-1 0-6-16,-1 0-3 0,2 2 1 0,-4-2-4 15,1 0 1-15,-2 3 5 0,-3-2-5 0,0-1 3 16,-1 3-4-16,-6-3-2 0,1 0 5 16,-5 0-1-16,-2 1 2 0,-6-1-2 15,-2 0-3-15,-2 0-2 0,-6-2 0 0,-1 0 1 16,-3 0 3-16,-4-2 1 0,-4 1-2 0,0-1-1 0,-4 0-1 16,0 1-1-16,-4-1 3 0,1-1 1 0,-3 0-4 15,-2 1 3-15,-6-1-6 16,3 1 1-16,-10 0 3 0,2 2 1 0,-5-1 3 15,-2 0-3-15,-1 1-4 0,-6 0 0 0,2 2-4 0,-4-1 6 16,0 1-2-16,-1 0-1 0,0-1-5 0,0 1-17 16,0 0-14-16,0 0-23 0,-6-1-25 15,1 1-30-15,-6 0-46 0,-5 0-52 0,-3-2-132 16,5 2-344-16,2 0-758 0</inkml:trace>
  <inkml:trace contextRef="#ctx0" brushRef="#br0" timeOffset="286996.9446">12372 9658 0 0,'0'0'0'0,"0"0"0"0,0 0 0 0,0 0 0 16,0 0 271-16,0 0 3 0,0 0-3 15,-135-5-11-15,120 3 3 0,2 2-17 0,0-1-36 16,0 1-21-16,5-1-26 0,2 1-19 0,2 0-20 16,1 0-16-16,2 0-32 0,1-1-28 15,0 1-26-15,0 0-22 0,5 0 7 0,1 0 14 16,5 0 19-16,6 0 18 0,4 0 0 0,2 0-5 16,10-1-12-16,2 1-9 0,6-2-2 15,6 1-2-15,4-1 0 0,4 0-4 16,5 1-3-16,0-3-3 15,2 2-2-15,4-2-1 16,1 1-3-16,5-2-1 0,3-1 2 0,6 1-1 0,4 0 5 0,5-3 0 0,4 1 0 0,3-1 1 0,2 1-4 16,5 0-5-16,1 0-2 15,-2 1-3-15,1 1 0 0,0-1 2 0,-6 2 1 16,-1 2-1-16,-8-2-1 0,-5 3-3 16,-7 0 1-16,0 0-1 0,-7 1 1 0,-6-2 2 15,-4 1-1-15,-6 1-3 0,-6 0 2 0,0 0-1 16,-8-2 1-16,-5 2 2 0,-3 0-2 0,-5 0-2 0,-5 0 1 15,-5 0-4-15,-5 2 4 0,-4-2 1 0,-5 0 0 16,-1 0-2-16,0 0-2 0,-2 0-1 0,0 0-1 16,0 0 1-16,-2 1-5 0,-2 2-4 15,-4 0-12-15,-2 1-18 0,-5-3-17 16,-3 4-33-16,-2-1-39 0,-3 0-48 0,-3 1-130 16,8-2-371-16,6-1-858 0</inkml:trace>
  <inkml:trace contextRef="#ctx0" brushRef="#br0" timeOffset="287647.953">11697 10228 0 0,'0'0'0'0,"0"0"162"16,0 0 206-16,0 0-13 0,0 0-17 0,0 0-54 16,0 0-33-16,0 0-47 0,0 0-39 0,0 0-42 15,0 0-30-15,0 0-13 0,0 0-12 0,0 0-5 16,34-36-8-16,-17 34-7 0,3-1-8 15,-1 1-5-15,3 1-3 0,3 2-5 0,1-1-4 16,1 0 0-16,4 0-9 0,2 0 3 0,3 0 4 16,1 0 3-16,7 0 7 15,2 1 0-15,5-1 2 0,7-1-2 0,8-2-2 16,4-1-6-16,6-1-4 0,3-1-1 16,3 0-5-16,0 1 3 0,1-2-3 15,1 0-4-15,1 0 3 0,-4 1-5 0,-2 0 1 0,-4 0-2 0,-2 1-4 16,-4 0 3-16,-7 1-3 15,-7 0 4-15,-3 2-2 0,-6 1 1 0,-5-2 1 0,-1 0-1 0,-8 2-1 16,-3-2-2-16,-5 1-1 0,-5 1 0 0,-2-1 0 16,-7 0 4-16,-5 2 1 0,-2 0 4 15,-2 0 11-15,-1 0 3 0,0 0 3 0,-1 0-1 16,-4-1-15-16,2 1-6 0,-5 0-6 0,1-2-5 16,0 2 6-16,-1-1-7 0,1 1-13 15,3 0-24-15,-5-1-39 0,6 1-68 0,-2 0-126 0,3 0-438 16,2 0-929-16</inkml:trace>
  <inkml:trace contextRef="#ctx0" brushRef="#br0" timeOffset="288458.8633">13022 8638 319 0,'0'0'691'0,"0"0"-112"16,0 0-173-16,0 0-60 0,0 0-75 0,0 0-71 0,0 0-41 16,0 0-32-16,0 0-34 0,0 0-22 15,0 0-22-15,0 0-13 0,4-26-12 0,-4 26-11 16,0 0-5-16,2 2-1 0,-1 3 9 0,2 3 4 15,-2 3 2-15,1 1 3 0,1 3-9 0,0 2 2 16,0 0-1-16,0 3-2 0,0 0 6 16,-1 1-3-16,-1 1-6 0,0 2 0 0,1-1-6 15,1 1-3-15,-2-2 5 0,1 2-3 0,-1-2 2 16,0-1-1-16,-1-1-4 0,0 0 0 16,0 0-1-16,0-1 1 0,0-1 4 0,0-1 0 15,0-1-1-15,-2 0-1 0,0-4-2 16,1-2-2-16,-2-1 3 0,2-1 0 15,0 0-1-15,-1-1-1 0,-1-3-8 0,0 1-6 0,1-2-11 16,-1 0-19-16,0 0-19 0,-1-2-34 0,1-1-46 0,-2 0-67 16,2 0-159-16,0 0-629 15,1-1-643-15</inkml:trace>
  <inkml:trace contextRef="#ctx0" brushRef="#br0" timeOffset="289039.8218">12999 8592 859 0,'0'0'856'0,"0"0"-435"0,0 0-125 0,0 0-83 16,0 0-58-16,0 0-53 0,0 0-49 16,0 0-15-16,0 0-9 0,0 0-5 0,0 0 1 15,0 0-1-15,125-27-1 0,-94 34-2 0,1 0 0 16,2 3-3-16,-3 1-1 0,-1 2-2 0,-4 2-6 15,0 0-1-15,-2 0-1 0,-3-1-1 16,-1 3 3-16,-1-2-2 0,-6 1-1 0,4 1-1 16,-5-1-5-16,-2 2 3 0,1-2 3 0,-2 0 2 15,-3 0 6-15,-2 2-3 0,-1-1-3 0,3 1 0 16,-6-2-1-16,0 0 5 16,0 1 0-16,-6-4 2 0,3 1 0 0,-5-1-3 0,2 0-2 15,-3-1-3-15,0-2 4 0,0 2 1 16,-2-2-1-16,-2 2 0 0,0 0-6 0,0-3 3 15,-2 3-1-15,-2 0 1 0,-2-2 2 0,-1 1-4 16,-2-1 1-16,-1 0-2 0,-3 0-3 0,-3 0 9 16,2-1 4-16,-2 0 4 0,1-1 5 15,0 0-7-15,4-1-1 0,1 1-4 0,-2-3 2 16,4 0 0-16,2 1 0 16,-2-2-1-16,1 1-4 0,2-2-1 15,3 0 0-15,0 0 0 0,2-1 4 0,3-1-4 0,1 1-4 0,2-2-1 16,2 0-4-16,1 1 7 0,3-1 1 0,0 0 2 15,1 0 2-15,0 0-6 0,0 0-1 0,0 0-1 16,0 0 3-16,0 0 0 0,0 0-1 16,0 0-1-16,0 0-3 0,0 0 0 0,0 0 3 0,0 0 0 15,0 0 4-15,0 0-2 0,0 0-5 16,0 0 1-16,0 0-5 0,0 0 4 0,0 0 3 16,0 0-4-16,0 0 5 0,0 0-11 0,0 0-14 15,0 0-24-15,1-3-44 0,3 2-45 16,3-4-100-16,-1 3-358 15,-2-1-1098-15</inkml:trace>
  <inkml:trace contextRef="#ctx0" brushRef="#br0" timeOffset="290249.0663">15586 8766 384 0,'0'0'564'0,"0"0"-121"0,0 0-122 0,0 0-28 0,0 0-72 16,0 0-56-16,0 0-43 0,0 0-27 15,0 0-13-15,0 0-12 0,0 0-6 0,0 0-9 16,37-37-9-16,-26 34-5 0,0-1-6 0,-1 1-1 16,3 1-6-16,2 0-6 15,-2 1-6-15,3 2-5 0,-1-1-2 0,-3 0-3 0,5 4-1 16,-6-1-3-16,-1 1 0 0,0 1 3 0,-3-1-3 15,-3 3 5-15,2 0-1 0,-3 1-2 0,-1 1 2 16,2 1-4-16,-2 1 1 0,-2-1 4 16,0 1 1-16,0-1 7 0,-5-1-2 15,3 2-2-15,0-2-4 0,-1-2-3 16,-2 2 3-16,3-3 1 0,-4 0 2 0,4-1-2 0,0 0-4 0,1-3-2 16,-1-1-2-16,2 0 3 0,0 0 0 0,0 1-1 15,2-1 1-15,-2 1-5 0,2 0 2 16,1 1 4-16,4 0-2 0,-1 1 7 0,0-1-3 15,3 2-2-15,0-2-1 0,0 1-7 0,1 2 4 16,-1-1 2-16,0 0 0 0,-3 0 4 16,4 2-6-16,-2 0-2 0,-1 0 0 0,-3 0-2 15,2 1 6-15,-1 1-1 0,0-1 1 0,-3 1-1 16,-1-1-1-16,0 0 0 0,-1 0 0 16,0-1 5-16,0 0-2 0,0 1 0 0,0-1 1 0,0 2-3 15,-3-2 9-15,-3 0 4 0,2-1 5 16,-3 0 7-16,-2-2-4 0,0 1-2 0,-1 0-3 15,-1-2-5-15,1 0 2 0,-2-1 0 0,2 0 0 16,0 0-6-16,-1 0-5 0,1-1-1 0,0-1-3 16,-3 2 6-16,3-2-1 0,0 1-3 15,1-1 2-15,1 1-7 0,5-1-2 0,-3 0-4 16,4 0-13-16,1 0-9 0,0 0-31 0,1 0-35 0,0 0-54 16,0-2-83-16,3 0-181 0,-1-1-588 15,3 2-492-15</inkml:trace>
  <inkml:trace contextRef="#ctx0" brushRef="#br0" timeOffset="290841.4195">16231 8767 657 0,'0'0'739'0,"0"0"-271"16,0 0-168-16,0 0-53 0,0 0-55 16,0 0-58-16,0 0-30 0,0 0-28 0,0 0-16 15,0 0-7-15,0 0-7 0,0 0-5 0,0 0-8 16,0 0-4-16,104-38-7 16,-87 38-3-16,-4 0-5 0,0 2-7 0,-2 0 1 0,1 4-2 15,-4 0-1-15,0 2 1 0,-1 0-6 16,-4 3 0-16,-1 2 3 0,2 1-1 0,-4 0 7 15,0 4 1-15,-6-1 2 0,-3 2 0 0,0-1-4 16,-2 0 1-16,0 0-6 0,0-2 5 16,-1 0-3-16,0-1-2 15,-1-1 3-15,1 0-4 0,2-2 3 0,1-3 2 0,3-1-4 0,-1-1 6 16,4-1-5-16,-2-2-4 0,4-3 0 0,1-1-3 16,0 1 3-16,0-1 1 0,0 0 2 15,6 0 2-15,1 0-1 0,5-2 2 16,1 0-1-16,0-1 0 0,5-1-1 0,1 1-1 15,-4-1-1-15,4 0-5 0,-1 1 3 16,-1 0 2-16,-3 1 1 0,4-1 5 0,-5 2-6 0,4-2-2 0,-5 1-2 16,0-1-2-16,-2 1 4 0,-1-1 2 15,-1 2 1-15,-4 0 0 0,2 1-3 0,-3-1 0 16,-2 1-2-16,0 0 5 0,1 0 1 0,-2 0 2 16,0 0-1-16,0 0 0 0,0 0 3 0,0 0 2 15,0 0 2-15,0 0-2 0,0 0-2 16,0 0-2-16,0 0-1 0,0-1-5 0,0 1 3 15,0 0-3-15,0 0-5 0,0 0-18 0,0-1-29 16,-2 1-55-16,1-2-118 16,1 2-221-1,-1 0-719-15,1 0-330 0</inkml:trace>
  <inkml:trace contextRef="#ctx0" brushRef="#br0" timeOffset="291942.9139">11335 9035 0 0,'0'0'10'0,"0"0"457"0,0 0-115 16,0 0-18-16,0 0-40 0,0 0-31 0,0 0-34 16,0 0-30-16,0 0-33 0,0 0-20 15,0 0-16-15,0 0-15 0,-36-28-13 0,36 28-22 16,0 0-23-16,0-1-16 0,3 1-15 0,1-1-2 15,-2-1-3-15,4 0-1 0,1 1-3 0,1 0-4 16,1-1-4-16,1 1-3 0,1 1 5 0,-1 0-1 16,3 0-1-16,-2 0 0 0,0 4-7 0,0-1 1 15,0 2 0-15,-2 1-2 0,1 1 4 16,0 1-4-16,-4 3 0 0,1 0-1 0,-1 5-1 16,-4 1 6-16,-2-1 3 0,1 1 4 15,-3 2 2-15,-5-1-3 0,-3 0-1 16,-2 0-1-16,-2 0 1 0,0-1 2 0,-5 1-2 15,3-1-1-15,-2-2-4 0,1-1 0 0,4-3 3 0,1 0-3 16,0-3 3-16,3-2-3 16,0-1 1-16,0-2-3 0,6 0-3 0,0-1 4 0,2-1 2 15,1-1 0-15,0 0 4 0,0 0-6 0,0 0-1 16,3 0 2-16,1 1-1 0,4-3 7 0,-1-1 2 16,5-2-1-16,0 0-2 0,2 0-3 0,3-1 0 15,1 0-1-15,2 2 2 0,-3-2-1 16,3 0-5-16,0 2 0 0,-1-1-6 0,0 0 5 0,0 2 2 15,-3-2 1-15,3 2 3 0,-3-1-5 16,2 1-2-16,-3 0-1 0,-1-1-3 16,3 1 7-16,-5 0-1 0,1 0 3 0,-1 1-1 0,-2-1-4 15,-2 2-1-15,-1-1 0 0,0 1 5 0,-2 1-3 16,-1-2 0-16,-1 2 1 0,-3 0-5 16,1 0 4-16,-1 0 1 0,0 0 0 15,0 0 5-15,0 0-7 0,0 0-2 0,0 0-5 16,0 0-8-16,-1 0-2 0,1-1-13 15,-3 0-16-15,-1 0-22 0,1-2-39 0,-1 1-38 16,0-1-78-16,3-1-194 0,1 1-547 16,0 1-489-16</inkml:trace>
  <inkml:trace contextRef="#ctx0" brushRef="#br0" timeOffset="292430.0616">11888 8910 1505 0,'0'0'514'0,"0"0"-163"0,0 0-70 0,0 0-71 16,0 0-54-16,0 0-50 0,0 0-38 15,0 0-25-15,0 0-17 0,0 0-9 0,0 0 0 16,0 0 1-16,0 0 2 0,0 0-4 0,-49 39-4 16,44-27-2-16,2-1-3 0,-1 2 2 15,1-1-4-15,1 1 0 0,1-1-4 0,0-1-1 16,1-2 3-16,0 0 1 0,2-2 2 0,2 0 5 15,2-1-4-15,2-2 0 0,3-1-3 0,-1-2-4 16,2-1 7-16,0 0 0 0,3-3 2 0,1-3-2 16,-1-1-4-1,1-1 1-15,-1 1-3 0,1-2 3 0,-2 0 0 0,1-2-2 0,-5 2-1 16,2-2-1-16,-2 0 2 0,-2 1 2 0,-3 2 2 16,1-1 7-16,-4 2-8 0,-2 1 0 15,1 0-2-15,1 3-2 0,-2-1 8 16,0 2 0-16,0 0 3 0,0 0-1 0,0 1-1 0,0 1 3 15,0 0 4-15,0 0 0 0,0 0-1 0,0 0-5 16,0 0-6-16,0 0-6 16,0 0-1-16,0 4 4 0,0 1 0 0,-2 0 7 0,2 3-7 15,-1 2-2-15,0 0-3 0,0 1 0 16,-2 1 4-16,1 1 0 0,-1-1 3 0,1 3-3 16,-1 0 0-16,0 1 0 0,-1-1-1 15,1 1 3-15,-1-1-1 0,2-3-3 0,1 3 1 0,0-2 0 16,-3 0-2-16,3 1-4 0,-1 1-15 0,1-2-30 15,1 0-44-15,0 0-72 0,0 0-139 0,0-4-781 16,0-2-623-16</inkml:trace>
  <inkml:trace contextRef="#ctx0" brushRef="#br0" timeOffset="295072.3502">9564 5654 448 0,'0'0'565'16,"0"0"-137"-16,0 0-44 0,0 0-49 0,0 0-65 16,0 0-79-16,0 0-44 0,0 0-30 0,0 0-27 15,0 0-15-15,0 0-17 0,0 0-14 16,-13-55-8-16,16 53-9 0,0-2-5 0,4 0-3 0,-3 1-4 16,3-1-4-16,-1 2-1 0,2 1-3 15,2 0-4-15,-1 2 1 0,1-1-2 16,1 0-2-16,0 1 4 0,1 4-4 0,1 1 0 15,-3 0 1-15,0 1-5 0,0 1 4 0,0 3 1 0,-2 0-1 16,0 2 6 0,-1 1-4-16,-2 0-1 0,-1 2 3 0,-2 0 0 15,-2-1 0-15,0 3 3 0,0-1 1 0,-6 2 1 0,-1-3 3 16,-3 1-2-16,0 1-1 16,0-3 1-16,-3-1-1 0,2 0 2 0,-1-2 2 15,1-1-4-15,0-1 5 0,2 0-1 16,-2-3-1-16,4-2 3 0,1 0-5 0,0-3-1 0,3 1 1 0,1 0-3 15,-1-3 2-15,1 0-1 0,2 0-2 0,0 0 0 16,0 0-1-16,0 0-2 0,0 0 2 16,0 0 3-16,0 0-6 0,0 0 1 0,0 0-1 15,2 0-4-15,2 0 4 0,-1 0 3 0,5 0-1 16,1-3 6-16,3 0-4 0,0 0-3 16,5-1 0-16,-3 1-4 0,5-2 2 0,-1 1 1 0,4-2 0 15,-2-1 1-15,1 0-3 0,0 2 0 0,0-1-3 16,-2 0-2-16,1 0-10 0,1 1-13 15,-3 0-18-15,2-2-25 0,-1 0-25 0,2-1-38 0,-3 0-51 16,-2-2-91-16,3 0-160 0,-8 2-430 16,-3 3-596-16</inkml:trace>
  <inkml:trace contextRef="#ctx0" brushRef="#br0" timeOffset="295461.5811">10127 5629 324 0,'0'0'709'0,"0"0"-152"0,0 0-105 16,0 0-88-16,0 0-83 0,0 0-81 0,0 0-50 15,0 0-36-15,0 0-23 0,0 0-14 0,0 0-21 16,0 0-16-16,0 0-13 0,0 0-10 0,-31-20-2 16,24 26-2-16,-1-1-1 0,0 1-1 15,0 3-3-15,1 1 0 0,0-1-2 0,0 2 2 0,1 1-4 16,2 0-2-16,1 2-1 0,-2-1-9 16,4-1 9-16,1 1-1 0,0-1 0 0,0-2 8 15,0-1-8-15,3 0 1 0,1-1 0 16,2 0 1-16,0-2 0 0,2 0 2 0,1 0 0 15,1-3 0-15,0 0 1 0,3-2-1 16,-1-1 2-16,2 0 2 0,0-2-3 0,-1-3 2 16,4 0-1-16,-4-2 0 0,1 1 2 0,-2-3 1 15,-3-1 0-15,0 2 6 0,-2-3-3 0,-1 0-2 16,-2-1 1-16,0 1-3 0,-1 0 1 0,-2-1 2 16,-1 1-4-16,0-1-1 15,0 0 1-15,-5 0-1 0,-2 2 1 0,1-1 3 16,-3 2-5-16,1 0 0 0,-2 0-1 0,0 2-6 15,0 1 3-15,1 0-1 0,0 3-2 16,1-1 4-16,0 3-18 0,4 1-28 0,-3 0-46 0,4 8-87 16,-4 1-198-1,3-1-820-15,-2-2-551 0</inkml:trace>
  <inkml:trace contextRef="#ctx0" brushRef="#br0" timeOffset="315910.718">11734 8731 0 0,'0'0'0'0,"0"0"0"0,0 0 0 15,0 0 303-15,0 0 24 0,0 0-44 0,0 0-57 0,0 0-39 16,0 0-18-16,0 0-10 0,0 0-15 0,0 0-8 15,3-3-3-15,-3 3-4 0,1 0 1 16,-1 0-6-16,0 0-5 0,0 0-7 0,0 0-6 16,1 0-10-16,-1 0-14 0,0-1-11 0,0 0-16 15,0 0-3-15,0 0-4 0,0-1-9 16,0 1-3-16,0 0-9 0,0 0-8 0,0-1 1 16,0-1-5-16,0 0 0 0,0-2 0 0,0-1-2 15,0 1 0-15,1-3 4 0,2 0 0 0,-2 0 0 16,2-3 8-16,0 2-9 0,0-2 0 0,-2 2 2 15,0-4-8-15,2 1 4 0,-1 1 1 16,1-1-4-16,-1 0 5 0,1-1-4 16,-1-1 1-16,-1 1 2 0,1 1-8 0,0-1 4 15,-1 0-1-15,2 1-1 0,-1-2 3 0,-1 1-1 16,1-1-2-16,-2 0 0 0,0 1 2 16,1 0-5-16,-1 0 0 0,-1 0 1 0,2 0-10 15,-1 3 8-15,0-1 0 0,0 3-2 0,0 0 8 16,0 1-6-16,0 1-3 0,0 1 3 0,0 0-7 15,0 0 3-15,0 2 3 0,0 0-3 0,0 0 4 16,0 0-1-16,-1 0-4 0,1 1 0 0,0 0 0 16,0 1 1-16,-2 0 4 0,2 0-2 15,-1-1-4-15,1 1 1 0,-2 0-2 0,2 0-2 16,-1 0 10-16,-1 0-8 0,1-2-3 0,-1 2-5 16,-1 0-23-16,1-2-12 0,-2 1-23 15,0-1-28-15,-1-1-22 0,1 0-48 0,-3 0-73 16,3-2-121-16,-1 3-395 0,3-1-827 15</inkml:trace>
  <inkml:trace contextRef="#ctx0" brushRef="#br0" timeOffset="316364.1966">11708 7624 643 0,'0'0'333'0,"0"0"23"0,0 0-50 0,0 0-9 0,0 0-29 16,0 0-60-16,0 0-38 0,0 0-33 15,0 0-26-15,0 0-15 0,0 0-10 16,0 0-6-16,0 0-11 0,0-122-8 0,1 114-9 16,-1 0-14-16,1 0 0 0,1-2-5 0,-1 1-4 15,1-1 6-15,2 0-8 0,-2 0-2 0,0-2-1 16,0-1-7-16,2 0 1 0,0 2-1 0,-2-1-2 15,1 0 1-15,1-2-3 0,-3 0-3 0,1 2 1 16,1-1-2-16,0 0-1 0,-1 2 0 16,-2-1 0-16,1 2 1 0,0 0 0 15,0-2 1-15,-1 2-2 0,0-2 1 0,0 1 0 16,0-1-1-16,0 2 1 0,0-2-4 0,0 2-1 16,0 0 0-16,0 0-2 0,0 0 3 0,0 0-2 15,-1 1-1-15,0-1-1 0,0 1 1 0,-2 2 1 16,1-1 0-16,1 3 1 15,-2-1-5-15,2 0 3 0,0 1-2 16,-1 1 0-16,0-1 1 0,1 0-1 16,-2 2 0-16,2-1-1 0,1 1-8 0,-2 0-9 0,1 1-13 0,1-1-20 15,-1 0-22-15,1 0-31 0,-1 1-34 16,1-1-51-16,0-1-89 0,0 1-141 0,-2-1-404 0,2 3-752 0</inkml:trace>
  <inkml:trace contextRef="#ctx0" brushRef="#br0" timeOffset="316847.4886">11855 6443 1336 0,'0'0'208'0,"0"0"0"15,0 0 17-15,0 0-2 0,0 0 12 16,0 0-45-16,0 0-51 0,0 0-29 0,0 0-31 0,0 0-12 16,0 0-7-16,10-117-1 0,-9 107 1 15,2 0-9-15,-1 1-10 0,2 0-5 0,-2-1 0 16,-1 2 0-16,2-2-2 0,-2 2-5 0,0-1-1 16,1 1-3-16,-2-2-2 0,0 1 0 15,0-2-5-15,1 2-1 0,-1-2 2 0,-1 3-3 16,1-3-1-16,0-1-2 0,0 2-2 15,0-1 0-15,0 0 1 0,0 1-3 0,0 1-2 16,0-2 0-16,0 2-4 0,-2-1 2 0,1 4 1 16,-1-2-1-16,2 1 0 0,-2 1 1 15,1-1-2-15,0 2 0 0,0-1 0 0,1 0-3 16,0 1 1-16,-2 2 1 0,0-2-2 0,2 2 1 16,-1 1-2-16,1 0 1 0,-1 0 2 0,1 1-1 15,0 0-1-15,-2-1 1 0,2 1-4 0,-1-2 2 16,1 1 1-16,-1 1-2 0,1-2 3 15,-3 1-2-15,1-1-2 0,-1-1 0 0,1 0-5 0,-1 1-6 16,1 1-11-16,-1-1-12 0,1 0-18 16,2-2-20-16,-3 1-22 0,1 0-32 15,1-2-40-15,-1-1-94 0,2 0-144 0,0 2-392 16,0 1-749-16</inkml:trace>
  <inkml:trace contextRef="#ctx0" brushRef="#br0" timeOffset="317314.7541">11954 5484 350 0,'0'0'499'0,"0"0"-39"16,0 0-115-16,0 0-44 0,0 0-29 15,0 0-55-15,0 0-44 0,0 0-41 0,0 0-32 0,0 0-16 16,0 0-11-16,0 0-10 0,0 0-8 0,0 0-6 16,-17-113-4-16,16 105-4 15,1 0-7-15,0 1-9 0,0 0-6 0,0 0-2 0,0 0-4 16,0 0 4-16,0-1-2 0,0 2 1 0,-3-1 4 16,3 3-2-16,-1-2 2 0,0 1-1 15,0-1-5-15,-1 2-4 0,1 0-2 0,1-1-3 16,-1 0-1-16,1 2 2 0,0-2-3 0,0 1 1 15,-1-1 0-15,1 1-2 0,-2 2 1 16,2 0 0-16,-1-1 0 0,0 1-1 0,1 0 0 16,-1-1-1-16,1 1 2 0,-2 0-1 0,2-1-1 15,-1 1 2-15,1 0-3 0,-1-2 0 0,1 1 1 16,-1 0 0-16,-2-1 0 0,0 1 2 16,1-1-1-16,1 0-1 0,-3-1 0 15,0 2-1-15,2-2 1 0,-1 2 0 0,1 0-3 0,-2-1 0 16,2 0-2-16,-1 1-7 0,-1 0-6 15,1 1-15-15,-1 0-19 0,0-2-22 0,2 4-36 16,-1-3-54-16,2 2-99 0,1 1-242 0,-1 0-508 0,1 0-333 16</inkml:trace>
  <inkml:trace contextRef="#ctx0" brushRef="#br0" timeOffset="318454.3608">11850 4752 0 0,'0'0'0'0,"0"0"471"0,0 0-58 0,0 0-84 0,0 0-78 16,0 0-48-16,0 0-31 0,0 0-29 15,0 0-20-15,0 0-12 0,0 0 4 0,0 0 4 16,0 0 6-16,6-80-5 0,-5 71-18 0,1 1-21 15,-1 0-21-15,0-1-12 0,0 2-8 0,1 0-7 16,-1-1-2-16,-2 1-4 0,2 1-2 0,-1-1-4 16,1 1-2-16,0 1-1 0,-1 0-3 15,2-1 5-15,-1 0-2 0,0 1-4 0,1-2 1 0,0 1-5 16,-2-1 0-16,2 1 4 16,-1-1-4-16,2 0 4 0,-2 1 1 0,2-1-3 15,-2 0 1-15,0 0-1 0,2-2-3 0,-2 2-1 16,1-3 0-16,0 2-2 0,1-1-1 0,0 1 2 15,-2 0 0-15,3 0 1 0,-4 0 1 16,1-2-4-16,0 2 3 0,0-3-5 0,1 3 1 16,-2-3 0-16,1 1-4 0,-1 0 5 0,0 1 1 15,0 0-2-15,0-1 0 0,-3 1 1 16,1 1 2-16,1 0-1 0,-4-1 1 0,0 2-1 16,4-1-2-16,-3 2 0 0,1 0 0 0,1 1 0 0,1 0-1 15,-1 0 0-15,1 2 0 0,0-1-2 16,0 1-1-16,-1 0 2 0,2 1-4 0,-1 0 4 15,1 1-2-15,0 0 0 0,0 0 1 0,0 1-1 16,-1 0-1-16,1 0 3 0,0 0-3 0,0 0 0 16,0 0-1-16,0 0 0 0,0 0-1 15,0 0 2-15,-1 0 0 0,1 0-1 0,0 0 2 16,0 0-4-16,0 0 0 0,0 0 2 0,0 0-3 16,0 0 0-16,0 0 0 0,0 0-2 15,0 0 2-15,0 0-1 0,0 0 0 0,0 0 0 0,0 0-2 16,0 0-2-16,0 0-1 0,-2 0-9 15,2 0-19-15,0 1-4 0,0 3-3 16,0-1-6-16,0 3-8 0,2 3-36 0,0 1-50 16,3 2-62-16,1 0-107 0,1-2-313 0,-2-3-763 0</inkml:trace>
  <inkml:trace contextRef="#ctx0" brushRef="#br0" timeOffset="320211.9602">11944 4141 0 0,'0'0'0'0,"0"0"0"0,0 0 0 0,0 0 0 0,0 0 214 0,0 0 51 0,0 0-10 16,0 0-19-16,0 0-16 0,0 0-12 15,0 0 0-15,0 0-1 0,-8-95-6 0,8 90-10 16,0 2-5-16,0-1-12 0,-3 1-18 0,3-1-18 15,0 2-17-15,-1 0-15 0,0-1-11 16,1 1-9-16,-1-2-8 0,-1 1-9 0,1-2-8 16,0 1-6-16,1 0-8 0,-1 0-7 0,-1-1-4 15,0 1-6-15,1-1 0 0,-1 0-1 0,1-1-2 16,0 1 1-16,1 0-4 0,0-1-3 0,-1 1-1 16,1-2-7-16,-2 0 0 0,1 2 0 15,0-3-5-15,1 1 2 16,-2 0-2-16,2-1 0 0,0-1 2 15,0 1 3-15,0 0-4 0,-1 1-1 0,0 2 1 16,1-1-6-16,0 1 4 0,-1 0 0 0,1 2-1 0,0-1 3 16,0 1-5-16,-2 1-1 0,2-1-2 0,0 2-2 15,-2-2 4-15,2 3 0 0,0-1 0 0,0 1-1 16,0 0 0-16,0 0 0 0,-1 0-2 0,1 0-1 16,0 0 2-16,-1 0 0 0,1 0 0 15,0 0-5-15,-2 0 4 0,2 0 0 16,0 0 0-16,-1 0 8 0,1 0-8 0,0 0-2 15,0 0-2-15,-1 0-5 0,1 0 1 0,0 0-9 16,-1 0-14-16,1 0-17 0,0 0-19 0,-2 3-22 0,1 2-39 16,0 4-70-16,1 1-152 0,0 0-765 0,0-4-626 0</inkml:trace>
  <inkml:trace contextRef="#ctx0" brushRef="#br0" timeOffset="321373.4206">11967 3719 0 0,'0'0'0'0,"0"0"208"16,0 0 255-16,0 0-41 0,0 0-69 0,0 0-55 0,0 0-45 0,0 0-39 0,0 0-35 15,0 0-35-15,0 0-23 0,-14-12-17 16,14 12-17-16,0 0-11 0,0 0-9 0,0 0-8 0,0 0-4 15,0 0-3-15,0-1-6 16,0 1-4-16,0 0-5 0,0 0-7 0,0 0-2 0,0 0-5 16,0 0-5-16,0 0-5 0,0 0-4 15,0 0-3-15,1 0-2 0,-1 0 0 0,2 0-1 16,-2 0-1-16,0 0-2 0,2 0-1 0,2 1 0 16,1-1 1-16,0 0 1 0,2-1 2 15,1 1-3-15,2-1-2 0,-2 1 3 0,1 0-2 0,4-1 3 16,-2 1 0-16,4-1 0 0,1-1 1 15,4 0-1-15,1 2 0 0,1-1 0 16,2-1-1-16,-1 2 1 0,5-1 0 0,-2 1 0 0,2 0 0 16,2 0-1-16,0 0 0 0,1 0-1 0,1 1 3 15,3-1 1-15,0 0 2 0,1 0 1 16,0 0-3-16,1 0 1 0,2 0 1 16,3 0 0-16,1 2 3 0,-1-4-1 0,7 2-2 0,-5 0-2 15,5 0 2-15,0-1 0 0,0 1 3 0,2-3 2 16,-2 2-3-16,3 0-1 15,-1 0-5-15,-1 1 0 0,-2-2 3 0,0-1-1 0,-2 3 0 16,-3-2-2-16,-1 0-1 0,-5 2 0 0,-2 0 1 16,-3 0-1-16,-2 0-1 0,-1-1 1 15,-3 2-1-15,-2-2 1 0,-5 1 0 0,-4 0 1 0,1 0 0 16,-3 0 0-16,-5-2-2 0,-2 2 2 0,-1 0 0 16,-3 0 0-16,-1 0 5 0,2-1 1 15,-3 1 2-15,0-1 2 0,3 1-2 16,-3 0 2-16,0 0 1 0,0 0-2 0,0 0 6 15,0 0-2-15,0 0-3 0,0 0 0 0,0 0-3 16,0 0 0-16,0 0-1 0,0 0-1 0,-3-1-6 16,2 0-2-16,-2-1-8 0,2 1-9 0,0 0-13 15,-1 1-32-15,-1 0-56 16,-1 0-105-16,2 2-328 0,-2 2-976 16</inkml:trace>
  <inkml:trace contextRef="#ctx0" brushRef="#br0" timeOffset="329418.1718">19690 15170 0 0,'0'0'328'0,"0"0"-44"0,0 0-73 16,0 0-6-16,0 0 17 0,0 0-6 0,0 0-19 15,0 0-23-15,0 0-29 0,0 0-23 0,0 0-13 16,0 0-11-16,0-14-3 0,0 12 0 16,0-2 2-16,0 1-3 0,0-1-3 0,1 2-6 15,-1-2-10-15,0 3-4 0,0-2-10 0,0 1-4 16,0-2-5-16,0 2-12 0,0-2-2 16,0-1-9-16,0 2-4 0,0-2-3 0,0 1-5 15,0 0-3-15,0-2-5 0,-1-1-2 0,1 1 0 16,0 0-2-16,0 1 0 0,0 0 0 0,0-1 0 15,0 1-1-15,0-3-2 0,0 3 4 0,0 0-6 16,0-2 3-16,0 1 0 0,0 1-6 16,0-2 5-16,0 0-2 0,0-2 0 0,-1 1 4 15,-1 0-4-15,1-2 3 0,0 2 0 0,0 1-5 16,-2-2 3-16,2 3-4 0,1 0 2 16,-1 1-2-16,-1 0 0 0,0 0-2 15,-1-1-8-15,1 0-6 0,-2 0-21 0,-1 0-21 16,2-1-23-16,-1 1-31 0,-1-2-34 15,1-1-58-15,-1-1-95 0,0-1-156 0,1 1-404 0,2 4-251 0</inkml:trace>
  <inkml:trace contextRef="#ctx0" brushRef="#br0" timeOffset="329778.3879">19584 14103 795 0,'0'0'378'0,"0"0"-82"15,0 0-107-15,0 0-34 0,0 0 9 0,0 0 3 16,0 0-13-16,0 0-19 0,0 0-27 0,0 0-17 16,0 0-18-16,0 0-15 0,0 0-10 0,0 0-5 15,21-111-5-15,-18 105-1 0,-2-3-3 0,0 0-6 16,0 0-4-16,1 0-6 15,-1-1-6-15,0 0 1 0,-1-1-5 0,1 1-1 16,1-1 2-16,-1-1-7 0,0-2 2 0,0 0-2 16,2 1-3-16,-1-2 1 0,1 3 1 0,-2-1 0 15,0 1 0-15,4-2-2 0,-2 1-1 16,-2 0-2-16,3 1-1 0,-3 0 1 0,1-1-5 16,0-2-5-1,-2-1-13-15,0 2-16 0,0-4-23 0,0 2-23 0,0-1-31 0,1 1-37 16,-2 0-63-16,1 0-81 0,0 1-121 0,0 4-300 0,0 4-164 15</inkml:trace>
  <inkml:trace contextRef="#ctx0" brushRef="#br0" timeOffset="330176.0508">19696 12609 0 0,'0'0'74'15,"0"0"145"-15,0 0 54 0,0 0-21 0,0 0 4 16,-5-127 23-16,8 107-17 0,0-1-20 0,0 1-19 16,-2 0-19-16,4-1-32 0,-1 1-27 0,1-1-27 15,0 1-21-15,-3 2-15 0,4-1-14 16,-2-1-12-16,2 1-9 0,-1 1-6 0,2 0-7 15,-2 0-2-15,1 1 3 0,-3 1-7 0,1 0 1 16,-1 0-2-16,-1 1-10 0,-1 0 5 16,2 0-3-16,-3 0-4 0,1-1 2 15,-1 0-10-15,2-1-2 0,-2 3-1 16,0-2-2-16,-2-1 3 0,2 2-1 16,0-2-2-16,0 0-1 0,0-1-2 0,-1 2-1 15,1-1-1-15,0 0 0 0,0 1-15 0,0 0-12 16,0 0-13-16,-1-1-19 15,3 2-16-15,1-2-28 0,-1 1-36 16,1 1-48-16,2 1-83 0,-3-2-122 0,-1 1-261 0,2 5-257 0,-3 3 413 0</inkml:trace>
  <inkml:trace contextRef="#ctx0" brushRef="#br0" timeOffset="330508.2966">19832 10978 587 0,'0'0'313'0,"0"0"-12"16,0 0-78-16,0 0-42 0,0 0-1 15,-30-125-10-15,26 103-26 0,2 1-11 0,0-3-18 16,1-1-15-16,0 0-8 0,1-3-9 0,0 0-8 16,0-1-3-16,0 1-10 0,0 1-10 15,0 0-8-15,0 1-7 0,1 4-6 0,2 0-3 16,-1 1-1-16,2 0-3 0,-4 3-2 0,1-1 0 0,2 2-6 15,-1 1-3-15,-1 0-4 0,1 0-3 16,-2 1 4-16,0 3-1 0,0-2 1 16,0 1 0-16,0 4-5 0,0-3 1 0,0 1-3 15,0 2 0-15,-3 0 2 0,2 2-3 0,1-1-1 16,-1 1-4-16,-1 2-8 0,0-4-19 0,1 1-26 16,-1 1-53-16,0-1-91 0,-1 1-214 0,2 3-650 15,0 1-275-15</inkml:trace>
  <inkml:trace contextRef="#ctx0" brushRef="#br0" timeOffset="331613.8924">20108 9258 0 0,'0'0'34'15,"0"0"386"-15,0 0-91 0,0 0-54 0,0 0-27 16,0 0-34-16,0 0-32 0,0 0-21 16,0 0-5-16,0 0-5 0,0 0-7 0,0 0-6 0,-9-29-13 15,9 22-9-15,3 1-9 0,-1 0-8 16,1-3-10-16,-1 2-12 0,1-2-12 0,0 0-9 16,-2-3-6-16,0 1-8 0,-1 0-8 0,1-2-5 15,0 1-10-15,-1 1-2 0,2-1-2 0,-2 1-4 16,0-1 5-16,-2 1-8 0,2-2-4 15,0 2-2-15,0-1-6 0,0-1 4 16,0 1 2-16,0-1-2 0,0-1 0 0,-2 0-4 0,2-1-7 16,-2 0-4-16,0 1-2 0,0-1-5 15,-2-1-8-15,1 0-13 0,0 0-21 0,0-2-24 16,1-1-25-16,-3-1-47 0,1-2-74 16,2 0-109-16,-1-1-187 0,-1 4-354 0,2 6 11 0</inkml:trace>
  <inkml:trace contextRef="#ctx0" brushRef="#br0" timeOffset="331917.874">20001 7880 1039 0,'0'0'364'0,"0"0"-19"15,0 0-75-15,0 0-50 0,0 0-19 0,0 0-30 16,-15-127-35-16,15 112-28 0,-1 1-21 0,1-2-19 15,0 3-17-15,0-3-14 0,0 1-11 0,0-2-6 16,0 1-7-16,0 1-3 0,0 1-1 16,0-2-4-16,1 2 4 0,0 1-6 0,2 0-2 15,-1-1 1-15,1-1-8 0,-1 0 3 0,2-1 0 16,1-2-5-16,-3 1-4 0,0-3-7 0,0-2-11 16,1-1-12-16,-1-1-15 15,1-2-17-15,-1-1-19 0,1-1-24 0,-2-2-30 0,0-3-41 16,2-1-57-16,2-2-91 0,-5-3-150 15,1 0-207-15,-1 8 57 0,1 10 636 0</inkml:trace>
  <inkml:trace contextRef="#ctx0" brushRef="#br0" timeOffset="332195.1666">20047 6456 0 0,'0'0'0'0,"0"0"159"0,0 0 311 0,0 0-66 15,0 0-91-15,0 0-44 0,15-127-29 0,-10 113-30 16,0-2-31-16,-1 3-26 0,-1 0-32 0,4 0-28 15,-4 0-14-15,4 4-10 0,-5-3-14 16,2 1-10-16,0 0-13 0,-2-1-9 0,1 1-7 16,-1 0-4-16,0-2 1 0,0 1-3 0,-1 0-3 15,0-1 1-15,2 0-8 0,0-1 3 0,-1-1-3 16,-1 1-1-16,0-1 2 0,0 1-4 0,1-1-7 16,-1-1-12-16,0 0-14 0,-2-1-14 15,2 0-10-15,1 1-12 0,-1 0-24 0,-1 1-30 16,2-1-40-16,-1 0-50 0,2 0-28 0,-2 0-40 15,2 3-11-15,-3-3-15 0,0 1-77 16,0 0-109-16,0-1 386 0,0 3 110 16,0 4 0-16</inkml:trace>
  <inkml:trace contextRef="#ctx0" brushRef="#br0" timeOffset="332461.6401">20143 5400 0 0,'0'0'0'0,"0"0"0"16,0 0 0-16,0 0 4 0,0 0 173 0,0 0-8 0,5-129-6 15,-1 117-15-15,2 0-12 0,-4-1-12 0,2 1-23 16,0 1 6-16,0 2-6 0,0-2-22 16,-1-1-17-16,1 3-31 0,1-4-14 0,-3 4 21 0,1-2-3 15,-2 3-8-15,-1 0-6 0,3 1-20 16,-2 0-1-16,1 0-8 0,1 0-27 16,1 0-75-16,-3 0-128 0,1 2-141 0,1 1-215 15,-2 1 417-15</inkml:trace>
  <inkml:trace contextRef="#ctx0" brushRef="#br0" timeOffset="332956.1489">20176 4564 0 0,'0'0'104'16,"0"0"305"-16,0 0-56 0,0 0-142 15,0 0-60-15,0 0 2 0,0 0-64 0,-26-125-19 16,26 109 2-16,3 0-5 0,2 1-16 0,-3 0 7 16,4 1-5-16,-2 1-13 0,2 1-6 15,-2 1-9-15,2 0-5 0,-2 1-1 0,0 0 1 0,-1 3-1 16,-2-1 5-16,1 1 2 0,1 1-1 15,-2 0 2-15,0 0-5 0,1 0 4 16,-2-1 2-16,1 1 6 0,-1 0 11 0,0-1 2 0,0 0 0 16,0 1 1-16,0-3-12 0,-1 1-13 15,-2-1-7-15,-1-1-10 0,2-1-2 0,-1 1 6 16,-1-1 1-16,1 2 1 0,-2 0 4 16,0 0-4-16,0-1 2 0,0-2 4 0,-1 2-1 15,0-1 16-15,-1 1 13 0,4 0-1 0,-4-1-3 16,4 1-9-16,-5 1-15 0,2-1-7 0,1 1-2 15,-1 0-7-15,2 0-2 0,-2 0 4 16,2-1 0-16,-1 4 0 0,0-2 0 16,1 1-1-16,0 1 0 0,1 0 0 0,2 2-2 15,-3-1 3-15,1 1-2 0,2 1 3 0,0 1 2 0,0-1 1 16,-2 1 0-16,2 1-3 0,0 0-2 0,-1-1-3 16,1 1-1-16,0 0 2 15,1 0 0-15,0 1-2 0,0-1 0 16,0 1 0-16,-1 0-3 0,1 0-1 0,0 0-5 0,-1 0-20 0,1 0-31 15,0 0-41-15,-2 0-56 0,-2 0-52 16,-1 3-36-16,-2 7-71 0,-5 1-110 16,0 3-202-16,4-3-89 15,0-5 718-15</inkml:trace>
  <inkml:trace contextRef="#ctx0" brushRef="#br0" timeOffset="336053.0993">13869 3663 0 0,'0'0'0'0,"0"0"0"16,0 0 11-16,0 0 307 0,0 0-38 0,0 0-36 0,0 0-26 15,0 0-28-15,0 0-28 0,0 0-19 0,0 0-18 16,0 0-18-16,-14-10-19 0,13 10-24 16,1 0-24-16,-2 0-19 0,1 0-11 0,-2 0-2 15,2 0-3-15,0 0-1 0,-1 0 1 0,-2 2 5 16,2-2 5-16,0 0 7 0,2 1 4 15,0-1 0-15,0 0 4 0,0 1 5 16,0-1 0-16,0 0 7 0,0 0 1 0,0 0-4 0,0 0-1 16,0 0-8-16,1 0-10 0,0 0-7 0,1 0-6 15,-2 0-4-15,1 0-2 0,-1 0-1 0,3 0 2 16,-1 1 4-16,-1 0 2 0,1 1 2 16,4-1-1-16,-4 1-3 0,5 1 1 0,-2-1 4 15,3 0 3-15,1 1 8 0,0-2 11 16,2 3 4-16,0-2 4 0,1-1-7 0,2 1-6 15,1-1-1-15,3 1-2 0,-1-2 2 16,4 0-1-16,3 0-3 0,-2 1-5 0,2-1-3 16,2 0-3-16,0 0-3 0,0 0 2 0,-1 0-4 15,0 1-2-15,2-1 0 0,-3 0-6 16,4-1 5-16,-4 1 1 0,5 1-2 0,-3-1 2 0,-1 0-4 16,3 0 0-16,-1 0 2 0,1 1 3 15,1-1 4-15,3 0 1 0,3 0-2 0,-1 1-3 0,1-1-2 16,2 0 0-16,-5 0 0 0,3 1 0 15,-3-1 0-15,1 1-1 0,-2-1 0 16,1 0-2-16,3 2 1 0,-3-2 0 16,0 0 4-16,0 0 3 0,5 1-3 0,-3-1-1 15,2-1-3-15,0 1-2 0,1 0 2 0,0-2-2 16,-1 1 2-16,5 0 0 0,-1 1 0 0,0 0 1 0,2-1-1 16,-2 2 1-16,-1-1-1 0,0 0 0 15,-3 0-2-15,2 1 0 0,2-1 2 16,-1 0 0-16,0 0 3 0,1 0 1 0,-2-1-2 15,3 0-1-15,-1 2-1 0,1-2-3 16,-1 1 4-16,0 0 0 0,1-1 1 16,0 0 1-16,0 1-2 0,-1-1-1 0,1-1 0 0,-2 1 3 0,0 1-1 15,0-2 0-15,1 1 2 0,-2 0-5 16,0-2 3-16,2 2 1 0,1 0-2 0,-1 1 3 0,2-2-2 16,4 0-2-16,-4 2 1 0,1 0-3 15,4-1 1-15,-3 2 2 0,3-2 0 0,1 0 1 16,-1 1-2-16,2-1 0 0,0 1 0 15,1 0 2-15,-1 0-1 16,-2-1 1-16,2 2 0 0,-6-1-2 0,4-1 1 16,-3 2-2-16,2-1 2 0,-3 0 0 15,0 1-1-15,1-1 0 0,1-1-2 0,-1 2 0 0,2-1 2 0,-1-1-1 0,-1 1 2 16,2-2-1-16,-2 0 1 0,1 2-5 16,1 0 0-16,-1 0 0 0,0 2 0 0,1-2 2 15,-1 0-1-15,1 1 1 0,-1-1 2 0,1 0-1 0,0 1 3 16,-3-2-1-16,1 1-2 0,-4 1 1 15,-5-1-1-15,2 0-1 0,-3-1 0 0,0 2 3 16,1-2 0-16,-3 0 1 0,1-1-1 0,-4 1-1 16,3 2-1-16,-3-2 1 15,1 1-1-15,0-1 1 0,-3 1-1 0,-1-1 1 0,-1-1-1 16,-2 1 0-16,0 1 0 0,-3-1 0 16,3 1 1-16,-2-1 0 0,0 0-2 0,-2-1 1 15,-1 1 0-15,-3 1 1 0,-2-1 1 0,0 1-1 16,-2-1 2-16,-1 1-4 0,-1 0 0 0,-1-1 1 15,1 1-2-15,0-1 2 0,1 1 0 16,0-2 1-16,1 1 0 0,-1 1-2 0,0 0 1 16,1-1 0-16,-1 1 0 0,0 1 0 0,1-2 0 15,-1 1-1-15,2-1 0 0,-3 1 0 0,0-1 0 16,1 1 0-16,0-1 2 16,0 1-3-16,1 0 1 0,2 0 0 0,-2 0-1 0,2 0 2 0,0 1-1 15,0-1-2-15,-1-1 1 0,2-1-1 16,2 2 1-16,0-1 1 0,1 0 0 0,1 0 0 15,1 1 0-15,-1-1 0 0,0 1-1 0,2-1 0 16,-3-1 1-16,2 1 1 0,1 0 1 0,-3-1-2 16,0 2 1-16,0-3-1 0,0 2-1 0,-2 0 2 15,3 0 1-15,-4 1 1 0,4-1 0 16,-4-1-2-16,1 4 0 0,-4-4 0 0,0 2-1 16,-1 0 1-16,0-1-2 0,1 1-1 0,-2 0 3 15,0 0-2-15,-2-1 2 0,0 1 1 16,1-1 0-16,-1 1-2 0,0 0 1 0,0 0-3 15,1 1 1-15,-4-1 2 0,4-1 0 0,-2 1 0 16,-1 0 1-16,0 0-3 16,-1 0 1-16,0 0 1 0,-1 0-2 15,1 0 2-15,1 0-1 0,0 0-3 0,-1 0 2 0,1 0-1 0,0 0 0 16,0 0 3-16,5 0 0 0,-3-2 0 0,3 2 1 16,0-1-4-16,3 1 2 0,-2 0 0 15,1 1 0-15,-1-2 2 0,1 0 1 0,0 0-3 16,-1 1 1-16,1-2-3 0,0 2 1 0,-3-1 2 15,0 1-1-15,-1-1 2 0,-1 0-2 16,0 0 0-16,2 1 2 0,-1-1 0 16,-3-2 0-16,2 2-1 0,-4 1-2 15,2-1-1-15,1 1 0 0,1-1 3 0,0-1 1 0,0 2 0 0,2-1 2 0,0-1-4 16,-1 1 0-16,-2 1 0 0,2-1-1 16,0 0 1-16,-2 0-1 0,-1 1 2 0,3-1 0 15,-4 2-1-15,0-1 2 0,-1 0-1 0,-2 0 0 16,-1-1 1-16,1 1-3 0,-1 0 0 15,0 0 1-15,0 0 2 0,0 0-1 0,0 0 1 16,0 0 0-16,0 0-1 0,0 0-1 0,0 0-1 16,0 0 1-16,0 0 0 0,0 0 1 0,0 0 0 15,0 0-1-15,0 0 0 0,0 0 1 16,0 0 0-16,0 0-1 0,0 0 1 0,0 0-3 16,0 0 0-16,-1 0-1 0,1 0-1 0,0 0-1 15,0 0-1-15,0 0-4 0,0 1-1 16,-1 2 3-16,1 1 2 0,-1 1 4 0,2 3 2 15,-2-1 2-15,-1 1-2 0,2 2 2 0,-1-2-4 16,1 2 2-16,0-1 0 0,0 1-6 16,0 1 7-16,0 0-1 0,1 1 0 0,-1 1 5 0,0-2-3 15,0 2 1-15,0 0 1 0,2-2-2 16,-2 3 0-16,2-1 1 0,-2 3-1 0,1-1-1 16,2-1 6-16,-2 1-1 0,0 0 1 0,2 1 4 15,-2-1-10-15,-1 3 2 0,0-1 1 0,0 1-4 16,1 1 7-16,-1 1 0 0,0-2-1 0,0-1 5 15,0-1-9-15,0 1 1 0,1-3-1 16,-1 1-5-16,0 3 9 0,0-3 3 16,0 3 3-16,2 0 2 0,-2 0-1 0,0-1-2 0,0-2-2 15,0 0 3-15,0-2-11 0,1 0 1 16,-1 0 0-16,0 0-7 0,0-1 7 0,0 1-1 0,0-1 1 16,0-1 6-16,0-1-5 15,1 1 1-15,-1-4 0 0,0 0-4 0,0 0 2 0,0-1-1 16,0-1 1-16,-1 0 1 0,1-1 1 0,-1 1-2 15,1-2 0-15,-2 1-1 0,2-2 2 0,-1 0 0 16,1 2 1-16,-1-3-3 0,1 0 2 16,0 0 1-16,0-1-2 0,0 0 3 15,0 0-3-15,0 0 2 0,0 0 0 0,0 0 1 0,0 0 1 16,0 0 1-16,0 0 1 0,0 0 2 0,0 0 1 16,0 0 1-16,0 0 1 15,0 0-1-15,0 0 1 0,0 0-4 0,0 0-4 0,0 0-7 16,-1 0-11-16,0-1-23 0,-3 0-35 0,0-1-104 15,-4-2-229-15,1 1-811 0,1 2-530 16</inkml:trace>
  <inkml:trace contextRef="#ctx0" brushRef="#br0" timeOffset="338654.3618">12007 3818 0 0,'0'0'0'16,"0"0"0"-16,0 0 0 0,0 0 66 0,0 0 186 15,0 0-18-15,0 0-12 0,0 0-13 16,0 0-7-16,0 0-21 0,0 0-10 0,0 0-7 16,-25-25-6-16,24 24-6 0,-1 0-14 0,2 1-15 15,0 0-22-15,0 0-23 0,0 0-20 0,0 0-20 16,-1 0-11-16,1 0-9 0,0 0-10 16,-1 1-9-16,1 2-2 0,-1 0 4 0,-3 3 10 15,-1 1 7-15,1 1 3 0,-1 2 1 0,1-2 1 16,1 3 3-16,-1 0 3 0,3 2 7 15,-2 1-3-15,1 0 2 0,0 2-3 0,2 0-5 16,0 0 0-16,2 0-3 0,-2-1-2 0,0 1-1 16,0 1 3-16,1 2 5 0,0-1 3 15,0 1 2-15,1 1-10 0,0 1-2 0,-1 0-5 16,1 1-1-16,-1 1 7 0,-1 2-2 0,2-1-1 16,-2 1 0-16,0 1-5 0,0-2-3 15,0 1-2-15,2-1-4 0,-2 1 1 16,0-2 0-16,0 3 0 0,0 0 2 15,0-1 0-15,0-2 0 0,0 0 0 0,0 1-1 0,0-3-3 0,0 0 1 16,1-1 0-16,-1 1 3 0,0-3 3 16,0 2-2-16,0-3-1 0,0-1-1 0,0 0-3 15,1 0 1-15,-1-2-1 0,1 2-1 0,-1-1-1 16,2 2 1-16,-2-3 0 0,0 2 2 16,0-1 2-16,1 2-2 0,0-2-2 0,-1 1 0 15,0 0-2-15,0-2 1 0,0 1-2 16,0-2 0-16,0-1 1 0,0 0 0 0,0-3-1 15,0-2 2-15,3-1-3 0,-3-1 2 0,0-1 0 16,0-3-1-16,0-1 5 0,0 1 1 0,0-1 3 16,0 0 5-16,0 0 1 0,0 0 0 0,0 0 2 0,0 0 0 15,0 0-2-15,0 0 0 0,0 0-2 16,0 0-2-16,0 0-1 0,0 0-3 0,0 0 0 16,0 0-1-16,0 0-4 0,1 0 1 15,-1 0-2-15,0 0-3 0,0 0 1 16,0 0-1-16,0 0-1 0,1 0 1 0,1 0 0 0,4-1-1 15,1 0 0-15,2-2 1 0,4 1 0 16,0-1 0-16,3 0 1 0,2-1 1 0,3 1 1 16,0 0-2-16,1 0 0 0,3 0 0 0,3 0-3 15,-2-1 5-15,1 1-3 0,3-1 0 0,0 0 2 16,1 0-2-16,1 1 1 0,2-1 0 0,0-1 0 16,-1 1 0-16,2 1 0 15,1-1 0-15,0 0-2 0,0 1 2 0,3 1 0 0,0-1-1 0,3-1 4 16,-2 0-3-16,2 4-1 0,2-3 2 15,1 0-5-15,-1-1 4 0,1 2 0 0,2-2-2 16,1 1 4-16,1 2-2 0,-1-2 0 16,2 0 0-16,-1 2 1 0,-1-3-1 0,3 1-1 0,-2 0 1 15,2 1 0-15,-3-1 0 0,2 1 0 16,-2 0 0-16,2-2 2 0,1 3-2 0,1-1-1 16,0-1 1-16,3 2-4 0,-2-1 5 0,3-2-2 15,-1 2 2-15,-2-2 1 0,1 2-2 0,2-1 1 16,-5 1 0-16,4-1-1 0,-4 1-1 0,0-1 0 15,-3 2-2-15,1-1 2 0,0 0 1 16,-2 0 1-16,1 0 1 0,1 0 1 0,0 1-3 16,-5-1 1-16,5 1-1 15,-2 0-6-15,-2 1 7 0,4-2 2 0,-5 1 0 16,4 1 4-16,-4 0-4 0,3 0-3 16,-2 0 2-16,2 0-6 0,2 0 5 0,-1 0 0 0,-1 0-1 15,2 0 1-15,0 0-1 0,0 0-1 0,-4 0 0 16,5 0 5-16,-2 1-4 0,-1-1 0 0,2 0 0 0,1 2-4 15,-1-2 3-15,0 0 0 0,-2 0 1 16,2 0 6-16,1 0-6 0,1 1 2 16,1-1-2-16,0 0-4 0,3 1 5 0,-5 1 0 0,2-2 0 15,1 2 0-15,-3 0 1 16,2-1-1-16,-2 3 1 0,-1-2 2 0,1 1-6 0,-1 1 1 16,-1-1 2-16,2-1-5 0,-1 2 5 0,2-1 0 15,-3-1-1-15,-1 3 7 0,1-3-6 0,-1 2-1 16,-2-2 1-16,2 3-6 0,-4-3 6 15,2 0-2-15,1 1-1 0,-1 1 6 0,-1-2-5 16,1 1 3-16,0 1 0 0,0-2-2 0,-1 2 1 16,0-1-2-16,-2 0 0 15,-2-1-4-15,1 0 5 0,-4 2 1 0,0-1-1 16,0 0 6-16,-1-3-7 0,0 3 0 0,-2-1-1 0,0-1-9 0,1 1 9 16,0-1 1-16,0 1 0 0,-2-2 7 15,-1 1-6-15,0 0 1 16,1 1-1-16,-1-2 0 15,-1 1-2-15,0-1 2 0,0 2 1 0,2-2-5 0,-4 2 5 0,3-2-2 16,-3 0-1-16,3 1 11 0,-3-1-11 16,3 1 3-16,-3 1 0 0,0-2-8 15,-1 0 8-15,-1 0-2 0,0 1 1 0,0-1 5 0,0 0-6 0,0 0 2 16,-2 1 0-16,3 0-4 0,-3 1 1 0,1-2 3 16,-1 1-1-16,1-1 0 0,-1 0 1 15,1 1-2-15,2 0 1 0,1-1 3 0,0 0-3 0,-1 0 1 16,0 0-1-16,-1 0-4 15,-2 2 4-15,0-2 0 0,0 0 0 0,-3 0 8 16,3 0-8-16,-2 0 1 0,0 1 0 0,2-1-7 0,-1 0 7 16,-1 0-3-16,-1 0-2 0,-1 0 1 0,1 0 0 15,-3 1 4-15,1-1-1 0,-3 0 2 16,2 0-2-16,0 0 0 0,-3-1 0 0,0-2-4 0,0 2 5 16,2 2 0-16,-2-2-1 15,-1 1 7-15,0-1-7 0,2 1 1 0,-2-1 0 0,3 1-4 16,-2 0 3-16,2-2-1 0,1 2 0 0,-1 0 5 15,0-1-3-15,-2 1-1 0,3-1 1 0,1 0 0 16,-3-1-2-16,2 0 2 0,0 1-1 0,1-2-2 16,-2 0 4-16,0 1-2 15,2 0 3-15,-4-1 0 0,1 2-2 0,2-1 2 16,-4 2-2-16,1-1-4 0,0-1 3 0,0-1-3 16,1 1 1-16,-4 1 5 0,1-1-3 15,1 2 2-15,-3-2-1 0,2 4-2 0,0-4 0 0,1 1 0 16,1 0-1-16,-2-1 2 0,2 0 2 15,-2 2-1-15,2-1-2 0,-4 1 5 0,4 0-5 0,-4-1 1 16,-1 1 2-16,1-1-5 0,-1 0 3 16,0-2 0-16,1 1 0 0,-2 1 1 0,0-1 0 15,-2 2 0-15,0-2-1 0,1 2 0 0,2-1 0 16,-2 0 1-16,1-1 0 0,0 2-1 16,-2-1 1-16,1-1-1 0,-2 2 0 0,1-1 3 15,0 0-3-15,-2-1 0 0,0 2 0 0,-1-1-2 16,0 1 2-16,-4-1 0 0,1 0 0 0,0 1 3 15,-2 0-2-15,1 0-1 0,-1 0 1 16,0 0-1-16,0 0 1 0,0 0 0 0,0 0 2 0,0 0 2 16,0 0 1-16,0 0 1 0,0 0 2 15,0 0-1-15,0 0-1 0,0 0-2 0,0 0-1 16,-1 0-2-16,1 0 2 0,-2 0-1 16,2 0-1-16,-1 0 1 0,0 0-4 0,1 0-4 15,-1 0-6-15,-3-1-23 0,-2 0-17 0,-3-3-26 16,-2 1-36-16,-4-2-51 0,0 0-111 0,-1 3-455 15,9-1-855-15</inkml:trace>
  <inkml:trace contextRef="#ctx0" brushRef="#br0" timeOffset="339473.4427">20365 3892 0 0,'0'0'0'16,"0"0"384"-16,0 0 89 0,0 0-63 0,0 0-64 16,0 0-51-16,0 0-50 0,0 0-44 0,0 0-36 15,0 0-28-15,0 0-20 0,0 0-13 0,0 0-12 16,0 0-11-16,8-71-18 0,-8 71-17 0,0 0-19 15,0 0-12-15,0 0-8 0,0 0-8 16,0 0 1-16,0 0-2 0,0 3 2 0,0 2 4 16,0 0 1-16,0 3 4 0,0 1 0 15,1 3-1-15,2 0 6 0,-2 3 4 0,1 1 6 16,-1 2 3-16,0 0-3 16,3 3 0-16,-3-3-5 0,2 3-5 15,-2-3-5-15,-1 2-4 0,2 2 0 0,-2 2 8 0,0 2 16 0,0 1 3 16,2 0 0-16,-4 0-5 0,0 2-15 15,2-3-2-15,-1 1-4 0,-2 0-3 0,2-4 1 16,-1 2 3-16,1 4 8 0,-1-2 5 16,2 1 3-16,-1-1-4 0,-1-1-5 0,0 0-7 0,0-1 3 15,1 1-5-15,-2-1 0 0,2 0 1 16,-2 2-4-16,0-2 2 0,1 0-2 0,2 0-1 16,0-5 3-16,0 0 0 0,0-2 0 0,0-1 3 0,1-2-1 15,-1 2 1-15,0-3 1 0,0 1 2 16,0-1 0-16,0 1-3 0,1 1 0 0,-1-4-1 15,0 0-2-15,-1 1 1 0,0-1 1 0,0-1 1 16,-2 2-2-16,2-5 0 0,1 0-3 0,0 0-5 16,0-2 4-16,-1-2 1 0,1 1-2 15,0-1 5-15,0-1-3 0,0-2 1 0,0 2-1 16,0-3-3-16,0 0 2 0,0 1 2 16,0-1-1-16,0 0 1 0,0 0 3 15,0 0 0-15,0 0 4 0,0 0 6 0,0 0-3 16,0 0-1-16,0 0 0 15,0 0-3-15,0 0 5 0,0 0-2 0,0 0 1 0,0 0 2 16,0-1-8-16,0-2-3 0,0 0-7 16,0-1-18-16,0-2-13 0,0-1-31 0,0-3-42 0,-4-1-64 15,-2-2-162-15,1 2-897 0,1 2-564 0</inkml:trace>
  <inkml:trace contextRef="#ctx0" brushRef="#br0" timeOffset="340038.4566">20159 3714 0 0,'0'0'0'0,"0"0"0"16,0 0 500-16,0 0-15 0,0 0-122 0,0 0-90 15,0 0-41-15,0 0-1 0,0 0-2 0,0 0-23 16,0 0-30-16,0 0-25 0,0 0-23 0,31-48-23 15,-31 48-24-15,0 0-23 0,0 0-21 16,0 0-10-16,0 0-8 0,0 0-6 0,0 1-8 16,-1 2-2-16,-2 1-1 0,-5 3 3 15,0 3 5-15,-2 2 2 0,-3 3-4 0,0 3-4 16,-3 5-1-16,-3 5 5 0,-4 4 5 16,-6 7 3-16,0 3 1 15,-3 6-8-15,0 0-4 16,-6 4 1-16,0 0-4 0,1 3 2 15,-2-2 1-15,3 2-5 0,1-4 2 0,1 2 1 0,-1-6 1 16,4-1 2-16,6-6-1 0,0-4 1 0,3-3-1 0,2-4 4 0,4-1 0 16,0-2 5-16,3-4 2 0,3-3-2 0,0-1 1 0,2-3-6 0,1-4-2 15,2 0-3-15,-2-3-6 16,5-1 4-16,-1-3 2 0,2 0 0 0,0-2 7 0,-1-1-4 16,2 0 3-16,0-1 3 0,0 0 6 15,0 0 1-15,0 0-2 0,0 0-4 0,0-1-11 0,0-2-12 16,0-4-19-16,0-1-33 0,-1-3-42 15,0-7-50-15,0-3-119 0,1 6-479 0,0 2-951 16</inkml:trace>
  <inkml:trace contextRef="#ctx0" brushRef="#br0" timeOffset="340443.4449">19544 3739 1662 0,'0'0'378'0,"0"0"-38"0,0 0-75 15,0 0-51-15,0 0-55 0,0 0-46 0,0 0-41 16,0 0-30-16,0 0-17 0,0 0-23 16,0 0-2-16,0 0 1 0,0 0-2 0,-81 17 10 15,60 6 2-15,-4 4-1 0,-1 4 0 16,-7 6-1-16,-2 2-1 0,-2 5 0 0,-3 1 4 0,-1 3-3 15,-1 1-2-15,-2 0-1 0,-1 1-4 0,2 0 4 16,2-3 1-16,0 0 1 0,2-5 4 16,4-2-3-16,1-3 0 0,0-1 0 0,3-5 1 15,2-1 2-15,3-4 1 0,-2 0 0 16,5-5-2-16,2-2-3 0,2-2-1 0,3-3-1 16,5-4-1-16,2-3-2 0,3-1 1 0,-1-3 0 15,4 0 0-15,-1-1 2 0,3-2-3 0,-1 0-1 16,2 0-3-16,0 0-9 0,-1 0-22 15,-1-6-21-15,-2-2-35 0,1-3-40 0,1-7-76 16,0-3-180-16,2 4-643 16,0 3-590-16</inkml:trace>
  <inkml:trace contextRef="#ctx0" brushRef="#br0" timeOffset="340804.8256">18317 3782 1523 0,'0'0'389'0,"0"0"-108"0,0 0-34 0,0 0-54 16,0 0-67-16,0 0-51 0,0 0-41 0,0 0-22 16,0 0 0-16,0 0 9 0,0 0 8 0,0 0 1 15,0 0 4-15,-129 124 2 0,103-88-4 16,-3 3 4-16,-3 1-6 0,-5 5-5 0,-1 2-6 15,1 2-6-15,-3 2-4 0,-2 3-1 0,1-3 6 16,1 2 3-16,1-3 6 0,0-4 2 0,7-6-3 16,3-3-1-16,1-6-1 0,4-3 1 15,-1-4 2-15,3-1-3 0,2-4-2 0,4-1-4 16,-1-3-5-16,5-3 0 0,0-1-4 0,2-2-1 16,2-1 0-16,0-1-3 0,6-1 1 15,-1-2 0-15,-1-2-2 0,2 1-3 0,2-3-10 16,0 0-13-16,0 0-15 15,0 0-19-15,0 0-23 0,0 0-29 0,0-3-71 0,0 0-258 16,0 0-801-16</inkml:trace>
  <inkml:trace contextRef="#ctx0" brushRef="#br0" timeOffset="341389.7179">16498 3782 265 0,'0'0'517'0,"0"0"-113"15,0 0-66-15,0 0-23 0,0 0-25 0,0 0-23 0,0 0-36 0,0 0-35 16,0 0-36-16,0 0-23 0,0 0-28 16,0 0-26-16,0 0-26 0,0 0-23 0,-9-103-19 15,8 103-11-15,1 1-6 0,-3 4 1 16,-4 6 0-16,-3 6 2 0,-4 6 6 0,-5 7 0 16,-3 3 3-16,-5 6-1 0,-2 4-1 0,-2 5 0 15,0 0-3 1,-2-1 1-16,-2 0 0 0,3-1-4 0,-1 1 3 0,0 0-1 0,-1-3-1 0,6 0 2 15,-1-1-1-15,2-6-1 16,4-2 2-16,0-1-2 0,0-6 1 0,3-1 2 0,3-5-1 16,1-2 0-16,1-2 7 0,0-5 0 0,5-3 1 15,-1-1 4-15,2-2-8 0,5-4 0 16,-1-1-2-16,3 0-8 0,1-2 2 0,0 0-6 16,1 0-12-16,-1 0-9 0,-1 0-33 0,-2-3-35 0,2-4-46 15,-1-2-101-15,-2 1-331 0,3 2-942 16</inkml:trace>
  <inkml:trace contextRef="#ctx0" brushRef="#br0" timeOffset="341757.3143">14810 3756 1571 0,'0'0'257'0,"0"0"-78"0,0 0-55 0,0 0-6 15,0 0 0-15,0 0 13 0,0 0-2 16,0 0-17-16,-81 133-12 0,63-95-14 0,-1 2-19 16,-3 4-13-16,1 5-13 0,-3 2-14 0,-4 2-6 15,0 4-4-15,4-2-6 0,1-2-1 16,-1-1 0-16,3-4 1 0,1-4 3 15,3-4-2-15,1-3 0 0,0-5 2 0,2-1-4 0,1-5 0 16,-2-2-1-16,4-5-7 0,0-3 8 16,1-2-3-16,0-3 2 0,2-2 4 0,3 0-8 15,-3-2-2-15,1-2-9 0,4-1-15 0,1-3-14 16,-1-1-17-16,1 0-40 0,0-2-52 16,2-6-107-16,-2 1-365 0,1 1-939 0</inkml:trace>
  <inkml:trace contextRef="#ctx0" brushRef="#br0" timeOffset="342112.6473">13723 3800 133 0,'0'0'778'0,"0"0"-388"0,0 0-40 16,0 0-60-16,0 0-82 0,0 0-66 0,0 0-53 16,0 0-30-16,-129 21 1 0,120-3 5 15,-1 6 13-15,-1 2-3 0,1 4 1 0,-1 4 12 0,-1 6-7 16,1 1-8-16,-2 4-18 0,-3 5-28 16,1 1-7-16,-2 5-3 0,-2 4-6 0,-1 1 4 15,-1 0 2-15,1-2 0 0,2-5 1 16,1-5-6-16,2-9-3 0,4-7-4 0,0-4 3 0,2-5-1 15,-2-3 0-15,1-2 3 0,1-6-2 16,0 0 1-16,2-3 1 0,1-3-2 0,-1-1 4 16,5-2-7-16,-2-1-7 0,3-3-11 15,1 0-20-15,0 0-7 0,0 0-35 0,0-8-63 16,-2-4-84-16,7-3-201 0,-3 1-549 0,0 4-452 16</inkml:trace>
  <inkml:trace contextRef="#ctx0" brushRef="#br0" timeOffset="342798.7462">12614 3663 0 0,'0'0'0'0,"0"0"0"16,0 0 318-16,0 0 134 0,0 0-61 0,0 0-58 0,0 0-7 15,0 0-43-15,0 0-62 0,0 0-68 16,0 0-68-16,0 0-38 0,0 0-16 0,0 0-16 16,10-18-10-16,-14 24 17 0,1 5 17 15,-7 6 17-15,0 3 17 0,-1 6-14 16,-6 5-14-16,0 4 1 0,-3 6-6 0,-4 6 4 0,1 4-1 16,-1 0-18-16,-2 2-1 0,0-1-11 0,0 1-5 15,0 0 13-15,1-2-3 0,4 2 4 0,1-3 1 16,0-1-5-16,2-5-1 0,2-4-5 15,4-3-2-15,-1-3 1 0,2-4-3 0,2-1-3 16,4-4 1-16,-3-3-2 0,3-4 1 0,1-4 1 16,1-4-1-16,2-3 1 0,1-2-2 15,0-3-1-15,0-1 1 0,0-1 0 0,0 0 3 16,0 0 2-16,0 0 5 0,0 0 2 0,0 0 3 16,0 0 2-16,0 0 0 0,0-3-5 15,0-2-11-15,0-2-13 0,0-2-16 0,0-1-18 16,0-5-18-16,-1 3-20 0,3-4-34 0,1 0-56 15,1 0-116-15,-1 3-332 0,1 4-953 0</inkml:trace>
  <inkml:trace contextRef="#ctx0" brushRef="#br0" timeOffset="343432.9984">13121 3861 0 0,'0'0'0'0,"0"0"172"0,0 0 289 0,0 0-78 0,0 0-65 15,0 0-52-15,0 0-36 0,0 0-27 16,0 0-29-16,0 0-29 0,0 0-19 0,0 0-15 16,0 0-7-16,0 0-9 0,4-85-23 0,-4 85-25 15,0 0-27-15,0 0-21 0,0 5-5 16,-2 3 8-16,-4 6 13 0,0 6 15 0,-5 6 7 0,-4 7-1 16,-2 6-2-16,-4 6-5 15,-2 2-5-15,-3 7-1 0,-3 6-6 0,-2 5 0 16,-5 5-3-16,0 4-1 0,0-1-1 0,0 2 1 15,5-3-2-15,4-8-4 16,2-6-3-16,3-10-6 0,5-4 6 0,2-8 1 16,2-2 0-16,-1-4 3 0,6-5-3 15,-1-3-1-15,2-4 1 0,0-1-4 0,4-3 1 0,-1-5 2 0,1-2-1 16,2-2 0-16,1-1-1 0,0-3 1 0,0 0 3 0,0-1 7 16,0 0 1-16,0 0 4 0,0 0 2 15,0 0-1-15,0-1-1 0,0-2-5 16,3-1-7-16,2-3-10 0,-2-4-24 0,5-3-28 15,2-4-46-15,-1 1-81 0,1-1-210 16,-2 3-758-16,-3 4-369 0</inkml:trace>
  <inkml:trace contextRef="#ctx0" brushRef="#br0" timeOffset="344479.9662">16641 3133 0 0,'0'0'0'0,"0"0"389"0,0 0 66 15,0 0-54-15,0 0-54 0,0 0-34 0,0 0-50 16,0 0-44-16,0 0-39 0,0 0-30 0,0 0-24 15,0 0-25-15,19-56-31 16,-18 56-27-16,-1 0-24 0,0 0-13 0,0 1-9 16,0 1-2-16,0 4 2 0,-1 2 3 0,-2 3 11 0,-2 4 5 15,0 4 5-15,-3 1 8 0,-1 5-4 0,-1 1-1 16,-2 1 0-16,1 0-7 16,-5 1 7-16,5-2-1 0,-1 2-3 15,-1 0-4-15,1-2-3 0,1-2-2 0,3 0-2 0,1-2-1 0,-1-3-3 16,6-1 1-16,-1-3-2 0,-1-2 2 0,3-2-1 15,2-2 1-15,-1-1 2 0,0-2-1 0,6 0 3 16,-3-1 2-16,6-1 4 0,1-3 5 0,7 2 2 16,4-3 0-16,2 0-3 0,8-3-2 15,1-2 0-15,6-2-5 0,-2-3 0 16,1 1-2-16,2-1-4 0,-1 0-2 16,-3 0-4-16,-6 2-1 0,-5 0-1 0,-6 2 1 0,-1 0 2 15,-4-1 3-15,0 2 0 0,1-2-1 0,-3 1 0 16,-3 2-4-16,-3 1 5 0,-4 1 3 15,-1 1 1-15,0 0 3 0,0 1-5 0,0-1-5 16,0-1-3-16,0 1-6 0,0-1-7 0,-1 1-10 16,0-3-18-16,-1 1-20 0,-2 0-24 15,1-1-33-15,2-1-52 0,-2-1-107 0,-2 1-337 16,4 1-906-16</inkml:trace>
  <inkml:trace contextRef="#ctx0" brushRef="#br0" timeOffset="344830.248">16640 3049 611 0,'0'0'695'16,"0"0"-197"-16,0 0-119 0,0 0-76 0,0 0-45 15,0 0-68-15,0 0-48 0,0 0-40 16,0 0-29-16,0 0-27 0,0 0-22 0,0 0-13 15,0 0-5-15,10-59-2 0,11 53-1 0,7 0 1 0,3 0 0 16,1 0 0-16,4 1 1 0,0-1-3 16,0 1 0-16,-1 0 0 0,-1 2 1 0,0-1 1 15,-4 2-1-15,-3-2 0 0,-3 3-1 0,-4 0-2 16,-3-1-1-16,-3 2 0 0,-2 0 3 0,-4 0-1 16,-4 0 3-16,1 0-1 0,-4 0-3 15,0 0 1-15,-1 0-1 0,0 0-2 16,0 0 2-16,0 0-2 0,0 0-4 0,0 0 0 15,0 0-5-15,0 4-10 0,0 1-18 0,0 0-32 16,0 1-42-16,-2-1-45 16,-4 4-71-16,0 0-116 15,1-2-322-15,2-2-842 0</inkml:trace>
  <inkml:trace contextRef="#ctx0" brushRef="#br0" timeOffset="345155.5086">16697 3256 0 0,'0'0'573'16,"0"0"-100"-16,0 0-96 0,0 0-29 15,0 0-38-15,0 0-65 0,0 0-73 0,0 0-56 16,0 0-33-16,0 0-5 0,0 0 6 0,0 0 5 0,0 0 5 16,0 0-18-16,24 40-10 0,-3-36-10 15,3-3-12-15,6-1-6 0,4 0-9 0,4 0-5 16,-1-2-3-16,2-2-7 0,-1 1 0 0,0 0-5 15,-1-1-4-15,-5 0 1 0,1 1-4 0,-5 0 3 16,-1 1 0-16,-6-1 0 0,-3 2-4 16,-4-2-1-16,-4 3 2 0,-3-2 2 0,-4 1 7 15,-2 2 6-15,-1-1 3 0,0 0 1 0,0 0-3 16,0 0-3-16,0 0-5 0,0 0-5 16,-1 0-5-16,0-1-15 0,-2 1-9 0,-3 0-17 15,0 1-29-15,-7 2-41 0,2 3-86 0,-4-1-138 16,3 2-428-16,4-3-887 0</inkml:trace>
  <inkml:trace contextRef="#ctx0" brushRef="#br0" timeOffset="345893.4111">15622 3737 393 0,'0'0'653'16,"0"0"-175"-16,0 0-96 0,0 0-75 0,0 0-33 0,0 0-66 0,0 0-55 0,0 0-34 15,0 0-32-15,0 0-28 0,0 0-24 16,0 0-18-16,0 0-10 0,5-36-8 0,-5 39-4 15,-2 2 2-15,0 2 0 0,-5 1 5 0,1 5 3 16,-4 1 4-16,-4 4 5 16,1 4-1-16,-5 5 4 0,2 3 0 0,-7 4-3 0,0 7 1 0,-1 3-2 15,-6 3-1-15,-2 5 2 16,-5 5-3-16,0 2 0 0,2 4-6 16,-2-1-2-16,4-1 1 0,2-2-1 0,3-7 1 15,4-2 2-15,1-4-3 0,3-4 0 16,4-3 1-16,1-7-3 0,1-4 2 0,5-4 0 15,2-4 2-15,0-2 0 0,0-5-1 0,5-2-1 0,0-4-1 0,0-3-2 16,2 0 1-16,0-1 0 0,0-3-1 0,0 0 0 16,0 0 3-16,0 0 0 0,0 0 1 15,0 0 5-15,0 0-2 0,0 0 2 0,0 0-1 16,0-2-8-16,1 1-8 0,1-4-27 0,2-1-30 16,5-2-56-16,7-6-134 0,-6 2-583 15,-1 3-849-15</inkml:trace>
  <inkml:trace contextRef="#ctx0" brushRef="#br0" timeOffset="346591.2182">17676 3811 347 0,'0'0'618'0,"0"0"-178"0,0 0-88 0,0 0-25 0,0 0-68 0,0 0-38 0,0 0-28 15,0 0-35-15,0 0-35 0,0 0-30 16,0 0-22-16,0 0-22 0,0 0-16 16,22-79-15-16,-22 79-14 0,-4 5-1 0,-3 3-1 15,-3 6 0-15,-1 3 5 0,-5 5 4 0,0 5 1 16,-4 0 2-16,-2 8 0 0,-5 4-1 15,-3 4 3-15,-1 6-3 0,-3 1 1 0,-5 6-3 16,-3 1-3-16,-2 5-1 0,0 1-3 16,-1 0 0-16,2-2-2 0,1-4 4 15,3-3-1-15,3-5 1 0,4-4 1 0,1-5-6 16,2-3 9-16,1-6-2 0,7-3 2 0,-2-2 9 16,3-5-6-16,3-3-4 0,2-1-1 0,5-6-8 15,2 0 1-15,1-2 3 0,5-5-3 0,1-1 4 16,0-2-4-16,1 0 0 0,0-1 0 0,0 0-2 15,0 0 2-15,0 0-2 0,0 0-3 0,3 0-12 0,2-4-3 16,1 0-21-16,5-4-33 0,4-2-54 16,-1-2-161-16,-1 2-800 15,-5 1-621-15</inkml:trace>
  <inkml:trace contextRef="#ctx0" brushRef="#br0" timeOffset="347377.3998">19075 3827 0 0,'0'0'476'0,"0"0"39"0,0 0-147 15,0 0-69-15,0 0-42 0,0 0-23 16,0 0-32-16,0 0-24 0,0 0-28 0,0 0-25 16,0 0-15-16,0 0-24 0,0 0-25 15,0 0-22-15,54-78-31 0,-54 80-12 0,-3 5-1 16,-4 4 1-16,-4 4 15 0,-5 5 7 0,-2 5 4 15,-3 3-3-15,-2 3 0 0,-3 5-4 0,-3 4 3 16,-2 1 5-16,-5 6-5 16,-6 1-1-16,0 4-8 0,-4 1-5 15,0 3 0-15,1 1 0 0,-1 0 1 0,2-2 0 0,1-4-1 16,5-4 0-16,3-7-1 0,3-2 3 16,7-3 6-16,-2-5 8 0,2-3 4 0,0 0-1 15,2-5-1-15,2-2-6 0,3-1-3 0,2-3-3 16,5-4-4-16,2-1-1 0,1-2-2 0,2-2-4 0,3 0 2 0,-1-2-1 15,2-2 2-15,2 1 1 0,-1-3-2 16,1-1 1-16,0 1-1 0,0-1 0 0,0 0 1 16,0 0 1-16,0 0 0 0,0 0 2 0,0 0 0 15,0 0 0-15,0 0-3 0,0 0-1 16,0 0-6-16,0 0-5 0,0 0-9 0,0-1-16 16,1-1-17-16,2-1-34 0,2-1-52 15,3-1-132-15,-1 0-688 0,-2 0-720 0</inkml:trace>
  <inkml:trace contextRef="#ctx0" brushRef="#br0" timeOffset="350432.9106">19812 5024 1340 0,'0'0'384'0,"0"0"-150"16,0 0-81-16,0 0-38 0,0 0-10 0,0 0-16 15,0 0-19-15,0 0-7 0,0 0-6 0,0 0 2 16,0 0 1-16,0 0-10 0,40-42 2 0,-39 40 4 15,0 1 6-15,2 0 9 0,-2-1 5 16,-1 1 1-16,1 0-2 0,-1-2 1 0,1 2-13 16,-1-1-10-16,2 0-7 0,-1-1-16 0,0 1 2 15,-1-3-4-15,3 1-3 0,-1-1 2 16,2-2-9-16,-2 1-1 0,4-1 2 0,-2 0-5 16,1 0 8-16,0-3 0 0,2 1 1 0,-1 0 1 15,2-3-1-15,0 2-1 0,2-4-1 0,-1 0 3 16,1 0-2-16,1-2-4 0,2-2-1 15,2-2-13-15,1 1 7 0,2-5-1 16,2-2 0-16,1-3 11 0,0-1-14 0,6-2 1 16,-4 0-4-16,3 1-6 0,-1 1 5 0,-4 0 1 0,0 4 0 15,0 0-3-15,-2 2 3 0,0 3 2 16,-5 5 1-16,-1 1 6 0,-3 1-5 0,1 0-1 16,-2 0-2-16,-1 2-4 0,-2 2 2 15,-2 3 0-15,0-1 2 0,-2 0 2 16,1 1 0-16,1-1-7 0,-1 0 0 0,-3-1 0 0,0 3 0 15,1 0 0-15,-1 2 0 0,1-1 0 0,-1 2 0 16,0-1 0-16,1 2 0 0,-1 0 0 0,0 0 0 16,0 1 0-16,0 1 0 0,0 0 0 15,0 0 0-15,0 0 0 0,0 0 0 0,0 0 0 16,0 0 0-16,0 0 0 0,0 0 0 0,0 0-2 16,0 0-3-16,0 0 0 0,0 0 0 0,0 0-1 15,0 0-7-15,0 0-8 0,0 0-5 0,0 0-11 16,-1 0-10-16,1 0-13 0,-1 0-10 15,0 1-20-15,-2 3-22 0,1 0-38 0,-3 2-86 16,1 0-221-16,2-1-782 0,-1-3-275 0</inkml:trace>
  <inkml:trace contextRef="#ctx0" brushRef="#br0" timeOffset="353119.6286">17170 3839 0 0,'0'0'100'0,"0"0"383"0,0 0-32 16,0 0-84-16,0 0-87 0,0 0-55 0,0 0-43 15,0 0-18-15,0 0-18 0,0 0-15 0,0 0-22 16,0 0-22-16,0-1-18 16,0 2-8-16,0-1-8 0,0 0-7 0,0 2-4 0,0-2-6 15,0 0-4-15,0 0-3 16,0 0-4-16,0 0-4 0,0 1-3 0,0-1-6 0,0 1-3 0,0-1-2 16,0 0-3-16,0 0 0 0,0 0-4 0,0 1 0 15,-4 3 2-15,-2 0 11 0,0 5 11 0,-6 2 4 16,-2 2 0-16,2 0-12 0,-3 1-5 15,2-1-4-15,3 1-1 16,-3 0 2-16,1 1-2 0,-4 2 0 16,4 0 2-16,-5 1-4 0,4 2 0 0,-5 2 0 15,1 2 1-15,-2 2 2 16,-4 1 1-16,0 3 2 0,1 1-1 16,-2 0 0-16,-1 0-3 0,5 0 1 0,-1-1-3 0,1-1 2 0,3 1 3 15,-2-1-3-15,0 2 2 0,-1-2-1 0,1-1 1 0,-1 2 0 16,0 0-4-16,-1 0 1 0,2-1-1 0,-1 0 1 15,0-2 2-15,2-1-3 0,4-2 0 16,-2-3-2-16,3-2 1 0,1-1-2 0,1-1 4 0,0-4 0 16,3-1-2-16,0-4 4 0,3 2-5 15,-1-3 1-15,2 0-1 0,-1-1-3 0,3-1 4 0,0 1-1 16,-1-1 1-16,0-1 2 0,2 1-2 0,0-3-3 16,0 1 1-16,0-2 2 0,0-1-3 0,1 1 1 15,0-1 0-15,0 0-1 0,0 0 5 0,0 0 3 16,0 0 3-16,0 0 7 0,0 0-4 15,0 0 0-15,0 0-3 0,0 0-5 16,0 0 6-16,0 0 0 0,0 0 0 0,0 0 2 16,0 0-4-16,0 0-1 0,1-1-3 0,0-1-5 15,0-3-3-15,1-1-12 0,4-2-19 16,-1 0-36-16,5 0-62 0,5-2-150 16,-5 0-898-16,0 5-591 0</inkml:trace>
  <inkml:trace contextRef="#ctx0" brushRef="#br0" timeOffset="355250.7364">20462 2994 0 0,'0'0'435'0,"0"0"74"0,0 0-74 0,0 0-77 0,0 0-53 16,0 0-54-16,0 0-48 0,0 0-29 0,0 0-28 16,0 0-20-16,0 0-11 0,2-48-25 0,-2 48-22 15,0 0-19-15,0 0-20 0,0 0-7 0,0 0-9 16,0 0-5-16,0 3 1 0,0 1 1 0,3 4 9 15,-3-2 7-15,1 4 7 0,0 3-2 0,1 1-3 16,-2 2-2-16,1 0-9 0,-1 3 2 0,0-1-1 16,0 2 1-1,0 1 6-15,0 2-10 0,-3 1-3 0,-2 1-3 16,4 1-8-16,0 1 6 0,-3-2 0 16,0 0 0-16,2 2 2 0,0-5-4 15,-3 0 0-15,3-2-2 0,1-2 2 0,1-2-2 0,0-2 2 0,0-1-3 0,0-3-4 16,0 1 4-16,0-3-1 0,0-2 3 0,1 0 4 15,0-3-5-15,0 0-2 0,2-2-2 16,-1 1 1-16,-2-2 0 0,0 0 0 0,1 0 2 16,-1 0 3-16,0 0-8 0,0 0-5 0,0 0-6 0,0-2-13 15,0 0-19-15,0-3-18 0,0-2-26 16,1-2-35-16,-1-1-44 0,0-1-105 0,0 0-280 16,1 1-631-16,-1 5 10 0</inkml:trace>
  <inkml:trace contextRef="#ctx0" brushRef="#br0" timeOffset="355795.367">20514 2905 1130 0,'0'0'366'0,"0"0"-50"0,0 0-44 15,0 0-6-15,0 0-30 0,0 0-73 16,0 0-52-16,0 0-49 0,0 0-32 0,0 0-8 0,0 0-5 16,0 0 0-16,0 0 3 0,-20 15 0 15,11 0 8-15,-3 1 2 0,-3 2-1 0,1-2 1 16,-2 3-9-16,0 1-3 0,1-2-2 0,-4 3 0 16,-2 1 1-16,0-1-1 0,0 0-3 15,-2 1-3-15,5-1-5 0,0-4 0 16,1 0-1-16,5-1 3 0,-1-4-4 15,6-1-3-15,1-5 1 0,3 0-6 0,2-2 5 16,-1-2 0-16,2-1 2 0,0-1 1 0,0 1-2 16,0-1-2-16,0 0 0 0,0 0-2 15,0 0-1-15,0 0-2 0,3 0 5 0,3 1 11 0,4 1 11 16,6-1 13-16,4-1 3 0,2 0-5 0,6 0-11 16,1-1-6-16,-1-1-7 0,1-1-5 0,-1-1 1 15,0 0 4-15,2 0-2 0,-3 0 4 16,-1-1-3-16,1 0-3 0,-4 4 1 15,-2-3-3-15,-3-1 3 0,-4 1-1 0,-2 0-1 0,-2 0 0 16,-4 2 2-16,-1 1 1 0,-1 0 2 16,-3-1 3-16,0 2-2 0,-1 0 2 0,0 0-3 0,0 0-3 15,0-1 3-15,0 1-1 0,1-2-2 16,2 1-3-16,-1-1 0 0,-1 0-3 0,0-1-1 16,1 2-3-16,3-1-5 0,-2-2-7 0,-1 1-11 15,2 1-13-15,0-2-24 0,-1 2-31 16,1-2-38-16,0 1-55 0,3-1-99 0,-2 1-251 15,2 0-599-15,-5 1 60 0</inkml:trace>
  <inkml:trace contextRef="#ctx0" brushRef="#br0" timeOffset="356261.3854">21049 3010 694 0,'0'0'907'0,"0"0"-486"0,0 0-108 0,0 0-39 15,0 0-46-15,0 0-59 0,0 0-40 16,0 0-32-16,0 0-28 0,0 0-15 0,0 0-17 16,0 0-10-16,0 0-9 0,0 0-6 0,-6-15-9 15,6 15 0-15,-1 0 1 0,0 3-1 0,-3-1 3 16,-1 3-1-16,0 2-1 0,-2 0 2 16,-2 1-5-16,1 1 1 0,2 0 2 0,-1 2-2 15,-3 2 11-15,1-1 1 0,0 1 0 0,1-1-1 16,3 2-7-16,0 0-3 0,1 0 0 0,0 1-2 15,0 0 4-15,2 0 1 0,2 1-1 16,0-1 1-16,0 0-2 0,0-1-1 0,0-3 0 16,0 0-2-16,1-1 1 0,4-2-1 0,0-1 0 15,3-1 3-15,-2 0-2 0,4-2 3 0,-2 0-2 16,1 0-2-16,2-2 0 0,1-1 2 0,-1-1 2 16,4 0 2-16,-2 0 3 0,5-3 1 15,0-3-1-15,2 0 1 0,-2-3-1 0,-2 1-3 16,1-2 2-16,-5 2 1 0,0-3 1 0,-2 0-1 15,-2 0 1-15,0-2 0 0,-2-1 1 0,0 0 1 16,-4 3-2-16,-1-3-1 0,-1 3-2 16,-1 1 6-16,1 1 8 0,-3 0 0 0,-4 0-1 15,-2-2-8-15,-1 2-14 0,-2-3-2 16,-8 1-4-16,-1 2 1 0,0 0 2 16,-3 3-1-16,2 1-1 0,-1 3-4 15,2 2-8-15,0 0-28 0,-4 5-49 0,0 3-98 0,6-2-348 0,6 0-1188 16</inkml:trace>
  <inkml:trace contextRef="#ctx0" brushRef="#br0" timeOffset="379911.2464">11365 10426 85 0,'0'0'555'0,"0"0"-106"15,0 0-102-15,0 0-40 0,0 0-18 0,0 0-30 0,0 0-46 16,0 0-40-16,0 0-35 15,0 0-25-15,0 0-11 0,0 0-15 0,12-43-9 0,-12 43-6 16,1 0-10-16,-1 0-3 0,0 0-7 0,0 0-6 0,0 0-5 16,0 0-11-16,0 0-6 0,0 0-8 0,0 0-2 15,0 0-5-15,0 0 1 0,0 0 1 16,0 0-4-16,0 2 5 16,0-2-2-16,0 1-2 0,0-1 2 0,0 0-5 0,0 1 3 15,0-1 0-15,0 0-3 0,0 1 6 0,0 1-3 16,0 4 7-16,-1 0 8 0,1 4-5 0,-3 3 5 15,2-1-7-15,-1 2-2 16,-2 0 1-16,2 1-1 0,0 1-1 0,-1-1-2 0,1 2 0 16,1-2-1-16,-2 3 0 0,1-1 4 15,0-2-7-15,2 2 2 0,-2-2-1 0,1 2-3 16,1-1 4-16,-1 2-2 0,1 2 1 0,0-1-3 16,-2-1-6-16,1 1 3 0,1-2-2 0,-1 1 4 15,-2 1 2-15,2-2-2 0,-2 2 3 0,3 0-6 16,-1-2 3-16,1-1-1 0,-1 0-1 0,2-1 5 15,-1-2-2-15,0 1-1 16,0 0 1-16,0-1-3 0,0-1-1 0,0 1 2 16,0 0 0-16,0-1 2 0,0 1-1 0,1-1-2 0,-1 0-2 15,0 0 0-15,0-1 4 0,0 0-2 0,0 1 2 16,0-1-2-16,0 2-6 0,0-1 5 0,0 0-1 16,0 0 3-16,0-1 2 0,0 2-3 15,-1-1 1-15,-1 0-4 0,1 1-1 16,-1 0 3-16,1-1-2 0,0 2 3 0,1-1 1 0,-2 0-3 15,1 0 0-15,0 0 0 0,-1-1 0 0,-2 1 0 16,3 2 0-16,1-3 0 0,-4 1 0 16,2 1 0-16,-1 0 0 0,0-1 0 0,0 1 0 15,-1 1 0-15,1 1 0 0,-2-1 0 0,0 2 0 16,3-1 0-16,0 2 0 0,-1-2 0 0,0-1 0 16,2 2 0-16,1-2 0 15,-1-2 0-15,1 2 0 0,-1-3 0 0,0 3 0 0,1-3 0 16,-2 1 0-16,2 0 0 0,0 0 0 0,0-2 0 15,0 3 0-15,2-3 0 0,-2 1 0 0,0-1 0 16,0 2 0-16,0-2 0 0,0 1 0 16,0 0 0-16,0 0 0 15,0 0 0-15,0 0 0 0,0 1 0 0,0 1 0 0,1 0 0 16,-2-1 0-16,-1 3 0 0,1-2 0 0,0 0 0 0,1 1 0 16,0-1 0-16,0 0 0 0,0 0 0 0,-2-1 0 15,2 0 0-15,0-1 0 0,0-1 0 0,0 1 0 16,0-2 0-16,-1 1 0 15,1 0 0-15,0 0 0 0,-1 0 0 0,0 0 0 0,1-1 0 16,-1 1 0-16,1-1 0 0,-2 1 0 0,1 0 0 16,-1 0 0-16,2 3 0 15,-2 1 0-15,1-2 0 0,0 2 0 16,0 0 0-16,1 0 0 0,-2 1 0 0,1-1 0 0,0 1 0 0,1-4 0 16,0 3 0-16,0-2 0 0,-1 1 0 15,1 0 0-15,0-3 0 0,0 0 0 0,0 0 0 16,0 0 0-16,-2-1 0 0,2 2 0 0,0 0 0 0,-1-1 0 15,1 0 0-15,1 0 0 0,-2-1 0 16,1-1 0-16,-1 0 0 0,1 0 0 16,0 0 0-16,0 0 0 0,-1-1 0 0,1 0 0 0,0 0 0 15,-2 0 0-15,2 0 0 0,0 0 0 16,-1 0 0-16,1 0 0 0,-1 2 0 16,1-2 0-16,0 3 0 0,-1-2 0 0,1 1 0 15,0-3 0-15,-2 2 0 0,2-2 0 0,-1 0 0 0,1 1 0 16,0-1 0-16,-1 2 0 0,1-1 0 15,-1-1 0-15,1 0 0 0,-2-1 0 0,2 0 0 16,0-1 0-16,-1-1 0 0,1 3 0 16,-2-4 0-16,2 1 0 0,0 1 0 0,-2-2 0 0,2 1 0 15,0-1 0-15,0 1 0 0,0-2 0 16,0 0 0-16,-1 1 0 0,1-1 0 0,0 1 0 16,-1-2 0-16,1 1 0 0,0 0 0 0,-1 1 0 15,2-1 0-15,-2 1 0 0,1-2 0 0,-1 1 0 16,1 1 0-16,-2-1 0 0,1 2 0 0,0-1 0 15,-1 0 0-15,2 1 0 0,-1-1 0 16,0 1 0-16,-1 0 0 16,-1 1 0-16,2-1 0 0,-2 3 0 0,0-4 0 15,-2 3 0-15,3 0 0 0,-1 0 0 0,0 0 0 0,-1-1 0 16,2-1 0-16,-1-1 0 0,1 0 0 0,0-2 0 16,2 2 0-16,-1-2 0 0,0 2 0 15,0 0 0-15,1-2 0 0,-1 2 0 0,1-1 0 0,-2 2 0 16,1-1 0-16,0 2 0 0,1 0 0 15,-3 1 0-15,3 0 0 0,-1 1 0 0,0-1 0 16,0 0 0-16,0 0 0 0,-1 0 0 16,2-2 0-16,0 1 0 0,0 1 0 0,0-3 0 0,0 1 0 15,0 0 0-15,0-3 0 0,0 1 0 16,0-2 0-16,0 3 0 0,0-1 0 0,0 0 0 16,0 0 0-16,0-1 0 0,0 0 0 0,0 1 0 15,0-2 0-15,2 0 0 0,-2 0 0 16,1 2 0-16,-1-1 0 0,1 0 0 0,-1 0 0 15,0 1 0-15,1-1 0 0,-1 2 0 0,0-1 0 16,0 1 0-16,0 2 0 0,0 0 0 16,0 2 0-16,0 0 0 0,0 1 0 0,0-1 0 0,1-1 0 15,-1 0 0-15,0 0 0 16,0-1 0-16,0 1 0 0,0-3 0 0,3 4 0 0,-3-3 0 0,1 2 0 16,0 0 0-16,1-2 0 15,-1 1 0-15,0 3 0 0,-1-1 0 0,1-1 0 0,0 2 0 16,-1 1 0-16,0-2 0 15,2 1 0-15,-2 0 0 0,0-1 0 0,0 1 0 0,0-1 0 16,0 1 0-16,0 0 0 0,0 0 0 0,0 0 0 16,0 0 0-16,0 2 0 0,-2-2 0 0,2 1 0 15,-1 0 0-15,0 2 0 0,0-2 0 16,0 0 0-16,-1 0 0 0,1 0 0 16,1 0 0-16,-4-3 0 0,4 1 0 0,0-1 0 0,-1-2 0 15,1 1 0-15,0-3 0 0,0 2 0 0,0-3 0 16,-1-1 0-16,1 2 0 0,0-1 0 15,0 0 0-15,0-1 0 0,0 2 0 0,-1-2 0 16,1 1 0-16,0 0 0 0,0 0 0 0,0-1 0 16,-1 1 0-16,1-1 0 0,0 1 0 0,-2-1 0 15,2 2 0-15,-1-2 0 0,1 0 0 16,0 1 0-16,-1-1 0 0,-1 0 0 0,2 0 0 0,-2 0 0 16,0-1 0-16,-2-2 0 0,0 0-36 15,-1-1-9-15,0 0-7 0,0-2-16 0,1-1-4 16,-3-1-11-16,2-2-4 0,-5 1-2 15,2-2-8-15,2-1 3 0,-1 1 2 0,-1 0 13 16,-1-1 17-16,3 1 20 0,0-1 18 0,0 1 9 16,-1 2 8-16,0 0 6 0,2 1 1 15,1 0 8-15,1 1-1 0,-2 0 6 0,1 2 7 0,2-4 4 16,-1 3 10-16,0-1 7 16,3 0 9-16,-2 0 7 0,1 0 5 0,0 1 3 0,1 0-4 15,-2 2-2-15,2-2-6 0,0 3-4 16,0 1-1-16,0 0-4 0,0 1-2 0,0 0-3 0,0 1-6 15,0 0-2-15,0 0-4 0,0 0-4 16,0 0-3-16,0 0-7 0,0 2 4 0,4 0 0 16,-2 3 1-16,5 1 3 15,0 1-7-15,1 2-1 0,-2 2-2 0,0 0-3 16,3 4-5-16,-1-1-3 0,2 3 0 0,-1 0 0 0,1 1 0 16,0 1 0-16,-1 1 0 0,0 0 0 0,1 0 0 15,-4-1 0-15,1 2 0 0,0-1 0 0,-1-2 0 16,-1-2 0-16,0-1 0 0,-1-2 0 15,0-3 0-15,0-2 0 0,1-2 0 0,-3-2 0 16,1-1 0-16,1-3 0 0,0 0 0 0,-1 0 0 16,4 0 0-16,0-5 0 0,2-1 0 15,2-2 0-15,3-5 0 0,3-2 0 0,2-3 0 16,1-1 0-16,2-2 0 0,0-1 0 0,6 1 0 0,-3-3 0 16,2 3 0-16,-2-2 0 0,4 4 0 15,-3 0 0-15,-2 1 0 0,-1 1 0 0,-3 2 0 16,-2 1 0-16,-2 2 0 0,-4 0 0 15,-2 4 0-15,-1 1 0 0,-4 2 0 0,0 0 0 0,-1 1 0 16,-2 2 0-16,-3 1 0 16,3 1 0-16,-2-1 0 0,0 1 0 0,0 0 0 15,0 0 0-15,0 0 0 0,0 0 0 0,0 1 0 16,0-1 0-16,0 0 0 0,0 0 0 0,-2 0 0 16,3 1 0-16,-3-1 0 0,2 1 0 0,0-1 0 15,-2 1 0-15,0 1 0 0,-2-1 0 0,-1 1-3 16,-2-1-81-16,1 0-57 0,-3 1-124 0,2-2-595 15,1 0-985-15</inkml:trace>
  <inkml:trace contextRef="#ctx0" brushRef="#br0" timeOffset="381400.8162">11312 13496 0 0,'0'0'0'0,"0"0"343"16,0 0 172-16,0 0-91 0,0 0-88 15,0 0-63-15,0 0-59 0,0 0-46 0,0 0-23 0,0 0-26 16,0 0-11-16,0 0-4 0,-16-13-8 16,16 13 2-16,0-1-4 0,-2 1-8 15,2 0-6-15,-1-2-14 0,1 2-6 0,-1 0-8 16,1 0-7-16,0 0-4 0,0 0-8 0,0 0-7 0,0 0-8 16,0 0-5-16,0 0-4 0,0 0-2 15,0 0 1-15,0 0-4 0,0 0-2 0,0 2 0 16,0-2-3-16,0 1 5 0,0-1 0 0,0 0 4 15,0 0 6-15,0 0-2 0,0 0 2 16,0 0 2-16,1 0-3 0,0 0 5 0,1 0 0 16,-2 0-4-16,2 0-2 0,3 0 3 0,3 0 4 15,3 1 1-15,2 0 6 0,9 1-6 0,-1-1-3 16,6-1-3-16,4 0-5 0,1 0 1 16,4 0-2-16,0-1 3 0,4-3 1 0,3 1-4 15,6-1 0-15,3 2-2 0,5-3-4 0,1 2 5 16,3-2-1-16,5 2 1 0,-2-2-1 15,4 0-2-15,0 1-1 0,1-1 1 0,0 0 3 0,0 1-3 16,-2 0 3-16,-2 0-3 0,-3 1-9 0,-2-1 8 16,-6 0 0-16,-4 0 2 0,-2 0 5 15,-6 2-7-15,-2 1-1 0,-7-2-2 16,-2 1-3-16,-4 0 5 0,-7 0 0 0,-3 0 2 16,-4 0 0-16,-6 2-3 0,0-1 0 0,-3 0 2 15,-2 1 3-15,-2 0 1 0,0 0 1 0,0 0-1 16,0 0-3-16,0 0 2 0,0 0-2 15,0 0 1-15,0 0 9 0,-2 0-14 0,2 0 0 0,0 0 0 16,0 0 0-16,0 0 0 0,0 0 0 0,0 0 0 16,-1 0 0-16,1 0 0 0,0 0 0 15,0 0 0-15,0 0-9 0,-1 0 2 16,1 0-8-16,0 0-13 0,-2 0-22 16,1 0-37-16,0 0-45 0,-4 2-93 15,1 2-365 1,2-2-1195-16</inkml:trace>
  <inkml:trace contextRef="#ctx0" brushRef="#br0" timeOffset="384865.6196">13143 13428 0 0,'0'0'0'0,"0"0"0"16,0 0 0-16,0 0 0 16,0 0 0-16,0 0 342 0,0 0-19 0,0 0-38 15,0 0-31-15,0 0-23 0,0 0-22 16,0 0-17-16,-12-54-15 0,12 51-11 0,-2 0-7 0,0 1-10 16,2 0-13-16,0 0-12 0,0 1-14 15,-1 0-12-15,1 0-10 0,0 0-9 0,-1 0-6 0,1-1-8 16,0 2-4-16,0 0-5 0,0 0-13 0,0 0-15 15,0 0-7-15,0 0-9 0,0 0-2 16,0 0 2-16,0 0-8 0,0 4 2 0,0 1 1 16,-1 2-1-16,0 1 9 0,1 2 3 15,-2 1 3-15,1 1 7 0,0 1-6 0,-1 1 0 16,2-1-2-16,-1 3-4 16,0-1 3-16,1 2 0 15,-1-1-3-15,1 1-4 0,0 0 1 0,-1-2-4 16,-1 0 2-16,1 2 4 0,1 0-5 0,0-2-1 0,0 2-2 15,1-1-5-15,-1-1 7 0,0 2 1 0,0-1 1 0,0 0 5 0,0-1-7 16,0 1-2-16,0 0-2 16,2-1-3-16,-2 1 3 0,0-2 3 0,0 0-1 0,1 0-1 0,0-2-2 15,-1 1-1-15,0-1 1 0,0-3 3 0,0 0-3 16,0 0 2-16,0-1-4 0,0-2-2 16,-1 0 5-16,0 1-3 0,-1-3 4 15,1 1-4-15,-1-3 2 0,1 1-2 0,1-2-2 0,0 0 4 16,0-1-2-16,0 0 3 0,0 0 0 0,0 0-3 15,0 0 4-15,0 0-3 0,0 0 4 16,0 0 3-16,0 0-5 0,0 0 3 16,0 0-4-16,0 0-1 0,0-3-1 15,-1-1-2-15,1-1-8 16,0-2-10-16,0 2-26 0,-1-3-42 0,6 0-73 0,2-3-152 16,0 2-941-16,-4 3-585 0</inkml:trace>
  <inkml:trace contextRef="#ctx0" brushRef="#br0" timeOffset="386209.6459">11189 14140 0 0,'0'0'0'0,"0"0"490"0,0 0-66 0,0 0-76 15,0 0-52-15,0 0-35 0,0 0-30 0,0 0-33 16,0 0-32-16,0 0-38 0,0 0-26 16,0 0-21-16,-8-11-20 0,8 11-12 0,0 0-14 15,0 0-11-15,0 1-7 0,0 1 7 0,0 2 7 16,0 0 7-16,0 0 9 0,0 0-13 0,0 1 0 16,0 0 0-16,1 0-3 0,1 0 4 15,3-3-3-15,-2 3 0 0,2 0 1 0,1-2-4 16,0 1 2-16,1-2-3 0,4 1 0 0,2 0-3 15,0-1-1-15,2-1 1 0,1-1-8 16,6 2 5-16,-1-2-4 0,-2 0-4 0,4 0 5 0,1 0-8 16,-1 0 1-16,0 0 0 15,2 0-4-15,1 0 5 0,1-2-1 16,2 1 0-16,0-1 5 0,0 0-4 0,3-1-2 0,1 0-2 0,0 0-1 16,3-1-1-16,-1 0-2 0,1-1 3 0,0 2-6 15,-3-1 3-15,2 1 3 0,0 0-4 16,0-1 4-16,0 1-5 0,0-1 2 0,1 2 2 0,-5-2-9 15,3 1 8-15,-5-1-4 0,3 0 0 16,-4 2 6-16,1-1-3 0,-1 0 1 0,-3 1-3 16,3 1-1-16,-3-2-2 15,2 1 1-15,-1 0 2 0,2-1-4 0,-2 1 6 0,3 0-3 0,-1-1-2 16,-1-1 7-16,2 2-7 16,1-1 2-16,-1 0 2 0,2 0-5 0,-1 2 4 0,-2-3-2 15,1 1 0-15,-3 1 4 0,2-2-2 0,-6 2 1 16,3 0-2-16,-1 1-2 0,-2-1 1 15,-2 0-2-15,1-1 3 0,-1 1-3 0,-1 1 0 16,-1 0 4-16,-2 1-3 0,2-2 3 0,-4 1 1 16,1 0-3-16,-4 0 3 0,0 1-7 0,-1-1 2 15,-1 0 1-15,-3-1-2 0,1 0 8 16,1 1-7-16,-3 1 5 0,0-1-2 0,1 1-3 16,2-1 2-16,3-1-3 0,-3 0 3 0,5 0 0 15,-2-1-1-15,3 2 1 0,-1-2-1 16,4 2 1-16,-3-1 0 0,2 0-2 0,-3 0 4 15,1 0-6-15,1-1 6 0,-2 3-3 0,1-2-2 16,-2 1 4-16,-2 0-2 0,-2 1 3 0,-2 0-3 16,1 0-2-16,-5-1 0 15,2 1 1-15,-3-1 2 0,1 0 5 0,-2 1-3 16,0 0 1-16,0 0-4 0,0 0 2 0,0 0 0 16,0 0-1-16,0 0 4 0,0 0-6 0,0 0 1 15,0 0 1-15,0 0-1 0,0 0 2 0,0 0-2 16,0 0 1-16,0 0 3 0,0 0-6 0,0 0 4 15,0 0-2-15,-2 0-3 0,-2 0 5 0,2 0-5 16,-2 0-4-16,-1 0-13 0,0 0-19 16,-1 0-31-16,0 0-46 0,0 0-74 0,-2 0-229 0,1 0-820 15,3-2-525-15</inkml:trace>
  <inkml:trace contextRef="#ctx0" brushRef="#br0" timeOffset="387581.5403">13206 14040 0 0,'0'0'42'0,"0"0"501"16,0 0-82-16,0 0-76 0,0 0-68 0,0 0-49 0,0 0-31 16,0 0-34-16,0 0-33 0,0 0-30 15,0 0-19-15,0 0-17 0,0 0-7 16,0 0-6-16,-7-51-12 0,7 49-7 0,0 2-10 15,0 0-16-15,0 0-1 0,0 0-10 0,-1 0-9 16,1 0-5-16,0 0-10 0,-2 2-5 16,2 2 2-16,-1 3 2 0,-3 1 7 0,1 5 4 15,1-1 0-15,1 3 1 0,-2 2-3 0,1 0-2 0,-1 1 1 16,2 0 3-16,0 0-5 0,0-1 1 16,1 1-2-16,0 3-7 0,0 0 5 0,0 2 0 15,-2-2-1-15,1 2 1 0,-1-2-5 0,2 0-2 16,0 0-1-16,-1 0-3 0,1-2 5 0,0 0-1 15,0-3 0-15,0-1-3 0,1 0-2 16,-1-2-1 0,0-3 2-16,0 0 3 0,0-1-3 0,0-2 1 0,2-1-3 0,-2 0-2 15,0-2 4-15,1-1-2 0,-1-3 4 0,0 2 3 16,0-1-6-16,0-1 0 0,0 0 1 0,0 0-1 0,0 0 6 16,0 0 3-16,0 0 0 0,0 0-1 15,0 0-1-15,0 0-3 0,0 0 0 16,0-3-1-16,0 3-5 0,0-2-4 0,0-1-7 15,0 2-12-15,0-1-6 0,0-1-18 0,0 3-21 16,2 0-25-16,-2 0-31 0,1 2-29 0,-1-2-46 16,1 1-89-16,-1 2-213 0,0 1-632 15,0-3-172-15</inkml:trace>
  <inkml:trace contextRef="#ctx0" brushRef="#br0" timeOffset="388003.0068">13033 14777 1694 0,'0'0'396'0,"0"0"-129"0,0 0-60 0,0 0-14 15,0 0-17-15,0 0-27 0,0 0-34 16,0 0-20-16,0 0-19 0,0 0-14 0,0 0-8 16,0 0-9-16,0 0-6 0,0 0-3 0,3 93-10 15,0-84-2-15,-1 0 1 0,1 1 1 0,-3 0-1 16,1 1 2-16,1-1-4 0,-2 1-4 15,2 1 3-15,-2 2-5 0,0 0 1 0,0 3-1 16,0-1-6-16,0 0 2 0,-3 0-4 0,2 0-3 16,-2 0 3-16,0 0-3 0,0-1-1 0,1 0 2 15,1-1-4-15,1 3-1 0,-1-5-1 16,0 3 1-16,1-2 0 0,-2 1 2 0,2-3 0 16,0 1-4-16,-1-2 3 0,1-1-2 15,-2-1 1-15,1 0 3 0,0-2-6 0,0-2 3 16,1 1-2-16,0 0-2 0,-1-3 6 15,1 0-2-15,-2-1 2 0,2 1-1 0,-1-2-3 0,1 0-1 16,0 0-1-16,0 0 2 0,0 0-1 16,0 0-4-16,0 0-11 0,0 0-22 0,-1-2-27 15,1-1-63-15,-2-4-111 0,1 1-643 16,0 3-946 0</inkml:trace>
  <inkml:trace contextRef="#ctx0" brushRef="#br0" timeOffset="388781.0599">13023 13632 0 0,'0'0'0'0,"0"0"0"15,0 0 0-15,0 0 0 0,0 0 65 0,0 0 170 16,0 0-20-16,0 0-29 0,0 0-21 0,0 0-10 16,0 0 0-16,0 0 8 0,84-57 5 0,-76 53-2 15,-4-1-9-15,1 0-6 0,-2 1 0 16,1 0-4-16,1 1 0 0,-4-2-11 0,2 1-14 15,-2 0-9-15,-1 1-9 0,0 1-6 0,0-1-6 16,0 2-10-16,-1 1-15 0,-2 0-12 16,-1 0-14-16,-3 2-9 0,0 5 1 0,-4 1-3 15,-2 0-2-15,2 4 3 0,-4 2-8 0,1 1 2 16,0 0 1-16,-3 2-6 0,2-1 3 16,-1 3-6-16,-2 0-2 0,2 4 0 15,-2 1-3-15,0 2-1 0,-2 3-2 0,2-1-3 0,0 2-2 16,0 2-1-16,0-1 1 0,-2 0-7 0,1 1 7 15,3-2-1-15,-1-3-2 0,4-2 10 0,-2 0-11 16,2-2 4-16,3-3 0 0,-2-2-5 0,1 1 7 16,3-4-3-16,-2-3-1 0,3-1 6 0,1-1-6 15,1-2 1-15,2-1 1 0,-2-1-4 16,2-1 2-16,2-2-3 0,-2 0 2 0,2-2 2 16,0 1-1-16,-1-2 0 0,2 0-5 0,0 0-7 15,0 0-11-15,-1 0-17 0,1 0-27 16,-1-3-54-16,0-4-51 0,1-3-120 0,-1 3-313 15,-1 0-764-15</inkml:trace>
  <inkml:trace contextRef="#ctx0" brushRef="#br0" timeOffset="389155.4418">12702 13515 1229 0,'0'0'505'0,"0"0"-40"15,0 0-138-15,0 0-68 0,0 0-51 0,0 0-51 16,0 0-32-16,0 0-32 16,0 0-27-16,0 0-23 0,0 0-21 0,0 0-7 0,0 0-3 15,-50-9 5-15,37 26 8 0,1 3-4 0,-6 0 4 16,4 1-4-16,-4 2-5 0,0-1 1 0,0 1-2 16,-1 1-1-16,-2 2-2 15,-1 1 0-15,-1-3-1 0,2 3-1 0,1-2 2 0,0 0-5 0,3 0 6 16,-2-3-3-16,3-1-1 0,-3-1 5 15,6-1-10-15,-2-3 2 0,2 0 0 16,0-1-8-16,1-2 7 0,2-2-4 0,2-1 0 0,-1-1 6 16,3 0-8-16,-1-1 5 0,-1-1-1 15,3-1-5-15,0 0 4 0,1-1-6 16,0-4-1-16,2 1-6 0,-1 0-8 0,1-2-13 16,0 0-19-16,1 0-23 0,-2-2-39 0,1-5-44 15,0-4-76-15,-1-3-164 0,2 4-596 0,1 0-675 0</inkml:trace>
  <inkml:trace contextRef="#ctx0" brushRef="#br0" timeOffset="389481.8006">12262 13590 188 0,'0'0'769'16,"0"0"-111"-16,0 0-227 15,0 0-94-15,0 0-60 0,0 0-54 0,0 0-44 0,0 0-42 16,0 0-29-16,0 0-24 0,0 0-27 0,0 0-17 15,0 0-18-15,0 0-6 0,-32-15 4 16,23 25-1-16,0 5 7 0,-2 0 0 0,0 2-5 16,0 3 8-16,-3 1-13 0,-1 2 0 0,0 2 0 0,-2 0-9 15,0 2 5-15,-1 1-3 0,0 0-3 16,-2-1 2-16,2 1-3 0,-2-3-2 16,2 0 1-16,5-1 0 0,-4-3-1 0,5 0-1 15,1-2 2-15,-3 2-3 0,3-2-2 0,0-2 4 16,1-2-4-16,2-3 5 0,1 0-1 0,-1 0-1 15,3-3 1-15,0-1-4 0,2 0 3 0,-3-3-2 16,3-1 0-16,1 0 2 0,-1-1-2 16,0-1-4-16,1-1-6 0,1 1-8 15,1-2-6-15,-2 0-15 0,0 0-16 0,-1-5-27 0,0-3-36 16,-1-1-53-16,0-3-122 0,2 3-391 0,-2 4-987 16</inkml:trace>
  <inkml:trace contextRef="#ctx0" brushRef="#br0" timeOffset="390256.7283">11779 13580 0 0,'0'0'400'0,"0"0"230"0,0 0-136 0,0 0-100 15,0 0-73-15,0 0-56 0,0 0-50 16,0 0-44-16,0 0-37 0,0 0-32 0,0 0-26 0,0 0-26 15,0 0-20-15,-3-28-12 0,3 31-1 16,0 2 6-16,0 3 6 0,-2 4 7 16,-1 1 0-16,-2 3-6 0,2 2-3 0,-4 0-3 0,1 0-4 15,-2-1 2-15,-1 4-1 0,0 0 1 16,-3 0-2-16,2 1-4 0,0 1-3 16,-3-1-3-16,3-2-1 0,-3 2-1 0,1-1-1 0,1 1-1 15,-1-4-1-15,2-1-1 0,0 1 1 16,-1-3 0-16,3 0 1 0,3-3-5 15,1-4 1-15,2-3-2 0,-1-1 2 0,2-2 7 0,0 1-9 16,0-2 2-16,1 0-2 0,0-1-5 0,0 0 7 16,0 0-2-16,0 0 3 0,0 0 7 15,0 0-10-15,0 0 1 0,0 0-3 0,0 0-7 16,0 0-2-16,0-1-11 0,0-1-21 0,0-2-36 16,-3-2-48-16,3-2-78 15,0-2-210-15,0 0-739 0,0 3-527 0</inkml:trace>
  <inkml:trace contextRef="#ctx0" brushRef="#br0" timeOffset="390830.2541">11601 13485 0 0,'0'0'0'0,"0"0"266"0,0 0 210 16,0 0-92-16,0 0-53 0,0 0-56 0,0 0-30 16,0 0-37-16,0 0-26 0,0 0-23 15,0 0-24-15,0 0-8 0,0 0-13 16,0 0-9-16,-3-63-4 0,3 63-15 0,0 0-16 0,0 0-24 15,0 0-19-15,-2 1-11 0,-3 5-4 16,0 2 8-16,-1 1 3 0,-3 3 3 0,-1 1 2 16,1 0-7-16,-2 4 0 0,-1 0-1 0,2 4-2 15,-3-1 5-15,-2 1-1 0,3 3 0 16,-3 0-3-16,0 0-2 0,-1 1-1 16,1 0-2-16,-3 2 1 0,4-4-3 0,0 1-1 0,1-3-3 15,0 0-5-15,2-1 4 0,1-3-1 0,-2-2 2 16,5-2 4-16,-1 0-9 15,3-4-2-15,0 1 1 0,1-3-5 0,1 0 4 16,0-2 2-16,1 0 0 0,0-1 1 16,0-1-2-16,1 1-3 0,0-2 2 0,-1 0 6 0,1-1-6 15,0 1 4-15,1-1-4 0,0-1-5 16,0 0 10-16,0 0-2 0,0 0 4 0,0 0 4 0,0 0-4 16,0 0 0-16,0 0-1 0,0 0-4 0,0 0 7 15,0 0-2-15,0 0-2 0,-2 0 1 16,2 0-7-16,-1 0-1 0,-1 0 1 0,1 0-2 15,-2-1-7-15,3 1-12 0,0-2-23 16,0 1-34-16,0 0-44 0,1 1-45 16,5 0-100-16,0 0-457 0,-2 0-993 15</inkml:trace>
  <inkml:trace contextRef="#ctx0" brushRef="#br0" timeOffset="393705.545">12324 12714 1904 0,'0'0'328'0,"0"0"-45"0,0 0-60 16,0 0-41-16,0 0-28 0,0 0-37 0,0 0-15 15,0 0-13-15,0 0-14 0,0 0-16 0,0 0-18 16,5-47-13-16,-5 47-9 0,0 0-6 16,0 0-3-16,0 1-2 0,0 4 1 0,2 4 4 15,-2-2 7-15,0 5 5 0,0 2 3 0,0 5-1 16,0 1-1-16,-2 0-5 0,0 4-1 15,-1 0 1-15,0 2 2 0,-1 0 0 16,-1 2-6-16,0 0-5 16,-1 0-3-16,1 1-2 0,0 0 3 0,-2 0-1 0,2-2-1 15,-2 1-3-15,3-1-4 0,-1-3 1 0,3-4-2 16,-2 0 3-16,1-3-2 0,1-2-1 16,2-1 4-16,-1-4-4 0,1 0-1 0,0-3 3 15,0-2-2-15,0-2 3 0,0 0 6 0,0-1-9 0,0-2 0 16,0 0 1-16,0 0-2 0,0 0 6 0,0 0 1 15,0 0-1-15,0-1-5 0,0-3-5 0,0-2-11 16,0-3-13-16,0-2-12 0,2-3-34 16,1 0-39-16,2-3-58 0,2 0-97 0,-1 4-301 15,-1 4-1028-15</inkml:trace>
  <inkml:trace contextRef="#ctx0" brushRef="#br0" timeOffset="394091.2445">12383 12630 2042 0,'0'0'299'0,"0"0"-16"0,0 0-57 0,0 0-43 16,0 0-31-16,0 0-38 0,0 0-25 0,0 0-20 0,0 0-19 16,0 0-9-16,0 0-8 0,0 0-1 15,0 0 1-15,0 0-7 0,52-84 0 0,-31 78-3 16,7-1-7-16,-2 1 3 0,1-1-2 0,3-1-3 15,0 1 3-15,2 0-4 0,1-2-2 0,-1 0 0 16,2 0-1-16,-3 2 1 0,1 1 0 16,-1 0-2-16,-2 0-6 0,0 3 2 0,-6-3-1 15,-2 1 2-15,-2 2 6 0,-1-1-6 16,-7 2-2-16,-1 1-2 0,-6 0-4 0,1 1 4 0,-4 0 1 16,-1 0 1-16,0 0 1 0,0 0-2 15,0 0-2-15,0 0-1 0,0 0 2 0,0 0 0 16,0 0 1-16,-1 0-1 0,-2 0-9 0,0 0 7 15,1 2-3-15,-1 0 0 0,-3 1-1 16,3 1-17-16,-4 1-13 0,1 1-22 0,0 1-26 16,-4 1-18-16,1 0-37 15,1 2-51-15,-1 0-95 0,1 0-266 0,3-5-686 0</inkml:trace>
  <inkml:trace contextRef="#ctx0" brushRef="#br0" timeOffset="394585.2973">12462 12893 1318 0,'0'0'343'0,"0"0"-48"0,0 0-59 0,0 0-42 16,0 0-28-16,0 0-40 0,0 0-29 0,0 0-8 15,0 0-5-15,0 0-10 0,0 0 1 0,0 0-8 16,0 0 0-16,0 0 3 0,-12 29-6 15,16-28-2-15,2 0-8 0,-1 0-9 16,1-1-6-16,0 0-4 0,1 2-7 0,-1-2-6 0,0 0 2 16,3 0-2-16,1 0 3 0,2 0 6 0,6 0-11 15,0-3-1-15,4 1-6 0,0-2-7 16,5 1 5-16,-2-1-2 0,4 1 0 0,0-1 6 16,-1 1-9-16,2-1-1 0,-2 3-1 0,0-2-2 15,-4 0 0-15,-2 1 2 0,-2-1-1 16,-3 1-3-16,1-1 4 0,-2 1 0 0,-1-1 3 15,-3 1 1-15,1 0-3 0,-4 1 0 0,-4 0-2 16,-3-1-4-16,1 1 9 0,-3 1-1 16,1 0 3-16,-1-1 5 0,0 1-10 0,0 0-2 0,0 0 0 15,0 0-3-15,0 0 2 0,0 0 1 16,0 0 0-16,0 0-4 16,0 0 3-16,0 0-3 0,0 0 2 0,0 0 6 0,0 0-7 15,0 0 2-15,0 0-4 0,0 0-7 16,0 0 9-16,0 0-3 0,0 0-1 0,-1 0 4 15,1 0-12-15,0 0-6 0,-2 0-11 0,2 0-14 16,-1 0-4-16,0 0-14 0,0 2-26 0,-2 1-39 16,1 0-64-16,-2 1-156 15,3-2-746-15,-2 1-630 0</inkml:trace>
  <inkml:trace contextRef="#ctx0" brushRef="#br0" timeOffset="411127.4717">10026 6611 0 0,'0'0'51'0,"0"0"475"0,0 0-105 0,0 0-46 15,0 0-55-15,0 0-42 0,0 0-37 0,0 0-45 16,0 0-41-16,0 0-35 0,0 0-26 16,-30-1-18-16,30 1-11 0,0 0-7 0,0 0-8 15,0 0-5-15,0 0-4 0,2 0-8 0,0 0-7 16,0 0-5-16,-1 0-10 0,0 0-3 15,3 0 8-15,2 0 4 0,5 0 5 0,0 1 3 16,4-1-8-16,2 0-6 0,0-1-1 0,1 1-1 16,-1-1 0-16,-1 1-2 0,3 0-2 0,-4-1-1 15,2 1 0-15,1 0-1 0,-1 1 1 16,-1-1 1-16,2 0 0 16,-2 0-2-16,-1 0-2 0,-3 0-2 0,-1 0-1 15,-2 0 1-15,1 0 2 0,-1 0 0 0,-1 0 1 0,-1-1-1 16,-1 1 0-16,2-1 0 0,-4 0 1 15,2-1 3-15,-3 1-3 0,3 1 3 0,-2-3-3 16,-1 3 0-16,1-1 1 0,-2-1 1 0,0 2 0 0,-2-1 0 16,0 0-2-16,2 1 0 0,-2-1-1 15,0 1-1-15,0 0 0 0,0 0-3 0,2-1-8 16,1-2-10-16,0 2-24 0,5 0-31 0,3-2-50 16,0 1-84-16,6-1-150 0,-5 2-487 15,-3 0-803-15</inkml:trace>
  <inkml:trace contextRef="#ctx0" brushRef="#br0" timeOffset="411595.7484">11495 6532 1866 0,'0'0'224'0,"0"0"-17"0,0 0-16 16,0 0-16-16,0 0-26 0,0 0-40 0,0 0-34 16,0 0-26-16,0 0-22 0,0 0-12 15,0 0-2-15,0 0-5 0,0 0 2 0,0 0 2 16,4-6-3-16,4 6 3 0,1 0-3 0,1 0 0 16,4 0 3-16,-3 0 0 0,4 0 1 15,-1 0 1-15,4 1-1 0,1-1-1 0,2 1 0 16,1 0-1-16,0 1-4 0,3-2 0 0,-2 0 1 15,1 0-3-15,0 0 5 0,-1 0-4 16,0 0 0-16,0-2 0 0,0 0-2 0,-1 1 1 16,-1-2 0-16,-1 2-1 0,-2 0 0 15,-3 1 0-15,-4-1-2 0,-1-1 3 0,-3 2-2 0,-1-1 1 16,-1 2 1-16,-3-1-2 16,-1 0 1-16,-1 0 0 0,0 0 0 0,0 0 1 0,0 0 0 15,0 0-1-15,0 0-2 0,0 0 0 0,0 0-4 16,0 0-5-16,0 0-12 0,0 0-18 15,0 2-31-15,4 0-37 0,-1 3-62 0,4 0-119 16,-1-2-311-16,-3 0-945 16</inkml:trace>
  <inkml:trace contextRef="#ctx0" brushRef="#br0" timeOffset="412107.2838">13352 6535 911 0,'0'0'484'0,"0"0"-179"0,0 0-39 15,0 0-29-15,0 0-20 0,0 0-18 16,0 0-43-16,0 0-46 0,0 0-40 0,0 0-22 16,0 0-12-16,0 0-6 0,0 0-5 0,0 0-4 15,0 0 0-15,2 0-12 0,-2 0-2 0,3 1-4 16,-1-1-2-16,4 2 11 0,3-1 5 16,5-1 5-16,-1 0 5 0,7 2-9 0,0-2-3 0,2 0 0 15,3 0-10-15,0 0 1 0,2 0 0 16,-3 0-4-16,5 0 4 15,1 0 0-15,0-1-2 0,2 0 0 0,-1 1 3 16,-1-1-4-16,-1 1 0 0,-1-2 1 0,-4 1-6 0,0 0 5 0,0 0 0 16,-4 0-1-16,-3 1 9 0,-2-1-6 15,-4 1-1-15,-3-2 2 16,-4 4-8-16,1-2 6 16,-3 0 2-16,-2 0 0 0,0 0 5 0,0 0 0 0,0 0 0 0,0 0 0 15,0 0-1-15,0 0 0 0,0 0-1 0,0 0-2 0,0 0-5 16,0 0 2-16,0 0-1 15,0 0-2-15,0 0 4 0,0 0-5 0,0 0 0 0,0 0-3 16,0 0-11-16,1 0-7 0,1 0-15 16,3 0-26-16,-1 0-36 0,4 0-68 15,0 0-146-15,-3 1-487 0,1-1-854 16</inkml:trace>
  <inkml:trace contextRef="#ctx0" brushRef="#br0" timeOffset="412959.259">15275 6573 0 0,'0'0'169'0,"0"0"322"0,0 0-56 0,0 0-57 16,0 0-48-16,0 0-50 0,0 0-59 15,0 0-57-15,0 0-43 0,0 0-35 0,0 0-25 0,0 0-14 16,0 0-8-16,0 0-4 0,-16-1-5 15,16 1-4-15,0 0-8 0,0 0-1 16,0 0-5-16,0 0-3 0,0 0-2 0,0 0-4 16,2 0-2-16,3 0 2 0,-2 0 1 0,5 0 4 15,1 0 3-15,4 0-1 0,0 0 1 16,5 0-1-16,1 0 1 0,2 1-1 16,0-2 1-16,0 0-1 0,4-2 1 15,0 3-1-15,-2-3-2 0,4 3 1 0,-5-2-1 0,6 2-1 16,-5-2 0-16,2 0 1 0,-2 0-1 0,-2 1 1 15,0-1-2-15,-2 1-1 0,-5 0 0 0,2 1-1 16,-6-3 0-16,-1 2 3 0,-5 1 0 16,3-1 1-16,-4 1-1 0,-2 0 1 0,-1 0 3 0,0 0 1 15,0 0 5-15,0 0 0 0,0 0-2 0,0 0-2 16,0 0-4-16,0 0-3 0,0 0 0 16,0 0-2-16,0 0-1 0,0 0 0 15,0 0 0-15,0 0-3 0,0 0 2 0,0 0-1 16,0 0-1-16,0 0 0 0,0 0-3 0,0 0 0 15,0 0-1-15,0 0-2 0,0 0-4 0,0 0-1 16,0 0-15-16,2 3-24 0,2 3-34 16,-2-1-70-16,0 1-124 0,3-2-367 15,-4-2-965-15</inkml:trace>
  <inkml:trace contextRef="#ctx0" brushRef="#br0" timeOffset="424654.1709">15977 6663 0 0,'0'0'0'16,"0"0"0"-16,0 0 118 0,0 0 282 0,0 0-46 16,0 0-35-16,0 0-27 0,0 0-20 15,0 0-26-15,0 0-31 0,0 0-35 0,0 0-32 16,0-17-31-16,0 17-24 0,0 0-22 0,0 0-22 15,0 0-13-15,0 0-10 0,0 0-8 16,0 0-4-16,0 0-6 0,1 0-5 0,-1 0-4 16,0 1-4-16,0 1 4 0,0 2 3 0,0-1 5 15,0 3 4-15,0 0-1 0,0 2-1 0,0 0-1 16,0 0 2-16,0 0-2 0,1 2 3 16,-1 1 0-16,-1-1 0 0,0 2 1 15,1-1-3-15,-1 2 0 0,-2-2 4 0,3 2-3 0,-1-1 1 16,1-1-2-16,0 0-5 0,-1 0 1 15,1-2 1-15,-1 0-1 0,0 0 3 0,-1-2 0 16,1 2-1-16,0 0 1 16,-2 0-1-16,3 0-1 0,-1-3-1 31,0 0 0-31,1 1-2 0,0-1 0 0,-1 1 1 0,1 0-2 0,-1 0 3 0,0 0 0 0,0 2 0 16,0 0 2-16,-3-1-4 0,3 3-3 0,0-1-11 0,-1-2-22 15,1 3-40-15,0-1-56 0,-2 1-73 0,3 2-117 16,3-2-328-16,-3-4-833 0</inkml:trace>
  <inkml:trace contextRef="#ctx0" brushRef="#br0" timeOffset="424979.3856">15951 7432 10 0,'0'0'630'0,"0"0"-214"0,0 0-99 15,0 0-59-15,0 0-70 0,0 0-44 0,0 0-32 16,0 0-21-16,0 0-19 0,0 0-15 0,0 0-9 16,0 0-6-16,0 0-3 0,0 96-5 15,1-88-4-15,2 2 0 0,-2 0-8 0,-1-1 0 16,1 2-2-16,-1 1-7 0,0-1 0 0,1 1-5 16,-1 1-1-16,0-1 0 0,0 2 1 15,0-1 1-15,0-1 2 0,0 1 0 0,0-2 1 16,0 2-1-16,0-1-2 0,-1 0-6 0,0 1-17 15,0-1-40-15,-3 2-87 0,3-1-153 16,1-3-590-16,0-2-433 0</inkml:trace>
  <inkml:trace contextRef="#ctx0" brushRef="#br0" timeOffset="427839.5725">15881 10505 0 0,'0'0'0'0,"0"0"0"16,0 0 0-16,0 0 233 0,0 0 119 15,0 0-32-15,0 0-36 0,0 0-32 0,0 0-29 0,0 0-12 16,0 0-16-16,0 0-15 0,5-45-11 15,-4 41-23-15,0 1-21 0,0 0-16 0,-1 1-25 16,0 1-11-16,0 0-13 0,0 1-9 0,0 0-4 16,0 0-12-16,0 0-5 0,0 0-10 15,0 0-5-15,0 0 1 0,0 0-3 0,0 0-1 0,0 0-2 16,0 0-3-16,0 0-3 0,0 1 0 16,0 2 9-16,0 2 6 0,0 1 5 0,1 0 8 15,0 1-15-15,2 0-4 0,-2 2-3 0,-1 1-5 16,1-2 7-16,0 5-2 0,-1-3 3 0,2 3 3 15,-2 1-5-15,0 1 2 0,0-1-3 0,0 1 2 16,0 0-2-16,0 0-3 16,0-1-1-16,0 1-8 0,-2 0 8 0,-1 1 0 15,-2 0 1-15,2 1 3 0,-2 0-6 16,2-1 0-16,-4 1-4 0,4 0-6 0,0-1 9 16,-2-1-2-16,3-1 5 15,1 0 4-15,-1 0-11 0,1-3 1 0,-2 3 0 0,3-1 0 16,-1 1 3-16,1-2-1 0,1 2-1 0,-1-2-2 15,0 2 0-15,0 0 1 0,0 1 0 0,0 1 6 0,0-2-5 16,3 1-1-16,-3 0-1 0,0 1-3 0,0 1 7 16,0-2-1-16,0 2 2 15,0-1 0-15,1 0-4 0,-1 1 0 0,0 0 0 0,0 1 0 16,0-2 2-16,0 3 0 0,0-3-1 16,1 0-2-16,-1 1 3 0,0-1-3 0,-1 0 4 0,0 0 2 15,-2 0-4-15,2-1 1 0,1-1-1 0,-1 0-3 16,1 0 2-16,0 0 1 15,-1 1 1-15,0-2 3 0,0 1-4 0,-2-1 0 16,0 3 0-16,2-2-1 0,0 1 1 16,-1 1 2-16,0-2 0 0,-2 0-3 15,2 1 2-15,0 0 0 0,-1 0 0 0,-2-1 0 0,3 0-1 0,-1 0 3 16,-2-2-6-16,4 1 1 0,-1 1-1 16,-3-3-2-16,2 1 5 0,2-1-1 0,-1 1 1 15,1-2 0-15,-2 2-3 16,2-1 3-16,0 0-4 0,0 0 4 0,0-1 0 0,-2 0-2 15,-1-1 5-15,2 2-6 0,1-1 3 0,0 1 2 16,-1-1-5-16,1 1 2 0,-2-2-1 0,1 1-1 16,2-2 5-16,-1 1-2 0,0-1 1 0,1 2 0 0,-1-2-3 15,0 1 2-15,-2 0-3 0,2 0 2 0,1 1 0 16,-1-1 0-16,0-2 2 0,1 3-2 16,0 0 4-16,-1-2-4 0,1 2 0 15,-1 0 1-15,2 2-4 0,-2-1 1 0,0 1 2 16,-1-2-1-16,-1 2 3 0,2-1 1 0,0 0-2 15,0-2 2-15,1 1-2 0,-2 0 0 16,1 1-2-16,-3-1 2 16,4 1-1-16,-1-2 0 0,0 1 3 0,0-1-3 15,0 0 3-15,0 0-3 0,0 0-1 0,-3 0 3 0,3 0-4 0,0 1 2 0,-1 0 1 16,0-1-2-16,0-1 5 16,-2 1-2-16,3-1 0 0,-1 0 1 15,0 2-3-15,-2-1-1 0,2 1 1 16,0 1-2-16,-3-2 3 0,2 3 0 0,1-1 1 15,0 0 0-15,-4-1-1 0,5-1-1 0,-1 1 0 0,1-1 1 0,-3 0-3 16,3-1 5-16,-1 1-1 0,2-1-1 0,-2 0 7 16,2 2-8-16,0 0 1 15,-1-1 0-15,0-1-5 16,1 3 2-16,-3-1 1 0,2 2 0 0,0-2 3 0,1 2 0 0,-1-1 0 16,1 0-3-16,-1 0 5 0,2 0-4 0,-2-1-1 15,1 0 1-15,0-2-4 0,-1 1 4 0,0 0 1 16,0 0-2-16,1-1 6 0,-4 0-4 15,3-1-1-15,0-1 2 0,1 2-7 0,0-1 4 16,-1-1 1-16,0 1-1 0,0-2 5 0,2 1-2 0,-2-1-1 16,0 2 0-16,0-1-1 0,-2-1 0 0,3 4 0 15,-1-2 1-15,0-1-3 0,1 3 2 16,0 0 1-16,-1 0-2 0,0 0 7 0,1-1-6 16,-1 1 1-16,0 1 1 0,1-2-8 0,-3-1 6 15,6 2 0-15,-3-2-2 16,-3-1 7-16,3 1-4 15,0 0 0-15,0 0 0 0,0-1-5 0,-1 1 4 0,1 0-1 16,-1-2 2-16,1 2-1 0,-1-1 0 0,1 1 2 0,-1 0-2 16,0 0 4-16,-1 0-3 0,-2 0-1 0,3 0 2 0,0-1-7 15,1 1 5-15,-1 0-1 0,1-1 0 0,0 0 7 16,-1 1-5-16,1-1 1 0,-1 3-1 16,1-1-5-16,-1 1 4 0,1-1-2 15,0 0 2-15,0-1 1 0,0 1-2 0,0 1 1 0,0-3 0 16,0 2 3-16,1 0-3 0,-1-1 0 0,0 0 2 15,0-1-10-15,0 1 8 0,0-2-1 16,0-1 0-16,0-1 8 0,0 1-7 16,0-1 1-16,0 1 0 0,1-2-3 0,-1 0 2 15,1-2-1-15,-1 1 0 0,0 1 3 0,0-2-2 16,0 2 1-16,1-1-1 0,-1 0 2 0,0 0-2 16,1 1 0-16,-1-1 2 0,1 0-6 0,-1 0 4 15,0-1-1-15,4 0-1 0,-4 1 4 16,0-1-2-16,1 0 1 0,-1 0-2 0,0 0-2 15,0 0-5-15,0 0-7 0,0 0-12 16,0 0-19-16,0-1-25 0,0-1-29 0,0-3-39 0,0-2-63 16,0 0-160-16,0 1-557 15,0 2-720-15</inkml:trace>
  <inkml:trace contextRef="#ctx0" brushRef="#br0" timeOffset="428309.7883">15442 12965 2169 0,'0'0'403'0,"0"0"-128"0,0 0-145 0,0 0-43 16,0 0-19-16,0 0-2 0,0 0 0 0,0 0-3 16,0 0-8-16,0 0-9 0,0 0-6 15,0 0-5-15,0 0-4 0,0 0-2 0,56 81-1 0,-49-70-3 16,2 1-2-16,-1-1-3 0,-1 1-1 15,-3 0 0-15,4 0-1 0,-4 0 1 0,1-2-1 16,-2 0-1-16,0 0-2 0,2 1-4 0,-3-2 0 16,1-2-1-16,3-1 0 0,-4 0 3 15,4-2-4-15,-3 0 0 0,3-1-2 0,-1 0-7 16,4-2 11-16,1-1-1 0,1-1 4 0,6-5 3 16,-1-4-5-16,9-3-3 0,-1-4-1 15,6-2 2-15,1-2-3 0,5-2 1 0,0-1-3 16,4 0-3-16,-3 0 3 0,-2 2-3 0,3-1 2 15,-6 3 3-15,-2 3-2 0,-1 1 0 0,-5 2-3 16,0 1-2-16,-8 3 2 0,1-1 0 16,-5 5 3-16,-4-1 2 0,-4 3-2 0,1 2 1 15,-4-1 1-15,-1 3 1 0,0 0 4 0,0 0-2 16,0 0 0-16,-1 0-7 0,-4 0-1 16,1 0-2-16,-4 2-1 0,4 0 4 15,-3 1-5-15,-3 0 3 0,2 0-2 0,3 1-4 0,-2-1 1 16,3 0-5-16,-1 0-4 0,0-1-6 0,1-1-14 15,3-1-16-15,0 0-38 0,1 0-65 0,0-1-110 16,0-2-711-16,0-1-858 0</inkml:trace>
  <inkml:trace contextRef="#ctx0" brushRef="#br0" timeOffset="439797.9865">22140 15286 0 0,'0'0'80'0,"0"0"394"0,0 0-61 0,0 0-73 16,0 0-61-16,0 0-44 0,0 0-29 0,0 0-22 15,0 0-12-15,0 0-22 0,0 0-12 0,0 0-8 16,-1-6-13-16,1 6-2 0,0-1-11 0,1-1-11 16,-1 1-8-16,1 0-8 0,-1 0-7 0,0 0-6 15,0 1-7-15,0-1-12 0,0-1-5 16,0 0 0-16,0-1-11 0,0 0 2 0,0-1-7 15,0 0-6-15,0-2 3 0,0-1-6 0,0 0 2 16,2-1-2-16,0-2-7 0,-2 1 4 0,2-3-2 16,0 0-1-16,2-1 2 0,0-1 0 15,-1 1-1-15,3-2-3 0,-3 0 6 0,-2 1-7 16,3-2 1-16,0 2 4 0,-3 0-10 16,2 1 8-16,0 0-4 0,-2 0-3 15,0 2 10-15,0 0-9 0,1 4 1 0,-2-1 2 16,0 0-10-16,0 2 7 0,0 0-3 15,0-1 2-15,0 1 4 0,0 1-4 0,0 1 3 16,0-1-5-16,-2 1 1 0,1-1-2 16,0 2 1-16,0-2 2 0,-3 2-6 0,2 0 6 15,2 0-4-15,-2-1-4 0,-1 0 2 0,0 1-15 16,2 1-4-16,-2 0-9 16,-2-1-17-16,1 1-3 0,-1-2-21 0,1 0-11 0,-2-1-8 0,1-2-23 15,-2 0-15-15,3-1-23 0,-2-3-39 0,4 0-51 0,0-2-89 16,0-2-116-16,-2 0-168 15,3 2-254-15,1 5 356 16</inkml:trace>
  <inkml:trace contextRef="#ctx0" brushRef="#br0" timeOffset="440459.5062">22125 14480 0 0,'0'0'394'0,"0"0"221"0,0 0-115 0,0 0-99 0,0 0-67 15,0 0-57-15,0 0-52 0,0 0-42 0,0 0-41 16,0 0-18-16,0 0-26 0,0 0-17 15,0 0-3-15,0 0-20 0,-14-121-3 0,13 113-7 0,1-1-11 16,5 0-1-16,-3-1-5 0,0 0-3 16,2-1 0-16,-1 2-4 0,0-2-2 0,-2-1-3 15,1 2 3-15,-2 0-8 0,3 0-1 0,-2 0 1 16,0 0-16-16,-1 1 13 0,1-2-5 16,0 1-3-16,-1 0 9 0,1 0-9 0,-2 1 2 15,2 1-1-15,0 0-11 0,1 0 9 0,0 0-2 16,-1 0 0-16,-1 0 5 0,0 0-3 0,1 1 1 15,-1 0-2-15,0 0 5 0,-1-1-8 16,1 1 0-16,0 1 2 0,0-3-5 0,0 2 1 16,-3-1-6-16,0-1-10 0,2 0-1 15,-2 1-16-15,-3-2-8 0,1 0-5 16,-1 1-24-16,0-3 0 0,1 1-8 0,-2-4-11 16,5 2-1-16,-3-2-20 15,1 0-20-15,3-1-33 0,1-1-42 0,0-2-40 0,-1 1-35 0,1-1-33 16,0-1-22-16,0 1-6 0,0 0 22 15,0 0 53-15,1 3 74 0,2-2 77 16,0 2 55-16,0 0 38 0,-2 1 26 0,3-1 34 0,0 1 57 0,-2 0 70 16,2 0 70-16,-1-1 43 15,-2 0 16-15,1 0 0 0,-2-2-4 0,0 1-12 16,0 3-25-16,0-1-35 0,-1 1-39 16,1-1-28-1,0 2-25-15,0 0-17 0,-1-1-13 0,1 1-18 0,-1 2-5 16,1-2-4-16,0 2-15 0,0-1 3 0,0 1-10 0,0-2-7 15,0 4 1-15,0-1-11 0,-1-1 1 0,2 1-3 16,0-1-6-16,0 1 0 0,-1 1-4 0,0 1-3 0,1 1-3 0,-1 0 0 16,0 1 1-16,0 1-1 0,0 1 5 0,0-1-7 15,-1 3-3-15,-1 0 4 0,-1 0-13 0,0 1 11 16,2-2-1-16,-1 1-4 16,0 1 11-16,0 0-9 15,-1 0 0-15,2-1 1 0,0 1-6 0,-2 1 4 0,2 0-2 0,-3 0 0 0,2 0-1 16,2 0 2-16,-3 0 1 15,0 0-4-15,-1 0 5 0,3 0-5 16,-2 0-3-16,-2 0 4 0,1 1-12 16,-1 2-9-16,2 0-12 0,0 2-21 0,-1-1-12 0,2 2-33 15,2 1-34-15,0-1-61 0,0 4-115 0,0-4-358 0,0-2-907 0</inkml:trace>
  <inkml:trace contextRef="#ctx0" brushRef="#br0" timeOffset="442803.925">15725 13330 0 0,'0'0'0'0,"0"0"298"0,0 0 144 0,0 0-54 0,0 0-70 0,0 0-53 15,0 0-36-15,0 0-33 0,0 0-27 16,0 0-20-16,0 0-30 0,0 0-18 0,-4-39-15 16,7 37-10-16,-2-1-7 0,1 1-8 0,-2 0-7 15,2 0-5-15,1 1-6 0,-3 1-4 0,1 0-8 16,-1 0-3-16,0 0-10 0,0 0-8 0,0 0-3 16,0 0-10-16,0 0 2 15,0 0 0-15,1 0 0 0,1 0 7 0,0 3-4 0,4 0 4 16,-1 1-1-16,4-1-4 0,1 1 7 0,0-2 1 15,5 0 3-15,-2 1 5 0,5-3 3 16,-3 0 3-16,5 0-3 0,2 0 3 16,1 0-8-16,2 0-1 0,-2 0 1 0,4-2-8 0,0 1 5 15,-1 1-2-15,0-3-3 0,0 2 6 16,3-2-6-16,1 3 1 0,0-1 0 0,1 0-5 16,3-1 1-16,0-1 0 0,0 2 0 0,4-1 5 0,-4 1-4 15,4 1 0-15,0 0 1 16,2-2-3-16,-3 2 2 0,3 0-1 0,-1 0 0 0,2 2-4 15,0-2 2-15,0 0 1 16,3 0-2-16,-2 0 7 0,1 0-5 16,-1 0 0-16,0 0 2 0,5 1-7 0,-5 0 4 0,2 0-1 0,1 1 1 15,1 0 3-15,0 0 0 0,-1-1-2 16,4 2 0-16,-1-1-4 0,-3 1-1 0,4-3 0 16,-4 3 4-16,3-1-1 0,-1 1 1 15,0 1 0-15,0-2-3 0,2 0 4 0,-2 1-2 16,1-1 0-16,2 0 2 0,-3 1-6 0,1-1 3 15,-1 0 0-15,1-2 0 0,-4 0 4 0,5 2-1 16,-5-2-1-16,3 1 0 0,-2-1-2 0,1 1 0 16,-3-1 0-16,4 0 1 0,-1 0 2 0,0 1-2 15,-3-1 2-15,2 0-3 0,0 0 4 0,-1 0-1 16,0 0-1-16,-1 0 1 0,0 2-4 16,0-2 1-16,-2 0 0 0,0 1 1 15,1 0 1-15,-3-1 2 16,2 1-4-16,-3 2 2 0,0-2-2 0,-1 1-1 15,3-2 0-15,-3 1 2 0,-2 0-1 0,1 1 1 0,-3-1 1 0,0 1-2 0,1 0 1 16,0 0 0-16,-3-2 0 0,2 1 1 0,1-1-2 16,0 1 0-16,-2-1 0 15,3 0-2-15,0 0 5 0,0 0 0 0,0 0-1 0,-2 1 1 0,6-1-4 16,-3 1 0 0,0 0 0-16,3-1 0 0,-3 0 4 15,1 0-2-15,-4 0 1 0,1 2-2 0,0-1-1 0,-2 0 1 16,3 1 0-16,0-2 1 15,0 1-1-15,0-1 0 0,-1 2 0 0,1-1 0 16,1 0 0-16,1 0 2 0,-3 0-1 0,2 1 0 0,-1-2-2 16,2 2 0-16,-4-2 0 0,3 0 1 0,-1 0 1 0,2 1-1 15,-4-1 2-15,-2 0-2 0,0 2 0 16,1-1 0-16,0 0-1 16,-3 0 2-16,1-1 1 0,-2 0-2 0,0 1 0 15,-3-1 0-15,-1 0-3 16,-4 0 0-16,0 0 2 0,0 0-1 0,-4 0 2 0,3 1 0 0,-5-1-2 15,2 0 2-15,-3 0 2 0,1 0 0 0,-1 0 1 16,-1 0-3-16,1 0-1 0,0-1 0 0,2 0 0 16,-3 0 2-16,4 0 1 0,-3 0-1 0,2 1 0 15,0 0-2-15,3 0 1 0,0 0 1 0,0 1 0 0,0-1 0 16,3 0-2-16,0 0 0 0,-1 1-1 16,3-1 1-16,-2 1 2 15,2-1-1-15,-1 1 2 0,0 2 0 0,3-2-4 0,0 0 2 16,-1-1-1-1,2 0 1-15,-2 0 3 0,4 0-3 0,-3 1 2 0,1-1-4 16,-4 0 0-16,3 0 3 0,-2 0-1 0,-2 1 2 0,-2-1 0 16,0 0-3-16,-4 0 1 0,3 0 0 0,-4-2 1 15,1 1 1-15,-3 1 0 0,3-1-2 0,-2 1-2 0,0 0 1 16,-1-2 0-16,3 1 2 0,-1 1 2 16,5-1-4-16,-1 1 2 0,3 0-2 15,0 0-3-15,1 0 6 0,2 0-1 0,2 0 0 0,-3 0 0 16,3 0-2-16,-3 0-1 0,4 0 2 15,-3 0 0-15,-4 1 2 0,1-2 0 0,-2 1-1 16,-3-1-2-16,-3 0 1 16,-3-2-1-16,-2 3 3 0,-4-3 5 0,-2 1 0 0,2 2 3 0,-4-1 0 0,0 1-3 15,0-1 0-15,0-1-4 0,-6 0 1 16,0 1-3-16,0 1-3 0,-3-2 3 16,-1 1-2-16,0 1 1 0,1 0 0 0,1 0 0 0,1 0 0 15,0 0-1-15,-1 0 1 0,4 0-3 16,-3 0-4-16,4 0-10 0,-3 3-18 15,3 1-29-15,0 1-38 0,-2-2-63 0,3 3-132 16,-2-2-600-16,2-2-804 0</inkml:trace>
  <inkml:trace contextRef="#ctx0" brushRef="#br0" timeOffset="444587.9606">15643 14202 0 0,'0'0'87'0,"0"0"388"0,0 0-50 0,0 0-67 0,0 0-57 0,0 0-59 0,0 0-57 0,0 0-45 0,0 0-30 0,0 0-22 0,0 0-13 0,0 0-5 15,-20-13-3-15,20 13-8 16,0 0-4-16,0 0-4 0,0 0-4 0,0 0 3 0,0 0-2 16,0 0-1-16,1 0-1 0,-1 0-7 0,2 0 2 15,4 0 2-15,-3 0-3 0,5 0 3 16,1 0-6-16,4 0-5 0,-1 1-3 16,6-2-4-16,-1 1-3 0,3-2-2 0,2 2-1 15,-1 0-1 1,1 0 0-16,5 0-2 0,-2 0-1 0,3 0 1 15,0 0-4-15,3 0 2 0,2 0-1 0,4 0-1 16,-2-1-1-16,5 1-1 0,2 0-2 16,1-2 2-16,5 1-3 0,2 0 2 15,1-1 1-15,0 2-5 0,0 0 1 0,0 0-2 0,0 0 1 0,5-1 0 16,-4 1 1-16,1-2-1 0,-1 2-2 0,1-1 0 0,3 1 1 16,-3-1 1-16,-2 1 2 0,1 0-2 15,0 0 1-15,-3-1-3 0,2 0-1 0,-3 1 3 0,1 0-2 16,-4-2 2-16,4 2 1 0,-1 0-5 0,0 0 1 15,0 0-2-15,2 0 1 0,1 0 1 0,1 2 0 16,-2-1 1-16,4 0-3 0,-3 1 2 0,-1 1-2 16,-1-1 1-16,2 0 3 0,-2 0-3 15,1-1 2-15,-4 1-4 0,2-1 0 0,-1 1 3 0,0-1-1 16,0 1 2 0,3-2 0-16,-1 0-3 0,0 0 2 0,0 0-2 15,0 0 1-15,0 0 1 0,1 0 1 0,-3 0 0 0,0 0-1 0,-1 0 2 16,0 2-4-16,-2-2 2 15,3-2 2-15,-5 2-3 0,1 0 1 16,2 0 1-16,-3-2-2 0,4 2 3 0,-4 0-2 0,3 0 1 16,0 0 3-16,-3 0-7 0,2 0 2 0,-3 0-1 15,0 0 0-15,1 2 2 0,1-2 1 16,-1 0 1-16,0 0-4 0,-1 0 1 0,2 0-1 16,-2-2 1-16,1 2 3 0,0-1-3 0,-1 0 2 0,3 0-1 15,-2-2-3-15,1 3 4 0,-1-3-3 16,-1 2 1-16,-1 0 3 0,1-1-2 0,0-1 0 15,0 2-1-15,0-1 0 0,0 1 0 0,1-1 1 16,-3 1 1-16,0 0-1 16,1 0-2-16,-3 1-1 0,-1 0 1 0,3 0 0 0,-4 0-2 15,1 0 6-15,2 0-3 0,-3 1-2 16,4 0 2-16,-1 2-2 0,-4-2 2 0,1 1 1 0,0-1-2 16,1 2 0-16,0-3 0 0,-3 3 0 15,0 0 4-15,1-2-6 0,-4-1 3 0,1 2-4 16,-1-2-1-16,-1 1 2 0,0 0 1 0,-2 0 3 15,0-1-2-15,-4 0 3 0,1 1-3 0,0-1 0 16,-3 0 2-16,2 0-4 16,0-1 4-16,1 0 1 0,-2 0-4 0,-1 0 3 15,0-1-2-15,0 1-3 0,0-1 7 16,2 1-3-16,-1-2 1 0,-2 2 0 0,2-2-2 0,0 1 0 0,2 1 0 0,1-2 0 16,-1 2-1-16,2 0 3 15,-3-1 0-15,2 1-5 0,0-1 4 0,-3 0-6 0,2 1 3 16,0 0 5-16,-2 0-6 0,1 0 4 15,2-1-2-15,-1 2-1 0,-3 0 4 0,4-1-1 16,-3 1 0-16,1-1 2 0,-3 1-3 0,2 0 0 16,0 0-2-16,-1 0 1 0,2 0-3 15,-3 0 6-15,-5 0 0 0,2 0-1 16,-5 0 3-16,1 0-5 0,-1 0 1 0,-2 0 1 0,-1 0-2 0,0 0 2 16,-1 0-1-16,0 0-1 0,-2-1 3 15,1 1-2-15,0-1 1 0,-4 1 1 16,3 0-2-16,-2 0 1 0,1 0-1 0,0 0 1 15,-2-1-2-15,3 1 3 0,-2 0-1 0,3-2-2 16,-3 2 2-16,3 0-2 0,-1 0 0 16,-2 0 3-16,0 0-4 0,-1 0 3 0,0 0-1 0,-2 0-2 15,3 0 5-15,-1 0-3 0,-2-1 1 16,1 1 2-16,-2 0-5 0,1 0 3 0,-1 0-1 16,1 0 0-16,-1 0 3 0,0 0-1 0,0 0 1 15,0-1-5-15,0 1 4 0,0 0-3 0,0 0 0 16,0 0 4-16,0 0-8 0,-1 0 5 15,0 0-1-15,-2 0-4 0,-4 0 0 0,0 0-15 16,-3 0-16-16,-2 0-25 0,-1 0-50 16,0 0-70-16,-4 0-222 0,7-2-835 15,2 1-516-15</inkml:trace>
  <inkml:trace contextRef="#ctx0" brushRef="#br0" timeOffset="445110.6075">22494 13287 126 0,'0'0'504'0,"0"0"-19"15,0 0-88-15,0 0-60 0,0 0-29 16,0 0-46-16,0 0-55 0,0 0-43 0,0 0-31 16,0 0-23-16,0 0-23 0,0 0-23 0,0 0-29 15,0 0-22-15,13-57-4 0,-15 62-1 16,-5 4 11-16,-1 1 8 0,-5 4 5 0,-1 2 7 15,-3 3-4-15,-3 0-1 0,-2 4-7 0,0 3-8 16,-6 1 0-16,-3 5-4 0,-4 6 1 16,-7 2 1-16,-4 2-5 15,-5 2-2-15,1-2-3 0,-1 2 0 0,7-2-4 0,3-1-1 16,2-1 1-16,3-3-8 0,7-1 9 0,-1-2 1 0,3-1 1 16,-2-1 16-16,3-2-9 15,0-3-1-15,1 0 1 0,3-4-7 16,1-3 2-16,6-2-5 0,-2-2-2 0,6-4-1 15,0-1 1-15,3-2 3 0,4-4-2 0,-2-1 0 0,5-1-1 16,0-3-1-16,1 0 2 0,0 0 0 0,0 0-3 16,0 0-10-16,0-3-27 0,-2-4-28 15,2-3-46-15,-2-4-57 0,-1-3-131 0,2 4-474 16,0 3-915-16</inkml:trace>
  <inkml:trace contextRef="#ctx0" brushRef="#br0" timeOffset="445450.3564">21853 13341 1559 0,'0'0'422'0,"0"0"-32"0,0 0-103 0,0 0-63 16,0 0-41-16,0 0-46 0,0 0-36 0,0 0-31 15,0 0-31-15,0 0-6 0,0 0-8 0,0 0-1 16,0 0 11-16,0 0-9 0,-90 31 2 15,70-10-2-15,-1 6-4 0,-1 1 4 0,-6 6-4 0,-1 3-1 16,-3 1-4-16,-1 1-3 0,-6 0-1 16,0 1-4-16,0 1 3 0,1-2-5 0,0-3-2 15,1 0 2-15,5-4-9 0,1-2 6 16,1-3 0-16,2-2-3 0,2-2 7 0,0-1-6 16,3-1 1-16,1-3 0 0,2-2-2 0,2 0 4 15,-1-4-4-15,4-2 1 0,-2 0-3 0,2-3-10 16,-1-2-7-1,-1-1-18-15,3-1-19 0,-2-3-23 0,2 0-34 0,0-2-46 0,0-6-87 16,4-1-200 0,1 0-685-16,6 4-397 0</inkml:trace>
  <inkml:trace contextRef="#ctx0" brushRef="#br0" timeOffset="445785.5399">20930 13412 1157 0,'0'0'630'0,"0"0"-212"16,0 0-74-16,0 0-70 0,0 0-73 0,0 0-50 16,0 0-46-16,0 0-32 0,0 0-14 0,0 0-5 15,0 0-1-15,0 0-7 0,-131 22-3 0,109 1-8 16,-5 3-8-16,-1 3 3 0,-2 2-9 0,-1 1-2 16,-2 3-1-16,0 2-13 0,-2 1 6 15,-3 4-5-15,-2 3 0 0,0 1 6 0,-1-1-8 16,2 1 1-16,3-1-2 15,0-2-6-15,5-6 5 0,0 0-1 0,1-10-1 0,4 1 3 16,1-7-4-16,5 0 3 0,-3-5-3 0,2-2-2 16,3 0-1-16,-2-5-11 0,-1-2-11 15,2-5-20-15,-1-3-21 0,1-1-28 0,2-9-31 16,2-3-41-16,2-2-90 0,1-5-220 0,6 3-664 16,1 5-248-16</inkml:trace>
  <inkml:trace contextRef="#ctx0" brushRef="#br0" timeOffset="446066.2866">19537 13377 1149 0,'0'0'552'0,"0"0"-82"0,0 0-126 0,0 0-73 16,0 0-70-16,0 0-56 0,0 0-49 0,0 0-31 15,0 0-28-15,0 0-10 0,0 0 7 0,0 0 4 16,0 0 11-16,0 0 2 0,-31 52-8 0,18-22-6 15,-4 2-3-15,-2 3-7 0,-2 0 1 0,-5 5-4 16,-3 1-5-16,-3 4-3 0,-3 2-6 16,-3 3-1-16,-2-4-4 0,2 0 0 0,2-4 0 15,5-6-1-15,2-4-1 0,4-3-2 0,3-4-1 16,-1-2 2-16,6-4 0 0,-1-3 2 0,2-2-2 16,4-3-2-16,0-2-1 0,1-2-5 15,3-2-4-15,-2-2-14 0,0 0-16 0,0-3-29 16,0 0-43-16,-3-7-47 0,2-6-83 0,-2-2-187 15,3 2-683-15,3 3-493 0</inkml:trace>
  <inkml:trace contextRef="#ctx0" brushRef="#br0" timeOffset="446339.9466">18231 13480 1668 0,'0'0'240'0,"0"0"38"16,0 0-31-16,0 0 5 0,0 0-34 0,0 0-47 15,0 0-56-15,0 0-37 0,0 0-22 0,0 0-13 16,0 0-3-16,0 0-2 0,0 0-3 16,0 0-1-16,-108 89-4 0,94-61-3 0,-1 4-2 15,-3 1-5-15,-2 1-2 0,0 4-5 0,-3 1-5 16,-4 4-1-16,0-1-2 0,-2 1 1 0,-1 0 3 16,3-3-7-16,0-3 1 0,1-1-2 15,2-6 3-15,-1-3 0 0,2-4-1 0,3-5-1 16,2-4-6-16,4-4 1 0,1-5-5 0,4-2-7 15,2-1-12-15,5-2-20 0,2-5-33 16,0-5-41-16,0-5-58 0,2-7-102 0,2-3-230 16,-1 4-602-16,-1 6-198 0</inkml:trace>
  <inkml:trace contextRef="#ctx0" brushRef="#br0" timeOffset="446685.4606">17359 13437 1379 0,'0'0'210'0,"0"0"51"0,0 0-6 0,0 0 11 0,0 0-29 16,0 0-52-16,0 0-53 0,0 0-40 0,0 0-21 16,0 0-9-16,0 0-6 15,0 0-7-15,0 0-5 0,-106 91-4 0,93-62-4 0,-4 2-3 16,1 2-3-16,-3 3-7 0,-1 3-2 0,0 2-1 16,-3 4-7-16,-1-1-1 0,-1 3-6 15,2-2-6-15,-4-1 6 0,1-4-3 0,1-3 3 16,2-5 5-16,2-6-8 0,1-4 1 0,3-3 0 15,1-3-4-15,3-2 5 0,1-2-2 0,3-5-1 16,5-2-3-16,-1-2-10 0,5-3-19 0,0 0-26 16,0-2-32-16,3-5-51 0,3-5-73 15,3-4-171-15,-2 3-560 0,-2 2-703 0</inkml:trace>
  <inkml:trace contextRef="#ctx0" brushRef="#br0" timeOffset="447208.5418">16762 13319 0 0,'0'0'0'0,"0"0"0"0,0 0 0 16,0 0 313-16,0 0 28 0,0 0-40 0,0 0-39 0,0 0-7 15,0 0 1-15,0 0-7 0,0 0-13 16,0 0-28-16,0 0-32 0,0 0-31 16,-16-36-26-16,16 36-19 0,0 0-22 15,0 0-19-15,0 0-20 0,-2 0-16 0,2 1-10 0,-1 4-2 0,0 2 11 16,-1 3-1-16,-5 3 8 15,3 3 0-15,-4 6-4 0,-2 1 8 0,-3 3-3 16,-2 4 0 0,0 3 1-16,-2 3-10 0,-2 1-3 0,3 1-4 15,-6-2-7-15,1 3 6 0,-1-3-3 0,1 0-1 0,0 0 1 16,0-4-4-16,2-1 0 0,3-1-3 0,-1-4 3 0,-1-3-2 16,6-1 1-16,0-4-2 0,3-4-4 0,1-1 5 15,3-3-2-15,-2-2 2 0,4-2 1 0,-2-2-5 16,4-2 3-16,1 1-2 0,-1-3-2 0,1 1 4 15,0-1-1-15,0 0 1 0,0 0-1 16,0 0-9-16,0 0-10 0,0-1-11 0,0-2-29 16,0-1-41-16,0 1-57 0,0-5-138 0,1 1-403 15,0 3-970-15</inkml:trace>
  <inkml:trace contextRef="#ctx0" brushRef="#br0" timeOffset="448016.5331">16440 13393 0 0,'0'0'0'16,"0"0"374"-16,0 0 62 0,0 0-55 15,0 0-50-15,0 0-40 0,0 0-30 0,0 0-28 16,0 0-34-16,0 0-28 0,0 0-25 0,0 0-29 15,0 0-24-15,0 0-31 0,-22-34-25 0,15 41-13 16,-1 4-2-16,-7 4 8 0,2 2 2 0,-4 6 1 16,2-2-3-16,-4 5 1 0,-2 1-2 15,0 3 1-15,-5 2-1 0,2 0-7 0,-4 1-2 16,1 3-7-16,2-1-1 16,1 1 2-16,0-3-4 0,4-3 1 0,6-1 2 0,-2-6-7 15,3-1 0-15,3-3 1 0,-1-2-3 0,1-3 1 16,1-1 2-16,4-2-3 15,-1-4-1-15,3-1 2 0,-1-1-3 0,2-2 1 16,2 0 0-16,-1-3-1 0,1 0 3 0,0 0-2 16,0 0 3-16,0 0 6 0,0 0 1 15,0 0 2-15,0-2-2 0,2-1-5 0,2-3-4 0,-2 1-4 16,0-1-2-16,0 0-3 0,3-1-4 0,-2 1-11 0,-1 1-19 16,4 0-20-16,-2-1-34 0,4 1-32 0,1 0-51 15,3 0-110-15,-3 2-391 16,-1 1-969-16</inkml:trace>
  <inkml:trace contextRef="#ctx0" brushRef="#br0" timeOffset="451029.1974">18123 12416 1256 0,'0'0'400'0,"0"0"-73"16,0 0-88-16,0 0-44 0,0 0-25 15,0 0-28-15,0 0-35 0,0 0-24 16,0 0-16-16,0 0-9 0,0 0-9 0,0 0-5 0,-57 57-3 16,53-46-7-16,0 1 4 0,1 1-3 0,-1-1 1 15,-2 0 4-15,2 3-7 0,-2-1 0 0,-1 3-6 16,1-2-6-16,-1 2-1 0,2-1-4 16,-2 1 0-16,2-1 0 0,-1 1-5 0,2 0 0 15,-2-2-2-15,4 2 1 16,-2-1 1-16,2-1 0 0,0 0-2 15,2-2-6-15,0 0 3 0,0 0-1 16,0-2-1-16,0 1 3 16,3 0-2-16,2-2 2 0,-1 0-1 0,4-1-3 0,-1 1 4 0,2 0-2 0,-1-1 3 15,2-2 1-15,3 1-3 0,0 0 0 0,-1-2-1 0,4-2 1 16,-2 0 2-16,5-2-1 0,2 0 0 0,-1-2-3 16,4 0 0-16,0 0 0 0,0-4-1 0,-1-1 4 15,0 1-5-15,-3-3 2 0,-2 1-2 0,-3-2-2 16,-3 1 6-16,-1-2-1 0,-1 1 2 15,-3-2-1-15,-2 0 0 0,0 1-2 16,-3 1-2-16,-1-3-1 0,-2 1 3 0,1 0 0 16,0 0-1-16,-1-2-1 0,-5 2 0 0,2-2 0 15,-1 2-2-15,-1 1 2 0,-2 0-2 0,0-1 1 16,0 2 0-16,1 1-3 0,-1 1 4 16,-1 1-2-16,4 1 2 0,-2 1 2 0,1 0-3 15,2 2-1-15,0 1-2 0,3 0 0 0,0 0 2 16,1-2 0-16,0 2 2 0,0 0-4 0,0-1 2 15,1 1-3-15,4 0 1 0,3 0 2 0,3-1 0 16,4-1 2-16,1 1-2 0,4-2-2 16,3 0 2-16,1 0-1 0,1 1 2 15,4-2 3-15,-3 0-4 0,1 2 1 16,-3-1-2-16,-3 1-1 0,2 0 2 0,-6 1 0 16,-2-1 1-16,-3 2 1 0,-3 0-1 15,-4 0-2-15,0 0 1 0,-4 0-1 0,-1 0 0 16,0 0 2-16,0 0-2 0,0 4 0 0,0 2 2 0,-2 1-2 0,-1 1 5 15,-1 2 0-15,2 0-1 0,-2 2 2 16,2 1-3-16,-2 2 0 0,-1-1 3 0,3 3 0 0,-2 1 4 16,0-2 0-16,2 1 1 0,0 0 0 0,-1 1-2 15,-1 0 1-15,1 1-1 16,0-1 1-16,-2 2-2 0,2 0-1 0,0 0 1 16,-3 1-4-16,4-2 4 0,-3 0 0 0,2-2-5 15,0-2 3-15,2 0-3 0,-3 0-2 0,3-5 4 16,-2 1 0-16,2-3-1 0,0-2 1 0,0-1-2 15,1 0-1-15,0-2 0 0,0 1 1 0,0-2-4 16,0 1 6-16,0-3-2 16,0 1-3-16,-2 0 10 0,2 1-10 0,0-2 3 15,0 0 3-15,0 1-10 0,-1-1 7 0,1 0-1 0,0 0-1 16,-1 0 4-16,1 0-2 0,0 0 0 0,0 2-1 16,-2-2-1-16,0 1-2 0,1 0-4 15,-2 2-6-15,2-2-19 0,1 0-21 0,0 0-45 16,0 2-82-16,0-3-182 15,0 0-903-15,0 0-550 0</inkml:trace>
  <inkml:trace contextRef="#ctx0" brushRef="#br0" timeOffset="482698.6626">20220 5040 0 0,'0'0'0'0,"0"0"0"0,0 0 322 0,0 0 107 16,0 0-108-16,0 0-87 0,0 0-30 16,0 0-12-16,0 0 15 0,0 0 0 0,0 0-19 0,0 0-25 15,19-60-38-15,-19 59-27 0,0 0-19 0,0 1-16 16,0 0-19-16,0 0-13 15,0 0-7-15,0 0-6 0,0 0-1 0,0 0-5 16,0 0-3-16,0 0 1 0,0 0-3 16,0 0-2-16,0 0 0 0,0 1-3 0,0 0-1 0,0 1 6 0,0 2 10 15,0 2 14-15,0 1 10 0,0-1 0 16,0 3-6-16,1 0-8 0,-1-1-4 16,0 1 2-16,0 0-1 0,0 1-1 0,0-2 0 0,-1 0-6 15,1-1-6 1,0 2-1-16,-1 2 0 0,0 1 10 15,-2 1 7-15,0 1 2 0,1-1 1 0,1 3-7 0,-2-2-5 16,1 1-4-16,0 0 0 0,0 0-5 16,0 1 1-16,0 0 4 0,0-1-2 0,-1 1-1 15,3-1-3-15,-2 1-1 16,2 2-1-16,-3-1 3 0,2 2 3 0,-2 0-2 16,3 2-1-16,-2-2-3 0,1-3 0 0,0 2-1 0,-1 0-2 0,2-2 3 0,-1 4 2 15,0-2 1-15,1 0 1 0,-2 0-3 0,4-1-5 0,-4 0 1 16,2 3-2-16,0 0 3 0,-1-2 0 15,2 1 0-15,-1 1 4 0,0-1-6 16,0 1 0-16,0 0 0 0,2 0-5 16,-2 0 6-16,0-1 0 0,-2-3-2 0,2 2 3 0,2-1-3 15,-2 1 0-15,0 1 1 0,0 0 0 0,0-1 0 16,1 0-1-16,-1-2 0 16,0 2-2-16,0-1 1 0,0 1 1 0,1 2 0 0,-1-2 2 15,0 2-1-15,0 0-1 0,0-1 1 0,2 0-3 16,-2 3 0-16,0-3 3 0,-2 1-2 0,1-3 2 0,2-1 1 15,-2 1-2-15,0-2 1 0,-1 1 0 16,1-2-2-16,0 0 1 0,1 0-1 0,0-3 0 16,-1 5 1-16,1-2 0 0,-2 0-1 15,2 1 3-15,-2-1-2 0,4 3 1 0,-4-1-1 16,1 1 0-16,0 0-2 0,-1 1 1 16,2-3 1-16,-1 3-1 0,1-2 4 0,-1 2-4 0,1-2 1 15,-1 2 1-15,2-2-8 0,-1-1 8 16,0 1-2-16,0 0-1 0,0 0 4 15,0-1-2-15,0 0-1 0,0 1 3 0,0-1-3 0,0-1 1 16,0 1 0-16,0 2-1 0,0-2 1 16,0 3 2-16,-1-1-1 15,-2 1-1-15,2 0 4 0,0 2-5 16,-2-3 2-16,2 1 1 0,0 2-6 0,-2-2 4 0,2-3 0 16,1 0-1-16,0-1 4 0,-1 2-2 0,-1-3-1 0,2 3 0 0,-1-1-4 0,2 0 4 15,-2-2-1-15,1 2 0 16,-1 0 4-16,1 0-3 0,0 0 0 0,0 0-1 15,0-2 3-15,0 1-3 0,0 0 2 0,0 0-2 16,0 1-2-16,0-2 3 0,1 1 1 16,-1 1 0-16,0 1 8 0,0 1-6 0,-1 0-2 15,1 2 2-15,0-1-8 0,-2-1 4 0,2 2 0 0,-2-2 0 16,1-1 5-16,2 0-3 16,-2 1 0-16,0-2 0 0,1-2-2 15,-2 2 1-15,2-1 0 0,-1 0 0 0,2 0-2 0,-1 2 2 16,-1 0-1-16,1 0 1 15,-1 1 2-15,1 1-1 0,0-1-1 0,0-1 2 0,-1 2-6 0,1 0 4 0,-1-1-1 16,-1 0 0-16,0 2 5 0,0-2-2 0,0 1-1 16,1 1 0-16,1-3-5 0,0 0 3 15,0 0 2-15,0 0 0 0,0 0 0 16,-1 0-1-16,2 1-2 0,-1-3 1 16,-1 2 2-16,1-2-1 0,-2 2 3 15,1-1 3-15,-2 2-2 0,3-2 0 16,-2 1-2-16,1-2-2 0,-1 2-1 0,-1-1 4 0,0 2-2 0,2-1 1 15,0 0-4-15,0 0 0 0,0-2 4 0,-1 0-2 16,2 1 5-16,0-3-3 0,0 3-4 16,-1-1 0-16,0 0-4 0,-1 0 6 0,2-2 1 0,-1 2 1 0,2 0 2 15,-1 0-5-15,-1 0 0 16,0 1-1-16,1 0 0 0,0 0 3 0,-1-1 0 16,1 1-1-16,-3 2 1 0,2-1-2 0,-2-1 0 15,1 1 2-15,2-2 3 0,-1 3-3 16,-3-1-1-16,1-1-2 0,2 2-4 15,0-4 5-15,1 0 2 0,0-2 1 16,1 2 1-16,-1-3-2 0,0 1-2 0,0 0 0 0,0-1-3 0,0 1 4 16,0-1 1-16,0 1 0 0,0-1 0 15,1 0-2-15,-1 1 1 0,0-2-2 0,0 0 6 16,0 0-1-16,0 0-2 0,0 1 0 0,0 0-7 16,-1 0 3-16,2 2 3 0,-2-1 1 15,0 2 6-15,0 1-5 0,0-1-3 0,-2-1-2 16,2 2-1-16,-2-1 5 0,2-2 1 0,0 1 0 0,1-3 1 15,-1 0-5-15,1 0 1 0,0-2 0 16,0-2-1-16,0 1 4 16,0-2-3-16,0 0 0 0,0-2-4 0,0 0 4 15,0 0 2-15,0-2 0 0,0 1 4 0,0-1-3 0,0 0-3 16,0 0-2-16,0 0-1 0,0 0 3 0,0 0 3 16,0 0 1-16,0 0 2 0,0 0-6 0,0 0-1 0,0 0 0 15,0 0 1-15,0 0 3 16,0 0-2-16,0 0 0 0,0 0-3 15,0 0 2-15,0 0 0 0,0 0-3 0,0 0 1 16,0-3-11-16,-2 1-8 0,0-3-9 16,-2 1-16-16,2-3-7 0,-5 0-16 0,4-1-15 15,-4 0-24-15,2-1-28 0,-2 2-29 0,-1 0-52 0,2-1-62 0,0 1-76 0,0 0-83 16,0-2-55-16,-3 3-18 0,3-2 26 16,1 1 78-16,-3-1 286 0,2 0 121 15,1 1 0-15,3 0 0 0,-2 1 0 0,1 1 0 16,1 1 0-16,2 0 0 0,-1-1 53 0,1 2 248 15,-2-2 27-15,2 1 21 0,0 2-6 16,-1 0-61-16,1 1-16 0,0-1-23 0,0 2-12 16,0 0-24-16,0 0-27 0,0 0-35 0,0 0-25 15,0 0-12-15,1 0-15 0,2 0-4 0,-2 0-5 16,3 2-13-16,1 0-7 0,0 1-8 16,1 2-9-16,1 1-3 0,0 1-5 0,0 0-6 15,3 4-8-15,-1 0 0 16,1 0-4-16,0 1-4 0,-2 0-1 0,3 1-7 0,-3 1-3 0,2 0 0 15,-3 0-1-15,0 1 2 0,0-3 0 0,-2 3-2 16,1-2 1-16,-3 0-4 0,1 0 4 16,-2 1 2-16,1-3 0 0,-1-1 3 0,1 2-5 15,1-3-1-15,-1 1-3 0,-2-1 0 16,3 0 3-16,-1-4 1 0,-1 3-1 0,2-3 2 16,0-2-5-16,-1-1 0 0,2 0 1 0,1-2 3 15,2 0 2-15,0 0 0 0,4-6 2 16,0-2-5-16,5-2 4 0,1-4-1 0,2-2-1 15,3-3 1-15,0 1-4 0,5-2-1 0,-1-3-2 0,1 2-1 16,1-1 5-16,-1 1-3 0,-7 3-2 16,2 0 0-16,-3 2 0 0,-2 2 0 15,1 0 0-15,-6 0 0 0,2 3 0 16,-3 1 0-16,-1 2 0 0,-3 1 0 0,-2 1 0 0,1 3 0 16,-1 0 0-16,-1 0 0 0,-4 1 0 15,1 1 0-15,0 1 0 0,-2-1 0 0,1 1 0 16,-1 0 0-16,0-1 0 0,0 1 0 0,0 0 0 15,0 0 0-15,0 0 0 0,0 0 0 0,-1 0 0 0,-2 0-3 16,2 0-29-16,0 0-25 0,0 0-37 0,-2-2-63 16,-1-1-160-16,3 0-918 0,0 2-600 0</inkml:trace>
  <inkml:trace contextRef="#ctx0" brushRef="#br0" timeOffset="484607.8366">20188 9290 0 0,'0'0'0'0,"0"0"93"16,0 0 309-16,0 0-46 0,0 0-41 15,0 0-40-15,0 0-38 0,0 0-25 0,0 0-23 0,0 0-15 16,0 0-18-16,0 0-13 0,-22-14-11 0,22 14-15 16,0 0-7-16,0 0-14 0,0 0-13 15,0 0-14-15,0 0-13 0,0 0-9 0,0 0-8 16,0 0-7-16,0 0-2 0,0 0-3 0,0 0-3 15,0 0-7-15,0 2-4 0,0-2-4 0,0 0-1 16,0 0 1-16,0 0-4 0,0 0 0 16,0 0 0-16,0 0-3 0,0 0 1 0,0 1 3 15,1 1 9-15,0 0 14 0,3 0 5 0,1 1 2 16,0-1-5-16,2 1-7 0,1 1-2 16,-1-2 0-16,4 0 1 0,1 1-3 0,0-1-1 15,0-1-4-15,3 2-3 0,3-2-2 16,0-1 2-16,3 1-1 0,5-1 0 0,-2 0-2 0,4 1 0 15,-1-1-1-15,1 0 2 0,-1 0 0 16,2-2-5-16,-2 1-1 0,0-1-3 0,2 2 2 16,1 0 0-16,-1-1 2 0,-2 0 1 15,-1 0-3-15,3 0 2 0,-3 0-3 0,0-1-1 16,2 1 3-16,-1 0-1 0,-1 2 0 16,-2-2 1-1,2 1-5-15,-1-1 2 0,0 1 2 16,-3 0-4-16,2-1 4 0,0 1-4 0,0 0-2 0,1 0 2 0,-1 1-1 15,-3-1 4-15,1 0 1 0,-1 0 1 0,-1-1-2 16,0 1-1-16,0 0-2 0,-1 0 1 0,1 0 2 16,0 0-2-16,2 0 2 0,0 1 0 15,4-1-4-15,-4 0 4 0,3 0-2 0,0 0 1 0,-2 0 3 0,1 0-3 16,-1 0-1-16,-1 0-3 0,1 0 1 0,2 1 2 16,-4-1 2-16,1 0 2 0,-1 0-2 0,0 0-2 15,1 0 0-15,-1 0-2 0,0 0 2 16,-2 0 0-16,1-1 2 0,0 0 2 15,0 1-6-15,1-3 4 0,-2 2-2 0,2 0-2 16,-2-1 6-16,1 1-5 0,-1-1 1 0,-1 0 0 0,-2 0-1 16,3 0 1-16,0 0 1 0,-1 1 1 0,-1-1 2 15,0 1-2-15,3-2-4 0,0 2-2 0,0 0 5 16,-1 0-3-16,2 0 5 16,0 0 1-16,0 0-8 0,-1 0 7 15,3 0-5-15,1 2 1 0,-1-2 3 0,-2 1-3 0,1-1 2 16,0-1-2-16,-2 2-1 0,2-1 2 0,-3 1 1 15,-1 0 1-15,2-2-1 0,-2 1 0 0,0 1-3 16,-3 0-2-16,5 0 4 0,-1-1-2 0,-1 0 4 16,2-1 1-16,-4 1-2 0,3 1 2 15,1-1-4-15,-3 1-1 0,-2 0 4 0,3-1-6 16,-1 1 5-16,-3-1-2 0,4 1-2 0,-4-2 6 16,4 0-3-16,0 1 3 0,-2 0 0 15,3 1-3-15,0-1-1 16,2-1-2-16,-1 2 1 0,0 0 4 0,0 0-1 0,1 0 3 15,-3 2-3-15,1-2 0 0,-1 0-2 0,-2 0-1 0,3 0 4 0,-2 0-6 16,-1 0 5-16,3 0 0 16,0 0-5-16,-1 0 8 15,2 0-4-15,0 0 0 0,0 0 4 0,0 1-6 0,-2-1 0 16,0 0-2-16,2 0-1 0,-1 0 4 0,1 0 3 0,1 0 2 16,-1 0-2-16,1 0 0 0,-1 0-2 15,0 0-1-15,0 0 2 0,0 1-3 0,-1-1 2 0,1 0 2 16,0 0-4-16,-1-1 3 0,3 1 0 15,0 0-2-15,-1 0 4 0,2 0-7 0,1 0 4 0,-1 0-4 16,-2 1 2-16,0-1 4 0,0 0 0 16,-2 0 0-16,0 0-1 0,-3 0-3 0,0 0 1 15,-4 0-1-15,3 0 3 0,-4 0 0 16,1 1-1-16,-3-1 2 0,0 0-6 0,-4 0 8 16,4 0-3-16,-6 0-2 0,3 0 5 15,-4 0-8-15,-1 0 3 0,3 0 1 0,-4 0-2 0,1 0 6 16,-1 0-3-16,0 0 1 0,0 0 2 15,0 0-4-15,0 0-1 0,0 0-1 0,-1 0 1 16,-1 0-3-16,0 0 4 0,1 0-4 0,-3 0-7 16,-2 0-7-16,-3 0-20 0,4 0-34 15,-3 0-60 1,-1 0-130-16,4 0-702 0,-1 2-823 0</inkml:trace>
  <inkml:trace contextRef="#ctx0" brushRef="#br0" timeOffset="485803.6339">24566 15088 0 0,'0'0'337'16,"0"0"65"-16,0 0-54 0,0 0-49 0,0 0-45 0,0 0-46 15,0 0-37-15,0 0-25 0,0 0-22 16,0 0-13-16,0 0-11 0,0 0-12 0,5-36-1 15,-3 32-9-15,0 1-6 0,-1 0-10 0,0-2-12 16,-1 2-7-16,0-2-7 0,1 2-4 16,-1-1-4-16,0 0-6 0,0-1-6 15,1 0-6-15,1 1-3 0,0-2-2 0,-2 3-2 0,0-1 0 16,1 0-4-16,-1-1-1 0,0-2-7 16,0 0-13-16,0-2-19 0,-1-2-41 0,1 0-55 15,0-3-129-15,-2-1-262 0,2 2-577 0,0 5 156 31</inkml:trace>
  <inkml:trace contextRef="#ctx0" brushRef="#br0" timeOffset="486238.5785">24585 14123 1456 0,'0'0'90'0,"0"0"-32"0,0 0-1 0,0 0 3 0,0 0 28 16,0 0 29-16,0 0 4 0,0 0-7 0,0 0-19 0,0 0-28 16,19-125-22-16,-18 114-15 0,0 0-11 15,0-1-8-15,0 0-2 0,-1 0-5 0,0-1-12 16,0-1-24-16,-1-1-51 0,1-1-82 0,-2-1-129 16,1 0-261-16,-1 3-356 0,1 6 518 0</inkml:trace>
  <inkml:trace contextRef="#ctx0" brushRef="#br0" timeOffset="486358.7976">24659 12954 787 0,'0'0'188'0,"0"0"-137"0,0 0-1 0,0 0 9 16,0 0 11-16,0 0 9 0,0 0-3 15,-33-118-3-15,32 104-12 0,0 0-13 0,1-1-19 16,0-1-18-16,-3-1-8 0,8 1-10 0,-2-1-7 16,4-1-19-16,-4 0-61 0,5 0-124 0,0-2-216 15,-4 6-253-15,-1 3 589 0</inkml:trace>
  <inkml:trace contextRef="#ctx0" brushRef="#br0" timeOffset="486634.3728">24720 11744 0 0,'0'0'0'16,"0"0"0"-16,0 0 34 0,0 0 222 0,0 0 6 16,0 0-57-16,0 0-51 0,-7-126-34 15,11 117-22-15,-2-3-21 0,0 1-14 0,4 1-16 16,-3-1 5-16,2 0-2 0,-1 0-8 0,3 0-2 15,-3-2-20-15,-2 1-9 0,4-1-8 0,-3 0-21 16,-3 1-41-16,3-1-68 0,-3 0-81 16,0 1-116-16,0-1-131 0,0 4 112 0,0 2 343 0</inkml:trace>
  <inkml:trace contextRef="#ctx0" brushRef="#br0" timeOffset="486721.0947">24808 10915 647 0,'0'0'236'0,"0"0"-31"0,0 0-10 16,0 0-51-16,0 0 7 0,0 0-1 0,0 0-14 16,0 0-10-16,0 0-17 0,0 0-12 0,0 0-20 15,0 0-21-15,0 0-16 0,15-112-13 16,-15 102-4-16,0 2-8 0,-1-1-4 0,-1 1-4 15,-1 0-6-15,-1 1 0 0,2 0-3 0,-1 0-6 16,-4 0-13-16,4 1-43 0,-1-1-84 0,0 0-116 16,1 0-226-16,0 3-400 0,1 0 323 0</inkml:trace>
  <inkml:trace contextRef="#ctx0" brushRef="#br0" timeOffset="492129.8758">23981 9281 0 0,'0'0'0'0,"0"0"0"0,0 0 128 0,0 0 220 0,0 0-34 16,0 0-39-16,0 0-41 0,0 0-34 16,0 0-22-16,0 0-19 0,0 0-16 0,0 0-15 15,-12-21-11-15,12 19-5 0,0 1-6 0,0-1-3 16,0 0-5-16,0 1-7 0,0 0-5 0,0 1-8 15,0-1-4-15,0 1-13 0,0 0-8 0,0 0-7 16,0 0-11-16,0 0 0 0,0 0-2 16,0 0-3-16,0 0-5 0,0 0-5 0,0 0-4 15,0 0-5-15,0 0-2 0,0 0-2 0,0 0-3 16,1 0-1-16,-1 0-5 0,3 0 0 0,-2 0 4 16,4 0 5-16,1 1 9 0,1 0 0 15,5 2-2-15,3-2-2 0,2-1-1 0,4 1 3 16,1-1 0-1,1 0 1-15,4 0 1 0,3 1-7 0,0-1-1 0,4 0-2 16,-2-1-2-16,5 1 4 16,-2-1-1-16,2 0 0 0,-1 1-2 0,-2 0-2 15,-2-2 0-15,2 2 1 0,-6-1 4 0,2 1-2 0,0-1-1 16,-1 1-2-16,-2-1-6 0,-2 0 5 0,-1-1 0 0,-1 1 3 16,-2 0 2-1,0 1-5-15,0-1-2 0,-1 1 0 0,0-1 0 0,1 1 3 16,-3 0-1-16,0-1 1 0,-2 1-3 0,1 0 0 0,-5 0 1 0,0 0-1 15,-3 0 5-15,-1 0-4 0,-2 0-2 0,0 0 0 16,-4 0-5-16,1 0 6 0,0 0 3 0,-2 0-1 16,-1 0 4-16,1 0-5 0,-1 0-3 15,0 0 0-15,0 0-3 0,0 0 5 0,0 0 1 16,0 0 4-16,0 0-5 0,0 0 0 16,1 0 1-16,0 0-2 0,4 0 6 0,-1 0-4 15,0 0-2-15,3 0-1 0,-1 0 0 0,-1 0 2 16,1 0 2-16,-2 0 1 0,5 0 2 0,-2 0-3 15,-2 0-4-15,4 0-2 0,0 0 1 0,1 1 4 16,0-1 1-16,2 0 1 16,-1-1-3-16,1 1-1 0,2-2 1 15,-2 2-1-15,1 0 1 0,1 0 1 0,-3-1-1 0,0 1 0 0,-4 0-2 0,-1 0 0 16,0 0 4-16,-4 0 0 0,-1 0 3 16,-1 0-4-16,0 0-3 0,0 0 3 0,0 0-5 15,0 0 5-15,0 0 1 0,0 0-1 16,0 0 2-16,0 0-1 0,0 0-1 0,0 0 0 15,0 0-1-15,0 0 1 0,0 0 0 0,0 0 1 16,0 0-2-16,0 0 0 0,0 0 0 16,0 0 0-16,-1 3 2 0,0-1 0 15,0 0-2-15,-2 3 2 0,3 0-4 0,-3-1 4 16,3 1 1-16,-2-2 1 0,1 1 2 0,-2 2-6 0,2-1-1 16,-1 1-1-16,0 0 2 0,0 2 3 0,-1 0 0 15,0 0 1-15,1-1-3 0,1 3-1 16,-1 1 3-16,-1 0 1 0,0 0 4 15,2 3-2-15,0 0-3 0,1 0-2 0,-1 1-6 0,0 1 5 16,1 0 4-16,0 1 1 16,1 2 5-16,-1-1-3 0,-1 2-4 0,1-2 2 0,1 1-1 15,-1 1 2-15,0-2 0 0,-1 1 2 16,2 0-3-16,-2 1 0 16,0 1 1-16,-3 0-1 0,4 0 4 0,-1-1-3 0,1 1-2 0,-1-1-2 15,0 2-1-15,0 0 3 0,-3-1 0 0,1 0 1 16,0-1 1-16,-2 1-2 15,0 0-3-15,0 0-1 0,-1 2 5 16,0-1-4-16,-2-2 3 0,4 1 3 0,-4-2-8 0,4 1 3 16,-3-2-1-16,4 1-1 0,-4-1 6 0,5 0-4 15,-1-1 0-15,-2-1 0 0,4 0-6 0,-1-2 6 0,1-2-2 16,0 0 1-16,-1-3 1 0,1 1-5 16,1 0 3-16,0-1 0 0,-2 0 0 0,2 0 0 15,0-1 3-15,-1 0-1 0,0 0 0 16,-1-2 2-16,0 1-3 15,0 1 0-15,-1-1 1 0,3 0-8 0,-1-2 8 0,-1 0 0 0,1 0-5 16,-2-2 13-16,1 0-8 0,1-1 2 0,1-1 2 16,0 0-7-16,-1 1 2 0,0-2-1 0,1 0-1 15,0 0 3-15,0 0-5 0,0 0-13 0,0 0-17 16,0-3-34-16,0-1-70 0,0-3-152 0,0 1-916 16,0-1-604-16</inkml:trace>
  <inkml:trace contextRef="#ctx0" brushRef="#br0" timeOffset="494236.8256">20277 9206 0 0,'0'0'338'0,"0"0"166"16,0 0-67-16,0 0-72 0,0 0-51 0,0 0-47 15,0 0-39-15,0 0-38 0,0 0-32 0,0 0-24 16,0 0-24 0,0 0-18-16,-25-42-17 0,25 41-17 0,0 1-15 0,0 0-19 0,0 0-12 15,0 0-8-15,0 0-4 0,0 2 1 16,0 1 0-16,-1 1 4 0,1 3 3 0,1 3 1 15,-2 0 4-15,0 2 2 0,1 1 4 0,-3 2 3 16,0 2 1-16,2-1-5 0,-1 4-4 16,0 0-3-16,1 1 1 0,-2 3 4 15,-1 0 3-15,2 1-1 0,1 1-4 16,-3 2 0-16,3-2-5 0,-2 1-1 16,2 0 0-16,-3 0-3 0,2 2-1 15,-1 1-1-15,1 0-1 0,1 1-3 0,-2 0 6 0,0 0 3 16,2 1 0-16,0-3 5 0,0 1-7 15,1 3 0-15,0-4 0 0,0 0-3 0,0-2 7 16,0 1-3-16,0-1 2 0,-1 0-1 16,2 2-5-16,-4-1 1 0,1 1-1 0,0 1 3 15,0-3 0-15,-1 1-2 0,0-2-2 0,2-1-4 16,-2-1 4-16,2-4 0 0,1-1 2 0,0-1 1 0,-1-3-3 0,1 2-2 0,-1-2 0 0,-1 0-2 16,2-1 3-16,-1 0 1 0,1 0 3 0,-1-1-4 15,1-1-1-15,-2 1 0 0,2-2-2 16,0 0 6-16,0-2-3 0,0-1 0 0,0-4 1 15,2 1-4-15,-2-3 2 0,0 0 2 16,0 0 1-16,0-1 3 0,0-1-2 0,0 0-4 16,1 1 0-16,0-1-1 0,1 0 3 0,-1 0 4 0,0 0 3 15,1 0-3-15,1 0 2 0,2 0-1 16,-2 0-2-16,3 0 1 0,-2-2-1 0,2 0-3 16,-2 0 2-16,4 2-7 0,0-1 4 0,-2 0 1 15,1 1 1-15,1-2 3 0,-1 2-6 16,0 0-1-16,0-1-1 0,1 0-1 0,-1 0 4 15,1 1 0-15,1 0 1 0,0-2 0 0,3 1-2 16,0-1-2-16,1 1 1 0,1 0 1 0,1-2 0 16,0 1 1-16,2-1 0 0,-1 0-3 15,4 0 3-15,-1 0 0 16,2 0 0-16,0 2 3 0,2-2-4 0,1 2 0 16,0-2-1-16,4 0-2 0,2 2 3 15,0 0 1-15,1-1 2 0,0 1-2 0,0-2-1 16,2 3-1-16,3-1-1 0,-1 0 4 0,4 0-3 15,0-2 2-15,0 2-3 0,1-1-1 16,3 2 1-16,-1-1-2 0,6 1 4 0,-3-1 3 0,5 1-4 0,2 0 1 16,1 1-1-16,2-1-2 0,-2 0 4 15,5 0 0-15,-5 0 3 0,0 1-3 16,4-1 1-16,-4 0-4 0,5 0 0 0,-5 1 1 0,2 0-1 0,1-1 4 16,-1 0 3-1,2 0-7-15,-4 0 4 0,4 1 0 0,-3-1-2 0,3-1 6 0,-4-1-4 0,-1 0-1 16,1 0-1-16,-1 1 0 0,1-2 2 15,-1 1 1-15,0 0 1 0,-3-2 0 16,1 3-2-16,-3-2-1 0,3-1-3 16,0 2 3-16,-2-2 1 0,-4 1 2 0,-1 0 1 15,1 0-5-15,-1-1 1 0,-3 2 0 0,-1 0-1 16,-2 1 2-16,1-3 0 0,0 2-2 0,-3 0 1 0,2 0-3 16,-4 1 3-16,3 1 2 0,-5-1-1 15,0 1 3-15,-1-1-4 0,0 0-1 0,0 0-1 16,-4 1 0-16,4-2 1 0,-2 2 1 0,-1-1 2 15,-1-1-2-15,2 0 0 0,0 2-1 16,-1-1-1-16,2 1 3 0,0-1-2 0,0 1 2 16,-1 0 0-16,-1 0-2 0,2 0 4 0,0 0-1 15,0 0 1-15,-1 0 0 0,-3 0-2 0,2 0-1 16,-3 0 0-16,-2 0-1 0,3 0 3 0,-2 0 1 16,-2 0-1-16,0 0 1 0,3 0-1 15,0 0-3-15,-1 1 2 0,-1-1 0 0,3 0-2 16,-2 0 3-16,-2 0 1 0,1-1-4 0,1 1 2 15,1 0 0-15,-2 0-1 0,-1 0 4 0,3-1-4 16,-1 1-1-16,-3 1 0 0,1-2-4 0,0 1 6 16,-3 0 1-16,-1-1 2 0,1-1 0 15,-1 1-1-15,-3 1-4 0,4 0 0 0,-2-2 3 16,1 2-4-16,0-1 3 0,-2 0 1 16,3-2-6-16,-1 2 5 0,1 2-1 0,-1-1-1 0,3 0 4 15,1-1-6-15,-3 1 2 0,2 0-2 16,-2 0 0-16,-1 0 2 0,1 0 3 0,0-1-1 15,0 1 1-15,-3-1-2 0,3 0-2 16,-4 1-1-16,0-2 2 0,-2 4 0 0,-2-4 2 0,-1 1 3 16,-2 0-6-16,-1 0 5 0,-3 0-2 0,1 1-1 15,-3-1 3-15,1 1-3 0,0-2 0 16,-2 2 1-16,0 0-4 0,0 0 4 16,0 0-1-16,0 0 1 0,2 0 1 0,-1-1-4 15,1 1 3-15,0-1-4 0,1 1 3 0,2 0-2 16,-1-1 0-16,2 0 3 0,-1 0-3 15,2-1 4-15,-2 1-3 0,1 1-1 16,-1-1 2-16,1 1-6 0,1-1 5 0,-3 1 2 16,0 0-8-16,1 0 12 0,-3 0-6 0,1-1 0 0,1 1 3 0,-3 0-2 15,0 0-1-15,1 0-2 0,0 0 2 16,-2 0-1-16,2 0 2 0,-2 0 2 0,0 0-2 16,0 0 2-16,0 0-5 0,0 0 0 0,0 0 4 15,0 0-6-15,0 0 4 0,0 0 3 16,-2 0-7-16,2 0 6 0,0 0 0 15,0 0-2-15,0-2 3 0,0 2-5 0,0 0-1 16,0 0 0-16,0 0-2 0,0 0-2 0,0-1-8 0,0 1-14 16,0-1-28-16,0-2-36 15,0 0-81-15,0-2-229 0,-2 1-859 16,2-2-559-16</inkml:trace>
  <inkml:trace contextRef="#ctx0" brushRef="#br0" timeOffset="494977.2945">25190 9188 16 0,'0'0'574'0,"0"0"-59"0,0 0-82 0,0 0-38 0,0 0-52 0,0 0-70 16,0 0-78-16,0 0-54 0,0 0-49 16,0 0-37-16,0 0-18 0,0 0-11 0,-9-4 3 0,-2 12 7 15,-1 3 1-15,-1 1 3 0,-2 3 0 16,-3 2 1-16,-1 4-6 0,-3 1 4 0,-4 5-6 15,2 1-7-15,-4 3-1 0,-1 3-10 0,-3 1-1 16,-5 5 3-16,2 1-2 0,-4 1 5 16,-1 5-6-16,-1 3-8 15,-1 1 1-15,2 2-10 0,0-3 5 16,1 0 3-16,6-3-1 16,0-3 4-16,4-5-5 0,1-3-3 0,5-3-1 15,4-3-1-15,-1-3 8 0,0-2 6 0,4-2 3 16,-1-2 0-16,0-1-6 15,2-3-4-15,3-1-3 0,0-1 3 0,1-2-2 16,5 0 2-16,-2-3-1 0,0-1-5 0,0-1 3 16,4 0 1-16,-3-2-1 0,5-1 4 0,-3 0-4 0,0-4-6 0,2 2-7 15,0-3-8-15,0 0-13 0,3-1-19 0,-1-7-32 0,-1-5-42 0,2-3-81 0,0-4-170 16,0 2-598-16,1 7-709 0</inkml:trace>
  <inkml:trace contextRef="#ctx0" brushRef="#br0" timeOffset="495342.8147">24228 9315 1346 0,'0'0'863'16,"0"0"-583"-16,0 0-48 0,0 0-61 0,0 0-44 15,0 0-25-15,0 0-28 0,0 0-17 0,0 0-8 16,0 0-3-16,0 0-3 0,-130 53-2 0,112-31-6 15,-2 5-7-15,1-1-2 0,-1 3 0 0,-2 3-4 16,2 2-1-16,-3 0-5 16,-4 4-4-16,2 0-1 0,-4 1 1 0,0 0 2 0,0 0-1 15,2 1 3-15,0-2-6 0,-2 0-5 0,1-3-3 16,2-2-1-16,-2-3 6 0,0-1-1 16,2-1 2-16,-1-2 0 0,3-2-4 0,-1 1 0 15,3-3-1-15,-1 0 1 0,2-4 1 0,0-1-3 16,1 0 2-16,1-1-6 0,1-4 4 0,-1 0 2 15,6-1 1-15,1-3 1 0,-2-1-8 16,4-2-9-16,3-3-11 0,-2-1-11 0,2-1-15 16,3 0-18-16,-1-2-31 0,3-6-53 15,1-5-123-15,0 5-403 0,1 0-1020 0</inkml:trace>
  <inkml:trace contextRef="#ctx0" brushRef="#br0" timeOffset="495769.3463">23226 9393 1219 0,'0'0'678'0,"0"0"-429"0,0 0 22 0,0 0-49 15,0 0-54-15,0 0-20 0,0 0-34 0,0 0-18 16,0 0-20-16,0 0-19 0,0 0-19 0,0 0-17 15,0 0-11-15,0 0 2 0,-8-58-3 16,-3 72 3-16,-3 4 4 0,-3 4-4 0,-4 1 6 16,1 4-2-16,-1 0 1 0,-2 1 5 0,-2 3-7 15,2 2-2-15,-1-1-2 0,3 0 2 0,-3-1 6 16,3-3 3-16,1 2 2 0,-2-1-1 16,0 4-4-16,-5-1-2 0,5 0-3 15,-3 1-1-15,-1-2-2 0,3 0-2 0,-3 0-1 0,4 1-5 16,-2 2 2-16,-3 3 2 0,-2 1 0 15,4 0 4-15,-3 0-8 0,0-4-3 0,7-2-2 0,2-5-1 16,5-4 5-16,-3-6 3 16,7-2 1-16,-2-3-3 0,3-4 2 0,4-1-1 0,-1-4 1 15,2 0 7-15,-2-2-4 0,5-1 2 16,-1 0-1-16,1 0-7 0,-3-4 2 0,3 0-11 16,0-4-11-16,0-2-14 0,1-1-25 0,0-3-26 15,0-1-41-15,7-3-53 0,-2-2-123 0,2 6-382 16,-4 4-999-16</inkml:trace>
  <inkml:trace contextRef="#ctx0" brushRef="#br0" timeOffset="496311.0667">22246 9360 2084 0,'0'0'306'0,"0"0"-92"16,0 0-32-16,0 0-31 0,0 0-34 16,0 0-25-16,0 0-34 0,0 0-17 0,0 0-13 15,0 0-4-15,0 0 3 0,0 0 4 0,0 0 6 16,-110 47 1-16,93-25 1 0,-1 1-6 0,1 3-6 16,0 1-3-16,-4 3-5 0,0 3 3 15,-3 2-3-15,0-1 2 0,-4 4 1 0,1 2-8 16,-5 0 1-16,-2 2-5 0,2 1-3 15,-7 4 7-15,4-1-6 0,-3 2 0 0,-1-1-3 16,4 0-5-16,-3-1 3 0,3-4 0 0,7-4-2 16,0-5 2-16,7-7-2 0,1-3-2 0,3-5 4 15,4-4-2-15,3-3 1 0,-1-4 6 16,4-3 0-16,4-1-1 0,1-3 6 0,1 0-5 16,1 0 0-16,0 0 6 0,0 0-9 0,0 0-2 15,0-5-2-15,2-2-9 0,0-2 0 0,5-2-12 16,0-1-13-16,0-2-13 15,2-1-27-15,-1 0-25 0,2 0-30 0,-1-1-42 0,-1-1-102 16,5-3-256-16,-6 7-671 0,-2 2-46 16</inkml:trace>
  <inkml:trace contextRef="#ctx0" brushRef="#br0" timeOffset="496935.2482">21315 9363 0 0,'0'0'0'0,"0"0"230"0,0 0 236 16,0 0-63-16,0 0-53 0,0 0-41 0,0 0-35 16,0 0-34-16,0 0-44 0,0 0-47 0,0 0-33 15,0 0-21-15,0 0-16 0,-65-20-6 16,54 23-8-16,-3 3-7 0,-1 2-5 0,-2-1-5 15,-2 5 1-15,-2-1-5 0,-2 4-1 0,-4 1-8 16,1 3-3-16,1 2-4 0,-5 3-3 16,4 1-1-16,-4 2-5 0,0-3-1 0,-1 4-3 15,1 0-4-15,2-2 7 0,-1-1 0 0,3-3 1 16,0-1 4-16,-1 1-7 0,4-1-1 0,-4 0-4 16,4-2-2-16,-2-1-2 0,1 0 3 15,4-3-2-15,1 0-3 0,4-1 0 0,-3-2-2 16,6-1-2-16,0 0 3 0,3-1-4 15,0-3 2-15,5 0 0 0,-1-2-4 0,3 0 5 16,2-2-2-16,0-1-1 0,-1 1 3 0,1-3-4 0,0 1 0 16,0-1 0-16,0 0 0 0,0 0 5 15,0 0 1-15,0 0 2 0,0 0 0 0,0 0 1 16,0 0-3-16,0 0-2 0,0 0 1 16,0 0-10-16,0 0 3 0,0 0-6 0,0-1-8 15,0 0-4-15,0-1-16 16,0 1-13-16,0-1-25 0,0 0-43 0,1-3-60 15,5 1-166-15,-1 1-679 16,-2 1-664-16</inkml:trace>
  <inkml:trace contextRef="#ctx0" brushRef="#br0" timeOffset="500243.6398">22558 8533 0 0,'0'0'630'0,"0"0"-101"0,0 0-166 16,0 0-44-16,0 0-46 0,0 0-47 0,0 0-46 15,0 0-30-15,0 0-28 0,0 0-26 16,0 0-11-16,0 0-12 0,5-41-11 0,-5 41-9 0,1 0-14 16,-1 0-11-16,0 0-11 0,0 0-8 15,0 0-2-15,0 0-5 0,0 0-1 0,0 4 4 16,0 0 1-16,1 2 3 0,0 2 6 0,0 2 5 15,-1 2-2-15,0 2 2 0,0 1-2 16,0 2-7-16,1 1 8 0,-2 1-1 16,-1 1-1-16,-1 1-2 0,-1 1-6 15,1 0-3-15,1 0-3 0,-3 0-1 0,3 0 4 0,1-2-2 16,-2 0-1-16,-1-1-2 0,2 0-1 16,2 0 3-16,-2-4-1 0,0-1 4 15,1 0-3-15,-3-5-3 0,4 0 2 0,0 0-3 0,0-4 2 0,4 1 2 16,-4-3 3-16,0 0-2 0,0 0-2 0,0-2-4 15,0 1-3-15,0-2 3 0,0 0 1 0,0 0 1 16,0 0-3-16,0 0 1 0,0-2-2 16,0-2-4-16,0-1-4 0,-4-2-1 15,3-2-4-15,1-3-3 0,0-1-1 0,0-2-2 0,0-1 3 16,0 2 4-16,-1-2 1 16,3 1 3-16,5 0 2 0,-4 2-3 0,4 1 1 0,0 1-1 0,0 1-3 15,2 0 1-15,5 2 1 0,0 2 2 16,0-2 1-16,4 1 3 0,2 1-1 0,0 0 2 15,3 1 3-15,3 1 1 16,-3 0 2-16,6 1 0 0,1 2 2 0,0-2 0 0,1 1 1 16,-2-1 3-16,0 2-3 0,-4-3-2 0,-2 1 1 15,0 1-6-15,-3-3 7 0,-3 0 3 16,0 1 1-16,-3-3 4 0,0 1-3 16,-4-1 2-16,0-1 1 0,-5 0 6 0,2 0 3 0,-4-2 3 15,1-1 1-15,-2 1 0 0,-2-2 1 0,-1 0 4 0,1 3-1 16,0-3 5-16,-4 1-6 0,2-2-5 15,0 3-3-15,-3-1-6 0,2 0 3 0,1 3 2 16,0-1 2-16,-1 2 2 0,2 3-3 0,0 1-2 16,1 0-1-16,0 1-2 0,0 2 3 0,0-1 1 15,0 1-2-15,0 0-7 0,0 0-3 16,-1 0-2-16,1 0-2 16,0 0 1-16,0 5-1 15,0 0-3-15,0 4 2 0,0 2-3 0,0 1 5 0,0 2 1 16,0 3 2-16,-1 1 3 0,-1 3-2 0,1 1 0 15,0 1 0-15,-2 5-2 0,3 0 2 0,-1 1 0 16,1 2 1-16,0-1-3 0,0 1 2 0,-1-3-2 0,1 2 1 0,-1 1 2 16,0-1-5-16,-1-1 2 15,-2 1-3-15,2-1-2 0,0-1 3 16,0 1-4-16,-2-3-15 0,4 0-29 0,0-1-57 0,0-2-94 0,0-5-286 16,5-8-879-16</inkml:trace>
  <inkml:trace contextRef="#ctx0" brushRef="#br0" timeOffset="533370.8582">22333 12951 0 0,'0'0'0'0,"0"0"0"0,0 0 0 15,0 0 199-15,0 0 97 0,0 0-28 0,0 0-37 16,0 0-32-16,0 0-18 0,0 0-22 15,0 0-15-15,0 0-11 0,0-3-7 0,0 3 7 16,0-1 1-16,3-1 3 0,0-1 3 16,0-2-3-16,0 2 0 0,2-2-7 0,-3 1-13 15,0 0-20-15,2-2-16 0,-1 0-11 0,-2-1-13 0,2 0-6 16,1 0-5-16,-1-1-7 0,0-2-2 16,2-1-6-16,-2 0-3 0,-1-1-1 0,3-2-5 15,-2 1-1-15,1-2-3 0,0 0-1 16,-1 0-4-16,1-1 0 0,1 1 0 0,-2-1-3 15,2 2 4-15,-2-1-4 0,2-1-1 16,-3-1 3-16,0 2-6 0,0-3 4 0,3 0 0 16,-3-1-2-16,-2 2 3 0,2-1-1 15,-2 0-1-15,1 2 0 0,0 1-4 0,-1 3-1 16,-1-1-4-16,1 2 5 0,0-1-6 0,0 2 4 16,0 0 4-16,0 2-4 0,0 0 10 0,-1 2-12 15,1 0 0-15,-2 1 1 0,0-1-13 0,-1 2 12 16,1-1 1-16,1 2-4 0,0-1 14 0,1 2-10 15,-1-1-1-15,1 2 1 0,-1 0-7 16,1 1 4-16,-1-1-2 0,1 1-1 0,0 0 2 16,-1 0-4-16,-3 0-6 0,2-3-9 0,1 3-8 15,-5-1-13-15,3 0-11 0,-4 0-13 0,1-1-26 16,-2 1-12-16,0-3-22 0,3 0-39 16,-2-2-61-16,0-1-151 0,4 0-329 15,2 3-489-15</inkml:trace>
  <inkml:trace contextRef="#ctx0" brushRef="#br0" timeOffset="533860.2951">22293 11603 0 0,'0'0'0'16,"0"0"0"-16,0 0 0 0,0 0 359 0,0 0 50 16,0 0-63-16,0 0-40 0,0 0-35 0,0 0-26 15,7-117-20-15,-5 106-23 0,3-2-18 0,-1 0-20 16,-1 1-18-16,1-2-21 0,-2-1-17 16,0 0-20-16,-2 0-12 0,2 1-6 0,0-3-15 15,0-1-7-15,-2 1-5 0,1-1-10 0,0-1 2 16,0 1-7-16,0 1-2 0,-2-2-3 15,2 1-6-15,-1-2-1 0,0 2-1 16,2 0-2-16,-2-3-1 16,2 2 0-16,0 0 1 0,-1 0-2 0,-2 1 4 0,1 1-3 15,0 2-3-15,0 0 1 0,0 1-6 0,0 2 0 16,-2-1 0-16,-1 0-2 0,2 2 2 16,0-1-1-16,-1 2 1 0,-1 1 1 0,0-1-4 0,2 1 0 0,-2-1 0 15,2 2-3-15,-3 0 4 0,2 0-1 16,1 1 1-16,0 0 0 0,0 1-2 15,0 0-2-15,0 1 2 0,-2 2 0 16,1 1-4-16,1-1 2 0,1 1-5 0,-1 0-10 0,0 0-7 16,0 1-11-16,-3 0-10 15,3-1-10-15,0 0-16 0,1 0-14 0,-1-1-21 0,0 1-30 0,1-1-41 16,-1-1-83-16,0-1-128 0,-1-2-289 16,0 2-368-16,1 1 373 0</inkml:trace>
  <inkml:trace contextRef="#ctx0" brushRef="#br0" timeOffset="534304.4332">22310 10147 99 0,'0'0'413'15,"0"0"-94"-15,0 0-28 0,0 0-76 16,0 0-15-16,0 0 18 0,0 0-14 0,0 0-11 0,0 0-15 16,1-124-20-16,3 109-19 0,3-3-19 15,0 2-14-15,-2-3-17 0,1 2-16 0,-4 1-9 16,3 0-11-16,-2-1-11 0,-1-1 0 15,-1 1-7-15,-1 0-5 0,0 1 0 0,0 0-8 16,0-1-1-16,0 4 1 0,-2-1 1 0,-2 1 1 16,-1 1-4-16,1 1-4 0,-2 1-5 0,3 1-3 15,-4-1 1-15,3 2 0 0,-3 0-2 0,0 0 0 16,4 4-3-16,-1-2-2 16,-1 2 0-16,3 1-2 0,0 1 0 0,-2 0 1 15,1 0 0-15,3 1-3 0,-1 1 0 0,1 0-3 16,0 0-7-16,0 0-13 0,-1 0-27 0,1 5-30 15,0 0-43-15,0 2-80 0,0 2-190 0,2-2-678 16,-2-2-469-16</inkml:trace>
  <inkml:trace contextRef="#ctx0" brushRef="#br0" timeOffset="535507.0642">22458 8122 323 0,'0'0'532'0,"0"0"-75"0,0 0-123 0,0 0-44 0,0 0-17 0,0 0-42 0,0 0-39 0,0 0-36 16,0 0-29-16,0 0-20 0,0 0-16 16,0 0-7-16,-2-48-14 0,2 41-7 0,0 2-5 15,2-3-8-15,0 1-7 0,0-2-4 16,0-2-3-16,-1 1-2 0,-1-1-6 0,5-3-4 15,-3-1-3-15,0 1-4 0,-1-2 4 16,1-2-1-16,-2 0-1 0,4-1-2 0,-3-1-3 16,0-1 0-16,-2 1-4 15,2-3 6-15,-1 1-10 0,0 3 0 0,-1-3-2 16,1 1-5-16,0-1 8 0,0-1 0 16,-1 2 0-16,0-1 4 0,-2 2-9 0,2 2 0 15,0 1 1-15,-1 1-6 0,0 3 6 0,1 0 1 16,-5 2-2-16,5 0 3 0,-1 2-3 15,-1 2-2-15,-1 0 2 0,3 2 2 0,0-1-2 16,-1 0-2-16,-2 1-1 0,2 1-4 0,1-1 3 0,0 1 4 0,-1 1 0 0,-1-1 1 16,0 0-6-16,2 2-3 15,1-2-10-15,-2 2-12 0,1 0-7 0,-3-1-14 0,3-1-12 0,-1 1-11 16,0-1-25-16,0-2-24 0,-2 2-41 16,3-3-80-16,1 0-143 0,0 1-373 15,0 1-811-15</inkml:trace>
  <inkml:trace contextRef="#ctx0" brushRef="#br0" timeOffset="535972.5642">22527 6602 0 0,'0'0'521'0,"0"0"-211"0,0 0 49 0,0 0-48 16,0 0-27-16,0 0-16 0,0 0-57 0,0 0-36 15,0 0-15-15,0 0-19 0,31-119-12 0,-26 107-13 16,-3 1-21-16,-1-2-13 0,0 1-14 0,2-1-11 16,-1 2-4-16,-2-1-5 0,0-1-5 15,0 0-6-15,-2 0-7 0,2 1-8 0,-3-1-2 0,2-2 1 16,0 1-6-16,0 0-1 0,0 0-2 15,0 1-5-15,-3 1 7 0,4 1 2 16,-1 0-1-16,1-2 4 0,0 2-10 0,-1 0-4 0,1-1 0 16,0 1-3-16,0 1 3 0,0-1-1 15,0 2 1-15,0 1 0 0,0 0-3 0,-1-1 0 16,1 1 0-16,0 1 0 0,0 1-2 0,0 0 2 16,0 3-3-16,0-1-2 0,0 1 5 15,0 0 1-15,0 1 1 0,0-1 5 0,0 2-7 16,-1-1-2-16,-1 0-3 0,1 0-11 0,-4 0 5 15,3-1-8-15,-1 1-12 0,-3 0-10 16,-3-2-26-16,4 1-21 0,-2 0-19 16,0 1-20-16,3-1-33 0,-3-1-66 0,5 1-137 0,1 1-339 15,0-1-554-15</inkml:trace>
  <inkml:trace contextRef="#ctx0" brushRef="#br0" timeOffset="536690.2546">22532 5453 0 0,'0'0'0'0,"0"0"27"0,0 0 379 15,0 0-84-15,0 0-59 0,0 0-30 0,0 0-57 16,0 0-15-16,0 0 6 0,0 0-3 0,-34-122 7 16,31 113-17-16,2-1-26 0,-1 1-13 15,0-1-14-15,-1 2-17 0,3 0-5 0,-1 1-23 0,1-2-37 16,0 2-1-16,0 0 3 0,1-1 1 15,3 1 7-15,-3 0 9 0,1-1 1 16,-1 0 1-16,2 1-8 0,1 0-14 0,-3-2-6 0,0 1 2 16,0 0-1-16,0 1 8 0,0 0 5 15,-1 0-2-15,2 1 3 0,-2-1-11 0,2 0-5 16,-2 0 0-16,0-1-3 0,1 2 6 16,-1 0 4-16,-1-1 1 0,1-1-3 0,0 0 1 15,0 0-1-15,0-1-3 16,0 1 3-16,-2-1-4 0,0 3-3 0,0-2 0 0,0 1-1 15,-3 0 1-15,1-1 2 0,1 1-2 0,-2 0 3 16,3 1-1-16,0-1-3 0,-3 2-1 0,3-1-2 16,-1 1-3-16,-3-1 1 0,4 0 1 15,0 0 0-15,0 1-1 0,-2 1 0 0,2-1-1 16,0 2-1-16,1-1 3 0,-2 2-2 0,1 0 1 16,0 0-1-16,2 1-1 0,-1-2 2 0,1 2-1 15,-1-1 1-15,0 1-2 0,1 1 0 0,-1-2-2 16,1 2 0-16,-3 0 1 0,3-1 1 0,0 1-2 15,-2 0 4-15,2-1-2 0,0-1 0 0,-1 0-1 16,1-1-1-16,-1 1 2 0,1 1-2 16,-1-1 2-16,-1-1-4 0,1 1 4 15,-3-2-1-15,2 1-1 0,1-1 4 0,-1 2-5 0,-2 0 2 16,2-1 0-16,0 2-4 0,-2 0 2 16,0-1 2-16,3 0-2 15,-1 2 4-15,0-1-3 0,-2 1-2 0,2-1 2 0,1 1-5 0,0 0 1 16,1 0-1-16,0 0-2 0,0 0-6 15,-1 0-12-15,1 0-13 0,0 4-15 0,-1 1-11 16,1 2-23-16,0 4-30 0,1-1-52 0,4 3-67 0,6 1-105 16,-1-4-287-16,-3-3-701 0</inkml:trace>
  <inkml:trace contextRef="#ctx0" brushRef="#br0" timeOffset="538454.8366">22556 4860 0 0,'0'0'0'0,"0"0"0"0,0 0 0 16,0 0 0-16,0 0 136 0,0 0 107 15,0 0-1-15,0 0-14 0,0 0-18 0,0 0-15 16,0 0-18-16,0 0 1 0,-60-6 0 16,58 6-7-16,0-1 4 0,0 0-11 0,-1 1-20 15,2-2-11-15,-1 2-16 16,2-1-18-16,0 1-8 0,0-1-11 0,0 1-8 0,0 0-8 16,0 0-14-16,0 0-11 0,0 0-11 0,0 0-6 15,0 0-7-15,0 0-2 0,0 0-5 0,0 0 0 16,0 0-2-16,0 0-3 0,0 0 1 0,1 0-2 15,-1 0-3-15,1 0 0 0,0 0-2 0,2 0-2 16,1 0 8-16,5 0 8 0,2 1 7 16,6 0 9-16,3-1 1 0,5 0-4 0,5 0 1 15,6 2-2-15,3-2-3 0,7 0 1 0,5-3-6 16,2 1-2-16,7-2-2 0,3 2 2 16,5-2-4-16,1 1 2 0,1 0-3 0,0 1-1 0,-1-2-1 15,0 2-2-15,0-1 1 0,-6 0-1 0,-2-1 0 16,-8 1 1-16,-3 2-2 0,-2-2 2 15,-7 2 1-15,-1-1-2 0,-8 1 3 16,-1 1-4-16,-10-2 2 0,-2 1 2 0,-4 0-1 0,-8 0-2 16,-1 1 0-16,-4 0 3 0,-2 0 2 15,0 0 8 1,0 0-2-16,0 0 1 0,0 0 0 0,0 0-2 0,0 0-1 16,0 0 2-16,-1 0-4 0,0 0-1 0,0-2-2 15,1 2-1-15,-1 0-2 0,1 0 1 0,-3 0-3 0,2 0-1 16,0 0 0-16,0 0-4 0,-3 0 0 15,-1-1-1-15,3 1-5 0,-1 0-3 0,-3 0-8 16,4 0-15-16,-1 0-17 0,-2 4-23 0,-4 0-34 16,3 3-58-16,-4 2-137 0,3-2-522 15,-1-1-901-15</inkml:trace>
  <inkml:trace contextRef="#ctx0" brushRef="#br0" timeOffset="555697.1524">23948 4917 0 0,'0'0'0'0,"0"0"106"0,0 0 337 15,0 0-61-15,0 0-51 0,0 0-40 0,0 0-38 0,0 0-34 16,0 0-36-16,0 0-31 0,0 0-26 15,0 0-22-15,0 3-17 0,1-3-16 16,-1 1-11-16,0-1-12 0,1 0-5 0,-1 2-5 16,3-2-3-16,-3 0 4 0,1 0-10 0,-1 0-3 15,1 0-5-15,-1 0-10 0,0 0 2 0,1 0-4 16,-1 0-1-16,1 0 1 0,-1 0-4 0,1 0-2 16,-1 0-1-16,1 0-2 0,3 1 3 15,0-1 4-15,3 0 3 0,4 0-1 0,0 1 1 0,2 0-1 16,2-1-2-16,0 1 5 15,1 1-7-15,0-1-1 0,3-1 0 16,0 0-3-16,1 0 3 0,1 0 2 16,0 0-3-16,1 0 1 0,4 1 2 0,-2 0 1 0,5-1 3 15,-1 0 1-15,-1 0-2 16,0 0-3-16,1 0-2 0,-5 0-1 16,5 0 1-16,-5 0-1 0,4 0 0 0,-4 0 2 15,-2 0-3-15,4-1 0 0,-2 0 2 0,0 0-4 0,-2-1 1 16,4 0 0-16,-2 1-2 0,-1 0 5 0,-1-1-2 0,-1 1-2 0,-1 1 0 15,-4 0-4-15,2 0 2 0,-1-2 2 0,0 2 4 16,2-1 1-16,3-2 2 0,0 3-2 0,1-3-1 16,-3 2-1-16,2 0-2 0,1 0 1 0,0 0-1 15,-1-1-3-15,-1 0 2 16,0 1 0-16,-2 1 2 0,0-2 2 16,2 4-3-16,0-4 1 0,-2 1-2 0,2 1-2 0,-1-1 2 0,1 1 2 15,1-1-2-15,-2 1 3 0,2 0-2 0,-1 0-1 16,0-2 1-16,-1 2 1 0,0-1-1 15,-3 0 0-15,2 0-1 0,-4-2-1 0,4 3 1 16,-2-1 1-16,2 0-1 0,0 0 3 16,1-1-1-16,0 0-3 0,-2 0 3 0,1 2-4 15,2-1 1-15,0 0 2 0,-1-2-1 0,0 2 0 16,-2-1 1-16,1 1-2 0,-1 1 2 16,1 0 0-16,-1 0 0 0,1-1 0 0,1-1-2 15,0 0-1-15,0 0 2 0,-2 2-1 0,0-1 2 16,1 1 1-16,1-1-2 0,-2 0 0 0,2 0 1 15,0 0-2-15,2 1 2 0,0-2-1 0,0 4 0 16,-2-2-2-16,3 0 2 0,1 0 0 16,-2 0 1-16,0 0 0 0,0 0-1 0,-3 0 0 15,-1 1-1-15,1-1-1 16,-2 0 3-16,1 0-2 0,-1 0 2 0,0 0 3 16,0 0-3-16,-2 0-2 0,-1 0 2 0,-2 1-1 0,0-1-1 0,-1 0 2 15,-2 0-1-15,-1 0 0 16,-1-1 2-16,-2 1-3 0,1 0 2 0,-1 0 0 0,-2 0-1 15,0-1 1-15,0 1 1 0,-1 0-2 0,0 0 0 16,-1 0 2-16,3 0-1 0,-3 0 2 0,0 0-2 16,0 0 1-16,0 0 1 0,0 0-2 15,0 0 3-15,0 0 0 0,0 0 1 0,0 0 2 16,0 0-1-16,0 0-3 0,0 0 1 16,0 0-2-16,0 0 1 0,0 0 0 15,0 0 1-15,0 0-2 0,0 0 0 0,0 0 1 16,0 0-1-16,0 0 0 0,0 0-2 0,0 0 0 0,0 0 0 15,0 0-2-15,0 0 2 0,0 0 0 0,0 0 1 16,0 0 0-16,0 0 1 0,0 0-2 0,-3 0 0 16,3 0 1-16,0 0-1 15,0 0 2-15,-1 0 1 0,1 0 0 16,0 0 1-16,0 0-3 0,0 0 1 0,0 0 0 16,0 0-2-16,0 0 1 0,0 0-1 0,0 0-1 15,0 0 1-15,0 0 0 0,0 0 0 16,0 0 2-16,0 0 0 0,0 0-1 15,0 0 0-15,0 0-1 0,0 0-1 0,0 0 0 0,0 0 2 0,0 0 0 16,0 0 0-16,0 0 0 0,0 0 0 16,0 0-2-16,0 0 1 15,0 0 1-15,0 0-2 0,0 0 1 16,0 0 1-16,0 0-1 0,0 0-1 0,0 0 3 16,0 0-1-16,-1 0-1 15,1 0 1-15,0 0-2 0,0 0 1 16,0 0-1-16,0 0 2 0,0 0-1 0,0 0 0 0,0 0-3 15,0 0 0-15,0 0-3 0,-1 0-10 0,1 0-21 16,-1 0-43-16,-1 0-79 0,0 0-88 16,0 3-648-16,0-1-794 0</inkml:trace>
  <inkml:trace contextRef="#ctx0" brushRef="#br0" timeOffset="557467.3747">29143 15059 0 0,'0'0'0'0,"0"0"0"0,0 0 0 16,0 0 95-16,0 0 298 0,0 0-44 16,0 0-54-16,0 0-54 0,0 0-35 15,0 0-17-15,0 0-16 0,0 0-13 0,-13-65-11 16,13 59-17-16,0 2-3 0,0-1-10 0,-1 0-13 15,1 0-9-15,-1-1-21 0,-1 2-13 16,2-1-9-16,-1-3-6 0,1 2-7 0,-2-1-1 16,1 1-6-16,0-2-9 0,1 0-2 0,0-2-4 0,-1 1-1 15,-1 1 5-15,1-1-11 0,1 0-3 16,-2 2 0-16,2 0-12 0,-2-1 11 0,1 1-2 16,0 0-1-16,0 1 3 0,0-2-7 15,0 1-2 1,0-1 1-16,1 0 0 0,-2 1 0 15,0-3 4-15,1-1-5 0,0 1-6 0,0-1 0 16,-1-1-12-16,1 1-16 0,-4-1-11 0,4 0-33 0,-3-2-33 16,-2-4-50-16,3-2-48 0,-1-1-90 0,0-3-141 15,2 0-280-15,-1 6-224 16,0 5 675-16</inkml:trace>
  <inkml:trace contextRef="#ctx0" brushRef="#br0" timeOffset="557819.057">29009 13948 0 0,'0'0'0'0,"0"0"0"16,0 0 0-16,0 0 29 0,0 0 366 0,0 0-14 16,0 0-51-16,-3-127-46 0,3 110-49 15,0 1-34-15,0 0-33 0,0 1-21 0,0 0-21 16,1 0-15-16,-1 1-14 0,1-3-17 0,-2 1-14 16,1 2-16-16,0 0-14 0,0-1-10 15,0 1-9-15,-4 0-6 0,1-2-3 0,2-1-5 16,-1 2-1-16,-4-1-7 0,4-3-17 0,0 0-26 15,0 0-33-15,-2-1-42 0,3-3-71 0,0 3-90 16,1-3-133-16,-2 1-229 0,1 7-173 0,1 3 655 16</inkml:trace>
  <inkml:trace contextRef="#ctx0" brushRef="#br0" timeOffset="557926.014">28970 12646 0 0,'0'0'102'15,"0"0"124"-15,0 0-41 0,0 0-19 16,1-126 40-16,1 104 41 0,-4 2 10 0,2 1-17 16,0 1-35-16,-1 1-36 0,-1 3-25 0,0-2-25 0,-4 4-9 15,4 0-15-15,0 1-14 0,-1 2-16 16,-1-2-19-16,3 1-15 0,0-3-15 16,0 0-7-16,-2-1-10 0,0-3-3 0,1 1-5 15,-1 0-18-15,-3-1-15 0,4-1-32 0,-3 1-32 16,1-1-44-16,1-2-58 0,0-2-49 0,-1-1-87 15,4 0-128-15,0-2-160 0,-1 8 239 0,1 3 393 16</inkml:trace>
  <inkml:trace contextRef="#ctx0" brushRef="#br0" timeOffset="558250.5989">28952 11519 0 0,'0'0'0'15,"0"0"0"-15,0 0 0 0,0 0 0 0,15-139 269 16,-14 113 59-16,0 2-39 0,0 2-54 0,-1 0-44 15,1 0-43-15,-1 0-29 0,0 0-28 0,0-1-23 16,0 4-12-16,0-2-1 0,-1 1 5 16,2 2 8-16,-1 0 7 0,0 3-7 0,0-2-16 15,2 2-12-15,-2 1-13 0,1 0-7 0,-2-1-3 16,2 0-8-16,2 0-3 0,-2-1-3 0,0 0-2 16,0-1 0-16,4 0 0 0,-2-1-1 15,-1 0-1-15,4 3 1 0,-3-2-2 0,-1 3 1 16,1 0 1-16,0 1-2 0,-1 0 0 0,-1-1 0 15,3 0-4-15,-1 1-3 0,-1-1-16 0,-1-1-18 16,3 0-15-16,0 0-4 0,-2-2-7 16,-2 2-12-16,2 0-10 0,0 1-17 0,-1 3-19 15,-1-2 0-15,2 1-6 0,-1-3-4 0,1 3-28 16,-1-1-125-16,2 0-125 0,0 4 74 0,-1 3 341 0</inkml:trace>
  <inkml:trace contextRef="#ctx0" brushRef="#br0" timeOffset="561927.8464">29318 9561 412 0,'0'0'506'0,"0"0"-132"15,0 0-60-15,0 0-38 0,0 0-46 0,0 0-25 0,0 0-33 16,0 0-18-16,0 0-27 0,0 0-25 16,0 0-21-16,-26-53-12 0,25 45-2 15,1 1-1-15,2-3-4 0,-1 1-2 0,1-2-12 0,3 0-9 16,-2-1-7-16,-3 3-8 0,4-2 0 0,-1 1-2 16,-1-2-1-16,-1 2-6 0,0-2 2 0,0 1-1 15,1-2-1-15,0 1 2 0,-2 1-1 16,1 0-3-16,-1-1-2 0,-1 1-3 15,1 3-2-15,0-1 1 0,0 1-2 0,0 1 3 0,0 0-5 32,0-2-2-32,0 2 0 0,0 2-4 0,-2-1 4 15,2 1 1-15,0 0 2 0,0 1-2 0,0-1-1 0,0 1-3 16,-2-1-2-16,2 1 1 0,-1 0 2 0,0-1-3 0,1-1-6 16,-1 0-10-16,0-2-10 0,-2 1-8 15,0 0-8-15,2-1-7 0,0 0-16 16,-2 0-16-16,2-1-15 0,-1 1-21 0,0 0-20 0,1-1-29 0,-1 1-55 15,2-2-74-15,0 0-133 0,0-2-230 16,0 3-214-16,0 2 614 0</inkml:trace>
  <inkml:trace contextRef="#ctx0" brushRef="#br0" timeOffset="562262.9795">29362 8396 0 0,'0'0'177'0,"0"0"267"0,0 0-38 16,0 0-91-16,0 0-41 0,0 0-19 0,0 0-27 16,0 0-32-16,0 0-42 0,-11-125-33 0,9 116-31 15,2 0-12-15,0-1-1 0,0 3-7 16,0 0-3-16,0 2-14 0,0-3-14 0,0 2-8 16,-2 0-10-16,2-1-4 0,0 2-7 0,2-1 1 15,0 1 0-15,-1-1-2 0,-1-1 1 0,1 0-5 16,0-1-1-16,-1 0-1 0,0-1-1 0,0 0 4 15,0 2-6-15,0-3-1 0,0 2-2 0,0 1-6 16,0-2 1-16,0 3-12 0,0 0-15 0,0-2-21 16,0 0-29-16,0 1-23 0,0-2-37 15,0 1-64-15,0 0-106 0,0-1-213 0,0 3-396 16,0 2 186-16</inkml:trace>
  <inkml:trace contextRef="#ctx0" brushRef="#br0" timeOffset="562590.5592">29345 7517 1081 0,'0'0'212'0,"0"0"-43"0,0 0-16 15,0 0-4-15,0 0-15 0,0 0-5 0,0 0-12 16,0 0-18-16,-1-123-2 0,0 110-3 0,-1 3-5 15,0 0-7-15,0 1-3 0,0-1-4 16,2 1-16-16,-3 0-5 0,1-1-13 0,-2 0-9 0,2 2-3 16,0 0-10-16,0 1-3 0,0 0-2 15,0 1-5-15,0 1-2 0,2-1-3 0,0 0-2 16,-1 0-2-16,1-1-2 0,0 1-1 16,0 0-1-16,-1 0 1 0,1 1-3 0,0 1-4 15,0-1-4-15,0 0-10 0,0-1-10 0,0 0-12 16,0 1-15-16,2-1-15 0,-1 0-31 0,2 0-25 15,1 0-45-15,-2 0-85 0,-1 0-66 16,4-1-92-16,-3 2-304 0,-1 2 112 16</inkml:trace>
  <inkml:trace contextRef="#ctx0" brushRef="#br0" timeOffset="563046.0808">29244 6418 1364 0,'0'0'273'0,"0"0"-87"0,0 0-12 0,0 0-13 16,0 0-16-16,0 0-18 0,0 0-16 15,0 0-11-15,0 0-13 0,0 0-11 16,0 0-15-16,0 0-8 0,0 0-1 0,-62-101 2 0,58 94 1 16,-1 0-8-16,3 1-11 0,-1 1-12 0,-2-2-3 15,3 0-3-15,-1 1-2 0,-3-1 1 16,5 1-8-16,-4 0-2 0,2-1-2 0,1 0-3 15,0 1 3-15,-1-1-1 0,0-1-1 0,2 2-1 16,0-1-3-16,1 0 0 0,-1 1 0 0,1 0 1 16,-1 1-2-16,1 1-1 0,0-2 1 15,0 1-4-15,0 0 3 0,0-1-1 16,0 1-2-16,0 1 1 0,0 0-8 0,0 0-7 16,0-3-9-1,2 3-11-15,-2-1-7 0,1 1-17 0,2 1-23 0,0-2-30 16,-1 0-35-16,0-1-40 0,4 0-65 0,-1 2-91 0,3-1-165 15,-3 2-310-15,-1 0 264 0</inkml:trace>
  <inkml:trace contextRef="#ctx0" brushRef="#br0" timeOffset="563757.9587">29342 5387 0 0,'0'0'0'15,"0"0"0"-15,0 0 0 0,0 0 0 0,0 0 0 16,0 0 0-16,0 0 0 0,0 0 30 16,0 0 212-16,0 0-4 0,0 0-8 0,0 0-14 0,0 0-12 15,0 0-18-15,-31-53-18 0,28 49-16 16,1 2-19-16,0-2-13 0,0 2-12 16,1 0-10-16,-2-1-10 0,1-1-5 0,0 0-7 0,1-1-5 15,-1-1-2-15,-1 0-7 0,0 1-6 16,2 0-4-16,-1 0-10 0,1-2 2 0,0 0-2 15,-3 1-6-15,3-2-1 0,0 0-5 16,-1-1-2-16,0 1 0 0,1-1-3 0,-3-1-4 0,2 2-4 16,2-2-2-16,-1 0-2 15,-1 1 0-15,-1-4 1 0,1 2 1 16,0 1 1-16,1-1 2 0,0 1-2 0,0 0 3 16,-2 1-2-16,1 1-1 0,0 1-2 15,2-2-3-15,-3 2-3 16,2-1-2-16,-3 2 1 0,2-1 1 0,1 0 3 0,0 2 1 0,-1 0 1 15,0 1 0-15,-1 0-2 0,2 0 0 0,-1 0-2 0,1 0 2 16,-2 1-3-16,1 1-4 0,0 1-1 0,2 1-3 0,-1 0 1 16,-2 0-1-16,2 0-3 0,-1 0 0 0,0 0-5 15,2 0-3-15,-1 0-4 0,1 0-9 16,-1 0-9-16,1 0-18 0,-1 0-27 0,-3 3-11 16,0 4-13-16,0 5-32 0,-3 1-55 0,-1 3-120 15,4-2-403-15,0-3-818 0</inkml:trace>
  <inkml:trace contextRef="#ctx0" brushRef="#br0" timeOffset="565601.8154">26263 4952 0 0,'0'0'0'0,"0"0"231"0,0 0 243 0,0 0-55 0,0 0-48 15,0 0-49-15,0 0-55 0,0 0-58 0,0 0-54 0,0 0-36 0,0 0-24 0,0 0-17 16,-23 0-14-16,25 0-11 0,-1 0-8 0,1 0-7 15,-1 0-8-15,0 0-4 0,3-2-5 16,1 1-8-16,0-1-2 0,1 0-4 0,3-1-3 16,-2 2 2-16,1 0-1 0,-2 0 2 15,3-1 1-15,-2 1-1 0,2 1 1 0,0-1 0 16,2 1-1-16,4 1 1 0,1-1 0 0,5 0 2 16,3 0-2-1,4 0 0-15,3 0 0 0,4 1 0 16,3 1 2-16,2-1-1 0,2-1-1 15,0 2 0-15,4-1-3 0,-1 1-1 0,2-1-2 0,-2 2-2 0,3-2 3 16,-2 1-3-16,1-1 4 0,2 0-1 0,-1 0-1 16,1 1 1-1,1 0 1-15,-2-2-1 0,-2 2-1 0,1-2 2 0,-2 1-3 0,-1 1 3 0,2 1 0 0,-2-2-3 16,-2 1-1-16,0-2-1 0,2 3-2 0,-2-3 2 16,1 1 3-16,0 0 0 0,-2 0 2 0,2-1-1 15,1 0-2-15,-1 2 1 0,-1-1-1 0,0 0 1 16,-1 0 0-16,0 2-1 0,-1-3 1 15,-1 1 0-15,0-1-1 0,-2 1 2 0,-1-1-4 16,0 0 0-16,-1 0 0 0,-3 1-1 0,4-1 2 16,-4 0 1-16,0 0-1 0,-2 1 1 0,1 0 1 15,-1 1-3-15,1-2 1 0,0 1 0 0,0 0-2 16,0 1 4-16,0-2 0 0,-1 0 0 0,0 0 1 16,-1 0-1-16,-3 2-2 15,-1-2 1-15,0 0 0 0,-1 0-1 0,-3 0 2 0,1 0 0 16,-1 0-1-16,-1-2 2 0,1 1-2 15,-1 0 0-15,-1 0 0 0,2 1-1 0,-1-1 1 0,-1-1-2 16,2 2 2-16,-1 0-1 0,-2-1 1 16,0 1-1-16,-3-1 1 0,0 0 0 0,-4-1-2 15,1 0 2-15,-2 2-1 0,-2 0 0 16,0 0 2-16,2-1-1 0,-1 0-1 0,0 1 1 16,2-1-1-16,-3 1 0 0,0 0 1 0,-3 0-1 15,3-1 1-15,1 1-1 0,-1 0-1 0,-4 0 1 16,3 0 1-16,-2 0-1 0,3-1 2 15,-3 1-2-15,0-1 0 0,2 1 0 0,-3 1 0 16,3-1 0-16,-4 0 1 0,-1-1-1 0,2 1 1 16,-3 0 1-16,0 0 0 15,-1 0 3-15,0 0 0 0,0 0-1 0,0 0 1 0,0 0 0 16,0 0-1-16,0 0 2 0,1 0-1 0,-1-1-2 0,0 1 1 16,1 0-3-16,-1-1 0 0,1 1 2 15,4 0-1-15,-2-1 0 0,0-1 0 16,3 2-1-16,-4-1 0 0,-1 1 2 15,-1 0-1-15,1 0 0 0,-1 0 3 16,0 0-2-16,0 0 6 0,0 0 2 0,0 0-1 16,0 0 6-16,0 0-7 0,0 0 0 0,0 0-3 0,-1 0-6 0,1 0-6 15,0 0-25-15,-1 0-51 0,-1 0-85 0,-1 0-169 16,0 0-824-16,1 0-513 0</inkml:trace>
  <inkml:trace contextRef="#ctx0" brushRef="#br0" timeOffset="568189.4365">22551 4918 0 0,'0'0'0'0,"0"0"0"0,0 0 293 0,0 0 100 15,0 0-57-15,0 0-68 0,0 0-46 0,0 0-15 16,0 0-27-16,0 0-17 0,0 0-3 0,0 0-12 16,4-40-7-16,-3 35-14 15,1 0-15-15,2 0-9 0,-2-1-10 0,0-1-14 0,-2-1-9 16,0 0-8-16,2 0-5 0,0-2-4 0,1-1 1 16,-1 3-4-16,-1-5-1 0,0-3-5 15,-1 0-9-15,1-4-7 0,-1-3-9 0,3-1-8 16,-6-2 8-1,3 2 2-15,0-1 1 0,0-1 3 0,-2 0-6 16,1-3-8-16,0-1-3 0,-3 1-2 0,2 1 1 16,0-1 2-16,2 2-2 0,-1 0-2 15,0-1 1-15,-1 4-4 0,2-1 1 0,0 3 0 0,-4 1-9 0,4 4 6 16,0 2 2-16,0 3 0 0,0 2 9 0,0 2-5 16,0 0-3-16,0 2 1 0,-1 0-9 0,1 3 6 15,0 1 1-15,0-1-2 0,0 2 6 16,0 1-4-16,0 0-1 0,0 0-1 0,0 0 1 15,0 0-1-15,1 0-1 0,-1 0 1 0,0 0-7 16,0 0 5-16,0 0 2 0,4 0-2 0,-4 0 8 16,1 0-9-16,-1 0 0 0,0 0 1 15,1 0-7-15,-1 0 6 0,0 0 0 0,0 0 0 16,1 0 2-16,-1 0-4 0,0 0-3 0,1 0-2 16,0 0-4-16,6 0 5 0,2-2 3 0,5 2 3 15,5-1-1-15,2-1 5 0,2 1-1 0,2 2 0 16,-3-1 7-16,1 0-9 0,3 0 2 0,-2-1 0 15,4 1-5-15,-4 1 5 0,2-2 0 16,-3 0-2-16,3 0 5 0,-2 1-4 0,2 0-1 16,-1 0 4-16,5 0-2 0,-1 0 0 15,0-1 1-15,1 2-2 0,-3-1-3 0,3-1 2 0,0 1 1 16,2 0 1-16,3 0 4 16,-2 0-4-16,4-2-1 0,-2 2 1 0,5 2-6 0,-1-4 5 15,1 2 2-15,2 0-1 0,-1 0 2 16,-1 0-2-16,2 0-1 0,-2 0 2 0,1 0-2 15,1 0 2-15,0 0 0 0,4 0 1 0,-3-2 1 16,6 2-3-16,0-1 2 0,2 1-2 0,1 0 3 16,2-2-1-16,3 1-3 0,-3 1 2 0,4-1-6 15,-5 1 4-15,5-1 3 0,1-1-2 16,-2 2 2-16,3-1-1 16,1 1-2-16,1 0 0 0,3 0 0 0,-2-1 1 0,-1 0 0 15,1 1 0-15,-2-1 1 0,0 1-1 0,0 0 2 16,-2 1-1-16,-1-1 1 0,-3 0-3 0,0 1 0 15,0-1-1-15,1 1-1 0,1-1 3 0,-1 0 0 16,1 1 1-16,1-1 3 0,-3 2-1 0,3-2-3 16,0 0 1-16,-1 1-1 0,0-1 0 15,-1 1-2-15,-3-1-2 0,1 0 1 0,0 1 0 0,-3-1 4 16,1 0-1-16,3 2 3 16,-1-2-1-16,1 0-2 0,1 0 0 0,-1 0-2 15,0 1 1-15,-2 1 2 0,-1-2 0 0,-1 0 1 0,1 2-1 16,-2-2-3-16,0 1 2 0,1-1 0 0,-1 2 0 15,2-2 2-15,0 0-1 0,-2 3 0 16,2-3 1-16,-1 0-2 0,-1 1 2 0,0-1 0 16,-3 0-1-16,-1 2-4 0,-1-2-2 15,0 0-1-15,-4 1 0 0,0 0 7 16,0-1-1-16,-3 0 1 0,-4 2 2 16,1-2-2-16,-1 0 0 0,-2 0-3 0,1 1 2 0,-2-1 1 15,0 0-1-15,-2 0 1 0,-2 0 1 0,1 1-3 16,-3 0 2-16,2-1 0 0,-3 1 0 0,-1-1 0 15,1 0-1-15,-3 1 0 0,-3-1-1 0,0 0-1 16,-2 2 0-16,0-2 1 0,-1 0-1 16,0 0 2-16,-1 0-1 0,-1 0-1 0,2 1 1 0,-2-1 2 15,-3 0 1-15,2 0-1 0,-2 0-1 16,0 0-1-16,-1 0 0 0,3 0 1 0,-2 0 0 0,3 0 2 16,-2 0-2-16,2 0 0 0,-1 0 0 15,-2 0 1-15,0-1 0 0,1 1 1 16,-1-2-2-16,0 1-1 0,1 1 1 0,0 0-3 0,3-1 3 15,-2 1 1-15,1 0 0 0,3 0 1 0,-1 1 0 16,3-1-3-16,-1 0 1 0,-1 0-2 16,3 0 1-16,-1 0 2 0,0 0-1 0,-2 0 2 15,4 1-1-15,0-1-1 16,-1 0-1-16,1 0 2 0,0 0-1 0,-1 0 0 16,-1 0-1-16,-2 0 0 0,2 2 1 0,-1-2 1 15,-1 0 1-15,1 0 1 0,-6 0-3 0,-4 0-1 0,-2 0-1 0,-3 0-2 16,0 0 2-16,-2 0 3 0,1 0-1 15,-1 0 1-15,0 0 1 0,0 0-3 0,0 0 1 16,0 0 0-16,0 0 1 0,3 0-1 16,-3 0-2-16,0 0-2 0,0 0 1 15,0 0 3-15,0 0-1 0,0 0 3 0,0 0-2 16,0 0-1-16,0 0 1 16,0 0-2-16,0 0 0 0,0 0 2 15,0 0-2-15,0 0 3 0,0 0 1 16,0 0-2-16,0 0 2 0,0 0-2 0,0 0-3 0,0 0 3 0,0 0 0 15,0 0-1-15,0 0 2 0,0 0 0 16,0 0 0-16,0 1 0 0,0-1-2 0,0 0-1 16,0 0-1-16,0 0 0 0,0 0 0 15,0 1 0-15,0-1-4 0,0 1-5 0,0-1-2 0,0 0-5 16,0 1 0-16,0 2-1 0,0 0 13 16,1 3 7-16,3 0 7 0,3 2 5 0,-2 2-4 0,1-2-6 15,2-1 1-15,-6 1-2 0,3 0-2 0,0-1 3 16,-1 2-2-16,1-1 0 0,-2 1 0 15,5 1 0-15,-5-1 3 0,4 0 0 0,-2 2 0 0,1-2-3 0,1 1 0 16,-2 1 0-16,2 0-1 0,-4 0 4 0,3 1-1 16,-3-1 0-16,1 2 4 0,2 0 0 15,-4 0 2-15,2 1 1 0,-2 3-3 0,-1-2 0 16,0 3-1-16,-1-1 1 16,1 0 5-16,-1 1-3 0,1 2-1 0,1-1-1 0,-2-1-1 15,0-1-1-15,3 2 0 0,-2-1 1 0,-1 0-7 16,1 1 6-16,-1 0 2 0,0 2 0 0,1-1 6 15,0 0-6-15,-1 2-1 0,0-2-1 0,1-1-6 16,-1 1 6-16,0-1 2 0,-2 0-2 0,1 0 7 16,0-1-6-16,-3 2-3 0,2 0 3 15,0 0-1-15,0-2-2 0,0-2 1 0,0-1-3 16,0 1-5-16,0-1 7 0,1 2-2 0,0 0 3 16,-1-4 8-16,-1 2-8 0,1-2 0 0,2-1-1 15,0-2-8-15,0-1 5 0,0 0 2 16,0 1 0-16,0-2 2 0,0-1-2 0,0 1 0 15,0-1 1-15,0 0 0 0,2-1-1 16,-2-1 1-16,0 0 0 16,0-3 0-16,0-1 0 0,0-1 0 0,1 1-2 15,-1-1 4-15,0 0 0 0,0 0 1 16,0 0 4-16,0 0-1 0,0 0 5 0,0 0 0 0,0 0 2 0,0 0 1 0,0 0 1 16,0 0-1-16,0 0 1 0,0 0-3 15,0-1-2-15,0-2-4 0,0-4-5 0,-5 0-8 16,2-3-14-16,-2 3-13 0,1-3-23 0,-3 1-30 15,2 1-36-15,-2-2-70 0,2-3-224 0,1 3-831 16,1 3-529-16</inkml:trace>
  <inkml:trace contextRef="#ctx0" brushRef="#br0" timeOffset="568581.06">28769 4360 1574 0,'0'0'373'0,"0"0"-59"0,0 0-47 0,0 0-21 15,0 0-53-15,0 0-39 0,0 0-27 0,0 0-31 16,0 0-31-16,0 0-26 0,0 0-24 0,0 0-10 15,0 0-1-15,0 0 1 0,-27-19 3 0,18 31 7 16,-8 4 5-16,2 1 3 0,-5 3 2 0,-3 3-4 16,-1 1-5-16,-2 5-3 0,1-1-5 15,2 3-3-15,0-3-1 0,-1 1-1 0,2 0 5 16,1 0-1-16,0 1 1 0,-1-3 2 0,2-1-4 16,2-5-1-16,5-3-3 0,-2-2 0 15,5-1-1-15,-1-3 3 0,5 1 2 0,-1-2 0 16,0-1-1-16,2-2 0 0,-1-1-3 15,3-2-1-15,-3 0 2 0,4 0 0 0,-3-2-1 0,1 0-2 16,0-1-12-16,0 0-15 0,1 0-23 16,1-2-33-16,-2 0-40 0,0 0-54 0,1-4-128 15,0-1-615-15,0 2-778 0</inkml:trace>
  <inkml:trace contextRef="#ctx0" brushRef="#br0" timeOffset="568919.4772">28044 4263 844 0,'0'0'965'15,"0"0"-606"-15,0 0-39 0,0 0-55 0,0 0-55 16,0 0-45-16,0 0-45 0,0 0-29 16,0 0-35-16,0 0-16 0,0 0-19 0,0 0-9 0,0 0 1 15,0 0 0-15,-91-8 6 0,69 28 1 16,-6 4-2-16,2 1-5 0,-1 4-2 0,-3 2-5 15,0 6 2-15,-2 1-1 0,-2 6 0 0,-1 0 4 16,3-1-2-16,-1-1 3 0,6-5-3 0,6-2-2 16,1-7 3-16,1-1-3 0,6-6 0 0,-4-3 0 15,6-4-2-15,0-1-2 0,2-2-1 16,2 1-1-16,0-1 1 0,-1-3 1 0,2-1 3 16,2-1-1-16,-1-1 1 0,0-2-1 15,4 0-4-15,-3-1-1 0,1-1-9 0,0-1-7 16,-2 0-11-16,0 0-20 0,-2-1-27 0,0-7-42 15,-2-3-54-15,1-2-94 0,0 1-247 16,4 3-756-16</inkml:trace>
  <inkml:trace contextRef="#ctx0" brushRef="#br0" timeOffset="569247.812">27228 4314 1057 0,'0'0'487'0,"0"0"-34"16,0 0-80-16,0 0-74 0,0 0-70 0,0 0-60 16,0 0-53-16,0 0-30 0,0 0-24 15,0 0-15-15,0 0-11 0,0 0-5 0,0 0-5 16,0 0-1-16,-132 17-2 0,107 2 0 0,-2 1-2 16,-3 6-4-16,-2 1-1 0,-3 6-6 0,0 1-3 15,-1 5 1-15,1 0-5 0,-2 2 4 0,1-1 1 16,2-3 1-16,2 0 1 0,2-5-5 15,4-3-1-15,3-6-2 0,3 0-3 16,3-4 3-16,2-2 2 0,-1-3 1 0,3-1 1 0,1-3-2 16,4 0-1-16,2-3 0 0,0-2-2 15,3 0 0-15,0-3-4 0,-1 0-8 16,3-1-16-16,1-1-16 0,0 0-22 0,0 0-34 16,0-3-25-16,0-5-116 0,5 1-281 15,-4 3-725-15</inkml:trace>
  <inkml:trace contextRef="#ctx0" brushRef="#br0" timeOffset="574247.3626">26091 4299 968 0,'0'0'429'0,"0"0"-135"15,0 0-28-15,0 0-27 0,0 0-42 0,0 0-43 16,0 0-35-16,0 0-24 0,0 0-19 0,0 0-5 16,0 0-17-16,0 0-10 0,2 0-11 15,-2 1-13-15,0 1-5 0,0-1-7 0,-3 4 1 16,-3 1 8-16,0 7 1 0,-5 1 5 0,0 1-3 16,-4 4-1-16,1 2-5 0,0 0-1 0,-3 1-2 15,0 3-2-15,-3 3 9 0,-2 2 2 0,-1 1-1 16,-2 0 1-16,1 3-9 0,-2-3-1 15,2 0 1-15,-1-1-4 0,2-5-1 16,1 0-1-16,-1-1 0 0,2-5 1 0,1 2 0 16,1-3-1-16,2-1 1 0,2-4 0 0,2 0-3 15,2-4-3-15,4-1-9 0,0-3-10 16,2-1-14-16,2-1-24 0,1-3-22 0,-1 0-36 0,-1 0-46 16,1 0-110-16,1 0-329 0,1-3-900 0</inkml:trace>
  <inkml:trace contextRef="#ctx0" brushRef="#br0" timeOffset="574664.143">25258 4229 640 0,'0'0'362'0,"0"0"-10"0,0 0-43 0,0 0-50 15,0 0-34-15,0 0-44 0,0 0-48 16,0 0-23-16,0 0-14 0,0 0-5 0,0 0-7 16,-121 25-11-16,114-17-13 0,1 0-19 0,-2 3-14 15,-2 0-1-15,0 4-2 0,0 3 14 0,-5 5 7 16,-2 0-2-16,-3 4-5 0,-1 0-9 15,1 1-7-15,-2 0-4 0,1 1-1 0,2-2-3 16,-2 0 2-16,1 1-4 0,3-2 0 0,-1-1-5 16,4-2-4-16,-4-1 1 0,4-1 2 0,-3 0 0 15,5-3 3-15,0-5-2 0,1 1-1 16,1-3-2-16,0 0 1 0,1-3 1 0,1 1-2 16,-2-2-2-16,5-1-5 15,-1-2-5-15,3-1-11 0,0-2-14 0,0-1-12 0,2 0-24 16,0 0-27-16,-1 0-49 0,-2 0-87 15,1 0-243-15,2-3-656 0,0 2-79 16</inkml:trace>
  <inkml:trace contextRef="#ctx0" brushRef="#br0" timeOffset="575139.4568">24287 4217 710 0,'0'0'421'15,"0"0"-208"-15,0 0 61 0,0 0 4 0,0 0-24 16,0 0-29-16,0 0-73 0,0 0-50 16,0 0-28-16,0 0-12 0,0 0-5 0,0 0-4 0,0 0-3 15,0 0-3-15,-85 29-5 0,73-18-8 0,0 3-6 16,-1 4-7-16,-4 2 14 0,-3 2 3 16,0 4 4-16,-6 1-8 0,3-2-13 15,0 3 5-15,-3 1-10 0,2 1 5 0,-2 1-2 0,2-2-17 16,3-1 6-16,-1 0-4 0,2-4-1 15,2 0 3-15,-1 1-3 0,0-5 0 16,5 1 3-16,-3 0 2 0,4-4 1 0,1-2 2 16,-2-5-2-16,7 0-5 0,-1-4 4 0,0 0-4 15,4-1-1-15,0-3 5 0,2 0-12 16,1-1-7-16,0-1-11 0,1 0-18 0,0 0-9 16,0 0-15-16,0 0-21 0,0-1-27 0,0-2-112 15,-1-3-292-15,2 0-630 0,1 3-29 0</inkml:trace>
  <inkml:trace contextRef="#ctx0" brushRef="#br0" timeOffset="575740.6097">23369 4219 0 0,'0'0'0'0,"0"0"0"0,0 0 58 0,0 0 285 15,0 0-17-15,0 0-24 0,0 0-45 0,0 0-17 16,0 0-29-16,0 0-27 0,0 0-17 0,0 0-20 16,0 0-20-16,0 0-18 0,-11-1-20 15,11 1-19-15,0 0-14 0,0 0-16 0,-1 1-15 16,-1 2-10-16,-4 0 7 0,1 6 1 0,-11-1 9 15,-2 9 6-15,-4 1-3 0,-3 3 3 16,-1 0-7-16,-2 4 3 0,2 0-5 16,-2 2-1-16,-2 1 2 0,-1 1-8 0,1 0-5 15,0-1-4-15,4-3-2 16,-2 0 2-16,0-1 4 0,2 2 2 0,-1-1 3 16,1-2-2-16,2-1-1 0,2-3-1 15,2-1-1-15,0-4-3 0,2-2-1 0,6-3-4 0,2-1-6 0,1-2 2 0,5-2-1 16,0-3 0-16,2 0 1 0,2-1-1 0,0 0 1 15,0 0-1-15,0 0 1 16,0 0 2-16,0 0-2 0,0 0 0 16,0 0-1-16,1 0-4 0,0-1-4 0,-1 1-4 0,1 0-7 0,-1 0-9 15,3-1-15-15,-2-1-23 0,1 0-20 16,1-1-33-16,5-1-59 0,1 1-114 16,-2 0-319-16,-2 2-925 0</inkml:trace>
  <inkml:trace contextRef="#ctx0" brushRef="#br0" timeOffset="578371.0657">26253 3262 602 0,'0'0'644'16,"0"0"-335"-16,0 0-21 0,0 0 43 16,0 0-19-16,0 0-36 0,0 0-71 0,0 0-53 15,0 0-28-15,0 0-30 0,0 0-28 0,0 0-20 16,21-91-23-16,-21 91-12 0,0 1-9 0,0 0-4 15,0 1-4-15,0 1 1 0,0 6 3 16,2 3 1-16,-2 2 3 0,0 5 1 0,1 4-1 16,2 2 2-16,-2 3 1 0,0-2 1 0,3 3 3 15,-4-1-2-15,1 0-1 16,0-4-2-16,-1 4-3 0,1 3 1 0,-1 1 5 16,0-2 1-16,2 2 0 0,-5-3 1 0,2-2-4 15,0-3-1-15,-3-2 0 0,2-2-2 0,0-1 0 16,1-4-2-16,0 1-1 0,-1-3-2 0,0-3-9 0,1-1-6 15,0-3-10-15,-2-1-7 0,2-2-6 16,1 0-4-16,-3-2 3 0,-2 0 6 0,0 0 5 16,-3-1 7-16,-2 0-1 0,-4-1 1 0,-1 1 7 15,-1-1 4-15,0 0 6 0,-4 0 4 16,2 1 1-16,1 0 0 0,0 0 5 0,3 0 1 0,-1-2 4 16,1 6 5-16,-1-2 0 0,0 2 1 0,2 1 1 15,0-2-2-15,5 0 3 0,1 0 2 16,2 0-2-16,2-3 3 15,3 1-7-15,0-1-6 0,0 1-4 0,0-1-2 0,0 0 0 16,0 0 1-16,0 1-1 0,2 1 3 0,3 2 8 16,1 1 10-16,6 1 10 0,3 0 10 15,5 0-2-15,3-1-4 0,7-3-8 0,2-1-11 0,4-1-1 16,3 1-3-16,-2-1-1 0,0 0 1 16,-1-2-1-16,-4 1-4 15,0-1-1-15,-2-1-5 0,-2 1 4 0,-4 1-1 0,-3-1-1 0,-4 1 3 16,-4 0-3-16,-4 1-2 15,-3-1 3-15,-2 1 0 16,-3 0 0-16,-1 0 2 0,0 0 0 0,0 0 1 0,0 0 1 0,0 0 1 0,0 0-2 16,0 0 8-16,0 0-7 0,0-2-3 0,0 2-1 0,0 0-10 15,0 0 0-15,-1-1-9 0,1-3-30 16,0 0-30-16,-1-3-36 0,-2-3-45 0,1 1-84 16,-2-2-223-16,0 2-725 0,2 3-248 15</inkml:trace>
  <inkml:trace contextRef="#ctx0" brushRef="#br0" timeOffset="578800.1058">26066 3293 1860 0,'0'0'282'0,"0"0"-24"0,0 0-38 16,0 0-5-16,0 0-46 0,0 0-36 0,0 0-36 15,0 0-27-15,0 0-22 0,0 0-16 16,0 0-12-16,0 0-7 0,0 0-5 0,-74-23 5 16,81 23 5-16,3 0 5 0,5 0 5 0,5 2-5 15,4-2 2-15,5 1 0 0,3-1-1 16,4-1 1-16,2-2-4 0,4 0-4 0,2-3 0 16,5 1-5-16,2-2 1 0,4 3-1 0,-3-2-3 15,2 0-2-15,-3 1-1 0,-4 1-2 16,-2 0-1-16,-4 1 8 0,-2-1-2 0,-6 3-1 0,-4-1-2 15,-2 0-6-15,-4 0 2 0,-5 1 2 16,-5 1-1-16,-4 1 5 0,-6-1-2 0,0 0 1 16,-3 0 4-16,0 0 0 0,0 0 4 15,0 0-1-15,0 0-1 0,0 0-1 0,0 0-1 0,0 0-2 16,0 0 0-16,0 0-2 0,0 0-2 0,-1 0 0 16,-1 0-3-16,2 0-5 0,0 0 3 15,0 0-1-15,0 0 1 0,0 0 5 0,-1 0-8 16,0 0-9-16,1 0-9 0,-3 0-20 0,1 0-13 15,-3 0-3-15,-3 6-18 0,-3 1-30 16,-1 3-59-16,0 1-141 0,1-4-484 0,4 0-961 0</inkml:trace>
  <inkml:trace contextRef="#ctx0" brushRef="#br0" timeOffset="583068.8894">22617 5124 0 0,'0'0'0'0,"0"0"176"0,0 0 324 0,0 0-76 16,0 0-77-16,0 0-66 15,0 0-33-15,0 0-35 0,0 0-26 0,0 0-24 16,0 0-30-16,0 0-14 0,-1-58-16 0,1 58-19 16,0 0-19-16,0 0-15 0,0 0-18 0,0 0-8 15,0 0-6-15,0 0-7 0,-1 0-6 0,-2 4 1 16,-2 1-2-16,0 2 8 0,-3 5 9 0,-5 3 3 16,-2 1 8-16,0 4 0 0,-3 3-3 0,-1 4 1 15,-1-1-5-15,0 5-3 0,-1 1-4 16,0 1-1-16,-1 2-2 0,-3 0 0 0,2 1-2 15,2-2-5-15,2 0 4 0,0-7-5 16,5 0-1-16,-2-5 1 0,4-1-6 16,1-3 5-16,1-3 2 15,0-2 0-15,2-1 3 0,3-4-5 0,-1-2 0 0,5-2-2 0,-1-2-5 0,1-1 4 16,1-1 1-16,0 0 4 0,0 0 3 16,0 0 2-16,0 0 0 0,0 0 1 0,0 0 0 0,0 0-5 15,0-1-1-15,0 0-5 16,0 0-11-16,1 0-10 15,0-1-17-15,0-2-26 0,0 0-45 16,2-3-54-16,2-3-56 16,3-1-115-16,-4 3-281 0,0 2-703 0</inkml:trace>
  <inkml:trace contextRef="#ctx0" brushRef="#br0" timeOffset="583529.2676">22602 5136 1323 0,'0'0'340'16,"0"0"1"-16,0 0-66 0,0 0-48 15,0 0-54-15,0 0-49 0,0 0-42 0,0 0-19 0,0 0-12 16,0 0-7-16,0 0 4 0,0 0-11 16,0 0-4-16,36-43-3 0,-28 43-4 0,1 0 0 15,0 1 2-15,1 4-2 0,1-1 3 0,1 2 3 16,-1 2 0-16,5 0-2 0,-2 2-1 15,2 2-8-15,0 0 0 0,4 0-1 0,0 2-5 16,0 3 3-16,1-2 2 0,1 3 0 16,4 0-1-16,-4 2-4 0,4 2-2 0,-1 0-3 0,2-1-3 15,-3 1 1-15,2-1-2 0,-1 0-1 0,1-2 4 16,-4 1-2-16,-1-1 1 0,-2-1 2 16,1-1 0-16,-5-2 1 0,2-2 1 0,-5-4-2 15,1 1-1-15,-3-2-1 0,-1-1 0 0,1-1-1 16,-3-2 1-16,-5 0-3 0,0-2-4 15,-1 0 2-15,2-2-2 0,-3 2 2 0,0-2 2 16,0 0 1-16,0 0 6 0,0 0 1 16,0 0 3-16,0 0 1 0,0 0-1 0,0 0 1 15,0 0 0-15,0 0-1 0,0 0-1 0,0 0-1 16,0 0-4-16,0-2-4 16,0 1-2-16,0-1-8 0,0 0-17 0,-4-1-21 0,3 0-33 15,-1-1-49-15,0 2-92 16,-2-1-259-16,4 2-892 0</inkml:trace>
  <inkml:trace contextRef="#ctx0" brushRef="#br0" timeOffset="594100.819">25742 10198 682 0,'0'0'865'0,"0"0"-636"0,0 0 1 0,0 0-36 0,0 0-35 16,0 0-17-16,0 0-18 0,0 0-18 0,0 0-15 16,0 0-12-16,0 0-16 0,0 0-15 0,-47-8-18 15,47 8-13-15,0 0-6 0,0 0-9 0,0 0 2 16,0 0-2-16,2 0 4 0,2 0 11 16,0 3 3-16,2 0 7 0,-1-1 4 0,3 0 0 15,2 1 6-15,0-2 0 0,2 1 3 0,5 0-4 16,-1-2-5-16,4 0-5 0,1 2-5 15,4-2 0-15,-2 0-5 0,3 0-1 0,-1 0-2 16,2 0-6-16,-3-2 1 0,1 1-1 16,-3 0-1-16,-2 1 4 0,-3-2-5 15,2 1 1-15,-5-2 0 0,0 2-1 0,-2-1 2 0,-1 1 1 16,-4-1 0-16,0 1-1 0,-1 0-1 16,-2-1-4-16,-1 2-1 0,-1 0 2 0,1 0-1 0,1 0 2 15,-3 0 1-15,2-1-6 0,-1 1 3 16,1 0-2-16,0 0 0 0,0 0 3 0,1 0-4 15,2 0 0-15,-1 0 0 0,0 0-2 0,0 0 3 16,0 0-3-16,2 0-6 16,2 0-15-16,1 1-24 0,2 2-26 0,2 0-27 15,5-1-29-15,-1 1-50 0,5-1-92 0,2-2-204 16,-6 0-539-16,-5 0-267 0</inkml:trace>
  <inkml:trace contextRef="#ctx0" brushRef="#br0" timeOffset="594466.8656">26957 10178 1524 0,'0'0'299'15,"0"0"-54"-15,0 0-34 0,0 0-66 0,0 0-37 16,0 0-21-16,0 0-15 0,0 0 5 0,0 0 6 16,0 0 4-16,0 0-1 0,0 0-17 15,0 0-12-15,0 0-7 0,103 6-5 0,-79-4-3 16,2-2-6-16,3 0-2 0,1 0-9 0,0 0-2 15,2 0-1-15,0 0-8 0,2-1 5 0,0 1-8 16,-3 0-1-16,0-1 1 0,0 0-9 16,-2 0 4-16,-2-1-3 0,-2 1-1 15,-2 0 6-15,0-1-4 0,-6 2 1 0,2 0 0 0,-5 0-3 16,-1 0-1-16,-3 0-1 0,-1 0 2 16,-3 0-5-16,2-1 5 0,-3 1-3 0,-1 0-2 15,-2 0 7-15,2 0-7 0,-2 0 6 0,1 0-3 16,0 0-4-16,4 0 0 0,-4 0-6 0,2 0-13 15,0 0-15-15,1 0-26 0,3 3-31 16,0-1-35-16,1 0-61 0,2 0-108 16,1 1-189-1,-3 0-522-15,-3 0-165 0</inkml:trace>
  <inkml:trace contextRef="#ctx0" brushRef="#br0" timeOffset="594876.6066">28298 10181 179 0,'0'0'467'0,"0"0"-114"0,0 0-55 16,0 0-55-16,0 0-53 0,124-2-30 0,-95 1-12 15,1-2-23-15,0 2-14 0,2 0-9 0,0-1-15 16,1 0-7-16,0 0-7 0,-3 1-2 0,2-2-1 16,-1 1-7-16,0 1-4 0,0-1-12 15,-3 1-7-15,-3 0-6 0,1 0-4 0,-6 1 0 16,0-2-5-16,-5 1 6 0,3 0 1 0,-3 0-5 15,0 0 4-15,-4-1-9 0,0 1-3 0,-1 1 0 16,-1 0-9-16,-1 0 0 0,-5-2-1 0,2 2-2 16,-1 0 2-16,-3-1 1 0,1 1-2 15,3 0-1-15,-3 0-2 0,-1 0-2 0,1 0 0 16,2 0 0-16,-1 0 0 0,-1 0 1 16,2 0-2-16,1 0 0 0,-3 0 5 0,4 0-4 15,-4 0 1-15,3 0 0 0,1 0-6 0,-4 0 2 16,2 0 0-16,-2 0-1 0,0 0 4 0,-2 0-1 15,0 0 0-15,0 0 1 0,0 0-5 0,0 0 1 16,0 0-3-16,0 0-2 0,0 0-7 16,0 0-20-16,-1 0-19 0,0 1-53 0,-1 2-102 15,-2 1-254-15,2-2-787 0</inkml:trace>
  <inkml:trace contextRef="#ctx0" brushRef="#br0" timeOffset="595387.0219">28645 9902 426 0,'0'0'444'0,"0"0"-19"16,0 0-55-16,0 0-41 0,0 0-53 0,0 0-51 15,0 0-38-15,0 0-31 0,0 0-25 0,0 0-22 16,0 0-30-16,0 0-23 0,0 0-21 0,0 0-16 16,-91-47-9-16,94 47-3 0,2 3 3 15,4 2 4-15,-3 1 7 0,3 1 2 0,2 0 2 16,2 0 2-16,0 3 2 0,3-2 2 16,0 3 0-16,4 0-1 0,3-1-9 0,-1 1-2 15,2-1 0 1,-1-1-2-16,4 2 2 0,-1-2-4 0,0 0-1 15,-1 0-5-15,1 0-2 0,0-1-2 0,-1-1-1 0,0 0 3 16,-1 3-1-16,-4-3-1 0,0-2-2 0,-6 2-3 16,3-1 1-16,-6-1 2 0,0 1-2 15,-2-1 2-15,-5-1-3 0,3 0-1 0,-5-1 3 0,3 1-6 0,-4-2 4 0,2 2-5 16,-2 0-12-16,2 2-12 0,1-1-24 16,-2 2-24-16,0-1-26 0,3 1-40 15,-3-2-69-15,1 1-142 0,0-1-377 16,-1-2-889-16</inkml:trace>
  <inkml:trace contextRef="#ctx0" brushRef="#br0" timeOffset="595734.8656">29131 10193 1095 0,'0'0'934'0,"0"0"-628"0,0 0-78 16,0 0-42-16,0 0-49 0,0 0-36 0,0 0-29 0,0 0-14 15,0 0-8-15,0 0 0 0,0 0-3 16,0 0-5-16,0 0-7 0,0 0-8 0,-80 75 5 16,69-60 3-16,-6 5 1 0,0 2 3 15,-4 1-10-15,-4 3-4 0,2 0-3 0,-6 2-1 16,2 1-2-16,-2 1-2 0,2-2-7 0,-2 1-2 16,2 0 0-16,2-3-5 0,3-2 6 0,1-4 1 15,2 0-3-15,3-4 2 0,3-1-4 0,2-2-1 16,1-3 1-16,1-1 0 0,4-2 2 15,1-3 2-15,2 1-7 0,0-3-3 0,0 0 2 16,1 1-5-16,1-3 7 0,0 0 2 0,0 0-5 16,0 0 2-16,0 0-2 0,0 0 1 0,0 0-4 15,0 0 0-15,0-2-14 0,1 1-19 16,3 1-23-16,1-4-43 0,2 0-57 0,6 2-109 16,-5-1-428-16,0 1-1021 0</inkml:trace>
  <inkml:trace contextRef="#ctx0" brushRef="#br0" timeOffset="597446.9307">28915 12712 0 0,'0'0'0'0,"0"0"0"0,0 0 0 0,0 0 0 15,0 0 331-15,0 0-28 0,0 0-34 16,0 0-22-16,0 0-19 0,0 0-1 0,0 0-4 0,0 0-12 15,0-75-12-15,1 70-18 0,1 0-14 16,-2 0-6-16,1-1-16 0,2 2-15 0,-2 1-19 16,1-2-17-16,-2 2-14 0,1 2-12 15,-1-1-7-15,0 2-14 0,0 0-10 0,0 0-10 16,0 0-13-16,0 0-1 0,0 0-6 0,0 2-3 16,0-1 1-16,0 3-4 0,0 0 2 15,1 2 1-15,1 2 3 0,1 2 3 0,2-1 0 16,-3 0 3-16,2 1-1 0,0 2 1 0,-2 0 0 0,5 1 1 15,-4 1 1-15,1 1-3 16,2-1 1-16,-4 1-4 0,4 0-3 0,-4-1 2 16,0 1-3-16,2-3 2 0,-2-2 0 15,0 1-6-15,0-2 3 0,4-1-2 0,-4-2 1 0,-1-1 1 0,2-2 1 16,1-1-1-16,-2-1 3 0,2-1 1 16,2 0 1-16,2-1 2 0,0-4 3 0,1-3-3 15,6-4 2-15,1-3-4 16,2-3-5-16,2-2 4 0,3-3-7 0,2 0 2 0,0-5 1 0,4-1-5 15,0-1 3-15,3 1-2 0,0 0-1 16,-1 5 4-16,-4-1-2 0,1 4 5 0,-5 1 2 16,2 3-4-16,-6 3 2 0,-3 2-4 0,-2 2 0 15,-4 3-1-15,-3 1 3 0,-1 2-2 0,-3 2-2 16,-3 0 4-16,0 2-1 0,0 0 4 0,0 0 0 16,0 0-4-16,0 0 3 0,0 0-6 0,0 0-4 15,0 2 4-15,-1-2-4 0,1 1 4 16,-1 0-1-16,0 0-2 0,-2 2-2 0,0 2-6 15,1 0-5-15,1-1-16 0,0 1-24 16,1 0-31-16,1-1-55 0,1-1-68 0,2 1-163 16,1-2-819-16,-3-1-556 0</inkml:trace>
  <inkml:trace contextRef="#ctx0" brushRef="#br0" timeOffset="599274.1814">29162 13276 0 0,'0'0'0'0,"0"0"0"0,0 0 0 0,0 0 162 0,0 0 116 15,0 0 3-15,0 0-16 0,0 0-37 0,0 0-22 16,0 0-17-16,0 0-7 16,0 0-1-16,-24-10-4 0,24 10-4 0,0 0-12 15,0 0-25-15,0 0-21 0,0 0-18 0,0-1-14 0,0 1-12 16,0-1-10-16,0 1-9 0,0-2-9 0,0 2 0 15,0-1-5-15,0 0-4 0,0 1-1 0,0 0-16 16,0 0-4-16,0 0-7 0,1 0-7 16,-1 0 6-16,1 0-2 0,-1 0 1 15,1 0 2-15,0 0-3 0,3 0 3 0,2 0 3 16,0 0 6-16,-1-1-1 0,4 1 2 16,1-1 0-16,0 1-7 0,2-1 5 0,4-2-2 0,-4 2-2 15,4-1 7-15,-1-1-8 0,3 2-1 16,-1-1-1-16,3 0-3 0,1 0 5 15,-1 0 0-15,2 0-1 0,0-1 5 0,-2 2-8 16,1-2 1-16,1 3-1 0,-1-2 0 16,3 1 1-16,1-1 2 0,-1 1-2 0,3 0-6 0,-1 1 5 0,0-1-1 15,3 0 1-15,0-1 4 0,1 1-6 16,1-1 2-16,0 0-1 0,1 0 0 0,-1 1 1 16,1-2 0-16,4 2-2 0,-4 0 1 0,1-1-1 0,-3-1-2 15,2 2 2 1,-1-1 0-16,-1 1-1 0,-1 1 1 0,1-1 0 15,-3 1-4-15,-2 0 2 0,3 0-2 16,-1 0 3-16,-2 0 1 0,0 0-2 16,-1 1 2-16,-1-1-3 0,2 0-2 15,-1 0 5-15,0 0-2 0,2 0 2 0,-3 0 2 16,5 0-4-16,0-1 2 0,-3 1-3 0,4-1 3 0,-1-1-1 0,-3 1 0 0,4 1 1 16,0-1-5-16,1 0 2 0,1 0-1 0,-1 1 2 15,0-2 4-15,0 1-4 0,-4 0 0 16,3 1 0-16,1-1-4 0,0 0 3 0,0 0 2 0,0-1-1 15,-2 1 4-15,-3 0-4 0,1 0 0 16,-2-1-1-16,3 0-2 0,-3 1 4 0,-1 1 0 16,2 0 1-16,-2-1-3 0,2 0-1 0,-1-1 0 15,-1 0 1-15,-3 0 4 0,2 0-3 0,0 2 0 16,-1 0-2-16,1-1-4 0,1-1 5 0,-2 1-1 16,3 0 3-16,1 1 5 0,-2-2-7 15,3 1 0-15,-4 0-2 0,1 1 0 0,4 0 2 16,-3 0 0-16,3 0 2 0,-3 0-2 0,3 0-1 15,-4 0 0-15,-2 0 0 16,-1 0 4-16,0 0-3 0,0 0 2 0,-1 0-2 0,0 1-6 16,1-1 6-16,-3 1-1 0,1-1 2 0,1 2 6 15,1-2-7-15,1 1 0 0,-2 0-1 0,2 2-5 16,0-3 6-16,-1 3 0 16,1 0 0-16,-1-1 4 15,-1 0-6-15,1-1-1 0,-2 1 3 0,2-1 0 16,0 0-1-16,-1 0 2 0,0 0-2 0,-1 0-4 15,1-1 5-15,1 2-1 0,-2-2 0 0,2 1 6 0,0-1-6 0,-1 1 2 16,1 0-3-16,-4 0-7 0,4 0 8 16,-1-1 0-16,-1 0 2 0,-1 2 4 0,0-2-6 15,1 1 0-15,-5-1-1 0,2 1-2 0,-3-1 4 16,1 1 0-16,-3-1 0 0,1 0 0 16,-1 0 0-16,0 1-3 0,-2-1 4 0,1 0 6 0,-3 2-6 15,1-2 1-15,0 0-3 0,-4 0-7 16,5 0 8-16,-2 0 0 0,1 0 1 0,1 0 3 0,0 0-4 15,-3 0 0-15,1 0-1 0,-3 0-1 0,2-2 3 16,-1 2 1-16,-3-1-1 0,5 1-3 16,-4 0 2-16,0 0-1 15,-1 0 1-15,2 0 7 0,0 0-6 16,-2 0 1-16,0 0-1 0,-1 0-6 0,0 0 6 0,0 0 0 16,0-1 3-16,0 1 8 0,0 0-8 0,0 0-1 0,0 0-1 0,0 0-5 15,0 0 5-15,0 0 2 16,0 0-1-16,0 0 0 0,0 0-2 0,0 0-1 15,0 0 0-15,0 0 3 0,0 0-2 16,0 0 0-16,0 0 0 0,0 0-11 0,0 0 10 16,0 0 0-16,0 0 1 0,0 0 6 0,0 0-9 15,0 0-2-15,0 0-1 0,0 0-7 16,0 0 3-16,0 0-8 0,0 0-5 16,-1 0 0-16,0 1-22 0,-2 3-20 0,2 0-38 15,-1 0-54-15,-1 0-118 0,1 0-438 16,-1-1-901-16</inkml:trace>
  <inkml:trace contextRef="#ctx0" brushRef="#br0" timeOffset="610979.1814">33695 15566 0 0,'0'0'30'0,"0"0"350"0,0 0 1 0,0 0-22 16,0 0-34-16,0 0-44 0,0 0-26 0,0 0-53 0,0 0-20 16,0 0-28-16,0 0-22 0,-2 0-8 0,2 0-12 15,0 0-13-15,0 0-11 0,0 0-15 16,0 0-9-16,0 0-12 0,0 0-10 0,0 0-8 0,0 0-15 15,0 0 2-15,6 0-5 0,-1 0-1 16,0 0-7-16,-5 3 9 0,0 0 3 0,0 3-15 16,-4 2 21-16,3-1-17 0,-1-2-2 0,1 6 18 0,0 2 1 15,0 5 6-15,-3 5-8 16,4-2-5-16,-2 1-13 16,0 0 2-16,1 0 10 0,-3 0 0 0,0-2-2 15,1 1-1-15,-2 0-9 0,0-1 3 0,1 0 1 16,1 2-6-16,0 1 9 0,0-1-10 0,1 0-1 15,2 3 5-15,-2-2-5 0,1 0 3 0,1 1 3 16,0-2-10-16,1 0 4 0,-1 0-7 0,0-3 4 0,2 2 4 0,-2-2-1 16,0-1 2-16,0-1-9 15,0 1 9-15,-2-4-6 0,1 0 4 0,0-1 5 0,2-2-10 16,-1-1 5-16,0-3-1 0,0 0-4 16,0-1 8-16,0 0-5 15,0-3 3-15,0 0 1 0,0-1-8 0,0 0 5 0,0 0-3 16,0-2 4-16,0 1 1 0,0-1 3 0,0 0 0 15,0 0-4-15,0 0 5 0,0 0-2 16,0 0-5-16,0 0 8 0,0-1-12 0,0-1 8 0,0 0-2 16,1 1-17-16,1-3 7 15,-2 2-27-15,0-3-20 0,0 1-33 0,1-1-70 0,0-2-92 0,1 3-263 16,-1 1-894-16</inkml:trace>
  <inkml:trace contextRef="#ctx0" brushRef="#br0" timeOffset="611887.2778">33142 17068 998 0,'0'0'302'16,"0"0"-2"-16,0 0-5 0,0 0-9 0,0 0-28 0,0 0-49 0,0 0-54 0,0 0-38 0,0 0-30 0,0 0-12 0,0 0-11 16,0 0-2-16,0 0-1 0,0 0-9 0,-14 4-2 15,14-3-9-15,2-1-1 0,-1 0 4 0,2 1-5 16,3-1 0-16,0 1-11 0,3-1-6 16,4 0-4-16,4 0-4 0,2 0 0 0,3-2 1 15,5-1-4-15,-1 0-4 0,1-2-6 31,2 1-2-31,-1 0-1 0,-3 0 4 0,1 2 6 16,-3 0-6-16,-4 1 6 0,-2-1-5 0,-2 2-3 16,-3 0 11-16,-2 0-6 0,-2 0 3 15,0 2 4-15,-5 1-5 0,0 4 3 0,-3 1 1 0,0 2 1 16,0 4 5-16,0 1-4 0,-2 3 0 0,-6 2-6 16,1 0-9-16,0 3 2 0,-2 2 1 0,1-1 8 0,-2 3-1 0,-1-1-1 0,0 0-5 15,4-1-7-15,-2-1 5 0,2-1-3 16,-1-1 6-16,2-2 1 0,1 0-5 0,-1-2 3 15,1-1-4-15,0-1 2 0,1 0 8 0,0-1-6 16,-1-2 3-16,2 0-9 0,-1-3-5 0,1 0 7 16,0-1-2-16,0-1 12 0,1-2 0 15,2-1-7 1,-3-2-3-16,2-1-12 0,0 0-9 0,1-2-11 0,0 0-12 16,0 0-17-16,0 0-28 0,1 0-35 0,4-3-59 0,0-1-95 15,-1 0-201-15,-2 0-806 16</inkml:trace>
  <inkml:trace contextRef="#ctx0" brushRef="#br0" timeOffset="612427.0334">33670 17174 1538 0,'0'0'207'0,"0"0"2"16,0 0 33-16,0 0 10 0,0 0-42 16,0 0-41-16,0 0-37 0,0 0-33 0,0 0-18 15,0 0-10-15,0 0-12 0,0 0-12 0,0 0-3 16,0 0-6-16,102-31 3 0,-88 30-3 0,-4 1-10 16,5 0-11-16,-4 0-8 0,2 0 2 15,-7 0 1-15,6 4 12 0,-6 2-9 0,6 4-2 16,-12 0-2-16,0 3-7 0,0 1 6 0,0 4 0 15,0 5-5-15,0-9 6 0,0 13-10 16,0-3-9-16,-2 0 10 0,-9 7 2 0,1-4 9 16,0-1 11-16,-2-1-11 0,2 0-14 15,1-7-6-15,-4 4-3 0,5-6 8 0,-2 2 11 0,-3 1-3 16,5-5-2-16,0 1-7 0,4-10-5 16,1 2 2-16,-1-1 7 0,3 1-4 15,-1-1 11-15,2 0-13 0,3-6-12 0,7 0 11 0,3 0-8 16,2-2 14-16,1-3 11 0,1 0-10 15,2-1-9-15,0 0-5 0,1-2-15 0,-14 1 9 16,-6-1 14-16,0 1 5 0,0 1 11 0,0 0-4 16,0 0-12-16,0 0 21 0,0 2 2 0,0-1 0 15,0 3 15-15,0-2-28 0,0 3-10 16,0 0 7-16,0-1-8 0,0 2 6 0,0 0 16 0,0 0-24 16,0 0-26-16,0 0-39 0,0 0-56 15,0 0-44-15,0 0-105 16,0 0-409-16,0 0-840 15</inkml:trace>
  <inkml:trace contextRef="#ctx0" brushRef="#br0" timeOffset="614161.0903">32757 13229 0 0,'0'0'0'15,"0"0"419"-15,0 0-86 0,0 0-9 0,0 0-44 0,0 0-53 0,0 0-38 16,0 0-31-16,0 0-37 0,0 0-17 16,0 0-14-16,0 0-5 0,-49-25 10 0,46 24 3 15,1 1 4-15,-1-2-4 0,1 2-14 0,0 0-8 16,1 0-15-16,1 0-11 0,0 0-9 15,0 0-13-15,0 0-6 0,0 0-9 0,-2 2-7 16,-2 1 3-16,1 3 7 0,-3 0 4 0,0 1 1 16,-2 1-3-16,-1-1-9 0,5 0-4 15,-2-1 1-15,6-2-2 0,0-1 0 0,0 1 2 16,0-2-1-16,3 0 4 0,2 1 1 0,3-2 3 0,-1 0 5 16,5 1-1-16,1-2 3 0,2 0-2 15,4 0-3-15,6-2 0 0,0 0-3 0,5-3 0 31,-1 3 18-31,-4-1-4 0,0 0-2 0,-2 2-3 16,4-3-17-16,-1 2-3 0,8-2 2 16,1 1-2-16,5-1-3 0,0 1 1 0,2-1-2 15,1 1 1-15,-5 1 4 0,3-3-5 0,-3 1 4 0,-5 3-1 0,0-3-2 16,-3 2 3-16,-4-1 1 0,-4 1 2 0,0 0-1 0,-4 1 1 16,-2 0-4-16,-3 1 0 0,-3-2 1 0,-2 2-2 15,-2 0 6-15,-1 0 1 0,-2 0-1 0,0 0 5 16,-3 0-3-16,0 0 1 0,0 0 3 0,0 0-3 15,0 0 1-15,0 0-2 16,-2 0-4-16,1 0 7 16,1 0-3-16,0 0 2 0,0 0-3 0,0 0-4 15,0 0 0-15,0 0-2 0,0 0 0 16,1 0 3-16,-1 0-2 0,0 0 4 0,0 0-4 16,0 0 4-16,0 0-4 0,0 0-1 15,0 0 5-15,0 0-10 0,-1 0 9 0,1 0-6 0,0 0 0 16,0 0 3-16,0 0-3 0,0 0 4 0,0 0 1 0,0 0-5 15,0 0 3-15,0 0-2 16,0 0-1-16,0 0 6 0,0 0-2 0,0 0 2 16,0 0-3-16,0 0 2 0,0 0-4 0,0 0 1 15,0 0 4-15,0 0-6 16,0 0 4-16,0 0-3 0,0 0-3 16,0 0 6-16,0 2-4 0,0 0 3 0,1 1 2 15,-1 1-5-15,0 2 3 0,0 1-3 0,0 2 2 16,0 2 0-16,0 1 1 0,2 0 2 0,-2 2-3 0,0 0 3 15,0 1-2-15,0 2 1 0,0 0 3 16,0 2-1-16,0-1 6 0,1 2 2 0,-1 3-3 16,0 1 5-16,1 0-5 0,-1 2 0 0,2 0 2 0,-2 0-4 0,0 1 0 0,-2 1-2 15,0-1-1 1,0 0 1-16,-1 0 1 0,-1 1 4 0,-1-2-4 0,2-2 3 0,-1 1-4 0,0 2-4 16,-1-5 7-16,2 0-12 15,1-1 10-15,-2-2-1 0,0 0-6 0,1-4 13 0,-1 0-10 16,1-2 1-16,2-1 2 0,-1-2-15 0,1-1 15 0,-2-4-4 15,2 1 1-15,-1-3 11 16,2 0-10-16,0-2 5 0,0-1-1 0,0 1 2 0,0-1-1 0,0 0 1 16,0 0 4-16,0 0-5 15,0 0 5-15,0 0 2 0,0 0-6 0,0 0 11 0,0-1-14 16,0-1 2-16,0-1-1 0,0 0-18 16,0-1 14-16,0 0-11 0,2-1-12 15,-2-1-10-15,0 0-47 0,2-1-57 16,1 0-102-16,-1 2-282 15,-1 2-901-15</inkml:trace>
  <inkml:trace contextRef="#ctx0" brushRef="#br0" timeOffset="615763.2336">29323 14060 0 0,'0'0'0'16,"0"0"0"-16,0 0 355 0,0 0 16 0,0 0-66 15,0 0-48-15,0 0-46 0,0 0-23 16,0 0-17-16,0 0-13 0,0 0-11 0,0 0-18 15,0 0-17-15,-19-14-12 0,19 14-5 0,0 0-10 16,0-1-9-16,0 1-10 0,0-1-13 16,0 1-10-16,0 0-10 0,0 0-10 0,0 0-6 15,0 0-5-15,0 0-4 0,0 0-4 0,0 0 1 0,0 0 1 16,0 0-1-16,0 0-1 0,0 0 0 16,2 0-1-16,3 0 7 0,-1 1 5 0,3 0 2 15,1 0 4-15,3-1-1 0,0 1 1 16,1 1 2-16,3-2 0 0,1 0 4 0,3 1-1 15,2-1 0-15,-1 0-5 0,2 0-5 16,4 0-4-16,-1 0 0 0,2 0 1 0,-3 0-2 16,5 0-1-16,-2 0-1 0,-2 0-4 0,4 0 3 15,-1 0 1-15,0 1 2 0,0 0 5 0,1-1-5 16,1 0 0-16,-1 0-4 0,0 0 0 16,-2-1 4-16,0 0-1 0,3 1-1 0,-1-1-5 15,1-1 2-15,-1 1-2 0,-1 1 1 0,-1-1 1 16,3 1-1-16,0 0 1 0,0 0-1 0,1 0-4 15,0 0 3-15,2 0-2 0,2 0 2 0,-2 1 6 16,-2-1-7-16,5 0-1 0,-1 0-1 0,3 1-1 16,-2-1 4-16,2 2 0 0,2-2-1 0,0 0-1 15,0 1-1-15,2-1 0 0,1 0 3 0,3 0 0 16,-2 0 3 0,2 0 3-16,0 1-3 0,-1-1-3 0,0 0 3 0,-4 0-3 0,0-1 4 15,0 0 6-15,-1-1-8 0,-1 1 2 0,0 1-3 16,-1-1-5-16,0 0 7 0,2 0 1 15,4 0-1-15,-2-1 3 0,1 2-7 0,0-1 0 16,1 1-1-16,1-1 0 0,-3 1 2 0,0 0 0 16,0 0 0-16,-2 0-3 0,-2 0 2 15,-1 0-1-15,-2 0 1 0,-2 0 8 0,1 0-9 16,-5 0 3-16,1 0-2 0,-1 1-4 16,5-1 11-16,-1 0-1 0,0 0 0 0,4 0 3 15,0-2-10-15,4 1-1 0,-1 0-1 0,-1-1-3 16,7 1 4-16,-2 1 0 0,1-1-1 0,0 1-1 15,-2 0 1-15,4 0-3 0,-4 0 3 0,1 0 3 16,0 0-4-16,-1 0 2 0,-8 0-3 0,-2 0 13 16,-8 0 6-16,-4 0 0 0,5 0 0 0,-1 0-11 15,2 0-9-15,0 0 0 0,2-2-1 0,0 2-5 16,1-1 9-16,-5-1 0 0,2 0 1 16,-2 2-1-16,1-2-3 0,-2 0-1 0,-1 0 2 15,2 1 4-15,0-1-2 0,0 0 1 0,0 1-2 16,-3-1-7-16,2 0 8 0,0 0-2 15,0 1 3-15,-1 0 13 0,1-1-14 0,-1 0-1 16,-5 1-1-16,-2-1-7 0,-5 2 10 0,3-1 14 16,-2 1 0-16,2-1 0 15,-3 0-8-15,3-2-16 0,-2 2 0 0,1 1 2 16,0-1 2-16,1 0 4 0,1-1-6 16,-1 1-6-16,0-1 7 0,0 1-3 0,3-2 8 0,-2 2 9 0,2 0-14 15,-5-1 4-15,3 1-1 0,-8-1 5 0,-7 1 4 16,0 0-1-16,0 0 4 0,0 1-8 15,0-1 37-15,0 1 0 0,0 0 0 16,0-1 2-16,0-1-33 0,0 1 2 0,0 1-5 0,0 0-5 16,0 0 2-16,0 0 0 0,0 0 2 15,0 0 7-15,0 0-9 0,0 0 1 0,0 0-6 16,0 0-17-16,0 0 9 0,0 0-20 16,0 0-25-16,0 0-33 0,0 0-65 15,0 0-82-15,0-1-194 0,0 1-736 16,0 0-530-16</inkml:trace>
  <inkml:trace contextRef="#ctx0" brushRef="#br0" timeOffset="616217.0215">33358 13221 1000 0,'0'0'369'0,"0"0"-55"0,0 0 3 0,0 0-42 16,0 0-35-16,0 0-34 0,0 0-40 0,0 0-32 15,0 0-16-15,0 0-20 0,0 0-20 16,0 0-20-16,0 0-29 0,0 0-15 0,27-60-9 15,-28 60 1-15,-3 3 9 0,0 4 9 0,-2 2 6 16,-3 4 0-16,-2 3 1 0,-3 3 0 0,-1 4 0 16,-2 1-1-16,-4 4-7 0,-4 3-4 0,1 4-4 15,-5 1-8-15,-1 2 9 0,1 1-2 16,-3 2 3-16,0 1 3 0,-8 8-9 16,-5 5 0-16,-2 0-3 15,1 0-18-15,12-13-1 0,10-12 0 0,1-6-4 0,5-4 13 0,1-2 2 16,1-2-1-16,3 1 3 0,2-5 5 15,2 0-5-15,5-4 1 0,-3-1-3 0,3-3-3 16,-2-1 1-16,3 1-8 0,1-3-9 0,0-1-11 16,-1 0-20-16,1 0-29 0,-1-7-47 0,-2-4-51 15,2-4-103-15,-3 2-294 16,4 4-690-16</inkml:trace>
  <inkml:trace contextRef="#ctx0" brushRef="#br0">32713 13271 1228 0,'0'0'460'0,"0"0"-22"0,0 0-83 16,0 0-85-16</inkml:trace>
  <inkml:trace contextRef="#ctx0" brushRef="#br0" timeOffset="616801.5078">31864 13350 1182 0,'0'0'1000'0,"0"0"-755"16,0 0-30-16,0 0-69 0,0 0-30 15,0 0-19-15,0 0-4 0,0 0-1 0,0 0-12 16,0 0-10-16,0 0-12 0,0 0-14 0,-111 115-7 15,90-89-5-15,1 3-5 0,0 1-4 0,-1-3-3 16,-1 4-5-16,0-3-1 0,-4 2-2 16,4 0-1-16,0-2-3 0,-1-1-3 0,-1-1-3 15,2-3 2-15,2-1 0 0,1-1 3 0,4-3 2 16,-2-2-7-16,5-2 0 16,-1-3-2-16,3-3-3 0,1 0-3 15,1-4-7-15,1-2-15 0,5-2-16 0,0 0-17 16,1 0-22-16,1-1-40 15,0-4-87-15,0-4-227 0,0 1-728 0,0 3-334 16</inkml:trace>
  <inkml:trace contextRef="#ctx0" brushRef="#br0" timeOffset="617237.7686">31143 13375 1220 0,'0'0'605'15,"0"0"-253"-15,0 0-32 0,0 0-91 0,0 0-70 16,0 0-39-16,0 0-43 0,0 0-28 16,0 0-20-16,0 0-10 0,0 0 3 0,0 0 4 0,0 0 11 15,0 0 1-15,-80 99 0 0,58-68 0 16,-3 1-7-16,-1-1-2 0,-4 2-5 0,4-2-4 16,0 0-4-16,-3 0-3 0,4-2-2 0,-1-4-3 15,3 3-2-15,2-4-2 0,1-2-1 0,0-1 2 16,3-3-1-16,3-3 1 0,2-2-4 15,2-4-2-15,0 0 5 0,4-1-8 0,2-2 2 16,0-3-7-16,3-1-21 0,1 1-9 0,-1-3-20 16,0 0-19-16,1-2-27 0,-1-3-99 0,-1-2-194 15,-2 0-652-15,4 1-533 0</inkml:trace>
  <inkml:trace contextRef="#ctx0" brushRef="#br0" timeOffset="617594.241">30300 13343 0 0,'0'0'170'0,"0"0"280"16,0 0 16-16,0 0-77 0,0 0-55 0,0 0-31 15,0 0-54-15,0 0-61 0,0 0-70 0,0 0-48 16,0 0-25-16,0 0-1 0,0 0 13 0,0 0 8 15,-54 25 2-15,38-9-4 0,2 0-6 16,-4 4-6-16,-2 1-9 0,0 0-2 0,0 1-5 16,-1 1-8-16,-3 0-1 0,-1 0-6 0,3-2-4 15,0-2-1-15,0-2-6 0,3 0-1 16,0-2-4-16,-1 0-1 0,7-1 2 0,-5-2 1 16,5 0 1-16,-3-2-1 0,5-1 0 0,1-2-5 15,1-2-1-15,4-1-6 0,-1 0-10 16,3-2-6-16,1-2-11 0,-3 0-17 0,4 0-14 15,-2 0-29-15,-4 0-33 0,5-4-49 0,-4-2-99 16,4-1-170-16,-1 2-380 0,0 1-511 0</inkml:trace>
  <inkml:trace contextRef="#ctx0" brushRef="#br0" timeOffset="617984.0354">29730 13371 0 0,'0'0'0'15,"0"0"118"-15,0 0 232 0,0 0-26 0,0 0-55 16,0 0-1-16,0 0-9 0,0 0-24 16,0 0-48-16,0 0-41 0,0 0-41 0,0 0-35 0,0 0-20 15,-41-33-7-15,36 38 2 0,-1 0 5 0,-3 5 8 16,-1-2 4-16,0 3 0 0,-4 3 3 15,-2 1-7-15,-1 2-6 0,-2 2-5 0,0 3-13 16,-6 1 0-16,3 2-6 0,-1 2-5 0,-2-1 2 16,2 0-7-16,-1 1-1 0,2-2 2 0,-1 0-5 15,2-3 3-15,2-1-2 0,0 1 2 16,2-2 1-16,-1-1 0 0,0 0 0 0,5-1-6 16,-4-2 1-16,6-2-5 0,1-3 0 0,2 0-1 0,3-3-6 15,1-2 5-15,0-2-2 0,3-1-2 16,0-1 7-16,1 0-5 0,0-2 5 15,0 0 3-15,0 0-1 0,0 0 0 0,0 0-2 0,0 0 0 16,0 0 1-16,0 0 0 0,0 0 0 16,0 0-3-16,0-2-3 0,0 1-8 0,0 1-14 15,0-1-20-15,0-1-37 0,1 0-42 0,3-1-64 16,3-2-131-16,0 1-292 0,-2 1-758 0</inkml:trace>
  <inkml:trace contextRef="#ctx0" brushRef="#br0" timeOffset="625064.4281">31565 11914 1275 0,'0'0'351'0,"0"0"-27"0,0 0-43 15,0 0-45-15,0 0-55 0,0 0-31 0,0 0-26 0,0 0-18 16,0 0-15-16,0 0-17 0,0 0-13 16,0 0-13-16,-4-80-17 0,5 80-8 15,2 0-11-15,-1 0-5 0,1 0-1 0,4 3-5 0,2 1 2 16,1 3 0-16,2 2 3 0,4 1 1 0,1 2 2 16,2 2 0-16,1 0-2 0,0 2 1 15,1 3-1-15,-1-2-1 0,-1 3 2 16,0-1-2-16,-5 2-1 15,2 1 1-15,-3-1-3 0,0-1 3 0,-1 3-2 0,-2 0 1 16,1-2-1-16,-4 1-2 0,1 0 1 0,-5-1 0 16,3 1 2-16,-5-1 3 0,0 2 1 0,0-1 0 15,-1 3-2-15,-4-1 0 0,-3 0 1 0,-2-2-2 0,0-2 3 16,-3 1-2-16,2-4-1 0,0-1-1 16,-1-1-2-16,1-1 1 15,-1 0 1-15,-1-1 0 0,-3-2 3 0,2-1 4 16,-1 0-4-1,-2-2 0-15,-2-1-2 0,1-2 1 16,0 0 1-16,-2-1 0 0,4 0 0 0,-4-2-4 0,0 1 3 0,1-2 0 0,-2-1 1 16,0 0-1-16,0 0-1 0,-1 0-1 0,-1 0-2 15,0 0-4-15,-3-1 4 0,2-1 0 0,0 0 2 16,2-1 5-16,-1 0-8 0,2 0 0 0,2-1-3 16,-1 2 2-16,2-2 0 0,3 2 1 0,1-1-1 15,-1 1-1-15,4 1 0 0,4-3-1 16,1 2 4-16,0 0 3 0,1-1-4 0,3 2 0 0,1-1-5 15,0-1-8-15,0 1-3 0,1-3-22 0,5 1-28 16,2-1-40-16,2 1-57 0,2-3-90 16,1 0-225-16,-1 3-729 0,-2-1-235 0</inkml:trace>
  <inkml:trace contextRef="#ctx0" brushRef="#br0" timeOffset="625847.9519">31334 11896 181 0,'0'0'459'16,"0"0"-75"-16,0 0-50 0,0 0-33 0,0 0-50 16,0 0-36-16,0 0-33 0,0 0-22 15,0 0-27-15,0 0-24 0,0 0-17 0,0 0-14 16,0 0-10-16,-110-48-8 0,107 48-6 0,-1 0-9 16,2 0-10-16,2 0-6 0,0 0-3 0,0 0 2 15,0 0 8-15,0 0 3 0,0 0 5 0,0 0-1 16,0 0-5-16,0 0-1 0,1 0-5 0,0 0-5 15,-1 0-1-15,4 0-8 0,-2 0-3 16,1 0 1-16,4 0-2 0,1 0 2 0,3 0-2 16,2 0-3-16,3 0-4 0,0-1-1 0,4 0-2 15,3-1 1-15,3 2 4 0,4 0-3 16,1 0 1-16,6-1-3 0,-2 1-5 0,4 0 6 16,-1 0 1-16,3 0 1 0,-1 1 4 0,-2 1-6 15,2-1-1-15,-2 3 0 0,1-2-2 16,0 2 3-16,-4-2 2 0,5 1 0 15,-5 0-2-15,-2-2-1 0,-1 0 0 16,-2-1 1-16,-2 1 7 0,-3-1-3 0,-1 1-1 0,-2-1-3 0,-4 0-6 16,-2 0 6-16,-2 0 0 15,-4 0 3-15,-2-1 6 0,-1 0-8 16,-3 0 1-16,1 0 1 0,-3 0-6 0,0-1 5 0,0 1 1 16,-1 1-5-16,-1-1 1 0,2 1-2 0,-2-1-4 15,0 1 3-15,1-1 4 0,0 0-3 0,0 1 2 16,-1-2-4-16,1 2-6 15,-1 0 7-15,0 0-2 16,0 0 5-16,1-1 8 16,-1 1-10-16,2 0 0 0,-2 0-1 0,0 0-4 0,0 0 5 15,0 0 0-15,0 0 1 0,0 0 0 0,0 0-2 0,0 0-1 0,0 0-1 16,0 0 5-16,0 0-5 0,0 0 3 0,0 0-2 16,0 0-9-16,-2 0 9 0,2 0-1 0,-1 0 1 15,1 0 10-15,0 0-10 16,0 0-1-16,0 0-2 0,0 0-10 0,0 0 13 0,0 0-3 0,0 0 0 0,0 0 2 15,0 0-10-15,-1 0-3 16,-1 0-3-16,1 0-6 0,-2 0-10 16,1 3-12-16,1 1-27 0,-2 1-38 0,-2 1-73 15,1 0-158-15,1-1-685 0,-1-1-724 16</inkml:trace>
  <inkml:trace contextRef="#ctx0" brushRef="#br1" timeOffset="644592.2758">1470 14542 0 0,'0'0'0'0,"0"0"0"0,0 0 165 0,0 0 124 0,0 0-3 0,0 0-24 0,0 0-7 16,0 0 0-16,0 0-17 0,0 0-27 0,0 0-30 16,0 0-28-16,-36 11-21 0,33-11-19 0,3 2-14 15,0-2-16-15,0 0-10 0,0 1-11 16,0-1-10-16,0 0-3 0,0 0-9 0,0 0-3 16,0 0-3-16,0 1-7 0,0-1-2 0,0 0-7 15,0 1-5-15,0-1-2 0,0 0-4 0,0 1 3 16,0-1 3-16,0 2 5 0,3-1 6 15,-2 1 1-15,1-1 1 0,0 2-3 0,4-1 0 16,-2 0-4-16,3-1-13 0,1 1-1 0,-2-1-2 16,3-1 3-16,2 0 11 0,6 0-4 0,-2 0 4 15,3 0-4 1,2 0 1-16,-2-3 0 0,0 1-8 0,0 1 0 16,-1 0-1-16,3 1 0 0,-2-1 0 0,0-1 1 15,-4 1-2-15,4 0-1 0,-1 0 2 16,0 0-1-16,3 1 2 0,0-1 4 15,0-1-8-15,-2 2 3 0,3-1-3 0,-2 0-5 0,1 1 6 16,-4 0 1-16,3 0-1 0,-2 0 2 16,-3 0-4-16,2 0-1 0,-4 0 0 0,1 0 0 0,-1 0 2 0,-1 0 0 15,-1 0 0-15,-1 0-2 0,0 0 1 0,0 0-1 16,2 0 4-16,2 0 2 0,-1 1-6 0,0-1 3 16,0 0-3-16,0 0-1 0,5 0 4 0,-4 0-3 15,4 0 2-15,-1 0 4 0,1 0-6 0,1 0 3 16,0 0-2-16,-1 0-2 0,1 1 5 0,2 1-2 15,-1-2 0-15,1 1-2 0,-1-1 0 0,-3 1-1 16,1-1 2-16,-3 1 3 0,3 0-4 16,-3-1 2-16,3 1-3 0,-4 1-4 0,3-1 7 15,-2 0-3-15,2 0 4 0,-3 0 0 16,3 0-3-16,-3 1 2 0,6-1-3 16,-5 0 2-16,4 0-1 15,-2 0 2-15,0 1 1 0,5-2-2 0,3 1 2 0,-2-1-2 0,1 0 0 16,-2 1 3-16,4-1-1 0,-3 1 1 0,1 1-4 0,-2-2-1 15,3 0 1-15,1 0-1 0,-3 1 3 0,2 0 0 16,1-1-2-16,-3 1 2 0,5-1-3 16,-5 1 0-16,0 0 5 0,4-1-2 0,-5 2 2 15,1-1-3-15,0-1 0 0,-1 1-2 0,-1 0 0 16,3 3 4-16,-3-3-4 0,2 0 4 0,-3-1-1 16,2 2-3-16,2-2 2 0,-5 0-1 0,3 3 1 15,-2-2 1-15,4 0-3 0,-2 0 3 16,2 0-4-16,-2-1 1 0,2 0 4 15,-2 2-1-15,3-2 0 0,-6 0-1 0,5 0-2 16,-2 1 0-16,0-1 2 0,0 1 1 0,2 0 0 16,-3-1 1-16,2 2-2 0,2-2-2 0,-3 1 4 15,3 1-4-15,-1-2 3 0,1 2 1 0,-3-1-5 16,3 0 2-16,1 0 0 0,-2 2-3 16,1-2 4-16,-2 1 0 0,3-1 0 0,-2 0 2 15,-2 1-1-15,0-1-3 0,1 0 1 0,1 1 1 16,-3-1-2-16,3 1 3 0,0-1 0 15,-1 0-2-15,-1-1 2 0,4 2-3 0,-2-1 2 16,-2 2 2-16,3-2-3 0,-2-1 2 16,3 2-2-16,-4-2-2 0,4 1 4 0,-1-1-1 15,-2 0 2-15,0 0 1 0,3 0-3 0,-1 0 2 0,0 0-2 16,0 0 5-16,-2 0-2 0,1 0 1 0,0 0 2 16,0 0-7-16,-1 0 3 0,-1 0-2 15,0 0-1-15,1 0 4 0,-2 0-4 0,1 0 4 16,-2 1-4-16,2-1-2 0,-1 0 4 0,0 0-3 15,0 0 4-15,1 0 1 0,-2 0-5 0,2 0 3 16,-1 0-3-16,0 1 1 0,0-1 3 0,-1 0-1 16,1 0 2-16,-3 0-2 0,2 0 1 15,-2 0-3-15,2 0 0 0,-2 0 5 16,0 0-5-16,1-1 4 0,-1 0-2 0,1 1 0 16,-1-1 3-16,1 1-3 0,1 0 2 15,-2 0-1-15,0-2-4 0,1 2 3 0,-5 0 0 0,5 0 0 16,-6 0 1-16,3 0 1 0,-1 0 0 15,-3 0-1-15,3 0 1 0,-1 0-3 0,0 0 0 16,-1-1 1-16,1 1-2 0,-2-1 4 0,2-1-2 16,-1 1-2-16,-1-1 5 0,4 2-4 0,-3 0 2 15,-1-1 2-15,1 1-6 0,-2-1 4 0,-1-1-4 16,2 1 1-16,-1 0 1 16,0 1 1-16,1-2 1 0,-1 2-3 0,-1-1 1 15,1-1-1-15,1 2-1 0,-2-1 4 0,2 1-5 0,-2-1 4 16,2 0 0-16,0 0-4 15,-1-2 5-15,0 2-3 0,3 0 0 0,-3 0 4 0,0 0-5 16,1-2 4-16,2 2-3 0,0-2-1 0,-2 3 4 16,-1-2-3-16,4-1 2 0,-4 2 0 15,0-1-2-15,0 1 0 0,-1-2-2 0,0 3 3 0,1 0-2 16,-4-2 5-16,-1 1-3 0,2 0-1 0,-3-1 3 16,2 1-4-16,-1 0 3 15,1 1 2-15,-5 0-4 0,2-1 3 0,-1 1 0 0,1 0 0 16,-2-1 6-16,0 1-3 0,-1 0 3 15,0 0 0-15,0-1 0 0,0 1-2 0,0 0-2 0,1 0 3 16,-1 0-5-16,0 0 6 0,0 0-1 16,0 0-4-16,0 0 8 0,0 0-10 0,0 0 2 0,0 0 3 15,0 0-12-15,0 0 9 0,0-2-2 16,0 2-2-16,0 0 7 0,0 0-7 0,0 0 2 16,0 0 0-16,0 0-3 0,0 0 1 0,0 0-1 15,0 0 1-15,0 0-1 16,0 0 3-16,0 0 1 0,0 0-5 0,0 0 9 15,0 0-8-15,0 0 1 0,0 0 3 0,0 0-10 0,0 0 8 16,0 0-1-16,0 0-2 0,0 0 4 0,0 0-5 16,0 0-7-16,-1 0-18 0,0 0-38 0,-5 0-64 15,-1 2-184-15,-1-1-957 0,1 0-575 0</inkml:trace>
  <inkml:trace contextRef="#ctx0" brushRef="#br1" timeOffset="650796.3723">6182 14207 0 0,'0'0'0'0,"0"0"0"16,0 0 0-16,0 0 0 0,0 0 0 0,0 0 0 15,0 0 119-15,0 0 134 0,0 0 7 16,0 0-5-16,0 0-26 0,0 0-24 0,1 6-10 0,-1-6-7 15,0 0-14-15,1 1-11 0,-1-1-10 16,0 0-13-16,0 1-18 0,0-1-14 0,0 0-17 16,0 0-14-16,0 0-9 0,0 0-9 15,1 0-5-15,-1 0-5 0,0 1-6 0,0-1 0 0,1 0 1 16,-1 0 4-16,1 0 4 0,-1 0 1 16,2 0 0-16,-2-1-3 0,2-1-7 0,-2-2-11 15,1 0-11-15,0-1-3 0,0 0-2 0,-1-3 6 16,1 0 2-16,0-1 0 0,2 0 3 0,-1-1-2 15,-1 0 3-15,0-1-2 0,0 1-4 16,0-2-3-16,1-1-2 0,0-4 1 16,-1 2 0-16,1-3 0 0,-1 2 0 0,0-1-7 15,0-2-1-15,0-2 0 0,0 2-2 0,1-1 2 16,-2 0-4-16,1-1 0 0,1-2 1 0,-2 1-1 16,1 0 7-16,-1 0-4 0,0 3-2 0,1-2 1 15,-1 1-10-15,0 1 6 0,0-1 0 16,0 1 1-16,0 2 6 15,-1-4-1-15,0 3-1 0,-2 0-2 0,1 0-1 16,1 0-1-16,0-1 1 0,0-1 0 16,0 0-3-16,0 1 3 0,-4-1-4 0,2 1-2 0,3 0 6 0,-2 0-5 0,1 2 3 15,-2 1 0-15,0 0-3 0,2-1 0 16,-1-3-1-16,1 2 0 0,-3 2 2 16,3-4-1-16,1 4 3 0,0-2-3 0,0 1 0 15,0-1-1-15,0 0 0 0,-1 2 3 16,1 0-8-16,0 0 6 15,0-1 1-15,0-1-4 0,0 1 12 16,0 1-8-16,-1-2-1 0,1 2 2 0,0-2-7 0,-1 0 4 16,1-2-1-16,0 2 0 0,0-1 3 0,0 1 0 0,0 0 0 0,0-1 0 15,0 1 0-15,0 0-2 0,0 1-1 0,-1 0 2 16,1-1-7-16,0-1 6 16,0-3 1-16,0 2-1 0,0-1 9 0,1 0-9 0,-1-1 2 15,1 1-1-15,-1-1-10 0,0-2 9 0,0 1-1 16,0 0 0-16,0 0 8 0,1-1-5 15,0 2 0-15,0-1 0 0,1 3-2 0,0-1 0 0,0-1 0 16,-1 2 0-16,-1-1-2 0,2 2 4 0,1 0-1 16,1-1-2-16,-3-1 6 15,2 3-4-15,2-1-2 0,-3 1 4 0,-2 1-9 16,2-1 6-16,-1 2-1 0,1-1 0 0,-1 0 4 0,1 0-2 16,-2 2 1-16,0-2 0 0,-2 2-2 15,2-1 0-15,0 1-1 0,0-4-1 0,-1 1 0 16,-3 1 3-16,3-1 2 0,-3 0-3 15,-1 2 8-15,3-2-8 0,0-1 0 0,-3 2 1 0,3 0-8 16,-1-3 6-16,-3 1 1 0,4 1-2 16,-2-3 7-16,-1 2-3 0,3 0 0 0,-2-1 0 0,-1 2-4 15,3 0 1-15,-1 0-1 0,0-1 0 16,1 4 3-16,1-1 2 0,-2-1-1 16,-1 1-2-1,1-1 2-15,1 1-4 0,-1-1 2 0,-1 2 0 0,3-1-1 16,-1 0 1-16,-4 1 0 0,5-1-1 0,-1 2 2 0,-1-2 1 15,0 1-1-15,0 1 3 0,3 0-4 0,-2 0 0 0,-1 3-2 0,0-2 2 16,2 2 0-16,1-2-1 0,-1 0 3 16,1 1-2-16,0-4-1 0,-1 3 1 15,1-1-2-15,0 1 2 0,0-1 0 0,0 2 0 16,-1-4 1-16,1 3-3 16,0 0 5-16,0-2-2 0,0 2 0 0,0-1 1 15,0 2-4-15,0-2 0 0,0 0 0 0,1 2-1 0,-1 0 5 16,0-1-1-16,1-1 3 15,-1-2-2-15,0 3-2 0,-1 1 0 0,2-3-2 0,-1 1 2 0,0 2-2 16,0-3 3-16,1 1 0 16,1 0-1-16,0 1-2 0,1 1-1 0,-2-3 1 0,0 2-4 15,1 1 6-15,0-2-1 0,1 3-1 16,-1-2 5-16,0 2-2 0,-2 1 2 0,2-1 0 0,-1 1-1 0,-1 0-2 16,2 1-1-16,-2-1-1 15,0 1 0-15,0 3 3 0,0-1 0 0,0 0 4 0,-2 0-6 16,2 0 2-16,0 1-1 0,0 1-2 15,-1-1 5-15,0 1-4 0,0-1 1 0,0 1-2 16,-2-1 0-16,2-1 2 0,-2 2 1 0,0-1 2 16,1 1-1-16,-1-2-2 0,0 2-2 0,1 0-3 15,1 1 6-15,-2 1-2 0,2-2 2 0,-1 3 3 16,1-2-6-16,0 2 3 0,1 1 0 16,-1 0-3-16,1-1 4 0,0 2-2 0,0 0-2 15,0 0 2-15,0 0-4 0,0 0 3 0,0 0 2 16,0-1 0-16,0 1 2 0,0 0-5 15,0 0-3-15,0 0 1 0,0 0 0 0,0 0 2 16,0 0 3-16,0 0-1 0,0 0-2 0,0 0-1 16,0 0 0-16,0 0-1 0,0 0 2 15,-1 0-3-15,1 0 1 0,0 0 0 16,0 0-5-16,0 1 4 16,0 2 0-16,0-1-7 0,0 4-10 0,0 0-19 0,2 4-27 15,7 1-26-15,0 3-41 0,3 1-62 16,8 0-200-16,-5-4-764 0,-4-2-579 0</inkml:trace>
  <inkml:trace contextRef="#ctx0" brushRef="#br1" timeOffset="653716.8156">6276 10729 0 0,'0'0'0'0,"0"0"0"0,0 0 0 15,0 0 0-15,0 0 42 0,0 0 240 0,0 0-21 16,0 0-18-16,0 0-12 0,0 0-17 16,0 0-17-16,0 0-17 0,-43-54-19 0,39 53-22 0,-1 0-19 15,1 1-16-15,0-2-16 0,0 2-8 16,-3 0-4-16,4 0-4 0,-3 0 1 0,4 0-4 16,-3 0 6-16,1 0 1 0,3 0-15 0,-1 0-8 15,1 0-19-15,-3 0-15 0,1 0 1 16,2 3-5-16,0-2 3 0,-2 0-2 0,2 2-2 15,-1-1-2-15,1 1-2 0,1-1 2 0,0-1 1 0,0 2 5 16,0-1 7-16,0 0-1 0,3 1 4 16,1 0-2-16,-2-1 2 0,6 1 1 0,-1 0-3 15,0 0 3-15,4-1-4 0,4 3 0 16,-2-2-1-16,6-1-3 0,-2 0-2 0,4 1-6 31,0-1 0-31,2-1-5 0,0-1-1 0,5 0 2 16,2 0-3-16,1 0 1 0,0 0 1 0,0 1-5 0,0-1 6 15,0 0-5-15,-1 0-3 0,1 0 5 16,-1-1-6-16,3 0 2 0,1-1 1 0,-3 0-2 0,2 0 9 16,0 2-4-16,2-1 1 0,1 0-1 0,2 0-7 0,3-1 3 0,-2 2-2 0,1-1 2 15,0 1-1-15,1 1 3 16,-1-1 0-16,1 0-1 0,0 0 2 0,-2 0-3 16,-3 0 0-16,2 0 2 0,1 2-3 15,-4-2 3-15,2 1-1 0,-4 0-3 16,3 0 10-16,-4 0-5 0,0 0 3 0,-1 2-1 0,2-1-5 15,1 0-2-15,-2 0 0 0,-1-1 4 16,1 0-1-16,-2-1 1 0,2 1 1 0,0 0-2 0,5-1 0 0,-3 3 0 16,2-3-2-16,-3 0 3 15,3 0-4-15,-3 0 1 0,0 0 2 0,1 0-3 0,3 0 5 16,0 1-3-16,-3-1 2 0,2 0-2 16,-2 0-3-16,-2 0 1 0,5-1 1 0,-3 0-2 0,-3-1 5 15,1 1-2-15,-2 2 1 16,0-1-2-16,0 0 0 0,0 0-2 0,0 0 1 0,1 0 3 15,-2 0-4-15,1 0 2 0,-3 0 0 16,-1 0-2-16,3 2 4 0,0-2-1 0,-2-2-1 16,3 2 3-16,-1-1-6 0,1 1 1 15,1-1 1-15,-3 1-1 0,2 0 2 0,-3-1 0 0,-1 2 0 16,2-1 0-16,1-1-1 0,-1 1 0 16,-2-1 0-16,3-1 0 0,-2 1 3 0,-1 0-2 0,2 1 0 15,1-1-3-15,-3 0 2 0,4 2-1 16,-2-2 2-16,2 1 3 0,-2-1-4 0,-1 1 1 15,0 0-2-15,-1-2-1 0,0 2 3 0,0 0 0 16,-2 0 1-16,2 0 0 0,-2 0-4 16,-3 2 1-16,-1-2-2 0,1 0 5 0,-1 0-2 15,-4 0 2-15,2 0 0 0,-2 0-5 0,2 0 2 16,-2 0 3-16,1 1-2 0,0-1 2 0,-3 0-2 16,1 1-1-16,0-1 0 0,0 0-1 0,0 0 4 15,1 0-2-15,0 1 4 16,1 0-4-16,1-1-1 0,1 1 0 0,0-1-2 0,1 0 3 15,2 0 1 1,0 0 1-16,0 0 0 0,1 0-2 0,0 0 0 0,0 0 0 16,1 0-2-16,-3 0 4 0,3 2-2 0,-2-2 0 15,0 0 0-15,0 0-4 0,-2 0 5 0,1 0 0 0,1 0 3 0,-3 0-3 16,1 0-2-16,1 0 1 0,-2 0-2 16,1 0 1-16,0 0 1 15,-1 0-1-15,1 1 3 0,-2-1 0 0,4 0-4 16,-3 0 2-16,-1 0-4 0,3 0 5 15,-3 0 0-15,2 0 0 0,1 0 0 0,-1 1-3 0,0-1 2 16,1 1 0-16,-1 0 0 0,0-1 2 0,4 3-2 0,-1-1 0 16,-1-2-2-16,2 2 1 0,-1-2 0 0,1 0 3 15,-2 1 1-15,3 1-3 16,0 0-2-16,-3-1 1 0,1 0-1 0,1 0 3 16,-1 1 2-16,0-2-3 0,-1 1 0 0,-2 0-2 15,1 1 0-15,2-1 2 0,-4 0 1 0,-1 1 3 0,1-1-2 16,1 2-3-16,1-2-1 0,-2 0-1 15,2-1 4-15,-2 3-1 0,0-2 2 0,1 1-2 16,0-2-2-16,-4 2 2 0,4-1-2 16,-2 0 2-16,-1-1 4 0,-2 1-4 15,4 1 2-15,1-2-5 16,-3 1-2-16,3 0 5 0,0 1 0 0,0 0 3 0,2 0 0 0,-2-1-3 16,0 0 0-16,0-1-2 0,0 1 1 0,0-1 2 0,-2 2 0 15,3 0-1-15,-3-1-3 0,1 0 2 0,1 0-2 16,0 1 5-16,1-1 2 15,-1 0-2-15,0 1-2 0,1-1-2 0,-1 1 1 0,0-1 0 16,-3 0 1-16,1-1 1 16,0 2 0-16,1-2-1 0,1 0 0 15,-1 0-2-15,3 0-1 0,-1 0 5 0,0 1 0 16,-1-1 1-16,1 1-3 0,0 0-2 0,-2-1-1 0,2 0 2 16,-2 0 3-16,2 0-2 0,-1 0 2 0,1 0-2 0,0 0-4 15,2 0 3-15,-1 0-1 0,-2 0 5 0,3 0 3 16,-2 0-6-16,0 1 0 0,0-1-3 15,1 0 0-15,2 0 4 0,-2 0 1 16,-1 0-2-16,1 0 0 0,0 0-1 0,2 0-2 0,0 0 1 16,-1 0 5-16,-1 0-4 0,3 0 4 15,-3 1-3-15,-1-1-7 0,1 0 6 16,2 0-2-16,0 0 5 0,-3 0 4 0,1 0-6 16,-1 0 1-16,0 0-3 0,1 0-2 15,-2 0 4-15,1 0 1 16,-1 0 2-16,3 0-3 0,-2 2-2 0,-1-2 1 15,2 0-2-15,0 0 6 0,-1 0-2 16,-1 0 1-16,3 0-3 0,-2 0-4 0,-1 0 5 0,1 0-3 0,2 0 3 0,-5 0 6 16,4 0-6-16,-1 0 1 0,0 1-2 0,0-1-7 15,0 0 9-15,-1 0-3 0,1 0 4 0,-1 0 2 16,0 0-5-16,1 0 3 0,1 0-4 16,1 0 3-16,2 0 0 15,-3 0-1-15,3 0 0 0,0 1-2 0,-1-1 1 0,1 0-1 0,-2 0 2 16,5 0 7-16,-4 0-6 0,4-1 1 0,0-2-4 15,0 2-7-15,0 0 10 0,2 0-4 16,-1 0 7-16,1 0 0 0,-1-1-4 0,1 2 1 16,-1-1-5-16,-2 1-1 0,2-1 6 0,0-1 0 15,-1 1 1-15,-2 0-3 0,0 0 0 16,2 1 1-16,-4-2 1 0,1 0 7 0,1 0-6 0,-4 1-5 16,4 0 1-16,-4 0-4 0,0-1 4 15,-2 2 2-15,1-1 3 0,-1 0 7 0,1 0-11 0,-1 1 1 16,1-1-4-16,-1 2-6 15,3-2 10-15,-1 1 2 0,-1 0 0 0,-1-1 1 16,-3 1-4-16,2 0 1 0,0 0-2 0,-3 0 4 0,-2 0 0 16,2-2-1-16,0 2-3 0,2 0-5 0,-4 0 7 15,4-1 1-15,-2 1 2 16,0-1 4-16,2 1-6 0,1-1-1 16,-2-2-2-16,0 2-3 0,2 0 6 0,-1 0-1 15,-3-1 6-15,3 0 1 0,2-1-6 16,-1 0 2-16,2-1-3 0,1 1 2 15,3 0-1-15,-3 0-3 0,1 1 1 0,4-1-3 0,-4 2 4 0,-1-2 0 0,4 0 1 16,-2-1 0-16,3 1 1 16,-3 0-2-16,4 1-2 0,-4 0-3 0,3-2 5 0,-3 2 0 0,2 0 3 15,-3-1 1-15,-2 2-5 0,-1-1-2 16,0 0 1-16,-2 1 5 0,0 0 0 0,-4 0-2 16,-1-1 0-16,1 2-2 0,-3-1-1 15,-1 1 3-15,-1-2 1 16,-3 1 5-16,3 0-6 0,1 0-2 0,-3 1-2 15,-3-1-4-15,4 1 8 0,-5 0 2 0,3-1-3 0,-4 0 6 0,0 1-6 16,2 0-3-16,-2-2 3 0,0 2-4 16,-1 0 5-16,4-1 2 0,-2-1 1 0,-1 1-7 0,0 0 4 15,2 0 2-15,-1 0-4 0,0-2 11 16,3 2-8-16,-3-1-2 0,4 1-2 0,-3-1-4 16,2 0 5-16,-3 1 3 0,4-1 1 15,-4 1 3-15,3 0-7 0,-2 0-1 0,2-1-1 0,-3 1-4 16,-1-1 10-16,2-1-2 0,-1 2 2 15,-2-1 1-15,0 1-4 0,1 0 2 16,1-1-1-16,-1 1 3 0,0 1-2 0,-1-1-2 0,-1 1 0 16,1-1-5-16,-1 0 5 15,0 1 2-15,0-1 2 0,0 1 3 0,0 0-7 0,0 0 1 0,0 0-1 16,0 0-1-16,0 0 4 0,0 0-1 16,0 0 2-16,0 0 2 0,0 0-4 0,0 0 1 15,0 0-1-15,0 0 1 0,0 0 0 0,0 0-4 16,0 0 0-16,0 0-3 0,0 0 0 15,-1 0 4-15,0 0-4 0,-2 0 1 16,-2 0-3-16,1 0-4 0,-4 1-12 0,-2 2-33 16,-2 3-63-16,-3 0-177 0,4-1-855 15,5-3-615-15</inkml:trace>
  <inkml:trace contextRef="#ctx0" brushRef="#br1" timeOffset="656621.3989">15575 10876 0 0,'0'0'0'0,"0"0"0"16,0 0 0-16,0 0 0 0,0 0 0 15,0 0 0-15,0 0 0 0,0 0 0 0,0 0 0 16,0 0 0-16,0 0 0 0,0 0 0 16,-22-43 0-16,21 40 0 0,-1 1 375 15,-2-2 44-15,3 2-45 0,0-1-59 0,-1 2-37 0,0-1-36 16,-3 1-33-16,3 0-22 0,2-1-28 15,-2 2-22-15,0 0-14 0,-2-1-16 16,2 1-11-16,0-1-13 0,0 1-12 0,-3 0-8 0,4 0-12 16,0 0-10-16,-1 0-7 0,1 0-6 0,1 0-6 15,-4 0-2-15,4 0-5 0,-1 1-5 0,1 0 1 16,-1 1-4-16,1 1 1 16,-1 2 1-16,1-1-3 0,0 1 1 0,0 0 0 0,0 1-3 15,0-1 7-15,0 2-2 0,0 3 1 16,0-3 3-16,0 2-6 0,0 1 3 0,1 0-1 15,-1 2 2-15,0 0 2 0,0-1 3 16,0 0 3-16,0 1-1 0,0 2-1 0,-1-1-5 16,1 1-3-16,0 1 2 0,0 0-3 15,-1 2 2-15,1-3-1 0,0 2-4 16,0 1 6-16,0 0-6 0,1-1-1 16,-1 0 1-16,0 0-7 0,0 2 5 0,0 0 0 0,0 0-2 15,0 1 8-15,0 1-4 0,0 1 1 16,0 1-2-16,0-1-3 15,-1-1 1-15,2-1-2 0,-1-1 3 0,0 1-2 0,-1-2 1 16,1 1 0-16,-1 0 0 0,0 2 3 0,1 0-1 0,-4 0 0 16,3 1 1-16,-1 0-4 0,1 0 2 0,0-3-2 0,0 2 3 0,0-2 0 15,-2 0-1-15,2 0 1 0,0-1-6 16,1 0-2-16,0 0 3 0,0-1-2 0,-1 0 5 0,0 0 3 16,0 0-5-16,0 1 3 0,0 1-2 15,-3-1-3-15,4 0 5 0,-1 1-3 16,0 1 1-16,1-2 4 0,0 1-6 15,0 1 2-15,-1-2-1 0,2 1 0 0,-1 1 2 0,-1 0 0 16,0 0-1-16,-1 2-1 0,-2-2 0 0,2 1-1 0,-1-1 1 16,-3 1 5-16,3 1-3 0,-4-1 3 0,4 1-5 15,-3-1-2-15,3 1 3 0,1-3 2 16,0 0 1-16,-2 1 4 16,3-2-7-16,0 0 0 15,0-1-1-15,1-1-6 0,1 2 7 0,-2 1 1 16,1-1 1-16,-1 0 2 0,-1 1 1 0,-3-1-2 15,4 0 1-15,0 0 3 0,-1 1-6 0,-3 0 2 0,3-1-1 0,1 2-7 0,-1-2 6 16,-3 0 0-16,3 0 2 0,2 1 6 16,-2-1-10-16,0 0 1 0,-3 4-2 0,3-3-4 15,1-1 7-15,0 2 1 0,-1 0-1 0,2-2 2 0,0 1-4 16,-3 0 0-16,2-3-1 0,1 2 2 0,0-2 1 16,0-1 1-16,0-1-2 0,0 0-6 15,0 0 6-15,0 0-1 16,0-1 1-16,0 2 7 0,0 0-8 0,0-2 4 0,-1 2-4 15,2-1-2-15,-1 1 4 0,0 0-2 0,0-1 3 16,0 1 3-16,0 0-4 16,0 1-2-16,0 1-2 0,1-1 4 0,-1 0-2 15,0 0 3-15,-1-2-2 0,1 2-3 16,0 1 4-16,-1-2-2 0,0-1 4 0,1 1-1 0,0-3-4 16,-1 1 4-16,1-1-2 0,0-2-2 0,0 1 3 15,-1-1 0-15,1-1 0 0,0-1 1 0,-1 0-2 16,1-1 0-16,0 0-1 0,-1-2 2 15,1 1-1-15,0-1 1 0,1 1 0 0,-1-2-3 16,0 1 3-16,0 0-4 0,-1 1 5 0,1 0 1 16,0 1-4-16,-3-2 2 0,3 1-3 0,0 1-2 15,-1 0 5-15,1 0-2 0,-1-2 4 0,1 1-1 16,0-1-2-16,0-1 0 0,0-1-1 16,0 1 0-16,0-1-1 0,0 0 3 15,0 0-1-15,0-1-1 0,0 2 2 0,-1 0-4 0,1-1 2 0,0 1 2 16,0 0-4-16,-1 0 4 15,1 0-2-15,0-1-3 0,-1 2 6 0,0-1-5 16,1 2 3-16,-1-1 2 0,1 0-5 0,1-1 3 16,-2 0-3-16,1-1 1 0,-3 1 0 0,3-2 1 15,0 1 1-15,0-2-1 0,0 0 2 16,0 0-3-16,0 0-3 0,0 0-2 0,0 0-16 0,3-6-13 16,2-2-31-16,4-5-62 0,3-6-126 0,0 2-855 15,-4 3-730-15</inkml:trace>
  <inkml:trace contextRef="#ctx0" brushRef="#br1" timeOffset="663602.5352">22617 13500 0 0,'0'0'0'0,"0"0"0"0,0 0 0 0,0 0 0 16,0 0 0-16,0 0 0 0,0 0 0 15,0 0 0-15,0 0 0 0,0 0 0 0,0 0 0 16,0 0 0-16,16-16 0 0,-16 16 25 0,0-1 92 16,0 1-11-16,1 0-10 0,-1 0-14 0,0 0-12 15,0 0-8-15,0 0-10 0,0 0-2 16,0 0 5-16,0 0 11 0,0 0 19 0,0-1 22 15,0 1 18-15,0-2 2 0,1 2-12 16,-1-1-11-16,0-1-11 0,0 1-2 0,0 0-4 0,0 0-7 16,0 0-13-16,0-1-16 0,1 0-13 15,-1 1-12-15,0 1-4 0,0 0 0 0,0 0-2 16,0 0 3-16,0 0-3 0,1 0-1 0,-1 0 2 16,0 0 4-16,0 0 6 0,0 0 7 0,0 0 2 15,0 0 0-15,0 0-1 0,0 0-4 0,0 0-1 16,0 0 1-16,0 0 0 0,0 0-1 0,0 0 5 15,0 0-3-15,0 0 2 0,0 0 4 16,0 0-1-16,0 0 2 0,0 0 1 0,0 0 0 16,0 0 2-16,1 0 0 0,0 0 0 0,2-2-3 15,-3 2-5-15,1 0-4 0,-1 0-3 0,0 0-2 16,1-1-1-16,-1 1 0 0,0-3-3 16,0 2-6-16,0-1-2 0,0 0-3 0,0-1-1 15,0 1 1-15,0 1-2 0,0-2 0 0,0 1 0 16,-1 0-3-16,1 0 5 0,0 0 0 15,0 1 1-15,0-2-1 0,0 0-1 0,1 0-1 16,0 1 1-16,-1 0 0 0,1-2 1 0,-1 1 0 16,1-1-1-16,-1 1-1 0,0-1 1 15,0 2-2-15,0-2 1 0,1 2-1 0,-1-2-3 16,1-1 3-16,-1 0-3 0,4 2 0 0,-4-1 3 16,0 0-1-16,1 1 2 0,-1-1-1 0,0 1-1 15,0 0-1-15,0 0-1 0,-1 1 2 16,2-1-2-16,-1 0 3 0,0 0-1 0,0 0-2 15,0-1 3-15,0 1-4 0,0-1 2 16,0 0 0-16,0 2-3 0,0-1-1 0,0-1-1 16,0 1-2-16,0-1 3 0,0 2 1 15,1-2 2-15,-1 1 2 0,0-1-2 0,0 1-2 16,0 1-3-16,0-1 3 0,0 1-1 16,0-2 2-16,0 2 0 0,0 0-4 0,0-1 0 15,0 2 0-15,0-1 1 0,0 1 1 16,0 0-2-16,0-1 0 0,0 1-1 15,-1 1-2-15,1 0 1 0,0 0-1 0,0 0 4 16,0 0-1-16,0 0-3 0,0 0 1 0,0 0-2 16,0 0 1-16,0 0 0 0,-5 0 1 0,5 0 1 0,0-1-2 0,0 1 2 15,0 0-3-15,0 0 1 0,-1-2 1 0,1 2-1 16,-1-1 2-16,1 1-2 0,-1-2-2 0,0 1 4 16,1 0-3-16,-1-2 3 0,0 1 0 15,0 0-3-15,1-2 2 0,-3 2-3 0,2-2 0 16,0 1 4-16,1-1 0 0,0-2 4 15,0 1-4-15,-1-1 0 0,1-2-3 16,-1 1 0-16,1-1 3 16,-1-1-3-16,0 0 3 0,1-1 0 0,0 0-2 0,0 2 2 0,0 0-2 15,0-1 1-15,0 1 4 0,0-2-5 0,0 0 3 16,-2 1-3-16,2 0-2 0,0-2 5 0,0 1 0 0,2-1 1 16,-2-1 1-16,0 0-1 0,0 0-2 15,0 0 0-15,0-2 0 0,0 2 1 16,0-2 2-16,0-1-2 0,0 1-3 0,-2 1 3 0,2-2-3 15,0-1 3-15,-2 0 2 0,1-2-3 16,0 0 0-16,0-1-3 0,0 1 0 16,-1-1 2-16,-3 1 1 0,3 0 2 0,1-1 0 0,-1 1-4 0,-2 1 0 15,1 0 1-15,1 0 0 0,0 1 0 0,-3-1 2 16,4-2 0-16,-2 2-3 16,-2-2 2-16,4 0-2 0,0-1 0 15,-1 0 2-15,0-1-4 0,1 0 2 0,-2-1-2 16,1 2-4-16,1-3 7 0,0 4-1 0,-1-2 3 0,-2 3 5 15,3 0-8-15,0 1 0 0,1 1-1 0,-1 0-1 16,0 1 3-16,0-1 3 0,1 0-3 16,-1 1-1-16,1-1 0 0,-4 1-1 0,3 0 1 15,1 0 4-15,-1-3-4 0,0 0 1 0,1-2-2 16,-2 0-3-16,1 1 5 16,0-1-1-16,-3 0 3 0,2 1 1 0,2-1-4 15,-1 1 0-15,-1 1-2 0,-2-2-1 0,2 1 4 0,1-1 2 16,0 2-1-16,-1 1 0 0,-4-1-2 0,5 3-2 15,1-1 2-15,-1 0 3 0,1 4-1 16,-1-4 4-16,1 3-4 0,0 1-3 0,0-1 1 0,-1 0-1 16,1 1 1-16,0-1 8 0,-1-1-8 15,1 0 2-15,0-2-4 0,0 0-6 0,0 0 8 16,0-1-2-16,1-1 6 0,1 1 3 0,-1-1-8 16,-1 3 2-16,2 0-2 0,-2 0-5 15,4 3 7-15,-3 0 0 0,0 1-2 0,-1 1 0 0,1 2 2 16,0 0-2-16,-1 1 4 0,-1 0 6 15,1 1-10-15,0-1 3 0,0 1-4 0,0-1-7 16,0 1 9-16,0 0 1 0,0-1 1 16,-1-1 4-16,0-1-6 0,0 1-2 0,-3-2-1 15,2 0-1-15,2 1 6 0,0-1 1 0,0 0-3 16,0 1 0-16,0-1-2 0,0 2 1 0,0-1 2 16,0 2 4-16,-1 1-5 0,1-1 3 0,0 1-5 15,0 0-2-15,0 0 5 0,0 1-4 16,0-2 7-16,0 2 1 0,0-4-6 15,0 2-1-15,0 0 0 0,0-2-3 0,0 1 6 0,-1-1 2 16,1 1-2-16,0 0 1 0,0 0-2 0,0 1 0 16,0-1-1-16,0 1 4 0,0 0-2 15,0-1 0-15,0 1-2 0,0 1-6 0,-1-3 8 16,1 2-1-16,0-1 1 0,0 1 5 0,0 0-6 0,-1 0-1 16,-1 0-2-16,-1-2-1 0,2 2 4 15,1-2 0-15,-1 0 4 0,-1 1-2 16,1 0-2-16,-1 1-1 0,0 0 1 0,1 0 8 0,0 1-8 15,1 1 0-15,-1-1-3 0,0 1-10 16,0 1 14-16,1-2-1 0,-1 1 3 0,1 0 7 16,-5 0-10-16,5 1-1 0,0-1-1 15,-1 1-10-15,1 1 12 0,-1-2 2 0,1 2 1 0,0-1 4 16,0 0-6-16,-1-1-2 16,1 1-2-16,-1-1 4 0,0 0-1 0,0 0 0 0,1-2 0 15,-3 1-3-15,3 0 2 0,-2-1 0 16,1 0 2-16,0 0 10 0,0-1-11 0,0 1 4 15,0-2-6-15,-2 2-9 0,1 0 13 16,2 0-4-16,-3 1 3 0,1-3 4 16,-4 2-7-16,3 0 3 0,-3 0-3 15,3-1-1-15,-3 1 5 0,2-1-4 0,-3-1 4 0,4 1-4 0,0 1 1 16,-2 0 4-16,1-3-1 16,-1 3 3-16,2-3-4 0,-3 1-4 0,2-1 0 0,1 2-4 0,-1 0 7 15,2-2-1-15,-1 0 6 0,0 3-4 0,0-2-1 16,2 0 4-16,-1 0-9 0,0-2 11 15,-2 2-5-15,1-2-3 0,3 1 4 16,-2 0-6-16,2-2 3 0,-1 2 1 0,1-1 1 0,0-1 1 16,0 1 0-16,0-1-1 15,-1-1-3-15,1 1-5 0,0 2 6 0,1-2 2 0,0 1 3 0,-1 0 4 16,0-1-8-16,1 0-2 0,-2 1 0 16,1 0-2-16,0 0 6 0,0 0-2 0,0-1 0 15,0 2-1-15,0-1 0 16,-1-2 1-16,1 1 2 0,0 1 4 15,0-2-5-15,0 2 0 0,0-1-4 16,0-1-5-16,0 2 8 0,-1 0-1 0,1-2 5 16,0 0 2-16,0 0-8 0,0 2 4 0,0 0-8 0,0-1 3 0,-3 1 4 0,3 0-2 15,0 1 5-15,0-2-5 0,0 2 0 0,0-2 2 16,0 2-3-16,0-2 6 0,-1 2-2 0,1 1-3 16,0-2 1-16,0 2-5 15,0-1 3-15,0-1 4 0,0 0 0 0,0-2 9 0,-1 1-12 16,1-1 0-16,0-1-2 0,0 2-5 15,0-2 11-15,0 0-3 0,2 2 2 16,1-1-2-16,-1-1-3 0,0-1 3 16,1 0 0-16,2 0 4 0,-2-1-1 0,-2-1-5 15,2 2 0-15,1-2-6 0,-2-1 5 0,2-1 5 0,-1 2 2 0,-1-1 7 16,-1 0-9-16,4 0-1 0,-3 1-4 16,-1-1-3-16,0 1 6 0,0 0-1 0,0-1 4 15,-1 0-1-15,0-2-3 0,1 3 1 0,0-1-1 16,-1-1 1-16,3 1 2 0,-6 1-2 0,3 0 1 15,0 1-6-15,0-1 4 16,0 1 2-16,-1-1-1 0,1 0 5 0,0-1-3 0,0 0-2 16,0 1-3-16,-1-3-1 0,2 0 2 15,0 1 4-15,2-1 3 0,-2-1-4 0,2 1 0 0,-1-1-2 16,3 0-1-16,-2 1 4 0,-1-1 0 0,5 4-2 16,-5-3 0-16,2 2-3 15,-1 0 1-15,0-1 2 16,1 1 1-16,0 0 6 0,-1 1-5 0,2 0-4 0,-1 0 1 0,-2 0-5 15,4-1 4-15,-4 1 2 0,0 0 3 16,3 1-4-16,-2 0 1 16,-1-2 0-16,4 2-2 0,-3 0 4 0,-3 0 0 15,4 2-2-15,-1-1 3 0,-2 1-6 0,1 1 1 0,-1-2 2 0,0 0-1 0,3 0 3 16,-1-1 1-16,-2 1-4 0,5-2-2 16,-3 2 2-16,-1-2-1 0,0-1 4 0,4 1 0 15,-4-3-1-15,3 1 0 0,-3 1-3 16,0 0 0-16,5-1 4 0,-4 1-1 0,-2 1 0 0,3 0 2 15,1-1-5-15,-3 0 0 0,3-2 2 16,-2-1-2-16,-1 3 4 0,5-3 0 16,-4 3-3-16,2 0 1 15,-2-1-3-15,-1-1 1 16,3 2 2-16,-2-2 0 0,-1 2-4 0,1 0 3 16,3-1 0-16,-4-1 0 0,3 1 8 0,-3 0-7 0,0 2 2 0,0-1-2 0,2 0-4 0,-1-2 2 15,-2 2 2-15,1 2 0 0,3-3 4 0,-3 2-3 16,0 0-2-16,-2-1 0 0,1 1-2 0,0-1 4 15,3-1 0-15,-3-1 0 0,0-1-2 0,0 1 1 16,0 0-1-16,1-1-1 0,1 0 5 16,0 2-3-16,-2-2 1 0,3 1 1 15,-1-1-7-15,0 1 4 0,-1-2 0 0,2 0-2 16,-2-1 7-16,0 1-3 16,0 1 0-16,2 0 0 0,-3 2-3 0,1-1 1 0,0 1-2 0,-1-2 0 0,0 1-1 15,-1 1 3-15,5 1 0 16,-4-1 0-16,1 1 10 0,-1 0-9 0,-1-1 2 0,2 0 0 15,2 3-10-15,-3-1 8 0,0 0-1 16,0-1 0-16,0 0 3 0,1 1-2 0,1-2 2 16,-2 1-1-16,1 0-4 0,-1-2 1 0,1 0 2 15,0 1 0-15,2-2-3 0,-3 2 4 16,1 0-2-16,-2-1 1 0,1 1 5 0,0 0-4 16,3-1-1-16,-3-1 1 0,0 2-5 15,0 1 3-15,0-2 1 0,0 0-2 0,-1 0 7 0,4-1-5 16,-3 1 0-16,0 1 2 0,0 0-6 0,-1 0 4 15,0 1 2-15,1 2-3 0,-1-3 1 0,-1 1 0 16,1-2-1-16,0 0 3 0,0 1 0 16,-1 0-2-16,-4 2 1 0,4 1-2 0,0-2-3 15,-1 1 4-15,0 0-1 0,-3-1 0 0,4 0 6 16,0-1-5-16,-1 0 1 0,-4-3-1 16,4 0-4-16,1 0 4 0,0 1 0 15,-1 0-1-15,-1 0 0 0,3 2 0 16,-1-1 1-16,0-3-1 0,0 1 6 0,1 1-6 0,0-1 1 0,-1 1-3 15,1 0-4-15,0 3 7 0,-1 0 0 0,-1-2 1 16,-2 1 5-16,3 1-6 0,1-1 2 0,0 1 1 16,-2 1-5-16,2-1 2 0,0-2-1 15,-1 2-2-15,1 3 2 0,-1-3 1 16,0 0 1-16,1 0 0 0,0-1-1 0,-4 2-3 0,4 0 1 16,0-2 1-16,0 1 2 0,0 1-2 15,-1 0 1-15,1-2 0 0,0-1 2 0,0 2-2 16,1-3 0-16,3 2 1 0,-3 0-2 15,1 1 1-15,-1 2-1 0,0 2 0 16,-1-2 0-16,1-2 0 0,0 1 1 16,3 0 0-16,-3 1 0 0,-1-1 0 0,0 3 0 0,0 1 0 15,0 1 0-15,0 2 0 0,0 2-1 0,0 0 1 0,-2 2 3 16,-1 1-4-16,2 0 2 0,0 1 0 0,0 2-4 16,0-1 4-16,0 0-2 0,0 2-1 15,0 1 4-15,1 0-2 0,-4 0 0 0,3 0 0 16,1 0-5-16,-1 0 0 0,1 0-1 0,0 0-2 15,-1 0-3-15,0 1 2 0,-1 4 1 16,-3 1 4-16,2 0 4 0,-3 3 0 16,0 1 0-16,-3 1 0 0,1 1-3 0,-2 1 3 0,0 1 0 15,-1 0-2-15,0 3 5 0,-5 1-3 16,3 0 1-16,-5 3 1 0,2 2-2 0,-4 1-1 16,-3 4 3-16,-2 1-4 0,3-2 4 0,-6 2-1 15,4-2 0-15,-2-3 1 0,4 0 0 0,-1-3-5 16,0-2 1-16,0-1 0 0,4-2-2 0,2-3 5 15,2-1-1 1,3-3 0-16,3-3 2 0,3-1-2 0,2-3 0 16,4-2 2-16,0 0-4 0,0 0 4 0,0 0 1 15,0 0 1-15,0 0 3 0,0-2 1 0,1-4-2 0,0-2-6 0,3-5 0 0,-1-1-5 16,0-2-1-16,4-2 4 0,3-2-3 16,1-1 2-16,1-2 0 0,5 0-3 15,0-3 5-15,-2 0-3 0,4 1 6 0,1-3 0 16,2 2-6-16,5 1 4 0,5 0-4 0,2-1 0 15,6 4 4-15,-1 2-2 0,1 1-1 0,-4 6 3 16,-1 2-1-16,-3 3 0 0,-1 4-2 16,-1 4 2-16,-7 0-6 0,2 3 5 0,-6 3 0 15,-2 2 0-15,0 2 8 0,3 0-8 0,-7 3 1 16,3 1-1-16,-4 1-8 0,-1-1 8 0,-1 3 1 16,0 0 0-16,1 0 4 15,-3 0-3-15,0 1-1 0,1 1 1 0,-2-1 0 0,1-2-1 16,2 0 1-16,0-2 1 0,0 1-5 0,5-4 6 15,-2 1-4-15,-1-1 2 0,0 0 2 0,3 0-5 16,-1-1-11-16,2 1-15 0,1-1-31 16,1 0-23-16,4 1-34 0,3-1-40 0,0 1-56 0,2-2-199 15,-5-2-692 1,-5-2-584-16</inkml:trace>
  <inkml:trace contextRef="#ctx0" brushRef="#br1" timeOffset="666187.0322">29192 5164 0 0,'0'0'0'0,"0"0"0"0,0 0 0 0,0 0 0 16,0 0 0-16,0 0 0 0,0 0 0 16,0 0 316-16,0 0-19 0,0 0-42 0,0 0-17 15,90-89 1-15,-88 85 11 0,0 1-6 0,0 2-10 16,0 1-22-16,-2 0-44 0,0 0-31 0,0 0-35 15,0 0-26-15,0 0-16 0,0 0-20 0,0 1-12 16,0 1-8-16,0-2-8 0,0 4 4 16,1 1 18-16,-1 2 8 0,0 2 9 0,0 3-1 15,0-1-15-15,0 3-5 0,1 1-1 0,0-1 1 16,0 3 2-16,0 0 0 0,2 2-5 0,1 1-3 16,-2 1-1-16,2 1-1 0,1 3 1 15,-4-3-3-15,1 4-5 0,3-1-1 16,-3 3-3-16,-1-2-1 0,0 4-1 0,0 0 0 0,3 1 0 0,-4-2-1 15,1 3 1-15,-1-1-1 16,0 2 3-16,1-1-2 0,-1 1 0 0,1 0 1 16,-1 0-2-16,2 0 1 0,-2 0 2 0,0 0 1 15,-2 0-2-15,1 1 0 0,0-4-3 0,1 4-2 16,-1-2-1-16,1-3 1 0,0 0-1 16,-2-2 0-16,4 0 3 0,-2 1-5 0,1 0-1 0,-1 1 0 15,0-1-4-15,1-2 6 0,-1 0 1 16,1 0-1-16,1 0 7 0,-2 3-6 0,1 0-1 15,-1 3 1-15,1 0-6 0,-1 1 5 16,0 2 0-16,-2 1-2 0,0 0 4 0,-1-2-4 16,-2 2 0-16,3-2 2 0,0-2-3 0,-3 2 3 15,4 0 0-15,0-3 1 0,1 2-2 16,0-1 1-16,0-1 0 0,0-2-1 0,0 0 8 0,1 3-9 16,-1-2 0-16,1 1-2 0,-1 1-6 15,4 3 11-15,-3-1 1 0,2 1 2 0,-3 1 1 16,4-1-6-16,-2 3-1 0,0-1 0 0,-1 1-1 15,2 1 1-15,-2-2 0 0,4 1 0 0,-3-1-2 16,0 0 2-16,1 2 3 0,-1-1-1 16,0-1 2-16,-2 0-4 0,1-3-1 0,-1 2 1 15,1 1 0-15,-1-2 1 0,3 2 1 0,-3 0 2 16,3-2 0-16,-1 2 0 0,1 0 0 16,1 0 0-16,1 0 2 0,-1 2-7 0,2-1 4 15,-2 0-2-15,2-1-4 0,1 0 5 0,-2 2-1 16,2-1 0-16,1-3 2 0,-4-1-3 15,5-1-2-15,-4 0-1 0,1-4 1 0,0 1 4 16,-2 1 0-16,3-2 2 0,-4 0-3 0,2 0-1 16,-2 0-1-16,-1 1-2 0,0-1 6 0,-2 3-6 15,2 0 4-15,-2 0 6 0,1-1-10 0,-2 2 10 16,-3 1-6-16,1 1-3 0,-3 1 8 16,2 3-10-16,-3 1 2 0,4-1 0 0,-3 3-1 15,4-4 3-15,-1-1 3 0,-1-4-1 0,2-1 0 16,2 0 1-16,0-4-5 0,1-3 0 15,-1-2 0-15,0 0 0 0,1-1 2 0,1 0 4 0,0 0-9 16,0 0 3-16,0-1 2 0,-1 1-2 0,2-3 7 16,1 3-3-16,-3 0-2 0,0-2 0 15,1 4-2-15,-2 0 1 0,1 2 2 0,3 3 2 16,-4 1 0-16,2 2-2 0,-2 1-2 0,2-1-1 16,-2 1 3-16,1 1 2 0,0 0-2 15,3 1 0-15,-1 0-4 0,-2-2-1 0,5-1 4 16,-4-1 2-16,0 0 1 0,4 0 4 0,-4-1-5 15,0-1-3-15,-2-2-3 0,2 0-5 16,0-2 10-16,2 0 2 0,-3-2 0 0,0 2 1 0,0-1-6 16,0 1-1-16,-1-2 2 0,4 2 5 15,-4 1-3-15,1 0 0 0,0 0 0 0,-1-1-7 16,0 1 6-16,1-3 5 0,-1 5-3 0,1-1 8 16,-1 1-10-16,-2 1-4 0,0 1 2 0,-2-1-3 15,2-3 6-15,-1 3 2 0,0-1-1 16,-1 0 1-16,2-2-3 0,0 0 1 15,-2-1-1-15,1 1 3 0,3-1-1 0,-1-1 2 0,1 1-2 16,-2 2-6-16,0-2 6 0,2 3 0 0,0-2 1 16,0 2 3-16,0-1-5 0,0-2 2 15,2-1-5-15,-2-2 1 0,0-1 3 0,1-1-3 16,-1-2 7-16,0 0 0 0,0-1-5 0,1 2 1 16,-1-1-3-16,0 1 4 0,0 0-2 0,0 1-1 15,-2 2 2-15,-1-2-4 0,1 3 6 16,0-2-1-16,1 0 0 0,0 3-1 0,-2 0-2 15,0 2 0-15,3 0-1 0,0-1 0 0,0 2 2 16,1-2 0-16,-1 1 2 0,2 0-2 16,0-1 0-16,-1 0-2 0,1 2-1 0,0-2 3 15,0-2-2-15,2 0-1 0,-2-1 3 0,-1 0-4 16,5 0 4-16,-3-1 0 0,-2 0 0 0,3 0 3 16,1 0-5-16,-4 1 2 0,3-1-2 15,1 1-1-15,-3-3 4 0,4 4 0 0,-2-3-1 16,0 0 1-16,0-1-3 0,-2 2-3 0,4-2-1 15,-3 2 2-15,2 0-4 0,0 0 7 0,-4 0 2 0,3 0-3 16,-1 1 11-16,0 0-11 0,-1-2 0 16,0 2 0-16,2-1 0 0,-2-1 0 15,-2 1 0-15,1 0 0 0,3 1 0 0,-2-1 0 16,0-1 0-16,0 0 0 0,-1 0 0 16,2-3 0-16,0 1 0 0,-1-2 0 0,-1 1 0 0,2-3 0 15,0 0 0-15,-1-2 0 0,-1-1 0 16,1-1 0-16,1 1 0 0,-1-3 0 0,-1-1 0 15,0-1 0-15,0-3 0 0,-1 0 0 0,0-2 0 16,1-1 0-16,-1 1 0 0,0-1 0 0,0 0 0 16,0 0 0-16,0 0 0 0,0 0 0 0,0 0 0 15,0 0 0-15,0 0 0 0,0 0 0 16,0 0 0-16,0 0 0 0,0 0 0 0,0 0 0 16,0 0 0-16,0 0 0 0,0 0 0 15,0 0 0-15,0 0 0 0,0 0 0 0,0 0 0 16,-3 0 0-16,-4 0-25 0,2-1-18 0,-2-3-16 15,-2 1-19-15,-1-1-19 0,0 0-37 0,0-1-55 16,-1-1-132-16,2 3-585 0,5-1-863 16</inkml:trace>
  <inkml:trace contextRef="#ctx0" brushRef="#br1" timeOffset="666625.8422">28831 12705 2900 0,'0'0'171'0,"0"0"-51"0,0 0-14 15,0 0-12-15,0 0-15 0,0 0-5 16,0 0-18-16,0 0-15 0,0 0-9 0,0 0 0 0,0 0-4 16,0 0 4-16,0 0 2 15,0 0-3-15,7-51 6 0,14 58-5 0,4 3-2 0,-1 2 1 16,5 2-9-16,-3 3 2 0,2 2-4 0,2 2-2 15,1 0 1-15,2 5-7 0,-1 0 1 16,1 3-6-16,0-2-7 0,3 1 0 0,-3-2 0 16,-1-1 0-16,2 0 0 0,-1-4 0 0,-3 0 0 15,-1-3 0-15,-1-1 0 0,0-2 0 16,-3-1 0-16,-2-3 0 0,-1 1 0 0,-1-3 0 16,-1-1 0-16,0-1 0 0,-1 0 0 0,-4-1 0 15,4-1 0-15,-3 1 0 0,-2-1 0 0,0-2 0 16,-1 0 0-16,-2-3 0 0,-1 0 0 0,0 0 0 15,-3 0 0-15,-1 0 0 0,2 0 0 16,-4 0 0-16,4-4 0 0,-2 2 0 0,-2-2-20 16,2 1-13-16,-2-2-12 0,3 1-16 0,-3-1-16 15,3-2-41-15,-4-1-49 0,4-1-91 16,-4 1-336-16,-1 2-1177 0</inkml:trace>
  <inkml:trace contextRef="#ctx0" brushRef="#br1" timeOffset="667086.571">30169 12565 2853 0,'0'0'201'0,"0"0"-69"0,0 0-28 16,0 0-10-16,0 0-12 0,0 0-6 16,0 0-10-16,0 0-15 0,0 0-3 0,0 0-11 15,0 0-6-15,0 0-3 0,0 0-12 0,0 0 5 16,-10-53 4-16,10 53 3 0,-1 0 8 0,1 0-5 15,-1 0 0-15,0 4-7 0,-1 0-8 16,-4-1-1-16,2 3-7 0,-4 0 1 0,-2 5 1 0,1 2-3 16,-5 3-1-16,-1 3-3 0,2 4 3 15,-6 2-6-15,2 2 0 0,0 4 0 0,-2 1 0 16,-2 1 0-16,1 3 0 0,-2 0 0 16,2 4 0-16,-1-1 0 0,-1 0 0 0,5-1 0 15,-2-1 0-15,0-5 0 0,5-2 0 0,-3-4 0 16,5-1 0-16,1-6 0 0,0 1 0 0,1-4 0 15,3-2 0-15,-3-2 0 0,6-3 0 16,-3 1 0-16,0-3 0 0,4 0 0 0,-4-2 0 16,4 1 0-16,0-2 0 0,-2-1 0 0,2 1 0 15,-1 1 0-15,1-2 0 0,1 0 0 0,0-1 0 16,-4-1 0-16,4 1 0 0,1-1 0 0,0 1 0 16,-1 0 0-16,0-2 0 15,0 1 0-15,1 1 0 0,0-2 0 0,1 0 0 16,0 0 0-16,-1 0 0 0,1 0 0 15,0 0 0-15,0 0 0 0,0 0 0 0,0 0 0 0,0 0 0 16,-1 0-7-16,1 0-37 0,0 0-12 0,-1 0-12 16,1 0-33-16,0-2-51 0,0-1-88 15,0 0-337-15,0-1-1243 0</inkml:trace>
  <inkml:trace contextRef="#ctx0" brushRef="#br1" timeOffset="669694.4896">1801 13396 0 0,'0'0'0'0,"0"0"0"16,0 0 0-16,0 0 229 0,0 0 52 0,0 0-35 0,0 0-23 16,0 0-9-16,0 0-16 0,0 0-11 15,0 0-4-15,0 0-9 0,-83-9-4 0,78 9-15 16,4 0-11-16,-1 0-11 0,-1 0-10 15,1 0-3-15,0 0-11 0,1 0-17 0,0 0-14 16,1 0-9-16,0 0-10 0,0 0-6 16,0 0-3-16,0 0-15 0,0 0-7 0,0 0-8 0,0 0-12 15,0 2 1-15,0-2-3 0,0 1 1 0,0-1 2 16,0 0-7-16,0 0 0 16,0 0-1-16,0 0-1 0,0 0 5 0,0 0-1 0,0 1-1 15,0-1-3-15,2 1-1 0,2 0 0 0,1 1 6 16,3 0 9-16,3 1 2 0,2 0 4 15,6 2 0-15,5-1-8 0,2 0 7 32,5-1-2-32,3-1-2 0,2 2 7 15,-1-2-11-15,6-1-2 0,0 0-1 0,3 0-1 0,1-1 4 0,3 0 0 16,2 2 0-16,1-2-1 0,-2 0-2 0,1 0 0 16,-3-2-2-16,1 1 5 0,-3 0-3 0,2 0 0 0,-1-1 0 15,2 0-8-15,3 2 7 0,-4 2-2 0,1-2 0 0,-4 0 6 16,4 0-7-16,-5 0 0 0,0 0-2 0,0 0-8 0,1 0 10 15,-2 0 0-15,0 0 1 0,-1 0 2 16,0 0-4-16,-1 1-1 0,0-1 1 16,2 0 2-16,-2 0-3 0,2 0 3 15,-2 0-2-15,-2 0-5 0,1-1 4 0,-1-1 0 0,1 0 3 0,-1 1 7 16,0-1-7-16,1-1 0 0,0 0-3 0,-2 3-9 16,1-1 8-16,-2-1 0 15,0 1 3-15,0 0 3 0,0 1-6 0,-2 0-1 16,1 0 0-16,0 0-5 0,0 1 7 0,0 2 2 15,4 0-4-15,-1 1 1 0,-1 0-1 0,0 0-1 0,2-1 4 16,-2 0 6-16,1 0-7 0,-1-1 0 16,-1 1-3-16,3-1-3 0,-4-1 8 0,1 0-1 15,-1-1 4-15,1 1 3 0,0-1-8 16,2 0 0-16,0 0 0 0,-1 0-4 16,2 0 5-16,2 0 1 0,-1 0-2 15,-2 0-1-15,2 1 1 0,-1 0-3 0,0 0 4 0,-2 1 4 0,1 0-6 16,0-1 0-16,-2 0-1 0,-1-1-5 0,-3 1 11 15,2-1-2-15,-2 0 1 0,-1 0 3 16,3 0-8-16,-3 0 1 0,-1 0-1 16,0 0-1-16,0 0 3 0,-2 0 1 15,1 2-1-15,-2-2-2 0,2-2 0 0,-3 1-1 0,-1 1 2 0,-2 0 5 16,0 0-5-16,0 0 1 0,-5 0-2 0,-1 0-4 16,0 0 5-16,-6 0-1 15,-1 0 3-15,1 0 2 0,-4 0-4 0,-3 0 0 16,2 0-1-16,-4 0-3 0,0 0 5 0,-1-1 1 15,1 1 0-15,-2 0 1 0,1 0-2 0,-1 0-1 16,0 0 1-16,0 0 1 0,0 0-1 0,0 0 1 0,0 0-2 16,0 0-3-16,0 0 4 0,0 0-2 15,2 0 2-15,-2 0 4 0,0-1-5 16,2 1 0-16,-1 0-1 0,1-1-3 16,2 0 6-16,-1-2 0 15,0 2 0 1,-2 0 0-16,2 0-4 0,0 1-2 0,-2-1 3 0,-1 1 2 0,1 0-2 15,0 0 2-15,-1 0-2 0,1 0-4 0,-1-1 5 0,0 1-3 16,0 0 4-16,0 0 4 0,0 0-8 0,0 0 3 16,0 0-3-16,0 0-2 0,0 0 6 0,0 0-2 15,0 0 2-15,0 0-1 0,0-1-1 0,0 1-1 16,0 0 1-16,0 0 3 0,0 0-2 16,0 0 3-16,0 0-2 15,0 0-3-15,0 0 2 0,0 0-2 0,0 0 3 16,0 0 1-16,0 0-4 0,0-1-3 0,0 0-12 0,-1 1-21 15,1-2-28-15,-1 1-59 0,-1-3-156 0,-1 0-929 16,-1 2-631-16</inkml:trace>
  <inkml:trace contextRef="#ctx0" brushRef="#br1" timeOffset="672061.4651">5813 10686 29 0,'0'0'676'0,"0"0"-130"0,0 0-143 16,0 0-61-16,0 0-64 0,0 0-52 0,0 0-49 15,0 0-30-15,0 0-20 0,0 0-17 0,-41-136-7 16,39 111-7-16,1-4-14 0,0-2-15 15,0-1-12-15,-3-1-9 0,1-4-6 0,0 2-2 0,1-4-8 16,-4 1-1-16,3-3-2 16,-2 0-5-16,0 0-1 0,0-4-8 15,1 0-3-15,-2 0 0 0,0-1-6 0,-3 0 4 16,-2-1 1-16,1-1 2 0,-5 0 3 0,2 1-4 16,0 0 1-16,2 2-3 15,1 4 3-15,0 2 0 0,3 4 1 0,1 3 1 16,2 5-5-16,2 3 3 0,1 1-1 0,-1 5-2 0,2 3 5 0,-2 2-5 15,2 4-4-15,0 3-4 0,0 4-5 0,0-1 4 16,0 3 0-16,0 0-1 0,0 0-2 0,2 0-7 0,2 3 0 16,1 2 2-16,0 2 3 0,4 1 5 15,1 1 2-15,0-1 1 16,1 0 2-16,0 0-4 0,0-2-2 0,2 1 1 0,-1-2 2 0,0 0-1 16,0-1 0-16,0 0-2 15,1-2-2-15,3 1 4 0,-1-2 1 0,0-1 4 0,1 1-2 16,1-1-2-16,2 2-2 0,-1-2-2 15,3 0-1-15,0 0 5 0,-1 0 2 0,2-2-1 16,2 1-2-16,2 0 0 0,-1-1-1 0,2 2-1 16,2 0 5-16,0 2-3 0,1-2-2 0,1 0 1 15,1 1-2-15,0 2 1 0,1 0 4 16,2 0 0-16,-1 2 3 0,6-2-3 0,0 0-5 0,5 2 1 16,1 0-4-16,4 0 6 0,-1 0 2 15,4 1 0-15,0-1-1 0,6 2 0 0,-1-1-1 16,3 0 2-16,3 0 1 0,4 1-3 15,-1-1 1-15,3 0-1 0,4 2-3 0,-5-4 2 16,0 2 2-16,1 0 1 0,-6-1 1 0,4 1-1 16,-5-1-4-16,3 0-3 0,-2-1 2 0,-1 1 3 15,4 2 2-15,-2-3 1 0,4 0-1 16,2 1-4-16,-1-2 0 0,1 1-1 16,0-2 3-16,-1 2 4 0,0-3-1 0,3 1 0 15,-2-2-4-15,2 1-1 0,0 0 1 0,0 0 1 0,1-1 5 16,-2 1-5-16,-3-1-2 0,0 1 0 15,-1-1-3-15,-2 0 4 0,0 0 3 16,-2 2 1-16,3-2-1 0,-3 0-1 0,2 1-2 0,-4-1-2 16,-2-1 3-16,-2 1 0 0,0-2 0 15,-3 2 2-15,-1-2-5 0,0 1 1 0,0 0 2 16,1 1 0-16,-4-1 2 16,2 1-1-16,-1 0-2 0,-2-2-1 0,1 2-2 0,-1 0 4 0,-2 0 2 15,-1-1 2-15,0 1-1 0,-3 0-4 0,0 1 0 16,-2-1-3-16,-3 0 3 0,-2 0 1 0,-1 0 2 15,-2-1 1-15,-5 1-5 0,1 0 3 0,-2-1-2 16,-1 1-2-16,-1-1 5 0,-2 1-1 16,-1-2-2-16,-4 1 2 0,-1 0-3 0,-3 0 3 15,-2 0 1-15,-2 1 1 0,-1-2 1 0,2 2-6 16,-4 0 1-16,1-1-3 0,1 1 2 0,0 0 3 16,-1-1 1-16,0 1 2 0,1 0-6 15,0 0 3-15,-2 0-3 0,5 0 1 0,-5 0 3 16,2 0-2-16,3 0 0 0,-2 0 0 15,0 0-5-15,3 0 5 0,-2 0 1 0,3-1-1 16,-4 1 6-16,4-1-6 0,-1 1-2 0,-1-1 1 16,-1 2-2-16,1-2 3 0,0 1 2 15,-2-2 0-15,2 1-1 0,-1 0-1 0,1 0-2 16,-1 0 0-16,1 1 3 0,-3-1-1 0,3 1 1 16,-1-2 2-16,0 1-7 0,-1 1 4 15,0 0 2-15,0 0-2 0,0 0 4 0,-1 0-4 0,-2-1 0 16,0 1-3-16,-1 0-1 0,1 0 3 0,0 0 3 15,-3 0 2-15,2 0-2 0,1-1-2 0,-3 1-2 16,1 0-2-16,-1 0 4 0,-1 0 0 16,-1 0 1-16,-1 0 1 0,1 0-3 0,-2 0 1 0,-1 0 0 15,1 0 0-15,-1 0 4 0,0 0-4 16,0 0-1-16,0 0-2 0,0 0-1 0,0 0 4 16,0 0 2-16,0 0 1 15,0 0-1-15,0 0-2 0,0 0-1 0,0 0-3 16,0 0 3-16,0 0 0 15,0 0 2-15,0 0 2 0,0 0-5 0,0 0 4 16,0 0-3-16,0 0-1 16,0 0 3-16,0 0-4 0,0 0 1 15,0 0-2-15,0 0-3 0,0 0 3 0,0 3 3 0,0 1 0 16,0 1 5-16,0 0-4 0,0 3-3 0,0-1-2 16,0 1 3-16,0 3 0 0,0 0 3 0,1 3 2 15,-1 1-3-15,0 2 0 0,0 3 0 0,0 0-3 0,0 2 4 16,0 3-2-16,2-1-1 0,-2 1 4 15,0 1-6-15,0 2 3 0,0-4 1 0,1 0 1 16,0 2 1-16,-1 0-2 0,0-1 0 0,0 0-2 0,2 2 2 16,-2-1 1-16,-2 1 2 0,0-2 0 0,-2 0-2 0,0 1 2 15,-1 0-2-15,1-2 2 0,-2 0-1 0,-1 1-8 16,2-3 6-16,-1 1-2 0,2-3 2 0,-1-2 9 16,2-1-8-16,0-1 1 0,-2-2 0 0,1-1-8 15,2 1 6-15,-2-1 0 16,1-2-2-16,-1-1 7 15,1-1-3-15,0 0 1 0,-2-2 0 16,2-2 0-16,1-1-3 0,-1 0-1 16,0 0 5-16,1-2-5 0,-3 1 6 15,1-1 1-15,-2-1-4 0,-2 0 6 0,-1 2-6 0,-1-3 0 0,-4 1 4 16,-3 0-10-16,-1-1 4 0,-2 0-1 0,0 1-2 0,-4-1 5 16,-2 0 1-16,-4 2-1 0,0-2 2 0,-3 1-1 0,-1-1-4 0,-1 0-1 15,4 0 0-15,5 0 0 0,1 1-3 0,8 0-2 16,1 2-15-16,5-1-11 0,1 0-32 15,3 1-59-15,4-2-97 0,2 0-412 16,1-1-743-16</inkml:trace>
  <inkml:trace contextRef="#ctx0" brushRef="#br1" timeOffset="673783.9567">11817 9548 0 0,'0'0'253'0,"0"0"225"0,0 0-67 16,0 0-34-16,0 0-55 0,0 0-62 15,0 0-50-15,-125-20-50 0,115 18-35 0,4 1-22 0,0 1-17 16,1 0-15-16,2 0-14 0,1 0-11 16,0 0-13-16,2 0-5 0,0 0-7 15,0 0-10-15,0 0-2 0,0 0-9 0,0 0-1 16,0 0 1-16,2 1 10 0,1 2 12 0,3 1 9 0,1 1 6 16,1-3-4-16,2 3-2 15,3-1-1-15,1 0 1 0,2 0-2 0,2 0-2 16,1 1-4-16,5-2-2 15,2 0 1-15,5 1 0 0,1-2 0 16,6-2-5-16,4 0-3 0,0 0-4 0,7 0 0 16,2-3 2-16,2 0-2 15,3-2 2-15,4 0-4 16,2 1-1-16,2-1-3 0,3 0 2 0,3-1 3 16,1 2 0-16,1-1 2 0,2 0-5 0,0-1-2 0,4 2-1 0,0-1-1 0,2-1 4 15,0 4 0-15,2-3-4 0,0 3-1 0,-2 0-2 16,-1 0 0-16,1 0 4 0,-6 0-2 0,4 1 5 0,-5 0-3 0,2 0-1 0,-1 1 1 15,-3-1-4-15,0 0 2 0,-5 1 2 16,2 0 0-16,-5 0 2 0,-1 0-2 0,1 1-1 16,-2-1 2-16,-3 0-3 0,1 0 4 15,0 1-3-15,-5-1-2 0,3-1 0 0,-4 1-1 0,-1-1 3 16,1 1-1-16,-4-2 3 16,2 1 0-16,-4-1-2 0,-2 0-2 0,0 0-1 15,-3 0 4-15,-1 0-1 0,-5 1 0 0,2-1 0 0,-1 0-3 16,-3 1 1-16,0-2 4 0,2 0-2 0,-2 0 0 15,4 1 1-15,-5-1-5 0,4 2 1 0,-4 1 1 16,-1 0-1-16,-1 0 2 16,-1 0 3-16,-1-1-3 0,-4 1 1 0,-3 0-2 0,-1 0 0 15,-6 0 2-15,1 0 2 0,-4 1-2 16,-2-2 3-16,-2 1-7 0,-4 0 2 0,1-1 0 0,-3 1 2 16,-2-2 4-16,1 2 3 0,-1 0 1 0,0 0-3 15,0 0 4-15,0 0-6 0,0 0 1 16,0 0 2-16,0 0-3 0,0 0-1 0,0 0 2 15,0 0-10-15,0 0 6 0,0 0-1 0,0 0-4 16,0 0 6-16,0 0-6 0,0 0 0 16,0 0 2-16,0 0-3 0,0 0 5 0,0 0-4 15,0 0-4-15,0 0 1 0,0 0-8 0,0 3 6 16,0 0 7-16,1 2-2 0,4 0 13 16,-2 3-8-16,-1-1-2 0,-1 1 0 0,0 1-6 0,3 1 6 15,-2 2 0-15,-1 0 4 0,0 2-3 16,4 3-2-16,-4-1-1 0,1 4 0 15,0 2 3-15,0 3 1 0,5 1 0 0,-5 4-1 16,4-1-4-16,-2 1 0 0,3 0 4 0,-2 0 0 0,4 0 6 16,-1 0-5-16,0-1-1 0,0 0-2 0,-1-1 0 15,0 1 3-15,1 0 3 0,-4 1 1 16,3-1-1-16,1 0-3 0,-5-1-1 0,0 1-1 16,3 0 0-16,-4 0 3 0,-1-2-1 15,1 2 1-15,2-2-3 0,-4 1-1 0,0-2 3 16,0 0-1-16,1-2 4 0,-1-1-3 0,0-3-1 15,0-2-2-15,0-2-4 0,0 0 6 0,1 0 1 16,-1-3 3-16,-1-1 0 0,-1-2-3 0,-1-2-2 16,1 1 0-16,0-3 1 15,-1 0 5-15,-2-3 0 0,3 2 3 0,-1-2 0 0,-2-2-2 16,1 3 1-16,-3-3 1 0,4 1 3 0,-4-2-2 16,-2 0-3-16,-2 0-2 0,1 0-2 15,-5-1 3-15,-3 1-1 0,-3-1-1 0,-5-2 2 16,-1 0-7-16,-7 1-2 0,0 0-2 0,-7-1 0 15,-5 1 6-15,-1-2 1 0,-8 4 2 0,-2-2-4 16,-8 2-2-16,1 0 2 0,-6-1 0 16,-1 1 1-16,2 0 2 0,5 0-6 0,0-1 1 15,2 1-5-15,3 2 4 0,2 2 4 0,5-2-1 16,4 0 6-16,5 2-7 0,4-1-2 0,7 2-1 16,5-1 1-16,5 1 5 0,6 1-2 15,1-1 1-15,4 0-10 0,4 1-17 0,2 1-22 16,2 0-38-16,1 2-56 0,2 0-96 0,3-2-429 15,0-2-1059-15</inkml:trace>
  <inkml:trace contextRef="#ctx0" brushRef="#br1" timeOffset="676604.5254">15983 13374 0 0,'0'0'0'0,"0"0"24"16,0 0 410-16,0 0-39 0,0 0-61 0,0 0-44 15,0 0-28-15,0 0-20 0,0 0-24 0,0 0-31 16,0 0-36-16,0 0-22 0,-93-82-22 0,90 79-10 16,-3-1-6-16,4 2-19 0,-3 1-5 15,-1-1-11-15,3 1-13 0,-3 1 1 0,5 0-8 16,-1 0-7-16,0 0-6 0,2 0-10 0,0 0-4 16,0 0-5-16,0 0-1 0,0 0 1 0,0 0 1 15,0 0 9-15,0 3 5 0,4 0 11 16,3 1 6-16,2-1 0 0,5 1 6 0,4 0-14 15,5-3 0-15,5 3-5 16,3-2-9-16,7-1 6 0,3 2-2 0,3-2-4 0,4 1 5 16,3-1-8-16,3-1-2 0,3 0 2 0,1 0-5 0,3 0 4 15,5 1-1-15,1 1-2 0,2-2-2 0,3 1 0 16,4-1 0-16,2 0 1 0,1 1 5 16,6 0-6-16,-2 3-2 0,-2-2-1 0,2 0-9 15,0 1 9-15,-2-1 1 0,4 2-1 0,1-2 8 16,-2 1-10-16,2-2 1 0,0 1 1 15,2 0 5-15,-3 2-4 0,2-2 0 16,-3 1-2-16,2-1-6 0,-1 0 6 0,0 2-1 16,-3-1 1-16,-2 0 8 0,-1 0-8 0,-4 0 1 0,-3-1-2 15,-2 1-10-15,-3-1 10 0,-2 0 0 16,-4-1 2-16,1 1 6 0,-2-1-6 0,-1-1-1 16,-4 1-3-16,1 1 0 0,-2 0 3 0,-2 0 1 15,3-1 0-15,-3 1-1 0,2 0-1 16,1 1-2-16,2-1 2 0,-2 0 4 0,3 1-2 0,3 1 0 15,-1 0-1-15,3-1-6 0,0 0 6 0,-1 0-1 16,1 0 1-16,-1 0 7 0,-2 1-9 16,1-1 0-16,-2-1 0 0,1 1-2 15,0 0 4-15,-1-1 1 0,1 1-1 0,-2-1 2 0,-3 1-3 16,3-1 0-16,-5 1 0 16,2 0-1-16,0-2-1 0,-3 3 0 0,2-2 0 0,2 2-4 15,-2-1 7-15,5 2-1 0,-1-2 2 0,-4 1 3 16,4 0-4-16,-5-1-1 0,-1 1-1 15,-1-1-3-15,-2 0 5 0,-4-2-1 0,0 2 2 0,-2-2 2 16,-2-1-4-16,-2 2 0 16,-3-2 0-16,-1 0 0 0,-3 0 1 0,-2 0 0 15,-1-2 0-15,-3 1-3 0,0-2 3 0,-3 3-1 16,-1-3 0-16,-1 2 4 0,-3 0-4 0,1 0 2 16,-1 1-2-16,-4-1-6 0,2 1 6 15,-4 0-1-15,-2-2 3 0,2 0 2 0,-3 2-3 16,0 0-1-16,1-1 0 0,-5 1 0 0,1 0 1 0,-4-2 1 15,2 1-1-15,-3 1 0 0,0 0 0 0,-1 0-2 16,0 0 3-16,0 0 2 16,0 0-4-16,0 0 0 0,0 0 0 0,0 0-3 0,0 0 4 15,0 0 0-15,0 0 2 0,0 0 0 16,0-1-3-16,0 1-1 0,0 0 0 0,1 0-2 0,0 0 3 16,4-1 0-16,0-1 0 0,2 0-2 15,2 0 0-15,2 0-2 16,0-1 2-16,0 1 3 0,1 0-3 0,-2-2 3 15,0 2-3-15,1 0-1 0,-1-2 3 0,-2 2-4 16,-4 0 6-16,4-2-1 0,-6 2-4 0,2-1 1 0,-1 1-2 16,-2 1 3-16,1-1 1 0,-1 0 3 0,-1 1-1 15,0 1-2-15,0 0 0 0,0 0-1 0,0 0 1 16,0 0 3-16,0 0-5 0,0 0 3 16,0 0-3-16,0 0-5 0,0 0 4 0,0 0 0 0,0 0 2 15,0 0 2-15,0 0-6 0,0 0 2 16,0 0-2-16,0 0 1 0,0 0 2 0,0 1 1 15,-1 2 1-15,0 0 2 0,1 0-2 0,-1 0-3 16,1 2 2-16,0-2 2 0,0 2-3 0,-1 1 5 16,1-1-4-16,-1 2 1 0,0 2 2 15,0-1-2-15,-3 4 2 0,3 1 0 16,-1 2 1-16,0 0-1 0,-3-1-1 0,3 4-4 0,0-2 5 16,0 2-1-16,-2 1 1 0,3-1 1 15,0 1-3-15,-1 1 0 0,-2 1-2 16,0 1 2-16,4 0 0 0,-3 1 3 0,-1-1 1 15,0 1-2-15,3 0 1 0,-1-1-1 0,-3-1 0 16,3 1 2-16,-1-1-5 0,-3 0 2 0,3 0 0 16,-4-2 0-16,3 2 3 0,-2-3-2 0,2 1 3 15,-3-1-5-15,3-2 4 0,-2-1-4 0,5-1 0 16,-2-2 4-16,-2 1-5 0,3-1 6 16,1-2-5-16,0 0-2 0,0-3 5 0,1 0-3 15,-1 0 2-15,-2-1 2 0,2-1-6 0,1 0 4 16,-1 1-2-16,-1 1 0 0,0-2 2 0,-2-2-1 15,1 0 2-15,3-2-2 0,-1 1 0 16,1-1 0-16,-1-1 0 0,1 1 3 0,-1-1-1 0,0 1 1 16,1-1 2-16,-4 0-3 0,2 0 6 0,0 0-7 15,-5 0 2-15,-1 0 1 0,0 0-7 16,-2-2 8-16,-6-1-5 0,3 0-2 16,-5 0 7-16,0 0-5 0,-3-2 1 0,-1 0-1 15,-3 2 0-15,-4-2-2 0,-1 3-1 16,-1-1 3-16,-3 2-4 0,1 1 4 0,-4-1-1 0,1 1-1 15,-3 0 4-15,-1 0-5 0,-1-1 4 16,-2 3 2-16,-4 2-6 0,3-1 6 0,-7 1-4 16,-3-1-2-16,-2-2 6 0,-4 1-5 0,-1-2 2 15,-3 0 0-15,-2-2-2 0,-1 0 0 0,-2-3 0 16,-2 2 3-16,-2-1-1 0,-3 0 3 0,3-2 2 16,-7 0-8-16,6 1 7 0,-5-3-8 15,6 3 1-15,-3 0 5 0,2 1-10 0,3-1 9 16,-2 0-3-16,2 0-2 0,-5 0 7 0,0-1-4 15,-5 3 1-15,0-1 2 0,0 1-8 16,-2-1 5-16,-1 1-3 0,0 1 2 0,-2-1 0 16,0 0 1-16,-1 1 2 0,3 1-4 15,-2-2 6-15,2 2-6 0,3 1 0 0,1-2 4 0,2 2-5 16,3 0 6-16,2 0-3 16,0 0-2-16,3 0 11 0,0 0-11 0,5 0 3 0,-1 0 3 15,3-1-12-15,6 1 9 0,1 1-3 0,3-1-1 16,-1 1 3-16,4 0 2 0,-1 0-1 0,3 1 0 15,0-1 1-15,-2 1-4 16,5 0 0-16,-4 1 4 0,1-1-10 0,1 2 9 16,3 0 0-16,0 0-3 0,-1 1 13 0,2 0-13 15,2 0 3-15,1 0 1 0,4 1-10 0,-5-1 9 0,3 0-2 16,-1-1 1-16,0 2 5 0,1-5-4 0,1 3 1 0,-1-3-1 16,-1 2-3-16,0-3 2 15,3 2-3-15,-2-1 5 0,3-2-6 0,-1 2 5 16,1-1 1-16,-3 0-4 0,0 0 9 15,2 0-9-15,-1 2 2 0,-1-1 3 0,2 0-12 0,-1 2 11 16,2-1-4-16,-1 0-1 0,4 2 1 16,0-1 0-16,2 1 4 0,-1-1 0 0,0 1 5 15,-3-2-7-15,2 2 0 0,-2-3 0 0,2 1-2 16,1-2 3-16,0 1 2 0,2-1-3 16,2 2 7-16,-2-2-8 0,5 0 0 0,-2 0 4 15,2 0-12-15,2 0 10 0,2 0-1 0,0 0-3 0,2 0 6 16,4 0-6-16,-1 0 1 15,3 0 1-15,2 0-3 0,2 0 5 0,1 0-4 16,0 0 3-16,-1 0-1 0,4 0 1 16,-3 1 4-16,-1 1-4 0,5-1 4 15,-4 0-5-15,4 1-2 0,-4-1 4 0,4 2-6 16,-5-1 7-16,4 0-2 0,-3 2-3 0,3-2 11 16,-2 1-10-16,0-1 3 0,0 1 2 0,2 0-10 0,-1 0 7 15,2-2 0-15,-2-1 0 0,3 0 1 0,1 0 0 16,-1 0 0-16,1 0-1 0,-3 1 2 0,3-1-2 15,1 0 0-15,-1 0 2 0,1 0-7 0,-1 0 7 16,1 0-1-16,0 0-3 0,-1-2 11 0,0 1-12 16,1 1 5-16,-1 0 0 0,-3-2-6 15,2 1 8-15,1-1-5 0,0-1 1 0,-1-1 6 16,-2 0-7-16,2-1 4 0,1-1-3 0,-2-1 0 16,-2-2 0-1,3-1-1-15,1-2 6 0,-3-4-7 0,0 0 3 16,2-2 0-16,0-4-3 0,-2-3 7 0,1-4-3 15,3-3 0-15,0-4 0 0,-1-5-7 0,2-2 10 16,5-3-2-16,-1-4 0 0,5 1 2 0,1-1-7 16,-1 4 5-16,1 3 0 0,3 1 3 0,-5 2-3 0,-2 1-4 0,2 1 3 15,0 5-5-15,-1 4 5 16,-3 2 2-16,3 6-5 0,-5 1 12 0,3 3-9 0,-3 5 2 16,1 3 2-16,-2 2-13 0,-1 2 10 15,0 3-1-15,-1 0-3 0,0 2 10 0,0 0-9 0,0 0 1 16,0 0 0-16,0 0-7 0,0 2 3 15,-1 2-1-15,-1 3 2 0,0 3 1 16,-2-3 1-16,3 3 1 16,-1-3-3-16,1 0 6 0,1 0-4 0,0-2-1 15,0 1 1-15,1-1-14 0,-1 0 1 0,3 1-12 0,5 1-19 16,3 0-15-16,2 0-47 0,11 2-62 0,1-2-157 0,-5-2-763 0,-3-3-703 16</inkml:trace>
  <inkml:trace contextRef="#ctx0" brushRef="#br1" timeOffset="678858.6618">22633 4984 186 0,'0'0'513'0,"0"0"-93"16,0 0-16-16,0 0-52 0,0 0-50 15,0 0-73-15,0 0-51 0,0 0-22 16,0 0-17-16,0 0-18 0,0 0-21 0,0 0-24 15,-78-57-18-15,78 57-21 0,0 0-11 0,0 0-7 16,0 0-4-16,0 0 1 16,7 0 3-16,-2 0 1 0,5 0 2 0,5 0-2 0,-1 2 0 15,3-1-2-15,-2 1-1 0,4 0 0 0,-2 0-4 16,2 1-2-16,-2-1 0 0,4 0 0 16,4-2 3-16,-1 2-1 15,6-1 0-15,0 0-1 0,2 0-5 0,4 1 3 16,0-2-3-16,4 2 1 0,5-2 2 0,0 2-4 0,3-1 0 15,0 1-1-15,-1 2-5 0,4-2 2 0,-1 2 1 16,2 0-2-16,4 0 4 0,-1-1-1 16,4 1 0-16,2 0 1 0,0-1-1 0,1 3 0 0,-1-1 0 0,0 0 4 15,1 0-6-15,-1-1 3 0,1-1-2 16,-1 0 0-16,4-2 5 0,-3 1-4 0,1 0 0 16,-1 1-3-16,-1-2 0 0,1-1 2 0,-1 2 1 15,0-2-2-15,0 1 2 0,-1 1-5 0,0-2 0 16,0 1 2-16,-1-1 0 0,-1 1 2 15,2 3 1-15,-1-2 1 0,1 2 1 0,-1-2-4 0,-2 2 0 16,0 0 2-16,1-1-2 16,-1 0 2-16,0 1-1 0,1-2-2 0,0 1-3 0,2 1 5 15,-1-2 0-15,2 0 0 0,0 1 6 0,-1-1-6 16,-2 1 1-16,-1 0 1 0,3-1-2 16,0 1 2-16,-1 0-3 0,0-1 0 0,0 0-3 15,-1 0 1-15,0 2 1 0,0-3-1 16,-3 1 6-16,1 1-3 0,-2-3 0 15,0 2-1-15,-2 0-7 0,2 0 7 0,-1-1-1 0,1 2 2 16,-3 0 4-16,2-1-4 0,2 3-2 16,-4-3 0-16,3 1-4 0,1 1 5 0,-1-2-1 0,-2 1 2 15,0-2-2-15,-2 3 2 0,-2-2-1 16,2 0-1-16,-3 3-3 0,2-3-3 0,-2 1-1 0,0 0 3 16,2 0 0-16,0 0 4 0,-2 0 1 15,-1 0-1-15,0 0 8 0,-1-1-7 0,0 1-2 16,-3 0 1-16,-1 0-5 0,0-1 5 0,-5 0 0 15,2 3-1-15,-5-3 3 0,0 0-3 16,-1 0 1-16,1 1 0 0,-2 1-1 0,-1-1-1 16,-4-1 2-16,1 0-2 0,-4 0-3 0,0-1 4 15,-3 0 1-15,-2-1 1 0,-1 1 6 16,-1-1-5-16,-1 0 0 0,-1 0 2 0,-3-1-6 0,4-1 5 16,-3-2 1-16,5 1-2 15,-4-1 5-15,2 1-6 0,-2-1 1 0,-2 2-1 0,1-1-2 16,-2 1 1-16,3-2 0 0,-1 2-1 15,1-1 0-15,-1 1 2 0,-1 1-2 0,2 1-1 16,2 0 2-16,-3-1-2 0,5 1 1 0,-4 0 1 16,5-2-3-16,-4 2 3 0,4 0-1 15,-3 0 0-15,2 2 2 0,2-2-1 0,-3 0-2 0,0 0-1 16,1 0 1-16,-3 0-3 0,2 0 3 16,0 0 2-16,2 0-1 0,2-2 2 0,-1 4-2 15,0-2 0-15,-1-2 2 0,-1 1-2 0,2 0 0 16,-2 1 0-16,0-1-3 0,0-1 4 0,2 2-1 15,0 0 0-15,-1-1 4 16,1-1-3-16,-1 0-1 0,2 1 1 0,1 0-2 0,1 1 1 16,-2-2 2-16,-1 0-4 0,-1 2 2 15,1-1 0-15,-1 1 0 0,-4 0 1 0,4 0 1 16,-6 1-1-16,0-1-1 0,1-1 0 0,-4 1-2 16,-3 0 3-16,2 0 0 0,-5-2 0 15,-1 2 3-15,2-1-3 0,-4 1 0 0,0 0 4 16,0 0 0-16,0 0 0 0,0 0 2 0,0-1-1 15,0 1-2-15,0-2 3 0,-2 2-3 0,0 0-2 16,2 0 0-16,-1 0-3 0,0 0-5 0,0 0-8 16,-1 0-13-16,-5 0-18 0,-2 0-22 0,-3 0-31 15,-9 0-49-15,-3-1-104 16,3 4-349-16,6-1-891 0</inkml:trace>
  <inkml:trace contextRef="#ctx0" brushRef="#br1" timeOffset="680948.734">22545 5070 352 0,'0'0'519'0,"0"0"-125"0,0 0-41 16,0 0-33-16,0 0-40 0,0 0-59 0,0 0-36 0,0 0-32 15,-19-130-28-15,25 110-21 0,-2-1-16 0,3-3-11 16,-2-1-5-16,2-1-9 0,2-1-8 0,-3-2-6 16,0-2-8-16,1-1-4 0,-3-2-11 0,3-1-1 15,-4 1 0-15,-3 0 9 0,0 2 3 16,0 1-5-16,0-1-7 0,-3 0-11 16,-5 0-1-16,4 2-6 0,-2 0 1 15,0 5-6-15,2 1 1 0,2 3 3 16,0 2 0-16,-4 2 3 0,6 4-4 0,0 0-2 15,0 4 0-15,0 1-1 0,0 1-2 0,0 2 0 0,2 1 0 0,3 1-5 16,-2 1 2-16,3 0 2 0,0 0-1 16,8 0 3-16,-2 0-4 0,1 2 0 0,6 0-1 15,1 0-4-15,0 2 6 0,2 0-1 0,1 2 2 16,4-2 4-16,-1 2-3 0,4-1-1 0,-2 1 2 16,8-1-2-16,-2 0-1 15,3-2 2-15,3 2-2 0,3-2-2 0,-1 1 5 16,5 0-3-16,-2-1 2 0,4 2 3 0,2-3-5 0,2 2 0 15,7-1 1-15,1-1-2 0,0 2 3 16,2-2 1-16,-2 2-1 0,3-1 3 16,-6 1-3-16,3 1-2 0,0-2 5 0,-1 3-3 0,1-3 3 15,0 0 1-15,2 2-4 0,2-3-2 0,-1 0 0 16,3 1 1-16,-3 0 1 0,3-1 2 16,-3 1 0-16,1-1-1 0,1 0 0 0,-1 2-3 15,4-2 1-15,0 1 1 0,0-1 0 16,2 1 2-16,0-1 2 0,0 1-4 0,-2-1 1 0,0 1-2 15,0 2 1-15,-1-1 1 0,3-2-1 16,0 2 1-16,1-2-1 16,3 3 1-16,1-2 1 0,0 1 2 0,-2 1-4 0,1-1 0 15,-1-1-2-15,-1 3-3 0,0-3 2 0,-1 2 2 0,-1 0 1 16,0-1 1-16,-1-2 0 0,0 2-1 0,-3-2 0 16,-2 2 0-16,-2-2-1 0,0 0 2 15,-4 1 1-15,0-1-2 0,-4-1 1 0,-2-2 0 16,-2 1-1-16,-1 2 3 0,-4-3-2 15,-1 0 0-15,-3 2-1 0,-1-3-1 0,-7 2 0 0,-2 1 3 16,-2-2 0-16,-1 1 0 0,-3-1 0 0,-2-1-2 16,2 2 0-16,-2-2 0 0,-2 2-4 15,-1-2 0-15,1 2 0 0,1 0-1 0,-2 0 6 16,-4 0-3-16,1-1 1 0,-3 2 3 0,1 0-2 16,2 0 1-16,2 0 0 0,2 1-3 15,1-2 2-15,5 1 1 0,1 1 0 0,-2-1 1 0,1 2 0 16,1-2-1-16,1 1 0 0,-1 0-2 15,-1 0 0-15,-2 1 1 0,3-1-1 16,-1 0 0-16,-2 0 3 0,1 0-1 0,2 1 0 16,-2-1 1-16,0 0-1 0,2 0-4 0,1 0-1 15,-1 3 0-15,-2-2 1 0,1 0 4 0,-1-1 1 16,-1 1-1-16,-1-1-1 0,-3 3 0 0,-3-2 0 16,-1 0-1-16,-4 0 0 0,4 0 2 15,-2-1-1-15,-1 2 1 0,3-2 0 0,-5 0-1 16,-1 1 0-16,2 0-3 0,-6-1 0 15,-2 0 0-15,-5 1-3 0,0-1 2 0,2 0 2 0,-2 0-3 16,-1 0 1-16,2 0 4 0,-2 0-4 0,0 0 3 16,1 0-1-16,-1 0 0 0,0 0 2 15,0 0 1-15,0 0 0 0,0 0 1 0,0 0 1 16,0 0-2-16,0 0 1 0,0 0 0 0,0 0-1 16,0 0 1-16,0 0 0 0,0 0-1 0,0 0 1 15,0 0 0-15,0 0 0 0,0 0 0 0,1 0-2 16,-1 0-2-16,0 0 1 15,0 0-2-15,0 0 0 0,1 0 1 0,-1 0 0 16,1 0 2-16,6-1 0 0,4-1-12 16,9-2 2-16,6 1-4 0,4 1 0 0,-2 0 11 15,-1 1-2-15,-6 0 3 0,-1 1 2 0,-6-2 0 0,4 4 0 16,-4-4 1-16,1 1-2 0,-2 1 1 0,4-1-1 16,-4 1-1-16,4 0 3 0,-5 0 0 0,-1-1-1 15,-1 1 3-15,-2-2-2 0,-2 4-2 0,0-2-1 16,-4 0 0-16,2 0-1 0,-2 0 3 0,0 0 0 15,-1 0-1-15,-1 0 3 0,0 0-3 16,0 0 2-16,0 0 0 0,0 0-3 0,0 0 2 16,0 0-4-16,0 0-1 0,0 0 1 15,0 0-4-15,0 0-1 0,0 0-2 0,1 0-2 16,2 0 2-16,2 2 3 0,0 2 5 0,3-1 3 16,2 2 1-16,0-1-1 0,3-2 1 0,-1 2 2 15,-1-1-4-15,0 0 3 0,-1 1-3 16,1 0-1-16,-2-1 3 0,-2 1-2 15,5-1 2-15,-1 1 0 0,1-1-2 0,0 1 2 0,-2 0 1 16,-1-1-2-16,0-1 0 0,-3 0-1 0,-2 1-2 16,-2-2 2-16,-2 1-1 0,0-2 2 15,1 1 0-15,-1-1 3 0,0 0-4 0,0 0 2 0,0 0-3 16,0 1-5-16,0 0 8 0,3 2-2 16,0 1 1-16,0 1 8 0,3 1-8 15,-1 0 1-15,1 2 0 0,-2-1-3 0,3 1 2 16,-4 0-2-16,4 2 3 0,-2 0 0 0,1 2 2 15,-3-2 0-15,4 2-1 0,-5 0 3 0,2 0-2 16,-1 3 2-16,-1 2 3 0,1 0-8 16,-3 3 9-16,0 2-2 0,0-2 0 0,1 5 8 0,-3 1-9 15,0 2 2-15,-3-1-2 0,1 5-4 16,1 0 4-16,-3-1 0 0,5 1 0 0,-2-2 4 16,0 0-4-16,0 1-1 0,2 0 0 0,-1-2-2 15,2 2-1-15,-1-1 1 0,0 0-1 16,-1 1-1-16,0 0 5 0,4-2-1 0,-4 2-1 0,4-1 2 15,-2-3-4-15,2 0 2 0,-1 0-1 16,0-3-1-16,1 0 1 0,-2-6 0 16,0 0 0-16,0-1-1 0,1-4 0 0,-1 3 0 15,0-3 1-15,-1 0-1 0,-2-1 3 0,0-2 0 0,0-1 1 16,1-1-1-16,0-1 0 0,-1-3-1 16,0 1 0-16,2-2 1 0,0 0 0 0,0-2 0 15,1 0-2-15,0-1 0 16,-1 0 0-16,1 0 0 0,0 0 2 0,0 0 0 0,0 0-3 0,0 0-6 15,0 0-18-15,0 0-31 16,0 0-48-16,-1-1-89 0,-3 1-118 0,2 0-775 16,2 0-685-1</inkml:trace>
  <inkml:trace contextRef="#ctx0" brushRef="#br1" timeOffset="684515.983">29454 13429 0 0,'0'0'0'0,"0"0"160"0,0 0 223 0,0 0-20 16,0 0-6-16,0 0-37 0,0 0-43 16,0 0-51-16,0 0-33 0,0 0-28 0,0 0-17 15,0 0-12-15,-84-36-13 0,83 36-11 0,1 0-16 16,0 0-16-16,0 0-17 0,0 0-13 0,0 0-10 16,0 0-9-16,0 0-5 0,0 0-4 0,0 0-3 15,0 0 0-15,0 0-3 0,0 0-3 0,0 0-2 16,0 0-1-16,0 0 2 0,0 0 1 15,3 0 2-15,0 0 2 0,1 0 0 0,3 0 2 0,5 0 0 16,4 0-1-16,3 0-1 16,3 0-2-16,4 0-1 15,4 0-2-15,5-1-1 0,4 0-1 0,-1 0 0 0,5 0 1 16,2 1-2-16,2 1 1 0,3-1-3 0,2 0 0 16,-1 0 0-16,1 0-1 0,0 0 4 0,4 0-1 15,0 0 0-15,2 0 0 0,-3 3-3 0,4-1 0 16,-1 0 3-16,-4-1-2 0,2-1 3 0,-5 2-1 15,1-2-2-15,-5 0-1 0,2 0 0 0,0 0 2 16,0 0-1-16,1 0 0 16,-4 0-2-16,4 0-3 0,-4 0 0 0,0-2-2 15,0 0 3-15,-3-1 2 0,-3 0-2 0,0 0 1 0,-1 1-2 16,2 0 0-16,-5-2 1 0,4 0-2 0,-1 0 4 16,2-1-3-16,-2-1-1 0,1 0 1 15,1 0-3-15,-3 1 1 0,-1 1 3 0,2 0-1 0,1 2 1 16,-2 1-4-16,1-1 1 0,-3 1-2 15,3-1 1-15,-2 1 2 0,-4 0 1 16,0-1 0-16,0 2-2 0,0 0-4 0,-2 2 5 0,-1-2-2 16,1 0 3-16,1 0 2 0,-1 0-5 15,0 0-1-15,-2 0-1 0,2 0 0 0,0 0 4 16,0 0 0-16,-1 0-1 0,0 0-1 0,-2 0 0 16,0 0-3-16,0 0 4 0,2 0 4 0,-1-3-3 15,-3 3 1-15,0-1-2 0,0 1-7 16,-2 0 7-16,-2-1-2 0,2 0 2 0,-1 1 5 15,1 0-6-15,-1-1 1 0,0 1-3 0,-1 0 0 16,1 0 3-16,1 0 2 0,1 0-2 0,-3 0 3 16,4 0-5-16,-6 0 15 0,-5 0 2 0,1 1 1 15,-3-1-2-15,1 0-14 16,0 0-2-16,1 0-7 0,1 0 7 0,3-1-1 16,-2-2 3-16,2 2 8 0,-1-1-10 0,-4-2 2 0,4 2-4 15,-4-1-4-15,2 1 9 0,-3 1-1 16,0-2 4-16,-2-1 2 0,-1 2-8 0,-1 0 0 15,0-2-1-15,1 2 0 0,0-2 4 0,1 2 1 16,-1-2-2-16,2 3-6 0,-1-2 6 0,-1 2-2 16,1-2 2-16,1 0 10 0,-1 1-11 0,-1 0 1 15,4-1-3-15,-2 1-6 16,0 0 8-16,-3-1 1 0,1 1 2 0,1 0 3 16,-4-2-6-16,2 2 1 0,1-2-3 15,-3 2 1-15,1-1 4 0,-2 1-1 0,1-2-1 0,1 2-3 16,-2-1 3-16,2 1-4 0,-3 0 5 0,2 0 6 0,0-1-8 15,-1 2 3-15,0-1-5 0,0 1-8 16,0-1 11-16,0 0-2 0,1 1 3 16,-2 1 12-16,0 0-14 0,0-2 1 0,2 1-2 15,-2 0-7-15,1 1 9 0,1 0 1 16,-3 0-1-16,5 0 0 0,-2 0 0 16,-1 0-3-16,1 0 3 0,2 0 5 0,0 0-5 15,0 0 4-15,-1 0-5 0,-1 0-13 0,-3 0 16 16,-1 0-5-16,-3 0 24 0,0 0 15 0,6 0-18 0,0 0 0 15,2 0-22-15,-2 0-15 0,-6 0 18 0,0 0 0 0,7 0-1 16,0 0 7-16,-1 0-10 16,2 1-2-16,-1-1 1 0,-1 1 6 0,1 1-2 0,1-2 2 15,-2 0-2-15,2 1-10 0,-2 1 8 16,3-1 0-16,-3-1 4 16,1 1 11-16,0 0-11 0,-1 0 0 0,-6-1-4 0,7 0-11 15,-2 0 15-15,1 0 0 0,1 1 2 0,-7-1 7 0,0 0-11 16,0 0 1-16,0 0-2 15,0 0 1-15,0 0 5 0,0 0-1 0,0 0-2 0,0 0-6 16,5 0 3-16,1 0-1 0,-1 0 2 0,1 1 8 16,-6-1-9-16,0 0 2 0,0 0-5 15,0 0-9-15,0 0 11 0,0 0-3 0,0 0 2 0,0 0 8 16,0 0-8-16,0 0 3 16,0 0-2-16,0 0-1 15,0 0 7-15,0 0-1 0,0 0 2 0,0 6-6 0,-1 1 3 16,-3-1-1-16,1 0 3 0,0 0 9 0,-1 1-11 0,2 0 4 0,-4 7-5 15,4-9-4-15,0 2 10 0,-6 8-4 0,5-7 5 16,-4 7 4-16,2-3-10 0,0 2 0 16,0 0-1-16,0 0-4 0,1-1 9 15,-3 2-1-15,2 0 0 0,0-1-5 0,1 0 3 16,-2 1 0-16,2 0 2 0,1 0 9 16,-2-1-10-16,1 2 2 0,0 2-5 0,2-7-10 15,-4 8 13-15,2-8-23 16,1 3 25-16,-4 6-15 0,2-1 13 0,0 7-2 0,0-3-21 0,1-1 13 15,3-2-11-15,-2-4 19 0,1 0 2 0,2-1 5 16,-4-3-7-16,2-1-1 0,0 1 2 16,1 1 3-16,-1-3-3 0,-1 2 2 0,2-2-4 0,0 0-5 15,1 1 8-15,0-2-3 0,0 2 4 16,0-2 0-16,0 0-6 0,0 0 2 0,0 0-3 16,0 0 1-16,1 2 6 0,-1-3-1 0,0 1 1 15,0-1-3-15,0 0-1 0,0 0 0 0,-1-2 2 16,1 0 2-16,0 2-3 0,0-1 2 15,-2-2-4-15,2 1 0 0,-1 0 6 0,1-2-5 16,0 1 4-16,0-1 2 0,0-1-6 16,0 1 2-16,-1-1-4 0,0-1 1 0,2 1 4 15,-2-1 1-15,0-1 1 0,-1 1 0 0,1-1-4 0,0 0-2 16,-1 0 2-16,0-1 0 0,1 2 4 16,-3-2 2-16,2 0 0 0,0 1 2 15,-1-1-4-15,-1 2-4 0,0-2 5 0,-2 0-6 16,-2 0 4-16,-3 0 1 0,-1 0-2 0,-5 0-2 15,-4 0 4-15,-1-2-2 0,-3 1 3 16,-5-2 1-16,-3 1-5 0,-4-1 0 0,-1 0-1 0,-5-1 3 16,0-1 2-16,-5 2 2 0,1-1 1 15,-17 0-5-15,-9-1-16 0,-4 2-1 0,0-1-2 16,12 2 1-16,9 2 16 0,4 0 1 16,0 0-2-16,-5-2-1 0,3 4 3 0,0 0-1 0,-1-1 3 15,1-1-1-15,-2 0-1 0,1 0-2 0,-2 0-1 16,2 0 1-16,-2 0 0 0,1-1 1 0,-1-3 2 15,1 2-4-15,-3-1 3 0,0 1-3 16,0 0 0-16,0 1 4 0,5-2-5 0,-1 2 6 16,1 1-5-16,4-1 0 0,2 1 4 0,2-1-4 15,2 1 3-15,2 0-1 0,3 0-2 16,0 1 1-16,1 1-3 0,6 1 2 0,-1 0 1 16,1-1 0-16,-3 0 1 0,3 1-2 0,1 0 2 15,-2 0-2-15,-3 0 1 0,4 1 3 0,-1 0-6 16,2-1 3-16,-5 1-1 0,4 1-2 0,0-1 4 15,-1 1-2-15,3 0 5 0,-2 0 0 16,-2-1-3-16,2 0 1 16,-2 1-4-16,-3-1 1 0,2 0 0 0,-3-2 1 0,-1-1 2 0,5 2-4 15,-3-2 4-15,3 0-4 0,-2 1 1 16,4-1 2-16,-1 0-2 0,3-1 4 16,2 0-3-16,3 1 1 0,-2-1 2 0,3 0-6 0,-1 0 4 15,4 0 0-15,1 0-2 0,-1 0 3 16,2 2-4-16,0-1 0 0,3 1-1 0,-4-1 4 15,0 2-1-15,1-2 1 0,-2 0 1 0,1 1-4 16,2 1 0-16,-3 0 3 0,1 0-5 16,2-1 6-16,1 0-1 0,0-1-4 0,0 1 7 15,4 0-6-15,-1 1 2 0,0-1 3 16,2 0-3-16,2 0 1 0,0-1-1 0,1 1-3 0,1-1 4 0,-1 0-1 16,-1 1 2-16,1 0-2 0,-3-1 0 0,2 0-2 15,-1 2 0-15,0-1 5 16,3-1-6-16,0 0 5 0,1-1-2 0,-1 0-1 15,4 0 3-15,-2 0-2 0,3 0 1 0,0 0 1 0,-2 0-3 16,4 0 4-16,0 0-5 0,0 0 2 16,1 0 5-16,0 0-3 15,0 0 5-15,0 0-2 0,0-1-1 0,0 0-1 0,0-1 0 16,0-1 0-16,0 0-2 0,0-2 3 0,0-1 0 16,1-1-3-16,0 0 6 0,0-3-7 15,2 0 3-15,1-1 2 0,-2-2-7 16,4-1 7-16,-3-2-3 0,0-3 0 0,3-1 4 15,-2-3-3-15,3-3 2 0,-1-1 1 0,0-2-5 0,0-1 1 0,-2-1-3 16,3 2 2-16,-4-2 1 0,4 1 3 0,-3 0 0 16,-1 3-3-16,2-1 3 0,-4 1-5 15,3 1 2-15,0 1 1 0,-3-1-1 16,0 0 2-16,-1 0-1 16,0 1-3-16,1 2 4 0,-2-1-4 0,1 2 3 15,0 1 3-15,0 3-5 0,0 0 1 0,0 3-2 0,0 0-1 16,0 5 2-16,0 0 0 0,-1 1 2 0,1 3-3 15,0 1 1-15,-1 0-1 0,1 1 0 0,0 3 2 0,0 0-4 16,0 1 4-16,-1-1-2 0,1 1 0 16,0 0 3-16,0 0-4 0,0 0 3 0,0 0 1 15,0 0-4-15,0 0 1 0,0 0-2 16,0 0 0-16,0 0 2 0,0 0-2 0,0 0 4 16,0 0-1-16,0 0 0 0,0 0-1 0,0 0-2 15,0 0 4-15,0 0-6 0,0 0 6 16,0 0-2-16,0 0-3 0,0 0 6 0,0 0-4 15,0 0 0-15,0 0 3 0,0 0-4 16,0-1 2-16,0 1 0 0,0 0-3 0,0 0 5 0,0 0-2 16,2-2 1-16,-1 0 1 0,7 0-1 0,-1-2-2 15,2 1 0-15,5 0 1 0,-1-1-2 0,5 1 4 16,-4-2-1-16,5 2-3 0,1-2 4 16,0 2-4-16,1-1 0 0,0 0 5 15,0-1-8-15,0 3 7 0,-3-2-3 0,1 2-1 0,-6-2 5 16,2 2-2-16,-5 0 0 0,-5 0 1 0,2 2-2 15,-5-1 0-15,-2 1-2 0,1 0 2 16,-1 0-3-16,0 0 6 0,0 0-2 0,0 0-2 0,0 0 3 16,0 0-8-16,0 0 3 0,0 0 0 15,0 0-6-15,0 0 6 0,-1 0-5 0,1 0-4 16,0 0 6-16,-1 1-9 0,1 2-6 0,0 0-7 16,0 1-23-16,0 2-20 0,0-1-34 0,1 3-57 15,6 2-109-15,-4-3-511 16,1-3-912-16</inkml:trace>
  <inkml:trace contextRef="#ctx0" brushRef="#br1" timeOffset="685805.0557">5329 17490 1451 0,'0'0'329'0,"0"0"-6"0,0 0-37 16,0 0-34-16,0 0-25 0,6-122-30 0,-10 105-39 15,-2 2-40-15,-3 2-19 0,-3 4-16 16,-1 3-26-16,-3 3 0 0,-3 3-17 0,-6 0-13 15,-1 10 4-15,-8 8-12 0,-1 4 0 0,-5 9 0 16,-1 2-5-16,-2 3 1 0,0 2 0 16,3 4 3-16,1 2-3 0,4 1 4 0,7-3-10 0,5-3-9 15,10-6 9 1,2-1-7-16,2 0 1 0,2 4 7 0,5 2-20 0,1 1 11 0,1-1-7 16,7 0-7-16,6-3 17 0,8-1-14 0,1-6 22 15,7-2-8-15,4-5-21 0,5-3 2 16,3-4-34-16,4-4-6 0,1-4-30 0,2-2-51 15,-2-4-52-15,3-2-102 0,-3-6-231 16,-11 0-626-16,-13 2-253 0</inkml:trace>
  <inkml:trace contextRef="#ctx0" brushRef="#br1" timeOffset="686232.603">5605 17731 886 0,'0'0'872'0,"0"0"-462"0,0 0-66 15,0 0-72-15,0 0-69 0,0 0-54 0,0 0-57 16,0 0-21-16,0 0-23 0,0 0-7 15,0 0 6-15,0 0-12 0,0 0 5 0,126-64-5 0,-91 74-6 16,-1 1-2-16,5 7-10 0,-8-1-2 16,-1-2-4-16,-6 3 13 0,-3-2-4 0,2 4-12 15,-2 4 0-15,1 0-17 0,-2 3 2 0,0 3 10 16,-6-1-1-16,1 1 10 0,-5-1-18 0,-7-1-10 16,-3-3 11-16,1-1-10 0,-4-2 28 0,-7-2 3 15,-2-5-18-15,-2-4 7 0,0-3-9 16,-1-3 6-16,0-2 18 0,1-3-20 0,-1 0 8 15,3-4-7-15,3-4-16 0,0-6 24 0,3 0-11 16,3-5 10-16,3-1 17 0,0-4-7 0,7-2-4 16,4-3-7-16,1-1-9 0,12-10-4 15,6-5 14-15,6-2-7 0,4 4-8 0,0 7 6 16,-1 11-13-16,-4 5 9 0,0 5 15 0,-2 5-11 16,-2 3 6-16,-2 7-3 0,-2 0-11 15,-2 2 5-15,-3 6 1 0,2 2 3 0,-6 5 3 16,-1 3 0-16,-6-3-4 0,-3 1 3 0,-2-1-3 15,0 1 3-15,-2 4 4 0,1 1 10 0,-4 0-17 16,2 2 1-16,-1 0-28 0,-2 0-27 0,0-2 6 16,0-3-30-16,0-3-1 0,0 0-34 15,0-6-57-15,0 0-68 0,-3-4-177 0,1-4-639 0,2 0-448 0</inkml:trace>
  <inkml:trace contextRef="#ctx0" brushRef="#br1" timeOffset="686666.3439">6080 17267 1986 0,'0'0'270'0,"0"0"1"0,0 0-58 16,0 0-36-16,0 0-41 0,0 0-39 0,0 0-43 16,0 0-25-16,0 0-20 0,0 0-16 0,0 0 4 15,0 0-3-15,0 0-19 0,0 0-40 16,18-8-117-16,-9 16-311 0,-4-2-1154 0</inkml:trace>
  <inkml:trace contextRef="#ctx0" brushRef="#br1" timeOffset="687777.084">6898 17386 1024 0,'0'0'394'0,"0"0"-57"0,0 0 13 0,0 0-41 0,0 0-38 0,0 0-44 0,0 0-47 0,0 0-40 0,0 0-35 0,-3-88-33 0,3 88-26 0,3 3-10 0,2 4-1 0,-1 4 6 0,5 5 10 0,-1 3 0 0,0 4-9 0,-2 5-1 0,5 1-13 0,-2 3-2 0,2 4-3 0,-1 0-3 0,-1 5-2 0,2 0-5 0,-2-2-7 0,0-5-2 0,-3 0 8 0,-2-5 17 0,3 5-11 0,-2 2 0 16,2 4-18-16,-3 4-25 0,2 2 19 0,-3 1-13 0,4-2 10 15,-4-1 5-15,1-2-19 0,0-7 7 0,-3-3-29 0,1-3-5 16,-2-6-3-16,0-4-26 0,0-6-1 16,0 0-28-16,1-6-16 0,-2-6-11 0,-2-1-30 15,-1 0-21-15,-2-4-49 0,3-7-26 0,-4-1 9 0,2-5 19 16,-2-1 49-16,0-3 60 0,-2-3 47 15,3 1 52-15,-1-2 42 0,0-3 33 16,2 2 32-16,-1-1 37 0,4-1 53 16,2 2 26-16,0 0 9 0,0-1-4 31,7 2-42-15,0 0-14-16,8-4-21 0,6-1-20 0,4 0-12 0,7 1-20 0,0 6-1 0,-1 6-15 15,0 4 1-15,0 2-5 0,0 2-1 0,0 3 3 0,1 3-7 16,-1 2-9-16,2 1-11 0,3 0-7 15,-4 0-3-15,0 6-4 0,-1 2 1 0,-3 3-5 0,-7 1-7 0,-3 0 1 0,-5-1-8 0,-3 1 18 16,1 1 2-16,0 3 3 0,-1 3-7 31,0 2-24-15,-1 0 0-16,-2 3-12 0,-4 1 16 0,3-1 13 0,-5-1-17 0,-1 1 24 0,0-2-17 0,0-3-17 0,-1-1 32 0,-3-3-33 0,2-2 21 0,0-1-12 0,-1-4-38 16,-2-1-1-16,3-2-43 0,-2-3-10 15,-1-1-30-15,1-1-62 0,-2 0-114 16,3-2-244-16,-2-1-641 0</inkml:trace>
  <inkml:trace contextRef="#ctx0" brushRef="#br1" timeOffset="688171.482">7382 17367 938 0,'0'0'310'0,"0"0"29"0,0 0-42 0,0 0-26 0,0 0-18 0,11-127-51 0,-2 113-56 0,-1 5-39 16,-3 0-31-16,3 5-24 0,-1 1-14 15,-3 1-17-15,5 2-14 0,-5 0 1 0,3 1-11 16,-1 7 4-16,-2-2-1 0,1 4-15 16,0 1-18-16,-3-1-60 0,4 1-109 0,-3-2-266 15,-1-5-818-15</inkml:trace>
  <inkml:trace contextRef="#ctx0" brushRef="#br1" timeOffset="689079.9664">8252 17481 60 0,'0'0'279'0,"0"0"-79"0,0 0 70 0,0 0 42 16,0 0-5-16,0 0-2 0,0 0-48 0,0 0-43 15,0 0-43-15,0 0-33 0,0 0-21 16,0 0-13-16,0 0-13 0,0 0 0 0,0 0-9 16,0 0-10-16,13-77-3 0,-19 76-13 0,3 1-3 15,-4 0-5-15,2 0-10 0,-4 3-8 16,0 5-10-16,-2 3-2 0,-1 2-2 0,-3 2 2 15,0 2 4-15,-2 4-1 0,3 2 0 0,-3 0-5 16,3 3-7-16,-1 2 1 0,1 1-3 0,2 4 3 16,-1-4 0-16,6-2-1 0,0-4 5 0,4-1-12 15,-3 0 0-15,4 1 5 0,1 4-7 16,0 1 10-16,1-1-13 0,0 2-1 0,3-1-12 16,6-3 3-16,3-2 13 0,-1-1-12 0,7-4 24 15,3-3-4-15,5-3-8 0,0-3 1 0,4-2-7 16,6-4 13-16,-1-2 7 15,5-1-16-15,0-3 10 0,1-4-19 16,1-3 5-16,4-2 28 0,-4 0-14 0,1-4 9 0,-4 0-12 16,-1-2-23-16,-4 1 20 0,-5-2-4 47,-2 0 13-47,-4 1 7 0,-8-1-6 0,0 1-1 15,-7-6-13-15,-5 1 24 0,-3-2-31 0,-6 4 7 0,-5 4 7 0,-4 8-21 0,-2 3 24 0,-4 4-9 0,-1 2 1 0,-4 0 4 0,7 2 0 16,2 3 3-16,2 2 12 0,2 2-5 0,1 0-1 15,-3 3-12-15,3 0 1 0,1 3 2 16,0 2 4-16,3 2 3 0,1-1-22 0,4 1 9 0,3 1-16 0,2 0 11 16,7 0 14-16,2-2-20 0,7-1 24 15,3 0-17 1,1-4-16-16,5-2 30 0,2-2-25 0,1-3 22 0,0-5 10 0,0 1-33 0,-4-2 18 16,3-2-13-16,-1-6 5 0,-5 0 24 15,-3-3-6-15,1-1 3 0,-1-1-7 16,-4-3-10-16,-1 1-2 0,-3-2 5 0,1-2 23 31,-5 3-16-15,0-3 16-16,-2 0-15 0,-3-4-19 0,-1 1 32 0,0 0-36 0,-4 3 11 15,2 5-1-15,0 7-12 0,0 2 22 0,-1 2-6 0,1 2 0 0,-1 0 4 0,1 1-8 0,0 0 6 0,0 3 1 16,0 4 4-16,1-1-3 0,5 4 5 31,0 2 5-31,3 0-16 0,1 2 7 0,7 0-11 0,-1 0-12 16,7 0 9-1,1-1 0-15,6-2 11 0,1-2 10 16,2-3-6-16,5-2 1 0,2-3-11 0,2-1 1 16,0-3 17-16,-2-5-4 0,5-1 4 0,-6-4-9 0,1-2-14 0,7-6 13 0,3-6-14 0,-2-5 11 0,-5 2 3 0,-12 1-11 15,-10 0 14 1,-7 3-6-16,-4-3 13 16,-3-3-8-16,-1 3 1 0,-5-1 6 0,-1 3-16 0,-2 1 11 0,-6 2-1 0,0 1-3 15,-3 2 10-15,-1 3-6 0,-1 6 8 0,0 3-3 16,1 2-1-16,-1 3 4 0,2 1-5 15,-4 3 6-15,4 0-7 0,0 6 1 16,-1 6-4-16,0 2-9 0,3 6 12 0,1 2-8 0,0 2 1 0,5 4 2 0,2 3-12 16,1 0 8-16,0 2-4 15,2 2 2-15,3 0 2 16,1-5-3-16,1-1 12 0,-3-6 2 0,3-2-7 0,-1 0 4 0,4 1-8 0,-3 2 3 0,3-1 10 16,2 0-8-16,0 0-5 46,1-3-11-46,-1 0 4 0,0-3-10 16,0-2-2 0,2 1-5-16,-3-4-49 0,3-1-15 0,-3-3-72 0,5-2-91 0,-2-1-167 0,-1-3-814 0,-6-2-354 0</inkml:trace>
  <inkml:trace contextRef="#ctx0" brushRef="#br1" timeOffset="691027.122">10763 17576 1392 0,'0'0'274'0,"0"0"-46"0,0 0 18 0,0 0-14 15,0 0-14-15,0 0-9 0,0 0-43 0,0 0-25 16,0 0-31-16,0 0-21 0,0 0-13 0,0 0-21 15,0 0-10-15,0 0-11 0,-65-45-14 16,51 61 4-16,-3 2-1 0,1 5 3 0,-3 2 7 16,1 4-7-16,4 2-5 0,3-3-8 0,3-2-1 15,2-2 9-15,4-3 4 0,0 3 7 16,2 4-10-16,0-1-11 0,4 2-14 0,7 1-5 16,4 0 8-16,5-1-7 0,4-5 20 0,8 0-2 15,4-6-17-15,5-4 11 0,5-3-11 16,3-6 2-16,2-4 28 0,1-1-13 0,-1-6-1 0,3-6-22 15,-2-3-9-15,-3-4 3 0,-1-3 7 16,-2-1 23-16,-1-6-7 0,5-10 9 0,2-8-21 16,-1-11-8-16,-6-1 8 0,-11 7-8 15,-13 2 18-15,-4 6 9 0,-6 2-14 0,-4-2 9 16,-2 1-5-16,-5 1 0 0,0 3 11 0,0 5-9 16,-4 4 5-16,-2 7-4 0,2 5-6 0,-1 5 9 15,0 4-3-15,1 4 5 0,2 4-1 16,2 1-4-16,-2 4-1 0,0 7-10 0,0 4 9 15,-2 7-6-15,1 7 3 0,2 3 6 0,0 2-12 16,1 7 5-16,0-1-3 0,1 4-6 16,-1 3 12-16,0-3-3 0,2-2-2 0,-2-7 18 15,0 0-18-15,2 3 6 0,0-1-2 0,2 3-9 0,0-1 18 16,3-1-6-16,-1-5-5 0,2-2-8 16,1-7-7-16,2-7-2 0,-1-4 15 15,-2-6 12-15,5-5-9 0,-3-2 14 0,2-5-18 0,4-6-10 16,-2-2 24-16,4-5-18 0,-1-1 21 15,1-4-4-15,1 0-20 0,9-9 6 0,2-5-3 16,2-6-3-16,3 1 6 0,-4 3 2 16,-5 11-6-16,-3 5 6 0,-2 4 1 15,0 5-3-15,-5 2 5 0,0 6 5 0,-3 5-9 0,0 1 4 16,-1 2-8-16,-1 5-2 0,3 6 10 0,-1 3-7 16,3 2 9-16,-3 2-3 0,1 0-8 15,-4-3 20-15,-2 0-4 16,5 0-3-16,-1 1 20 0,1 3-31 15,4 1 12-15,0 0-17 0,2 0-14 0,1-3 15 16,2-2 1-16,0-3 19 0,3-4 0 0,-3-2 3 0,4-4-12 0,-3-3-10 16,0-1 5-16,2-1-1 0,-2-5 11 15,-2-1 8-15,0-3-8 0,-1-2-4 0,-4-2-8 0,-1-1 9 16,0-3 15-16,1-7-3 0,-2-3-10 0,-3-4-18 16,-2-3-9-16,-4 6 5 0,-5 5 17 0,0 2 11 15,-3 2-3-15,-4 3 2 16,-3 2-6-16,1 4-9 0,-2 2 6 15,-1 2-1-15,-2 3 3 0,-1 3 6 0,0 1-4 0,-4 4 0 16,3 4-3-16,-3 2 0 0,4 4 7 16,-1 3-6-16,5 3 3 0,0 1-7 15,3 1-7-15,5-3 5 0,1-2 1 0,2-2 21 0,0 0 7 0,3-1-3 16,2 3-13-16,5-1-9 0,-2 1-16 0,2 1 3 16,5-2 13-16,-1 0-4 0,2-4 9 0,0-2 1 15,2-3-15-15,1-3 1 0,1-1 11 16,1-3-7-16,-1 0 28 0,1-5-11 0,1-2-24 15,1-2 4-15,2-1-7 0,-3-4 14 0,1 0 17 16,4-5 0-16,0-5-25 0,-1-2-8 0,-2-3 3 16,-7 4-1-16,-6 2 18 0,-3 3 7 0,0 1-7 15,-5 1 5-15,1 4-8 16,-1-1 2-16,-2 5 6 16,0 2-2-16,-1 4 6 0,0 1-3 0,0 2-6 0,0 1 0 15,0 0-2-15,0 0 0 0,0 7 5 0,-1 3-6 0,-3 5 1 16,0 4-5-16,1 1-6 0,-3 2 4 0,4-1 5 15,1-4 3-15,1-1 15 16,0-1 1-16,0 2-14 0,0 1-3 0,1-1-7 0,7 2-5 0,0-1 16 16,1-2 1-16,5-2-14 0,0-1 3 15,4-4-12-15,2-4 12 0,2-1 18 0,2-4-4 0,-1 0 9 16,2-5-23-16,2-3-11 0,-3-3 3 16,3-2 11-16,-4-2 14 0,5-6 7 0,3-4-18 15,-2-8-15-15,-5 3-5 0,-6 0-2 0,-6 2 15 16,-4 0 9-16,-1 2 3 0,-3 2-5 15,-2 0 4-15,1 2-4 0,-2 0-2 0,2 5 11 16,-3 3-7-16,0 2 3 0,0 4-7 16,0 4-8-16,0-1 5 0,0 4 3 0,-1 1 6 0,-1 0 6 15,1 3-7-15,0 4-8 0,-2 2-3 0,2 4-7 16,-1 2 9-16,0 3 6 0,2 6 1 16,0-1 1-16,2 2-6 0,-2 1-8 0,0-2 6 0,2 1 4 15,2-4-1-15,1-4 8 16,-3-1 10-16,2-3-21 0,1 0 4 0,0-1 6 15,1 2-2-15,2-1 13 0,-2-4-3 0,1 2-16 0,4-2-19 16,-1-4 11-16,0-2-2 0,4 0 18 16,0-3 9-16,2 0-10 0,0 0 10 15,3-5-19-15,1-1-3 0,0-2 23 0,7-2-15 16,3-4 14-16,5-6-23 0,0 2-23 0,-5 2 13 16,-4 3-5-16,-3 3 30 0,-3 3-3 0,-2 1-5 15,0 2 4-15,-5 2-13 0,2 1 1 16,-4 1 5-16,0 0 2 0,0 0 9 0,-5 4 5 15,2 1-8-15,1 0-9 0,-3 1-1 0,0 0 4 16,3 1 2-16,-2 1 6 0,-1-2-6 0,1 1 7 16,-4-2 2-16,4 0-10 0,1 3 17 0,2-3-3 15,-3 2-9-15,1 0 10 0,1 0-28 0,0-1-6 16,-1-1 10-16,-1-1 2 0,0 1 18 16,0-2-6-16,-1 0 3 0,0-2-8 0,2-1-6 15,-1 0 6-15,-1 0-10 0,3 0 11 16,-1-3 7-16,2 0-20 0,-1-3 20 0,1 2-23 0,2-4 14 15,2 0 16-15,7-3-13 0,4-1 2 16,-3-1-24-16,-1 1 0 0,-2 2 2 0,-1 2 16 16,-3 1 9-16,-1 2 6 0,1 2-2 15,-4 0-9-15,4 2-9 0,0 1-1 0,-3 0 2 0,5 3 7 16,-4 4 6-16,4 2-4 16,-6-1 0-16,-1 1-7 0,-2-2 21 0,-2 0 4 0,2 1-3 15,1 0 8-15,-1 1-28 0,0 1-12 0,5-1 11 16,-3-2-1-16,1 3 20 15,1-2 8-15,-2-3-9 0,3-1-7 16,2-2-16-16,-2 0 9 0,0-2-6 0,2 0 8 0,0 0 4 16,1-2-9-16,-2-2 13 0,2-1-19 15,-3-2 9-15,1 2 14 0,-1-3-11 0,-2 0 17 0,-1-3-18 16,1-3-32-16,-3 0 3 0,-4 2-9 0,0 3 7 16,-4 1 8-16,0 4-27 0,-2-1-35 15,-2 1-62-15,-4 2-95 0,0-1-346 0,5 2-724 16</inkml:trace>
  <inkml:trace contextRef="#ctx0" brushRef="#br1" timeOffset="692830.875">16294 17506 1229 0,'0'0'391'0,"0"0"10"0,0 0-72 0,0 0-36 0,0 0-53 16,0 0-71-16,0 0-45 0,0 0-33 0,0 0-39 0,0 0 0 15,0 0-6-15,0 0-1 0,20 0 16 16,-18 17-18-16,-2 4 3 0,1 4-10 0,0 4-15 16,2 1 3-16,-3 1-9 0,1-5 0 15,-1-2 4-15,1-3 9 0,-1-2 1 0,0 2-13 16,0 4-6-16,0-2-19 0,1 1 3 0,-2-1 14 16,0 0-7-16,0-2 7 0,-2-4-13 15,2-1-10-15,1-4 21 0,0-4-8 16,0-1 16-16,0-3 8 0,0-3-20 15,0-1 8-15,0 0-12 0,0-4 0 0,4-3 25 0,-1-4-10 0,-1-4 6 16,5-5-13-16,-3-2-14 0,6-12 12 0,0-7-15 16,-1-9 11-16,3-2-7 0,-3 3 3 0,-1 0 7 15,2 3-2-15,-1 1 13 0,0 1-14 0,-3 3 8 16,4 5 1-16,0 3-15 0,0 3 7 16,1 4 1-16,-1 5-1 0,0 3 12 0,1 6 0 15,0 5-5-15,-1 2 0 0,1 3-5 16,1 2-2-16,1 0 5 0,-1 2 3 15,4 7-1-15,-3 2 5 0,0 3-6 0,4 4-5 0,2-1 5 16,-5 5-6-16,6 6 2 0,-3 0 3 16,0 3-12-16,-1 0 8 0,2 0-4 15,-6 2 3-15,6 0 8 0,-6-2-9 0,1 4 5 0,-1-1-8 16,-5-5-4-16,3-4 2 0,-4-6 19 0,-3-3 13 16,-1 2-3-16,4-1-19 0,-3 0-5 0,0 2-16 15,2-1 5-15,-3-2 2 0,2 0 10 16,-2-2 2-16,0-1-19 0,-1-3 7 0,0-2-30 15,-1-1-13-15,1-2 2 0,-1-1-32 16,0-1-1-16,0-2-32 0,0-1-62 0,-2 0-57 16,-3-2-162-16,1-2-400 0,0 2-850 0</inkml:trace>
  <inkml:trace contextRef="#ctx0" brushRef="#br1" timeOffset="693293.8455">16373 17696 1908 0,'0'0'336'0,"0"0"-9"0,0 0-78 0,0 0-46 16,0 0-52-16,0 0-41 0,0 0-24 0,0 0-4 16,0 0-5-16,0 0-10 0,0 0-2 15,0 0-13-15,0 0-4 0,136 17-5 0,-96-17-17 16,8 0 2-16,-1-2-9 0,7-5 1 0,0-1 3 16,1 0-8-16,3 3 1 0,-3-1-8 0,-1-1-1 15,-3 1-2-15,-8 0 1 16,-2-1 5-16,-7 3-4 0,-7-1 3 0,-7 0-3 0,-2-1-8 15,-7 2 14-15,-2-1-4 0,-5 3 2 0,0 1 8 16,-4 0-14-16,0 1 8 0,0-1-9 16,0-1-2-16,0-1 6 0,-6 2-8 0,5 0 0 15,-1 1 0-15,-2-1 0 0,1 0 0 0,2-2 0 16,-1 2 0-16,1 0 0 0,0 0 0 0,1-2 0 16,-2 2-23-16,2-1-6 0,0-1-22 15,0 3-18-15,0-1-26 0,0 1-51 0,0-1-59 0,3-2-105 16,0 3-407-16,-2-1-1032 0</inkml:trace>
  <inkml:trace contextRef="#ctx0" brushRef="#br1" timeOffset="694072.0843">17899 17458 1904 0,'0'0'788'0,"0"0"-590"0,0 0 2 0,0 0-23 16,0 0-30-16,0 0-31 0,0 0-48 0,0 0-30 16,0 0-14-16,0 0-4 0,0 0 6 15,0 0 4-15,0 0-7 0,0 0 2 0,8 35-8 16,5-15 4-16,-2 1 3 0,0 6-5 0,-1-1 3 16,-1 4-10-16,-3 0-3 0,-1-3-1 0,-2-3 4 15,-2-2 19-15,-1-4-8 0,0 3 3 16,2 1-16-16,-2 0-24 0,-3 1 13 0,0-1-8 15,-1 0 27-15,0-1-7 0,1-4-15 0,1-3 9 16,-2-4-22-16,1-1 18 0,3-3 13 0,-1-1-3 16,0-3 3-16,1-1-9 0,0-1-7 15,0 0-2-15,0-3 12 0,0-3 10 0,0-2 5 0,0-4-23 16,0-1 0-16,-1-3 0 0,-1-3 0 16,-1-10 0-16,-3-4 0 0,1-9 0 15,0-2 0-15,1-3 0 0,4 5-20 0,-1-1 22 0,1 1 4 16,2-2-1-16,4 2 2 0,4 2-7 15,1-2-4-15,4 0 1 0,3 1 3 0,5-1 4 16,0 4-1-16,5 3-3 0,0 4 0 0,4 5 0 16,-1 3 0-16,0 5 0 0,1 3 0 0,0 5 0 15,-1 2 0-15,0 5 0 0,-4 3 0 16,-3 0 0-16,-2 5 0 0,-7 4-3 0,-2 7 3 16,-4 4-2-16,-5 5-9 0,-3 2 5 0,-1 3 2 15,-5 4 2-15,-7 4 5 0,-6 1-1 0,-3 2-2 16,-3 1-6-16,1-4-6 0,-4-2 3 15,0-2 6-15,3-5 5 0,1-4 7 16,1-2-6-16,3-5-8 0,5-5-1 0,1-3 1 0,6-3 1 16,2-2 6-16,4-2 3 0,1 0-7 15,1-3 3-15,7 0-5 0,5-2 4 16,5-3 9-16,6-3-5 0,4 0 4 16,5 0-12-16,0-2-8 0,-1 1 6 15,5 1 5-15,-3 1 6 0,1 2 5 0,0 2-6 16,-1 0-6-16,-2 3-4 0,-2 0 0 0,-1 3 4 0,-7 5 4 15,1 1 1-15,-2 4-5 0,-5 2 0 0,0 2-2 16,-3-2 2-16,-2 5 9 0,-1 0-4 0,-4 0-2 16,-2-1-7-16,-4-2 11 0,0-2 0 0,0 3-1 0,-2 2 18 15,-2 0-16-15,-4 3 2 0,-2 0-6 16,-2-1-28-16,-1 2 18 0,-1-2-10 0,-2-2 19 16,0-1 16-16,0-4-25 0,-4-1 19 15,1-1-22-15,1-2 4 0,-2-2 21 0,-3-1-13 16,3-1 14-16,-3-3-13 0,0 0-19 0,1-1 2 15,-2-1 2-15,0-1 29 0,0-1-1 0,-1 0 4 16,3 0-12-16,-1 0-24 0,-1-1 18 16,3-3-10-16,3 1 14 0,-1 0 8 15,3-2-12-15,2 1 14 0,2 1-22 0,1-1 0 16,4 1 21-16,-1 0-14 16,5 1 0-16,-3 2 0 0,5-2 0 0,0 1-13 0,1 1 4 0,0 0 19 15,0 0-2-15,0 0-4 16,0 0-4-16,1 0-20 0,2 0-4 0,3 0-23 0,-1 0-1 15,1 0-17-15,4 0-64 0,0 0-63 0,1 0-169 16,0-1-752-16,-4 1-663 0</inkml:trace>
  <inkml:trace contextRef="#ctx0" brushRef="#br1" timeOffset="695216.947">19996 17422 1028 0,'0'0'418'16,"0"0"13"-16,0 0-73 0,0 0-39 0,0 0-55 0,0 0-58 15,0 0-43-15,0 0-32 16,0 0-27-16,0 0-21 0,0 0-12 0,0 0-5 16,0 0-13-16,0 0-13 0,12-57-5 0,-10 65-10 15,0 2 1-15,2 4 9 0,-2 3-12 0,1 4 6 0,1 2-7 16,-2 1-5-16,-1 2 0 15,2 3-10-15,2 2 9 0,-4 2 3 0,3 2-4 16,1-4-3-16,-4-3-8 16,2-4-1-16,1-3 5 0,-2 2 1 0,-1 2 11 0,2 0-18 0,2 4 7 15,-3-1-7-15,-1 0-17 0,3-2 10 0,-3-2-5 16,2-2 24 0,-3-1-1-16,3-4-5 15,-1-1-8-15,-1-5-13 0,2 0 11 0,-2-4-9 0,-1-1 19 0,1-3 10 0,0 1-20 16,-1-3 4-16,1-1-12 15,-1 0 0-15,2 0 19 0,-2 0 2 0,0-2-11 16,1-3 0-16,-1-1-38 0,0-1-31 16,0-2 6-16,0 0 3 0,0-3-27 15,0 0-28-15,-3-1-37 0,0-1-56 0,3-1-108 0,-3 4-254 0,2 4-677 0</inkml:trace>
  <inkml:trace contextRef="#ctx0" brushRef="#br1" timeOffset="695796.1989">20158 17448 964 0,'0'0'327'0,"0"0"60"0,0 0-22 16,0 0-43-16,0 0-60 0,0 0-89 15,0 0-44-15,0 0-30 0,0 0-17 0,0 0-8 16,0 0-5-16,0 0-3 0,0 0-9 15,32-68 0-15,-18 68-3 0,3 0-5 0,3 0 9 16,5 3-14-16,0 0-2 0,4 1-4 0,0 3-12 16,2 1-1-16,0 2-7 0,1 0-6 0,4 1 1 15,-2 2-4-15,2 0-2 0,-1 4 3 0,1 0-10 16,-1 2-1-16,-3 2 2 0,-1 1-1 0,-1 0 3 16,-2 2 4-16,-7-1-6 0,0 1-5 0,-4 1-2 15,-4-8 0-15,-4 1 5 0,-5-3 33 16,2-4-19-16,-4 2 9 0,-1 2-13 0,-1 1-26 15,0 1 32-15,-1 2-18 0,-5 0 13 0,-1 0-10 16,-2-1-16-16,-3 3 17 0,-3-3-5 16,2 0 7-16,-6-1 17 0,2 0-17 0,-2-1 9 15,-2 1-23-15,0-3-11 0,0 1 7 0,-1-1 9 16,0 1 23-16,1-1-6 0,-3-2 10 0,-1 0-23 16,3-1-11-16,-1-2 11 15,-2 0-13-15,3 0 19 0,-1-2 11 0,0 2-19 0,0-2 9 16,2-1-16-16,2-1 8 0,1-1 21 0,0 1-2 15,0-3 2-15,0 2-20 0,5-3-7 16,-2 0 1-16,1 0 5 0,2-1 17 0,-1 0-8 16,2 0 0-16,0 0-10 0,1 0-13 0,0 0 23 15,3-2-15-15,-1 0 18 0,2 0 13 0,2 1-40 16,0-1 27-16,2 1-5 0,-1 0-13 0,2 0 32 16,1-1-22-16,0 2 0 0,0-1-1 15,0 0-15-15,0-1 5 0,1 0-13 0,2 0 12 0,1 0-13 16,-1-2-6-16,4 1-31 0,-1-2-57 15,2 0-29-15,2 0-62 0,1-1-85 16,1 2-268-16,-6 0-730 0</inkml:trace>
  <inkml:trace contextRef="#ctx0" brushRef="#br1" timeOffset="697074.5564">22092 17452 0 0,'0'0'0'0,"0"0"116"0,0 0 387 16,0 0-55-16,0 0-58 0,0 0-46 15,0 0-56-15,0 0-37 0,0 0-41 0,0 0-33 16,0 0-19-16,0 0-26 0,0 0-12 0,0 0-15 15,59-87-20-15,-59 82-7 0,0 1-15 16,0 0-2-16,0 1-11 0,-2 0-3 0,0-1-6 16,-2 2-15-16,0-1 7 0,0 2-11 0,-2 0-3 15,-3 1 5-15,4 0-13 0,-4 0 8 16,1 0-6-16,-3 0-2 0,2 1 15 0,-1 1-16 16,0 1 6-16,1 1-3 0,0 2-11 0,-2-2 9 15,1 0 0-15,0 0 1 16,-2 0 7-16,2 2-5 0,0 1-1 0,-1 3-7 15,0-1 1-15,-2 3-2 0,-1 1 2 0,3 1 7 0,-2 1-9 16,1 0 3-16,-3 0-3 0,4 1-7 0,0 0 12 16,0 2-5-16,1 2 7 0,1 1 0 0,0 2-12 15,1-1 6-15,0 0-11 0,0 0 10 16,-1-4-2-16,6-1-3 0,-2 1 0 0,3-2 0 16,-1 0 0-16,-1 2 0 0,1 2 0 0,3 0 0 15,-1 3 0-15,1-2 0 0,0 2 0 0,1-1 0 16,1 0 0-16,5-1 0 0,1 2 0 15,5-3 0-15,-1 2 0 0,7-3 0 0,1-1 0 0,3-2 0 16,6 0 0-16,2-4 0 0,4-2 0 16,1-1 0-16,4-6 0 0,1-1 0 0,1-2 0 15,1 0 0-15,-1-5 0 16,-5-4 0-16,1-2 0 0,-1-2 0 0,-5-1 0 0,-6-2 0 16,0 0 0-16,-5-3 0 0,-2 0 0 0,-5 0 0 15,1 1 0-15,-6 0 0 0,-3 0 0 0,0 2 0 0,-4 0 0 16,0 1 0-16,-2 3 0 15,0 0 0-15,0 2 0 0,0 2 0 0,-1 0 0 16,-1 1 0-16,0 1 0 0,1 1 0 0,-2 2 0 16,2-1 0-16,1 4 0 0,-1-1 0 0,1 1 0 0,0 0 0 15,0-2 0-15,0 2 0 0,0 0 0 16,0 0 0-16,0 0 0 0,0 0 0 16,0 3 0-16,0-1 0 0,0 2 0 0,0 0 0 15,0 1 0-15,0 1 0 0,1 1 0 0,3 1 0 16,-2 2 0-16,0 1 0 0,0 2 0 0,4 2 0 15,-2 2 0-15,1 2 0 0,-1 2 0 16,-2 2 0-16,5 1 0 0,-5 4 0 0,4 1 0 16,-2 0 0-16,-2 0 0 0,3 0 0 0,-3 0 0 15,1 0 0-15,0-2 0 0,0-6 0 0,-2-2 0 16,-1-5 0-16,0-1 0 0,0-1 0 16,1 2 0-16,-1-2 0 0,0 1 0 0,0 1 0 15,0-1 0-15,0-1 0 0,-1-1 0 16,1 2 0-16,-1-7 0 0,0 6 0 0,0-5 0 0,0-1 0 15,-2 1 0-15,1 0 0 0,1 0 0 16,1 0 0-16,-1 0 0 0,1-7 0 0,0 0 0 0,0 0 0 16,0 0 0-16,0 0 0 0,0 0 0 15,0 0 0-15,0 0 0 0,0 0 0 16,0 0 0-16,0 0 0 0,0 0 0 16,0 0 0-16,0 0 0 0,0 0 0 0,0 0 0 0,0 0 0 0,0 0 0 15,-6-2 0-15,3-4 0 0,-1 0 0 16,-2 0 0-16,6 6 0 0,0 0-48 0,0 0-31 15,-3-6-11-15,-2 0-50 0,3 1-80 0,-4-5-252 16,2 5-853-16,3 0-396 0</inkml:trace>
  <inkml:trace contextRef="#ctx0" brushRef="#br1" timeOffset="698164.7378">23814 17476 862 0,'0'0'626'0,"0"0"-192"0,0 0-76 0,0 0-28 0,0 0-58 0,0 0-49 15,0 0-63-15,0 0-29 0,28-120-21 16,-24 115-11-16,-2 0-6 0,3 2-18 0,-3 1-19 16,-1 1-15-16,0 1-13 0,-1 0-5 0,0 0 1 15,2 5-3-15,3 2-5 0,-2 4 1 0,3 3-9 16,-3 3 6-16,5 5 7 0,-3 4-6 15,2 1 4-15,0 3-11 0,-1 1-8 0,3 1 2 16,-1 1 2-16,0 0 1 0,-3-3-5 16,4-2 0-16,-4-4 0 0,-1-3 0 0,3 1 0 15,-3 1 0-15,2 2 0 0,1 0 0 16,0 2 0-16,-1 0 0 0,-1-1 0 0,3 1 0 0,-5-4 0 16,4-1 0-16,-4-2 0 0,2-3 0 0,-2-2 0 15,0-3 0-15,1-1 0 0,-1-2 0 0,-1-2 0 16,-2 0 0-16,1-3 0 0,1 0-17 0,-2-2-13 15,0 0-4-15,0 0 23 0,-4 0-1 0,-4-1-4 16,1 0 8-16,-6 0-20 0,0-1 14 16,-4 0 13-16,-1 0 0 0,-6 0 18 0,2 0-23 15,-2-1-6-15,-4-1 0 0,0 0-1 16,2-1 21-16,-1 2-4 16,1 0 5-16,3 0-4 0,0 1-7 0,1 0-6 0,5 0-6 0,2 0 16 15,2 2 10-15,3 2-5 0,5 0 5 0,-1 1-17 16,5 1-1-16,0 0 23 0,1 2-5 15,1 0 15-15,4-1-22 0,0 2-2 16,6 1 11-16,0 2-10 0,6-4 29 0,1 1 3 0,4-1-13 16,1-3-23-16,6 1 0 0,2-1 0 0,5-3-5 15,1-1 10-15,4 0-5 0,6-1 0 16,-1 0 0-16,5-1 0 0,-2 0 0 0,0-1 0 16,1-1 0-16,-4 0 0 0,0 0 0 15,-5-1 0-15,-3 1 0 0,-5 1 0 16,-3-1 0-16,-3 1 0 0,-6 0 0 0,-4 0 0 15,-4-1 0-15,-4 3 0 0,-4-2 0 0,2 1 0 0,-4 1 0 16,-3-1 0-16,0 1 0 0,1 0 0 16,-1-1 0-16,0 1 0 0,1-2 0 0,-1 1 0 15,2 0 0-15,0 0 0 16,-2-2 0-16,1 2 0 0,0-1 0 0,0 0 0 0,-1-1 0 16,0 1 0-16,0 0 0 0,0-2-8 15,0 0-37-15,0-1 1 0,0 1 8 16,-2-1-18-16,-3-2-19 0,2 0-43 0,-2-2-46 0,-2 0-27 0,0-3-101 15,3 3-232-15,-1 3-717 0</inkml:trace>
  <inkml:trace contextRef="#ctx0" brushRef="#br1" timeOffset="698630.9723">23753 17285 2029 0,'0'0'234'0,"0"0"19"16,0 0-5-16,-140-54-32 0,118 46-30 0,9 2-51 16,4 2-37-16,4 2-26 0,5 2-17 15,0 0-13-15,5 0-3 0,6 0-1 0,1 0 6 16,9 0 6-16,1 3-3 0,7 0 0 0,3-1-8 16,6 3-8-16,0-3 0 0,4 2-9 15,1-3 6-15,3 0 1 0,4 0-8 0,1-1-2 16,2 0-10-16,1-1-2 0,5-2 1 0,-1-1 0 15,3 2 2-15,-2 1-10 0,-1-2 0 0,2 3 0 16,0-2 0-16,-3 0 0 0,-4 1 0 0,-3 0 0 16,-7 1 0-16,-3 0 0 0,-7-1 0 0,-3 0 0 15,-4-1 0-15,-6 1 0 0,-7 1 0 0,-2 0 0 16,-5 0 0-16,-4 0 0 0,-2 0 0 16,0 0 0-16,0 0 0 0,0 0 0 15,0 0 0-15,0 0 0 0,0 0 0 0,0 0 0 0,0 0 0 16,0 0 0-16,0 0 0 0,0 0 0 15,0 0 0-15,0 0 0 0,0 0 0 0,0-2 0 16,0 2 0-16,0-1 0 0,0 1 0 16,-1 0 0-16,0 0 0 0,1 0 0 0,0 0 0 15,0 0 0-15,-2 0 0 0,2 0 0 16,0 0-27-16,0-3-25 0,0 2-18 0,0-1-13 0,2 0-31 16,2-1-45-16,3 0-67 0,3-4-211 15,-4 2-836-15,2 0-381 0</inkml:trace>
  <inkml:trace contextRef="#ctx0" brushRef="#br1" timeOffset="699186.8808">26050 17219 181 0,'0'0'508'0,"0"0"-230"15,0 0 27-15,0 0 40 0,0 0-21 16,0 0-34-16,0 0-58 0,0 0-50 0,0 0-27 16,0 0-18-16,0 0-17 0,0 0-6 0,0 0-16 15,0 0-6-15,117-50-3 0,-112 46-15 16,-2 3-11-16,2 0-15 0,-1 1-9 0,1 0-9 15,1 1 1-15,1 5 2 0,1 2-6 0,-1 4 2 16,3 2-7-16,2 4-5 0,-1 2 2 0,2 5 0 16,0 3 1-16,0 4-2 0,1 1-6 15,1 0 0-15,1 3-4 0,2 0 1 0,-3 2 7 0,2 2-5 16,-2-1 0-16,-1 1-4 0,-3-4-9 16,-5-6 5-16,0-2 10 0,-1-6 22 0,-2 4-18 15,-2 1-13-15,0 1-4 0,-1 1 0 0,1 3-7 16,-5-2 4-16,-4-2 13 0,1 0-10 15,-3-2 0-15,-1-3 0 0,1-3 0 0,-2-1 0 16,-1-3 0-16,-1-2 0 0,2-1 0 16,-2-2 0-16,-1-3 0 0,0 0 0 0,0-1 0 0,-1-3 0 15,-2 1 0-15,0-3 0 0,-4-1 0 16,0-1 0-16,0 0 0 16,-3-1 0-16,0-3 0 0,-3-1 0 0,0-4 0 15,1 1 0-15,-3-2 0 0,2-2 0 16,1-1-6-16,-1 1-8 0,2-2-1 0,0 0-27 0,4-1-18 0,4-1-19 15,2 1-24-15,2-1-27 0,7-1-68 16,1 1-170-16,4 2-782 0,1 6-602 0</inkml:trace>
  <inkml:trace contextRef="#ctx0" brushRef="#br1" timeOffset="699728.0442">26127 17165 1807 0,'0'0'324'0,"0"0"-2"0,0 0-60 16,0 0-48-16,0 0-56 0,0 0-33 15,0 0-42-15,0 0-23 0,0 0-3 0,0 0-18 0,0 0 1 16,0 0-4-16,0 0-9 0,0 0 6 15,-49-24-3-15,49 24 10 0,3 0 8 0,3 0 2 16,0 0 1-16,5 1-10 0,0-1-4 0,6 0-10 16,2 1 0-16,4 1 0 0,4-1-12 0,3 0 6 15,5 0-10-15,1 0-5 0,4-1 8 16,3 3-10-16,2-3 4 0,5 4 3 0,1-1-10 16,4-1 5-16,1 0 2 0,4-2-4 0,-3 0 8 15,0 0-6-15,-1 0-3 0,-2 0-3 0,-3 0 0 16,-1 0 0-16,-7-1 0 0,0 0 0 0,-5 0 0 15,-4 0 0-15,-4-2 0 16,-4-1 0-16,-6 1 0 0,-2 0 0 0,-4 0 0 0,-3 2 0 16,-3 1 0-16,-2-1 0 0,-2 1 0 0,-3-1 0 15,0 1 0-15,1 0 0 0,-2 0 0 0,0 0 0 16,0 0 0-16,0 0 0 0,0 0 0 0,0 0 0 16,0 0 0-16,0 0 0 15,0 0 0-15,0 0 0 0,-2 0 0 0,2 0 0 16,0 0 0-16,0 0 0 0,-1 0 0 0,1 0 0 15,-1 0 0-15,1 0 0 0,-1 0 0 0,-1 0 0 16,0 1 0-16,1 3 0 0,-1-2 0 16,0 2-26-16,2-1-20 0,-3 1-4 0,2-1-13 15,1 1-25-15,0 0-40 0,0 0-68 0,0-2-98 16,0 0-428-16,0-1-1051 0</inkml:trace>
  <inkml:trace contextRef="#ctx0" brushRef="#br1" timeOffset="731594.4018">13480 13750 0 0,'0'0'0'16,"0"0"25"-16,0 0 375 0,0 0-26 15,0 0-74-15,0 0-72 0,0 0-46 0,0 0-41 16,0 0-33-16,0 0-20 0,0 0-14 0,0 0-12 15,-3-20-2-15,5 19-5 0,-1 1 0 0,0 0 2 16,-1 0-6-16,0 0-9 0,0 0-9 16,0 0-11-16,0 0-7 0,0 0-2 0,0 0-3 15,0 0 1-15,0 0 1 0,0 0-3 0,0 0 4 16,0 0-1-16,0 0-3 0,0 0 0 0,0 0-2 16,0 0 4-16,1 0 4 0,0 1 7 15,1 1 2-15,-1-2 2 0,2 1 2 16,-1-1-4-16,0 1 5 0,1-1-2 0,0 1 0 15,-2-1 3-15,2 1-8 0,1-1-3 16,0 1-3-16,-2 1-6 0,4-1 3 0,-4-1-2 0,3 1 0 16,0-1 0-16,-2 0-1 0,4 0-1 0,-2 0 0 15,1 1-1-15,-2-1-1 0,2 0 1 0,2 0-1 16,-4 0-4-16,3 0 4 0,-3 0-1 31,3 0 2-31,-1 0 5 0,-1 0-6 0,2-1 1 16,-3 0-3-16,3 0-3 0,-3-1 3 0,5 1-2 0,-4 0 0 15,0 1 2-15,-1-1-4 0,1 1-1 0,-3 0 0 0,4 0 0 16,-3 0 2-16,-1 0 0 0,1 0 1 0,0 0-2 0,-1-1 2 16,-2 1-1-16,0 0 0 0,1 0 3 0,-1 0-3 0,0 0 0 15,0 0 0-15,0 0-4 0,0 0 4 16,0 0 0-16,0 0 0 0,0 0 1 0,0 0-3 16,0 0 0-16,0 0-1 0,0 0 0 15,0 0 1-15,0 0 1 0,0 0-2 0,0 0 0 0,0 0 1 16,0 0-2-16,0 0 2 0,0 0 2 15,0 0-4-15,0 0 2 0,0 0-4 16,0 0-4-16,0 0-2 0,0 0-11 0,1 0-12 16,-1 0-14-16,0 0-25 0,2 0-40 0,-1 0-57 0,2 1-108 15,-2 0-205-15,1-1-425 0,1 1 34 16</inkml:trace>
  <inkml:trace contextRef="#ctx0" brushRef="#br0" timeOffset="743958.9222">13361 13788 0 0,'0'0'0'0,"0"0"554"0,0 0-90 15,0 0-55-15,0 0-62 0,0 0-62 0,0 0-57 0,0 0-44 16,0 0-32-16,0 0-28 0,0 0-16 16,0 0-18-16,-58-1-15 0,55 1-2 0,2 0-15 15,1 0-3-15,0 0-5 0,0 0-11 0,0 1 2 16,0-1-7-16,0 0-3 0,0 0-2 15,0 0-8-15,0 0-1 0,3 0-5 0,1 0 0 0,-1 0 0 16,4 0 0-16,1 1 4 0,-1-1-7 0,2 0 5 16,0 2 0-16,1-2-2 15,0 0 11-15,0 0-7 0,3 2-2 16,0-2 1-16,1 0-10 0,-1 0 6 0,5 0-2 16,0 0-2-16,2 0 7 15,1-3-5-15,1 1-1 0,3-1 1 16,1 0-6-16,3-1-2 0,-1-2 1 15,2 2-1-15,1-2 0 16,1 1 1-16,-2 0-1 0,-1 0-2 0,-3 0 7 0,-2 0-6 16,0 1 0-16,-4 0 2 0,-4 2-10 0,1-1 7 0,-5 0 3 15,3 0-3-15,-5 0 7 0,-5 1-5 0,1 0 0 0,-3 2 1 0,-1 0-1 0,-2 0 2 0,2 0-3 0,-2 0 5 16,0 0-5 0,0 0 3-16,0 0 0 0,0 0-5 0,0 0 7 0,0 0-7 0,0 0 0 15,0 0 2-15,0 0-6 16,0 0 4-16,0 0 0 0,0 0-3 15,0 0 8-15,0 0-3 0,0 0-1 16,0 0-1-16,0 0-3 0,0 0 1 16,0 0-1-16,-2 0 2 15,2 0 0-15,0 0 1 0,0 0 0 16,0 0-1-16,0 0 2 0,0 0-6 0,0 0-3 0,0-1-2 16,0 0-11-16,0 0-5 15,0 1-12-15,0-1-20 0,0-1-18 16,0 0-42-16,0 0-49 0,5-3-97 15,-2 0-228 1,1 1-648-16,0 1-376 16</inkml:trace>
  <inkml:trace contextRef="#ctx0" brushRef="#br0" timeOffset="744483.107">14101 13432 1566 0,'0'0'466'0,"0"0"-88"0,0 0-104 0,0 0-61 16,0 0-40-16,0 0-42 0,0 0-18 0,0 0-17 0,0 0-13 0,0 0-13 0,0 0-20 0,0 0-4 0,0 0-4 0,22-125-8 0,-14 110 5 0,0 1-7 0,-2 1-3 0,2-2 0 0,-2 0-7 0,-1 2-1 15,2-1-2-15,-4 2-2 0,2-1-4 16,-3 1 3-16,1 2-1 0,-2 0-5 0,-1 0 11 16,2 1-11-16,-2 1-2 0,0 0 2 0,0 0-9 15,0 0 5-15,0 0-2 0,0-1-2 0,-3-1 5 16,3 2-3-16,-1 0-1 0,1 1 0 15,0 0-7-15,0-1 4 0,0 2 0 0,-2 0 1 16,2-1-2-16,0 1 3 0,0 1 1 0,-1 1-3 16,0-1 6-16,0 2-6 0,-1-1 0 15,2 2 1-15,-2-1-8 0,1 1 7 0,0-1-2 0,0 1-3 16,0 0 8-16,-1-1-17 0,0 1-6 16,-1-1-9-16,2 0-22 0,0 1-7 0,-1-3-17 15,-1 1-20-15,1-3-23 0,0 0-29 16,2-3-48-16,-2 2-103 0,2-4-211 0,0 3-561 0,0 3-324 0</inkml:trace>
  <inkml:trace contextRef="#ctx0" brushRef="#br0" timeOffset="744825.1052">14254 12478 352 0,'0'0'674'0,"0"0"-85"16,0 0-160-16,0 0-86 0,0 0-49 15,0 0-104-15,0 0-20 0,0 0-23 0,0 0-23 16,0 0-21-16,22-124-18 0,-18 114-20 0,-2-4-17 0,-1 2-6 16,0 1-12-16,1 0-4 0,2-2-2 15,-2 1-6-15,0 0 2 0,4-1-3 16,-3 0-3-16,3 2 10 0,-1 0-9 0,-1 1 0 16,1-1-2-16,0 3-15 0,-1-3 6 0,-1 2 1 15,3 0-2-15,-3-1 6 0,-2 2-1 0,1 1-1 16,3 1 0-16,-4-1-1 0,0 1-1 15,-1 0 0-15,1 0 1 0,-2 2-3 0,1-1 3 0,0-1 2 16,0 2-4-16,0-1 8 0,0 2-8 16,0 0-3-16,0 0 2 0,0 1-8 0,0 0 6 15,0-1 0-15,0 1-2 0,-1 1 9 0,1 0-6 16,0 1-1-16,0 0 2 0,0 0-11 16,0 0 6-16,0 0-2 0,-1 0 1 0,1 0 1 15,0 0-2-15,-1 0-2 0,1 0-7 0,-2 0-7 16,2 0-10-16,0 4-18 0,0 3-13 0,0-1-27 15,0 1-23-15,3 1-36 0,-1 0-71 16,5 0-170-16,-4-2-766 0,-1-3-524 0</inkml:trace>
  <inkml:trace contextRef="#ctx0" brushRef="#br0" timeOffset="750994.5128">14935 11825 0 0,'0'0'0'0,"0"0"0"0,0 0 0 0,0 0 350 0,0 0-13 16,0 0-41-16,0 0-21 0,0 0-19 0,0 0-25 16,0 0-19-16,0 0-27 0,0 0-28 15,-29-29-26-15,29 29-34 0,0 0-30 16,0 0-29-16,0 0-21 0,0 0-10 0,0 0-4 0,3 0-1 16,-2 0 1-16,2 1 3 0,3 1 8 15,0 0 8-15,3 1 18 0,3-1 12 0,6-2 12 0,2 0 5 16,1 1-11-16,6-2-6 15,-1-4-14-15,5 0-8 0,2-2 0 0,0 0-9 16,1-1-5-16,3 1-3 0,-4-1-9 0,5 1 5 16,-5-1-3-16,-1 1 5 0,3 0 0 0,-4 0-1 0,-4 1 2 15,1 1-6-15,-7-1 4 16,-1 1-5-16,-2 1 0 0,-7 0 1 16,0 2-6-16,-1 0 5 0,-4-1-1 15,-3 2 0-15,-2 1 5 0,-1 0-1 0,0 0 0 0,0 0 3 0,0 0-4 16,0 0 3-16,0 0-1 0,0 0-1 0,0 0 0 15,0 0-1-15,0 0-1 0,0 0-2 0,0-1 0 16,0 1-4-16,0 0-4 16,0 0-2-16,0 0-16 0,2 0-13 15,4 0-23-15,3 0-38 0,0 0-45 0,4-2-74 16,5-1-157-16,-4 0-498 16,-3 3-697-16</inkml:trace>
  <inkml:trace contextRef="#ctx0" brushRef="#br0" timeOffset="751424.3646">16387 11492 1152 0,'0'0'458'0,"0"0"-155"16,0 0-87-16,0 0-38 0,0 0-7 0,0 0-15 16,0 0-31-16,0 0-21 0,0 0-24 15,119-43-12-15,-96 36-7 0,5 0-15 16,1-2-5-16,3 0-9 0,1 0-5 0,5-1 0 15,0 1-8-15,-2 0-2 0,4 0-3 0,-3 0-4 0,-1 1-1 16,1-2-1-16,-4 2 1 0,-2 1-2 16,-1 2 1-16,-4-1 0 0,-4 2-4 0,-4 0 3 15,-3 3-4-15,-5-1 0 0,1 0 1 0,-3 2-4 16,-3-1 1-16,0 1 0 0,-4 0-1 16,-1 0 5-16,1 0-2 0,-1 0 0 0,0 0 3 0,0 0-4 15,0 0 1-15,0 0-1 0,0 0-1 16,0 0 2-16,0-1 0 0,0 1-1 0,0 0-2 15,0-1-7-15,0 1-17 0,2-1-18 0,3-1-28 16,2 1-47-16,2-1-65 0,5-1-139 16,-2 1-369-16,-4-1-889 0</inkml:trace>
  <inkml:trace contextRef="#ctx0" brushRef="#br0" timeOffset="751831.2563">17900 11085 966 0,'0'0'563'0,"0"0"-169"0,0 0-123 0,0 0-47 0,0 0-38 15,0 0-30-15,0 0-33 0,0 0-25 0,0 0-23 16,133-66-16-16,-114 61-12 0,0-3-13 16,1 2-2-16,2-1-7 0,2 1-3 0,3 2 3 0,3-1-8 15,-1-1 2-15,0-1-2 0,0 0-4 0,0 1 3 16,-2 0-5-16,5 1 0 0,-5-1-1 15,-1 1-3-15,-1 1-1 0,-3 1-1 0,-3-1-1 16,-1-1-2-16,-4 2 4 0,2 0 1 0,-5 1-5 16,0 0 6-16,-5 1-5 0,0-1-1 15,-3 2 8-15,-1-1-6 0,0 0 4 0,-2 1 2 16,1-1 2-16,-1 0 3 0,0 0-1 16,1-1-3-16,1 1-3 0,-2-1-7 0,3 1-1 15,1-3-2-15,-2 2 2 0,1-1-3 0,-1 0-1 16,2 0-8-16,1-1-23 0,2 0-15 0,2-1-30 15,0 1-34-15,1-1-43 0,5 1-76 16,-1-2-136-16,-2 1-315 0,-3 3-505 0</inkml:trace>
  <inkml:trace contextRef="#ctx0" brushRef="#br0" timeOffset="752343.0132">19182 10697 218 0,'0'0'630'0,"0"0"-170"16,0 0-184-16,0 0-78 0,0 0-52 0,0 0-24 15,0 0-11-15,0 0-9 0,0 0-2 16,0 0-5-16,0 0-6 0,0 0-7 16,0 0-10-16,0 0-6 0,102-18-10 0,-85 14-2 15,2-1-4-15,0 0-9 0,0 1 2 16,0-1-7-16,1-1-1 0,0 0-1 0,3 0-3 0,-1 0-4 15,-1 0-6-15,-1-1-1 0,0 0-3 0,0 0-3 16,1 1 1-16,0-1-5 0,2 0 3 16,-2 1-3-16,1 0-1 0,2 0 4 0,1-1-8 15,-2 0 3-15,4 0 1 0,-1-2-3 0,0 2 5 16,4 0-3-16,0 0-1 0,0-1-1 0,1 2-3 16,-1 0 2-16,-2 0-2 0,-2-1 1 0,-1 2 0 15,-1-1 0-15,-3 2 4 0,-1-2-5 16,-1 2 3-16,-5 0-3 0,-1 0-1 0,0 2 1 15,-5 0 0-15,-2-1-1 0,1 0 2 0,-4 3-2 16,0 0 4-16,-2-1-2 0,1 1 1 0,-2 0 4 16,0 0-5-16,0 0 3 0,0 0-2 0,0 0 0 15,0 0 1-15,0 0-1 16,0 0 0-16,0 0-1 0,0 0-2 0,0 0-1 0,0 0 0 16,0 0 0-16,0 0-3 0,0 0 2 0,0 0 2 15,0 0-5-15,0 0 5 0,0 0-1 0,0 0-1 16,0 0 3-16,0 0-4 0,0 0 0 15,0 0 0-15,0 0-1 0,0 0 4 0,0 0-2 16,0 0 2-16,0 0-1 0,0 0-1 16,0 0-1-16,0-2-1 0,0 2 5 0,0 0-1 15,0 0-2-15,0 0 3 0,0 0-5 0,0 0 2 16,0 0 2-16,0 0-2 16,0 0 3-16,0 0-5 0,0 0 4 0,0 0-3 0,0 0 1 15,0 0 1-15,0 0 0 0,0 0 0 16,0 0-3-16,0 0-2 0,0 0-1 0,0 0-2 0,0 0-2 15,0 0-3-15,0 0-5 0,-2 0-7 16,2 0-7-16,0 0-3 0,-1 0-6 16,1 0-8-16,-1 0-17 0,-1 0-42 0,0 0-39 0,1 0-36 15,-6 5-78-15,4-1-252 0,-1-1-787 16</inkml:trace>
  <inkml:trace contextRef="#ctx0" brushRef="#br0" timeOffset="753497.4784">20083 10294 0 0,'0'0'0'0,"0"0"0"0,0 0 0 0,0 0 0 15,0 0 0-15,0 0 287 0,0 0 52 16,0 0-27-16,0 0-25 0,0 0-17 0,0 0-20 16,0 0-16-16,-47-90-24 0,43 83-19 0,2 0-18 0,0 3-25 15,1 1-14-15,1 0-17 0,-1 1-15 16,1-1-11-16,0 2-9 0,-1 1-10 15,1 0-16-15,0 0-15 0,0 0-19 0,0 0-11 0,0 0-5 16,0 1-8-16,0 2 4 0,0 1 1 16,0 3-2-16,0 1 6 0,0 2 1 0,2 2 2 15,3 0 3-15,4 0 1 0,-2 1 2 0,5 0 3 32,1 0 3-32,2 1 3 0,4 0-2 0,1-1 1 15,0 0-6-15,2 0-4 0,2-1-3 0,-2-1-5 0,2-2 5 16,-3 0-4-16,3 1 1 0,-4-2-2 0,1-2-5 15,-3 1 2-15,0 0 0 0,1-2 0 0,-6-1 3 16,2 1-5-16,-2-1 2 0,-2-1-2 0,0-1 0 16,-1 2 3-16,-1-2-1 0,2 1 0 0,-2 0-4 0,1-1-11 0,0 1-10 15,-1-2-16-15,1 2-17 16,2-1-21-16,-2-1-24 0,0 2-33 0,1-2-50 0,-1 1-58 16,-1-1-136-16,-1 0-382 0,-4-1-761 0</inkml:trace>
  <inkml:trace contextRef="#ctx0" brushRef="#br0" timeOffset="753886.3863">20639 10451 101 0,'0'0'689'0,"0"0"-152"0,0 0-134 16,0 0-76-16,0 0-65 0,0 0-44 16,0 0-39-16,0 0-39 0,0 0-24 0,0 0-20 15,0 0-17-15,0 0-11 0,0 0-15 16,0 0-9-16,-86 29-9 0,75-19-7 0,-3 3 0 15,-1 2-7-15,1 1-1 0,-2 1-4 0,1 5-4 16,-2-2-1-16,-2 3-6 0,3 0 3 0,-3 0-1 16,2 0 1-16,-2 0-1 0,0 1-4 0,0-1 0 15,2-2-3-15,2 1 3 0,2-3 2 0,-1-1-2 16,2-2 1-16,1-1-3 0,3-2-1 16,-1-1 2-16,-1 0-2 0,4-3 6 0,-2 0-1 15,2-1-2-15,1 0 2 0,0-1-7 0,0-2 3 16,2 1 1-16,-3-1 1 0,4 0 0 15,-2-2-1-15,2 0 0 0,-1-1-2 0,2 0 0 16,-1 1 0-16,2-2 0 0,-2-1-2 0,2 1-7 16,0-1-17-16,0 0-24 0,0 0-37 15,0 0-55-15,0 0-73 0,0 0-188 0,0-2-739 16,2 0-354-16</inkml:trace>
  <inkml:trace contextRef="#ctx0" brushRef="#br0" timeOffset="756412.7996">14671 11880 0 0,'0'0'0'0,"0"0"0"0,0 0 0 0,0 0 0 0,0 0 0 0,0 0 92 15,0 0 145-15,0 0-28 0,0 0-26 0,0 0-12 16,0 0-13-16,0 0-8 15,0 0-5-15,0 0-15 0,0 2-16 0,0-2-11 16,1 0-13-16,3 0-8 16,-3 0-10-16,0 0-15 0,1 0-14 15,-1 0 9-15,4 0 27 0,-1-4 22 0,4 0 19 0,1-2-12 16,1-1-26-16,1-1-22 0,2-1-19 0,1 0-12 0,2-3-6 16,1 1-3-16,1-1 0 15,0-1 1-15,3 0-3 0,1 0-3 0,-1-1-2 0,1-1-1 0,0 0 1 16,0 1 0-16,-2-2-3 0,1 2-1 15,-1 2-4-15,-2 2-1 0,-4 0 1 0,1 1 1 16,-5 2 1-16,-3 0-2 0,0 3-1 0,0 1 0 16,-4 1 0-16,-2-1 6 0,0 2 1 0,1 1 5 15,-2 0 2-15,0 0-3 0,0 0-1 0,0 0-5 16,0-2-6-16,0 0-2 16,2-1-10-16,-1 1-9 15,0-1-18-15,2 0-17 0,2-1-15 0,0-2-18 16,4 1-18-16,1-3-26 0,4-2-41 0,3 1-61 0,4-1-107 15,-1 0-213-15,-3 1-214 0,-5 4 294 0</inkml:trace>
  <inkml:trace contextRef="#ctx0" brushRef="#br0" timeOffset="756853.2388">15939 11147 1124 0,'0'0'307'16,"0"0"-149"-16,0 0 0 0,0 0-6 0,0 0 26 16,0 0 0-16,0 0-36 0,0 0-31 0,0 0-22 0,0 0-6 15,0 0-1-15,0 0-2 0,0 0-4 0,0 0-8 16,115-75-7-16,-100 68-6 0,-2 0-7 16,4-2-4-16,-3 2-8 0,6-2-4 0,-1 0-4 15,2-3-2-15,-1 0 0 0,0-1-2 0,-1 2-4 16,0 0-3-16,-4-1-2 0,3 1-2 15,-6-1-2-15,5 1 2 0,-4-2-4 0,0 1 1 16,1 1 0-16,-1-2-1 0,-1 3 1 0,2-1 0 16,-2 1 1-16,-2 1-2 0,-1 0-1 15,1 0-1-15,-4 1-3 0,2 0 3 0,-1 1-2 0,-2-1 1 16,2 3-2-16,-4 2-2 0,3-1 0 0,-3 0-1 16,1 1 1-16,0-1 2 0,-2 2-4 15,0-1 1-15,4 1-2 0,-3-2 1 0,-1 1 2 16,3 0-1-16,-2 0 1 0,3 0-4 0,-3-1-7 15,4-1-8-15,-3 0-13 0,2-3-14 0,-1 2-13 16,4-2-23-16,1 0-26 0,-1 0-38 16,2-1-55-16,1-2-95 0,3-2-216 0,-2 4-450 15,-5 0-178-15</inkml:trace>
  <inkml:trace contextRef="#ctx0" brushRef="#br0" timeOffset="757230.5962">17228 10146 770 0,'0'0'663'15,"0"0"-288"-15,0 0-68 0,0 0-70 16,0 0-25-16,0 0-39 0,0 0-42 0,0 0-29 16,132-121-18-16,-114 108-9 0,2 0-3 0,-1-1-9 15,4 0-8-15,0-2-7 0,2 0-12 0,2-1-2 16,3-3-7-16,1 0-5 0,0-1 0 0,4-1-6 15,-3 1 0-15,-1 2-4 0,-2-1-3 0,-4 2 3 16,2 1-3-16,-4 1 1 0,-2 1 0 16,-1 1-4-16,-1-2 1 0,-2 2 0 0,-3 1 2 15,0 0 1-15,-1 1 0 0,-3 0 2 0,0 1-6 16,-3 0 5-16,0 2-2 0,-1 0-2 16,-1-2 4-16,1 3-7 0,-2-3 0 0,2 2 0 15,-2-2-5-15,2 2 6 0,-1 0 0 0,0 1-2 16,-2 0 2-16,-1 0-4 0,3 1-3 0,-2 1 0 15,-1-1 1-15,3 1-2 0,0 1 4 0,-1-1 0 16,1 0-6-16,0 1 3 0,1 0-9 16,-1 0-11-16,1 1-8 0,0 0-22 0,0 1-20 15,1-2-23-15,2 0-35 0,2 1-32 0,0-2-55 16,3-2-114-16,-2 5-304 16,-6-1-589-16</inkml:trace>
  <inkml:trace contextRef="#ctx0" brushRef="#br0" timeOffset="757611.1934">18723 8979 885 0,'0'0'510'0,"0"0"-69"16,0 0-120-16,0 0-47 0,0 0-53 0,0 0-53 0,0 0-32 16,132-119-25-16,-112 103-14 0,-3 4-13 15,1-2-14-15,1 2-6 0,0-1-14 0,-1-1-7 16,3 0-2-16,-1-1-8 0,3-1-4 0,-1 2-3 15,2-2-8-15,1 0-1 0,2 0-1 0,-2 0-2 16,0-1-1-16,-3 2 0 0,1-1-2 16,-2 0-2-16,-2 1 2 0,1 3-3 0,-4-1 1 15,-3 1 2-15,1 1-5 0,0 0 3 0,0-1-4 16,-1 1-1-16,0 0 3 0,-1 2-5 16,-3 1 4-16,-2 0 1 0,0 1-1 0,-3 1 1 15,-1 2 2-15,-1-1-1 0,0 0 0 0,-2 2-3 16,1-2-2-16,-1 2-1 0,0-1 1 0,0 2-3 15,0 1 3-15,0 0-1 0,0-1-2 16,0 1 4-16,0 1-8 0,0 0-1 0,0 0-4 16,0 0-14-16,0-1-9 0,0 1-20 0,0 0-24 15,0-1-15-15,0 0-26 0,0 0-20 16,0-1-11-16,0 1-23 0,4-4-39 0,1-1-95 0,4-2-244 16,-3 1-397-16,-1 2-39 0</inkml:trace>
  <inkml:trace contextRef="#ctx0" brushRef="#br0" timeOffset="758049.006">19844 8070 64 0,'0'0'613'0,"0"0"-125"15,0 0-162-15,0 0-53 0,0 0-14 0,0 0-33 16,0 0-44-16,0 0-40 0,0 0-24 0,120-100-11 15,-100 86-15-15,-3 0-14 0,3 0-9 0,0-1-10 16,0-1-10-16,2 1-5 0,1 0-8 16,-2 0-6-16,-1 2-2 0,1-1-1 0,-1 0-3 0,-1-1-1 15,-1 1-7-15,-3 1-2 0,3 0 2 16,-5 1-4-16,4 0 4 0,-4 1 0 0,2-2-4 16,-1 2 1-16,-4-1-2 0,2 1-2 0,-3 1 1 15,0-1-2-15,-1 2-3 0,0 0 2 16,-1 1-2-16,1 0 0 0,1 0 0 15,-3 1-3-15,0-1 0 0,0 0 4 0,-2 1-2 0,2 1 1 16,-2 0 2-16,-1 0-6 0,0 0 3 0,1 2 0 16,-3 0-4-16,0 0 4 0,2 0-2 15,-2 2-2-15,2-1 2 0,-2 0-1 0,-1 1-3 16,0 2 4-16,0-1-3 0,0 1 0 0,0 0-2 16,0 0-2-16,0 0-11 0,0 0-8 15,0 0-19-15,0 0-22 0,0 0-16 0,0 0-16 16,0 0-11-16,0 0-25 0,0 1-33 15,1 0-68-15,3-1-95 0,1 0-189 0,-4 0-336 0,1 0-49 16</inkml:trace>
  <inkml:trace contextRef="#ctx0" brushRef="#br0" timeOffset="758408.5866">20788 7315 105 0,'0'0'515'0,"0"0"-58"16,0 0-150-16,0 0-11 0,0 0-12 0,0 0-56 16,0 0-51-16,0 0-36 0,0 0-39 0,0 0-21 15,122-97-9-15,-101 87-19 0,0-3-11 16,3-1-6-16,1 0-4 0,3 0 1 0,-2 1 2 16,3-1-3-16,1-1-1 0,0 1-4 0,-2 1-2 15,-4 0 3-15,2 0-2 0,-6 1 2 16,-3 2 2-16,-1 0-4 0,-4-1 2 0,2 2-1 0,-4 0-4 15,-3 2 1-15,0 0 2 0,-3 2-4 16,1-1 2-16,-4 1-2 0,-1 1-4 0,0-1 4 16,0 1-6-16,0 1-3 0,0 1 0 0,0-1-6 15,-1 2-1-15,-1 0 0 0,-1 1-5 0,0-1-3 16,1 1-3-16,-2 0-4 0,0 0-2 16,1 2-2-16,-4 4-15 0,1 1-15 0,-1 0-29 15,-1 2-44-15,-1 2-67 0,1 1-131 16,2-3-466-16,0-3-846 0</inkml:trace>
  <inkml:trace contextRef="#ctx0" brushRef="#br0" timeOffset="764185.3069">21834 6688 0 0,'0'0'0'0,"0"0"0"0,0 0 75 0,0 0 271 0,0 0 27 0,0 0-41 15,0 0-55-15,0 0-42 0,0 0-38 16,0 0-28-16,0 0-16 0,0-7-18 0,0 3-19 15,2 2-17-15,1-3-11 0,0 2-14 0,-1-3-3 16,4 1-2-16,-1-3-15 0,3 0-6 0,0-1-4 16,4-1-12-16,0-2 5 0,4-1-3 15,1 0-5-15,6-3 2 0,1-3-4 0,2-1-5 16,4 1-1-16,4-2-3 0,0-1 0 16,2 2-2-16,-4 1-3 0,1-1-1 0,-2 2 0 15,-1 1-1-15,0-1-2 0,-3 3 2 0,-5-1-3 16,-3 4-1-16,-5 3 3 0,0-1 1 0,-7 3 6 15,0 2 4-15,-5 0 5 0,-1 2 4 16,1 2 2-16,-2-2-3 0,0 2-4 0,0 0-3 16,0 0-4-16,-3 0-3 0,1 1-5 0,0-1-7 15,-3 1 0-15,4-2-2 0,-2 1-2 0,-2 0 4 16,3 0-4-16,1 0 0 0,-1 1 2 0,1-1-4 16,-2 1 1-16,2-2-6 15,-2 2-11-15,2-1-11 0,0 0-18 0,-1-1-21 16,-3 2-20-16,4-1-26 0,-1-1-37 0,0 0-62 15,-3 1-145-15,4-1-370 0,0 1-694 16</inkml:trace>
  <inkml:trace contextRef="#ctx0" brushRef="#br0" timeOffset="764684.7726">22109 5954 333 0,'0'0'621'0,"0"0"-164"15,0 0-74-15,0 0-85 0,0 0-44 0,0 0-72 16,0 0-69-16,0 0-40 0,0 0-21 0,0 0-15 16,0 0-9-16,0 0-4 0,0 0-2 0,0 0 14 15,-2 3 10-15,6-1 4 0,4 1 6 16,0 0-9-16,3 0-12 0,0-1-1 0,1 0-3 16,4 2-7-16,-1-3 1 0,3 1-8 0,3 0-3 15,0 0 0-15,2-1-2 0,3 0 2 16,1 0-2-16,-2 2-2 0,1-2-2 0,-4 1-2 15,0-1-2-15,-1 2 0 0,-2-3 0 0,-1 1-1 16,-3 0 0-16,3-1 1 0,-6 1-6 0,3-1 5 16,-5 0-1-16,-3 0 1 0,1 0 6 15,-1 0-6-15,-4 0 1 0,3 0-2 0,-3 0-1 16,-2 0 2-16,5 0-1 0,-5 0-1 0,1 0 0 16,-1 0 0-16,0 0-2 0,-1 0-1 15,0 1-2-15,0-1-11 0,0 0-13 0,0 0-14 0,0 0-25 16,0 0-15-16,2 0-29 0,3 0-35 15,-3 0-58 1,4 0-123-16,-2 0-296 0,-3 0-462 0</inkml:trace>
  <inkml:trace contextRef="#ctx0" brushRef="#br0" timeOffset="765165.4248">22696 6102 608 0,'0'0'390'0,"0"0"-91"0,0 0-33 16,0 0-18-16,0 0-36 0,0 0-51 0,0 0-35 16,0 0-36-16,0 0-16 0,0 0-2 0,0 0-11 15,0 0-5-15,0 0-4 0,-38 84-7 0,35-67 0 16,-3 0 0-16,2 1-3 0,-2 1-1 15,2-1 0-15,-2 2-8 0,1 1 1 0,-3-1-2 0,-1 1-8 16,4 0 0-16,-4 0-3 16,0 0-4-16,1 0-1 0,2 0-1 0,0 0 1 15,-3-2-1-15,2 0-1 0,2 0-2 0,-2 0-1 16,3-2-2-16,-3 0 1 0,-1-1-3 0,4 0-1 16,0 0-2-16,0-1-1 0,0-3 1 0,-2 1 0 15,5-2-1-15,-1-1 1 0,0-1-2 16,-2 1 0-16,3-2-1 0,0 1 1 0,-1-4 2 0,1-1-2 15,0 0 1-15,-2-1-1 0,3-1-1 16,-1-2 0-16,1 0 0 0,0 0 1 0,0 0 2 16,0 0 2-16,0 0 5 0,0 0 1 0,0 0 2 15,0 0-1-15,0 0-1 0,0 0-2 16,0 0-5-16,0-2-4 0,0 0-6 0,0-1-4 16,0-1-2-16,0 0-1 0,0 2-4 0,0 1-9 15,0-1-14-15,0-1-11 0,0 0-17 0,-1 0-23 16,1 0-41-16,0 2-52 0,0 1-90 15,0-1-219-15,0 1-512 0,0 0-12 0</inkml:trace>
  <inkml:trace contextRef="#ctx0" brushRef="#br0" timeOffset="806620.8677">28049 9612 0 0,'0'0'0'0,"0"0"0"0,0 0 0 16,0 0 0-16,0 0 0 0,0 0 39 0,0 0 283 0,0 0-8 15,0 0-23-15,0 0-26 0,0 0-23 16,0 0-9-16,46-80-6 0,-42 76-14 0,1 0-29 0,-3 0-25 15,1 1-16-15,-1 0-16 0,0 1-7 16,-1 0-12-16,-1-1-14 0,0 2-14 16,0 0-13-16,0 0-8 0,0 1-5 0,0 0-7 0,0 0-8 15,0 0-11-15,0 0-9 0,0 0-7 16,-1 0-2-16,-2 0-2 0,-1 2 1 0,-2 3 0 16,-1 1-3-16,-3-1 3 0,0 4 0 0,-3 0 4 15,1 1 3-15,-2 0-4 0,0 2 1 16,-1 3-1-16,1 0 2 15,-5 1 4-15,1 0-1 0,1 0 2 0,-3 1-4 16,1 1-3-16,-2 0-2 0,-1 3-4 16,-2 0 3-16,-1 1-2 0,-1 1 1 15,-1 2-1-15,1 0-4 0,-3-1 3 0,5 2 0 16,-2-3-1-16,0 2 2 0,1-2-3 16,-4-2-3-16,3 1 2 0,-2-1-3 0,-2 1 3 0,3-1 1 0,-1 1-1 15,-1 1 1-15,1-1-3 0,-2 1-1 0,0-2-2 16,0 1 3-16,-1 1 1 0,2-1 1 0,3-1 1 0,-1-1-4 15,1 0 1-15,2 1-1 0,-2-1 0 0,1-1 4 16,1-3-5-16,1 2 1 0,1-2 3 0,2-2-4 16,3 1 7-16,2-3-4 0,1-1-3 15,-1 1 2-15,3-1-4 0,-1-3 3 0,3 0 2 16,0 1-2-16,1-2 3 0,0-2-1 0,3 1 0 16,0-1-1-16,1-1 2 0,1-1-3 15,1-1 0-15,2 0 2 0,0-2-1 0,-1 2 0 16,2-2 2-16,0 0-4 0,0 0 2 0,0 0 1 15,0 0-2-15,0 0 4 0,0 0-6 16,0 0 0-16,0 0-2 0,0-2-6 0,0 1-9 16,2 0-19-16,1-1-28 15,1-2-44-15,5 0-49 0,1-4-81 0,5 0-217 16,-2 0-733-16,-4 1-362 0</inkml:trace>
  <inkml:trace contextRef="#ctx0" brushRef="#br0" timeOffset="807120.3198">28114 9637 1213 0,'0'0'328'0,"0"0"-23"15,0 0-22-15,0 0-25 0,0 0-22 0,0 0-37 16,0 0-43-16,0 0-24 0,0 0-30 16,0 0-17-16,0 0-15 0,0 0-23 0,0 0-15 15,0 0-12-15,43-62 3 0,-40 68 4 0,0 3 4 16,0 3 7-16,-1 3-8 0,2 3 3 16,-1 3-1-16,-2 4-3 0,1 5 6 0,2 2-7 15,0 6 2-15,0-1 0 0,3 3-8 0,1 2 3 16,1 1-5-16,-1-1-3 0,5 2 1 15,-1 0-10-15,-1-2 3 0,1 1-2 0,1-1 1 16,0-2 3-16,-2 0-4 0,1-2 0 0,-3-3-3 16,1-1-5-16,0-1 3 0,-1-3-4 0,-2-1 5 15,-2-3 0-15,4-1-2 0,-3-1-1 16,-1-3-4-16,-2 0 2 0,3-4 1 0,-4 0-2 16,1-3 2-16,-1-2 1 0,0-1-5 0,0-3 1 0,0-2 2 15,-1-1 0-15,1-1 3 16,-1 0 2-16,-1-1-4 0,0-1-2 0,1 0 1 15,-1-2-4-15,0 0 7 0,0 0 2 0,0 0 2 0,0 0 2 16,0 0-4-16,0 0-2 0,0 0 1 16,0-1-3-16,0-2 0 0,0-2-6 0,0-1-7 15,2-1-7-15,-2 1-10 0,1-3-9 16,-1 1-18-16,0 2-23 0,0-1-28 0,0 1-45 16,0-1-69-16,-5 0-212 15,0 2-763-15,3 3-524 0</inkml:trace>
  <inkml:trace contextRef="#ctx0" brushRef="#br0" timeOffset="808028.214">27114 10618 1074 0,'0'0'444'0,"0"0"-112"0,0 0-29 0,0 0-54 0,0 0-34 16,0 0-44-16,0 0-33 0,0 0-34 15,0 0-16-15,0 0-8 0,0 0-7 0,0 0-3 16,0 0-10-16,0 0-6 0,-44 4-4 0,44-3-10 16,0 0 2-16,0 3-3 0,0-2 2 15,1 1 0-15,1 1-3 0,2 0-2 0,1-2-4 16,2 3 1-16,4-2-3 0,3 0 1 15,3 0 3-15,4-2-9 0,3 2-1 0,5-1-9 0,2-1-13 16,5 0 8-16,1 1-4 0,2-1 2 0,2 1 5 16,1-1-9-16,2 1 0 0,2-1 0 15,0-1-2-15,4 0 1 0,-4 1-1 0,1 0 0 16,1-1-3-16,-4 0-1 0,1 0 1 16,0 0 3-16,-5 0 4 0,1-1-3 0,0 0 1 15,-5-2-5-15,-1 2-4 0,-1-1 5 0,-3-1-1 16,-3 1 4-16,0 0 4 0,-1-1-6 15,-2 1 2-15,0-1-6 0,0-1-4 0,-2 1 10 16,3 0 0-16,-4 1-1 0,-1 0 1 16,0 0-7-16,0-2 2 0,-1 2 0 0,1 2 6 0,-2-1-3 15,1 0-3-15,0 1 1 0,-1-1-3 0,0 1 4 16,-1 0 2-16,-3-2 1 0,3 2 7 16,-5 0-10-16,2 0 0 0,-2 0-5 15,-3 0-7-15,0 0 14 16,-3 0 0-16,-2 0 2 15,2 0 1-15,-4 0-5 0,2 0-2 16,-2 0 1-16,-2 0-1 0,-1 0 4 0,1 0 0 0,-1 0-1 0,0 0-2 16,0 0 1-16,0 0 1 0,0 0 2 0,0 0 3 0,0 0-6 15,0 0 0-15,0 0 0 0,0 0 0 0,0 0 0 0,0 0 0 0,0 0 0 16,0 0 0-16,0 0 0 0,0 0 0 0,0 0 0 16,0 0 0-16,0 0 0 0,0 0 0 15,0 0 0-15,0 0 0 16,0 0 0-16,-1 0 0 0,1 0 0 0,0 0 0 15,0 0 0-15,0 0 0 0,0 0 0 16,0 0 0-16,0 0 0 0,0 0 0 0,-1 0 0 16,1 0 0-16,0 0 0 15,0 0 0-15,0 0 0 0,0 0 0 0,0 0 0 16,0 0 0-16,0 0 0 0,0 0 0 16,0 0 0-16,0 0 0 0,0 0 0 15,0 0 0-15,0 0 0 16,0 0 0-16,0 0 0 0,0 0 0 0,0 0 0 0,0 0 0 0,0 0 0 0,0-1 0 15,0 0 0-15,0 0 0 0,0 0 0 16,-2 0-6-16,2-1 5 0,0 0 2 16,0 1 1-16,0-2 2 0,-1 2-8 0,1 0 2 15,0 1 1-15,0-1 4 16,0 1-4-16,0 0-1 16,0-2-1-16,-3 2-7 0,3 0 1 0,-1 0-3 0,1 0-5 15,-1 0-1-15,1-1-24 0,-1 1-23 0,-1 0-41 0,-4 0-65 16,0 0-130-16,1 0-836 0,0 0-664 0</inkml:trace>
  <inkml:trace contextRef="#ctx0" brushRef="#br0" timeOffset="816074.5518">18491 8927 0 0,'0'0'0'0,"0"0"185"0,0 0 304 0,0 0-27 15,0 0-68-15,0 0-77 16,0 0-60-16,0 0-43 0,0 0-39 0,0 0-28 15,0 0-15-15,22-117-19 0,-22 113-18 0,1 0-4 0,-1 2-12 16,0 1-11-16,0-1-6 0,0 2-13 16,0 0-3-16,0 0-5 0,0 0-8 0,-2 0-5 15,0 0-9-15,-1 0-7 0,-2 5-4 0,0 0 1 16,-3 0 3-16,1 3 2 0,-2 1 0 0,2 4 0 16,-4-4-2-16,2 4 0 0,0-2-2 15,-2 2 5-15,0 1-2 31,2-2-1-31,-3 1-1 0,0 2-4 16,0-1 1-16,2 2 2 0,-2 2-1 0,1 2 3 0,0 1-3 0,0-1-2 0,0 4-3 16,2-2-2-16,-1 3 1 0,-2 0 2 0,1 0 1 15,-1 2 0-15,-2-1-2 0,3 1 0 16,-3 0-2-16,-1 4 2 16,1-2 1-16,-1 3-2 0,0 0 2 15,-2 0-4-15,2 1 1 0,-1 0 1 0,-1 0-2 16,4-1 4-16,-2-2-3 0,2-1-2 0,0 0 0 0,0-4 0 0,1-1 3 15,-1-1 1-15,3-2 2 0,0 0-4 0,0-1-1 0,2 0-4 16,0 0 1-16,1-4 3 0,1 2-2 16,1-2 4-16,2-2 0 0,-2-1-5 0,3-2 5 0,0-3-3 0,0 0-1 15,0-1 2-15,2-2-2 0,-1 0 1 0,1-3 0 16,0-1-1-16,0 0 3 0,0-1-1 16,0 0 2-16,0 0-1 0,0 0-2 0,0 0 0 15,0 0-1-15,0 0 3 0,0 0-1 0,0 0 1 0,0-2 2 16,0 0-12-16,1-3-1 0,2 0-11 0,-1-2-11 15,1 1-5-15,2-2-22 0,0 1-20 0,2-2-26 16,0 1-45-16,-2-2-51 0,3 0-106 0,-1 1-283 16,-2 4-631-16</inkml:trace>
  <inkml:trace contextRef="#ctx0" brushRef="#br0" timeOffset="816541.3017">18370 9011 491 0,'0'0'778'16,"0"0"-386"-16,0 0-76 0,0 0-63 0,0 0-17 0,0 0-36 15,0 0-40-15,0 0-28 0,0 0-24 16,0 0-30-16,0 0-25 0,0 0-21 0,0 0-13 15,0 0-4-15,11-60 3 0,-5 65 10 0,2 1 7 16,2 3 9-16,1 1 3 0,3 3-3 16,1 3 6-16,-1 1-10 0,5 0-6 0,1 3-6 15,-1 0-5-15,1 1 1 0,3 0-2 0,-2 2 2 16,5-2-6-16,-1 1-2 0,2-3-2 0,1 2-3 16,0 2 1-16,1-4-3 0,0 0-1 15,-2 0 0-15,0-2-5 0,0-1 2 0,-2 0-2 16,0-2 0-16,-5 0 3 0,1 0-5 0,-3-3 3 15,-2 1-4-15,-1 1 0 0,-3-3 4 16,0 1-2-16,-3-3 0 0,-1 2 1 0,-1-3-2 16,-2-2 0-16,0 1-3 0,-2-3 3 0,0-1-1 15,-1 1 2-15,-1-2 3 0,0 0-5 0,0-1 1 16,-1 1-1-16,2-1 2 0,-2 0 1 16,0 0-2-16,0 0 0 0,0 0-2 0,0 0-5 0,0 0 1 15,0 0-11-15,0 0-16 0,-3-1-15 16,1-1-37-16,-1-1-36 0,-1 1-55 0,1-1-129 15,-1 2-376-15,3 0-976 0</inkml:trace>
  <inkml:trace contextRef="#ctx0" brushRef="#br0" timeOffset="817153.3503">18990 9490 758 0,'0'0'938'0,"0"0"-597"0,0 0-75 15,0 0-34-15,0 0-43 0,0 0-45 0,0 0-40 16,0 0-24-16,0 0-19 0,0 0-13 0,0 0-12 16,0 0-12-16,0 0-5 0,0 0-5 15,-52 2 6-15,40 3-1 0,-2 1 4 0,0 2 10 16,-5 1-3-16,1 2 7 0,-2 0-1 0,-2 2-7 15,-1 0 4-15,-1 2-3 0,-2 1 0 0,-3 0-2 16,1 2-8-16,-2 0 0 0,0 0-3 0,0 2-3 16,0 1 0-16,0-3-1 0,1 1-1 15,1-1-3-15,2 0 1 0,0 0-1 16,1-1 2-16,0 0 3 0,1-2-4 0,1 2-1 16,1-3-3-16,3-2-3 0,-1 0 4 0,3-2-1 0,-2 1 1 15,6-1 2-15,-3-1-5 0,4-1-2 16,-1-3-2-16,3 1 0 0,1-1 4 0,-1 0 0 15,1-1 2-15,3 1-3 0,-1-2-2 16,-1 1 0-16,2-2-1 0,1 0 6 0,-1 1-1 16,2-2-3-16,-1 0 2 0,0 0-4 15,2-1 1-15,-1 1 1 0,2 1 2 0,0-1 0 0,0-1-1 16,-1 1-3-16,1-1 1 0,2 0-1 16,-1 0 3-16,1 0 1 0,0 0 0 15,0 0-3-15,0 0 1 0,0 0-2 0,0 0-3 0,0 0 5 16,0 0 1-16,0 0-2 0,0 0 5 0,0 0-9 15,0 0 3-15,0 0 0 0,0 0-1 16,0 0 4-16,0 0-5 0,0 0 0 0,0 0-4 16,0 0-3-16,0 0-2 0,0-1-4 15,0 1-6-15,0 0-10 0,0 0-13 0,0 0-18 16,0 0-22-16,0-1-14 16,1-1-17-16,4 2-22 0,-1 0-36 15,4-1-118-15,-2 1-383 16,-1-1-929-16</inkml:trace>
  <inkml:trace contextRef="#ctx0" brushRef="#br0" timeOffset="820457.3765">13845 6009 0 0,'0'0'186'0,"0"0"364"0,0 0-69 0,0 0-85 0,0 0-88 15,0 0-65-15,0 0-51 16,0 0-38-16,0 0-33 0,0 0-25 0,0 0-18 0,0 0-15 16,-1-11-16-16,-3 11-10 0,0 2-7 15,-1 3-5-15,-2-1 0 0,-2 3 4 0,-3 1 3 16,-1 2 6-16,-2 1 0 0,-4 3-4 15,-1 2-1-15,-1 1-4 0,-1 3-1 0,-6 3-1 16,-1 2-4-16,0 0-3 0,-4 2-5 16,1 0-1-16,-4 4-3 0,-1-1 0 15,-2 3-2-15,3 0-1 0,0 1-3 16,-1-1 0-16,3-1 1 0,-1-2-2 16,4-4 3-16,0 0 4 0,2-2-4 0,2-2 0 0,3-2-1 15,1-4-4-15,4-2 2 0,4-3 1 0,1-1-1 16,4-2 2-16,1-2-2 0,3 0 2 0,1-2-1 0,0-2 0 15,4-1 1-15,-1 0 1 0,0 0 1 0,0-1-3 16,0 0 3-16,1 0-1 0,0 0-2 0,1 0 2 16,0 0-10-16,-1 0-13 0,1 0-25 15,0-1-44-15,0-2-60 0,0-3-125 0,1 0-272 0,1 2-809 0</inkml:trace>
  <inkml:trace contextRef="#ctx0" brushRef="#br0" timeOffset="820902.4962">13745 6038 1659 0,'0'0'477'0,"0"0"-105"0,0 0-136 16,0 0-71-16,0 0-33 0,0 0-37 15,0 0-29-15,0 0-18 0,0 0-21 0,0 0-11 16,0 0 1-16,0 0 4 0,0 0 6 15,0 0 4-15,59 41 2 0,-46-21 1 0,4 3-4 0,0 2-2 16,0 3-2-16,2 0-3 0,1 1-3 16,-1 2-4-16,0-2-4 0,-2 4-1 0,0-2 0 15,3 1 0-15,-3 1-3 0,-1 0 4 16,1 1-4-16,-1-2-2 0,-1 0 1 0,0 0-5 0,0-1 3 16,-2-3 0-16,2 2 1 0,-4-3 2 0,1-2-3 15,-2 0 0-15,-1-4-2 0,1-1-2 16,-5-4 2-16,2-2 0 0,0-2 0 0,-4-2-3 15,0-1 3-15,2-1-1 0,-4 0 2 0,1-3 3 16,-2 1-2-16,0-2 0 0,0-1-2 0,0-1-3 16,0-1 0-16,0-1-5 0,0 0-5 0,0 0-3 15,0 0-13-15,0 0-18 0,-3-3-25 16,-3 1-39-16,-1-3-53 0,1-1-97 0,-2 1-277 16,6 1-711-16</inkml:trace>
  <inkml:trace contextRef="#ctx0" brushRef="#br0" timeOffset="821494.1244">13209 6872 986 0,'0'0'543'0,"0"0"-149"0,0 0-73 0,0 0-55 0,0 0-74 16,0 0-52-16,0 0-33 0,-123 4-22 16,116-3-15-16,3 0-14 0,3 0-12 0,-1 1-10 0,2-1-6 15,0 0-8-15,0 0-2 0,0 0 1 16,0 0 3-16,0 2 3 0,3-1 2 0,1 0-1 16,1 2 3-16,0 0 0 0,0-1 0 0,4 2 1 15,1-1-3-15,1 0 0 0,3-1 4 16,3-1-2-16,3 1 0 0,0 0-4 15,1-1-4-15,5 2-4 0,0-2-2 0,4-2-2 0,2 0-1 16,5 0 1-16,3 0-3 0,3 0 0 0,5-1-5 16,1-3-3-16,4 1 2 15,-2-1-2-15,2 1 2 0,-2 0 0 0,-1 0-3 0,2 0 1 16,-3-2 0-16,-4 1 0 0,0 2 1 0,-3-3-1 16,-2 1 1-16,-3 1-1 0,1 0-1 0,-2 0 1 15,-3-3 1-15,-3 1-2 0,-1 1 0 16,-7 1 1-16,-1 1-1 0,-2 0 0 0,-6-1 1 15,4 1 0-15,-7-1 0 0,-1 2 0 0,-4 0 0 16,3 0 0-16,-5 0-1 0,1-1 1 16,-2 1 1-16,-1 0 0 0,-1 1-2 0,0 0 1 15,1 0-1-15,-1 0 1 0,0 0 1 16,0-1-1-16,0 1 1 0,0 0-1 0,0 0-2 16,0 0 0-16,0 0-1 0,0 0 1 0,0 0 1 15,0 0 1-15,0 0 0 0,0-1-2 0,0 1 0 16,0-2-2-16,1 0 2 0,2 1 0 0,-1-1-4 15,0 0-2-15,-1-1-5 0,0 2-2 16,-1 0-7-16,1 0-6 0,-1-2-9 0,0 2-14 16,0 0-17-16,0 0-28 0,0 0-37 15,0 0-94-15,0-1-243 16,0 1-710 0,0 0-404-16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5:49:14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1436 16393 383 0,'0'0'450'0,"0"0"-74"0,0 0-16 0,0 0-19 15,0 0-64-15,0 0-66 16,0 0-53-16,0 0-31 0,0 0-30 0,0 0-26 0,0 0-16 15,0 0-13-15,-19 0-1 0,19 0-2 0,0 0 11 16,1 0 3-16,2 0-2 0,-1 0 7 0,1 0-2 16,-1 0-2-16,5 0 1 0,-3 0-9 15,4 0-4-15,1-2-8 0,2-2-9 0,-1 0-3 16,1-2-7-16,6-1 0 0,-4-1 1 16,5-2 1-16,-4 2-2 0,4-3-7 15,-1 0-1-15,-2-1-3 0,3 0 4 0,-6-2 4 16,0 2-3-16,4-2 2 0,-5 1-3 0,0 0-2 0,-1 0 3 15,-2 0-2-15,-4 3 6 0,2 1 2 0,-4 1 0 16,0 1 5-16,-2 0-3 0,0 0 5 16,0 1 1-16,0 2-1 0,0 0-2 0,-1 1-8 15,-2-1 4-15,2 1-6 0,-4 2 0 0,4 0 3 16,0 1-9-16,0 0 4 0,0 0-5 0,1 0-3 16,0 0 8-16,0 0-8 0,0 0 3 15,0 0 0-15,-1 0-7 0,1 2 3 0,-2 6-2 16,-1-1 2-16,1 5 5 0,-1 0-5 15,-2 5 2-15,4 0-4 0,-3 6-3 0,0-2 3 0,2 3 1 16,2 2 4-16,-1 0 5 0,0 3-3 16,0 2-2-16,0 0-6 0,2 0-1 15,-1-1 2-15,0 2 2 0,0-3 2 16,0 0-2-16,0-3 1 0,0-2-4 0,0-3 3 16,0-2 4-16,0-2-2 0,0 0 3 0,1-2-5 0,-1-1-5 15,0-2 4-15,0-3-1 0,0-2 6 16,0 0 4-16,0-2-3 0,0 0-3 0,0-2-2 0,0 0-2 15,0-2 1-15,0-1 3 0,0 1 3 16,0 0-1-16,0-1-1 0,0 0-3 0,0 0-3 0,-1 0 6 16,0-1-2-16,-3-1-2 0,1-2-3 15,-2 1-10-15,0-1-4 0,-4 0-6 0,4 0-2 16,-2 0-4-16,-2 1-10 16,-1-1-8-16,0 2-12 0,0-1-11 0,-1 2 0 15,1 1 2-15,0 0 0 0,-3 0 5 16,3 0-1-16,1 0 2 0,-2 0 10 0,2 0 11 0,0 0 13 15,-1 0 14-15,0 1 11 0,0 1 2 0,-1-2 4 0,2 0-1 16,0 0 1-16,-1 0 12 0,2 0 0 16,1 0 7-16,-2 1 4 0,0 0 14 0,2 0 5 0,2 0 6 15,-2 0 6-15,-4 1-12 0,3-1 3 16,0 0-5-16,1 0-6 0,-4 1-1 16,3 0-4-16,0 0 3 0,4-1-2 0,-3 1-8 0,5 0-3 15,-2-1-4-15,1 0-2 0,2 1 5 16,1-1-3-16,0 0-1 0,0 0-2 0,0-1-4 0,0 1 5 15,6 2 4-15,-2-2 4 0,4 0 8 16,4-1-6-16,7 0-6 0,2 0-16 16,7 0-9-16,-2-2 3 15,3-3 2-15,-1 1 10 0,1 0 2 0,-1 0-4 0,0 0-5 16,1 0 1-16,-1-1 2 0,-2 0 0 16,1 1-1-16,1 0 0 0,-1-1-7 0,0 3 3 0,0-5 2 0,-4 4 3 15,-3-2 6-15,0 0-5 0,-3 1 1 0,-3 1-8 16,-2-1-7-16,3 3 8 0,-7-2 2 15,-1 2 3-15,1 0 6 0,0-1-7 0,-5 1-4 16,1 1 0-16,-1-1 2 0,-3 1 0 0,1 0 3 16,-1 0 0-16,0 0-6 0,0 0 3 15,0 0-1-15,0 0 3 0,-1 0 3 0,-4 0-1 16,2 0 0-16,-7 0-10 16,0 1-4-16,-2 2 3 15,-6 0 4-15,-1 0 6 0,-3 3 3 0,-1-1-4 0,-4 0-7 0,-2 0 0 16,3-2 0-16,-1 4 3 0,-2-2 1 0,2 1 0 0,1-1 0 15,-3 1-2-15,4 0-4 16,-2 0 8-16,4 0 7 0,-3-2-5 0,3 2 0 0,3-3-7 16,1 2-3-16,3-3 2 0,3 1 19 15,2-1-12-15,3-1 14 0,2 1-3 0,-1-2-15 16,-3 1 9-16,2 1-18 0,4-1 8 0,-3 0 2 16,4 0 4-16,1-1-2 0,-3 0-3 0,3 2-2 15,2-2 5-15,0 0 3 0,0 0-2 0,0 0-3 0,0 0-2 16,7 0-5-16,-1 0 3 0,9-3-11 15,6 1 4-15,2-1 7 0,4-2-6 16,-3 0 12-16,4 0-6 0,-4 0-5 16,5 0 6-16,0 1 3 0,0-1 3 0,-3 0 1 0,3-1-1 15,0 2-4-15,-2 0 0 0,-3 0 2 16,3 1-1-16,-5 0 4 0,-3 0-4 16,-2 1-6-16,-3 0 6 0,-2 1-3 0,-2-1 6 0,-3 2 6 0,-2 0-5 15,-4 0-2-15,1 1-6 0,-2-4-2 16,2 3 3-16,-2 0 3 0,0 0 4 0,0 0 5 15,0 0-6-15,0 0-6 0,0 0 1 0,0 0 1 0,0 0 3 16,0 0 3-16,0 0-5 0,-2 0-6 16,2 0 2-16,-2 0-1 0,2 0 7 15,0 0 3-15,-1 0-3 16,1 0 0-16,0 0-6 0,-1 0-5 0,-1 0 7 16,0 0 2-16,0 0 4 0,-1 2 0 15,2-2-3-15,-1 2-4 0,1-2 0 0,-2 0 4 16,0 0-5-16,2 1 6 0,-1-1-4 0,0 0-2 15,0 0 3-15,0 0-5 0,1 0 3 0,0 0 3 0,1 0-3 0,-1 0-1 16,1 0-6-16,0 0-3 0,0 0 3 16,0 0-1-16,0 0 6 0,0 0-1 0,0 0-7 0,0 0-1 15,0 0-9-15,0 0-3 0,0 0-7 16,0 0-2-16,0 0-6 0,0 0-10 16,0 0-3-16,0 0-29 0,0 0-26 0,0 0-47 0,0 0-84 15,0 0-210-15,0 0-689 0,0 0-278 16</inkml:trace>
  <inkml:trace contextRef="#ctx0" brushRef="#br0" timeOffset="1548.4127">2220 1447 465 0,'0'0'418'0,"0"0"-49"16,0 0-50-16,0 0 12 0,0 0-53 0,0 0-53 16,0 0-58-16,0 0-42 0,0 0-32 15,0 0-15-15,0 0-8 0,0 0-6 0,-6-44 3 16,6 40-8-16,3 0-1 0,0-2-6 16,3-1-8-16,-2 1-3 0,5 0-7 0,-1-1-4 15,2 1 2-15,1 0-2 0,0-1-2 0,0 1-1 0,6-1-10 16,-3 3 1-16,3-1 2 0,3 0-1 0,-2 1-2 15,6 3-4 1,-1-2-10-16,1 4 4 0,2-1-2 16,-1 2 2-16,2 3 7 0,2 2-12 0,-3 0 0 0,3 3 0 15,-3-1-5-15,-2 0 6 0,-2 4 4 0,1-3-4 16,-4 2 0-16,-3-1 1 0,-1 1-6 0,-4-1 2 0,-1 3 2 16,-3 0 3-16,-1 0-1 0,-5 1 1 15,0 2 0-15,-1 1 2 0,-1 2 8 0,-6 2 1 0,-1 0 3 16,-4 1-7-16,-2 0-2 0,-2 0 1 15,-5-3-4-15,-2 1 6 0,1 0-1 0,-3-2-4 16,-2 0 2-16,-3-1-2 0,-2-2-2 16,1 0 6-16,-5 0 0 0,2-3 3 0,-4 0-3 15,0-1 1-15,1-1-3 0,-1-1 0 0,3 0 3 16,1-2-7-16,7-1 8 0,-1-1-11 0,1-2-2 16,5 0 5-16,1-1-8 0,2-1 8 0,1 1 7 15,6-3 2-15,1 0-1 0,2-2 2 16,0 2-9-16,4 0-2 0,-3 0 0 0,0-1-1 15,4 0 3-15,-1-1-3 0,3 0-2 0,0 1 1 16,1 1-3-16,0 0 4 16,-1 0 6-16,2 0-5 0,0-1-2 15,0 1-3-15,0 0-5 0,0 0 3 16,0 0 2-16,0 0 2 0,0 0 5 0,0 0-4 0,0 0-3 16,0 0-5-16,0 0-4 0,0 0 9 0,0 0 1 0,0-1 2 0,0 0-1 15,2 0-14-15,-1-1-9 0,-1 1-10 0,2 0-27 16,1-2-44-16,5-4-90 15,-2 1-353-15,0 2-975 16</inkml:trace>
  <inkml:trace contextRef="#ctx0" brushRef="#br0" timeOffset="4901.3809">3748 1244 0 0,'0'0'0'0,"0"0"198"16,0 0 222-16,0 0-68 0,0 0-69 16,0 0-50-16,0 0-34 0,0 0-29 0,0 0 7 15,0 0-11-15,0 0-7 0,-57-37-23 0,55 33-26 16,-2 2-5-16,1-2-23 0,0 2-4 16,0-2-8-16,1 2-14 0,2 1 1 0,0 0-16 15,0-1-9-15,0 1-11 0,0 1-10 0,0 0-3 16,0 0-5-16,0 0-1 0,0 0-6 15,0 0-1-15,5 0 7 0,2 0-3 0,0 0 15 0,3 0 0 16,4 0-3-16,2-1 8 16,3 1-12-16,1 0 4 0,4-1 3 15,3 0-3-15,4-2 14 0,2 2-8 16,4-2 0-16,5 0-1 0,2 1-10 0,7-2 9 0,2 1 0 0,4-1 4 16,4 0-6-16,4 1-2 0,3-1-3 0,3-1-6 15,1 3 7-15,6-4-2 0,3 2-3 0,0 1 6 16,3-1-9-16,1 1 4 0,2 0 3 0,2 1-7 15,-2-1 8-15,3 1-8 0,0 0 0 16,1 1 2-16,-2-1 0 0,2 0 5 0,-1 2 1 16,2-1 2-16,-1 1-5 0,-1-1-2 0,3 1 1 0,-3-1-3 15,3 1 5-15,-4-3 0 16,5 3-1-16,-5-1 3 0,2 0-8 0,-1 0 2 16,0-1 0-16,-3 1-2 0,0 1 8 0,1-1-4 15,-4-2 1-15,-1 3 1 0,3-2-9 16,-4 0 7-16,-1 1 2 0,1 0-3 15,0-3 5-15,-2 3-8 0,-2-1-1 0,1 1 1 0,1-2 3 16,-2 2 6-16,-1 0-3 0,1-2 5 16,0 3-4-16,-3 0-2 0,3-2 0 0,-3 2-4 0,3-1 6 15,-4 1 0-15,3-2-8 0,-3 0 1 16,-1 1-10-16,0 1 8 0,-2-3 6 0,0 2 3 0,-1 1 3 16,0-2-13-16,0 0 4 15,-1 0-5-15,-4 1 4 16,-1-1 6-16,-5 0-7 0,0 0 9 0,-7 0-10 0,-2-1-1 0,-3 2 7 15,-4-2-6-15,-7 2 10 0,-3-1-4 16,-3 0-7-16,-6-1 5 0,-5 1-4 0,-3 0 5 0,-4 2 5 16,-4-2 1-16,-2 2-3 0,-3-1-3 0,0 1-1 15,-3 0-3-15,1 0 2 0,-1 0 8 0,0 0-3 16,0 0 4-16,0 0-4 0,0 0-5 16,0 0 3-16,0 0-6 0,0 0 2 0,0 0 1 0,0 0-11 15,0 0-6-15,-1 0-27 0,-1 0-23 16,-1 0-19-16,0 3-46 0,-4 1-64 15,-3 3-126-15,3-3-584 0,2 1-792 16</inkml:trace>
  <inkml:trace contextRef="#ctx0" brushRef="#br0" timeOffset="6486.4">1527 2889 190 0,'0'0'380'0,"0"0"-19"0,0 0-51 0,0 0 3 16,0 0-22-16,0 0-54 0,0 0-68 15,0 0-65-15,0 0-51 0,0 0-29 16,0 0-17-16,0 0 1 0,0 0 1 0,0 0 4 0,9-19 4 16,5 19-1-16,6 1 8 0,7-1 12 15,3 0 14-15,3-1 11 0,6-1-4 0,5 0-6 16,3-2-13-16,6 2-7 0,1 0-1 0,6-1-6 16,2 1 1-16,6-1 0 0,0 2 0 0,3-3 2 15,4 2-2-15,4-2 1 0,3 1-3 16,1-1-4-16,6 0 2 15,-2 3-4-15,5-2 3 0,1-1-3 0,0 0 1 0,1 1 4 0,6-1-6 16,0 0 5-16,2 0-5 16,1 1-3-16,0 0 0 15,-1-1-7-15,3 3 2 0,0-1-3 0,2 1 1 0,0-3 6 0,4 1-5 0,-2-1 5 16,3 2 0-16,-2-1-1 0,1 2 3 0,1 0-4 16,-1 0-1-16,1-1-3 0,-1 0 0 15,-3 1-2-15,-2 0-2 0,2 1 0 0,-3-2-3 16,-1 2 3-16,1 0 4 0,-3 0-2 15,3 0 7-15,-3 0-3 16,0 0-1-16,0 0 1 0,0 0-4 0,-1 0 1 16,1 0-1-16,-7 2-1 0,1-1 1 0,-3 0-2 0,-1 2 0 0,0-1 2 15,1 0-4-15,3 1 5 0,-4 0-4 0,1 1 0 16,-1-3 1-16,-1 2-2 0,0 1 4 0,-1-3-2 16,-3 2 3-16,2-2-3 15,0-1-1-15,-4 2 2 0,3 0-3 16,-4-2 5-16,3 0-1 0,-2 1-1 0,5-1-1 0,0 1-1 0,0 0 2 15,-2-1-1-15,1 2 1 0,-3-2 0 16,-2 0-3-16,0 0-1 0,-1 0 0 0,4-2-1 16,-3 2 4-16,4 0-1 0,-3-2-2 15,0 2 3-15,-1 1-4 0,0-1 5 0,1 1-2 0,2 1-1 0,4-2 3 16,1 0-5-16,1 2 3 0,2-2-1 16,1 1 1-16,0 0 0 0,2-1-2 15,3-1 5-15,0 1-4 0,1 0 1 16,-1 0 4-16,2 0-7 0,-3-1 5 0,2-1-2 15,0 2-2-15,0-2 5 0,2 0-4 0,0 1 1 0,2 1 0 16,-1-2-4-16,-2 2 3 0,2-1-2 16,0 2 1-16,0 1 2 0,3-2-1 0,-4 1 3 0,-2-1-3 15,0 1 3-15,-2 2-4 0,-3 1-1 16,1-2 2-16,1 2-2 0,-2 0 6 0,1 0-2 16,-4-2-5-16,3 3 5 0,-2-2-5 0,2-1 3 15,-2 2 2-15,0 0-4 16,1-1 6-16,-3-2-3 0,-3 2-1 0,0-1 3 15,-3-2-5-15,2 1 3 0,2 0 0 0,1-1 0 0,-1 1 1 16,-3 1 2-16,-3-2-1 0,-2 0-2 16,-1-2 2-16,-1-1-3 0,-1 1-1 0,1-1 6 0,-3-1-5 15,-3 1 1-15,1-2 4 0,-6 2-8 16,-3-2 6-16,-1 2-3 0,-2-2 1 0,-2 4 2 16,0-3-3-16,0 1 1 0,0 0-4 0,3 2 3 15,-4-3 0-15,-1 4 1 16,-5-2 2-16,0 3 0 0,-2-2 2 15,-3 1-3-15,-4-1-2 0,4 1 2 0,-6 0-4 0,2 0 2 16,-4-2 4-16,1 1-6 16,-1 1 4-16,-2-1-2 0,-1 1 1 0,0-1 1 0,-5 1-4 0,1-2 3 15,-3 4-1-15,-1-4-2 0,-1 1 4 0,-2 0-2 16,-4 1-3-16,-4-1 4 0,3 0 0 0,-2-2 1 16,-3 0 3-16,1 0-2 0,-1 1-1 0,-5-1 2 15,4-1-1-15,-5 1-2 0,-1-1 4 16,0-2-1-16,-2 1 0 15,-1 2 4-15,1-2-5 0,-4 1-2 16,2 3 2-16,-5-2-5 0,2 0 5 0,-1 2-2 0,-2-2-1 0,0 3 1 0,-1 0-3 16,1-1-3-16,-1 1-6 0,0-2-9 0,0 2-16 15,0 0-20-15,0 0-20 0,-3 0-8 16,-3 0 3-16,1 3-5 0,-4-3-10 16,-5 3-29-16,1-1-33 0,-5 1-29 0,1-1-45 0,-6-1-97 15,-1 1-176-15,5-2-342 0,8 0 109 0</inkml:trace>
  <inkml:trace contextRef="#ctx0" brushRef="#br0" timeOffset="6969.3286">14924 2481 515 0,'0'0'399'0,"0"0"-296"0,-121-27 4 0,87 21 5 0,4 1-11 15,7 0-7-15,3 1 1 0,3 0-1 0,3 0-3 16,0 2 7-16,6-1 23 0,3 1 29 16,2 0 21-16,1 1 2 0,2-1-28 0,0 1-46 15,4-2-43-15,5 0-33 0,1-1-13 16,3 1 10-16,8-3 2 0,2 1 3 0,7 1 0 15,8-3-7-15,3 5 10 0,11-4 0 0,6 1 1 16,5-1-2-16,7 2-10 16,4-2-3-16,5 2-4 0,5-1 2 0,5 2 0 0,2-3 6 15,2 1 9-15,5 0-1 0,3 1 4 16,3-3-4-16,1 3-6 0,4 0 1 0,1 0-6 16,0-1-2-16,-5 0 0 0,4 0-8 0,-4 2 4 0,-2-4 0 15,3-1-3-15,-5 0 5 0,-5 0-7 0,-1 1 1 16,-2 0-3-16,-7 2-1 15,-3 0 0-15,-3 0 1 0,-2 0 2 0,-7 3-2 0,-7-1 1 16,-5 0-1-16,-8 1 0 0,-9 0 0 16,-1 0-1-16,-10-1-2 0,-9 1 3 15,-3 0-4-15,-4 1 4 0,-4-2 4 0,-4 2-5 0,-2 0 6 0,-3 1-11 16,-2 0-16-16,0 0-43 0,0 0-46 16,0 1-62-16,-6 5-146 0,2-2-722 0,1 1-577 0</inkml:trace>
  <inkml:trace contextRef="#ctx0" brushRef="#br0" timeOffset="8095.9626">16071 2263 0 0,'0'0'172'0,"0"0"-12"15,0 0 31-15,0 0 37 0,0 0 17 0,0 0 14 16,0 0-28-16,0 0-43 0,0 0-22 0,0 0-19 16,0 0-10-16,0 0-17 0,-54-58-34 0,54 58-35 15,0 0-34-15,0 0-23 0,3 0-1 0,4 0 11 16,5 2 22-16,6 1 24 0,7 2 14 0,12 0 2 16,8 0-1-16,12-2-5 0,9 0-7 15,13-1-4-15,9 0-5 0,7 0-12 16,9 0-5-16,7 1-6 0,7-1-4 15,2 0 3-15,4 1-1 0,4 0 1 0,4 0 0 16,2-1-4-16,1 1 0 0,-1 0-1 0,-2 0-3 0,-1 0-3 16,-5 0-1-16,-2 1 0 0,-5 0-4 15,-6-1 5-15,-5 2-3 0,-6-3-6 16,-8 3 7-16,-9-1-6 0,-7 0 0 0,-5 0 3 16,-10-1-4-16,-6 1 2 0,-8 0 1 15,-6-1-3-15,-5 0 4 0,-8-1-2 0,-5 0-1 0,-7 1 2 0,-4-1-1 0,-4 0-1 16,-5-2-1-16,-3 0 1 0,-1 0-2 15,1 0 1-15,-2 0 0 0,0 0-5 16,0 0-3-16,0 0-16 0,0 2-24 0,0-1-10 16,0 1-21-16,-3 1-24 0,1-1-19 0,-1 2-36 15,1 0-28-15,-2 1-8 0,3 1-15 16,2 0-21-16,-1-1-67 0,0-2-156 0,0 2-171 16,6-2 246-16,-3-1 378 0,-1-1 0 0</inkml:trace>
  <inkml:trace contextRef="#ctx0" brushRef="#br0" timeOffset="9131.6341">19523 2387 0 0,'0'0'0'0,"0"0"0"0,0 0 153 0,0 0 187 15,0 0-62-15,0 0-66 0,0 0-30 0,0 0-22 16,0 0-18-16,0 0-22 0,0 0-33 16,0 0-26-16,0 0-17 0,0 0-10 0,-66-31 9 15,47 31 2-15,-3-1 1 0,-2 1 2 16,-6 0-6-16,-3 2 0 0,-5-2-2 0,0 2-3 0,-3 1-6 15,-3-2-5-15,0 2-5 0,-2 0-5 16,2-1 0-16,0 0-1 0,0 1 2 0,2-1 2 16,-1 0 1-16,-1-1 5 0,-1 3 2 0,-2 0-3 15,1-1-3-15,-3 1-6 0,-1 0-4 16,0-1 0-16,-4 1 0 0,-4-2 0 0,-2-1-2 0,-3 1-2 16,-4-1 0-16,0-1 0 0,-4 0 0 15,-1 1 2-15,-2-2-1 0,-2 2-1 0,-3-2-1 16,1 0-3-16,-1 1-1 0,-1-2 1 0,-1 2 2 15,1 0-3-15,0-1 0 0,-1 1-1 16,3-2-1-16,-1 1 1 0,-1 1 0 0,-2-1 2 0,-2 1-2 16,0-2 0-16,2-1 0 0,-2 1-1 15,2-2-1-15,-5 1 0 0,3-1 1 16,-6 0-2-16,-1-1 3 0,0-1 0 0,-1-1 2 16,-1 0 0-16,1 1-1 15,1 2 0-15,-1 0 0 0,0-1-1 0,0 3 1 16,-1-3 0-16,2 1 0 0,1 2-2 0,2-1-1 0,3 0-2 15,-3 1-2-15,2 1 1 0,-4-2 2 0,0 2 1 16,0 1 1-16,-2-3 1 0,1 2-3 0,-1-1 2 16,-2 1-1-16,-4-1 0 0,1 1 3 15,-4 0-3-15,2 1 0 0,-2-1 0 0,1-1 0 16,-1 1 1-16,4-2 1 0,-2 1 1 0,-1-2-1 0,0 2-1 16,0 0 0-16,1 0 0 0,1 0 0 15,-1 1 2-15,1-1 0 0,-1 1-1 0,-2 0-1 16,1 0 1-16,1-1 0 15,2 1 0-15,0 1 1 0,0 0-2 0,0 1 0 0,0 1-1 16,-2-2 1-16,0 1 1 0,-3 0 1 0,5 0-1 16,-1 1-1-16,1 0 1 0,1 1-3 0,-1-2 3 15,1 0-1-15,-3 0 2 0,4 0 0 16,1 0-1-16,0-1-1 0,-1 1 0 0,2 1 1 16,-3-2-3-16,1 0 0 0,0 1 2 0,-3 1-4 15,2 0 5-15,-2-2-1 0,1 0-1 0,0 3 4 16,-3-2-2-16,-1 0 2 15,4 0-3-15,-1 2-1 0,2-1 1 0,2-1 0 0,2-1 0 0,-1 2 3 16,2-1-1-16,1 0-1 0,3 2 1 0,-1 0-6 16,7 1 1-16,-2-1 3 0,-1 2-3 15,0-2 5-15,1 1-1 0,1 1-1 16,-1-4 0-16,1 4 2 0,2-3-1 0,0 1 0 16,0 0 1-16,2-2-2 0,-1 2 2 0,-1-2-1 0,-2 0 1 15,0 1 2-15,-2-1 0 0,0 2-2 16,3-1 0-16,-1-1-3 0,1 2 3 15,1-1 2-15,-2-2 0 0,0 2 3 0,-1 1-4 16,-1 0 1-16,1-1 0 0,-1 2-3 16,2-1 1-16,1 2 0 0,-2-1-2 0,1 1 2 0,-1 2 1 15,-1-3 0-15,-1 2 0 0,4 1 2 16,3-2 0-16,1 0-3 0,2 0 0 0,0 0-3 0,1 1 2 16,0-2 0-16,-2 2 2 0,4-3-1 0,1 2 2 15,-2-1-3-15,3-2-2 0,4 3 1 0,0-2 3 16,1-1 3-16,1 0 1 0,0 2 0 0,0-1-4 15,0 1-1-15,-1-2 0 0,2 2 0 16,4-2 1-16,2 1-2 0,1 0 0 16,2 0-2-16,3 0 0 0,2-1 2 0,2 2 0 0,4-1 4 15,1-1-3-15,3 1-2 0,6 0-1 16,-1-1-3-16,8-1 3 0,4 1 7 0,9-1 5 16,7-1-5-16,5 2-40 0,1-2-187 0,0 3-221 15,2-1-109-15,-1 1-956 16</inkml:trace>
  <inkml:trace contextRef="#ctx0" brushRef="#br0" timeOffset="19779.6065">2653 16344 2222 0,'0'0'84'0,"0"0"6"0,0 0 0 0,0 0 17 0,0 0 14 15,0 0-1-15,0 0-16 0,0 0-20 16,0 0-21-16,0 0-7 0,0 0-12 0,0 0 1 16,0 20 17-16,-4-12 1 0,-1 0 8 0,-2 2-6 15,2-2-16-15,-2 1-6 0,-2-2-8 0,2-1-5 16,-1 1-6-16,-1-1-4 0,1-1-1 0,-1-2-1 16,-1 0 3-16,0-1 0 0,0-1-3 15,2-1-3-15,1 0-5 0,0 0 3 0,-1-3-1 16,1-1 2-16,2 0-2 0,0-1-4 15,2-3-1-15,2-1-3 0,0-4-1 0,1 0 3 16,-1-2-4-16,3 2 1 0,8-1-1 16,1-2-9-1,2 1 3-15,5 0 0 0,1-1 2 0,4 4 6 0,-2 2-1 16,0 0-4-16,-2 6-2 0,-1 3 0 0,-2 1 1 0,-1 2 1 16,-2 8 2-16,1 4-1 0,-1 6-2 0,0 4-2 15,-2 8 4-15,-2 3 3 0,-4 11 0 0,-5 4 2 16,1 4-7-16,-10 3-4 0,-5-1 3 15,-2-1 1-15,-4-6 4 0,0-1-1 0,-3-4 1 16,-3-2 0-16,-1-8-5 0,-1-3 1 0,2-7 1 0,3-4 3 16,1-4 2-16,2-3 2 0,2-3-3 0,2-3-4 15,1-4 4-15,2-3 7 0,2 0-1 16,1-3 8-16,1-5-9 0,2-2-4 0,3-3 0 16,1-5-4-16,3 1 6 0,0-1 4 0,0-1-5 15,6-1-3-15,1 0-5 0,2 2-5 0,1 1 6 16,1 0 3-16,2 5 2 0,-1 1 1 15,6 4-3-15,-4-1-3 0,4 5 0 0,-1 1 1 16,5 2 0-16,0 2 5 0,5 5-4 0,-3 2 0 16,2 0 0-16,-2 4-4 0,3 1 6 0,-3 0 2 15,-4 1-2-15,4-2 0 0,-6 1-4 16,1-1-4-16,-1-2 4 0,-3-2 1 0,0 1 6 16,-3-3 1-16,-3-1-2 0,0-2-7 0,-3-1-2 15,-1 0 4-15,0-2-4 0,0 0 5 0,-2 0-7 0,1 1-17 16,-1-2-17-16,0 0-28 0,3 0-36 15,-2 0-57-15,4-5-94 0,-2 1-362 16,-2 0-1075-16</inkml:trace>
  <inkml:trace contextRef="#ctx0" brushRef="#br0" timeOffset="20393.4507">3453 16316 972 0,'0'0'908'0,"0"0"-620"15,0 0-17-15,0 0-11 0,0 0-41 0,0 0-50 16,0 0-35-16,0 0-28 0,0 0-20 0,0 0-16 15,0 0-16-15,0 0-8 0,0 0-7 0,0 0-7 16,-27-107-9-16,42 95-2 16,2 1-5-16,3 0 3 0,2 0 2 0,-2 3-5 0,4 2-4 15,0 1-8-15,-1 4-2 0,-1 1-1 0,-1 1 3 16,0 9 0-16,-4 2 6 0,-2 4-7 16,-1 3-3-16,-6 6-1 15,-2 4-5-15,-6 2 9 0,0 4 4 0,-8-1-1 16,-2 1-1-16,-4-3-1 0,-2-1-4 0,1-2 4 0,-5-3 2 15,1-1-1-15,1-4 1 0,0-3-4 0,2-3-8 16,4-4 8-16,1-1-2 0,4-4 5 0,3-1 8 16,0-3-8-16,4-1-4 0,0-1-3 0,0 0-5 15,8 0 5-15,3 0 7 0,5-1-2 0,4-2 4 16,3 1-4-16,4-1-4 0,-1 2 1 16,-1 1 2-16,-1 0 4 0,-2 0-3 0,-3 5-3 0,-3 0-5 15,-2 3 4-15,-2 2 1 16,-5 1 6-16,-3 2 0 0,0 4-5 0,-3-1-1 0,-1 3-1 15,-5-2-3-15,-5 3 6 0,-1-1 3 16,-4-1 1-16,-2 1 1 0,-2-2 0 16,0 1-5-16,0-2 2 0,-1-2 2 15,1 1-6-15,0-3 7 0,0 1-3 0,1-2-5 0,-1-3 6 16,0 1-5-16,2-3 5 0,-2 0 2 0,1-2-2 16,2-1-4-16,1 0-3 0,-1 0 0 0,2-2 0 15,5 0-7-15,0-1-13 0,4 0-26 0,1 0-37 16,3-5-69-16,1-2-114 0,1 0-452 15,2 1-1045-15</inkml:trace>
  <inkml:trace contextRef="#ctx0" brushRef="#br0" timeOffset="21026.5545">4415 16183 508 0,'0'0'613'0,"0"0"-76"0,0 0-93 15,0 0-69-15,0 0-70 0,0 0-80 16,0 0-53-16,0 0-35 0,0 0-28 0,0 0-16 0,0 0-11 16,0 0-12-16,0 0-14 0,-10-61-18 15,6 61-7-15,-1 4-7 0,-4 6-4 0,-1 3 6 16,0 6-9-16,-2 3 6 0,2 1-4 0,0 4-3 16,0 5 5-16,2-2-5 0,3 4 3 0,0 2-6 15,3-2-6-15,2 0-3 16,0-2-4-16,1-4 5 0,7-1 1 0,2-8-1 15,1-3-1-15,0-4-4 0,4-3 3 0,-1-1-3 0,4-4 6 16,-3-1 4-16,4-3-8 0,-1 0 5 0,1-6-6 16,-1-3 0-16,-3-2 6 0,3-4 2 15,-5-1 0-15,-1-2-9 0,2-1 0 0,-4-4 0 16,2 5 0-16,-4 0 0 0,-3 2 0 0,1 0 0 16,-3 2 0-16,0 1 0 0,1 4 0 0,-3 2 0 15,-1 2 0-15,0 2 0 0,0 2 0 16,0 0 0-16,0 1 0 0,0 0 0 0,0 0 0 15,0 1 0-15,-1 2 0 0,-1 5 0 0,-1 0 0 16,2 5 0-16,0 5 0 0,-1 1 0 0,0 3 0 16,1 1 0-16,-1 6 0 0,1-2 0 0,0 1 0 15,1 1 0-15,-1-2 0 0,-1 1 0 16,0 1 0-16,-1-2 0 0,1 1 0 0,-2 0 0 16,-1-4 0-16,2-1 0 0,-1 2 0 15,0-3 0-15,2-2 0 0,-1-3 0 0,-1-1 0 0,3-3 0 16,0-3 0-16,-1-1 0 0,2-3 0 15,-1-2 0-15,1-1 0 0,0-2-79 0,0-1-51 16,0 0-92-16,0 0-329 0,0-3-1105 0</inkml:trace>
  <inkml:trace contextRef="#ctx0" brushRef="#br0" timeOffset="21770.2607">5198 16432 1910 0,'0'0'329'0,"0"0"-52"0,0 0-30 16,0 0-46-16,0 0-33 0,0 0-38 0,0 0-26 15,0 0-22-15,0 0-25 0,0 0-9 0,0 0-9 0,0 0-9 16,0 0 5-16,0 0-7 0,-96 34 1 16,96-22 0-16,0 4-6 0,2 1-1 15,2 0 0-15,5 1-1 0,0 1-1 0,4-1 0 16,0-2-6-16,3-1-6 0,2 0 4 16,0-2-5-16,0 1 4 0,1-1 0 0,0 1-7 15,0-1 7-15,-3 0-6 16,-1 1-1-16,-2 1 3 0,-1-1-5 0,-5-1 0 0,2 1 2 0,-5-2-3 0,-3 2 2 15,-1 1-3-15,0-2 7 0,-4 1-2 16,-2 1 4-16,-5-2 1 0,-1 2-10 0,-2-3 12 16,0 1-11-16,-2-3 4 0,1 0 6 0,-4 0-12 15,1-1 8-15,-5-2-4 0,1-1-8 16,-3-3 11-16,4 2-7 0,-5-1 5 0,3-2-1 16,1 1-10-16,2-3 7 0,0 0-8 0,1-3 2 15,3-4 1-15,1 2-13 0,3-3-12 16,2-3-22-16,2-2-24 0,3-2-33 0,1-5-45 15,4-3-78-15,0 5-289 0,0 5-848 0</inkml:trace>
  <inkml:trace contextRef="#ctx0" brushRef="#br0" timeOffset="22090.6129">5231 16341 2496 0,'0'0'289'0,"0"0"-66"16,0 0-45-16,0 0-36 0,0 0-26 0,0 0-32 0,0 0-22 16,128-121-14-16,-101 105-12 0,0 0 1 0,3 1-11 15,-1 1 3-15,-6 3-3 0,1-1-6 16,-5 2 5-16,-4 2-10 0,-1 1 3 16,-5 2-5-16,-2 1-5 0,-5 4 6 0,-1-1-2 15,-1 1 3-15,0 0 1 0,0 0-2 0,0 0-1 16,0 0-4-16,-2 0-3 0,1 0-3 0,-5 1-5 15,2 1 1-15,-4 1-1 0,3 1 0 0,-1 1-9 16,2 1-19-16,0-3-17 0,2 3-40 0,2-3-44 16,0 1-69-16,0 0-211 0,0-2-857 15,0-1-491-15</inkml:trace>
  <inkml:trace contextRef="#ctx0" brushRef="#br0" timeOffset="22734.4055">6126 16205 745 0,'0'0'592'16,"0"0"-132"-16,0 0-63 0,0 0-67 0,0 0-63 15,0 0-60-15,0 0-49 0,0 0-33 16,0 0-25-16,0 0-18 0,0 0-10 0,0 0-18 16,0 0-5-16,-23-50-11 0,15 50-6 15,-2 4 2-15,-3 4-8 0,-1 2 4 0,-2 3-5 16,1 2-10-16,-3 3 6 0,0 3-6 0,-3 0 8 16,-3 6 1-16,2 1-4 15,-1 4-1-15,2 7-10 0,0 0 3 0,3 4-6 0,1-2 2 16,4 2 0-16,5-3-2 0,2-1-1 0,6-5-3 15,0-2-3-15,1 0 8 0,9-4-8 0,1-2 6 16,4-2 1-16,5-5-9 0,1-3 8 0,4-5-5 16,0-4 2-16,2-3 4 0,2-4-2 15,1 0 6-15,0-2-4 0,-2-6-6 0,-4-2 5 0,1-4-6 16,-3-1 5-16,-3-1 1 0,-5 0-2 16,-1 1 0-16,-3 1-3 0,-2 0 2 0,-5 0-1 15,-1 2 3-15,-2-1 1 0,-4 1-3 0,-2 1-2 16,-2 1 0-16,-6-1 0 0,0 1 0 15,-1 5 0-15,-5 0 0 0,-1 3 0 0,-1 0 0 16,0 2 0-16,0 0 0 0,3 2 0 0,-1 1 0 16,3 2 0-16,2 2 0 0,0 0 0 15,3-1-2-15,5 2-3 0,1-1 3 0,1 3-2 0,2-1-20 16,3-2-15-16,0 3-40 0,2-4-54 0,4 0-79 16,4-1-271-16,-2-3-869 0,-1 0-408 0</inkml:trace>
  <inkml:trace contextRef="#ctx0" brushRef="#br0" timeOffset="23322.3138">6741 16213 642 0,'0'0'663'0,"0"0"-159"0,0 0-128 0,0 0-32 0,0 0-74 0,0 0-56 0,0 0-37 0,0 0-32 0,0 0-25 0,0 0-16 0,-93-25-22 0,93 23-19 0,0 0-11 0,0-1-7 15,1-1-3-15,2-1-3 0,4 0-9 0,3-1-6 16,0 2-7-16,2 1-3 0,4 0 0 15,2 2 2-15,4 1 3 0,2 0-2 16,-1 2-4-16,1 4-8 0,2 3-3 0,1 2 2 16,-1 2-4-16,3 6 7 0,-6 2-2 0,0 3-6 47,-6 0 5-32,-1 2-4-15,-5 3 3 0,-3 1 5 0,-5 1-4 0,-3 4 4 0,0-2-8 0,-3 2-3 0,-4-2 6 0,-3-3-3 0,-2-3 0 0,0-1 0 0,-3-2 0 16,3-3 0-16,-4-1 0 0,4-2 0 47,1-3 0-47,0-2 0 0,2-1 0 15,2-2 0-15,-1-2 0 16,0-1-18-16,0-3-22 0,4 0-14 0,-3-1-28 0,3-1-33 0,-2-1-56 0,3-1-86 0,-2 0-275 0,3 0-847 0</inkml:trace>
  <inkml:trace contextRef="#ctx0" brushRef="#br0" timeOffset="23569.6923">6770 16538 2403 0,'0'0'451'0,"0"0"-199"0,0 0-90 0,0 0-12 0,0 0-24 0,0 0-21 0,0 0-20 0,0 0-22 0,123-29-15 0,-98 28-12 0,3-1-9 0,0 1-5 16,1 0-2-16,-4 1-8 0,4-2-9 16,-1 1 1-16,-4 0-3 0,-1 0 4 15,1 0 6-15,-1 0-8 0,-2 1-2 31,-1-2-11-31,1 0-21 32,-1-1-22-32,0-3-49 0,0 0-83 0,-9 2-252 0,0-1-1133 0</inkml:trace>
  <inkml:trace contextRef="#ctx0" brushRef="#br0" timeOffset="24321.6965">7908 16178 1650 0,'0'0'498'0,"0"0"-153"16,0 0-92-16,0 0-45 0,0 0-53 16,0 0-27-16,0 0-18 15,0 0-17-15,0 0-16 0,0 0-20 0,0 0-14 0,0 0-4 0,-126 37-3 16,122-23 5-16,-4 0 2 0,6 1-11 15,0 2 1-15,2 1-9 0,0 0-2 0,1 2 2 16,3-1-4-16,6 0-3 0,0 2-3 0,5 0 3 16,0-1-8-16,4 1 4 0,1 1-2 15,3-1-5-15,2 1 1 16,-1-3-4 0,1-1-6 30,-2 0 6-46,-1 0 2 0,-3-3 0 0,0 0 4 16,-5 0-9-16,-3-3-1 0,-1 1 1 0,-2 2-4 0,-5-2 8 0,-2 1-1 0,-1-1-3 0,-2-1 4 0,-4-1-7 0,-3 1 2 0,-4-1 2 0,-1-3 0 0,0 0 7 0,-4 0-5 16,0-2-5-16,-3-1-1 0,0 0-1 0,-2-2 1 15,2-1 4-15,-5-2-1 0,5 0-7 0,-3-1-1 16,4-3-7-16,-4-4-2 0,7 0 2 16,1-3 5-16,1-4 6 0,6 1-2 0,2-3-1 31,5-3-1-16,1-1 0-15,5-6 4 0,8 0 4 16,6-5 0-16,2-2 0 0,2-2-2 0,5-3 2 0,3-1-1 0,0 1 5 0,3-1 6 0,-2 4-9 0,-1 0 3 0,-2 2-4 0,-5 4-4 16,-4 0 10-16,0 6 2 0,-7 0 4 0,-1 6 1 0,-4 2-6 0,-4 3-4 0,-3 3 3 0,0 3-3 0,0-1 5 0,-8 3 0 15,-1 2-7-15,-3 0-1 0,0 2 2 32,-7 1-6-17,-3 1 8 1,1 4 3-16,-7 2-8 0,3 2 2 0,-4-1-5 0,1 2-1 0,4-1 3 15,3 1 2-15,1-1-3 16,5 0-11-16,4 2-22 0,6-1-40 0,1 1-58 0,4-1-95 31,0-2-367-31,1-4-1020 16</inkml:trace>
  <inkml:trace contextRef="#ctx0" brushRef="#br0" timeOffset="24955.1213">8903 16102 816 0,'0'0'531'0,"0"0"-131"0,0 0-50 0,0 0-56 0,0 0-38 0,0 0-46 0,0 0-47 0,0 0-36 0,0 0-23 0,0 0-16 0,-39-48-11 15,30 44-9-15,-4 2-10 0,-1-1-6 0,1 2-3 16,1 1-4-16,-4 0-9 0,4 0-6 16,1 1-8-16,-2 5-9 15,-3 0 8-15,2 2-7 0,-2 2 2 0,0 3 1 0,-1 3-9 16,0 2 2-16,4 2-3 0,0 5 0 0,3-2 3 0,3 4-2 15,2 0-3-15,2 1-5 47,3-3-1-47,8-3 1 16,2-1 3 0,3-2 5-1,11-5-1-15,0-3 1 0,5-1-3 0,1-5-4 0,-1-3 1 0,-2-2 0 16,0 0 6-16,-5-4-1 0,0-5-4 0,-2-1 2 0,-1-3-4 15,0 0 7-15,-5-2-1 0,1 0 1 0,-3 0 1 0,-2 1-5 16,-3 0 4-16,-4 2-3 0,1 1 2 0,-1 2 7 0,-3 2-6 16,0 1 8-16,0 3-4 0,0 1-5 0,0 0 4 15,0 2-11-15,0 0 0 0,0 0 0 0,0 3 0 0,-1 3 0 16,-4 5 0-16,3 1 0 0,-4 4 0 0,3 6 0 0,-2 0 0 16,-1 5 0-16,-1 2 0 0,3 2 0 0,-2 3 0 46,2 5 0-14,-3 1 0-32,4 0 0 15,-4 0 0-15,2-1 0 0,-4 0 0 0,0-2 0 0,0-1 0 0,0-3-8 0,1-1-47 0,1-4-31 0,-1-2-59 0,0-5-116 0,-1-6-611 0,7-5-971 0</inkml:trace>
  <inkml:trace contextRef="#ctx0" brushRef="#br0" timeOffset="25651.4759">9360 16165 1847 0,'0'0'389'0,"0"0"-41"0,0 0-52 16,0 0-81-16,0 0-46 0,0 0-46 0,0 0-26 0,0 0-14 0,0 0-9 0,0 0-15 0,0 0-11 0,0 0-12 0,0 0-5 0,0 0-2 0,0 0 3 0,0 0-2 0,0 0-2 0,36 41 2 16,-31-7-8-16,-5-1 4 0,0 4 0 0,-1 4-10 15,-6 2 5-15,-1 3-7 16,-2 4-8-16,0 1-6 0,-1 1 0 47,0 0 0-47,1-2 0 0,0-2 0 0,0-3 0 0,0-2 0 0,6-4 0 0,-3-4 0 0,-1-2 0 0,5-6 0 0,0-2 0 0,-1-6 0 0,4-1 0 0,0-4 0 15,0-4 0-15,0 0 0 0,0-4 0 0,2-3 0 32,3-3 0-32,-3 0 0 0,6 0 0 0,-2-6-14 15,1-2-27-15,4-2-33 0,1-5-18 0,0-5-43 0,-1-1-54 16,-1-2-101-16,-4 3-445 0,0 7-1034 0</inkml:trace>
  <inkml:trace contextRef="#ctx0" brushRef="#br0" timeOffset="26024.5418">9748 16424 1379 0,'0'0'588'16,"0"0"-184"-16,0 0-78 0,0 0-55 0,0 0-55 15,0 0-53-15,0 0-31 0,0 0-33 0,0 0-21 16,0 0-29-16,0 0-13 0,0 0-1 15,0 0-15-15,0 0 12 16,-30 21-5-16,15 1-8 0,0 2 7 0,-1 4-9 16,1-1-1-16,2 2 1 0,-1 1-11 0,3 0 4 0,4 0-6 15,1-1 3-15,4-1-4 0,0-2 1 0,2-5 1 16,3-2-8-16,3-5 11 0,4 0-9 0,3-5 2 16,-1-1 4-16,2-4-9 0,5-3 10 15,1-1-2-15,1-3-2 0,-1-5 11 0,2-6-10 16,3 0 5-16,-6 0-1 15,0-4-9-15,-2-1 4 0,-4-4-2 0,1 0 2 0,-3 2 2 0,-3-1 2 16,-4 1-1-16,-3 1-3 0,-1-1 0 0,0 0-2 16,-1 0-1-16,-6 2 3 0,-2 1-5 0,-4-2 6 15,2 5-1 17,-7 2-5-32,-1 4 9 0,-5 2-10 15,0 4 5-15,-4 3 0 0,0 0-9 16,0 0 8-16,4 4-6 0,-1 2-5 0,2 0-1 0,7 2-21 0,0 0-19 0,5 2-30 0,8 1-47 0,2-1-65 0,2 0-147 15,1-4-813 1,0-3-621-16</inkml:trace>
  <inkml:trace contextRef="#ctx0" brushRef="#br0" timeOffset="26671.0801">10279 15989 1679 0,'0'0'385'0,"0"0"-23"0,0 0-72 0,0 0-56 0,0 0-45 0,0 0-39 16,0 0-40-16,0 0-25 0,0 0-23 15,0 0-17-15,0 0 5 0,0 0-6 0,0 0 3 16,-58 50-1-16,54-28-12 0,1 1 2 0,0 2-6 16,-1 0-3-16,3 3 5 0,0 1-7 15,-1 3 1-15,-1 1-4 0,0 3-8 0,0-1 2 16,-3 1-3-16,3 1 4 0,-2 0-3 0,0 0-3 62,0 2-11-62,1-3 0 0,-1-2 0 16,1-2 0-16,1-3 0 0,3-5 0 0,-1-1 0 16,1-2 0-16,0-4 0 0,0-3 0 0,2-2 0 0,-1-5 0 0,0 0 0 0,2-1 0 0,0-2 0 15,-1-3 0-15,-1-1 0 0,0 0 0 0,-1 0 0 0,2 0 0 16,-1-3 0-16,2-2-3 47,0-2-29-32,1-1-18-15,0-2-21 16,-2-3-35 0,-2-2-58-1,-1-5-121-15,1 4-585 31,0 6-939-15</inkml:trace>
  <inkml:trace contextRef="#ctx0" brushRef="#br0" timeOffset="26875.5348">10529 16011 2415 0,'0'0'410'0,"4"-9"-170"0,-1 4-53 0,0 3-27 0,-3 1-32 0,1 1-33 0,-1 0-25 0,0 0-25 0,1 0-8 0,-1 3-3 0,1 4-6 0,0 2 13 0,2 5-10 0,2 4 0 0,-3 4 0 0,-1 1-12 0,1 4 5 0,-2 0-6 16,1 4-3-16,-1-2 2 0,0 4-3 0,0 2-9 0,2-1-5 0,-5 3 0 0,0-1 0 0,1 0 0 0,-3 0 0 0,4-1 0 0,-1-2 0 0,0-4 0 0,1-2 0 15,0-4 0-15,0-3 0 0,-1-3 0 0,2-4 0 16,0 1 0-16,-1-3 0 0,1-3 0 0,0 1 0 16,0-4 0-16,0 2 0 15,0-4 0-15,0-1 0 16,0-1 0-16,0-1 0 0,0 0 0 0,0-1-6 0,3-2-26 0,0-3-23 0,-1-2-34 0,5-2-62 16,-4-2-101-1,1 3-641-15,-1 2-945 0</inkml:trace>
  <inkml:trace contextRef="#ctx0" brushRef="#br0" timeOffset="27552.76">11169 16101 2028 0,'-9'-2'292'0,"0"-1"5"0,-1 0-46 0,3-1-40 15,2 2-33-15,1 1-36 0,3-1-31 0,1 2-32 16,0 0-25-16,0 3-24 0,0 4 3 15,0 4 3-15,0 6 6 0,2 2 8 0,1 3-9 16,2 3-9-16,1 4-7 0,2 2-9 0,-2 2 5 16,1 2 2-16,2 3-2 0,-4 0-1 15,4 1-6-15,-4 4-8 0,0-2 4 0,2 1 1 0,-3 0-4 16,-3-5 0-16,0-4-7 0,-1-1-2 0,0-6 2 16,0-3 0-16,0-3 5 15,-1 0-1-15,0-5-4 0,-2-2 0 0,1-4 0 0,-1-2 0 16,2-3 0-16,-1 0 0 0,2-2 0 0,-2-1 0 15,2-1-9-15,0 0-20 0,0 0-18 16,0-3-27-16,4-4-42 0,1-4-50 0,1-2-86 16,0 3-315-16,-2 0-1179 0</inkml:trace>
  <inkml:trace contextRef="#ctx0" brushRef="#br0" timeOffset="28063.0774">11439 16190 2196 0,'0'0'321'16,"0"0"-33"-16,0 0-66 0,0 0-47 0,0 0-37 0,0 0-35 16,0 0-19-16,0 0-20 0,0 0-11 0,0 0-4 15,0 0-9-15,0 0 0 0,0 0-9 0,91-95-12 16,-71 95 2-16,1 5-3 0,-2 4-1 0,3 4 4 15,0 1-12-15,0 4-6 0,-2 1-2 0,-2 5-6 16,-3 2 4-16,-1 2 5 0,-8 2 0 16,-4 4 2-16,-2 1-2 0,-2-1-2 15,-10 4 5-15,-5 0 1 0,-3-1-1 16,-6-4 1-16,4-1-7 0,-4-4 0 0,0-6-1 16,1-1 3-16,1-3 2 0,3-1 0 15,1-2 2-15,0-3-4 0,6-3-2 0,1-2-3 0,2-3-2 16,4-1 6-16,1-1 3 0,5 0 1 0,1-1 4 0,0-1-11 15,0 0-1-15,7 0 0 0,3 0 1 16,4 0 7-16,5 0-3 0,3-3 1 0,5-2 0 0,1-1-5 16,2-1 9-16,1 1 2 15,0 0 0-15,2-2-4 0,-1 2-6 0,-1 2-3 16,-3-1 2-16,-3 0 4 0,-3 0 3 0,-4 0 0 0,-2 2-6 16,-3 1 0-16,-6 2-3 15,-2 0 3-15,-2 0 2 0,-2 0 4 0,-1 0-3 0,0 0-2 16,0-2 1-16,0 2-3 15,0 0 4-15,0 0 2 0,0 0-7 0,0 0 4 0,-1 0-5 16,0 0-7-16,-1 0-5 0,1-1-19 0,0 0-20 16,1 0-38-16,0-1-60 0,0-2-143 0,0 1-782 15,0-1-751-15</inkml:trace>
  <inkml:trace contextRef="#ctx0" brushRef="#br0" timeOffset="28541.5164">12304 16069 1490 0,'0'0'416'0,"0"0"-9"0,0 0-80 0,0 0-61 0,0 0-55 16,0 0-44-16,0 0-36 0,0 0-21 0,0 0-21 15,0 0-21-15,0 0-8 0,0 0-14 16,0 0-11-16,0 0-6 0,-17-50-7 0,12 64 0 0,1 3 5 16,-3 3 1-16,3 4 4 0,0 2-2 15,1 3-6-15,0 3-5 0,0 0 0 0,2 3-3 16,1 1-12-16,-2 2-4 0,2-1 0 15,-1-1 0-15,1 3 0 16,-2-1 0-16,1-3 0 0,-2 2 0 16,2-5 0-16,-2-1 0 0,1-2 0 0,0-2 0 0,-2 0 0 15,3-4 0-15,-2-1 0 0,1-3 0 16,-2-4 0-16,3-3 0 0,-2-3 0 0,2-2 0 0,0-2 0 16,0-2 0-1,1-1 0-15,-2-2 0 0,2 0-23 0,0 0-41 16,0-3-18-16,0-3-49 0,0-2-56 15,2-2-129 1,0 2-796-16,-1 1-681 0</inkml:trace>
  <inkml:trace contextRef="#ctx0" brushRef="#br0" timeOffset="28993.0051">12418 16275 2145 0,'0'0'360'0,"0"0"-47"0,0 0-100 0,0 0-40 0,0 0-39 15,0 0-35-15,0 0-18 0,0 0-18 16,83-123-7-16,-63 115-5 0,-1 0-13 0,0 4-1 16,4 2-5-16,-6 1-10 0,1 1 4 0,-1 5-9 15,-3 3-3-15,-3 4-6 0,-2 3-4 0,1 3-1 16,-7 4-1-16,-1 2 6 0,-2 2 2 16,0 2-2-16,-8 0 0 0,-3 1-5 15,-3-1 1-15,0 1-1 16,-3 0 1-16,0-2 4 0,1 0-8 0,-2-4 5 0,5-2-4 15,-1-5-3-15,3-3 6 0,3-2-3 0,1-4 3 16,3-1-3-16,4-1-3 0,0-4 1 0,1 2 1 0,8-3 4 16,2 0 0-16,4 0 2 0,4-4-2 15,3-1-5-15,4 1 5 0,-2 1-6 0,2 1 3 16,0 0 5-16,-2 2-8 0,0 0 5 0,-5 2-5 16,-1 2-2-16,-4 2 9 0,-2 3-6 15,-3 0 7-15,-4 3-2 0,-2 1-5 0,-3 0 4 16,1 1-1-16,-6 4 6 0,-4 0-3 0,-4 0 5 15,0 0-3-15,-5 0-3 0,2 1 2 16,-2-3-5-16,-2 1 0 0,0-1 4 0,-3-2-10 16,3 0 9-16,-1-2-3 0,1-4-3 0,2-1 11 15,-1 0-9-15,-1-3 4 0,2-3-2 0,-2-1-8 16,4 0-3-16,-1-2-12 0,3-5-14 0,3-3-26 16,5 0-53-16,6-4-90 0,0 2-363 15,0 5-1156-15</inkml:trace>
  <inkml:trace contextRef="#ctx0" brushRef="#br0" timeOffset="29609.235">13168 16134 2033 0,'0'0'391'0,"0"0"-94"0,0 0-63 0,0 0-51 0,0 0-24 0,0 0-25 0,0 0-34 0,0 0-29 16,0 0-21-16,0 0-13 0,0 0 4 16,0 0 0-16,0 0 2 0,0 0-1 0,-13 86-17 15,13-54 5-15,0 0-4 0,0 3-4 0,0 2 7 16,1 0-10-16,-1 2-1 0,0 2-2 15,1 1-6-15,-1-3-1 0,0-1-3 0,1-2-1 16,-2-4-4 0,-1 1 4-16,0-4-1 0,-4 3-6 0,4-5 13 15,-3-2-15-15,-1-1 6 0,1-3 0 0,1 0-15 16,-1-3 2-16,1-6-21 0,3-1-23 0,1-4-27 16,0-4-52-16,0-3-56 0,0-3-134 0,2-2-888 0,1-1-571 15</inkml:trace>
  <inkml:trace contextRef="#ctx0" brushRef="#br0" timeOffset="30009.25">13472 16199 2897 0,'0'0'207'0,"0"0"-56"16,0 0-34-16,0 0-23 0,0 0-5 0,0 0-17 15,0 0-1-15,0 0-9 0,0 0-16 16,0 0-1-16,1 135-18 0,-1-106-6 0,4-1-4 0,0-1-14 15,3-1 5-15,1-2-4 0,3-4-3 16,1-2 10-16,1-4-7 0,5-5 0 0,-4-2 0 16,4-5-6-16,2-2 2 0,-2 0-1 0,1-8 7 15,0-3-4-15,2-3 5 0,-1-4-3 16,-4 0-6-16,1-4 4 16,-4 0-5-16,2 1 3 0,-3-2 3 0,0 2-5 15,-3 1 7-15,-2-1-4 0,-1 2-2 0,-2 3 6 16,0 4-3-16,-3 4 5 0,-1 3-1 0,0 3-5 15,0 1 4-15,0 1-3 0,-7 0 4 0,4 7 1 0,-5 5-1 16,-1 3 0-16,-3 4-3 0,2 4 3 16,0 2-4-16,-1 2 4 0,2 3 1 0,0 2-7 0,1 2 8 15,1 0-8-15,-1-1 0 0,-1 0 7 0,4 1-8 16,-3-1 3-16,1 0-2 0,3 0-16 16,1-1-8-16,3-3-34 0,0-4-35 15,3-2-57-15,4-4-96 16,0-5-423-16,2-7-1137 0</inkml:trace>
  <inkml:trace contextRef="#ctx0" brushRef="#br0" timeOffset="30412.3343">14212 16052 1457 0,'0'0'592'0,"0"0"-193"15,0 0-105-15,0 0-48 0,0 0-48 0,0 0-39 16,0 0-27-16,0 0-28 0,0 0-25 0,0 0-22 15,0 0-18-15,0 0-13 0,0 0-9 16,0 0 9-16,-32-18-1 0,32 35 6 0,0 4 9 16,1 2-16-16,-2 4 6 0,0 2-6 0,-2 3-5 15,0 0 6-15,1 3-8 0,-5 2-1 16,2 3-4-16,-4 1-8 0,0 0-1 16,1 2-3-16,-1 0 0 0,0 0 0 0,2-2 0 15,0-3 0-15,-2-6 0 0,4-2-12 0,0-3-14 16,3-8-15-16,2-2-17 0,1-5-30 15,0-5-45-15,5-5-60 0,-1-2-105 0,2 0-412 16,-4-2-1062-16</inkml:trace>
  <inkml:trace contextRef="#ctx0" brushRef="#br0" timeOffset="30730.1941">14476 16218 2595 0,'0'0'285'0,"0"0"-63"0,0 0-58 15,0 0-32-15,0 0-23 0,0 0-27 16,0 0-22-16,0 0-11 0,0 0-8 0,0 0-4 16,0 0-3-16,0 0-5 0,0 0-5 0,-39 118-8 0,48-100-4 15,1 0 0-15,2 2 1 0,1 2 0 16,3-2-1-16,0 2-2 0,-1 0-6 16,1-1 0-16,-2 0 2 0,-2-3-2 0,-2 1 4 15,0 0-6-15,-2-3-6 0,-5 0 2 0,1-1 0 0,-4-2 5 16,0-1 6-16,-1 0-4 0,-5 0-1 15,-2-1-3-15,1-1-5 16,-4-2 3-16,-2-3 3 0,1-2 4 0,-3 2 1 0,-2-2-3 0,0-2-5 16,0-1-6-16,1 0-2 0,-4-3-11 15,0 0-10-15,2-2-19 0,0-1-37 0,1-4-36 16,0-1-75-16,4-2-207 0,1 1-881 0,5 4-491 16</inkml:trace>
  <inkml:trace contextRef="#ctx0" brushRef="#br0" timeOffset="30922.4055">14625 16207 2834 0,'0'0'216'0,"0"0"-21"0,0 0-41 0,0 0-34 0,0 0-34 16,0 0-34-16,127-53-14 0,-102 48-7 15,-1-1-10-15,-2 3-5 0,0-3-6 0,3 4-10 16,-2-1 3-16,-1-1-3 0,3-1-14 15,-1 2-30-15,-1-2-67 0,2 2-112 0,-6-1-371 0,-8 1-1202 16</inkml:trace>
  <inkml:trace contextRef="#ctx0" brushRef="#br0" timeOffset="31739.7151">15431 15947 1661 0,'0'0'452'0,"0"0"-81"16,0 0-71-16,0 0-67 0,0 0-42 0,0 0-54 16,0 0-31-16,0 0-34 0,0 0-19 0,0 0-4 15,0 0-11-15,0 0 5 0,0 0 3 0,0 0-11 16,-28 82 2-16,26-54-1 0,0 2 0 16,-3 1 0-16,3 3-10 0,0 1-8 0,-4 4-2 15,2 0-1-15,1 1-1 0,-3 1 2 0,2 0-7 16,-2-2-6-16,1 2 3 15,-2-2-6 1,-1 0 5-16,4-3 3 0,-3-3-9 0,0-4 4 0,3-4-5 0,1-3 1 0,-2-6 4 16,3 0 0-16,2-2 1 0,-1-1-5 0,0-4-2 15,0-2-2-15,1-2 0 0,0-1-4 16,0-1-18 0,0-3-14-16,2 0-23 0,5 0-32 0,-1-5-34 0,6-5-59 15,2-1-101-15,-3 1-474 0,-6 2-996 0</inkml:trace>
  <inkml:trace contextRef="#ctx0" brushRef="#br0" timeOffset="32134.5595">15838 16041 2252 0,'0'0'508'0,"0"0"-288"16,0 0-7-16,0 0-46 0,0 0-16 0,0 0-36 15,0 0-39-15,0 0-23 0,0 0-18 0,0 0-10 16,0 0-4-16,0 0 3 0,0 0-5 0,0 0 3 15,-72 99 2-15,52-62-4 0,0-2-1 16,0 3-8-16,1 2-5 0,4-1-4 0,-2 4 4 16,5-1 4-16,2 0-4 0,2 2-1 0,6-4-5 15,2-5 0-15,0-6 0 16,11-6-2-16,1-3 5 0,7-6 0 0,0-2-3 16,2-5 5-16,3-4-10 0,3-3 7 0,-4 0 5 0,4-6-11 15,0-3 14-15,-3-4-10 0,-2 0 0 0,-2-5 8 16,0 0-8-16,-4 2 4 15,-3-4-3-15,-4 1-6 0,-4 1 4 0,2-2-2 0,-6 0 4 0,-1 2 3 16,-1-1 0-16,-9 3 0 0,0 2-6 16,-3 3 4-16,-3 2-6 15,-3 4 3-15,2 2 3 0,-7 3-7 16,0 0 5-16,-2 1-4 0,3 4-5 16,-1 0 5-16,-1 3-16 0,5-1-5 0,7 1-11 0,3 1-30 0,3-1-19 0,6 2-37 15,1-1-56-15,11 0-82 0,-1-2-370 16,-2-3-1107-16</inkml:trace>
  <inkml:trace contextRef="#ctx0" brushRef="#br0" timeOffset="32550.4081">16583 15927 1035 0,'0'0'720'0,"0"0"-248"16,0 0-87-16,0 0-80 0,0 0-71 0,0 0-66 15,0 0-39-15,0 0-18 0,0 0-21 0,0 0-9 16,0 0-16-16,0 0-22 0,0 0-12 15,-57-45-11-15,57 52 0 0,0 4 9 0,0 2 4 0,0 5 1 16,0 3-3-16,-1 2-6 0,-2 4-2 16,0 1-12-16,2 4-11 0,-1 1 0 0,-2 2 0 15,0 0 0-15,0 2 0 0,-2 1 0 16,-3 0 0-16,5 0 0 0,-4 0 0 0,0-1 0 16,1-2 0-16,0 2 0 0,-1-3 0 0,-1-4 0 15,4-3 0-15,-2-2 0 0,0-5 0 16,5-1 0-16,-1-6 0 0,-2-1 0 0,3-4 0 0,2-3 0 15,-1 0 0-15,1-4-78 0,0-1-29 16,0 0-27-16,0-3-80 16,0-5-178-16,1 0-877 0,0 2-524 0</inkml:trace>
  <inkml:trace contextRef="#ctx0" brushRef="#br0" timeOffset="32861.2142">16632 16018 2427 0,'0'0'335'0,"0"0"-51"0,0 0-86 16,0 0-39-16,0 0-31 0,0 0-27 0,0 0-18 15,118-70-17-15,-96 69-13 0,-3 1-10 0,2 1-11 16,-3 5-3-16,1 2-3 0,-4 4-8 16,-3 1 1-16,2 4-8 0,-3 1-5 0,-4 2 3 15,-1 7-3-15,0-1 7 0,-4 4 2 0,0 0-5 16,-2-1 3-16,1 3-7 0,-2-1-1 15,-7-1-5-15,3-1 0 0,-1-1 0 16,-4-1 0-16,0-2 0 0,0 0 0 0,0 0 0 0,-1-4 0 16,1 0 0-16,1-1 0 0,1-5 0 15,2-3 0-15,0-1 0 0,2-3 0 0,-3-3 0 16,4 1-17-16,-5-1-25 0,3-2-13 0,-2 0-25 16,-1-3-32-16,1 0-41 0,0 0-72 0,-1-4-203 15,1 1-814-15,4 0-499 0</inkml:trace>
  <inkml:trace contextRef="#ctx0" brushRef="#br0" timeOffset="33126.352">16705 16372 2294 0,'0'0'509'0,"0"0"-236"0,0 0-82 16,0 0-44-16,0 0-29 0,0 0-17 0,0 0-29 15,0 0-14-15,129-13-9 0,-99 11-16 16,1 1-5-16,-2 0-8 0,0-2-5 0,0 2 3 15,-5 0-10-15,2-2 4 0,-5 0-5 0,-5 0-6 16,1 2 3-16,-7-2-4 0,-1 2 8 16,-5-2-3-16,1 2 4 0,-3 1 0 0,-2 0-5 15,0-1 8-15,0 1-9 0,0-1-1 0,0 0 4 16,0-2-23-16,0 1 7 0,0 0-20 16,0-3-28-16,0 0-22 0,0-1-74 0,0 0-104 15,0 0-464-15,1 3-1088 0</inkml:trace>
  <inkml:trace contextRef="#ctx0" brushRef="#br0" timeOffset="33618.8242">17576 15959 1515 0,'0'0'452'0,"0"0"-105"0,0 0-48 0,0 0-44 15,0 0-41-15,0 0-41 0,0 0-42 0,0 0-29 16,0 0-31-16,0 0-28 0,0 0-2 0,0 0 1 16,0 0 11-16,0 0 4 0,-3 20-5 0,3 2-7 15,-1 2-7-15,-6 3 0 0,3 4-7 0,-3 3 1 16,-2 1-4-16,-1 3-8 0,2-1-4 15,-1 1-16-15,1 1 0 0,-1-2 0 16,2 2 0-16,0 0 0 0,2-1 0 16,3 0 0-16,-2-4 0 0,2-2 0 0,2-3 0 0,2-5 0 15,-2-1 0-15,0-3 0 16,4-2 0-16,-2-3 0 0,-1-4 0 0,0-4 0 0,0 0-34 0,2 0-28 16,1-6-27-16,-2-1-27 0,4 0-41 15,-2-9-65-15,3 2-232 0,-4 2-859 0</inkml:trace>
  <inkml:trace contextRef="#ctx0" brushRef="#br0" timeOffset="34175.9226">17919 16106 2711 0,'0'0'261'0,"0"0"-44"0,0 0-59 0,0 0-20 16,0 0-44-16,0 0-27 0,0 0-15 0,0 0-18 15,0 0 1-15,0 0-7 0,0 0-2 16,0 0 4-16,0 0-4 0,0 0-2 0,-44 105-4 0,45-85 0 16,6 0-2-16,1 1 1 0,2 0 1 0,6-1-6 15,-2 3 0-15,4-4-6 0,2 1-7 16,1 0 7-16,2 2-5 0,-3-2 4 16,0 2-1-16,1-1-8 0,-5 1 6 15,-2-2-6-15,-4-2 5 0,-1-4 5 0,-1 1-5 0,-4-1 1 16,1 0-4-16,-4-2-4 0,-1 1 1 0,0-2 3 15,-6-1 5-15,2-1-4 0,-4 2 6 0,-1-1-7 16,-1-2-4-16,-2-1 5 0,-1-1-3 0,-2-3 5 16,2-1 1-16,-2 0-4 0,0-2 3 15,2-3-5-15,-3-5-3 0,4-1 8 0,-1 0-6 16,0-1 1-16,3 0-2 0,0-1-6 0,4-3 2 16,-1-1 2-16,5-3 6 0,2 0 0 15,2-2-2-15,6-2 0 0,5-3-6 0,4-1 3 0,4-2 2 16,2-1 1-16,5 1 5 0,1 0-2 15,1-2 2-15,-1-1-3 0,-1 1-1 0,0 1 6 16,-2 2-5-16,-3 3 4 0,-3 2-3 16,-1 2-6-16,-6 1 4 0,-2 4 0 0,-2-2 7 15,-3 4-2-15,-3 0 3 0,-3 3-3 0,0 3-2 16,0 0 4-16,-6 2-5 0,0 2 2 0,-3-1 3 16,-3 2-6-16,-1 1 3 0,-2 1-3 15,-1 0-3-15,-3 0 6 0,1 0-3 0,-5 3 3 0,-1 3-1 16,3 0-6-16,-1 1 4 0,-2 0-5 15,2-2 3-15,0 2-1 0,2 0-9 0,4 1-14 16,1 0-30-16,4 0-41 0,1 1-73 0,4-4-137 16,3 1-877-16,3-5-640 0</inkml:trace>
  <inkml:trace contextRef="#ctx0" brushRef="#br0" timeOffset="35157.0267">18642 16087 1383 0,'0'0'474'0,"0"0"-59"0,0 0-93 0,0 0-56 16,0 0-61-16,0 0-52 0,0 0-26 0,0 0-26 15,0 0-25-15,0 0-11 0,0 0-13 16,0 0-8-16,0 0-6 0,0 0-12 0,-3-19-13 16,3 19-5-16,0 4 0 0,1 0 7 0,3 4 7 15,-2 4 4-15,2 1-2 0,-2 1-1 16,-2 1-3-16,0 2 6 0,2 1 3 0,-2 3-5 16,-2 1 1-16,-1 2-10 0,-4 3-6 15,3 0 3-15,-2 2-1 0,-1 2 0 16,1 1 7-16,0 1-9 0,-2 2-9 15,2 2 0-15,0-3 0 0,2 1 0 16,-2-3 0-16,2-1 0 0,0 0 0 0,0 1 0 0,1-3 0 0,-1 0 0 16,3-3 0-16,-3 0 0 0,2-5 0 0,-2-3 0 0,3-1 0 15,1-1 0-15,0-5 0 0,0-2 0 16,0-2 0-16,0-4 0 0,0 0 0 0,0-2 0 0,0-1 0 16,0 0 0-16,0 0 0 0,1 0 0 15,3-4 0-15,0-1 0 0,0-3 0 0,2-4 0 16,2 0 0-16,1-4-58 0,0 0-13 15,-2-1-32-15,3-1-45 0,1-1-48 0,0 0-124 0,-2 5-446 16,-2 5-995-16</inkml:trace>
  <inkml:trace contextRef="#ctx0" brushRef="#br0" timeOffset="35724.6849">19304 16301 1881 0,'0'0'377'15,"0"0"-32"-15,0 0-91 0,0 0-41 16,0 0-45-16,0 0-40 0,93-117-24 0,-90 105-19 16,-3 1-9-16,0 0-11 0,-4 2-5 0,-4 1-13 15,-3 0-7-15,-1 0-10 0,-3 2-6 16,-1-1 4-16,-4 3-8 0,2-1 4 0,-4 0-9 0,1 3-7 16,-3 0 5-16,-1 2-1 0,-2 0 2 15,-1 0 4-15,0 5-3 0,0 1-10 0,1 1-2 16,1 1-3-16,2 3-4 0,4-1 9 0,3 4 1 15,2 1-6-15,1 2 5 0,8 3-5 16,0-1-1-16,4 3 6 0,2-4-3 0,3 1 1 16,7-2-4-16,4 0-3 0,2-2 1 0,2 0 1 15,5-2 4-15,-1-2 6 0,4-1-6 0,2-5-2 16,-3-1-2-16,1-2-2 0,1-2 6 16,-2 0 2-16,-1-3-4 0,-1-5 0 15,-1 2 0-15,-5-2 0 0,-1-1 0 0,-3 3 0 0,-3 0 0 16,-2-2 0-16,-3 2 0 0,-1 2 0 0,-1 0 0 15,-2 3 0-15,-1 1 0 0,0 0 0 0,0 0 0 16,0 0 0-16,-3 2 0 0,-3 5 0 16,-1 4 0-16,-3 3 0 0,1 4 0 0,-1 4 0 15,-1 5 0-15,2 2 0 0,-1 2 0 16,1 3 0-16,-1 0 0 0,2 0 0 0,-1-1 0 0,0 2 0 16,3-1 0-16,0 2 0 0,1-2 0 15,0 0 0-15,-1-3 0 0,2-1 0 0,3-7 0 16,-1-2 0-16,1-2 0 0,0-4 0 15,1-3 0-15,0-1 0 0,1-3 0 0,-1-2 0 0,0-3 0 16,0 0 0-16,0-1 0 0,0-2 0 0,0 0 0 16,0 0 0-16,0 0 0 0,0 0 0 15,0-3 0-15,1-3 0 0,1-1-17 0,-1-2-63 16,3-2-49-16,-2-3-63 0,2-4-123 16,0 6-823-16,-2 1-674 0</inkml:trace>
  <inkml:trace contextRef="#ctx0" brushRef="#br0" timeOffset="36453.5216">19778 16218 1446 0,'0'0'306'0,"0"0"13"0,0 0-23 0,0 0-21 15,0 0-47-15,0 0-74 0,0 0-24 0,0 0-19 16,0 0-10-16,0 0-2 0,0 0-22 0,0 0-12 16,0 0-15-16,-58-63-13 0,69 58 3 15,3 2-5-15,4-1 1 0,1 2 4 0,5 1-8 16,1 1-3-16,-2 0-7 0,0 1-5 0,0 6-7 16,0 2-4-16,-3 3 1 0,-6 2-3 0,3 3 3 15,-6 3-5-15,-4 3-2 0,-2 1 6 16,-1 3-7-16,-4 3 5 0,-5 2 5 15,-4 3-11-15,-7-1 10 0,-4 3-3 0,-6 0-3 0,-3-3 6 16,0 1-3-16,-3-4 4 0,0-2-3 0,0-3 0 16,1-3-3-16,1-1 1 15,0-3 6-15,6-3-1 0,4-3 4 0,3-5-3 16,6-1-10-16,2-4 0 0,6-2 0 16,3 1 0-16,0-1 0 0,4 2 0 0,9-3 0 0,3 0 0 0,6 0 0 15,6-3 0-15,3 0 0 0,1-1 0 16,4-1 0-16,-2-1 0 0,1-1 0 0,1 1 0 15,-1 2 0-15,-3-1 0 0,-2 0 0 0,-3 1 0 16,-3-2 0-16,-1 0 0 0,-5 0 0 16,-4 2 0-16,2 0 0 0,-3 0-36 15,-1 0-14-15,-2-1-23 0,0-1-30 16,1-1-32-16,-1 0-62 0,0-2-100 0,0 4-433 0,-5 1-1034 0</inkml:trace>
  <inkml:trace contextRef="#ctx0" brushRef="#br0" timeOffset="36835.034">20504 16306 2745 0,'0'0'263'0,"0"0"-64"0,0 0-36 0,0 0-20 16,0 0-34-16,0 0-35 0,0 0-17 16,-128-7-23-16,112 13 1 0,1 4-7 15,0 1-7-15,0 3 5 0,0 0-11 0,0 4 6 0,-1 1 0 16,3 3-13-16,1 1 7 0,1 1-5 15,2 0 0-15,0 1 8 0,3-1-5 0,4-2-3 16,2 0-5-16,1-2-1 0,1-4-4 0,9-2 1 16,3-3 6-16,5-2-7 0,-1-4 11 15,5-3-7-15,2-1-4 0,1-1 15 16,1-3-15-16,0-4 5 0,-1-2 0 16,0-3-15-16,-4 0 11 0,0-3-2 15,-4-2 2-15,-2-1 8 0,-3-1-9 0,-6-2 0 0,-3 0 0 0,-2 0 0 0,1 0 0 16,-3 0 0-16,-5 1 0 0,-1 0 0 15,-3 1 0-15,-5 2 0 16,1 1 0-16,-6 3 0 0,0 2 0 0,-2 4 0 0,-4 2 0 16,1 2 0-16,-2 3 0 0,-1 0 0 0,-1 2 0 15,4 4 0-15,-1-1 0 0,2 4-25 0,3-1-23 16,6 1-40-16,4 0-48 0,4 0-87 16,6 0-226-16,0-2-896 0,4-3-436 0</inkml:trace>
  <inkml:trace contextRef="#ctx0" brushRef="#br0" timeOffset="37626.5637">20818 16265 1455 0,'0'0'453'0,"0"0"-88"0,0 0-69 0,0 0-53 0,0 0-61 0,0 0-49 16,0 0-28-16,0 0-17 0,0 0-4 0,0 0-5 0,0 0-9 16,0 0-5-16,0 0-7 0,134-88-6 15,-108 83-7-15,-3 0-11 0,-2 2-4 0,-1 3-11 16,0 0-2-16,0 3-5 0,-5 2-6 0,0 3 0 16,-5 3-3-16,-1 2 2 15,-3 2 0-15,-2 3-4 0,-1 2 3 0,-3 2-2 0,0 3 5 16,-10 1 5-1,-1 1-3-15,-4 4 2 0,-2 0-4 0,-3 2-2 0,-2-1 4 16,0-1-3-16,-2-3 7 0,1-2-2 0,1-3-2 0,-4-3 0 16,4-2-7-16,1-1 5 0,2-4-3 0,3-1 4 15,5-3 1-15,1-2-7 0,4-1 5 0,1-3-7 16,3-1 2-16,2 0 4 0,0-1-3 0,0 1 4 16,6 1-3-16,0 1 0 15,3-2 1-15,3-2-5 0,4 0 0 16,2-1 0-16,3-2 0 0,1 1 0 0,6 2 0 0,-5-3 0 15,2 1 0-15,1-2 0 0,-3 1 0 0,2 1 0 16,-2-1 0-16,-1 0 0 0,1-2 0 16,-5 2 0-16,1-2 0 0,-1 1 0 0,-2 0 0 0,-1-1-10 15,-2-1-20-15,2-1-15 16,-3-1-5-16,-1-1-20 0,-1 0-25 0,1-1-33 0,-1-1-49 0,-1 0-74 16,2-2-239-16,-3 3-745 15,-4 2-279-15</inkml:trace>
  <inkml:trace contextRef="#ctx0" brushRef="#br0" timeOffset="37888.9458">21519 16212 2167 0,'0'0'415'0,"0"0"-88"0,0 0-82 16,0 0-60-16,0 0-44 0,0 0-33 0,0 0-27 0,0 0-13 16,0 0-15-16,0 0-12 0,0 0-3 15,0 0-3-15,0 0-1 0,0 0 3 0,26-7-5 0,-21 20-2 16,2 3-9-16,-4 2-6 0,2 3 0 15,-1 0-8-15,-2 3-7 0,-1 1 0 16,-1 2 0-16,5 2 0 0,-5 3 0 0,0 2 0 16,1 1 0-16,-4 1 0 15,-2 1 0-15,-1-3 0 0,0 0 0 0,-2-5 0 0,2 0 0 16,-2 0 0-16,-1-5 0 0,1-1 0 16,-1-2 0-16,2-5 0 0,2-3 0 0,1-3 0 15,3-3 0-15,1-2 0 0,0-2-9 0,1-2-66 0,4-1-47 16,5-1-85-16,-1-4-209 0,-3 1-996 15</inkml:trace>
  <inkml:trace contextRef="#ctx0" brushRef="#br0" timeOffset="38553.4935">22015 16041 2163 0,'0'0'314'0,"0"0"-21"16,0 0-55-16,0 0-34 0,0 0-58 0,0 0-57 0,0 0-33 16,0 0-14-16,0 0 3 0,0 0 4 15,0 0-3-15,0 0-4 0,0 0-11 0,116 3-9 16,-92 8-4-16,-2 2-3 0,-1 0 0 0,-7 2-2 16,2 2-5-16,-5 2-4 0,-4 1-5 15,-4 3 5-15,-2 1 4 0,-1 2 8 0,-3 1 1 16,-6 1-2-16,-4-1-2 0,-4 0-2 15,-1-1 3-15,-3-3 5 0,0-1-4 0,2-3-2 16,-1 0-3-16,5-3-7 0,1-3 6 0,3-2-1 16,2-3 1-16,5-1 8 0,0-3-11 0,2 0-2 0,2-2-6 15,0-1-2-15,4 1 4 0,0-2 7 16,7 0 2-16,4 0 4 0,1-4-4 0,4-2-9 16,5-1 0-16,0 0 0 0,1-1 0 15,-3-1 0-15,0 0 0 0,4-1 0 16,-4 0 0-16,5 1 0 0,-6 0 0 15,4 0 0-15,-3 0-27 0,0-1-17 0,0 1-28 0,0-2-37 16,0 3-44-16,-2-2-73 0,-2 0-179 0,-5 3-856 0,-5 1-500 16</inkml:trace>
  <inkml:trace contextRef="#ctx0" brushRef="#br0" timeOffset="38922.4742">22576 16084 2505 0,'0'0'309'0,"0"0"-62"16,0 0-52-16,0 0-44 0,0 0-45 0,0 0-32 16,0 0-13-16,0 0-13 0,0 0-4 15,0 0-8-15,0 0-13 0,128-57 3 0,-104 57-2 16,-2 3-2-16,-3 3 4 0,1 2-15 0,-5 3-2 16,-4 2-5-16,-5 0-4 0,1 2 4 0,-5 4 1 15,-2 0 1-15,-3 3 0 0,-6 3 4 16,-5 3-4-16,-4 3 6 0,-7-1 1 15,0 1-4-15,-4-1 1 0,-2-1-7 0,0-3-3 16,2-1 4-16,5-6-1 0,2 0 6 16,4-5 5-16,3-2-2 0,3-3-4 0,4 0-8 0,5-4-2 15,1-2-5-15,2-2 11 0,0-1 1 16,4 0-4-16,6 0 5 0,7 0-12 0,-2 0 5 16,10-1 3-16,0-2-4 0,5-2 7 0,1-1-6 15,4-1-6-15,-2 0-1 0,0-1 3 0,4-2-1 16,-2 2-7-16,2-1-12 0,1-2-26 15,-2 1-32-15,4-2-39 0,-1-2-54 0,0 0-99 0,-9 4-411 16,-9 2-1088-16</inkml:trace>
  <inkml:trace contextRef="#ctx0" brushRef="#br0" timeOffset="39559.4116">23315 15972 1208 0,'0'0'431'0,"0"0"-53"16,0 0-19-16,0 0-70 0,0 0-63 16,0 0-63-16,0 0-35 0,0 0-24 0,0 0-20 0,0 0-6 15,0 0-19-15,122-33-8 0,-118 35-8 16,3 2-15-16,-5 3-3 0,1 2-4 0,0 3-4 16,-3 2 4-16,0 3-2 0,1 2 1 0,-9 2 0 15,0 4-8-15,-1 1-1 0,-1 1-9 16,-3 0 5-16,1 1-1 0,-6 1-1 0,4 1 3 15,-5-2-5-15,0 1 3 0,0-3-2 0,4-1 3 16,-1-5 3-16,1-1 3 0,0-5 1 0,5-3-2 16,-1-1-1-16,3-4-1 0,5 0 0 15,1-3 2-15,1-2-3 0,1 2-4 16,0-3-2-16,0 1 0 0,3 1 6 0,5-2 0 0,3 0 5 16,4 0-2-16,5 0-6 0,3-3 0 0,2-1-6 15,2 1 5-15,-2-1 2 0,5 0-7 0,-2-1 6 16,-2-1-11-16,1 0-1 0,0 0 0 15,-2 0-10-15,2-1-7 0,-3 0-14 0,4 0-22 16,0-1-24-16,-2-2-37 0,2 0-43 16,0-2-73-16,-8 2-236 0,-9 4-810 15</inkml:trace>
  <inkml:trace contextRef="#ctx0" brushRef="#br0" timeOffset="40036.5011">23775 16012 2078 0,'0'0'350'0,"0"0"-60"0,0 0-63 15,0 0-47-15,0 0-46 0,0 0-40 0,0 0-32 16,0 0-19-16,0 0-4 0,0 0-4 16,0 0 1-16,0 0 1 0,0 0-7 0,0 0 0 15,102-94-2-15,-82 94-3 0,-1 1-4 16,-4 2-6-16,1 3-6 0,-5 3-8 0,-1 3 3 0,-3 1-5 15,-3 5 5-15,-4 2 5 0,0 2-3 16,-6 3 3-16,-7 0-2 0,0 2-5 0,-7-1 7 16,-3 1-4-16,-3-2 2 0,4-2-3 15,0-4-2-15,0-1 0 0,3-4-3 0,1-2 8 16,7-3-5-16,1-2 3 0,2-2-1 0,6-5-5 16,2 2 3-16,0-2-2 0,1 0 2 0,8 0 5 15,2 0-5-15,6-2 5 0,4 1-7 16,2-2-1-16,-1 2 5 0,5 0-3 15,-4 0 3-15,5 1 0 0,-5 0-7 0,-2 0 4 0,1 2-3 16,-4 3 2-16,-2 2 2 0,-4 0 3 0,-3 0 1 16,-1 3-6-16,-4-1 7 0,-3 1-9 15,0 3 5-15,-1 1 5 0,0 0-6 0,-1 3 3 0,-3 2-3 16,-4-4-1-16,-2 3 5 0,-3-1-1 16,-2 0 2-16,1-1 1 0,-3-2-7 0,1 0 3 15,-3-5-5-15,2 0 4 0,-3-2 2 16,5 0 0-16,-2-2 2 0,1-3-9 0,3 0 2 15,1-2-11-15,2 0-4 0,-1-1-11 0,2-5-26 16,2-2-30-16,6-3-70 0,1-3-132 0,0 2-747 16,0 2-783-16</inkml:trace>
  <inkml:trace contextRef="#ctx0" brushRef="#br0" timeOffset="41165.1842">24525 15901 522 0,'0'0'454'0,"0"0"-40"16,0 0-35-16,0 0-24 0,0 0-53 15,0 0-57-15,0 0-57 0,0 0-40 0,0 0-28 0,0 0-26 16,0 0-17-16,0 0-15 16,0 0-6-16,0 0-3 0,-21-21-8 0,39 20-2 0,1 1-9 0,-2 0-3 15,3 1-5-15,-2 2-9 0,-5 4-1 16,3 0-7-16,-4 3-1 0,-3 3 2 0,0 1-7 16,-5 1 8-16,-1 3-2 15,-2 2 1-15,-1 0 9 0,-4 4-3 16,-3 2 5-16,-5 1-3 0,0 2-4 15,-7 0-2-15,4 1-3 0,-5-1 3 0,-1 0-2 0,2-2 1 16,-2 0-1-16,1-2-6 0,2-4 7 0,0-2-9 16,7-5 3-16,0-2 4 0,3-3-13 0,5-3 13 15,1-3-8-15,2-2-1 0,0-1 10 0,0 0-9 0,3 0 7 16,6 0 2-16,3 0-4 0,5-4 4 0,3-3-3 16,2-1-1-16,1-2 1 0,5 0-3 0,0-1 2 15,1-3-6-15,-2 0 3 0,2-2-3 16,0 0 0-16,0-1 6 0,-2-1-8 0,-1 0 6 15,-2-1-2-15,1 0-4 0,-2-2 9 16,-3 0-3-16,-1 2 1 16,-1-2 3-16,-4 0-8 0,0 1 4 0,-4 0-4 0,-3 1 2 0,2 5 3 0,-7 1-3 15,2 4 5-15,-4 2-5 0,0 2 5 16,-2 2-2-16,2 0 0 0,-3 1 4 0,1 2-5 16,-3 0-1-16,1 0-3 0,-2 0 0 0,0 4 0 15,-2 3 0-15,-1 3 0 0,1 1 0 16,0 4 0-16,-2 0 0 0,2 2 0 0,1 1 0 15,3-1 0-15,-2 1 0 0,4 2 0 0,1-2 0 16,2 1 0-16,-1 1 0 0,7-4 0 16,1-1 0-16,6-1 0 0,0-3 0 15,6-2 0-15,-1-3 0 0,2-3 0 0,0-3 0 0,2 0 0 16,2 0 0-16,-2-6 0 0,3-1 0 16,-1-4 0-16,-2-1 0 0,0-3 0 0,-2 1 0 15,-5 0 0-15,0-1 0 0,-4 1 0 0,-1 0 0 16,-2 1 0-16,-3 1 0 0,-3 2 0 0,-2 2 0 15,-1 1 0-15,0 3 0 0,0 1 0 16,0 0 0-16,-2 2 0 0,1 1 0 0,-3 0 0 16,2 0 0-16,-2 4 0 0,0 1 0 0,-2 4 0 15,-1 0 0-15,2 6 0 0,-1 1 0 0,-2 2 0 16,3 3 0-16,-2-3 0 0,3 2 0 0,-1 1 0 16,2 0 0-16,-1 2 0 0,1-1 0 15,1-1 0-15,2-1 0 0,0-3 0 16,0 0 0-16,0-2 0 0,2-1-9 0,6-1-61 0,1-3-42 15,4-1-56-15,5-4-110 0,-3-2-570 16,-5-1-978-16</inkml:trace>
  <inkml:trace contextRef="#ctx0" brushRef="#br0" timeOffset="42033.0204">25706 15958 1641 0,'0'0'444'0,"0"0"-129"0,0 0-53 16,0 0-62-16,0 0-37 0,0 0-34 16,0 0-25-16,0 0-20 0,0 0-17 0,0 0-10 0,0 0-7 15,0 0-7-15,0 0-5 0,0 0-10 16,70-52-7-16,-64 55-7 0,-3 7-5 16,-2 2 5-16,-1 6 3 0,0 5 7 0,-1 4 2 15,-7 1-8-15,0 3 2 0,-2 0-8 0,-1-1-4 16,-1 0 3-16,0-1-6 0,-3 0 2 0,1 0 1 15,3-4-6-15,-1-2 1 0,1-5-4 0,3-3 8 16,2-3 2-16,3-3-3 0,2-3-1 16,1-3-8-16,2-1 1 0,7-2 4 15,5 0 8-15,6-5 1 0,5-2 0 0,2-3-4 16,3-2-6-16,3-2 1 0,0-1-1 0,-1-1-1 16,5-2 7-16,-4 0-6 0,0-1-3 0,-1-3 2 15,-2-2-2-15,-1-2 11 0,-2 2 5 16,-4 0-3-16,-1 4-3 0,-5 1-8 0,-3 4 2 0,-4 2-3 15,-4 4 6-15,-3 3 5 0,-5 0 0 0,2 4 5 16,-2-1-4-16,-6 1-3 0,-3 2 3 0,-2 0-6 16,-3 0 1-16,-4 5-1 0,-1 2-6 0,-1 3 2 15,3-1 0-15,-1 1 2 0,3 1 4 16,4 0-4-16,3 1-1 0,4 1-2 0,4 0-1 16,3-1 1-16,0 2-2 0,8 0 3 0,4 2 3 15,3 0-3-15,6 1 0 0,1-2-2 0,3 3-4 16,-1-1 3-16,1-2 7 15,-3 0-1-15,-2 1-2 0,-4-2 0 0,-2-1-4 0,-4-1-2 16,-3 0 8-16,-2-2-4 0,-4-1 2 16,0 0-4-16,-2 1-9 0,1-2 7 0,-5-1 4 15,-1 1 8-15,-3 0 9 0,-3 0-9 0,-2-2-7 16,-4 1-3-16,0-2-7 0,0 0 6 0,-1-2 6 16,-1 0 0-16,2-1-1 0,2-2-4 0,1 0-5 15,2-1-4-15,3-3-2 0,3-2-17 16,2-1-20-16,4 0-37 0,0-2-60 15,6-4-97-15,2 3-404 16,-2 2-1099-16</inkml:trace>
  <inkml:trace contextRef="#ctx0" brushRef="#br0" timeOffset="42641.9963">26820 15922 1942 0,'0'0'378'0,"0"0"-51"0,0 0-89 16,0 0-52-16,0 0-51 0,0 0-31 0,0 0-20 0,0 0-14 16,0 0-11-16,0 0-14 0,0 0-5 0,0 0-5 15,0 0-4-15,121-11-3 0,-106 18-4 0,-2 1-10 16,-3 2-3-16,0 3-1 0,-2 0-5 16,-6 4 7-16,-1 1 4 0,1 4 0 0,-4 1 2 15,-6 3-1-15,-2 0-10 0,-4-1 0 16,-3 1 1-16,-3 1 3 15,-1 0 3-15,-3-3-2 0,2-1-4 0,3-2-4 16,-2-4-3-16,5-1 6 16,3-5 1-16,4 0 0 0,4-3-3 0,1-2-3 0,2-2 1 15,2 0 1-15,0-2 4 0,9 1 0 16,2-1 0-16,8-2-1 0,2 0-4 0,6 0 2 0,4 0-2 0,3-4 4 0,3-2-2 16,-1 1-5-16,2-2-5 0,-2-2-10 0,0 0-3 15,-1 0-12-15,1 0-9 0,-4 0-23 0,-1-3-25 16,-2 1-33-16,-1-1-42 0,-2-1-50 15,0-1-114-15,-7 2-371 0,-8 4-989 0</inkml:trace>
  <inkml:trace contextRef="#ctx0" brushRef="#br0" timeOffset="43017.0208">27556 15933 1138 0,'0'0'896'0,"0"0"-413"0,0 0-149 15,0 0-74-15,0 0-83 0,0 0-47 0,0 0-44 16,0 0-24-16,0 0-8 0,0 0-11 0,0 0-1 15,0 0-2-15,0 0-8 0,-66 54 6 16,51-34-2-16,-1 4-3 0,-2 1 6 0,1 0-19 0,1 3-5 16,-2-1-4-16,2 1-5 0,1 1 0 0,3 0 4 15,4-2-4-15,2-1-4 16,2-2-2-16,6-3-4 0,0-1 6 0,8-3 4 16,1-2-3-16,8-4-1 0,-2-3-4 0,3-4-1 15,0-1 5-15,-1-3 0 0,-1 0 1 16,0-1 1-16,1-6-6 0,-3 0 2 0,-1-3-2 15,-4 0 0-15,3-1 5 0,-4-1-1 0,-2-2-3 16,1 1 0-16,-4 0 2 0,-4 0-3 0,1 1 6 16,-2 0 0-16,-2 1-8 0,-4 3 4 15,-3 0-2-15,-1 1 0 0,-2 2 0 0,-4 3 1 16,-4 0 2-16,-1 2 2 0,-3 0-4 0,-1 0-1 0,1 3-3 16,2-1-4-1,1 2-3-15,6-1-10 0,4 1-26 0,6 0-36 0,5 0-51 0,5-1-81 16,11 0-176-16,-4 1-883 0,1-3-503 0</inkml:trace>
  <inkml:trace contextRef="#ctx0" brushRef="#br0" timeOffset="43814.0339">28075 15913 1109 0,'0'0'502'15,"0"0"-90"-15,0 0-70 0,0 0-24 16,0 0-69-16,0 0-66 0,0 0-59 0,0 0-36 15,0 0-20-15,0 0-10 0,0 0-1 16,0 0-6-16,0 0-5 0,0 0-3 0,101-51-6 0,-76 49-3 16,-1 2-7-16,-2 1-8 15,0-1-1-15,-3 4-8 0,-1 1 0 0,-4 4 0 16,-4 1-8-16,-2 3 4 0,-3 0-4 0,-4 3-2 0,-1 3 7 16,-1 3 0-16,-8 0 5 0,-5 2-1 31,-2 1-3-31,-6 2-1 0,-1 0-7 0,-3 0 4 0,-2-2-4 15,-1 1 1-15,-1-2 5 0,0-3-8 0,3 0 9 16,1-3-8-16,1-2 6 0,5-3 4 0,5-1-9 0,1-5 7 0,3 1-6 16,5-4 1-16,1 0 5 0,2-2-5 0,2-1 1 15,1 2-2-15,0-1-1 0,4 0 2 0,2 2-1 16,4-1 7-16,1 1-2 0,7-2 3 0,1-1-1 16,4 1-6-16,3-2 7 0,5 0-8 0,2-2 1 15,-1-1 4-15,3-1-10 0,0-2 7 16,0 1-2-16,0-2-5 0,-3 1 4 15,-1 1-10-15,-2 0-1 0,-3 1-11 0,0 1-19 16,-5-3-13-16,-1 0-35 0,-2 0-37 0,-4 0-56 16,2-1-126-16,-6 1-565 15,-6 2-888-15</inkml:trace>
  <inkml:trace contextRef="#ctx0" brushRef="#br0" timeOffset="46793.479">29171 16020 0 0,'0'0'277'0,"0"0"326"0,0 0-80 0,0 0-82 15,0 0-92-15,0 0-87 0,0 0-64 16,0 0-37-16,0 0-31 0,0 0-22 16,0 0-18-16,0 0-15 0,-9-71-8 0,15 65-10 0,-2 1-9 15,2 0-10-15,-1 1-9 0,3 1-5 16,-2 2-6-16,0 1-2 0,4 0-3 0,-3 0-6 0,-2 6-2 16,2 2-2-16,-4 3-1 0,3 4 5 15,-4 2 0-15,-2 5 1 0,0 3-2 0,-6 3-1 16,-4 3 3-16,-3 1-6 0,-4 3 7 15,-2 0 0-15,-6 0-3 0,1-1 3 0,-4-1-5 16,1-3-4-16,0-3 7 0,0-4 8 0,6-3 6 16,-1-1 6-16,3-5-3 0,6-1-6 0,0-2-3 0,7-5-1 15,0-2-4-15,4-2 4 0,2-1-5 16,0-1-4-16,0 0 2 0,7 0-2 0,0 0 6 16,8 0 6-16,5-3-4 0,2-1-5 15,8 0-5-15,1-2-8 0,3 1 5 16,2-2 2-16,0 0-1 0,0 0 0 0,2 0-16 0,-1-1-20 15,1-2-21-15,0 2-30 0,-2-3-35 0,1 3-38 16,0-3-76-16,-1 1-187 0,-10 2-637 16,-9 1-619-16</inkml:trace>
  <inkml:trace contextRef="#ctx0" brushRef="#br0" timeOffset="47279.2939">29702 15987 1362 0,'0'0'497'0,"0"0"-103"0,0 0-91 0,0 0-75 15,0 0-57-15,0 0-41 0,0 0-29 16,0 0-20-16,0 0-14 0,0 0-11 0,0 0-11 0,0 0-9 16,0 0-12-16,0 0-9 0,-109-42-4 0,107 48 0 15,1 1 0-15,1 1 5 0,0 2-1 16,0 1 2-16,6 2-1 0,0-1-2 16,1 3 0-16,3 1-1 0,0 2-1 0,1 1-1 15,5 1-3-15,-3 0-13 0,2 1 2 0,1 1 0 16,-4 1 2-16,2 1 10 0,-1 2-3 15,-4-1-3-15,-2 1-3 0,-1 0-7 0,-4 1 7 16,-2-2 5-16,3 0 1 0,-6-2 5 0,-1-3-7 16,-4-1-6-16,-1-2 2 0,-3-3 0 15,2-2 5-15,-3-2 1 0,-2-2 0 0,3-3-3 0,-2-1-1 16,0-3 2-16,2-1 3 0,3 0 8 0,3 0-3 16,-1-5-3-16,4-6-6 0,-2-2-5 15,4-3 4-15,1-3 1 0,9-2 1 0,-1 0-1 16,4-4-4-16,5 1-2 0,-2-4 2 0,5-2-1 15,1-2 3-15,-1-2 3 0,1-1-2 0,1-2-4 16,2 1 9-16,-8 2-2 0,3 0 5 0,-4 3 5 16,-2 3-13-16,-3 5 1 0,-6 0-3 15,1 4-4-15,-3 3 7 0,-3 1-1 0,1 4 2 16,-7 2 6-16,0 0-6 0,-1 2-4 0,-3 2-1 16,-3 0-7-16,-1 3 8 0,-2 2 1 15,-4 0-1-15,-1 2-3 0,0 3-1 0,-3 0-3 16,3 2-2-16,2 0-8 0,2 3-29 0,3 0-28 15,3 1-40-15,4 1-59 0,4 3-90 0,0-5-364 16,3-3-1041-16</inkml:trace>
  <inkml:trace contextRef="#ctx0" brushRef="#br0" timeOffset="48530.646">30509 16070 0 0,'0'0'0'16,"0"0"0"-16,0 0 397 0,0 0 96 0,0 0-55 0,0 0-70 15,0 0-63-15,0 0-56 0,0 0-39 0,0 0-30 16,0 0-26-16,0 0-28 0,0 0-19 0,-90-34-18 16,91 31-12-16,1-2-14 0,4 0-5 15,-1 2-13-15,3-1-1 0,3-1-1 0,1 3-6 16,4-2-4-16,-3 3-7 0,5-1-7 16,-4 1-1-16,4 1-4 0,-1 0 1 0,-2 4-2 0,0 3-6 15,-1 3-4-15,-3 2-3 16,-2 4 2-16,0 2 0 0,-6 1 4 0,-2 3-6 15,2 1-2-15,-8 3 4 0,-6 2-1 0,0 1 14 0,-7 1 3 16,-1-2-6-16,-3 0 3 0,1 0-8 16,-1-5 3-16,0 0 4 0,0-1-6 0,3-5 7 15,0 0-4-15,1-2-3 0,4-4 1 0,0 1-4 16,3-3 1-16,7-3 1 0,-2-2 1 16,5-1-5-16,1-3-4 0,0 1 3 0,5-1-3 15,5 0 7-15,4 0 1 0,5-1-5 0,4-4 5 16,7 0-5-16,1-1 2 0,6 0 0 0,2-2-1 15,-3-1 2-15,4 0-4 0,-1-2 0 0,3-1 0 16,-4 1-5-16,1-1 6 0,-3-2 2 16,0 0-1-16,-4 1 1 0,-2-2-3 0,-6 0 2 15,3-2-2-15,-5 0 3 0,-3-2 3 0,-2 0-3 16,-3-2 4-16,-4 0-2 0,0-1-4 0,-3 1 6 0,-3 1-7 16,-2 1 12-16,-1-1 3 15,-2 1-4-15,1 1 1 0,0 2-13 0,-4 0 2 0,-3 1 1 16,-1 2 2-16,1 2 2 0,-3 2-4 0,-1 2-2 15,-3 2-2-15,-1 3 1 0,-2 2 3 16,-4 0-2-16,-1 3 4 0,-4 5-4 16,5 3-3-16,-3 3 4 0,2 0-6 0,4 2 6 0,1 2 2 15,6 0-4-15,0 1 3 0,7-1-12 0,-1 0-1 16,5 1 7-16,1-1-4 0,6-1 12 16,3-2-5-16,2-1-2 0,6-1-3 0,1 0 3 15,4-4 5-15,0 0-3 0,5-3 6 16,-1-2-6-16,-1-2-2 0,3-2 4 0,-1 0-5 15,-3 0 4-15,1-6 5 0,-4 0-8 0,-3-1 6 16,-4 0-5-16,0-1 0 0,-3 1 6 0,-2 0-2 16,-3-1 1-16,-3 1-1 0,-3 1-2 15,0 2 1-15,-1 1 1 0,0-1 0 0,0 3 0 0,-1-2 1 16,0 2 0-16,-2-1-5 16,-2 1 4-16,3 1-6 0,-1 0 2 0,-2 0 6 15,3 3-8-15,-2 2 6 0,-3 2-5 0,3 3-2 0,-2 2 7 16,-2 2-6-16,3 2 5 15,-2 2 0-15,2 3-4 0,-1 2 4 0,-2 4-5 0,2 0 6 16,0 5-2-16,1 2 1 0,-1 2 0 0,-1-1-4 0,0 1 4 16,1-2-4-16,-2 0 2 0,3-2 3 15,-3-1-7-15,-1-3 7 0,-1-1-2 16,1-1-5-16,-2-6 12 0,2 0-10 0,4-3 4 16,-2-2 2-16,2-4-11 0,0-2 6 15,4-2-8-15,-1-3 0 0,2-1-4 0,0-1-10 0,0-1-10 16,0-1-16-16,0 0-14 0,0 0-25 15,3-2-30-15,3-4-45 0,1-1-114 16,1 2-439-16,-3 1-972 0</inkml:trace>
  <inkml:trace contextRef="#ctx0" brushRef="#br0" timeOffset="49555.1334">31683 16127 49 0,'0'0'581'0,"0"0"-82"0,0 0-80 16,0 0-36-16,0 0-72 0,0 0-69 0,0 0-70 0,0 0-44 16,0 0-16-16,0 0-19 0,0 0-21 15,0 0-8-15,0 0-15 0,0 0-6 0,-51-86-2 16,68 81-6-16,3 2 5 16,3 0-3-16,3 0 0 0,0 2-2 0,3 0-3 0,-3 1-1 15,-4 0-8-15,-2 0 1 0,-7 1-11 0,-2 3-6 16,-3 4 0-16,-5 3-8 0,2 2 6 15,-5 2 2-15,0 4-1 0,-6 1 8 0,-4 1-7 16,-3 4 4-16,-5 0-2 0,-3 0-3 16,-3 3 5-16,-3-4-7 0,-2 2 2 0,5-4 1 15,-2-1-2-15,4-2 2 16,3-2-3-16,6-3-4 0,2-4 1 0,1-2-2 0,3-2 5 16,6-1-2-16,1-2 1 0,0 0 1 0,0 1-4 0,7-1 8 0,3 1-5 15,1-1 5-15,2 1 0 0,4 1-5 16,-2 1 2-16,4-1-5 0,0 2 1 0,-3 0 4 15,0 0-3-15,-3 3 2 0,2 0-4 16,-3 1-2-16,-2 2 0 0,-1-2 0 0,-2 1 4 16,-3-1 0-16,-3 1 0 15,-1 1 3-15,0 2-1 0,-4-1 3 0,-4 1 1 0,-5 1 3 0,-3 0 1 16,3-1-2-16,-4-1 1 0,1-2-3 16,-2-3-2-16,-1 1 3 0,0-2-2 0,-1 0 2 0,1-1-2 15,-1-1-4-15,4-2 0 16,-4-1-1-16,3-2 2 0,-3 0 3 0,4-1-2 0,-1 0-1 15,0 0-6-15,6-1-2 0,-1-4-7 16,2-1-5-16,1-1-8 0,2 0-22 0,5-2-20 0,1-1-39 16,1-4-51-16,3-2-84 0,4 3-291 15,-1 3-746-15</inkml:trace>
  <inkml:trace contextRef="#ctx0" brushRef="#br0" timeOffset="49914.8819">32189 16278 1549 0,'0'0'634'16,"0"0"-327"-16,0 0-48 0,0 0-63 15,0 0-58-15,0 0-37 0,0 0-16 0,0 0-8 16,0 0-10-16,0 0-8 0,-124 94-12 0,101-71-11 16,4 1-4-16,0 1-9 0,2 0 0 15,6-2-5-15,1-1-8 0,7-2 1 0,2-2-8 0,1-2 1 16,3-2 4-16,6-3-1 15,5 2 3-15,4-4 1 0,3 0-7 0,1-3 3 16,3-3-1-16,-1-3 3 0,2 0 2 0,-2-4-5 16,-2-2 0-16,-3-2-5 0,1-2 1 0,-6-2 1 15,2 1 2-15,-5-2 6 0,0 0-7 0,-3 1 5 16,-3-3-7-16,-1-2-2 0,-3-1 7 0,-2-1-5 16,0 0 4-16,-5 0-1 0,-3 0-7 0,0 0 1 15,-3 0 0-15,-1 2 1 0,-4 0 2 16,0 2-4-16,-1 1-3 0,-2 1-15 0,-1 2-14 15,2 2-16-15,1 0-19 0,7 2-29 0,3 2-46 16,7 1-149-16,1 2-667 0,0 1-787 0</inkml:trace>
  <inkml:trace contextRef="#ctx0" brushRef="#br0" timeOffset="50863.0679">32596 16054 0 0,'0'0'0'0,"0"0"0"0,0 0 93 16,0 0 300-16,0 0-3 0,0 0-54 0,0 0-45 16,0 0-38-16,0 0-36 0,0 0-26 0,0 0-15 15,0 0-20-15,0 0-18 0,0 0-15 16,-20-26-18-16,19 24-13 0,1-1-9 0,0 2-4 16,0 1-7-16,0-2-7 15,1 0-11-15,2 0-10 0,1-2-6 0,4 1-8 0,3 0-3 0,1 1-5 16,6 0-3-16,0 0-1 0,5 1-4 15,-1 1 2 1,-2 0 0-16,-2 0-5 0,-3 3-5 0,-1 1-6 0,-4 2-5 16,-1 4 4-16,-1-2 2 0,-5 5 3 0,1 2-1 0,-4 2 0 15,1-1-1-15,-8 3-3 0,-2 1 2 0,-1-1 2 0,-2 0 2 16,-1-1 1-16,2-2-1 0,-6 0-1 16,4-2 0-16,-3-2 5 0,1-2 3 0,0-1-3 15,5-2-1-15,1-2-7 0,4-1-3 0,-1-3 4 16,3 0 0-16,3-1 5 0,0 2 4 0,0-2-3 15,0 0-5-15,3 0-2 16,4 0-4-16,2 0 2 0,2 0 4 0,5 0-1 0,-2 0-1 16,0 0 0-16,-1 0-3 0,-1 1 0 0,-2 2 8 15,0 2-6-15,-1 1 3 0,-2 0-6 16,-1 1-6-16,-1 1 5 0,0 3 1 0,3 0 8 16,-4 2-2-16,1 1-1 15,-3-1-2-15,-1 4-3 0,0-2-1 0,-1 1 2 0,-1-2 4 16,-4 0 0-16,2 1 4 0,-5-3-3 0,-1 1-1 15,1-3 5-15,-1 0 4 0,0-3-3 0,0-1 2 0,0-3-5 16,-3 1-4-16,1-1 9 16,-1-3-3-16,-3 0 3 0,4 0-3 0,-1 0-3 0,0 0-1 15,1 0-5-15,-4-4-7 0,4-2 2 0,-2 1-10 16,1 0-7-16,-3-2-10 0,5-1-21 16,2 0-18-16,2-5-21 0,2 3-26 15,1-3-44-15,3-1-109 0,3 4-298 0,1 3-664 0</inkml:trace>
  <inkml:trace contextRef="#ctx0" brushRef="#br0" timeOffset="51345.057">33239 16070 320 0,'0'0'646'0,"0"0"-278"15,0 0-9-15,0 0-21 0,0 0-62 0,0 0-63 16,0 0-51-16,0 0-35 0,0 0-31 16,0 0-16-16,0 0-7 0,0 0-5 0,0 0-1 15,0 0-4-15,-44-39-10 0,44 39-2 0,0 0-1 16,0-1-2-16,0 1 1 0,0 0-12 0,0 0-7 16,0 0-6-16,0 0-5 0,0 0 6 15,0 0-3-15,0 0-3 0,0 0 2 16,0 0-14-16,-1 0-4 0,1 0 0 0,0 0-3 15,0 0 5-15,0 1-1 0,0 2-5 0,-1 0-5 16,0 2 8-16,0 0-2 0,-2 4 7 0,1 2 8 16,-2-1-8-16,-1 6 1 0,3 0 1 0,-2 1-6 15,-2 4 6-15,4 0 2 16,-3 1 0-16,-1 3-3 0,0 0-2 0,1 0-1 16,-1 2-2-16,-1-1 5 15,2 2 0-15,-4-2-1 0,2 0-3 0,1-2-3 0,-1-1 2 16,0-1-3-16,2-5 5 0,2 1 2 0,-2-2-8 0,4-5 3 0,-1 0-5 15,1-5 0-15,0 0 6 0,-1-1-2 0,2-1 5 16,0-2-5-16,0 0-1 16,0-1-1-16,0-1-3 0,0 0 2 0,0 0-7 0,0 0-6 15,0 0-14-15,0 0-27 0,0 0-20 16,0-3-43-16,3 1-51 0,0-3-115 16,-2 1-476-16,2 1-946 0</inkml:trace>
  <inkml:trace contextRef="#ctx0" brushRef="#br0" timeOffset="53807.2514">33150 17909 0 0,'0'0'202'16,"0"0"269"-16,0 0-47 0,0 0-11 0,0 0-59 15,0 0-73-15,0 0-60 0,0 0-49 0,0 0-24 16,0 0-25-16,0 0-23 0,0 0-9 16,-30-21-21-16,31 20 5 0,3-1-11 0,2 0-27 15,0-1 10-15,3 0-21 0,0-1 8 16,3 1 22-16,2 0-19 0,-1 0 7 0,3 0-21 0,0 1-23 16,0 1 5-16,0-1-5 0,0 2 21 15,0 0 1-15,-2 0-9 0,-2 2-14 0,-1 1-16 16,-3 2 10-16,1 2-5 15,-5 0 19-15,1 3 2 0,-3 0-14 0,-2 0 10 0,1 2-12 0,-3 1 0 16,-5 0 31-16,-3 1-9 16,0 0 3-16,-2-2-11 0,-3 3-21 0,1-4 4 0,1 1 7 15,-1-3 18-15,2-1-3 16,1 0 5-16,1-3-10 0,3 0-11 0,4-3 6 0,-1 1-12 16,2-2 13-16,2 0 10 0,0-1-19 15,2 1 14-15,5-1-21 0,0 1 4 0,3-1 17 16,1 2-5-16,0 0 10 0,3 0-15 0,0 0-13 15,-1 0 4-15,1 1-2 0,-1 0 11 0,-2 2 13 16,2-1-4-16,-5 1-6 0,1 0-12 0,-1 0-3 16,-2 1 3-16,-2 1 20 0,-2 0 4 0,-2 1-4 15,0 1 3-15,0 2-10 0,-6-2 2 16,1 1 20-16,-4 1-18 0,-1-1 16 0,0 0-6 16,-3-2-22-16,0 2 19 0,1-2-22 0,-2 0 23 15,2-1 17-15,-3-2-14 0,2 1 4 0,0-1-27 16,-1-1-14-16,0 0 7 0,2-1 11 15,-1-2 8-15,1 1-10 0,2-2-2 0,0 1-33 16,-1-1-24-16,3 0 6 0,2-3-47 16,-1 0-16-16,5-3-70 0,0-2-179 0,2 2-353 15,0 1-720-15</inkml:trace>
  <inkml:trace contextRef="#ctx0" brushRef="#br0" timeOffset="54343.883">33854 17933 1280 0,'0'0'380'16,"0"0"-51"-16,0 0-30 0,0 0-49 0,0 0-59 16,0 0-45-16,0 0-43 0,0 0-40 0,0 0-20 15,0 0 14-15,0 0-9 0,0 0 14 0,0 0-15 16,0 0-26-16,0 0 7 0,0 0 6 15,0 0-5-15,0 0 16 0,0 0-14 0,0 0-11 16,0 0-2-16,0 0-17 0,0 2 3 0,-3 3 13 16,-1 1 15-16,1 1-5 0,-6 1 3 0,-3 3-24 15,-4 5-14-15,-3 5 10 0,5-4-9 16,-1-1 11-16,3 2 4 16,-2-1-13-16,3-2 8 0,2 1-11 15,-2-1 20-15,2 0 7 0,1 1-2 0,3-1-8 16,-1 0-33-16,1 1 4 0,4-1-1 0,-1-1 22 0,2-2 15 15,0-5-5-15,0-4 15 16,0 4-23-16,0 0-9 0,0 0 21 16,6 6-32-16,-4-7 31 0,0 0-3 0,3 1-31 15,0-2 29-15,2 2-15 0,0-1 12 0,6 5 25 16,-7-7-19-16,0 1-4 0,6 1-11 0,-3-4-16 0,5 1 15 0,0-1-4 0,-8-2 19 16,7 0-12-16,-4 0 12 0,-2-2-19 0,8-4-7 15,-7 3 35-15,-3 0-58 0,2 0 41 0,-3-5-7 16,2 1-27-16,-1-1 44 15,4 1-33-15,-9 1 20 0,0-1 18 0,1 0-12 16,-1 1 22-16,0 0-30 0,-4-2-14 0,-7-1 4 16,-5-2-5-16,0 4 31 0,-3 0-5 0,-1 3-4 15,2 2-13-15,-1 2-25 0,0 0 14 0,5 0-8 16,2 1-19-16,2 3-31 0,1-1-74 0,-1 2-96 16,4-2-233-16,2 0-868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1T15:50:26.41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1580 1376 0 0,'0'0'0'0,"0"0"0"0,0 0 0 16,0 0 0-16,0 0 0 0,0 0 0 0,0 0 21 15,0 0 134-15,0 0-46 0,0 0-22 16,0 0-18-16,0 0 3 0,-12-60 23 0,11 56 18 16,1 1 17-16,0-2 12 0,-1 2-18 15,1-1-4-15,0 2-3 0,0-1-16 0,0 1 3 0,-1 1-1 16,1-1 4-16,0 0 12 0,-3 1 24 0,3 1 14 16,0 0 3-16,0 0-1 0,0 0-24 0,0 0-23 15,0 0-22-15,0 0-23 0,0 0-11 0,0 0-12 16,0 0-9-16,0 0-3 0,0 0-8 15,0 0 2-15,0 0-7 0,0 0 3 0,0 0-3 16,0 0-6-16,0 0 3 0,0 0-3 0,0 0-2 16,0 0-1-16,0 0-3 0,0 1 3 0,0 1 2 15,0 1 7-15,0 1 3 0,0 1-1 16,0 1 1-16,0 1-7 0,0 0 2 16,-1 1-1-16,0 0-1 0,0 1 4 0,0-1-6 0,0 2 2 15,0-1-3-15,-2 1 0 0,1 0 1 16,1 0-4-16,0 1 3 0,1-2-5 15,-1 0 0-15,0 0 2 16,0 1-7-16,1-1 3 0,-1 2-1 0,1-2 3 0,0 0 0 0,0-1-2 16,0 0 1-16,-2 1-3 0,2-1 0 0,0 0 2 15,0-1-2-15,0 0 1 0,0 0-2 0,0 0-1 16,0 0 1-16,0 1-3 0,2 1 7 0,-1-1-1 16,-1 3-4-16,1-2 4 0,-1 1-7 15,1 0 2-15,0 1 7 0,-1-2-5 0,0 1 4 16,1-2-4-16,-1 1-1 0,0 0 4 0,0-1-4 15,0 5 6-15,0-3-1 0,0 0-2 0,0 2 0 16,0-3-3-16,0 2 3 0,0-1 0 0,0-1-1 16,0 1 3-16,0 0-4 0,0 1 1 15,0 1-3-15,0-1 0 0,0 1 4 0,0 1 0 16,0 0 3-16,-1 1-7 0,0-2 2 0,-1 3-2 16,-1 1 0-16,0 0 8 0,2-2-4 15,-1 2 1-15,0 0-3 0,-2-2-2 16,2 0 3-16,1 1-1 0,0-1 2 0,-1 2-1 0,2 1-4 15,-5 0-1-15,4-1 4 0,0 1-2 0,1-2 4 16,0 3 5-16,0-2-5 0,0 2-4 16,0-2 2-16,0 1-8 0,0 0 7 15,0-1 2-15,0 2-2 0,0-1 9 0,0 0-8 0,0 2-1 0,0-1 2 16,0 3-5-16,4-2 3 0,-1-1-1 16,-1 2 1-16,0-2-1 0,-2 0 3 0,2 0-2 15,2 0 3-15,-2 0 2 0,0-2-2 16,0 2-2-16,2-1 1 0,-2 1-8 0,0 2 6 15,-1-1 2-15,0-1 0 0,4-1 7 0,-4 3-5 16,1-2-3-16,0 0-1 0,-1 1-4 16,2-3 4-16,-3 3 2 0,1-1-1 0,-1-1 1 15,1 1 0-15,0 1-3 0,-1-2 2 0,1 2 2 16,-1-1-1-16,1-1 1 0,2 0-3 0,-1 1-5 16,-1-2 4-16,0 1 0 0,-1 0 2 15,1 1 6-15,0-2-5 0,-1 2-2 16,1 1 0-16,-1-1-3 0,0 1 2 0,1 3 3 0,1-2-2 15,-2-1 3-15,0 1 0 0,0-2-1 0,2 1 2 16,-2-2-2-16,0 1-2 0,0 0 0 16,2 0-1-16,-2 3 0 0,0-2 1 15,0 3 1-15,0 1 2 0,1 2 3 0,-1-2-3 16,0 2 1-16,0 0-1 0,-1-1-4 0,-1 2 0 0,0-3 0 16,-1 2 2-16,2 0 0 0,1 2-1 0,-1 0 0 15,0 2 0-15,-1-1 0 16,0 1 2-16,-1-1 0 0,3 3-2 0,-1 1-1 0,0 0 2 15,-1 0 2-15,1 1 0 0,-3-1 1 0,3 0-2 16,-1-1 0-16,0 0-1 0,-1 1-1 16,1 0 0-16,1-1 1 0,0 1 0 0,0 2 2 15,0-2 2-15,0 2-2 0,-2 0 0 0,1-1-1 16,0 0-7-16,2-1 5 0,0 2-2 0,-1-2-1 16,0 1 10-16,0 2-6 0,0-1 1 0,-1 2 0 15,2-2-4-15,-2 1 3 0,0-2 0 16,2-1 2-16,-2 0-2 0,0 0 1 0,-1-1 0 15,0 1 0 1,2 2 6-16,0-2-8 0,0 0 0 0,0-1-1 0,-3 0-5 16,4 0 7-16,-2 2-2 0,1-1 0 0,1 0 5 15,-1-1-3-15,0 0 0 0,-2 1 0 0,1-1-8 16,1 2 7-16,0-1-1 0,1-3-1 0,0 1 3 0,0-2 0 16,0 1 0-16,-1 0 2 0,1-2 0 15,0 1-1-15,0 0-1 0,0-1-2 0,-1 2 2 0,0-2-1 16,0 4 0-16,-2-3 2 0,0 1 1 15,2 0-1-15,1 1 0 0,-1 1-1 0,-1 1 1 16,-1-2-3-16,0 0 0 0,1 0 0 16,-1 1 0-16,-2 0 1 0,3 4-1 0,-4-3 1 0,2-1-3 15,2 0 2-15,-3-2 1 0,2 0 0 16,1-1 2-16,-1-2-2 0,0-2-1 0,2-2-1 0,0-1 11 16,0 1-8-16,-1 2 13 0,-4 1-3 15,5 2-12-15,-2 2 0 0,-2 0 0 0,3-1 0 16,-2 3 0-16,-1 0 0 0,2 1 0 15,-3 0 0-15,3-1 0 0,0 0 0 0,-3 2 0 16,4-1 0-16,-4-1 0 0,4-1 0 0,-1-1 0 16,-3 2 0-16,4-2 0 0,0 3 0 15,1-3 0-15,-4 0 0 0,3 0 0 0,1 1 0 16,-1 0 0-16,-1-1 0 0,0-1 0 0,2 1 0 16,-1-1 0-16,0 1 0 0,-3 1 0 0,3-1 0 15,2-1 0-15,-2 1 0 0,1-1 0 16,-3 2 0-16,3-2 0 0,0 0 0 0,0 1 0 0,0-2 0 15,1 2 0-15,-1-1 0 0,1-1 0 16,-1 1 0-16,1-2 0 0,-2 2 0 0,2-2 0 16,-2 1 0-16,2 0 0 0,-1-2 0 0,1 2 0 15,0 0 0-15,-1 1 0 0,2-2 0 16,-2 2 0-16,1-2 0 0,0 2 0 0,-1-1 0 16,1 0 0-16,-1-1 0 0,1 2 0 15,-1-1 0-15,1 1 0 0,-1 0 0 16,1 1 0-16,-2-1 0 0,2 1 0 0,-3-1 0 0,1 0 0 0,2-1 0 15,-1 3 0-15,-1-1 0 0,1-2 0 16,-3 1 0-16,3 0 0 0,0 0 0 0,-1 1 0 16,1 0 0-16,-3 0 0 0,3 0 0 15,0 1 0-15,0-1 0 0,1 0 0 0,0 1 0 0,-2 1 0 16,1-1 0-16,0 1 0 0,-3 0 0 16,3 3 0-16,0-2 0 0,0 2 0 15,-1 0 0-15,1-1 0 0,-3 1 0 0,2-1 0 0,0 2 0 16,-2-1 0-16,0-1 0 0,2 1 0 0,-5 0 0 15,5 1 0-15,-2-2 0 0,-1 3 0 16,3-1 0-16,0 1 0 0,-3-3 0 16,3 2 0-16,-1-1 0 0,-1 1 0 0,0 1 0 15,1-1 0-15,-2 0 0 0,3-1 0 0,-3 4 0 16,1-3 0-16,3-2 0 16,-2 3 0-16,-3-3 0 0,4 2 0 0,0 0 0 0,-2-1 0 0,2 1 0 15,1-1 0-15,-1 2 0 0,0 0 0 16,-1-3 0-16,1 5 0 0,2-3 0 0,-1 2 0 15,1 0 0-15,0 1 0 0,-1-1 0 0,1 2 0 0,0-1 0 16,0 1 0-16,0 0 0 0,1-1 0 0,-1 1 0 16,0 0 0-16,0-3 0 15,0 3 0-15,0 0 0 0,-1 1 0 0,0-2 0 16,1 1 0-16,-1 0 0 0,0 0 0 0,-2-1 0 16,1 1 0-16,1-1 0 0,0 1 0 0,1-2 0 15,-1 1 0-15,-1 1 0 0,1-3 0 16,1 1 0-16,-4 1 0 0,3-1 0 0,0-1 0 0,0 0 0 15,-1 0 0-15,0 1 0 0,0-1 0 16,1-2 0-16,0 3 0 0,0 0 0 0,0-1 0 16,0 0 0-16,-2 0 0 0,1 0 0 15,-1-1 0-15,1 3 0 0,0-2 0 16,-3 1 0-16,4 1 0 0,-1-2 0 0,-3-1 0 0,3 1 0 16,0-2 0-16,-1-1 0 0,-3 3 0 0,5-5 0 15,-2 3 0-15,-1-4 0 0,2 1 0 0,-1-1 0 16,-2 0 0-16,3 0 0 0,0-3 0 15,0 4 0-15,-4-5 0 0,5 1 0 0,-1 1 0 16,0-2 0-16,-2 0 0 0,2 0 0 0,1 0 0 0,-2-1 0 16,-1-1 0-16,2 1 0 0,0 0 0 15,0-3 0-15,-1 0 0 0,-1 0 0 16,2-2 0-16,0-1 0 0,-2 0 0 0,3-2 0 0,1 0 0 16,-1-1 0-16,0-1 0 15,0-2 0-15,1-1 0 0,-1-1 0 0,1 0 0 0,-2-1 0 16,2-2 0-16,0-1 0 0,0 0 0 15,0-3 0-15,0 1 0 0,0-2 0 0,0 0 0 16,0-1 0-16,0-1 0 0,0-1 0 0,0 1 0 16,0-1 0-16,0 0 0 0,0 0 0 0,0 0 0 15,0 0 0-15,0 0 0 0,0 0 0 0,0 0 0 16,0 0 0-16,0 0 0 0,0 0 0 16,0 0 0-16,0-1 0 0,0 1 0 0,0-1 0 15,0 1 0-15,0-1 0 0,0 1-4 16,0 0-61-16,0-1-29 0,0 1-52 0,0 0-80 15,0 0-152-15,0 0-608 16,0 0-780-16</inkml:trace>
  <inkml:trace contextRef="#ctx0" brushRef="#br0" timeOffset="1177.3524">968 12734 1 0,'0'0'610'16,"0"0"-134"-16,0 0-104 0,0 0-43 15,0 0-45-15,0 0-27 0,0 0-39 0,0 0-36 16,0 0-32-16,0 0-28 0,0 0-24 0,0 0-18 16,0 0-17-16,0 0-14 0,-15-25-17 15,15 25-9-15,0 0-7 16,0 0-8-16,0 0 0 0,0 0 0 0,0 3 4 0,0 4 7 0,0 0 0 16,0 1 7-16,0 1 2 15,0 3 3-15,0 0 6 0,0 3-7 0,0 0-3 0,0 2-7 16,0-2-4-16,-1 3 0 15,1 0-2-15,-1 2 3 0,1 0-1 0,-1 2 0 0,1-2-2 16,-1 3-2-16,-1 0 4 0,1 1-5 16,-3 0-1-16,3 3 1 0,0-2-5 0,-2 1 0 15,2 3 1-15,-3-1-3 0,2 1-1 0,1 0 3 0,0 2-1 16,-1-1-2-16,1 1-3 0,-3-2 1 0,3 2-1 16,0 2 2-16,0-4 5 0,0 3-4 0,0-5 1 15,1 1-3-15,0-2-3 0,-1 0 8 16,-2-2-1-16,3-2 4 0,-1 1 4 0,0-3-11 15,1 0 1-15,-2 0 0 0,2-1-2 16,0-1 4-16,0 0 1 0,0-1-2 0,0 2-5 16,0-1 3-16,0 0-1 0,0 0 0 15,2 0 10-15,-2 1-8 0,0 1 2 0,0-1-4 16,0-2-7-16,0 1 7 0,0-1 0 0,0-3 3 16,1 1 2-16,0-3-5 0,-1-1-2 0,3 0 0 0,-3-2-7 15,1-2 11-15,0-2-1 0,-1 0 0 16,1-1 7-16,-1 0-10 0,0-4-2 0,0 3 2 0,0-2 2 15,1 0 1-15,-1-1 0 0,0 0-2 16,0 1-2-16,0-1 4 16,0 0 1-16,0 0 3 0,0 0 5 0,0 0-8 0,0 0 3 15,0 0-4-15,0 0-5 0,0 0 7 0,0 0-3 0,0 0-1 16,0 0-6-16,0 0-21 0,0-1-25 16,0 0-39-16,0-2-86 0,0 2-322 0,0-1-912 0</inkml:trace>
  <inkml:trace contextRef="#ctx0" brushRef="#br0" timeOffset="3854.0665">805 14404 0 0,'0'0'301'0,"0"0"151"16,0 0-71-16,0 0-42 0,0 0-60 0,0 0-51 15,0 0-34-15,0 0-34 0,0 0-20 0,0 0-27 16,0 0-38-16,0 0-31 0,-7-14-24 16,7 14-15-16,0 0-6 0,0 0-4 0,0 0 0 15,0 0-2-15,1 0 8 0,3 0 4 0,-2 0 5 16,1 0 8-16,4 0-6 0,-1 1 3 16,2 1-2-16,1 0-5 0,4-1 8 0,0 0 1 15,-2-1 8-15,3 0 9 0,2 1-6 0,-2-1 0 16,5 0-4-16,0 0-6 0,2 0 2 15,0 0-5-15,0 0 0 0,2 0-1 0,3 0-1 16,-3 0 1-16,5 0 1 0,0 0 3 0,-3 0-5 16,5 0 1-16,0 0-1 0,0 0-4 15,-1 0 6-15,3 0-2 0,6 2 5 0,7-2-8 16,2 0-3-16,-2 0 2 0,-4 0-10 16,-2 0 4-16,-4 0 8 0,1 0-1 0,-2 1-1 15,2 0 5-15,-3-1-8 0,3 1 2 16,-2 1 0-16,3 0 5 0,-2 0 0 15,-1-1 3-15,1 3-1 0,-2-3-6 0,4 0 4 0,-3-1-3 0,4 0 1 16,-1 0 7-16,-1 0-11 0,3 0 5 0,0 0-1 16,3 0-7-16,-1 0 8 15,1-1-4-15,2-1-2 0,2 0 3 0,-2 0-6 0,4 0 0 0,0 0-1 16,-1 0-3-16,2 1 3 0,-2-1 1 16,-3-1-1-16,-1 1-3 0,2 1 3 0,-1-2 9 15,7 1 5-15,3 0 9 0,1-1-7 16,2 1-9-16,2 0-4 15,-1-1-8-15,3 1 7 0,-1 0 0 0,3-1 1 0,0 1 6 0,2-1-8 16,0-1-1-16,2 3-1 0,3-1-4 16,0-1 5-16,-1 0 1 0,4 1 0 0,-1-1-2 15,2 0 1-15,-1 1-2 0,1-1 1 0,-1 0 3 16,2 1-2-16,-3-1 2 0,2-1-2 0,-2 3-6 16,1-3 7-16,2 2-2 0,0-2 4 15,2 2 3-15,-2 0-7 0,2-1-1 0,-1 1-1 16,2 1 2-16,-4-2 3 0,4 1 2 0,-3 1-1 15,4-4-3-15,-3 1-1 0,3 2-2 0,1 0 3 16,-3-2 4-16,0 1-7 0,1 0 4 0,-5-1-4 16,1 0-3-16,0 1 6 0,0 1-2 0,-1 1 2 15,-1-2 0-15,1 1 0 0,1 1 0 16,-1-1-2-16,-1 1 0 0,-1 0 4 0,-3 0-1 16,0-1 3-16,2 0-1 0,1 0-5 0,-2 2 0 15,2 0 1-15,0-1 1 0,-5 0 0 0,4 0 0 16,-2 0-1-16,0 0-5 0,-3-1 4 0,-1 0-2 15,4 1 4-15,-4 1 5 16,4-3-5-16,1 0-1 0,-3 2-2 0,3-1-3 0,-1 0 5 16,-3-2 1-16,3 2-1 0,-4-2 2 0,5 1-2 15,-5 0-4-15,4 1 4 0,-4 1-3 16,5-2 4-16,-1 1 0 0,-1 1-1 0,2-1-2 16,0-1 1-16,0 3-3 0,-2-2 3 0,2 0 3 15,1 1-5-15,-1 0 3 16,3 1-3-16,0-2-2 0,0 1 4 0,3-2 1 0,-1 0 1 0,-1 2 4 15,0-2-8-15,-1 2 0 16,4 0 1-16,-3 1-1 0,0-3 3 0,5 1 1 0,-1 1 0 16,2-1-4-16,1 0 2 0,0 1-2 15,1-2 2-15,-1 1 4 0,4 1-6 0,-1-2 3 0,6 0-2 16,-2-1-4-16,3 1 8 0,-2-1-3 16,1 1 2-16,-1-1 2 0,2 1-4 0,1 0 0 15,-1-1 0-15,3 0-2 0,-1 0 2 16,0 0 1-16,1-2 0 0,-2 1 0 0,4 1 2 15,0-1-3-15,0 0 3 0,4 1 1 0,0 0-2 16,1-1 2-16,-2 1-4 0,2 0 0 0,1-1 3 16,1 3-1-16,-1-1 2 0,2 0-2 0,2 1 0 15,0-1-1-15,-2 1-2 0,-2 1 1 16,1-2 2-16,0 1-1 0,0-1 3 0,-1 0-2 16,-1 0-1-16,2 3-1 0,-4-3 0 0,0 1 3 15,1 0-2-15,2 0 3 0,-5-1-2 0,2 1-2 16,-4 0 1-16,-1-1-2 0,-1-1 3 0,4 0 2 15,-4 1-4-15,1-1 3 16,-1-1-4-16,1 1 2 0,2-1 5 0,-3-1 0 0,0 0 1 16,1 0-1-16,0 0-3 0,-1 1 0 0,2 2 1 15,-1-3 2-15,0 0 0 0,-5 0-1 16,2-1-3-16,-1 1-4 0,-2 0 3 0,1 0 0 16,3 1 3-16,-2 0 6 0,0 0-8 0,-3-1 0 15,2 0-2-15,-3 2-6 0,-1-2 7 0,3 1 0 16,0 1 2-16,1-2 2 0,-1 1-4 0,-2 1-1 15,-2-1-2-15,-1 1 1 0,-3-1 3 0,5 0 0 16,0 1-1-16,-2-1-1 0,1-2 0 16,2 3 0-16,-3-1 1 0,0 0 4 15,0 3-4-15,-1-4 0 0,2 2-1 0,0-2-3 16,-1 2 5-16,0-2 0 0,0 1 1 0,-1-1 4 0,-1 1-6 16,-2 0-1-16,1 0-2 0,-1-1-2 15,1 1 6-15,-1-1 1 0,3 1-1 0,-1-1 1 16,1-1-2-16,-4 1-1 0,4-1 1 15,-4 1 3-15,4-1-3 0,0 0 2 0,0 2-1 0,5-2-6 16,0 0 6-16,-2 1-1 0,0-1-1 16,1 0 3-16,-2 1-4 0,3 1 0 15,-2-2 1-15,1 2-2 0,3-1 3 0,-3-1 1 16,3 0 1-16,-5 1 1 0,1-1-3 0,3 2-2 16,-3-1 2-16,1 3 1 0,2-2-2 0,1 2 2 15,-2 1-1-15,2-2-8 0,-5 2 6 0,1-1-2 16,1 1 2-16,-1-1 6 0,-1 2-6 0,0-1 2 15,-1-1-3-15,2 2-4 0,-7-2 8 16,1 0-2-16,-3 1 2 0,2 0 1 0,-3-1-5 16,3 1 1-16,0 0 0 0,1 0 3 0,2 0-1 15,-4 0 3-15,3 1-4 0,-4-2-2 16,1 1 3-16,-2 1-3 0,3-2 4 0,-2 3 3 16,4-1-6-16,-1 0 3 0,-1-1-3 0,2 1-2 15,-3 0 6-15,-1 0-2 0,-1 0 2 0,-3 0 1 16,3-2-4-16,1 1 1 0,-2 1 0 0,3-1-1 15,-2 1 2-15,-1 0-2 0,-1-2-2 0,-1 2 1 16,0-2 0-16,1 1 3 16,0 1 0-16,1 0 0 0,2 1 1 15,-1-3 0-15,0 2 0 0,-1 1-4 0,-2-2 4 0,1 1-2 0,-2 1 1 16,1-1 4-16,1-1-5 0,2 1 1 16,-1 1-2-16,2 0 1 0,-1 0 1 0,-2 0 1 0,0 0 0 15,-4 0-2-15,2 0 1 16,1 0-2-16,-1 0 1 0,1 0 2 0,1 1-3 15,0 1 4-15,-2-1-3 0,0 0-1 0,-2 1 0 0,-3-2-2 16,0 1 4-16,-2 2 1 0,1-1 0 16,-2-1-1-16,0 1-2 0,3 0 1 15,0-1 1-15,-2 1 0 0,2-1 2 0,-1 0-2 16,-2 0 0-16,0 1-1 0,0 0-1 16,2-1 6-16,-3 2-4 0,1-2 4 0,1 0-1 0,1-1-5 0,-1 2 4 15,3-2-2-15,-2 1 1 0,-2 1 3 16,-1-1-6-16,0-1 0 0,-1 1-2 15,-2 0-1-15,-3 1 5 0,2 0 0 0,-3-2 3 16,3 1-2-16,-3 0 0 0,1 1-1 0,-3-1-1 16,-4 1 3-16,0-1-2 0,-3 0 3 15,-3-1-1-15,-5 3-4 16,1-3 3-16,-6 0-3 0,-2 0 2 0,-4 0 6 0,-4 0-8 0,-3 0 4 16,-6 0-1-16,-2 0-3 0,-4 0 6 0,-4 0 0 15,-1-1 1-15,0-1-1 0,-2 2-3 0,0 0-2 16,0 0-2-16,0 0 1 0,0 0 0 0,0 0 0 15,0 0-2-15,0 0-2 0,0 0 3 0,0 0-3 16,0 0 2-16,0 0 4 0,0 0-4 16,0 0 1-16,0 0 0 0,0 0-1 0,0 0 3 15,0 0 0-15,0 0 1 0,0 0 1 16,0 0-2-16,0 0-1 0,0 0 0 16,-2-1 0-16,1 1 0 0,1-1 0 0,0 1-4 15,-1-2-12-15,1 2-11 0,-1-1-27 16,-2-1-32-16,-3 0-65 0,-4-3-151 0,1 3-744 15,5-2-787-15</inkml:trace>
  <inkml:trace contextRef="#ctx0" brushRef="#br0" timeOffset="8180.2252">2105 14301 0 0,'0'0'568'16,"0"0"-10"-16,0 0-120 0,0 0-80 15,0 0-69-15,0 0-46 0,0 0-35 16,0 0-37-16,0 0-28 0,0 0-19 0,0 0-18 16,0 0-15-16,3-38-13 0,-3 38-13 0,0 0-17 15,0 0-7-15,0 0-12 0,0 0-5 0,0 1-1 0,0 0-14 16,-1 0 3 0,1 1-5-16,0-1 1 0,0 4 10 0,-1 1-2 0,1 3 5 15,-2 0 0-15,0 1-5 0,-1 2 2 0,2-1-2 16,-1 1 1-16,0 2 4 15,-3 0-1-15,1 4 0 0,0 1-4 16,-1-1-3-16,0 1-1 0,1 1-4 0,0 2 4 0,-2-1-5 16,2 1 2-16,-2-2-2 0,2 1-4 0,-1-3 6 15,4 1-7-15,-2-3 2 16,0 0-2-16,0-1-4 0,2-1 2 0,-1-2-2 0,1-2 5 0,0 0 2 16,1-1-3-16,-2 0 2 0,0-2-5 0,2 3-2 15,0-5 4-15,-1-1-1 0,1-1 4 0,0-1 3 16,-2-1-7-16,2 0 2 0,0 1-3 0,0-2-1 15,0 0 3-15,0 0 0 0,0 0 2 16,0 0 0-16,0 0 0 0,0 0-3 0,0 0-1 16,0 0 0-16,0 0-10 15,0 0-13-15,0 0-30 0,0 0-33 0,0 4-47 16,0 0-72-16,0 3-167 0,0 0-826 0,0-4-563 16</inkml:trace>
  <inkml:trace contextRef="#ctx0" brushRef="#br0" timeOffset="8686.8254">1838 15071 2569 0,'0'0'209'0,"0"0"-23"0,0 0-19 0,0 0-15 16,0 0-39-16,0 0-21 0,0 0-27 15,0 0-24-15,0 0-7 0,0 0-14 0,0 0-2 16,0 0 0-16,0 0-8 0,36-27 0 0,-17 27-3 16,2 0-7-16,0 0 4 0,-1 2 0 15,1 4 1-15,-3 3 2 0,-2-1-4 0,-1 3-3 0,-3 0 1 16,-3 2 0-16,0 1-2 0,-6 2 3 0,3 2-1 16,-6 0-2-16,0 3 7 0,-7 1-4 15,-3-1 1-15,0 0 3 0,-2-1-2 0,-3 1-1 16,0-2 0-16,-1-2-6 0,2-2 8 0,-2-1-3 15,2-2 3-15,3-1 2 0,1-4-5 0,1-1-2 16,5 1-1-16,-1-4 2 16,4-1 2-16,1-2 1 0,0 0-1 0,1 0-1 0,7 0 4 0,3 0 4 15,6-1 6-15,3-3 3 16,3 0-9-16,4-3-1 0,-2 1-7 0,3 0-6 0,-1 0 6 16,-2-1 3-16,-2 1 0 0,2 0 6 15,-5 0-7-15,-5 3-4 0,2-1 1 0,-7 2-5 16,-3 0 8-16,-2 1-1 0,-4 1-2 0,0 0 2 15,-1 0-3-15,0 0-2 0,0 0 4 0,0 0 4 16,0 0-6-16,0 0 3 0,0 0-3 16,0 0-8-16,0 0 11 0,0 0-4 0,0 0 4 15,0-1 6-15,0 0-24 0,0-1-13 16,0 1-39-16,0-3-66 0,0-2-107 16,3-1-641-16,-1 4-923 0</inkml:trace>
  <inkml:trace contextRef="#ctx0" brushRef="#br0" timeOffset="9129.5128">3959 14257 2040 0,'0'0'501'0,"0"0"-192"0,0 0-88 0,0 0-34 15,0 0-39-15,0 0-21 0,0 0-27 16,0 0-28-16,0 0-23 0,0 0-17 15,0 0-14-15,0 0-3 0,0 0-2 0,0 0-7 0,2-27 1 16,-2 34 0-16,0 2-4 0,0 0 8 0,0 4 0 16,0-2 3-16,0 1 5 0,0 2-8 15,0 0 1-15,-1 1-5 0,1-1-5 16,0 3 5-16,-1 0 2 0,1 1 1 0,0 2-3 0,-4 0 1 31,2-1-1-31,-2 2-2 0,3 1 5 0,-2 1-7 0,-1-1 1 16,1 1-3-16,-1 1-6 0,-4 1 2 0,4 1-15 15,-3 1-21-15,0 3-35 0,-6 0-76 16,3-1-127-16,2-6-651 0,1-9-899 16</inkml:trace>
  <inkml:trace contextRef="#ctx0" brushRef="#br0" timeOffset="9527.1604">3826 14950 2391 0,'0'0'650'0,"0"0"-507"0,0 0-69 0,0 0 7 16,0 0 1-16,0 0 5 0,0 0-2 0,0 0-20 15,0 0-13-15,0 0-12 0,0 0-8 0,0 0-1 0,-11 136-7 16,11-115-3-16,0 1-6 16,0 1-6-16,0-2-3 0,6 0-3 0,-1-3 3 0,-2 1 3 15,5-5 2-15,0 0-2 0,2-3-3 16,3-4-1-16,3-1-2 0,0-2 4 15,2-4 2-15,3 0-7 0,0-7 2 0,2-2-4 16,-1-1-4-16,1-3 8 0,-4 1-2 16,0-2 3-16,-3 3 0 0,-3 1-4 0,-2-2-1 15,-1 4-1-15,-4 2 2 0,-1 0 3 16,-1 3 1 0,-4-1-1-16,1 3-4 0,-1 1 2 0,0 0-4 0,0 0 2 0,0 1 3 0,0 3-3 0,-1 3 3 15,1 2-3-15,-4 4-3 0,1 1 6 0,0 0-3 16,0 4 4-16,-1 2 3 0,0 0-8 0,0 1 2 15,0 1-1-15,2-1 0 0,0 3 0 0,0-3 2 16,-1-1-1-16,1 0-7 0,0-3-10 16,1 0-28-16,0-3-45 0,1-3-73 0,0-1-154 15,0-5-939-15,2-4-569 0</inkml:trace>
  <inkml:trace contextRef="#ctx0" brushRef="#br0" timeOffset="10004.8487">5654 14377 1583 0,'0'0'526'0,"0"0"-131"0,0 0-94 0,0 0-61 0,0 0-50 0,0 0-40 15,0 0-28-15,0 0-29 0,0 0-28 0,0 0-22 16,0 0-19-16,0 0-11 0,0 0 0 0,0 0 3 16,2-8 5-16,-2 22 6 0,0 1 0 15,-1 3-3-15,0 2 3 0,-3 1-1 0,1 3-1 16,1-1 0-16,0 2-7 0,-3-2-6 0,2 3-5 16,-2 0 0-16,1-1-3 0,-1 1 1 15,-2 3 0-15,0 0-4 0,0-1 0 16,0 3-3-16,-2 1-4 15,-1-3-15-15,2 2-33 0,-3-1-41 0,2 1-86 16,-2-2-180-16,2-8-923 0,4-8-537 0</inkml:trace>
  <inkml:trace contextRef="#ctx0" brushRef="#br0" timeOffset="10401.288">5756 15069 3006 0,'0'0'171'16,"0"0"-48"-16,0 0-11 0,0 0-9 0,0 0-18 15,0 0-26-15,0 0-29 0,0 0-8 16,0 0 4-16,0 0-6 0,0 0 9 0,0 0-5 16,0 0-4-16,0 0 3 0,-65 142-5 0,50-112 0 15,3 1-4-15,-4 1-4 0,4 1-2 16,2 0-6-16,1-2 3 0,6-2-1 0,0-5 1 0,3-3 0 15,3-4-5-15,4-2 1 0,3-3-2 0,3-1 2 16,3-4 3-16,0-4-5 0,6-3 6 16,1 0-3-16,2-6-4 15,-4-3 13-15,2-4-13 0,-3 0 4 16,-2-3 1-16,0-1-10 0,-7 2 9 16,0 1-4-16,-7-1 2 0,2 2 4 15,-6 3-3-15,0-1 3 0,0 4-3 0,-6 2-1 16,-2 1-1-16,-3 1-2 0,-3 3 5 0,-4 0-8 0,-4 0 9 15,-1 1-4-15,-6 4-2 0,-1-1 12 0,0 1-13 16,3 1 6-16,2 1 0 0,1 0-8 0,7-2 4 16,-1 1-16-16,8-2-25 0,4 1-44 0,1-3-90 0,5-2-229 15,0 0-941-15,0 0-473 0</inkml:trace>
  <inkml:trace contextRef="#ctx0" brushRef="#br0" timeOffset="10779.4405">7334 14234 2424 0,'0'0'336'0,"0"0"-84"0,0 0-83 0,0 0-62 0,0 0-22 0,0 0-7 0,0 0-2 16,0 0 2-16,0 0-3 0,0 0-12 16,0 0-11-16,0 0-6 0,6 124-9 0,-11-98-8 15,2 0-6-15,0 0-8 0,-2 1-3 0,3-2-3 16,0 1-7-16,-3 0 5 0,2 0-9 0,1 2 1 15,-1 1-5-15,-3 2-26 0,3 1-31 16,-3-2-66-16,-3 1-113 0,4-6-457 0,0-10-1121 31</inkml:trace>
  <inkml:trace contextRef="#ctx0" brushRef="#br0" timeOffset="11297.3541">7372 14974 1791 0,'0'0'1136'0,"0"0"-970"16,0 0-53-16,0 0 6 0,0 0-6 0,0 0-11 15,0 0-31-15,0 0-9 0,0 0-14 0,0 0-13 16,0 0 4-16,18 128-13 0,-5-111-2 0,0 1-2 16,4 3-12-16,0-2 3 0,-3 1-4 15,5-1 2-15,-5-1-2 0,3 2-1 0,-6-1-3 16,0-1-5-16,0 1 4 0,-3-2-4 0,0 1 0 15,-3-1 4-15,0-2-2 0,-4 1 1 16,0 0-1-16,-1-1-3 0,0 1 3 47,-1-1-1-31,-6-1 4 15,3-1 1-31,-4-1-6 0,-1-1 2 0,0 0-6 0,-2-3 4 0,0-1 5 0,0 0-4 0,-2 0 4 0,-3-2-7 0,1-1-2 15,-2-3-1-15,-3-1 1 0,0 0 1 0,0 0-1 0,0-1-1 0,4-4-3 0,1-1-2 0,2 0 2 0,3-2 2 16,5-2 5-16,4 0 2 0,1-2-6 0,8-4 2 16,5-3-4-16,4-3 2 0,5 0 5 0,4-2-2 31,1-1 2-31,7-3-2 0,-1-1 0 16,0 0 3-16,2 0 0 0,-4-3 2 0,-1 4-1 0,-3-3 4 0,0 4-2 0,-4-2-1 0,-3 4 5 0,-1 2-3 0,-7 2 3 0,-1 3 1 0,-4 3-5 0,-4-1 3 0,0 6-1 0,-3-1-3 15,0 3 5-15,-5 0-4 0,-3 3 1 16,1 2-1-16,-6-1-4 0,2 3 0 0,-4 0-1 15,-2 1 4-15,-4 0-2 0,0 0 1 0,-1 1-1 16,-3 3-2 0,1 0 3-16,1 1-4 0,-2 0-1 0,6 1 6 0,4 0-11 0,-1 1-6 0,4-1-25 15,4 0-46-15,3 0-73 16,3-2-154-16,-2 0-929 0,4-1-579 0</inkml:trace>
  <inkml:trace contextRef="#ctx0" brushRef="#br0" timeOffset="11739.6457">9268 14191 1298 0,'0'0'919'0,"0"0"-506"16,0 0-126-16,0 0-46 0,0 0-50 0,0 0-40 0,0 0-39 0,0 0-26 0,0 0-22 15,0 0-17 1,0 0-18-16,0 0-9 0,0 0-9 0,21-37-1 0,-26 47 6 0,3 2-4 16,-1 5 8-16,-3 4-2 0,3 1-3 15,-4-1 4-15,4 2-5 0,-5-1 0 0,5 4-3 16,-2 1-6-16,1-1 1 0,-2 2-3 16,3 0 0-16,-5 5 2 0,5-1-3 15,-2 2 1-15,0 1-4 0,-3 1-7 16,2-2-7-16,0 1-20 0,-3 2-30 0,0-2-43 0,0 1-75 15,-2-4-146-15,5-4-902 0,0-12-577 16</inkml:trace>
  <inkml:trace contextRef="#ctx0" brushRef="#br0" timeOffset="12098.9335">9082 15052 3125 0,'0'0'232'0,"0"0"-95"0,0 0-59 0,0 0-6 16,0 0 0-16,0 0-4 0,0 0-9 16,0 0-9-16,0 0-12 0,0 0-7 15,0 0-9-15,0 0-7 0,13 138 0 0,-13-115-2 0,0 1 2 0,0 1-1 16,-3 1-6-16,1-1-3 0,-1 0-4 16,-3 1-1-16,2-2 3 0,-4 3 3 15,4-3-2-15,-2-1-10 0,0-1 1 0,1 1-8 0,-2-5-11 16,3-2-20-16,2-2-48 0,2-5-69 15,0-3-109-15,0-4-538 79,2-1-1025-64</inkml:trace>
  <inkml:trace contextRef="#ctx0" brushRef="#br0" timeOffset="12373.2747">9515 15144 2812 0,'0'-2'519'0,"0"1"-352"0,0-1-71 0,0 2-14 0,0 0-21 0,0 0-18 0,0 4-12 0,0 4-4 0,0 4-1 0,-1 5 6 0,-1 2-5 0,-3 2-11 0,1 3 1 0,-3 1-4 0,3-1-1 0,-2 1 4 0,4 0-12 0,0 0-2 0,2-2-2 0,0-1-7 0,0-2 10 0,1-2 0 0,3-3 2 0,5-3-3 0,3-3-1 0,2-4-1 0,1-3 0 16,1-2 5-16,0 0-5 0,3-8 5 15,2-2-4 1,-1-4-4 0,-1-1 3-16,-1-3 0 0,-2 0 2 0,-1-2-1 0,-4 2-1 0,-3-1 4 0,-3-1-2 0,1 1-3 15,-5 0 8-15,-2 2-5 0,1 2 1 0,-1 0 6 0,-5 3-10 16,-4 1 1-16,0 3-3 0,-5 0 1 0,-2 3 3 16,-6 2-1-16,-3 2 0 0,-4 0-4 15,-1 1 2-15,-2 0-1 0,0 0-3 16,-3 1-1-16,5 2-28 15,7-2-25-15,5 2-53 0,1-1-105 0,9-1-405 16,6-1-1198-16</inkml:trace>
  <inkml:trace contextRef="#ctx0" brushRef="#br0" timeOffset="12743.7688">10876 14279 1477 0,'2'-6'997'0,"4"-2"-660"0,-1 0-105 16,2 2-32-16,-3 1-39 0,0 3-31 0,-3 1-34 0,0 1-33 16,-1 0-17-16,0 0-12 0,0 5-1 0,0 2 2 15,1 6-3-15,-1-1-1 0,0 2-6 16,0 3 0-16,-1 1-4 0,-1 1-1 0,-1 2-4 16,2 1-7-16,-1 3-2 0,1-1-2 15,-1 1-1-15,1 1 6 0,-4 3-8 0,4 2 2 0,-5 4-7 16,2-2-6-16,-2 4 6 15,-1 2-13-15,-3 0-13 0,-1 3-27 16,-2-2-56-16,-2 3-73 0,-1-4-144 0,4-9-564 0,3-10-911 0</inkml:trace>
  <inkml:trace contextRef="#ctx0" brushRef="#br0" timeOffset="12985.5627">10784 15045 2769 0,'0'0'318'0,"0"0"-145"15,0 0-56-15,0 0-20 0,0 0 1 16,0 0-9-16,0 0-7 0,0 0-19 0,0 0-16 16,0 0-3-16,0 0-12 0,0 0-4 0,-19 141-3 15,13-116-12-15,3 0-1 0,-1 1-7 0,0 0-1 16,1-1 3-16,-2 0-3 0,1 0-1 16,2-2-1-16,-3-1-3 0,3-1-13 0,2-1-19 15,-3-5-31-15,3-2-50 0,0-4-63 0,0-4-122 16,0-3-651-16,1-2-855 0</inkml:trace>
  <inkml:trace contextRef="#ctx0" brushRef="#br0" timeOffset="13279.1597">11083 15126 2424 0,'0'0'370'0,"0"0"-134"15,0 0-55-15,0 0-44 0,0 0-25 0,0 0-24 16,0 0-25-16,0 0-11 0,0 0-13 0,0 0-9 15,0 0-6-15,119 90-7 0,-116-70-4 0,-1 0 1 16,-2 0-3-16,0 1 0 0,-4-2-4 16,-3 1-1-16,-2 0-4 0,1-1 2 0,-1 0 2 15,-1-3-5-15,2-2 5 0,0-1-6 0,3-3 2 16,0-3 5-16,2-2-5 0,1-1 1 16,2-2 0-16,0-1-1 0,0-1 7 0,7 0 0 15,2-1 3-15,5-3 0 0,3-2-4 0,1-2-1 16,3-1-5-16,1 0-1 0,2-2-4 15,-2 2 1 1,1-1-6-16,3 0-17 0,-1-1-16 16,2-2-37-16,0 0-50 0,1-2-76 15,-6 4-303-15,-4 3-1168 0</inkml:trace>
  <inkml:trace contextRef="#ctx0" brushRef="#br0" timeOffset="13607.7307">12471 14219 2163 0,'0'0'311'0,"0"0"-34"0,0 0-78 0,0 0-36 16,0 0-12-16,0 0-30 0,0 0-32 0,0 0-23 15,0 0-17-15,0 0-9 0,0 0-1 0,0 0 1 0,0 0-1 16,105 11 0-16,-104 12-4 0,-1 1-4 16,1 1 2-16,-1 1 0 0,-2 3-8 0,-2-2 2 15,-1 4-8-15,0-3-6 0,0 3 0 0,0 2-5 16,-2-3 2-16,-1 3-5 0,2 1-3 16,-2-1-1-1,-1 2-4-15,0 0 5 0,-1 1 2 0,-1-1-4 0,1 1-6 0,-3 0-22 0,-1 0-22 0,1 1-46 16,-1 0-62-16,2-2-100 0,2-9-374 15,2-10-1168-15</inkml:trace>
  <inkml:trace contextRef="#ctx0" brushRef="#br0" timeOffset="13866.0745">12353 15113 2664 0,'0'0'345'0,"0"0"-165"16,0 0-60-16,0 0 0 0,0 0-3 0,0 0-15 15,0 0-20-15,0 0-19 0,0 0-7 16,0 0-15-16,0 116-8 0,-1-90-7 16,-1-1-6-16,0 0 4 0,-2 2-11 0,2 0 2 0,-2 2-4 15,-2-1-8-15,2 1 8 0,0-2-11 16,1 2 4-16,-5 1-1 0,3-4-12 0,-2 0-1 16,0-3-27-16,4-5-37 0,-2-2-54 15,3-2-115-15,1-8-441 0,0-1-1162 16</inkml:trace>
  <inkml:trace contextRef="#ctx0" brushRef="#br0" timeOffset="14194.5856">12678 15248 2480 0,'0'0'710'15,"0"0"-572"-15,0 0-56 0,0 0 5 16,0 0 10-16,0 0-19 0,0 0-15 0,0 0-20 15,0 0-13-15,0 0 1 0,0 0-14 0,0 124 0 0,6-109-2 16,-1 0-12-16,3-1 5 0,0 0-5 16,1-3 2-16,2-2 3 0,2-3 0 0,-2 0 1 15,4-5-3-15,1-1 4 0,1 0-7 0,-2-7 1 16,3-4 3-16,-3 0-12 0,1-1 11 16,0-2-5-16,-1-1-3 0,-1 1 11 15,0 1-10 1,-4 1 6-16,-2 1 0 0,-2 1-7 0,2 2 7 0,-5 2-6 0,0 3 3 0,-2 0 4 15,-1 2-3-15,0 1 3 0,0 0-3 16,-2 6 1-16,-2 3-3 0,-5 2 0 0,2 5 5 0,-2 2-8 16,1 3 10-16,-4 1-1 0,2 1-6 15,2 2 11-15,-2 0-11 0,1 0 3 0,2 2 1 16,-1-1-8-16,1 1 5 0,-1-2-7 0,3-3-6 16,0-1-12-16,-1-4-35 0,2-1-58 0,2-3-127 15,-1-6-781-15,2-2-846 0</inkml:trace>
  <inkml:trace contextRef="#ctx0" brushRef="#br0" timeOffset="14710.8552">14117 14286 1873 0,'0'0'545'0,"0"0"-234"0,0 0-49 0,0 0-61 0,0 0-28 0,0 0-37 15,0 0-30-15,0 0-24 16,0 0-13-16,0 0-18 0,0 0-18 0,0 0-6 0,0 0-16 15,-7-67-1-15,9 78 5 16,1 4-4-16,3 5 8 0,-4 4-1 0,1 0-4 16,0 4 3-16,-2 0-7 0,-1 3-1 0,0-2-2 0,0 4-1 15,0 0-2-15,-6 1-2 0,1 1 1 16,-4 2-8-16,-1 2 3 0,-5 0-8 16,0 1-20-16,-3 0-20 15,0-1-61-15,-4 1-80 16,3-5-195-16,5-8-952 0,4-9-474 0</inkml:trace>
  <inkml:trace contextRef="#ctx0" brushRef="#br0" timeOffset="14936.0018">14049 14998 3088 0,'0'0'220'0,"0"0"-58"0,0 0-61 0,0 0-2 15,0 0-6-15,0 0-16 0,0 0-10 0,0 0-18 16,0 0-7-16,0 0-9 0,8 118-11 0,-8-92-5 15,0 0-1-15,-1 3-7 0,-4 1-9 16,2 0 0-16,-3 2 0 0,1-2 0 0,-2 1 0 16,-2 0 0-16,2-1 0 0,0 3 0 0,-2-5 0 15,-1-1 0-15,1-4-5 0,3-5-45 0,1-3-30 16,2-5-58-16,3-3-82 0,0-2-285 0,0-4-1321 0</inkml:trace>
  <inkml:trace contextRef="#ctx0" brushRef="#br0" timeOffset="15276.9385">14546 15102 3223 0,'0'0'142'16,"0"0"-42"-16,0 0-6 0,0 0-3 0,0 0-7 15,0 0-21-15,0 0-20 0,-80 136-9 0,69-109-11 16,2 1-2-16,1-1-7 0,4 0-7 15,-3-1 0-15,5 0-4 0,2-3 2 0,0-1 1 0,4-2-2 16,3-2 0-16,3-2-5 0,2-5-6 16,4-2 7-16,-3-4 2 0,5-4 4 15,-1-1 6-15,-2-8-6 0,3-1-4 0,-5 0-2 0,-1-3-2 16,-1 1 3-16,-3-1 3 0,-1 0 4 0,-5 1-4 16,0 0 0-16,-2-2-4 15,0 1 0-15,0-1 7 0,-2 4-7 16,-2 0 3-16,-4 2-2 0,-2 0-11 0,-2 0 10 15,-4 3-1-15,-2-2 2 0,2 2 5 16,-5 0-4-16,-1 1-5 0,4-2-16 0,-2 0-20 0,1 0-45 16,3-1-73-16,4-2-195 0,5 1-1010 0,3 1-481 15</inkml:trace>
  <inkml:trace contextRef="#ctx0" brushRef="#br0" timeOffset="15600.7398">15979 14229 1210 0,'0'0'919'0,"0"0"-586"0,0 0-79 0,0 0-55 0,0 0-23 16,0 0-20-16,0 0-24 0,0 0-24 0,0 0-11 16,0 0-16-16,-39 119-9 15,35-93-9-15,-1 1-18 0,0 0-6 0,-2 1-13 0,-2 0-2 16,-1 2-3-16,4-1-9 0,-2 1-2 0,0-2-8 16,-2 0 1-16,0-1 0 0,1 3-2 15,-4 2-1-15,2 4-15 0,-6-1-29 0,3 2-40 16,-4 2-87-16,-1 0-128 0,6-10-875 15,3-8-650-15</inkml:trace>
  <inkml:trace contextRef="#ctx0" brushRef="#br0" timeOffset="15846.2005">15805 15005 2860 0,'0'0'303'0,"0"0"-152"0,0 0-49 0,0 0-7 0,0 0-1 0,0 0-25 16,0 0-15-16,0 0-14 16,0 0-9-16,0 0-1 0,11 126-5 0,-19-100-6 0,0-1-2 15,1 3-10-15,-3-2-6 0,1 1 4 0,1 0-4 16,-2 1 5-16,0 1 3 0,0-1-17 16,1 1-11-16,-2-1-30 0,1 1-36 0,1-2-51 0,-1 0-109 15,6-10-439-15,-1-5-1113 0</inkml:trace>
  <inkml:trace contextRef="#ctx0" brushRef="#br0" timeOffset="16340.9244">16072 15221 2528 0,'0'0'343'0,"0"0"-143"0,0 0-59 16,0 0-13-16,0 0-2 0,0 0-26 0,0 0-27 0,0 0-19 16,122-42-13-16,-105 42-5 0,-2 2-4 15,3 5-7-15,0 1-6 0,-5 4-3 0,1 1-3 16,-1 5-2-16,-3 2 7 0,-4 3-9 0,1 3-1 16,-4 0-2-16,1 3-8 0,-4 1 10 15,1 2-3-15,-6-1 2 0,0 0 3 0,-5-2-9 16,-2 0 2-16,-2-4 0 15,0-3-3-15,-2-2 4 0,3-7 1 0,-1-1-4 16,-2-3 0-16,4-3 0 0,-1-2-2 0,-2-1 3 16,4-3 2-1,-2 0-6-15,1-5 0 0,-1-4-3 0,2-3-2 0,2-3 4 16,4-2-1-16,3-1 3 0,2-2 1 16,3-2-3-16,7-1-1 0,4-2-1 0,5-2 0 0,6 0 3 0,1-3 4 15,4 2-2-15,1-3 2 0,4 2-3 16,-4 2-2-16,-1 1 4 0,-4 0 0 0,2 3 0 0,-7 1 2 0,-1 2-3 15,-5 5-6-15,-5 3 10 0,-4 1-2 0,-2 5 3 16,-4 0 10-16,0 2-13 0,-2 1 4 16,-6 1-5-16,-2 0-7 0,-4 1 9 0,0 1-3 15,-5 0 2-15,-3 0 3 0,1 1-5 0,-4 3-2 16,2-1 2-16,-4 1 0 0,4-2 0 0,4 0 4 16,0-2-4-16,7 0-5 0,1 0-10 15,2 0-36-15,7 0-60 0,2 0-113 0,0-3-674 16,1 1-950-16</inkml:trace>
  <inkml:trace contextRef="#ctx0" brushRef="#br0" timeOffset="16715.5875">17685 14130 1190 0,'0'0'870'0,"0"0"-535"15,0 0-21-15,0 0-73 0,0 0-11 0,0 0-49 16,0 0-39-16,0 0-34 0,0 0-32 0,0 0-16 15,0 0-19-15,0 0-5 0,0 0 5 16,102-35-9-16,-102 55 3 0,-1 5-5 0,-6 5-11 0,-1 3 8 16,-2 4-6-16,-3-2-3 0,1 1 1 0,-3 1-10 15,1 2-1-15,-3 2-2 0,2 3-5 16,-3 2 4 0,1 4-5-16,-3 0 0 0,2 4-2 0,-3 3-8 0,-4 0-22 15,3-3-33-15,2-1-55 0,-1-5-83 16,2-2-147-16,6-17-935 0,5-9-529 0</inkml:trace>
  <inkml:trace contextRef="#ctx0" brushRef="#br0" timeOffset="17279.508">17494 15036 2807 0,'0'0'302'0,"0"0"-95"15,0 0-59-15,0 0-27 0,0 0-28 16,0 0-24-16,0 0-19 0,120 44-12 0,-105-23-7 0,0 1-6 15,-2 5-4-15,-3 0-1 0,-1 3-7 16,-4-1-4-16,-3 3-3 0,-2-1-3 0,-2 0 0 16,-5 0-1-16,-4-2 1 0,-3 0-3 15,0 0 0-15,-5-4 2 0,2 0-2 0,1-7 2 0,-2 0 0 16,7-5 2-16,0-5-1 0,1-2-5 16,4-3 4-16,3-2-4 0,3-1 4 0,0 0 3 15,7-5-10-15,7-4 4 16,4-4-3-16,5-3-2 0,8-2 7 0,5-2-6 0,3 0 5 15,4-3-1-15,1-2-4 0,3 0 4 16,-3 0 0-16,0 0 4 0,0 0 2 0,-4 3 1 16,-1 1-3-16,-4 0-3 15,-5 5 1-15,-5 2-3 0,-5 4 7 0,-2 2 3 0,-6 3-2 0,-5 1 6 16,-2 2-4-16,-3 2-6 0,-2 0 3 0,-3 3-5 0,-7 6 4 16,-1 5 3-16,-5 3-3 15,-1 3 2-15,-3 0-6 0,2 4 2 0,2-1 1 0,2-1-5 16,1 2 4-16,3-3-5 0,3 1 0 15,2-1 2-15,5 0 1 0,0-3 2 0,10-3-5 16,1 0 6-16,3-5-1 0,2-2-4 16,5-4 11-16,-1-3-10 0,4-1 4 0,1-5 2 15,1-3-8-15,0-2 6 0,-4-1-4 0,0-2-1 16,-3-2 9-16,-3-1-5 0,-3-2 4 16,-3-1-5-16,-3 0 0 0,-3 0-3 0,0-1 3 0,-1 0 5 15,-3-1-6-15,0-1 9 0,-3 2-6 16,-3 0-5-16,-2 3 5 0,-2 3-5 0,-5 3 2 15,-1 1 3-15,-5 3-7 0,-5 1 4 0,-5 3-3 16,-2 1 0-16,2-1 5 0,-2 2-10 16,2 1-10-16,2 0-27 0,0 0-50 0,5 0-89 15,6 2-296-15,6 1-956 0</inkml:trace>
  <inkml:trace contextRef="#ctx0" brushRef="#br0" timeOffset="18992.3181">2280 337 1750 0,'0'0'212'0,"0"0"7"0,0 0-15 0,0 0-19 15,0 0-27-15,0 0-41 0,0 0-20 0,0 0-21 16,0 0-14-16,0 0-3 0,0 0-9 16,-141 62 8-16,104-32-30 0,2 3-19 0,3 4 3 15,4-1-20-15,9-1 13 0,7-4 9 0,11-5-15 16,1-3 16-16,13-3-4 0,5-4-3 15,10-1 9-15,3-3-12 0,6 1 21 0,6-4-11 16,1 0 15-16,4-1-17 0,-4-1-16 0,1 1 6 0,-3-1-15 16,-6 0 14-16,-6 3 2 0,-1-2-6 15,-9 0 0-15,-6-2-1 0,-4 4-3 0,-4-1 11 16,-6 0 1-16,-1 3 0 0,-9 0 1 0,-2 1-3 16,-7 1 0-16,-2 2-1 0,-6 0 4 0,1 1-1 15,-2-3 3-15,-2 2-1 0,0-1-10 16,1 0-20-16,0-3-21 0,5-1-24 15,0-3-30-15,2-1-67 0,7-5-143 0,1-1-530 16,8-1-847-16</inkml:trace>
  <inkml:trace contextRef="#ctx0" brushRef="#br0" timeOffset="19201.5764">2551 249 2421 0,'0'0'295'0,"0"0"-130"0,0 0-56 0,0 0-46 0,0 0-34 15,0 0-4-15,0 0 16 0,0 0 8 16,0 0 14-16,0 0-11 0,0 0-20 0,0 0 4 16,0 0-16-16,0 0 5 0,54 105-4 0,-36-65-33 15,4 3-12-15,1 10-44 0,0 3-59 16,0 1-81-16,-5-2-264 0,-5-14-720 0,-7-14-151 0</inkml:trace>
  <inkml:trace contextRef="#ctx0" brushRef="#br0" timeOffset="19923.7085">2537 794 686 0,'0'0'619'0,"0"0"-393"0,0 0-27 16,0 0-1-16,0 0-42 0,0 0-48 15,122-90-33-15,-88 73-18 0,1-1-19 0,-2-1 0 16,-5 8-4-16,-4-2-5 0,-5 4 21 15,-3 1-1-15,2-2 1 0,-3 2 14 0,3 1-14 16,-3-1 20-16,-1 2 20 0,-8 2 3 0,10-3 13 16,-8 4-23-16,-2-1-16 0,8-1-9 15,-10 4-25-15,2 1-22 0,-4 1-8 0,-2 10-12 16,-9 2 7-16,-3 5 16 0,0 1-2 0,0 1 0 16,1-1-11-16,5 1 3 0,1-2-3 15,3-2 1-15,2-1 2 0,4-3 3 0,5-1-3 16,5-4 2-16,0 0-1 0,5-3 0 0,2-2 6 15,2-2-1-15,2 0-4 0,-1-4 3 16,2-5-8-16,-3 2-7 0,-2-6 9 0,0-1-11 16,-4-1 9-16,-4-2 4 0,-3 4-3 0,-3 4 3 0,0-5 22 15,-3 5 1-15,-1-8 5 16,4 1 3-16,-4-2-35 0,1 1 0 0,-1-4-9 0,0 2-2 16,-1-3 19-16,2-6 8 0,-2 11 8 0,0-10 8 15,-2 10-4-15,2-4-2 0,-1 0 3 16,-1 2-10-16,1 0-7 0,-1 4-5 0,0 0-29 15,0 8 8-15,0 2 5 0,0 5 3 0,0 0 27 16,0 0-3-16,3 1 1 0,0 12-9 16,4 13-7-16,1 14-24 0,1 7-1 0,-2 13 8 0,3 3-1 15,2 5 23-15,-2-3-6 0,-2-5-8 16,1-6-1-16,-1-10-3 0,-2-8 10 0,0-6-2 16,-2-7-1-16,3-6 8 0,-6-4-9 15,1-7 12-15,-1-4 14 0,-1-2-9 0,0-4-4 16,0-7-7-16,0-4-13 0,-3-3 6 0,1-5 1 15,1-5 4-15,0-2-1 0,1-4 2 0,0 7-6 16,0-3-8-16,3 4 30 0,0 2-12 0,2-5 11 16,0 2 1-16,1 1-32 0,0-1 6 15,3 0-9-15,-1 2 0 0,1 2 16 0,-1 4-5 16,1-3 2-16,-3 6-1 0,4-4-10 0,1 1-2 16,-1 4-2-16,4 0 13 0,-3 5 5 15,0 0 10-15,-6 8-4 0,10 2-2 0,-8 0-7 16,8 11-2-16,0 7 22 0,-5 8-30 15,5 10-8-15,-7 3 10 16,-3 2-19-16,-5 2 28 0,0-2 16 0,-7-6-12 0,-1-5 7 0,-5-5-4 0,2-3-5 16,-2-5 1-16,0-2-1 15,2-2-4-15,-2-4-14 0,2-4-20 0,0-2-41 0,1-3-43 0,2 0-60 16,3-9-97-16,0-2-177 0,1 0-363 16,4 3-378-16</inkml:trace>
  <inkml:trace contextRef="#ctx0" brushRef="#br0" timeOffset="20238.6139">3642 248 630 0,'0'0'753'0,"0"0"-269"0,0 0-80 16,0 0-124-16,0 0-80 16,0 0-70-16,0 0-34 0,0 0-27 0,0 0-15 0,0 0-9 15,0 0 30-15,0 0 8 0,0 0-4 16,0 0 1-16,123-65-39 0,-117 67-54 0,4 8 2 16,0 1-7-16,-4 5-3 0,1-1 45 0,-4 3-6 15,1 1 1-15,-2 1-1 0,0 2-13 0,0 1-1 16,0-3-3-16,0 0 9 0,-1 1-1 15,0-4 9-15,2 2 2 0,0-4-12 16,1-1 12-16,0-8-11 0,6 5 3 0,-2-6-1 16,7-1-9-16,2 1 0 0,0-5-6 0,-2 0-5 15,4 1 13-15,-1-2-5 0,2-3 7 0,1 1-1 16,-3-1-13-16,2 1 6 0,0 0-4 0,-4 1 9 16,0 1 2-16,-2 1 2 0,-5 0 2 0,4 1-3 15,-5 10 6-15,-2 4-34 0,0 4 2 0,-5 1 4 16,-12 2-5-16,-1 1 32 15,-3-1-11-15,-2 0-19 0,-2 0-26 0,-4 1-52 0,-1-2-74 16,0 2-162-16,1-5-673 0,9-6-714 0</inkml:trace>
  <inkml:trace contextRef="#ctx0" brushRef="#br0" timeOffset="20470.762">3006 1357 2887 0,'0'0'122'16,"0"0"-8"-16,0 0-3 0,0 0 22 0,0 0-24 0,131-45-30 0,-93 31-10 15,-2 1-23-15,-2 1-4 0,-1 1 2 0,-1-1-20 16,5-2 6-16,3-2-17 0,3 1-14 16,6-3 5-16,1-2-9 0,0 1 1 15,3 1-11-15,-2-3-28 0,-1 2-35 0,1-1-70 0,-2-1-125 16,-12 6-661-16,-13 4-861 15</inkml:trace>
  <inkml:trace contextRef="#ctx0" brushRef="#br0" timeOffset="21067.3546">5205 399 2699 0,'0'0'51'0,"0"0"-7"0,0 0-11 0,0 0 34 0,0 0 13 16,0 0 20-16,0 0 1 0,0 0-25 16,0 0-31-16,0 0-14 0,0 0-17 0,19 152 2 0,-12-108 8 15,2 2-1-15,-1 0 0 0,3 1-12 16,-5 0 7-16,1-2-8 0,1-4-2 0,2-1-3 15,-5-7 4-15,2-4 1 16,-1-6-4-16,-3-3 8 0,2-8-11 0,-2-3 9 0,-2-3 10 16,0-3 10-16,-1-1 24 0,0-2 3 0,0 0-23 15,0-7-6-15,-1-3-27 0,-3-4-9 16,-3-3 16-16,0-5-15 0,-3 0 9 0,1-6-6 16,0-4-4-16,-3-1 5 0,0-5-2 15,3 4 1-15,2 0 2 0,1 5 32 0,0 1-20 0,2-1 3 16,0-3 2-16,3-1-47 0,-1-2 25 0,2-1-5 0,0-1-22 15,2-1 22-15,3-1-17 0,4 0 9 16,-1 2 6-16,4-2-10 0,0 4 4 0,3 0-2 16,2 2-2-16,1 3 45 0,-5 9 13 15,6-3-11-15,-1 9 24 16,4 0-45-16,4-2-16 0,-11 9-6 0,15-1-26 0,-13 7-37 16,5 3-28-16,1-1-36 0,-2 10-65 0,-1-1-157 15,-8-2-670-15,-2 0-597 0</inkml:trace>
  <inkml:trace contextRef="#ctx0" brushRef="#br0" timeOffset="22090.6201">5292 760 2266 0,'0'0'217'0,"0"0"-36"0,0 0-66 0,0 0 3 16,0 0-22-16,0 0-8 0,0 0-27 15,0 0-18-15,128-76 2 0,-103 61-13 0,5-2 3 16,-2 4 30-16,-1 1-17 0,6-3 4 0,-3 4-10 16,0-1-43-16,1 2 10 15,1 1-11-15,0 1 3 0,7 2 16 0,10 0-14 0,3 2-22 16,2 5-3-16,-5-1-6 0,-9 12 3 16,-9 3 33-16,-9 2-2 0,-4 4-2 0,-7-3 5 0,-2 2-3 15,-1 2 3-15,-4-4-1 0,2 1-3 0,-2-4-1 16,1-1 1-16,-1-3-5 0,1-4 2 15,0-3-4-15,0-1 1 0,0-3 9 16,5 0-1-16,-2-3-2 0,0-4 0 0,4-2-7 0,-1-1-4 16,1-3 4-16,-1 1 2 0,1-2 0 15,1-2 7-15,0 1-14 0,-1-2-4 0,-1 5 5 16,-3 4-5-16,3-2 40 0,-3 5 5 0,-4-3-13 16,12-4 8-16,-8 5-35 0,6-4-2 15,-1 2 5-15,3 2-6 0,-4 0 14 0,1 1-10 16,2 1 0-16,-1 2-1 15,3-1-4-15,-1 2 8 0,10 1 8 0,-2 1-28 0,12 4-7 0,-4 3 1 16,-3 1-2-16,-4 1 26 0,1 0 7 0,-4-2 5 16,-4-2-11-16,-5 0 12 0,-2-2-13 0,2-2-7 15,-4-1 8-15,0 0-11 0,0 0 10 16,-6 0-3-16,1 0 24 0,0-3 10 0,3 0-10 16,-3-1 12-16,9-4-21 0,-7 3-13 0,1 0 7 15,6-6-5-15,-4 6-6 16,2-8 6-16,4 2-1 0,-3 1 4 0,1 1 0 0,0-3 4 15,1 1-4-15,0 0-7 0,-2 0 4 0,2 1-4 16,0 1 13-16,-2 1-2 16,4 0-10-16,-5 2 11 0,2-1-16 0,-2 2 11 0,1 2 8 0,0 1-10 15,2 0 4-15,-2 2-6 0,-2 1 0 16,3-1 3-16,1 0 2 0,-1 3 7 16,0 2-5-16,2 0 8 0,-1 1-6 0,3 1-5 15,-2 1 6-15,3-2-19 0,1 1 21 0,-1 0-8 16,-3-2-7-16,5 1 17 0,-2 0-19 15,1-1 4-15,-4-1 9 0,4-3-6 16,0 2 5-16,-6-3-8 0,5 0 3 0,-5 0 2 0,4 1-7 0,-6-5 14 16,4 0-5-16,-3 1-2 0,1-2-2 15,-6 2-6-15,6-4 2 0,-5 3-2 0,1-1 13 16,4 0 2-16,-6 2-8 0,-3-1 12 0,5 0-9 16,-1 0 0-16,-3-1 5 0,3 0-11 0,1 2 10 15,-4-2-6-15,2 1-4 0,1-1 11 16,5-1-14-16,-7 2 8 0,-2 1 7 0,8-2-7 15,-3 2 0-15,-1 0-5 0,5-2-5 0,-4 1 2 16,7-1 7-16,-2-1 10 0,-4 3-11 16,3-1 8-16,1 2-10 0,-3-1 1 0,-7 1 11 15,11-1-7-15,-9 0 17 0,2 1-8 0,10-4-2 16,-13 2 3-16,3 1-12 0,-1 1 9 0,-1-4 1 16,1 1-6-16,1-1 3 0,-3 1-9 0,2-2-3 15,-4 0 2-15,3-2 12 0,2-3 22 16,-6 4-14-16,0 1 14 0,3-7-12 0,-4 8 28 15,0-2 20-15,1-6-3 0,-2 7 0 0,0 0-43 16,0-7-9-16,0 9-3 0,0-2-3 0,-2 1 0 16,2 6 16-16,-7-7-11 0,4 1-4 0,-4-1-3 15,3 1-9-15,-2 6 2 16,-2 0 12-16,4 0 3 0,-6 5-9 0,4 2 13 16,2 7-16-16,-5-1 11 0,7 2 7 0,-1 0-18 0,-1 5 0 15,2 6-17-15,2-1-46 0,0 5-22 16,1 7-39-16,1 6-21 0,6 7-72 0,2-9-216 0,-3-14-897 0</inkml:trace>
  <inkml:trace contextRef="#ctx0" brushRef="#br0" timeOffset="23534.3461">8859 235 1365 0,'0'0'517'0,"0"0"-226"0,0 0-27 0,0 0-7 0,0 0-43 0,0 0-38 0,0 0-61 0,0 0-43 15,0 0-17-15,0 0-6 0,0 0-8 0,0 0 0 16,0 0-1-16,0 0-6 0,-122-4 14 16,109 13-37-16,-1 7-1 0,-5 7-12 15,2 6-12-15,-5 15 6 0,2 4-3 0,6 10 5 16,6-1 4-16,8-1 28 0,4-7-9 0,14-6-7 0,9-10-2 15,4-8-6 1,5-7 7-16,7-4 4 0,1-4-10 0,1-7 4 0,4-2-11 0,-2-1-14 16,-2-7-4-16,1-6-7 0,-9-1 19 15,0-3 2-15,-5-4 0 0,-11 5 16 0,-2-1-19 0,-7 4 33 16,-3-3 7-16,0 0-24 16,1-4 24-16,-2-6-40 0,-4 4-1 0,2-8 13 0,-3 7-16 15,-3-2 12-15,0 0 0 0,0 0 19 0,0 0-14 16,0 6 9-16,0-5 7 15,0 7-4-15,-3-4 13 0,0 1-20 0,-1 4-3 16,3 2 3-16,-1 7-23 0,1 1 17 0,1 6 50 16,0 0-5-16,0 0-22 0,-5 2-13 0,3 6-50 0,0 11 0 15,1 5 40-15,1 7 15 0,5 14-32 0,3 4 1 16,3 9 0-16,0 0-12 0,4-3 31 16,-1-6-6-16,-2-8 2 0,2-8-12 0,-1-7-3 15,-1-9-11-15,0-5 5 0,1-4 4 16,3-5-1-16,-2-3 10 0,3-3-10 0,-1-6-6 15,-1-2 0-15,2-3-12 0,-2-1 22 0,3-3 11 0,-1 0 1 16,-2-1 13-16,4-1-17 16,-8 4-3-16,-1 8-5 0,0-4 27 0,-3 5 12 0,-1 0 4 15,9-7-5-15,-9 7-26 0,0 2-14 0,11-8-2 16,-10 10 6-16,0-2 5 0,12-2 6 16,-7 4-5-16,9 2 1 0,6 2-41 15,-4-1 5-15,0 7 18 16,0 3 2-16,-1 1 29 0,-2 2 0 15,0 2-10-15,0-6-5 0,-1 0 19 16,-1 0-11-16,0-4-2 0,1 0 7 0,1-3-15 0,-2 0 9 0,1-2-3 16,2 0-3-16,-4-4 3 0,0-3-6 0,1 0 6 0,-2 0-7 0,-3 0 18 15,-5 4-14-15,-4 1 33 0,1-5 10 16,1 0-37-16,-1 0 39 0,2-6-37 0,-1 5-6 16,-3 3 43-16,2-11-28 15,-2 9 15-15,-1 1 0 0,1-8-17 0,-2 7 21 0,1 0-11 0,-2-8 5 16,1 9 5-1,-1-1-14-15,1 1-7 0,-1 6-6 0,0 0 11 0,0 0-18 0,0 0 13 16,-2-1 4-16,-7 1-13 0,-4 10-17 16,-3 5-7-16,4 6-3 0,-3 5-4 0,4-1 31 15,4 3 9-15,2-4-8 0,5-4-6 0,1-1 2 16,10-4-16-16,0 0 2 0,6-3-2 0,2-4-5 0,3-3 1 16,0-4-4-16,3-1-10 15,1 2 8-15,0-8 1 0,-2-3 11 0,-3-3 19 16,0 1-2-16,-1-3 3 0,-2-1-6 0,-7 3 2 15,-3 5 2-15,-2-3 47 0,0 3 13 0,-4 0 1 0,7-8 0 16,-6 8-35-16,1-1-8 0,2-8 1 16,-2 8 7-16,-2 0-2 0,1-8-1 15,0 9-5-15,-1 0-7 0,1-6-6 0,-2 7 5 0,-1-1-3 16,1 1-5-16,-1 6-8 0,2-6-18 16,-1 0 3-16,1 0 8 0,0 1 5 0,-2 5 14 15,0 0-1-15,2 1 0 0,5 8 0 0,0 6 1 16,5 6-20-16,2-3-12 15,0 2 1-15,4 1-1 16,2-3 21-16,0-2 5 0,1-4-9 16,-1-3 3-16,-1-2-1 0,-1-4 1 0,-4 0 7 0,-1-3 2 0,2 0-5 0,-5-2-2 0,0-2 8 15,-1-2-2-15,-5 0 2 16,2 3 3-16,-4 2 24 0,1-4 1 0,2-2-1 0,-1 1-6 16,4-6-23-16,-6 6-6 0,2-1 2 0,5-5 2 15,-2 3-14-15,-1 1 11 0,6-7 6 0,-6 7-2 16,1 1 4-16,7-10-8 0,-6 10-5 0,0 0 6 15,8-6-1 1,-9 8 10-16,9-3-3 0,-2 0-1 16,0 5 3-16,-2 0-15 0,-1 3 12 0,1 1-8 0,1-1 14 0,1 0 1 0,-1 4-14 15,1 0 11-15,0 2-18 16,1 1 13-16,0 0 7 0,2 1-3 0,0 2 9 0,1-2-8 16,4 3-4-16,11 3-2 0,-5-1-32 0,2 1 12 15,-7-5-2-15,-8-3 31 0,-4-2 21 16,3-1-11-16,-8-2 9 0,5 1-33 0,-5-1 11 0,0-1 3 15,3 1-5-15,-4-1 4 0,1 0-9 16,0 0-3-16,0 1 7 0,-6-1 4 0,0 0-4 16,6 0-6-16,1-2-29 0,-1-1-36 15,1 3-74-15,-7 0-177 0,0 0-841 16,0 0-631-16</inkml:trace>
  <inkml:trace contextRef="#ctx0" brushRef="#br0" timeOffset="24895.976">19579 13884 0 0,'0'0'0'16,"0"0"342"-16,0 0 150 0,0 0-59 0,0 0-69 15,0 0-62-15,0 0-45 0,0 0-29 0,0 0-25 16,0 0-12-16,0 0-25 0,0 0-18 0,40-102-14 16,-34 92-23-16,-1 2-5 0,1 0-9 15,-2 0-11-15,-2 6-3 0,0-1-21 0,-2 3-12 0,0 0-15 16,0 0-15-16,0 5-4 0,0 4-4 0,0 4 4 16,-3 4-2-16,2 5 5 0,-3 5 1 0,-3 1-6 15,4 5 6 1,-3 0-11-16,1 3-1 15,0 4 1-15,1-1-8 0,-2 3 1 0,2 1-1 0,-1 1-2 0,2 1 4 16,-2 0-3-16,-2 2-4 0,0-2-12 16,1-3-21-16,0 0-19 0,-3-6-30 0,-1 2-34 0,5-5-41 0,-3-3-66 15,1-2-130-15,2-7-651 0,-1-8-725 0</inkml:trace>
  <inkml:trace contextRef="#ctx0" brushRef="#br0" timeOffset="25278.8168">19250 14789 2508 0,'0'0'380'0,"0"0"-133"0,0 0-62 16,0 0-33-16,0 0-34 0,0 0-36 0,0 0-27 16,0 0-19-16,0 0-3 0,0 0-3 15,0 0-7-15,0 0-8 0,0 0 0 0,0 0-4 16,104-27 2-16,-78 27 4 0,-4 3-13 15,-1 4 2-15,-3 3-6 0,-2 1-7 0,-2 4 11 0,-5 3-1 16,-2 6 0-16,-4 1 6 0,-3 5-6 0,-3 2 0 16,-8 2 1-16,-6 2-1 31,-5 1 5-31,-2-1-2 0,-4-3-1 16,0-1-5-16,0-3 0 0,1 1 1 0,1-7 4 0,3-2 9 0,2-1-8 0,2-6 2 0,4-2-4 0,4-4-9 15,6-3 10-15,0-3 1 0,6-1 2 0,-1-1 2 16,0 0-8-16,4 0-2 0,6-1-2 15,3-4 2-15,5-3 3 0,4 0 0 0,4-3-3 0,-1 2-11 16,2-3-9-16,-1 0-14 0,0 1-18 16,4-1-20-16,-2 0-38 0,1-1-54 15,-1 0-84-15,-6 4-251 0,-9 3-835 0</inkml:trace>
  <inkml:trace contextRef="#ctx0" brushRef="#br0" timeOffset="25598.6323">19746 14878 2718 0,'0'0'358'0,"0"0"-141"15,0 0-82-15,0 0-32 0,0 0-18 0,0 0-18 16,0 0-16-16,0 0-12 0,0 0-9 0,0 0-8 16,140-21-6-16,-113 32-7 0,-6 3-6 0,0 1 2 15,-1 2-4-15,-8 1 2 0,0 4 6 16,-4 1-8-16,-4 1 2 0,-4 2-2 0,1-2-8 15,-7 1 11-15,-5 0 0 0,-2-3 2 0,-4-1 3 16,-1-4-5-16,-1-1-1 0,0-2 1 16,3-1 0-16,-2-4 3 0,6-1 2 0,2-2 0 15,1-2-3-15,6-2 1 0,1-2-5 16,2 0 2-16,3 0 4 0,5-2-7 16,5-6 1-16,3 0-3 0,8-3-9 15,4-4 8-15,5 1-9 0,3-2-6 0,1 0-11 0,1 0-33 16,-1-3-37-16,1 0-53 0,2-2-85 0,-11 4-228 0,-9 5-858 0</inkml:trace>
  <inkml:trace contextRef="#ctx0" brushRef="#br0" timeOffset="25888.869">21569 13770 2790 0,'0'0'215'0,"0"0"-5"0,0 0-54 15,0 0-23-15,0 0-19 0,0 0-28 0,0 0-32 16,0 0-20-16,0 0-18 0,0 0-3 0,0 0 2 16,0 0-1-16,0 0 4 0,-20 28-2 0,23 3-1 15,2-1-2-15,-3 6-5 0,0 1-1 16,-2 2-4-16,1 4-4 0,-1 2 4 0,-2 3-1 0,-6 3-6 15,1 3-7-15,-7 2-37 16,2-2-47-16,-8 3-80 16,1 0-130-16,5-14-611 0,4-14-885 0</inkml:trace>
  <inkml:trace contextRef="#ctx0" brushRef="#br0" timeOffset="26443.0988">21146 14807 2652 0,'0'0'285'0,"0"0"-87"16,0 0-62-16,0 0-18 0,0 0-14 0,0 0-22 16,0 0-13-16,0 0-15 0,132-21-7 15,-105 27-6-15,-3 3-14 0,2 2-6 0,-2 2-5 0,-3 3-4 16,-3 4-1-16,-1 1-1 0,-9 2-2 0,-3 3 0 16,-5 2-1-16,0 1-3 0,-10 1 1 15,-2-1 1-15,-5 0-3 0,-2-3 4 16,1-2-3-16,-1-3-3 0,2-5 6 0,2 0-4 15,4-6 3-15,4-3-1 0,1-2-3 0,4-4 1 16,2-1-3-16,6 0 0 0,4-3 6 0,5-6-1 16,8-2 1-16,7-3-1 0,6-3-5 15,4-2 0-15,-2-1 2 0,-1 0 0 16,-2-3 0-16,0-1 2 0,-3-2-3 0,-2 2 0 0,-1 1 2 16,-7 4-1-16,-2 1 5 0,-4 5 6 0,-4 1-4 15,-5 3 5-15,-2 5-3 0,-4 3 1 0,-1 0 4 16,0 1-6-16,0 0-8 0,-2 5-2 15,-4 3 0-15,2 3 0 0,-5 4 0 0,0 1 0 16,4 3 0-16,-1 2 0 0,4-3 0 0,1 0 0 16,1-3 0-16,0 1 0 0,4-2 0 0,5-1 0 15,0-3 0-15,2 0 0 0,1-5 0 16,5-2 0-16,-1-3 0 0,2 0 0 0,1-4 0 16,1-4 0-16,0-2 0 0,-1-2 0 0,0-1 0 15,-6 1 0-15,5 0 0 0,-6 0 0 16,0 1 0-16,-3 2 0 0,-2 1 0 0,-4 4 0 0,-2 3 0 15,-1 0 0-15,0 1 0 0,0 0 0 0,0 1 0 16,-1 4 0-16,-1 4 0 0,-4 2 0 16,4 2 0-16,-6 0 0 0,4 2 0 15,-5 1 0-15,1 3 0 0,1-1 0 16,-2 1 0-16,1 0-4 0,-2 0-28 0,0 1-23 0,0-2-28 0,1-4-36 16,1 1-57-16,3-6-87 0,-2-2-377 15,6-2-1135-15</inkml:trace>
  <inkml:trace contextRef="#ctx0" brushRef="#br0" timeOffset="26767.0901">22730 13762 2674 0,'0'0'148'0,"0"0"10"16,0 0-15-16,0 0-9 0,0 0-1 0,0 0-12 0,0 0-32 0,0 0-22 15,0 0-14-15,0 0-14 0,0 0 6 0,0 0-5 16,0 0-6-16,0 0 2 0,101 62-10 16,-102-33-3-16,-2 5-5 0,-4 1-5 0,2 1 0 0,-2 1-2 15,-3-2-3-15,1 6-4 0,1-1-1 16,-3 2-3-16,2 3 0 15,-2 2 2-15,-1 2-10 16,-1 0-14-16,-4-1-26 0,3 0-40 16,-3-3-43-16,4 1-56 0,-4-3-115 0,7-11-384 0,2-11-1094 15</inkml:trace>
  <inkml:trace contextRef="#ctx0" brushRef="#br0" timeOffset="27506.9381">22628 14871 1351 0,'0'0'554'0,"0"0"-142"0,0 0-76 0,0 0-84 0,0 0-54 15,0 0-51-15,0 0-35 0,0 0-28 0,0 0-24 16,0 0-7-16,0 0-14 0,0 0-1 0,0 0 2 16,61-62-10-16,-41 57 3 0,2 2-3 0,3 2-9 15,-2 1 2-15,-3 0-8 0,1 6-4 16,-4 3-2-16,-3 2-5 0,-3 3-1 0,-2 5-1 0,-2 1 3 16,-5 5-3-16,-2 2 5 0,-7 1-2 15,-4 2-3-15,-3 3 6 0,-6-1-7 0,-2 1 2 16,-3-4 0-16,1 0-6 0,-3-4 7 0,5-1-1 15,2-5-4-15,0-1 7 0,7-5-4 0,0-1 2 16,2-4 0-16,6-2-3 0,2-4 0 16,3-1-3-16,0-1 4 0,6-1-1 0,9-5 1 15,5-2 0-15,4-3-4 0,7-3-1 16,4-1-14-16,0 1-7 0,5-4-14 0,1-2-24 16,0-1-15-16,1-2-25 0,0 0-22 15,2-5-10-15,-4 2-9 0,-2 0 7 16,0-2 4-16,-1 2 0 0,-4-1 21 0,-5 2 23 0,-4 0 31 15,-4 3 35-15,-2-1 29 0,-6 1 36 16,-1 5 40-16,-2-1 38 0,-6 4 20 0,2 3 3 0,-4 4-7 16,-1-1-24-16,0 3-10 0,-2 2-21 15,-4 1-19-15,2 0 0 0,-3 2-18 0,-3 0-2 16,1 0-2-16,0 4-8 0,-1 2-1 0,-2 2-7 0,2 2-3 16,1 3-3-16,0 1-6 0,4 2 0 15,-1-1-8-15,5 3 4 0,1 1-7 0,0-1 1 16,5 1 4-16,0 1-12 0,7-1 10 0,-2 2-2 15,4 0-6-15,0 1 10 0,-2-1-11 0,4-3 4 16,-4 0 4-16,0-1-13 0,-1-1 11 0,-2-1-4 16,-3-4 0-16,-3 1 11 0,1-1-9 15,-1-3 2-15,-3 0-2 0,0 0-2 0,-3 0 2 16,-2-1-1-16,-3-1 4 0,0 0-8 16,1 0 8-16,-4-3-1 0,-2 2-4 0,1-2 15 15,2 0-16-15,0-1 3 0,-1 0-4 0,0-1-18 16,1-1-1-16,-1 0-25 15,1 0-26-15,1-3-29 0,0-2-67 0,-1-2-109 16,5 3-612-16,0-1-887 16</inkml:trace>
  <inkml:trace contextRef="#ctx0" brushRef="#br0" timeOffset="28118.1298">23662 14815 1921 0,'0'0'395'0,"0"0"-70"15,0 0-63-15,0 0-59 0,0 0-30 16,0 0-42-16,0 0-36 0,0 0-32 0,0 0-20 0,0 0-4 16,0 0 2-16,0 0 8 15,0 0-3-15,0 0-5 0,-70 118-2 0,56-82-10 16,-2 1 0-16,3 0-4 0,-3 0-6 0,4-1 3 0,1 0-11 16,3 2 1-16,3 0-4 0,4-1-7 15,1-2 2-15,2-5-4 0,9-5 4 0,2-3 1 16,5-5-3-16,4-3 2 15,4-4-5-15,0-4-4 0,4-5 4 0,1 0-3 16,-1-8 5-16,-1-2 0 0,-5-2-2 0,-1-4-2 16,-3 1-3-1,-6-4 3-15,-2 0 2 0,-2 0 4 0,-3 2-1 0,-5-3-2 16,-1 2 3-16,-1 1-4 0,-3 1 4 0,-8 2 2 0,-5 3-5 16,1 2 3-16,-7 3-3 0,-6 3 1 0,-4 2 0 15,-5 0-2-15,-3 4 5 0,-1 1-4 16,2 1 4-16,7 0-3 0,2-1-3 0,9 1 4 0,6-1-11 15,3-1-15-15,8 1-31 0,4-2-51 0,8 0-59 0,6-3-109 16,3 0-556-16,-6 0-979 0</inkml:trace>
  <inkml:trace contextRef="#ctx0" brushRef="#br0" timeOffset="28460.9158">25074 13751 1885 0,'0'0'406'0,"0"0"-96"15,0 0-60-15,0 0-37 0,0 0-40 16,0 0-40-16,0 0-33 0,0 0-24 0,0 0-14 15,0 0 2-15,0 0-8 0,0 0 0 16,0 0-10-16,0 0-11 0,-105 125 1 0,88-94-12 16,0 1-3-16,2 2-3 0,-1 4-9 0,2-1 1 0,0 1-7 15,0 4 0-15,1 0 3 0,-1 3-8 16,1 3-8-16,0 0-26 16,0 1-36-16,-2 0-67 0,2 0-106 0,2-11-283 15,4-13-1254-15</inkml:trace>
  <inkml:trace contextRef="#ctx0" brushRef="#br0" timeOffset="29156.8323">24585 14716 2562 0,'0'0'343'16,"0"0"-101"-16,0 0-103 0,0 0-37 0,0 0-20 0,0 0-6 15,0 0-9-15,0 0-9 0,0 0-8 0,123 30-8 16,-102-14-10-16,-3 4-5 0,-4-1-7 0,-4 3-1 15,0 3 0-15,-4 0-9 0,-5 6 4 16,0-1-8-16,-5 2-4 0,-3 0 7 0,-7 1-3 16,0-5 0-16,-3 1 3 0,-3-3-8 0,2-2-1 15,0-2 0-15,4-5 1 0,3-4 2 0,6-2 0 16,4-5 0-16,1-3-6 0,4-3 0 16,12 0-4-16,6-6-1 0,6-7 5 15,5-2-8-15,3-3 1 16,4-2-6-16,-2-2-3 15,3-1 11-15,-1-4 3 0,-1 0 6 0,-4-4 5 0,2 0-9 0,-3-1 4 16,-4 1-2-16,-2 1-3 0,-3 4 11 0,-7 4 1 16,-5 4 3-16,-3 5 6 0,-6 3-4 0,-4 2 2 15,0 5-1-15,-2 1 1 0,-5 2-6 0,-4 0 0 16,-2 7-4-16,-4 2-7 0,2 2 5 0,-2 1-1 0,1 3 4 16,3 0 7-16,3 2-4 0,3 1-7 0,1 0-1 15,5 1-9-15,2 2 7 0,-1 0 6 0,6 0 0 16,4 0 0-16,2 0-3 0,2-1-4 15,0 0 1-15,4-1 2 0,-1 0 0 0,-1 1 2 16,0-1-1-16,-4 1-2 16,0 1-2-16,-3-3 0 0,-2-1 3 0,-4-1 5 0,-3-1-4 0,0-2-2 15,0-1-4-15,-4-1-8 16,-4 0 10-16,-1-3 2 0,-1-3 4 0,0-1 5 0,-1-1-7 16,0-2-6-16,-1-1-1 0,2 0-3 0,0 0 2 15,0-4 8-15,2-4-3 0,2-1-1 0,2-4 3 16,2-1-5-16,0-2 3 0,2-2 1 15,-2-1-4-15,4-1 3 0,3-3-5 0,3-1-7 16,5-2 8-16,6-1 1 0,4-6 2 0,4 1 13 16,4-4-12-16,2-2-2 0,3 0 1 15,2 0-5-15,-4 2 7 0,1 4 3 0,-8 2 1 16,0 3 0-16,-6 1-4 0,-6 4-2 0,-3 4 6 16,-3 2 7-16,-3 3-2 0,-4 3 4 0,-2 1-7 15,0 4-10-15,-2 1 9 0,-6-1-4 0,1 1 1 16,-5 2 7-16,-1 1-10 0,-6 1 4 15,1 0-2-15,-5 0-4 0,1 0 6 0,0 2-3 16,-1 1-3-16,5-1-14 0,2-1-20 16,3-1-31-16,4 0-49 0,3 0-71 0,4-3-203 15,2-1-909-15,0 0-511 0</inkml:trace>
  <inkml:trace contextRef="#ctx0" brushRef="#br0" timeOffset="29450.319">26615 13558 2489 0,'0'0'271'0,"0"0"-24"0,0 0-54 0,0 0-49 15,0 0-33-15,0 0-33 0,0 0-26 0,0 0-14 16,0 0 2-16,0 0 2 0,0 0 5 0,0 0 0 0,0 0-7 16,0 0-3-16,-32 114-4 0,26-81-5 15,0 5-5-15,-4 2-11 0,3 2-3 16,0 2-5-16,-2 2-1 0,1 2 4 0,0 2-7 16,0 3-2-16,-1 1-19 0,-2 2-35 0,0 2-41 15,-1-1-79-15,0 0-115 0,2-14-439 0,2-15-1089 16</inkml:trace>
  <inkml:trace contextRef="#ctx0" brushRef="#br0" timeOffset="29880.8231">26342 14711 2745 0,'0'0'326'0,"0"0"-98"15,0 0-76-15,0 0-29 0,0 0-36 0,0 0-24 16,0 0-20-16,0 0-11 0,0 0-9 0,0 0-4 15,0 0-6-15,0 0 0 0,132-40-7 16,-115 47 2-16,-1 1 2 0,-2 3-8 0,-4 1 2 16,0 0-4-16,-4 4-6 0,-2 1 8 0,0 0-1 15,-4 1 3-15,0 2 1 0,-5 0-6 16,-1-1 1-16,-3 2-1 0,-2-2 1 0,2 0 2 16,1 0 1-1,0-4-2-15,2 1-1 0,2-3 3 0,0 1-5 0,5-3 4 16,-1 0 2-16,0-2-5 0,4-1 5 15,3 1-5-15,4-3-1 0,0 1 5 0,5-1-1 0,-1-2 4 16,1 1 1-16,0-2-6 0,-1 0 0 0,-1 1-1 16,-4 0 0-16,1-2 3 0,-2 1 0 0,-4-1-1 15,-2 0-3-15,-1 1 2 0,-2 1-3 0,0 1 2 0,-5 2 6 16,0-1-5-16,-4 2 5 0,-2 1-5 16,-2 0-2-16,0 0 6 0,-4-1-4 0,0-1 5 15,1 0-1-15,-2-2-4 0,1 0 1 0,-4 1-4 16,1-1 0-16,0-1 2 15,-1-1 0-15,0-2-7 0,2-1-13 0,-1 0-23 0,4 0-34 16,1-5-43-16,5-1-79 0,4 0-270 0,2 3-933 16</inkml:trace>
  <inkml:trace contextRef="#ctx0" brushRef="#br0" timeOffset="30200.3008">27003 14772 2906 0,'0'0'221'0,"0"0"-82"0,0 0-30 16,0 0 11-16,0 0-17 0,0 0-21 16,0 0-20-16,0 0-16 0,-30 140-12 0,23-114-7 15,-2 2-11-15,6-1-5 0,-2 0-5 0,4-2 0 16,2-1-1-16,-1-2 1 0,5-2-3 0,5-3-2 16,-1-2 2-16,2-3-4 0,3-6 2 0,0-1 4 15,3-5-6-15,2 0 5 0,-1-4-5 16,1-2-2-16,0-5 5 0,-2 0-4 15,0-2 7-15,-4-3-1 0,0 0-5 0,-3-3 2 16,-1 0-3-16,-2-1 5 16,0-3 0-16,-2-1 0 0,-2-1 1 15,-1-2-2-15,1 1 3 0,-6 1-4 0,3-1 1 0,-7 3 0 16,-2 0-4-16,-2 3 4 0,-5 2-4 0,-3 2-3 0,-1 2-1 0,-2 2-13 16,1-1-19-16,2 1-38 0,1 1-71 15,6 0-121-15,2 2-822 0,6 5-743 0</inkml:trace>
  <inkml:trace contextRef="#ctx0" brushRef="#br0" timeOffset="30548.7914">28589 13677 2087 0,'0'0'386'0,"0"0"-74"15,0 0-108-15,0 0-41 16,0 0-38-16,0 0-14 0,0 0-12 0,0 0-12 0,0 0-14 16,0 0-14-16,0 0-17 0,0 0-11 15,0 0-5-15,0 0-3 0,53-37 2 0,-60 56 4 16,0 5-3-16,-1 6 0 0,-2 2 1 0,1 5-13 15,-3 2-5-15,1 4-7 0,1 3-2 0,-4 5 0 16,2 4 2-16,0 2-1 16,-4 8-12-16,2 2-20 15,-3 3-36-15,0 0-58 0,0 0-94 16,2-20-230-16,5-17-1059 0</inkml:trace>
  <inkml:trace contextRef="#ctx0" brushRef="#br0" timeOffset="30985.4645">28206 14786 2552 0,'0'0'351'0,"0"0"-132"15,0 0-48-15,0 0-48 0,0 0-29 16,0 0-22-16,0 0-12 0,0 0-15 0,0 0-5 0,128-36-9 16,-103 36-5-16,3 0 0 0,-6 0-13 0,0 2 2 15,-2 4-6-15,-5-1-5 0,-1 3 3 0,-5 3-5 16,-2 0 0-16,-2 2 3 0,-2 1-6 0,-3 2 1 15,0 2 1-15,-6-1-1 0,-2 1 5 16,-3 4 0-16,-3-2-1 0,-1 0-1 0,2-2-1 16,0 0-2-16,0-4 0 0,3-1 2 15,6-2-3-15,-1-2 2 0,4-1 1 0,1-2-3 16,0 0 8-16,8-1-8 0,1-1 4 16,3 1 3-16,3 0-9 0,2-2 8 15,1 1-5-15,1-1 0 0,-1 0 6 0,-2 0-5 0,2-1 3 16,-5 1-2-16,1 0-3 0,-2 1 3 0,-2 0-1 15,-2 0 4-15,-1 3-2 0,-1 0 1 16,-4 2 0-16,0 1-3 0,-2 2 6 16,0-1-5-16,-1 3 0 0,-2 0 5 0,-5-3-7 0,-3 3 4 0,0-1-2 15,-3-2 0-15,-1 1 8 0,0-2-8 16,-2-1 5-16,-2 0-3 0,0-2-7 16,1 0 8-16,-1-2-6 0,-1-1 5 0,-2-1-1 0,3-2-3 15,-2-1 2-15,0 0-6 0,3-1-4 16,0-3-15-16,0-4-19 0,2 0-28 15,2-3-57-15,3 0-76 0,3 2-303 0,5 3-1035 0</inkml:trace>
  <inkml:trace contextRef="#ctx0" brushRef="#br0" timeOffset="31474.5339">29058 14834 3033 0,'0'0'208'0,"0"0"-72"16,0 0-13-16,0 0-25 0,0 0-12 0,0 0-19 15,0 0-18-15,0 0 1 0,0 0-25 0,114 17-3 16,-94-11-7-16,-2 1-17 0,-1 0 13 16,0 1-6-16,-3 2 3 0,0 1 7 0,-3 2-9 15,-2 1-1-15,-5 2-2 0,-2 1-4 0,-2 3 3 16,2 0-2-16,-10 2 5 0,-2-1-5 15,-5 2 4-15,0-1 1 0,-5-1-5 0,1 1 13 16,-4-2-11-16,-4-1 0 16,4 0 4-16,-4-1-15 0,5-4 11 0,1-2-2 15,7-3-2-15,0-1 13 0,6-2-11 0,3 0 3 0,3-3-1 16,2 0-5-16,0-1 3 0,5-2-2 16,4 0 4-16,6 0 3 0,0 0 0 0,4-1 0 15,0-3-5-15,1 1 1 0,-1-1-1 0,-1 1 1 0,-2-2-1 16,2 2-12-16,-3-1 13 0,2 0-4 15,-1 1 0-15,-2 1 16 0,-2-1-13 16,-1 1 2-16,-2 1 1 0,1 1-7 0,-5-1 3 0,0 0-2 16,-1 1 4-16,-1-1 2 0,-2 1-1 0,0 0 0 15,-1 0-2-15,0 0 0 0,0 0 0 0,0 0-2 16,0 0 2-16,0 0-7 0,0 0 9 16,0 0-2-16,0 0-6 0,0 0 9 0,-1 0-16 15,-1 0-10-15,-2-2-14 0,1 2-37 0,-4-1-51 16,-1-1-105-16,2 1-492 15,-1-2-1109-15</inkml:trace>
  <inkml:trace contextRef="#ctx0" brushRef="#br0" timeOffset="34739.9828">30168 13520 0 0,'0'0'0'0,"0"0"0"15,0 0 95-15,0 0 265 0,0 0-55 16,0 0-53-16,0 0-42 0,0 0-21 0,0 0-14 0,0 0-18 15,0 0-12-15,0 0-11 0,-31-11-11 16,31 9-3-16,0-2-1 0,1 2-5 0,0 1 0 16,3-2-6-16,-3 2-6 0,0 0-11 0,0 0-18 0,0 1-12 15,-1-1-12-15,0 1-9 0,0 0-8 0,1 0-5 16,0 0-6-16,3 0-2 16,0 0 2-16,2 0-1 0,1 2 3 0,6 3 9 0,2-3-2 15,5 4 7-15,3-2 1 16,5 2-5-16,3-2 2 0,5 1-6 15,-1 0-3-15,5-1-2 0,6 2-7 16,-1 0 2-16,5-2-3 0,3 1 1 0,6-2-2 0,3 1 0 0,1 0-1 16,5-1-2-16,3-1 2 0,1-1-4 0,0 0 1 15,1-1 3-15,5 0-5 0,-4 0 2 0,7 0-1 16,1 0-1-16,5 0 8 0,3 1-7 16,3-1-1-16,1 0 0 0,2 0-9 0,0 0 8 0,-4 1-6 15,0-1 0-15,1 0 3 0,2 0-5 16,-1-1 4-16,0 0-2 0,2 0 0 15,-14-1-1-15,-10-1 14 0,-8 2-2 0,-6-2-5 0,4 1 2 16,5 0-17-16,2-1 0 0,6 0 10 16,-1-1-8-16,-9 1 3 0,-7 0 1 0,-10 0-11 15,-12 1 22-15,2 2-5 0,1-3-3 0,0 2 5 0,-1-1-22 16,2 1-2-16,-1 0-5 0,3-2-5 16,-2 2-9-16,0 0-2 15,-26 0 4-15,-14 0 41 0,0 1 3 0,0 0 3 0,0 0-6 0,0 0-32 16,0 0 0-16,0 0-3 0,0 0 9 15,0 0-15-15,0 0 7 0,0 0 6 0,0 0 94 16,0 0 20-16,0 0-6 0,0 0 4 16,0 0-99-16,0 0-13 0,0 0 8 0,0 0-4 15,0 0 8-15,0 0 7 0,0 0-6 0,0 0 5 16,0 0-5-16,0 0 3 0,0 0 4 0,0 0-3 16,0 0 12-16,0 0-6 0,0 0 1 0,0 0 1 15,0 0-5-15,0 0 14 0,0 0-6 16,0 0 1-16,0 0-7 0,0 0-30 0,0 0-10 15,0 0-39-15,0 0-50 0,0 0-63 0,0 0-138 16,0 0-457-16,0 0-863 0</inkml:trace>
  <inkml:trace contextRef="#ctx0" brushRef="#br0" timeOffset="35486.9025">30127 13635 1474 0,'0'0'343'0,"0"0"-24"0,0 0-31 16,0 0-39-16,0 0-46 0,0 0-35 0,0 0-36 15,0 0-29-15,0 0-16 0,0 0-16 0,0 0-10 16,0 0-10-16,0 0-18 0,0 0-10 0,48-63-11 15,-48 67 1-15,0 3 3 0,1 4 6 0,-1 4 6 0,-2 1 2 16,-3 2 2-16,4-2-3 0,-4 2-2 16,0 1-1-16,2 0-8 0,1-1-1 15,-4 0-5-15,4 0-7 0,0-1 5 0,-2-1-5 16,2 0 3-16,-1-1 2 0,1 0-7 16,2-1-1-16,-4 0-3 0,3-3 0 15,1 2 2-15,-2-2 2 0,1 0-1 0,0-1-2 16,-3 1-2-16,2-1-6 0,1 1-8 0,-1 1-17 0,2-1-29 0,0 0-36 15,-1 0-54-15,0-1-72 16,-3 1-135-16,3-2-498 0,0-4-870 0</inkml:trace>
  <inkml:trace contextRef="#ctx0" brushRef="#br0" timeOffset="35961.2554">29851 14268 1477 0,'0'0'864'0,"0"0"-560"0,0 0-72 0,0 0-38 0,0 0-51 16,0 0-41-16,0 0-26 0,0 0-13 15,0 0-11-15,0 0-9 0,0 0-9 0,0 0-7 0,0 0-4 16,134-25 0-16,-114 25-11 0,0 1-1 16,-3 5-6-16,-3-1-7 0,-3 4 6 0,0 0-1 15,-3 0 0-15,-2 3 2 0,-4 0-5 16,-1 3 0-16,-1 1 2 0,-2 2-3 0,-5 0 6 0,-1-1 0 15,-3-2 0-15,1 0-2 0,1-1 1 16,2-3-4-16,0 0 3 0,0-4 3 16,5-1-4-16,1-3-1 0,1-1 0 15,0-1-4-15,0 0 6 0,3 0 2 0,5-1-1 16,3 2 5-16,0-1-7 0,6-1 1 0,1 1-2 0,-1 1-2 16,3 1 4-16,-1 0-2 0,1-1 2 15,-4 3-2-15,-2 0-2 0,-2 1-1 16,-2 0 1-16,0 0 3 0,-2 1-2 15,-6-1 1-15,2 2-1 0,-3-1-4 0,-1 2 4 16,1 1 0-16,-7 1 4 0,1-1 5 0,-4 0-6 0,-1 1 2 0,0-1-2 0,-2-1-1 16,1 0-1-16,-2-2 2 0,0-3-1 0,3 1-3 15,0 0 2-15,-1-1-9 16,2-1-11-16,1-1-11 0,1 0-27 16,1-1-27-16,0-1-40 0,2 0-56 15,4-4-123-15,-1 1-567 0,1 0-844 0</inkml:trace>
  <inkml:trace contextRef="#ctx0" brushRef="#br0" timeOffset="36287.4599">30483 14360 1771 0,'0'0'508'0,"0"0"-168"16,0 0-111-16,0 0-63 0,0 0-53 16,0 0-22-16,0 0-17 0,0 0-4 0,0 0-5 15,0 0-9-15,0 0-12 0,0 0-11 0,0 0-8 16,37 110-6-16,-34-94-3 0,3-2-2 0,-2-1-4 15,6-3 0-15,-1-1-2 0,1-1 2 16,2-3 5-16,-2-2-2 0,6-3 4 0,-2 0-4 16,2-1-2-16,-2-5 1 0,-2-1-3 0,4-1 0 15,-3-2 1-15,0-2-3 0,3 1 5 16,-3 0-1-16,-2 0 3 0,3 2 2 0,-4 0-1 0,-4 3 0 16,1 0-3-16,-4 2 2 15,2 3-3-15,-4-1 1 0,-1 2-1 0,0 0-7 0,0 0 1 16,0 2-5-16,0 3-2 0,-1 2 4 15,-4 3-2-15,4 3 2 0,-2 0 2 0,2 4-6 16,-4-2 3-16,4 5-3 0,0-3-3 16,-1 2-8-16,0-2-17 0,-1 3-29 0,6-3-61 0,-3 1-59 15,1-5-100-15,3-2-315 0,-2-6-1103 16</inkml:trace>
  <inkml:trace contextRef="#ctx0" brushRef="#br0" timeOffset="36556.039">31810 13740 2926 0,'0'0'180'16,"0"0"-32"-16,0 0-18 0,0 0-13 0,0 0-12 16,0 0-15-16,0 0-25 0,0 0-18 15,0 0-20-15,0 0-13 0,0 0-6 0,0 0-4 16,0 0 1-16,0 0 1 0,53-36 4 0,-57 56-1 15,-1 4 4-15,3 1 0 0,-1 3-5 0,-2-2 0 16,2 3-5-16,-3 1-5 0,3-1 0 0,-5 1 0 16,3 3 0-16,-3 1 4 0,0-1-4 15,-2 0-7-15,-1 1-15 0,0-1-23 0,-2-2-35 16,1 1-46-16,-2 0-63 0,4-4-154 16,0-6-693-16,5-9-723 0</inkml:trace>
  <inkml:trace contextRef="#ctx0" brushRef="#br0" timeOffset="37050.4195">31427 14586 2383 0,'0'0'282'0,"0"0"-68"0,0 0-35 15,0 0-13-15,0 0-34 0,0 0-34 16,0 0-24-16,0 0-18 0,0 0-13 15,0 0-7-15,0 0-4 0,0 0-2 0,0 0-7 16,128-42 2-16,-103 39-3 0,2 1-6 0,-3 2 3 0,-2 0-8 16,2 0-1-16,-8 2-1 0,1 4-8 15,-5 0 2-15,-4 3-3 0,-3 1-1 0,1 1 7 16,-6 0-4-16,0 2 0 0,-2-1-4 0,-7 2 0 16,1 1 0-16,-3 0 2 0,-2-2 5 15,0 1-8-15,-1-2 7 0,4-1-1 16,0-3-4-16,1 0 10 0,5-3-11 0,2 0 4 15,0-3 2-15,2 2-12 0,0-2 11 0,3 1-3 16,1-1-1-16,6 0 11 0,0 2-7 0,0 0 2 16,6 0-1-16,-2 1-8 0,2 0 7 15,-2 0-5-15,1 0 4 0,-2 1-1 0,0 0 0 0,-3 1 2 16,-1 0-5-16,-1 0 8 16,-3 3-8-16,0 0 2 0,-2 3 5 0,-1 0-9 0,-1 0 7 15,-1 2-3-15,0 0 0 0,-2 2 10 0,-4-2-7 16,-1 2 4-16,-3-1-1 0,0-1-8 0,-6-3 5 15,3-3-1-15,-5 1 4 0,4-2 0 0,-4 1-1 16,0-3 0-16,1-1-4 0,-1 0 0 16,-2-2-5-16,1 0-4 0,0-3-7 0,-1 0-19 15,-1 0-12-15,7-7-27 0,-2-3-32 0,7-3-43 16,5-4-117-16,3 3-474 0,1 4-1032 0</inkml:trace>
  <inkml:trace contextRef="#ctx0" brushRef="#br0" timeOffset="37391.3729">32515 14440 2835 0,'0'0'200'15,"0"0"-77"-15,0 0-17 0,0 0 6 16,0 0-5-16,0 0-7 0,0 0-14 0,0 0-17 16,0 0-18-16,0 0-17 0,0 0-4 0,-96 131-5 15,77-106-11-15,1 2 5 0,1-2-11 16,2 4 1-16,0 1 5 0,3 0-14 0,1-1 7 15,3 0-5-15,1-1-3 0,2-1 9 0,1-4-9 16,5 1 4-16,-1-2-2 0,3-3-5 16,6 0 3-16,1-5-2 0,4-2 2 0,1-3-1 15,4-3 4 1,1-2-3-16,1-2-1 0,2-2 3 0,-3-3-5 0,4-7 4 16,0-2 3-16,-4-2-3 0,-3-1 6 0,-1-3-5 15,-6 2 0-15,-3-2 6 0,-4 4-3 0,-3-1 3 0,-1 4 0 0,-7-1-6 16,-3 3 2-16,-8 1-4 0,-4 0 3 15,-5 3 2-15,-3 3-1 16,-1 1 1-16,-2 1-6 0,-1 0-1 0,3 3-15 0,3 2-28 16,4 4-60-16,5-1-149 0,4-1-903 0,7-2-715 0</inkml:trace>
  <inkml:trace contextRef="#ctx0" brushRef="#br0" timeOffset="51308.4252">189 12969 0 0,'0'0'0'0,"0"0"0"16,0 0 358-16,0 0 15 0,0 0-20 15,0 0-49-15,0 0-66 0,0 0-50 0,0 0-16 0,0 0-5 16,0 0-11-16,-23-26-15 0,23 26-18 0,0 0-24 15,-8-6-7-15,3 1-13 0,-2 0-10 16,-1 0-1-16,8 5-7 0,-5-4-2 0,-2 1-7 16,3-1-7-16,-2 1-2 0,6 3-4 0,0 0 0 15,-7-4-1-15,2 2-1 0,-3 0-4 0,4-1-7 16,4 3-3-16,0 0-6 0,0 0-5 0,0 0-2 16,0 0-8-16,0 0-1 0,0 0 0 15,0 0-3-15,0 0 4 0,0 0 2 0,0 0 8 16,0 0 6-16,0 0 4 0,0 0 4 0,0 0 1 15,0 0 3-15,1 0 2 0,3 0-2 16,12 1-1-16,-5 3-5 0,1-2-3 0,5 1 0 16,-2 0-1-16,11 1 3 0,-3-1-2 15,5 3 0-15,-3-2-4 0,4-2-4 0,0 2 2 16,0-1 0-16,1 1-2 0,6-1-40 0,11 1-4 16,4-1-27-16,3 2-3 0,-4-3 40 0,-3-1 0 15,-7-1 26-15,-7 0 2 16,-3 0-2-16,-6 0-3 0,-3 0 1 0,-2 0-2 15,-1 0 2-15,-5 0 1 0,-2 0-3 0,-2-1 0 16,-2 0-3-16,-4 1 3 0,2 0 1 0,-2 0 1 0,-3 0 2 16,0 0-4-16,0 0 1 0,0 0 0 0,0 0-2 15,0 0-2-15,0 0-12 0,-2 0-17 16,0 0-29-16,-2-1-42 0,1 0-47 0,-3-2-80 16,2 0-176-16,-2 1-656 0,4 1-624 0</inkml:trace>
  <inkml:trace contextRef="#ctx0" brushRef="#br0" timeOffset="51573.7988">743 12690 500 0,'0'0'942'0,"0"0"-430"0,0 0-154 16,0 0-41-16,0 0-98 0,0 0-68 0,0 0-59 16,0 0-38-16,0 0-26 15,0 0-6-15,0 0 14 0,0 0-11 0,0 0 38 0,0 0-26 16,-18 31 20-16,30-19-13 0,7 3-11 15,-1-1-7-15,4 2-10 0,0-1-1 0,-2 2-5 16,1-1-5-16,-1 1 3 0,-3 2-1 0,-3 1 1 16,-2-2 3-16,-4 1-3 0,-2 2 1 15,-5 1-2-15,-1-1 1 0,-2 0 3 0,-6 2-3 16,-4-3 1-16,-4 2-2 0,-3-2-7 16,-1-2 0-16,-2-1-3 0,2-1-13 0,1-4-23 0,3-2-18 15,3-3-85-15,7-4-227 0,-1 1-943 0</inkml:trace>
  <inkml:trace contextRef="#ctx0" brushRef="#br0" timeOffset="52563.1739">289 12260 1031 0,'0'0'699'0,"0"0"-302"0,0 0-80 15,0 0-55-15,0 0-70 0,0 0-76 16,0 0-62-16,0 0-33 0,0 0-12 16,0 0 3-16,0 0 13 0,0 0 16 0,0 0 8 0,0 0 5 15,-9 9 1-15,5 5-5 0,-2 0-1 16,6 3-3-16,0-2-12 0,1 4-8 0,-1 8-10 15,0-2-17-15,0 7 8 0,-1-5-1 0,0 1 1 16,1 0 8-16,-1 0-12 0,-1 0-1 16,-3-2-2-16,4-8 1 15,-1 4 2-15,2-6 6 0,-2 4 13 0,0-2 13 16,-2-4 22-16,2 1 13 0,2-9-2 16,-1 0-8-16,1-6-30 0,0 0-20 0,0 0-12 0,0 0-15 0,-8-3 17 0,1-3-3 15,-4-9 2-15,4 1 12 0,0-5-16 0,-3-9 2 16,1 4-6-16,1-8-1 0,2 0 6 15,-2 0 2-15,0-4 4 0,4-1-5 0,-3-2 2 16,5-1-1-16,2-3 4 0,0 2 6 0,0-3-1 16,4 2 1-16,5 1-2 0,1 0-4 0,6 0 4 15,1 3 0-15,0 3 2 0,5 2 2 16,-2 3-6-16,2 3-1 0,2 2-7 0,-8 9-4 0,8-2 6 16,-7 6 0-16,3 3-41 0,5-1-2 15,-9 7-2-15,3 3 0 0,-3 0 46 16,-3 8 4-16,-3 5-1 0,-1 2-1 0,-7 6-3 0,0 8-7 15,-2-4 6-15,-1 9-3 16,-3-3 4-16,-4-1 6 0,-2 2-10 0,-1 0 0 0,-1 0-2 0,-5 0-2 16,4-1 7-16,-5 0 2 0,-1-4 0 15,8-7 40-15,-7 4-6 0,6-7 1 0,-1 2 3 16,-4-1-37-16,6-4 0 0,-2 0 3 0,6-9-3 16,-4 8-9-16,3-6 11 0,4-1-8 0,-3 0 5 15,7-6 9-15,0 0-9 16,0 0 7-16,-1 6-3 0,0 1-4 0,1 0 6 15,-1-1 2-15,2 0 3 0,8 1 7 16,6 4-8-16,1 2 2 0,2-1 3 16,-4 1 3-16,7-1 4 0,8 8 3 0,-7-2-45 0,9 3-6 0,4 1 0 15,2 10-2-15,11 1 14 0,1 5 9 16,-5-5-10-16,-5-1-2 0,-8-4 23 0,-8-5-10 16,-5-1 10-16,-5-6 0 0,-3-1 3 0,-3-3 5 15,-1-2-8-15,-2-1 0 0,-3 0-1 0,1-3-3 16,1-1 6-16,-3-2 3 0,1 0 4 15,-1-2 1-15,0-1 5 0,0 1 0 16,0-1 2-16,0 0 6 0,0 0-8 0,0 0-2 16,0-1-7-16,0-1-10 0,-4-1 1 15,3 0-6-15,-1-1-9 0,1 0-16 0,-2-1-43 0,-1-1-61 16,2 0-112-16,1 3-699 0,0 0-908 16</inkml:trace>
  <inkml:trace contextRef="#ctx0" brushRef="#br0" timeOffset="53489.3998">37 9828 62 0,'0'0'684'0,"0"0"-82"0,0 0-107 0,0 0-140 0,0 0-100 16,0 0-65-16,0 0-60 0,0 0-24 15,0 0-17-15,0 0-13 0,0 0-7 0,0 0-17 16,-11 2-7-16,7-1-3 0,-4 0-8 0,8-1-1 16,0 0-15-16,0 0-8 0,0 0-4 0,0 0-10 15,0 0 8-15,0 0 7 0,0 0 27 0,0 0 24 16,0 0 11-16,2 3 16 0,7 0-7 0,2-1-6 16,5 3-6-16,-2-5-16 0,4 2-6 0,3-2-14 15,9 0 3-15,-1 0-3 0,8 1-6 16,1-1-22-16,12-3-6 0,13-2 0 15,15-3 0-15,11-1-39 0,-5-3-20 0,-5 0 1 16,-9 0 65-16,-9 3 3 0,-9-1-7 16,-10 2-2-16,-7 3-1 0,-4 0 1 0,-4 0 2 15,-7 3-1-15,-2-1 0 0,-6 2-2 0,-3 1 0 0,-4-2 0 16,1 2 0-16,-4 0 7 0,-2 0-5 16,0 0-2-16,0 0 0 15,0 0-8-15,0 0 7 0,0 0-5 0,0 0-14 0,-3-1-24 16,-4 1-37-16,3-1-45 0,-4 0-55 0,-2-1-104 15,0 1-332-15,3-1-1076 0</inkml:trace>
  <inkml:trace contextRef="#ctx0" brushRef="#br0" timeOffset="53716.5336">756 9512 1626 0,'0'0'528'0,"0"0"-135"15,0 0-118-15,0 0-58 0,0 0-68 0,0 0-53 0,0 0-41 16,0 0-22-16,0 0-9 0,0 0 5 0,0 0 5 15,0 0-5-15,0 0 3 0,0 0-2 0,142 21-5 16,-111-4 0-16,-1 1-8 0,0 2-9 0,-2 4 0 16,-4-1-2-16,-4 3 1 0,0 0 4 15,-7 0-3-15,-4 1 1 0,-1 0-5 16,-7 0-2-16,-1-3-2 0,-4 0 4 0,-9-1 0 16,-1-1 0-16,-5-1-1 15,-1-1-18-15,-3-3-15 0,-6-2-33 0,-1-2-53 16,-2-2-110-16,5-5-371 0,12-2-1126 0</inkml:trace>
  <inkml:trace contextRef="#ctx0" brushRef="#br0" timeOffset="54543.0778">235 9147 2866 0,'0'0'199'16,"0"0"-11"-16,0 0-43 0,0 0-23 0,0 0-26 15,0 0-28-15,0 0-39 0,0 0-26 0,0 0-13 16,0 0-5-16,0 0 13 0,0 0 10 16,0 0 5-16,0 0 7 0,19-1-4 0,-15 15-6 15,-2 5-2-15,4 5-3 0,-4-2 0 0,-1 8 1 16,2-3-2-16,0-1-1 0,-2 2-8 0,-1 1 4 15,0 0 4-15,0-1 1 0,0 0 10 0,0-9-6 32,-1 6-1-32,-3-8-1 0,2 0 5 0,-1 2 15 15,2-13 10-15,-6 9 11 0,6-8-4 0,-1 0-18 16,-2 0-13-16,0-7-12 0,-3 0 0 0,2 0 0 0,-9-1-2 0,10-6 3 16,-5-8-10-16,-3 0 3 15,3-4 0-15,-1-9 1 0,0 3 10 16,-1-9-5-16,2 3-3 0,-1-3-1 0,6-2-9 0,-2-3 14 0,4-1 8 15,0-3 2-15,2 2 8 0,0-2-16 0,3 0-1 16,3 3-3-16,0 2-4 0,4 0 9 16,0 3-2-16,2 5-5 0,1 1-9 0,-7 9-6 15,9-3 0-15,-5 8-1 0,3 1 12 0,0 1 0 16,2 8-3-16,-2 0 5 0,-9 5-8 0,12 3 11 16,-7 4 4-16,1 10 1 0,1 5 6 0,-3-1-14 15,-4 6 1-15,-2-1-5 0,-1 0-2 0,-1 2 9 16,0-1 1-16,0 3 6 0,-3-3-9 15,-6 1-1-15,4-2 2 0,-1-9-2 16,-2 7 11-16,4-9-3 0,-5 2-1 16,2-1-1-16,4-9-1 0,0 2 6 15,3-9 5-15,0 0 1 0,0 0 5 0,0 0-10 0,0 0-3 16,3 0-1-16,6 0-2 0,5-2 8 0,3-1 0 0,2-5 1 16,-5 0-4-16,7 0-43 0,-2-1 1 0,2 2-2 15,0 2 0-15,0 1 41 0,-1 1-3 0,0 3 0 16,-1 0-3-16,-1 4 2 0,-1 2 4 0,-4 5 0 15,-1-1 9-15,-3 4-10 0,0 1-3 16,-6 3-1-16,4 0-3 0,-7 1 8 0,0 2 4 16,0 0 3-16,-6-1-1 0,0 2-1 0,-2 0 1 0,-3-3-5 15,-1 2 2-15,-4-2-1 0,3-1-3 16,-5-3 0-16,-1 1-3 0,-2-3 0 16,3-1 5-16,-2-2-1 0,0 1 3 0,4-5-2 15,-5 0 34-15,3-1 0 0,-2 0 1 16,2-2 4-16,2-1-37 0,0-2-6 0,2 0 0 15,7 0 0-15,-7 0 0 0,6 0 0 0,-1-2 0 16,0 0 0-16,1-2 0 0,3 0 0 0,-2 1 0 16,-3 0-13-16,10 3-14 0,0 0-27 0,0 0-43 15,0 0-66-15,0 0-64 0,0 0-192 0,0 0-888 16,0 0-415-16</inkml:trace>
  <inkml:trace contextRef="#ctx0" brushRef="#br0" timeOffset="56587.339">35 6898 0 0,'0'0'290'0,"0"0"231"0,0 0-98 15,0 0-37-15,0 0-66 0,0 0-61 0,0 0-38 16,0 0 85-16,0 0-24 0,0 0-23 15,0 0-32-15,0 0-145 0,-35-28-30 0,35 22-17 16,0 6-12-16,0 0 4 0,0 0 1 0,0 0-3 16,0 0 2-16,0 0-5 0,0 0-4 0,0 0-2 15,0 0-5-15,0 0 17 0,0 0 12 16,0 0 14-16,0 0 8 0,0 0-11 0,0 0-51 16,0 0 0-16,0 0 0 0,0 0 0 0,0-1 0 15,11-1 0-15,10 1 0 0,10 0-12 16,1 0-63-16,1 0 98 15,6 0-1-15,2 1-2 0,1-3-6 0,5 1-6 16,7-3-56-16,17 0-11 0,6-1 1 0,7-1-4 16,-9-1 67-16,-6-1-1 0,-12 4-2 15,-13 0 0-15,-8 0 0 0,-11 1 1 0,-4 3-1 0,-5 0 1 16,-4 0-6-16,-4 1-2 0,-4 0-3 16,-3 0-9-16,0 0-7 0,-1 0-14 0,0 0-19 0,-1 0-16 0,-2 0-28 15,-5 0-30-15,-2 0-37 0,1 0-82 0,-1 0-152 16,0-1-385-16,6-1-812 0</inkml:trace>
  <inkml:trace contextRef="#ctx0" brushRef="#br0" timeOffset="56817.6566">813 6620 574 0,'0'0'859'0,"0"0"-340"0,0 0-158 0,0 0-99 16,0 0-63-16,0 0-32 0,0 0-41 0,0 0-35 16,0 0-32-16,0 0-14 0,0 0-4 0,0 0 0 15,0 0-2-15,0 0-1 0,117-44-8 0,-99 51-7 16,-1 1-6-16,-2 5-3 0,3 3 5 15,-4 3 4-15,1 3 1 0,-1 3 0 0,-4 3-4 16,-2 2-4-16,1 1-5 0,-7 1 2 0,-1-1-3 16,-1 1-3-16,-6 0 1 0,-2-3-5 15,-5-1 1-15,-2-2-2 0,-3 0-3 16,-3-3-5-16,-3-1-18 0,-4-3-22 0,-2-1-33 0,-3-4-50 0,8-3-95 16,-1-3-210-16,7-3-751 15,10-3-376-15</inkml:trace>
  <inkml:trace contextRef="#ctx0" brushRef="#br0" timeOffset="57297.0262">244 5918 2554 0,'0'0'220'0,"0"0"10"0,0 0-23 0,0 0-10 0,0 0-40 16,0 0-38-16,0 0-34 0,0 0-37 0,0 0-27 15,0 0-22-15,0 0-10 0,0 0 2 0,0 0 4 16,-9-51 2-16,0 56-2 0,-6 9-4 0,-2 7-6 16,1 0-2-16,-5 6 1 15,4 1-1-15,0 0 4 0,-1 5 2 0,0-1 3 0,3 2 6 16,-1 0 6-16,4 0 6 0,2 0 4 15,1-2 2 1,6-1 2-16,2-9 1 0,2-1 5 0,2-5 6 0,7-3-1 16,2 0 1-16,7-7-6 0,7 0-6 0,-11-6 5 0,14 0 1 0,-6-6 0 15,-4-1-3-15,11-6-9 0,-12 3-2 16,2-4-2-16,2 1 0 0,-5-3 3 16,-1 2 0-16,0 0 0 0,-3-1-11 0,-6 10 0 15,3-8 0-15,-6 6 0 0,3-1-27 0,-3 1-26 0,-4 7 2 16,0 0 4-16,0 0 43 0,0 0 5 0,0 0-1 15,4 2 2-15,-2 6 1 0,-1 8-3 16,0 0 4-16,-1 3-2 16,0 5-10-16,1-2 10 0,0 6-5 0,4-2-16 0,-3 0-24 15,0 3-77-15,4 1-77 0,-2-2-194 0,-1-8-929 16,3-4-428-16</inkml:trace>
  <inkml:trace contextRef="#ctx0" brushRef="#br0" timeOffset="58006.952">157 3745 1356 0,'0'0'285'0,"0"0"48"0,0 0-27 0,0 0-15 16,0 0-55-16,0 0-56 0,0 0-40 0,0 0-31 16,0 0-20-16,0 0-18 0,0 0-24 0,0 0-11 15,-100-7-10-15,96 7-11 0,-4-1 2 0,0 1-11 16,2 0-5-16,0 0 6 0,6 0 19 15,0 0 10-15,0 0 15 0,2 0 5 0,8 0-15 16,9 0 3-16,10 0 0 0,-7 0-4 16,16 1 4-16,-5-1-8 15,17-4-10-15,20-2-3 0,12-4-73 0,20-2-2 16,2-3-1-16,-3-2-5 0,-2 1 67 16,-11-1-1-16,-9 1-2 0,-10 3-2 0,-3 1 2 15,-11 1-6-15,-5 0-6 0,-8 4-7 0,-5-1-16 16,-8 1-5-16,-7 2-5 0,-8 0 2 0,-1 2-7 15,-7-1-22-15,-5 0-25 0,-1-1-33 0,-2 2-33 0,-8-3-33 16,-3 1-45-16,-3 0-108 0,-4-1-177 0,7 2-334 16,2 2-153-16</inkml:trace>
  <inkml:trace contextRef="#ctx0" brushRef="#br0" timeOffset="58231.1806">990 3421 394 0,'0'0'555'0,"0"0"-130"0,0 0-67 0,0 0-35 15,0 0-58-15,0 0-73 0,0 0-46 0,0 0-38 16,0 0-17-16,0 0-6 0,0 0-2 0,0 0-7 0,0 0-6 15,0 0-9-15,100-39-11 0,-86 39-6 16,1 0-5-16,-1 0-5 0,2 0-4 0,-2 4-7 16,2 2-3-16,-1 0-5 0,2 3-1 0,-2 1-2 15,3 3-1-15,-1 3 2 0,-2 4-2 0,2 2 6 16,-4 2-6-16,1 1-1 0,-6 4-2 16,0 0-6-16,-2 1 4 0,-6 1-3 0,0-2 1 15,-9 2 2-15,-2-2-2 0,-6 0-2 0,-3-2-6 16,-2 1-15-16,-7-4-23 0,-1 1-39 15,-1-4-63-15,-5-2-121 0,9-5-349 0,8-6-1072 16</inkml:trace>
  <inkml:trace contextRef="#ctx0" brushRef="#br0" timeOffset="58887.788">83 2822 1938 0,'0'0'331'0,"0"0"-69"0,0 0 5 15,0 0-62-15,0 0-58 0,0 0-65 0,0 0-60 16,0 0-38-16,0 0 5 0,0 0 11 15,0 0 16-15,0 0 11 0,0 0 6 0,-10 6-8 16,3 11-10-16,3 4 4 0,0 1-15 16,2 6 3-16,2-2 2 0,0 2-6 0,0 0 9 0,0 1 2 15,0 0 0-15,0 0 12 0,2-2-10 16,5 0 7-16,-5-9 9 0,6 5-9 16,0-8 13-16,2 0-3 0,1 1-3 0,2-8 4 15,-1 2-3-15,6-8-6 0,-1 1-1 0,2-3-2 16,-4-3-3-16,5-5-1 0,-1-2-5 0,-1-2-12 15,-1-2 4-15,0-3 1 0,2-1 2 0,-5-3 7 0,3 1-9 16,-6-2-35-16,1 1 0 0,-2 0-10 16,-1 0 12-16,-2 3 32 0,-3-1-1 0,1 3 4 15,-2 0-16-15,-2 8-11 0,-1-5 1 0,0 7 1 16,0 0 8-16,0 0 8 0,0 6 1 16,0 3-5-16,0 5 4 0,-2 7 2 15,0 1-1-15,2 2 12 0,0 0-9 0,2 3 1 16,2 6 1-16,4-5-10 0,0 1 11 0,2-1 3 15,-5-5 1-15,11 2 4 0,-4 0-3 0,0-1 0 16,6-4 2-16,0-4-2 0,6 1-24 16,4-11-2-16,4 1 0 0,0-10-2 0,-3-8 28 0,-2-6-1 15,-5-4 0-15,-8-1 7 0,2-3-9 16,-7 2 1-16,-4-3-3 16,0 2-5-16,-5-3 4 0,0 1-1 15,-4 8 1-15,-2 0-1 0,-1 9 26 0,-3-2-8 0,1 3-4 16,-3-1-6-16,-2 0-24 0,-3 1 4 0,-2 1 0 0,-1 0 0 15,-9-1-1-15,7 3-2 0,-9-1 1 0,8 4 1 16,-3 1-9-16,3 4-42 0,0 3-46 16,4-2-98-16,8 2-245 0,5 0-914 0</inkml:trace>
  <inkml:trace contextRef="#ctx0" brushRef="#br0" timeOffset="62888.3133">1051 12962 0 0,'0'0'0'0,"0"0"0"16,0 0 0-16,0 0 114 0,0 0 207 0,0 0-15 15,0 0-27-15,0 0-25 0,-120-6-41 16,107 6-22-16,-5 0 0 0,7 0-2 0,-1 0-6 0,1-1-13 15,2 1-33-15,1 0-29 0,3-1-4 16,-1 1-3-16,4 0-3 0,1 0-17 0,0 0-30 0,1 0-19 16,-3-1-20-16,3 1-6 0,0 0-2 15,0 0-2-15,0 0 1 0,0 0-2 0,0 0 1 16,4 0 7-16,-1 0 5 0,-1 0 7 16,6 0 2-16,-1 0-2 0,2 0-1 0,4 0-1 0,0 0 4 15,5 0-4-15,1 0 1 0,1 0-2 16,0 1-3-16,3-1 2 0,0-1-1 15,5-2 1-15,0 1 0 0,2 0-4 0,-2-1-2 0,5 1-3 16,0 0 0-16,-1-1 2 0,4 1 1 0,-2 0 1 16,6-1 1-16,9-1-17 0,1 2-2 15,-2-2-2-15,-5 2-1 0,-8 1 13 0,-5 0 1 16,1 1-2-16,-1-1-2 0,1-1 1 16,-1 2 2-16,2-1 1 0,3 0 0 15,0 0-2-15,3 0 0 0,0 1-2 0,1-1 1 0,-1 1 1 16,1 0 0-16,0-2 2 0,2 2-1 15,-1 0 0-15,0 0-1 0,1 0 0 0,0-1 5 16,-1 1-3-16,2-1 3 0,0 0-1 0,-1 0-4 16,3 0 3-16,0 1-2 0,0-2 0 15,-1 4 2-15,4-2-4 0,-4-2 3 0,4 1-1 0,-3 1-3 16,2-1 3-16,-3 1 0 16,0-1 0-16,0 1-1 0,-1 0 0 0,0 0-2 15,0 1-1-15,-2-1 4 0,-2 0-4 0,-1 0 3 0,1-1-1 16,-3 1-1-16,0-1 0 0,-2 1-2 0,-1 0 3 15,1 0 2-15,2 0-3 0,0-1 4 16,2-1-3-16,-1 4 0 0,-1-4 2 0,0 2-2 16,-1-1 1-16,-1 1 0 0,-1-1-2 0,1 1 1 15,-4-1-2-15,2 1 0 0,-1 0 0 0,-3 0 2 16,2-1 0-16,-1 1-3 0,0-2 4 0,0 2-3 16,-2 2 0-16,-2-2 3 0,-2 0-3 15,1-2 0-15,-1 2 1 0,-2 0-3 0,1 0 5 16,-1 0-3-16,-2 0 2 0,0 0 2 0,-3 0-4 15,0 0 2-15,-3 0-4 0,-1 0 2 0,0 0 0 16,-2 0 0-16,-1 0 2 0,1 0-1 0,-1 0 1 16,0 0-1-16,0-1-1 15,2 1 2-15,0 0-5 0,0 0 5 0,2 0-1 0,1 0-4 16,1 0 6-16,1 0-3 0,2 0 1 0,-1 0 2 16,0 1-4-16,0-1 3 0,0 0-3 0,-2 0 2 15,0 0-1-15,-1 0 0 0,1 0 1 16,-1 0 2-16,-1-1-1 0,2 0 0 0,-3 1 1 15,0 0-1-15,-2 0-2 0,2 0 0 0,2 0 1 16,-2-1-2-16,1 1 3 0,3 0-2 0,-2 0 2 16,5-2-1-16,-1 2-1 0,0-1 0 15,3 1-3-15,-1 0 1 0,0 0 3 0,-2 0-1 16,0-1 3-16,2 0-1 0,-2 1-1 0,2-2 1 16,-3 2-4-16,3 0 2 0,-2-1-2 0,0 2 0 15,1-1 3-15,-2-1-1 0,0 1 1 0,-1-1 1 16,0 1-2-16,-1 0 1 0,1 0-3 15,-3 0 2-15,2 0 0 0,0 0-1 0,-2 0 2 16,2 0-1-16,0 0 2 0,0 0-1 0,0 0-1 16,-1 0 1-16,0 0-2 0,-1 0 1 15,-3 0-1-15,1 1 2 0,0-1 1 0,0 0-3 16,-2 0 5-16,2 0-5 0,-2 0 2 0,0 0 1 16,-2 0-5-16,2 0 4 0,-3 0-1 0,0 0-1 15,-1 0 2-15,3 0-2 16,-3 0 2-16,2 0 1 0,-2 0-1 0,1 0 2 0,-2 0-3 15,4 0 2-15,-4 0-4 0,4 0 4 0,-3 0 0 0,3 0-2 16,2 0 6-16,-3 0-7 0,0 1 0 16,-1-1 3-16,0 0-6 0,2 0 5 15,-3 0-1-15,4 0-3 0,-4 0 7 0,3 0-5 0,0 0 2 16,-1 0 2-16,2 0-4 0,0 0 1 16,0 0 0-16,-1 0-1 0,2 0 1 0,1 0 1 15,1 0-1-15,2 0-1 0,-1-1 2 0,-1 1-2 16,0-1 0-16,1 1 2 0,-3 0-6 0,0-1 6 15,-3 1 0-15,0 0-3 0,0 0 8 16,-2 0-7-16,-2 0 2 0,1 0 0 0,0 0-5 16,-2 0 3-16,-1 0 1 0,1 0-1 15,-1 0 4-15,0 0-3 0,0 0 1 0,0 0 0 16,0 0 1-16,0 0-2 0,0 0-1 0,0 0 1 16,0 0-6-16,0 0 7 0,0 0-1 0,0 0 0 15,0 0 5-15,0 0-6 0,0 0 1 16,0 0 2-16,0 0-6 0,0 0 7 0,0 0-3 15,0 0 0-15,0 0 5 0,0 0-4 0,0 0 1 16,0 0-2-16,0 0 2 0,0 0-2 0,0 0-2 16,0 0 2-16,0 0-5 0,0 0 2 0,0 1 2 15,0 1-1-15,0 3 8 0,1 2-3 16,3 1 0-16,0 1 1 0,-2 2-10 0,2 2 6 0,1-1 3 16,-3 2 1-16,2 2 8 0,-1 1-1 15,-2 3-2-15,1 2 0 0,-1 0-2 0,1 3 2 16,-2-1 0-16,0 1 3 0,0 1-5 15,0-2 2-15,-3-2 0 0,2-1-5 0,0-1 5 16,0 0-4-16,-2-2-1 0,2-2 2 16,-1 0-2-16,1-2-1 0,0-2 1 0,0-1-3 0,1-2 6 15,-1-1-2-15,1-1-1 0,-2-3 1 16,2 0-5-16,0-4 2 0,0 0 0 0,0 0 6 16,0 0 5-16,0 0 2 0,0 0 3 0,0 0-1 15,0 0 0-15,0 0 1 0,0-2-4 0,0-1-2 16,0-1-8-16,0-3-2 15,0 1 0-15,0 1-3 0,0-1 4 0,0 1-4 0,0 0-5 16,-1 3-11-16,4 0-24 0,-5 0-33 0,2 0-55 16,0 1-104-16,0-2-361 0,0 2-1053 0</inkml:trace>
  <inkml:trace contextRef="#ctx0" brushRef="#br0" timeOffset="64315.4985">815 13546 0 0,'0'0'0'16,"0"0"51"-16,0 0 415 15,0 0-67-15,0 0-76 0,0 0-55 0,0 0-66 0,0 0-35 16,0 0-3-16,0 0-16 0,0 0-18 0,0 0-6 16,0 0-11-16,0 0-10 0,-83-5-13 15,80 5-20-15,2 0-16 0,1 0-15 0,0 0-8 16,0 0-6-16,0 0-6 0,1 0 6 16,4 0 3-16,-3 0 13 0,5 0 2 0,-1 0-1 15,4 0-5-15,1 0-9 0,3 0 0 0,0 0-4 16,5 0-4-16,-2 0 1 0,4 0-4 15,-1 0 1-15,3 0 0 0,1 0-6 0,4-1 1 0,2 0 0 16,1-1 3-16,5 4 0 0,-1-4 0 16,4 1 1-16,3 0-6 0,1-1 2 0,16-1 0 15,10 0 2-15,4-2-9 0,0-1-8 0,-8 2-1 16,-8-1-3-16,-2 1 6 0,-1 2 7 0,-2-3-1 16,4 0 1-16,-1 2 4 0,-2-2-5 15,-1 2 0-15,2-1-1 0,-3 0 0 0,-1 0 3 16,2 2-1-16,-2 0 1 0,-4 0-3 15,2 2 1-15,-3-1-1 0,0 1 2 0,-3 0 7 16,0-1-5-16,2 1 0 0,2 0-1 16,1-1-10-16,-1 0 8 0,4 1-1 0,-5-1-1 0,1-1 6 15,-4 2-7-15,2-1-1 0,0 0 0 0,-3-1-4 16,1 1 5-16,-2 1 1 16,0 0-2-16,1-2 0 0,-1 1 1 0,-2-1-2 15,3 1 2-15,-1-1 3 0,0 1-4 0,1 0 1 0,3 0 0 16,-3-1-8-16,1 0 8 0,0 1 0 15,0 0 1-15,1 0 10 0,1-1-12 16,0 2 0-16,0-1-3 0,1 1-5 0,-1 0 8 16,-1-1-1-16,1 1 2 0,-2-1 2 15,-1 0-5-15,1 0 0 0,-2-1 0 0,0 1 2 0,0 0 1 0,-1 1 0 16,-2-1-2-16,-1 1-6 0,-2-1 7 16,-2 0-2-16,-1-1 2 0,-1 1 6 0,-1 1-7 0,0-1 0 15,-1 1 1-15,-2 0-7 16,3 0 8-16,0 0 1 0,-1-2 0 15,1 2 4-15,1 0-8 0,-3 0-2 0,3-1 2 0,0-1-2 16,-5 2 4-16,3-1-1 0,1 2 0 16,0-1-3-16,-2 0 3 0,-1 0-1 0,2 0 1 0,-5 0 8 15,-2 0-9-15,2 0 2 0,-5 0-3 0,0 0-7 16,1 0 10-16,-3 0 0 0,0 0 1 0,0 0 5 16,-1 0-7-16,2 0 0 0,-3 0 0 15,1 0-1-15,1-1 4 0,1 0-1 0,-1 1-1 16,0-1-3-16,3 1 3 0,-2-1 0 15,0 1 1-15,2 0 4 0,0 0-5 0,2 0 0 0,0 0 0 16,-1 0-5-16,2-2 5 0,0 0-1 16,1 1 3-16,-2-1 7 0,-2 0-8 0,1 1 1 15,-4-2 0-15,2 1-1 0,-6-1 3 0,-1 2 2 16,-1-1-1-16,-2 1-5 0,-3 1 3 0,-1-1-1 16,-3 1 2-16,-1 0 6 0,0 0-5 15,0 0 2-15,0 0-3 0,0 0-7 0,0 0 7 16,0 0-3-16,0 0 3 0,0 0 5 0,0 0-8 15,0 0 0-15,0 0-1 0,0 0-3 0,0 0 4 16,0 0 2-16,0 0-1 0,0 0-1 0,0 0 0 16,0 0-2-16,0 0 1 0,0 0 2 15,0 0-2-15,0 0-1 0,0-2-2 0,-2 2-12 16,-3 0-13-16,-2 0-31 0,-7 0-48 0,-3 0-78 16,-9 0-234-16,5-1-851 0,4-1-530 0</inkml:trace>
  <inkml:trace contextRef="#ctx0" brushRef="#br0" timeOffset="64673.8746">5272 12904 2078 0,'0'0'339'0,"0"0"-62"0,0 0-77 0,0 0-21 0,0 0-41 0,0 0-32 0,0 0-24 15,0 0-19-15,0 0-21 0,0 0-14 0,0 0-8 16,0 0-4-16,0 0 2 0,0 0 5 16,-96 21 1-16,77-6 2 0,1 1 0 15,-3 3 0-15,1-1-1 0,-3 3-1 0,-4-1-2 16,-1 2 0-16,0 1-11 0,-1-2-2 0,-1 0-5 15,0-1-4-15,1 0 4 0,2-1-1 16,-1 1 1-16,2 1-2 16,-3-4 0-16,5 2-2 0,-4-4-10 0,3 0-16 15,0-1-29-15,4-3-40 0,0-3-61 16,2-1-115-16,7-4-369 0,3 0-1089 16</inkml:trace>
  <inkml:trace contextRef="#ctx0" brushRef="#br0" timeOffset="64924.6954">4459 13017 2447 0,'0'0'386'0,"0"0"-188"0,0 0-60 15,0 0-25-15,0 0-18 0,0 0-8 0,0 0-18 16,0 0-13-16,0 0-14 0,-128 13-10 0,117-2-6 16,0 1-2-16,-1 0-5 0,0 2-4 15,1 2-2-15,0-1-6 0,-1 3 2 0,1 0 1 16,-4 0-5-16,3 0 2 0,-1 0-6 15,0 0-1-15,-3 1 3 0,-1 2-3 0,1-1 6 16,-1-1-1-16,-2-1-2 0,3-1-1 0,-2-1-6 16,2-2-12-1,1 1-19-15,0-5-28 0,0 0-38 0,2-4-54 0,-4-2-96 16,6-2-295-16,4 0-1088 16</inkml:trace>
  <inkml:trace contextRef="#ctx0" brushRef="#br0" timeOffset="65172.2082">3467 12975 2442 0,'0'0'268'0,"0"0"-53"0,0 0-58 0,0 0-14 0,0 0-32 16,0 0-19-16,0 0-30 0,0 0-25 16,0 0-12-16,0 0-11 0,0 0-2 0,-120 0 1 15,104 14-3-15,0 4 4 0,-3 4 4 0,-3 2-1 16,0 0-2-16,-4 1-3 0,-1 2-5 0,-1 1-2 15,0 0-1-15,-2-1-2 0,0-1 3 0,3 0-2 16,0-1 0-16,0-5 0 0,3 1-4 16,-2-1 2-16,1-4-1 0,1-2 0 0,2-2-6 15,2-3-12-15,1-1-21 0,3-5-26 0,-2 0-37 16,0-2-62-16,0-2-109 0,5 0-418 0,3-2-1000 16</inkml:trace>
  <inkml:trace contextRef="#ctx0" brushRef="#br0" timeOffset="65431.5752">2219 13066 1905 0,'0'0'530'15,"0"0"-316"-15,0 0-3 0,0 0-28 0,0 0-35 16,0 0-41-16,0 0-44 0,0 0-27 16,0 0-15-16,0 0-9 0,0 0-2 15,0 0 1-15,-124 27-3 0,110-10 0 0,-2 3-2 0,-2 1-2 16,2 1 0-16,-2 3 0 0,1-2 2 15,-3 0-1-15,1-1 1 0,1-2-3 0,-3 2 0 16,4-3 0-16,-4-1-2 0,1-3 0 16,-2-1-4-16,4-3-9 0,-1-1-10 0,0-4-20 15,1 0-22-15,3-4-27 0,-2 0-44 0,4-2-52 0,-3-3-108 16,4-3-281-16,1 1-550 16,2 0 166-16</inkml:trace>
  <inkml:trace contextRef="#ctx0" brushRef="#br0" timeOffset="65588.2357">1337 13085 952 0,'0'0'337'16,"0"0"-83"-16,0 0-61 0,0 0-40 0,0 0-10 15,0 0-21-15,0 0-50 0,0 0-15 0,-117-26-22 16,101 26-21-16,0 3-9 0,1 4-7 16,1 1-1-16,-2 1-1 0,3 5-4 0,-3-3-16 15,4 3-58-15,0 1-90 0,1 2-168 0,3-6-522 16,1-2 22-16</inkml:trace>
  <inkml:trace contextRef="#ctx0" brushRef="#br0" timeOffset="65815.1634">1002 13192 267 0,'0'0'527'0,"0"0"-23"16,0 0-102-16,0 0-29 0,0 0-79 0,0 0-80 0,0 0-77 15,0 0-60-15,0 0-26 0,0 0-6 16,0 0-1-16,0 0-5 0,0 0-2 0,-134 8-11 15,116 4-5-15,-3 6-3 0,0 2-7 16,6-6 0-16,-2 0 26 0,7-2-6 0,-4-1 5 16,1 2-10-16,1 0-27 0,1 0 1 0,-1 1-11 15,0 0-12-15,2-2-54 0,-1 1-98 16,3-1-121-16,-1 1-320 0,6-8-980 0</inkml:trace>
  <inkml:trace contextRef="#ctx0" brushRef="#br0" timeOffset="66465.5617">2442 12196 500 0,'0'0'855'0,"0"0"-350"0,0 0-127 0,0 0-64 0,0 0-55 16,0 0-70-16,0 0-68 0,0 0-51 15,0 0-40-15,0 0-23 0,0 0-5 0,0 0 6 16,0 0 6-16,0 0 10 0,-9 32 5 0,-1-11 1 16,0 3 1-16,-1 3-9 0,-1 2-3 0,-6 2-7 15,5 1-5-15,-4-5-1 0,5-2 1 16,-3-3-2-16,7-6 0 0,0-1 2 0,0-5-3 0,4-1 1 16,-1-4 1-16,4-1-2 0,0-3 8 15,1-1 11-15,0 0 13 0,0 0 20 0,0-6-12 16,0-4-12-16,-1-4-14 0,2-5-21 15,1 0 5-15,6-4-2 0,2-3-1 0,0-5 2 16,1 0 0-16,1-2 1 16,4-4 0-16,0 0-2 0,1 0-1 0,1-1 0 15,1 1 1-15,-2-1 0 16,1 2 3-16,0 1 0 0,0 5-5 0,-1 3 2 0,1 6 0 0,-1 3 0 0,-6 6 3 16,-2 4-3-16,-3 3 2 0,2 4-3 0,-4 1-3 0,2 1 3 15,0 6-2-15,1 4 2 0,3 5 2 16,-3 2-3-16,3 4 2 0,0 3-1 0,0 4 1 15,-1 1-1-15,2 0 3 0,-3 1 0 0,-2-1 1 16,1-1 0-16,0 2-2 0,-3-2-1 16,2-1 3-16,-3 2-5 0,0-2 4 0,0 0-1 0,0-3-1 15,-2 0 4-15,0-4-4 0,1-3 1 16,-1-3-2-16,-1 0-3 0,3 0 2 0,-3-1-1 16,0-1-5-16,0-1-10 0,0-2-22 15,-3 0-31-15,-1-3-42 0,0-2-53 0,-3-1-87 16,-1-3-239-16,0-1-713 0,4 0-133 0</inkml:trace>
  <inkml:trace contextRef="#ctx0" brushRef="#br0" timeOffset="66775.3551">2301 12352 1077 0,'0'0'716'0,"0"0"-227"15,0 0-132-15,0 0-78 0,0 0-70 16,0 0-58-16,0 0-48 0,0 0-29 0,0 0-22 15,0 0-8-15,0 0-6 0,0 0-8 0,0 0-10 16,21-31-3-16,8 20-9 0,5 1 0 16,4 0 2-16,1-2-5 0,0 1 3 0,2 1 1 15,0 1-5-15,-1 0 7 0,-1 2-7 0,-4-1-1 16,-4 1 2-16,-5 2-7 0,-4 1 4 0,-5 1-1 16,-4 1-1-16,-4 0 3 0,-4 2-2 15,-5 0 4-15,0 0 2 0,0 0 4 16,0 0-3-16,0 0-1 0,0 0 2 0,0 0-8 15,0 0 6-15,0 0 1 0,-1 0-5 0,1 0 5 0,0 0-6 16,0 0-4-16,0 0 1 0,0 0-24 16,0 0-31-16,0 3-23 0,0 4-87 15,0 3-189-15,1-3-912 0,1-3-509 0</inkml:trace>
  <inkml:trace contextRef="#ctx0" brushRef="#br0" timeOffset="90033.0962">5553 12825 789 0,'0'0'540'15,"0"0"-136"-15,0 0-60 0,0 0-58 0,0 0-51 0,0 0-51 0,0 0-37 16,0 0-24-16,0 0-15 0,0 0-17 15,0 0-5-15,0 0-7 0,0 2-7 0,0-2-1 16,0 0-10-16,0 0-2 0,1 0-10 16,-1-1-9-16,0-4-2 0,1 0-6 0,-1 3-3 0,1-3-1 15,-1 0-7-15,0-1-1 0,2-2-3 16,-2 0 2-16,2-1 1 0,0-2-4 0,-1 3 1 0,0-2-4 16,-1 1 2-16,1-1-3 0,0 0 0 15,0 0 0-15,2-1-6 0,-1 2-6 0,-1-1 0 16,0-1 0-16,0 0 0 0,0 1 0 15,0 1 0-15,-1 0 0 0,2-1 0 0,-2 1 0 16,1 0 0-16,-1-4 0 0,0 3 0 0,0-2 0 16,0 2 0-16,0-1 0 0,2 2 0 0,-2-1 0 15,0 0 0-15,1 3 0 0,-1-1 0 0,0 0 0 16,0 1 0-16,0-3 0 16,0 4 0-16,0-1 0 0,0 2 0 0,0-1 0 0,0 1 0 15,0-1 0-15,0-1 0 0,0 0 0 0,0 1 0 16,0 1 0-16,-3 0 0 0,2 1 0 0,1-1 0 15,-2 1 0-15,1 0 0 0,0-1 0 16,0-1 0-16,1 2 0 0,-1-2-13 16,1-1-48-16,-1 0-13 0,-1 0-35 0,1-1-36 15,-1 0-52-15,2-2-110 0,-1 2-381 16,1 3-1052-16</inkml:trace>
  <inkml:trace contextRef="#ctx0" brushRef="#br0" timeOffset="90478.1891">5575 12060 2024 0,'0'0'378'0,"0"0"-68"0,0 0-59 0,0 0-54 15,0 0-44-15,0 0-35 0,0 0-27 0,0 0-15 16,0 0-14-16,0 0-12 0,10-119-2 0,-6 110-10 16,1-1-6-16,-3 2 0 0,2-1-11 15,-1 1 2-15,-1 0-2 0,2-1-4 16,1 1 3-16,-4 0-5 0,1 1 0 0,2-1-1 0,-1 2-5 15,-2-1 2-15,-1-1-1 0,1 0 0 0,-2-1 1 16,2 1 0-16,-1-1-2 0,0 0-3 0,0 2-1 16,0-3 0-16,0 2-3 0,0-3-2 15,0 3 0-15,0-1 0 0,0-1 0 16,0 2 0-16,0-1 0 16,0 2 0-16,-1-1 0 0,1 1 0 0,-1 0 0 0,0 0 0 15,-1 2 0-15,0-1 0 0,0 0 0 0,0 0 0 0,1 1 0 16,0 1 0-16,-1-1 0 0,2 1 0 0,-1 0 0 15,0 1 0-15,-1-1 0 0,0 1 0 0,2 0 0 16,-2-1 0-16,0 1 0 0,1 0 0 16,0 0 0-16,-1 1 0 0,0-1 0 0,2 1 0 15,-2-2 0-15,0 2-8 0,0 0 2 0,-2-2-8 16,3 3-3-16,1-1-8 0,-2 1-10 0,0-1-8 16,2 0-16-16,-1 1-15 0,-1-1-23 15,0-1-31-15,1 2-41 0,0-1-89 0,0 0-279 16,-1 1-655-16,2-1-241 0</inkml:trace>
  <inkml:trace contextRef="#ctx0" brushRef="#br0" timeOffset="90907.074">5589 11373 1748 0,'0'0'414'0,"0"0"-69"0,0 0-78 0,0 0-66 15,0 0-43-15,0 0-38 0,0 0-26 16,0 0-16-16,0 0-13 0,0 0-11 16,26-127-10-16,-20 114-2 0,0 0-7 0,0 0-5 0,-4 0 0 15,3 0-5-15,-1 0 3 0,-2 0-5 0,2 1-3 16,1-1-1-16,-4 0-10 16,1-4 2-16,1 4-2 0,-2-1-3 0,-2-1 5 0,2 3-2 15,-1 0 1-15,0-1 1 0,2 2-3 16,-2-1 0-16,1 0-2 0,-1 2 0 15,1-1-1-15,1 0-1 0,0 3 1 0,1-1-4 16,-1 1 6-16,-1 2-3 0,1-2 0 16,0 1 3-16,2 0-9 0,-3 0 4 15,0 0-2-15,-1 1 0 0,0 1 3 0,0 0 2 0,0 1-2 16,0-1 2-16,0 1-4 0,0 3 0 0,0-3-1 0,0 1 1 16,-2 0-2-16,-2 0 4 0,2 1 0 15,0-1-4-15,1 2 7 0,1-1-8 16,-2-1 1-16,0 2 2 0,1 0-6 15,-2 0 5-15,2 1-1 0,1 0-3 0,-1 0 6 16,1 0-12-16,0 0-8 0,0 0-14 0,0 0-29 0,0 0-21 16,0 0-35-16,0 5-45 0,0 2-72 0,0 0-218 0,0-2-760 15,0-1-408-15</inkml:trace>
  <inkml:trace contextRef="#ctx0" brushRef="#br0" timeOffset="91889.0531">5736 10323 0 0,'0'0'657'0,"0"0"-175"0,0 0-99 0,0 0-40 0,0 0-52 16,0 0-37-16,0 0-42 0,0 0-28 0,0 0-24 15,0 0-22-15,0 0-20 0,0 0-19 0,-9-20-11 16,9 15-9-16,0 1-11 0,0-2-6 15,0-1-13-15,0 0-9 0,0-1-8 0,1 0-6 16,0 1-3-16,1-2-3 0,-1 0 0 0,1 0-3 16,-1-1-4-16,0 0-3 0,-1-2-5 0,0 1-4 15,1-3 3-15,1 2-2 0,0-3-1 0,-2 1-3 16,0 2 3-16,0-2 1 16,1-1 0-16,-1 3 7 15,0-3-9-15,0 1-1 0,3 0-3 0,-3-1-6 16,1 0-1-16,-1-1-6 0,1 0-10 15,-1 1-10-15,0-2-20 16,0 2-18-16,0 0-17 0,0 1-16 0,0 1-11 0,0-1-18 0,0 0-32 0,-1 2-66 0,0-2-104 16,-2 0-195-16,2 4-378 0,-1 2-97 15</inkml:trace>
  <inkml:trace contextRef="#ctx0" brushRef="#br0" timeOffset="92133.2307">5746 9533 0 0,'0'0'236'0,"0"0"412"0,0 0-125 0,0 0-97 0,0 0-61 15,0 0-66-15,0 0-50 0,0 0-47 0,0 0-35 16,0 0-46-16,10-122-38 0,-10 111-17 16,0 1-9-16,0 2-5 0,0-2-6 0,0 3-9 0,0-1 0 15,0 1-5-15,0 0-3 0,0 1-3 16,0 0-8-16,0 1-2 0,-1 1-4 0,-1 0 1 16,-1-1-4-16,1 2-5 0,1 0 1 0,1 2-5 15,-1 0 0-15,1 1 1 0,-1-1-1 16,1 1 0-16,-3 0-23 0,3 0-42 15,0 0-64-15,0 0-84 0,0 3-179 0,0 2-844 0,0-3-485 16</inkml:trace>
  <inkml:trace contextRef="#ctx0" brushRef="#br0" timeOffset="96085.9831">5818 9293 0 0,'0'0'450'0,"0"0"-54"0,0 0-83 16,0 0-35-16,0 0-61 0,0 0-23 0,0 0 0 16,0 0-25-16,0 0-6 0,0 0-22 0,0 0-29 15,0 0-16-15,-12-38-17 0,12 38-18 16,0 0-22-16,0 0-16 0,0 0-13 0,0 0-9 15,0 0-3-15,0 0-3 0,0 0 1 0,0 0-2 16,0 1 2-16,0 0 3 0,0 0 4 16,0 1 3-16,0 1 3 0,0-1 1 0,1 0 3 15,0-1 0-15,2 1 4 0,2 0 1 16,-2 2-1-16,2-1 6 0,0 1-1 0,4-2-1 16,-1 1 1-16,3-1-4 0,0 1-1 0,0-1-1 15,0 1 1-15,6-1 0 0,-4-1-2 16,3 2-3-16,0-1-4 0,2-1-2 0,-3 0 1 0,1 1 1 15,1 0-1-15,-3-1 1 16,3 0-3-16,-2 0-1 0,2-1-4 0,2 2 4 0,0-1-2 16,0-1 2-16,4 0 2 0,-1 0-3 0,0 0 2 15,2 0-1-15,2 1 1 0,-3-1 0 0,5 0 0 16,-3 0-2-16,1 0 1 0,3-1-3 0,0 0 2 16,-1 1-1-16,2-2 1 0,0 4 0 15,-1-4-1-15,3 2-2 0,-3-1-1 16,6 1 3-16,-2-1 0 0,0 1 3 0,5 0 0 0,-2 0-2 15,0-1 3-15,-1 1-2 0,1 0 1 16,1 0 0-16,-2-1-3 0,4 2 0 0,-2-1 1 16,-2-1-3-16,5 1 3 0,0-1 0 0,-2-1-2 15,-1 4 4-15,1-4-3 0,2 1-1 0,-6 1 1 16,4-1-2-16,0 1 1 0,-4 0 2 0,5 0 0 16,-2 0-1-16,-3 0 0 0,1 0-2 15,1 0-1-15,-3 0 4 0,4 0-3 0,-3 1 0 16,1-1 0-16,-2 0-3 0,-1 0 5 0,1 1-1 15,2 2 1-15,-2-2 0 0,-1 1-1 16,0-1-1-16,2 2-3 0,-2-2 2 0,-2 1 0 16,1 1 3-16,-1-2 2 0,1 2-4 0,0-1 2 15,1-1-2-15,-2 1 0 0,1 0 4 16,-1 0-3-16,0-1 3 0,1 3 0 0,1-2-4 16,4-1 1-16,-2 1-2 0,-1 1 2 0,4-1 1 15,-3 1-3-15,4-1 2 0,2 1-2 0,0-2-1 16,-2 1 4-16,2 0 0 0,0 0 1 0,-2 0 1 15,2 0-3-15,0-2 0 0,0 1-1 0,-2-1-1 16,1 0 0-16,-4 0 3 0,6 0 0 16,-2 0-2-16,0 0 2 15,2 0-2-15,-1 0 0 0,0 2 2 0,2-2-3 16,1 0 1-16,-3 0 0 0,5 0-1 0,-2 0 2 0,-1 1 2 0,0-1-1 16,-1 0 1-16,1 0-3 0,-3 0-1 15,-1 0-4-15,-4 1 5 0,4-1-2 0,-3 0 2 16,0-1 4-16,0 1-6 0,-4 0 4 0,2 0-2 15,-3 1 0-15,-1-1 2 0,0 0-3 16,1-1 2-16,-2 1-1 0,-1-1-2 0,0-1 5 16,0 2-1-16,-3 0 1 0,0-1 1 0,-1 1-3 15,-2-2-3-15,0 1 0 0,-2 0 2 0,1 0 0 16,-2 0 2-16,0 0-1 0,1 0 0 16,4-1 1-16,-2 2-2 0,1 0-2 0,0 2 4 0,-2-2-4 15,-1 0 1-15,2 0 2 0,-3 0-5 16,1 0 7-16,1 0-2 0,-4 0 0 0,-1 0 2 15,0 0-6-15,-2 1 3 0,-3-1-1 16,0 0-1-16,-1 1 2 0,-4-1 2 0,0 0 2 16,-3 0-1-16,1 1 1 0,-3 0-5 0,2-1 2 15,-2 0 3-15,0 0-4 0,0 0 6 16,0 0-1-16,0 0-4 0,0 0 4 0,0 0-3 16,0 0-2-16,0 0 5 0,0 0-5 0,0 0-2 0,0 0 1 15,0 0-3-15,0 0 4 0,0 0 3 16,0 0-1-16,0 0 2 0,0 0-1 0,0 0-3 15,0 0-3-15,0 0 6 0,0 0-5 0,0 0 4 16,0 0 2-16,0 0-4 0,0 0 5 16,0 0-4-16,0 0 1 0,-2 0 1 0,2 0-8 15,0 0 5-15,-1 0-1 0,1 0-1 16,0 0 3-16,-2 0-5 0,2-1 0 0,-2 2-3 16,-1 1-6-16,-2 1-22 0,1 3-35 0,0-1-70 15,0 2-145-15,1 1-655 0,1-3-749 16</inkml:trace>
  <inkml:trace contextRef="#ctx0" brushRef="#br0" timeOffset="97029.0351">11063 13977 518 0,'0'0'946'0,"0"0"-455"0,0 0-141 0,0 0-82 0,0 0-71 16,0 0-34-16,0 0-41 0,0 0-25 0,0 0-24 15,0 0-11-15,0 0-7 0,0 0-3 0,1-73-4 16,3 66-10-16,-2-3 1 0,2 0-10 0,1-2-2 16,-1 0 2-16,-2 0-8 0,2 0 3 0,-2-1-4 15,2 0-6-15,-1 0 7 0,-1 2-11 0,-1 1 0 16,-1-1 1-16,0 1-9 16,3 2 5-16,-3-2-3 0,0 1-2 0,0-1 1 15,0 1-1-15,0-2 2 0,0 2-3 0,-3-1 5 16,2-1-3-16,-1 0-4 15,-1 0 2-15,-1 0-11 0,3 1 3 0,-1-1-10 16,-1-1-18 0,1 0-15-16,0 2-30 0,-1-2-35 15,-1 2-39-15,3-1-85 0,-3-2-174 0,3 4-560 0,0 2-691 16</inkml:trace>
  <inkml:trace contextRef="#ctx0" brushRef="#br0" timeOffset="97295.6701">11065 12937 1033 0,'0'0'676'0,"0"0"-266"0,0 0-131 15,0 0-52-15,0 0-52 0,0 0-42 16,0 0-35-16,0 0-18 0,0 0-18 0,-5-127-6 0,5 115-11 16,3-1-10-16,-1 1-6 0,2-2-12 15,0 1-4-15,0 0-5 0,-1-1-3 16,1-1-2-16,0 2-1 0,-1 1-2 0,-1 0 0 15,2-1 1-15,-3 0 0 0,1-2-2 0,-1 0 0 16,-1-3-8-16,0 3-10 16,0-3-11-16,0-2-20 0,0 0-17 0,-1 0-24 0,-1-3-44 15,1 1-67-15,-2-1-95 0,0 1-142 0,3-3-303 0,0 5-218 16,0 8 615-16</inkml:trace>
  <inkml:trace contextRef="#ctx0" brushRef="#br0" timeOffset="97543.5498">11128 11969 0 0,'0'0'0'0,"0"0"51"0,0 0 348 0,0 0 4 16,6-121-37-16,-5 99-36 0,0 1-39 15,2-2-36-15,-2 3-41 0,-1 1-32 0,2 2-27 0,0 0-24 16,-2 0-21-16,0 1-12 0,1 2-13 0,-1-1-13 16,0 0-14-16,0 0-14 0,0 2-12 15,-1 0-11-15,1 1-4 0,-2 0-6 16,1 0-5-16,0 1-1 0,-1 0-5 0,0 1 3 0,1-1 2 15,0 0-3-15,1 1 3 0,-3-1-5 16,3 2-1-16,0 0-4 0,0-2-2 0,0 2-7 16,0-1-9-16,0 0-13 15,0-3-20-15,0 2-22 0,3 0-31 0,-2-1-70 16,0 1-104-16,2-4-194 0,-2 5-504 0,-1 1-121 0</inkml:trace>
  <inkml:trace contextRef="#ctx0" brushRef="#br0" timeOffset="97817.1236">11115 10794 1122 0,'0'0'349'0,"0"0"-23"0,0 0-94 16,0 0-58-16,0 0-10 0,0 0-23 16,0 0-21-16,0 0-29 0,0 0-31 0,0 0-15 15,0 0-10-15,0 0-7 0,15-120-7 0,-9 111-6 16,0 0-2-16,0 0-5 0,-2 0-2 0,3 0-1 15,-1 1-3-15,-1-2 4 0,-2 1-3 16,1-1-2-16,0-1-2 0,-1 0-8 0,-2-1-6 16,0-2-13-16,0 1-16 0,-1 0-21 15,2-2-28-15,-1 1-39 0,-1 1-85 0,1 0-124 16,-1-1-123-16,0 0-139 16,0 4-118-16,0 3 487 0</inkml:trace>
  <inkml:trace contextRef="#ctx0" brushRef="#br0" timeOffset="98254.7865">11142 10073 0 0,'0'0'0'15,"0"0"0"-15,0 0 0 0,0 0 235 0,0 0 110 16,0 0 6-16,0 0-96 0,0 0-43 16,0 0-14-16,0 0-19 0,0 0-24 0,0 0-21 15,2-120-32-15,0 112-25 0,3 0-14 0,-1-1-14 16,1 0-9-16,0 0 2 0,0 1-9 0,-2 0-3 15,1 1-4-15,-1-1 2 0,1 2 4 0,-4-3-1 16,2 1-3-16,1 0-9 0,-2 0 2 0,1 1 8 16,0-1 5-16,-2 0 3 0,0 1-6 15,2-1-6-15,-2 1-3 0,1 0-9 16,-1 1 2-16,0 2 0 0,2-1-3 0,-2 0 5 16,1 0-8-16,-1 0-2 0,1 1-3 0,1-2-1 15,0 1 1-15,-1 1-2 16,2-1 1-16,-2 0-1 0,1 1-1 0,-1 0 1 0,1 0 0 0,0 0 2 15,0 1-1-15,-1 1-1 0,-1-3 0 16,1 2-2-16,-1-1 4 0,1 1 0 0,-1 0 1 16,0 1 3-16,0 0-3 15,0-1 0-15,0 2-1 0,0 0 0 0,0 0 2 0,0 0 0 0,0 1 1 16,0 0-3-16,0 0-3 0,0 0-1 16,-1 0-4-16,1 0 3 0,-1 0-3 0,1 0-7 15,-1 0-2-15,-1 0-14 0,0 0 4 16,-1 1-5-16,-2 1-28 15,1 3-24-15,0 0-46 0,-3 0-94 0,2 1-148 16,2 1-540-16,1-5-271 0</inkml:trace>
  <inkml:trace contextRef="#ctx0" brushRef="#br0" timeOffset="100231.0561">5776 10007 0 0,'0'0'0'0,"0"0"0"0,0 0 101 16,0 0 319-16,0 0-41 0,0 0-59 0,0 0-56 15,0 0-24-15,0 0-28 0,0 0-15 0,0 0-23 16,0 0-25-16,0 0-17 0,0 0-19 0,0 0-15 16,-40-28-18-16,40 27-17 0,0-1-17 15,0 1-9-15,0 1-8 0,0-1-3 0,0 1-4 16,0 0-6-16,0 0-6 0,0 0-7 16,0 0-6-16,0 0-1 0,1 0 3 0,4 0 1 15,1 0 3-15,2 0 1 0,1 0-2 0,2 0 4 16,0 0 1-16,1 0 4 0,3-1 2 15,-1-2-2-15,6 2 2 0,-2-3-4 0,4 2 3 0,-1 0-1 16,3-2 1-16,0 2 0 16,1 0-7-16,0 1-1 0,1 0-2 0,1 0-2 0,0 1 3 15,0-1 0-15,5-1 1 0,1 1-1 16,2 0 0-16,-1 1 0 0,3 0-2 16,-2 0 4-16,2 0-2 0,4-1 0 0,0 0 0 0,-2 1-1 15,3-1 2-15,-1 2 1 0,0-2 1 0,0-1 1 16,-1 1-4-16,0 1 0 0,1 0-4 0,0 1 3 15,-2-2 2-15,2 1 1 0,-1-1 2 0,0 1-4 16,0 0-2-16,-1 0-1 0,1 1 0 16,1-2 3-16,1 1 0 0,0 0 0 0,-3-1 0 15,2 1-4-15,-5 0 2 0,1 1 1 0,-3-1 1 16,2 0 3-16,-4 0-4 0,0 0-1 16,3 0-2-16,-4 0-1 0,0 0 4 0,0 1 1 15,2-1 3-15,-1 0-2 0,0 0-2 0,4 0-1 16,-4 0-2-16,0 0 2 0,3 1 2 0,-2-1-2 15,1 0 1-15,3 0-4 0,-4 0 2 16,4 0 2-16,-3 0 0 0,-2 2 2 0,4-1-3 16,-3-1-1-16,0 0 0 0,4 0-3 0,-5 0 4 15,4 0 5-15,-3 0 0 0,0 0 0 0,0 1-3 16,3-1-3-16,-2 0-1 0,4 0 2 16,-5 0 0-16,6 0 2 0,0 0-1 0,-3 1-1 15,2-1-1-15,3 0 0 0,-2 0 0 0,1 0 3 16,0 0-1-16,-1 0-3 0,0 1 1 15,-2-1-3-15,2 0 5 0,1 0 2 0,0 0 2 0,-2 0 0 16,2 1-4-16,-3-1 0 0,0-1-2 16,0 1 1-16,-4 0 2 0,0-1 0 0,2 1 1 0,-2 0-1 15,0 1-1-15,-2-1 1 16,3 0 0-16,-5 0 2 0,5 0-1 0,-7 0-2 16,5 0 0-16,-2 0-2 0,1 1 1 0,-1-1 3 15,-1 0 0-15,0 0 0 0,0 0-2 0,-4 0-4 16,2 0 1-16,-1 2 0 0,0-2 3 0,2 2 1 15,-2-2 1-15,1 0-4 0,-2 0 1 0,0 1 0 16,1-1-2-16,-2 0 5 0,1 1-1 16,-1-1-3-16,2 0 2 0,-1 0-4 0,-1 2 3 15,3-2 1-15,-5 1 0 0,4-1 3 0,-3 0-4 16,-2 0-1-16,0 1-1 0,0-1 2 0,-1 0 2 16,1 0 1-16,-1 0 2 0,1 1-5 15,2-1 1-15,-2 0 0 16,0 0-2-16,2 0 6 0,-4 0-5 0,1 0 2 0,-2 0-1 15,2-1-5-15,1 0 6 0,-1 0 0 0,1 0 0 0,-1 0 5 16,-1 1-4-16,-1-1-2 0,-1-1-1 16,-3 1 0-16,-3-1 2 0,0 1 1 0,-1 0 3 15,0-1-1-15,1 1-1 0,0-2 0 0,1 2-2 16,-1 1 1-16,-3-1-2 0,-2 1 2 0,1-1-2 16,-1 1-3-16,0 0 3 0,-2 0-2 0,2 0 1 15,-1 0 2-15,2-1-2 16,2 1 0-16,0-2-2 0,1 2 0 15,-1-1 2-15,0 1 3 16,-1-1-1-16,1 0 1 0,-1 0-3 0,1 0-1 0,1 2-1 16,-1-2 0-16,-1-1 3 0,-1 1 0 0,3-1 2 0,-2 1-5 0,2-2 2 15,-2 2 2-15,3 1-2 0,-4-1 3 0,-1 1-3 16,0-1-1-16,-1 1-2 0,1-1 1 16,0 1 2-16,1 0 1 0,1-2 2 0,2 1-2 0,-1 0-1 15,-1 0-2-15,-1-1-1 0,0 2 3 16,0 0-1-16,-2-1 2 0,0 0 4 0,0 0-6 15,1-1 4-15,-3 1-4 0,1 1 0 0,-1-1 5 16,0 1-5-16,-1-1 1 0,0 0 0 16,0 1-3-16,1-2 3 0,-2 2 2 0,-1 0-1 0,2-2 3 15,0 2-5-15,-1 0 0 0,-1 0-3 16,0 0 2-16,0 0 1 0,0 0 2 0,0 0 2 16,0 0-4-16,0 0 3 0,0 0-2 0,0 0-4 15,0 0 5-15,0-1-7 0,0 1-5 0,-1 0-15 16,-3-1-34-16,1 0-42 0,-4-1-65 15,1-1-112-15,1 1-386 0,0 1-965 0</inkml:trace>
  <inkml:trace contextRef="#ctx0" brushRef="#br0" timeOffset="101376.0847">10695 9331 0 0,'0'0'320'16,"0"0"148"-16,0 0-86 0,0 0-90 16,0 0-51-16,0 0-27 0,0 0-30 0,0 0-24 15,0 0-17-15,0 0-22 0,0 0-16 0,0 0-7 0,0 0-8 16,0 0-6-16,-86-66-11 0,83 64-11 16,1-1-8-16,-1 1-9 0,1 1-6 0,-1 1-8 15,-1-1-7-15,2 0-6 0,-1 1-6 0,2 0-3 16,-1 0-3-16,2 0-5 0,0 0 0 15,0 0-2-15,0 2 0 0,0 1 3 16,2 2 2-16,4-2 6 0,2 0 6 0,4 1 6 16,2-1 0-16,5 0-1 0,6-3-1 0,3 1-5 15,5-1 2-15,3 0-4 0,3 0-1 16,1-1 0 0,3-2-7-16,0-1 4 0,-2-1-3 0,3 0 0 0,-7 1 1 0,0-1-2 0,-4 2-2 0,-1 0 0 15,-4-1-3-15,-1 1 5 0,-3 0-1 0,-7 1 0 16,-1 0 0-16,-2-1 0 0,-3 2-3 15,-3 1 1-15,-3 0 1 16,0 0-3-16,-2 0 1 0,-1 0 1 0,-2 0-2 0,0 0 2 16,0 0-2-16,0 0-1 0,0 0 4 0,0 0-3 15,0 0 0-15,0 0 0 0,0 0-3 0,0 0 4 16,0 0 0-16,0 0 1 0,0 0 0 16,0 0-2-16,0 0-2 0,0 0-1 0,0 0 3 15,0 0-2-15,0 0 2 0,1 4 3 16,3-1-4-16,-2 3 5 0,0 0-4 0,0 1-2 0,2 0 5 0,-2 1-6 15,0 3 3-15,0-2 1 0,2 2-3 16,1 0 4-16,-1 0-1 0,1 2 0 0,0 0 3 16,0 1-2-16,-1 0-2 0,0-1 1 15,0 2 0-15,1 2 4 0,-2-2 6 0,0 1 3 0,-2 1-3 16,0-1 5 0,1 1-3-16,-2 0-2 0,0 1 6 15,1-1-7-15,-1-2 2 0,0 3 1 0,0 0-2 0,0-1 8 0,0 0-4 16,0-1-3-16,1 0 0 0,1-1-10 0,-2 1 4 15,3-3-3-15,0 2 2 0,-1 0 5 0,1-1 1 16,-3 0-1-16,4-1-2 0,-2-1-2 0,-1-2-1 16,0 0-2-16,-1-1 4 15,0-2-6-15,1-1 4 0,-1 1 0 0,0-1-3 16,2-1 6-16,-2-1-6 0,0 1 3 16,0 0 3-16,0-2-7 0,0 0 5 15,0 0-2-15,0-1-2 0,0 1 5 0,-2-2-2 0,1 3 1 0,0-3-2 0,1 1-4 16,0 0 1-16,-1-1-3 0,1 0 5 15,0 0 0-15,0-1-1 0,-2 0 2 0,2 1-4 16,0-1 3-16,-2 0-1 0,2 2-1 0,0-2 4 16,-1 1-5-16,0-1 4 0,1 1 0 0,-4 0-3 15,-3-1 8-15,1 0-3 0,-2 3 1 0,-5-1-1 16,1 2-4-16,-10 0-2 0,-1-2-2 0,-5 1 4 16,-6-1 1-16,-3 0 0 0,-3 1 2 15,1 0-3-15,0 0 0 0,1 1-1 0,3-1 0 16,-3 0 2-16,4 0-3 0,0 0 0 15,2-1 1-15,1 1-4 0,4-2 5 0,1-1 2 16,2 1 0-16,4 0 0 0,4-1-4 0,1 0 0 16,5 0-2-16,1-1 3 0,6 1 3 0,-2 0 1 15,4-1 4-15,-1 1-5 0,2 0 0 16,0 0-3-16,0 0-1 0,0 0 5 0,0-1-3 0,0 1 0 16,0-2 1-16,0 2-7 0,0-1 3 15,0 1-7 1,0 0-11-16,0 0-17 0,0 0-33 0,0-1-36 15,3-2-55-15,3-1-87 0,-4 0-338 16,4 1-1060-16</inkml:trace>
  <inkml:trace contextRef="#ctx0" brushRef="#br0" timeOffset="101739.5204">11297 9310 1699 0,'0'0'428'0,"0"0"-120"15,0 0-84-15,0 0-28 0,0 0-34 0,0 0-18 16,0 0-28-16,0 0-24 0,0 0-17 0,0 0-16 16,0 0-16-16,0 0-14 0,0 0-10 15,-35-57-9-15,19 64-1 0,-2 4 4 16,-4 2 0-16,-2 3 6 0,-4 2 2 0,0 2-5 15,-1 2 4-15,-3 1-4 0,-4 4-6 0,-3 1 3 0,-2 1-4 16,-2 2-4-16,-2 0 1 16,3 0-2-1,3 1 1-15,-1-4 2 0,5 1 2 0,0 0-2 0,1-4-1 0,5 0-1 16,5-3-2-16,1-2 3 0,-1-2 2 0,7-4-3 16,0-1-1-16,4-3-3 0,1-2-2 15,4-2 3-15,1-2 0 0,0 1 0 0,5-2 1 16,0 0-5-16,1-2-1 0,1-1-8 0,0 0-12 15,0 0-13-15,0 0-19 0,0 0-18 0,0-1-26 0,0-4-63 16,1-4-153-16,2 2-653 0,1 2-757 0</inkml:trace>
  <inkml:trace contextRef="#ctx0" brushRef="#br0" timeOffset="102066.2459">10621 9336 1181 0,'0'0'907'0,"0"0"-514"15,0 0-106-15,0 0-75 0,0 0-52 0,0 0-39 16,0 0-25-16,0 0-26 0,0 0-19 0,0 0-2 16,0 0-11-16,0 0-5 0,-131-12 1 15,109 26-9-15,-2 4-2 0,0-2 2 0,-3 4-4 16,3 0-4-16,-3 1 0 0,1 2-4 0,-4 0-3 16,1 1 0-16,-2 1-1 0,-1-2 2 0,-1 1-3 15,1 0 1-15,-1-1-5 0,2 0-4 16,0 0-2-1,0 1 0-15,2-4 6 0,4 0-1 0,-1-2 2 0,6-3-3 0,0-1-2 0,6-4 1 16,3-2-1-16,1 1 2 16,3-5-1-16,1 2-8 0,3 0-8 0,2-3-16 0,-1 1-12 15,1-3-13-15,0-1-12 0,1 0-9 0,0 0-25 16,0-1-20-16,0-3-103 0,0-2-328 16,0 3-1031-16</inkml:trace>
  <inkml:trace contextRef="#ctx0" brushRef="#br0" timeOffset="102363.4326">9708 9388 947 0,'0'0'599'0,"0"0"-85"16,0 0-151-16,0 0-80 0,0 0-64 0,0 0-50 16,0 0-35-16,0 0-28 0,0 0-22 0,0 0-19 15,0 0-12-15,0 0-15 0,0 0-8 0,0 0-4 16,-139-36-2-16,114 53 0 0,-6 3 0 15,-2 1-2-15,-2 2-3 0,2 1-9 0,-4 2-5 16,3 2-1-16,-2 1-4 0,3 2 4 0,0 0 0 16,-2 0 0-16,2-1-3 0,3-1 0 15,1-3-2 1,4-2 0-16,3-2 6 0,4-4-4 0,0-3 1 0,4-2-3 16,-3-2-4-16,6-2 4 0,-1-1 2 0,1-1-4 15,2-1 1-15,-1-1-16 0,2 0-14 0,0-3-16 16,5-1-18-16,-3-1-10 0,4 0-22 0,-3 0-36 0,0-6-73 15,2-2-230-15,-1 1-706 0,1 2-369 0</inkml:trace>
  <inkml:trace contextRef="#ctx0" brushRef="#br0" timeOffset="102673.7922">8592 9408 1299 0,'0'0'512'16,"0"0"-101"-16,0 0-99 0,0 0-58 15,0 0-63-15,0 0-36 0,0 0-39 16,0 0-25-16,0 0-19 0,0 0-15 0,0 0-13 16,0 0-12-16,0 0-4 0,0 0-8 0,-55-18-3 0,40 32-2 15,-4 1-4-15,4 0 1 0,-5 1 1 0,0 2 1 16,-1 1-3-16,-4-1-2 0,2 2-1 16,-1-1-2-16,-2 2-3 15,3-1 4-15,-4 1-5 0,4-3-3 0,-1 0 2 16,-2-2-6-16,6-2 7 0,0 1 3 0,5-3 3 15,-3-1-1-15,6-3-3 0,-2-1-4 0,4-1-4 0,5-2-6 16,-2 1-2-16,4-3-7 0,1 0-9 16,-2-2-12-16,4 0-13 0,0 0-13 0,0 0-17 15,0 0-7-15,0-1-18 0,0-2-78 0,0-4-161 16,4 2-366-16,-3 1-882 16</inkml:trace>
  <inkml:trace contextRef="#ctx0" brushRef="#br0" timeOffset="103003.8599">7867 9389 1791 0,'0'0'333'0,"0"0"-20"0,0 0-65 16,0 0-54-16,0 0-31 0,0 0-31 0,0 0-31 16,0 0-23-16,0 0-20 0,0 0-15 0,0 0-11 15,-129-26-6-15,115 38-3 0,-5 5 2 16,0 3 0-16,-4 1 2 0,-1 2-4 0,2 1-4 15,1 1-4-15,-1 2-6 0,1 1-2 0,0-1-4 0,-4 0 2 16,3-1 4-16,1 1-1 0,1-2 1 16,0-4-4-16,1 0-2 0,5-2 2 15,-4-2-1-15,6-2 1 0,0-4 1 16,-2-1-5-16,8-3 2 0,-1 1 0 16,-2-4-1-16,6 1 1 0,0-3 1 15,-1-1-1-15,3-1-4 0,0 0-3 0,1 0-9 0,0 0-4 0,0 0-4 16,0-1-21-16,0-3-30 0,0-5-33 0,0 0-47 15,0-7-70-15,0 0-150 0,0 1-541 16,0 5-734-16</inkml:trace>
  <inkml:trace contextRef="#ctx0" brushRef="#br0" timeOffset="103296.9478">7267 9344 1308 0,'0'0'396'0,"0"0"-14"0,0 0-86 15,0 0-52-15,0 0-37 0,0 0-44 0,0 0-34 0,0 0-32 16,0 0-23-16,0 0-17 0,0 0-14 16,0 0-17-16,0 0-7 0,0 0-5 0,-98 3-5 15,71 17 7-15,3 2 0 0,-6 3 0 16,1 3-1-16,-2 2-5 0,-2 2-1 0,-3 3-2 0,1-2 2 16,1 2 1-16,-1-2-3 0,5-2-3 15,1-2-5-15,4-3-1 16,-1-2 1-16,3 0 5 0,3-5 5 0,0-1-1 15,0-4-3-15,7-1 1 0,-1-3-4 0,2-2 1 0,3-2 0 16,4-1-4-16,-3-2-7 0,7-2-10 16,0 1-13-16,0-2-8 0,1 0-6 0,0 0-21 0,0-6-37 15,1-3-42-15,2-1-68 0,5-2-127 16,-5 0-420-16,3 4-828 0</inkml:trace>
  <inkml:trace contextRef="#ctx0" brushRef="#br0" timeOffset="103726.5062">6499 9325 0 0,'0'0'232'15,"0"0"231"-15,0 0-64 0,0 0-80 0,0 0-67 16,0 0 0-16,0 0-12 0,0 0-4 15,0 0-21-15,0 0-46 0,0 0-37 0,0 0-26 0,0 0-26 16,0 0-14-16,-122-64-16 0,112 71-11 16,-4 3-7-16,-2 1-8 0,-1 4 2 15,0 1 3-15,-5 3 2 0,0 2 0 0,-2 2-5 16,-1 1-1-16,-2 3-1 0,-3 2 1 0,0-2-3 16,0 2-2-16,-1-1-2 15,3-3-8-15,-2 3 1 0,2-2 1 0,-2 1 0 16,-1-1 4-16,0 0-3 0,4-2-3 0,-2 0-3 0,7-2-4 0,0-4 2 15,4-1-1-15,2-5 0 16,3-3 0-16,5-2-1 0,4-2-3 0,-2-1-1 0,5-2 3 16,0-1-2-16,1-1 2 0,0 0 0 15,0 0-4-15,0 0 2 0,0 0 2 0,0 0-3 0,0 0 3 16,1 0-3-16,0-1-3 0,5-1 1 16,-2-2-8-16,5 0-10 0,2 1-21 15,3-3-36-15,1 1-45 0,2-1-86 0,1-1-217 0,-3 3-786 16,-5 1-361-16</inkml:trace>
  <inkml:trace contextRef="#ctx0" brushRef="#br0" timeOffset="104647.5584">7688 8186 2136 0,'0'0'259'0,"0"0"-42"0,0 0-24 16,0 0-37-16,0 0-11 0,0 0-19 15,0 0-26-15,0 0-25 0,0 0-33 16,0 0-19-16,0 0-21 0,0 0-3 0,-9-46 2 16,8 62-2-16,0 6 6 0,-2 7 2 0,-3 6-2 15,4 2 5-15,-6 6 0 0,2 0 2 0,-2 1 1 16,-1 3 0-16,0-2-4 16,-1 1-3-16,1 0-1 0,0-1 0 0,4-4 1 15,-3-2 4-15,1-4-5 0,4-3 2 0,0-6-3 16,-1-3-2-16,3-6 6 0,0-3-6 0,1-5 3 0,0-3-1 15,0-3 1-15,0-1 11 0,0-2 9 16,0 0 12-16,-1 0 10 0,-1-3-7 0,-3-4-9 16,1-4-9-16,-4-5-14 0,-2-5 2 0,-1 0-3 15,1-6-2-15,-2-2-3 0,1-4 2 0,2-5-3 16,0-4 0-16,7-3 3 16,1-5-7-16,-1 0 5 0,6-4-3 0,5 1-1 0,3-1 5 0,7-1-5 15,2 1 3-15,2 1 1 0,6 1-2 16,3 4-1-16,6 5 1 0,0 3-6 0,4 6 3 15,1 6 0-15,-3 2-2 0,1 7 4 0,-5 4-2 16,-1 5-2-16,-7 7 0 0,-4 3-2 16,-4 1-3-16,-3 8 2 0,-4 5 2 0,-4 5 1 0,-6 4 4 15,-3 3 0-15,1 6 2 0,-12 5 1 16,-4 4-1-16,-10 2-3 0,-2 3 2 16,-6-2-3-16,1 0 1 0,0-4 3 0,2-6-1 15,6-3 1-15,-1-8 1 0,8-4-3 0,3-4 2 0,4-7-1 16,7-2-3-16,1-3 4 0,2-2-1 15,0 0-2-15,3-1 10 0,5 0-8 0,4 2 2 16,6-2 3-16,4-5-10 0,5 1 7 0,4-2-1 16,3 1-4-16,4 2 9 0,-3 1-5 15,1 3 0-15,-3-1 1 0,-1 1-5 0,-3 5 0 16,-1 2 2-16,-5 1-1 0,-3 0-1 0,-1 5 3 16,-8-3-1-16,-1 3 0 0,-3 1 3 0,-7 1-2 15,0 3 1-15,-9-1 3 0,-7 3-9 16,-5 1 9-16,-1-1-2 15,-7 3 0-15,-4-3 13 0,-4 1-12 0,1-3-2 16,-2 0 2-16,-2 1-12 0,-1 0 6 0,0-2 2 0,0-2-4 0,0 5-9 16,-2-2-27-16,-1 1-53 0,3 1-91 0,0-2-243 15,13-3-864-15,6-7-468 0</inkml:trace>
  <inkml:trace contextRef="#ctx0" brushRef="#br0" timeOffset="105348.6157">5716 10193 218 0,'0'0'661'0,"0"0"-146"0,0 0-132 0,0 0-74 16,0 0-31-16,0 0-39 0,0 0-33 15,0 0-31-15,0 0-38 0,0 0-24 0,0 0-19 16,0 0-17-16,0 0-7 0,0 0-14 16,0-97-10-16,0 97-14 0,-5 1-11 0,0 6-7 15,-5 4-2-15,-5 6 4 0,-2 2 1 0,-3 3 0 16,-5 1 0-16,3 1-6 0,0 0 3 0,0 0 1 0,1 0-4 15,1-4 3-15,-3 1-6 16,6-1-3-16,-2-2-2 0,3-1-1 0,1-2 2 0,3 1 0 16,-2-2 1-16,4-3-5 0,0 1 0 15,3-3 1-15,0-1-2 0,4-1 4 0,-1-1-1 0,0-2-3 16,3 2 0-16,0-3-2 0,-1-1-2 16,1 1-3-16,1-2-11 0,0 2-10 0,0-3-21 15,0 2-21-15,0-1-22 0,0-1-21 16,3 0-22-16,-1 0-42 0,6-3-89 0,-1-2-241 15,3-1-578-15,-5 3-169 0</inkml:trace>
  <inkml:trace contextRef="#ctx0" brushRef="#br0" timeOffset="105741.4899">5628 10235 506 0,'0'0'700'0,"0"0"-171"0,0 0-142 0,0 0-73 0,0 0-56 16,0 0-58-16,0 0-55 0,0 0-39 0,0 0-31 15,0 0-17-15,0 0-14 0,0 0-6 0,0 0 1 16,0 0 0-16,89-45-2 0,-80 55 2 16,1 1-1-16,1 1-4 0,1 2-2 0,2 1-4 15,1 2-3-15,3 1 0 0,-4-1-2 0,5 0-5 16,0 2-1-16,1-4-6 0,2 3 2 0,-3-1-2 16,2 0-1-16,1 0 1 0,-4-4-2 15,1 1-5-15,-5 0 1 0,2-1-4 0,-4-2 4 16,-2 1 2-16,-1-2 1 15,-5-3-3-15,3 0-1 0,-5-3 0 0,1 0-3 0,-2-2 3 0,2 0 2 16,-3 0 2-16,0-2 2 0,0 0 1 16,0 0 2-16,0 0 2 0,0 0 1 0,0 0 5 15,0 0-4-15,0 0-2 0,0 0-2 16,0 0-4-16,0 0 1 0,-3 0-3 0,0-2-1 16,2 1-3-16,0 0-3 0,0 1-1 15,0 0-5-15,1 0-18 0,-1 0-19 0,1 7-31 16,-4 4-52-16,2 3-92 0,1-3-315 15,0-2-1252-15</inkml:trace>
  <inkml:trace contextRef="#ctx0" brushRef="#br0" timeOffset="118494.8518">5758 9026 322 0,'0'0'515'0,"0"0"-102"0,0 0-53 0,0 0-52 0,0 0-55 16,0 0-52-16,0 0-34 0,0 0-31 0,0 0-19 16,0 0-14-16,0 0-5 0,0 0-4 0,19-33-7 15,-17 28-10-15,3 2-9 0,-2-1-14 16,-2-1 0-16,1 1-8 0,0 0-5 0,1 0 1 16,-2 1-9-16,0-2-2 0,-1-1 0 0,1 0-5 15,0 1-1-15,0-2-1 0,1 1-2 0,-1-1-3 16,2 1-4-16,-2-1-4 0,0-3 1 15,0 1-2-15,1-2-2 0,1 2 1 0,1-2-4 16,-3 0 0-16,1 1 5 0,1 0-4 0,0-1 6 16,-2 1-4-16,-1-1-2 0,1 0 0 15,0 1-3-15,0-1-1 0,1 3 2 0,-1-3 1 16,-1 3 1-16,0 1 2 0,3 0-2 16,-3 0-7-16,0 1 1 0,1 0-3 15,-1 2-3-15,0-1 8 0,0 1-1 16,0-1 0-16,0 2 4 0,0-2-6 0,0 1-7 15,0 0-5-15,0 0-21 0,0-1-13 0,-4 0-24 0,3 1-34 0,-3-1-27 16,3-1-69-16,-3-1-130 0,0 2-386 0,2 0-964 16</inkml:trace>
  <inkml:trace contextRef="#ctx0" brushRef="#br0" timeOffset="118854.9278">5839 8209 1194 0,'0'0'751'16,"0"0"-374"-16,0 0-113 0,0 0-41 0,0 0-44 0,0 0-33 15,0 0-36-15,0 0-18 0,0 0-20 16,0 0-10-16,0 0-8 0,0 0-18 0,0 0-2 16,0 0-9-16,-6-113-5 0,7 107 6 0,3-1-9 15,-3 1 0-15,-1 1-3 0,2-1-7 16,0-1 3-16,-1 1 0 0,1-2 0 0,-1 1 1 15,0-2-2-15,-1 1-2 0,0 1-3 0,1 0 4 16,0-1-3-16,-1-2 1 16,1 2 2-16,-1 1-12 0,0-2 5 0,2 0-2 0,-2 0-1 15,0 0 9-15,0-1-6 0,0 0 1 16,-2 0 0-16,2 1-6 0,0-1 4 16,-1 0-2-16,-1 1-2 15,1-1-5-15,-3 2-9 0,0-1-13 0,2 1-16 0,-4-1-15 0,4 1-24 0,0-2-27 16,-1 3-42-16,3-2-83 0,0-1-151 15,0 2-465-15,0 3-776 0</inkml:trace>
  <inkml:trace contextRef="#ctx0" brushRef="#br0" timeOffset="119139.4485">5840 7410 0 0,'0'0'679'0,"0"0"-74"0,0 0-157 16,0 0-112-16,0 0-58 0,0 0-64 15,0 0-51-15,0 0-40 0,0 0-29 0,0 0-14 16,0 0-12-16,-16-120-6 0,18 113-8 0,0-1-12 16,-2 1-7-16,1 1-10 0,1 0-5 0,0 1 1 15,-1-1-10-15,2 1-1 0,-2 0-1 0,0 1-9 16,-1 0 5-16,0 1-3 0,0-1-3 16,0 2 4-16,1-2 1 0,-1 1-4 0,0-1 0 15,0-1-13-15,0 0-13 0,0-2-22 0,0 1-31 16,-1-3-36-16,1 0-65 0,0-1-73 15,0 0-114-15,0-1-294 0,1 3-316 0,0 3 306 0</inkml:trace>
  <inkml:trace contextRef="#ctx0" brushRef="#br0" timeOffset="119328.7451">5860 6849 0 0,'0'0'0'0,"0"0"390"0,0 0 90 0,0 0-103 0,0 0-29 0,0 0-73 15,0 0-61-15,0 0-36 0,0 0-40 0,0 0-41 16,-11-124-23-16,11 115-24 0,0 1-16 0,0 0-5 16,0 0-12-16,1 0-5 0,0 0-5 0,1 0-4 15,-1 2-1-15,1 0 0 0,-2-1-2 16,1 1-5-16,0 1-9 0,-1 1-17 0,2-2-12 0,-1 1-37 16,1 0-76-16,-1 0-34 0,1 0-99 15,1-1-164-15,-2 0-177 0,0 1-137 0,0 3 698 16</inkml:trace>
  <inkml:trace contextRef="#ctx0" brushRef="#br0" timeOffset="119707.3622">5889 6454 0 0,'0'0'0'0,"0"0"0"0,0 0 443 0,0 0-59 16,0 0-61-16,0 0-54 0,0 0-91 0,0 0-3 15,0 0-27-15,0 0-33 0,0 0-2 16,0 0-17-16,0 0-7 0,-10-121-3 0,10 111-18 0,0 2-7 15,0-1-1-15,0-1 0 0,0 2-7 16,0-1 0-16,0 1-5 0,0 1-4 0,-1 0 6 16,-2 0-5-16,2-1-7 0,-1 1-9 15,1-1-5-15,0 1 0 0,0 0 0 0,0 0 0 16,-3 0-1-16,3 0 0 0,-2 0-2 0,2 0 1 16,0 2-3-16,1-1-5 0,-1 2-1 15,1-1-1-15,-1-1-3 0,-1 1 2 0,-1 2-3 0,2 0 0 16,0 0-1-16,0 0-3 0,1 2 1 15,0 0-1-15,0 1-4 0,-1 0 1 0,1 0-4 16,-1 0 0-16,1 0 0 0,-2 0-7 0,2 0-1 16,0 2-1-16,-1 1 3 0,-1 3-2 0,0 0-15 15,2 1-30-15,-2 0-41 0,-1 2-48 16,0 0-105-16,2-2-310 0,0 0-1006 16</inkml:trace>
  <inkml:trace contextRef="#ctx0" brushRef="#br0" timeOffset="123497.1013">5929 6093 0 0,'0'0'0'0,"0"0"0"0,0 0 0 0,0 0 0 16,0 0 225-16,0 0 117 0,0 0-41 0,0 0-36 15,0 0-23-15,0 0-23 0,0 0-20 0,0 0-20 16,-48-40-24-16,44 37-25 0,-2 2-17 15,3-1-10-15,-4 0-9 0,4 1-1 0,-1 0-4 16,0 0-13-16,2 0-13 0,2-1-12 0,-1 2-10 16,1 0-10-16,0 0-7 0,0 0-9 15,0 0-9-15,0 0-2 0,0 0-3 0,0 0-4 0,0 0 1 16,0 0-4-16,0 0-3 0,0 0 3 16,1 0 2-16,0 2 4 0,3-1 3 15,1 1 1-15,0 0 2 0,3 1 1 0,2-2 1 0,1 1 2 16,5-1 1-16,-2 1 0 0,6 0-2 15,0 0-3 1,1-1-4-16,0 0 2 0,4 1 4 0,0-2 0 0,2 0 3 16,2 1-3-16,1-1-4 0,1 0-1 15,0 0-2-15,-1 0 0 0,0 1 0 0,-2-1 0 16,2 1 1-16,-1 0-2 0,4-1 2 0,0 0-2 16,-2 3 1-16,1-3 1 0,-1 0-2 0,2 0 1 0,3 1-1 0,-3 0 0 15,4-1 1-15,-1 0-1 0,2 0 4 16,3 1-3-16,0-1 0 0,-1 0-1 0,3 0-2 15,2 2 4-15,-2-2-2 0,1 0 0 0,-1 0 0 16,4 1 0-16,-4-1 1 0,4 0 1 16,-4 0-1-16,1 1 0 0,0-1 0 0,-2 0-1 15,0 0-1-15,-1 1 2 0,1-1 0 0,3 0-1 0,-3 0 5 16,1 1-5 0,0-1 1-16,1 0 1 0,-1 0-5 0,-2 2 4 0,1-2 1 15,-1 1-1-15,-1 0 7 0,1 0-3 0,0-1 0 16,-1 1 1-16,0-1-2 0,1 1 0 0,-2 1-1 15,0-2 0-15,-1 1 0 0,-1 0 4 0,1 0 1 16,-3-1 1-16,4 0 1 0,1 0-4 0,-3 2-1 16,-2-2-1-16,1 0-4 0,-1 0 4 0,3 2 0 15,-4-1-1-15,3 0 5 16,-4 0-5-16,4 0-1 0,-4 0 2 0,2 2-1 0,2-2 0 16,-4 0 0-16,4 0-1 0,-4 0 1 15,4 2-1-15,-4-2 1 0,-1-1 0 0,2 1-1 0,-1 0-1 16,-1 2 1-16,4-3 2 0,0 0-6 15,-3 0 4-15,4 0 1 0,-2 1-1 0,2-1 3 16,2 0-2-16,-1 0-1 0,-4 1-1 0,1-1-4 16,-1 0 5-16,-3 0-2 0,0 0 3 0,0 2 1 15,0-2 0-15,0 0-1 0,0 1 0 16,-1-1-1-16,-2 1 0 0,-1 0 0 0,-2 0 0 16,-3-1-1-16,-1 1 2 0,0-1-1 0,-1 0 0 15,-1 0 4-15,0 0-4 16,-4 2 0-16,1-2 1 0,-5 0-6 0,3 0 4 0,-4 0-1 15,-2 1 2-15,2-1 0 0,-1 0 1 0,-1 0 0 16,0 0-1-16,1 0-2 0,-3 1 0 16,3-1 1-16,-2 0 0 0,0 1-2 0,0-1 2 0,-1 0 0 15,-2 1 0-15,0-1 4 0,0 0-4 0,-2 0 0 16,-1 0 1-16,-1 0-4 0,3 0 4 0,-3 0 1 16,0 0 2-16,0 0 6 0,0 0-3 0,0 0 0 15,0 0-3-15,-3 0-5 0,2 0-11 16,-3 2-27-16,-2 0-42 15,-4 1-105-15,0 1-375 16,3-1-1122-16</inkml:trace>
  <inkml:trace contextRef="#ctx0" brushRef="#br0" timeOffset="124611.8574">9320 13809 1201 0,'0'0'474'0,"0"0"-159"0,0 0-76 16,0 0-44-16,0 0-16 0,0 0-27 0,0 0-37 15,0 0-29-15,0 0-14 0,0 0-5 0,0 0-3 16,0 0 0-16,23-83-5 0,-21 75-7 16,4-3-2-16,-4 0-5 0,0 0-5 0,1-1-4 15,1 2-8-15,-2-2-5 0,0 2-5 0,2-2-2 16,-2 1-1-16,0-2 0 0,-2-1-4 0,2-1-3 15,1-1 2-15,-1 2-3 0,-1-5 0 0,0 3 3 16,0 0-5-16,-2 1 0 0,2-1-3 16,-1 0 0-16,0 2 0 15,0-1 2-15,0-2-1 0,0 4 1 0,0-1-2 16,0 0-3-16,0 0 0 0,0 0 1 0,-3 2-1 16,1 0 3-16,2 0-3 15,-3 1-6-15,2 0-5 0,0 2-12 0,0 0-11 0,-1 0-15 0,-1 2-24 16,0-1-26-16,0 2-32 0,-1-2-56 15,0 1-133-15,3 2-331 0,-1 1-742 0</inkml:trace>
  <inkml:trace contextRef="#ctx0" brushRef="#br0" timeOffset="124968.4621">9408 12583 1346 0,'0'0'458'0,"0"0"-95"16,0 0-70-16,0 0-56 0,0 0-51 0,0 0-39 15,0 0-45-15,0 0-31 0,0 0-21 16,26-122-10-16,-22 109-1 0,1 1-3 0,-2-2-5 16,3 1-7-16,-2-2-9 0,1 0-2 0,-2 0-5 15,0 2 1-15,3-1 0 0,-4 0-1 16,-1 0-2-16,1-1-6 0,-2 1 4 0,2-1-3 15,0-1 3-15,-2 2 6 0,1-4-9 0,-1 2 4 16,0 0-4-16,0 0-4 0,0-2 3 16,0 1-2-16,-3 0 0 0,1 1-2 0,0 0-10 15,2 0-8-15,-2 1-12 0,1 1-10 0,0 0-9 16,-4 2-13-16,3 0-20 0,1 1-28 0,0 2-37 16,-1 0-76-16,0 1-130 0,-1 0-297 15,3 1-377-15,0 4 378 16</inkml:trace>
  <inkml:trace contextRef="#ctx0" brushRef="#br0" timeOffset="125279.6886">9553 11457 1043 0,'0'0'858'15,"0"0"-589"-15,0 0-26 0,0 0-63 16,0 0-38-16,0 0-24 0,0 0-23 0,0 0-16 16,-33-117-18-16,30 103-6 0,3 4-10 15,0-2-5-15,0 0-11 0,0 0-7 0,0 1-2 16,-1 0-7-16,1 2-2 0,0 0-2 0,1 0-7 16,0 1 1-16,3 2-3 0,-3-1 0 0,0 0 2 15,1 1-2-15,-2 1-1 16,1-2-3-16,0 1-7 0,4-1-9 0,-4 0-14 0,1 0-16 15,-1-1-33-15,1 0-47 0,2 1-84 0,-2-2-212 16,0 4-630-16,-1 2-254 0</inkml:trace>
  <inkml:trace contextRef="#ctx0" brushRef="#br0" timeOffset="126039.0218">9697 9665 1270 0,'0'0'474'0,"0"0"-120"0,0 0-117 0,0 0-51 0,0 0-39 16,0 0-32-16,0 0-24 0,0 0-15 0,0 0-11 16,0 0-8-16,0 0 0 0,0 0-6 0,0 0-9 15,0 0-4-15,11-93-8 0,-9 83-6 16,3 1-3-16,-1-4-6 0,-2 2-1 0,3 0-1 16,-3 0-2-16,-1 1-1 0,0 0-1 0,0-1-4 15,2-2 2-15,-1 1-2 0,-2-2-4 0,0-1 3 16,0 1-3-16,0-1-1 0,0 1 4 0,0-2-8 15,-3-1-1 1,0 1-4-16,1 1-13 0,-2 1-1 16,0 0-12-16,0-1-11 0,-1 3-12 15,1-1-20-15,0 3-22 0,1-1-34 16,-1 2-79-16,-1 2-112 0,3-2-216 0,0 2-394 0,-2 3 29 0</inkml:trace>
  <inkml:trace contextRef="#ctx0" brushRef="#br0" timeOffset="126353.3051">9730 8660 0 0,'0'0'467'0,"0"0"38"16,0 0-124-16,0 0-60 0,0 0-40 0,0 0-48 15,0 0-58-15,0 0-28 0,40-117-27 16,-34 107-19-16,-2 1-10 0,-2 0-9 0,3 0-6 15,-2 1-11-15,-1 0-11 0,3-1-15 0,-3 0-6 16,0 3-5-16,1-2-10 0,-1 0 3 16,0 0-7-16,0-1-4 0,-1 2 1 0,-1 0-11 15,0-1 5-15,1 1-1 0,-1-1-4 0,-1-1 8 16,1 0-7-16,0 1-2 0,0-1-3 16,0-1-15-16,0-2-4 0,0-1-17 0,-1 0-19 15,-2-1-25-15,0 0-41 0,1-2-73 0,1 1-130 16,1 1-262-16,0 3-401 15,0 3 162-15</inkml:trace>
  <inkml:trace contextRef="#ctx0" brushRef="#br0" timeOffset="126621.0247">9865 7707 0 0,'0'0'426'0,"0"0"-10"16,0 0-105-16,0 0-35 0,0 0-1 0,0 0-45 16,0 0-48-16,0 0-26 0,0 0-30 15,0 0-24-15,0 0-22 0,27-118-18 0,-27 108-12 16,0 2-19-16,0-1-8 0,0 1-9 16,0 1-12-16,0 0 1 0,0 2-2 0,0-1-4 15,0 1 5-15,0 1-12 0,0-1-18 0,0 1-25 16,-1 2-54-16,-1-1-70 0,-2 0-93 0,1 0-191 15,0 0-371-15,2 2 5 0</inkml:trace>
  <inkml:trace contextRef="#ctx0" brushRef="#br0" timeOffset="127523.2101">9907 6760 0 0,'0'0'0'15,"0"0"0"-15,0 0 0 0,0 0 0 0,0 0 0 0,0 0 0 16,0 0 0-16,0 0 0 0,0 0 0 0,0 0 0 16,0 0 8-16,0 0 94 0,0 0 24 15,26-124 35-15,-24 116-14 0,4-2-22 0,-3 1-17 16,3-1 18-16,-3 0 0 0,0 1 3 0,0 1 0 15,-2 1-61-15,-1 2-5 0,0 1-4 0,-1-3-17 16,1 1-11-16,0 1 0 0,0-1-5 0,0-1 8 16,0 2 2-16,0 0-7 0,0-1 0 15,0-1-14-15,-2 0-4 0,1 0 0 0,-1 0 6 16,1 0 15-16,0 1 6 0,-1 3-2 0,1-2-12 16,-1 1-13-16,2-2-10 0,0 2-4 15,0 0-5-15,0 0-8 16,0 0 0-16,0 2-3 0,-1-1 5 0,1 1 6 0,1 0 1 15,-1 0 4-15,2 0 2 0,-2 1-10 16,0-1-3-16,1 2-10 0,-1 0-13 0,0-1-6 16,0 0-24-16,0 0-17 0,0-2 8 15,1 1 12-15,-1-1 13 0,0 0 6 0,0-1-19 0,0 1-7 16,0 0-17-16,0-2-35 0,0 2-19 0,0-2-19 0,0 1-17 16,0-1 26-16,0-1 24 0,0 0 23 0,0 2 44 15,0-2 26-15,0 3 23 0,-2-1 12 16,0 0 0-16,1-1 0 0,1 0 0 0,0 2 0 15,0-2 0-15,0 2 0 0,0 1 0 0,0-2 0 16,1 2 0-16,1-2 0 0,0 1 0 16,0-2 0-16,-1 0 28 0,2 1 24 0,0 0 13 15,1-2 5-15,-3-1 14 0,4 0 2 0,-2-2 9 16,-1 0 40-16,3 0-13 0,-2 2-15 16,-2-2-24-16,4 2-40 0,-2-1 4 15,0 0 8-15,-2 1 10 0,4 0-7 0,-4 0-11 16,1 2-8-16,-2 0-12 0,3 0-1 0,-2 0-2 0,1 0-1 15,-1 1-4-15,0-1-8 0,0 0-5 0,-2 1-4 16,2 0 1-16,0 2 4 0,-1 0 0 0,0-1 1 16,1 1 1-16,-1 0-4 15,2 0 1-15,-1 0 4 0,-1-1 10 0,2 0 4 0,-2 0 2 16,1 1 0-16,-1 1-9 0,0 1-2 0,1-1-6 16,-1 1-7-16,0 0-8 0,0-1-1 15,0 1 1-15,1-2 4 0,-1 2 2 0,2 0 2 16,-2-1 17-16,0 1-1 0,0 0-1 15,0 0-10-15,0 0-25 0,0 0-14 0,0 0-27 0,0 0-15 16,0 4-1-16,0 0-19 0,3 4-78 0,-2-1-193 16,2 0-274-16,-3-2 512 0</inkml:trace>
  <inkml:trace contextRef="#ctx0" brushRef="#br0" timeOffset="129229.0261">5914 6709 0 0,'0'0'0'0,"0"0"0"0,0 0 0 0,0 0 0 16,0 0 30-16,0 0 309 0,0 0-28 0,0 0-41 16,0 0-21-16,0 0-27 0,0 0-23 0,-51-5-20 15,47 4-12-15,3 1-22 16,-1 0-20-16,0 0-19 0,1 0-20 0,1 0-17 0,0 0-18 16,0 0-15-16,0 0-3 0,0 0-5 15,0 0-2-15,0 0 1 0,0 0-3 0,0 0 7 16,0 0 5-16,0 0 4 0,0 0 4 0,0 0-1 15,1 0-3-15,-1 0-2 0,2 0-2 0,-1 0-7 16,0 0-1-16,4 0 4 0,1 0-1 0,3 0 5 16,2 0-2-16,2 0-10 0,4 0-5 15,0 0-5-15,0-1-4 16,6-1-2-16,0 2 0 16,2-1-1-16,2-2 1 0,5 1-1 0,-1 0-2 0,4 0-2 15,1 1-1-15,2 2 0 0,-1-2 2 16,4 0-2-16,-3-1 0 0,2 2 0 0,1 0-1 0,0 0 1 0,-3-1-1 0,-1 0 1 15,-4 1 0-15,-2 1-1 0,1-1 0 16,-2 0 0-16,2 0-2 0,-2 0 2 0,-1 1 1 0,1-1 0 16,0 2 3-16,1 0-3 0,-1 0-1 0,1 0-1 15,1 0-1-15,0 1 1 0,4-2 1 16,-1-1 0-16,4 0 1 0,1 0 0 0,3 0-2 16,1 0 0-16,-1 0 2 0,1 0-2 15,3 0 2-15,-2-3 1 0,3 2-4 16,1 1 1-16,1-2 0 0,-2 0-2 0,2 1 4 0,3 0-2 15,0 1 0-15,0-1 0 0,-2 1 0 0,0-1 0 16,1-1 1-16,-1 1 0 0,-2 1 0 0,1-1-1 0,-6 0 1 16,4 0-2-16,-4 1 3 15,2 0 1-15,-4-1 0 0,-1 1 1 0,1 0-3 0,-2-2 0 16,1 0 0-16,0 0-1 0,-1-1 2 16,1 2-1-16,2 0 0 0,0-1 1 15,-2 2-4-15,0 0 3 0,-5-3 0 0,2 1-2 16,-3 0 3-16,-2 0-1 0,0 2-1 0,-1-2 1 0,-1 1-2 15,-4-1 1-15,-2 1 1 16,4 1 0-16,-5 0-1 0,2 0 0 0,-5-1 0 16,3 1-1-16,-1 0 1 0,-2 0 1 0,-2 0-1 15,1 0 0-15,-4 0-1 0,3 1 1 0,-1-1 0 16,0-1 1-16,-3 1 1 0,3-2-1 16,1 1 0-16,1 0 0 0,-2 0-1 15,0 0 0-15,1 0 2 0,0 2 0 0,-4-2-2 16,2-1 1-16,0 1-2 0,-4 0 1 0,0 0 0 15,1 0 1-15,-2 0 0 0,1 1-1 0,2-2 0 16,-1 2 0-16,-2-1 0 0,4 1 0 0,-3 0 2 16,3-1-1-16,-1 1-1 0,0 0-1 15,0 0-1-15,1 0 2 0,-2 0 0 0,-3 0 1 0,0 0 1 0,1-1-3 16,-4 1 1-16,2-2 0 0,0 2 0 16,-2 0 1-16,-1-1-1 0,-2 2 2 0,1-2 1 15,-4 1 1-15,-1-1 2 0,0 0 4 0,-1 0 3 16,0 1 1-16,0 0 1 0,0 0 2 15,0 0-1-15,0 0 2 0,0 0-1 0,0-2-5 16,0 0-2-16,0 1-6 0,0 0-5 0,0 0 3 16,0-1-5-16,0 2 3 0,0 0 1 15,0 0-1-15,0 0 2 0,0 0-4 0,0 0 0 16,0 0-3-16,0 0 1 0,0 0 0 0,0 0 1 16,0 0 1-16,0 0-8 0,0 0-8 0,0 0-16 15,0 0-16-15,0 0-18 0,0-1-24 0,0 1-31 16,-1-1-49-16,1 1-77 0,0-1-152 0,0 0-541 15,0 0-462-15</inkml:trace>
  <inkml:trace contextRef="#ctx0" brushRef="#br0" timeOffset="129731.066">10211 6065 541 0,'0'0'622'0,"0"0"-163"16,0 0-114-16,0 0-40 0,0 0-49 0,0 0-50 0,0 0-62 16,0 0-40-16,0 0-32 15,0 0-29-15,0 0-20 0,0 0-7 0,0 0 6 16,0 0 4-16,-53 7 11 0,39 7 5 0,-3 3 0 15,-3 1-2-15,-2 3-8 0,-1 2-4 0,-4 2-8 16,-3 2-2-16,-1 1-2 0,-1 1-6 0,-1 1-1 16,0 1 0-16,2-1-3 0,-1-4-1 0,4-1 1 15,2-3 3-15,0-4-2 0,3-3 1 16,3-1 0-16,2 0-5 0,2-3 2 0,-1-1 3 0,4-3 1 16,-1 0 6-16,2-1-8 15,0-1-1-15,2-1-7 0,0-1-15 0,-3-1-8 16,2 0-26-16,1-2-34 0,-1 0-47 0,3 0-80 15,1-4-173-15,4 0-647 0,1 1-611 0</inkml:trace>
  <inkml:trace contextRef="#ctx0" brushRef="#br0" timeOffset="130007.6889">9659 6104 1466 0,'0'0'455'0,"0"0"-85"0,0 0-111 0,0 0-62 15,0 0-66-15,0 0-50 0,0 0-21 0,0 0-7 16,0 0 2-16,0 0 0 0,0 0-4 0,-142 64-1 16,112-42-6-16,-2 4-7 0,-6 0-5 0,2 4-11 15,-4 0-6-15,2 1-4 0,4 0-5 16,-2-2-2-16,5-4 4 0,1-1 0 16,5-3 0-16,0-4 4 0,3 0-5 0,4-1-2 15,3-4 4-15,-2-2-11 0,5 0 8 0,1-5-1 16,1 1-4-16,0-3-1 15,1-1-24-15,1 0-22 0,2 0-28 16,-3-2-45-16,2-2-67 0,1-2-149 0,2-1-525 16,1 1-774-16</inkml:trace>
  <inkml:trace contextRef="#ctx0" brushRef="#br0" timeOffset="130277.0914">8754 6141 1676 0,'0'0'393'0,"0"0"-43"0,0 0-86 0,0 0-70 0,0 0-47 16,0 0-50-16,0 0-30 0,0 0-19 0,0 0-6 16,0 0-10-16,0 0 0 0,0 0 1 0,0 0-5 15,-130 62 4-15,106-43-1 0,-3 2-5 0,2 0-2 16,-5 1-9-16,1 1-6 0,0-1-2 16,-1-3-1-16,1 3 1 0,3-1-1 15,-2-3 0-15,1-1-9 0,3-2 9 0,-4 1-2 16,6-3 1-16,-2 0 5 15,-2-2-8-15,5 0-4 16,1-3-11-16,0-1-20 0,3-1-22 16,3-1-29-16,3-4-44 0,0 0-62 15,2-1-139-15,5 0-424 0,0 0-880 0</inkml:trace>
  <inkml:trace contextRef="#ctx0" brushRef="#br0" timeOffset="130528.8699">7769 6138 1096 0,'0'0'959'0,"0"0"-598"16,0 0-73-16,0 0-70 0,0 0-64 0,0 0-56 16,0 0-47-16,0 0-27 0,0 0-10 0,0 0-3 15,0 0 3-15,0 0 3 0,0 0 2 0,0 0 2 16,-102 52-5-16,89-33-3 0,-3 0-3 0,3 2-4 16,-6 2 6-16,0-2 0 15,-1 4-1-15,-2-2 6 0,-2 1-6 0,-3-1 0 0,-1-2 0 16,4-3-2-16,-2-2 0 0,3-2-2 0,2-4-1 15,3-2-4 1,-1 0-5-16,6-3-10 0,-2-3-17 0,1 1-18 16,3-3-22-16,1 0-31 0,5-2-44 15,-1-3-89-15,3-2-198 0,-1 1-551 0,2 3-466 16</inkml:trace>
  <inkml:trace contextRef="#ctx0" brushRef="#br0" timeOffset="130785.7526">7030 6189 1036 0,'0'0'550'0,"0"0"-87"0,0 0-94 0,0 0-79 16,0 0-73-16,0 0-70 0,0 0-50 0,0 0-39 15,0 0-25-15,0 0-14 0,0 0-8 0,0 0 5 16,0 0 1-16,0 0 1 0,-87 46 1 0,74-27-8 16,0 4 1-16,-1-1-1 0,-2 2-2 15,-2 2 6-15,2 0-6 0,-3 1 1 0,1-2-1 16,4-2-6-16,-3-1 4 15,3-4-2-15,-2 0 0 0,4-4 1 0,2-1-3 0,-1-2-1 16,1-1-6-16,3-5-10 16,1-1-17-16,-2-2-14 0,5-2-19 15,-2 0-35-15,4-2-52 0,-1-2-101 16,1-5-247-16,1 2-546 0,0 1-228 0</inkml:trace>
  <inkml:trace contextRef="#ctx0" brushRef="#br0" timeOffset="131037.5944">6499 6166 719 0,'0'0'769'0,"0"0"-349"0,0 0-50 16,0 0-94-16,0 0-64 0,0 0-49 0,0 0-64 15,0 0-45-15,0 0-28 0,0 0-17 16,0 0-3-16,0 0 4 0,0 0 3 0,0 0 0 0,-118 44 1 16,115-26-2-16,1 0-4 0,0 2 1 0,-3 2 0 15,3-4-3-15,-3 1 1 0,-1 1-1 16,3-2 0-16,-4 0 5 0,-1 0 0 0,2-2 1 15,-3-2-2-15,0 0-2 0,0-1-3 0,-3-4-3 16,2 1-6-16,0-1-13 0,0-3-16 16,0-1-20-16,1-1-25 0,-1-3-28 15,0-1-40-15,1 0-83 0,-1-1-176 16,4-2-455-16,1 1-504 0</inkml:trace>
  <inkml:trace contextRef="#ctx0" brushRef="#br0" timeOffset="131322.2597">6114 6133 0 0,'0'0'51'16,"0"0"452"-16,0 0-70 0,0 0-95 0,0 0-65 16,0 0-81-16,0 0-79 0,0 0-47 0,0 0-33 15,0 0-18-15,0 0-1 16,0 0 0-16,0 0 0 0,-52 17 1 0,44-7-3 0,3 1 0 15,-3 0-2-15,1 0-3 0,2 1-2 16,-2 0 0-16,-3 0 0 0,2 0 2 0,1-1-1 16,-1 2 1-16,-1 0 4 0,-1 0 0 15,1-1-1-15,-2 2-9 0,1 0-27 0,0 1-58 16,0-1-133-16,4-1-427 16,1-5-568-16</inkml:trace>
  <inkml:trace contextRef="#ctx0" brushRef="#br0" timeOffset="132633.9089">8724 5071 510 0,'0'0'615'0,"0"0"-120"15,0 0-125-15,0 0-66 0,0 0-52 0,0 0-47 16,0 0-50-16,0 0-26 0,0 0-27 16,0 0-20-16,-63-117-15 0,52 112-17 0,-5 2-9 15,3 2-4-15,-7-1-7 0,1 2-4 0,-4 5-6 16,-5 4 0-16,0 4-4 0,1 2 6 0,-7 2-2 15,1 4 1-15,-1 2 0 0,-3 5-3 16,2 2 2-16,-6 3-3 0,3 1-4 16,-1 3 0-16,5 0-3 0,0 0-1 0,7 1-1 15,2-1-2-15,9-3-2 0,3-2-1 0,8-5-1 0,3 1 1 16,3-4 3-16,4-3 2 0,10-2 4 0,6-2 3 16,4-3-1-16,11-2 1 0,4-3 0 15,6-4 0-15,11-4 0 0,2 1-2 16,4-5-4-16,0-4 2 0,4-3-4 0,-3-1-1 0,-2-1 1 15,-4 1-3-15,-5-1 1 16,-11 2-1-16,-2 0 0 0,-10 0-1 0,-3 1 3 0,-10 3 0 16,-3 0 1-16,-5 1 4 0,-4 2-3 15,-3 0 3-15,-2 2 1 0,0 0 0 0,0 1-1 16,0 0 1-16,0-1-3 0,-1 1-2 0,-3-1-4 16,-3-1-2-16,2 1 0 0,-3 1-2 0,1-1 0 15,-2 1 2-15,6-1-2 0,-2 1 1 0,2 0 1 16,2 0-3-16,0 0 0 0,1 0 0 0,-1 0-4 15,1 0-4-15,-2 1-12 0,-2 4-21 0,2 2-24 16,-3 3-43-16,-1 1-71 0,-1 3-176 0,4-3-875 16,-1-3-558-16</inkml:trace>
  <inkml:trace contextRef="#ctx0" brushRef="#br0" timeOffset="153253.5375">11284 13157 0 0,'0'0'0'0,"0"0"0"0,0 0 0 16,0 0 0-16,0 0 0 0,0 0 0 15,0 0 0-15,0 0 0 16,0 0 0-16,0 0 0 0,0 0 0 0,0 0 0 0,9-11 0 16,-8 10 190-16,-1 0 37 0,0 1-26 15,0-1-22-15,0 1-24 0,0-2-16 0,0 2-20 0,0-1-19 16,0 1-20-16,-2-1-10 0,1 1-10 0,-2-1-8 15,-1 1-3-15,1 0-6 0,-1 0 3 16,0 0 3-16,-2 0 9 0,2 0 21 0,-2-1 20 16,0 2 19-16,0 0 6 0,1 0-6 0,-2 0-11 0,-1 1-9 15,2-2-7-15,-2 1-7 0,-1 0-6 16,1 0-9-16,-2 0-8 0,2 0-8 16,1 2-6-16,-2-2-4 0,3 0 1 0,1 0-4 15,0 0 0-15,2 1-5 0,-2-2-5 16,3 1 3-16,2 0-1 15,-3-1-2-15,2 0 1 0,1 2-9 0,0-2-3 0,0 0-3 16,0 1-3-16,0-1 5 0,0 0 1 0,0 0-1 0,0 0 0 16,0 0-3-16,0 0-3 0,1 0 2 0,2 0 5 0,2 2-1 15,-2-1 2-15,1 0-3 0,2 1-9 0,0-1 3 16,-2 1-5-16,5-1 2 0,-3 0 6 16,2 1-7-16,3-1 1 0,-1 0-3 0,0 0-4 15,4-1 7-15,-2 0 2 0,4 0 2 16,0 0-4-16,3 0 0 0,-2 0-3 15,2 0 0-15,-1 0 3 0,2 0-4 0,1-1 1 0,-2 0-1 16,2 0-2-16,2-2 2 0,0 2-1 16,-2-1 0-16,1 1 6 0,-1-2-8 0,-3 2 3 0,2 1-4 15,-3-2-3-15,1 2 5 0,0 0-1 16,-1 0 3-16,-1 2-1 0,1-2-2 16,-1 0-2-16,1 0 3 0,1 0-1 0,-3 0 2 15,3 0 1-15,0 0-3 0,-3 0-2 0,3 0 3 0,0 0-1 16,1 0 3-16,-1 0 4 0,1 0-6 15,2 0 1-15,0 0-1 0,0 0-6 0,1 0 7 16,-3 0-1-16,2 0 2 16,1 0-1-16,-3 0-2 0,1 0-1 0,0 0-1 0,-4 0 1 15,3 1 2-15,-3-1 0 0,3-1 0 0,-2 1-1 16,1 0-1-16,-2 0 0 0,0 0 2 0,0 0 2 16,-2 0-3-16,2-2 0 0,-1 2-2 0,0 0-1 15,0 0 3-15,0 0 0 0,1 0 1 0,0-1 3 16,-1 1-6-16,2 0 1 0,-3-2-2 15,5 2 0-15,-4 0 2 0,1 0 3 0,-1-1 0 16,1 1-3-16,-4 0 0 0,2-1-1 0,-2 1 2 16,-4 0 2-16,2 0-3 0,-1 0 2 15,-4 0 0-15,0 0-7 0,-1 0 6 0,-2 0-2 0,-1 0 1 16,1 0 4-16,-2 0-4 0,2 0 0 0,-2 0 0 16,0 0-3-16,0 0 4 15,0 0-1-15,0 0 0 0,0 0 2 0,0 0-2 0,0 0-2 16,0 0 2-16,1 0 3 0,-1 0-3 15,2 0 2-15,-1 0-2 0,0 0-3 0,-1 0 4 16,1 0-1-16,0 0 0 0,1 0 4 0,-2 0-5 16,1 0 1-16,-1 0-1 0,0 0-3 15,0 0 6-15,1 0 0 0,-1 0 0 0,0 0 0 0,0 0-3 16,0 0-2-16,0 0 2 0,0 0 4 0,0 0-1 16,0 0 1-16,0 0-2 0,0 0-4 15,0 0 4-15,0 0-3 0,0 0 3 0,0 0 3 16,0 0-4-16,0 0 0 0,0 0-2 15,0 1-1-15,0 3 4 0,2 0 2 0,-1 1 2 16,-1 1-1-16,1 1 0 0,0 0-2 0,0 2 0 16,2 2 3-16,-2-1-1 0,1 1 1 15,-1 3 1-15,-1 0-1 0,1 1 1 0,-1 1-2 16,1 2 2-16,0 0 1 0,-1 1 0 0,0-1-1 16,0-2-1-16,0 0-3 0,-1 0 2 0,-1 1-2 15,1-2 2-15,-1 0 2 0,0 0-3 16,-1-2 0-16,2 1-3 0,0-3 2 0,0 0 0 0,-1-1 0 15,1-2 1-15,0-1-2 0,1-2 1 16,0 0-2-16,-2 1 1 0,2-2 1 0,0 0-2 16,0-1 3-16,0-1-2 0,0 1-3 15,0-1 3-15,0 0-2 0,0-1 4 0,0 1 0 16,0-2-3-16,0 0 0 0,0 1-1 0,0-1 1 16,0 0 0-16,0 0 2 0,0 0 0 15,0 0-1-15,0 0 1 0,0 0-2 0,0 0 2 0,0 0 1 16,0 0-3-16,0 0 1 0,0-1-6 15,0-1-12-15,0 1-12 0,2-1-33 0,-1-1-40 16,2-2-72-16,-2 0-169 0,-1 1-886 0,0 2-585 16</inkml:trace>
  <inkml:trace contextRef="#ctx0" brushRef="#br0" timeOffset="154390.3881">11156 13659 0 0,'0'0'0'0,"0"0"599"0,0 0-74 16,0 0-129-16,0 0-92 0,0 0-62 0,0 0-40 16,0 0-31-16,0 0-24 0,0 0-23 0,0 0-22 15,0 0-15-15,0 0-16 16,-17-7-10-16,16 7-9 0,1 0-5 0,0 0-1 0,0 0 1 16,0 0 7-16,0 0 1 0,0 0 0 0,0 0-1 15,0 0-14-15,1 0 3 0,-1 0-8 0,1 0-7 16,0 0 7-16,2 0-11 0,-1 0 0 0,3 0-1 15,2 0-8-15,2 0-1 0,0 0-1 0,1 0-1 16,5 0 0-16,-1-1-2 0,6 0 1 0,-2 1-1 16,3-2 0-16,4 1-2 0,1 0-4 15,-1 0 2-15,2-1-7 0,3 1 6 16,1 0 0-16,1 1-2 0,4-1 9 0,-1 0-9 0,2-1 1 16,1 2 1-16,-1-1-8 0,4 2 6 15,-1-2 1-15,-1 0-2 0,0 1 7 0,-3-1-7 16,2 0 4-16,-2 1-2 0,0-1-2 15,3 1 3-15,-5-2-3 0,3 2 0 0,-5-1-1 16,2 0 2-16,-3 0 1 0,1 0-1 0,-2 0 8 16,1 1-8-16,-3-2-1 15,-2 2 2-15,1-1-10 0,-4 0 8 0,-1 0 0 0,3 0-2 16,-3-2 10-16,1 2-7 16,-1 0 0-16,0-2 0 15,0 1-5-15,-1 1 2 0,-3-2 0 0,0 0 1 0,1 1 0 0,-1-1 2 16,-2 0 1-16,2 0-4 0,-2 1 6 0,1 0-7 0,-2-1 1 15,-2-1 3-15,-3 3-2 0,0-2 1 16,0 1 0-16,-5 1-2 0,1 0 3 16,-2 0-1-16,-1 1 0 0,-1 0 0 0,-2 0-5 0,0 0 3 15,1-2 0-15,-1 2 0 0,0 0 0 0,0 0 2 0,0 0 0 16,0 0-1-16,0 0 3 0,0 0-6 0,0 0 2 16,0 0 0-16,0 0-5 0,-1 0 6 15,1 0-1-15,0 0-1 0,0 0 7 0,0 0-8 16,0 0 1-16,0 0 3 0,0 0-11 0,0 0 1 15,-1-1-12-15,0 1-18 0,-2 0-22 0,-2 0-44 16,-3 0-65-16,0-2-142 0,2 2-742 16,0-1-725-16</inkml:trace>
  <inkml:trace contextRef="#ctx0" brushRef="#br0" timeOffset="155113.7199">11186 13138 0 0,'0'0'214'0,"0"0"288"16,0 0-67-16,0 0-49 0,0 0-58 16,0 0-44-16,0 0-41 0,0 0-47 0,0 0-40 15,0 0-29-15,0 0-15 0,0 0-12 0,0 0-6 16,0 0-5-16,49-77-13 0,-49 75-3 0,1 1-9 16,-1 0-8-16,0 1-6 0,0 0-14 0,0 0-10 15,0 0-10-15,0 4-7 0,0 1 2 0,0 4 3 16,-1 1 6-16,-2 2 0 0,1 2-2 15,-3 3 0-15,2 0-5 0,-2 4 1 16,1 0 0-16,0 4-2 16,-2 1 5-16,0 2-3 0,0 2-2 15,-1 2 1-15,2 1-4 0,-2 1 2 0,-3 1-2 16,4 1-1-16,1 0 0 0,-1-2-6 16,5-2 2-16,-3-5 0 0,2-2-1 0,2 1 4 15,0-4 0-15,0 0 0 0,0-2 0 16,1-1-4-16,0-1 1 0,1-4-2 0,0 0 2 15,0-2 1-15,1-2-2 0,-2 1-1 0,1-3-1 0,0-1 1 0,0 0 0 16,0-3 1-16,-1 1-1 0,0-1-2 0,0-1 2 0,-1-3-2 0,0 1 1 16,1-1 3-16,-1 0-2 0,0 0 2 15,0 0 0-15,0 0-3 0,0 0 3 0,0 0 0 16,0 0 3-16,0 0 3 0,0 0-3 16,0 0 1-16,0 0-5 0,0-2 1 0,3 0 0 15,-2-2-2-15,0 1 1 0,1-3-3 0,-1 0-3 16,1 0-7-16,1-3-9 0,1 0-9 0,1-3-19 15,1 2-29-15,1-5-50 0,1-1-88 0,0 3-304 16,-4 4-962-16</inkml:trace>
  <inkml:trace contextRef="#ctx0" brushRef="#br0" timeOffset="155717.9744">11834 12436 725 0,'0'0'506'0,"0"0"-106"0,0 0-57 0,0 0-48 16,0 0-26-16,0 0-49 0,0 0-38 0,0 0-33 0,0 0-30 16,0 0-17-16,0 0-19 0,0 0-19 15,0 0-13-15,-2-61-21 0,2 61-13 0,0 4-3 16,-1 3 3-16,-1 4 13 0,-1 2 2 0,1 1 0 16,-1 5-1-16,-2 2-9 0,1 1 1 0,-2 4-3 15,0 1-1-15,0 2-2 0,-1 3-5 16,-1-2-2-16,2 2-4 0,-3 0-3 15,1 0 1-15,2-3 0 0,-1-4-1 0,1 0 1 16,2-4-2-16,-3-2 0 0,4-3-1 0,-3-3 0 0,1 0 1 16,2-2 0-16,-1-1 1 0,2-2-3 0,1-1 1 15,-2-3-1-15,1-2-2 0,-1 1-4 0,2-2-16 16,1 1-18-16,0-2-30 0,0 0-36 16,0 0-33-16,0-3-89 0,0-5-262 0,0 0-757 15,0 2-275-15</inkml:trace>
  <inkml:trace contextRef="#ctx0" brushRef="#br0" timeOffset="155997.4115">11794 12417 1960 0,'0'0'380'0,"0"0"-40"16,0 0-99-16,0 0-63 0,0 0-37 15,0 0-32-15,0 0-23 0,0 0-18 16,0 0-11-16,0 0-13 0,0 0-11 0,0 0-6 15,128-73-6-15,-102 66-2 0,4-1-4 0,0-2 0 0,0 2-2 16,2 1-4-16,-1 1 0 0,-1-1-3 16,-1 0-3-16,-3 1 5 0,-2 0-6 15,-3 1 1-15,-1 2-1 0,-8 1-2 0,2 0 2 0,-8-1 0 16,-1 3 0-16,-2 0-2 0,-3 0-4 0,0 0 0 16,0 0-4-16,0 0 0 0,0 2 1 15,-3 1-7-15,1 2-6 0,-2 1-20 0,-2 0-26 16,-2 1-34-16,1 0-44 0,-3 1-85 0,-1-1-213 15,3-3-712-15,3 0-401 0</inkml:trace>
  <inkml:trace contextRef="#ctx0" brushRef="#br0" timeOffset="156336.3801">11861 12591 1733 0,'0'0'394'0,"0"0"-81"15,0 0-88-15,0 0-45 0,0 0-20 0,0 0-33 16,0 0-34-16,0 0-12 0,0 0-3 0,0 0-1 16,0 0 0-16,0 0-4 0,0 0-12 15,0 0-10-15,43 28-9 0,-22-28-10 0,2-4 0 16,6 0-5-16,1-2-5 0,2-1 3 16,-1 0-13-16,2 0-2 0,-1 0-3 0,0-1-3 15,1 1 2-15,-2 2 0 0,-1-1-1 16,-5 2 0-16,-2 1-2 0,-3 0-2 0,-1 1 2 0,-5 1 1 15,-2 0-2-15,-3-1 2 0,-4 2-4 0,-3 0-6 16,1 0 7-16,-3 0-1 0,0 0 4 0,0 0 8 16,0 0-10-16,0 0-1 15,0 0-2-15,0 0-5 0,0 0 6 0,0 0 1 16,0 0 0-16,0 0-1 0,0 0-2 0,0 0-2 16,0 0 1-16,-1 2-6 0,-1 1-4 0,0 1-9 15,-1 0-22-15,1 2-24 0,-1 0-33 16,-2 1-49-16,3 1-82 0,-2-1-301 0,1-4-1144 0</inkml:trace>
  <inkml:trace contextRef="#ctx0" brushRef="#br0" timeOffset="157024.4664">12110 13555 891 0,'0'0'408'0,"0"0"-123"16,0 0-54-16,0 0-35 0,0 0-28 16,0 0-33-16,0 0-32 0,0 0-16 15,0 0-11-15,0 0-9 0,0 0 2 0,0 0 9 0,0 0 17 16,0 0 12-16,-50 45 6 0,50-45-1 16,0 0-15-16,3 0-19 0,0-4-13 0,0 1-13 0,3-2-6 15,-2-1-3-15,1 0-6 0,1-1-4 16,0 1-5-16,1-2-5 0,-1-1-2 0,3-2-3 15,4-2-2-15,1-1-5 0,2-1 0 0,2-3-4 16,3 2 3 0,0-1 3-16,1 0-4 0,1-1 1 0,-1 0-3 0,2 0-1 0,-4 0 2 15,1 2-1-15,-2 0 1 0,-5 1 0 16,1 2-2-16,-3 2-1 0,-3 1-3 16,-1 3 2-16,-4 1 0 0,-1 0 2 15,0 3 0-15,-3-1-2 0,0 2 0 0,0 1-2 16,0-1 0-16,0 1 2 0,0 0-4 0,-1 1 0 0,-1-1-4 15,-1 1-5-15,2 0-5 0,-6 0-11 0,3 0-13 16,-4 3-17-16,0 1-26 0,-3 1-33 16,1-2-47-16,-1 2-79 0,-4 1-180 15,5-2-647-15,4-3-624 0</inkml:trace>
  <inkml:trace contextRef="#ctx0" brushRef="#br0" timeOffset="157415.6802">11643 13459 1466 0,'0'0'512'0,"0"0"-164"16,0 0-77-16,0 0-34 0,0 0-39 0,0 0-42 16,0 0-39-16,0 0-19 0,0 0-19 0,0 0-19 15,0 0-11-15,0 0-8 0,0 0 0 0,0 0-5 16,-9-56 2-16,23 45-6 0,3-1-4 15,1-2-3-15,4-1-5 0,1 1-2 0,0-1-2 16,1 1-5-16,-1 1 0 0,0-2-3 0,1 3-3 16,-4-1 3-16,0 3-3 0,-3-1 1 0,1 2 0 15,-1 0-3-15,-2 0 1 0,-1 2-1 16,-3 2-2-16,-2-1 0 0,-2 1 2 0,-1 0 1 16,-2 2-3-16,0 0 6 0,-3 1-6 0,1 1 0 15,0 0 3-15,-1 0-4 0,-1-1 5 0,0 2-3 16,1-1-1-16,-1 1 1 0,0 0-3 15,0 0 3-15,0 0-4 0,0 0-7 16,0 0-9-16,0 0-16 0,0 0-15 0,0 0-20 16,-1 0-16-16,-2 1-23 0,0 3-36 15,-2 1-55-15,0-1-138 16,0 0-386-16,1-2-960 0</inkml:trace>
  <inkml:trace contextRef="#ctx0" brushRef="#br0" timeOffset="157920.24">11293 13469 0 0,'0'0'0'0,"0"0"501"0,0 0-47 0,0 0-62 16,0 0-90-16,0 0-73 0,0 0-52 0,0 0-37 15,0 0-29-15,0 0-16 0,0 0-6 0,0 0 1 16,0 0 4-16,0 0 3 0,-93-17 4 16,92 15-9-16,1-1-10 0,0 1-8 0,0 0-15 15,-2-1 2-15,2-2-3 0,0 2-3 16,0-3 1-16,3 1-3 0,0-1-4 0,0-1-3 15,3-1-11-15,3-2 3 0,1-1-7 0,1-2-3 0,2 0 2 16,3-1-10-16,1 0 2 0,1 0-7 16,3-1 5-16,-2 1-5 15,0 1-7-15,0 1 2 0,-3-1-9 16,3 1 3-16,-3 2 1 0,-1 0-2 16,-2 3 7-16,-1-1-5 0,-3 1-1 0,-2 2 2 0,1 0-11 15,-3 1 10-15,-2 1-3 0,-2 1 1 0,1 0 7 16,-2 1-4-16,0 1 1 0,0-2 1 0,0 2-1 0,0-1-3 0,0 1-2 15,0 0 1-15,0 0-10 0,0 0 7 16,0-1 1-16,0 1-5 0,0 0 10 0,0 0-16 16,0 0-15-16,0 0-19 0,2 0-36 15,2 0-27-15,1 0-45 0,3 4-73 16,1-1-225-16,-4-1-814 0,0 1-294 0</inkml:trace>
  <inkml:trace contextRef="#ctx0" brushRef="#br0" timeOffset="160289.4013">12778 13663 0 0,'0'0'0'0,"0"0"0"16,0 0 248-16,0 0 93 0,0 0-36 0,0 0-31 15,0 0-30-15,0 0-23 0,0 0-24 0,0 0-15 16,0 0-16-16,0 0-17 0,-7-38-7 16,7 35-7-16,0 1-4 0,0 1-8 0,0-2-14 15,0 2-13-15,0 0-8 0,0 0-7 0,0 1-6 16,0 0-5-16,0 0-5 0,0 0-7 0,0 0-6 16,0 0-8-16,0 0-10 0,0 0-4 15,0 0-8-15,0 0-5 0,0 1-3 0,0 0-7 16,-1 2 3-16,1 1-1 0,-2 2 1 15,-2 2 5-15,1 1-3 0,1-1 1 0,0 2-2 0,-3-1 1 16,3 2-2-16,1 2 1 0,-2 0 1 16,1 1-4-16,-2-1 3 0,3-1-4 0,-4 3 0 15,2-1 5-15,1-1-3 0,0 1 0 16,-4 3 1-16,3-2-5 0,-2-1 1 0,1 2 1 16,-2 1-3-16,1-2 1 0,-3 2 1 0,3-2-1 15,-2 2 1-15,1-1-2 0,1 0-3 16,1 1 1-16,-1-1 0 0,1-2 0 0,0 0 0 15,2 0-1-15,1 0-1 0,0-2 6 0,1 3-7 16,0-3 1-16,0 0 3 0,0-1-10 0,1-2 8 0,2 0-1 16,1 1-1-16,0-2 5 15,0-1-4-15,-2 0 2 0,1-1-1 0,-2-1-3 0,1-1 2 16,0 2-1-16,0-2 1 0,-1 0 1 16,-1 0-1-16,2-1 3 0,-2 0-4 0,0-1 7 15,1 0-6-15,-1 1 1 0,0-2 2 0,0 0-6 16,0-1 7-16,0 1-3 0,0-1-2 15,0 0 9-15,0 0-8 0,0 0 4 0,0 0-1 16,0 0-6-16,0 0 4 0,0 0-5 16,0 0 2-16,0 0-7 0,0 0-6 15,0-1-14-15,0-2-37 0,-1-3-52 0,3-2-110 16,2 0-375-16,0 3-1131 0</inkml:trace>
  <inkml:trace contextRef="#ctx0" brushRef="#br0" timeOffset="170125.344">11561 9222 0 0,'0'0'0'0,"0"0"64"15,0 0 369-15,0 0-57 0,0 0-65 16,0 0-57-16,0 0-41 0,0 0-28 0,0 0-28 16,0 0-13-16,0 0-18 0,0 0-25 15,-21 4-18-15,21-3-20 0,0-1-13 0,0 0-4 16,0 0-3-16,1 0-4 0,0 0-6 0,-1 0-7 16,1 0-7-16,1 0-2 0,-2 0-2 0,2 0-1 15,1 0 7-15,-1 0-1 0,6-1-2 16,-2-1 2-16,0 0-9 0,2 2-4 0,-1-1 3 15,2-1-6-15,-2 2 1 0,3 0-2 0,0 0-1 16,4-1 2-16,-2 1 0 16,3 0 1-16,0-1-1 0,1 1-4 0,1-1 2 15,1 1-2-15,0 0 2 0,-1-1-1 0,4 1 1 16,-3 0 0-16,2-1 0 0,1 0 2 16,-1 1-2-16,1-3-2 0,1 3 6 0,1-3-7 0,-1 2 4 15,2-1-2-15,-2 1-3 0,-2-1 6 0,1 1-3 0,-2 0 1 16,1 1 1-16,0 0-4 0,-1 1 2 15,1-1-1-15,1-1-1 0,-3 1 1 0,2 0 1 16,1-1 2-16,-3 0-3 0,2-1 4 0,0 1-2 16,0 0-2-16,-2 0 3 0,1-1-5 15,1 2 1-15,2-1 1 0,-2 0 0 0,3 0 3 0,0-2-1 16,1 2 0-16,-3 1-1 0,3-1-2 16,0 0-1-16,-2 1 1 0,0-2 0 0,2 2 1 0,-2 0 3 15,0 0 0-15,-2 0-3 0,2 0 0 16,-1 0-1-16,-2 0 1 0,2 0 1 0,0 0-1 15,-5 0 4-15,3 0 0 0,-3 2 3 16,3-2 8-16,2 0-2 0,-2 0 0 0,2 0 1 16,1 0-6-16,-2 0-2 0,2 0 0 0,-1 0-4 15,-2 0 3-15,1 0 1 0,-1 0 1 0,0 1 0 16,-1-1-2-16,0 0 1 0,0 0-2 16,1 0 5-16,0 0-4 0,2 0 4 0,-1 0 1 15,0 0-5-15,1 0 7 0,-2 0-4 0,2 0-1 16,0 1 2-16,0-1-6 0,0 0 1 0,2 0 0 15,1 0-2-15,-3 0 5 0,0 0-2 0,0 0 0 16,-1 0-1-16,-1 0-2 0,-1 0-1 16,-2 1 1-16,2 0 2 15,-3 1-2-15,0-1 0 0,-3 0 1 0,5 0-3 16,-4-1 4-16,3 2-3 0,-2-1-1 0,0 0 4 0,1 0-6 16,-3 1 4-16,3-1 1 0,0-1-5 0,0 1 7 15,0-1-2-15,1 2-1 0,-1-2 2 0,1 2-3 16,-2-1 0-16,2-1 1 0,-2 0-3 15,0 0 3-15,-1 1 0 0,2-1 2 0,-2 1-1 0,3 0 3 16,-4-1-5-16,0 0-2 0,1 1 6 16,0-1-6-16,-1 0 5 0,-2 0 2 0,0 0-4 15,1 2 3-15,-2-2-2 0,1 0 0 0,-1 0 2 16,2 0-5-16,-3 0 2 0,0 0-4 0,0 0 2 16,0 0 3-16,-1 0 0 0,-3 0 1 15,3 0-4-15,-3 0 1 0,2 0-1 0,-3 0-2 16,1 0 4-16,0 1 0 0,-1-1-2 0,6 0 4 15,-4 0-6-15,0 0 5 0,3 0 0 0,-4 0 0 16,5 0 3-16,-2 0-6 0,-3 0 2 16,4 0-2-16,-1 0-1 0,-1-1 4 15,2 1 0-15,2-2-3 0,0 2 2 16,0-1-2-16,0 2-1 0,0-2 4 0,1 0-2 16,0-1 1-16,1 1-1 0,-3-1 1 0,1 2-4 0,-1-1 4 15,1 1-3-15,-2 0 0 0,0 0 4 0,-3 0-7 16,4 0 5-16,-2-1-1 0,-2 1-2 0,3 0 5 15,-2 0-2-15,-1 0 0 0,2 0 2 16,-2 0-2-16,1 0-2 0,-3 0 2 0,4 0-3 0,-4 0 3 16,3 0 0-16,-3 0-2 0,-1 0 1 15,3 0-1-15,-2 0 1 0,-2 0 3 0,4 0 0 16,-1 0-3-16,-2 0 0 0,3 0-2 0,-2 0-2 16,-1 0 6-16,3 0-1 0,-3 0 2 0,0 0 1 15,0 0-6-15,1 0 0 0,0 0-1 16,-2 1 2-16,0-1 3 0,-1 0 0 0,0 0-2 15,0 0 0-15,0 0-4 0,0 0 2 16,0 0 2-16,0 0 3 0,0 0 0 0,0 0-2 16,0 0 0-16,0 0-3 0,0 0 2 0,0 1 1 15,0-1 0-15,0 0 1 0,0 0-4 0,0 0 1 16,0 2 1-16,0-1 1 16,0 0 9-16,0 1 0 0,0 1 3 0,1 1-4 0,0-1-5 15,-1 1 2-15,1-1-1 16,1 0 2-16,-2 2 1 0,2 0-2 0,-1 0-2 0,-1 0-1 15,1 3 1-15,0 0 2 0,-1-1 1 0,0 4 5 0,0-2-2 16,1 5 1-16,0-1 1 16,-1 0-4-16,0 2 3 0,0 1 1 0,0 3-3 0,0-2 1 0,0 3-7 15,0-2 1-15,0 2 5 0,-1-1-3 16,1 2 7-16,-1 1-4 0,1 1-5 16,0 0 0-16,0 1-7 0,0-1 7 15,0-4 0-15,0 1 4 16,0-1 3-16,0-4-6 0,0 2 2 0,0-2-2 0,0-2 0 15,0-1 3-15,-1 1 1 0,1-2-2 0,0 3-2 16,0-5-1-16,0 0 1 0,0 1 2 16,0-1 2-16,-1-1-5 0,0 0-1 15,1 0-3 1,-2-3-3-16,2 2 4 0,0-2 3 0,-2 0 0 0,2-1 3 0,-1 0-5 16,1-2-3-16,0 1 0 0,-1-2 1 0,1-1 7 0,0 1 2 0,0-1 2 15,0 0-3-15,0 0-1 0,0 0 3 0,0 0 0 0,0 0 6 16,0 0-3-16,0 0-4 0,0-1-9 0,0-1-23 15,0-3-24-15,0-1-47 0,0-2-79 0,0-4-216 16,1 5-858-16,-1 0-531 0</inkml:trace>
  <inkml:trace contextRef="#ctx0" brushRef="#br0" timeOffset="171332.9573">11658 9964 0 0,'0'0'0'0,"0"0"0"0,0 0 0 0,0 0 0 0,0 0 134 0,0 0 152 16,0 0-7-16,0 0-20 0,0 0-43 0,0 0-43 16,0 0-28-16,0 0-19 0,0 0-11 0,0 0-2 15,-55-11-4-15,53 11-8 0,2 0-8 0,0 0-5 16,0 0-5-16,0 0-3 0,0 0-5 15,0 0-9-15,0 0-13 0,0 0-13 0,0 0-12 16,0 0-12-16,0 0-8 0,0 0-3 0,2 0-1 16,1 0 6-16,-1 0 8 0,2 1 12 0,1 0 11 15,0 0 5-15,5-1 1 0,-1 0-1 16,3 0-4-16,3 0-4 0,1 0-6 0,2 0-6 16,3-1-6-1,-2-1-6-15,2 1 0 0,0 0-3 0,-1 0-1 16,6-2-1-16,-1 1-5 0,3 0-1 15,2-1 2-15,3 2-2 0,-1 0 5 0,3-1-4 16,0 1-2-16,0-2 0 0,3 1-4 0,1 0 2 16,0-1 4-16,0 0 0 0,4 0 1 0,-2 2-1 0,3-1 2 15,1-1-1-15,-2 0 3 0,3 1 1 0,-4 0 1 0,3-2 0 16,-5 3-4-16,3-1 0 0,2 0 0 0,-2-1 1 16,0 2 2-16,1-2-6 0,2 3 2 0,-3 0-4 15,5-3 1-15,-5 2 2 0,2 0 3 16,0-1-1-16,0 1 1 0,1 0-2 0,-3-2-2 15,4 1 0-15,-5 0 3 0,0-1 1 0,5 1 1 16,-5-2 2-16,1 1-4 0,-2-1 0 0,0 0-1 16,0 0 1-16,-2 2 4 0,2-2-3 15,-1 2 0-15,1-1-1 0,-4 1-4 0,-1 1 1 0,3-2 2 16,-4 3 0-16,0-1 0 0,-4 0-2 0,1 1-4 16,-3 0 1-16,-1 0 0 0,-3-1 3 15,1 1 1-15,-4-1 0 0,2 1-1 16,-2-3 0-16,-4 2-1 0,0 0 0 0,-1 0 3 0,-3 1-1 15,0-1 1-15,0 0 3 0,-2-2-6 16,-1 2 3-16,5-1 0 0,-3 0-2 16,2 1 3-16,0-1-3 0,-2 2-2 0,2-2-2 15,-2 1 3-15,-2 0 1 0,1 1 1 0,4-3 1 16,-4 2-2-16,1-1-1 0,1-1 0 0,-1 2-3 16,-2 0 5-16,-1-1 0 0,2 1-2 0,-1-2 3 15,-2 2-6-15,1-1 4 0,-1 1 0 16,-1-2 0-16,-4 3 2 0,3-3-1 0,-4 2-2 15,3 1 1-15,-3-2-3 0,-2 2 4 0,2-1-1 16,-1 1 1-16,-1-1 2 0,0 0-3 0,-1 1 0 0,1 0-2 16,-1 0 4-16,0 0 1 0,0 0 2 15,0 0 2-15,0 0-5 0,0-2 3 16,0 2-3-16,0 0-1 0,0 0 3 0,0 0-5 16,0 0-3-16,0 0-9 0,0 0-22 15,0 0-33-15,0-1-52 0,-1 0-104 16,-1 0-286-16,0 0-820 0</inkml:trace>
  <inkml:trace contextRef="#ctx0" brushRef="#br0" timeOffset="172145.8303">11698 9654 0 0,'0'0'0'0,"0"0"376"0,0 0-18 0,0 0-70 0,0 0-54 0,0 0-35 0,0 0-15 16,0 0-19-16,0 0-27 0,0 0-21 0,0 0-25 15,0 0-21-15,0 0-9 0,0 0-15 16,-70-4-13-16,70 4-12 0,0 1-11 16,0-1-7-16,0 2 4 0,1-1 12 0,2 1 6 0,-1-1 10 15,3 3-2-15,0-2-4 0,2 2-2 16,4-2-2-16,-1 1 3 0,6 0 3 0,-1 0 0 15,3 0 7-15,4-2-6 0,-1 3-2 16,4-3 1-16,3 0-10 0,2-1-2 0,4 0-3 16,2 1-6-16,4-1 1 0,2 1-1 0,4-1 0 15,4 0-3-15,1-3 0 0,4 1-3 0,5-1-1 0,1 1 2 16,1-2-3-16,5 2 1 0,2 0 0 16,-1-1-4-16,3 1 6 0,0-1-4 15,2 1-3-15,1 0 1 0,2-2-4 0,-3 2 4 16,6-2 2-16,0-1 2 0,0 2 1 0,-2 1-1 0,3-1 2 15,-8-1-2-15,0 3-3 0,-1-2 0 0,-2 2 0 16,-5-2 2-16,1 3-1 0,-6-1 2 16,-3-2 0-16,-2 2-4 0,-6 1 5 0,-2 0-5 15,-4 0 0-15,-6 0 5 0,0 0-8 0,-4 0 5 16,-2 0 0-16,-4 0-3 16,-3 0 9-16,-1 0-3 0,-6-1 2 0,0-1 0 0,-4 0-2 0,-2 0 0 15,0 0 1-15,-2 1 2 0,0-2 1 16,-4 1 2-16,3-1 1 0,-5 1-3 0,2-1 1 15,-2 1-5-15,-1 0-5 0,0 1 0 0,-1-1-14 16,0 0-4-16,0 1-15 0,0-1-28 0,-1-1-39 16,-2 1-85-16,-1 0-169 0,2-1-460 15,-1 2-752-15</inkml:trace>
  <inkml:trace contextRef="#ctx0" brushRef="#br0" timeOffset="172776.0862">12013 9428 0 0,'0'0'0'15,"0"0"25"-15,0 0 265 0,0 0 9 0,0 0-1 0,0 0-13 16,0 0-30-16,0 0-29 0,0 0-35 0,0 0-22 16,0 0-35-16,0 0-22 0,0 0-21 0,0 0-16 15,-102 11-13-15,102-11-10 0,0 0-10 16,1 0-8-16,2 0-5 0,0 0-7 0,2 0-4 15,3 0 4-15,4 0-6 0,-1 0 2 0,4 0-1 16,3 0-7-16,2 0 5 16,4 0-3-16,3 1-1 15,4 1 1-15,2-1-5 0,6 0 2 0,3 1-1 16,8-1 0-16,4 1 3 0,3-2-1 0,8 1-1 16,2-1-1-16,5 0-2 0,4 0-1 0,0 1 2 15,4-2 3-15,1 0-1 0,2 1 4 16,5-2-1-16,-2 0-3 0,2 2 2 0,-1-2-5 0,-1 1 0 15,-2-2 1-15,0 3-7 0,-5-1 4 0,2-2 0 0,-3 0-1 0,1 0 6 16,-6 2 0-16,-1-1 1 0,-6 0 1 0,-2 0 0 16,-8 1-3-16,0 0-1 0,-5 1 2 0,-7-1-3 15,2 2 3-15,-8-2 2 0,-3 0-7 16,-3 0 5-16,-4-1-3 0,-5 0-1 16,-2 1 4-16,-3-1-4 0,-5-1 1 0,-2 3 1 15,-3-2 0-15,1 0 4 0,-5-1-1 16,1 2 1-16,-3 0 0 0,-1 1-5 0,1-1 0 15,-2-1-3-15,3 1 2 0,-3 0-3 0,0 0 0 16,0 1-2-16,0-2-13 0,0 2-7 0,-4 0-25 0,1-2-32 16,-4 1-36-16,-1-2-59 0,-4 1-80 15,-2 1-136-15,-3 0-370 0,7 1-653 0</inkml:trace>
  <inkml:trace contextRef="#ctx0" brushRef="#br0" timeOffset="173510.36">11726 9347 0 0,'0'0'0'0,"0"0"0"0,0 0 0 0,0 0 26 16,0 0 253-16,0 0-17 16,0 0-20-16,0 0-25 0,0 0-30 0,0 0-33 0,0 0-32 15,0 0-27-15,0 0-15 0,-42-26-10 16,41 25-8-16,1 1 0 0,-1 0 5 0,1 0 0 15,0 0-2-15,0 0-8 0,0 0-17 0,0 0-15 16,0 0-12-16,0 0-15 0,0 0-7 0,0 0-9 16,2 0 6-16,3 0 13 0,-1 0 12 0,3 0 17 15,1 1 4-15,5 0 0 0,-1-1-1 16,3 0-2-16,2 0-1 0,3 2-1 16,4-2-4-16,1 0-4 0,5 0-3 15,1 0 0-15,1-3-2 16,8 1-3-16,0-2 0 0,1 2-7 15,6-1 3-15,0-2-2 0,7 1-1 0,2 0 3 0,6 0-5 16,2 0 1-16,4 0-1 0,6 0-4 0,1 1 2 0,0-3 0 16,6 2-2-16,3 0 3 0,2 0-1 0,1-1 2 15,1 1-2-15,3 0-2 0,0 1 2 0,-2-1-1 0,-4 1 2 16,-3 1-2-16,-1-2 1 0,-2 0-1 0,-3 2-1 16,-1-1 3-16,-4 2 0 0,-4-2-1 0,-3 2 0 15,-8 0-5-15,-1-1 3 16,-9 1 0-16,-5 1 0 0,-4-2 5 0,-7 1-5 0,-8 1-5 15,-3 0-3-15,-8 0-12 0,-1 0-17 0,-7 0-29 16,-3 0-36-16,0 0-8 0,-4 0-40 16,-7 0-97-16,-2 4-235 0,3-2-381 0,2 0 356 0</inkml:trace>
  <inkml:trace contextRef="#ctx0" brushRef="#br0" timeOffset="174040.6994">11786 9544 0 0,'0'0'0'0,"0"0"0"16,0 0 0-16,0 0 355 0,0 0-18 0,0 0-44 0,0 0-55 16,0 0-41-16,0 0-23 15,0 0-22-15,0 0-12 0,0 0-17 0,0 0-11 0,0 0-15 16,-103 12-21-16,102-11-19 0,-1-1-27 0,2 1-12 15,0-1-9-15,0 0-8 0,0 0 1 0,0 0-7 16,0 2 3-16,2-1 9 0,5 3 12 16,1-2 14-16,2 0 8 0,6 1 3 0,3-3-1 15,4 2-6-15,6-2-3 0,8 0-5 16,7-2-4-16,3-4-3 0,8 0-4 0,3-1-4 16,3-1-5-16,3 1-3 0,3-3-1 0,0 1 1 15,2 0 0-15,1 0-1 0,-3 1-2 16,-2 0-1-16,-3 1-5 0,-1 1 1 15,-5 0 0-15,-6 0-4 0,-4 2-3 16,-5 0-13-16,-2 2-15 0,-8-1-13 0,-7 2-20 16,-2 0-23-16,-5 1-33 0,-8 0-55 15,-6 0-52-15,-3 2-6 0,-3 2-33 0,-9 1-198 16,0-1-256-16,4-3 455 0</inkml:trace>
  <inkml:trace contextRef="#ctx0" brushRef="#br0" timeOffset="174463.1859">11622 9857 0 0,'0'0'0'15,"0"0"0"-15,0 0 250 0,0 0 152 0,0 0-63 16,0 0-77-16,0 0-56 0,0 0-50 15,0 0-43-15,0 0-39 0,0 0-32 0,0 0-28 16,0 0-11-16,0 0 9 0,1 5 26 0,7-4 30 16,-1 1 26-16,6 0 7 0,3 0-4 15,3-1-11-15,5-1-17 0,6 0-16 0,3 0-15 16,4 0-10-16,5 0-6 0,4-3-1 0,8-2-6 16,2-1 0-16,4-1-6 0,4 1-4 0,4-1-10 15,3-1-21-15,3-1-45 0,4 1-67 0,4-1-205 16,-20 1-626-16,-21 3-111 0</inkml:trace>
  <inkml:trace contextRef="#ctx0" brushRef="#br0" timeOffset="176240.7539">14540 10024 0 0,'0'0'0'16,"0"0"0"-16,0 0 64 0,0 0 400 0,0 0-57 16,0 0-69-16,0 0-45 0,0 0-26 0,0 0-27 15,0 0-42-15,0 0-48 0,0 0-43 16,0-5-36-16,0 7-17 0,0-1-13 0,0-1-15 15,0 1-9-15,0 1-6 0,0 2 26 16,0 0 18-16,0 3 5 0,0 2 5 16,2-1-27-16,-2 1-20 0,-2 0-5 0,2 1-3 15,-1 1-2-15,1 0 0 0,-1 1 1 0,0 0 0 0,1 3-7 16,0-1 2-16,0 0-1 16,0 2-1-16,0-1 4 0,0 3-4 0,0-2-4 15,-1 1-9-15,1 0-26 0,0 2-36 16,1-3-55-16,-1 1-67 0,0-2-78 0,0 2-120 15,-1-1-240-15,1-4-256 16,0-5 426-16</inkml:trace>
  <inkml:trace contextRef="#ctx0" brushRef="#br0" timeOffset="176442.4192">14452 10638 0 0,'0'0'0'0,"0"0"201"0,0 0 200 0,0 0-41 0,0 0-36 16,0 0-42-16,0 0-30 0,0 0-53 15,0 0-38-15,0 0-32 0,0 0-35 0,0 0-21 0,0 0-26 16,0 0-18-16,-2 109-5 0,2-98-10 16,0 1 0-16,3-1 0 0,-2 1-7 0,0 0 3 15,0 0-9-15,-1 1-7 0,0 1-23 16,1 0-47-16,-1-1-51 0,1 2-74 0,-1 0-110 16,0 2-188-16,0-5-294 0,0-4 199 0</inkml:trace>
  <inkml:trace contextRef="#ctx0" brushRef="#br0" timeOffset="176667.0411">14374 11197 0 0,'0'0'0'0,"0"0"0"16,0 0 95-16,0 0 284 0,0 0-40 16,0 0-69-16,0 0-15 0,0 0-28 0,0 0-36 15,0 0-33-15,0 0-36 0,0 0-22 0,0 0-11 16,-10 126-8-16,10-114-15 0,0 1-12 15,0 0-12-15,0-2-10 0,-1 2-11 0,1-2-8 0,-1 0-4 16,0 0-3-16,-1 1-1 0,0-1-5 16,2 2-20-16,-1 1-38 0,0-1-77 0,1 2-154 15,1-4-382-15,-1-4-440 0</inkml:trace>
  <inkml:trace contextRef="#ctx0" brushRef="#br0" timeOffset="176892.1921">14312 11801 1029 0,'0'0'398'0,"0"0"-103"0,0 0-71 0,0 0-50 0,0 0-25 16,0 0-27-16,0 0-35 0,0 0-27 16,0 0-8-16,0 0-10 0,-24 118-10 0,24-105-6 15,0 1-13-15,2-1-2 0,-1 2 2 0,0 0-8 16,0-1-1-16,-1 0-2 0,1 2-6 0,0-1 7 15,-1-1-2-15,3 1-3 0,-3-3-5 16,2 0-22-16,-2-2-37 0,0 1-53 16,0-1-94-16,0 0-131 0,0 2-178 0,0-4-315 0,1-4 238 0</inkml:trace>
  <inkml:trace contextRef="#ctx0" brushRef="#br0" timeOffset="177115.0393">14223 12443 0 0,'0'0'294'0,"0"0"7"0,0 0-71 16,0 0-14-16,0 0-25 0,0 0-19 15,0 0-16-15,0 0-44 0,0 0-28 0,0 0-9 16,-9 116-19-16,9-101-17 0,0 0-9 0,1 1-12 16,3 1-6-16,-3 1-6 0,0 0-14 15,1 1-44-15,-2 0-144 0,0 2-246 0,0-4-367 16,0-5 324-16</inkml:trace>
  <inkml:trace contextRef="#ctx0" brushRef="#br0" timeOffset="177331.584">14131 13152 1593 0,'0'0'451'15,"0"0"-195"-15,0 0-119 0,0 0-40 16,0 0-36-16,0 0-17 0,0 0-18 0,0 0-10 0,0 0-5 16,-26 120-3-16,28-109 3 0,0 2-4 15,0-2-1-15,2 2-1 0,0-1-5 0,-1 1 2 16,-1 0-3-16,2 1 1 0,-3-2-1 16,-1 1-6-16,1-2-23 0,-1 2-33 0,0 0-42 0,0-1-82 15,0 3-117-15,0-3-346 0,0-5-368 0</inkml:trace>
  <inkml:trace contextRef="#ctx0" brushRef="#br0" timeOffset="177609.8739">14102 13756 185 0,'0'0'705'0,"0"0"-272"0,0 0-158 0,0 0-106 0,0 0-46 16,0 0-11-16,0 0-32 0,0 0-2 0,0 0-4 15,0 0-20-15,-13 116-4 0,13-102-4 16,0-2 1-16,0-1 1 0,0 3-4 16,0-3-8-16,0 2-11 0,2 1 5 0,-2-2-6 15,0 1 0-15,0-1 1 0,0 1-12 16,0-3 2-16,0 2-5 0,0 1-4 0,0-1 6 16,0-1-8-16,0 2-1 0,0 0-2 0,0-1-7 15,0 0 1-15,-2-2-7 16,0 0-15-16,-1-1-32 0,1 1-75 15,0 0-102-15,1-1-200 0,0-2-515 0,0-2 66 0</inkml:trace>
  <inkml:trace contextRef="#ctx0" brushRef="#br0" timeOffset="180412.6232">12475 8539 1030 0,'0'0'795'0,"0"0"-370"0,0 0-152 15,0 0-41-15,0 0-39 0,0 0-42 16,0 0-36-16,0 0-32 0,0 0-34 0,0 0-21 16,0 0-14-16,0 0-8 0,0-22 9 0,0 30 5 15,0 5 0-15,0 3 10 0,0 2-6 16,0 2-1-16,1 2 5 0,-1 2-8 0,0-2-5 16,0 3-2-16,0-2-4 0,0 2 2 0,1-1 2 0,-2 0-4 15,1-1 1-15,-1 0-6 0,0 0-1 16,-2-1 2-16,2-2-4 0,-3-2 1 0,3-3 3 15,-2-1 0-15,0-3 0 0,-1 1 0 16,2-3-3-16,-1-1-2 0,0-1-1 0,1 0-7 16,1-1-10-16,-2 0-21 0,1-3-39 0,-1 0-46 15,2-1-81-15,0-2-150 0,1 0-437 16,0 0-888-16</inkml:trace>
  <inkml:trace contextRef="#ctx0" brushRef="#br0" timeOffset="180757.8808">12459 8569 1978 0,'0'0'376'15,"0"0"-81"-15,0 0-67 0,0 0-57 0,0 0-37 16,0 0-43-16,0 0-35 0,0 0-10 0,0 0-4 16,0 0-2-16,0 0-5 0,0 0-5 0,0 0-10 15,139-109 3-15,-110 101-5 0,1 1-2 16,-2 1-2-16,0 0-7 0,-2 3 0 0,1-3-1 15,-4 2 0-15,-2-1-1 0,0 0-1 16,-2 3-2-16,-2 0 0 0,-3 0-1 16,2 1 0-16,-5-2 2 0,-2 2-1 0,-1 0-2 0,-3 1 2 15,-3 0-2-15,-2 0 0 16,0 0 1-16,0 0 1 0,0 0 0 0,0 0-1 0,0 0-4 16,0 0-3-16,0 0-4 0,0 0-9 0,0 0-8 15,0 0-22-15,-2 5-29 16,-1 0-38-16,-2 2-70 0,-1 0-128 0,1 0-472 15,1-3-880-15</inkml:trace>
  <inkml:trace contextRef="#ctx0" brushRef="#br0" timeOffset="181218.4902">12578 8770 1601 0,'0'0'413'15,"0"0"-136"-15,0 0-70 0,0 0-27 0,0 0-14 0,0 0-25 16,0 0-33-16,0 0-12 0,0 0-2 0,0 0-6 16,0 0-16-16,0 0-10 0,0 0-13 15,0 0-11-15,90 10-7 0,-70-13-12 16,1-2 2-16,-2 3-2 0,2-3-1 0,0 0 4 0,-1 1-10 16,1 1-5-16,-1-2-2 0,-1 0-4 15,2 1 6-15,-5 0 0 0,1 1 1 0,1 0-4 16,-6 0-1-16,1-1 1 15,1 1-2-15,-6 1 2 16,-2 0-1-16,2 1-3 0,-6 1 0 16,1 0 1-16,-3 0 1 0,1-1 5 0,-1 1-2 0,0 0 4 0,0 0-2 15,0 0-2-15,0 0-2 0,0 0 1 0,0 0 2 0,0 0-1 0,0 0 2 16,0 0-5-16,0 0 0 0,0 0-1 16,0 0-1-16,0 0 3 0,0 0-2 0,0 0-1 15,0 0 0-15,0 0-4 0,0 0 3 16,0 0 1-16,0 0 1 0,0 0 4 15,0 0-7-15,0 0-1 0,0 0 0 0,0 0-2 0,-1 0 6 0,1 0 0 16,0 0 1-16,0 0-3 0,0 0 0 16,0 0-5-16,0-1-2 0,0 1-2 0,0 0-2 15,0 0-3-15,0 0-3 0,0 0-8 16,0-1-7-16,0 1-5 0,0 0-11 0,0 0-7 16,0 0-25-16,0 0-34 0,0 0-28 15,0 0-79-15,0 0-205 0,-2 0-684 16,2 1-368-16</inkml:trace>
  <inkml:trace contextRef="#ctx0" brushRef="#br0" timeOffset="183287.1879">12545 8582 0 0,'0'0'97'16,"0"0"496"-16,0 0-120 0,0 0-53 0,0 0-78 0,0 0-75 0,0 0-51 0,0 0-36 16,0 0-34-16,0 0-25 0,0 0-13 15,0 0-17-15,0 0-17 0,0 0-24 0,7-45-24 16,-7 45-15-16,0 1-8 0,0 3 2 0,0 3 5 16,0 1 7-16,1 2 7 0,-1 4 1 15,0 0 1-15,2 3 1 0,-2 2 1 0,0 0-1 16,0 3-2-16,0 1-2 0,0 1-5 15,1 2 1-15,-1-2-1 16,0 1-4-16,0 1 3 0,0-2-3 16,0-1-3-16,0 0 0 0,0 1-5 0,0-4-1 0,0 0-1 15,0 0-1-15,0-4 2 0,1 0 2 0,-1-1 0 0,0-1-2 0,-1-2 3 0,1 1-7 16,0-3 1-16,-1-1 1 0,-1 1-2 16,2-4 2-16,0 1 1 0,0-1-4 15,0-1 5-15,0-1-2 0,-1 1 2 0,1-2 0 0,0-1-5 16,-1 1 4-16,1-1-2 0,0-1 0 15,0-1 4-15,1 2-1 0,-1-2 0 0,0 0-2 16,0 0-1-16,0 0-2 0,0 0-3 16,0 0 1-16,0 0-9 0,0 0-7 0,0 0-18 15,-1-2-23-15,1 0-28 0,0-3-76 0,0-2-148 16,0 1-490-16,2 1-904 0</inkml:trace>
  <inkml:trace contextRef="#ctx0" brushRef="#br0" timeOffset="184506.7663">12648 8550 560 0,'0'0'489'15,"0"0"-29"-15,0 0-142 0,0 0-27 0,0 0-42 16,0 0-63-16,0 0-43 0,0 0-36 0,0 0-25 0,0 0-10 16,0 0-5-16,0 0-4 0,0 0-2 15,30-65-5-15,-23 59-10 0,1 1-6 0,1 1-3 16,0-1-12-16,1 0 6 0,2 1-5 16,1-1-4-16,0 0 6 0,0 2-11 0,3-1 2 15,-1 2 0-15,3 0-10 0,1 0 7 0,1 1 0 16,0 1-4-1,2 0 4-15,1 0-5 0,0 4-1 0,1 0-1 16,-2 2 2-16,0 0-4 0,-2 1-1 0,2 0-1 0,-4-1-4 16,0 1 2-16,1 2 3 0,-3 1-4 0,0 0 7 15,-1 1-5-15,1 0-2 0,-5 2 5 0,1 0-7 0,-2 0 4 16,-2-1 2-16,-1 2-2 0,-5-1 6 16,1 3-3-16,-2-2-3 0,-1 1 5 0,2 2-7 15,-6-2 4-15,0-1 5 0,-4 0-3 0,0 0 6 16,-1 1-4-16,-3 0 1 0,0-1-4 15,-5 1-2-15,3 0 2 0,-5-2-2 0,2 1 2 0,-1 0 1 16,0-2-3-16,-1 1 1 0,-2 0-4 16,0 0 2-16,-2 0-1 0,0-2 1 0,2-1 2 15,2 1-7-15,1-1 3 0,2-2-2 16,-3 0 0-16,4-1 6 0,0-1-4 0,3 0 2 0,-3 1-2 16,0-1-1-16,0-1 1 0,-1 1 0 15,-2-2 2-15,1 1 0 0,0 1-2 0,-3 1-1 16,0 0-3-16,0-1 0 0,-1 0 4 15,2 1-2-15,0 0 5 0,-1 0-4 0,5 0 0 16,-1-1 0-16,4-1-4 0,-1 0 6 0,2-3-1 16,1 1-2-16,3 1 2 0,-2-2-5 15,7 1 2-15,-2-3 3 0,2 0-2 0,1 0 5 16,0 0-3-16,1 1-3 0,0-1-1 0,0 0 0 16,0 0 2-16,0 0 3 0,0 0 1 0,0 0-4 15,0 0 0-15,0 0-4 0,0 0 1 0,0 0 4 16,1 0-1-16,2 0 2 0,-1 0-2 0,2 0-2 15,6 0 0-15,-3 0 3 0,3 0-2 16,3 0 1-16,-1-2 2 0,3 0-5 0,-1-1 2 16,5-1 2-16,-3 0-2 0,3-1 4 0,0 0 2 15,4-2-5-15,0-1 1 0,1 1-3 0,-3-2 0 16,3 1 3-16,1 1-1 0,-4-2 1 16,0 0 0-16,3 1-2 0,0-2-2 0,-1-2 4 15,-2 1-2-15,3 1 3 0,0-3 0 0,-1 1-2 16,-3-1 2-16,2 1-4 0,-2-2 2 15,-2-2 2-15,2 0 1 0,-2-1 1 0,-3 0-2 0,4-1-2 16,-7 1 0-16,3 0 0 0,-2-1 2 0,-3 1 1 16,-1 1 0-16,0 1-3 0,-5 0 0 15,0 0 0-15,0 0-2 0,-4 1 6 0,1-1-2 16,-1 3-1-16,0-2 1 16,0 1-3-16,0 2 0 0,-1-3 2 0,-4 3 0 0,1-2 1 15,1 1 0-15,-5 2-3 0,4-1-1 0,-2 2 1 16,0 1 1-16,0 0 2 15,-3 1 0-15,4 0-3 0,-1 0 2 0,-2 0-3 0,2 1 0 16,-1-1 7-16,-2 0-5 0,0 2 1 0,-1 2-1 16,0-2-6-16,-1 2 5 0,1-1 0 0,-2 0 2 15,-3 1 0-15,2 1-2 0,1 1-1 16,-3 1 0-16,1 0 1 0,-4 0 0 0,5 0 1 16,-6 0 0-16,4 1-3 0,-2 2 2 0,-2 1-1 15,2-1-2-15,2 1 4 0,-3 0 0 0,2 1 0 0,1 1 0 16,1-1-2-16,-1-1 2 0,3 1 0 15,1-2 1-15,1 0-2 0,0 1 2 16,0-2-2-16,4 0 1 0,0 2 0 0,-2-2-2 16,1 1 3-16,2-1 0 0,-2 0 0 0,4 1 0 15,-3-1-3-15,3 1-2 0,-3 0 3 0,1 0 1 16,1-1 0-16,0 2 2 0,1-2-4 0,-1 1 0 16,1-1 1-16,2-1 0 0,-1-1 2 15,0 1 0-15,1 0-2 0,1 1 0 16,-2-2-5-16,2 1-6 0,0-1-6 0,0 1-7 0,0 2-12 15,0-1-13-15,0 3-26 0,0-1-36 16,2 1-48-16,2 1-103 0,-2-1-380 0,1-1-961 16</inkml:trace>
  <inkml:trace contextRef="#ctx0" brushRef="#br0" timeOffset="199264.3581">11479 9114 45 0,'0'0'483'0,"0"0"-105"0,0 0-41 0,0 0-15 0,0 0-37 0,0 0-42 16,0 0-34-16,0 0-31 0,0 0-17 0,0 0-19 16,0 0-21-16,18-36-14 0,-16 34-15 15,-1-2-9-15,3 2-6 0,-3 0-8 0,1-2 0 16,-1 2-4-16,1-2-4 0,-2 2-5 0,1-1-8 16,0-1-6-16,1 2-8 0,-1-1-5 0,1 1-7 15,0-1-3-15,-2-1 2 0,1-2-2 16,0-1 2-16,2 2-5 0,-3-2-6 0,2 0-3 15,1-1-1-15,-2 0 1 0,1-1 3 0,2 1 0 16,-2-1-2-16,1-2-3 0,-1 3-1 0,1-3-2 16,1-1 2-16,-4 1 1 0,2 0-3 0,1 1 1 15,-2 0-2-15,0 2 0 0,0-1 3 0,1-1 0 16,-2 2 2-16,0-1-3 0,0 2-2 16,0 0 0-16,0 1-6 15,0 1 3-15,0-1 3 0,0 0 1 0,0 0 1 0,0 1-6 16,0-3-5-16,0 3-10 0,0-2-8 0,-2 2-8 15,1-2-17-15,0 1-19 0,-1-1-25 0,0 0-22 16,0-2-27-16,2-3-37 0,-2 0-69 16,0-1-163-16,1 2-444 0,1 5-743 0</inkml:trace>
  <inkml:trace contextRef="#ctx0" brushRef="#br0" timeOffset="199568.4559">11526 8204 266 0,'0'0'700'0,"0"0"-137"0,0 0-170 0,0 0-82 0,0 0-35 16,0 0-54-16,0 0-51 0,0 0-34 16,0 0-32-16,0 0-22 0,3-116-13 0,-2 105-10 15,4 1-12-15,-2 0-7 0,0-1-7 0,1-1-7 16,-1 0 2-16,0 1-4 0,1 2-3 0,-3-1 2 16,3-1-7-16,-3 2-1 0,0-3-2 15,3 1-5-15,-2 1-1 0,-1-1-2 0,1 2-3 16,0 1 0-16,0-1 1 0,0 1-3 0,-1 0 1 15,1-1 1-15,0 1-4 16,-1-1 1-16,2 0 1 0,-2-2-2 0,0 2 3 16,1-3-3-16,-2 0-3 15,1 1-5-15,-1 0-12 0,1 0-12 16,-1-2-16-16,0 1-25 0,0-2-17 0,0 0-26 0,0 0-28 16,0 0-41-16,-1-1-75 0,1 1-116 0,-1-3-220 0,-1 3-325 15,1 5 115-15</inkml:trace>
  <inkml:trace contextRef="#ctx0" brushRef="#br0" timeOffset="199834.9939">11611 7265 0 0,'0'0'138'0,"0"0"399"16,0 0-140-16,0 0-59 0,0 0-18 0,0 0-45 16,0 0-34-16,0 0-38 0,22-117-50 15,-19 104-28-15,0 0-15 0,-1 1-24 0,0-1-18 16,2 1-13-16,-2-1-15 0,0 0-7 0,1 1-6 15,-1 1-6-15,1-1-8 0,-3 0 3 0,1 1-3 16,-1-2-3-16,-1 2 3 0,1-1-7 0,0 0-3 16,0 0 1-16,0 1-7 0,0-1 5 0,0 0 1 15,0-2-1-15,-1 0 5 0,-1 1-3 16,-1 2-2-16,2 1 1 0,0 1-2 16,-1-1-1-16,0 3 1 0,1 0-4 0,-1 2-6 15,1 0-16-15,-1 0-32 0,2 0-68 0,-2 2-153 16,2 0-471-16,0 2-907 0</inkml:trace>
  <inkml:trace contextRef="#ctx0" brushRef="#br0" timeOffset="200867.6119">11712 6283 572 0,'0'0'551'0,"0"0"-187"16,0 0-101-16,0 0-25 0,0 0-26 0,0 0-27 15,0 0-29-15,0 0-33 16,0 0-15-16,0 0-13 0,0 0-10 0,0 0-5 0,21-50-6 15,-19 43-7-15,2-1-6 0,-1 1-6 16,-2 0-7-16,0 0-4 0,2 0-5 0,0 1-7 16,-2-1-7-16,1 0-5 0,-1-2-7 0,0 0-3 0,0 1-4 15,-1-1-3-15,2-1 2 0,-1 2-1 16,0 0-2-16,-1 1 1 0,1-2-4 16,-1 0-3-16,0 0-6 0,0-2-11 0,0 0-20 0,0 0-19 15,0 0-27 1,-2 0-33-16,-1-1-44 0,1 0-92 0,2-2-185 15,0 2-478-15,0 4-500 0</inkml:trace>
  <inkml:trace contextRef="#ctx0" brushRef="#br0" timeOffset="201100.1091">11751 5371 1517 0,'0'0'304'15,"0"0"-32"-15,0 0-54 0,0 0-19 0,0 0-26 0,0 0-49 0,0 0-38 16,0 0-28-16,0 0-24 0,0 0-13 0,0 0-5 16,-17-119-5-16,17 109-3 0,-1-1-4 0,2 2-2 15,2-2-3-15,-2 3 2 0,1-3-6 0,0 1-6 16,-1-2-16-16,0 1-29 16,0 0-31-16,1-2-44 0,1-1-54 0,-2-2-66 0,1 2-96 15,-1-2-173-15,0 4-293 0,-2 3 199 0</inkml:trace>
  <inkml:trace contextRef="#ctx0" brushRef="#br0" timeOffset="201298.7206">11755 4564 0 0,'0'0'380'0,"0"0"178"16,0 0-120-16,0 0-100 0,0 0-79 0,0 0-53 15,0 0-40-15,0 0-38 0,5-121-30 16,-2 110-18-16,-2 1-26 0,3-2-13 0,-1 1-16 0,1 1-12 15,2-2-1-15,-2 2-12 0,2-2-1 0,-1 3-8 16,2-2-15-16,-2 0-22 0,1 0-36 16,-1 0-46-16,0-1-54 0,-2-1-52 15,2-1-117-15,-3-1-177 0,-1 3-263 0,-1 5 371 16</inkml:trace>
  <inkml:trace contextRef="#ctx0" brushRef="#br0" timeOffset="201533.1055">11864 3885 0 0,'0'0'0'0,"0"0"491"0,0 0-23 0,0 0-102 15,0 0-95-15,0 0-91 0,0 0-40 0,0 0-16 0,0 0-29 16,0 0-21-16,0 0-24 0,0 0-17 16,0 0 3-16,-9-123-10 0,10 113-5 0,2 1-1 0,-2 0-7 15,0-1 6-15,-1 2-1 0,1-2-3 16,-1 2-6-16,0 1-8 0,0 0-4 0,-1 0-8 15,1 1-13-15,0 1-39 0,0 0-48 0,0 0-59 16,0-1-80-16,0-1-160 0,0 0-278 16,1 2-52-16,-1 1 740 0</inkml:trace>
  <inkml:trace contextRef="#ctx0" brushRef="#br0" timeOffset="201919.3889">11895 3405 0 0,'0'0'109'0,"0"0"409"16,0 0-116-16,0 0-89 0,0 0-34 16,0 0-52-16,0 0-41 0,0 0-35 0,0 0-23 15,0 0-26-15,0 0-17 0,0 0-10 0,0 0-17 16,0 0-12-16,-15-87-15 0,13 85-6 16,1 0-7-16,1 0-3 0,-1 1-1 0,1-2-4 15,-1 2-1-15,1-1 0 0,0 0 0 0,0 1 0 16,0 0 0-16,-2 0-1 0,2 1-2 15,-2-1 0-15,2 1 0 0,-1 0-1 0,0 0-1 16,-1 0 0-16,2-1-4 0,-1-1 1 0,0 1 1 16,1 0 0-16,0 0 2 0,0 0-4 0,-1 0 1 15,1 1-2-15,-2-2-1 0,2 2 2 16,-1-1 1-16,0 0 0 0,1 0 2 0,-1 0-2 16,-1 1 0-16,0-1-1 0,2-1-1 0,-1 2 1 15,1-1-3-15,-2 1 0 0,2 0 1 0,-1-1-3 16,0 1 1-16,1-2-2 15,-2 2-3-15,2 0-17 0,0 0-17 0,-1 0-26 16,0 0-27-16,0 0-19 0,-1 0-17 0,1 0-30 0,-2 2-125 16,0 2-192-16,1-2-281 0,2 0 72 15</inkml:trace>
  <inkml:trace contextRef="#ctx0" brushRef="#br0" timeOffset="203213.9242">18132 13556 352 0,'0'0'639'0,"0"0"-334"0,0 0-80 16,0 0-41-16,0 0-7 15,0 0-10-15,0 0-23 0,0 0-36 0,0 0-26 0,0 0-19 16,0 0-9-16,0 0-2 0,12-67-7 0,-8 60-6 16,-1 0-7-16,-1 1-11 0,-1 1-5 15,3-1-8-15,-3 1-5 0,-1 0-10 0,0 2-30 16,0-2-60-16,0-1-109 0,0 0-182 0,-2 1-430 15,-1 2-345-15</inkml:trace>
  <inkml:trace contextRef="#ctx0" brushRef="#br0" timeOffset="203470.8794">18167 12778 1216 0,'0'0'242'0,"0"0"-8"15,0 0-63-15,0 0-11 0,0 0-5 0,0 0-15 16,-2-131-26-16,2 118-24 0,0-2-19 0,0 1-19 16,0 0-15-16,0 1-14 0,0 0-11 15,0-2-6-15,3 0-4 0,0 1 0 16,-2-1-4-16,0 0-15 0,0 1-35 0,0 1-65 16,1-1-107-16,1 0-177 0,-2 5-445 0,0 1-222 15</inkml:trace>
  <inkml:trace contextRef="#ctx0" brushRef="#br0" timeOffset="203720.2393">18252 11843 1157 0,'0'0'257'0,"0"0"-108"16,0 0-62-16,0 0-40 0,-17-117-3 0,11 95-1 15,1 1 5-15,-4-2 0 0,2 2 6 0,1-1 18 16,-2 2 4-16,-1-1-7 0,2-1-14 15,2 1-25-15,-1 0-18 0,2 1-14 0,0-1-12 0,2-1-46 16,-1 2-116-16,2-1-256 0,1 5-472 0,0 4 244 0</inkml:trace>
  <inkml:trace contextRef="#ctx0" brushRef="#br0" timeOffset="203923.6273">18249 10733 1463 0,'0'0'166'0,"0"0"-76"0,0 0-47 16,0 0-29-16,0 0-3 0,5-116-3 0,-4 95-5 15,-1 0-17-15,1-1-15 0,1-2-14 0,-2 3-8 16,2-1 1-16,1 0-23 0,0-2-67 0,0 2-138 16,1-2-299-16,-1 5 34 0,1 7 543 0</inkml:trace>
  <inkml:trace contextRef="#ctx0" brushRef="#br0" timeOffset="204108.4275">18280 9883 495 0,'0'0'323'0,"0"0"-154"16,0 0-64-16,0 0-31 0,0 0 1 16,-5-138-7-16,5 117-10 0,1-2-20 0,2 0-15 15,-2-1-4-15,0-1-9 0,2 2-3 16,-2-2-2-16,1 2-5 0,0 0-5 0,2 0-39 15,-2 1-141-15,-1 1-318 0,0 5-229 16,-1 5 732-16</inkml:trace>
  <inkml:trace contextRef="#ctx0" brushRef="#br0" timeOffset="204280.5201">18356 8882 931 0,'0'0'165'0,"0"0"-35"0,0 0-56 16,0 0-26-16,0 0-15 0,0 0-11 0,22-128-15 16,-18 111-6-16,1-3-3 0,-1-2 3 15,2 2-6-15,-1 1-14 0,1-2-55 0,0 0-93 16,-2 0-185-16,0 7-274 0,0 4 459 0</inkml:trace>
  <inkml:trace contextRef="#ctx0" brushRef="#br0" timeOffset="204517.6153">18500 7764 0 0,'0'0'0'15,"0"0"0"-15,0 0 0 0,0 0 0 0,24-137 0 16,-17 108 0-16,0 0 0 0,-1 0 0 0,0 2 0 15,1-2 0-15,-1 1 0 0,-1 0 0 0,-2 1 0 16,1-2 0-16,2 2 0 0,-2 0 0 0,0 0 0 16,0 8 0-16,-3 6 0 0</inkml:trace>
  <inkml:trace contextRef="#ctx0" brushRef="#br0" timeOffset="204724.3683">18581 6522 0 0,'0'0'0'0,"0"0"0"0,0 0 0 16,0 0 0-16,0 0 265 0,0 0 42 0,0 0-42 16,-13-131-41-16,12 115-9 0,1-1 7 0,0 0-15 15,-2-1-19-15,2 2-19 0,0 0-28 0,0-3-28 16,0 3-30-16,0-2-28 0,0-2-20 0,2 2-13 15,-1-1-8-15,0-1-7 0,0 0-4 0,-1-3-8 16,1 3-13-16,-1-1-23 0,2 1-44 16,-2-1-55-16,-2 0-75 0,4 1-106 0,-2-2-185 15,0 8-264-15,0 4 336 0</inkml:trace>
  <inkml:trace contextRef="#ctx0" brushRef="#br0" timeOffset="204996.2475">18544 5082 354 0,'0'0'290'0,"0"0"-60"0,0 0-31 15,0 0-47-15,0-120-45 0,0 95 5 0,0 2-12 16,2-2 2-16,-2 2 17 0,0 0 4 0,1 0-16 15,1-3-23-15,1 0-31 0,-3 1-19 16,2-1-10-16,2 0-11 0,-2-1-3 16,-1 2-5-16,1-1-7 0,-2-1-5 0,1 4-10 0,-2-2-26 15,2 1-35-15,-1 1-42 0,0-1-48 16,-1 1-36-16,2 0-14 0,-1 0 7 0,1 1 37 16,2-1 47-16,-3 1 47 0,2 0 30 0,-1 0 17 15,2 1 6-15,-2 0-2 16,2 0-36-16,0-1-104 0,0 1-161 0,2 1 264 0,-3 4 66 15,-2 5 0 1</inkml:trace>
  <inkml:trace contextRef="#ctx0" brushRef="#br0" timeOffset="205241.0737">18561 3584 0 0,'0'0'0'0,"0"0"0"16,0 0 0-16,0 0 0 0,0 0 0 0,0 0 0 15,0 0 215-15,0 0 35 0,0 0-40 0,0 0-1 16,0 0-37-16,0 0-37 0,0 0-38 0,7-120-66 16,-8 116-29-16,1-1-5 0,0 1-3 15,1 1-13-15,-1 1-7 0,1-1-5 0,0 1-4 16,0 0-16-16,-1 1-43 0,3 0-62 15,-2-1-84-15,2 2-73 0,-2 0-34 16,0 0 347-16</inkml:trace>
  <inkml:trace contextRef="#ctx0" brushRef="#br0" timeOffset="207694.8055">12059 3298 0 0,'0'0'0'0,"0"0"0"16,0 0 53-16,0 0 328 0,0 0-54 0,0 0-75 15,0 0-39-15,0 0-25 0,0 0-21 0,0 0-12 16,0 0-18-16,0 0-15 0,-50-41-7 0,49 39-14 16,0 0-7-16,1-1-3 0,0 1-7 0,0 0 0 15,0 0-3-15,0-1-5 0,0 1-7 0,0 1-11 16,0 0-11-16,0-1-9 0,1 1-9 16,-1 1-10-16,0 0-7 0,0 0-9 0,0 0-6 15,1 0 0-15,-1 0-1 0,1 0 4 16,2 1 3-16,-1 2-1 0,1-1 1 0,1 1-1 15,2-2 2-15,1 1 2 0,1-2 5 0,2 2 3 16,5-1 3-16,-2 0 2 0,5 0-1 0,1-1-2 16,3 3-2-16,0-3-1 0,2 0-2 15,-1 0-3-15,1 0-4 0,3 1-1 0,-1 0-1 16,1 0 0-16,4 1 1 0,1-1-1 16,3 1 1-16,-1-1-1 0,2-1 1 0,0 0 0 15,3 3-1-15,1-3 3 0,1 0 0 0,1 0-1 16,0 0-1-16,3 0-2 0,0 1 0 0,1-1 1 15,3 0 4-15,-1 2-4 0,2-4-1 16,2 2-1-16,0 2 0 0,4-4 3 0,-2 2 2 16,5-1 0-16,-3 1 1 0,0 0-3 15,1-2-2-15,-1 4 0 0,3-4-3 0,-3 2 4 0,3 0 1 16,0 0-2-16,3 0-1 0,-1 0 1 0,3 2 0 16,0-2 2-16,-3 0 2 0,2 0-2 0,-3 1-1 0,0-1-3 15,-4 0-3-15,3 2 3 16,0-2 3-16,-2 1 0 0,1-1 5 0,3 1-2 15,5-1-2-15,-4 1-1 0,1-1 2 0,-2 0-1 16,0 1 2-16,-1-1-2 0,0 1-3 0,-2-1 1 16,-1 1-1-16,1-1 2 15,0 2 6-15,-2-2-5 0,1 0-1 0,-3 1 0 0,2-1-9 16,-4 0 7-16,0 0 3 0,-2 0-1 0,0 0 5 16,-4 0-3-16,4 0 0 15,-1 2 0-15,-4-2-4 0,2-2 0 16,-5 4 2-16,4-2-2 0,-3 0 3 0,0 1-1 0,0-1 0 0,2 0 0 15,-3 1 4-15,0-1-5 0,-1-1 2 0,-1 2-2 0,2-2-4 16,-2 0 6-16,0 1 1 0,-1-2 1 16,-4 2 1-16,3-1-1 0,-1 1-4 0,-3-2 0 15,4 1-1-15,-5-1 1 0,2 2 2 16,0-1-1-16,-2 0 2 0,4 1-4 0,-2-1 0 16,4-1 1-16,-2 1-2 0,-3 2 3 15,3-2-1-15,-1 1-1 0,2 0 0 0,0 0 0 0,-2 0 2 16,1 0-3-16,-1 0 7 0,-1 0-7 15,-2 0-2-15,3 0 2 0,-3 0-6 0,-1 0 7 16,0 0 0-16,1-2 2 0,0 2 3 16,-1-1-5-16,1 1 1 0,1-1 0 15,0 2-2-15,-2-1 2 0,0-1 1 16,0 0-2-16,2 0-3 0,-3 2 4 0,-1-2-1 0,0 1 1 0,-4 0 6 16,2 1-7-16,-3-1 0 0,1 0 0 15,-1 0-7-15,-1 0 6 0,0 1 2 0,3-1 0 16,-3 0 6-16,2 0-5 0,-4 0-4 0,1 0 2 15,-2 1-3-15,-2-1 2 0,2 0 3 0,-2 0-1 16,-4 0-1-16,2 0 0 0,-2 1 0 0,0-1-1 16,-3 2 3-16,0-2-1 0,-3 0-2 0,-1 0-2 15,-2 0-3-15,-1 0 4 0,0 0 2 0,-3 0 0 16,0 0 2-16,-2 0-2 0,2 0-2 0,-1 0 2 16,4 0 0-16,1 0 4 0,5 0 1 15,2 0-2-15,1 0 2 0,-1 0-5 0,1 0 0 16,1 1 2-16,0-1-1 0,0 0 0 0,1 0-1 15,-1 0 0-15,0 0-2 0,0 0 2 16,-1 0 0-16,-1 0 0 0,-2 2 3 0,-1-2-1 0,-1 0-3 16,-3 0 0-16,-1 0-3 0,-2 0 3 15,-1 0 2-15,-2 0 0 0,0 0 2 0,0 0-2 16,0 0-1-16,0 0-1 0,0 0 2 16,0 0 0-16,0 0 1 0,0 0 3 0,0 0 0 15,0 0 0-15,0 0 2 0,0 0 1 0,0 0 1 16,0 0-2-16,0 0-4 0,0 0-3 0,0 0-4 15,3 0 1-15,-1 0 0 0,1 0 0 16,4 0 3-16,0 0-2 0,0 0-1 0,2 0 1 16,0 0-1-16,0 0 0 0,0 0 2 0,-3 0-2 15,3 0-2-15,-3 0 4 0,1 0 0 0,-1 1 1 16,-2-1 3-16,0 0-2 0,-3 0-1 0,2 0 0 16,-2 0-2-16,1 0 3 0,-2 0 1 15,0 0 3-15,0-1 2 0,0 1-4 0,0 0-1 16,0 0 0-16,0 0-2 0,0 0 2 0,0 0 2 15,0-2-2-15,0 2 0 0,0 0-1 0,1 0-1 16,-1 0 0-16,1 0 0 0,0-1-2 16,0 1-1-16,2-3 0 0,0 2-6 15,-1 0 5-15,-1 1 1 0,1-1-5 16,-1 1 1-16,-1-1-19 0,0 1-32 0,0 0-53 0,0 0-73 16,0 0-159-16,0 0-753 0,0 1-493 0</inkml:trace>
  <inkml:trace contextRef="#ctx0" brushRef="#br0" timeOffset="210570.4173">11877 3375 0 0,'0'0'0'0,"0"0"0"0,0 0 157 0,0 0 223 15,0 0-39-15,0 0-54 0,0 0-47 0,0 0-30 16,0 0-24-16,0 0-16 0,0 0-13 15,0 0-11-15,21-31-5 0,-18 26-10 0,-2 0-11 16,3 1-13-16,-4-3-16 0,2 1-12 0,-1-2-8 16,2 0-6-16,-2-1-5 0,2-3-3 0,-3-1-5 15,1 1-7-15,0-3-4 0,1-1 0 0,-1-1-7 16,0-2-3-16,-1 0-6 0,1-4-7 16,2-2-3-1,-3 0-3-15,1 0-2 0,0-2 3 16,-2 2-3-16,2-3-2 0,1 0-3 0,-1 0-2 0,1 0 1 0,-2 2 1 0,3 2 1 0,-3-1-4 15,0 2 0-15,0 2-1 0,0 0 1 16,0 2 1-16,0 2 0 0,0 2-1 0,0 0 1 16,0 2-1-16,0 1 0 0,0 2 0 15,0 0 0-15,0 3 1 0,0 2-2 0,0 0 2 16,0 1-4-16,0 2 1 0,-3 0 2 0,3-1-3 16,0 2 3-16,0 0-2 0,0 0-2 15,0 1 4-15,0-2-4 0,0 2 2 0,0 0 2 16,0 0-3-16,0 0 2 0,0 0-2 0,0 0-1 15,0 0-2-15,3-1-2 0,-3 1-1 16,0 0-2-16,3 0 3 0,4 1 0 0,-2-1 3 16,2 0 2-16,2 0-2 0,1 0 1 0,0 0 1 0,0 0-2 15,1 0 1-15,1 0-1 16,5 0 1-16,-2 0 2 0,2 2-1 0,4 0 0 16,-1-2 0-16,6 0 1 0,-1 0-1 0,3 0 1 15,1 1 2-15,1-1-2 0,3 0-1 0,0 0 1 16,3 0-2-16,2 0 2 0,3 0 1 0,-1 2 0 0,2-2 0 15,2 0-2-15,0 1 0 0,4-2 0 16,-2-1 2-16,2 2-1 0,2 0-3 0,0-1 4 0,3 0-2 16,1 0 0-16,1-1 0 15,1 1 1-15,0 1-1 0,0-2 1 0,-1 1 2 0,-1 1-2 16,0-3 0-16,1 3 0 0,-4-2 0 16,4 2 0-16,-1-1-1 0,0 0 0 0,0 1 0 0,3 0 1 15,-1 0-1-15,3-2 2 0,0 2 0 16,1-1 0-16,0 1 0 0,0-1-1 15,-2 0-1-15,1 1 1 0,1-1-1 0,-2 1 1 16,2-1-1-16,-1 2 1 0,0-2 0 0,-2 1 1 16,3-3 0-16,-1 3-1 0,-4-1 1 15,4 2-1-15,-3-2-1 0,-1 0 1 0,-1 0 2 0,3 0 1 16,-4 2 1-16,-2-2 1 0,1-1-5 16,0 2-1-16,1-1-1 0,-1 1-2 0,2-1 4 15,-3 0 2-15,1 0-1 0,1 0 2 0,1-1-3 16,-7 1 0-16,4 1 1 0,-3-1-1 15,0 0 1-15,-5 1-2 0,1-1-1 0,1 1 0 0,-1-2 1 16,-2 1 1-16,2 1 0 16,-1 0 2-16,-2-1-2 0,0 1 0 0,0 0-2 0,-2-1 0 15,-3-1 1-15,2 2 2 0,0-1 2 0,-3 0-1 16,2 0-3-16,-4 1 3 0,1-1 1 0,1 0-1 16,-2 1 1-16,3 0-2 15,-3 0-1-15,0-2-2 0,3 2 1 0,-2-1 1 0,-2 0 3 16,3 0-1-16,-2 1-1 0,-1 0-2 0,0-1-2 15,-2 0 1-15,-1 1 1 0,0-2 1 0,-3 1 1 16,1-2 2-16,-3 3-3 0,0 0 0 0,-1-1-2 16,1-1 2-16,0 1 2 0,-2 1-1 0,-1 0 0 15,1-1-3-15,1 0 0 16,-1 0 2-16,0 1 2 0,0-2-2 0,-1 4 2 16,1-2-2-16,3 0-3 0,-3 0 2 15,-2-2 0-15,-1 2 1 0,-4 2 3 0,3-2 0 16,-6 0-3-16,4 0-1 0,-3-2-3 0,-1 2 4 15,0 0 1-15,-2 0-1 0,1 0 2 0,-3 0-2 0,2 0-1 16,3 0-1-16,-4 0 4 16,-1-2-2-16,1 2 1 0,-2 0-2 0,-2 0-1 0,3 0 0 15,0 0 2-15,-1 0 2 0,0 0 1 0,3 0 0 16,-1 0-4-16,0 0 1 0,1 0-5 0,0 0 4 16,0 0 2-16,0 0 0 0,2 0 3 15,-2 0-4-15,1 0-1 0,3 0 1 0,1 0-1 16,0 0 0-16,1 0 3 0,2 2-3 0,-2-2 0 15,2 0 0-15,3 0 0 0,-2 0 1 16,0 0 4-16,-1 0-5 0,-1 0-2 16,3 0-1-16,-3 0-5 0,0 0 7 0,-3 0 2 0,1 0 2 15,-2 0 6-15,-1 0-5 0,-1 2-3 0,-2-2 0 16,1 0-3-16,-1-2 2 0,0 2 2 0,-2 0-2 16,3 0 2-16,-2 0-2 0,3 0-1 15,1 0 1-15,0 0 3 0,1 0 1 0,0 2-2 0,3-4-1 16,1 2-7-16,0 0 6 0,3 0-1 15,0-2 2-15,-1 2 6 0,0 0-5 0,-2 0-2 16,-1 0 1-16,-3 0-3 0,1 0 2 0,-3 0 2 16,1 0-2-16,-4 0 6 15,-2-1-6-15,1 1 1 0,-2 0 0 0,-1 0-1 0,0 0 3 16,-4 0-2-16,1 0 1 0,0 0-4 0,1 0 2 16,-1-2 2-16,0 2 1 0,1 2 5 15,0-4-5-15,2 0-3 0,0 1 1 0,1-2-9 16,1 2 8-16,1-1 2 0,1 0-1 0,0 0 3 15,3 0-3-15,1-1-3 0,1 2 2 0,0 1-2 16,-1-1 3-16,3 1 0 0,-3 0-2 16,1-1 0-16,-2 1 0 0,2 0 1 0,-5-1 2 15,1 1 4-15,-2 0-3 0,2-1-2 0,-2 1 1 0,-1 0-8 16,-1 0 6-16,1-2 2 0,1 2 0 16,0 0 3-16,-1-2-5 0,3 1 0 0,-1-1 0 15,1 0 0-15,0 1 3 0,-3 0-2 16,2-1 0-16,-4 1-1 0,1 0 0 0,-2 0 0 15,1 1 2-15,-1-1 2 0,0 1-4 0,1 0 1 16,2-1-3-16,-1-1-3 0,0 2 2 0,2 0 2 16,0 0 0-16,0 0 5 0,2 0-4 15,1 0-3-15,-1 0 2 0,1 0-3 0,2 0 3 16,-1 0 2-16,-1-1 0 0,0 1 0 16,0 0 0-16,-3 0-2 0,-2 0 3 0,-1 0 0 15,0 0-1-15,-4 0 2 0,0 0-2 0,0 0-2 16,0 0 2-16,0 0 1 0,0 0 2 0,0 0 4 15,0 0-3-15,0 0-2 0,0 0 0 0,-2 0-5 16,2 0 4-16,0 0 2 0,0 0-2 16,0 0 1-16,0 0-2 0,0 0-2 0,0 0 0 15,0 0-1-15,0 0-1 0,0 0 1 0,0 0-2 0,0 0-3 16,-1 0-4-16,1 0-4 0,0 0-3 16,-1 0 2-16,0 3 2 0,0-1 5 0,-2 1 7 15,2 1-3-15,-2 0 4 0,1-1 3 16,1 1-3-16,-3 2 5 0,2-2-1 0,-2 4 0 15,1-2 0-15,1 1-2 0,-1 0 2 0,1 0 1 16,-1 0 0-16,1-1-4 0,-1 3 1 0,1-2-1 16,-1 2 2-16,0 0 6 0,1 2-5 0,-3-4 0 15,3 3-2-15,0 0-5 0,0-1 5 16,0 3 2-16,-2 0 1 0,0 0 3 0,0 2-1 16,-1-1-2-16,-1 2 0 0,1-1-4 15,1 1 4-15,-1 1 2 0,0-2 1 0,0 1 1 0,-1 0-1 16,2-1-4-16,1 1 3 0,-1 0 1 15,3 0-2-15,-1-1 0 0,0-1 0 0,1 1-1 16,-2 0 0-16,2 0 2 0,0 0 0 0,2-3 1 16,-2 3 1-16,1-2-4 0,0-1 1 15,0 1-3-15,0 1 0 0,0-1 3 0,0 0 1 16,0 0 2-16,0 0-1 0,-2 0-2 0,1 1 2 16,-2 1-2-16,1-2 2 0,0 1-1 0,1 2-1 15,-1-1 1-15,0 1-1 0,-1 0 2 16,2-1-1-16,0 0 0 0,-1-2 1 0,2-2-3 15,0 1-1-15,2-2-2 0,-2 0 0 0,0-2 3 16,0 1-1-16,0-1 1 0,0-1 0 0,1 1-3 16,-1-1 0-16,1 0 0 0,1-3 0 15,-2 4 4-15,0-3 1 0,1 1 1 0,-1 0 2 16,0-1 0-16,0 0 0 0,1-1-1 0,-1 1-1 16,0 0-1-16,0-1-2 15,-1 1-1-15,0-1 0 0,-1 0 3 0,2-1 1 0,-1 0 1 0,0 0 1 16,-1-1-4-16,2 1 1 0,-1-1-1 15,1 1-1-15,-1-1 2 0,1-1 1 0,-1 0 2 16,1 0-1-16,0 0 4 0,0 0 2 0,0 0 2 16,0 0 3-16,0 0 0 0,0 0 0 0,0 0 0 15,0-1-4-15,0-4-4 0,-1 0-5 16,1-2-8-16,0-1-11 0,-3 0-25 0,3 0-34 16,0 0-53-16,-1-1-76 0,-1-1-292 0,0 1-814 15,1 3-349-15</inkml:trace>
  <inkml:trace contextRef="#ctx0" brushRef="#br0" timeOffset="210993.7857">18630 2583 1247 0,'0'0'308'0,"0"0"-11"0,0 0-33 16,0 0-30-16,0 0-17 0,0 0-42 0,0 0-54 16,0 0-39-16,0 0-25 0,0 0-17 0,0 0-8 0,0 0-7 15,0 0 1-15,0 0-1 0,-121-10 1 16,100 22 3-16,0 2 0 0,-4 3 1 15,-2 2-1-15,-2 5-4 0,-2 1-8 0,-4 5-2 16,0 1-1-16,-4 4-4 0,0-1 1 16,-3 4 0-16,2 0-3 0,-3-1 0 0,3 0 0 0,1-3-1 15,4-5 1-15,4-1-1 0,4-6 0 16,5-3-1-16,1-2-2 0,4-3 1 0,4-3-1 16,3-4 2-16,2-3 1 0,0 0 2 0,4-1 5 15,-1-1-4-15,2-1 2 0,0-1 1 0,0 0-5 16,-1 0 2-16,3 0-12 0,-3-2-18 0,-2-3-28 15,3-1-46-15,-3-3-61 16,4-4-141-16,-1 1-497 0,1 4-888 0</inkml:trace>
  <inkml:trace contextRef="#ctx0" brushRef="#br0" timeOffset="211291.5211">17738 2563 1352 0,'0'0'328'0,"0"0"-29"0,0 0-48 16,0 0-54-16,0 0-24 0,0 0-42 16,0 0-25-16,0 0-15 0,0 0-6 0,-129 47-15 15,103-29-7-15,-5 2-8 0,-3 5-7 0,-1 0-5 16,-5 5-9-16,-1 1-10 0,-1 4-3 0,-3-2-4 16,1 0 2-16,3 2-2 0,1-3-2 0,5-3-4 15,0-1-5-15,4-2-1 0,3-5-4 16,3-1 7-16,1-2-2 0,4-4 3 0,0-1 0 15,4 0-7-15,1-3 2 0,0-1-1 0,1 0-5 16,-1-3 11-16,2 0-5 0,1-2 0 16,0 0 0-16,2-3-12 0,1-1-15 0,1 0-28 15,-2-2-32-15,2-4-49 0,3 0-78 0,-2-5-161 16,-2 2-631-16,7 3-628 0</inkml:trace>
  <inkml:trace contextRef="#ctx0" brushRef="#br0" timeOffset="211589.1494">16626 2630 671 0,'0'0'439'0,"0"0"-9"15,0 0-78-15,0 0-51 0,0 0-47 16,0 0-87-16,0 0-69 0,0 0-38 0,0 0-18 16,0 0 5-16,0 0 13 0,0 0 3 0,-120 50 2 15,99-32-6-15,-6 5-7 0,-2 1-6 0,-4 2 1 16,-1 3-10-16,-3 1-8 15,-3 0-4-15,1 4-9 0,-1-3-3 0,4 1-3 0,-1-5-5 16,5-1 2-16,3-4-3 0,0-4 2 0,6-1 5 16,1-1-5-16,3-1 2 15,-1-1-2-15,2-3-3 0,3-1 4 0,-1 0-2 16,4-4 1-16,2 1 3 0,1-1-4 16,-1-2-4-16,5 1-5 0,-2-3-15 0,0-1-23 0,5-1-23 15,0 0-38-15,0-2-70 0,1-4-138 16,1 1-452-16,0 0-877 0</inkml:trace>
  <inkml:trace contextRef="#ctx0" brushRef="#br0" timeOffset="211870.6394">15627 2660 1082 0,'0'0'577'0,"0"0"-207"0,0 0-64 0,0 0-81 16,0 0-51-16,0 0-65 0,0 0-50 15,0 0-29-15,0 0-13 0,0 0 4 0,0 0 5 16,-132 43 5-16,108-21 4 0,-6 2-2 0,0 3 1 16,-4 2-8-16,-4 3-6 0,-1 1-3 0,0 1-8 15,1 1 2-15,0-1-1 0,0 0-2 16,-1-3 1-16,4 1-3 0,-2-4 0 0,6-1 1 16,0-1-2-16,0 0 3 15,1-4-2-15,1-3 1 0,3 0 1 0,1-5 0 0,4-2 0 16,0-3-2-16,7-1-6 0,-1-3-8 0,8-4-12 15,2 0-8-15,3-1-11 0,1-1-64 0,1-5-117 16,1-4-221-16,1 1-628 0,-1 1-317 0</inkml:trace>
  <inkml:trace contextRef="#ctx0" brushRef="#br0" timeOffset="212176.0235">14651 2768 1421 0,'0'0'363'0,"0"0"1"0,0 0-103 16,0 0-57-16,0 0-61 0,0 0-49 0,0 0-35 15,0 0-24-15,0 0-13 0,0 0-11 16,0 0 0-16,-122 39-2 0,106-16 18 16,-4 3 9-16,-5 5-1 0,2 2 0 0,-5 2-18 0,2 0-8 15,-3 3-1-15,0-2 0 0,-1 0 1 0,2 2 1 16,1-7 0-16,2-1 1 0,-1-5-1 15,2-4 1-15,1-4 1 0,2-1-1 0,-3 0 0 32,3-2-3-32,2-3-3 0,1-2-3 0,1-2-9 15,1-2-10-15,1-1-18 0,2-4-19 0,0 0-29 0,0-1-40 16,3-5-65-16,1-4-132 0,3 1-278 0,0 4-509 16</inkml:trace>
  <inkml:trace contextRef="#ctx0" brushRef="#br0" timeOffset="212438.5158">13791 2763 1289 0,'0'0'383'0,"0"0"-36"0,0 0-24 0,0 0-87 15,0 0-59-15,0 0-81 0,0 0-56 16,0 0-35-16,0 0-5 0,0 0 9 0,0 0 13 16,0 0 11-16,0 0-4 0,-85 110-2 0,64-77-2 15,0 4-1-15,-4 2 0 0,-1 0-3 0,-2 4-5 16,2 0-3-16,-2 1 0 0,-1-1-2 0,4-3-1 15,-2-4 2-15,4-5-3 0,0-5 1 16,4-4-1-16,-1-4 3 0,3-3 1 0,3-1 2 16,-2-3 3-1,5-2-1-15,-2-4-1 0,1-1-4 0,2-2-10 0,1-4-10 0,2 2-16 16,-1-6-22-16,3-4-30 0,-1-4-39 16,5-3-56-16,1-2-78 0,0-3-125 0,0 4-338 0,1 6-659 0</inkml:trace>
  <inkml:trace contextRef="#ctx0" brushRef="#br0" timeOffset="212928.7305">12947 2709 0 0,'0'0'0'0,"0"0"0"0,0 0 194 15,0 0 174-15,0 0-49 0,0 0-30 16,0 0-37-16,0 0-10 0,0 0-24 16,0 0-21-16,0 0-10 0,0 0-19 0,0 0-11 15,0 0-20-15,-57-55-30 0,54 55-39 0,2 0-32 0,-2 0-33 16,0 5-7-16,-6 5-3 0,-6 3 4 0,-2 6 8 15,-6 5-2-15,-1 1 1 0,2 3 0 16,-3 4 4-16,-2 1-3 16,-1 2 8-16,-2 1 5 0,-1 3 0 0,-2 1 9 15,-1-1-1-15,0 2-3 0,1-1 4 16,-1-1-2-16,-1 0-2 0,4-5 2 0,0-6-3 0,6-3-5 0,0-4-4 16,3-4-6-16,6-2 5 0,0-2 2 0,0-3-1 15,3-2 5-15,4-1-5 0,3-1-3 16,0-4 1-16,3-1-1 0,2-1 3 0,1 2 2 15,0-2 2-15,0 0 0 0,0 0 1 0,0 0 0 16,0 0 1-16,0-2 0 0,1-1-12 0,2-2-6 16,-1-1-8-16,1 1-11 0,-2-1-4 0,1 1-12 15,0 2-20-15,-1-1-25 0,0 1-35 0,3 0-48 16,0 2-74-16,2-2-159 0,-2 2-588 16,2-1-399-16</inkml:trace>
  <inkml:trace contextRef="#ctx0" brushRef="#br0" timeOffset="215701.9562">14214 1858 0 0,'0'0'0'0,"0"0"0"0,0 0 6 0,0 0 397 16,0 0-28-16,0 0-56 0,0 0-64 0,0 0-56 16,0 0-34-16,0 0-27 0,0 0-7 0,0 0 3 15,51-93 1-15,-45 88 3 0,-4 3-1 16,1-1-12-16,-1 2-14 0,0 1-21 0,-2 0-23 16,0 0-19-16,0 0-18 0,0 0-15 0,0 4-4 0,-2 1 5 15,-1 3 8-15,0 4 10 0,-2 4 6 16,0 2 0-16,-2 3-4 0,3 0-7 15,-5 2-5-15,4 1-4 0,-2 0 0 0,-1 1 0 16,0 0-2-16,3-3-3 0,-1-2-10 16,4 0-1-16,1-2-2 0,0-2 0 0,1 0 5 15,0 1 2-15,0-4 1 0,2 1-4 16,1-2-2-16,5-1-1 0,2-1 5 0,-1-2 3 16,2 0 3-16,5 0 0 0,2-3-4 0,4-1 0 15,3 0-2-15,1-1 2 0,2-3-2 0,2 0-3 0,-1 0-2 16,-1 1-4-16,-3-1 2 0,3-1 2 15,-1-2 0-15,-3 1 7 0,-3 0-7 0,-1-1-2 16,0 2-1-16,-6-1-6 0,1-1 8 16,-6 0 0-16,-4 1 2 0,3-2 3 0,-4 2-5 0,0-2 1 15,-2 0 1-15,0 0-4 0,2-2 1 0,-2 0-2 16,0 0-7-16,-2 0-10 0,0 1-12 16,0-4-19-16,0 2-26 0,0-3-32 0,0 1-65 15,0-2-117-15,0 3-395 0,0 2-957 16</inkml:trace>
  <inkml:trace contextRef="#ctx0" brushRef="#br0" timeOffset="216042.3981">14322 1767 1566 0,'0'0'292'0,"0"0"-1"0,0 0-34 0,0 0-29 0,0 0-35 15,0 0-59-15,0 0-37 0,0 0-35 0,0 0-24 16,0 0-16-16,0 0-4 0,0 0-2 16,0 0 6-16,57-68 6 0,-32 57-2 0,0 3-2 15,3-5-1-15,3 3-12 0,0 1-1 0,0-2-3 16,-1 2-2-16,-1 2 2 0,-1 3-1 0,-3-3-2 16,1 1-3-16,-5 1 6 0,-3 0-3 15,-4 2 0-15,0 0-1 0,-6 1-5 0,0 1 1 16,-2 1 0-16,-4 0 4 0,-2 0 1 15,0 0-3-15,0 0-4 0,0 0 0 16,0 0-4-16,0 0 2 0,-1 0-4 16,0 0-10-16,-2 0-14 0,1 1-12 0,0 5 4 0,-5 1-21 15,3 3-28-15,-4-1-47 0,-1 1-76 0,-1 2-131 16,5-4-427-16,-2-2-793 0</inkml:trace>
  <inkml:trace contextRef="#ctx0" brushRef="#br0" timeOffset="216442.3948">14278 1945 755 0,'0'0'416'0,"0"0"-105"0,0 0-19 16,0 0-8-16,0 0-24 0,0 0-76 0,0 0-74 15,0 0-40-15,0 0-14 0,0 0-8 0,0 0 9 16,0 0 12-16,0 0 5 0,0 0 4 0,22 8-10 15,-10-8-12-15,0 1-7 0,3-3-4 16,0-2-7-16,5 0-6 0,-1-1-5 0,2 1-9 16,1 0-3-16,0 0-2 0,5-1-8 0,1-1 5 15,-1 3 3-15,3-2-3 0,4-1 6 16,-5 2-7-16,-1 1-8 0,0-1 5 0,-4 1-7 16,2 0 3-16,-5 0 2 0,-1 2-1 0,-1-3 2 15,-6 2-1-15,-2 1 4 0,0-2 3 16,-3 1 7-16,-1 1-5 0,-4-2-3 15,-2 3 3-15,-1-1 0 0,0 1 6 0,0 0 3 0,0 0-2 16,0 0-1-16,0 0-6 0,0 0-4 16,0 0-1-16,0 0-8 0,0 0 3 0,0 0 1 15,0 0-4-15,-1 0-1 0,1 0-3 0,0 0-13 16,0 0-14-16,0 0-27 0,0 0-39 0,-1 3-27 16,-1 1-66-16,-2 3-102 0,1-1-473 15,3-2-928-15</inkml:trace>
  <inkml:trace contextRef="#ctx0" brushRef="#br0" timeOffset="228736.6313">14407 13124 0 0,'0'0'0'0,"0"0"0"16,0 0 0-16,0 0 0 0,0 0 0 0,0 0 0 15,0 0 14-15,0 0 274 0,0 0-1 16,0 0-43-16,0 0-7 0,0 0-10 0,-32-41-9 16,32 37-9-16,0 2-13 0,-1 0-17 15,1 0-28-15,-1 0-25 0,1 1-17 0,0 1-16 0,-1 0-13 16,1 0-11-16,0 0-8 0,0 0-10 16,-2 0-8-16,2 0-9 0,0 0-8 0,0 0 0 15,0 0-9-15,0 0-1 0,0 0-3 0,0 0-7 16,0 0 0-16,0 1-1 15,0-1-2-15,0 0 4 0,0 0-3 0,0 0 1 0,0 0 0 16,0 0-3-16,0 0 3 0,0 0-2 0,0 0 2 16,0 0-1-16,0 1 1 0,0-1-2 0,0 0-3 15,0 0 3-15,2 0-8 0,-1 1 8 16,1 2 8-16,2-1 1 0,1 0 14 0,0 2 0 16,2-2-2-16,3 1 4 0,1-1-6 0,3 0-3 15,0 1-3-15,-1-2-5 0,5 2-2 16,1-2-4-16,-3 0-2 15,3 0 3-15,0 0 1 0,4-1 2 0,0 1-1 16,1 1 3-16,3-2-5 16,-3 0-1-16,6 0 2 0,1 0-9 0,0-3 8 15,0 1-2-15,3 0-2 0,-2-1 5 0,2 1-5 0,-3-2 1 0,2 2 0 0,4-1-5 16,-3 1 4-16,4-2 1 0,-4 2-1 16,2 1 4-16,1-1-1 0,-2-1-2 0,2 1-1 15,-3 1 2-15,4-2-4 0,-4 2-1 0,4-2 3 0,-3 3-6 16,2-1 5-16,0-1 0 15,-3 1-1-15,-2 0 7 0,5 0-7 0,-4 2 1 16,0-2 2-16,2 1-9 0,-1-1 7 0,3 1-2 0,-3-1 0 16,5 1 4-16,-4 0-2 0,3-1 0 15,1 1 1-15,1 0-4 16,2-2 2-16,-1 4-1 0,3-4 0 0,1 2-2 0,1 0 3 16,1-1 1-16,1 1-2 0,-3 0 8 0,3 0-5 15,-4-2-2-15,5 2 3 0,-5 2-12 0,5-2 8 0,-7-2 1 16,6 2-2-16,-6 0 9 0,-1 0-6 15,1 0 0-15,-3 0 1 0,1 0-2 0,0 0-1 16,-2 0-1-16,0 2 3 0,-1-2-3 0,1 0 3 16,-1 0 1-16,-1 0-2 0,1 1 3 0,-2-1-1 15,1 2-3-15,-1-2 2 0,3 0-9 0,-4 1 8 16,5-1 0 0,-1 1-2-16,0-1 9 0,-1 0-5 0,2 0-2 0,-1 0 2 15,-1 0-6-15,1 0 3 0,1 0 1 0,-3 0-2 0,0 0 6 16,3-1-2-16,-6 1-2 0,3 0 1 15,-2 1 0-15,-2-1-1 0,1 0 1 0,1 0-1 0,-3 0-5 16,-1 0 4-16,0-1 2 16,0 1-2-16,-2 0 9 0,0 0-6 0,2 0-2 15,0 0 2-15,-1 0-8 0,0 0 7 0,-1 0-2 16,4 1 1-16,-3-1 6 0,1 0-6 0,1 0 2 0,2 0 0 16,-3 0-3-16,0 0 0 0,1 0 0 15,-4 0 2-15,3 0-4 0,0 0 4 0,1 0-1 16,-1 0 0-16,1 0 4 0,0 0-4 15,2 1 0-15,-2-1 1 0,2 0-4 0,0 0 3 0,0 0 0 16,0 0-2-16,0 0 5 0,-2 0-3 16,2 0 1-16,0 0 1 0,1 0-4 0,0 0 3 15,-1 0-1-15,-1 1-1 0,-1-1 2 0,-1 0-1 16,1 0 2-16,-4 0-2 0,2 0 2 0,-5 0-2 16,3 0 0-16,-1 0 1 0,-4 0-2 15,1 0 1-15,-3 0 0 0,-3 0-1 0,0 0 4 16,1 0-2-16,-2 0 0 0,-2 0 1 0,2 0-6 15,-3 0 4-15,-1 0-1 16,-2 0 1-16,-1 0 1 0,-1 0 1 0,-2 0 1 16,1 1-2-16,0-1 1 0,-2 0-1 0,3-1-1 15,-1 1 1-15,-2-1-4 0,3 0 4 0,-3 0 0 0,2 0-2 16,-1-1 8-16,-1 2-4 0,2 0-3 16,-3 0 2-16,4 0-5 0,-3 0 1 0,1 0 2 15,0-1-2-15,1 1 4 0,0 0-1 0,-1 0 0 16,-1 0-1-16,2 0 0 0,-1 0 0 15,0 0 0-15,1 0 0 0,-2-2-1 0,2 2 2 0,-1 0 0 16,0-1-2-16,3 1 3 0,-4 0-1 16,1 0-1-16,1 0 2 0,0 0-4 0,-1-1 2 15,0 1 0-15,0-1 0 0,2 1 3 0,-5-2-2 16,3 2 1-16,-4 0 0 0,0 0-3 16,2 0 0-16,-1 0 0 0,-1 0 2 0,2 0 1 15,1-2-2-15,-1 2 2 0,1 0-3 0,-2-1 2 16,4 1-1-16,-1 0-2 0,0-1 4 15,2 1-4-15,-4-1 2 0,3 0 0 0,-4 1 0 0,4-2 0 16,-5 1 2-16,1 1-2 0,-2 0 2 16,0 0-4-16,0 0 2 0,-1 0-1 0,0 0 0 15,0 0 3-15,0 0 0 0,0 0-1 0,0 0 0 16,0 0 1-16,0 0-1 0,0 0-1 0,0 0 3 16,0 0-2-16,0 0 1 0,0 0 1 0,0 0-2 15,0 0 3-15,0 0-1 0,0 0-1 16,0 0 1-16,0 0-4 0,0 0 2 0,0 0-1 15,0 0 0-15,0 0 2 0,0 0-2 0,0 0 2 16,0 0-2-16,0 0-2 0,0 0 2 0,0 0 0 16,0 0 1-16,0 0 1 0,0 0-2 15,0 0 1-15,0 0-2 0,0 0 1 0,0 0-1 16,0 0 2-16,0 1 0 0,0-1-3 16,0 2 1-16,0-2-2 0,0 1 2 0,2 1 3 15,-4 1 1-15,1 1 2 0,1 2-1 16,-1-1-2-16,0 2 1 0,-1 0 2 0,1 1 0 15,0 1 3-15,0-1-1 0,-3 2 1 0,1 1-1 16,1 0-2-16,1 0 3 0,1 1-1 16,-1-2-1-16,1 3 3 0,-2-2-5 0,2 1 1 0,-1 1-1 15,0-1-1-15,-2 2 5 0,3 1 2 0,-1 1-3 16,0-2-1-16,1 0-1 0,-1-1 0 16,-1 0 3-16,1-2 5 0,1 1-5 0,-1 0 1 0,1-1-3 15,-2-2-6-15,2-1 5 0,-1 0-1 16,1-1 0-16,-1 1 5 0,1-2-7 0,0 1 1 15,0-1 1-15,-1 1-4 0,1-1 6 0,1-1-2 16,-2 1 1-16,1-2-1 0,0 1-2 16,-1-1 0-16,1 0 0 0,0-3 3 0,-3 1-1 15,2 0-1-15,1-1 0 0,0 0-4 0,0-1 5 16,0 0 0-16,0 0 3 0,0 0 10 0,0 0-9 16,0 0 4-16,0 0-3 0,0 0-6 15,0 0 8-15,0 0-4 0,0 0-13 16,0-1-22-16,-3-1-61 0,1-2-113 0,-1 2-431 15,0 0-945-15</inkml:trace>
  <inkml:trace contextRef="#ctx0" brushRef="#br0" timeOffset="230345.558">14316 13691 0 0,'0'0'0'0,"0"0"88"0,0 0 321 0,0 0-58 16,0 0-65-16,0 0-51 0,0 0-40 0,0 0-36 16,0 0-24-16,0 0-11 0,0 0-11 0,0 0-7 15,-24-1-18-15,24 1-17 0,0 0-16 16,0 0-16-16,0 0-7 0,0 0-9 0,1 0 4 16,0 1 10-16,1 1 11 0,4 0 15 0,-1-1 2 15,3 1-2-15,3 0-9 0,0-1-9 16,3 0-1-16,-1 0-6 0,5-1 1 0,4 0-3 15,-1 0-7 1,2 0-2-16,5-2-5 0,1-1-3 0,0 0-2 0,2 1-1 0,-1-2-1 16,2 0-3-16,2 1 2 15,3 0-2-15,3-1-3 0,-5 1 2 16,4 1-6-16,0-2 2 0,-1 1 0 0,4-1-4 0,-2 1 3 0,4-1-4 16,-3 2 2-16,7-2 3 0,1 0-5 0,-1-1 6 0,5 2-3 15,0-2-4-15,2 2 4 0,4-1-3 16,0 2 1-16,1-2 1 0,0 1-2 0,-4-1 1 0,5 2-3 15,-1-1 2-15,1 2-2 0,-1-1 4 16,1-1 1-16,-2 1-2 0,0 1 4 0,-2-1-5 16,2 0 0-16,1 0 3 0,-2 1-7 0,-4 0 5 15,2-1 0-15,-2 2-2 0,-1-1 5 16,-3 1-4-16,0-1 2 0,-2 0-1 0,0-1-2 16,1 2 2-16,1-1-1 0,-1-1 2 0,1 1-2 15,0-1 1-15,2 1 0 16,-3 0-1-16,2 0 4 0,0-1-5 0,0 1 0 0,-1-1 3 0,2 1-8 15,-5 0 6-15,2 0 0 0,0-2-4 16,0 2 10-16,-3 0-8 0,2-1 2 16,-1 1 1-16,-2-1-4 0,3 0 4 0,-4 1-3 15,2-1 2-15,-2 1 0 0,0-1-1 0,-2-1 1 16,0 1 0-16,-1-1 2 0,-2 1-1 0,0 1-2 16,-1-1 1-16,0-2-8 0,-1 3 6 0,0-3 3 15,-1 1-3-15,-1 1 9 0,3-1-7 16,-1 0 0-16,0 0 0 0,1 1-5 0,0 0 5 0,-3-2-3 15,2 3 2-15,-1-2 4 0,0 1-5 16,-1 0 3-16,1-1-2 0,-1 3-1 0,2-2 2 16,-4 1-4-16,5-2 3 0,-3 2-7 0,1 0 7 15,-2-1 1-15,-1 2-4 0,0-3 8 0,-1 2-6 16,-1 0 1-16,0 0 1 0,-1 0-8 16,-1 0 8-16,-2 0-3 15,1-1 0-15,-2 1 7 16,0 1-7-16,-3 0 3 0,3-2-1 15,-3 1-1-15,3-2 2 0,-2 2-2 0,-1-1 2 16,0 1-6-16,-1 0 6 0,1-1 0 0,-1 1-3 0,2-1 10 16,0 1-9-16,-2 0 0 0,-2-1 1 15,2 1-6-15,-1 0 5 0,1-1 2 0,-2 1-2 16,-2-1 7-16,0 0-5 0,-1 0 1 0,1 0 0 0,-1 0-3 0,2-1 4 0,-2 2-3 16,2-1 1-16,-3 0-2 0,3-1 2 0,-4 1 2 0,1 0-1 15,-1-1 4-15,-2 0-4 16,-3 2 0-16,-1-2 1 0,0 1-4 0,-2 1 4 0,0-2 1 15,-4 2-2-15,2 0 11 0,-1 1-10 0,-2 0 1 16,1-2 1-16,-2 2-10 0,2 0 6 16,-2-1-1-16,1 1-2 0,1-1 3 0,1 0-1 15,-1 1 0-15,4 0-1 0,-4-2 1 16,5 2-1-16,-1 0-1 16,1-1 3-16,0 0-6 0,0 1 4 0,0-1 2 15,-1 1-4-15,-1-1 4 0,2 1-2 0,-4-2 1 0,2 2 1 0,-3 0-3 16,1 0 1-16,-1-1 0 0,-1 1-2 0,-2 0 7 15,0 0-3-15,0 0 0 0,0 0 1 0,0 0-4 16,0 0 1-16,0 0 1 0,0 0 2 16,0 0 0-16,0 0 0 0,0 0 0 15,0-1-1-15,0 1 5 0,0 0-3 0,0 0 0 0,0 0 1 16,0 0-9-16,1-1-1 0,0-1-11 16,1 0-14-16,-1 1-13 15,-1-1-38-15,0 2-50 0,0-2-123 16,0 2-303-16,0-1-664 0,-1 1-72 15</inkml:trace>
  <inkml:trace contextRef="#ctx0" brushRef="#br0" timeOffset="231175.4722">14381 13030 0 0,'0'0'634'0,"0"0"-2"16,0 0-207-16,0 0-84 0,0 0-58 0,0 0-52 15,0 0-44-15,0 0-42 16,0 0-28-16,0 0-17 0,0 0-13 0,0 0-7 16,0 0-13-16,0 0-16 0,4-65-17 0,-4 65-20 15,0 0-11-15,0 4-3 0,0 0 0 0,0 5 6 16,-1 2 3-16,-1 3 3 0,1 3 3 0,-4 2-1 15,3 2 5-15,-4 4 4 0,2 2 4 0,-3 4 2 16,4 4-4-16,-5 1-5 16,1 5-6-16,-1 0-6 15,1-1 1-15,-3 0-1 0,0 1-1 16,1-1-1-16,2-1 1 0,1-3 0 0,-3-3 1 16,5-2 5-16,-2-4-2 0,3-1-2 0,-3 0-1 15,5-4-4-15,-2 0 0 0,-2-4 0 0,2 0 0 0,1-2 2 0,-1-3-2 16,0-1 0-16,2-2-1 0,0-2-5 0,1-2 3 0,0-3 0 0,0-1 1 15,0-2 5-15,0 0-3 0,0 0 2 16,0 0 1-16,0 0 1 0,0 0 5 0,0-3 1 16,0 1-3-16,1-4-8 0,3-2-11 15,0-1-19-15,0-3-21 0,2-1-31 16,-2-2-52-16,4-1-67 0,1-3-171 0,-1 6-760 16,-4 3-599-16</inkml:trace>
  <inkml:trace contextRef="#ctx0" brushRef="#br0" timeOffset="231482.1263">15149 13183 1262 0,'0'0'1053'0,"0"0"-734"15,0 0-83-15,0 0-58 0,0 0-35 0,0 0-35 16,0 0-37-16,0 0-25 0,0 0-16 0,0 0-5 15,0 0 2-15,0 0-6 0,-128 25 4 0,100-4-5 16,-3 2-6-16,0 1 5 0,-5 1-1 16,2 2 0-16,-4 2 3 0,2 0-8 0,-3 3-3 15,-1 1-4-15,0 0-6 0,2-1 6 16,4 0 0-16,2-6-1 0,2-2 0 16,3-3-3-1,3-4-1-15,5-1 0 0,1-3 3 16,3-2-4-16,4-2-7 0,4-1-20 0,2-4-39 0,5-1-37 0,2-3-57 15,8 0-104-15,-1-2-343 0,-1-1-1063 0</inkml:trace>
  <inkml:trace contextRef="#ctx0" brushRef="#br0" timeOffset="231750.2475">15323 13218 1852 0,'0'0'534'16,"0"0"-246"-16,0 0-81 0,0 0-71 0,0 0-44 15,0 0-36-15,0 0-16 0,0 0 12 0,0 0 12 0,0 0 11 16,0 0-5-16,0 0-16 0,0 0-11 16,0 0-7-16,-84 132-4 0,59-108-9 0,-3 0-5 15,-1 1-8-15,-1 0-9 0,-1 0 3 0,1-1-2 16,-1-1 2-16,1-1 5 0,-1-3-6 0,1-1 0 16,5-3-3-16,0-1-5 0,4-2-5 15,2-3-18-15,7-1-32 0,2-2-49 16,2-2-76-16,7-4-94 0,1 0-252 0,0 0-840 0</inkml:trace>
  <inkml:trace contextRef="#ctx0" brushRef="#br0" timeOffset="231968.6872">16378 13180 1362 0,'0'0'447'0,"0"0"-95"0,0 0-78 16,0 0-36-16,0 0-30 0,0 0-35 15,0 0-38-15,0 0-31 0,0 0-25 0,0 0-16 16,0 0-15-16,0 0-13 0,0 0-5 0,0 0-2 16,-62 66-2-16,24-46-4 0,1 0-3 15,-4 3-5-15,-4 1-6 0,-1 3-1 0,-1 2-3 16,-4 2 1-16,0 1 5 0,1 0-7 16,1-1-2-16,6-4-9 0,4-4-19 15,12-8-12-15,7-1-25 0,5-5-32 0,11-3-45 16,4-4-47-16,3-2-87 0,8 0-267 0,-3-1-673 0</inkml:trace>
  <inkml:trace contextRef="#ctx0" brushRef="#br0" timeOffset="232209.8708">17000 13075 1821 0,'0'0'410'0,"0"0"-76"0,0 0-120 0,0 0-96 16,0 0-27-16,0 0 3 0,0 0 0 15,0 0-10-15,0 0-2 0,-118 89-16 0,81-64-15 16,-3 0-10-16,-3 2-15 0,2 3-10 0,-1-1-4 16,-1 1-6-16,1 0-1 0,3-1 1 0,1-3-1 15,5-2 2-15,3-4-4 0,3-2-2 16,6-1-1-16,2-5-6 16,5-2-16-16,1-1-29 15,6-5-51-15,4-1-80 0,3-3-70 0,3 0-249 0,0 0-726 16</inkml:trace>
  <inkml:trace contextRef="#ctx0" brushRef="#br0" timeOffset="232465.099">17818 13096 1631 0,'0'0'485'0,"0"0"-93"15,0 0-104-15,0 0-88 0,0 0-80 0,0 0-30 16,0 0-23-16,0 0 2 0,0 0-6 0,0 0-6 15,-138 72-8-15,101-55-16 0,-1 4-10 16,-2 0-5-16,2-1-3 0,1 4-5 0,-1-2 0 0,-1 1-4 16,4 1-4-16,-1 1 3 0,3-1-3 15,0-1 2-15,0-1 1 0,5-3-4 0,2-1-2 16,4-5-4-16,4-1-11 0,6-3-14 0,3-3-25 16,6-2-36-16,4-3-37 0,-1-1-53 0,8 0-119 15,1-1-439-15,-3-2-918 0</inkml:trace>
  <inkml:trace contextRef="#ctx0" brushRef="#br0" timeOffset="232707.9664">18430 13082 1383 0,'0'0'596'0,"0"0"-197"0,0 0-147 0,0 0-95 15,0 0-46-15,0 0-4 0,0 0-6 16,0 0-15-16,0 0-9 0,-117 58-15 0,88-43-11 15,-1 0-11-15,1 2-15 0,-1 1-8 0,0 0-6 16,3 2-2-16,0-1-5 0,1 1 0 0,2-2 0 16,2 0-4-16,-1-2 2 0,2 1-4 0,1-3-6 15,3-2-10-15,1-2-27 0,4-1-32 16,3-3-48-16,5 0-80 0,2-3-92 16,2-2-343-16,0-1-968 0</inkml:trace>
  <inkml:trace contextRef="#ctx0" brushRef="#br0" timeOffset="232937.0199">19106 13055 1656 0,'0'0'495'0,"0"0"-201"16,0 0-136-16,0 0-26 0,0 0-19 0,0 0 6 15,0 0 1-15,0 0-22 0,0 0-21 16,-126 42-20-16,99-31-13 0,0 3-13 0,0-1-9 15,1 3-4-15,1-2-10 0,1 3-1 0,1 1-6 16,0 3-2-16,-1 1 3 0,-1 1-1 0,0 0 2 16,2 0-4-16,0-1-12 0,1-1-24 0,5 1-33 15,1-7-35-15,4-1-40 0,4-4-50 0,5-4-80 16,3-1-213-16,0-4-594 0,0 0 38 0</inkml:trace>
  <inkml:trace contextRef="#ctx0" brushRef="#br0" timeOffset="233217.2792">19890 13130 597 0,'0'0'814'15,"0"0"-389"-15,0 0-166 0,0 0-67 16,0 0-51-16,0 0-20 0,0 0-17 0,0 0-18 0,0 0-7 15,0 0-8-15,0 0-4 0,0 0-9 0,0 0-13 16,0 0-5-16,-106 23-9 0,93-14-1 16,-3 5-1-16,1-1-5 0,-3 1 1 0,3 1-3 15,-2-1 0-15,1 2-4 0,-2 1-4 16,2 0-2-16,-1 1-6 0,2 0 2 0,-2-1-6 16,5 1 0-16,-2 0-1 0,2-2-9 15,-1-1-15-15,2 1-50 0,1-2-107 0,3-5-237 16,2-4-859-16</inkml:trace>
  <inkml:trace contextRef="#ctx0" brushRef="#br0" timeOffset="234349.6811">16929 11882 687 0,'0'0'801'0,"0"0"-403"16,0 0-64-16,0 0-99 0,0 0-27 0,0 0-40 16,0 0-33-16,0 0-25 0,0 0-26 15,0 0-19-15,0 0-19 0,0 0-11 0,-65-28-8 16,54 39-1-16,0 0 4 0,-4 4 1 15,2 3 0-15,-2-1 2 0,-1 6-3 0,-4 1 2 0,5 2-3 16,-2 3-5-16,-1-1-5 0,4 1-4 16,-2 0-3-16,4-2-3 0,1 2-2 15,2-3 1 1,6 2-4-16,-3-2 1 0,6 0-3 0,0-2 0 16,6-2-1-16,3-3 1 0,2 0 3 0,3-3-1 0,3-2-1 15,0-3 0-15,1-1-1 0,6-4-1 0,-1-1 4 0,0-3-2 0,-3-2 2 0,2 0 1 16,2-2-5-16,-8-3-1 15,3-1-2-15,-3-1 2 0,-2 0 0 16,-3-1 2-16,0-1 1 0,-2 1-5 0,-2-2 0 0,-3 1 2 16,1-3 0-16,-1 0 4 0,-3-2-3 0,0 0 0 15,1-1-3-15,-2-1 1 0,2 1 2 0,1-1-2 16,0 1 2-16,4 1-2 0,1 1-2 16,3 1 1-16,1 2-1 0,3-1 1 0,2 2 2 15,3 2 0-15,1 1-1 0,-1 1-3 0,3 2 3 0,-4 2-1 16,-1 1 3-16,0 1 2 0,-5 1-1 15,3 5 0-15,-5 4-1 0,-2 0-3 16,-1 2 5-16,-1 3 1 0,-1 0 1 16,-3 4 5-16,-1-1-4 0,0 3 4 15,-2 1 1-15,2 1 2 0,-2 2 0 0,-5 1 0 0,0 2-4 16,-3-2-2-16,-2 1 1 0,0 0-4 0,0 0 3 0,0-4 3 16,2 0-8-16,3-1-1 0,1-2-19 15,3-1-42-15,0 0-72 0,1-3-214 0,0-3-960 16,0-6-518-16</inkml:trace>
  <inkml:trace contextRef="#ctx0" brushRef="#br0" timeOffset="237688.7033">14579 9916 0 0,'0'0'0'0,"0"0"0"15,0 0 0-15,0 0 12 0,0 0 305 16,0 0-32-16,0 0-24 0,0 0-25 0,0 0-30 0,0 0-26 16,42-122-18-16,-37 114-9 0,-2 0-12 15,3 0-15-15,-3 1-11 0,0 0-13 0,3 1-3 16,-4 0 2-16,1 2-2 0,2 0-3 0,-4 2-10 16,0 0-4-16,-1 1-7 0,0 1-7 0,0 0-9 15,0 0-16-15,0 0-15 0,0 0-15 16,0 4 3-16,0 1 0 0,0 5 7 0,0 2 6 15,1 2-4-15,0 2 2 0,-1 2 0 16,1 3-2-16,-1 2 6 0,0 1 0 0,3 0-5 16,-3 4 0-16,0 0-11 0,0 1-2 0,1 2-1 15,-1 3-5-15,-1-1 4 0,-3 3 0 0,3 0-1 0,-2 1-2 16,-2 4-2-16,2-1-1 16,-5 3 0-16,4 0 4 0,-2 1-3 0,2-1 1 0,0-2-3 15,0-1-4-15,4 0 4 0,-1-4-3 0,1 0 1 16,0-4 3-16,0-2-4 0,0 0 0 15,0-1 1-15,0 1-1 0,0 0 6 16,-1 1 0-16,-1-1 1 0,-2 1-2 0,2-2-4 0,0 2 0 16,-4-1-1-16,3 2 3 0,-2 0 1 15,0 3-2-15,-3-1 1 0,3 1-3 0,-1 0-2 16,2-1 2-16,-3-1 0 0,4 0 2 0,-4-4 2 16,6 2-4-16,-2-2 1 0,-1-1-1 0,2-1 2 15,1 1 4-15,1 1 1 0,-1 1 1 16,0 0 1-16,1 2-2 0,-1 1 0 0,-3 1 1 15,3-2 3-15,0 1-6 0,0 2 0 0,-1 1-3 0,-1 1-5 16,-1 2 6-16,1 2 1 16,-1 1 1-16,0 3 9 0,1-1-10 0,-3 1-1 15,5-1-4-15,-1-1-6 0,0-1 8 16,-2-2 0-16,3-3 2 0,1-1-1 0,0-3-1 16,1 0 0-16,-1-2 1 0,0 0 3 0,4-4 2 15,-4 1 3-15,0-3-2 0,0 1-5 16,0-1 5-16,1-2-4 0,-1 0 3 0,0-2 2 15,0 0-6 1,-1 1 0-16,1 0-2 0,-4 0-2 0,2 1 2 0,1 1 1 0,0 0-1 16,-1 0 3-16,0-1-3 0,-1-2-2 15,1 0 1-15,1 0 0 0,-3 1-1 0,1-3 4 0,1 1-2 0,0-1-4 0,-1-1 3 16,-2 0-2-16,3-1 2 0,-4-2 3 16,4 1-2-16,0-2 0 0,0-1-2 15,-2-2-2-15,2 1 2 0,2-1 0 0,-2-3 2 0,2 0 1 16,-1-3-3-16,1 0 0 0,0-1-2 0,0-2 2 15,0-1-1-15,0-1 3 0,0 0 2 16,0 0-1-16,0 0 2 0,0 0-1 16,0-1 1-16,0-2 2 0,0-3-5 15,0 1 1-15,-2-2-9 0,2-3-9 0,0 2-6 16,0-4-18-16,-2 1-21 16,-1-4-28-16,2 3-43 0,1-4-60 0,-1 0-144 0,-1 3-671 0,0 4-727 15</inkml:trace>
  <inkml:trace contextRef="#ctx0" brushRef="#br0" timeOffset="238174.2295">14061 12679 2758 0,'0'0'253'0,"0"0"-54"0,0 0-53 0,0 0-21 16,0 0-32-16,0 0-26 0,0 0-17 0,0 0-13 15,0 0-5-15,0 0-8 0,0 0-1 0,0 0 0 16,0 0-2-16,0 0-2 0,60-13-1 16,-43 24-2-16,-2 0-1 0,2 4 2 0,-2 2-1 0,2 4-3 15,-4 3 3-15,4 4-5 0,-6 0 1 16,4 2 1-16,-3-2-7 0,0 0 2 0,-2-1-3 16,-1 0 0-16,-1-1 1 15,-2-1-1-15,2-2 2 0,-5-1-3 0,4-3 1 16,-1-3-5-16,-1-1-1 0,0-4 4 0,0-2-3 15,-2-3 4-15,3-2 0 0,-1-3-3 0,2-1 4 16,2 0-1-16,1-6 1 0,4-4-3 0,4-4-2 16,6-4 0-16,3-6 0 0,4-2 0 0,6-4 0 15,1-2 0-15,2-4 0 0,3-3 0 16,1-3 0-16,1-5 0 0,0 2 0 0,-4-1 0 16,-3 5 0-16,-4 2 0 0,-3 5 0 0,-3 4 0 0,-5 2 0 15,-5 4 0-15,-4 3 0 0,0 2 0 16,-5 4 0-16,-3 3 0 0,-1 2 0 15,-2 1 0-15,-2 3 0 0,0 0 0 0,-1 2 0 16,0 1 0-16,0 2 0 0,0-1 0 0,0 2 0 16,0 0 0-16,0 0 0 0,-1 0 0 0,0 0 0 15,0 0 0-15,0 0-29 0,-3 4-101 0,2 2-136 16,0-2-935-16,0 1-695 16</inkml:trace>
  <inkml:trace contextRef="#ctx0" brushRef="#br0" timeOffset="253531.9333">18591 9278 0 0,'0'0'0'0,"0"0"0"0,0 0 0 16,0 0 0-16,0 0 266 0,0 0 46 15,0 0-37-15,0 0-26 0,0 0-28 0,0 0-23 0,0 0-12 16,0 0-10-16,-45-28-14 0,43 27-16 15,1 1-15-15,0 0-21 0,1 0-14 0,0-2-10 16,0 2-9-16,0 0-2 0,0 0-10 0,-2 0-9 16,2 0-6-16,-1 0-8 0,0 0 0 15,1 0 2-15,0 0-3 0,0 0-1 0,0 0-6 16,0 0-5-16,-1 0-4 0,1 0-2 0,0 0-1 16,0 0 0-16,0 0-2 0,0 0-4 0,0 0-4 15,0 0-2-15,0 0-2 0,0 0 2 16,0 0-1-16,0 0-2 0,0 0 0 0,0 0-5 15,0 0 2-15,0 0 2 0,0 0 0 0,0 0 1 16,0 0-3-16,0 0-4 0,0 0 1 0,0 0-2 16,0 0 3-16,0 0 2 0,0 0-2 15,0 2-3-15,1-2-1 0,0 1 2 0,0 1 0 16,2-1 8-16,0 3 1 0,1-1 0 0,0-2 1 16,3 3 1-16,-1-3 0 0,0 1 0 15,2 0 0-15,2 0-2 0,2 0-1 0,-2 0-2 16,1 0 0-16,0 1-2 0,0-2 1 0,3 0 1 15,0 0 1-15,-2-1-2 0,2 1-3 16,-1 1-1-16,1 0-2 0,0-1 2 0,-2-1 2 16,0 0-3-16,1 3 0 0,0-2-3 15,0 0 1-15,-1-1 1 0,2 0 0 16,0 2 5-16,-1-2-3 0,4 1 1 0,-3-1 0 0,2 0-4 16,-2 1 3-16,3-1 1 0,-3 0 0 15,3 1 2-15,-2-1-2 0,3 0 0 0,-1 0-4 0,-1 0 2 16,2 0 2-16,-2 0 0 0,1 0 2 15,1 0-3-15,0 0-1 0,-1 0 0 0,0 0-2 0,-1 0 6 16,-1 0-3-16,0 1-2 0,-1-1 3 16,0 0-4-16,0 0 1 0,-1 0 2 0,2 0 0 15,-1 0 4-15,-1 0-4 0,0 2-2 0,1-1-1 16,-2-1-2-16,-1 1 4 0,3 0 1 16,-2 0 1-16,0 0 1 0,0-1-3 15,-1 2 0-15,1-1-1 0,1-1 0 0,-2 2 1 0,2-2 2 16,-3 1-1-16,1-1-2 0,1 1 0 15,-2-1 2-15,3 0-1 0,-2 0 3 0,0 0-1 16,2 0-4-16,-2 0 1 0,1 2-3 0,3-2 3 0,-1 1 2 16,3-1 1-16,1 0 3 0,-3 1-5 15,2-1-2-15,-1 1 0 0,3 0-1 16,-1-1 3-16,-1 0 2 16,-1 1 0-16,3 1-3 0,-1-1 1 0,0-1 0 15,-2 0 0-15,2 0 4 0,-2 1-3 16,0-1-2-16,0 2 1 0,-2-1-6 0,1 1 5 0,-2-2 3 15,1 0-1-15,-3 1 6 0,2-1-6 0,0 1-2 0,-1 1-2 16,0-2 0-16,-3 1 3 0,1-1 1 16,1 1 1-16,-2-1-2 0,0 1 0 15,-1-1 0-15,2 1-2 0,-1-1 4 0,-1 1 0 16,4 1-2-16,-2-2 0 0,-2 1-4 0,5 0 3 16,-5-1 2-16,2 1 1 0,2-1 3 15,-1 2-4-15,0-2-2 0,2 2 0 0,-2 0-5 16,0-1 6-16,1 0 0 0,0-1 3 0,1 0 2 0,-1 2-6 15,-1-2 0-15,2 1-3 16,0-1 4-16,-1 0 1 0,1 1 0 0,-3-1 1 0,2 0-4 0,-1 0 2 16,3 0 1-16,-1 0-1 0,-2 0 6 15,2 1-4-15,1-1-4 0,0 0 2 0,-2 0-10 0,3 0 9 16,-2 0 3-16,-1 0 2 0,0 0 1 16,1 0-5-16,1 0-1 0,-2 0-1 0,2 2 0 0,-1-2 4 15,-1 0-1-15,3 0 2 0,-1 0-4 16,0 0 0-16,2 0 2 0,-3 0-2 15,1 0 6-15,0 0-3 0,-2 0-3 0,0 0 0 16,3 0-4-16,-2 0 4 0,0 0 2 0,1 0 0 16,0 0 5-16,-3 0-6 0,1 0-1 0,2 0-2 15,-1 0 0-15,-1 0 6 0,0 0-1 0,1 0 2 16,2 0-3-16,-3 0-4 0,4-2 4 16,-2 1-2-16,3 0 2 0,-4 0 0 0,5-1-1 15,-5 1 2-15,4 0-9 0,-4-1 2 16,4 0 3-16,-5 1-4 0,4 0 15 0,-2 0-8 0,0 0-1 15,2 0 1-15,-3 1-6 16,3-2 5-16,-2 1 1 0,-2-1 2 0,3 1-2 16,-1 0 0-16,2-1-1 0,-2 1-3 0,2 0 3 0,-2 0 0 0,-2 0 0 15,4 0 1-15,-4 1-5 16,1-2 3-16,0 1 1 0,-1 1 1 16,0-1 5-16,-2 1-4 15,-1-2-4-15,1 1 2 0,-2 0-5 0,-2 1 5 0,1-1 2 16,-4 0 1-16,2 1 4 0,-2 0-8 0,-2 0 1 15,-1 0-4-15,1 0 1 0,0 0 5 0,0 0-1 0,1 0 1 16,-2 0-3 0,3-1 1-16,-2 1 1 0,0 0-1 0,0-2 4 0,3 2-3 0,-1-1-2 0,-1 0-1 0,4 1-6 15,-1-1 7-15,-1 1 3 0,1-1 1 16,0 1 5-16,1 0-8 16,1 0-2-16,-3 0 0 15,2 0-2-15,-2 0 5 0,2 0 0 16,-3 0 1-16,3 0 0 0,-1 0-2 0,-3 0-1 0,3 0 0 0,-2 0 3 15,-3 0 0-15,2 0-2 0,-2 0-2 0,2 0-2 0,-2 0 3 16,0 0 2-16,0 0 1 0,0 0 3 0,0 0-5 16,0 0-1-16,0 0-2 0,0 0 0 0,0 0 3 15,0 0 0-15,0 0 3 0,0 0-4 0,0 0-1 16,0 0-2-16,0 0-1 0,0 0 4 16,0 2 0-16,1 0-1 0,2 2 2 0,-1-1-2 15,-2 1 2-15,1 0 0 0,0 1-2 0,2-1 8 16,-1 2-6-16,-1 0-1 0,-1 0 3 0,0 2-7 15,1-1 6-15,-1 2 0 0,0 0 2 0,1 1-1 16,-1 0-2-16,0 0 1 0,0 2-2 16,0-1 2-16,0 1 2 0,0 0 1 15,0 1 0-15,1 0-1 0,0 0 1 0,0 1 4 0,1 1 1 16,0 1 1-16,0 0-3 0,-1 0-3 16,0 1-1-16,-1 0 1 0,1 0 1 0,0 2 3 15,1-1 0-15,0 0-1 0,-1 1 0 0,0-2-2 16,-1 1-1-16,1 0 2 0,-1 0 1 0,0-1-1 15,0 0 1-15,0 1-5 16,1-1 3-16,-1-2-1 0,0 0 0 0,0-3 2 16,0 0-3-16,0-3-1 0,-1 1-2 15,2-2-1-15,-1-1 2 0,-1-1 3 0,1-2 2 16,0 1-2-16,0-1-1 0,-1-1-2 0,1 1-2 0,0-1 1 0,0 0 2 16,0-1 1-16,0-2 1 15,0 0-1-15,0 0 0 0,0 0 0 0,0 0 1 0,0 0 7 16,0 0-1-16,0 0 4 0,0 0-1 0,0 0-3 15,0-1 1-15,0-3-4 0,0 0-14 16,1-3-24-16,4-3-38 0,-1-2-63 16,-2-1-124-16,0 2-754 0,0 4-772 0</inkml:trace>
  <inkml:trace contextRef="#ctx0" brushRef="#br0" timeOffset="254684.4049">18483 10136 0 0,'0'0'0'0,"0"0"0"0,0 0 0 0,0 0 47 0,0 0 305 0,0 0-19 0,0 0-17 15,0 0-16-15,0 0-22 0,0 0-33 0,0 0-29 16,0 0-33-16,0 0-27 0,0 0-25 0,-106 1-35 16,106-1-22-16,0 0-25 0,0 0-18 0,3 0-5 15,-2-1-7-15,4 1 3 16,0 0 4-16,4-1 4 0,0-1 8 0,3 1 0 0,0 1-1 16,1-1-2-16,0 1-3 0,3-1-2 0,-2 1-4 15,4-1 1-15,-1 0-3 16,2-1 1-16,2 2 0 0,0-1-2 0,4 1 1 15,1-1-4-15,3-2 0 16,-1 2 1-16,4-1-7 0,1-2 1 0,3 2-1 0,3 1-6 16,1-3 6-16,0 2-1 0,2-2-4 15,2 2 1-15,-2-1-5 0,3 1-1 0,-2-2-1 0,2 1 0 16,-2 1 2-16,-1-1 1 0,-1 0 2 16,0 2-4-16,-1-1 2 0,0 1-4 0,-2-1-1 0,2 0 4 15,-1 1-10-15,2 0 6 0,-2 2-1 0,1-1-2 0,0 0 11 16,-2 0-6-16,0 0 2 15,2 0 3-15,0 0-5 0,0 1 5 16,0-1 0-16,1 0 2 0,-2 0 0 16,-2 0 0-16,-1 2 2 0,5-1-5 0,-1 0 0 0,-1 0-3 0,1-1-2 0,2 0 2 15,-1 2-4-15,2-2 3 0,1 1 5 16,-1-1-8-16,0 2 9 0,3-2-3 0,0 1-4 16,-2-1 5-16,2 1-7 0,-4 0 2 15,2-1-2-15,-2 0 1 0,-1 0 3 0,2 0-1 16,-4 1 2-16,0-1-3 0,-2 0 0 0,2 0-3 15,-2 0 0-15,-1 0 4 0,2 0-3 0,-5 1 4 16,3-1-1-16,-1 0-4 0,-3-1 6 16,1 1-4-16,0 0 0 0,-5 0 4 0,-2-1-9 15,-1 1 5-15,-1 0-1 0,-3 0-2 0,-2-1 7 16,0 0-2-16,-5 1 0 0,4 0-1 16,-5-1 0-16,3-1-1 0,-4 1 0 15,0 1 3-15,-2-3-2 0,-2 2 2 0,2 0 3 0,-5 1-7 0,3-2 7 16,-1 2-5-16,-1-1-2 0,1 0 6 0,-3 0-8 15,2 1 4-15,-4-1 0 0,4 1-5 0,-4 0 7 16,2 0-4-16,0 0 0 0,-3 0 5 16,0 1-7-16,-1-1 1 0,0 0 1 0,0 0-2 15,0 0 2-15,0-1 2 0,0 1 2 0,0 0-4 16,0 0 2-16,0 0-2 16,0 0 0-16,0 0 5 0,0 0-5 0,0 0 3 0,0 0 0 15,0-1-5-15,0 1 6 0,1 0-1 0,0 0-2 16,0 0 4-16,3 0-5 0,-2 0-2 15,-1-1 2-15,1 1-5 0,1-2 7 16,-1 1-1-16,-1 1 1 0,-1 0-2 0,1 0-1 16,-1 0-1-16,0 0-2 0,0 0 4 0,0 0-6 15,0 0-8-15,0 0-11 0,0 0-25 16,0 1-30-16,0 3-50 0,0 0-104 0,-1 0-427 16,-2-1-1025-16</inkml:trace>
  <inkml:trace contextRef="#ctx0" brushRef="#br0" timeOffset="255553.0883">21812 10308 0 0,'0'0'0'16,"0"0"19"-16,0 0 423 0,0 0-33 0,0 0-60 15,0 0-43-15,0 0-38 0,0 0-38 16,0 0-25-16,0 0-28 0,0 0-23 0,0 0-18 0,0 0-16 16,0 0-16-16,19-53-25 0,-19 53-12 15,0 0-21-15,0 0-16 0,0 0-8 0,0 0-14 16,0 3 1-16,0 1 7 0,1 5 5 0,-4 0 11 16,0 3 4-16,1-1-1 0,-1 1 1 15,-4 1-11-15,5-2-3 0,-4 1-5 0,4-1-2 16,1 1-3-1,-2 1-4-15,-1-1-2 0,2-1-6 16,2 0 5-16,-2 1-3 0,1-2 2 0,2 2 2 0,-1 1-5 16,0-1 2-16,0 4-4 0,0-2-7 0,0 2-3 0,1 2-22 15,0 1-33-15,-1 1-54 0,2 0-112 0,-2 1-211 16,2-4-652-16,-2-8-378 0</inkml:trace>
  <inkml:trace contextRef="#ctx0" brushRef="#br0" timeOffset="255767.0244">21795 10954 506 0,'0'0'687'15,"0"0"-182"-15,0 0-186 0,0 0-44 0,0 0-54 16,0 0-57-16,0 0-38 0,0 0-31 0,0 0-20 16,17 118-11-16,-15-103-19 0,-2 2-14 0,1-1-8 15,0 1-9-15,5 1-4 0,-5 0 0 16,0-2-3-16,-1 0 0 0,0-1 0 0,1 0-3 0,-1 0 2 15,0 0-2-15,0 1-1 0,0-1 0 16,1 1-11-16,0 0-24 0,-1-1-29 0,2 1-42 16,-2-2-73-16,0 1-131 0,0 0-207 15,2-3-469-15,-2-4-44 0</inkml:trace>
  <inkml:trace contextRef="#ctx0" brushRef="#br0" timeOffset="256032.8543">21782 11689 48 0,'0'0'720'16,"0"0"-141"-16,0 0-199 0,0 0-65 16,0 0-42-16,0 0-53 0,0 0-39 0,0 0-38 15,0 0-35-15,0 0-19 0,0 0-21 0,1 122-29 16,0-108-9-16,2 1-7 0,-2-1-7 0,4 1 1 0,-4 2-5 16,0-2-4-16,0 1-1 0,-1 3-5 15,2 1 0-15,-2 0-4 0,0 3-20 16,0 0-26-16,-2 2-44 0,-1-1-78 0,-3-2-111 15,1-1-235-15,1-7-533 0,2-3-51 0</inkml:trace>
  <inkml:trace contextRef="#ctx0" brushRef="#br0" timeOffset="256269.6609">21764 12305 585 0,'0'0'690'0,"0"0"-209"0,0 0-113 16,0 0-66-16,0 0-73 0,0 0-69 0,0 0-33 15,0 0-26-15,0 0-29 0,0 0-12 0,-1 127-19 16,2-115-14-16,1 3-1 0,2-2-11 16,-2 2-2-16,-1 1-4 0,-1 0-7 0,0-2 2 15,0 3-1-15,1-2 0 0,0 2 2 16,0-2-3-16,-1 0-2 0,0 3-13 0,0-1-15 16,2 1-28-16,-2-1-40 0,-2 1-68 15,-1-2-166-15,3-2-284 0,-2-4-682 0</inkml:trace>
  <inkml:trace contextRef="#ctx0" brushRef="#br0" timeOffset="256559.7637">21674 13056 1087 0,'0'0'877'0,"0"0"-521"0,0 0-133 16,0 0-84-16,0 0-42 0,0 0-12 0,0 0-17 15,0 0-9-15,0 0-17 0,0 0-14 16,0 0-4-16,7 127-3 0,-2-114-6 0,0-1 1 16,-2 1-2-16,4 0-3 0,-5 3 2 0,0-1-6 15,2-1-1-15,-4 2-1 0,2-2 1 0,-2 2 1 16,0-2 0-16,0 1-1 0,0-1-4 0,-4 0 2 16,1-1-1-16,2-1 1 0,0 2 4 15,-1-1-5-15,-2 1 1 0,1 0-3 16,2 0-5-16,-1 1 4 0,2 0-1 15,-2 0 3-15,-2-1 5 0,2 1-5 0,1-2 0 16,-1-1-2-16,-3 1-2 0,4-1 3 0,-1-1 2 0,-2-2-1 0,-1-2 1 16,3 0-4-16,0-2-2 15,-3-1-6-15,3 0-3 0,1-1-18 0,-3-3-22 16,1 0-32-16,1 0-70 0,1 0-143 16,0 0-435-16,0-2-891 0</inkml:trace>
  <inkml:trace contextRef="#ctx0" brushRef="#br0" timeOffset="258104.2953">18744 9329 0 0,'0'0'0'0,"0"0"259"16,0 0 166-16,0 0-70 0,0 0-64 16,0 0-45-16,0 0-33 0,0 0-22 0,0 0-27 0,0 0-30 15,0 0-27-15,0 0-27 0,-22-32-17 16,17 29-6-16,0 3-6 0,-1-1 0 15,0 0 0-15,-1 1-6 0,0-2-3 0,0 2-3 16,-2 0-4-16,0 0-5 0,2 0-2 0,-5 0-2 16,2 0-5-16,2 0 2 0,-3 0 1 0,1 0-2 15,0 0 3-15,-2 0-1 0,1 0-1 0,0-1 2 16,-1 0-5-16,1 1 3 0,-3-1-5 0,1 1-4 16,0 0 2-16,-2 0-4 0,1-2 1 15,-4 2 0-15,2 0-1 0,1 0 0 0,0 0-1 16,2 0 1-16,1 0 0 0,3 2 0 0,0-1 2 15,3 0-6-15,2-1 4 0,2 0-4 16,1 1-4-16,1-1 4 0,0 0-10 0,0 0 2 0,0 0-1 16,0 0-1-16,0 0 5 0,0 0-2 15,0 0-1-15,0 0 2 0,0 0-2 0,0 0-2 16,0 0 1-16,0 0 1 0,0 0-2 16,0 0 4-16,0 0 1 0,0 2-6 0,0-1 7 15,0 1-3-15,0 2 1 0,0 1 4 0,0-1-6 16,1 1 2-16,1 1 0 0,-1 0-3 15,2 0 9-15,-1 2-5 0,0 0 1 0,3 2 3 16,-3 0-6-16,2 2 2 0,-3-1 1 0,4 2 0 16,-3-1 1-16,1 2 3 0,1 1 1 0,-2 1 0 15,0-2-1-15,0 0 0 0,0 1 0 0,2 0 3 0,-2 0 1 16,2 2 1-16,-1 0-2 16,-1 1-1-16,0 0-2 0,1 0 2 0,-1 1-2 15,-1 3 0-15,-1-1 0 16,2 2-4-16,-2 0-1 0,0 2 0 0,0 3 2 15,1 0 1-15,-3-1 0 0,1 0-2 0,-2-1 0 0,3-4-4 16,-3 1 2-16,3-5 2 0,-1-1-1 16,0-1 0-16,0-1 0 0,1-1-3 0,-1 0 0 0,-1-1 1 15,-1 0-3-15,1-1 7 0,2-1-5 0,-1 1 0 16,0-3 2-16,1-1-5 0,0 0 4 0,0 0 2 16,0-2-2-16,0 1 1 0,0-1-1 0,0-1-1 15,0 0-1-15,0 0 2 0,0-1 0 16,0 1 0-16,0 0 4 15,0 0-5-15,0 1-2 0,0-2 3 0,0 0-4 0,1 2 6 16,-1-3 0-16,1 1-3 0,-1-2 0 0,0 0-2 16,0-1 1-16,2 1 3 0,0-1-2 15,-2 0 2-15,0-1 1 0,0 1-5 0,0-1 2 0,1 0-1 16,-1 0 2-16,2 0 5 0,-2 0 1 0,0 0-3 16,1 0-2-16,-1 0 0 0,2-2 1 0,-1-1 0 15,5-1-11-15,-2-3-24 16,5-4-42-16,4 0-60 0,-1-6-124 15,1 5-501-15,-6 3-959 0</inkml:trace>
  <inkml:trace contextRef="#ctx0" brushRef="#br0" timeOffset="258454.9053">19462 9439 1745 0,'0'0'372'0,"0"0"-52"0,0 0-108 0,0 0-19 15,0 0-33-15,0 0-37 0,0 0-31 0,0 0-19 16,0 0-14-16,0 0-14 0,0 0-10 0,0 0-15 16,0 0-3-16,0 0 0 0,-105-10 0 15,83 24 5-15,-3 3 0 0,-1 2-4 0,0 1-1 16,-3 3-5-16,-1 5-1 0,-2 1 0 15,-2 4 0-15,-1 3 2 0,-1 1-7 0,0 0-1 16,1 2-4 0,3-3-2-16,-1-1 4 0,5-2-2 0,-2-4 3 0,5-2-2 15,1-4-1-15,3-4 5 0,5 0-1 0,-1-4 4 16,4-1-3-16,2-3-3 0,1-1-3 16,4-3-4-16,1-2 2 0,2-3-8 0,2-2-11 0,1 0-25 15,0 0-29-15,5 0-29 0,3-4-40 0,5-5-71 16,2-3-180-16,0 2-638 0,-4 2-606 0</inkml:trace>
  <inkml:trace contextRef="#ctx0" brushRef="#br0" timeOffset="258753.297">19731 9481 1314 0,'0'0'404'0,"0"0"-39"0,0 0-92 15,0 0-28-15,0 0-53 0,0 0-56 16,0 0-44-16,0 0-18 0,0 0-2 0,0 0-2 15,0 0-2-15,0 0-3 0,0 0-15 0,0 0-13 16,-21 77-10-16,-4-52-1 0,-4 3 1 16,-4 1-3-16,-4 5 0 0,-1 2-10 15,-4-2-6-15,-2 4-4 0,-1 1-2 0,3-2 3 0,-1-1 1 16,2-5 1-16,3-3-1 16,3-5-2-16,4-4 0 0,1-2-1 0,2-3 1 15,5-1-2-15,3-2-3 0,4-4-6 0,6-3-19 0,5-2-21 16,5-2-47-16,0 0-30 0,12-2-60 15,9-4-123-15,-3-3-272 16,-3 3-665-16</inkml:trace>
  <inkml:trace contextRef="#ctx0" brushRef="#br0" timeOffset="259020.5641">20435 9500 1199 0,'0'0'503'0,"0"0"-145"0,0 0-73 0,0 0-9 0,0 0-33 0,0 0-47 0,0 0-54 15,0 0-37-15,0 0-29 0,0 0-26 0,0 0-12 16,0 0-11-16,0 0 1 0,48 8-1 0,-63 8 1 16,-3 0-1-16,-5 4-7 0,0 1-1 15,-3 3-5-15,-3 0-5 0,-4 4 3 0,-2 1-2 16,-3 2 0-16,-1 2 1 0,-3 4-7 0,-2 1-3 16,1 1-1-16,-1-4 0 0,2-3 3 15,4-6-2-15,2-4 2 0,5-6-5 0,6-1-2 16,5-7-3-16,6-1-10 0,5-2-13 0,5-2-33 15,4-3-32-15,1 0-24 0,11-1-32 16,7-7-36-16,10-3-86 0,7-3-212 0,-5 1-534 16,-8 5-254-16</inkml:trace>
  <inkml:trace contextRef="#ctx0" brushRef="#br0" timeOffset="259262.959">20827 9498 1724 0,'0'0'508'16,"0"0"-163"-16,0 0-80 0,0 0-53 0,0 0-43 15,0 0-43-15,0 0-37 0,0 0-24 0,0 0-17 16,0 0-18-16,0 0-4 0,0 0-2 0,0 0-3 16,0 0-1-16,-39 62-2 0,22-43-5 15,-1 3-2-15,0-1-6 0,-1 4 0 0,-3 0 0 16,-2 4 0-16,-1-2 4 0,1 2-5 0,-2 0-3 16,1-2-1-16,0-2-1 0,3-1 2 15,3-4 1-15,0-5-4 0,6-2-4 0,-1-2-13 16,7-4-17-16,-1-3-21 0,6 0-35 0,2-4-42 15,0 0-43-15,3 0-83 0,10-7-219 16,-1 1-607-16,-3 1-316 0</inkml:trace>
  <inkml:trace contextRef="#ctx0" brushRef="#br0" timeOffset="259524.2919">21227 9522 1554 0,'0'0'547'0,"0"0"-166"0,0 0-101 16,0 0-52-16,0 0-47 0,0 0-29 0,0 0-40 15,0 0-29-15,0 0-22 0,0 0-25 0,0 0-9 16,0 0-10-16,0 0-7 0,66-26 0 0,-69 31 1 16,0 4 1-16,1 0 5 0,-3 3-2 0,1 0-1 15,-4 2-6-15,2 1-2 0,-1 1 0 16,-2 2-5-16,0 0 6 0,-3 1-1 0,2 1-2 16,-2 0 1-16,1 0-4 0,-3 1 2 15,0-2 2-15,2 1-1 0,-3-1 2 0,1-2-3 16,1 0-3-16,1-1 0 0,-2-1-3 0,2 0 5 15,1-2-1-15,-1-2 1 0,2 0-7 16,1-2-14-16,0 0-14 0,-1 0-23 0,4-2-28 16,0 0-49-16,-2-2-103 0,3-2-275 15,2 0-1039-15</inkml:trace>
  <inkml:trace contextRef="#ctx0" brushRef="#br0" timeOffset="263655.2563">19944 8549 287 0,'0'0'466'0,"0"0"-32"0,0 0-125 0,0 0-3 16,0 0-32-16,0 0-51 0,0 0-39 0,0 0-35 16,0 0-26-16,0 0-19 0,0 0-9 0,0 0-12 15,-10-64-8-15,10 62-6 0,0 1-7 16,0 1-4-16,0 0-12 0,0 0-11 0,0 0-16 0,0 0-10 16,0 0-7-16,0 5-2 0,0 0 3 15,0 3 2-15,-1 3 4 0,-1 2 4 0,-1 2 0 16,0 3 2-16,1 2 3 15,-3 2-5-15,1 3 3 16,-4 1-4-16,4 1-3 0,-4 4-2 0,2 3-3 16,-3-4 3-16,0 5-1 0,2-3-2 15,1-2 4-15,-3 2-6 0,4-5 0 0,-1-2-1 0,1-3-2 16,0-3 4-16,1-3 1 0,1-4 1 16,2 1-2-16,-1-6 0 0,-1-2-1 0,2-1 1 0,1-1 3 0,-1-1-2 15,1-2 3-15,0 0 2 0,0 0-5 0,0 0 6 16,0-2-8-16,0-4-5 0,0-2 0 0,0-2-12 15,0-1 1-15,0-1-4 0,0-1-6 0,0-2 0 0,0 1-2 16,0-1 2 0,-1-1 4-16,1 1 3 0,1 0 5 0,1 0-1 15,4 2 6-15,-2 2-2 0,1 0 2 0,1 2-1 16,2 3-6-16,3-1 6 0,-1 1-1 16,3 1 1-16,3 2 6 0,-1 0-3 0,1 1 1 0,4 0 2 15,-1 2-1-15,0 0 4 0,5-1 1 0,-3 1 2 0,7 0-2 16,0-2-4-16,0 0 2 0,1 0-2 0,1-1 4 15,0 2 0-15,0-4 0 0,-1 2-1 16,-3-3-1-16,-2 1 2 0,-2-1-2 0,-1 0 1 16,0-2 3-16,-4 1-4 0,-5 0 5 0,0-3 0 15,-3-1-1-15,-1 0 7 0,-2-1-2 16,-1 1 3-16,-4-2 0 0,-1 0 2 0,0 0 2 16,0 2-2-16,-1 0 4 0,1-1-2 0,-4 0 3 15,-1 1 2-15,3 0 1 0,1 2 0 16,-2 2-2-16,2-2-3 0,-1 3 2 0,1 2-1 15,0 0 4-15,1 2 3 0,0 2-6 0,0 0 1 16,0 0-7-16,0 0-6 0,0 0-1 16,-1 0-6-16,1 1 0 0,-1 4 0 15,1 2 1-15,-3 2 2 0,0 2 3 0,1 2 2 0,1 1 0 16,-3 2 3-16,-1 2-4 0,4 2-2 0,-1 1 5 0,-2 3-4 16,1 1 2-16,2 3 2 0,0-2-7 15,-2 4 8-15,0 0-5 16,2-1 0-16,-1 1 2 0,2-2-9 0,0-1 2 15,0-1 1-15,0 0-1 0,0-1 2 0,1 0 0 0,-1-1-1 16,1-1 0-16,3-2-3 0,0-1-9 0,-2-3-17 16,4-1-24-16,-1 0-49 0,3-1-73 15,-2-3-225-15,-2-2-868 0,0-4-511 16</inkml:trace>
  <inkml:trace contextRef="#ctx0" brushRef="#br0" timeOffset="273430.6837">20007 12925 0 0,'0'0'0'0,"0"0"403"0,0 0-20 0,0 0-36 16,0 0-45-16,0 0-45 0,0 0-39 15,0 0-41-15,0 0-26 0,0 0-19 0,0 0-11 16,0 0-2-16,11 0-1 0,-9 0-9 0,-1-1-10 15,-1 0-13-15,1 0-11 0,-1 1-9 0,0 0-1 16,0 0-4-16,0 0-3 0,0 0-8 0,0 0-9 16,0 0-1-16,2 0-5 0,-2 0 2 0,0 0 1 15,0 0-4-15,0 0 1 0,0-1-7 0,0-2-5 16,0 0-1-16,1-2-6 0,-1-1-1 16,0-2 0-16,0 0-3 0,0-1 0 0,0-3 0 15,0 0-1-15,2-2 1 0,-1-2 2 0,2-1 0 16,1-2-1-16,-3-1 1 0,1 1-2 15,1-2 1-15,-2 0 2 0,2 0-4 16,-2-2 1-16,-1 1-2 0,1-1-4 0,-1 1 4 16,0 0-3-16,-1-1 1 0,1 1 2 0,0 1-4 15,0-1 0-15,0 3-2 0,-1 2-3 0,-2 1 4 16,2-1 0-16,-2 3 2 0,2 0-2 16,0 1-2-16,-3 1-2 0,3 2 1 0,0 1 2 15,-2 1-2-15,2 2 2 0,0-2-3 0,-2 1-2 16,2 0 3-16,-2 1-2 0,1 2 3 15,1 0 3-15,1 0-6 0,-3 1 0 0,2 0-2 16,-2 1-4-16,2 1 3 16,0 0-3-16,0-1-3 0,0 0-10 15,-2 1-7-15,2 0-10 0,1 0-11 0,-1-2-13 0,-2 1-18 0,2-2-24 16,-2 0-35-16,1-1-47 0,-1-1-90 0,1 1-225 0,2-1-649 16,0 3-286-16</inkml:trace>
  <inkml:trace contextRef="#ctx0" brushRef="#br0" timeOffset="274338.6028">20182 11205 1213 0,'0'0'1020'0,"0"0"-784"0,0 0-60 16,0 0-61-16,0 0-9 15,0 0-7-15,0 0-17 0,0 0-16 0,0 0-8 16,0 0-7-16,0 0-2 0,0 0-1 0,0 0 2 0,0 0-1 16,35-69-3-16,-31 56-4 0,0-2-2 15,1 0-5-15,0-3-1 0,1-2-2 16,0 0-3-16,-1-1 0 0,2-6-6 0,-1 2-7 0,-1-4-1 16,3 0-4-16,-2-4 3 0,0 0 0 15,-1-2-1-15,1-3-1 0,-1 1-5 0,2-2-2 0,0 0-1 16,-5 0-3-16,3 2 5 0,-2 0-1 15,1 3 2-15,-2 4-4 0,1 1 0 0,-2 4 1 16,-1 2 0-16,0 2 2 0,0 4-2 16,0 3-4-16,0 3 1 0,0 3-1 0,0 3 1 15,0 2 4-15,-2 0-2 0,0 3 4 0,0-1-7 16,0 1-4-16,0 0-6 0,1 0-5 0,-3 5-5 16,-1 0-13-16,0 0-23 0,-1 0-46 0,-1 2-69 15,3-1-172-15,0-2-892 0,1-1-544 16</inkml:trace>
  <inkml:trace contextRef="#ctx0" brushRef="#br0" timeOffset="275161.104">20452 7763 1208 0,'0'0'572'0,"0"0"-297"0,0 0-56 0,0 0-28 0,0 0-7 0,0 0-19 0,0 0-29 0,0 0-23 16,0 0-26-16,0 0-9 0,0 0-3 16,0 0-10-16,0 0-4 0,0 0-7 0,25-120-8 15,-19 101-2-15,0 1-6 0,1-2-3 0,1 1-1 16,1-3-9-16,-3 1 0 0,0-6-4 15,2 2-5-15,-3-2 3 0,1-2-3 0,-4-1-3 0,2 2-1 16,-1-1 0 0,-2 2-1-16,1 0-1 0,-2 1 1 0,0 4-5 15,-1 1 1-15,1 0 0 0,0 3-3 16,0 2 8-16,0 1-4 0,-1 1-2 0,0 2 0 0,1-1-10 0,-1 2 6 16,-1 3 1-16,0 0-2 0,0 1 3 0,1 0-3 15,0 2-1-15,1-1 2 0,-2 1 0 0,0 1 0 16,0 1 0-16,0-1-1 0,1 0-5 15,0 0 2-15,-1 1-2 0,0 0-7 16,-3 1 1-16,3-1-17 0,0-1-13 0,-2 1-17 16,0-2-27-16,0 0-29 0,-1 1-50 0,2-3-101 15,0 2-346-15,-1 2-1069 16</inkml:trace>
  <inkml:trace contextRef="#ctx0" brushRef="#br0" timeOffset="275812.364">20678 5781 866 0,'0'0'862'0,"0"0"-545"0,0 0-58 0,0 0-34 0,0 0-22 0,0 0-24 0,0 0-38 16,0 0-31-16,0 0-22 0,0 0-18 15,0 0-7-15,0 0-7 0,0 0-10 0,6-108-7 16,-4 95-7-16,0-4-3 0,2 0 3 0,0-2-3 15,0 0-5-15,2-4-1 0,0-1-7 0,-1-2-1 16,1-1-2-16,-1-2-2 0,3-1-7 16,-3-1 5-16,1 0-3 0,2 2 1 15,-5 1 5-15,4-1-4 16,-4 2 0-16,1 2-2 0,2 1-6 0,-4 3 7 0,1 0-1 16,0 2 1-16,-2 3 3 0,-1 2 1 15,0 2-2-15,0 3 0 0,0 0 0 0,0 0-5 0,0 2-1 0,-1 1-2 16,-2 1 2-16,2 2 0 15,-2 1-2-15,2-1 3 0,-1 2-2 0,-3 1-4 16,3 0-2-16,1 0-1 0,0 0-3 16,1 0 4-16,0 0-1 0,0 0-3 0,-1 0-2 0,0 0-13 0,-1 0-8 15,1 0-12-15,0 0-15 16,-3 0-18-16,2 1-22 0,-4 2-41 0,3-1-71 16,-2 1-178-16,0 1-762 0,4-2-485 0</inkml:trace>
  <inkml:trace contextRef="#ctx0" brushRef="#br0" timeOffset="278772.6785">21001 4576 541 0,'0'0'561'0,"0"0"-89"0,0 0-92 16,0 0-57-16,0 0-52 0,0 0-51 15,0 0-45-15,0 0-41 0,0 0-26 0,0 0-17 16,0 0-18-16,0 0-10 0,20-94-10 0,-20 85-8 16,1-1-1-16,-1 2-7 0,-1-2-6 0,1 1-4 15,0 0-6-15,0 0 1 0,0 0-1 0,0 0 0 16,0 0-2-16,0 0-7 0,0-2-5 0,0 0-3 15,-1-1-5-15,1 1 4 0,0-1 0 16,0 1 2-16,1-1-2 0,-1 1-1 16,0-1 2-16,-1 0 0 0,1-1 0 0,0 0-1 15,0 2 0-15,0 0-2 0,0 3 0 0,0-1 0 16,0 1 2-16,-2-1-3 0,-1 1 2 16,3-1 0-16,-2 1-2 0,1 1-1 15,1 0 2-15,-1 1-3 0,1 1 3 0,-1 1-1 16,1-1-1-16,-1 2-2 0,-2-2-6 15,2 1-3-15,-2 1-12 0,2-1-13 0,-3 2-15 16,1-1-21-16,0 0-23 0,1 0-24 16,-5 0-42-16,5-1-73 0,-3 1-151 0,1 1-418 0,3-1-819 0</inkml:trace>
  <inkml:trace contextRef="#ctx0" brushRef="#br0" timeOffset="279263.1963">20951 3427 407 0,'0'0'509'16,"0"0"13"-16,0 0-105 0,0 0-103 0,0 0-93 15,0 0-77-15,0 0-26 0,0 0-17 0,0 0-4 0,-1-116 7 16,3 101-28-16,0 0-15 0,2 0-10 0,-3 0-7 15,-1 1 2-15,0 0 1 0,0 2-4 16,-1 1-6-16,1-2-6 0,0 0-3 0,-3 2 0 16,0-2-3-16,1 2-5 0,2-1-6 15,-2 1-5-15,-2-1-1 0,1 1 0 16,2-2 2-16,-1 2 1 0,-1-2 3 0,0 0-1 16,2 2-2-16,-1-1 0 0,1-2-2 15,-3 2 2-15,2-1-3 0,0-1 0 0,1 0-1 0,-1-1-5 16,-1 1 5-16,1 0-5 0,1 0 1 0,0 0 0 15,1 2-2-15,0 0 4 0,-1 2-3 16,1-1 3-16,-1 2 4 0,0 4-4 16,1-1 10-16,-2 2-1 0,2 0-4 15,-1 2 7-15,-1 0-11 0,2 0-2 16,-1 2 2-16,1-2-9 0,-1 2 3 0,1-1 0 0,0 1-2 0,0 0 5 0,0 0-2 16,0 0-1-16,-1 0 0 0,1 0-2 15,0 0-2-15,-1 0 0 0,1 0-3 16,0 0-11-16,-1 0 1 0,1 0-20 15,-3 1-28-15,0 4-6 0,1 5-19 0,-2 2-23 16,-1 2-41-16,4 4-93 16,0-1-169-16,0-3-505 0,1-4-671 0</inkml:trace>
  <inkml:trace contextRef="#ctx0" brushRef="#br0" timeOffset="280749.9162">21064 2952 0 0,'0'0'0'0,"0"0"0"0,0 0 0 0,0 0 0 0,0 0 0 15,0 0 0-15,0 0 0 0,0 0 0 16,0 0 0-16,0 0 0 0,0 0 0 0,0 0 0 15,12-124 0-15,-12 115 0 0,0-2 0 0,0 2 0 16,1 0 0-16,-1 2 0 0,0 4 0 0</inkml:trace>
  <inkml:trace contextRef="#ctx0" brushRef="#br0" timeOffset="280777.326">21079 2733 0 0,'0'0'0'0</inkml:trace>
  <inkml:trace contextRef="#ctx0" brushRef="#br0" timeOffset="281095.871">21079 2733 0 0,'0'0'0'0,"0"0"0"0,0 0 0 0,0 0 0 15,0 0 0-15,0 0 249 0,0 0 88 0,-28-99-28 16,24 93-6-16,1 0-16 0,1 0-29 15,1-2-31-15,1 2-30 0,0 2-35 0,0-2-24 16,0 1-16-16,0 0-18 0,0 1-12 0,0 0-14 16,1-1-15-16,-1 2-6 0,1-1-10 15,0 1-4-15,-1-1 4 0,2 0-11 0,-1 1-3 16,1 1-6-16,-2 0-8 0,2-1 2 0,-2 2 1 16,0-2-3-16,1 0-2 0,-1 1-2 0,0 1-5 15,0-2 1-15,0 2-2 0,0 0 0 16,0 0 0-16,0 0-3 0,0 1-3 0,0-1 1 15,0 1 0-15,0 0-2 0,0 0 3 0,0 0-2 16,0 0-2-16,0 0-2 0,0 0-3 16,0 0 2-16,0 0 2 0,1 0-1 0,-1 0 1 15,0 0-1-15,0 0-8 0,0 0-7 0,0 0-23 16,1 0-21-16,0 0-25 0,2 0-41 16,1 2-52-16,1 0-83 0,0 3-156 0,2-2-383 15,-3 0-605-15</inkml:trace>
  <inkml:trace contextRef="#ctx0" brushRef="#br0" timeOffset="282112.4026">21169 2557 0 0,'0'0'0'0,"0"0"0"0,0 0 315 0,0 0 110 15,0 0-76-15,0 0-33 0,0 0-19 0,0 0-37 16,0 0-53-16,0 0-54 15,0 0-47-15,0 0-32 0,0 0-25 0,0 0-19 16,-42-6-8-16,42 6-9 0,0 0-3 0,0 0-2 16,0 0-1-16,0 0-1 0,0 0 1 0,0 0-3 0,0 0 0 15,0 0-1-15,0 0 0 0,0 0 2 16,1 0 0-16,-1 0 1 0,2 0 5 16,-1 2 8-16,1-1 9 0,-1 1 5 0,3-1 3 15,2 2-5-15,-2-1-3 0,2 0-2 0,1 1-2 16,0-1-1-16,3 0-1 0,0 0-4 0,1-1 0 15,3 0-6-15,-3 0 1 16,5 0 0-16,-1 0-3 0,4-1 4 0,-1 2-1 0,0-2 2 16,1 0-1-16,-1 0-2 0,2 0-4 15,-2 0-4-15,1 0 1 0,-3 1 0 16,2-1-3-16,-1 0 2 0,-3 0-1 16,4 0-3-16,-4 0 3 0,4 0-3 0,-3 0 3 15,2 1-1-15,1 0 0 0,1-1 2 0,1 2-5 16,-5-2 3-16,3 1-2 0,0 0 0 0,-1 1 0 0,0 0-2 15,2-2 1-15,2 1 1 0,-2-1 1 16,1 1 0-16,-1 0-2 0,-4 1-3 0,2 0-3 0,-5-1 0 0,3 0 4 16,-1 0 4-16,-1 0 6 15,5 0-1-15,-2 1-4 0,1-1-1 0,2 0 1 0,2-1 2 16,5 0 2-16,-3 0 0 16,4 0-3-16,-2 0-3 0,1 1 0 0,-2-1-1 0,2 1 0 15,-2 0 1-15,-3 1-10 0,-1 0-2 0,0 0-1 16,0 1 11-16,3-2 11 0,5 0 3 0,1 0 3 15,2 2-10-15,0-2-3 0,-1 1 0 16,1-2-2-16,-1 3 1 0,0-2 0 0,0 1-1 16,-1-1 2-16,-2 1-3 0,3 1 1 0,1-2 1 15,2 2-3-15,0-1 3 0,0 0-1 0,3 1-3 16,-2-1 5-16,-2 0-3 0,3 2 2 16,-2-3 0-16,-1 3 0 0,0-1-1 0,-1-1-2 15,4 2 4-15,-3-2-5 0,2 1 6 16,-2 0 0-16,4 1 2 0,-2-1-2 15,4 1-3-15,0-1-2 0,-3 2-2 0,3-2 1 0,0 0 3 16,-2 0-1-16,4 1 4 0,-1-1 0 0,0 0-3 16,1 0 1-16,-5 0-1 0,4 0-1 0,-2-1 3 15,-2 1-1-15,4 0 0 0,-6-2 0 0,3 0 0 16,-3 2 0-16,-1-3-1 0,0 1 2 16,1-1-1-16,-4 2-1 0,1-1 0 15,-1-1-2-15,-3 1 4 16,-1-1-2-16,0 2 3 0,-1-2-1 0,-1 0-3 15,2 0 1-15,-3 0-1 0,-1 0 1 0,-2 0 2 0,-4 0 0 0,2 0-1 16,-5 0 2-16,0 0-2 0,-3 0 0 0,-2 0 0 0,-3 0 1 16,1 0-1-16,-3 0 0 0,-1 0-1 15,-1 0 0-15,1 0 4 0,-1 0 2 0,0 0 4 16,0 0 3-16,0 0-2 0,0 0 2 16,0 0-1-16,0 0-1 0,0 0 5 0,0 0-1 15,-1 0 1-15,1 0-2 0,-1 0-5 0,0 0-3 0,0 0-14 16,-4 0-24-16,0 0-34 0,-4 0-63 15,-4 0-128-15,1 2-622 0,5 1-808 16</inkml:trace>
  <inkml:trace contextRef="#ctx0" brushRef="#br0" timeOffset="283313.1824">25371 13062 923 0,'0'0'482'0,"0"0"-349"0,0 0-53 0,0 0-5 0,0 0 15 0,0 0 26 16,0 0 0-16,0 0-18 0,0 0-23 16,0 0-19-16,0 0-8 0,0 0-7 15,-13-85-4-15,15 79-1 0,1 0-5 16,1-1-7-16,-1-1-4 0,1 0-9 0,0-2-4 0,-2 0-5 15,2-3-3-15,0-1 0 0,-2-3-9 0,4-2-12 16,-5-1-21-16,1-2-29 0,0 1-38 16,-2-1-35-16,2 1-36 15,1-3-44 1,-1 1-39-16,-1-1-57 0,1-3-76 0,1 1-95 0,-1-2 275 0,0 9 217 0,-1 5 0 16</inkml:trace>
  <inkml:trace contextRef="#ctx0" brushRef="#br0" timeOffset="283596.6505">25458 12114 0 0,'0'0'0'0,"0"0"0"0,0 0 0 0,0 0 88 0,0 0 228 0,11-125-18 16,-10 110-15-16,0 0-27 0,0 0-27 0,-1 1-19 15,3 0-16-15,-1 1-21 0,-1 1-24 16,0-1-31-16,0 1-29 0,1-1-26 0,0 1-19 16,2 0-14-16,-3-1-9 0,1 1-7 15,0 0-7-15,0 2-1 0,1-4-4 0,-1 3-1 16,-1-2-2-16,0 1-8 0,1-1-12 0,-1-1-29 0,2 1-48 15,-1-1-70-15,-1 1-103 0,0-3-151 16,1 6-300-16,0 3-107 0</inkml:trace>
  <inkml:trace contextRef="#ctx0" brushRef="#br0" timeOffset="283843.7738">25614 10839 0 0,'0'0'0'0,"0"0"0"0,0 0 0 0,0 0 0 15,0 0 0-15,0 0 0 0,-4-122 0 0,4 104 0 16,1 0 0-16,0 0 0 0,-1 1 0 0,1 0 0 0,0-1 0 16,1 3 0-16,-2-3 0 0,0-2 0 15,0 6 0-15,0 5 0 0</inkml:trace>
  <inkml:trace contextRef="#ctx0" brushRef="#br0" timeOffset="283915.2959">25706 9815 755 0,'0'0'301'0,"0"0"-223"0,0 0-16 15,0 0-13-15,0 0-11 0,22-128 22 0,-21 110 28 16,-1 4 27-16,0-1 9 0,0 0-3 15,0 0-3-15,0 0-16 0,-2 1-10 0,-2 1-19 16,0 1-28-16,1 0-17 0,0 1-11 0,-2-2-11 16,2 0-9-16,0 0-6 0,-2-1-36 0,2 0-48 15,1-2-56-15,-2 1-133 0,1-1-273 16,2 4-261-16,0 5 496 0</inkml:trace>
  <inkml:trace contextRef="#ctx0" brushRef="#br0" timeOffset="284344.3761">25775 8703 1191 0,'0'0'169'0,"0"0"-31"0,0 0 9 16,0 0-25-16,0 0 3 0,0 0 5 15,0 0-20-15,0 0-19 0,0 0-23 0,0 0-8 16,0 0-6-16,0 0-11 0,0 0-2 0,-29-121-7 15,28 111-9-15,0 2-4 0,0 0-9 16,1-2-7-16,0 1-3 0,0-1-2 0,0 1-3 16,0-3 0-16,0 1-3 0,1-1-8 0,1-1-9 15,0 1-8-15,-1-2-9 0,2-1 2 0,-2 1-1 16,1-1 3-16,-1 2 0 0,2-3-10 0,2 1-6 31,-4 1-15-31,0-3-31 0,0 1-41 0,2-1-10 0,-1 1-47 0,-2-2-23 16,2 2 15-16,-1-2-3 0,0 0 45 0,-1-2 48 15,1 3 24-15,1 1 18 0,-1-1 18 0,1 2 15 16,-2 1 16-16,1 1 10 0,0 1 4 0,0 4 4 16,-1-2-5-16,1 0 4 0,-1 2-2 15,-1-2-4-15,1 3-18 0,0-1-60 0,0 2-72 16,0-1 119-16,0 2 43 0,0-2 0 0,-1 1 0 16,0-1 0-16,1 1 0 0,-1-1 0 0,-1 0 0 15,1 1 0-15,1 0 0 0,-2 0 0 16,2-1 0-16,0 2 0 0,0 1 0 0</inkml:trace>
  <inkml:trace contextRef="#ctx0" brushRef="#br0" timeOffset="285350.9295">25914 5525 0 0,'0'0'368'0,"0"0"-15"0,0 0-69 15,0 0 13-15,0 0-26 0,0 0-21 0,0 0-39 16,0 0-47-16,0 0-38 0,0 0-21 0,0 0-22 15,0 0-11-15,0 0-9 0,0 0-7 16,-12-105-7-16,12 90-5 0,-1 1-14 0,0 0-10 16,-1 0-5-16,1 0-6 0,0-3-2 15,0 3-4-15,0-2-4 0,-1-4-2 0,1 1-3 0,1-1-11 16,-2-2-12-16,2 0-25 0,-1-1-40 16,0-1-70-16,-2-1-91 15,3-2-117-15,0 1-135 0,-1 5-295 16,1 7 226-1</inkml:trace>
  <inkml:trace contextRef="#ctx0" brushRef="#br0" timeOffset="285636.9059">25806 4127 0 0,'0'0'0'0,"0"0"0"0,0 0 0 0,0 0 0 16,0 0 0-16,0 0 0 0,21-115 222 0,-15 98-12 16,-2-1-27-16,2-1-43 0,0 3-31 0,-2 0 21 15,0 1-7-15,0 2-36 0,0 1-12 16,-2 0 1-16,-1 1 11 0,2 0 4 0,-4 1-14 16,1-1-24-16,0-1-17 0,0 0-11 0,-2 1 21 15,1 3 37-15,0 0 3 0,0-1-11 0,-3 0-41 16,3-2-59-16,-1-1-19 0,1 0-18 15,-1 1-26-15,-2-1-43 0,2 0-78 0,-1 2-154 16,1 3-320-16,1 2 240 0</inkml:trace>
  <inkml:trace contextRef="#ctx0" brushRef="#br0" timeOffset="287246.655">21196 3443 0 0,'0'0'0'0,"0"0"0"0,0 0 56 0,0 0 217 0,0 0-5 15,0 0-26-15,0 0-24 16,0 0-18-16,0 0-27 0,0 0-27 0,0 0-32 0,0 0-22 16,-42 0-9-16,42 0 4 0,0 0 5 15,0 0 2-15,0 0-6 0,0 0-14 0,0 0-19 16,0 0-17-16,0 0-14 0,0 0-7 0,0 0-6 16,0 0-4-16,0 0-1 0,0 0-1 15,0 0 1-15,0 0 1 0,0 2 4 0,0-2 2 16,0 0 0-16,0 0 1 0,1 0-3 15,0 0-6-15,1 0-6 0,1 0 5 0,-1 0 6 16,4 1 5-16,1-1 7 0,2 2-4 0,1-2-3 16,4 0 1-16,0 1 4 0,2-1-1 0,1 0-1 15,4 0-4-15,3 0-4 0,-1 1 0 16,1-1-1-16,3-1-1 0,-3-2 0 16,3 3-2-16,-2 0-4 0,2-1 0 15,-1-1 0-15,2 2-1 0,1-2 1 16,1 2 0-16,0 0 0 15,1-1-2-15,-1 1 1 0,2 1 1 0,4-1 0 0,-2-1 0 0,6 1 0 0,1 1 0 16,-1-1-2-16,4 0 1 0,2 2 0 16,-1-2-1-16,1 0 2 0,-1 0 0 0,1 0-2 0,-2 2 0 15,3-1-1-15,-4 1-1 0,1-1 3 0,2 1-1 0,-3-2 1 0,3 2 2 16,-2-1-4-16,-1 0 2 0,4-1-1 16,-4 1-3-16,4-1 2 0,-4 0 1 15,0 0 3-15,5 1 1 0,-4 1 4 16,4-2-2-16,-4 1-2 0,4-1 0 0,-4 0-1 0,4 1 0 15,-5-1-1-15,3 0 0 0,-3 1 1 16,-2-1 1-16,0-1 0 0,0 0 11 16,-1 0-4-16,1-2 0 0,-1 2 0 0,1-1-7 0,0 0 6 15,0 1 1-15,1-1 1 0,4 0 0 16,-3 1-5-16,0-1-3 0,1-1 1 0,0 2 1 16,-2-1-2-16,1 0 1 0,4 1-3 15,-4 1-4-15,5-3 5 0,-2 2 0 0,1-1 1 0,1 1 4 16,0-1-6-16,-1 0 1 0,1 1-4 0,-4 0-2 0,3-1 5 15,-3 2 0-15,0-3 1 0,-2 3 1 0,0-2-3 16,-2 1-1-16,0 0 0 16,-4 0 1-16,4-1-3 0,-4 1-1 0,-3 0 1 0,1 0-1 15,2-2 5-15,-2 1 2 0,-1 0 5 16,1 1 5-16,-2-1 1 0,1 1 2 0,-1-1-5 16,3 1-10-16,-4 0 3 0,0-2-3 15,-1 2-1-15,-3 0 8 0,-2 0-9 16,-3 0 1-16,-1-1-1 0,-4 1-1 0,-3 0 4 0,-2 1-2 15,-1-2 3-15,-3 2 1 0,-1-1 1 16,-3 1 2-16,-2-2 0 0,0 2 7 0,-1 0-2 0,-1 0 3 16,0 0 3-16,0 0-8 0,0 0 5 0,0 0-3 15,0 0-1-15,0 0 3 0,0 0-10 16,0 0 1-16,0 0-3 0,0 0-6 16,0 0 8-16,0 0-3 0,0 0 3 0,0 0 1 15,0 0-3-15,0 0 0 0,0 0-7 16,0-1-19-16,0 1-43 0,0-1-80 15,0-2-207-15,0 2-411 16,0 1-898-16</inkml:trace>
  <inkml:trace contextRef="#ctx0" brushRef="#br0" timeOffset="288672.2321">24305 2838 0 0,'0'0'0'0,"0"0"0"0,0 0 303 0,0 0 128 16,0 0-48-16,0 0-62 16,0 0-42-16,0 0-43 0,0 0-41 0,0 0-36 15,0 0-34-15,0 0-38 0,-116-5-13 0,114 5-9 0,1 0-3 16,1 0-7-16,0 0-19 0,0 0-17 0,0 0-20 15,3 0-14-15,1 0 2 0,5 0 6 0,2 0 16 16,6 0 11-16,3 2 2 0,2-2-1 16,3 1-6-16,2-1 6 0,4 0-8 15,4 1 5-15,0-1 3 0,5 0-10 0,3 0 6 16,4-4-2-16,4 1-3 0,2 0 7 16,4-2-8-16,0 4-4 15,4-3-3-15,3 3-2 0,2-2 1 0,-2-1 2 0,4 1 2 16,-1 0-3-16,0 0 4 0,0-1-3 0,-1 2-2 0,0-2 8 15,-2 2-9-15,-1-1 1 0,-3 1 2 16,-4 0-8-16,-4 2 7 0,-4-3-2 16,-7 2 0-16,-5 0 5 0,-5 0-5 0,-1 0 1 15,-6 1-2-15,-3-1-1 0,-5 2 2 0,-3-1-4 0,-2 0 4 0,-6 0-2 16,-2 0 0-16,0 0 2 0,-3 0-2 0,0 0 6 16,0 0-6-16,0 0 1 0,0 0 3 15,0 0-8-15,0 0 10 0,0 0-3 0,0 0 0 16,0 0 6-16,0 0-6 0,0 0 1 0,0 0-2 15,0 0-4-15,0 0 2 0,0 0-2 0,0 0 0 16,0 0-2-16,0 0-1 0,0 0-2 0,0 0-2 16,0 0-1-16,1 1 2 0,4 2 3 15,-3 2 8-15,3 1-3 16,-1 0 1-16,1 2-1 0,0-1-2 0,0 2 7 0,1 0-5 16,-1 1 1-16,-1 2 2 0,1-2-6 0,-1 4 8 15,2 0-3-15,-1-2 0 0,1 2 3 16,-2-1-3-16,1 1 0 0,0 1 3 0,-1 1 2 0,1-1 1 15,1 2 0-15,-2 0 1 0,1-1-2 0,-2 2-2 16,0-1 2-16,1 1-2 0,-2-2-3 16,1 3 8-16,-1 1 8 0,0-1 5 15,0 1 4-15,0-1-8 0,0-2-11 0,2 2-1 0,-1 1-3 16,0-2 6-16,-1 1 0 0,2-1-2 16,-1-4 1-16,-1 1-2 0,2-3-1 0,-1 0-1 15,-1-4-2-15,0 1-4 0,-1-4-2 0,2 1 1 16,-2-1-2-16,-1 0 4 0,1-1 1 0,-1 0-1 15,1 0 4-15,-1-2-2 0,1 1-3 0,-1-1 2 16,0 1-5-16,0-2 5 0,0 1 0 16,2 2 0-16,-2-1 2 0,0 1-1 15,0 0 0-15,0 0 2 0,0 0-1 16,0-1-1-16,0 1-1 0,0-2 0 16,0 0-3-16,0 1 2 0,0-2 1 0,0-1 0 0,1 1 4 0,-1-1-2 15,0 0 1-15,0 0 1 0,0 0 0 0,-1 0 3 16,1 0 2-16,-4 0 1 0,-2 1 8 0,-3 2-3 15,-5-1 1-15,-3 0 3 0,-8 2-7 16,-5-1 3-16,-8-3 0 0,-4 3-5 0,-1-2-2 0,-6-2-4 16,0 2-1-16,0-2 1 0,-4 2-2 15,0 0 2-15,-3-1 0 0,-1 3-2 0,-1-1-1 16,3 2 3-16,2-2 5 0,5 1 2 0,4 1 5 16,3-2-6-16,6 2-6 0,4-1 1 0,4-2-2 15,7 1 3-15,4 0-1 0,2-1-3 16,6 1 0-16,4-1-3 0,2-1 1 0,2 0 1 15,0 0 1-15,0 0 0 0,0 0-3 0,0 0-4 16,0 0-10-16,0 0 0 0,1 0-8 0,0 0-14 16,-1 0-16-16,1-1-31 0,1 0-33 15,-1 0-49-15,2-2-19 0,1 1-122 0,2 1-451 16,-2-2-869-16</inkml:trace>
  <inkml:trace contextRef="#ctx0" brushRef="#br0" timeOffset="288986.8444">25987 2913 2189 0,'0'0'365'0,"0"0"-118"0,0 0-82 0,0 0-34 16,0 0-35-16,0 0-23 0,0 0-25 15,0 0-12-15,0 0-4 0,0 0-8 0,0 0-7 0,0 0-8 16,-120-3 0-16,88 16-1 0,-6 2 4 16,-4 2-3-16,0 2 5 0,-6 2 1 0,0 4-2 15,-8 4 1-15,-3 3-3 0,-4 3-3 16,1-1 3-16,2 1 6 0,2-4-9 0,8-3-2 16,5-2-3-16,4-7-6 0,1 1 6 15,2-5 1-15,4-1-4 0,2-2-2 0,2-1-11 0,2-1-20 16,3-1-25-16,5-3-36 0,4-1-49 15,4-2-76-15,3-3-117 0,1 0-393 0,7 0-897 0</inkml:trace>
  <inkml:trace contextRef="#ctx0" brushRef="#br0" timeOffset="289247.2964">25062 2845 2176 0,'0'0'324'15,"0"0"-84"-15,0 0-59 0,0 0-35 0,0 0-41 0,0 0-31 16,0 0-34-16,0 0-19 0,0 0-2 16,-116 40 0-16,79-16 6 0,-4 2-2 0,-5 5-4 15,-3-1-6-15,0 5-3 0,-6 4-4 16,-1 1-1-16,-4 2 7 0,-1 1-4 0,0-1 1 16,3-5 1-16,4-5-7 0,4-8 5 15,4-4 0-15,4-4-2 0,2-4 0 0,3-1-7 0,0-1-13 16,4-3-17-16,3-2-25 0,4-4-20 15,6-2-34-15,3-3-74 0,5-5-153 16,8-1-490-16,-1 4-835 0</inkml:trace>
  <inkml:trace contextRef="#ctx0" brushRef="#br0" timeOffset="289568.5542">23912 2852 2540 0,'0'0'114'0,"0"0"-12"15,0 0 10-15,0 0-21 0,-136 33-14 0,95-13-6 16,-3 2-16-16,-4 6-20 0,-7 2-9 0,-4 5-9 16,-3 4-6-16,-1 1-1 0,-3 4-4 0,4-1 0 15,2-2 3-15,5 1-3 0,3-8-1 16,7-5 1-16,4-4-1 0,2-7 2 0,7-2 0 16,1-2-1-16,2-6-2 0,6 0-4 0,1-4-7 15,2-2-16-15,3-2-32 0,3-4-56 0,0-6-103 16,6-4-215-16,1 2-579 0,4 3-473 0</inkml:trace>
  <inkml:trace contextRef="#ctx0" brushRef="#br0" timeOffset="289741.4092">22871 2851 2124 0,'0'0'120'15,"0"0"6"-15,0 0 15 0,-122 50-6 0,81-27-39 16,-2 3-22-16,-5 4-11 0,-2 3-16 0,-2 2-8 15,0 3-6-15,0 0-17 0,2 1-5 0,0 0-2 16,9-4-2-16,2-5-2 0,8-4 1 16,3-5-1-16,7-7 2 0,6-3 4 0,-1-4 2 15,7-4 1-15,4-2-3 0,0-1-13 0,5-1-43 16,0-8-69-16,5-4-83 0,4-5-120 0,5-4-187 16,-3 2-436-16,-2 7-54 0</inkml:trace>
  <inkml:trace contextRef="#ctx0" brushRef="#br0" timeOffset="289973.3348">22240 2845 338 0,'0'0'550'0,"0"0"-77"0,0 0-86 0,0 0-94 15,-151 74-82-15,111-47-69 0,-3 4-32 0,-5 5-20 16,-1 1-7-16,1 2-11 0,-3 4-7 0,1 2-13 16,0-2-10-16,0 1-8 0,5-3-13 15,2-7-4-15,8-4-3 0,5-6-2 0,2-3-3 16,7-4-2-16,2-3-8 0,7-4-26 0,0-2-55 15,4-3-105-15,7-4-209 0,1-1-423 0,0 0-691 16</inkml:trace>
  <inkml:trace contextRef="#ctx0" brushRef="#br0">23266 2136 214 0,'0'0'831'0,"0"0"-291"0,0 0-147 16,0 0-78-16,0 0-69 0,0 0-26 0,0 0-51 15,0 0-39-15,0 0-35 0,0 0-36 16,0 0-24-16,0 0-16 0,19-24-19 0</inkml:trace>
  <inkml:trace contextRef="#ctx0" brushRef="#br0" timeOffset="291261.3719">23172 2196 0 0,'0'0'337'0,"0"0"246"0,0 0-72 0,0 0-53 16,0 0-114-16,-119-15-93 0,108 12-73 15,2 2-36-15,6 1-21 0,-2 0-17 0,4-1-12 16,1 1-25-16,0 0-20 0,0 0-12 0,1 0-8 0,3-1-3 16,-2 0-3-16,1 0-2 0,5-1-6 15,4 1 1-15,4-3-1 0,6 1-4 16,3 0 6-16,5-1-1 0,8-2-2 0,1 2 2 15,5-1-9-15,5-1 6 0,3 2 1 16,1 0 3-16,4-2 2 0,0 0-3 0,-2 1-3 16,-4 0-6-16,-7 3 2 0,-5-2-6 0,-6 3 3 15,-7 1 1-15,-6 0-5 0,-8 0 4 0,-1 0-2 0,-3 0 1 16,-6 0 7-16,-1 0 2 16,-1 0 7-16,0 0 4 0,0 0 0 0,0 0 2 0,0 0-5 15,-1 0-1-15,0 0-1 0,1 0-5 0,0 0-5 16,0 0-5-16,0 0-5 0,0 0-2 15,0 0 3-15,0 0-16 0,-1 0-22 0,1 1-39 16,-1 3-20-16,-1 3-51 0,-3 2-101 16,4-1-304-16,1-3-1142 0</inkml:trace>
  <inkml:trace contextRef="#ctx0" brushRef="#br0" timeOffset="299819.9716">26064 3681 0 0,'0'0'3'15,"0"0"474"-15,0 0-12 0,0 0-52 0,0 0-51 0,0 0-66 0,0 0-50 0,0 0-41 16,0 0-43-16,0 0-25 0,0 0-29 0,0 0-28 15,17-33-13-15,-17 33-10 0,0 0-9 0,0 0-5 16,0 0-10-16,0 0-6 0,0 0-5 0,0 0-4 16,2 0-5-16,-2 0-4 0,0 0-5 15,0 1-8-15,0 0 4 0,0 1 2 0,0 2 6 16,0 1 16-16,0 2-2 16,1 2-1-16,-1 2 0 0,0 2-10 0,0 0 8 0,0 3-2 15,1-1-5-15,-2 3-3 16,0-2-6-16,-1 3 1 0,1 1 2 0,1 1 5 0,-2 4 3 15,1 1 5-15,1 1 4 16,-2 2 1-16,1-1-7 0,0 1-4 0,-1 2-2 16,0-2 2-16,-1 2 1 0,0-1-3 15,-1-1-5-15,1-1-8 0,-2 4 4 0,2-3 3 16,-1 3 3-16,-2-1 4 0,0-1-2 0,1 1-3 0,0-1-4 0,0-1 0 16,0-1-3-16,-1 3 1 0,2-2 2 15,-1 0 1-15,1 0 2 0,0 0-2 0,-1 1 0 0,3-3 1 0,-2 3-5 16,-1-1 2-16,3-2-1 0,-3 0-1 15,2 0 0-15,1-4 1 0,-2 0 0 16,2-2 2-16,-2 2 2 0,-1 0-2 0,1 1 1 0,1-1-2 16,0-2-1-16,-2 1 0 0,3-1-1 15,-1 0 2-15,-1 3 1 0,3-3-3 0,-2 2 3 16,0 2-1-16,0 0-6 0,1 2 7 0,-1 0-3 16,1 2 1-16,-1 1 4 0,1-1-3 0,2-2-1 15,-4 2-1-15,3 2 2 0,-3 0-1 16,2-1 1-16,1 4 0 0,-1-3-5 0,2 0 4 15,0-3 0-15,0 2-1 0,0 0 6 0,-2 1-4 16,4 2-1-16,-2-4 1 16,0 3-9-16,-2-2 7 0,-1 3 0 0,2-3-1 0,-1 2 10 0,2-1-8 15,-2 0-1-15,0-1 2 0,2 1-5 16,-3 0 3-16,0-2 1 0,2-1-1 0,-1 1 2 16,2 0-2-16,-1 1 0 0,-1-1 0 0,4-3 2 15,-4 0-2-15,4-1 1 0,-2 2 1 16,0-2-3-16,1 1 3 0,0 0-1 0,1-2-1 15,0 0 4-15,2 0-2 0,-2 0-1 16,0 1 0-16,1-3-3 0,0 3 2 0,-1-1 1 16,1 0-2-16,-1 1 3 0,-1-2-1 0,2 2-1 15,-3-1 0-15,1 0-2 0,0 0 2 0,-1-1 1 16,0 2 0-16,0-2 3 16,1 2-2-16,-1 0 0 0,-1 2 0 0,1-1-2 0,0 0 2 0,-1-1-2 15,1-1 2-15,-1 0 1 0,-2 1-2 16,3 0 1-16,0 0-1 0,-1 0-1 0,2 1 2 0,-2 0 1 15,1 2-1-15,0-2 0 0,-2 3 0 16,2-2 0-16,0 1-2 0,-1 1 6 0,1 1-6 16,0-2 1-16,-1 3-1 0,2-3-7 0,-2 0 9 15,2 1 1-15,-2-2 0 0,1 2 4 16,0 1-5-16,-1 0-1 0,-1-1 1 16,2 2-2-16,-1-2 4 0,1 2 0 0,-2-3 3 15,1 1 0-15,1 0-3 0,-2 1 2 0,2 0-1 16,-1-1 3-16,0-1-3 0,0-1-3 0,0 0 2 0,-2 0-6 15,3-1 5-15,-1 2 1 0,-1 0 0 16,2-1 1-16,0 0-2 0,-1 0-1 0,1 1-2 16,-1-2 2-16,1 1 1 0,-1 0 1 15,0 1 0-15,1 1-1 0,-2 0-1 0,1-1 1 0,1 0 0 16,-1-2 2-16,-1 1-2 0,2-4 0 16,0 2-1-16,-2 2-4 0,1-1 4 0,-3 2 0 15,3 1 1-15,-2-1 3 0,0-1-5 0,-1 2 0 16,1-1-1-16,-1 3 1 15,1-1 2-15,0 0-1 0,2-3 2 0,-3 3-2 0,-1 0 0 16,4 1 0-16,-2 0-3 0,2 1 4 16,-4 1-4-16,3 0 4 0,0 0 0 0,-2-1-6 15,2-1 6-15,-1 2 0 0,-1-4-1 0,2 3 2 16,-2-1-1-16,0 1-4 0,1 1 0 16,0 0 1-16,-1-1-1 0,0 0 4 0,1 0 1 15,-2 1-5-15,2 1 6 0,-1 1-6 16,-1-1 0-16,2 0 6 0,0 0-10 0,-1 0 7 0,0 0 0 15,0 1-5-15,0-2 10 0,2 0-5 0,-2-2-1 16,2 0 4-16,-1 0-12 0,-1 2 5 0,1-3 2 16,0 2 2-16,-2 2 3 0,2-5 0 0,-1 3 0 15,1 1-5-15,-1-2-2 0,2 1 2 0,-2 0-4 16,1 1 6-16,3-3 0 0,-3 2-2 16,2-3 3-16,-3 3-6 15,1-1 3-15,2-1 2 0,-2 3 0 0,1 0 1 16,-1 0-1-16,1-4-2 0,-1 2-3 0,-2-3 2 0,4 1 4 15,-2 0-2-15,-4 1 3 0,6 0-2 0,-5 1-4 16,3-1 2-16,-1-1-2 0,-2-1 4 0,2 1 1 16,-3 1-4-16,3 0 1 0,-1 1-2 0,1 0-4 15,-2-1 7-15,2 1-1 0,-3 0 3 0,3-2 5 16,-2 1-8-16,4 0 1 0,-3-1-3 0,1 0-3 16,2-1 7-16,-1-1 1 0,-1 0 1 15,3-3-5-15,-1 0 1 0,0 1-3 16,0-4 4-16,-1 3 5 0,2-3-5 0,-1 0 2 15,1 0-4-15,0-1-5 0,-2 1 6 0,3 1 0 0,-2-1 2 16,1-1 7-16,0-2-9 0,1 1 0 16,0 0-1-16,-1-2-5 0,1 1 6 15,0 0 1-15,1-1 1 0,-1-1 0 0,0 0-2 16,0-1-3-16,0-1 3 0,1 0 2 0,-1-3-2 16,0 1 1-16,1-3 0 0,-1-2-5 15,2 1 4-15,-1-1-2 0,-1-1 4 0,3-1 4 16,-3 1-5-16,1-2 0 0,-1-2-2 0,0 0-4 0,0-1 5 15,0 2 1-15,1-3 1 0,-1 3 1 16,0-2-3-16,1 0-1 0,-1 2-1 0,0-2 1 0,0 0 2 16,0-1 1-16,0 0 0 0,1 0-4 15,-1 0 2-15,0 0-2 0,0 0 2 0,0 0 5 16,0 0-6-16,0 0 0 0,0 0-4 0,0 0-8 16,0 0-3-16,0-2-12 0,0-1-12 15,0-2-17-15,3-1-34 0,-1-3-27 0,-1-3-33 16,0 0-35-16,0 0-22 0,-1 3-48 15,0 1-101-15,0 3-167 0,-3 1-274 16,-2 2-134-16,0 1 634 0,-1-2 298 0,2 1 0 0,-3-3 0 16,2 1 0-16,-1 1 0 0,-1 0 313 15,3 2 362-15,-3-1-104 0,4 2-138 0,-2 0-107 0,2 0-92 16,1 0-74-16,0 3-41 16,-1 2-24-16,1 2-15 0,2 2-6 0,-1 1-10 0,1 1-7 15,0 2-1-15,0 0-6 0,1 1 1 0,5-1 2 16,-2-3 0-16,3 1 2 0,0-4-6 0,2 1-2 15,2-4-4-15,3 0-1 0,1-4 1 0,2 0-13 16,2-3-6-16,3-4-9 0,2-2-9 16,3-2 4-16,1-5-4 15,-2-3 0-15,5-1-2 0,1-2-6 0,1-3-8 0,-1-1-18 0,0-2-24 16,-1-4-44-16,-3-3-64 0,-1-6-115 16,-8 9-481-16,-6 10-997 0</inkml:trace>
  <inkml:trace contextRef="#ctx0" brushRef="#br0" timeOffset="301305.0333">21001 3905 0 0,'0'0'0'0,"0"0"165"0,0 0 356 0,0 0-84 16,0 0-68-16,0 0-57 0,0 0-40 0,0 0-54 16,0 0-49-16,0 0-21 0,0 0-13 15,39-117-15-15,-38 108-4 0,0 1-8 16,0 3-9-16,-1 2-6 0,0 1-11 0,0 2-15 0,-2 0-18 15,0-2-16-15,-5 9-11 0,-3 1-7 16,-4 6-4-16,-4 4 1 0,-4 5 0 16,-2 1 3-16,-1 8-3 0,-4 0 2 15,2 3 0-15,-1 4-5 0,1-3 0 0,1 1-2 16,1 1-2-16,3-5-3 16,2 2 3-16,1-5-3 0,1-2 0 0,6-4 2 0,2-5-1 15,-1-3 0-15,3-1 2 0,4-6-3 0,-1-2 0 16,3-2 1-16,1-4-2 0,1 0 0 0,0-1 0 0,0 0-1 15,0 0 0-15,0-1 3 0,0-4-3 0,3-3-1 0,3-7-2 16,0-1-6-16,0-4 2 16,5-4 1-16,-1-1-5 0,4-1 2 0,-3-2-4 0,3-2 0 15,3 1 5-15,-1-2-1 0,2 3 4 0,3-2 1 16,-2 2-1-16,1 4 3 0,-2 1 0 0,3 2 1 16,1 1 2-16,0 4 2 0,6-2-3 0,-1 3 2 15,0 6 1-15,2 1-4 16,-1 5 5-16,-4 3-2 0,4 0-1 0,-2 2 5 15,1 4-2-15,3 1 1 0,1 3 3 0,1 2-3 16,5 1-1-16,-4 3 0 0,3 1-6 0,-4 1 2 16,0 2 2-16,-1-1 0 0,-1 4 2 0,1-1-1 15,-2-1 2-15,-3-1-2 0,0-1 2 16,0 3-7-16,-3-1-18 0,-1 1-34 16,-1 1-89-16,-2 0-162 0,-6-7-870 0,-4-4-601 0</inkml:trace>
  <inkml:trace contextRef="#ctx0" brushRef="#br0" timeOffset="304773.9928">25807 12085 0 0,'0'0'0'15,"0"0"0"-15,0 0 177 0,0 0 211 0,0 0-48 16,0 0-26-16,0 0-35 0,0 0-36 16,0 0-33-16,0 0-22 0,0 0-26 0,0 0-22 15,-69-15-13-15,67 15-18 0,2 0-15 0,0 0-15 16,0 0-17-16,0 0-12 0,0 0-6 0,0 0-6 15,0 0-4-15,0 0-5 0,0 0-8 16,0 0-6-16,0 0-6 0,0 0-3 0,0 0-6 16,0 0 1-16,0 0 0 0,2 1 2 0,0 1 11 15,2 2 5-15,0-2 10 0,1 1 1 0,1 1-1 16,2-3 2-16,1 1-2 0,1 0 4 16,3 0-1-16,1-1-6 0,1-1-4 15,1 0-5-15,1 2-3 0,0-2-2 0,2 0 1 0,-1 0-2 16,2 0-3-16,0 0 1 0,1 0-2 15,1 0 1-15,2 0 1 0,1 0-2 0,1 1 0 16,3-1-2-16,1-3-3 0,1 3 5 0,3-1-2 16,2-2 2-16,2 1 3 0,2 1-5 0,3-1-1 15,1 0 0-15,4 4-2 0,0-4 2 0,2 2 2 16,1 0 0-16,-2 0-2 0,1 0 0 0,-1 0-4 16,-1 2 3-16,-3-2 1 0,1 0-2 0,-2 0 2 15,-3 1-3-15,-1-1 0 0,-3 1 0 16,-1 0 1-16,3 0 2 0,-6 1 1 15,2-2-3-15,-1 2 0 0,0-2-2 0,0 1 0 16,0-1 2-16,1 0 0 0,0 0 3 16,-2 0-1-16,1 0 0 0,0 0-2 0,-1 0 0 0,2 0 1 0,0 0-1 15,0 0 1-15,0 0-4 0,-2 0-3 0,2 0 4 16,-1 0-1-16,-1 0 5 0,4 0 1 16,-3 0-3-16,1 0 0 0,-1-1-2 15,1-1 1-15,2 1 1 0,-2 0 0 0,1 0 2 16,0 0 0-16,-2 0-3 0,1 0-1 15,0 1 0-15,-1 1 0 0,1-1 0 0,-1 0 4 16,-1 0 0-16,1-1-6 0,0 1 2 0,-3 0-2 0,2 0 0 16,1 0 4-16,1 0-3 0,0 1 2 15,0-1-1-15,-2 0-1 0,3 0 3 0,-3 0-1 16,0 0 1-16,1 0 0 0,-2 0-2 16,-3 1 0-16,-2 1-2 0,1-1 2 0,-3 2 0 15,0-2 2-15,-3 1 0 0,0-1-2 16,1 1 1-16,-3 0-1 0,0-1 0 15,-2 0 4-15,0 0-4 0,1-1-1 0,-6 1 0 0,3-1-2 0,-3 2 3 16,0-1 2-16,2-1 1 0,-1 0 1 0,3 0-4 16,-3 0 0-16,0 0-2 0,2 0 2 0,-4 0 1 15,3 0-1-15,-1 0 2 0,1 0-2 16,-1 0 1-16,-2 1 1 0,1-1-2 0,0 0 1 16,-2 0-4-16,1 0 3 0,-2 0 0 15,0 0 0-15,2 0 3 0,-2 0-1 0,-1 0 0 16,2 0 0-16,-1-2-2 0,-1 0 0 0,2 2-2 15,-1-1 2-15,-1 1 1 0,0-1 1 0,-2 0 0 16,0 0-1-16,0-1 2 0,-1 1-3 0,0 0-1 16,-2 0 3-16,2 1-3 0,-4-2 3 0,4 2 0 15,-3-1-2-15,3-1 2 0,-2 2-1 16,-2-1 0-16,3 0 1 0,-3 0-4 0,2 0 2 16,0 1-2-16,-2 0 2 0,0 0 1 0,4-1 0 15,-4 1 2-15,0-1-3 16,1-1 2-16,0 1-2 0,0 1 0 0,1 0 2 0,0 0-3 0,-2 0 2 15,0 0 1-15,4-2-4 0,-4 1 5 16,-1 1-3-16,0-1 1 0,3 1 2 0,-2 0-5 16,0 0 1-16,0 0-1 0,3 0 0 0,-3 0 2 15,0 1 2-15,2-2 0 0,-1 1 0 16,-1-1-1-16,-1 1-2 0,3 0-2 0,-1 0 4 16,-1 0-3-16,0 0 3 0,-1-2 1 0,3 2-2 15,-2-1 3-15,-1 1-3 0,0 0 1 16,1-1 0-16,3 1-5 0,-2 0 4 0,-2-1-1 15,4 1 0-15,-2 0 5 0,-2 0-2 0,3 0-1 16,0 0 1-16,-2 0-2 0,2 0-1 0,1 0-1 16,-3 0 2-16,2 0-2 0,1 0 2 0,-3 0 2 15,4 0-3-15,-3 0 5 0,4 0-5 0,-3 0 0 16,1 1 2-16,-1-1-7 0,-2 1 6 16,3-1 2-16,-2 0-4 0,-1 0 7 0,3 0-3 15,-2 0-2-15,-1 1 2 0,1-1-2 0,1 0 0 16,-1 0-2-16,3 0 2 0,-2 0-1 15,4 0 2-15,-5 0 1 0,4 0-1 0,-2 0 3 0,0-1-1 16,-2 0-1-16,6-1 1 0,-3 1-4 0,0-2 1 16,2 2-1-16,1-1-2 0,-2 2 3 15,-1-2-1-15,2 1 2 0,2-1 1 16,-1 0-6-16,-1 0 4 0,1 1-2 0,-2 1 0 0,1-1 4 16,1-1-2-16,0 1 2 0,-2 1-2 15,0-1 1-15,1 1 0 0,-1 0-2 16,0-1 2-16,0 1-5 0,1-1 4 15,-4 0 1-15,5-1-2 0,-2 1 9 0,-3 0-7 0,4 1 1 16,-2-1 0-16,-1 0-11 16,2 0 8-16,-3-1 0 0,3 1-1 0,-4 1 7 0,3-1-5 0,-2 1 2 15,2-1 0-15,-3 0-4 0,0 1 2 16,4 0-2-16,-4-1 3 0,5 1-3 0,-4-2 2 0,1 1 1 16,0 0-4-16,0 1 10 0,-2-2-7 15,2 2 0-15,-1 0 3 0,1 0-10 0,-3 0 7 16,0 0 0-16,-1 0-1 0,-1 0 6 0,0 0-5 15,1 0 1-15,-1 0 1 0,0 0-1 16,0 0-3-16,0 0 1 0,0 0 1 0,0 0-6 16,0 0 7-16,0 0 0 0,0 0-1 0,0 0 5 15,0 0-5-15,0 0-1 0,0 0 3 16,1 0-9-16,-1 0 7 0,0 0 0 0,0 0-2 16,3 0 10-16,-2 0-7 0,0 0 0 0,2-1 1 15,-1 1-6-15,3 0 3 0,-1 0 0 0,2 0 1 16,-3 0 0-16,-1-2-1 0,4 2 3 15,-4 0-1-15,3-1 3 0,-2 1-4 0,0-1-2 0,-2 1 2 16,4-1-8-16,-3 1 9 0,0-1 0 0,-1 1-2 16,3 0 7-16,-2-2-5 0,-1 2-2 15,1 0 3-15,0 0-7 0,2 0 5 16,0 0-1-16,-2-1-2 0,3 1 7 0,-2 0-4 16,-1 0 2-16,3 0-2 0,-2 0 1 15,-1 0-1-15,3 0-2 0,-1 1 3 0,1-1-6 0,-1-1 5 16,-2 1 2-16,4 0-3 0,-3 0 7 0,3 0-6 15,-3 0-2-15,4 0 5 0,-3 0-13 0,3 0 10 16,-2 0 0-16,3 0-3 16,-1 0 12-16,-2 0-9 0,4 0 2 15,-2 0-1-15,2 0-7 0,-3 0 6 0,2 0-2 0,2 0 2 16,1 0 0-16,-1 0 0 16,0 0 2-16,5 0-3 0,-4 0 6 0,2 0-5 0,-1 1-1 15,3 1 2-15,-2-1-6 0,-1-1 4 0,1 0 0 0,2 1 0 16,-2-1 9-16,-2 1-7 0,5 0 0 15,-3 1 3-15,-1-2-12 0,4 1 7 0,-3-1 0 16,5 0-1-16,-4 0 4 0,5 0 0 0,-1 0 0 16,-3 0-2-16,3 0 2 0,0 0-4 0,-3 0 0 15,1 2 4-15,1-2-8 0,-2 0 6 0,2 0 2 16,-3 0-5-16,5 0 8 0,-3 0-4 16,0 0-2-16,3 0 4 0,-2-2-6 0,0 2 2 15,0-1 0-15,0-1 1 0,-3 1 3 16,3 0-1-16,-4 1 1 0,3-1-2 0,-2 1-2 15,0-1 0-15,2-1-2 0,-2 1 3 0,2 0-1 0,-2 0 1 16,3 1 3-16,0-2-4 0,-2 1 2 16,4 0-1-16,-2 1 0 0,-2-1 2 15,2 0-4-15,-2 0 2 0,2-1 0 16,-4 1-2-16,3-1 6 0,-2 2-4 0,1 0 0 0,0-1 2 16,-3 1-6-16,5-2 3 0,-4 1-1 0,3 0 2 15,-3 0 2-15,-1-1-2 0,1 2 1 0,-3 0-2 16,-2 0 2-16,0 0 1 0,0-1-2 15,-3 1 2-15,0-2-5 0,-3 2 3 0,2-1-2 0,-2 1 0 16,-1 0 5-16,-1-1-3 0,1 1 3 0,-1 0-1 16,0 0-4-16,0 0 1 0,0 0-1 0,0 0 1 15,0 0 2-15,0 0 0 16,0 0 0-16,0 0-3 0,0 0 1 0,0 0-1 16,0 0 0-16,0 0 2 0,0 0-3 0,0 2 2 15,0 1-1-15,0-1 1 0,0 3 2 0,0 1 1 16,0-1-2-16,0 2 1 0,1 0-2 15,-1 3-1-15,0 1 0 0,0-1 0 0,0 3 3 16,0-1 0-16,1 3 1 0,-1 0-2 0,1 2-1 0,0 1 2 16,4 0-3-16,-4 1 4 0,0 0 0 15,0 2-1-15,0 1 1 0,-1 1-2 0,4 0 2 16,-4-3 2-16,0 4-1 0,1-3 1 0,-1 1-2 16,0-1 0-16,0-2 0 0,1 0 0 15,-1 0 1-15,-1-3 0 0,1 2 0 0,-1-2-1 16,-2 2-2-16,2-3 2 0,1 0-2 0,-1-1 3 0,1-1 5 15,0-1-7-15,0 0 2 16,1-1-3-16,-1 0-8 0,0-2 10 0,0-2-2 0,0 1 1 16,0-1 4-16,0-1-4 0,0 0-1 15,0 0 0-15,0-1-1 0,1 1 2 0,-1-1 1 16,0-1 1-16,0 0-2 0,0 0-1 0,0-1 0 16,0 0 2-16,0-2 5 0,0 1-6 0,0-1 3 15,0 0-3-15,0 0-4 0,0-1 6 16,0 0-2-16,0 0 3 0,0 0 8 0,0 0-7 15,0 0 3-15,0 0-1 0,0 0-5 0,0 0 7 16,0 0-3-16,0 0-3 0,0-3-4 16,0 0-17-16,0-2-20 15,0 0-33-15,0 0-58 0,0-1-115 0,0 1-545 0,-1 2-795 0</inkml:trace>
  <inkml:trace contextRef="#ctx0" brushRef="#br0" timeOffset="306263.7969">25716 12842 0 0,'0'0'0'0,"0"0"0"15,0 0 0-15,0 0 272 0,0 0 62 0,0 0-20 16,0 0-28-16,0 0-27 0,0 0-29 0,0 0-26 15,0 0-35-15,0 0-26 0,0 0-16 16,0 0-17-16,-18-17-9 0,18 17-10 0,0 0-11 16,0 0-14-16,0 0-9 0,0 0-15 15,0 0-9-15,0 0-5 0,0 0-7 0,0 0-4 16,0 0-3-16,0 0-1 0,3 0 8 0,0 1 10 16,1 0 7-16,3 0 5 0,2 1 1 0,3 0-2 15,4-1-2-15,2-1 3 0,6 0-10 16,-1 0-4-16,7 0-6 0,1 1-7 0,2-2 1 0,1-2-3 15,1 1-1-15,4 0-1 0,2-2-2 0,4 2 1 16,4-1 1-16,2 0-1 0,5 0 1 16,2 1 0-16,5-2-2 0,2 0-1 15,2 0-1-15,5 1-1 0,2 0 0 0,0 1 3 16,2 0-5-16,-1-1 1 0,1 1-2 0,1 0-3 16,0 1 5-16,0 0-2 0,3-2 4 15,-2 1 0-15,-1 1-2 0,0-2 1 0,-3 2-1 0,4-1-4 16,-5 1 3-16,3-3 2 0,-2 2-1 15,0 0 2-15,-2-1 1 0,2 0-3 16,-2 2 0-16,-2-2 3 0,-3 0-2 0,2 3 0 16,-6-2 1-16,6 1-6 0,-5 0 3 0,4 0 1 15,-1 1 1-15,0 1 2 0,3-1-3 0,-2 0 0 16,2 0-2-16,-1 0 1 0,4 0-2 0,-5 1 1 16,2-1-2-16,0 0-2 0,-1 0 4 0,-2 0-4 15,0 0 3-15,-1 1 2 0,-1-1-2 16,-2 0 3-16,-1 0-4 0,0 0-2 0,-1-1 3 0,-1 0-1 15,-1 2 2-15,-5-1 0 0,3-1-4 16,-4 0 0-16,-2-1 1 0,0 1-1 0,-2 0 4 16,-2 1-1-16,-3 0 0 0,0-1 2 0,-3 0-3 15,4 0-2-15,-5-1 1 0,0 2 2 16,-4-1-1-16,2 1 2 0,-3-1-3 0,1 2-2 0,-3-2 3 16,-2 1-2-16,0-1 3 0,-1 1 0 15,0-1-1-15,-1 0 1 0,-1-1-2 16,-4 0-3-16,-3 1 5 0,0 0-2 0,-1-1 5 0,-3 1-3 15,2-1 0-15,-4 0-2 0,4 2 0 16,-2 0 2-16,-1-1-3 0,3-2 3 0,-1 1-2 16,-1 1-1-16,-1-1 1 0,4 2-2 0,0-2 3 15,-3 1 3-15,-2 1-5 0,0-2 3 16,-3 1-4-16,-2 1-1 0,-2-1 4 0,-3-1 0 16,1 2 2-16,-3-1 0 0,3-1-1 15,-3 1 0-15,-2 1-2 0,1-1 2 0,2 1-1 0,-1-1 3 16,-2 0-3-16,5-2-3 0,-2 2 3 15,4 0-2-15,0 1 0 16,2-2 2-16,2 1-4 0,1 0 2 0,4-2 0 0,-2 3-2 0,4-1 4 16,0-1-3-16,0-1 3 0,-2 2 0 0,-1-1-2 15,1 0 1-15,-3-1-3 0,2 1 1 0,-5 0 2 16,0 0 2-16,-1 0-2 0,-2 1-1 16,-3 0 1-16,-2 1-3 0,0-1 4 15,-1 1 0-15,-2 0-2 0,0 0 5 0,0 0-3 16,0 0-2-16,0 0 5 0,0 0-3 0,0 0 2 0,0 0 2 15,0 0-6-15,0 0 2 0,0 0-3 0,0 0 0 16,0 0 1-16,0 0 1 0,0 0 0 16,0 0 1-16,0 0-1 0,0 0-2 0,0 0 2 15,0 0-1-15,0 0-2 0,0 0 3 16,1 0-1-16,-1 0-2 0,0 0 4 0,0-2-3 16,1 2 2-16,4-1-2 0,-3 0 0 0,1-1 2 15,-1 2-3-15,3 0 0 0,-2 0 3 0,2 0-1 16,-1-1 2-16,-2 0-4 0,4 0-7 15,-3 0-8-15,-1 0-15 0,4-1-19 0,-3 1-31 16,2-1-52-16,-3 0-94 0,0-1-385 16,-2 2-815-16</inkml:trace>
  <inkml:trace contextRef="#ctx0" brushRef="#br0" timeOffset="307052.3045">25642 12165 1050 0,'0'0'517'16,"0"0"-148"-16,0 0-29 0,0 0-68 0,0 0-68 15,0 0-38-15,0 0-48 0,0 0-39 0,0 0-30 16,0 0-24-1,0 0-15-15,0 0-4 0,-21-16 8 0,20 31 12 0,-1 3 13 0,0 4 10 16,2 6-3-16,-4 1-5 0,-1 4-6 16,0 5-5-16,-3 5 1 0,-2 4 0 0,-3 4-4 0,-3 6-1 15,-4 3-9-15,1 1-3 16,-1-1 0-16,2-5-2 16,0-5 5-16,3-8-8 0,2-6-1 0,5-7-1 0,0-5-6 0,2-4 9 0,0-2-2 15,3-6-1-15,2 0 4 0,-1-4-7 16,2-2-1-16,-1-2-1 0,1-2-7 0,0-2 8 15,0 1 1-15,0-1 1 0,0 0 5 0,0 0-4 16,0 0 0-16,0 0-1 0,0 0 3 16,0-2-4-16,0-2-4 0,1-2-10 0,2-1-20 0,0-3-18 15,1-2-31-15,2-1-38 0,5-4-42 16,2-1-104-16,4-2-227 0,-5 4-681 0,-2 5-252 16</inkml:trace>
  <inkml:trace contextRef="#ctx0" brushRef="#br0" timeOffset="307344.9866">26530 12259 1511 0,'0'0'620'0,"0"0"-345"0,0 0-12 0,0 0-23 0,0 0-59 0,0 0-22 16,0 0-38-16,0 0-25 0,0 0-25 15,0 0-16-15,0 0-12 0,0 0-17 0,0 0-11 16,-13-17-8-16,-4 31-6 0,1 3 6 0,-7 3 2 15,0 2 4-15,-3 1 8 0,-2 1-9 0,-2 5 0 16,-2-2-4-16,-1 5-7 0,0-2 2 16,-2 2 0-16,-1 2-3 0,2 0 8 0,-2-3-5 15,1-2-1-15,3-1-1 0,1-2 0 0,1-1 0 16,4-4-1-16,0-2-6 0,5-4-17 0,7-4-12 16,3-2-29-16,6-6-38 0,5-2-35 15,5-1-49-15,8-5-115 0,2-1-314 0,-5 1-840 0</inkml:trace>
  <inkml:trace contextRef="#ctx0" brushRef="#br0" timeOffset="307565.0943">26908 12279 1585 0,'0'0'682'0,"0"0"-415"0,0 0-37 0,0 0-26 16,0 0-60-16,0 0-42 0,0 0-24 15,0 0-10-15,0 0-12 0,0 0 7 0,0 0-4 0,0 0-12 16,0 0-10-16,0 0-11 0,-79 121-5 15,55-97-2-15,3 3 4 0,-8-2-13 0,2 4-2 16,-4 1-5-16,-4 1-7 0,1-1 9 0,-4 0 0 16,2-4 0-16,-1-1 6 0,3-5-7 15,2-3-1-15,6-2-3 0,1-2-11 0,5-2-7 16,5-5-19-16,7-3-31 0,4-1-51 0,4-2-33 16,9-2-65-16,9-5-154 0,0-1-493 15,-3 2-813-15</inkml:trace>
  <inkml:trace contextRef="#ctx0" brushRef="#br0" timeOffset="307815.6084">27662 12256 983 0,'0'0'711'15,"0"0"-456"-15,0 0-1 0,138-28 6 0,-118 24-35 16,-5 3-36-16,-7 1-56 0,-1 0-32 16,-6 0-21-16,-1 0 0 0,0 4 0 0,0 2 0 0,-5 3-8 15,-1 4-16-15,-3 2-9 0,-4 1-11 16,-1 2-6-16,-2 2-1 0,-3 0-10 0,-2 3-4 15,-4 3-3-15,0 0 3 0,-4 2-7 0,-2 0 0 16,-1-2-2-16,-2 1-10 0,-1-2 8 16,3-1-2-16,1-4 2 0,0-3 2 0,2-1-3 15,3-4-2-15,3-3-6 0,5-1-14 0,5-3-8 16,5-3-25-16,6-1-30 0,2-1-22 0,10-1-37 16,6-7-53-16,8-2-96 0,6-4-223 15,-4 2-591-15,-10 2-165 0</inkml:trace>
  <inkml:trace contextRef="#ctx0" brushRef="#br0" timeOffset="308094.3414">28519 12232 732 0,'0'0'548'0,"0"0"-136"0,0 0-57 0,0 0-45 16,0 0-66-16,0 0-65 0,0 0-44 16,0 0-11-16,0 0 3 0,0 0-3 0,0 0-13 15,0 0-26-15,0 0-28 0,0 0-9 0,53 66-9 16,-72-52-8-16,-1 3 4 0,3 0-14 0,-4-1-3 15,-1 5-3-15,1-1-10 0,-1 0 9 0,-3 1-6 16,1 2-1-16,-2 0 1 0,-2-1-7 0,-1 3 2 16,-2 0-1-16,2-1 0 0,0-1 0 0,1 0 1 15,2-4-2-15,1-1-8 16,1 0-9-16,5-2-15 0,2-4-23 0,6-2-28 16,6-5-45-16,5-3-35 0,4-2-65 0,12-3-166 0,-3-3-596 15,-1 2-687-15</inkml:trace>
  <inkml:trace contextRef="#ctx0" brushRef="#br0" timeOffset="308414.6927">29483 12232 1190 0,'0'0'472'0,"0"0"-105"0,0 0-61 0,121-27-31 0,-104 25-61 16,-7 1-49-16,-2 1-35 0,-7 0-17 0,-1 0-16 15,0 0-10-15,-1 2-11 0,-5 5-18 16,-2 3-13-16,-7 1-6 0,0 3-8 0,-5 1-5 15,-3 3-3-15,-2 3-7 0,-4 0 1 0,0 1-4 16,0 1 0-16,1 2 0 0,-3 1-8 0,-1 1-2 16,-1 1-5-16,2 0-2 0,0 1 3 15,1-3 3-15,3 1 5 0,2-3-4 0,5-3 1 16,0-5-5-16,8-4-1 0,2-2-2 0,3-3-12 16,5-4-15-16,1 0-24 0,1-2-23 0,2-1-22 15,8 0-38-15,7-7-49 0,5-3-123 16,-3 1-282-16,-6 2-617 0</inkml:trace>
  <inkml:trace contextRef="#ctx0" brushRef="#br0" timeOffset="308716.7361">30188 12261 974 0,'0'0'609'0,"0"0"-208"0,0 0-78 0,0 0-29 16,0 0-90-16,0 0-57 0,0 0-40 15,0 0-16-15,0 0 0 0,0 0-6 0,0 0-10 16,0 0-9-16,0 0-16 0,0 0-11 0,-1 71-8 15,-18-50-5-15,-2-2-7 0,1 2-3 0,-1 2-2 16,0 0-4-16,-2 2-2 0,0 0-5 0,1-2 1 16,1 0-1-16,0 1-2 0,3-1 3 15,4-4-4-15,2-1 2 0,2-4-4 0,3-4-13 16,5-2-18-16,1-2-26 0,1-2-27 0,1 0-35 16,9-3-31-16,4-1-63 0,11-2-172 0,-6-2-479 15,-5-1-779-15</inkml:trace>
  <inkml:trace contextRef="#ctx0" brushRef="#br0" timeOffset="308957.4904">31001 12275 88 0,'0'0'782'16,"0"0"-233"-16,0 0-116 0,0 0-71 0,0 0-88 16,0 0-61-16,0 0-46 0,0 0-35 0,0 0-28 15,0 0-18-15,0 0-20 0,0 0-14 0,0 0-14 16,0 0-13-16,51-48-3 0,-51 48-4 15,1 0-6-15,2 0 3 0,-1 0 1 0,2 0 0 16,1 2 4-16,-1 1 0 0,2 2-6 0,-3-1-2 16,0 2 0-16,2 1-3 0,-1 1 2 15,-3 2 4-15,0 3 0 0,-1 0 3 0,0 1-3 16,1 4 2-16,-4 0-2 0,-6 1 0 0,3 3-1 16,-4-1-2-16,-5-2-1 0,4-1-4 0,-1 0-1 15,-1-1-2-15,3-2-1 0,-4-1 1 0,4-2-3 16,1 0-4-16,1-3-12 0,1 1-21 0,-1-2-22 15,3-1-43-15,-1 1-47 0,-2-3-84 16,5-2-153-16,1 2-572 0,0-3-725 0</inkml:trace>
  <inkml:trace contextRef="#ctx0" brushRef="#br0" timeOffset="310410.0034">28898 11279 480 0,'0'0'679'0,"0"0"-174"0,0 0-100 0,0 0-52 15,0 0-99-15,0 0-55 0,0 0-47 16,0 0-34-16,0 0-16 0,0 0-22 0,0 0-24 16,0 0-24-16,0 0-13 0,-12-51-12 0,12 52-6 15,0 4 3-15,1 3-4 0,4 3 2 16,0 3 3-16,3 2-5 0,-3 3 7 0,3 1 1 16,0-1 1-16,1 2 7 0,-5-2-4 15,3 2 5-15,-4 1 0 0,4 0-2 0,-5 0-1 16,2 0-2-1,0-1-1-15,-4 0 1 0,0 0 0 0,0-2-2 0,0 0-2 16,-7 0 2-16,3-5-1 0,-3 3 1 0,1-3 4 16,-4-1-7-16,1-1 5 0,-2 0 0 0,-2-1-4 15,1-2 8-15,-6 0-3 0,3 0-1 0,-5-1 1 0,-1-2-6 16,-4 1 1-16,0-1-2 0,-3-2 1 0,-2 0 1 16,3-1-3-16,0 0 2 0,-1-2-2 0,6 0-1 15,-2-1 0-15,4 0-2 0,3 0 3 0,0 0-2 16,5-1 0-16,1-3-1 0,2 2-1 15,1 1 2-15,5-2-1 0,-1 2 1 0,1-1-3 16,3 0-6-16,0 0-10 0,-2-1-17 0,2-2-25 16,2 2-35-16,5-5-54 0,1 0-76 0,5-1-208 15,-2 1-788-15,-2 2-409 0</inkml:trace>
  <inkml:trace contextRef="#ctx0" brushRef="#br0" timeOffset="310881.1363">28889 11298 2039 0,'0'0'301'16,"0"0"-44"-16,0 0-45 0,0 0-38 16,0 0-34-16,0 0-24 0,0 0-14 0,0 0-21 0,0 0-9 15,0 0-12-15,0 0-12 0,0 0-11 16,0 0-10-16,-38-29-4 0,38 29-3 0,0 0 3 15,0 0 0-15,0 0-2 0,0 0 2 0,3 0-3 16,0-2-1-16,4-1-3 0,3-1-8 0,2 0 5 16,3-2-8-16,6 2 1 0,5-2 3 15,5-1-8-15,6-1 4 0,6 1-2 0,3-1 0 16,2 0 4-16,2 0-2 0,4 0 3 0,2 2-4 16,-3-2 2-16,3 1 0 0,-2-1-2 0,-3 0 4 15,-6 2-1-15,-2-1-1 0,-9 1 3 16,-7 1-2-16,-6 1 4 0,-7 1 1 15,-4 2 0-15,-3-1 4 0,-5 2-2 0,-2 0 4 0,0 0 0 16,0 0-8-16,0 0-10 0,0 0 0 16,-1 0 0-16,0 0 0 0,0 0 0 0,1 0 0 15,-1 0 0-15,1 0 0 0,0 0 0 0,0 0 0 16,0 0 0-16,0 0 0 0,0 0 0 16,0 0 0-16,0 0 0 0,0 0 0 0,0 0 0 15,0 0 0-15,0 0 0 0,0 0 0 16,0 0 0-16,-2 0 0 0,0 5 0 15,0 0 0-15,1 0-39 0,-2 2-25 0,-2 2-33 16,3-1-53-16,-6 2-105 0,6-1-482 0,0-3-1100 16</inkml:trace>
  <inkml:trace contextRef="#ctx0" brushRef="#br1" timeOffset="322932.9659">831 12924 0 0,'0'0'0'0,"0"0"0"0,0 0 0 0,0 0 280 16,0 0-6-16,0 0-29 0,0 0-31 0,0 0-27 16,0 0-17-16,0 0-24 0,0 0-10 15,-13-14-19-15,13 14-19 0,0 0-13 0,0 0-21 16,0 0-12-16,0 0-11 0,0 0-13 0,0 0-1 16,0 0-6-16,0 0-1 0,0 0 2 0,0 0 3 15,0 0 9-15,0 0 16 0,0 0 16 16,2 0 11-16,2 0 2 0,-1 0-7 0,-1 1-12 0,5-1-6 15,0 0-6-15,1 0-5 0,2 0-1 16,5 0-8-16,-2 0-7 0,5 0-9 16,2-2-6-16,1 1 0 0,0-2-3 15,6 1 1-15,-2 0 0 0,5-1 1 0,0 0-1 0,1-1 0 0,2 1 1 16,3-1-2-16,-2 2 2 0,5-2 1 0,0 0-2 16,11 1-12-16,3-2-2 15,6 1-3-15,-5 1 0 0,-4 0 13 16,-9 1 1-16,-2-1-1 0,1 2-2 0,0-1 1 0,2-1 1 0,1 0 1 15,-2 0 3-15,4 0 0 0,-3 1-2 16,-1 0-1-16,-4-1-3 0,0 3-1 16,1-2 0-16,-4 0 1 15,-1-1-1-15,0 2 1 0,-2 0 1 0,-1 0-2 0,-4 1 2 0,2 0-1 0,0 0-2 16,-4 0 2-16,3 0-5 0,-3 0 1 16,-1 0 0-16,2 0 0 0,-3 0 3 0,-1 0-1 15,1 1 0-15,0-1 0 0,2 0-3 0,0 0 2 16,2 0-1-16,-1 0 2 0,1-1 1 15,-1 1-2-15,2 0 1 0,-4 0-1 0,4 0 0 0,-3 0 2 16,3 0 0-16,-1 0 1 0,1 0-1 0,1 0 0 16,0-2-2-16,-1 2 0 0,3 0 2 15,1-1 0-15,-1 1 0 0,-1 0 2 16,2-1-5-16,0 1 2 0,0-1-2 0,-1-1 0 16,1 1 2-16,1-1 0 0,-3 2 0 0,1-1-1 15,1 1-2-15,-1-1 1 0,1-1 1 0,-1 1 1 16,0 1 0-16,-1-2 0 0,-4 0-1 15,4-1-2-15,-2 0 4 0,-1 2 0 0,1-1-1 16,0 1 1-16,-3 0-3 0,2 0 1 0,-2 0-2 16,-1-1 2-16,-1 0 0 0,1 1 0 15,-2 1 0-15,2-2-1 0,-2 1 0 0,2 0 0 16,1 0-1-16,-1-2 3 0,-3 2 1 0,1 0-2 16,-2 0 0-16,0 1-2 0,-2 0 1 0,2 0 1 0,0 0 2 15,-2 0 1-15,2 0-1 0,-1 0-1 16,3-2 0-16,-2 1-1 0,4 0 3 15,-4 0 0-15,3 1 0 0,0 0-2 0,1 0-2 16,-3 0 2-16,3 0-1 0,0-1 2 0,0 0 1 16,-1 1-4-16,0-2 3 0,0 1-2 0,-1 1-1 15,1-1 1-15,-1 1-1 0,-3 1 2 0,2-2 0 16,-2 1 1-16,2-1-1 0,-3 0 0 16,3 0 1-16,-1 0 0 15,-1 0-1-15,2 0 0 0,-2 1-2 0,3-1 1 0,-5-1-1 0,0 2 2 16,2-1 1-16,-2 1-2 0,-2 0 1 0,3-2-2 15,-3 2-1-15,3 0 2 0,-2 0-1 16,0 0 2-16,-1 0 2 0,2 0-5 0,-2 0 1 16,0 0-1-16,3 0-1 0,-1 0 3 0,-1 0 1 15,1 0 0-15,-2 2 0 0,2-2-2 0,-2 0 0 16,-1-2 0-16,0 1 4 0,1 0-2 16,-3 1 0-16,-1-2-1 0,0 2 0 15,1-1 0-15,-1 1-1 0,-2-1 3 0,1 0-3 0,-1 1 0 16,-1-1 1-16,1 0-2 15,0 1-1-15,0-2 3 0,-1 2 1 0,4 0-1 0,-3 0 0 16,1 0-2-16,-2-1 0 0,2 1 2 0,-3 0 2 16,3 0-2-16,-3 0 1 0,-1 0-2 0,3-1-3 15,-4 1 2-15,2 0 1 0,-2-1 0 0,3 0 8 16,2 1-6-16,-3-1-2 0,0-1-1 16,3 1-4-16,-2 1 9 0,0-1-2 0,2 1 3 15,0-1-3-15,1 0-2 0,-2 0 0 0,-1-1 0 16,3 2 0-16,-3-1 0 0,1 0 2 0,1 1-2 15,-1 0-2-15,0-1 3 0,0 0-2 0,1-1 2 16,0 1 8-16,0 0-9 0,-2 0 2 16,0-1-2-16,3 2-6 0,-2 0 6 0,-2 0 1 15,-1-1 0-15,1 1 4 0,-2 0-5 0,0-2-1 16,-1 2 0-16,-2 0-2 0,0 0 4 0,0 0 0 16,-1 0 1-16,0 0-4 0,0 0 4 15,0 0-2-15,0 0 1 0,0 0 4 0,0 0-3 16,0 0 1-16,0 0-2 0,0 0-8 0,0 0 7 15,0 0 0-15,0 0 0 0,0 0 8 0,0 0-8 16,0 0-2-16,0 0 2 0,0 0-4 16,0 0 4-16,0 0 2 0,0 0-2 15,0 0 2-15,0 0-3 0,0 0 0 0,0 0 0 16,0 0 1-16,0 0 0 0,0 0 1 0,0 0-1 16,0 0-2-16,0 0 2 0,0 0-1 0,0 0 2 15,0 0 4-15,0 0-6 16,0 0 1-16,0 0-2 0,0 0-6 0,0 0 8 0,0 0 0 15,0 0 2-15,0 0 2 0,0 0-4 0,0 0-2 16,0 0 0-16,0 0 3 0,0 0 0 0,0 0 1 0,0 0-2 16,0 0-2-16,0 0 1 0,0 0-1 15,0-1 3-15,0 1 5 16,0 0-5-16,0 0 0 0,0 0-3 0,0 0-4 16,0 0 7-16,0 0 0 0,0 0 1 15,0 0 0-15,0 0-2 0,0 0-1 0,0 0 0 0,0 0 2 16,0 0-1-16,0 0 1 0,0 0-1 15,0 0-1-15,0 0 0 0,0 0-1 0,0 0 2 0,0 0 5 16,0 0-6-16,0 0 1 0,0 0-2 0,0 0-4 0,0 0 8 16,0 0-2-16,0 0 2 0,0 0 3 15,0 0-6-15,0 0 0 0,0 0-1 0,0 0-3 16,0 0 5-16,0 0 0 0,0 0-1 16,0 0-3-16,0 0 1 0,0 0-2 0,0 0 0 0,0 0 6 15,1 1-2-15,2 2 1 0,-2 0 1 16,2 1-4-16,-2 0 3 15,0 0 0-15,1-2 1 0,1 2 4 0,-2-2-5 0,1 3 0 16,-1-2-2-16,0 2-1 0,0 1 2 0,0-2 3 16,1 0-1-16,-2 1 0 0,0 0-1 15,1 1-2-15,-1-1 2 0,0 0 3 16,0 1-3-16,0-3 2 0,1 2-2 16,-1-2-5-16,0 2 6 0,0-1-2 0,0-2 3 0,0 2 1 15,0 1-4-15,0 0 1 0,0 0-1 0,0 1-3 0,2 0 5 16,-2 1-1-16,0-2 1 0,1 3 3 0,-1-1-4 15,0 2 0-15,0 1 1 0,0 0 1 0,0 2-1 16,0-2 1-16,0 1-1 0,0 3-3 0,-1-2 3 16,-2 1-1-16,2 0 2 0,-1 0 2 15,0 0-4-15,2 0 2 0,0-2-3 16,0 1-4-16,0 0 5 0,0 1 0 0,0-2 2 0,0 3 0 16,0-3-1-16,0 2-1 0,0 1-1 15,0-1 0-15,0 0 2 0,0-1 0 0,0-1-1 0,0 0 0 16,0 0 0-16,0 1-1 0,0-1 2 15,1 0 1-15,-1-2-4 0,0 0 4 0,0 1-4 16,0-4 0-16,1 2 4 0,-1 0-2 0,0-1 1 16,0 1 1-16,0 0-3 0,0-1 0 0,0 0 1 15,0 0 0-15,0-1 1 0,0-1 1 16,0 0 0-16,0-1-1 0,0-2 0 16,-1 0-1-16,1-1 0 0,0 1 1 0,0-1-1 0,-1-1 3 15,1 0-2-15,0 0 2 0,0 0 4 16,0 0 0-16,0 0 4 0,0 0 0 0,-1 0 0 15,0 0-1-15,-2 0-3 0,-2 0 1 0,0 0-3 16,-1 1-1-16,-3-1-1 0,-2 0-2 0,1 0 1 16,1 0-2-16,-3 2 1 0,0-2 1 0,-5 0-4 15,1 1 4-15,-2 1-2 0,-1 0-2 16,-2 0 3-16,0 0-3 0,-1 1 0 0,-2-1 1 16,1 0-6-16,-1 0 3 0,-2 2-3 0,4-2 2 15,-4 2-1-15,2-2 3 0,-2 0 1 0,0 1 0 16,-4 0 1-16,2 0-2 0,-2 0 2 15,0 1 1-15,-1-1-1 0,2-1 2 16,1 0 0-16,1 0-3 0,0-1 4 0,1 0-3 16,-1 0 1-16,1 0-1 0,-2-1 1 15,0 1 1-15,-3 1-2 0,-2-1 1 0,-3 0 0 16,3 0 0-16,-5-1 0 0,1 1-1 0,-2 0-1 0,-1 1 0 16,2 0 0-16,2 0 2 0,2 1-2 0,2 1 2 15,-1-1 0-15,1-1-2 0,1 2 4 0,-2-1-4 16,2 1 2-16,-2-1 1 0,2 1-4 15,-1-1 4-15,0 1-2 0,-2-4-1 0,3 4 6 16,-2-3-5-16,0 2 2 0,1-2 1 0,-2-1-3 16,0 1 2-16,0 0-2 0,-1 1 0 15,1-2 0-15,1 0 1 0,2 0 1 0,2 0-3 16,0 0 6-16,0 0-6 0,2 0 2 16,-1 0 1-16,1 0-6 0,-3-2 5 0,3 4-1 0,1-1 0 15,-2 0 2-15,-1 1-1 0,4-1 1 16,-5 1 1-16,0-1-2 0,0-1 0 0,0 1-2 15,-1-1 2-15,-1 0-3 0,-1 1 2 0,1-1 2 16,0 0-3-16,-1 0 4 0,2 0-3 0,0 0 1 16,3 0 1-16,-2 0-4 0,3-1 4 15,1 1-2-15,-3 0 0 0,1 0 4 0,-1 0-4 0,0 0 1 16,-3 0 1-16,0 0-4 0,-1 0 3 16,2 0-1-16,1 0 0 0,-2 1 0 0,-1 1 0 15,-3-1 0-15,3 0 0 0,-6 0 0 0,5 2-2 16,-3-2 0-16,0-1 1 15,-1 0-4-15,-1 3 5 0,0 0 0 0,0-1-1 16,4 0 6-16,-1-1-6 0,-2 2 2 0,3-1 0 0,-3 0-5 16,3 1 3-16,-2 0 0 0,2 1-1 0,-2-2 4 15,2 2-3-15,-1-3 3 0,1 2-1 16,-1-3 0-16,5 2-2 0,3-1-1 0,5 2 14 16,2-2-5-16,-2 1 6 0,-3 0-1 15,-3 1-17-15,-1-1 8 0,-2 0-8 0,-1 2 2 16,-4 0 1-16,5 0-4 0,0-1 5 0,-1 1-1 15,1-1-2-15,-1 0 9 0,5 0-8 16,0 1 3-16,-1-2 0 16,3 0-4-16,1 2 4 0,-1-2-2 0,2 1 1 0,3-1-1 0,-1-1 1 0,0 1 4 15,2 0-3-15,0 0 6 0,1 1-8 16,1-1 2-16,6-1 33 0,4 0-41 0,6 0 40 16,-6 1-3-16,-2-1-34 0,5 0 41 0,-2 0-39 0,-1 0 3 15,0 0 1-15,2 1-6 16,-1 0 8-16,3-1-6 0,-2 0 1 0,-2 1-1 0,4-1 2 15,4-1 4-15,-9 1-4 0,5 0 8 16,-2 1-5-16,-2-1-3 0,8-1 5 0,0 0-8 16,0 0 6-16,0 0 1 0,0 0-1 0,0 0 11 15,0 0-6-15,0 0 2 0,0 0 5 16,0 0-7-16,0 0 12 0,0 0 1 0,0 0 7 16,0 0-4-16,0 0-7 0,0 0-3 0,0 0-10 15,0 0 5-15,-4 0-4 0,-3 0 0 16,2-1 3-16,-1-2-8 0,5-4 10 0,0 1-2 15,0 0-2-15,-4-8 12 0,4 5-11 0,-1-9 0 16,1 2 2-16,0-3-11 0,-1 2 9 0,-2-6-3 16,2-4 0-16,2 4 7 0,0-7-8 0,0 4 8 15,0 0 1-15,0-1-3 0,0 1 1 0,0-1-7 16,0 0-1-16,-1 1-2 0,1 1 2 16,1 1 4-16,0 5-2 0,1-3 5 0,2 6-4 15,-1-3-2-15,-1-1-1 0,2 2-4 0,0 0 4 16,-1 3 0-16,2 2-4 15,-4 5 5-15,2-6-3 0,-1 5 1 0,2 0 0 0,-1 2-1 0,-2 1-2 16,1 0-3-16,3-1 2 0,-1-1-3 0,2 5-24 16,-2 0 32-16,5 0-31 15,-1 3 34-15,-3 0-14 0,3 0-50 0,1 3 9 0,2 3-77 16,0 0-15-16,3 2-96 0,1-1-265 0,-4 1-717 16,-1-4-101-16</inkml:trace>
  <inkml:trace contextRef="#ctx0" brushRef="#br1" timeOffset="325191.2869">5357 13018 561 0,'0'0'541'0,"0"0"-160"15,0 0-105-15,0 0-53 0,0 0-27 0,0 0-18 16,0 0-37-16,0 0-35 0,0 0-30 0,0 0-21 16,0 0-9-16,0 0-4 0,43-90 3 0,-40 79-1 0,2 1 3 15,-1 0 1-15,-2 0-6 0,2 1-1 16,-1-2-4-16,-2 1-5 0,0 0 3 15,2 0-4-15,-2 0-1 0,0-2 1 0,1 1-2 16,-2 0-1-16,1-3-2 0,-1-1-6 16,0-1-1-16,0-3-5 0,0 1 1 0,0 1-2 0,0-2 4 15,0 2 0-15,0 0-2 0,0-2 5 16,0 2-4-16,0-4 2 0,0-1-4 0,0-1-4 0,0-2 2 16,0 1-4-16,-1 2 5 0,2 2 4 0,-1 2-6 15,0 0 4-15,0-2-4 0,0 0-5 16,0 0 1-16,0-2-1 0,0 1 1 0,1-1-2 15,0 2 0-15,0 2-3 16,2 1-1-16,-2 1 3 0,2 1-3 0,-2 0 3 0,-1 0-1 16,1 3-1-16,0-1 3 0,0 2-2 0,1 3 2 15,-1-1 1-15,-1 1-4 0,2 2 1 0,-2 0-2 16,1 2 0-16,-1 1 2 0,0 1-2 16,0 1 1-16,0 0 1 0,0 0-2 0,0 1 0 15,0 0-2-15,0 0 0 0,0 0 0 0,0 0 1 16,0 0 2-16,1-1-2 0,-1-1 4 0,1-1-3 15,1 0-1-15,1-2 2 0,1-2-3 0,-2-1 1 16,5-1 0-16,-4-3-1 0,2-1 4 16,-1 0-3-16,0-3 2 0,1 2 1 0,-3-2-1 0,4 0-1 15,-3 0 0-15,0-2-1 16,2 2 0-16,-3 0 2 0,1-1 0 0,2-1-1 0,-3 1 1 16,1 1-1-16,3 0 0 0,-4 0 1 0,-1 2-3 15,2 0 2-15,-1 1 3 0,0 0-2 16,0 2 7-16,-2 0-2 15,1 2-2-15,-1 1 0 0,0-1-5 0,1 4 1 0,-1-1-1 16,0 3 0-16,2-1 3 0,-2 2-1 0,0 0 1 16,0 1 0-16,0-1-2 0,1 2-1 0,-1-1-1 15,0 1 2-15,0-1-2 0,1 0 1 0,-1 0 0 16,0-1-1-16,0 1 1 0,0 1 2 16,0-1-1-16,0 1 1 0,0-1-3 0,0 1 0 15,0 0 0-15,0 0 1 0,0 0 1 0,0 0 0 16,0 0 1-16,0 0-3 0,0 0 0 0,0 0 2 15,0 0-3-15,0 0 3 0,0 0-1 16,0 0 0-16,0 0 2 0,0 0-5 0,0 0 3 0,0 0 0 16,0 0-1-16,0 0 4 0,0 0-5 0,0 0-1 15,0 0 1-15,0 0-3 0,0 0 6 0,0 0-1 16,0 0 2-16,0 0 0 0,0 0-5 16,0 0 2-16,0 0-1 0,0 0 3 15,0 0 0-15,0 0 0 0,0 0 2 0,0 0-3 0,0 0 2 16,0 0-1-16,0 0 0 0,0 0 1 15,0-2-3-15,2 2 2 0,-2-1 1 0,0-3-4 16,0 2 5-16,1-2-1 0,-1 1-1 16,0-2 2-16,0 1-4 0,1-1 0 15,-1 1 0-15,1-1 0 0,-1 1 2 0,1-2 0 0,1 0 2 16,-2-1-2-16,2-1-1 0,0 2 0 16,-1 0-1-16,0-2 2 0,0 0-2 0,0 2 2 0,0-1-1 15,-1-2-3-15,2 4 6 0,-1-1-2 16,-1 0 1-16,2 0 0 0,-1 1-3 0,-1 0 0 15,0-1-1-15,1 2 2 0,-1-1 0 0,0-1 2 16,0-1 0-16,0 2-2 0,0-2 2 16,0-2-2-16,-1 1-1 0,2-3 4 0,-1-2-5 0,1-3 2 15,1-1 0-15,1-2-2 0,0-2 4 16,-1-2 0-16,2-2-2 0,2-2 1 0,-2-1-2 16,1 0 0-16,-3 2 0 0,3 1 0 0,-1 1 3 15,2-1 0-15,-1 3 1 0,0 0 0 0,-1 0-4 16,1 3 1-16,0 0-2 0,-3 1 2 15,3 1 0-15,-1 3 0 0,-2 1 2 0,1 0-4 16,1 1 4-16,-3-1-1 0,1 0-2 0,3 0 3 16,-3 2-1-16,-1-2-1 0,3 1 0 0,1-2-2 15,-4 1 2-15,1 1 2 0,2-2 0 16,-1 1 0-16,-1-1-2 0,0 2 0 16,3-1-2-16,-4 0 1 0,0 0 2 0,0 3 1 0,0-1 1 15,0-1-3-15,1 1 0 0,-1 0 0 16,-1 2-1-16,3 0 3 0,-3 1-1 0,0-1-2 15,1-1 2-15,-1 2-2 0,0-1 1 0,0 0 1 16,1 2 1-16,-1-3 3 0,0-1-6 0,0 2 1 16,0-3-3-16,0 4 0 0,0-3 5 15,0 2 0-15,0-2 2 0,0 2-4 0,-1 0 0 16,0-1 0-16,-2 2-1 0,0-2 2 0,1-1 0 16,1 2 0-16,0 1 0 0,-2-3-2 0,2 0 1 15,-2 0 0-15,1 1 2 16,2-1 1-16,-4-1-3 0,0 1 0 0,2-1 0 15,1-1-2-15,-3 0 4 0,1 1-1 0,1-1 1 16,1-1-1-16,0 2-1 0,-2 1 0 0,2 0-2 0,-2 2 2 16,2 1 1-16,0 1 0 0,1 0 1 0,-1 1-4 15,-2 1 2-15,2 1 1 0,-2 1-1 0,2 1 4 16,1 1-5-16,-1-1 0 0,0 1 0 16,-1 1-4-16,0-1 5 0,2 1 1 15,-2-1 1-15,1-1 1 0,0 1-4 0,0 0-1 0,0 0-1 16,0 1 2-16,-2 0-1 0,0 0-1 15,1 0 0-15,-2 0-3 0,-1 3 1 0,0 2 0 16,-2 3-1-16,-2 2 5 0,0 3-5 0,-3 3 3 16,1 2-1-16,-6 5-4 0,3 4 6 0,-5 1 1 15,0 2 1-15,-2 2 2 0,0-1-2 16,1-1-1-16,2-3 0 0,4-2-1 0,-2-5 0 16,6-2 0-16,-1-1 5 0,3-3-4 0,0-1 3 15,2-3-1-15,-3-1-4 0,6-4 5 0,-1 0-3 16,1-3 1-16,1-1 2 15,2-1-2-15,0 0 5 0,0 0 2 0,0 0 0 0,0-1 1 16,0-6-5-16,0-1-1 0,0-3-4 16,0-5 2-16,0-1 0 0,3-5 1 0,4-1 0 0,2-4-1 15,-1 0 0-15,5-3 0 0,0 2-2 16,4 1 2-16,-1 2 0 0,0 1 0 0,4 2 0 16,3 2-3-16,1 0 3 0,-1 6-2 15,1 1-1-15,0 5 2 0,1 2-5 0,-4 2 1 0,4 4 1 16,-1 0-2-16,-1 4 4 15,0 4 1-15,2 3 0 0,-3 3 1 16,3 1-2-16,0 2-1 0,-5 0-1 0,5 2 5 0,-3 2-3 0,2-3 3 16,-3 0 1-16,4 1-7 0,0 0 6 0,-2-1-1 15,2 1-1-15,-2 0 1 16,0-2-12-16,3 0-19 0,-2-3-27 0,4-2-37 0,1-1-31 16,3-4-43-16,-1-4-80 0,5-2-211 0,-10-1-637 15,-7 0-414-15</inkml:trace>
  <inkml:trace contextRef="#ctx0" brushRef="#br1" timeOffset="326301.1663">5857 10003 0 0,'0'0'0'15,"0"0"253"-15,0 0 224 0,0 0-81 16,0 0-56-16,0 0-50 0,0 0-41 0,0 0-43 15,0 0-37-15,0 0-29 0,0 0-17 16,0 0-17-16,0 0-18 0,0 0-23 0,-101-10-26 16,101 10-18-16,0 0-12 0,0 0-4 0,1 0 0 15,0 0 10-15,4 2 13 0,0 1 15 16,5-1 6-16,1 2-4 0,3-2-9 0,2 0-10 0,4 0-5 16,1-1-6-16,4 0-5 15,1 2-1-15,4-1-1 16,4-1 3-16,1 2-1 0,2-1 1 0,4 0-5 0,3 2 1 0,1-2-2 15,3 0-1-15,3 0 3 0,4 0-3 0,0 1 0 16,4 0-1-16,0-2-3 0,5 1 4 0,-2 1-1 16,0-2-1-16,5-1 6 0,-3 1-4 0,-2 0 0 15,1 0-1-15,-1-1-3 16,5 2 3-16,-5-2 2 0,2 1 2 0,1-1-3 0,-1 1 1 16,-3-1-1-16,0 1-2 0,0 1 5 0,-1-1-5 15,0 0 2-15,-1 2 2 0,-1-2-7 0,1 0 6 16,1 0-3-16,-2 1-1 0,-2 1 5 0,2-2-5 15,-4 1 0-15,1 0-1 0,-5 1-4 16,0-1 6-16,-4-1 3 0,2 1 1 0,-6-1-1 16,5 2-2-16,-3-3-3 0,-1 2-2 0,3-1 4 15,-2-1-4-15,-1 1 3 0,6 1 3 16,-2-2-6-16,-1 0 6 0,1 0-2 0,0 0-1 16,-1 0 3-16,4 1-5 0,-3-2 2 0,-2 1-2 15,2-2-2-15,-2 1 5 0,1 0-1 16,0 1 3-16,-2-2-1 0,2 2 0 0,-1-1-3 0,2 1 0 15,-5-2 0-15,1 4-2 0,0-2 3 0,-5 0 3 16,1 0-5-16,1 0 6 0,-1 0-5 16,-1 0-3-16,-1 1 5 0,0-1-5 15,-2 0 3-15,2 0 0 0,0 0-1 16,2 0 5-16,0 0-2 0,1 3 0 0,1-3 2 0,-3 0-4 16,5 0 0-16,-2 0-1 0,-3 0 2 15,3 1-2-15,-3-1 3 0,0-1 5 0,-1 0-7 0,0 1 4 16,-1-2-4-16,0 2-2 15,1 0 4-15,-4 2-5 0,2-2 3 0,2 0 3 0,-5 0-6 16,4 0 8-16,-4 0-4 16,0 0-2-16,-1 1 4 0,2-1-8 0,-1 0 5 0,4 0-1 0,-2 0-1 15,2 0 2-15,-1 0 2 0,-1 0 0 16,-2 1-3-16,-1-1 3 0,-1 0-3 0,0 0-1 16,-2-1 5-16,-1-2-5 0,0 3 4 0,-3-1 0 15,-2-1-4-15,2 1 6 0,-5 0-4 0,-1 1 0 16,0-1 2-16,-1 0-5 15,-3 0 3-15,-3 0 1 0,-2-2 1 0,1 3 6 16,1-3-2-16,-4 1 2 0,0-1-4 0,-1 1-3 0,0 1 0 0,-3 0 2 16,-1 0 3-16,-1 1 2 15,0 0 4-15,-1-2-1 0,0 2-1 0,0 0 6 16,2 0-4-16,-2 0-1 0,0-1 3 0,0 1-11 16,0-1 2-16,0 0-1 0,0-1-7 0,1 2 10 15,-1 0-4-15,0 0 2 0,1 0 0 0,-1 0-5 16,0 0-2-16,0-1 0 0,0 1 2 15,0 0 1-15,0 0 1 0,0 0 0 0,0 0-3 0,0 0 4 16,0 0-5-16,0 0-3 0,0 0-1 16,-1 0-25-16,-3 0-16 0,-3 0-29 15,-7 4-52-15,-6 1-76 0,-1-2-190 16,0 1-752-16,6-2-500 0</inkml:trace>
  <inkml:trace contextRef="#ctx0" brushRef="#br1" timeOffset="328093.1408">5645 10084 194 0,'0'0'556'0,"0"0"-81"0,0 0-87 0,0 0-47 15,0 0-62-15,0 0-74 0,0 0-45 0,3-117-31 16,4 96-25-16,-4-2-15 0,3-3-28 0,-3 2-8 16,4-6-7-16,-3-2-3 0,4-1-2 15,-3-3-4-15,1-1-6 0,2-3-9 0,-2 0-3 16,1 0-4-16,1-1-2 0,-2 2 1 16,0-1-6-16,3 1 3 15,-3 2-3-15,-1 1-1 0,0 3 5 0,-1 1-1 0,-3 4 3 0,1 1-1 16,0 5-3-16,-1 4-2 0,2 3-3 0,-2 4-2 15,0 2 4-15,-1 5-7 0,0 0 1 0,1 1 1 16,-1 2-2-16,1 0-1 16,-1 1-2-16,0 0-3 0,2 0-6 0,0 0 6 0,1 2 1 0,5 2 0 15,-4 0 7-15,5 1-4 0,0 0 2 16,1 1 0-16,2 0-3 0,-1 0 5 16,2 0-2-16,4 0 0 0,0 0 2 0,3 3-4 15,2-3 2-15,1 0 3 0,4-1-4 16,3 1 2-16,1 0 0 0,3 1-2 0,3 0 1 15,-3 0 0-15,5-1-2 16,1-2-1-16,2 1 3 0,2 1-3 0,3-2 4 0,2 1-2 0,2-1-2 16,1 1 5-16,1 0-3 0,4-1 2 0,0 0 3 15,1 1-6-15,6-2 4 0,-1-1 0 16,1 1-4-16,-1-2 5 0,5 1-1 0,2 0-1 16,-4 1 1-16,2 0-1 0,1-1-3 0,-3-1 2 0,3 3 0 15,-1-3 0-15,-2 1 0 0,3 2 0 16,-2-1-4-16,1 1 4 0,1-1-1 15,-1 0 3-15,1 0 1 0,0-1-2 0,0 2-3 16,0-4-3-16,-1 2 3 0,-3 0 4 0,4 0 2 16,-5 0-2-16,-1-1 0 0,3 2-6 15,-3-2 4-15,-2-1 0 0,0 0 0 0,-1 2 2 16,-2-2-2-16,-2 0 1 0,1 0-2 16,-3 1 3-16,2-1-3 0,-2 0 1 0,-2 0 1 0,1 0-5 0,2-3 4 15,-3 1 0-15,-2 1-2 0,-2-1 6 16,-1 1-3-16,0-2-1 0,-5 1 1 0,1-1-2 0,-2 0-1 15,-1 0 2-15,2-1-1 16,-4 3 0-16,-2-2 3 0,1 1 0 0,-3-1-3 0,2 1 3 16,-4 1-4-16,2-3 0 0,-1 3 3 0,0-3-2 15,-1 2 1-15,2 0 0 0,0-1-2 16,-1 2 4-16,1-1 0 0,1 2-1 0,-3-1 2 16,2 1-6-16,1 0 1 0,-1-1 2 0,-1-1-1 15,1 1 4-15,-2 1-1 0,0 0-3 0,-2 0 1 16,1-1-3-16,-1-1 0 0,-1 0 4 15,-3 1-2-15,2-1 4 0,-5-1-2 0,2 1-2 16,0 0 2-16,-1-1-1 0,0 0 1 0,0-1 2 16,2 2-1-16,-2-2-4 0,2 0 2 15,-2 2-2-15,-2-2 0 0,3 2 4 0,-3-1 0 16,1 2 0-16,-1-1-2 0,0 1-1 0,-1-2 0 16,-3 2 1-16,0 0 2 0,-1 0 0 0,-3 0-1 15,0 1-2-15,0-1 1 0,-4 1-3 0,0 0 3 16,0-1 3-16,-2 0-1 15,-2-1 2-15,-1 0-1 0,-1 1-4 0,2 1-1 0,-2-2 3 16,2 1 0-16,-1 0 2 0,3 0 0 16,0 2-3-16,0-2 0 0,2-2 0 0,1 2-1 15,-1 0 4-15,2 0-1 0,1-1-2 0,-3 2-1 16,1-1-3-16,3 0 4 0,-3 0 0 0,1 0 3 16,-1-2 1-16,-2 2-5 0,1 0 0 0,-2 0-1 15,-1 0 2-15,1 0 2 0,-2-1-1 0,-1 2 1 16,-3-1-4-16,2 1 2 0,0 0 1 15,-2-1-3-15,0 1 6 0,-1 0-3 0,0 0-1 16,-1 0 1-16,0 0-3 0,0 0 1 0,0 0 4 16,0 0-1-16,0 0 1 0,0 0-1 0,0 0-2 15,0 0-1-15,0 0 0 0,0 0 1 16,0 0 0-16,0 0 2 0,0 0-4 0,0 0-1 0,0 1 3 16,0 2-3-16,0 1 6 0,1 1 2 15,0 3-3-15,1 0 1 0,-2 1-3 0,1 1 1 16,-1 3 2-16,0-1 1 0,1 2 4 15,-1 0-3-15,3 4-3 0,-2 1 1 0,-1 2-4 0,1 2 5 16,1 1 5-16,0-1 2 0,-1 2 5 16,2 0-9-16,-2 2 0 0,1-2 1 0,0 3-3 15,0-3 3-15,-1 0 0 0,1 2-2 16,-1-5 1-16,0 2-2 0,-1-1 2 0,0 1-1 0,0-2 4 16,0-1-2-16,-1-1-3 15,-2-3-1-15,2 1-4 0,0 0 6 0,0-4 1 16,-1 1 0-16,0-2 2 0,1 0-5 0,-2-1-3 15,2-2-1-15,1 0 0 0,-2-2 4 0,1-1 0 16,0 0 1-16,1-2 4 0,-1-1-9 0,0 1 4 16,-2-1 1-16,1-1-1 0,-1 1 6 0,0-2 0 15,-1 1-1-15,-3 0-3 0,1 1 3 16,-2-1-1-16,-4 1 3 0,1-1 1 0,-6 2-8 16,4-2-2-16,-4 3-3 0,2-3-1 0,-3 1 4 15,-3 1 2-15,2-2 1 0,-3 3 0 0,-3-2-4 16,-1 3 0-16,-1-3-1 0,-2 0 2 0,0 0 2 15,1 0-1-15,-2 0-1 0,2-2-5 0,0 1 3 16,3 0 2-16,0-2-1 16,4 2 7-16,2-2-6 15,3 0-2-15,2 0-1 0,2-1-2 0,2 0 3 0,4 1 2 0,2-1 2 16,3 0 3-16,-1 0-7 0,2 0-1 16,0 0-7-16,0 0-10 0,0 0-13 0,4-1-18 0,4 0-26 15,5-3-44-15,6 1-70 0,4-3-177 16,-4 0-776-16,-6 3-572 0</inkml:trace>
  <inkml:trace contextRef="#ctx0" brushRef="#br1" timeOffset="329688.0486">11678 9198 0 0,'0'0'329'0,"0"0"154"15,0 0-74-15,0 0-64 0,-127 8-50 0,107-7-59 16,4 0-40-16,0 1-34 0,2-2-24 0,4 1-10 15,0-1-14-15,3 2-18 0,3-2-12 16,1 1-24-16,1-1-14 0,2 1-9 0,0-1-10 16,0 1-3-16,0-1-6 0,0 0-5 0,0 0-4 15,0 0-2-15,1 0 0 0,2 1 8 0,0-1 11 16,2 1 2-16,3 2 2 0,2-2-7 16,4 1-9-16,0-1 1 0,3 0 3 0,4 0-2 0,3 1 4 15,5-2-5-15,5 2-1 16,6-2 0-16,2 0-5 15,5 0 4-15,2 0-2 0,3 1 1 0,2-1-2 0,-2 0-2 16,7-1 0-16,-2 0 1 0,3-2 1 0,2 2 0 16,0-3-2-16,2 4-1 0,3-4 0 0,-2 2 1 0,-3 0-1 15,0 1 1-15,-2-2-1 0,-3 1-1 16,-2 0-2-16,0 1-3 0,0-1-1 0,-2-1 3 0,1 1 0 16,1-1 3-16,0 2 1 0,3-1-4 15,1 0 0-15,-3 0 0 0,1 1-1 0,-3-2 2 16,2 2 0-16,-3-1 1 0,-2 0-3 15,1-1-1-15,-2 1 1 0,1-1 1 0,0 1 5 16,-6 2-4-16,1-2-2 0,-4-1-2 0,-1 2 0 16,-2-1 0-16,-1-1 3 0,-5 3 2 0,0-2-4 15,0 0 1-15,-3 0-2 0,0 0-3 0,-1-1 5 16,-1 1 0-16,1-1 1 0,-2 0 1 16,-1 0-4-16,1-1 2 0,-4 1 0 0,2 0-1 15,0-1 3-15,-3 3-3 0,-1-3-1 0,2 2 1 16,-4 0-5-16,-1-1 5 0,1 3 2 0,-3-3 1 15,-2 2 1-15,-1-2-3 0,0 1-3 16,-3 1 0-16,1 0 0 0,-4-1 0 0,0 2 3 16,-3-1-1-16,2 1 0 0,-4 0-1 15,0 0 0-15,3 0-2 0,-4 0 4 0,-1 0-2 16,0 0 0-16,1 0 0 0,-1 0-4 0,0 0 4 0,0 0 2 16,0 0 1-16,0 0 2 0,0 0-6 15,0 0 0-15,0 0-3 0,0 0 3 0,0 0 2 16,0 0-1-16,0 0 2 0,0 0-2 0,0 0-4 15,0 0 0-15,0 3 0 0,1 1 7 0,0 1-3 16,2 1 2-16,-1 1-1 0,1-1-6 16,-2 2 5-16,-1 1-1 0,1 0 2 0,-1 0-1 0,1 3 1 15,-1-1-2-15,0 2-1 16,0 0 0-16,0 2 1 16,2 1 2-16,-5 0 3 0,2 0-2 0,0 0-2 0,0 2-1 15,0 0-2-15,0 1 2 0,1 1 1 0,-2-1 1 16,2 1-1-16,-2 0-4 0,1 0 6 15,0-1 0-15,1 1 0 0,0 1 3 16,-1-1-5-16,0 0-2 0,0 1 0 0,-4 0 1 0,3-1 1 16,2-1 1-16,-1-2 0 0,1-1-1 15,0 0 0-15,0 0-1 0,0 0-3 0,0-1 4 16,0-1-1-16,0-1 1 0,0-1 3 0,0-1-6 0,0 0 5 0,-2 1-2 16,1 1 0-1,-3-1 2-15,2-1-4 0,1-1 1 0,1-1 1 0,0-2-2 0,0 0 3 0,-1-1 1 16,0 0-1-1,0-2 2-15,1 1-4 0,-2 0 0 0,2-2-2 16,-2-1 4-16,2 1 1 0,-1-1 0 0,1-1 1 16,0 0-4-16,-1 0 2 0,0 2 0 0,1-2-1 0,0 0 2 0,-1 0-2 15,0-1 2-15,0 2-1 0,-1-1 0 16,-1 0 4-16,1 2-1 0,1-2 3 0,-4 0 0 16,1 0-3-16,-2 0-1 0,0 1-3 15,-3 0 4-15,-1-1-4 0,0 0 4 16,-2-1 1-16,-4 0-3 0,1 1 2 0,-3-1-4 15,-5 2-1-15,-3 0 2 0,-2-2-4 0,-5 2 5 0,0-1-2 16,-6 2-6-16,-3-1 7 0,-1 2-3 16,-4-2 3-16,-4 0 2 0,-1 2-3 0,-1-1-2 15,-3 0-1-15,-2 2 2 0,-1-3 0 0,-1 3 3 16,-3-2 0-16,-2 1-4 0,1-3 2 0,-7 2-3 16,1 1 0-16,-2-1 5 0,-4-2-5 15,0 2 3-15,1-1 0 0,0 0-3 0,3-2 5 16,0 3-1-16,3-1 0 0,1-1 3 0,1 2-8 15,-2 0 2-15,3 1-1 0,-2-1-2 0,-1 1 6 16,2 2 1-16,-1 0-1 16,5 0 0-16,4-2 0 0,2 3-4 0,3-1 1 0,3 0 2 15,1 1-4-15,1-2 6 0,4 0 0 0,2-1-5 16,3 1 8-16,3-2-5 0,3 0-2 0,5 0 7 16,1 0-10-16,7-1 5 0,2-2 0 15,5 1-3-15,2 0 5 0,2-1-1 0,4 0 2 16,-1 1-1-16,5-1-3 0,0 0 1 0,1 0-2 15,1 0 0-15,0 0 4 0,0 0 0 16,0 0 1-16,0 0-3 0,0 0 3 0,0 0-4 16,0 0-3-16,0 0-2 0,0 0-15 0,1 0-13 15,-1-1-32-15,2-1-56 0,4-2-85 0,4-1-254 16,0-1-749-16,-3 2-476 0</inkml:trace>
  <inkml:trace contextRef="#ctx0" brushRef="#br1" timeOffset="330931.6268">14758 10167 0 0,'0'0'0'0,"0"0"30"0,0 0 338 0,0 0-19 0,0 0-49 15,0 0-57-15,0 0-36 0,-29-120-17 0,23 104-10 16,3 1-3-16,0 2-18 0,-2-1-13 15,3 3-6-15,1-2-15 0,-1 3-14 0,-3 2-12 16,4 0-3-16,1 2-11 0,0 3-15 0,0-1-10 16,0 3-15-16,0 0-9 0,0 1-10 0,0 0-10 15,0 0-10-15,0 0-6 0,0 0-3 16,0 5 2-16,1 1 0 0,5 1 6 0,-3 2 1 16,2 1 3-16,-2 3 2 0,0 2-2 15,2 2 6-15,-2 3 2 0,4 3 7 16,-4 2 2-16,-2 0-3 0,1 4-2 15,3 1-4-15,-3 2 0 0,-1 2 2 16,1 2 1-16,0 0 2 0,1 2-3 0,-1 2-3 0,-1 1-1 16,3 4-4-16,-1 0 1 0,-1 3 0 0,0-2-1 0,-1 2-1 15,3-1-3-15,-4 1-1 0,1 1-3 0,0 1 1 16,-1 1 2-16,1 3-2 0,-2-1 4 0,0 2-2 16,-3-1 2-16,3 0-3 0,-1-1-1 15,0-1 3-15,1-3-8 0,-5-1 4 0,5-3 0 16,-3-1-1-16,-2-1 5 0,3-2-2 0,-3 0 0 15,2-2-1-15,-2-1-3 0,4-1 0 0,-1 0 0 16,-3 0 2-16,4-2 0 0,-4 1 1 0,2 0 1 16,-3-2-4-16,3 2 2 0,0 0 0 0,0-1-2 15,3-1 3-15,-1 0-2 0,3-1 1 16,-1-2-2-16,0 0 0 0,1-1 5 0,-1 0-2 16,0 0 1-16,0 0-1 0,1-3-4 0,0 1 0 15,0-3 0-15,-1 2 0 0,2 1 3 16,-2 2 0-16,0 0 0 0,-4 0-1 15,2 0-2-15,-4 0 3 0,2-3-2 0,-4 1 3 0,4-3 2 16,-2-2-3-16,2-1 0 0,-1-2-4 0,3-1-1 16,-1-3 3-16,-2 1 2 15,3-3-1-15,2 1-1 0,-1-3-2 0,0 2 0 0,1-2 1 16,-1 0 2-16,1-1-1 0,-1-2 2 0,-3 1-2 16,3-1-4-16,0 1 3 0,-1-1-1 0,1-1 4 15,-4-2 4-15,3 1-6 0,1 2 2 16,-1-4-4-16,-3 2-2 0,3-1 4 0,1 1 0 15,0-1 1-15,-1 0 2 0,-2-1-5 16,2 1 1-16,1-2-1 0,-1 1 1 0,-1-3 2 16,0 1-2-16,2-2-2 0,0-1-7 0,1 1-3 15,-1-1-10-15,0 0-10 0,0 0-11 0,-4 0-28 16,3-2-31-16,0-2-44 0,-4-3-74 16,3-2-152-16,1 1-467 0,-3 3-820 0</inkml:trace>
  <inkml:trace contextRef="#ctx0" brushRef="#br1" timeOffset="331255.1339">14271 12746 1758 0,'0'0'254'16,"0"0"-68"-16,0 0-69 0,0 0 7 0,0 0 31 0,0 0 10 15,0 0-22-15,0 0-28 0,30 116-28 0,-20-90-21 16,-3 0-16-16,1-1-6 0,3 0-3 0,-2 0-3 15,2 1-3-15,5-3-13 0,-4-4-5 16,6-3-7-16,1-4-3 0,1-6 8 0,2-5 6 16,2-1 5-16,5-8 7 0,2-7-10 0,7-4-5 15,3-6-6-15,1-4-6 0,6-2 0 16,0-4 0-16,1-1-2 0,0-3-6 0,1-4-4 16,0-2-13-16,-3 1-18 0,-1 3-15 0,-4 3-43 15,-1 6-51-15,-3 7-112 0,-14 10-362 0,-7 7-1027 0</inkml:trace>
  <inkml:trace contextRef="#ctx0" brushRef="#br1" timeOffset="332561.135">14397 13171 0 0,'0'0'81'0,"0"0"424"0,0 0-57 16,0 0-65-16,0 0-62 0,0 0-61 0,0 0-46 0,0 0-30 0,0 0-21 0,0 0-12 0,0 0-22 0,0 0-31 0,0 0-29 0,0 0-31 15,-71-30-16-15,77 29-3 16,1 0-4-16,3-3 3 0,4 2 4 0,2-1-4 16,5 1 4-16,1-2 2 0,1 2-1 0,3-1 2 0,0 2-2 15,1-2-5-15,-2 0-1 0,4 1-1 16,1 2-2 0,1-1 2-16,6 0 1 0,-3 0-4 0,7-2 4 15,-1 2-2-15,3-1-6 0,5 1 2 0,1-2-2 0,5 1 1 16,2-1 2-16,5 3-2 0,2-1-1 15,2 1-2-15,5 0-3 0,0 0 2 0,3 0 0 16,4 0 1-16,-2 1-1 0,3-1-2 0,-3 0-1 0,4 0 0 0,-1 0 2 16,-1 0-1-16,4 1 1 0,-1-2-1 0,1 1-4 15,-3-1 3 1,-2 0-1-16,0 1 2 0,-3 0 3 0,-2-1-5 0,-1-1 0 0,-4 1 0 0,4 0-2 16,-3 0 5-16,-3-1-1 15,1 0 2-15,-1 0-2 0,-3-1 1 0,0-1-3 16,-4 1 0-16,0-1 1 0,-5 2-1 0,2-2 2 0,-5 2-3 15,1-1-2-15,-1 0 3 0,-1 0-2 16,-3 1 2-16,2 0 3 0,-2-2-4 0,0 2 2 16,-1-2-4-16,-3 3-2 0,1-1 5 0,-2 2-1 15,-1-1 1-15,-1 0 2 0,0 0-4 16,-1 1 0-16,-2 0 0 0,2 0-1 0,1 0 2 16,1 0 0-16,-1 0 0 0,1 0-1 0,1 0 2 15,0 1-2-15,0-1 2 0,2 0 0 0,-2 0-2 16,-1 0 2-16,-2 0-2 0,-2 0-2 15,4 0 3-15,-4 0-1 0,2 0 3 0,-3 0-1 16,1 0-2-16,1 1 0 0,-1-1-2 0,0 0 0 0,-2 0 1 16,2 1 2-16,-3-1 1 0,0 3-2 15,0-2 2-15,3 2-3 0,-1-1 2 16,-2-1-2-16,4 0 0 0,-2 1 4 0,-2 1-4 16,-1-2 2-16,0 0-1 0,-3 1-1 0,-1-2 3 15,-1 0 1-15,-2 0-1 0,-2 0-2 16,-4 0 0-16,-1 0 1 0,-3 0 2 0,0-2 0 15,-3 0 1-15,0-1 1 0,3 1-2 16,-2 0-3-16,2 0 0 0,-2 0 2 0,4 0-3 16,-4 1 4-16,1-1-3 0,1 1-2 0,-3 0 5 15,0-2-3-15,-1 2 2 0,-1 0 1 0,1-1-4 0,-2 0 3 16,-2 2-3-16,1-1-1 0,-2 0 3 0,1 0 1 16,-2 0 2-16,0 0-1 15,-1-2 1-15,-1 2-3 0,-1 1 1 0,2-1 2 0,-2 1-3 16,0-1 3-16,-1 0-2 0,2 1-1 0,-2 0 1 15,1 0-3-15,-1 0 3 0,0 0 1 16,0-2-4-16,0 2 1 0,0 0-1 0,0 0-1 16,0 0 3-16,0 0-1 0,0 0 1 15,0 0-2-15,0 0-2 0,0 0-6 16,0 0-10-16,0 0-16 0,0 0-27 0,0 0-16 16,0 0-37-16,0 3-66 0,-3 0-129 0,2 0-701 0,1-1-675 0</inkml:trace>
  <inkml:trace contextRef="#ctx0" brushRef="#br1" timeOffset="333298.7927">19743 13043 0 0,'0'0'169'0,"0"0"262"0,0 0-81 15,0 0-47-15,0 0-33 0,0 0-43 0,0 0-47 16,0 0-30-16,0 0-27 0,0 0-17 16,0 0-17-16,0 0-19 0,0 0-15 0,-64-5-7 0,64 5-5 15,0 0-5-15,0 0-3 0,0 0-4 0,0 0-4 16,0 0 1-16,0 0 5 0,1 0 3 15,3 0 12-15,1 0 2 0,3 0-2 16,3 0-4-16,4 1-14 0,4-1-3 0,6 0-6 16,0 0-5-16,3 0-3 15,0-1-5-15,3 0 1 0,4-1-3 0,-2 1-2 0,1 0 3 16,-3 0-3-16,-2-1 1 16,-3 1 1-16,-2 0-1 0,-2 0-3 0,-2-1 0 0,-5 1 2 15,1 0-6-15,-4 0 4 0,-5 0 3 0,0 1-3 0,0-2 4 0,-5 2-3 16,0 0-3-1,0 0 2-15,-1 0-6 0,-1 0 2 0,0 0 1 0,0 0-4 0,0 0 4 16,0 0-3-16,0 0 1 0,0 0-2 16,0 0-7-16,0 0-12 0,0 0-11 0,0 0-16 15,3 0-23-15,-2 0-33 0,2 0-61 0,3 0-112 16,1 2-210-16,-2-2-480 0,-3 1-13 16</inkml:trace>
  <inkml:trace contextRef="#ctx0" brushRef="#br1" timeOffset="334937.1387">20302 12997 644 0,'0'0'721'0,"0"0"-247"16,0 0-165-16,0 0-87 0,0 0-60 15,0 0-33-15,0 0-30 0,0 0-19 0,0 0-5 16,0 0-4-16,0 0 0 0,0 0-2 0,0 0-15 15,0 0-5-15,28 38-1 0,-26-28-9 0,2 0 5 16,0 0-10-16,-2 3-5 0,-1-1-1 0,2 1-11 16,0 2 1-16,-1-3-3 0,-1 3-2 0,0-1 5 15,1 3-2-15,-2 0 1 0,1 2 0 16,0-1-1-16,-1 2 1 0,0-1-2 16,0 1 1-16,-1-2-1 0,0 1-2 0,-1-1 0 15,1-2-5-15,0 1-2 16,1-2 1-16,0 1-4 0,0-1 3 0,-1-1-4 0,0 0 1 0,-1-4 1 15,1 1-2-15,1-3 3 0,-1 1 0 0,-1 0 1 16,4-4 0-16,-4 1-4 0,2-3 0 16,-1 0 0-16,-1-2 0 0,2 1 3 15,0-2-1-15,0 0 1 0,0 0 0 0,0 0 2 16,0 0 5-16,0 0 0 0,0 0 5 0,0 0 0 0,0 0-1 16,0 0-1-16,-1 0-3 0,-2-4-2 15,-3-1-4-15,1 1-3 0,-3-1-1 16,-3-1-3-16,0-1 0 15,0 0 0-15,-4 2 1 0,2 1 1 0,-4-1-1 16,2 1 1-16,-2 2-2 16,-1 1-3-16,-2-1 3 0,-1 0-1 0,1 1 2 0,-2 1 2 0,-2 0-6 15,0 0 2-15,1 0-1 0,-6 0-1 0,-2 0 2 0,0 3-2 16,-4-1 2-16,0-1-3 0,2 1 1 0,-4-2-1 0,3 3 0 16,-4-2 4-16,0 1 0 0,-1 1 0 0,2 0-1 15,-2-1-5-15,-2 2 5 0,1-2-2 16,-1 0 1-16,-1 1 4 0,-3-2-4 15,-1 1 3-15,-3-3-2 0,-2 2 0 0,1-1 2 0,-2 0 0 16,1 0 2-16,0 0-1 0,0-1-2 0,0-1 0 16,-1 0 1-16,2 1 2 0,-1-1-1 15,2 2 0-15,-1 0-2 0,-1 0-1 0,1 0 2 16,-5 0-1-16,2-2 2 0,-4 2 4 0,1 0-5 16,-3-3 1-16,0 1-2 0,0 1-4 15,-1 0 5-15,-2-1 0 0,-1-1 1 16,0 3 1-16,-3-3-1 0,1-1-2 0,0 3 0 15,-1-1 1-15,4 1 2 16,2 1-1-16,1 0 1 0,6 0-1 0,-1 2-2 0,3 0 1 0,0 1 0 0,1 1 4 16,-1 0-4-16,3 0 1 0,-3 2-2 15,2 0-3-15,0 0 4 0,-2 0 0 0,3-3 1 16,0 2 3-16,1-1-4 0,4 2 1 0,2-3-2 16,1 2-2-16,5-2 3 15,-2 2 1-15,3-2 0 0,-2 1 1 16,4 0-1-16,0-3-1 0,-2 1-1 0,1 0 4 0,1-1-2 0,0 1 1 15,-4 2-3-15,2-2-4 0,-4 2 5 0,5-2-1 16,-2 1 3-16,-1 0 5 0,3-2-8 0,-4 1 1 16,3 0-1-16,-3-1-3 0,3 2 6 0,-2-1-1 15,3-1 1-15,0 0 3 0,-2 0-6 16,2 1-1-16,0-1 2 0,-3 1-1 0,3-1 2 16,0 2 2-16,-4-1-3 0,3 2-4 0,-4-1 5 15,-2-2-3-15,5 3 4 0,-2-2 2 16,2 2-4-16,-2 0 1 0,3-1-3 0,-3 2-3 15,2-1 7-15,0 1-2 0,1 1 0 16,-2 0 3-16,3 0-8 0,-4 2 2 0,2 0 2 0,-1-2-2 16,2 2 5-16,2-1-2 15,2 0 0-15,0-1 0 0,2-1-2 0,6-2 1 0,-5 0 1 16,4 1 5-16,1-3-5 0,0 2 2 16,-3-2-3-16,5 1-5 0,1-1 7 15,3-1-2-15,-3 1 3 0,2-1 2 0,3 2-4 0,-1-2 0 0,0 1-1 16,3 1-1-16,-4-1 3 0,5 0 0 15,1 1 0-15,-1-1-1 0,3 1 0 16,2-1-1-16,-1 1 1 0,-1-1 1 0,5 2 0 16,-2-2 0-16,1 0-2 0,-2 1-4 0,2-1 4 15,3 0 0-15,-1 0 3 0,0-1 6 0,0 2-9 16,2-2 2-16,0 0-4 0,0 0-5 0,0 0 9 0,0 0 0 16,0 0 2-16,0 0 1 15,0 0-4-15,0 0 1 0,0 0 0 0,0 0 1 16,0 0 0-16,0 0 2 0,0 0-2 0,0 0-6 15,0 0 7-15,0 0 1 0,0 0 2 16,0 0 12-16,0 0-11 0,0 0 0 0,0 0-2 16,0 0-5-16,0 0 7 0,0-3 1 0,0-1-3 15,-2-1 6-15,1-1-10 0,0-1-1 0,0 1 1 16,-1-2 1-16,0-1 0 0,2-2 5 0,-2-2-3 16,2-1-4-16,-1-3 4 0,1-2-2 15,0-3 2-15,0-2 6 0,0-4-9 0,-1-1 4 0,2-3-6 16,0-1-5-16,3-2 8 0,-4 1 0 0,1 0 3 15,0 2 4-15,0 3-7 16,-1 0-2-16,1 1 0 0,2 2-4 16,-1 1 8-16,0 1-2 0,0 3 0 0,-1 2 1 0,-1 1-2 0,2 3 1 15,0-1 1-15,0 4 6 0,-2-1-4 16,0 1 1-16,0 3-3 0,0 2-9 0,0-2 10 16,1 2-2-16,-1 1 3 0,0 2 5 0,0 1-10 15,0 1 1-15,0 1 0 0,0 1-5 16,0 0 6-16,0 0-1 0,0 0 1 0,0 0-4 15,0 0 0-15,0 0-1 0,0 0 1 16,0 0 4-16,0 0-3 0,0 0 1 16,0 0-2-16,0 0-5 0,0 0 6 15,0 0-1-15,1 0 2 0,0 0 5 0,1 0-5 16,5 0 0-16,3 1 0 0,3 0-6 0,7-1 8 0,0 0 2 16,7 0-2-16,4 0 3 0,2 0-5 0,8-3-1 0,0 0 1 15,7 0 0-15,-4 0 2 0,6-2-1 0,-5 3 1 16,2-3-4-16,0 2 1 0,-3-2 0 0,-3 2 1 15,-1-1 14-15,-7 1-13 0,2-1 2 0,-9 3-2 16,0-1-14-16,-7 1 9 0,-5 1-1 16,-4 0-4-16,0 0-7 0,-4 0-7 0,-3 0-6 15,-2 1-9-15,1 2-7 0,2 4-14 0,-3 0-21 16,2 3-42-16,4 2-79 16,-2-3-265-16,2-1-778 15,-3-4-466-15</inkml:trace>
  <inkml:trace contextRef="#ctx0" brushRef="#br1" timeOffset="336942.9303">20144 13253 696 0,'0'0'346'0,"0"0"-69"0,0 0-91 15,0 0-20-15,0 0-11 0,0 0-17 16,0 0-20-16,0 0-8 0,0 0-6 0,0 0-9 16,0 0-4-16,0 0-10 0,12-50-6 0,-9 42-1 15,0-1-3-15,-1 1-2 0,2 0-5 0,-3-3-8 16,2 0-1-16,-1 0-7 0,2-3 0 15,-2 0-3-15,2-2-6 0,1 0-1 0,-1-3-6 16,1 1-3-16,-4-1 0 0,4-2-6 0,-1-2 3 16,-2-1-1-16,-1-1 1 0,3-2-1 0,0-2-4 15,-3-1-1-15,0-2-9 0,1 0 3 16,-1-3-1-16,-1-1 0 0,1 0 2 0,1-2-1 16,-1-3 0-16,0 0 1 0,-1 0-3 15,0-2-1-15,1 1-1 0,2 1-4 0,-1 1 1 16,2-2 1-16,-2 2-2 0,4 0 0 0,-3 0 0 0,1-1-2 15,0 3-1-15,-3 1 2 0,-1 4-2 0,1 2 3 16,0 4-2 0,-2 3-1-16,1 2 2 0,0 2-3 0,0 2 3 0,-1-1 2 15,1 1-5-15,0 1 1 0,0 0-2 0,-1 2-2 16,-1 0 2-16,-2 0 3 0,3 1-2 0,0-1 4 16,-1 1-5-16,2-1 1 0,-1-1-4 0,-2 1-1 15,0 0 3-15,1-1 0 0,2 0 2 16,-2 1 1-16,-2 1-3 0,2 0 2 0,0 2-2 15,0 0 0-15,0 2 2 16,0 0-2-16,0 0 0 0,1 0-4 0,0 0 4 0,-1 0-2 0,-1 0 1 16,2-1 1-16,-1-1-9 0,1 1-7 0,0-2-11 15,0 0-15-15,0 1-15 0,-1-2-20 0,1-1-27 16,0 0-36-16,-1-1-65 16,1 1-139-16,-1 3-423 0,2 5-872 0</inkml:trace>
  <inkml:trace contextRef="#ctx0" brushRef="#br1" timeOffset="338462.014">20484 8001 0 0,'0'0'0'0,"0"0"0"0,0 0 220 16,0 0 8-16,0 0-4 0,0 0-25 0,0 0-27 0,0 0-12 15,0 0-1-15,0 0 1 0,0 0 0 16,28-121-10-16,-23 105-18 0,2-1-18 0,3 2-25 16,-1-3-16-16,0 0-13 0,-1 0-6 15,-1-2-3-15,1 0-6 0,0 0-6 0,0-1-8 16,-2-2-4-16,1 0-6 0,-1 0-3 16,1-2-1-16,2-1-6 0,0-1-2 0,-1-2 0 0,0-2-1 31,-1-3 8-31,0-4 10 15,-1 0 8-15,-2-3 6 0,2-2 2 0,-2-1-6 16,-1-2-2-16,0 0-2 0,1 3-6 0,-3-2-3 16,1 0-7-16,2-1-6 0,-2-1-2 0,0-1-3 0,2 0 0 0,-1-1 1 15,1-1 0-15,0 2-1 0,1 2 0 0,-3 1 0 0,4 2-1 0,-3 2 1 16,1 2-2-16,2 3-3 0,-4 2 3 16,2 1 1-16,0 2 2 0,-3 0 3 0,3 0-4 0,0 0-1 0,-3 1 0 15,0-2-4-15,3 2 2 0,-2-1 1 16,1 1-1-16,-2 0 1 0,0 1 0 0,0 2-1 15,1 0 0-15,-2 0 2 0,0 2-1 0,0-2 0 16,0 1-3-16,-2 0-5 0,2-2 5 16,0 2-1-16,-1-3 3 0,1 0 5 15,-1 1-6-15,0-1-1 0,-2 0 0 16,3 0-3-16,0 2 3 0,-2-1 0 0,2 0-1 0,0 1 0 0,-1-1 1 16,2 1-1-16,3 2 0 0,-3 0 3 0,0 1-3 15,0 3 0-15,2-1 1 16,0 0-5-16,-2 0 4 0,0-1 1 0,0 1-1 15,0 1 5-15,-1 0-5 0,1 1 1 0,-1 1 0 16,2-1-2-16,-2 1 4 0,-2 0-2 0,2 0 0 16,0-2-1-16,0 1-1 0,-1-1 0 0,2 0 2 15,-1 2-2-15,2-1 0 0,-1 0-1 0,1 0 0 16,-1 1-2-16,1 1 2 0,0-1 0 0,4 0 1 16,-4 1 1-16,1 0-2 15,3-1 0-15,-4 0-1 0,3-3 1 0,-2 3 2 16,-1-2-1-16,2 0 1 0,1 3 3 15,-4-3-3-15,3 2 2 0,-1-1-3 0,0-2-6 0,-1 0 1 16,0 0 0-16,1 1 1 0,-1 0 2 0,-2-1 2 0,0 0-3 16,1 2 3-16,-1 1 5 0,1 1-2 15,-1 2-3-15,0 1-1 0,1 1-5 0,1-1 0 16,2 2 3-16,-3-1-1 0,0 1 1 0,0 0 3 16,0 3-2-16,2 1 2 0,0 0-3 15,-1 1 0-15,-2 0 3 0,1 1-1 16,0 0 4-16,-1 1 0 0,0 1 0 15,2 0 0-15,-2 0 1 0,0 0-4 16,0 0-1-16,0 2-1 0,1 0-3 0,-2-2 2 0,1 1 3 16,0-1-3-16,0 0-5 0,0 1-8 0,0-1-4 0,1 1-6 15,-1-1 0-15,0 1 1 0,0 0-17 0,0 2-7 0,0-2-2 16,0 2-6-16,0 0 7 0,1-1 6 16,-1 1-4-16,2 0-3 0,-2-1 3 15,0 1-37-15,0 1-44 0,0 0-64 0,0-1-99 0,0 2-72 16,0-2-355-16,0 1 184 0</inkml:trace>
  <inkml:trace contextRef="#ctx0" brushRef="#br1" timeOffset="338894.814">20971 3988 571 0,'0'0'692'0,"0"0"-320"16,0 0-157-16,0 0-94 0,0 0-24 0,0 0-14 16,0 0-18-16,0 0-3 0,0 0 6 0,0 0-2 15,0 0 0-15,-121 106-9 0,98-86-6 16,3 1-1-16,-4-2-5 0,3 0-1 0,0-1-4 16,2-2-6-16,-1-4-3 0,4 1-8 0,-2-4-1 15,5 0-1-15,1-3-2 0,3-1-1 0,1-3 4 16,6-2 8-16,-1 0 2 0,3 0-1 0,-1 0-4 15,1 0-13-15,0-2-8 0,0-3-10 0,0 1-9 16,1-3-7-16,4-3-8 0,4-1 1 16,6-4 5-16,2-1 4 0,7-3 7 15,2-1 0-15,5-2 1 0,3 1 4 0,2-1-2 0,3 0 6 16,1 1 2-16,-2 2 1 0,-1 1 2 16,0 4 3-16,-4 1 1 0,-2 4 0 0,-2 4 0 15,-1 1 0-15,-4 4-1 0,-3 0 1 0,-2 0-6 16,1 5-1-16,-5 4 0 0,1 2 0 15,2 3 5-15,-1 1-2 16,3 1 2-16,1 3 1 0,3 0-16 0,0 0-37 0,5-1-84 16,-4-4-224-16,-10-5-815 15</inkml:trace>
  <inkml:trace contextRef="#ctx0" brushRef="#br1" timeOffset="340564.4238">20969 3604 0 0,'0'0'47'0,"0"0"358"15,0 0-35-15,0 0-7 0,0 0-45 0,0 0-41 0,0 0-65 0,0 0-29 16,0 0-31-16,0 0-31 0,0 0-19 16,0 0-22-16,11-48-20 0,-5 45-19 0,2 0-16 15,3 2-11-15,-1 0-7 0,2-1 0 16,2 2-4-16,-3 0 0 0,0 2-3 0,2 0 2 0,2 2 2 16,-3-1 1-16,5 1 0 15,-3 1 0-15,6-1 0 0,0 1 1 0,1-2 2 0,6 1 2 16,3-1 5-16,3 0 2 15,7 0 2-15,1-3-1 0,1 0-5 0,6 1-1 16,-3-1-2-16,4 0 1 0,1 1-1 0,3-1-1 16,1 0-5-16,1 2 0 0,-3-2-2 0,1 3 1 0,2-2 1 15,-1 1-1-15,-2 3-3 0,2-3 0 0,-1 2-4 0,-3 0 3 16,0-2 5-16,3 2 0 16,-2-1 6-16,2 0-2 0,-1 0-5 15,-2 0-2-15,3-1-3 0,2 1 4 0,1 0 4 0,1-2 2 16,2 0-3-16,2-1 0 0,-3 1 0 0,2-1-1 15,0 1 7-15,0-1-5 0,-3 0 0 0,-2-1 2 16,-2 0-6-16,1 1 5 0,-3 0-1 16,-3 0 3-16,1 1 8 0,1-1-3 0,-2 0 0 0,1 1-1 15,-4-1-10-15,2 0 0 16,-5 4 2-16,1-3 0 0,-2 0 2 0,0 2 1 16,0-2-2-16,-1 0-2 0,1 0 4 0,2 2-3 0,2-3 1 15,0 0 0-15,0 2-6 0,-1-2 3 16,2 1 1-16,0 1 1 0,1-2 6 15,-2 1-7-15,0 0 0 0,0-1 1 0,-2 0-6 0,3 1 3 16,-3-1 1-16,-1 0-2 0,-1 1 4 16,1-1-3-16,1 0-1 0,1 0 3 0,-2 1-1 15,0-1 0-15,0 0-1 0,1 2-1 0,0-2-3 16,-2 0 2-16,-1 1 2 0,-2-1 0 0,1 0 5 16,1 0-3-16,1 1-2 0,2-2 1 0,0 0-6 15,-2 1 5-15,1-2 2 0,-5 1-4 0,0 1 5 16,1-1-4-16,-2-1 0 15,0 1 2-15,-3-1-4 0,0 0 3 0,-3 1 0 0,-2 1-2 16,-5 0 5-16,1-2-4 0,-3 1 2 16,-1 0-1-16,-5 0 3 0,1 0-3 0,-6-1-3 15,-4 2-4-15,-1-1-3 0,-4 1 8 0,0 0 3 16,-1-1 4-16,2 1 2 0,1 1-6 0,2-2 5 16,3 1 2-16,1-1-2 0,0 0 0 0,-2 1-5 15,-3 0-3-15,-3 0 2 0,0 0-2 16,-1 0 2-16,0 0 0 0,0 0 4 0,0 0-3 15,0-1-1-15,0 1-2 0,0 0-8 0,0 0 7 16,0 0 1-16,0 0 1 0,1 0 3 16,-1 0-2-16,0 0-3 0,0 0 0 15,0 0-8-15,1 0 7 0,-1 0 2 0,2 0 1 16,2-2 3-16,2 1 1 0,5-1 2 16,2 1 0-16,-2-2 3 0,0 1-7 15,-6 1-1-15,-1 1 0 0,-2 0-6 16,-1 0 6-16,-1 0 0 0,0 0 0 0,1-1 5 0,-1 1-5 0,0 0-5 15,0 0 2-15,0 0-7 0,0 0 9 0,0 0 1 0,0 0-1 0,0-1 5 16,0 1-6-16,0 0 0 0,0 0 2 16,0 0-1-16,0 0 3 0,0 0 2 15,0 0 0-15,0 0-5 0,0 0 4 0,0 0 0 0,-1 0-1 16,0 0 0-16,-1-2-12 0,-1 1-15 16,0-2-18-16,0 0-35 0,-1-1-171 0,1-1-348 15,3 2-979-15</inkml:trace>
  <inkml:trace contextRef="#ctx0" brushRef="#br1" timeOffset="342697.4906">21052 3677 0 0,'0'0'0'0,"0"0"0"16,0 0 19-16,0 0 389 0,0 0-17 0,0 0-19 15,0 0-22-15,0 0-56 0,0 0-45 16,0 0-48-16,0 0-38 0,0 0-7 0,-11-18-21 16,11 9-25-16,0-3-20 0,0-1-12 0,1-1-4 15,1-2-6-15,1-4-9 0,2-2-12 0,-3-3-2 16,2 0 1-16,0-1 2 0,0-3-3 0,1 0-13 15,-2-4-9-15,2-3-6 0,0 0-6 16,1-6 0-16,-3-2 0 0,4 1-2 0,-3-3 2 16,5-2-3-16,-4 1-3 0,2 1 0 0,0-1 0 15,-1 1 0-15,0 3-1 0,-2 4-1 0,0 4 0 16,-2 2 1-16,0 6-1 0,0 5 3 0,1 3-3 16,-1 1-2-16,-2 3-1 0,2 4-2 15,-1 0 2-15,-1 5 0 0,2 1 1 0,-2 1 1 16,1 3-3-16,-1 1-1 0,0-2-2 15,0 2-3-15,0 0-6 0,2 0-3 0,-2 0-4 0,3 0 0 16,-1 2 7-16,5-1 8 0,-1 3 5 16,1 0 2-16,6-1 1 0,0-1-3 15,1 0 1-15,3-1 0 0,4 1-2 0,0 0 2 16,4 0-1-16,1 0 0 0,5 1 1 0,-1-1-1 16,3 0 0-16,5 1 1 0,2 1-1 15,2-2 0-15,6 1 0 0,0 0-4 0,6 0 0 16,-1 0 1-16,2-1 0 0,1 1 2 0,2 0 0 15,-2-2 0-15,4 1 0 0,-1-1 2 16,1 0-3-16,-2-1 2 0,0 1 0 0,1 0-4 0,1 0 6 0,1 2-4 16,1-3 1-16,1 1-2 0,5 1 3 15,-3-1 1-15,3 0-2 0,2 0 5 16,-2 0-4-16,0 0-1 0,1 1 5 0,-1-2-5 0,1 1 1 16,-1-1 2-16,1 1-4 0,1-1 3 15,-2 1-2-15,-1-1 1 0,3 1 2 0,-2-2-1 16,-4 2 1-16,3-2-2 0,-4 2 0 0,-1-1-5 15,3 0 3-15,0 0 3 0,-1 0-2 0,2-1 3 16,-2 1-1-16,-1-1-2 0,3-1 3 0,-3-2 0 16,0 3 2-16,0-3-4 0,2 3 0 15,-2 0 0-15,0 1-4 0,-3-2 4 0,1 1 2 16,-1-1-2-16,-3 1 3 0,0-2-2 16,-2 3 0-16,-3-1 0 0,0 1-2 15,-4-1 3-15,-2 0-2 0,-5 1-2 0,0-1 4 0,-4 0-4 0,-4-1 3 16,-2 1 0-1,-1-1 1-15,-4 0-2 0,-1 0 0 0,-4 1 2 16,-2 0-3-16,-1-1 1 0,-3-1 1 0,1 1 0 16,-3 0 4-16,-2 2-5 0,0-2 0 0,-1 2 0 0,-2-2-2 0,-4 1 5 15,1 1-2-15,-3 0 0 0,-1 0 2 16,1 0-3-16,0 0 1 0,1 0-2 0,-1-2 1 16,1 2 0-16,2 0-1 0,0-1 1 15,2 1-1-15,0 0 2 0,0 0 0 0,2 0-1 16,-1 0 1-16,0 0-3 0,1 1 1 0,0-1-2 15,3 0 2-15,0 0 2 0,2 0-1 16,1 0 0-16,-1 0 2 0,2 2-2 16,-2-2 0-16,-2 3 3 15,-1-3-4-15,0 3 0 0,-2-1 0 0,0-1 4 16,-1 1-4-16,0-1 2 0,1-1 0 0,-2 2-5 0,2-1 5 0,1 0-3 16,0 2 1-16,-1-1 4 0,1 0-7 0,1 1 4 15,-2-1-4-15,-1-1-4 0,1 2 9 0,1-1-3 16,2 0 2-16,-1 2 4 15,2-3-5-15,-3 2 3 0,0-1-4 0,-1 0 0 0,0 1 4 0,0-1-3 16,-1-1 2-16,-1 2-1 0,0-1-2 16,-1-1 1-16,-2 1-1 0,0 0 0 0,-1-1-3 15,0 0 5-15,-3-1 1 0,4 2-1 0,-3-2 2 0,1 0-4 16,-2 0 0-16,1 0 0 0,-1 1 0 16,0-1 3-16,0 0-2 0,0 0 0 0,0 0 4 15,0 0-5-15,0 0 1 0,0 0 0 16,0 2-1-16,0-2-3 0,0 0-4 0,0 1-2 15,2 2 0-15,0 2 7 0,4 0 5 0,-2 3 2 16,2-1 1-16,-1 1-4 0,0 0-1 0,0 2 1 16,-3-1-5-16,1 2 7 0,-1 0 0 15,1 1-2-15,-2 2 6 0,0 3-5 0,-1-1 0 16,0 4 1-16,2 0-2 0,-2 0 4 0,0 2 0 16,0 3 0-16,-3 0 2 0,2-1-2 0,-1 4 0 15,0-1-3-15,1-1 0 0,1 3-2 16,-1-1 2-16,1 5 1 0,-2-1-1 0,1 1 2 15,1 2-1-15,0-3 0 0,1-1 5 0,-1-1-5 16,0-3 2-16,2-4-3 0,-2-1-4 16,0 0 5-16,1-1-2 0,-1-1 3 0,0-1 4 0,-1 0-2 15,-1 1 0-15,0-1 0 0,-1 1-4 16,0-5 4-16,-1 2-1 0,0-4-1 0,1 0 0 16,0-3-1-16,2 1-1 0,-2-2 1 0,3 0-1 15,-1-4 0-15,0 1 3 0,0 0 0 0,-1-2 2 16,1-2-2-16,1-1 0 0,-1 0 0 15,1-1 0-15,0 1 3 0,-2-1 3 0,2 0 3 16,-1 0 6-16,1 0 1 0,-1 0 2 0,0 0 2 16,-3 0-2-16,-5 0-2 0,-2 0-7 0,-6-1-5 15,-3-1-6-15,-4 1-1 16,-1-3 2-16,-4 3 0 0,-2 1 5 0,-3 0-4 0,-6 0-5 16,-7 0 0-16,0 4-5 0,-4-2 6 0,-2 3 2 15,3-1-2-15,0-1 5 0,7 0-4 0,8-2-1 16,8 0 0-16,9-1 0 0,8 0 1 15,0 2-1-15,5-1 1 0,-2-1-2 0,0 1 1 16,2-1 2-16,0 0 3 0,3 0 4 0,0 0-5 16,2 0 2-16,0 0-5 0,0 0-4 15,0 0 2-15,0 0-1 0,2 0 0 0,0 0-4 16,0 0-13-16,-1 0-18 0,0-1-23 0,0 1-33 16,0 0-46-16,0 0-28 0,2 1-59 15,3 4-150-15,-2-1-747 0,1-3-463 0</inkml:trace>
  <inkml:trace contextRef="#ctx0" brushRef="#br1" timeOffset="344429.0201">26135 3818 0 0,'0'0'0'0,"0"0"0"0,0 0 105 16,0 0 210-16,0 0-16 0,0 0-20 0,0 0-17 16,0 0-10-16,0 0-9 0,0 0-14 15,0 0-29-15,0 0-17 0,0 0-24 16,0 0-19-16,-31-62-33 0,31 62-40 0,0 0-37 0,0 0-26 16,0 0-11-16,0 0-19 0,0 0-16 0,0 1 9 15,4 4 9-15,0 2 16 0,4 4 20 0,0 2-8 16,2 3-1-16,0 1-1 0,1 1 0 15,0 2 5-15,-2 1-5 0,-2 0 0 16,3 4-2-16,-4 1-5 0,-2 3 2 0,1-1 5 16,-3 1-2-16,0 2 2 0,0 2 0 0,-2 0-1 0,2 3 2 15,-2 2 0-15,-3 0 5 16,0 1-4-16,0 0 1 0,-2-1-3 0,3 1 0 16,0-1 0-16,0-1 0 0,-1 0 2 0,2-1-1 0,-2-1-3 15,2 2 0-15,0 0-2 0,2-3 1 0,-2 2 0 16,2-2 0-16,-2 0 3 0,1-1-2 0,-1 2 1 15,0 0 1-15,-1 1-2 0,0 2 0 16,2 0 3-16,-2 0-2 0,-2 4-3 16,1-1 4-16,-2 2-2 0,0 3 0 15,-1 0 5-15,1 1-5 0,1-2 3 0,-1 0 0 0,2-1-2 0,0-1 0 16,2-5 1-16,-2-2-1 0,3-2 1 0,0 0 4 16,0-1-4-16,0 0 2 0,1 0 3 15,-1-1-2-15,0-2 6 0,2 0-1 0,-2 0-3 16,1 1 6-16,-2-1 1 0,-1 2 3 15,1 4 5-15,0-2-8 0,-1 1-1 0,-1 2-1 16,2 1-2-16,-3 2 3 0,3 2-1 0,-1 0 1 16,-1 0 0-16,0 0 0 15,0 2-2-15,2-2-4 0,-2-1-1 0,1 2-7 0,0 0 4 0,0-2 0 16,-1 2 0-16,-2-3 5 0,2-1-2 16,-3 1 1-16,2 0 1 0,-2 1-2 0,-1-4-2 15,1 1 3-15,0 1-2 0,-1-2 1 0,1 1 0 16,-1 1-1-16,1-1 0 0,0 1-1 0,2 3 0 15,-2-1 2-15,2 0-3 0,-1 2 3 0,0 0-4 16,2-1-1-16,-2 2 2 16,2 3-3-16,0 0 5 0,-3 1 2 15,5 1 1-15,-5 0 1 0,4-3-1 0,-2 1 0 0,-1-2 0 0,2-1 0 16,0-2-1-16,2 0 1 0,-2-2-1 16,2-3-3-16,-1 0 1 0,-1 3-1 0,3 0 0 15,-2 2 3-15,0 1-5 0,-1 1 2 0,3 2-3 16,-2 2-3-16,2-1 6 0,0 3-1 0,0-2 3 15,0 1 2-15,1-2-5 0,-2 1-1 16,0 0-1-16,1 1-2 0,-4-2 5 0,3 0 0 16,-2-2 0-16,1-1-3 0,-2 0-1 15,0 0 2-15,1 1-2 0,-2 1 6 16,3-3-3-16,-1-3-2 0,2-1-1 0,-2-1-5 0,2-1 6 16,-1 0 1-16,2-1 2 0,-2 2-1 0,1 0-2 0,-2 0-1 15,2-3 0-15,-1 1 2 0,1-5-1 16,0 1 3-16,0-2-1 0,1-1-6 15,0 0 3-15,1 0 2 0,-1 2-1 0,0-1 5 16,1-1-4-16,-1 1-2 16,1 0-1-16,4 1-2 0,-2-2 5 0,2-1-2 15,-1-1 3-15,0-1-1 0,0 1-2 0,0 2 0 0,-1 2-3 0,2-2 7 16,-3 0-1-16,-1-3 0 0,-1 0 4 0,0-1-7 16,0 0 3-16,0 0-1 0,-1 2-3 15,1-2 2-15,-2 2-3 0,-1-3 3 0,2 1 1 16,-2 1-2-16,1-1 7 0,0 0-7 15,-1 2 0-15,3-1 4 0,2 0-8 0,-4-1 4 0,2-2 0 16,0-1-1-16,-1 1 2 0,1-2 0 16,0 3 1-16,1 0-3 15,-1-1 0-15,2 2 0 0,2-2-1 0,-3-1 2 0,2 1-2 0,0-1 3 16,0 1 0-16,0 0-7 0,1 0 4 0,0 1-1 16,-2-1 0-16,-1 1 6 0,1 2-3 15,-2 0-2-15,0-1 2 0,1 1-2 0,-1-2 1 16,0 0-2-16,3 1 3 0,-3-4-4 15,0 1 3-15,0-1 2 0,1-1-4 16,-1 0 4-16,0 0-1 0,0-1 0 0,2 1 1 16,-2-3-3-16,0 0 0 0,0 1 0 0,0-2 1 15,0 0 3-15,0 0-2 0,0-1-1 0,-2 1 1 16,2-1-2-16,-1 1 4 0,-1-1 0 0,2 2-1 0,0-1-3 16,2 1-4-16,-2 0 1 15,0-2-2-15,1 0 7 0,1 1 2 0,-1-3-1 16,-1 1 0-16,1-1-2 0,-1-1-3 15,0-1 3-15,2 1 0 0,-2-1 3 0,0 0 7 0,0-1-10 16,0-1 0-16,0 0 0 0,0-2-4 0,0 1 6 16,0 1 0-16,1-1 0 0,-1 1-1 0,0 1 1 15,0 0-2-15,-1 1 0 0,1-1 3 0,0 1-3 16,0-1 0-16,1 0 0 0,-1 1-5 0,0-3 6 16,-1 3-1-16,1-2 2 0,-2 0 9 0,1-1-10 15,0-2 1-15,2 1-2 0,-2-2-5 16,1-1 7-16,0-1-1 0,0 0 2 0,0-3 1 0,0 0-4 15,0 0-1-15,0 0-1 16,0 0 3-16,0 0-1 0,0 0 3 0,0 1-3 16,0-1-5-16,0 0 2 0,0 0-8 15,0 0-8-15,-2-1-11 0,1 1-31 0,-2-3-51 16,0-3-124-16,0 0-432 0,2 1-883 0</inkml:trace>
  <inkml:trace contextRef="#ctx0" brushRef="#br1" timeOffset="345431.1436">25474 11767 1282 0,'0'0'269'0,"0"0"-14"16,0 0 25-16,0 0-23 0,0 0-36 0,0 0-28 0,0 0-42 16,0 0-25-16,0 0-15 15,0 0-13-15,0 0-14 0,46-115-23 16,-41 114-18-16,0 1-17 0,1 1-8 0,1 5 2 0,3 2 3 16,-1 2 7-16,1 4 3 0,2 2-1 15,-2 4-1-15,0 0-7 0,2 3-1 0,-4 2-3 0,4 2-1 16,-3 3 2-16,1 1-5 0,0 1-3 15,2 0-4-15,1-4-3 0,-2 0 4 16,1-4-5-16,2-1 2 0,-1-3-2 0,2-4-6 0,2-5 7 16,0-3 2-16,3-4 4 0,2-4 12 15,3-3-7-15,2-8 0 0,1-1-4 16,5-6-8-16,2-3 5 0,0 0-2 0,4-3 1 16,2-1-2-16,3-2-3 0,0-5-2 0,1 0 0 0,2-4 4 15,1-1 0-15,-1-1 0 0,0 2 0 0,-3 0-5 16,-2 4 1-16,-2 2-2 0,-4 7 2 0,-7 2 4 15,-4 4-3-15,-8 5 1 16,-3 1-3-16,-5 4-1 0,-3 3 5 0,-3 1-2 0,-2 2 4 0,-1 1-2 16,0 0-4-16,0 0-1 0,0 0-8 15,-1 0 3-15,-2 1-4 0,-1 4-11 0,0 4-20 16,-3 3-37-16,1 3-56 0,-2 4-112 16,5-4-436-16,-1-5-1135 0</inkml:trace>
  <inkml:trace contextRef="#ctx0" brushRef="#br1" timeOffset="346964.1314">25607 12118 0 0,'0'0'588'0,"0"0"-44"0,0 0-126 0,0 0-95 16,0 0-60-16,0 0-42 0,0 0-29 15,0 0-29-15,0 0-25 0,0 0-30 0,0 0-27 16,0 0-27-16,-16-30-21 0,16 30-16 0,0 0-10 16,0 0 2-16,1 0 0 15,1-1 4-15,4 1 13 0,5-1 0 0,1-2 2 0,6 2-2 16,2-2-10-16,2 2 0 16,1-3 0-16,6 1 0 0,0-1 1 0,2 1 0 15,2 0-1-15,0 1 2 16,1-1 1-16,0 1-4 0,2-1 1 0,-2 1-3 15,1 2-5-15,0-1 1 16,1 0-1-16,-1 1 0 0,0-1 4 0,1 1-6 0,0-2 1 0,4 1-2 16,0 1-2-16,4 1 4 0,1-2 0 15,3 1 1-15,4-1 1 0,2 1-3 0,3 0 0 0,0-1-1 0,4 2 1 0,4-2 1 16,-2 0 1-16,2 0-1 0,0-2-5 0,0 2 3 16,0 1-2-16,1 0 2 0,-3-1 2 15,1 0-5-15,-1 0 2 0,-3 2-3 0,0-1 0 16,-3 0 1-16,0 0-1 0,-2 0 1 0,-2 0 1 15,1 0-4-15,1 1 1 0,-3-1 2 0,0 1-1 16,2 0 2-16,0 0 0 0,-1 1-1 16,-1 0-2-16,0 0 2 0,2-1 0 0,-2 2 0 0,1-1 3 15,-1-1-6-15,1 2 1 0,1-2-2 0,-1 2-5 16,0-1 9-16,0-1 1 0,3-1 1 16,-2 1 1-16,-1-1-4 0,-1 0 0 0,-1 3 1 15,1-3-2-15,-4 0 2 0,1 0 0 0,1 0 0 16,-5 0-1-16,2 0-1 15,-5 1 0-15,3-1 2 0,0 0 4 0,-1 0-4 0,4 0 2 16,0 0-2-16,1-1-1 0,2 1 2 0,0 1-1 16,1-1 2-16,0 0-4 0,-1 0 2 0,1 0-3 15,0 0-2-15,-1 0 2 16,2 1 1-16,-3-1 0 0,3 0 3 0,-1 0 0 0,-1 0-2 16,-1 0-1-16,-4-1 0 15,2 2 2-15,-3-2-2 0,0 0 2 0,-3-2-2 0,-1 1-1 16,-2-1 2-16,1 1-1 0,-4 1 3 0,1-2 3 15,-2 3-6-15,2-2 1 0,-4 1-4 16,2 0 1-16,-4-1 2 0,0 1 0 0,1 0 2 0,-1 0-2 16,1-1 2-16,-3 0-1 15,1 1 0-15,-2-1 2 0,-2 1-3 0,1-3 2 0,-3 1-1 16,1 2-3-16,-3-2 4 0,0 1 0 0,-1-1 1 16,0 1 3-16,-3 1-5 0,0-2 1 0,-4 1-4 15,0 0 1-15,0 0 0 0,-2 1-1 16,-1-1 3-16,0 1 0 0,2-1 0 15,-1 1-1-15,-2 1-1 0,0-1 0 0,-3 1 2 0,1 0 1 16,0-1 0-16,-2 1-5 0,-1 0 4 0,-2 0-1 16,1 0 1-16,-2 0 4 0,0 0-5 0,-2-2-2 15,0 2 3-15,0 0-4 0,0 0 5 16,0 0 2-16,0 0-2 0,0 0 3 16,0 0-4-16,0 0-1 0,0 0-1 15,0 0 2-15,0 0-2 0,1 0 3 16,3-1 0-16,-1-1-3 0,2 1 3 15,2 0-1-15,-1-1-2 0,-1 1 4 16,4 0-5-16,-1-2 2 0,0 3-1 0,-2-3-2 0,3 0 5 16,0 2-2-16,0-1 1 0,-3 0-1 0,1-1-4 0,2 2-2 0,-2 1-9 15,-2 0-7-15,3 0-11 0,1 0-12 0,-3 1-13 16,1-1-15-16,0 0-18 0,1 0-20 0,-3 0-24 16,3 0-27-16,0 0-42 0,-2 3-54 0,6-1-102 15,-2 0-209-15,-3 1-384 0,1-2 271 16</inkml:trace>
  <inkml:trace contextRef="#ctx0" brushRef="#br1" timeOffset="349016.9654">31758 11993 144 0,'0'0'579'0,"0"0"-129"0,0 0-55 0,0 0-50 0,0 0-69 0,0 0-48 16,0 0-30-16,0 0-36 0,0 0-23 0,0 0-26 0,0 0-23 15,0 0-13-15,0 0-16 0,0 0-12 0,-18-20-10 0,18 20-9 16,0 0-9-16,0 0-8 0,0 1-2 0,1 1-5 16,-1 2 5-16,-1 2 7 15,1 1 6-15,-1 3 10 0,1 1-1 0,0 1 0 16,1 4-1-16,-1 2-6 0,0 0 0 0,0 2-4 16,2 1-1-1,2 1 1-15,1 2-3 0,0 0 2 0,1 3-3 0,1-2 2 16,-1 4-3-16,1 1-4 0,0 2 0 15,-3-2-5-15,5 1 0 0,-6 0 0 0,2-1-4 0,-2 1 6 0,-2 0-5 16,2 1 0-16,-1-1 1 0,0-1-8 16,-1-5 5-16,0 0 0 0,-1-2-1 0,0-2 8 0,0-2-6 15,0-1-2-15,0-2 2 0,0-3-4 0,0 0 1 16,1-5-1-16,-2-1 1 0,1-1-1 16,0-2 2-16,0-1 1 0,0-1 0 0,0-2 1 15,-1 2 2-15,1-2 0 0,0 0 3 0,0 0-5 16,0 0 8-16,0 0 2 0,-1 0-3 0,1 0 9 15,-1 0-6-15,0-3-2 0,-3 1-4 0,3-3-7 16,-2 2-1-16,-3-4 0 0,3 3 0 16,-5-2 4-16,3 1-4 0,-2 0 2 0,-2 2-3 15,-2-1 0-15,0 1-1 0,-2 0-1 16,-5 1 1-16,-1 0-4 0,-2 1 4 0,-3-1 0 16,-2 1 0-16,-3-1 4 0,1 2-3 15,0 0 1-15,-3 0-1 0,-3 0-4 0,1 0 4 0,-1 2-3 16,-1-1 2-16,3 0 5 0,1 1-3 15,0 1 2-15,-1-1-2 16,2 2-4-16,-2-1 3 0,-2 0-1 0,2-1 2 16,0 2-1-16,-2-2 1 0,-3 1-1 0,1-1-1 0,-2 1-1 0,-2-1 3 15,1 1 0-15,-1-2 2 0,0 1 0 0,-1-1-4 16,0 0-1-16,0 1 1 16,-4-1 3-16,-1-1-1 0,-4 2 2 15,4-1-2-15,-4 2-3 0,-2-2 1 0,0 0 1 0,-3 0-1 0,0-1 4 16,-4 1 0-16,-2-1-1 0,1 1-1 0,-1-1 0 15,-1 2 0-15,-1-2 0 0,-2 0 2 0,2 0-4 16,-1-2 2-16,-3 2-2 16,2 0 0-16,-3 0 4 0,-1 0-1 0,4 0 0 0,-3 0 1 0,6 2-5 15,-1-2 4-15,3 0 0 16,0 1 2-16,6-1 1 0,-2 0-4 0,4 1 1 0,0-1-2 16,-1 1-1-16,0 1 2 15,-1-1-2-15,2 0 3 0,1 0-2 0,1 0 1 0,2 1 0 16,2-4-1-16,-2 4 2 0,5-2 1 0,-2 1-2 15,4 0 0-15,1-1 0 0,0 1-1 0,2-1 0 16,-1 0 0-16,0 0 1 0,2-1 1 0,1 2 0 16,-2 0 0-16,4 0-3 0,-3 1 1 15,1-1 1-15,-1 0 0 16,1 0 1-16,0 0 1 0,-2 0 0 0,2 2 0 0,-2-3-1 16,-2 1-1-16,0 1 1 0,1 0 1 15,-3 0-3-15,1-1 0 0,0-1-1 0,-3 0 1 0,1 0 4 16,-3 0-2-16,3-1 2 0,0 1-2 0,0 0-3 0,2 0 2 15,-1 0-2-15,3 0 2 0,2-1 2 16,-2 1-2-16,0 0 0 0,1 0-2 16,1 0 1-16,-2-1 1 0,0 1 0 15,-1 1 1-15,-2 0 0 0,-2 2-2 0,1-3 1 0,0 1-3 16,2 2 3-16,1-2 1 0,0 1 0 0,-1-1 0 16,1 2-1-16,-1-2-1 15,0 2 1-15,2-1 1 0,2 1-1 16,1-1 0-16,0 1 0 0,2 0-1 0,2-1-1 15,0 1 2-15,4-2 0 0,1 0 0 0,1 1 5 0,1 0-7 16,-1-1 2-16,2 0-2 0,-1 1-1 0,3 0 6 16,2 0-3-16,1 1 2 0,0 0-2 0,-1 1-2 15,2-2 0-15,0 0 0 0,0 1 3 16,3 0 0-16,-1 1 2 0,4-2-3 0,2 2-4 0,-1-2 4 16,2 1-2-16,1-1 3 0,3 0 2 0,-2-2-5 15,2 3 3-15,1-2-4 0,3 0 1 0,0 0 2 16,0-1 2-16,1 1 0 15,0-1 0-15,0 0-5 0,0 0 1 0,0 0 1 16,0 0 3-16,0 0 0 0,0 0 0 0,0 0-2 16,0 0-4-16,0 0 4 0,0 0 0 15,0 0 2-15,0 0 3 16,0 0-5-16,0 0 0 0,0 0-2 0,0 0-4 0,0 0 8 0,0 0-1 16,0 0 1-16,0 0 3 0,0 0-6 15,0 0 2-15,0 0 0 0,0 0 2 0,0 0 1 16,0 0 3-16,0 0-2 0,0 0-4 15,0 0 4-15,0-1-1 0,0-2 2 0,0-3 5 16,0 0-8-16,0-3-1 0,-1 1 0 0,1-2-7 16,1-2 8-16,1-2-2 0,-1-2 2 15,3-2 0-15,0-5-3 16,2-1 0-16,0-4 0 0,0-4 0 0,1-1 0 0,1-3 0 0,2-1 0 16,-2-3 0-16,2 0 0 0,-1-1 0 0,0 1 0 0,-2 3 0 15,1 0 0-15,-1 5 0 0,-2 2 0 0,0 1 0 0,-3 4 0 16,-1-1 0-16,1 5 0 0,-1 0 0 15,-2 1 0-15,1 3 0 0,0 1 0 0,0 1 0 16,-2 3 0-16,0 1 0 16,1 3 0-16,0 1 0 0,-2-1 0 15,2 3 0-15,1 1 0 0,-2-1 0 0,1 0 0 0,1 3 0 0,-1 0 0 16,0 1 0-16,1 0 0 0,-1-2 0 0,1 2 0 16,0 0 0-16,0-1 0 0,0 1 0 15,0 1 0-15,0 0 0 0,0 0 0 0,0 0 0 16,0 0 0-16,0 0 0 0,0 0 0 0,0 0 0 0,0 0 0 15,0-1 0-15,0 1 0 0,0 0 0 16,0 0 0-16,0 0 0 0,1 0 0 0,2 0 0 16,4 0 0-16,4-1 0 0,5-1 0 15,4 4 0-15,9-4 0 0,7 2 0 16,4-1 0-16,6 0 0 0,5-1 0 0,6-2 0 0,4 1 0 16,4 0 0-16,5 0 0 0,4-1 0 15,3 2 0-15,3 1 0 0,-1 2 0 0,-1-2 0 16,-1 1 0-16,-3-3 0 0,-7 1 0 0,-5-1 0 15,-4-1 0-15,-7 0 0 0,-4 1 0 0,-6 0 0 16,-5-1 0-16,-6 1 0 0,-6-2 0 16,-3 0 0-16,-7 2 0 0,-2 0 0 0,-3 0 0 0,-4 0 0 15,-1 3 0-15,-2-2 0 0,-2 2 0 0,0 0 0 16,0 0 0-16,0 0 0 0,0 0 0 16,0 0 0-16,0 0 0 0,0 0 0 0,0 0 0 15,0 0 0-15,0 0 0 0,0 0 0 16,0 0 0-16,0 0 0 0,0 0 0 15,0 0 0-15,0 0 0 0,0 0 0 0,0 0 0 0,0 2-18 16,4 4-72-16,-2 4-72 0,4 2-211 16,-3-3-898-16,-1-2-606 0</inkml:trace>
  <inkml:trace contextRef="#ctx0" brushRef="#br0" timeOffset="359154.331">32389 10807 53 0,'0'0'719'0,"0"0"-135"0,0 0-116 0,0 0-92 0,0 0-69 16,0 0-59-16,0 0-52 0,0 0-39 16,0 0-30-16,0 0-21 0,0 0-21 0,0 0-20 15,10-61-20-15,-10 61-20 0,0 0-7 0,0 0-10 16,0 4-3-16,0 1 0 0,0 4-5 16,1 3 7-16,2 5 3 0,-3 4 1 0,1 3 10 15,3 4 0-15,-4 4-2 0,1 2-3 0,-1 7-7 31,0 1 0-31,-6 3-3 0,2 1 5 0,-3 2-1 0,-1-3-4 0,2 2 2 16,-1-4-6-16,-1-2 1 0,4-4 2 16,-2-5-4-16,2-3 3 15,0-4 0-15,2-5-2 0,0-4 0 0,0-3-1 0,1-1 1 16,2-5 2-16,-1-2 1 0,0-1 0 0,0-2 0 0,0-2 2 16,0 0 5-16,0 0 8 0,0 0 8 0,0-2 0 0,0-4-3 15,-1-3-9-15,1-4-11 0,-1-3-3 0,-1-3-2 16,-1-5 2-16,3-3 3 0,-3-4-3 0,1-6 1 15,-4-3-4-15,6-6-1 0,-2-2 4 16,1-1-2-16,0 1 4 0,1-2-4 16,-1 1 0-16,2 2 3 0,0 0 1 0,2 1 3 0,1 4-1 15,3 3-2-15,1 0-4 0,2 7-4 16,1 3 1-16,1 3-3 0,5 3 6 0,-1 3-1 0,6 3-2 16,-1 2 0-16,1 2-6 0,1 5 4 15,-2 1-2-15,2 2 3 0,-1 4 1 0,1 2-6 16,-2 3 3-16,-1 3-3 0,2 2 1 0,-2 4 6 15,-2 2 0-15,1 3 2 0,-5 0-2 16,0 3-4-16,-2 1 2 0,-4 0-1 0,-1 3 3 16,-4-2 2-16,0 1-1 0,-3-1 2 15,-5 1-4-15,-6 0 3 0,1-1-1 16,-2 0-2-16,-4-3 7 0,3 1-5 0,-4-2-3 0,1-1 2 16,-3-1-4-16,-2-1 5 0,2-2 3 0,-1 1 2 15,1-2-1-15,3 0-3 0,-3-2 0 0,2-1-2 16,0-1 3-16,2-3 5 0,0-1-4 15,2 1 2-15,2-2-6 0,6-2-8 0,-2 1-3 0,0-1-16 16,4-2-18-16,1 0-19 0,0 0-37 16,1 0-28-16,1-2-29 0,0-2-91 0,6-3-173 15,-2 1-431-15,1 1-789 0</inkml:trace>
  <inkml:trace contextRef="#ctx0" brushRef="#br0" timeOffset="359804.3539">33042 10898 1245 0,'0'0'467'0,"0"0"-106"0,0 0-62 16,0 0-66-16,0 0-72 0,0 0-46 15,0 0-27-15,0 0-16 0,0 0-9 0,0 0-2 16,0 0-1-16,0 0-8 0,0 0-1 0,60 34-8 16,-60-19-7-16,0 3 5 0,0 1-6 0,0 4-2 15,-5 1-1-15,0 3-13 0,-2 2-4 16,-1-2-5-16,1 3-5 0,-1-1 5 0,-1 0-2 15,1-3 0-15,1 0-4 0,1-5 0 0,-1 0-2 16,3-7 2-16,1-1 5 0,1-6-1 0,-1 0 7 16,3-3 11-16,0-2 6 0,0-2 16 15,0 0-6-15,0-2-9 0,0-5-6 0,-1-3-22 16,1-4-2-16,3-4-3 0,1-3-5 0,1-4 7 16,2-4 1-16,1-2-2 0,1-4 2 0,3-2-2 15,1-2-1-15,1-1 0 0,3-2 1 16,3 4-2-16,-1 1-1 0,1 0-2 0,3 7-5 15,-1 1 5-15,2 4-3 0,0 4 4 0,-3 3 2 16,1 6-5-16,-2 1 0 16,-4 4-3-16,-1 3 0 0,-2 3 2 0,-2 1 1 0,-5 2 6 15,0 6 0-15,-4 5-2 0,0-1 0 0,-2 6 0 16,0 2 3-16,-4 2 1 0,-2 2 3 0,-4 1-3 16,0 0-5-16,-2 1 3 15,4-3-3-15,-3-2 5 0,2 0 6 0,0-3-8 0,1-1 1 16,2-2-2-16,3-4-12 0,1-2 11 0,0-1 2 15,2-1 1-15,0-2 10 0,6 0-10 16,2-2-2-16,3-1-2 0,3 0-4 16,3-1 5-16,0 1 2 0,2 1-1 0,1 0-2 15,-1-1-1-15,1 1-3 0,-2 2 5 0,0-1 6 0,-4 2-7 16,-1 1 4-16,-1 1-4 0,-1 0-7 0,-4 2 10 16,1 1 1-16,-4-1 2 0,-3 3 10 0,-1 2-11 15,-1-1 3-15,-3 2-3 0,-4-1-8 16,1 0 12-16,-3-2-2 0,-1 1 3 0,-1-1 2 15,-1-1-4-15,0-2 1 0,-3-2 0 0,1 1 1 16,-1-2-1-16,-1 0 1 0,-2-1-2 0,0 0-5 16,0-3 5-16,-1-2-4 0,-1 1-1 15,2-2 1-15,-2 0-23 0,2-3-15 16,0-2-27-16,4-3-39 0,1-1-52 0,4-3-92 16,3 4-296-16,2 1-779 0</inkml:trace>
  <inkml:trace contextRef="#ctx0" brushRef="#br0" timeOffset="360768.7734">33651 10562 470 0,'0'0'702'0,"0"0"-372"0,0 0-22 16,0 0-41-16,0 0-43 0,0 0-31 0,0 0-37 15,0 0-29-15,0 0-25 0,0 0-22 0,0 0-4 16,15-137-3-16,-16 111-8 0,0-6-14 15,-8 7-22-15,-1 3-9 0,0 3-2 0,-1 3 9 16,0 2 6-16,-2 1-3 0,-2 1-5 0,-1 1 2 16,-3 0-3-16,1 0 1 0,-4 1-1 15,0 0-4-15,-1 1-1 0,-1 1-5 0,-5 1-2 0,2 1-2 16,-3 0 1-16,0 1 1 0,0 3 1 0,-1-1 0 16,-1 3-5-16,-2 0 0 0,1 0-2 0,0 0 3 15,-3 4 3-15,-9 1 1 16,-9 4 3-16,-3 1-22 0,-4-1-7 15,8 1 3-15,5 1-4 0,5-1 25 0,1 1 2 0,-1 0-3 16,2 2-1-16,-2 2-4 0,2-1 2 16,1 3 3-16,6 1-2 0,-4 1-1 15,7 1-2-15,2 0-2 0,3 3-2 0,0 1 4 0,-1 2 1 0,3 1-2 16,1 2 5-16,1 2-3 0,0 1-4 16,-2 4 4-16,5-1-5 15,-1 0 1-15,3 2 2 0,0-1-6 16,-1-1 4-16,5 3 0 0,-4-1-2 15,6 1 5-15,1 1-3 0,-1 1 0 0,5-1-2 0,0-1 0 0,-1 2 0 16,6 0-1-16,-1 0 3 0,3 0 0 0,0 1 1 16,0-1 2-16,7-3-2 0,0 1-1 0,2-1-1 15,2-2 2-15,1-3 1 0,6-1 1 0,0 0 2 16,2 0-4-16,1-1 3 0,-1 0-1 16,4-2-2-16,-2-1 2 0,0 1-3 0,3-3-1 0,-1 0-1 15,1 0 2-15,2-4 0 16,-2 2 2-1,4-2 1-15,1-1-3 0,0-2 1 0,2-3-1 0,0-1 0 16,0 0-1-16,-1 0-1 0,-1-3 1 0,0-1 0 16,-1 1 1-16,0-3 3 0,1-1-3 0,1 0 0 0,0-3 4 15,3 0-4-15,-3-4 1 0,-1 0 1 0,-3 0 14 0,-3 0 4 16,1-2 0-16,0-3-1 0,7 1-21 16,1-3-2-16,4 0 0 0,6-2-3 15,0-1 3-15,4-1 1 0,0-3 1 0,-1 1 2 0,-2-3 1 0,0-1 3 16,-1-2-1-1,-13 6 0-15,1-1 7 0,-12 2-7 0,1-1 19 16,0 1-3-16,0-5-5 0,7-1-7 0,-6 1-9 16,8-6 0-16,-7 2 0 0,3-1 0 0,-1 1 0 15,-2-5-3-15,4 2-10 0,-4-5 5 0,2 1 2 0,-7-3 3 16,-18-1 36-16,0 0-33 0,0-2 0 16,0-1 0-16,0 1 0 0,0-1 0 15,0-2 0-15,0 1 0 0,0 0 0 0,0 0 0 0,0-1 0 0,0 0 0 16,0 0 0-16,0-1 0 0,0 2 0 15,0 0 0-15,0 1 0 0,0-1 0 0,0 2 0 16,0 0 0-16,0 1 0 0,0 1 0 0,0 1 0 16,0 2 0-16,0 0 0 0,0 1 0 0,0 1 0 15,0 0 0-15,0 4 0 0,0-6 0 16,-23 1 0-16,-18-3 0 0,-6 1 0 0,2 5 0 0,-2 4 0 16,4 6 0-16,5 5 0 0,3 1 0 15,1 5 0-15,4 1 0 0,0 2 0 16,3 1 0-16,-2 0 0 0,2 1 0 15,-1 5 0-15,4 1-12 0,-3 3-49 0,3-1-21 16,1 5-34-16,-1 2-54 0,3 2-101 16,3-3-270-16,7-4-857 15</inkml:trace>
  <inkml:trace contextRef="#ctx0" brushRef="#br0" timeOffset="361981.589">32820 12427 0 0,'0'0'0'0,"0"0"0"0,0 0 0 0,0 0 0 0,0 0 0 15,0 0 0-15,0 0 0 0,0 0 0 0,0 0 0 0,0 0 0 16,0 0 0-16,0 0 0 0,0-8 0 0,0 6 0 16,0 0 0-16,0-1 0 0,0 2 0 0,-2-1 0 15,0-2 0-15,1 0 0 0,-2 0 0 0,3 1 0 16,0 1 0-16</inkml:trace>
  <inkml:trace contextRef="#ctx0" brushRef="#br0" timeOffset="362323.7433">32879 12270 0 0,'0'0'467'0,"0"0"81"0,0 0-73 15,0 0-75-15,0 0-68 0,0 0-56 0,0 0-49 16,0 0-44-16,0 0-35 0,0 0-29 0,0 0-31 15,0 0-28-15,0 0-22 0,0 0-12 0,7-27-9 16,-9 32 2-16,1 2 4 0,-1 2 2 16,0 4 6-16,-4 3 1 0,1 2 3 0,2 4 0 15,-3 4-1-15,2-1-3 0,-3 3-13 0,-1 4 2 16,0 0-4-16,2 1 0 0,-2-1 5 0,-1 2-8 16,2 0-1-16,1-1-4 0,-1 0-6 0,-3-1 6 15,3 1-2-15,0-2 2 0,1-1 7 16,-3-2-11-16,2-1-1 0,-2-3-1 0,1-1-3 0,-2-2 4 15,4-3 0-15,2-1 0 0,-1-1 0 16,2-4-1-16,1-2-2 0,0-2 3 0,2-1 4 16,-1-2-5-16,-2 0 1 0,2-4-3 0,1 1-7 15,0-2 9-15,0 0-3 0,0 0 2 16,0 0 4-16,0 0-12 0,0 0-6 0,0 0-13 16,0-1-24-16,0-1-18 0,1-3-37 0,5-3-47 15,-2-1-80-15,2-1-272 0,-2 5-822 16</inkml:trace>
  <inkml:trace contextRef="#ctx0" brushRef="#br0" timeOffset="363212.2616">33441 12276 824 0,'0'0'314'0,"0"0"-31"16,0 0 0-16,0 0-25 0,0 0-55 15,0 0-35-15,0 0-36 0,0 0-24 0,0 0-17 16,0 0-11-16,0 0-12 0,0 0-2 0,0 0-3 16,0 0-6-16,-25-58 6 0,24 58-8 15,-2-1-5-15,0 1-2 0,-1 0-14 0,-3 0-4 16,3 0-1-16,-3 0-2 0,1 0 4 0,0 2 3 15,-2 1-2-15,1-1-4 0,1 2-2 0,-1-2-8 16,1 1-1-16,1 1 1 0,-1-1-6 16,2 1-1-16,-2 0-4 0,1-1-9 0,0 2 10 0,-1 1-3 15,1 1 3-15,1 0 10 0,-1 0-10 0,0 1 2 16,0 1-2-16,0 0-2 16,2 1 3-1,0 1 1-15,2 0 0 0,-2 1-2 0,2-1-1 0,1 2-3 16,1-1 2-16,0 2 3 0,4-1-1 0,1 3 3 15,1 0-1-15,1 1-4 0,2 1 3 0,1 0-3 16,1 2 2-16,3-2 4 0,1 1-6 0,0 1-2 16,2-2-1-16,0-2-8 0,-1 2 6 0,1-1 2 15,-2 1-2-15,2-1 2 0,-4-2-5 0,1 2-1 0,-2-2 3 16,0 2 1-16,-3-3 1 0,0 1 1 16,-1-1-3-16,-3 0 0 15,-2-1 0-15,-1 0-2 0,0 1 5 0,-2-2 6 0,-1-1-6 0,0 2 1 16,-5-2-4-16,1 1-4 0,-2 0 6 0,-2-1 2 15,0-1 2-15,-2 0 0 16,2-1-3-16,-4-1 1 0,2 1-1 0,-1-2 1 0,-2-1 3 16,2-5 1-16,-2 3-1 0,0-2-3 0,-1 0 1 15,0-2-3-15,0 0 2 0,0-2 2 0,1-1-3 0,-1-2 1 16,1-3-2-16,0-1-1 16,3-2 2-16,2-1-3 0,-1-2 3 0,2-1 1 15,1-2-5-15,3-1 0 0,3-3-2 0,0 0-1 16,2-2 1-16,6-1 1 15,2-1-1-15,2 1 3 0,3-3-2 0,2 1-2 16,5-1 1-16,2 0 1 0,3 2-1 0,-3-2 1 0,4 2 1 16,-8 6-6-16,4 1 7 15,-11 7 1-15,4-1 11 0,-3-1 7 0,3 0-12 0,-2 1-1 0,2-1-14 16,-3 0-7-16,2 1 13 16,-1 0-1-16,0 1 7 0,-2-2 7 0,0 1-7 15,2 1 1-15,-4 0-1 0,3-1 1 0,-9 6 1 0,6-6 3 0,-7 5-1 16,3 0-7-16,0-6 7 0,-5 8-4 0,0 0 3 15,0-1 10-15,-2-1-12 0,-2 1 3 16,-2 0-3-16,-6-5-10 0,1 6 15 0,-6-1-2 16,-6-2 4-16,-3 1-11 0,-2 1-14 15,0 2-1-15,-2 1-5 0,0 2 13 0,4-2 8 16,1 3-1-16,3 0 2 0,0 0 1 0,0 4-4 16,2-2-3-16,-1 2-2 0,7-1-5 0,-4 1-21 15,4 1-18-15,1 0-38 0,3 1-61 0,0 0-98 16,6 0-330-16,2-1-845 0</inkml:trace>
  <inkml:trace contextRef="#ctx0" brushRef="#br0" timeOffset="366363.1849">5640 18142 1388 0,'0'0'58'16,"0"0"18"-16,0 0 41 0,0 0 28 0,0 0 1 0,0 0 10 16,0 0-33-16,0 0-29 0,0 0-3 15,0 0-29-15,0 0-11 0,0 0-8 0,-51 52-8 16,57-49 19-16,2-1 8 0,0-2 12 16,5 0 7-16,1-5-16 15,4-4-8-15,2-3-18 0,5-8-14 0,0-2-11 0,6-3 8 0,-1-5 8 16,1-5-6-16,2-3 7 0,6-14-9 15,6-13-12-15,0-10 9 0,-3-4-7 16,-7 5 3-16,-9 4 10 0,-5 1-7 0,-1-5 6 0,-2-2-5 16,-4-2 1-16,-2 0 3 0,-3 5-3 0,-2 0-3 15,-4 5-4-15,-3 6-2 0,0 6-5 0,-2 4 5 16,-6 6 2-16,0 8 3 0,-5 7 10 0,0 5-3 16,0 6 0-16,-5 4 4 0,1 8-11 15,-1 4 0-15,-1 2-3 0,0 2-14 16,-4 9 4-16,-1 4-5 0,1 7 1 0,-4 5 5 15,4 8-2-15,-2 4 0 0,5 7-2 0,0 2-2 16,4 6 2-16,-1 3 1 0,5 3 3 0,2 3-6 16,6 2 3-16,-1 2-7 0,5 0-3 0,0 2 11 15,3-2-11-15,6-2 5 0,2-7 1 16,4-3-13-16,5-4 10 0,0-5-3 0,0-7 2 16,0-7 11-16,-4-6 5 0,1-3 6 0,3 2-10 0,0-1-10 15,2 1-6-15,6 0-3 0,-1-2 16 16,2-2 5-16,2 0-1 0,-1-4 1 0,1-3-18 15,0-3 6-15,1-2 1 0,-3-2 4 16,3-4 19-16,-1-1-14 0,-3 0 10 0,2-8-14 16,-3-3-7-16,1-2 28 0,-2-5-18 0,0-1 14 15,4-7-2-15,0-10-32 0,1-6 9 47,-5-1-3-47,-7 1 4 0,-4 1 15 0,-4 6 2 0,-6-4 0 16,1 2-6-16,-5-2 7 0,0 4-9 0,-1 2 3 0,0 5 5 0,-3 5-11 0,-5 5 11 0,3 3-6 0,-4 1-3 0,-1 3 11 0,0 3-9 0,0 2 2 15,1 5-2 17,-4 1-11-17,1 1 6-15,-2 9-7 16,1 4 7-16,-6 4-5 0,1 5 4 0,-2 4 4 0,5 3-9 0,-4 0 7 0,5 0-10 16,3 2 3-16,5-1 5 0,1 2-3 0,5-2 3 0,4-5-6 0,4-2-1 15,6-6 13-15,4-6-10 0,3-4 10 0,2-3-2 0,3-5-10 31,3 0 10-31,5-9-4 16,-1-3 4-16,1-3 8 0,3-4-2 16,-4 2 0-16,0 1-6 0,0-1 0 0,-5-1-2 0,2 3 0 0,-3 1 9 0,0 0-8 0,-3 5 6 0,-2-2-4 0,0 4-10 0,-3-3 11 0,-2 6-6 0,-4 1 0 15,2 3 6-15,-4 0-11 0,1 4 5 0,-2 4-4 16,0-2 2 31,1 4 10-47,-2 0-8 0,1 1 5 0,1 4-6 0,-1-3-5 0,2 1 1 15,-1-1 1-15,1-1 5 0,2-2 4 0,-2-1 3 0,3-2-6 0,1-3-4 0,4-3 5 0,-1 0-4 0,3-5 6 0,4-5 4 0,-1-1-14 0,-3-4 13 16,5-3-5 0,-6 0 0-1,1-1 13-15,-3 0-10 0,-2 1 3 16,-4-1-2-16,-1 1-8 0,-2-2 5 0,-1-2 1 0,-1 5 1 0,-5 1 5 0,2 4-4 0,-3 3-1 0,0 5-4 0,-2 0 2 16,0 4-4-16,0 0-1 15,0 0 4-15,0 3-8 0,0 3 7 16,1 4-6-16,0 3 0 0,4 2 10 0,-2 9-9 15,7 1 5-15,-1 5 0 0,3 5-13 0,5 1 7 0,-1 4-1 16,2-2 0-16,0-2-1 0,-5 0 17 16,4-3 1-1,-3 5-21-15,5 3 7 0,-2 5-21 0,-1 0-1 0,2 1 25 0,-2-2-5 0,-4-2 3 0,-1-4-12 16,-6-6-13-16,1-6 4 0,-5-6-7 0,-1-5 24 16,0-4 15-16,0-5-16 0,-3-7 14 0,-3 0-21 15,3-12 10-15,-5-4 20 0,4-5-3 16,-3-3 11-16,3-10-18 0,-2 0-4 15,2-7 8-15,0-3-6 0,4-15 16 16,-1-8-10-16,6-4-9 0,2 1-1 0,3 13-8 0,4 16 16 31,0 3-2-15,2 6 3-16,0 6 3 0,3 2-10 0,0 5 5 0,-1 3-4 0,-5 3 0 0,4 2 5 0,-6 7-7 0,-1 4 2 0,1 4-4 0,-2 10-6 0,1 1 3 16,1 5-3-16,-2 1 3 15,1 5 7-15,0 2-2 0,-3 3-6 16,0 2-1-16,1 1-4 0,-3-5 3 0,2-3 5 0,-5-5 18 0,4-6-6 15,-3 3 4-15,5-2-8 16,-3 0-28-16,2-2 24 0,0 0-14 0,-1-4 21 0,1-2 8 16,2-3-28-1,-1-4 17-15,-2-1-14 0,4-3 7 0,1-5 17 0,5-9-4 0,2-4-19 16,3-6-12-16,0-1-17 16,-2 1-17-16,-5 1-6 0,4 4-19 31,2-3-17-16,-1 2-21 1,4-1-45-16,5 1-112 0,-7 7-338 0,-8 4-709 0</inkml:trace>
  <inkml:trace contextRef="#ctx0" brushRef="#br0" timeOffset="366893.4938">9273 17309 2159 0,'0'0'256'0,"0"0"-65"15,0 0-74-15,0 0-7 0,0 0-15 0,0 0-14 16,0 0-8-16,0 0-8 0,0 0-6 15,-124 70-5-15,110-48-11 0,-1 2-12 0,5 2-13 0,0-1-8 16,2 1-5-16,4-1-2 0,1-1 5 0,-1 0-4 16,4-1-2-16,0-4-2 0,1-5-7 15,6-2 5-15,1-4-1 0,1-3 4 16,1-3 7-16,2-2-7 0,6-3 6 0,-1-7-5 16,5-4 1-16,4-2 6 0,1-4-15 0,-1-3 3 0,4 0-12 15,0-6-6-15,1 1 5 0,-1-2 2 16,1-1 9-16,-1 0 5 0,-1 1 4 0,0 0-4 15,-6-1-1-15,3 3 4 0,-5 6-3 16,-1 1 6-16,-6 6-2 0,-1 1-5 0,0 3 5 16,-5 0-6-16,0 2 5 15,2 0 4-15,-1 0-4 0,0 1 1 0,0 1-5 0,-1 0-2 16,-2-1 3-16,2 0 2 16,-1-3 6-16,0 1 0 0,-1-1 0 15,1-2-3-15,-3-1-6 0,2-2 2 0,-1-1 1 0,0-3 6 0,-3 1 6 16,-1 1-2-16,-1 1 6 0,0 1-1 15,0 1 5-15,-2 0 12 0,-3 3-4 0,1 4 8 0,-1 3-2 0,1 1-6 16,1 3-2-16,-3 1-8 0,3 0-2 16,-3 3-6 15,0 8-4-15,-1 5 0-16,-1 6-8 0,-1 4 4 15,1 4 1-15,2 7 0 0,-1 3 4 0,5 4-3 0,0 6 0 16,1 3-6-16,-1 4-1 0,4 4 4 15,-2 4-2-15,4 7 2 0,3 3-4 0,-3-7-7 0,1-8 0 0,0-4 6 0,-5-8 6 0,1 5-1 0,1 6-7 0,-2 1-21 0,2 2-40 0,-2 3-30 0,-5-7-38 0,5-1-47 16,-3-11-32-16,-2-6-106 0,2-15-230 16,2-10-633-16</inkml:trace>
  <inkml:trace contextRef="#ctx0" brushRef="#br0" timeOffset="367297.7969">9609 17672 1262 0,'0'0'312'0,"0"0"-17"0,0 0-41 0,0 0-42 0,0 0-27 0,0 0-54 0,120-76-35 16,-90 70-20-16,6 2-22 0,6 0-9 0,4 2-16 15,5-2-13-15,2 1-3 16,3-2-9-16,0-1 3 0,2 0 4 0,1-2-7 16,0-3-8-16,-4-1-28 0,4-2-31 0,-3 0-33 0,-2-1-21 0,-3 0-1 15,-2-3 11-15,-3 2 15 0,-4-4 15 16,-4 1 18-16,-3 0 19 0,-6 0 21 0,-3 1 18 15,-6 0 16-15,-6 0 20 0,-8 3 38 0,-3 2 33 16,-3 0 30-16,-1 1 16 0,-9 3-15 16,1 0-19-16,-2 2-16 0,-3 0-19 0,-2 2 0 15,-1 1-4-15,0 2-4 0,-3 2-8 0,0 0-11 16,-4 3-9-16,2 7-7 0,0 0 0 0,-1 4-5 16,2 5 0-16,0 3-9 0,2 3-8 0,1 3-7 15,4 1 0-15,2 0 3 0,4 4 2 16,0 1-3-16,5 2-7 0,1 3-8 0,2-1-4 15,2 0 3-15,4 3 3 0,3-8 6 0,0-3 2 16,1-6 14-16,1-4-17 16,1-2 0-1,4-1-1-15,0 0-26 0,4 0 11 0,5-5-22 0,-2-3-22 0,6-2-7 0,0-6-30 16,4-1-23 0,3-3-21-16,9-11-57 0,10-8-82 0,8-5-247 0,-12 4-635 0,-19 8-19 0</inkml:trace>
  <inkml:trace contextRef="#ctx0" brushRef="#br0" timeOffset="372217.066">11632 17302 0 0,'0'0'0'0,"0"0"0"16,0 0 546-16,0 0-81 0,0 0-90 0,0 0-73 0,0 0-32 15,0 0-28-15,0 0-36 0,0 0-11 16,0 0-28-16,0 0-19 0,60-119-17 0,-60 113-18 16,0-1-17-16,0 2-13 0,-4 1-6 0,-4 1-8 15,2-1-10-15,-1 4-5 0,-2 0-21 16,-3 0-3-16,-2 5-11 0,-6 1-4 0,-1 6 3 15,-2 4-10-15,-5 3 6 0,-1 5-2 0,0 2-5 16,2 3 10-16,-2 4-8 0,5 2 6 16,0 0-2-16,6 4-5 15,2-3-1-15,6 0-9 0,3 0 6 16,7-2 2-16,0 0-1 0,6-1 2 0,7-2-10 0,8-3 3 0,5-5-2 16,2-2 6-16,7-4 6 15,-2-5-5-15,-2-2 8 0,5-4 1 0,5-5-15 16,4 0 7-16,3-1-6 0,-5 0 3 15,-7-4 8-15,-7-1-8 0,-5-2 5 0,-1 0-9 0,-8-1 3 0,-4 2 0 16,-2-1 3-16,-4 3 5 0,-4 1 0 0,0 0 6 16,-1 0-6-16,0 0-5 0,-2 0 8 0,-1 0-7 0,-3 0 6 15,-1 0-6-15,-1 1-10 0,-1 0 7 0,0 1-10 16,0-2 5-16,0 2 7 16,4 1-11-16,0 0 7 0,4-1-13 15,-1 1-12-15,2-2-3 0,0 2-33 0,0 0-21 0,0 0-38 16,2 0-70-16,4-3-93 0,-1 2-373 15,0 0-1005-15</inkml:trace>
  <inkml:trace contextRef="#ctx0" brushRef="#br0" timeOffset="372710.7326">12997 17372 1451 0,'0'0'351'0,"0"0"-48"0,0 0-10 0,0 0-53 15,0 0-41-15,0 0-21 0,0 0-46 16,0 0-14-16,0 0-19 0,0 0-19 0,0 0-4 0,0 0-15 15,0 0-5-15,0 0-12 0,-57-39-10 16,57 39-6-16,0 0-8 0,0 0 3 0,0 0-7 16,0 0-1-16,2 0 1 0,3 0-9 15,6 0 13-15,4 0-5 0,7-3 1 0,6 1 3 0,3-1-13 16,2 0 6 0,5-2-8-16,-2 1-2 0,1-1 9 0,0 1-9 0,-3-1 6 0,0 3-5 15,-1 0-5-15,-5-1 2 0,0 2-1 16,-2-3 2-16,-5 3 3 0,-1 1 1 15,-8-1-2-15,-1 1-4 0,-3 0 5 0,-6 0-7 16,-1 0 3-16,-1 0 3 0,0 0-15 0,0 0 15 16,-1 0-13-16,-2 0-12 0,-5 0 1 0,-3 0-38 15,-6 2-22-15,1 2-42 0,-5-1-61 16,-3 3-74-16,1 2-161 16,3-3-555-16,9-1-707 15</inkml:trace>
  <inkml:trace contextRef="#ctx0" brushRef="#br0" timeOffset="373040.7225">12820 17729 1677 0,'0'0'463'0,"0"0"-278"0,0 0 46 0,0 0 11 0,0 0-1 16,0 0-42-16,0 0-61 0,0 0-35 0,0 0-43 16,0 0-11-16,0 0-22 0,120 40 14 15,-89-39 1-15,1-1-20 0,11 0 7 0,10-3-31 0,4-3-13 16,3-2 19-16,-8-1-12 0,-7 2 13 0,-9 1 3 15,-1 1-8-15,-8-2 4 0,2 0-4 16,-7 0 6-16,-1 1-1 0,-4 2 4 16,-1-1-4-16,-6 3-7 0,-4 0 5 0,1 1-5 0,-6-1 9 15,-1 2 5-15,0 0-7 0,0 0 4 16,0 0-1-16,0 0-6 0,0 0 11 0,0 0-12 16,-1 0 5-16,-1 0-1 0,-1 0-11 15,3 0 9-15,-1 0-15 0,1 0 5 0,0-1 0 0,0-1-14 16,0 1-9-16,0-1-38 0,0-1-35 0,0-1-62 15,0-1-95-15,0 1-312 0,0 1-908 0</inkml:trace>
  <inkml:trace contextRef="#ctx0" brushRef="#br0" timeOffset="373550.1335">14286 17261 2211 0,'0'0'456'16,"0"0"-379"-16,0 0 17 0,0 0 14 0,0 0 2 16,0 0 14-16,-30-121-16 0,35 106-21 0,-1 0-20 15,6 0-22-15,3 0-15 0,2 2 3 0,5 0-9 16,1 2 0-16,-1 3 0 0,5 0-11 15,1 1 0-15,1 3-1 0,-2 0-3 0,4 3 5 16,-6 1-5-16,2 4-3 0,-3 5-5 0,-3 3-2 16,-6 0-2-16,0 4 3 0,-4 4 3 15,-3 2-4-15,-5 5 7 0,-3 1-5 0,-8 3-1 16,-6 1 6-16,-3 0-7 0,3 0 7 0,-4-4-1 16,2-3-10-16,0-4 9 0,6-7-9 0,1-2 6 15,2-5 5-15,4 2-5 0,1-1 5 0,4-1-9 16,0-1-1-16,0-1 2 15,7-1 2-15,3-1 6 0,4 1 2 0,6-1-2 16,4 0 0-16,2-1-8 0,4 1 7 0,1 1-5 16,1 1 4-16,-1 2 2 0,3 0-8 0,-5 1 5 15,0 0-7-15,-2 0 5 0,-3 1 4 0,-5 2-2 16,0 0 5-16,-3 2-9 0,-3 2-3 16,-4-5 0-16,-5 3 1 0,3-2 9 15,-6 1 2-15,-1 2 2 0,-1-2-3 0,-8 1-4 0,0 0 3 16,-2-2 0-16,-2 1 7 0,-4-3 2 0,-4 2-10 15,0 0 3-15,-3-4-6 0,-2-1-2 0,-4-2 11 16,-1 3-9-16,0-3 4 0,1 2-7 16,1-1-19-16,4-3-6 0,0 1-19 0,5-3-23 15,7 0-34-15,1 0-56 0,5-3-102 16,6 1-363-16,1 0-828 16</inkml:trace>
  <inkml:trace contextRef="#ctx0" brushRef="#br0" timeOffset="373918.8746">15394 17115 2114 0,'0'0'310'0,"0"0"-27"0,0 0-68 16,0 0-14-16,0 0-19 0,0 0-35 0,0 0-40 15,0 0-40-15,0 0-20 0,0 0-18 0,0 0 4 16,0 0 7-16,0 0-8 0,38 20 0 0,-57 9-9 16,0 5-6-16,1 3 2 0,0 2-8 15,-1 2 0-15,1 3-9 0,6 0-5 0,1 1 3 16,1-2-5-16,2 1 10 0,5-2-2 0,4 0 1 15,-1-3-5-15,3-10-5 0,8-6 3 16,-2-6 2-16,1-4 20 0,6-2 1 0,-3 1-14 16,6-5 8-16,1 0-28 0,8-4 7 15,5-3 20-15,6-6-30 0,-4-6 17 0,-4-7-8 0,-6 0-8 16,-10-2 18-16,0-1-4 0,-8 0 5 16,-1 0 7-16,-4 1-3 0,-2 0-2 0,0 1-4 15,-3 3-7-15,-7-3 4 0,-3 5 6 0,-4 4 0 16,-6 1 1-16,-3 3-3 0,-4 2-4 15,-2 2-1-15,-1 2 4 0,-3 1-4 0,5 2 7 16,2 5-4-16,6 1-8 0,1 0 1 0,4 1-11 0,5 0 0 16,3 2-11-16,3 0-27 15,4 0-35-15,3 2-60 0,0 0-93 0,4-3-277 16,1-3-848-16</inkml:trace>
  <inkml:trace contextRef="#ctx0" brushRef="#br0" timeOffset="374212.4747">15879 17459 2633 0,'0'0'233'0,"0"0"-10"0,0 0-47 16,0 0-29-16,0 0-39 0,0 0-30 0,0 0-17 16,142-46-15-16,-106 41-4 0,2 1-17 15,2 0-10-15,4-2 0 0,0 2-5 0,0-3 3 16,2 1 3-16,-3 1-8 0,-3-2-1 0,3 0-4 15,-4 1-8-15,0-3 3 0,-5 3 4 0,-2-1-2 16,-5-1-5-16,0-2-20 0,-7-2-35 16,-5-2-27-16,1 0-36 0,-6 0-44 0,-7-1-86 15,-2 2-256-15,-1 0-734 0,-1 7-139 0</inkml:trace>
  <inkml:trace contextRef="#ctx0" brushRef="#br0" timeOffset="374484.2427">16428 17100 1893 0,'0'0'506'16,"0"0"-166"-16,0 0-99 0,0 0-46 0,0 0-35 16,0 0-33-16,0 0-18 0,0 0-25 0,0 0-18 15,0 0-12-15,0 0-4 0,0 0-6 0,-17 141-7 16,15-109-3-16,1 1-12 0,0 1-10 0,-1 0 0 16,1 3-3-16,-5 0 1 0,4 5 1 15,-1 1-9-15,-3-3 0 0,3-2-6 0,1-2 4 16,-2-6 2-16,3-6-5 0,1-5 10 0,0-4-26 15,0-1-28-15,0 0-25 0,5-3-56 16,-1 1-45-16,2-5-91 0,-2 2-386 0,1-6-1106 0</inkml:trace>
  <inkml:trace contextRef="#ctx0" brushRef="#br0" timeOffset="374798.3414">17074 16901 2603 0,'0'0'600'0,"0"0"-449"0,0 0-15 16,0 0-23-16,0 0-7 0,0 0-28 0,0 0-24 15,0 0-11-15,0 0-10 0,0 0 5 0,0 0-4 16,0 0-11-16,0 0-4 0,23 150-10 0,-22-114-9 16,-1 0 3-16,0 2 3 0,0 0 3 0,0 3 3 15,0-1-6-15,-2 0-9 0,0-4 0 16,1-1-2-16,-4-3 2 0,4-2 5 0,0-1-6 15,-3-3-6-15,1-1-18 0,3-4-20 0,0-3-27 16,0-3-37-16,7-3-58 0,0-2-105 16,-2-4-495-16,0-3-1028 0</inkml:trace>
  <inkml:trace contextRef="#ctx0" brushRef="#br0" timeOffset="375192.5876">17764 16933 2168 0,'0'0'553'0,"0"0"-389"0,0 0 9 0,0 0-14 0,0 0-14 15,0 0-20-15,0 0-32 0,-128-8-24 16,116 14-20-16,3 0-10 0,3 5-16 16,2-1-7-16,4 4-1 0,0 1-2 0,1 0 11 15,6 3-1-15,4 2 1 0,5-1-11 0,1 2-11 16,9 3 1-16,1 1-3 0,7 2 11 0,1 3 4 15,6 3-1-15,1 3-3 0,2-1-6 0,1-1-5 16,-2 0-2-16,-1-2 2 0,-4 0 4 16,-1-1-2-16,-6-1-2 0,-3-1-2 0,-4-1 2 15,-4-1-1-15,-3-1 7 0,-5-1-2 0,-3-2-4 16,-6-1-4-16,-2-3-3 0,-1-2 1 0,-6-3 6 16,-3-1 8-16,0-4 12 0,-3-3 12 15,-3 0-17-15,-2-2-5 0,-6 0-5 0,0-1-25 0,-5-2 27 16,-5-1-4-16,-9 0-17 0,-9-3-4 0,-4-6-21 15,3-4 4-15,9 1 14 0,11-1 12 16,7-3 6-16,5 4-4 0,7-3-3 16,4-1 1-16,8-3 2 0,1-1 7 0,9-3 1 15,6-3 1-15,4-5-3 0,5-1-1 0,1-4 2 16,7-2 0-16,2 0 5 0,1-2 3 0,6 1-3 16,-2 1 4-16,0 3-5 0,-3-1 5 15,-2 5 4-15,-4 3-1 0,-5 4 4 0,-5 2-5 0,-4 2-1 16,-5 4 4-16,-7-2-2 0,-1 4 4 15,-3 1-1-15,-3 2-2 0,-10-1-3 0,-4 3-9 16,-4 0-2-16,-7 2-4 0,-5 3 7 0,-2 2 3 16,-8 2-2-16,-3 0 6 0,-3 3-14 0,-1 2 0 15,1 0 7-15,5 1-8 0,4 2 10 16,7 1-14-16,4 1-22 0,4 3-22 0,3 0-51 16,0-1-87-16,7-1-305 0,5-4-1001 0</inkml:trace>
  <inkml:trace contextRef="#ctx0" brushRef="#br0" timeOffset="380398.8081">20008 17265 0 0,'0'0'0'0,"0"0"323"16,0 0 99-16,0 0-49 0,0 0-36 0,0 0-62 16,0 0-55-16,0 0-34 0,0 0-26 15,0 0-15-15,0 0-13 0,-55-13-19 16,53 13-13-16,1-1-11 0,0-1-14 0,1 2-6 0,0 0-12 0,0 0-10 15,0 0-3-15,0 0-3 0,0 0 2 16,0 0 2-16,0 0-6 0,0 0-7 0,0 0-6 16,0 0-3-16,0 0 9 0,0 0-2 0,0 0 3 15,0 0-3-15,0 0-9 0,1 0-3 0,0 0-2 16,2 0-3-16,0 0 3 0,6 0 7 0,4 0-2 16,2-1-4-16,3-1 1 0,5-1-3 15,-1 0 3-15,6 0 3 0,0-1-3 0,3 1-5 16,2-3-4-16,-2 1-8 0,4 1 4 15,-1 0 1-15,-3 1 1 0,0-1 4 0,-3 2-9 16,1 0 2-16,-3 1-5 0,-4 0-4 0,-3 1 5 16,-1 0 0-16,-7 0 3 0,-1 0-2 0,-4 0-1 15,-2 0-4-15,-3 0 5 0,-1 0 5 16,0 0-2-16,0 0 0 0,0 0-2 0,0 0-8 16,0 0 6-16,0 0 6 0,0 0 0 0,0 0 8 15,0 0-6-15,0 0-8 16,0 0 0-16,0 0-7 0,0 0 5 0,0 0 3 0,0 0-6 15,-1 0-7-15,0 0-15 0,-1-1-21 16,-2-1-16-16,2 1-25 0,-2 1-27 0,-3 0-24 16,-1 0-47-16,-2 0-60 0,-2 0-99 15,0 4-194-15,1-2-488 0,3 0 12 0</inkml:trace>
  <inkml:trace contextRef="#ctx0" brushRef="#br0" timeOffset="381124.0055">19906 17611 0 0,'0'0'45'0,"0"0"399"15,0 0-115-15,0 0-26 0,0 0-25 0,0 0-4 16,0 0-56-16,0 0-53 0,0 0-39 15,0 0-32-15,0 0-17 0,0 0-11 0,0 0-12 16,0 0-4-16,-22 6-2 0,22-6 6 0,1 0 0 16,-1 1-7-16,0-1-1 0,0 1-15 0,0-1-5 15,0 0 1-15,0 0-6 0,0 0-2 16,0 1 0-16,0-1-7 0,0 0 0 0,1 0 4 0,-1 3 12 16,2 0 6-16,-1-1 3 0,0-1-5 0,1 0-5 15,-1 0-1-15,-1 1-3 0,1-2 4 16,1 1-4-16,0 0-1 0,-1 0 2 15,2 0-5-15,-2-1 1 0,1 0 1 0,1 0-3 16,0 0 1-16,0 0-5 0,-2 1-8 0,2 1 3 16,-1-2-1-16,1 1 5 0,-1-1 4 0,2 1-1 15,0 0-4-15,-1-1-4 0,5 0 0 0,-3 0 0 16,1 0 3-16,2 0 6 0,-1 1-5 16,3 0 4-16,-1-1-9 15,-1 0 1-15,5 0-3 16,-2 0 2-16,3 0 9 0,-1-1-4 0,5 0 1 15,-2 0-3-15,1 0-2 0,2-2 2 0,2 1 4 0,2-1-4 0,-1-1 1 16,4 1-5-16,2-1-6 0,-1 1 2 0,0 0 5 0,1 0-1 16,3 2 4-16,-4-1-4 0,1 0-9 0,-2-1 0 15,3 1 3-15,-2 1 1 0,-2 0 3 16,0-1 1-16,-1 2-7 0,-3-1 2 0,1 0-3 16,-3 1 2-16,-3-1 7 0,0 0-2 0,-5-1 1 15,-1 1-4-15,1 0-5 0,-3 0 4 0,-3-1 0 16,0 2 6-16,-4 0 2 0,0 0-1 15,1 0-3-15,-2-1-3 0,0 0 1 0,0 0-1 16,0 1 3-16,0 0 3 0,0 0-7 0,0 0 3 16,0 0-4-16,0 0-1 0,0 0 8 15,0 0-5-15,0 0 5 0,0 0-4 0,0 0-4 16,0 0-1-16,0 0 0 0,-2 0 4 0,2 0 1 16,-1 0-3-16,0-3-13 0,0 1-6 0,0-2-8 15,-1 1-5-15,1 2-1 0,0-1-11 0,-1 1-14 16,1-1-18-16,1 0-38 0,0-2-47 0,0-1-114 15,0 0-264-15,1 2-642 16,2 0 10-16</inkml:trace>
  <inkml:trace contextRef="#ctx0" brushRef="#br0" timeOffset="381692.3775">21877 17016 1107 0,'0'0'736'15,"0"0"-495"-15,0 0 6 0,0 0-24 0,0 0-27 16,0 0-7-16,0 0-38 0,0 0-33 16,0 0-21-16,0 0-34 0,0 0-8 0,0 0-16 15,0 0-9-15,0 0 17 0,-77-49-6 0,50 66 3 16,-3 1 1-16,1 3-12 0,4 1-3 0,-3 1-4 16,7-1-2-16,1-1 1 0,2 3-4 15,7-4-2-15,5 0-8 0,3 2-5 0,3-2 0 0,0 0 1 16,9-1 4-16,8 2 4 0,0 1-2 15,8-1-3-15,6 0-4 0,0-2-3 0,8 0 0 16,-2-3-2-16,4 2 2 0,-1 0-9 0,2-1 7 16,-2 0 0-16,-4-2-5 0,1-2 12 15,-6 0-8-15,-7-2 3 0,0 1-2 16,-8-1-3-16,-4-2 1 0,-4 0-1 0,-2-2 4 16,-5 0 2-16,-1 1 0 0,-5-1-1 15,-1 1-8-15,-6 0 5 0,-2 1-4 0,-3-1 3 0,-4 0 9 16,-1 1-5-16,-1-2 4 15,-6-1-7-15,2-1-4 0,-1-2 5 0,1 1-3 0,-3-2 9 16,4-1-1-16,0-1-18 0,-1 0 12 0,4 0-13 0,2-4 1 16,0-2 0-16,2 0-20 0,1-1-17 15,5 0-28-15,1-2-38 0,2-1-58 16,1-3-81-16,1-3-215 0,5 2-759 16,0 4-296-16</inkml:trace>
  <inkml:trace contextRef="#ctx0" brushRef="#br0" timeOffset="382054.0988">21874 17023 1714 0,'0'0'785'0,"0"0"-489"0,0 0-90 16,0 0-42-16,0 0-41 0,0 0-19 0,0 0-24 16,0 0-17-16,0 0-7 0,141-55-11 0,-101 50-12 15,4 1-4-15,5-1-6 0,4 1-1 0,0 2-4 16,1-1-1-16,-1 1-2 0,-2-1-9 15,-3 0 5-15,-4 1-9 0,-3 1 2 0,-2 0 3 16,-6 0-11-16,-2-1 6 0,-2-1-2 0,-2 1-4 16,-5 0 13-16,-6-1-6 0,-1 2 4 15,-6 1-2-15,-4-1-5 0,2 0 2 0,-5 0 0 16,-1-2 6-16,-1 2 0 0,0 0 2 0,0-1-1 16,0 1-11-16,0-2 4 0,0 2-4 0,0-1-2 15,0 2 1-15,0-1-19 0,0 1-15 16,0-2-32-16,0 0-43 0,0 1-44 0,7 0-70 15,1 1-101-15,-3 0-368 0,3 0-967 0</inkml:trace>
  <inkml:trace contextRef="#ctx0" brushRef="#br0" timeOffset="382339.9063">23328 16886 1872 0,'0'0'412'0,"0"0"-87"16,0 0-117-16,0 0-25 0,0 0-27 0,0 0-19 15,0 0-20-15,0 0-17 0,0 0-17 16,0 0-14-16,0 0-7 0,0 0-12 0,0 0-11 16,-83 92 6-16,83-72-17 0,0 4 0 15,2 1 3-15,4 2-15 0,-3 3 8 0,4-1-7 16,-2 1-7-16,3 2 11 0,-4 3-9 0,4 2 2 16,0 1-3-16,2-2-10 0,-2-1 1 0,-2 1 0 15,2-3 4-15,1 1-1 0,-1-1 4 16,-4-2-9-16,3 2-3 0,-4-1 6 0,2-4-3 15,-2 0 0-15,-2-5 0 0,-1-4 0 0,1-3 0 16,-1-4 0-16,0-1 0 0,0 2 0 0,0-2 0 16,0-1 0-16,0 1 0 0,0-3 0 15,0-1 0-15,0-1 0 0,0-2-5 0,-1-1 7 16,0-3-35-16,0 0 0 0,0 0-40 0,-5-5-40 16,4-5-35-16,-2-5-59 0,-2-6-85 15,2 3-349-15,-1 4-1084 0</inkml:trace>
  <inkml:trace contextRef="#ctx0" brushRef="#br0" timeOffset="382841.1947">23414 16855 1719 0,'0'0'386'0,"0"0"-5"0,0 0-97 15,0 0-77-15,0 0-36 0,0 0-43 0,0 0-35 16,0 0-30-16,0 0-25 0,0 0-8 0,0 0-3 15,0 0 8-15,0 0-1 0,-106 54-2 16,85-28-6-16,-7 2-8 0,2 0 3 0,-3 4-8 16,-3 1 2-16,0 3-1 0,-4 1-12 0,-2 1 5 15,3 0-7-15,-3-2-3 0,3-2 9 0,6-5-9 16,2-4 7-16,6-5-2 0,5-3-9 16,3-6 10-16,3-1-6 0,3-5 6 0,2 1 9 15,3-3-5-15,2 0 6 0,0 1-1 0,0-4-2 16,4 0 5-16,7-2 1 0,5-4 5 0,6-1-8 15,8 2 3-15,6-3-6 0,5 1-10 16,4 0 13-16,6 0-12 0,-1 2 8 0,2 0 0 16,1 3-8-16,4 0 6 0,-3-1-6 0,3 1 4 15,-4 2 3-15,-3 0-1 0,-1 0-1 16,-7 0-4-16,-3 0 2 16,-6 1-2-16,-3-1 1 0,-9 1 9 0,0-1-8 0,-5 1 4 0,-5-1-3 15,-3 0-6-15,-4 0 8 0,-3 0-4 16,-1 0 6-16,0 0 0 0,0 2-7 0,0-1 7 15,0-1-7-15,0 0 2 0,0 0 7 16,0-1-4-16,0 1 3 0,0 0-5 0,0 0-3 0,0-3-2 16,0 1-2-16,0-1 6 0,0 1-3 0,0 1 2 15,0-2-2-15,0 2-4 16,1-1 5-16,-1-1-13 0,0 1 3 16,0 1-6-16,0-1-27 0,0 2-3 0,0-4-30 15,-1 0-35-15,0 0-32 0,0-3-80 0,0 1-182 0,1 2-848 16,0 0-499-16</inkml:trace>
  <inkml:trace contextRef="#ctx0" brushRef="#br0" timeOffset="383647.0443">24067 16775 1542 0,'0'0'328'0,"0"0"-60"0,0 0-60 0,0 0-13 16,-43-123-15-16,27 102-26 0,-3-1-47 0,-1 1-19 16,-2 0-22-16,-2 0-9 0,-5-1 1 0,0 2-9 15,-2-3-2-15,-2 3-7 0,-3-1-5 0,-5 0-4 16,1 3-4-16,-2 1 3 0,-3 1-9 16,0 0 6-16,0 1-4 0,-2 1-7 0,-3 0 6 15,-1 2-11-15,1-1 2 0,-1 2-2 0,-2 2-8 16,3 1 6-16,-1 0-5 0,-4 3-1 15,-1 0 7-15,0 1-6 0,-5 4 2 0,1 0-2 0,0 4-4 16,-2 3 1-16,-1 3 3 0,-1 4 3 16,1 3 1-16,-1 2-1 0,-4 2-1 0,3 3-6 15,-2 1 4-15,5 1 1 0,0 3 1 0,3 3 7 16,0 1-7-16,6 2 6 0,-2 1-5 16,4-1-2-16,3 2 6 0,-2 1-6 0,2 5 4 15,5 0-2-15,2 1-7 0,2 1 5 0,1 0-3 16,5 2 2-16,0 3 6 0,2 2-6 15,2 3-2-15,2 4-9 0,4 1-1 0,6 0 2 0,3-2 2 16,5-2 7-16,1-1-3 16,7 0 1-16,2-4-1 0,-1-7 0 0,7-5 8 15,-2-6 9-15,1 1 6 0,4-1-1 0,0 6-11 16,5 0-6-16,1 4-16 0,4 0 18 16,5 3 9-16,1-1-1 0,4-2 4 15,8 0-22-15,0-1-9 0,3-2 5 16,0-7 10-16,-4-5 15 0,-1-5 8 15,-4-4-12-15,2 0-15 0,5 1-18 0,4-1 2 0,4 1 5 16,3-1 18-16,3-2 11 0,0 0-13 0,7-2-2 0,5-1-10 16,0-1-4-16,7-1 22 0,0-2-6 0,9-1 10 15,-1-3 1-15,2-1-17 0,5-3 23 0,-2-2-26 16,2 0 20-16,-1-3 7 0,6-7-13 0,20-2 21 16,21-8-34-16,17-6-10 0,13-7-3 0,-12-3 6 15,-14-3 18-15,-8-4 4 0,-16-5 2 16,-11-1-22-16,-5-4 2 15,-4-6 19-15,16-20-9 0,7-12 12 0,6-11-14 0,-9-2-18 16,-25 14 7-16,-24 12 6 0,-13 8 13 0,-5 1 4 16,-11 3 1-16,-5 2-14 0,-9 5 0 0,-9 2 0 0,-9 2 0 15,-5 1 0-15,-11 1 0 16,-11 0 0-16,-11-1 0 0,-8 0 0 0,-10 0 0 16,-9 1 0-16,-11 4 0 0,-8 0 0 0,-12 2 0 15,-6 1 0-15,-11-1 0 0,-7 4 0 0,-8 2 0 0,-6 2 0 16,-3 5 0-16,-10 6 0 0,-5 4 0 15,-6 4 0-15,-6 4 0 0,-5 6-20 16,-3 8-11-16,-2 1-25 0,4 9-42 0,3 10-100 16,39-2-482-16,46-6-1157 0</inkml:trace>
  <inkml:trace contextRef="#ctx0" brushRef="#br0" timeOffset="393321.8646">10366 6370 1589 0,'0'0'375'0,"0"0"-75"0,0 0-28 0,0 0-35 0,0 0-36 16,0 0-49-16,0 0-38 0,0 0-31 15,0 0-22-15,0 0-13 0,0 0-8 0,0 0-2 16,-43 5-13-16,43-5-1 0,2 0-10 15,-1 0-6-15,3 0 0 0,6 0 4 0,5 2 9 0,6-1 6 16,7-1 8-16,6 0-5 0,5 1-4 16,4-6-2-16,0-1-7 0,5 1-3 0,-4 0-3 15,2 0-4-15,-3 1 3 0,1 1-5 16,-1-1 1-16,-2 0 1 0,1 0-7 0,-4-1 5 16,-1 3-2-16,-6-2-2 0,-4 2 5 0,-4-1-2 15,-4 3-2-15,-4-1 0 0,-4 0-1 16,-3 1 0-16,-2 0 2 0,-1 0 1 0,-5 0-2 0,0 0 2 15,0 0 0-15,0 0 1 0,0 0 0 16,0 0 1-16,0 0 0 0,0 0-1 0,0 0 1 16,0 0-1-16,0 0-3 0,0 0 0 15,0 0 0-15,0 0-10 0,0-1-14 0,0 1-28 16,0 0-50-16,0 0-36 0,6 0-70 0,3 0-152 16,0 0-768-16,-5 0-607 15</inkml:trace>
  <inkml:trace contextRef="#ctx0" brushRef="#br0" timeOffset="393628.0221">11969 6192 2508 0,'0'0'330'0,"0"0"-117"0,0 0-74 16,0 0-33-16,0 0-10 0,0 0-15 0,0 0-21 15,0 0-20-15,0 0-16 0,0 0-6 0,0 0-10 16,0 0-2-16,0 0 3 0,142-4-3 15,-107 4 4-15,2 0 0 0,3 1-2 0,3-1 0 16,3-1 0-16,-3-1-3 0,6 2-1 0,-4-1 1 16,0 0-1-16,-4-1 1 0,-3 2 1 0,-3-3-4 15,3 2 2-15,-6 0-1 0,-1-2-3 16,-7 3 4-16,-2-1-2 0,-3-1-2 0,-4 1 5 16,-2-1-3-16,-4 1 1 0,-2 1 1 0,-4-1-1 15,0 1 4-15,-3 0-1 0,1-1 1 0,-1 1 0 16,0-1-3-16,4 0-10 0,-2-2-18 15,0 1-28-15,5-1-41 0,-1 0-51 0,1 0-76 16,3-1-212-16,-2 1-759 0,-3 0-427 0</inkml:trace>
  <inkml:trace contextRef="#ctx0" brushRef="#br0" timeOffset="393940.7055">13450 6130 2624 0,'0'0'255'0,"0"0"-132"0,0 0-51 0,0 0-17 16,0 0 15-16,0 0 6 0,0 0-14 0,0 0-18 15,0 0-13-15,0 0-8 0,118-6-1 0,-84 6 6 16,5-1-3-16,1 0-5 0,4-1-1 16,-4 2-5-16,2-2 1 0,2 0 2 0,-5-1 0 15,1 2 0-15,-1-1-2 0,-7-1-2 0,-1 1 0 16,-3 0-1-16,-8 2-2 0,-2-1-2 15,-6 1 0-15,-4 0-1 0,-4 0 3 0,-3 0 3 16,-1 0 2-16,0 0 3 0,0 0-2 0,0 0-1 16,0 0 1-16,-2 0-6 0,0 0-1 15,-2-2-5-15,-1 1-6 0,0 0 1 0,1 0-7 16,1 1-11-16,0-1-19 0,0 1-29 16,0 0-41-16,-1 0-54 0,0 1-135 0,2 1-702 0,0-2-745 15</inkml:trace>
  <inkml:trace contextRef="#ctx0" brushRef="#br0" timeOffset="394568.2973">14524 6502 1118 0,'0'0'832'0,"0"0"-489"15,0 0-48-15,0 0-82 0,0 0-47 0,0 0-46 0,0 0-38 16,0 0-22-16,0 0-17 0,0 0-4 16,0 0-1-16,0 0-1 0,0 0 6 15,3 31-4-15,4-11-4 0,-4 2 6 0,0 0-7 0,2 4-5 16,-2 0-3-16,3 1-8 0,-3 0 3 16,-2 3-3-16,5-2-2 0,-5 2 1 0,1 0-6 15,-1 1-2-15,-1-1 2 16,0 0-7-16,0-4 6 15,1 0-3-15,-1-2-2 0,-1-1 3 0,-1 0-3 16,-2 1 0-16,1 2 0 0,2-3 0 16,0 2-1-16,0 0 0 15,0-1 1-15,1 2-3 0,1-1-1 0,-1 0 1 0,0 1-7 0,0 1-6 0,1 2-15 0,-1 0-24 16,-1 4-32-16,-5 2-48 0,4 0-78 16,-2 2-164-16,-2-9-666 0,4-10-676 15</inkml:trace>
  <inkml:trace contextRef="#ctx0" brushRef="#br0" timeOffset="395016.1661">14537 7925 1909 0,'0'0'335'0,"0"0"19"0,0 0-121 0,0 0-29 16,0 0-44-16,0 0-29 0,0 0-30 0,0 0-23 16,0 0-16-16,0 0-15 0,0 0-2 15,19 118-8-15,-18-100-9 0,0 1 2 0,0 1-11 16,2 0-6-16,0 0-4 0,-2 2-9 0,0 2 8 15,-1 0-1-15,0 2-1 0,1 2 3 16,-3 1-6-16,-2 2 1 0,0 2 1 0,0 3-1 0,-3 0-2 16,0 0-1-16,2 2 0 0,-3-1-7 15,0 4 5-15,2 0-1 0,-2 0-7 0,1-4 2 16,4 0-20-16,-4-4-13 0,5-3-14 16,2-4-20-16,0-1-20 0,0-2-30 0,0-3-41 15,0-4-45-15,2-4-60 0,5-3-61 0,-3-5-20 16,2 0 40-16,-4-3 82 0,4-1 99 15,-4 0 82-15,0 0 55 0,-2 0 73 16,0 2 80-16,1-2 65 0,-1 1 37 0,1 1-8 16,-1 0-33-16,0 0-20 0,3 2-27 0,-3 0-17 0,0 2-15 15,0 1-22-15,0 1-22 0,0 0-26 0,0 2-20 16,0 2-16-16,0 2-9 0,-4 0-8 0,3 0-7 16,1 1-2-16,-2-1-7 0,0 1 0 15,0 1 0-15,-2-4-1 0,3 3 1 16,-1-5-11-16,-3-1-19 15,3-2-32-15,0-2-45 0,-4-3-48 0,3-2-88 16,0 0-267-16,-1 0-701 0,2-1-192 16</inkml:trace>
  <inkml:trace contextRef="#ctx0" brushRef="#br0" timeOffset="395459.1097">14235 9014 2087 0,'0'0'444'0,"0"0"-127"0,0 0-101 16,0 0-52-16,0 0-37 0,0 0-33 0,0 0-17 16,0 0-16-16,0 0-17 0,0 0-2 0,0 0-2 15,0 0-3-15,0 0 0 0,18-64-5 0,-13 61-7 16,0 0-3-16,-3 2-2 0,3 0-2 0,-3 1 1 16,-1 0-2-16,1 0-4 0,1 0-2 0,0 2-2 15,-1 2-2-15,-1 1 1 0,1 0 0 16,3 2-1-16,-1 2-1 0,2-1-5 0,-1 3 3 15,1 1 0-15,-2 0 0 0,3 2 4 0,-2 0-6 16,1 2 2-16,2 2-4 0,-4-1 0 16,4 1 2-16,-1-2 1 0,-2-1 4 0,4-4-4 15,-3 1 0-15,-1-4-3 0,3 0-1 0,1-3 3 16,-2-1 2-16,1-3 0 0,5-1 2 0,2-1-3 16,3-8 3-16,1-1-1 0,5-8-2 0,4-3 6 15,1-4-9-15,3-7 0 0,1-3 0 16,4-2 0-16,-3-5 0 0,4-1 0 0,-5-3 0 15,-1 4 0-15,-2 2 0 0,-2 4 0 16,-6 4 0-16,-2 5 0 0,-3 4 0 0,-3 5 0 16,-5 3 0-16,-2 5 0 0,-3 2 0 0,-2 3 0 15,-2 3 0-15,0 2 0 0,0 0 0 16,0 0 0-16,0 0-14 0,-2 0-16 0,-2 1-7 16,-3 3-22-16,-2 2-33 15,0 3-60-15,-2-3-141 0,2 0-901 16,5-3-628-16</inkml:trace>
  <inkml:trace contextRef="#ctx0" brushRef="#br0" timeOffset="396542.1255">13298 5502 0 0,'0'0'251'0,"0"0"253"15,0 0-79-15,0 0-48 0,0 0-43 16,0 0-61-16,0 0-53 0,0 0-34 0,0 0-25 15,0 0-20-15,0 0-20 0,0 0-26 16,36-66-21-16,-36 66-22 0,0 0-19 0,0 0-11 16,0 0-11-16,0 0-5 0,0 1-3 0,-1 1 4 15,-3 4 2-15,-1 1 2 0,-1 4 3 0,-3 0-4 16,2 3 3-16,-2 1 2 0,-4 3 4 16,0 4 2-16,-5 2-3 0,1 4-3 0,-7 3-3 15,0 3-2-15,-5 6 1 0,-1 2 0 16,-3 4-4-16,-1 1 1 0,0 0-5 15,2 2 0-15,-2-1 1 16,0 1 0-16,3-4 0 0,1-1-1 0,3-7 0 16,1-2-3-16,4-6 4 0,-2-3 0 0,1-2 1 15,0 0 4-15,-2 1-5 0,0-1-1 16,4 1 1-16,-3 0-7 0,0-1 7 0,2 0-1 0,2-1 0 16,-1 0 3-16,0-1-4 0,0 0 0 0,-2 2 0 0,1-1-1 0,-2 1 0 15,3-1-1-15,-1-1 1 0,2 0-2 0,1-4 0 16,1-3 0-16,5 1-2 0,1-4 0 0,1-4-1 15,3-1 0-15,1-3-1 0,1-1-3 0,2-2 1 16,1 0-4-16,0-1-8 0,1 0-19 0,-1-3-29 16,3-5-41-16,0 0-63 0,1-5-133 15,5 1-489-15,-3 4-862 16</inkml:trace>
  <inkml:trace contextRef="#ctx0" brushRef="#br0" timeOffset="396952.4973">13378 5450 2285 0,'0'0'257'0,"0"0"-20"0,0 0-47 0,0 0-23 16,0 0-26-16,0 0-51 0,0 0-35 15,0 0-29-15,0 0-21 0,0 0-5 0,0 0 3 16,0 0 5-16,0 0 6 0,20 38 10 0,-10-19-3 0,3 6 4 16,1 1 5-16,1 4-4 0,1 2 5 15,0 2-1-15,2 0-6 0,-2 4 6 0,0 2-11 16,1-2-3-16,-4 3-2 0,0 0-8 0,2 1 3 16,-4 0-1-16,-2-1 1 15,-1 1-2-15,-2 1 0 0,3-1 1 0,-4-2-2 16,0-2 1-16,0-5-4 0,-1-4 0 0,-1-1-1 15,5-3-3-15,-5-3 4 0,4 0 0 0,-4-2 0 16,4 0 2-16,-2-3-2 0,1-1 0 0,-3-1-1 16,3-3-4-16,-4 1 4 0,4-5-2 15,-4 0 0-15,-1-2-4 0,3-1-8 0,-3-2-12 16,3 0-15-16,-3-2-13 0,-1-1-16 16,0 0-15-16,0 0-23 0,0-4-107 0,0 1-379 0,0-1-1105 15</inkml:trace>
  <inkml:trace contextRef="#ctx0" brushRef="#br0" timeOffset="397475.9986">12445 6717 1841 0,'0'0'327'0,"0"0"-45"16,0 0-77-16,0 0-1 0,0 0-15 0,0 0-43 15,0 0-44-15,0 0-23 0,0 0-16 0,0 0-12 16,0 0-13-16,0 0-13 0,0 0-5 0,0 0-5 16,-14 0-5-16,14 0 2 0,2 0-7 15,0 1 1-15,4 1 3 0,2-1 1 0,3 1 5 16,4 0 2-16,4 0 3 0,3 0 8 0,7-2 0 15,3 0 1-15,10-1-1 0,3-5-5 16,8-1-4-16,2-4-1 0,9-1-2 0,4-2-6 16,6-2 4-16,3-1-4 0,5 0-1 0,2-2 4 15,-1 0-7-15,0 0 3 16,-7 1-4-16,1-2-3 0,-6 3 2 0,-8-2-2 16,-2 2 0-16,-8 2 5 0,-4 2-2 0,-4-1 1 0,-9 2 2 15,-5 4-2-15,-6 1 1 0,-9 3 0 16,-5 0-1-16,-3 1 1 0,-7 3 0 0,0 0-1 15,-1 0 0-15,0 0 1 0,0 0-1 0,0 0-1 16,0 0 1-16,0 0-4 0,0 0 1 0,0 0-3 16,0 0 2-16,0 0 2 0,0 0-3 15,0 0 0-15,0 0 0 0,0 0-2 16,0 0 1-16,0 0 0 0,0 0-6 16,0 0-7-16,-1 0-13 0,0 0-24 0,0 0-34 0,-5 0-36 0,-3 2-96 15,2 2-422-15,0-3-1162 0</inkml:trace>
  <inkml:trace contextRef="#ctx0" brushRef="#br0" timeOffset="398017.2604">13092 4448 2543 0,'0'0'330'15,"0"0"-161"-15,0 0-19 0,0 0-32 0,0 0-16 16,0 0-26-16,0 0-24 0,0 0-18 0,0 0-8 15,0 0-4-15,0 0 0 0,0 0 3 16,0 0-5-16,-46 89 1 0,39-60 1 0,0 4 2 16,-1 2 0-16,2 3-3 0,1 1-8 0,-3 2-4 15,4-1-4-15,-4 0 1 0,4 2 1 0,-2 1-1 16,-3-3 0-16,4 0 1 16,0-5-2-16,2-3 0 15,0-4 1-15,0-6-4 0,1-1 0 0,2-6 1 0,0-2-3 0,1-2 2 16,-1-3-5-16,0-4-11 0,0 0-15 0,0-3-26 0,1-1-26 15,2-1-31-15,1-7-35 0,2-4-95 16,-1 2-290-16,0 0-937 16</inkml:trace>
  <inkml:trace contextRef="#ctx0" brushRef="#br0" timeOffset="398353.3227">12983 4475 1583 0,'0'0'924'0,"0"0"-594"0,0 0-95 15,0 0-60-15,0 0-33 0,0 0-35 0,0 0-28 16,0 0-19-16,0 0-17 0,0 0-10 16,0 0-6-16,75-121-3 0,-41 106-2 0,4 0-4 15,1 0-2-15,4 1-1 0,1 1-2 0,-1-1-2 0,-1 1 2 16,5 1-7-16,-6 3-3 0,-1 0-2 16,0 2-6-16,-7 2 5 0,-2-1 2 15,-1 1-2-15,-6 2 5 0,-3 0-5 0,-4 3-1 0,-4 0 2 16,-5 0-1-16,0 0-4 0,-5 4-5 15,0 1-14-15,-3 1-15 0,0 4-20 16,-6 1-25-16,-4 3-39 0,0 1-57 0,-7 1-120 0,3-2-465 16,5-5-950-16</inkml:trace>
  <inkml:trace contextRef="#ctx0" brushRef="#br0" timeOffset="398728.5785">12931 4968 1594 0,'0'0'1085'0,"0"0"-1013"16,0 0 23-16,0 0 37 0,0 0 39 0,0 0 13 15,0 0-30-15,0 0-47 0,0 0-29 0,0 0-18 16,0 0-13-16,139-28-11 0,-106 17-10 0,4-4-9 16,-1 3-4-16,4-4-6 0,-1 2 1 0,0 1-4 15,0-3 1-15,-2 4-1 0,2-1-2 0,-3 1 1 16,-2 1-3-16,-4 1 0 0,-2 2 2 15,-5-2-1-15,-3 2 0 0,-4 1 2 0,-1 0-3 16,-4 1-1-16,-1-1-3 0,-1 1-9 0,-4-2-16 16,2 2-28-16,2-2-44 0,-5-1-70 0,3 0-147 15,-4 2-728-15,2 2-725 0</inkml:trace>
  <inkml:trace contextRef="#ctx0" brushRef="#br0" timeOffset="399380.0224">13966 4500 2754 0,'0'0'283'0,"0"0"-90"0,0 0-94 15,0 0-17-15,0 0-7 0,0 0-17 0,0 0-19 16,0 0-18-16,0 0-11 0,0 0 5 0,0 0 10 16,0 0 9-16,0 0 3 0,0 0-6 0,17 124-11 15,-12-95-5-15,0 4-4 0,1-1 1 0,-3 2 0 16,3-2-2-16,-3 0-3 0,2-1-1 0,-2 0-3 15,1-2 3-15,-1-2 0 0,0-1-2 16,-2-2 1-16,0-1 0 0,0-3-3 16,-1-6 4-16,2 0-2 15,-2-3-1-15,0-2 6 0,0-2-7 0,0-2 0 0,0-1 1 0,0-2-9 0,0-1 8 16,0-1 1-16,0 0 3 0,0 0 10 16,1 0-1-16,-1 0 4 0,0 0 3 0,0-1-1 15,0-3-3-15,0-4-6 0,-4-3-5 0,-1-3-9 16,-2-2 2-16,-1-2-2 0,-1-2 1 15,0-3 3-15,2-1-4 0,-1-1 0 0,0-2 0 16,1-1-3-16,2-1 4 0,0-1-2 0,1-2 0 16,2 0 2-16,-2-3-1 0,1-1 0 0,3-1 2 15,-1-1 0-15,1 1-4 0,0 0 0 0,2 0 0 16,5 0-5-16,2 0 6 0,2 1 1 16,0 1 0-16,6 3 2 0,-1 1-4 0,6 1-2 15,2 2 0-15,2 1 0 0,3 4 0 16,0 3 2-16,0 2-3 0,0 6 3 0,-5 3-1 0,-2 3-1 15,-1 4 0-15,-3 2-3 0,-1 0 0 0,-3 5-2 16,1 5 1-16,-2 4 3 0,-1 2 2 16,-2 4 3-16,-1 3 1 0,-3 4 2 0,-4 2-2 15,-2 6-1-15,-4 2 2 0,-5 2-9 16,-6 0 8-16,2 0 0 0,-5-5-2 0,5-6 12 16,-3-4-9-16,5-3 2 0,0-7-1 15,1 0-6-15,2-4 5 0,4-2 0 16,-2-2 0-16,3-4 6 0,3-1-4 0,0-1 1 0,0 0 3 0,0 0 0 15,1-2-1-15,7-1 0 0,1-4-2 16,3-3-9-16,7-1 6 0,2-2 0 0,1 1-1 16,5 1 7-16,1 0-6 0,0 1 0 15,1 0-1-15,1 3-5 0,-3 3 6 0,-3 0-2 16,-2 2 2-16,1 2 3 0,-2 0-4 0,-4 3 2 16,2 4-2-16,-7 2 2 0,3 1-3 0,-5 2 1 15,-4 4-1-15,1 1-3 16,-5 3 7-16,-1 3-2 0,1 4 0 0,-6-1 7 0,-6 5-7 15,-1-2 1-15,-5 1 0 0,-1-1-7 16,-3-3 6-16,1-4 2 0,-3 1-2 0,1-2 6 0,-4-1-4 16,3-2 1-16,-4-1-1 15,-1-2-1-15,-3-1 2 0,0-1-1 0,0-2 3 0,-1-3-3 16,2-1 0-16,4-1 2 0,-1-3-2 0,5-1 6 16,-1 0-4-16,3-2 0 0,0-2 1 0,3 0-6 15,1-3 4-15,-1-1-1 0,2-1-1 0,2 0 8 16,1-1-9-16,1 1 0 0,0 0-4 15,1 0-17-15,4 0-10 0,1 1-41 0,2 2-80 16,-1-2-277-16,2 3-896 0,1 0-501 16</inkml:trace>
  <inkml:trace contextRef="#ctx0" brushRef="#br0" timeOffset="415351.4651">23798 1967 1564 0,'0'0'277'0,"0"0"53"0,0 0-10 16,0 0-32-16,0 0-70 0,0 0-39 0,0 0-37 15,0 0-27-15,0 0-22 0,0 0-14 0,0 0-15 16,0 0-13-16,5-46-9 0,-5 46-13 0,0 0-3 16,0 0-8-16,0 1-8 15,0 0 1-15,0 2-8 0,0 1 1 0,0 1 2 0,0 4 3 16,0 4 5-16,1 3-2 0,-1 2 0 0,0 4-6 16,0 2 2-16,1 4 11 15,-1 6 1-15,0 0-4 0,0 4 0 16,0-2-11-16,1 0-4 0,-1 1 4 15,0-2 2-15,0 0-1 0,0-2 7 0,-1 0-5 16,-1-3-4-16,0-5-1 0,-2 0-4 0,3-3 2 0,-1-1 1 0,0-5 2 16,-3-1 1-16,4-4-2 0,0-3-3 0,1-2 2 15,0-2-1-15,0-2-1 0,0 0 2 16,0 0-6-16,-1-1-7 0,1-1-6 0,0 0-7 16,0 0-12-16,0 0-6 0,0 0-18 0,0-3-26 0,0 0-52 15,-1-2-57-15,-1-1-65 0,-3 2-145 16,1-1-254-16,-2 2-463 0,4 2 109 15</inkml:trace>
  <inkml:trace contextRef="#ctx0" brushRef="#br0" timeOffset="415661.0335">23591 2580 0 0,'0'0'307'0,"0"0"343"15,0 0-102-15,0 0-95 0,0 0-95 0,0 0-105 16,0 0-62-16,0 0-38 0,0 0-38 0,0 0-21 16,0 0-17-16,0 0-16 0,0 0-5 15,-88 36-5-15,88-36-1 0,4 0-5 0,-2 0-4 16,-1 0-5-16,6 1 4 0,-2 2 20 0,6-1 3 15,6 2 4-15,3-2-10 0,4 1-25 0,4-2-8 16,1 1-9-16,1-1-2 0,0-1 5 16,1 0-8-16,1 2-3 0,0-2-1 0,-2 0-12 15,1 0 8-15,-1 0 4 0,0-3-3 0,-2 1 7 16,-4 0-7-16,1 0-1 0,-3 1 0 16,-2-3-2-16,-3 2 4 0,0 0-1 0,-5-1-1 15,3 1-3-15,-6 1 1 0,-3 0 0 0,1-1 4 16,-4 1 7-16,1 1-7 0,-3 0 0 15,-1 0-4-15,0 0-6 0,0 0 6 0,0-1 1 16,0 1-1-16,0-1 4 0,0 0-15 0,-1-2-15 16,-3 0-21-16,1-3-31 0,-1-1-29 15,-2-2-51-15,-2 1-108 0,4 1-427 16,-1 3-1075-16</inkml:trace>
  <inkml:trace contextRef="#ctx0" brushRef="#br0" timeOffset="416183.4965">23592 1990 2190 0,'0'0'281'0,"0"0"-35"0,0 0-25 0,0 0-37 15,0 0-27-15,0 0-39 0,0 0-20 0,0 0-19 16,0 0-16-16,0 0-10 0,0 0-20 0,0 0-6 15,0 0-8-15,0 0-4 0,-102-35 3 16,103 35-4-16,5 2 4 0,-1-2-2 0,4 0 1 16,9 0 7-16,3 0 1 0,3 0-1 0,11 0 2 15,-1-2-8-15,7 0-4 0,0 0-1 16,6-1-4-16,-3 0-2 0,6 0 2 0,-1 0-1 16,1 2-1-16,1-2-2 0,0-1-2 0,0 3-2 15,-4-2-1-15,-2 2 4 0,-4 0 5 16,-3-2-3-16,-6 2-4 0,-5 0 1 0,-4-2-10 15,-4 2 9-15,-5 1 3 0,-3 0-3 0,-2 1 4 16,-6-1-6-16,1 0-1 0,-4 0 2 0,0 0-3 16,0 0 7-16,0 0-5 0,0 0 0 15,0 0 0-15,0 0 0 0,0 0 0 0,0 0 0 16,0 0 0-16,0 0 0 0,-1 0 0 16,1 0 0-16,0 0 0 0,0 0 0 0,-3 0 0 15,3 0 0-15,0 0 0 0,0 0 0 0,0 0 0 16,0 0 0-16,0 0 0 0,0 0 0 0,0 0 0 15,0 0 0-15,-1 0 0 0,1 0 0 16,0 0 0-16,0-1 0 0,0 1 0 0,-1 0-21 16,1 0-7-16,0 0-10 0,0 0-22 15,0 0-13-15,0 0-22 0,0 0-19 0,-2 0-21 16,-2 1-71-16,0 4-206 0,0-1-844 16,-2 0-401-16</inkml:trace>
  <inkml:trace contextRef="#ctx0" brushRef="#br0" timeOffset="417813.4644">13081 13387 97 0,'0'0'563'0,"0"0"-49"0,0 0-161 15,0 0-54-15,0 0-44 0,0 0-41 16,0 0-36-16,0 0-24 0,0 0-22 0,0 0-19 16,0 0-15-16,0 0-14 0,-47-42-10 0,47 41-10 15,0 0-9-15,0 1-9 0,0 0-17 0,0 0-7 16,0 0-9-16,0 0-11 0,0 0 7 16,0 2 2-16,4 0 10 0,2 2 11 0,2 2 1 15,2-3 2-15,3-1 0 0,2 1 0 0,5-2 1 16,6-1-3-16,3 0-3 0,4-1-6 0,6-5-4 15,0-2-5-15,2-2 0 16,1 1 2-16,-2-1-4 0,1 0-2 0,0 1-2 16,-3-1-7-16,-3 1 5 0,-2 0-1 15,0 0 1-15,-7 1 6 0,1 1-9 0,-6 1-1 16,-1 1 0-16,-5 0-6 0,-4 3 7 0,-5 1 1 16,-2 1-1-16,-1 0 0 0,-3 0 0 0,0 0 1 0,0 0 1 15,0 0 4-15,0 0-2 0,0 0 0 16,-3 0-1-16,0 0-6 0,1 0 4 0,1 0-4 15,0 0 4-15,0 0 3 0,1 0-7 16,0 0 0-16,0 0-2 0,0 0-8 16,0 0 3-16,0 0-10 15,0 0-19-15,0 0-19 0,0 0-42 0,2-2-48 0,3 0-70 16,3-2-175-16,0 1-819 16,-5 0-518-16</inkml:trace>
  <inkml:trace contextRef="#ctx0" brushRef="#br0" timeOffset="418961.3406">14738 12205 0 0,'0'0'473'0,"0"0"150"0,0 0-122 0,0 0-121 0,0 0-74 0,0 0-54 16,0 0-53-16,0 0-50 0,0 0-36 16,0 0-18-16,0 0-10 0,42-50-5 0,-34 43-4 0,-2-2-7 15,6-1-9-15,-2-2-10 0,5-2-6 16,-2-3-3-16,6-5-7 0,2-3-5 0,7-3-5 15,0-3-7-15,2-2 0 0,3-2-3 16,0-2-2-16,4-2-2 0,-1 1-3 0,2-1 2 31,1 0-2-31,-2 1-2 0,-2 2 3 0,-4 4-3 0,-1 1 0 0,-3 4 1 16,-5 4-3-16,-3 5-1 0,-5 2 0 16,-4 4 3-16,-1 3 1 0,-5 2 0 0,1 1 4 15,-4 3-3-15,-1 1 2 0,1 1 1 16,-1 1 1-16,0 0 3 0,0 0-7 0,0 0 0 15,0 0-4-15,0 0-5 0,0 0 5 0,0 0 0 0,0 0 0 16,0 0 0-16,0 0-3 0,0 0 0 0,0 0-1 0,0 0-1 16,0 0 0-16,0 0-5 0,0-2-10 0,0 1-18 15,0-1-21-15,0-2-32 0,3 0-43 16,4-4-74-16,1-4-233 16,-3 2-799-16,1 3-461 0</inkml:trace>
  <inkml:trace contextRef="#ctx0" brushRef="#br0" timeOffset="419654.351">17649 9010 2435 0,'0'0'118'0,"0"0"14"16,0 0-6-16,0 0 2 0,0 0-10 0,0 0-26 0,0 0-29 15,0 0-8-15,0 0 3 0,0 0 6 16,0 0 0-16,0 0-11 0,0 0-10 0,0 0-12 0,-56-39 0 16,62 25 6-16,8-4-4 0,2-5 3 0,7-5-7 15,3-6-10-15,7-3-2 16,4-8-4-16,7-3 0 0,4-4 2 0,9-5 0 16,0 2-4-1,5-6 1-15,1-1-1 0,2 0-1 0,2-2 3 0,-2 3-3 16,0 3-3-16,-3 0-1 0,-6 5-4 15,-5 1-1-15,-4 4 3 0,-9 6-2 0,-3 2 3 0,-6 6 1 16,-6 3 1-16,-5 5 4 0,-3 4 5 0,-5 3-4 0,-3 2 1 0,-3 3 0 16,1 2-9-16,-3 5 7 15,-2-2-1-15,0 3-3 0,0 1 4 0,0 1-4 0,0 3-1 16,0 0 0-16,0 0-5 0,0 1 1 0,0 0 1 16,0 0-3-16,0 0 0 15,0 0 0-15,0 0-2 0,0 0 1 0,0 0 5 0,0 0-6 16,0 0 1-16,0 0-4 15,0 0-15-15,0 0-4 0,0 0-15 16,0 0-21-16,0-1-20 0,0 0-42 16,0-1-61-1,0-1-74-15,0 1-335 0,0-1-1119 0</inkml:trace>
  <inkml:trace contextRef="#ctx0" brushRef="#br0" timeOffset="420271.7831">19971 5552 1499 0,'0'0'304'15,"0"0"2"-15,0 0-46 0,0 0-17 0,0 0-40 16,0 0-28-16,0 0-36 0,0 0-21 0,0 0-12 15,0 0-13-15,0 0-11 0,0 0-12 0,0 0-11 16,0 0-8-16,-15-39-7 0,15 31-7 16,0-4-5-16,3-2-8 0,4-6-5 15,6-4-5-15,3-4-2 0,4-2-1 0,5-5 0 16,4-3 1-16,6-3-2 0,0-1 1 0,4-2-5 16,2-1-1-1,-1 2 0-15,2-1 0 0,0 3 2 0,-2 0 1 0,-1 3-2 16,1-1 1-16,-4 1-2 0,-1 2-3 15,-4 2 3-15,-4 4-1 0,-5 3 3 0,-7 6 4 0,-2 5 1 0,-4 1 3 16,-3 3 0-16,-2 0-6 0,0-1 0 16,-2 0-2-16,2 1-7 0,-1 2 0 0,-1 0 0 0,-2 3 0 15,1-2 0-15,0-1 0 0,-1 1 0 16,1-1 0-16,2 0 0 0,-2 1 0 0,1 0 0 16,-1 2 0-16,0-2 0 0,-1 1 0 15,1-1 0-15,1 1 0 0,0 1 0 16,-1 1 0-16,-1 2 0 0,2-2 0 15,-2 1-7-15,1-1-17 0,0 2-9 0,-1-1-13 0,2-1-10 0,4 1-16 16,-2 0-15-16,5-2-24 16,1-1-21-16,1 1-24 0,6-1-46 0,-3-2-94 0,5-1-227 0,-5 3-610 15,-5 2-84-15</inkml:trace>
  <inkml:trace contextRef="#ctx0" brushRef="#br0" timeOffset="420711.5464">20762 4084 900 0,'0'0'490'0,"0"0"-12"0,0 0-64 16,0 0-93-16,0 0-100 0,0 0-82 0,0 0-62 16,0 0-42-16,0 0-13 0,0 0 2 15,0 0 15-15,0 0 13 0,0 0 3 0,-87 104 2 16,68-65-5-16,-4 2-8 0,-4 0-4 0,0 4-10 15,1-3-7-15,-2 1-3 0,4-2-4 0,1-3 2 16,1-4 0-16,3-5-2 0,4-6-2 0,1-3-1 16,3-6 0-16,3-2 2 0,1-5 0 0,5-3 0 15,-1-2 3-15,3-2 4 0,0 0 4 16,0 0 7-16,0-5 1 0,3-3-6 16,0-6-10-16,5-5-10 0,0-7-10 0,5-4 1 15,2-2-2-15,3-4 2 16,6 1 0-16,0-1 1 0,6-1 1 0,0 2-1 15,3 1 0-15,2 3-1 0,-5 6 1 0,0 1 2 0,-4 6-2 16,1 5 2-16,-4 1 0 0,-1 4-2 0,-2 3 1 0,0 3-1 16,1 2 1-16,-2 1 0 0,3 5 0 15,1 3-1-15,3 4-5 0,-2 3 1 16,2 1 2-16,3 2 2 0,1 2 3 0,0-1-2 16,-2 2-2-16,2 1 1 15,-2 2-3-15,1 1 4 0,0-1-1 0,-2 3-7 0,-1 2-18 16,1 1-45-16,-4 3-92 0,-2 1-216 0,-5-10-909 0,-8-8-518 0</inkml:trace>
  <inkml:trace contextRef="#ctx0" brushRef="#br0" timeOffset="421844.1126">16230 10101 0 0,'0'0'0'0,"0"0"0"0,0 0 0 0,0 0 262 0,0 0 54 0,0 0-28 15,0 0-29-15,0 0-20 0,0 0-10 0,0 0-4 0,0 0-16 16,-21-115-11-16,22 107-14 0,1-1-20 16,0 1-10-16,4 1-22 0,-3 0-21 0,-1 2-14 15,3 0-15-15,-1 1-17 0,-2 2-10 0,3 0-10 16,-3 2-11-16,1 0 0 0,2 0-2 0,-1 0 1 16,2 0 5-16,-2 1-5 0,2 2-1 15,-2 2-2-15,4 0-4 0,-4 1 1 0,3-1-3 16,-2 3 1-16,1 1-3 0,4 2-6 15,-4 0-1-15,-1 2-2 0,3 0-1 16,0 3 1-16,0 1 1 0,-2 1-1 0,1 2-3 0,-4 2 1 16,4-1 1-16,-3 4 0 15,-2 0 2-15,1 0-2 0,-1 4 1 16,-2 0 0-16,0 2-3 0,-1 0 0 0,-4 2 1 16,2 3-1-16,-6 1 1 0,1 1 0 0,3 2-5 0,-5 1-2 15,0 2 0-15,2-1 2 0,-2-1-2 0,0 1 0 0,0-3-2 0,4-1-4 16,-1-3 4-16,-1-1-2 15,0-2 4-15,5-3 3 0,-4-3-6 0,5-1-1 0,-2-6-4 16,0-2-4-16,2-1 8 0,2-3 0 16,0 0 2-16,0-4 1 0,0-2-3 0,0-4-1 0,0 1 1 15,0-3-1-15,0-1 1 16,0 0 0-16,0 0-5 0,0 0-10 16,0-3-5-16,0-3-18 0,2-4-14 15,2-4-18-15,-2-4-46 0,-1-4-39 0,1-3-80 0,4-6-223 16,-3 7-702-16,-2 7-509 0</inkml:trace>
  <inkml:trace contextRef="#ctx0" brushRef="#br0" timeOffset="422218.4924">16335 9930 2627 0,'0'0'211'0,"0"0"-10"0,0 0-25 0,0 0-27 15,0 0-28-15,0 0-43 0,0 0-31 0,0 0-19 16,0 0-7-16,0 0 5 0,0 0 6 16,0 0 3-16,0 0 0 0,0 0-5 0,42 20 1 15,-23-5 2-15,3 3 3 0,4 3-4 16,0 0-2-16,4 0-7 0,3 1-5 0,1-1 0 16,0 0-3-16,5-2-1 0,0 1 2 0,1-1-6 15,1-2-8-15,2 1-2 0,-2-2 0 0,1-1 0 16,1 1 0-16,-6-4 0 0,-1 1 0 0,-4 0 0 15,-3-2 0-15,-3 1 0 0,0-2 0 16,-6-1 0-16,-1 0 0 0,-5-1 0 0,-2-2 0 16,-3-2 0-16,-1-1 0 0,-2 0 0 0,-2 1 0 15,-2-2 0-15,-1 1 0 0,-1-2 0 16,0 0 0-16,0-1 0 0,0 0-38 0,0 0-7 16,0 0-30-16,0 0-32 0,-1 0-53 0,-2 0-98 15,-2-1-383-15,2 0-1111 0</inkml:trace>
  <inkml:trace contextRef="#ctx0" brushRef="#br0" timeOffset="422595.673">16181 11175 2988 0,'0'0'124'0,"0"0"4"15,0 0-16-15,0 0-7 0,0 0-5 0,0 0-26 16,0 0-20-16,0 0-1 0,0 0-4 16,0 0-4-16,0 0-4 0,0 0-8 0,156-122-3 15,-107 95-5-15,3-3 0 0,4-1-3 16,1-4-5-16,8-1-3 0,1 0-4 0,3-3 1 16,2-2 3-16,0 0-5 0,-2-2 1 0,-4 0-8 15,-4 3-2-15,-2 0 0 0,-8 2 0 0,-3 2 0 16,-7 3 0-16,-7 4 0 0,-3 4 0 15,-5 2 0-15,-5 3 0 0,-7 3 0 0,-3 3 0 0,-2 3 0 16,-5 1 0-16,-1 3 0 0,-2 4 0 0,-1 1 0 16,0-1 0-16,0 2 0 0,0 1 0 15,0 0 0-15,-2 0 0 0,0 0 0 16,-1 0 0-16,2 0 0 0,-2 0 0 0,-1 0 0 16,-2 5 0-16,-2-1 0 0,-1 5-51 0,-1-1-46 15,-4 0-50-15,1 1-91 0,5-3-424 16,0-3-1156-16</inkml:trace>
  <inkml:trace contextRef="#ctx0" brushRef="#br0" timeOffset="423248.5134">16525 9103 1935 0,'0'0'284'0,"0"0"-16"16,0 0-58-16,0 0-28 0,0 0-10 15,0 0-26-15,0 0-16 0,0 0-18 0,0 0-21 0,0 0-19 16,0 0-26-16,0 0-16 0,0 0-13 16,0 0-6-16,13-72 4 0,-11 85 1 0,4 5 7 15,-3 5 0-15,7 3-2 0,-2 6 2 0,2 1-8 16,0 2-4-16,-1 3-2 0,2 0-7 0,0 0 5 16,0 0 2-16,-2-4 1 0,2 0-1 15,-3-5-4-15,-2-3-3 0,1-5-2 0,-1-2-2 16,-1-5 4-16,-3-1 2 0,2-4 2 0,-2-2-1 15,-2-2-3-15,1-3 3 0,-1-2 3 0,0 0 12 16,0 0 7-16,0-4-1 0,0-5-4 16,-3-3-5-16,-4-6-11 15,-2-4-1-15,-1-6 0 0,1-4-1 0,-3-4 0 0,2-4-3 0,-1-4-2 16,-2-3-5-16,-1-2 8 0,2-5 2 16,0 0 1-16,0 1-1 0,-1 0-3 15,0 3-1-15,2 1 0 0,2 6 6 0,4 2-1 0,-1 4-3 16,6 2-2-16,0 3 0 0,0 2 0 0,9 1 0 15,1 3-2-15,2 1 4 0,4 2-2 16,0 4 0-16,3 2 0 0,2 1-2 0,4 2 1 16,-2 0 4-16,-1 3-3 0,3 1 0 15,-2 2 0-15,-2 0 0 16,-1 2-3-16,-2 2 6 0,-4 1-3 0,4 4 0 16,-5-1 0-16,3 0-4 0,-2 0 1 0,0 3 2 0,1 1-3 0,-2 1-1 15,2 3-10-15,-2-1-12 0,-3 4-13 16,1-1-14-16,0 2-13 0,-3 1-16 0,0 2-24 15,-4 0-30-15,3 2-52 0,-3 4-126 0,-4-6-469 16,0-4-909-16</inkml:trace>
  <inkml:trace contextRef="#ctx0" brushRef="#br0" timeOffset="423591.0917">16605 9197 1802 0,'0'0'353'0,"0"0"-46"15,0 0-101-15,0 0-1 0,0 0-5 16,0 0-41-16,0 0-46 0,0 0-31 0,0 0-16 0,118-76-16 16,-88 52-14-16,0 1-7 0,4-2-12 0,2 3-7 15,-3-2-4-15,6 2-8 0,-4-2 5 16,0 0 0-16,-2 1-6 0,2 0-21 0,-3 0-48 16,0 1-53-16,-2-1-79 0,-2 3-148 15,-9 3-403-15,-6 7-901 0</inkml:trace>
  <inkml:trace contextRef="#ctx0" brushRef="#br0" timeOffset="424111.4416">17215 8646 834 0,'0'0'808'0,"0"0"-312"0,0 0-147 15,0 0-86-15,0 0-74 0,0 0-63 16,0 0-43-16,0 0-18 0,0 0-1 0,0 0 2 16,0 0-2-16,0 0-3 0,0 0-6 15,0 0-2-15,5 104-10 0,4-83-3 0,2 1-4 0,-1 0-8 16,0 3 3-16,1 0-12 0,-1 2-8 15,-2-3-6-15,0 0-4 0,-1-1 5 0,-1-4 0 16,-2-1 1-16,1-2-4 0,-3-3 0 16,4-3 1-16,-4-1-1 0,0-1 1 0,-1-3 3 15,-1-1-2-15,0-1-2 0,0-3 0 0,0 0 7 0,0 0 9 16,0 0 12-16,0-1 1 0,0-5-8 16,0-4-9-16,-4-2-12 0,-3-5-3 0,0 0 3 15,1-7 0-15,-1-3 2 0,-3-5 1 0,1-3-5 16,1-7 0-16,-1-2-3 0,1-3-1 15,1-1 4-15,1 0-2 0,2-2 1 0,4 2-4 16,0 0 0-16,9 2 3 0,1 0 0 0,7 0 7 16,2 3-8-16,3 5-1 0,3 2-1 15,2 6-6-15,0 4 7 0,0 6 2 0,0 4 1 16,-5 5 5-16,-1 3-7 16,-3 5-4-16,-1 3-2 0,-1 3-3 0,-2 5 6 0,1 8 1 0,-2 2 2 15,-3 5-2-15,0 4 2 0,-4 3 1 16,-4 3-1-16,-2 2 7 0,0 0-5 0,-5 1 0 0,-2-3-1 15,-3-3-6-15,1-3 7 0,2-4 1 16,-3-4 1-16,5-4 8 0,-1-2-9 16,3-5-2-16,0-2 0 0,2-3-2 0,1-2 5 15,0-1 0-15,0 0 1 0,0 0-3 0,6-2 2 16,3-5 2-16,5 0-5 0,5-5 5 16,7 0-3-16,2-1-1 0,3 2 0 15,4 0-4-15,-1 0 4 0,2 4 0 0,-3-1 0 16,-1 3 5-16,0 2-5 0,-3 4-2 0,-1-1 0 15,-7 2-6-15,0 6 7 0,-3 1 1 0,-5 2 1 16,-4 2 1-16,-3 3-3 0,-5 1-2 16,-1 2 2-16,1 2 1 0,-9 1 2 15,-2 1 1-15,-4 0-2 0,-2-1 3 0,-4-1-2 0,2 0 0 0,-3-3 0 16,-1 2 4-16,1-3-4 0,-2-1 0 0,-1-1 0 16,0-1-6-16,3-1 6 0,-1-2 0 15,2-2 4-15,1-2-4 0,0 0-4 0,1-3-6 16,3 1-14-16,-1-3-19 0,2 1-36 15,2-3-64-15,-1 0-126 0,6 0-663 0,1 0-856 0</inkml:trace>
  <inkml:trace contextRef="#ctx0" brushRef="#br0" timeOffset="433271.7422">18763 3502 0 0,'0'0'0'0,"0"0"0"0,0 0 0 0,0 0 112 0,0 0 267 0,0 0-32 16,0 0-77-16,0 0-42 0,0 0-35 15,0 0-33-15,0 0 3 0,0 0-4 0,-13-79-9 16,13 77-10-16,-2 0-12 0,2 2-15 0,0-2-13 16,0 2-10-16,-1-1-16 0,1 1-16 0,0 0-18 15,0 0-16-15,0 0-10 0,0 0-10 16,0 1 0-16,-1 1-1 0,1 3 3 0,-2 2 4 16,1 2 1-16,-1 2 0 0,-2 2 1 0,2 4 0 15,2-2 3-15,-3 3-4 16,1 2-4-1,-1 0 4-15,1 3 4 0,0 5 8 0,-1-1 4 16,-1 3-2-16,1 0-10 0,1-3-5 0,-3 0-2 0,3 0-8 16,2-4 4-16,-3 5 1 0,1-3-1 15,-1-1 5-15,2 1-5 0,-1 1-1 16,1-1 0-16,0 1-3 0,2-1 5 0,-1 1-1 0,0-2 1 16,0-1 3-16,1 0-6 0,-1 0 3 0,0 0 1 15,2 2-4-15,0-1 3 0,2-1 0 0,-1 0-2 0,0 2-1 16,3 0 2-16,-3 1 1 0,2 0 1 0,-3 1 0 15,2-1-3-15,-1 1-2 0,-1 2 0 0,1-2 2 0,-2 3 1 16,0 0-2-16,3 1 3 0,-3 0 1 16,0 2 1-16,0-2-1 0,-1 1 1 0,0 1-5 0,0-2 1 15,0-1 0-15,0-3 0 0,0 1 3 16,2-2 1-16,-4 1 0 0,2 1 1 0,-1-2 0 16,1 2 2-16,-1-1-1 0,0 1 2 0,2 0-4 15,-1 1-2-15,0 0-1 0,-1 2-2 0,2 1-2 16,-1 2 4-16,0 1 1 0,0 0-2 15,-1 2 7-15,1 1-7 0,-2 1 4 0,-1 0-4 16,2 4-1-16,-1-1 4 0,1 0-4 0,-2-1 2 16,-1 1-4-16,1-2 3 0,0 0-2 15,-1 2 2-15,1-4 9 0,-2 0-10 0,3-2 1 16,-1 0-2-16,1 0-8 0,1-1 9 0,-2-2 1 16,2 0-2-16,2 0 4 0,-2-1-2 15,1 2-1-15,1 0-1 0,-1-1 0 0,1 3 0 0,-1-1 0 16,0-1 3-16,2 0 0 0,-2 1 0 15,-2-1-2-15,4 2 0 0,-2-1-1 0,-2-1 0 16,4 4 0-16,-4 0 1 0,2 2-3 0,-1 2 3 16,-2 0 0-16,3-1 0 15,-1 0 2-15,1 1-3 0,-1-2 0 16,0 1 0-16,2 1 0 0,-1-3 0 0,1-2 0 16,-1-1 0-16,0-1 0 0,1 1 0 0,1 0 1 15,-1-1-1-15,2 0 2 0,-3-3-1 0,1 1 3 0,0 0-1 16,-1 0-1-16,1-1 3 0,-1 0-3 0,0-1 0 0,2 3 1 15,-2-1-4-15,0 3 1 0,0 1 3 16,0-2-2-16,-2 0 2 0,4-3-1 16,-4-1-2-16,2-1 0 0,2 0 4 15,-4 0-2-15,1 0-1 0,0-1 1 16,2-1-4-16,-1-2 2 0,0 1 1 0,1-1 0 0,-1 0 7 16,0-1-5-16,0 2-2 0,2 2 4 0,-2-2-8 15,0 0 4-15,0 2 1 0,2-2-1 0,2-1 3 0,-3 1-2 16,3 2-1-16,-4-1 1 0,2 2 1 15,2 1-2-15,-2 0 5 0,1 0-3 0,0-2-1 16,-1 2 1-16,0 0-2 16,1 0-1-16,-2 3 6 0,3-4-3 0,-2 2 1 15,-2-3 1-15,1-2-7 0,-1-1 4 16,0-1-1-16,2-4 1 0,-1 0 4 0,0 0-5 0,2-3 1 0,-3 1-1 0,0-3-1 16,1-1-1-16,-1-2 2 0,1-1-1 15,-1 0 3-15,1-1-2 0,-1-2-2 0,0 0 0 16,2 0-2-16,-2-2 2 0,0-1 4 0,0 0 1 15,0 1-4-15,0-1 1 0,0-2-2 16,0 2-2-16,0 0 7 0,0 1-4 0,0 1 0 16,0 0 2-16,-2 3-5 15,2-3 2-15,-1 3 1 0,0-1 0 0,1 0 2 0,-1 1-2 16,1 1-2-16,-1-1 0 0,-1 0-2 16,2 0 3-16,-1-1 2 0,0 0 2 0,-1-2-3 0,2 0-1 15,0 0-2-15,-1 0-1 16,1-3 4-16,-1 0 0 0,1-1-1 15,-1-1-1-15,1-2-6 0,-2 1-5 0,2-2-11 0,-2 0-16 16,2 0-19-16,-1 0-29 16,0-4-41-16,-1-2-49 0,0-2-88 0,-2-3-140 0,2-1-271 0,-2 1-366 0,3 3 200 0</inkml:trace>
  <inkml:trace contextRef="#ctx0" brushRef="#br0" timeOffset="433740.3826">18486 9102 1236 0,'0'0'523'0,"0"0"-107"16,0 0-111-16,0 0-38 0,0 0-56 16,0 0-53-16,0 0-33 0,0 0-35 0,0 0-20 15,0 0-17-15,0 0-11 0,0 0-8 0,0 0 1 16,0 0 2-16,-11 17-2 0,18-4 1 0,2 4-5 16,2-1-5-16,0 3 0 0,0 1-7 15,3-2-7-15,-2 3-1 0,1-1-5 0,-5-1 6 0,4-1 2 16,-1 1 1-16,-2-2-2 0,1-1-5 15,1-2-3-15,-3-1-1 0,0-3 2 16,1-1 3-16,-3-2 3 0,3-1 1 0,-3-3-2 0,3 0-1 16,-1-2 1-16,1-1 2 0,1-3 4 0,4-5-3 15,1-5-5-15,3-3-1 0,2-9-3 16,3-3 2-16,4-8 1 0,2-3 2 0,2-5 3 16,0-1-6-16,1 1-1 0,1 1-4 15,1 2 2-15,-1 4 3 0,-3 3 2 0,-1 6 0 0,-3 2-9 16,-4 1 0-16,-3 6 0 0,-3 2 0 15,-1 2 0-15,-5 3 0 0,-1 4 0 0,-4 3 0 16,0 1 0-16,-2 2 0 0,-2 1 0 16,-1 1 0-16,0 0 0 0,0 0 0 0,0 0 0 15,0 0 0-15,0 0 0 0,0 0 0 0,0 0 0 16,0 0 0-16,0 0 0 0,0 1 0 16,0 1 0-16,0 2 0 0,0-1 0 0,0 0 0 15,0 2 0-15,0-2 0 16,0 1 0-16,0-1 0 0,0 1-55 0,7 1-36 15,-1 0-58-15,4-2-127 0,0 0-700 0,-4-1-866 16</inkml:trace>
  <inkml:trace contextRef="#ctx0" brushRef="#br0" timeOffset="439981.6926">22199 9770 0 0,'0'0'179'0,"0"0"428"0,0 0-70 0,0 0-89 0,0 0-94 15,0 0-85-15,0 0-53 0,0 0-47 16,0 0-32-16,0 0-28 0,0 0-25 0,0 0-16 0,-99-6-11 16,95 6-5-16,-2 3-10 0,4-2-1 15,0 0-3-15,1 0-5 0,0-1 2 0,1 1-9 16,0-1-5-16,0 2-3 0,0-1-8 0,0-1 2 0,0 1 0 15,0-1-1-15,0 0 2 0,0 0-7 16,0 0-3-16,3 1 7 0,4 1 7 0,4 2 12 16,3 0 10-16,7-2-2 0,5 2-8 0,4-3-6 15,4-1-5 1,4 0-2-16,2 0 2 0,4 1-5 16,-2-3-5-16,5-1 1 0,-4 0-4 15,4 0 3-15,-4 1 2 0,-1 0-2 16,-3-1 6-16,-6 1-8 0,-3-1-3 0,-8 1-1 0,-3 0-8 0,-4 0 10 0,-7 2 2 15,-2 0 2-15,-4 0 1 0,-2 0-1 16,0 0 1-16,0 0 1 0,0 0 3 16,0 0 0-16,0 0 0 0,0 0-1 0,0 0-9 0,0 0 1 0,0 0 3 0,0 0-3 15,0 0 7-15,0 0-8 0,0 0-6 0,0 0 1 16,0-1-10-16,0 1-5 0,0-1-14 0,0 0-28 16,0 1-21-16,5 0-26 15,0 0-29-15,7 0-34 0,5 2-82 16,3-1-193-16,-3-1-668 15,-5 0-527-15</inkml:trace>
  <inkml:trace contextRef="#ctx0" brushRef="#br0" timeOffset="440384.8152">23478 9762 1109 0,'0'0'480'0,"0"0"-70"0,0 0-55 0,0 0-77 0,0 0-57 0,0 0-41 0,0 0-32 0,0 0-24 0,0 0-17 0,0 0-18 16,0 0-16-16,0 0-13 0,0 0-12 0,130 28-6 15,-109-26-8-15,3-2-8 0,5 0-6 16,3 0-7-16,1 0 4 0,6-4-2 0,6 1 2 0,-1 0-5 16,1 0-2-16,3-1-3 0,-2 0-3 15,-2 1 6-15,-1 0-5 16,-3 0-3-16,-2-2 2 0,-4 2-6 0,0-1 5 0,-7 1 0 0,0 0 0 16,-6 2 5-16,-4-2-7 0,-4 3-1 0,-5 0-1 15,-4 0-3-15,-2 0 7 0,-2-1 3 16,0 1 1-16,0 0 1 0,0 0-3 15,0 0 1-15,0 0-1 0,0 0 6 0,0 0-2 16,0 0-3-16,0 0 0 0,0 0-8 0,0-2 0 0,0 2-3 16,0-1-7-16,0 1-6 0,0-1-23 15,0 1-28-15,5-1-20 0,-1 1-35 0,6 0-38 16,3-1-79-16,0 1-276 0,-7 0-983 0</inkml:trace>
  <inkml:trace contextRef="#ctx0" brushRef="#br0" timeOffset="440986.5172">24969 9883 445 0,'0'0'477'0,"0"0"-56"0,0 0-64 0,0 0-36 16,0 0-24-16,0 0-44 0,0 0-53 0,0 0-33 15,0 0-34-15,0 0-26 0,0 0-21 0,0 0-19 16,0 0-15-16,0 0-14 0,-40-36-11 15,40 36-5 1,0 0-9-16,0 0 0 0,0 0-4 0,0 2-1 0,0 3 6 0,0 1 1 16,0 2 2-16,0 2 2 0,2 1-1 0,-2 0-1 15,0 1 3-15,0 2-1 0,0 0-2 16,0 0-1-16,1 1-1 16,-1 0-1-16,0 1 0 0,1 0 0 0,0 0-2 0,2 2 1 15,0-1-6-15,-2 1 3 16,0 1-1-16,0 0 2 0,0-2 4 15,-1 1-7-15,0 2-2 0,0-4-3 0,0 2-2 16,0-1-1-16,0-2 2 0,0-1 0 0,0-1-1 0,2 1 2 0,-1-2-3 0,-1 1 0 16,2 0 4-16,-2-2-6 0,0 1 4 0,1-1 0 15,0-1-2-15,-1-1 5 0,0 1-3 16,1 0 1-16,-1-1 2 0,1-2-6 0,-1 1 2 0,0 0-3 16,0 1-4-16,0 0-3 0,0 1-15 0,0-1-23 15,0 2-31-15,-1 1-45 0,-2 0-60 16,0 1-97-16,3 2-241 0,-2-6-716 15,2 0-119-15</inkml:trace>
  <inkml:trace contextRef="#ctx0" brushRef="#br0" timeOffset="441404.4734">25034 10949 1612 0,'0'0'720'16,"0"0"-472"-16,0 0-40 0,0 0-41 15,0 0-32-15,0 0-24 0,0 0-23 0,0 0-12 16,0 0-19-16,0 0-7 0,-13 120-8 0,16-107-8 16,1 1-6-16,0-2-6 0,-1 3-3 0,4 2-6 15,-3 0 0-15,2-1-4 0,-2 3-2 16,1-3 0-16,-1 4-4 0,-1 0 2 16,0 0 1-16,-1 1-4 0,0 1 7 0,-2 0-4 0,0-1-1 15,0 1 3-15,-1-2-9 0,-4 2 1 16,0-2-2-16,0-1-10 0,-2 0-8 0,0 2-20 15,2-2-17-15,-1 2-23 0,2-2-27 0,-1 3-39 16,-2-1-60-16,3 1-57 0,-3 1-167 16,3-5-446-16,1-8-576 0</inkml:trace>
  <inkml:trace contextRef="#ctx0" brushRef="#br0" timeOffset="441768.2888">24950 12091 833 0,'0'0'640'0,"0"0"-232"0,0 0-69 16,0 0-70-16,0 0-53 0,0 0-45 16,0 0-41-16,0 0-29 0,0 0-17 0,0 0-12 0,0 0-13 15,0 0-11-15,0 0-11 0,85 64-6 16,-75-60-1-16,4-1 0 0,1 0-3 0,0 2-4 0,0-2-6 16,0 2-4-16,0-1 1 0,-1-2 0 15,2 1 2-15,-2-1 1 0,3 0-8 16,-1 0-2-16,0-1-2 0,2 1-2 0,1-2 4 15,1 0 0-15,2 0-1 0,0 0 2 0,3-2-3 0,2-2-1 16,-1 1 1-16,-1 0-1 0,-1-1 0 16,-2 1 0-16,-3 1-2 0,1-1-8 15,-3 2 7-15,0 0-1 0,-2 0 2 0,1-1 5 0,-3 1-6 16,-1 1 0-16,0 0-2 0,-3 0-4 16,-2 0 7-16,2 0-2 0,-2 0 2 0,-2 0 5 15,1 0-8-15,-2 0 0 0,4 0 1 0,-3 0 0 16,1 0 1-16,0 0 1 0,-1 0-2 0,2 0-6 15,-3 0 5-15,2 1-1 0,-2-1 2 16,1 0 4-16,-1 0-11 0,-1 2-6 0,1-2-15 16,-1 0-19-16,-2 0-12 0,1 0-35 0,-1 0-41 15,-1 0-81-15,0 0-230 0,0 0-728 0,0 0-333 0</inkml:trace>
  <inkml:trace contextRef="#ctx0" brushRef="#br0" timeOffset="442673.708">24898 10001 0 0,'0'0'0'0,"0"0"0"16,0 0 0-16,0 0 341 0,0 0-12 0,0 0-21 16,0 0-32-16,0 0-25 0,0 0-33 15,0 0-40-15,0 0-32 0,0 0-21 0,0 0-12 16,0 0-7-16,-6 0-9 0,6 0-12 0,0 0-13 16,0 0-14-16,0 0-9 0,0 0-9 0,0 0-6 15,0 0-5-15,0 0-5 0,1 2-3 0,1-2-6 16,-1 0-1-16,5 0 5 0,1 0-2 0,2 0 3 15,4-2-3-15,2 0-6 0,6 0 0 0,3-1 2 16,5-1 3-16,3 1-3 16,3 0-1-16,3-2-5 0,-1 1-1 0,-1 0 0 15,3 0 0-15,0 2 0 0,-3-1-2 0,0 1-3 0,-4 0 0 16,-1 0-3-16,-2 1 1 0,-4 0 2 16,-1 0-1-16,-4 1 3 0,-1 1-2 15,-4-1-1-15,-2 0 2 0,-4 0-2 0,-3 0 4 0,-2 0 1 16,-3 0 3-16,-1-1 6 0,0 1 1 15,0 0 4-15,0 0-1 0,0 0-3 0,0 0-2 16,0 0-5-16,0 0-5 0,0 0-2 0,0 0-5 16,0 0-12-16,0 0-30 0,0 0-59 0,0 0-44 0,0 1-92 15,4 3-230-15,-1 0-621 16,-2-2-26-16</inkml:trace>
  <inkml:trace contextRef="#ctx0" brushRef="#br0" timeOffset="443409.308">25051 9540 1310 0,'0'0'352'0,"0"0"-33"0,0 0-4 0,0 0-64 15,0 0-46-15,-128-62-26 0,117 55-39 0,-1 1-33 16,2 4-21-16,2-1-16 0,4 3-12 0,-1 0-10 15,5 0-13-15,0 0-16 0,0 0-10 16,0 3-2-16,0 3 0 0,1 4 11 0,5 0 6 0,2 2 6 16,-1 2 1-16,7 3-2 0,-1 0 0 15,6 1-3-15,2 1-4 0,1 1 2 16,5-1-7-16,3 3-2 16,1-1-1-16,2-1-11 15,-1 2 7-15,6-3-3 0,-2 2 2 0,2-1 5 16,1-1-9-16,1 2-1 0,1-1-3 15,-2-2-7-15,0 3 6 0,0-5-1 16,-2 0 2-16,1-2 4 0,-3-1-8 0,0-2-1 16,-2 1-17-16,-2-3-13 0,-1 0-22 0,-3 0-29 0,-2-2-30 0,-3-2-42 15,-4 2-61-15,-4-4-114 0,-5 0-325 0,-3-3-942 0</inkml:trace>
  <inkml:trace contextRef="#ctx0" brushRef="#br0" timeOffset="443727.3817">25751 9878 1785 0,'0'0'403'0,"0"0"-92"0,0 0-100 0,0 0-79 0,0 0-20 16,0 0 5-16,0 0 1 0,0 0-2 0,0 0-23 0,0 0-17 15,0 0-17-15,0 0-11 0,0 0 0 0,-103 134-8 16,78-103-2-16,-6 4-5 0,-4 2-13 16,-3 5-2-16,-2 0-6 0,-1 3-3 0,1 0 0 15,-1-1-5-15,2-3 0 0,0-1-2 0,4 0 1 16,-1-5 2-16,6-1-2 0,-1-3 0 15,7-2-1-15,0-5-2 0,3-2-2 0,4-5 2 16,0 0-2-16,5-4-9 0,0 0-14 0,4-2-28 16,1-3-40-16,3 1-60 0,3-3-123 0,1-3-480 15,0 0-1002-15</inkml:trace>
  <inkml:trace contextRef="#ctx0" brushRef="#br0" timeOffset="449782.5915">23074 8928 240 0,'0'0'717'0,"0"0"-152"0,0 0-183 0,0 0-59 0,0 0-34 16,0 0-47-16,1-120-48 0,3 108-31 15,0 4-26-15,-3 1-19 0,0 3-25 0,-1 3-19 16,1 0-19-16,-1 1-19 0,0 0-15 0,0 0-10 15,0 6-2-15,4 5 3 0,-2 4 3 0,0 4 13 16,1 5 9-16,3 5 1 0,-4 3 6 16,4 4-14-16,-3 2-9 0,-1 2-5 0,-2 3-7 15,1 2 2-15,-1-2-1 0,3 1-2 16,-3-4 1-16,1-2-6 0,-1-4-1 16,-1-4-2-16,-2-4 3 0,2-2 0 15,0-4-2-15,1-3 2 0,-3-3-9 0,2-2 9 0,-1-2 0 0,-1-4 0 16,2-1 4-16,0 0-11 0,1-3-10 0,0 0-12 15,0-2-15-15,0 0-4 0,0 0-14 0,0-6-36 16,0-4-45-16,2-2-71 0,3-6-140 16,-1 4-401-16,-3 3-937 15</inkml:trace>
  <inkml:trace contextRef="#ctx0" brushRef="#br0" timeOffset="450200.7803">23122 8750 1132 0,'0'0'583'0,"0"0"-82"15,0 0-145-15,0 0-69 0,0 0-72 0,0 0-55 16,0 0-43-16,0 0-28 0,0 0-16 16,0 0-14-16,45-119-12 0,-20 107-8 0,0 1-10 0,6 1-2 15,4 0-3-15,0-1-4 0,4 3-1 16,0-1-9-16,-3 2-5 0,2 1-2 0,-2 1-3 16,-2 1 5-16,-3-1-2 0,-1 3 2 0,-6 1-5 15,1 1-2-15,-6 0 2 0,-5 0-2 0,-3 0 2 16,-1 3-7-16,-2 2-16 0,-4 1-16 0,1 1-26 15,-3 2-26-15,-2 0-22 0,0 2-44 16,-7 1-78-16,-4 3-194 0,1-2-666 16,4-4-455-16</inkml:trace>
  <inkml:trace contextRef="#ctx0" brushRef="#br0" timeOffset="450270.4503">23176 9069 1602 0,'0'0'491'15,"0"0"-154"-15,0 0-88 0,0 0-35 0,0 0-18 16,0 0-28-16,0 0-27 0,0 0-21 0,0 0-27 16,0 0-24-16,0 0-19 0,0 0-16 15,119-19-8-15,-90 11-6 0,1-2-6 0,0 0 0 16,0 3-5-16,-3-1-7 0,2 1-2 0,-1 0-6 16,0 1 5-16,-2 1 4 0,0 2 0 15,-3 0-8-15,-1-1-23 0,-1 2-33 0,-2 1-49 16,1-1-57-16,0-1-98 0,-8 1-298 0,-3 0-1091 0</inkml:trace>
  <inkml:trace contextRef="#ctx0" brushRef="#br0" timeOffset="450947.3874">24078 8828 2688 0,'0'0'202'0,"0"0"-94"0,0 0-24 0,0 0-6 0,0 0 5 16,0 0 2-16,0 0-10 0,0 0-13 15,0 0-6-15,0 0-13 0,0 0-5 16,0 0-3-16,0 0-3 0,-8 115-5 0,8-90-6 16,-4 1-4-16,-1 2-1 0,3 5-1 0,-2 1-3 15,-1-1-3-15,2 1-6 0,-3-2 0 0,3-2-3 16,-5 1 2-16,5-5 1 0,0-2 1 0,-2-3-1 15,4-3-1-15,-1-3-1 16,0-2-2-16,-2-4 3 0,4-1 2 0,-1-2-2 0,1-5 1 16,0 2 0-16,0-3 0 0,0 1 9 15,0-1 6-15,0 0 9 0,0-1 2 0,0-4-7 0,0-2-6 16,-2-6-12-16,0-2-1 0,2-5 1 16,0-2 3-16,-1-5-1 15,1-2-3-15,3-7-3 0,0-2-3 0,6-5 2 0,-1-2 2 0,3-4 0 16,1 1 1-16,3 2-1 0,2 3-3 15,2 0 2-15,1 4-3 16,2 3 2-16,4 7 0 0,-2 0-2 0,0 4 0 0,1 5-4 0,-1 3 5 16,0 5 1-16,-3 2 2 0,-1 3 1 15,-5 5-5-15,0 1-3 0,-4 1 0 0,0 2-4 16,-3 6 5-16,-1 5 3 0,-1 1 2 16,-5 6 4-16,3 3-6 0,-4 3 0 0,-6 3 1 15,-2 3-1-15,-5 2 2 0,-3-3 1 0,1 1-1 16,-3-4-3-16,1-3 2 0,3-3 1 15,2-4-2-15,0-2 5 0,4-4-2 0,1-3-3 0,6-2 1 16,0-3-2-16,1-1 2 0,0 0 3 0,5-1 2 16,2-1 0-16,5-1-3 0,4 2-1 15,3-2 0-15,1 0-1 0,3 0 2 0,-1 0 1 16,2 2 1-16,-1 1-6 0,0 0 3 0,-2 3 0 16,-1-1-2-16,0 2 5 0,-2 2-3 15,-5-2-1-15,4 4-2 0,-7-1 0 16,-3 1 2-16,-1 2 3 0,-4 0 1 0,3-1-1 0,-4 4-2 0,-1-3-4 15,-8 3 0-15,-1-1 5 16,-3-1 0-16,-4 2 2 0,0-3 2 0,-4 0-5 0,-1-1 0 16,-2-1 2-16,-1-1-2 0,-1-3 4 15,-2 0-1-15,-3-3-3 0,0 0-1 0,-1-3-11 16,1-1-4-16,0 0-15 0,4-5-24 0,1-2-32 16,4-4-60-16,1 0-92 0,8 1-317 0,4 4-810 15</inkml:trace>
  <inkml:trace contextRef="#ctx0" brushRef="#br0" timeOffset="451737.7172">24395 8203 1165 0,'0'0'349'0,"0"0"-24"15,0 0-32-15,0 0-35 0,0 0-33 0,-58-132-38 16,44 115-46-16,-1-1-27 0,-1 2-30 15,-3 2-20-15,1 0-13 0,-4-1-17 0,0 3-2 0,-3 1-3 16,-4 3-5-16,-6 0 6 0,0 1-10 16,-5 2 1-16,-3 0-2 0,-3 5-5 0,1 0 3 15,-5 0 1-15,-2 4-1 0,-1 2 3 0,-1 5-6 16,-1-1 0-16,-2 4-3 0,-2 2 3 16,5 2-3-16,1 0 2 0,2 3-2 0,3 1-4 15,6-1 3-15,2 4-2 0,3-1 0 0,5-1 1 16,2 2-3-16,1 0 0 0,4 3-3 0,-1-2 1 15,3 4 0-15,0 1 3 0,3 2 2 0,-5 0-3 16,3 1 2-16,1 3-1 0,-2 0 0 0,-4 5 5 16,-2 2-2-16,-2 3-1 0,0 4-2 15,1 4-3-15,0 0 1 0,5 0 1 16,-2-2-1-16,7-1-2 0,3 0 0 0,2-2-2 0,3 0-1 16,2-4 6-16,2-1-4 0,5-3 5 0,2-2 2 15,1 0-2-15,0-1 2 0,4-1 0 16,4 1-2-16,3-4 6 0,0 0-4 15,5 1 1-15,-1-2-2 0,4 1-5 0,1-1 6 0,2-3-5 16,1 1 1-16,4-3 1 0,3 0-7 16,2 0 4-16,6-3-3 0,-4-1 1 15,5-3 7-15,0-3-3 0,3-1 2 0,-1-4-3 16,5 0-1-16,-1-2-1 0,3 0-6 0,1-3 6 0,2 0-6 16,0-3 4-16,0-1 4 15,1-2-5-15,-1-1 5 0,0-2-2 0,0 0 0 16,-2-5 5-16,-3-2-7 0,2-2 3 0,1-3 0 0,-3-5-3 15,3-1 6-15,2-2 1 0,-1-4 1 16,1-4 1-16,1-2-4 16,-3 0-3-16,1-3-2 0,-2-1 3 0,-1 0 0 15,1-4 2-15,-3 0 1 0,-2-2-2 0,-1-2 2 0,-5-3-2 0,0 0 0 16,-1-2 4 0,-5-3-4-16,0 2 5 0,-6-3 0 15,1-2-4-15,-4-1-3 0,-3-1-2 0,0-2 0 0,-5 0 0 0,-2 3 0 16,-3 0 0-16,-3 2 0 0,-4 3 0 0,-2 3 0 15,-2 3 0-15,-6 3 0 0,-2 0 0 0,-5 5 0 16,0 1 0-16,-4 3 0 0,-3 1 0 0,1 2 0 16,-6 2 0-16,-3 1 0 0,2 2 0 15,-5 2 0-15,1 4 0 0,-1 2 0 16,-4 4 0-16,4 1 0 0,-3 3 0 0,0 4 0 0,-2 0 0 0,-1 3 0 16,1 0 0-16,-5 7 0 15,2 4 0-15,-2 1 0 0,0 4-5 0,-3 4-21 16,4 1-4-16,1 2-13 0,-1 2-10 0,3 1-14 15,-1 1-24-15,6 2-24 0,3 0-43 0,1 0-80 0,3 3-192 16,12-8-717-16,4-7-544 0</inkml:trace>
  <inkml:trace contextRef="#ctx0" brushRef="#br0" timeOffset="452454.1758">23948 9596 0 0,'0'0'721'0,"0"0"-75"0,0 0-188 0,0 0-60 15,0 0-59-15,0 0-68 0,0 0-56 0,0 0-48 16,0 0-31-16,0 0-24 0,0 0-20 15,0 0-17-15,0 0-25 0,16-90-15 0,-16 90-12 16,-5 5-4-16,2 2 4 0,-6 6 0 0,-5 4 3 16,-2 4 1-16,-6 7-3 0,-5 3 0 15,3 2 2-15,-6 1-4 0,-1 0 3 0,0 4-6 0,-5 2-5 16,2 1-1-16,-5 0-3 16,-2 1 5-16,0 0-2 0,1-2-2 0,-1 2-2 15,3-1-4-15,3 0-1 0,-3 0 1 0,6-4-5 0,-1 0 0 16,3-1 0-16,2-4 0 0,1-2 0 15,4-4 0-15,3-1 0 0,-1-3 0 0,3-5 0 0,3 0 0 16,-2-2 0-16,5-1 0 0,0-4 0 0,2-1 0 16,3-2 0-16,-1-3 0 15,6-2 0-15,-1-1 0 0,2-1 0 0,1 0 0 0,0 0-14 16,0-1-19-16,4-4-18 0,3-4-21 0,3-5-28 16,3-4-49-16,6-5-51 15,2-3-122-15,-4 4-551 0,-5 7-869 0</inkml:trace>
  <inkml:trace contextRef="#ctx0" brushRef="#br0" timeOffset="452829.3345">23780 9647 2526 0,'0'0'266'0,"0"0"-26"0,0 0-59 16,0 0-27-16,0 0-21 0,0 0-33 15,0 0-31-15,0 0-22 0,0 0-6 0,0 0 2 16,0 0 0-16,0 0 1 0,0 0-5 0,0 0-6 0,107 45 0 15,-86-25-4-15,5 2 0 0,-2 1-4 16,4 2-5-16,1 0-20 0,1 1 0 0,2 1 0 16,0-2 0-16,0-2 0 0,-1 2 0 15,-1-2 0-15,0 0 0 0,-1 1 0 0,0-2 0 0,-4 0 0 16,0-1 0-16,-2-2 0 0,-2 0 0 0,-4 0 0 16,-3-4 0-16,1 1 0 0,-4-3 0 15,-5-1 0-15,2-3 0 0,-4 1 0 0,1-2 0 16,-3-1 0-16,-1-1 0 0,4-1 0 15,-4 0 0-15,-1-2 0 0,0 0 0 0,0 0 0 16,0 1 0-16,-1-1 0 0,-5 0-14 16,2-1-37-16,-2 1-21 0,-3 0-36 0,1-1-57 15,-5 0-81-15,4-1-245 0,4 1-844 0</inkml:trace>
  <inkml:trace contextRef="#ctx0" brushRef="#br0" timeOffset="453332.8728">23374 10488 2178 0,'0'0'283'0,"0"0"-44"16,0 0-51-16,0 0-21 0,-118 33-25 0,109-29-21 0,6-1-35 16,1-1-20-16,2-1-12 0,0 2-17 15,0 0 1-15,1 1 6 0,3-1 9 0,5 2-4 16,1-1-3-16,7-1-3 0,3-1-10 15,1 2 5-15,3-3-5 0,4-1-4 0,1 0-1 0,1 0-7 16,2-1-2-16,2-3-3 0,5 0 1 16,3-1-2-16,5 2-3 0,-1-3-12 15,3 0 0-15,2 0 0 0,1-1 0 0,3-1 0 0,0-1 0 16,0-1 0-16,0 1 0 0,-1-2 0 16,1 4 0-16,-1-4 0 0,-1 2 0 0,-3-2 0 15,1 3 0-15,-2-2 0 0,-6 0 0 0,-3 3 0 16,0 0 0-16,-7 0 0 0,-1 1 0 0,-4 0 0 15,-2 2 0-15,-6-2 0 0,0 2 0 16,-6 0 0-16,0 1 0 0,-1 0 0 0,-3 1 0 16,-2 0 0-16,-1 1 0 0,-2 1 0 0,-1-2 0 15,-1 1 0-15,1 0 0 16,-2-1 0-16,0 2 0 0,-2 0 0 0,0 0 0 0,1 0 0 16,-1 0 0-16,0-1 0 0,0-1 0 0,0 2 0 15,0 0 0-15,0 0 0 0,0 0 0 16,0 0 0-16,0 0 0 0,0 0 0 15,0 0 0-15,0 0 0 0,0 0 0 0,0 0 0 0,0-1 0 16,0 1 0-16,0 0 0 0,0 0 0 16,0 0 0-16,0 0 0 0,0 0 0 0,-1-1-10 15,1 1-13-15,0 0-12 0,0 0-6 16,-1 0-13-16,0 0-18 0,-1 0-19 0,-4 0-35 16,3 0-45-16,-4 2-91 15,4 1-355-15,-3 0-1121 0</inkml:trace>
  <inkml:trace contextRef="#ctx0" brushRef="#br0" timeOffset="480533.3861">26652 16964 1254 0,'0'0'415'0,"0"0"-176"0,0 0-2 0,0 0-44 0,0 0-33 0,0 0-1 16,0 0-27-16,0 0-26 0,0 0-31 16,0 0-28-16,0 0-25 0,0 0-18 0,-11-49 2 15,11 57 1-15,1 5 10 0,4 5 4 16,-1 3-1-16,2 2 3 0,0 4-6 0,0 3 5 16,-1 1 6-16,3 3-2 0,-2 4 0 0,1-2-9 15,0 3-9-15,3 1-1 0,-1 0-2 16,-1-1 3-1,2-1 1-15,0-1-5 0,0-3-6 0,-3-2 0 0,0-3-2 16,2-1 3-16,-3-4 2 0,-1-5 3 16,-2-1 1-16,1-6-2 15,-1-2 0-15,-2-5-1 0,-1-2 4 0,1-1 4 0,-1-2 8 0,0 0 4 16,0 0 8-16,0-1 9 0,0-5-6 0,0-6-1 16,0-2-8-16,-1-8-12 0,1-1-5 0,0-7-4 0,0-4-2 15,0-6 4-15,-1-4 2 0,-2-3 2 0,2-6 3 0,-3-2-7 0,2-2 2 16,-2-2-2-16,0 0 1 0,-1 2 4 15,-1 4-1-15,1 5-1 0,1 6-6 16,2 5 3-16,2 4-7 0,0 2 5 0,0 2 2 16,5 2-4-16,0 1 3 0,3 2-5 15,1 0-1-15,0 4 2 0,-2 3 3 0,6 2 5 16,-3 3-3-16,3 4 2 0,0 1-3 16,-2 3-5-16,4 4 7 0,-1 0-4 0,3 8 1 0,-1 4-1 15,4 7-3-15,3 3 5 0,-1 3 0 0,2 6 7 16,2 1 5-16,-1 5-6 0,1 1 2 15,0 1-9-15,0 0-3 0,0 1 2 0,2-1-2 0,0-2 5 16,0 2 1-16,0-2-2 16,0-2-2-16,-2-1-6 0,-2-3 0 0,-2-1 2 15,-1-2 5-15,-3-1 0 0,0-1-5 16,-4-2 4-16,0-3-7 0,-2-2 7 0,-2-2 3 16,-4-2-2-16,1-3-1 0,-2-3-5 0,0 0-3 0,-3-4 2 0,3 1 4 15,-4-2 4-15,2-1 5 0,-2-1-7 0,-1 1-9 16,0-3-13-16,0 0-11 0,0 0-9 15,0 0-7-15,0 0-12 0,0 0-36 16,-1-5-47-16,-4-1-74 0,-4-2-111 0,-2-3-200 16,2 4-426-16,2 0-363 0</inkml:trace>
  <inkml:trace contextRef="#ctx0" brushRef="#br0" timeOffset="480897.0307">27047 17202 601 0,'0'0'446'0,"0"0"-38"0,0 0-51 0,0 0-53 15,0 0-40-15,-120 15-51 0,113-12-53 0,3 0-35 16,3-1-31-16,1 0-25 0,1 1-6 0,8-2 3 16,3 0 15-16,7-1 6 0,6 0 0 0,7-5-12 15,4-3-21-15,9-2-10 0,0-1-20 16,5-2-2-16,2-2 1 0,-1 1-6 0,0-1 6 0,-1 1-6 16,-3 2-6-16,-6-1-1 15,-4 3-6-15,-3 1 4 0,-8 0 0 0,-2 5-2 0,-8-1 1 16,-3 3-9-16,-6 0 2 0,-1 0 2 15,-2 1 6-15,-4 1 7 0,0 0 1 0,0 0 3 16,0 0-8-16,0 0-3 0,0-2-2 0,0 1 4 16,0-2-2-16,-2 2 1 0,-1 0-7 0,-1-2-8 15,2 1-2-15,2-3 1 0,-2 1 0 0,0-1-13 16,-2-1-18-16,3 1-34 16,1 0-38-16,0-2-57 0,0-2-100 0,3 1-231 0,1 3-691 15,-2 2-312-15</inkml:trace>
  <inkml:trace contextRef="#ctx0" brushRef="#br0" timeOffset="481682.53">28119 16790 1441 0,'0'0'469'0,"0"0"-79"15,0 0-121-15,0 0-60 0,0 0-41 0,0 0-32 16,0 0-38-16,0 0-27 0,0 0-25 0,0 0-14 15,0 0-1-15,0 0 3 0,0 0 5 16,22 5 5-16,-12 12-5 0,0 2-5 0,1 5-5 16,1 1-6-16,-4 5-3 0,2 1-3 0,0 2 0 15,-2 2-8-15,1 1-4 0,-1 0 5 0,1 0-11 16,-3-1 6-16,4 0 0 0,-3-3-5 0,2-4 4 16,-1-1-4-16,-1-6-1 0,-2-1-2 15,0-4 4-15,-1-2 2 0,-2-4-8 0,-1-3 8 16,1-2 1-16,-2-2-6 0,0-1 15 0,0-1-3 15,0 0 0-15,0-1 9 0,0 0-2 16,0 0 4-16,0-5-7 0,-2-3 0 0,0-4-2 16,-3-3-5-16,0-5-1 0,-4-4-6 0,2-4-1 15,-3-3 7-15,3-2 1 0,-4-3 1 0,2-3-6 16,-1-3-6-16,2-1 1 0,-4-2 1 0,2-1 10 16,1 0 4-16,-1 0-2 0,1 0-3 15,2 2-11-15,0 2-3 0,1 5 5 0,4 2-1 16,2 3 7-16,-1 0-1 0,3 0 1 0,8 1-7 15,0 0-2-15,2 3 3 0,6 3-11 16,3 2 13-16,0 4-2 0,6 4-3 0,0 4 4 16,1 3-6-16,1 4 5 0,1 4 5 15,-3 0 1-15,-3 7-7 0,-2 5-4 0,-1 6-1 16,-4 4-1-16,-5 8 7 0,-2 1 3 0,-5 6 0 16,-2-2-2-16,-3 3 0 0,-4-4-2 0,-6 2-1 15,-4-1 5-15,0-3 3 0,-3-2-4 0,1-4 0 16,-1-4-3-16,0-3 1 0,1-1 2 15,0-4 3-15,4-2-1 0,1-4-2 16,4-2 0-16,3-3-2 0,2-2 0 0,2-1 2 16,0 0 2-16,1 0 4 0,5-5-6 0,7-3 2 15,3-1-4-15,6-3-2 0,5 0 6 0,3-1 0 16,1-2 0-16,3 1-2 0,5 2 5 0,1 0-8 16,0 4 1-16,3 1 4 0,1 4-5 0,3 1 6 15,-3 2-3-15,-3 0-6 0,-4 3 4 0,-6 7 0 16,-1 4 6-16,-8 4 1 0,0 3-6 15,-5 6 3-15,-1-1-7 0,-6 3-2 0,-4 1 1 16,-4 1-2-16,-1 1 2 0,-6 2 2 16,-5-1-5-16,-3-1 2 0,-5-1 1 0,-2-1 7 15,-2-2 4-15,-2-2 0 0,-1-3 0 0,-4-1-10 16,1-2 8-16,-3-2-4 0,-2-1 4 0,1-3 4 16,2-1-5-16,-2-4 4 0,1-2-6 0,1-3 0 15,1-1 7-15,0-1-4 0,6-1 7 16,1 0-7-16,2-1-4 0,3 0 3 0,4-2-3 15,2-3 9-15,2 1 10 0,0 0-11 0,3 1 1 0,1 0-10 16,1 1-6-16,-1-3 5 0,3 1 6 16,-1 1 1-16,0-1-1 0,1 0-7 15,1-1-22-15,0-1-15 0,0-1-30 0,1 2-50 16,0-2-103-16,1 1-339 0,1 2-813 16</inkml:trace>
  <inkml:trace contextRef="#ctx0" brushRef="#br0" timeOffset="482520.4884">29544 16351 0 0,'0'0'0'0,"0"0"0"16,0 0 0-16,0 0 81 0,0 0 350 15,0 0 9-15,0 0-46 0,0 0-53 0,0 0-41 0,0 0-39 16,0 0-41-16,0 0-24 0,-30-60-26 16,30 59-24-16,0-1-16 0,0 2-23 0,0 0-21 15,0 0-16-15,0 0-20 0,0 0-7 0,0 2-7 16,0 0-6-16,0 3-1 0,0 2-1 16,1 2 4-16,1 4 3 0,6 5 2 0,-4 1 1 15,4 4-6-15,-1 4-4 16,1 1-6-16,-1 3-4 0,2 1 3 0,1 0-4 15,2 1 3-15,0 2-4 0,2-2-8 16,-2-1 2-16,-1 1-4 0,5-1 4 0,-4-1 2 16,1-1-3-16,-2-2-3 0,3 1-8 0,-3-4 1 0,-1-1-6 15,-4-2 8-15,4-4 5 0,-2-1-4 0,-1-5 1 16,-3-1-9-16,1-2 4 0,1-2-1 16,-5-2 6-16,3 2 5 0,-2-1-5 0,-1-3-2 0,0-1 2 15,-1-2-8-15,0 0 7 0,0 0 7 0,0 0-4 16,0 0-2-16,0 0-8 0,0 0-6 0,0-2-6 15,0-3-3-15,-1 0-12 0,-2-2-18 16,-3-3-26-16,-2-1-31 0,3-1-35 0,-2-5-47 0,1 0-82 16,-1 0-205-16,0 2-666 0,5 6-309 0</inkml:trace>
  <inkml:trace contextRef="#ctx0" brushRef="#br0" timeOffset="483120.9102">29633 16386 748 0,'0'0'397'16,"0"0"6"-16,0 0-28 0,0 0-54 0,0 0-39 16,0 0-59-16,0 0-63 0,0 0-33 0,0 0-18 15,0 0-10-15,-66-123-17 0,66 116-14 16,5-1-18-16,3 0-13 0,7-1-5 0,0 0-2 16,6-1-1-16,6 2 3 0,2 3-3 0,3-1-6 15,2 3-3-15,5 3 0 0,3 0-1 0,4 1 3 0,0 7-7 16,3-1-6-16,2 5-1 0,1 1-2 15,-3 2 8-15,2 3 4 0,-4 2-8 0,-2 0 0 16,-3 3-6-16,-1 0-5 0,-5-1 5 0,-4 3 0 16,-4-2 2-16,-5 2 6 15,-2 0-6-15,-2 0-6 0,-6-1 0 0,-2-2-4 0,-3 2 6 16,0-2 5-16,-6-1-3 0,-2 2 0 16,0-2 1-16,-4 3-1 0,-4 1 2 0,-2-2 5 15,-3 2-5-15,-4-2 1 0,3 0-4 0,-5-1-11 16,2-3 8-16,-4 1 3 0,0-2 2 0,0-2 4 15,-6 0-5-15,2-2-4 0,-3-1-1 16,0-2 2-16,1 0 2 0,-2-2 3 0,-1 1 1 16,-1 0-2-16,1-3-1 0,-4 1-6 0,1 1 6 15,2-2 3-15,1-3 0 0,4 2 0 0,1-1-8 16,3 0 1-16,0-2-2 0,2 2 7 16,0-2 5-16,2 1 1 0,5 0-2 15,1 0-5-15,0-1-6 0,5-1-2 0,-1 0 5 0,0 0 5 16,5-1 2-16,0 1-2 0,-1-2-2 15,2 2-6-15,2-2 0 0,0 0 5 0,0 0-2 16,0 0 4-16,0 0-5 0,0 0-5 0,0 0 6 16,0 0-4-16,0 0 7 0,0 0 3 0,0 0-5 15,0 0-1-15,0 0-6 0,0 0-1 16,0 0 3-16,0 0 5 0,0 0 1 16,0 0-4-16,2-2-5 0,4 1-9 0,-3-3-6 0,7 0-8 15,0-1-14-15,2 0-13 0,6 1-29 16,2 0-42-16,1-3-58 0,1-3-134 0,-3 3-606 15,-8 3-835 1</inkml:trace>
  <inkml:trace contextRef="#ctx0" brushRef="#br0" timeOffset="483923.1996">31253 16245 1226 0,'0'0'377'0,"0"0"-11"0,0 0-34 15,0 0-35-15,0 0-52 0,0 0-41 0,0 0-45 16,0 0-37-16,0 0-24 0,0 0-14 15,0 0-16-15,0 0-1 0,0 0-12 16,0 0-11-16,24-87-10 0,-24 87-15 0,0 0-4 16,0 3 1-16,4 3-1 0,-2 3 0 0,0 2 0 15,4 3-3-15,-2 3 8 0,4 3 4 16,0 1-1-16,-2 3-1 0,3 0-12 0,0 2 3 0,1 1-3 16,-1 0-3-16,0 1 5 0,2 1-3 15,-2 0-2-15,0-2 0 0,3 2-3 0,-3-3-5 16,1 0 5-16,1-5 1 0,-5 1-3 0,2-3 2 15,1-1-5-15,-1-2 1 0,-5-2 3 0,4 0-4 16,-4-2 6-16,2-1 1 0,-2-2-6 16,-1 1 2-16,-2-2-8 0,0-1-2 0,0-1 0 15,0 1-3-15,0 0-6 16,-2 1-11-16,-6-1-6 0,0 0-16 0,0 0-2 0,-1 1-11 16,-1 0-13-16,0-1 7 0,0 1 4 0,1-1 7 15,-1 0 14-15,-2 0 9 0,-2 0 13 0,0-1 12 16,-2 3 3-16,1-4 7 0,-2 1-6 15,-2 0 2-15,3 0 5 0,-3 1 8 0,0-2 8 16,1 2 8-16,3-1 14 0,-1-1-8 16,3 1 5-16,2 0 5 0,1 0-6 0,2-1 5 0,1-2-7 15,4 0-7-15,1-1-4 16,2-1-1-16,1 2 0 0,-1 1 4 0,0-1-1 0,2 0 0 0,5 0-1 16,2-1-2-16,3 0 3 0,2 2-3 15,5-3 1-15,7 1-6 0,-1-2-14 0,6 0 6 16,4 0-2-16,0-2 6 0,2-2 12 15,-2 0-11-15,4 0-5 0,-1-2-9 0,-3-1-6 16,3 2 7-16,-5-1 3 0,2 3 7 16,-3-2-8-16,-1 2 5 0,-1-2-9 0,-6 0 0 0,1 1 9 15,-8 1-7-15,0 1 0 0,-5 0 0 16,-4 1 0-16,-3 0 0 0,0 1 0 0,-4-1 0 16,0 1 0-16,-1 0 0 0,0 0 0 0,0 0 0 15,0 0 0-15,0-1 0 0,1 1 0 0,-1 0 0 16,0 0 0-16,0 0 0 15,0 0 0-15,0-3 0 0,0-1 0 0,2-1 0 0,0-1 0 0,0 0-19 16,-2 0-13 0,-2-4-19-16,2 0-20 0,0-2-20 0,0-2-24 0,0-2-33 0,-2 0-47 15,2-2-120-15,0 4-373 0,0 5-1012 16</inkml:trace>
  <inkml:trace contextRef="#ctx0" brushRef="#br0" timeOffset="484409.9873">31306 16194 482 0,'0'0'540'0,"0"0"-58"0,0 0-78 0,0 0-64 16,0 0-75-16,0 0-67 0,-117-71-44 15,102 65-36-15,5 1-8 0,2 0-10 0,1 2-5 16,0 0-4-16,0 1-15 0,4-1-13 0,-1 1-9 15,-1-1-5-15,2 2-7 0,1 0-1 0,1 0-2 16,1 1-6-16,0-1 1 0,0 1-6 16,0-1-5-16,3-2-2 0,6 0-6 0,4-2 0 0,8-3 0 15,6-2-9-15,5 0 2 0,7-1-1 16,3 0 0-16,3-1 7 0,4 1-1 0,0 2 0 16,0-1-1-16,-3 2-5 0,3 0 0 0,-5 2 0 15,2 1 3-15,-4 0-1 0,-2 1 1 0,-1 0-3 16,-6 0-4-16,-2 2 4 0,-5-1-4 15,-5 2 5-15,-6-1-1 0,-1 1-4 16,-5 0-3-16,-3 0 0 0,-5 1 0 0,1 0 0 0,0 0 0 16,-2-1 0-16,0 1 0 0,0 0 0 0,0 0 0 15,0 0 0-15,0 0 0 0,0 0 0 16,-2 0 0-16,2 0 0 0,0 0 0 16,-2-1 0-16,2 1 0 0,0 0 0 0,0 0 0 15,0 0 0-15,-1 0 0 0,1 0 0 0,0 0 0 16,0 0 0-16,0 0 0 0,0 0 0 0,0 0 0 15,-1 0-19-15,-1 3-30 0,0 2-12 16,-2 0-19-16,4 1-22 0,-1 1-35 0,0 0-58 16,1 0-108-16,0-1-383 15,0-3-1054-15</inkml:trace>
  <inkml:trace contextRef="#ctx0" brushRef="#br0" timeOffset="484963.0359">32659 15884 1013 0,'0'0'538'16,"0"0"-277"-16,0 0 15 0,0 0-12 0,0 0-34 15,0 0-33-15,0 0-44 0,0 0-29 0,0 0-15 16,0 0-15-16,0 0-4 0,0 0-3 15,0 0-15-15,49-57-5 0,-49 57-14 0,0 0-12 16,0 0-10-16,0 0-10 0,0 0-5 0,0 0-4 16,2 0-4-16,2 3 4 0,-1 1 3 15,0 4 5-15,4 0 2 0,0 1-1 0,-2 1-3 0,4 2-1 16,4 2 3-16,-2 2-3 0,4 2 2 16,-1 2 3-16,5 1-6 0,-3 5 1 15,1 0-6-15,0 2-3 0,2 1 3 0,-2 1-7 0,0 2 3 16,1 2-3-16,-5 0 13 0,2 1 4 15,-6-4-2-15,-2-2-19 0,-1-4 0 16,0-2 0-16,-2 0 0 0,-2 6 0 0,1-2 0 16,-1 3 0-16,-1 8 0 0,-1 3 0 15,-1 1 0-15,-4-4 0 0,-3-10 0 0,2-4 0 0,-2-5 0 16,-1-1 0-16,-1-2 0 0,3 1 0 16,0-3 0-16,-2-2 0 0,0-3 0 0,0 1 0 15,-1-1 0-15,0 0 0 0,0 1 0 0,0-3 0 16,-1 1 0-16,0-1 0 0,0-1 0 15,-4-1 0-15,2-1 0 0,0 0 0 0,-5-3 0 16,0 0 0-16,1-1 0 0,-3 0 0 16,0 0 0-16,1 0 0 0,0-1 0 0,0-2 0 0,1-3 0 15,1-1 0-15,0-3 0 0,1 1 0 0,2-1 0 16,1-3 0-16,2-1-33 0,3-3-25 16,-1-2-21-16,6-3-19 0,3-1-40 0,0-1-51 0,10-2-130 15,-3 6-539-15,0 5-910 16</inkml:trace>
  <inkml:trace contextRef="#ctx0" brushRef="#br0" timeOffset="485479.3961">32603 15839 879 0,'0'0'605'0,"0"0"-269"0,0 0 24 0,0 0-65 0,0 0-56 16,0 0-40-16,-118-74-49 0,110 66-31 16,0 5-15-16,2-2-17 0,4 2-1 0,0 1-10 0,2 1-14 15,0 1-1-15,0 0-17 0,0 0-3 0,0 0-6 16,0 0-9-16,0-2 0 0,3 2-7 16,-1-1-4-16,5-1 4 0,5 0-5 0,2-3 1 15,9 0-4-15,5-2-2 0,6 0-2 0,3 1 1 16,5 0 5-16,4 0-9 0,4 1 9 15,1 0-4-15,-4 2-1 0,-8-1 19 0,-2 1-8 16,-4 2 2-16,4 0-1 0,0-2-25 0,4 0 9 16,0 2-3-16,3-2 1 0,-1 0 10 15,-3 0-12-15,0 1 0 0,-7-1 0 0,-3-1 0 16,-4 2 0-16,-5-2 0 0,-2 2 0 0,-4 0 0 16,-5-1 0-16,-3 2 0 0,-1-1 0 15,-3 1 0-15,-1-2 0 0,2 2 0 0,-1-1 0 16,-3 0 0-16,0-1 0 0,0 2 0 0,0-3 0 15,0 2 0-15,0-1 0 0,0 0 0 16,0 1 0-16,0-1 0 0,0 1 0 0,0 1 0 16,0 0 0-16,0-1 0 0,0 2 0 15,0 0 0-15,0 0 0 16,0 0 0-16,0 0 0 16,0 0 0-16,0 0 0 0,0 2 0 0,0 0-23 0,0 3-21 0,0 0-10 15,0 4 1-15,1-2-29 0,0 4-22 0,0 2-31 16,2-1-62-16,0 3-73 15,-2-4-238-15,1-3-817 0</inkml:trace>
  <inkml:trace contextRef="#ctx0" brushRef="#br0" timeOffset="488234.1995">33580 17074 0 0,'0'0'81'0,"0"0"361"0,0 0-97 16,0 0-48-16,0 0-26 0,0 0-27 0,0 0-21 15,0 0-20-15,0 0-26 0,0 0-13 16,0 0-4-16,0 0-15 0,0 0-14 0,0 0-20 16,45 0-20-16,-45 0-7 15,0 0-4-15,0 0-8 0,-1 0-11 0,-3 1-10 0,0-1-10 0,-1 2-5 16,-3-1-2-16,0 0-6 0,-2 0-4 0,-4 2-7 16,1-2-9-16,-3 1 3 0,0 2-1 15,-3-1 5-15,0 2 7 0,-1-1-5 16,-1 0-6-16,-2 2-7 0,0 0-5 15,-1 0 3-15,-2 1 4 0,1 0 4 16,-2 0 7-16,1 0-6 0,-3 0-7 16,-1 1 0-16,2-2-3 0,-3 2 2 0,-7 3 11 15,-5 1-7-15,-6 1 1 0,-1-3-15 16,3 1-6-16,3-3 5 0,2-2 5 0,-1 0 14 0,0-1-1 16,-3 1-2-16,-1 0-11 0,-5-1 4 15,-4 2 5-15,-4 0 4 0,1 1 9 0,-2 1-6 0,0-1-6 16,0 1-4-16,0-2-11 15,0 1 7-15,6 3 3 0,-4 1-1 0,7 1 3 0,-3-2-4 16,-1 2-4-16,3-3 5 0,-5 0 0 16,2 1 4-16,-2-2 4 0,-1 1-6 0,1 0 0 0,-1-1-4 0,-1 0 1 0,0 0 10 15,-3-1 4-15,-3 2 0 16,3-3-4-16,-5 1-7 0,3-1-8 0,-3 0 3 0,3 0 8 16,-3 2 3-16,5 0-2 15,-3-2 1-15,3 3-8 0,1-1 1 0,2-1 4 0,-1 2-2 0,0 1 4 16,2 0-5-1,2 2-3-15,0 0 0 0,2-1 0 16,-2 1 6-16,3-1 7 0,-3 2 0 0,5-1-4 0,2 0-10 0,6-3-11 16,4-1 4-16,3 0 18 0,-3-1 6 0,-3 3 0 15,-6-1-1-15,-3 1-17 0,-1 2-5 16,-6 1 10-16,1-3-6 0,2 1 9 0,-1 0 3 0,3 0-15 16,1-1 9-16,0 0-21 0,2 0 23 15,0 2 9-15,1-1-3 0,-1-1 9 0,0 1-31 0,3-1 8 16,-3 1-14-16,-1-1 15 0,-2 1 13 0,1 1-5 15,0-2 9-15,-1 0-19 0,-2 0-10 16,-3 1 4-16,2-2 1 0,0 0 30 0,-3 0-7 16,2 1-15-16,2-1 6 15,-3 1-27-15,0-2 20 0,4 0 21 16,-3 0-16-16,6-1 8 0,0-1-16 0,2 0-14 16,1-2 16-16,6 1-1 0,0-2 21 0,2-1-2 15,3-2-4-15,0-1-7 0,3 0-11 0,2 0 11 16,-1 0-16-16,3 0 25 0,1-3-6 0,-1 0-6 0,1 0 8 15,1-3-20-15,2 0 10 0,-2-2 13 0,1 0-4 0,2-3 17 16,1 0-28-16,-3-4-13 0,2-1 7 16,1-2-1-16,0-2 28 0,-2-2 3 0,0-2 0 15,-1-4-17-15,-9-11-3 0,-4-8 0 16,-5-10-5-16,-2-5-2 0,5 7 12 0,7 1-8 16,2 2 9-16,3 4-11 0,1-4 4 15,3 0 4-15,1 0-3 0,-1 1 7 0,4 0-7 0,-2-2 0 16,4 3 0-16,-3 1 0 0,2 0 0 0,2 3 0 15,1-1 0-15,3 0 0 0,1 1 0 16,2 0 0-16,3 3 0 0,3 6 0 0,3 1 0 16,2 5 0-16,2 1 0 0,-2 3 0 0,2 2 0 15,2 1 0-15,2 3 0 0,3 2 0 16,-2 1 0-16,0 2 0 0,2 2 0 0,-2-2 0 16,3 3 0-16,2-1 0 0,-2 1 0 0,2 1 0 15,3 0 0-15,-2 1 0 0,4-1 0 0,0 0 0 16,5 2 0-16,-1 0 0 0,3 0 0 15,4-1 0-15,3 2 0 0,3-1 0 0,6 1 0 16,3-1 0-16,1 2 0 0,2 0 0 16,2-2 0-16,0 2 0 0,5 0 0 15,1-1 0-15,3 0 0 0,3 1 0 16,3 0 0-16,5-1 0 0,3-1 0 0,2 0 0 0,2 0 0 16,2-1 0-16,0 1 0 15,2 0 0-15,-2-2 0 0,1 0 0 0,-3 0 0 0,4-1 0 16,-2 0 0-16,0 1 0 0,3-2 0 0,0 1 0 0,-4 0 0 15,4-1 0-15,-3 0 0 0,3 3 0 0,0-2 0 16,0 1 0-16,4 1 0 0,2-1 0 0,-3-1 0 16,1 0 0-16,2 1 0 0,-1 1 0 15,-3 0 0-15,1 1 0 0,-1 1 0 0,-4 0 0 16,3 0 0-16,-4 0 0 0,1 0 0 0,-3 0 0 16,-2 1 0-16,-1-2 0 0,-2 3 0 0,0-1 0 15,2 0 0-15,-1 0 0 0,1-2 0 0,0 1 0 16,-4 0 0-16,3-1 0 0,-2-1 0 0,-3 0 0 15,4 1 0-15,-2 1 0 0,-3-1 0 16,4 0 0-16,-4 1 0 0,3-1 0 0,-3 2 0 0,-3 0 0 16,-3 0 0-16,2 1 0 0,-3-1 0 15,0 1 0-15,0 1 0 0,-3 1 0 16,1 0 0-16,2-1 0 0,-3 2 0 0,-1-1 0 16,0 0 0-16,-1 2 0 0,1-2 0 0,-1 1 0 15,-2-1 0-15,1 1 0 0,0 0 0 0,-1 1 0 16,0-1 0-16,-4 2 0 0,5-2 0 15,-3 2 0-15,-2-1 0 0,-1 1 0 0,1-1 0 0,-4 1 0 16,-1-2 0-16,0 2 0 16,-4-2 0-16,2 2 0 0,-6-1 0 0,1-1 0 15,-3 1 0-15,-1 0 0 0,-2-1 0 16,-1 1 0-16,-1 0 0 0,-2 0 0 16,3-1 0-16,-2 1 0 0,0-2 0 0,0 1 0 15,-4 0 0-15,0-1 0 0,-4 1 0 0,1 0 0 0,0 1 0 0,4-1 0 16,1-1 0-16,1 0 0 0,2 1 0 15,2-2 0-15,1 1 0 0,1 1 0 16,-3-1 0-16,3 0 0 0,-1 2 0 16,1-2 0-16,-1 1 0 15,-1 0 0-15,-2-1 0 0,-1 0 0 16,0 2 0-16,0-1 0 0,-4 1 0 0,1-1 0 0,-1 1 0 0,-4-1 0 0,3 1 0 16,-4 1 0-16,1-1 0 0,0 1 0 0,-1 0 0 0,-1-1 0 15,1 1 0-15,-7 0 0 0,-1 0 0 0,5 1 0 16,-6 1 0-16,0-1 0 0,11 0 0 15,-10 0 0-15,1 0 0 0,9-1 0 0,-8 2 0 0,5-1 0 16,1 0 0-16,-3 1 0 16,1-1 0-16,-1 1 0 15,2-2 0-15,-8 2 0 0,6-1 0 0,-4 1 0 0,1 0 0 0,-1 0 0 16,-3-1 0-16,3 1 0 0,-1 0 0 0,-1 0 0 16,-6 0 0-16,0 0 0 0,0 0 0 0,0 0 0 15,0 0 0-15,0 0 0 0,0 0 0 0,6 0 0 16,0 0 0-16,-2 0 0 15,3 0 0-15,-7 0 0 0,0 0 0 0,0 0 0 16,0 0 0-16,0 0 0 0,0 0 0 16,0 0 0-16,0 0 0 0,0 0 0 15,0 0 0-15,0 0 0 0,0 0 0 0,1 1 0 0,1 5 0 0,0-1 0 0,-1 8 0 16,-1-7 0-16,1-1 0 0,1 9-4 0,-2-5 2 16,0 5-1-16,0 0 6 0,0 0 0 15,0 0-7-15,0 1 0 0,0 1-2 0,0 0 9 16,0 0-1-16,0 1 0 0,0 0-1 15,0 2 3-15,0-2-4 0,0 3-2 16,0 0 4-16,0-1 3 0,0 3-5 0,0 0 0 0,0-1 0 16,0 0-6-16,0 1 12 0,0 1-6 0,0-1 0 15,0 1 0-15,0 5 0 0,0-7 0 16,0 8 0-16,0-11 0 0,0 3 0 0,0-3 0 16,0 5 0-16,0-2 0 0,0 2 0 15,0 5 0-15,0-12 0 0,0 12 0 0,0-11 0 0,0 4 0 16,0 1 0-16,0-1 0 0,0 1 0 15,0-2 0-15,0 1 0 0,0-1 0 0,0 0 0 16,0 2 0-16,0-3 0 0,0 0 0 16,0 1 0-16,0-1 0 0,0 0 0 0,0-3 0 15,0 2 0-15,0-1 0 0,-2 1 0 0,1-1 0 16,-2 1 0-16,2-3 0 0,0 3 0 0,0-3 0 0,1 1 0 0,0-1 0 16,0 1 0-16,0-3 0 15,0 2 0-15,1-1 0 0,-1 0 0 0,0 0 0 16,0 1 0-16,0-1 0 0,1 0 0 0,-1-1 0 15,0 0 0-15,1 0 0 0,1-1 0 0,-1-1 0 16,-1 1 0-16,0-6 0 0,1 7 0 16,1-5 0-16,-2-1 0 0,0 7 0 0,0-8 0 15,0 0 0-15,0 2 0 0,0-3 0 0,0 1 0 16,0-1 0-16,0 1 0 16,0-6 0-16,0 0 0 0,0 0 0 0,0 0 0 0,0 0 0 15,0 0 0-15,0 0 0 0,0 0 0 16,0 0 0-16,0 0 0 0,0 0 0 15,0 0 0-15,0 0 0 0,0 0 0 0,0 6 0 16,0 0 0-16,0 0 0 0,0-1 0 16,0-5 0-16,0 0 0 0,0 0 0 0,0 0 0 0,0 0 0 15,0 2 0-15,-6 2 0 0,-1-2 0 0,2 2 0 16,5-4 0-16,-8 4 0 0,1 3 0 0,1-3 0 16,-8 4 0-16,3 1 0 0,-6 2 0 0,-7 1 0 0,4 2 0 15,-1-3 0-15,-4 2 0 0,4-4 0 16,-2 0 0-16,2-2 0 0,2 1 0 15,1-1 0-15,-3 1 0 0,1 2 0 0,-4-3 0 16,1 1 0-16,-2 1 0 0,-2 0 0 0,1 0 0 0,-2-3 0 16,-2 0 0-16,2 0 0 0,1-1 0 15,2 1 0-15,0-2 0 0,3 1 0 16,3-3 0-16,2-1 0 16,3 1 0-16,-1-2 0 0,4 1 0 0,1-1 0 0,1 0 0 0,1 0 0 15,1 0 0-15,2-1 0 0,-2-2 0 16,5 1 0-16,-2-1 0 0,-1-2-60 0,4 2-108 0,0-3-136 15,0 1-604-15,1 3-645 0</inkml:trace>
  <inkml:trace contextRef="#ctx0" brushRef="#br0" timeOffset="507363.6382">30656 15515 0 0,'0'0'264'0,"0"0"149"16,0 0-27-16,0 0-31 0,0 0-54 0,0 0-43 15,0 0-34-15,0 0-31 0,0 0-36 16,0 0-21-16,0 0-22 0,51-86-23 0,-47 80 4 16,-2 1-2-16,-1 0-2 0,-1 1-3 0,-1-1-17 15,1 2-13-15,0-1-10 0,0 1-3 0,-2-1-4 16,-2 1-3-16,2 0-3 0,-1 1-2 15,-3-2 0-15,3 1-6 0,-4 0 1 0,3 0 0 0,-3 0-7 16,-1 2-1-16,3 1-5 0,-4 0-3 16,1 0 4-16,0 0 1 0,1 0 2 15,-3 0 3-15,0 0-11 0,-5 0 1 0,3 4-5 16,-1-1-2-16,-3 1 6 0,1 1 0 0,-2 0 4 16,-1 0 0-16,4 0-2 0,-4 1-4 0,4 0-1 15,-2 1-2-15,3 0-2 0,-2 2 1 16,1-1-3-16,1 2 5 0,-3 0-3 0,5 3-2 15,-2-1 6-15,1 1-2 0,1-1-2 0,2 2 0 16,0 0-4-16,1 0-4 0,0 1 6 16,-1 1 1-16,4 0 2 15,-2 1 0-15,-1 1-1 0,4 1-3 0,-3-1 1 0,4 1 2 0,0 0 1 16,-1 1 0-16,3 1-1 16,-1-2-3-16,2 1-1 0,0-1 0 0,0 1 3 0,2-2-3 15,3 0 0-15,0 0 0 0,5-3 0 16,0 0 0-16,1-3 0 0,1-1 0 0,3 0 0 15,-3-1 0-15,6-3 0 0,1-1 0 16,1-1 0-16,3-3 0 0,1-2 0 16,5 0 0-16,0-1 0 0,0-5 0 15,0-1 0 1,-3-3 0-16,2 1 0 0,-1-3 0 0,-3 1 0 0,-2-3 0 0,-1 0 0 16,0-2 0-16,-2 0 0 0,-2 0 0 0,-3-1 0 0,-3-2 0 15,3 1 0-15,-7 1 0 0,0-1 0 0,-1 3 0 0,-3 3 0 0,-1 0 0 16,-1 2 0-16,-1 2 0 0,0 0 0 0,0 3 0 15,0 0 0-15,0 1 0 0,0 2 0 0,0-2 0 16,0 1 0-16,0 3 0 0,0-1 0 16,0 1 0-16,0 0 0 15,0 0 0-15,0 0 0 0,0 0 0 0,0 1 0 0,0 3 0 0,0 2 0 16,5 2 0-16,-2 5 0 0,3-1 0 0,-2 6 0 16,-1 0 0-16,3 3 0 0,-2 2 0 15,3 0 0-15,-5 1 0 0,3 1 0 0,-4 1 0 16,1 1 0-16,-1 1 0 0,-1-1 0 0,0 3 0 15,0-3 0-15,1-1 0 0,-1 1 0 16,0-4 0-16,1 1 0 0,-1-2 0 0,3-2 0 0,0-2 0 16,-1-3 0-16,-1-1 0 15,3-2 0-15,-1 1 0 0,0-4 0 0,-1-1 0 16,2-1 0-16,-1-2 0 0,-2-2 0 0,0 0 0 0,0 0 0 16,3-2 0-16,-2 0 0 0,0-1 0 0,0 0 0 15,5-1 0-15,-4-3 0 0,4-2 0 16,0-2 0-16,-1-3-81 0,4-1-58 0,0-2-101 15,-1 2-469-15,-3 2-1057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6758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530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09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2956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201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821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4530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059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2040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63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01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953E3-0DF6-4980-9FE3-755B90569172}" type="datetimeFigureOut">
              <a:rPr lang="en-IN" smtClean="0"/>
              <a:t>13-01-2025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554B8-0FBF-45E6-9559-F5B0B61903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544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customXml" Target="../ink/ink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customXml" Target="../ink/ink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customXml" Target="../ink/ink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customXml" Target="../ink/ink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customXml" Target="../ink/ink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6040" y="448560"/>
              <a:ext cx="10244520" cy="6168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80" y="434160"/>
                <a:ext cx="10275480" cy="619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7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0120" y="170640"/>
              <a:ext cx="10586880" cy="5513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80" y="155880"/>
                <a:ext cx="10616760" cy="554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135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4960" y="198360"/>
              <a:ext cx="11929320" cy="375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20" y="186840"/>
                <a:ext cx="11953080" cy="37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97200" y="270360"/>
              <a:ext cx="9388800" cy="6082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960" y="264960"/>
                <a:ext cx="9417600" cy="610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283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60" y="187920"/>
              <a:ext cx="9189720" cy="5575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440" y="176040"/>
                <a:ext cx="9218520" cy="560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916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54800" y="173520"/>
              <a:ext cx="11277000" cy="6299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9680" y="159120"/>
                <a:ext cx="11307960" cy="632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980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6680" y="306720"/>
              <a:ext cx="8252280" cy="4476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920" y="291240"/>
                <a:ext cx="8283960" cy="450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581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1000" y="276840"/>
              <a:ext cx="10332360" cy="6019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6240" y="262440"/>
                <a:ext cx="10362960" cy="604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729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5640" y="140040"/>
              <a:ext cx="12158280" cy="6433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60" y="126360"/>
                <a:ext cx="12180600" cy="645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18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9280" y="118080"/>
              <a:ext cx="8331120" cy="2357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4520" y="104040"/>
                <a:ext cx="8350200" cy="238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05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59480" y="200160"/>
              <a:ext cx="9189360" cy="5222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720" y="184680"/>
                <a:ext cx="9214920" cy="52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9476280" y="1213560"/>
              <a:ext cx="2422800" cy="2954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60080" y="1197360"/>
                <a:ext cx="2455920" cy="298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058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43720"/>
              <a:ext cx="12142800" cy="6117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5480" y="227880"/>
                <a:ext cx="12172680" cy="61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487040" y="501120"/>
              <a:ext cx="7658280" cy="3020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73720" y="489600"/>
                <a:ext cx="7684200" cy="303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328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43720"/>
              <a:ext cx="12142800" cy="6117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5480" y="227880"/>
                <a:ext cx="12172680" cy="61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74760" y="173520"/>
              <a:ext cx="11809800" cy="6558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4320" y="158400"/>
                <a:ext cx="11835720" cy="658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0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30080" y="82080"/>
              <a:ext cx="11048760" cy="5495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1080" y="65520"/>
                <a:ext cx="11065320" cy="552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959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2200" y="176760"/>
              <a:ext cx="9326160" cy="5100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800" y="162720"/>
                <a:ext cx="9355680" cy="513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778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74680"/>
              <a:ext cx="12193920" cy="636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6200" y="261720"/>
                <a:ext cx="12226680" cy="639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39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74680"/>
              <a:ext cx="12193920" cy="636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6200" y="261720"/>
                <a:ext cx="12226680" cy="63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66200" y="365760"/>
              <a:ext cx="11727000" cy="6242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0720" y="349920"/>
                <a:ext cx="11757600" cy="627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221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0880"/>
              <a:ext cx="12193920" cy="6632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6560" y="6120"/>
                <a:ext cx="12227040" cy="666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981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58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hp</cp:lastModifiedBy>
  <cp:revision>6</cp:revision>
  <dcterms:created xsi:type="dcterms:W3CDTF">2025-01-11T13:36:28Z</dcterms:created>
  <dcterms:modified xsi:type="dcterms:W3CDTF">2025-01-13T05:38:37Z</dcterms:modified>
</cp:coreProperties>
</file>