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Lst>
  <p:notesMasterIdLst>
    <p:notesMasterId r:id="rId55"/>
  </p:notesMasterIdLst>
  <p:handoutMasterIdLst>
    <p:handoutMasterId r:id="rId56"/>
  </p:handoutMasterIdLst>
  <p:sldIdLst>
    <p:sldId id="256" r:id="rId2"/>
    <p:sldId id="387" r:id="rId3"/>
    <p:sldId id="329" r:id="rId4"/>
    <p:sldId id="388" r:id="rId5"/>
    <p:sldId id="426" r:id="rId6"/>
    <p:sldId id="389" r:id="rId7"/>
    <p:sldId id="390" r:id="rId8"/>
    <p:sldId id="391" r:id="rId9"/>
    <p:sldId id="392" r:id="rId10"/>
    <p:sldId id="393" r:id="rId11"/>
    <p:sldId id="375" r:id="rId12"/>
    <p:sldId id="376" r:id="rId13"/>
    <p:sldId id="377" r:id="rId14"/>
    <p:sldId id="378" r:id="rId15"/>
    <p:sldId id="328" r:id="rId16"/>
    <p:sldId id="435" r:id="rId17"/>
    <p:sldId id="414" r:id="rId18"/>
    <p:sldId id="417" r:id="rId19"/>
    <p:sldId id="261" r:id="rId20"/>
    <p:sldId id="326" r:id="rId21"/>
    <p:sldId id="394" r:id="rId22"/>
    <p:sldId id="395" r:id="rId23"/>
    <p:sldId id="396" r:id="rId24"/>
    <p:sldId id="397" r:id="rId25"/>
    <p:sldId id="398" r:id="rId26"/>
    <p:sldId id="399" r:id="rId27"/>
    <p:sldId id="333" r:id="rId28"/>
    <p:sldId id="429" r:id="rId29"/>
    <p:sldId id="430" r:id="rId30"/>
    <p:sldId id="415" r:id="rId31"/>
    <p:sldId id="416" r:id="rId32"/>
    <p:sldId id="312" r:id="rId33"/>
    <p:sldId id="313" r:id="rId34"/>
    <p:sldId id="314" r:id="rId35"/>
    <p:sldId id="315" r:id="rId36"/>
    <p:sldId id="316" r:id="rId37"/>
    <p:sldId id="317" r:id="rId38"/>
    <p:sldId id="400" r:id="rId39"/>
    <p:sldId id="318" r:id="rId40"/>
    <p:sldId id="401" r:id="rId41"/>
    <p:sldId id="402" r:id="rId42"/>
    <p:sldId id="319" r:id="rId43"/>
    <p:sldId id="433" r:id="rId44"/>
    <p:sldId id="434" r:id="rId45"/>
    <p:sldId id="418" r:id="rId46"/>
    <p:sldId id="320" r:id="rId47"/>
    <p:sldId id="321" r:id="rId48"/>
    <p:sldId id="322" r:id="rId49"/>
    <p:sldId id="323" r:id="rId50"/>
    <p:sldId id="324" r:id="rId51"/>
    <p:sldId id="263" r:id="rId52"/>
    <p:sldId id="428" r:id="rId53"/>
    <p:sldId id="310" r:id="rId54"/>
  </p:sldIdLst>
  <p:sldSz cx="9144000" cy="6858000" type="screen4x3"/>
  <p:notesSz cx="6858000" cy="9144000"/>
  <p:defaultTextStyle>
    <a:defPPr>
      <a:defRPr lang="en-MY"/>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0" autoAdjust="0"/>
    <p:restoredTop sz="94660" autoAdjust="0"/>
  </p:normalViewPr>
  <p:slideViewPr>
    <p:cSldViewPr>
      <p:cViewPr varScale="1">
        <p:scale>
          <a:sx n="68" d="100"/>
          <a:sy n="68" d="100"/>
        </p:scale>
        <p:origin x="144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54AA76A3-6F56-4C06-A33D-8BF49A89C2A1}">
      <dgm:prSet phldrT="[Text]"/>
      <dgm:spPr>
        <a:solidFill>
          <a:schemeClr val="accent4">
            <a:lumMod val="50000"/>
            <a:lumOff val="50000"/>
          </a:schemeClr>
        </a:solidFill>
      </dgm:spPr>
      <dgm:t>
        <a:bodyPr/>
        <a:lstStyle/>
        <a:p>
          <a:r>
            <a:rPr lang="en-MY" dirty="0">
              <a:solidFill>
                <a:schemeClr val="accent3"/>
              </a:solidFill>
            </a:rPr>
            <a:t>Organisational Culture</a:t>
          </a:r>
        </a:p>
      </dgm:t>
    </dgm:pt>
    <dgm:pt modelId="{707427D2-1F8E-4247-957C-EEBAFE1AABB5}" type="parTrans" cxnId="{8439ACDD-E0CE-4443-A55B-3A7625F1BE85}">
      <dgm:prSet/>
      <dgm:spPr/>
      <dgm:t>
        <a:bodyPr/>
        <a:lstStyle/>
        <a:p>
          <a:endParaRPr lang="en-MY"/>
        </a:p>
      </dgm:t>
    </dgm:pt>
    <dgm:pt modelId="{5E9A3917-59D8-40FD-8325-491FF5AEFEC5}" type="sibTrans" cxnId="{8439ACDD-E0CE-4443-A55B-3A7625F1BE85}">
      <dgm:prSet/>
      <dgm:spPr/>
      <dgm:t>
        <a:bodyPr/>
        <a:lstStyle/>
        <a:p>
          <a:endParaRPr lang="en-MY"/>
        </a:p>
      </dgm:t>
    </dgm:pt>
    <dgm:pt modelId="{9FD9567A-BA14-430C-A7C8-A074211FD53E}">
      <dgm:prSet phldrT="[Text]"/>
      <dgm:spPr>
        <a:solidFill>
          <a:srgbClr val="FFFFFF"/>
        </a:solidFill>
      </dgm:spPr>
      <dgm:t>
        <a:bodyPr/>
        <a:lstStyle/>
        <a:p>
          <a:r>
            <a:rPr lang="en-MY" dirty="0">
              <a:solidFill>
                <a:schemeClr val="tx1"/>
              </a:solidFill>
            </a:rPr>
            <a:t>Trompenaars’ and Turner’s Cultural Models</a:t>
          </a:r>
        </a:p>
      </dgm:t>
    </dgm:pt>
    <dgm:pt modelId="{2700B62A-61FF-4C6C-8D9B-CBFC3A418338}" type="parTrans" cxnId="{10203F4B-A9D8-4538-8752-C36D145FEFE2}">
      <dgm:prSet/>
      <dgm:spPr/>
      <dgm:t>
        <a:bodyPr/>
        <a:lstStyle/>
        <a:p>
          <a:endParaRPr lang="en-MY"/>
        </a:p>
      </dgm:t>
    </dgm:pt>
    <dgm:pt modelId="{EAAB2414-FBD9-4C2F-B08C-8AB515C0B089}" type="sibTrans" cxnId="{10203F4B-A9D8-4538-8752-C36D145FEFE2}">
      <dgm:prSet/>
      <dgm:spPr/>
      <dgm:t>
        <a:bodyPr/>
        <a:lstStyle/>
        <a:p>
          <a:endParaRPr lang="en-MY"/>
        </a:p>
      </dgm:t>
    </dgm:pt>
    <dgm:pt modelId="{6F996A8B-0DA8-4C7F-A559-FC37973A2FE9}">
      <dgm:prSet phldrT="[Text]"/>
      <dgm:spPr>
        <a:solidFill>
          <a:srgbClr val="FFFFFF"/>
        </a:solidFill>
      </dgm:spPr>
      <dgm:t>
        <a:bodyPr/>
        <a:lstStyle/>
        <a:p>
          <a:r>
            <a:rPr lang="en-MY" dirty="0">
              <a:solidFill>
                <a:schemeClr val="tx1"/>
              </a:solidFill>
            </a:rPr>
            <a:t>Hofstede’s Cultural Model</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DA4DF341-6F7D-4B89-8358-91D99FE4C900}">
      <dgm:prSet phldrT="[Text]"/>
      <dgm:spPr>
        <a:solidFill>
          <a:srgbClr val="FFFFFF"/>
        </a:solidFill>
      </dgm:spPr>
      <dgm:t>
        <a:bodyPr/>
        <a:lstStyle/>
        <a:p>
          <a:r>
            <a:rPr lang="en-MY" dirty="0">
              <a:solidFill>
                <a:schemeClr val="tx1"/>
              </a:solidFill>
            </a:rPr>
            <a:t>Trompenaars Four Diversity Culture</a:t>
          </a:r>
        </a:p>
      </dgm:t>
    </dgm:pt>
    <dgm:pt modelId="{6D87F9C7-C165-485F-B868-FC92D96A1C8D}" type="parTrans" cxnId="{62E653FF-C2EE-4141-A09B-A50E932CB305}">
      <dgm:prSet/>
      <dgm:spPr/>
      <dgm:t>
        <a:bodyPr/>
        <a:lstStyle/>
        <a:p>
          <a:endParaRPr lang="en-MY"/>
        </a:p>
      </dgm:t>
    </dgm:pt>
    <dgm:pt modelId="{B2CF4BD6-F162-401A-BF20-6050B8FFE171}" type="sibTrans" cxnId="{62E653FF-C2EE-4141-A09B-A50E932CB305}">
      <dgm:prSet/>
      <dgm:spPr/>
      <dgm:t>
        <a:bodyPr/>
        <a:lstStyle/>
        <a:p>
          <a:endParaRPr lang="en-MY"/>
        </a:p>
      </dgm:t>
    </dgm:pt>
    <dgm:pt modelId="{E9D59AE0-1D43-4F5D-8DC1-D778507C1853}">
      <dgm:prSet phldrT="[Text]"/>
      <dgm:spPr>
        <a:solidFill>
          <a:srgbClr val="FFFFFF"/>
        </a:solidFill>
      </dgm:spPr>
      <dgm:t>
        <a:bodyPr/>
        <a:lstStyle/>
        <a:p>
          <a:r>
            <a:rPr lang="en-MY" dirty="0">
              <a:solidFill>
                <a:schemeClr val="tx1"/>
              </a:solidFill>
            </a:rPr>
            <a:t>Hall’s Cultural Context Theory</a:t>
          </a:r>
        </a:p>
      </dgm:t>
    </dgm:pt>
    <dgm:pt modelId="{53717509-342C-42BE-ABE9-8767B0C17142}" type="parTrans" cxnId="{481D142D-7CDF-439C-A026-22FC6D568E71}">
      <dgm:prSet/>
      <dgm:spPr/>
      <dgm:t>
        <a:bodyPr/>
        <a:lstStyle/>
        <a:p>
          <a:endParaRPr lang="en-MY"/>
        </a:p>
      </dgm:t>
    </dgm:pt>
    <dgm:pt modelId="{C58706E3-6533-4642-BB13-C250C899DDE2}" type="sibTrans" cxnId="{481D142D-7CDF-439C-A026-22FC6D568E71}">
      <dgm:prSet/>
      <dgm:spPr/>
      <dgm:t>
        <a:bodyPr/>
        <a:lstStyle/>
        <a:p>
          <a:endParaRPr lang="en-MY"/>
        </a:p>
      </dgm:t>
    </dgm:pt>
    <dgm:pt modelId="{4AF65FE0-2F36-4F1D-A183-89BF2A75D4BB}">
      <dgm:prSet phldrT="[Text]"/>
      <dgm:spPr>
        <a:solidFill>
          <a:srgbClr val="FFFFFF"/>
        </a:solidFill>
      </dgm:spPr>
      <dgm:t>
        <a:bodyPr/>
        <a:lstStyle/>
        <a:p>
          <a:r>
            <a:rPr lang="en-MY" dirty="0" err="1">
              <a:solidFill>
                <a:schemeClr val="tx1"/>
              </a:solidFill>
            </a:rPr>
            <a:t>Trompenaar’s</a:t>
          </a:r>
          <a:r>
            <a:rPr lang="en-MY" dirty="0">
              <a:solidFill>
                <a:schemeClr val="tx1"/>
              </a:solidFill>
            </a:rPr>
            <a:t> Three R’s</a:t>
          </a:r>
        </a:p>
      </dgm:t>
    </dgm:pt>
    <dgm:pt modelId="{3A1608F3-11C2-4250-95DA-B89899F25A7D}" type="parTrans" cxnId="{1F873C8A-F0C8-4AD6-ABBB-F8E2934D6A37}">
      <dgm:prSet/>
      <dgm:spPr/>
      <dgm:t>
        <a:bodyPr/>
        <a:lstStyle/>
        <a:p>
          <a:endParaRPr lang="en-MY"/>
        </a:p>
      </dgm:t>
    </dgm:pt>
    <dgm:pt modelId="{AB4D0581-E63A-45FC-B031-561BFDD66ADA}" type="sibTrans" cxnId="{1F873C8A-F0C8-4AD6-ABBB-F8E2934D6A37}">
      <dgm:prSet/>
      <dgm:spPr/>
      <dgm:t>
        <a:bodyPr/>
        <a:lstStyle/>
        <a:p>
          <a:endParaRPr lang="en-MY"/>
        </a:p>
      </dgm:t>
    </dgm:pt>
    <dgm:pt modelId="{F638D74F-868F-4783-AD46-03F73E31B2CA}">
      <dgm:prSet phldrT="[Text]"/>
      <dgm:spPr>
        <a:solidFill>
          <a:srgbClr val="FFFFFF"/>
        </a:solidFill>
      </dgm:spPr>
      <dgm:t>
        <a:bodyPr/>
        <a:lstStyle/>
        <a:p>
          <a:r>
            <a:rPr lang="en-MY" dirty="0">
              <a:solidFill>
                <a:schemeClr val="tx1"/>
              </a:solidFill>
            </a:rPr>
            <a:t>Cross Cultural Differences</a:t>
          </a:r>
        </a:p>
      </dgm:t>
    </dgm:pt>
    <dgm:pt modelId="{B50C1553-7786-4560-A468-4A19BA0FC9DE}" type="parTrans" cxnId="{815FD41B-61FF-46F9-9F2A-98AD010B1394}">
      <dgm:prSet/>
      <dgm:spPr/>
      <dgm:t>
        <a:bodyPr/>
        <a:lstStyle/>
        <a:p>
          <a:endParaRPr lang="en-MY"/>
        </a:p>
      </dgm:t>
    </dgm:pt>
    <dgm:pt modelId="{9E25D6BE-EF50-46CE-84D2-2642ACA1BFAD}" type="sibTrans" cxnId="{815FD41B-61FF-46F9-9F2A-98AD010B1394}">
      <dgm:prSet/>
      <dgm:spPr/>
      <dgm:t>
        <a:bodyPr/>
        <a:lstStyle/>
        <a:p>
          <a:endParaRPr lang="en-MY"/>
        </a:p>
      </dgm:t>
    </dgm:pt>
    <dgm:pt modelId="{04862CF3-D288-4540-9B6A-7B38A298A6CD}">
      <dgm:prSet phldrT="[Text]"/>
      <dgm:spPr>
        <a:solidFill>
          <a:srgbClr val="FFFFFF"/>
        </a:solidFill>
      </dgm:spPr>
      <dgm:t>
        <a:bodyPr/>
        <a:lstStyle/>
        <a:p>
          <a:r>
            <a:rPr lang="en-MY" dirty="0">
              <a:solidFill>
                <a:schemeClr val="tx1"/>
              </a:solidFill>
            </a:rPr>
            <a:t>Cross Cultural Adaptation</a:t>
          </a:r>
        </a:p>
      </dgm:t>
    </dgm:pt>
    <dgm:pt modelId="{8D5F51AD-7A42-46F9-A08D-D5B99046F118}" type="parTrans" cxnId="{8279755C-2A79-478E-9DDE-0AC332FFB355}">
      <dgm:prSet/>
      <dgm:spPr/>
      <dgm:t>
        <a:bodyPr/>
        <a:lstStyle/>
        <a:p>
          <a:endParaRPr lang="en-MY"/>
        </a:p>
      </dgm:t>
    </dgm:pt>
    <dgm:pt modelId="{EF2936D3-CC7C-422D-B65E-628E7FF91CD4}" type="sibTrans" cxnId="{8279755C-2A79-478E-9DDE-0AC332FFB355}">
      <dgm:prSet/>
      <dgm:spPr/>
      <dgm:t>
        <a:bodyPr/>
        <a:lstStyle/>
        <a:p>
          <a:endParaRPr lang="en-MY"/>
        </a:p>
      </dgm:t>
    </dgm:pt>
    <dgm:pt modelId="{8F61EF46-D8E8-4D24-98A5-9AF714E47E9E}">
      <dgm:prSet phldrT="[Text]"/>
      <dgm:spPr>
        <a:solidFill>
          <a:srgbClr val="FFFFFF"/>
        </a:solidFill>
      </dgm:spPr>
      <dgm:t>
        <a:bodyPr/>
        <a:lstStyle/>
        <a:p>
          <a:r>
            <a:rPr lang="en-MY" dirty="0">
              <a:solidFill>
                <a:schemeClr val="tx1"/>
              </a:solidFill>
            </a:rPr>
            <a:t>Cultural Sensitivity</a:t>
          </a:r>
        </a:p>
      </dgm:t>
    </dgm:pt>
    <dgm:pt modelId="{9EF8DA53-F81A-4AD2-844A-48A12AA4ED6C}" type="parTrans" cxnId="{40D1DFDA-5426-451A-9CA9-2637DF362342}">
      <dgm:prSet/>
      <dgm:spPr/>
      <dgm:t>
        <a:bodyPr/>
        <a:lstStyle/>
        <a:p>
          <a:endParaRPr lang="en-MY"/>
        </a:p>
      </dgm:t>
    </dgm:pt>
    <dgm:pt modelId="{8D8770BD-F8F2-449C-84F4-B184B3BAE366}" type="sibTrans" cxnId="{40D1DFDA-5426-451A-9CA9-2637DF362342}">
      <dgm:prSet/>
      <dgm:spPr/>
      <dgm:t>
        <a:bodyPr/>
        <a:lstStyle/>
        <a:p>
          <a:endParaRPr lang="en-MY"/>
        </a:p>
      </dgm:t>
    </dgm:pt>
    <dgm:pt modelId="{982D478A-1E21-4385-9630-934F8777F993}">
      <dgm:prSet phldrT="[Text]"/>
      <dgm:spPr>
        <a:solidFill>
          <a:srgbClr val="FFFFFF"/>
        </a:solidFill>
      </dgm:spPr>
      <dgm:t>
        <a:bodyPr/>
        <a:lstStyle/>
        <a:p>
          <a:r>
            <a:rPr lang="en-MY" dirty="0">
              <a:solidFill>
                <a:schemeClr val="tx1"/>
              </a:solidFill>
            </a:rPr>
            <a:t>Global Mindset</a:t>
          </a:r>
        </a:p>
      </dgm:t>
    </dgm:pt>
    <dgm:pt modelId="{50D4B397-0489-4398-AF35-F9379C765BC8}" type="parTrans" cxnId="{A471C420-89D7-473F-AB18-D669B17972F4}">
      <dgm:prSet/>
      <dgm:spPr/>
      <dgm:t>
        <a:bodyPr/>
        <a:lstStyle/>
        <a:p>
          <a:endParaRPr lang="en-MY"/>
        </a:p>
      </dgm:t>
    </dgm:pt>
    <dgm:pt modelId="{CC115CCB-82A9-4CB6-A5F2-86803284DF11}" type="sibTrans" cxnId="{A471C420-89D7-473F-AB18-D669B17972F4}">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10" custLinFactNeighborY="1762">
        <dgm:presLayoutVars>
          <dgm:chMax val="0"/>
          <dgm:bulletEnabled val="1"/>
        </dgm:presLayoutVars>
      </dgm:prSet>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10">
        <dgm:presLayoutVars>
          <dgm:chMax val="0"/>
          <dgm:bulletEnabled val="1"/>
        </dgm:presLayoutVars>
      </dgm:prSet>
      <dgm:spPr/>
    </dgm:pt>
    <dgm:pt modelId="{F469EEAB-D6C4-4819-87AB-16A7C500F8FD}" type="pres">
      <dgm:prSet presAssocID="{E9035AF7-8F94-41FB-A73D-D61692A6D937}" presName="spacer" presStyleCnt="0"/>
      <dgm:spPr/>
    </dgm:pt>
    <dgm:pt modelId="{FF3DEC59-498F-476A-B0B7-0911F1934DD9}" type="pres">
      <dgm:prSet presAssocID="{9FD9567A-BA14-430C-A7C8-A074211FD53E}" presName="parentText" presStyleLbl="node1" presStyleIdx="2" presStyleCnt="10">
        <dgm:presLayoutVars>
          <dgm:chMax val="0"/>
          <dgm:bulletEnabled val="1"/>
        </dgm:presLayoutVars>
      </dgm:prSet>
      <dgm:spPr/>
    </dgm:pt>
    <dgm:pt modelId="{052FADEF-D9FD-43C0-BAB6-B49BB2919851}" type="pres">
      <dgm:prSet presAssocID="{EAAB2414-FBD9-4C2F-B08C-8AB515C0B089}" presName="spacer" presStyleCnt="0"/>
      <dgm:spPr/>
    </dgm:pt>
    <dgm:pt modelId="{A4A6EE28-BF09-45AA-AD37-2734D801E311}" type="pres">
      <dgm:prSet presAssocID="{DA4DF341-6F7D-4B89-8358-91D99FE4C900}" presName="parentText" presStyleLbl="node1" presStyleIdx="3" presStyleCnt="10">
        <dgm:presLayoutVars>
          <dgm:chMax val="0"/>
          <dgm:bulletEnabled val="1"/>
        </dgm:presLayoutVars>
      </dgm:prSet>
      <dgm:spPr/>
    </dgm:pt>
    <dgm:pt modelId="{25D89E96-C06F-4A01-A04F-558CA060C5C5}" type="pres">
      <dgm:prSet presAssocID="{B2CF4BD6-F162-401A-BF20-6050B8FFE171}" presName="spacer" presStyleCnt="0"/>
      <dgm:spPr/>
    </dgm:pt>
    <dgm:pt modelId="{8E9A00DC-4256-4A2C-ABC4-E9AC85DC1EEF}" type="pres">
      <dgm:prSet presAssocID="{E9D59AE0-1D43-4F5D-8DC1-D778507C1853}" presName="parentText" presStyleLbl="node1" presStyleIdx="4" presStyleCnt="10">
        <dgm:presLayoutVars>
          <dgm:chMax val="0"/>
          <dgm:bulletEnabled val="1"/>
        </dgm:presLayoutVars>
      </dgm:prSet>
      <dgm:spPr/>
    </dgm:pt>
    <dgm:pt modelId="{FC0611C7-4010-45D4-812D-BBEF3151E12A}" type="pres">
      <dgm:prSet presAssocID="{C58706E3-6533-4642-BB13-C250C899DDE2}" presName="spacer" presStyleCnt="0"/>
      <dgm:spPr/>
    </dgm:pt>
    <dgm:pt modelId="{D4009E07-91F3-4DB4-AC12-84087D11945C}" type="pres">
      <dgm:prSet presAssocID="{4AF65FE0-2F36-4F1D-A183-89BF2A75D4BB}" presName="parentText" presStyleLbl="node1" presStyleIdx="5" presStyleCnt="10" custLinFactNeighborY="-18594">
        <dgm:presLayoutVars>
          <dgm:chMax val="0"/>
          <dgm:bulletEnabled val="1"/>
        </dgm:presLayoutVars>
      </dgm:prSet>
      <dgm:spPr/>
    </dgm:pt>
    <dgm:pt modelId="{3DA0E859-162B-4177-8463-CFD5199C526E}" type="pres">
      <dgm:prSet presAssocID="{AB4D0581-E63A-45FC-B031-561BFDD66ADA}" presName="spacer" presStyleCnt="0"/>
      <dgm:spPr/>
    </dgm:pt>
    <dgm:pt modelId="{9FF40963-4D12-448B-AEB6-BA37001A67BC}" type="pres">
      <dgm:prSet presAssocID="{04862CF3-D288-4540-9B6A-7B38A298A6CD}" presName="parentText" presStyleLbl="node1" presStyleIdx="6" presStyleCnt="10">
        <dgm:presLayoutVars>
          <dgm:chMax val="0"/>
          <dgm:bulletEnabled val="1"/>
        </dgm:presLayoutVars>
      </dgm:prSet>
      <dgm:spPr/>
    </dgm:pt>
    <dgm:pt modelId="{D2D6487C-9F1B-4914-8436-18761A2DEA1C}" type="pres">
      <dgm:prSet presAssocID="{EF2936D3-CC7C-422D-B65E-628E7FF91CD4}" presName="spacer" presStyleCnt="0"/>
      <dgm:spPr/>
    </dgm:pt>
    <dgm:pt modelId="{EB7118B7-CF96-4530-A1D2-4C1C5C7CAD47}" type="pres">
      <dgm:prSet presAssocID="{F638D74F-868F-4783-AD46-03F73E31B2CA}" presName="parentText" presStyleLbl="node1" presStyleIdx="7" presStyleCnt="10">
        <dgm:presLayoutVars>
          <dgm:chMax val="0"/>
          <dgm:bulletEnabled val="1"/>
        </dgm:presLayoutVars>
      </dgm:prSet>
      <dgm:spPr/>
    </dgm:pt>
    <dgm:pt modelId="{8F425107-684B-43B8-857E-6C5441412E64}" type="pres">
      <dgm:prSet presAssocID="{9E25D6BE-EF50-46CE-84D2-2642ACA1BFAD}" presName="spacer" presStyleCnt="0"/>
      <dgm:spPr/>
    </dgm:pt>
    <dgm:pt modelId="{C8D6B295-93E9-4C38-8072-EEEB43E5E583}" type="pres">
      <dgm:prSet presAssocID="{8F61EF46-D8E8-4D24-98A5-9AF714E47E9E}" presName="parentText" presStyleLbl="node1" presStyleIdx="8" presStyleCnt="10">
        <dgm:presLayoutVars>
          <dgm:chMax val="0"/>
          <dgm:bulletEnabled val="1"/>
        </dgm:presLayoutVars>
      </dgm:prSet>
      <dgm:spPr/>
    </dgm:pt>
    <dgm:pt modelId="{48966D50-D905-4CD6-9DF6-33BAB06E1957}" type="pres">
      <dgm:prSet presAssocID="{8D8770BD-F8F2-449C-84F4-B184B3BAE366}" presName="spacer" presStyleCnt="0"/>
      <dgm:spPr/>
    </dgm:pt>
    <dgm:pt modelId="{83EC1D14-B972-48EA-B443-789BDCB5A5F0}" type="pres">
      <dgm:prSet presAssocID="{982D478A-1E21-4385-9630-934F8777F993}" presName="parentText" presStyleLbl="node1" presStyleIdx="9" presStyleCnt="10">
        <dgm:presLayoutVars>
          <dgm:chMax val="0"/>
          <dgm:bulletEnabled val="1"/>
        </dgm:presLayoutVars>
      </dgm:prSet>
      <dgm:spPr/>
    </dgm:pt>
  </dgm:ptLst>
  <dgm:cxnLst>
    <dgm:cxn modelId="{815FD41B-61FF-46F9-9F2A-98AD010B1394}" srcId="{703D4D02-5513-427D-B6E9-B2E187EE0C3A}" destId="{F638D74F-868F-4783-AD46-03F73E31B2CA}" srcOrd="7" destOrd="0" parTransId="{B50C1553-7786-4560-A468-4A19BA0FC9DE}" sibTransId="{9E25D6BE-EF50-46CE-84D2-2642ACA1BFAD}"/>
    <dgm:cxn modelId="{A471C420-89D7-473F-AB18-D669B17972F4}" srcId="{703D4D02-5513-427D-B6E9-B2E187EE0C3A}" destId="{982D478A-1E21-4385-9630-934F8777F993}" srcOrd="9" destOrd="0" parTransId="{50D4B397-0489-4398-AF35-F9379C765BC8}" sibTransId="{CC115CCB-82A9-4CB6-A5F2-86803284DF11}"/>
    <dgm:cxn modelId="{51C56D21-80FC-426A-9242-A5328CC70A7E}" srcId="{703D4D02-5513-427D-B6E9-B2E187EE0C3A}" destId="{6F996A8B-0DA8-4C7F-A559-FC37973A2FE9}" srcOrd="1" destOrd="0" parTransId="{2CBE4AB1-3A56-4F83-BB37-4E0A2F0BCD4B}" sibTransId="{E9035AF7-8F94-41FB-A73D-D61692A6D937}"/>
    <dgm:cxn modelId="{0776CD26-612F-4C16-A206-CBC85BE84954}" type="presOf" srcId="{DA4DF341-6F7D-4B89-8358-91D99FE4C900}" destId="{A4A6EE28-BF09-45AA-AD37-2734D801E311}" srcOrd="0" destOrd="0" presId="urn:microsoft.com/office/officeart/2005/8/layout/vList2"/>
    <dgm:cxn modelId="{481D142D-7CDF-439C-A026-22FC6D568E71}" srcId="{703D4D02-5513-427D-B6E9-B2E187EE0C3A}" destId="{E9D59AE0-1D43-4F5D-8DC1-D778507C1853}" srcOrd="4" destOrd="0" parTransId="{53717509-342C-42BE-ABE9-8767B0C17142}" sibTransId="{C58706E3-6533-4642-BB13-C250C899DDE2}"/>
    <dgm:cxn modelId="{FAD75540-BCA8-4E3D-A66F-73426FCE7A36}" type="presOf" srcId="{E9D59AE0-1D43-4F5D-8DC1-D778507C1853}" destId="{8E9A00DC-4256-4A2C-ABC4-E9AC85DC1EEF}" srcOrd="0" destOrd="0" presId="urn:microsoft.com/office/officeart/2005/8/layout/vList2"/>
    <dgm:cxn modelId="{8279755C-2A79-478E-9DDE-0AC332FFB355}" srcId="{703D4D02-5513-427D-B6E9-B2E187EE0C3A}" destId="{04862CF3-D288-4540-9B6A-7B38A298A6CD}" srcOrd="6" destOrd="0" parTransId="{8D5F51AD-7A42-46F9-A08D-D5B99046F118}" sibTransId="{EF2936D3-CC7C-422D-B65E-628E7FF91CD4}"/>
    <dgm:cxn modelId="{D8E5245F-5877-4C75-AFFC-4398745AE7C0}" type="presOf" srcId="{54AA76A3-6F56-4C06-A33D-8BF49A89C2A1}" destId="{B2F358A6-2EFE-4558-94D7-B86EC5050C91}" srcOrd="0" destOrd="0" presId="urn:microsoft.com/office/officeart/2005/8/layout/vList2"/>
    <dgm:cxn modelId="{F42BC443-438C-4D17-8A7F-1A90D6B3624B}" type="presOf" srcId="{982D478A-1E21-4385-9630-934F8777F993}" destId="{83EC1D14-B972-48EA-B443-789BDCB5A5F0}" srcOrd="0" destOrd="0" presId="urn:microsoft.com/office/officeart/2005/8/layout/vList2"/>
    <dgm:cxn modelId="{10203F4B-A9D8-4538-8752-C36D145FEFE2}" srcId="{703D4D02-5513-427D-B6E9-B2E187EE0C3A}" destId="{9FD9567A-BA14-430C-A7C8-A074211FD53E}" srcOrd="2" destOrd="0" parTransId="{2700B62A-61FF-4C6C-8D9B-CBFC3A418338}" sibTransId="{EAAB2414-FBD9-4C2F-B08C-8AB515C0B089}"/>
    <dgm:cxn modelId="{E716A953-B5FB-4A87-9999-E57FF3BF03B0}" type="presOf" srcId="{6F996A8B-0DA8-4C7F-A559-FC37973A2FE9}" destId="{04765EF5-9D12-4272-82A1-954A0BCA8F51}" srcOrd="0" destOrd="0" presId="urn:microsoft.com/office/officeart/2005/8/layout/vList2"/>
    <dgm:cxn modelId="{4852AC56-123F-40D5-9C49-3091FB5015A2}" type="presOf" srcId="{4AF65FE0-2F36-4F1D-A183-89BF2A75D4BB}" destId="{D4009E07-91F3-4DB4-AC12-84087D11945C}" srcOrd="0" destOrd="0" presId="urn:microsoft.com/office/officeart/2005/8/layout/vList2"/>
    <dgm:cxn modelId="{1F873C8A-F0C8-4AD6-ABBB-F8E2934D6A37}" srcId="{703D4D02-5513-427D-B6E9-B2E187EE0C3A}" destId="{4AF65FE0-2F36-4F1D-A183-89BF2A75D4BB}" srcOrd="5" destOrd="0" parTransId="{3A1608F3-11C2-4250-95DA-B89899F25A7D}" sibTransId="{AB4D0581-E63A-45FC-B031-561BFDD66ADA}"/>
    <dgm:cxn modelId="{DE46AD96-DD0E-4F81-8648-70214DD41E32}" type="presOf" srcId="{04862CF3-D288-4540-9B6A-7B38A298A6CD}" destId="{9FF40963-4D12-448B-AEB6-BA37001A67BC}" srcOrd="0" destOrd="0" presId="urn:microsoft.com/office/officeart/2005/8/layout/vList2"/>
    <dgm:cxn modelId="{D6294F9A-9C4B-471D-AECE-9DA70FAFC27A}" type="presOf" srcId="{9FD9567A-BA14-430C-A7C8-A074211FD53E}" destId="{FF3DEC59-498F-476A-B0B7-0911F1934DD9}" srcOrd="0" destOrd="0" presId="urn:microsoft.com/office/officeart/2005/8/layout/vList2"/>
    <dgm:cxn modelId="{455194A8-C0D9-4A5A-A6F9-EA1F85C6D2E7}" type="presOf" srcId="{8F61EF46-D8E8-4D24-98A5-9AF714E47E9E}" destId="{C8D6B295-93E9-4C38-8072-EEEB43E5E583}" srcOrd="0" destOrd="0" presId="urn:microsoft.com/office/officeart/2005/8/layout/vList2"/>
    <dgm:cxn modelId="{87A92DBF-812C-47C9-8DD6-6138E484BBFF}" type="presOf" srcId="{703D4D02-5513-427D-B6E9-B2E187EE0C3A}" destId="{CC8763B3-4621-4666-B669-3C5BA2A30DBE}" srcOrd="0" destOrd="0" presId="urn:microsoft.com/office/officeart/2005/8/layout/vList2"/>
    <dgm:cxn modelId="{40D1DFDA-5426-451A-9CA9-2637DF362342}" srcId="{703D4D02-5513-427D-B6E9-B2E187EE0C3A}" destId="{8F61EF46-D8E8-4D24-98A5-9AF714E47E9E}" srcOrd="8" destOrd="0" parTransId="{9EF8DA53-F81A-4AD2-844A-48A12AA4ED6C}" sibTransId="{8D8770BD-F8F2-449C-84F4-B184B3BAE366}"/>
    <dgm:cxn modelId="{8439ACDD-E0CE-4443-A55B-3A7625F1BE85}" srcId="{703D4D02-5513-427D-B6E9-B2E187EE0C3A}" destId="{54AA76A3-6F56-4C06-A33D-8BF49A89C2A1}" srcOrd="0" destOrd="0" parTransId="{707427D2-1F8E-4247-957C-EEBAFE1AABB5}" sibTransId="{5E9A3917-59D8-40FD-8325-491FF5AEFEC5}"/>
    <dgm:cxn modelId="{5FFBC3E7-21B1-457D-9313-56C8DD09F140}" type="presOf" srcId="{F638D74F-868F-4783-AD46-03F73E31B2CA}" destId="{EB7118B7-CF96-4530-A1D2-4C1C5C7CAD47}" srcOrd="0" destOrd="0" presId="urn:microsoft.com/office/officeart/2005/8/layout/vList2"/>
    <dgm:cxn modelId="{62E653FF-C2EE-4141-A09B-A50E932CB305}" srcId="{703D4D02-5513-427D-B6E9-B2E187EE0C3A}" destId="{DA4DF341-6F7D-4B89-8358-91D99FE4C900}" srcOrd="3" destOrd="0" parTransId="{6D87F9C7-C165-485F-B868-FC92D96A1C8D}" sibTransId="{B2CF4BD6-F162-401A-BF20-6050B8FFE171}"/>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24E2E50F-5F62-4B33-8C6F-43A5657D1CAD}" type="presParOf" srcId="{CC8763B3-4621-4666-B669-3C5BA2A30DBE}" destId="{FF3DEC59-498F-476A-B0B7-0911F1934DD9}" srcOrd="4" destOrd="0" presId="urn:microsoft.com/office/officeart/2005/8/layout/vList2"/>
    <dgm:cxn modelId="{9B1E5385-0A08-4E6D-AA53-250E2529E59C}" type="presParOf" srcId="{CC8763B3-4621-4666-B669-3C5BA2A30DBE}" destId="{052FADEF-D9FD-43C0-BAB6-B49BB2919851}" srcOrd="5" destOrd="0" presId="urn:microsoft.com/office/officeart/2005/8/layout/vList2"/>
    <dgm:cxn modelId="{36CB0714-4CEC-4141-B761-C7FE0E4BBC7E}" type="presParOf" srcId="{CC8763B3-4621-4666-B669-3C5BA2A30DBE}" destId="{A4A6EE28-BF09-45AA-AD37-2734D801E311}" srcOrd="6" destOrd="0" presId="urn:microsoft.com/office/officeart/2005/8/layout/vList2"/>
    <dgm:cxn modelId="{680C8D22-AB16-4ADB-BA97-3EC0B080EFC8}" type="presParOf" srcId="{CC8763B3-4621-4666-B669-3C5BA2A30DBE}" destId="{25D89E96-C06F-4A01-A04F-558CA060C5C5}" srcOrd="7" destOrd="0" presId="urn:microsoft.com/office/officeart/2005/8/layout/vList2"/>
    <dgm:cxn modelId="{78D1D322-5837-4813-851A-4D93EAF30D6A}" type="presParOf" srcId="{CC8763B3-4621-4666-B669-3C5BA2A30DBE}" destId="{8E9A00DC-4256-4A2C-ABC4-E9AC85DC1EEF}" srcOrd="8" destOrd="0" presId="urn:microsoft.com/office/officeart/2005/8/layout/vList2"/>
    <dgm:cxn modelId="{E53F5B1E-62A9-43E0-981E-9CB1B13298D9}" type="presParOf" srcId="{CC8763B3-4621-4666-B669-3C5BA2A30DBE}" destId="{FC0611C7-4010-45D4-812D-BBEF3151E12A}" srcOrd="9" destOrd="0" presId="urn:microsoft.com/office/officeart/2005/8/layout/vList2"/>
    <dgm:cxn modelId="{3206A05A-CBCD-466A-A59F-AFD1468CD408}" type="presParOf" srcId="{CC8763B3-4621-4666-B669-3C5BA2A30DBE}" destId="{D4009E07-91F3-4DB4-AC12-84087D11945C}" srcOrd="10" destOrd="0" presId="urn:microsoft.com/office/officeart/2005/8/layout/vList2"/>
    <dgm:cxn modelId="{7FA1AA86-5FDB-4975-9BDA-114749AB97B5}" type="presParOf" srcId="{CC8763B3-4621-4666-B669-3C5BA2A30DBE}" destId="{3DA0E859-162B-4177-8463-CFD5199C526E}" srcOrd="11" destOrd="0" presId="urn:microsoft.com/office/officeart/2005/8/layout/vList2"/>
    <dgm:cxn modelId="{4154642F-47BF-4DAD-B8D4-07AEEF49B2D2}" type="presParOf" srcId="{CC8763B3-4621-4666-B669-3C5BA2A30DBE}" destId="{9FF40963-4D12-448B-AEB6-BA37001A67BC}" srcOrd="12" destOrd="0" presId="urn:microsoft.com/office/officeart/2005/8/layout/vList2"/>
    <dgm:cxn modelId="{8E3D53DA-DCE9-4CDF-8000-3F17774DC365}" type="presParOf" srcId="{CC8763B3-4621-4666-B669-3C5BA2A30DBE}" destId="{D2D6487C-9F1B-4914-8436-18761A2DEA1C}" srcOrd="13" destOrd="0" presId="urn:microsoft.com/office/officeart/2005/8/layout/vList2"/>
    <dgm:cxn modelId="{48D1BBF6-93D2-4EA9-9AB7-3573C8F397F8}" type="presParOf" srcId="{CC8763B3-4621-4666-B669-3C5BA2A30DBE}" destId="{EB7118B7-CF96-4530-A1D2-4C1C5C7CAD47}" srcOrd="14" destOrd="0" presId="urn:microsoft.com/office/officeart/2005/8/layout/vList2"/>
    <dgm:cxn modelId="{4512A6F3-BBCE-494D-87BC-FE4BB540CFA6}" type="presParOf" srcId="{CC8763B3-4621-4666-B669-3C5BA2A30DBE}" destId="{8F425107-684B-43B8-857E-6C5441412E64}" srcOrd="15" destOrd="0" presId="urn:microsoft.com/office/officeart/2005/8/layout/vList2"/>
    <dgm:cxn modelId="{6AE3C981-FE2B-449D-B7AE-570668F53636}" type="presParOf" srcId="{CC8763B3-4621-4666-B669-3C5BA2A30DBE}" destId="{C8D6B295-93E9-4C38-8072-EEEB43E5E583}" srcOrd="16" destOrd="0" presId="urn:microsoft.com/office/officeart/2005/8/layout/vList2"/>
    <dgm:cxn modelId="{138AC841-E40F-4971-88F2-BF6DD92D4764}" type="presParOf" srcId="{CC8763B3-4621-4666-B669-3C5BA2A30DBE}" destId="{48966D50-D905-4CD6-9DF6-33BAB06E1957}" srcOrd="17" destOrd="0" presId="urn:microsoft.com/office/officeart/2005/8/layout/vList2"/>
    <dgm:cxn modelId="{F837DFEC-453C-4028-8666-BBE8F94C8BB7}" type="presParOf" srcId="{CC8763B3-4621-4666-B669-3C5BA2A30DBE}" destId="{83EC1D14-B972-48EA-B443-789BDCB5A5F0}" srcOrd="1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54AA76A3-6F56-4C06-A33D-8BF49A89C2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Organisational Culture</a:t>
          </a:r>
        </a:p>
      </dgm:t>
    </dgm:pt>
    <dgm:pt modelId="{707427D2-1F8E-4247-957C-EEBAFE1AABB5}" type="parTrans" cxnId="{8439ACDD-E0CE-4443-A55B-3A7625F1BE85}">
      <dgm:prSet/>
      <dgm:spPr/>
      <dgm:t>
        <a:bodyPr/>
        <a:lstStyle/>
        <a:p>
          <a:endParaRPr lang="en-MY"/>
        </a:p>
      </dgm:t>
    </dgm:pt>
    <dgm:pt modelId="{5E9A3917-59D8-40FD-8325-491FF5AEFEC5}" type="sibTrans" cxnId="{8439ACDD-E0CE-4443-A55B-3A7625F1BE85}">
      <dgm:prSet/>
      <dgm:spPr/>
      <dgm:t>
        <a:bodyPr/>
        <a:lstStyle/>
        <a:p>
          <a:endParaRPr lang="en-MY"/>
        </a:p>
      </dgm:t>
    </dgm:pt>
    <dgm:pt modelId="{9FD9567A-BA14-430C-A7C8-A074211FD53E}">
      <dgm:prSet phldrT="[Text]"/>
      <dgm:spPr>
        <a:solidFill>
          <a:srgbClr val="FFFFFF"/>
        </a:solidFill>
      </dgm:spPr>
      <dgm:t>
        <a:bodyPr/>
        <a:lstStyle/>
        <a:p>
          <a:r>
            <a:rPr lang="en-MY" dirty="0">
              <a:solidFill>
                <a:schemeClr val="tx1"/>
              </a:solidFill>
            </a:rPr>
            <a:t>Trompenaars’ and Turner’s Cultural Models</a:t>
          </a:r>
        </a:p>
      </dgm:t>
    </dgm:pt>
    <dgm:pt modelId="{2700B62A-61FF-4C6C-8D9B-CBFC3A418338}" type="parTrans" cxnId="{10203F4B-A9D8-4538-8752-C36D145FEFE2}">
      <dgm:prSet/>
      <dgm:spPr/>
      <dgm:t>
        <a:bodyPr/>
        <a:lstStyle/>
        <a:p>
          <a:endParaRPr lang="en-MY"/>
        </a:p>
      </dgm:t>
    </dgm:pt>
    <dgm:pt modelId="{EAAB2414-FBD9-4C2F-B08C-8AB515C0B089}" type="sibTrans" cxnId="{10203F4B-A9D8-4538-8752-C36D145FEFE2}">
      <dgm:prSet/>
      <dgm:spPr/>
      <dgm:t>
        <a:bodyPr/>
        <a:lstStyle/>
        <a:p>
          <a:endParaRPr lang="en-MY"/>
        </a:p>
      </dgm:t>
    </dgm:pt>
    <dgm:pt modelId="{6F996A8B-0DA8-4C7F-A559-FC37973A2FE9}">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FFFFEE"/>
              </a:solidFill>
              <a:latin typeface="Arial"/>
              <a:ea typeface="+mn-ea"/>
              <a:cs typeface="+mn-cs"/>
            </a:rPr>
            <a:t>Hofstede’s Cultural Model</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DA4DF341-6F7D-4B89-8358-91D99FE4C900}">
      <dgm:prSet phldrT="[Text]"/>
      <dgm:spPr>
        <a:solidFill>
          <a:srgbClr val="FFFFFF"/>
        </a:solidFill>
      </dgm:spPr>
      <dgm:t>
        <a:bodyPr/>
        <a:lstStyle/>
        <a:p>
          <a:r>
            <a:rPr lang="en-MY" dirty="0">
              <a:solidFill>
                <a:schemeClr val="tx1"/>
              </a:solidFill>
            </a:rPr>
            <a:t>Trompenaars Four Diversity Culture</a:t>
          </a:r>
        </a:p>
      </dgm:t>
    </dgm:pt>
    <dgm:pt modelId="{6D87F9C7-C165-485F-B868-FC92D96A1C8D}" type="parTrans" cxnId="{62E653FF-C2EE-4141-A09B-A50E932CB305}">
      <dgm:prSet/>
      <dgm:spPr/>
      <dgm:t>
        <a:bodyPr/>
        <a:lstStyle/>
        <a:p>
          <a:endParaRPr lang="en-MY"/>
        </a:p>
      </dgm:t>
    </dgm:pt>
    <dgm:pt modelId="{B2CF4BD6-F162-401A-BF20-6050B8FFE171}" type="sibTrans" cxnId="{62E653FF-C2EE-4141-A09B-A50E932CB305}">
      <dgm:prSet/>
      <dgm:spPr/>
      <dgm:t>
        <a:bodyPr/>
        <a:lstStyle/>
        <a:p>
          <a:endParaRPr lang="en-MY"/>
        </a:p>
      </dgm:t>
    </dgm:pt>
    <dgm:pt modelId="{E9D59AE0-1D43-4F5D-8DC1-D778507C1853}">
      <dgm:prSet phldrT="[Text]"/>
      <dgm:spPr>
        <a:solidFill>
          <a:srgbClr val="FFFFFF"/>
        </a:solidFill>
      </dgm:spPr>
      <dgm:t>
        <a:bodyPr/>
        <a:lstStyle/>
        <a:p>
          <a:r>
            <a:rPr lang="en-MY" dirty="0">
              <a:solidFill>
                <a:schemeClr val="tx1"/>
              </a:solidFill>
            </a:rPr>
            <a:t>Hall’s Cultural Context Theory</a:t>
          </a:r>
        </a:p>
      </dgm:t>
    </dgm:pt>
    <dgm:pt modelId="{53717509-342C-42BE-ABE9-8767B0C17142}" type="parTrans" cxnId="{481D142D-7CDF-439C-A026-22FC6D568E71}">
      <dgm:prSet/>
      <dgm:spPr/>
      <dgm:t>
        <a:bodyPr/>
        <a:lstStyle/>
        <a:p>
          <a:endParaRPr lang="en-MY"/>
        </a:p>
      </dgm:t>
    </dgm:pt>
    <dgm:pt modelId="{C58706E3-6533-4642-BB13-C250C899DDE2}" type="sibTrans" cxnId="{481D142D-7CDF-439C-A026-22FC6D568E71}">
      <dgm:prSet/>
      <dgm:spPr/>
      <dgm:t>
        <a:bodyPr/>
        <a:lstStyle/>
        <a:p>
          <a:endParaRPr lang="en-MY"/>
        </a:p>
      </dgm:t>
    </dgm:pt>
    <dgm:pt modelId="{4AF65FE0-2F36-4F1D-A183-89BF2A75D4BB}">
      <dgm:prSet phldrT="[Text]"/>
      <dgm:spPr>
        <a:solidFill>
          <a:srgbClr val="FFFFFF"/>
        </a:solidFill>
      </dgm:spPr>
      <dgm:t>
        <a:bodyPr/>
        <a:lstStyle/>
        <a:p>
          <a:r>
            <a:rPr lang="en-MY" dirty="0" err="1">
              <a:solidFill>
                <a:schemeClr val="tx1"/>
              </a:solidFill>
            </a:rPr>
            <a:t>Trompenaar’s</a:t>
          </a:r>
          <a:r>
            <a:rPr lang="en-MY" dirty="0">
              <a:solidFill>
                <a:schemeClr val="tx1"/>
              </a:solidFill>
            </a:rPr>
            <a:t> Three R’s</a:t>
          </a:r>
        </a:p>
      </dgm:t>
    </dgm:pt>
    <dgm:pt modelId="{3A1608F3-11C2-4250-95DA-B89899F25A7D}" type="parTrans" cxnId="{1F873C8A-F0C8-4AD6-ABBB-F8E2934D6A37}">
      <dgm:prSet/>
      <dgm:spPr/>
      <dgm:t>
        <a:bodyPr/>
        <a:lstStyle/>
        <a:p>
          <a:endParaRPr lang="en-MY"/>
        </a:p>
      </dgm:t>
    </dgm:pt>
    <dgm:pt modelId="{AB4D0581-E63A-45FC-B031-561BFDD66ADA}" type="sibTrans" cxnId="{1F873C8A-F0C8-4AD6-ABBB-F8E2934D6A37}">
      <dgm:prSet/>
      <dgm:spPr/>
      <dgm:t>
        <a:bodyPr/>
        <a:lstStyle/>
        <a:p>
          <a:endParaRPr lang="en-MY"/>
        </a:p>
      </dgm:t>
    </dgm:pt>
    <dgm:pt modelId="{F638D74F-868F-4783-AD46-03F73E31B2CA}">
      <dgm:prSet phldrT="[Text]"/>
      <dgm:spPr>
        <a:solidFill>
          <a:srgbClr val="FFFFFF"/>
        </a:solidFill>
      </dgm:spPr>
      <dgm:t>
        <a:bodyPr/>
        <a:lstStyle/>
        <a:p>
          <a:r>
            <a:rPr lang="en-MY" dirty="0">
              <a:solidFill>
                <a:schemeClr val="tx1"/>
              </a:solidFill>
            </a:rPr>
            <a:t>Cross Cultural Differences</a:t>
          </a:r>
        </a:p>
      </dgm:t>
    </dgm:pt>
    <dgm:pt modelId="{B50C1553-7786-4560-A468-4A19BA0FC9DE}" type="parTrans" cxnId="{815FD41B-61FF-46F9-9F2A-98AD010B1394}">
      <dgm:prSet/>
      <dgm:spPr/>
      <dgm:t>
        <a:bodyPr/>
        <a:lstStyle/>
        <a:p>
          <a:endParaRPr lang="en-MY"/>
        </a:p>
      </dgm:t>
    </dgm:pt>
    <dgm:pt modelId="{9E25D6BE-EF50-46CE-84D2-2642ACA1BFAD}" type="sibTrans" cxnId="{815FD41B-61FF-46F9-9F2A-98AD010B1394}">
      <dgm:prSet/>
      <dgm:spPr/>
      <dgm:t>
        <a:bodyPr/>
        <a:lstStyle/>
        <a:p>
          <a:endParaRPr lang="en-MY"/>
        </a:p>
      </dgm:t>
    </dgm:pt>
    <dgm:pt modelId="{04862CF3-D288-4540-9B6A-7B38A298A6CD}">
      <dgm:prSet phldrT="[Text]"/>
      <dgm:spPr>
        <a:solidFill>
          <a:srgbClr val="FFFFFF"/>
        </a:solidFill>
      </dgm:spPr>
      <dgm:t>
        <a:bodyPr/>
        <a:lstStyle/>
        <a:p>
          <a:r>
            <a:rPr lang="en-MY" dirty="0">
              <a:solidFill>
                <a:schemeClr val="tx1"/>
              </a:solidFill>
            </a:rPr>
            <a:t>Cross Cultural Adaptation</a:t>
          </a:r>
        </a:p>
      </dgm:t>
    </dgm:pt>
    <dgm:pt modelId="{8D5F51AD-7A42-46F9-A08D-D5B99046F118}" type="parTrans" cxnId="{8279755C-2A79-478E-9DDE-0AC332FFB355}">
      <dgm:prSet/>
      <dgm:spPr/>
      <dgm:t>
        <a:bodyPr/>
        <a:lstStyle/>
        <a:p>
          <a:endParaRPr lang="en-MY"/>
        </a:p>
      </dgm:t>
    </dgm:pt>
    <dgm:pt modelId="{EF2936D3-CC7C-422D-B65E-628E7FF91CD4}" type="sibTrans" cxnId="{8279755C-2A79-478E-9DDE-0AC332FFB355}">
      <dgm:prSet/>
      <dgm:spPr/>
      <dgm:t>
        <a:bodyPr/>
        <a:lstStyle/>
        <a:p>
          <a:endParaRPr lang="en-MY"/>
        </a:p>
      </dgm:t>
    </dgm:pt>
    <dgm:pt modelId="{8F61EF46-D8E8-4D24-98A5-9AF714E47E9E}">
      <dgm:prSet phldrT="[Text]"/>
      <dgm:spPr>
        <a:solidFill>
          <a:srgbClr val="FFFFFF"/>
        </a:solidFill>
      </dgm:spPr>
      <dgm:t>
        <a:bodyPr/>
        <a:lstStyle/>
        <a:p>
          <a:r>
            <a:rPr lang="en-MY" dirty="0">
              <a:solidFill>
                <a:schemeClr val="tx1"/>
              </a:solidFill>
            </a:rPr>
            <a:t>Cultural Sensitivity</a:t>
          </a:r>
        </a:p>
      </dgm:t>
    </dgm:pt>
    <dgm:pt modelId="{9EF8DA53-F81A-4AD2-844A-48A12AA4ED6C}" type="parTrans" cxnId="{40D1DFDA-5426-451A-9CA9-2637DF362342}">
      <dgm:prSet/>
      <dgm:spPr/>
      <dgm:t>
        <a:bodyPr/>
        <a:lstStyle/>
        <a:p>
          <a:endParaRPr lang="en-MY"/>
        </a:p>
      </dgm:t>
    </dgm:pt>
    <dgm:pt modelId="{8D8770BD-F8F2-449C-84F4-B184B3BAE366}" type="sibTrans" cxnId="{40D1DFDA-5426-451A-9CA9-2637DF362342}">
      <dgm:prSet/>
      <dgm:spPr/>
      <dgm:t>
        <a:bodyPr/>
        <a:lstStyle/>
        <a:p>
          <a:endParaRPr lang="en-MY"/>
        </a:p>
      </dgm:t>
    </dgm:pt>
    <dgm:pt modelId="{982D478A-1E21-4385-9630-934F8777F993}">
      <dgm:prSet phldrT="[Text]"/>
      <dgm:spPr>
        <a:solidFill>
          <a:srgbClr val="FFFFFF"/>
        </a:solidFill>
      </dgm:spPr>
      <dgm:t>
        <a:bodyPr/>
        <a:lstStyle/>
        <a:p>
          <a:r>
            <a:rPr lang="en-MY" dirty="0">
              <a:solidFill>
                <a:schemeClr val="tx1"/>
              </a:solidFill>
            </a:rPr>
            <a:t>Global Mindset</a:t>
          </a:r>
        </a:p>
      </dgm:t>
    </dgm:pt>
    <dgm:pt modelId="{50D4B397-0489-4398-AF35-F9379C765BC8}" type="parTrans" cxnId="{A471C420-89D7-473F-AB18-D669B17972F4}">
      <dgm:prSet/>
      <dgm:spPr/>
      <dgm:t>
        <a:bodyPr/>
        <a:lstStyle/>
        <a:p>
          <a:endParaRPr lang="en-MY"/>
        </a:p>
      </dgm:t>
    </dgm:pt>
    <dgm:pt modelId="{CC115CCB-82A9-4CB6-A5F2-86803284DF11}" type="sibTrans" cxnId="{A471C420-89D7-473F-AB18-D669B17972F4}">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10" custLinFactNeighborY="1762">
        <dgm:presLayoutVars>
          <dgm:chMax val="0"/>
          <dgm:bulletEnabled val="1"/>
        </dgm:presLayoutVars>
      </dgm:prSet>
      <dgm:spPr>
        <a:xfrm>
          <a:off x="0" y="14525"/>
          <a:ext cx="7632848" cy="561599"/>
        </a:xfrm>
        <a:prstGeom prst="roundRect">
          <a:avLst/>
        </a:prstGeom>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10">
        <dgm:presLayoutVars>
          <dgm:chMax val="0"/>
          <dgm:bulletEnabled val="1"/>
        </dgm:presLayoutVars>
      </dgm:prSet>
      <dgm:spPr>
        <a:xfrm>
          <a:off x="0" y="644028"/>
          <a:ext cx="7632848" cy="561599"/>
        </a:xfrm>
        <a:prstGeom prst="roundRect">
          <a:avLst/>
        </a:prstGeom>
      </dgm:spPr>
    </dgm:pt>
    <dgm:pt modelId="{F469EEAB-D6C4-4819-87AB-16A7C500F8FD}" type="pres">
      <dgm:prSet presAssocID="{E9035AF7-8F94-41FB-A73D-D61692A6D937}" presName="spacer" presStyleCnt="0"/>
      <dgm:spPr/>
    </dgm:pt>
    <dgm:pt modelId="{FF3DEC59-498F-476A-B0B7-0911F1934DD9}" type="pres">
      <dgm:prSet presAssocID="{9FD9567A-BA14-430C-A7C8-A074211FD53E}" presName="parentText" presStyleLbl="node1" presStyleIdx="2" presStyleCnt="10">
        <dgm:presLayoutVars>
          <dgm:chMax val="0"/>
          <dgm:bulletEnabled val="1"/>
        </dgm:presLayoutVars>
      </dgm:prSet>
      <dgm:spPr/>
    </dgm:pt>
    <dgm:pt modelId="{052FADEF-D9FD-43C0-BAB6-B49BB2919851}" type="pres">
      <dgm:prSet presAssocID="{EAAB2414-FBD9-4C2F-B08C-8AB515C0B089}" presName="spacer" presStyleCnt="0"/>
      <dgm:spPr/>
    </dgm:pt>
    <dgm:pt modelId="{A4A6EE28-BF09-45AA-AD37-2734D801E311}" type="pres">
      <dgm:prSet presAssocID="{DA4DF341-6F7D-4B89-8358-91D99FE4C900}" presName="parentText" presStyleLbl="node1" presStyleIdx="3" presStyleCnt="10">
        <dgm:presLayoutVars>
          <dgm:chMax val="0"/>
          <dgm:bulletEnabled val="1"/>
        </dgm:presLayoutVars>
      </dgm:prSet>
      <dgm:spPr/>
    </dgm:pt>
    <dgm:pt modelId="{25D89E96-C06F-4A01-A04F-558CA060C5C5}" type="pres">
      <dgm:prSet presAssocID="{B2CF4BD6-F162-401A-BF20-6050B8FFE171}" presName="spacer" presStyleCnt="0"/>
      <dgm:spPr/>
    </dgm:pt>
    <dgm:pt modelId="{8E9A00DC-4256-4A2C-ABC4-E9AC85DC1EEF}" type="pres">
      <dgm:prSet presAssocID="{E9D59AE0-1D43-4F5D-8DC1-D778507C1853}" presName="parentText" presStyleLbl="node1" presStyleIdx="4" presStyleCnt="10">
        <dgm:presLayoutVars>
          <dgm:chMax val="0"/>
          <dgm:bulletEnabled val="1"/>
        </dgm:presLayoutVars>
      </dgm:prSet>
      <dgm:spPr/>
    </dgm:pt>
    <dgm:pt modelId="{FC0611C7-4010-45D4-812D-BBEF3151E12A}" type="pres">
      <dgm:prSet presAssocID="{C58706E3-6533-4642-BB13-C250C899DDE2}" presName="spacer" presStyleCnt="0"/>
      <dgm:spPr/>
    </dgm:pt>
    <dgm:pt modelId="{D4009E07-91F3-4DB4-AC12-84087D11945C}" type="pres">
      <dgm:prSet presAssocID="{4AF65FE0-2F36-4F1D-A183-89BF2A75D4BB}" presName="parentText" presStyleLbl="node1" presStyleIdx="5" presStyleCnt="10" custLinFactNeighborY="-18594">
        <dgm:presLayoutVars>
          <dgm:chMax val="0"/>
          <dgm:bulletEnabled val="1"/>
        </dgm:presLayoutVars>
      </dgm:prSet>
      <dgm:spPr/>
    </dgm:pt>
    <dgm:pt modelId="{3DA0E859-162B-4177-8463-CFD5199C526E}" type="pres">
      <dgm:prSet presAssocID="{AB4D0581-E63A-45FC-B031-561BFDD66ADA}" presName="spacer" presStyleCnt="0"/>
      <dgm:spPr/>
    </dgm:pt>
    <dgm:pt modelId="{9FF40963-4D12-448B-AEB6-BA37001A67BC}" type="pres">
      <dgm:prSet presAssocID="{04862CF3-D288-4540-9B6A-7B38A298A6CD}" presName="parentText" presStyleLbl="node1" presStyleIdx="6" presStyleCnt="10">
        <dgm:presLayoutVars>
          <dgm:chMax val="0"/>
          <dgm:bulletEnabled val="1"/>
        </dgm:presLayoutVars>
      </dgm:prSet>
      <dgm:spPr/>
    </dgm:pt>
    <dgm:pt modelId="{D2D6487C-9F1B-4914-8436-18761A2DEA1C}" type="pres">
      <dgm:prSet presAssocID="{EF2936D3-CC7C-422D-B65E-628E7FF91CD4}" presName="spacer" presStyleCnt="0"/>
      <dgm:spPr/>
    </dgm:pt>
    <dgm:pt modelId="{EB7118B7-CF96-4530-A1D2-4C1C5C7CAD47}" type="pres">
      <dgm:prSet presAssocID="{F638D74F-868F-4783-AD46-03F73E31B2CA}" presName="parentText" presStyleLbl="node1" presStyleIdx="7" presStyleCnt="10">
        <dgm:presLayoutVars>
          <dgm:chMax val="0"/>
          <dgm:bulletEnabled val="1"/>
        </dgm:presLayoutVars>
      </dgm:prSet>
      <dgm:spPr/>
    </dgm:pt>
    <dgm:pt modelId="{8F425107-684B-43B8-857E-6C5441412E64}" type="pres">
      <dgm:prSet presAssocID="{9E25D6BE-EF50-46CE-84D2-2642ACA1BFAD}" presName="spacer" presStyleCnt="0"/>
      <dgm:spPr/>
    </dgm:pt>
    <dgm:pt modelId="{C8D6B295-93E9-4C38-8072-EEEB43E5E583}" type="pres">
      <dgm:prSet presAssocID="{8F61EF46-D8E8-4D24-98A5-9AF714E47E9E}" presName="parentText" presStyleLbl="node1" presStyleIdx="8" presStyleCnt="10">
        <dgm:presLayoutVars>
          <dgm:chMax val="0"/>
          <dgm:bulletEnabled val="1"/>
        </dgm:presLayoutVars>
      </dgm:prSet>
      <dgm:spPr/>
    </dgm:pt>
    <dgm:pt modelId="{48966D50-D905-4CD6-9DF6-33BAB06E1957}" type="pres">
      <dgm:prSet presAssocID="{8D8770BD-F8F2-449C-84F4-B184B3BAE366}" presName="spacer" presStyleCnt="0"/>
      <dgm:spPr/>
    </dgm:pt>
    <dgm:pt modelId="{83EC1D14-B972-48EA-B443-789BDCB5A5F0}" type="pres">
      <dgm:prSet presAssocID="{982D478A-1E21-4385-9630-934F8777F993}" presName="parentText" presStyleLbl="node1" presStyleIdx="9" presStyleCnt="10">
        <dgm:presLayoutVars>
          <dgm:chMax val="0"/>
          <dgm:bulletEnabled val="1"/>
        </dgm:presLayoutVars>
      </dgm:prSet>
      <dgm:spPr/>
    </dgm:pt>
  </dgm:ptLst>
  <dgm:cxnLst>
    <dgm:cxn modelId="{815FD41B-61FF-46F9-9F2A-98AD010B1394}" srcId="{703D4D02-5513-427D-B6E9-B2E187EE0C3A}" destId="{F638D74F-868F-4783-AD46-03F73E31B2CA}" srcOrd="7" destOrd="0" parTransId="{B50C1553-7786-4560-A468-4A19BA0FC9DE}" sibTransId="{9E25D6BE-EF50-46CE-84D2-2642ACA1BFAD}"/>
    <dgm:cxn modelId="{A471C420-89D7-473F-AB18-D669B17972F4}" srcId="{703D4D02-5513-427D-B6E9-B2E187EE0C3A}" destId="{982D478A-1E21-4385-9630-934F8777F993}" srcOrd="9" destOrd="0" parTransId="{50D4B397-0489-4398-AF35-F9379C765BC8}" sibTransId="{CC115CCB-82A9-4CB6-A5F2-86803284DF11}"/>
    <dgm:cxn modelId="{51C56D21-80FC-426A-9242-A5328CC70A7E}" srcId="{703D4D02-5513-427D-B6E9-B2E187EE0C3A}" destId="{6F996A8B-0DA8-4C7F-A559-FC37973A2FE9}" srcOrd="1" destOrd="0" parTransId="{2CBE4AB1-3A56-4F83-BB37-4E0A2F0BCD4B}" sibTransId="{E9035AF7-8F94-41FB-A73D-D61692A6D937}"/>
    <dgm:cxn modelId="{0776CD26-612F-4C16-A206-CBC85BE84954}" type="presOf" srcId="{DA4DF341-6F7D-4B89-8358-91D99FE4C900}" destId="{A4A6EE28-BF09-45AA-AD37-2734D801E311}" srcOrd="0" destOrd="0" presId="urn:microsoft.com/office/officeart/2005/8/layout/vList2"/>
    <dgm:cxn modelId="{481D142D-7CDF-439C-A026-22FC6D568E71}" srcId="{703D4D02-5513-427D-B6E9-B2E187EE0C3A}" destId="{E9D59AE0-1D43-4F5D-8DC1-D778507C1853}" srcOrd="4" destOrd="0" parTransId="{53717509-342C-42BE-ABE9-8767B0C17142}" sibTransId="{C58706E3-6533-4642-BB13-C250C899DDE2}"/>
    <dgm:cxn modelId="{FAD75540-BCA8-4E3D-A66F-73426FCE7A36}" type="presOf" srcId="{E9D59AE0-1D43-4F5D-8DC1-D778507C1853}" destId="{8E9A00DC-4256-4A2C-ABC4-E9AC85DC1EEF}" srcOrd="0" destOrd="0" presId="urn:microsoft.com/office/officeart/2005/8/layout/vList2"/>
    <dgm:cxn modelId="{8279755C-2A79-478E-9DDE-0AC332FFB355}" srcId="{703D4D02-5513-427D-B6E9-B2E187EE0C3A}" destId="{04862CF3-D288-4540-9B6A-7B38A298A6CD}" srcOrd="6" destOrd="0" parTransId="{8D5F51AD-7A42-46F9-A08D-D5B99046F118}" sibTransId="{EF2936D3-CC7C-422D-B65E-628E7FF91CD4}"/>
    <dgm:cxn modelId="{D8E5245F-5877-4C75-AFFC-4398745AE7C0}" type="presOf" srcId="{54AA76A3-6F56-4C06-A33D-8BF49A89C2A1}" destId="{B2F358A6-2EFE-4558-94D7-B86EC5050C91}" srcOrd="0" destOrd="0" presId="urn:microsoft.com/office/officeart/2005/8/layout/vList2"/>
    <dgm:cxn modelId="{F42BC443-438C-4D17-8A7F-1A90D6B3624B}" type="presOf" srcId="{982D478A-1E21-4385-9630-934F8777F993}" destId="{83EC1D14-B972-48EA-B443-789BDCB5A5F0}" srcOrd="0" destOrd="0" presId="urn:microsoft.com/office/officeart/2005/8/layout/vList2"/>
    <dgm:cxn modelId="{10203F4B-A9D8-4538-8752-C36D145FEFE2}" srcId="{703D4D02-5513-427D-B6E9-B2E187EE0C3A}" destId="{9FD9567A-BA14-430C-A7C8-A074211FD53E}" srcOrd="2" destOrd="0" parTransId="{2700B62A-61FF-4C6C-8D9B-CBFC3A418338}" sibTransId="{EAAB2414-FBD9-4C2F-B08C-8AB515C0B089}"/>
    <dgm:cxn modelId="{E716A953-B5FB-4A87-9999-E57FF3BF03B0}" type="presOf" srcId="{6F996A8B-0DA8-4C7F-A559-FC37973A2FE9}" destId="{04765EF5-9D12-4272-82A1-954A0BCA8F51}" srcOrd="0" destOrd="0" presId="urn:microsoft.com/office/officeart/2005/8/layout/vList2"/>
    <dgm:cxn modelId="{4852AC56-123F-40D5-9C49-3091FB5015A2}" type="presOf" srcId="{4AF65FE0-2F36-4F1D-A183-89BF2A75D4BB}" destId="{D4009E07-91F3-4DB4-AC12-84087D11945C}" srcOrd="0" destOrd="0" presId="urn:microsoft.com/office/officeart/2005/8/layout/vList2"/>
    <dgm:cxn modelId="{1F873C8A-F0C8-4AD6-ABBB-F8E2934D6A37}" srcId="{703D4D02-5513-427D-B6E9-B2E187EE0C3A}" destId="{4AF65FE0-2F36-4F1D-A183-89BF2A75D4BB}" srcOrd="5" destOrd="0" parTransId="{3A1608F3-11C2-4250-95DA-B89899F25A7D}" sibTransId="{AB4D0581-E63A-45FC-B031-561BFDD66ADA}"/>
    <dgm:cxn modelId="{DE46AD96-DD0E-4F81-8648-70214DD41E32}" type="presOf" srcId="{04862CF3-D288-4540-9B6A-7B38A298A6CD}" destId="{9FF40963-4D12-448B-AEB6-BA37001A67BC}" srcOrd="0" destOrd="0" presId="urn:microsoft.com/office/officeart/2005/8/layout/vList2"/>
    <dgm:cxn modelId="{D6294F9A-9C4B-471D-AECE-9DA70FAFC27A}" type="presOf" srcId="{9FD9567A-BA14-430C-A7C8-A074211FD53E}" destId="{FF3DEC59-498F-476A-B0B7-0911F1934DD9}" srcOrd="0" destOrd="0" presId="urn:microsoft.com/office/officeart/2005/8/layout/vList2"/>
    <dgm:cxn modelId="{455194A8-C0D9-4A5A-A6F9-EA1F85C6D2E7}" type="presOf" srcId="{8F61EF46-D8E8-4D24-98A5-9AF714E47E9E}" destId="{C8D6B295-93E9-4C38-8072-EEEB43E5E583}" srcOrd="0" destOrd="0" presId="urn:microsoft.com/office/officeart/2005/8/layout/vList2"/>
    <dgm:cxn modelId="{87A92DBF-812C-47C9-8DD6-6138E484BBFF}" type="presOf" srcId="{703D4D02-5513-427D-B6E9-B2E187EE0C3A}" destId="{CC8763B3-4621-4666-B669-3C5BA2A30DBE}" srcOrd="0" destOrd="0" presId="urn:microsoft.com/office/officeart/2005/8/layout/vList2"/>
    <dgm:cxn modelId="{40D1DFDA-5426-451A-9CA9-2637DF362342}" srcId="{703D4D02-5513-427D-B6E9-B2E187EE0C3A}" destId="{8F61EF46-D8E8-4D24-98A5-9AF714E47E9E}" srcOrd="8" destOrd="0" parTransId="{9EF8DA53-F81A-4AD2-844A-48A12AA4ED6C}" sibTransId="{8D8770BD-F8F2-449C-84F4-B184B3BAE366}"/>
    <dgm:cxn modelId="{8439ACDD-E0CE-4443-A55B-3A7625F1BE85}" srcId="{703D4D02-5513-427D-B6E9-B2E187EE0C3A}" destId="{54AA76A3-6F56-4C06-A33D-8BF49A89C2A1}" srcOrd="0" destOrd="0" parTransId="{707427D2-1F8E-4247-957C-EEBAFE1AABB5}" sibTransId="{5E9A3917-59D8-40FD-8325-491FF5AEFEC5}"/>
    <dgm:cxn modelId="{5FFBC3E7-21B1-457D-9313-56C8DD09F140}" type="presOf" srcId="{F638D74F-868F-4783-AD46-03F73E31B2CA}" destId="{EB7118B7-CF96-4530-A1D2-4C1C5C7CAD47}" srcOrd="0" destOrd="0" presId="urn:microsoft.com/office/officeart/2005/8/layout/vList2"/>
    <dgm:cxn modelId="{62E653FF-C2EE-4141-A09B-A50E932CB305}" srcId="{703D4D02-5513-427D-B6E9-B2E187EE0C3A}" destId="{DA4DF341-6F7D-4B89-8358-91D99FE4C900}" srcOrd="3" destOrd="0" parTransId="{6D87F9C7-C165-485F-B868-FC92D96A1C8D}" sibTransId="{B2CF4BD6-F162-401A-BF20-6050B8FFE171}"/>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24E2E50F-5F62-4B33-8C6F-43A5657D1CAD}" type="presParOf" srcId="{CC8763B3-4621-4666-B669-3C5BA2A30DBE}" destId="{FF3DEC59-498F-476A-B0B7-0911F1934DD9}" srcOrd="4" destOrd="0" presId="urn:microsoft.com/office/officeart/2005/8/layout/vList2"/>
    <dgm:cxn modelId="{9B1E5385-0A08-4E6D-AA53-250E2529E59C}" type="presParOf" srcId="{CC8763B3-4621-4666-B669-3C5BA2A30DBE}" destId="{052FADEF-D9FD-43C0-BAB6-B49BB2919851}" srcOrd="5" destOrd="0" presId="urn:microsoft.com/office/officeart/2005/8/layout/vList2"/>
    <dgm:cxn modelId="{36CB0714-4CEC-4141-B761-C7FE0E4BBC7E}" type="presParOf" srcId="{CC8763B3-4621-4666-B669-3C5BA2A30DBE}" destId="{A4A6EE28-BF09-45AA-AD37-2734D801E311}" srcOrd="6" destOrd="0" presId="urn:microsoft.com/office/officeart/2005/8/layout/vList2"/>
    <dgm:cxn modelId="{680C8D22-AB16-4ADB-BA97-3EC0B080EFC8}" type="presParOf" srcId="{CC8763B3-4621-4666-B669-3C5BA2A30DBE}" destId="{25D89E96-C06F-4A01-A04F-558CA060C5C5}" srcOrd="7" destOrd="0" presId="urn:microsoft.com/office/officeart/2005/8/layout/vList2"/>
    <dgm:cxn modelId="{78D1D322-5837-4813-851A-4D93EAF30D6A}" type="presParOf" srcId="{CC8763B3-4621-4666-B669-3C5BA2A30DBE}" destId="{8E9A00DC-4256-4A2C-ABC4-E9AC85DC1EEF}" srcOrd="8" destOrd="0" presId="urn:microsoft.com/office/officeart/2005/8/layout/vList2"/>
    <dgm:cxn modelId="{E53F5B1E-62A9-43E0-981E-9CB1B13298D9}" type="presParOf" srcId="{CC8763B3-4621-4666-B669-3C5BA2A30DBE}" destId="{FC0611C7-4010-45D4-812D-BBEF3151E12A}" srcOrd="9" destOrd="0" presId="urn:microsoft.com/office/officeart/2005/8/layout/vList2"/>
    <dgm:cxn modelId="{3206A05A-CBCD-466A-A59F-AFD1468CD408}" type="presParOf" srcId="{CC8763B3-4621-4666-B669-3C5BA2A30DBE}" destId="{D4009E07-91F3-4DB4-AC12-84087D11945C}" srcOrd="10" destOrd="0" presId="urn:microsoft.com/office/officeart/2005/8/layout/vList2"/>
    <dgm:cxn modelId="{7FA1AA86-5FDB-4975-9BDA-114749AB97B5}" type="presParOf" srcId="{CC8763B3-4621-4666-B669-3C5BA2A30DBE}" destId="{3DA0E859-162B-4177-8463-CFD5199C526E}" srcOrd="11" destOrd="0" presId="urn:microsoft.com/office/officeart/2005/8/layout/vList2"/>
    <dgm:cxn modelId="{4154642F-47BF-4DAD-B8D4-07AEEF49B2D2}" type="presParOf" srcId="{CC8763B3-4621-4666-B669-3C5BA2A30DBE}" destId="{9FF40963-4D12-448B-AEB6-BA37001A67BC}" srcOrd="12" destOrd="0" presId="urn:microsoft.com/office/officeart/2005/8/layout/vList2"/>
    <dgm:cxn modelId="{8E3D53DA-DCE9-4CDF-8000-3F17774DC365}" type="presParOf" srcId="{CC8763B3-4621-4666-B669-3C5BA2A30DBE}" destId="{D2D6487C-9F1B-4914-8436-18761A2DEA1C}" srcOrd="13" destOrd="0" presId="urn:microsoft.com/office/officeart/2005/8/layout/vList2"/>
    <dgm:cxn modelId="{48D1BBF6-93D2-4EA9-9AB7-3573C8F397F8}" type="presParOf" srcId="{CC8763B3-4621-4666-B669-3C5BA2A30DBE}" destId="{EB7118B7-CF96-4530-A1D2-4C1C5C7CAD47}" srcOrd="14" destOrd="0" presId="urn:microsoft.com/office/officeart/2005/8/layout/vList2"/>
    <dgm:cxn modelId="{4512A6F3-BBCE-494D-87BC-FE4BB540CFA6}" type="presParOf" srcId="{CC8763B3-4621-4666-B669-3C5BA2A30DBE}" destId="{8F425107-684B-43B8-857E-6C5441412E64}" srcOrd="15" destOrd="0" presId="urn:microsoft.com/office/officeart/2005/8/layout/vList2"/>
    <dgm:cxn modelId="{6AE3C981-FE2B-449D-B7AE-570668F53636}" type="presParOf" srcId="{CC8763B3-4621-4666-B669-3C5BA2A30DBE}" destId="{C8D6B295-93E9-4C38-8072-EEEB43E5E583}" srcOrd="16" destOrd="0" presId="urn:microsoft.com/office/officeart/2005/8/layout/vList2"/>
    <dgm:cxn modelId="{138AC841-E40F-4971-88F2-BF6DD92D4764}" type="presParOf" srcId="{CC8763B3-4621-4666-B669-3C5BA2A30DBE}" destId="{48966D50-D905-4CD6-9DF6-33BAB06E1957}" srcOrd="17" destOrd="0" presId="urn:microsoft.com/office/officeart/2005/8/layout/vList2"/>
    <dgm:cxn modelId="{F837DFEC-453C-4028-8666-BBE8F94C8BB7}" type="presParOf" srcId="{CC8763B3-4621-4666-B669-3C5BA2A30DBE}" destId="{83EC1D14-B972-48EA-B443-789BDCB5A5F0}" srcOrd="1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54AA76A3-6F56-4C06-A33D-8BF49A89C2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Organisational Culture</a:t>
          </a:r>
        </a:p>
      </dgm:t>
    </dgm:pt>
    <dgm:pt modelId="{707427D2-1F8E-4247-957C-EEBAFE1AABB5}" type="parTrans" cxnId="{8439ACDD-E0CE-4443-A55B-3A7625F1BE85}">
      <dgm:prSet/>
      <dgm:spPr/>
      <dgm:t>
        <a:bodyPr/>
        <a:lstStyle/>
        <a:p>
          <a:endParaRPr lang="en-MY"/>
        </a:p>
      </dgm:t>
    </dgm:pt>
    <dgm:pt modelId="{5E9A3917-59D8-40FD-8325-491FF5AEFEC5}" type="sibTrans" cxnId="{8439ACDD-E0CE-4443-A55B-3A7625F1BE85}">
      <dgm:prSet/>
      <dgm:spPr/>
      <dgm:t>
        <a:bodyPr/>
        <a:lstStyle/>
        <a:p>
          <a:endParaRPr lang="en-MY"/>
        </a:p>
      </dgm:t>
    </dgm:pt>
    <dgm:pt modelId="{9FD9567A-BA14-430C-A7C8-A074211FD53E}">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FFFFEE"/>
              </a:solidFill>
              <a:latin typeface="Arial"/>
              <a:ea typeface="+mn-ea"/>
              <a:cs typeface="+mn-cs"/>
            </a:rPr>
            <a:t>Trompenaars’ and Turner’s Cultural Models</a:t>
          </a:r>
        </a:p>
      </dgm:t>
    </dgm:pt>
    <dgm:pt modelId="{2700B62A-61FF-4C6C-8D9B-CBFC3A418338}" type="parTrans" cxnId="{10203F4B-A9D8-4538-8752-C36D145FEFE2}">
      <dgm:prSet/>
      <dgm:spPr/>
      <dgm:t>
        <a:bodyPr/>
        <a:lstStyle/>
        <a:p>
          <a:endParaRPr lang="en-MY"/>
        </a:p>
      </dgm:t>
    </dgm:pt>
    <dgm:pt modelId="{EAAB2414-FBD9-4C2F-B08C-8AB515C0B089}" type="sibTrans" cxnId="{10203F4B-A9D8-4538-8752-C36D145FEFE2}">
      <dgm:prSet/>
      <dgm:spPr/>
      <dgm:t>
        <a:bodyPr/>
        <a:lstStyle/>
        <a:p>
          <a:endParaRPr lang="en-MY"/>
        </a:p>
      </dgm:t>
    </dgm:pt>
    <dgm:pt modelId="{6F996A8B-0DA8-4C7F-A559-FC37973A2FE9}">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Hofstede’s Cultural Model</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DA4DF341-6F7D-4B89-8358-91D99FE4C900}">
      <dgm:prSet phldrT="[Text]"/>
      <dgm:spPr>
        <a:solidFill>
          <a:srgbClr val="FFFFFF"/>
        </a:solidFill>
      </dgm:spPr>
      <dgm:t>
        <a:bodyPr/>
        <a:lstStyle/>
        <a:p>
          <a:r>
            <a:rPr lang="en-MY" dirty="0">
              <a:solidFill>
                <a:schemeClr val="tx1"/>
              </a:solidFill>
            </a:rPr>
            <a:t>Trompenaars Four Diversity Culture</a:t>
          </a:r>
        </a:p>
      </dgm:t>
    </dgm:pt>
    <dgm:pt modelId="{6D87F9C7-C165-485F-B868-FC92D96A1C8D}" type="parTrans" cxnId="{62E653FF-C2EE-4141-A09B-A50E932CB305}">
      <dgm:prSet/>
      <dgm:spPr/>
      <dgm:t>
        <a:bodyPr/>
        <a:lstStyle/>
        <a:p>
          <a:endParaRPr lang="en-MY"/>
        </a:p>
      </dgm:t>
    </dgm:pt>
    <dgm:pt modelId="{B2CF4BD6-F162-401A-BF20-6050B8FFE171}" type="sibTrans" cxnId="{62E653FF-C2EE-4141-A09B-A50E932CB305}">
      <dgm:prSet/>
      <dgm:spPr/>
      <dgm:t>
        <a:bodyPr/>
        <a:lstStyle/>
        <a:p>
          <a:endParaRPr lang="en-MY"/>
        </a:p>
      </dgm:t>
    </dgm:pt>
    <dgm:pt modelId="{E9D59AE0-1D43-4F5D-8DC1-D778507C1853}">
      <dgm:prSet phldrT="[Text]"/>
      <dgm:spPr>
        <a:solidFill>
          <a:srgbClr val="FFFFFF"/>
        </a:solidFill>
      </dgm:spPr>
      <dgm:t>
        <a:bodyPr/>
        <a:lstStyle/>
        <a:p>
          <a:r>
            <a:rPr lang="en-MY" dirty="0">
              <a:solidFill>
                <a:schemeClr val="tx1"/>
              </a:solidFill>
            </a:rPr>
            <a:t>Hall’s Cultural Context Theory</a:t>
          </a:r>
        </a:p>
      </dgm:t>
    </dgm:pt>
    <dgm:pt modelId="{53717509-342C-42BE-ABE9-8767B0C17142}" type="parTrans" cxnId="{481D142D-7CDF-439C-A026-22FC6D568E71}">
      <dgm:prSet/>
      <dgm:spPr/>
      <dgm:t>
        <a:bodyPr/>
        <a:lstStyle/>
        <a:p>
          <a:endParaRPr lang="en-MY"/>
        </a:p>
      </dgm:t>
    </dgm:pt>
    <dgm:pt modelId="{C58706E3-6533-4642-BB13-C250C899DDE2}" type="sibTrans" cxnId="{481D142D-7CDF-439C-A026-22FC6D568E71}">
      <dgm:prSet/>
      <dgm:spPr/>
      <dgm:t>
        <a:bodyPr/>
        <a:lstStyle/>
        <a:p>
          <a:endParaRPr lang="en-MY"/>
        </a:p>
      </dgm:t>
    </dgm:pt>
    <dgm:pt modelId="{4AF65FE0-2F36-4F1D-A183-89BF2A75D4BB}">
      <dgm:prSet phldrT="[Text]"/>
      <dgm:spPr>
        <a:solidFill>
          <a:srgbClr val="FFFFFF"/>
        </a:solidFill>
      </dgm:spPr>
      <dgm:t>
        <a:bodyPr/>
        <a:lstStyle/>
        <a:p>
          <a:r>
            <a:rPr lang="en-MY" dirty="0" err="1">
              <a:solidFill>
                <a:schemeClr val="tx1"/>
              </a:solidFill>
            </a:rPr>
            <a:t>Trompenaar’s</a:t>
          </a:r>
          <a:r>
            <a:rPr lang="en-MY" dirty="0">
              <a:solidFill>
                <a:schemeClr val="tx1"/>
              </a:solidFill>
            </a:rPr>
            <a:t> Three R’s</a:t>
          </a:r>
        </a:p>
      </dgm:t>
    </dgm:pt>
    <dgm:pt modelId="{3A1608F3-11C2-4250-95DA-B89899F25A7D}" type="parTrans" cxnId="{1F873C8A-F0C8-4AD6-ABBB-F8E2934D6A37}">
      <dgm:prSet/>
      <dgm:spPr/>
      <dgm:t>
        <a:bodyPr/>
        <a:lstStyle/>
        <a:p>
          <a:endParaRPr lang="en-MY"/>
        </a:p>
      </dgm:t>
    </dgm:pt>
    <dgm:pt modelId="{AB4D0581-E63A-45FC-B031-561BFDD66ADA}" type="sibTrans" cxnId="{1F873C8A-F0C8-4AD6-ABBB-F8E2934D6A37}">
      <dgm:prSet/>
      <dgm:spPr/>
      <dgm:t>
        <a:bodyPr/>
        <a:lstStyle/>
        <a:p>
          <a:endParaRPr lang="en-MY"/>
        </a:p>
      </dgm:t>
    </dgm:pt>
    <dgm:pt modelId="{F638D74F-868F-4783-AD46-03F73E31B2CA}">
      <dgm:prSet phldrT="[Text]"/>
      <dgm:spPr>
        <a:solidFill>
          <a:srgbClr val="FFFFFF"/>
        </a:solidFill>
      </dgm:spPr>
      <dgm:t>
        <a:bodyPr/>
        <a:lstStyle/>
        <a:p>
          <a:r>
            <a:rPr lang="en-MY" dirty="0">
              <a:solidFill>
                <a:schemeClr val="tx1"/>
              </a:solidFill>
            </a:rPr>
            <a:t>Cross Cultural Differences</a:t>
          </a:r>
        </a:p>
      </dgm:t>
    </dgm:pt>
    <dgm:pt modelId="{B50C1553-7786-4560-A468-4A19BA0FC9DE}" type="parTrans" cxnId="{815FD41B-61FF-46F9-9F2A-98AD010B1394}">
      <dgm:prSet/>
      <dgm:spPr/>
      <dgm:t>
        <a:bodyPr/>
        <a:lstStyle/>
        <a:p>
          <a:endParaRPr lang="en-MY"/>
        </a:p>
      </dgm:t>
    </dgm:pt>
    <dgm:pt modelId="{9E25D6BE-EF50-46CE-84D2-2642ACA1BFAD}" type="sibTrans" cxnId="{815FD41B-61FF-46F9-9F2A-98AD010B1394}">
      <dgm:prSet/>
      <dgm:spPr/>
      <dgm:t>
        <a:bodyPr/>
        <a:lstStyle/>
        <a:p>
          <a:endParaRPr lang="en-MY"/>
        </a:p>
      </dgm:t>
    </dgm:pt>
    <dgm:pt modelId="{04862CF3-D288-4540-9B6A-7B38A298A6CD}">
      <dgm:prSet phldrT="[Text]"/>
      <dgm:spPr>
        <a:solidFill>
          <a:srgbClr val="FFFFFF"/>
        </a:solidFill>
      </dgm:spPr>
      <dgm:t>
        <a:bodyPr/>
        <a:lstStyle/>
        <a:p>
          <a:r>
            <a:rPr lang="en-MY" dirty="0">
              <a:solidFill>
                <a:schemeClr val="tx1"/>
              </a:solidFill>
            </a:rPr>
            <a:t>Cross Cultural Adaptation</a:t>
          </a:r>
        </a:p>
      </dgm:t>
    </dgm:pt>
    <dgm:pt modelId="{8D5F51AD-7A42-46F9-A08D-D5B99046F118}" type="parTrans" cxnId="{8279755C-2A79-478E-9DDE-0AC332FFB355}">
      <dgm:prSet/>
      <dgm:spPr/>
      <dgm:t>
        <a:bodyPr/>
        <a:lstStyle/>
        <a:p>
          <a:endParaRPr lang="en-MY"/>
        </a:p>
      </dgm:t>
    </dgm:pt>
    <dgm:pt modelId="{EF2936D3-CC7C-422D-B65E-628E7FF91CD4}" type="sibTrans" cxnId="{8279755C-2A79-478E-9DDE-0AC332FFB355}">
      <dgm:prSet/>
      <dgm:spPr/>
      <dgm:t>
        <a:bodyPr/>
        <a:lstStyle/>
        <a:p>
          <a:endParaRPr lang="en-MY"/>
        </a:p>
      </dgm:t>
    </dgm:pt>
    <dgm:pt modelId="{8F61EF46-D8E8-4D24-98A5-9AF714E47E9E}">
      <dgm:prSet phldrT="[Text]"/>
      <dgm:spPr>
        <a:solidFill>
          <a:srgbClr val="FFFFFF"/>
        </a:solidFill>
      </dgm:spPr>
      <dgm:t>
        <a:bodyPr/>
        <a:lstStyle/>
        <a:p>
          <a:r>
            <a:rPr lang="en-MY" dirty="0">
              <a:solidFill>
                <a:schemeClr val="tx1"/>
              </a:solidFill>
            </a:rPr>
            <a:t>Cultural Sensitivity</a:t>
          </a:r>
        </a:p>
      </dgm:t>
    </dgm:pt>
    <dgm:pt modelId="{9EF8DA53-F81A-4AD2-844A-48A12AA4ED6C}" type="parTrans" cxnId="{40D1DFDA-5426-451A-9CA9-2637DF362342}">
      <dgm:prSet/>
      <dgm:spPr/>
      <dgm:t>
        <a:bodyPr/>
        <a:lstStyle/>
        <a:p>
          <a:endParaRPr lang="en-MY"/>
        </a:p>
      </dgm:t>
    </dgm:pt>
    <dgm:pt modelId="{8D8770BD-F8F2-449C-84F4-B184B3BAE366}" type="sibTrans" cxnId="{40D1DFDA-5426-451A-9CA9-2637DF362342}">
      <dgm:prSet/>
      <dgm:spPr/>
      <dgm:t>
        <a:bodyPr/>
        <a:lstStyle/>
        <a:p>
          <a:endParaRPr lang="en-MY"/>
        </a:p>
      </dgm:t>
    </dgm:pt>
    <dgm:pt modelId="{982D478A-1E21-4385-9630-934F8777F993}">
      <dgm:prSet phldrT="[Text]"/>
      <dgm:spPr>
        <a:solidFill>
          <a:srgbClr val="FFFFFF"/>
        </a:solidFill>
      </dgm:spPr>
      <dgm:t>
        <a:bodyPr/>
        <a:lstStyle/>
        <a:p>
          <a:r>
            <a:rPr lang="en-MY" dirty="0">
              <a:solidFill>
                <a:schemeClr val="tx1"/>
              </a:solidFill>
            </a:rPr>
            <a:t>Global Mindset</a:t>
          </a:r>
        </a:p>
      </dgm:t>
    </dgm:pt>
    <dgm:pt modelId="{50D4B397-0489-4398-AF35-F9379C765BC8}" type="parTrans" cxnId="{A471C420-89D7-473F-AB18-D669B17972F4}">
      <dgm:prSet/>
      <dgm:spPr/>
      <dgm:t>
        <a:bodyPr/>
        <a:lstStyle/>
        <a:p>
          <a:endParaRPr lang="en-MY"/>
        </a:p>
      </dgm:t>
    </dgm:pt>
    <dgm:pt modelId="{CC115CCB-82A9-4CB6-A5F2-86803284DF11}" type="sibTrans" cxnId="{A471C420-89D7-473F-AB18-D669B17972F4}">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10" custLinFactNeighborY="-79649">
        <dgm:presLayoutVars>
          <dgm:chMax val="0"/>
          <dgm:bulletEnabled val="1"/>
        </dgm:presLayoutVars>
      </dgm:prSet>
      <dgm:spPr>
        <a:xfrm>
          <a:off x="0" y="14525"/>
          <a:ext cx="7632848" cy="561599"/>
        </a:xfrm>
        <a:prstGeom prst="roundRect">
          <a:avLst/>
        </a:prstGeom>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10">
        <dgm:presLayoutVars>
          <dgm:chMax val="0"/>
          <dgm:bulletEnabled val="1"/>
        </dgm:presLayoutVars>
      </dgm:prSet>
      <dgm:spPr>
        <a:xfrm>
          <a:off x="0" y="644028"/>
          <a:ext cx="7632848" cy="561599"/>
        </a:xfrm>
        <a:prstGeom prst="roundRect">
          <a:avLst/>
        </a:prstGeom>
      </dgm:spPr>
    </dgm:pt>
    <dgm:pt modelId="{F469EEAB-D6C4-4819-87AB-16A7C500F8FD}" type="pres">
      <dgm:prSet presAssocID="{E9035AF7-8F94-41FB-A73D-D61692A6D937}" presName="spacer" presStyleCnt="0"/>
      <dgm:spPr/>
    </dgm:pt>
    <dgm:pt modelId="{FF3DEC59-498F-476A-B0B7-0911F1934DD9}" type="pres">
      <dgm:prSet presAssocID="{9FD9567A-BA14-430C-A7C8-A074211FD53E}" presName="parentText" presStyleLbl="node1" presStyleIdx="2" presStyleCnt="10">
        <dgm:presLayoutVars>
          <dgm:chMax val="0"/>
          <dgm:bulletEnabled val="1"/>
        </dgm:presLayoutVars>
      </dgm:prSet>
      <dgm:spPr>
        <a:xfrm>
          <a:off x="0" y="1274748"/>
          <a:ext cx="7632848" cy="561599"/>
        </a:xfrm>
        <a:prstGeom prst="roundRect">
          <a:avLst/>
        </a:prstGeom>
      </dgm:spPr>
    </dgm:pt>
    <dgm:pt modelId="{052FADEF-D9FD-43C0-BAB6-B49BB2919851}" type="pres">
      <dgm:prSet presAssocID="{EAAB2414-FBD9-4C2F-B08C-8AB515C0B089}" presName="spacer" presStyleCnt="0"/>
      <dgm:spPr/>
    </dgm:pt>
    <dgm:pt modelId="{A4A6EE28-BF09-45AA-AD37-2734D801E311}" type="pres">
      <dgm:prSet presAssocID="{DA4DF341-6F7D-4B89-8358-91D99FE4C900}" presName="parentText" presStyleLbl="node1" presStyleIdx="3" presStyleCnt="10">
        <dgm:presLayoutVars>
          <dgm:chMax val="0"/>
          <dgm:bulletEnabled val="1"/>
        </dgm:presLayoutVars>
      </dgm:prSet>
      <dgm:spPr/>
    </dgm:pt>
    <dgm:pt modelId="{25D89E96-C06F-4A01-A04F-558CA060C5C5}" type="pres">
      <dgm:prSet presAssocID="{B2CF4BD6-F162-401A-BF20-6050B8FFE171}" presName="spacer" presStyleCnt="0"/>
      <dgm:spPr/>
    </dgm:pt>
    <dgm:pt modelId="{8E9A00DC-4256-4A2C-ABC4-E9AC85DC1EEF}" type="pres">
      <dgm:prSet presAssocID="{E9D59AE0-1D43-4F5D-8DC1-D778507C1853}" presName="parentText" presStyleLbl="node1" presStyleIdx="4" presStyleCnt="10">
        <dgm:presLayoutVars>
          <dgm:chMax val="0"/>
          <dgm:bulletEnabled val="1"/>
        </dgm:presLayoutVars>
      </dgm:prSet>
      <dgm:spPr/>
    </dgm:pt>
    <dgm:pt modelId="{FC0611C7-4010-45D4-812D-BBEF3151E12A}" type="pres">
      <dgm:prSet presAssocID="{C58706E3-6533-4642-BB13-C250C899DDE2}" presName="spacer" presStyleCnt="0"/>
      <dgm:spPr/>
    </dgm:pt>
    <dgm:pt modelId="{D4009E07-91F3-4DB4-AC12-84087D11945C}" type="pres">
      <dgm:prSet presAssocID="{4AF65FE0-2F36-4F1D-A183-89BF2A75D4BB}" presName="parentText" presStyleLbl="node1" presStyleIdx="5" presStyleCnt="10" custLinFactNeighborY="-18594">
        <dgm:presLayoutVars>
          <dgm:chMax val="0"/>
          <dgm:bulletEnabled val="1"/>
        </dgm:presLayoutVars>
      </dgm:prSet>
      <dgm:spPr/>
    </dgm:pt>
    <dgm:pt modelId="{3DA0E859-162B-4177-8463-CFD5199C526E}" type="pres">
      <dgm:prSet presAssocID="{AB4D0581-E63A-45FC-B031-561BFDD66ADA}" presName="spacer" presStyleCnt="0"/>
      <dgm:spPr/>
    </dgm:pt>
    <dgm:pt modelId="{9FF40963-4D12-448B-AEB6-BA37001A67BC}" type="pres">
      <dgm:prSet presAssocID="{04862CF3-D288-4540-9B6A-7B38A298A6CD}" presName="parentText" presStyleLbl="node1" presStyleIdx="6" presStyleCnt="10">
        <dgm:presLayoutVars>
          <dgm:chMax val="0"/>
          <dgm:bulletEnabled val="1"/>
        </dgm:presLayoutVars>
      </dgm:prSet>
      <dgm:spPr/>
    </dgm:pt>
    <dgm:pt modelId="{D2D6487C-9F1B-4914-8436-18761A2DEA1C}" type="pres">
      <dgm:prSet presAssocID="{EF2936D3-CC7C-422D-B65E-628E7FF91CD4}" presName="spacer" presStyleCnt="0"/>
      <dgm:spPr/>
    </dgm:pt>
    <dgm:pt modelId="{EB7118B7-CF96-4530-A1D2-4C1C5C7CAD47}" type="pres">
      <dgm:prSet presAssocID="{F638D74F-868F-4783-AD46-03F73E31B2CA}" presName="parentText" presStyleLbl="node1" presStyleIdx="7" presStyleCnt="10">
        <dgm:presLayoutVars>
          <dgm:chMax val="0"/>
          <dgm:bulletEnabled val="1"/>
        </dgm:presLayoutVars>
      </dgm:prSet>
      <dgm:spPr/>
    </dgm:pt>
    <dgm:pt modelId="{8F425107-684B-43B8-857E-6C5441412E64}" type="pres">
      <dgm:prSet presAssocID="{9E25D6BE-EF50-46CE-84D2-2642ACA1BFAD}" presName="spacer" presStyleCnt="0"/>
      <dgm:spPr/>
    </dgm:pt>
    <dgm:pt modelId="{C8D6B295-93E9-4C38-8072-EEEB43E5E583}" type="pres">
      <dgm:prSet presAssocID="{8F61EF46-D8E8-4D24-98A5-9AF714E47E9E}" presName="parentText" presStyleLbl="node1" presStyleIdx="8" presStyleCnt="10">
        <dgm:presLayoutVars>
          <dgm:chMax val="0"/>
          <dgm:bulletEnabled val="1"/>
        </dgm:presLayoutVars>
      </dgm:prSet>
      <dgm:spPr/>
    </dgm:pt>
    <dgm:pt modelId="{48966D50-D905-4CD6-9DF6-33BAB06E1957}" type="pres">
      <dgm:prSet presAssocID="{8D8770BD-F8F2-449C-84F4-B184B3BAE366}" presName="spacer" presStyleCnt="0"/>
      <dgm:spPr/>
    </dgm:pt>
    <dgm:pt modelId="{83EC1D14-B972-48EA-B443-789BDCB5A5F0}" type="pres">
      <dgm:prSet presAssocID="{982D478A-1E21-4385-9630-934F8777F993}" presName="parentText" presStyleLbl="node1" presStyleIdx="9" presStyleCnt="10">
        <dgm:presLayoutVars>
          <dgm:chMax val="0"/>
          <dgm:bulletEnabled val="1"/>
        </dgm:presLayoutVars>
      </dgm:prSet>
      <dgm:spPr/>
    </dgm:pt>
  </dgm:ptLst>
  <dgm:cxnLst>
    <dgm:cxn modelId="{815FD41B-61FF-46F9-9F2A-98AD010B1394}" srcId="{703D4D02-5513-427D-B6E9-B2E187EE0C3A}" destId="{F638D74F-868F-4783-AD46-03F73E31B2CA}" srcOrd="7" destOrd="0" parTransId="{B50C1553-7786-4560-A468-4A19BA0FC9DE}" sibTransId="{9E25D6BE-EF50-46CE-84D2-2642ACA1BFAD}"/>
    <dgm:cxn modelId="{A471C420-89D7-473F-AB18-D669B17972F4}" srcId="{703D4D02-5513-427D-B6E9-B2E187EE0C3A}" destId="{982D478A-1E21-4385-9630-934F8777F993}" srcOrd="9" destOrd="0" parTransId="{50D4B397-0489-4398-AF35-F9379C765BC8}" sibTransId="{CC115CCB-82A9-4CB6-A5F2-86803284DF11}"/>
    <dgm:cxn modelId="{51C56D21-80FC-426A-9242-A5328CC70A7E}" srcId="{703D4D02-5513-427D-B6E9-B2E187EE0C3A}" destId="{6F996A8B-0DA8-4C7F-A559-FC37973A2FE9}" srcOrd="1" destOrd="0" parTransId="{2CBE4AB1-3A56-4F83-BB37-4E0A2F0BCD4B}" sibTransId="{E9035AF7-8F94-41FB-A73D-D61692A6D937}"/>
    <dgm:cxn modelId="{0776CD26-612F-4C16-A206-CBC85BE84954}" type="presOf" srcId="{DA4DF341-6F7D-4B89-8358-91D99FE4C900}" destId="{A4A6EE28-BF09-45AA-AD37-2734D801E311}" srcOrd="0" destOrd="0" presId="urn:microsoft.com/office/officeart/2005/8/layout/vList2"/>
    <dgm:cxn modelId="{481D142D-7CDF-439C-A026-22FC6D568E71}" srcId="{703D4D02-5513-427D-B6E9-B2E187EE0C3A}" destId="{E9D59AE0-1D43-4F5D-8DC1-D778507C1853}" srcOrd="4" destOrd="0" parTransId="{53717509-342C-42BE-ABE9-8767B0C17142}" sibTransId="{C58706E3-6533-4642-BB13-C250C899DDE2}"/>
    <dgm:cxn modelId="{FAD75540-BCA8-4E3D-A66F-73426FCE7A36}" type="presOf" srcId="{E9D59AE0-1D43-4F5D-8DC1-D778507C1853}" destId="{8E9A00DC-4256-4A2C-ABC4-E9AC85DC1EEF}" srcOrd="0" destOrd="0" presId="urn:microsoft.com/office/officeart/2005/8/layout/vList2"/>
    <dgm:cxn modelId="{8279755C-2A79-478E-9DDE-0AC332FFB355}" srcId="{703D4D02-5513-427D-B6E9-B2E187EE0C3A}" destId="{04862CF3-D288-4540-9B6A-7B38A298A6CD}" srcOrd="6" destOrd="0" parTransId="{8D5F51AD-7A42-46F9-A08D-D5B99046F118}" sibTransId="{EF2936D3-CC7C-422D-B65E-628E7FF91CD4}"/>
    <dgm:cxn modelId="{D8E5245F-5877-4C75-AFFC-4398745AE7C0}" type="presOf" srcId="{54AA76A3-6F56-4C06-A33D-8BF49A89C2A1}" destId="{B2F358A6-2EFE-4558-94D7-B86EC5050C91}" srcOrd="0" destOrd="0" presId="urn:microsoft.com/office/officeart/2005/8/layout/vList2"/>
    <dgm:cxn modelId="{F42BC443-438C-4D17-8A7F-1A90D6B3624B}" type="presOf" srcId="{982D478A-1E21-4385-9630-934F8777F993}" destId="{83EC1D14-B972-48EA-B443-789BDCB5A5F0}" srcOrd="0" destOrd="0" presId="urn:microsoft.com/office/officeart/2005/8/layout/vList2"/>
    <dgm:cxn modelId="{10203F4B-A9D8-4538-8752-C36D145FEFE2}" srcId="{703D4D02-5513-427D-B6E9-B2E187EE0C3A}" destId="{9FD9567A-BA14-430C-A7C8-A074211FD53E}" srcOrd="2" destOrd="0" parTransId="{2700B62A-61FF-4C6C-8D9B-CBFC3A418338}" sibTransId="{EAAB2414-FBD9-4C2F-B08C-8AB515C0B089}"/>
    <dgm:cxn modelId="{E716A953-B5FB-4A87-9999-E57FF3BF03B0}" type="presOf" srcId="{6F996A8B-0DA8-4C7F-A559-FC37973A2FE9}" destId="{04765EF5-9D12-4272-82A1-954A0BCA8F51}" srcOrd="0" destOrd="0" presId="urn:microsoft.com/office/officeart/2005/8/layout/vList2"/>
    <dgm:cxn modelId="{4852AC56-123F-40D5-9C49-3091FB5015A2}" type="presOf" srcId="{4AF65FE0-2F36-4F1D-A183-89BF2A75D4BB}" destId="{D4009E07-91F3-4DB4-AC12-84087D11945C}" srcOrd="0" destOrd="0" presId="urn:microsoft.com/office/officeart/2005/8/layout/vList2"/>
    <dgm:cxn modelId="{1F873C8A-F0C8-4AD6-ABBB-F8E2934D6A37}" srcId="{703D4D02-5513-427D-B6E9-B2E187EE0C3A}" destId="{4AF65FE0-2F36-4F1D-A183-89BF2A75D4BB}" srcOrd="5" destOrd="0" parTransId="{3A1608F3-11C2-4250-95DA-B89899F25A7D}" sibTransId="{AB4D0581-E63A-45FC-B031-561BFDD66ADA}"/>
    <dgm:cxn modelId="{DE46AD96-DD0E-4F81-8648-70214DD41E32}" type="presOf" srcId="{04862CF3-D288-4540-9B6A-7B38A298A6CD}" destId="{9FF40963-4D12-448B-AEB6-BA37001A67BC}" srcOrd="0" destOrd="0" presId="urn:microsoft.com/office/officeart/2005/8/layout/vList2"/>
    <dgm:cxn modelId="{D6294F9A-9C4B-471D-AECE-9DA70FAFC27A}" type="presOf" srcId="{9FD9567A-BA14-430C-A7C8-A074211FD53E}" destId="{FF3DEC59-498F-476A-B0B7-0911F1934DD9}" srcOrd="0" destOrd="0" presId="urn:microsoft.com/office/officeart/2005/8/layout/vList2"/>
    <dgm:cxn modelId="{455194A8-C0D9-4A5A-A6F9-EA1F85C6D2E7}" type="presOf" srcId="{8F61EF46-D8E8-4D24-98A5-9AF714E47E9E}" destId="{C8D6B295-93E9-4C38-8072-EEEB43E5E583}" srcOrd="0" destOrd="0" presId="urn:microsoft.com/office/officeart/2005/8/layout/vList2"/>
    <dgm:cxn modelId="{87A92DBF-812C-47C9-8DD6-6138E484BBFF}" type="presOf" srcId="{703D4D02-5513-427D-B6E9-B2E187EE0C3A}" destId="{CC8763B3-4621-4666-B669-3C5BA2A30DBE}" srcOrd="0" destOrd="0" presId="urn:microsoft.com/office/officeart/2005/8/layout/vList2"/>
    <dgm:cxn modelId="{40D1DFDA-5426-451A-9CA9-2637DF362342}" srcId="{703D4D02-5513-427D-B6E9-B2E187EE0C3A}" destId="{8F61EF46-D8E8-4D24-98A5-9AF714E47E9E}" srcOrd="8" destOrd="0" parTransId="{9EF8DA53-F81A-4AD2-844A-48A12AA4ED6C}" sibTransId="{8D8770BD-F8F2-449C-84F4-B184B3BAE366}"/>
    <dgm:cxn modelId="{8439ACDD-E0CE-4443-A55B-3A7625F1BE85}" srcId="{703D4D02-5513-427D-B6E9-B2E187EE0C3A}" destId="{54AA76A3-6F56-4C06-A33D-8BF49A89C2A1}" srcOrd="0" destOrd="0" parTransId="{707427D2-1F8E-4247-957C-EEBAFE1AABB5}" sibTransId="{5E9A3917-59D8-40FD-8325-491FF5AEFEC5}"/>
    <dgm:cxn modelId="{5FFBC3E7-21B1-457D-9313-56C8DD09F140}" type="presOf" srcId="{F638D74F-868F-4783-AD46-03F73E31B2CA}" destId="{EB7118B7-CF96-4530-A1D2-4C1C5C7CAD47}" srcOrd="0" destOrd="0" presId="urn:microsoft.com/office/officeart/2005/8/layout/vList2"/>
    <dgm:cxn modelId="{62E653FF-C2EE-4141-A09B-A50E932CB305}" srcId="{703D4D02-5513-427D-B6E9-B2E187EE0C3A}" destId="{DA4DF341-6F7D-4B89-8358-91D99FE4C900}" srcOrd="3" destOrd="0" parTransId="{6D87F9C7-C165-485F-B868-FC92D96A1C8D}" sibTransId="{B2CF4BD6-F162-401A-BF20-6050B8FFE171}"/>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24E2E50F-5F62-4B33-8C6F-43A5657D1CAD}" type="presParOf" srcId="{CC8763B3-4621-4666-B669-3C5BA2A30DBE}" destId="{FF3DEC59-498F-476A-B0B7-0911F1934DD9}" srcOrd="4" destOrd="0" presId="urn:microsoft.com/office/officeart/2005/8/layout/vList2"/>
    <dgm:cxn modelId="{9B1E5385-0A08-4E6D-AA53-250E2529E59C}" type="presParOf" srcId="{CC8763B3-4621-4666-B669-3C5BA2A30DBE}" destId="{052FADEF-D9FD-43C0-BAB6-B49BB2919851}" srcOrd="5" destOrd="0" presId="urn:microsoft.com/office/officeart/2005/8/layout/vList2"/>
    <dgm:cxn modelId="{36CB0714-4CEC-4141-B761-C7FE0E4BBC7E}" type="presParOf" srcId="{CC8763B3-4621-4666-B669-3C5BA2A30DBE}" destId="{A4A6EE28-BF09-45AA-AD37-2734D801E311}" srcOrd="6" destOrd="0" presId="urn:microsoft.com/office/officeart/2005/8/layout/vList2"/>
    <dgm:cxn modelId="{680C8D22-AB16-4ADB-BA97-3EC0B080EFC8}" type="presParOf" srcId="{CC8763B3-4621-4666-B669-3C5BA2A30DBE}" destId="{25D89E96-C06F-4A01-A04F-558CA060C5C5}" srcOrd="7" destOrd="0" presId="urn:microsoft.com/office/officeart/2005/8/layout/vList2"/>
    <dgm:cxn modelId="{78D1D322-5837-4813-851A-4D93EAF30D6A}" type="presParOf" srcId="{CC8763B3-4621-4666-B669-3C5BA2A30DBE}" destId="{8E9A00DC-4256-4A2C-ABC4-E9AC85DC1EEF}" srcOrd="8" destOrd="0" presId="urn:microsoft.com/office/officeart/2005/8/layout/vList2"/>
    <dgm:cxn modelId="{E53F5B1E-62A9-43E0-981E-9CB1B13298D9}" type="presParOf" srcId="{CC8763B3-4621-4666-B669-3C5BA2A30DBE}" destId="{FC0611C7-4010-45D4-812D-BBEF3151E12A}" srcOrd="9" destOrd="0" presId="urn:microsoft.com/office/officeart/2005/8/layout/vList2"/>
    <dgm:cxn modelId="{3206A05A-CBCD-466A-A59F-AFD1468CD408}" type="presParOf" srcId="{CC8763B3-4621-4666-B669-3C5BA2A30DBE}" destId="{D4009E07-91F3-4DB4-AC12-84087D11945C}" srcOrd="10" destOrd="0" presId="urn:microsoft.com/office/officeart/2005/8/layout/vList2"/>
    <dgm:cxn modelId="{7FA1AA86-5FDB-4975-9BDA-114749AB97B5}" type="presParOf" srcId="{CC8763B3-4621-4666-B669-3C5BA2A30DBE}" destId="{3DA0E859-162B-4177-8463-CFD5199C526E}" srcOrd="11" destOrd="0" presId="urn:microsoft.com/office/officeart/2005/8/layout/vList2"/>
    <dgm:cxn modelId="{4154642F-47BF-4DAD-B8D4-07AEEF49B2D2}" type="presParOf" srcId="{CC8763B3-4621-4666-B669-3C5BA2A30DBE}" destId="{9FF40963-4D12-448B-AEB6-BA37001A67BC}" srcOrd="12" destOrd="0" presId="urn:microsoft.com/office/officeart/2005/8/layout/vList2"/>
    <dgm:cxn modelId="{8E3D53DA-DCE9-4CDF-8000-3F17774DC365}" type="presParOf" srcId="{CC8763B3-4621-4666-B669-3C5BA2A30DBE}" destId="{D2D6487C-9F1B-4914-8436-18761A2DEA1C}" srcOrd="13" destOrd="0" presId="urn:microsoft.com/office/officeart/2005/8/layout/vList2"/>
    <dgm:cxn modelId="{48D1BBF6-93D2-4EA9-9AB7-3573C8F397F8}" type="presParOf" srcId="{CC8763B3-4621-4666-B669-3C5BA2A30DBE}" destId="{EB7118B7-CF96-4530-A1D2-4C1C5C7CAD47}" srcOrd="14" destOrd="0" presId="urn:microsoft.com/office/officeart/2005/8/layout/vList2"/>
    <dgm:cxn modelId="{4512A6F3-BBCE-494D-87BC-FE4BB540CFA6}" type="presParOf" srcId="{CC8763B3-4621-4666-B669-3C5BA2A30DBE}" destId="{8F425107-684B-43B8-857E-6C5441412E64}" srcOrd="15" destOrd="0" presId="urn:microsoft.com/office/officeart/2005/8/layout/vList2"/>
    <dgm:cxn modelId="{6AE3C981-FE2B-449D-B7AE-570668F53636}" type="presParOf" srcId="{CC8763B3-4621-4666-B669-3C5BA2A30DBE}" destId="{C8D6B295-93E9-4C38-8072-EEEB43E5E583}" srcOrd="16" destOrd="0" presId="urn:microsoft.com/office/officeart/2005/8/layout/vList2"/>
    <dgm:cxn modelId="{138AC841-E40F-4971-88F2-BF6DD92D4764}" type="presParOf" srcId="{CC8763B3-4621-4666-B669-3C5BA2A30DBE}" destId="{48966D50-D905-4CD6-9DF6-33BAB06E1957}" srcOrd="17" destOrd="0" presId="urn:microsoft.com/office/officeart/2005/8/layout/vList2"/>
    <dgm:cxn modelId="{F837DFEC-453C-4028-8666-BBE8F94C8BB7}" type="presParOf" srcId="{CC8763B3-4621-4666-B669-3C5BA2A30DBE}" destId="{83EC1D14-B972-48EA-B443-789BDCB5A5F0}" srcOrd="1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54AA76A3-6F56-4C06-A33D-8BF49A89C2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Organisational Culture</a:t>
          </a:r>
        </a:p>
      </dgm:t>
    </dgm:pt>
    <dgm:pt modelId="{707427D2-1F8E-4247-957C-EEBAFE1AABB5}" type="parTrans" cxnId="{8439ACDD-E0CE-4443-A55B-3A7625F1BE85}">
      <dgm:prSet/>
      <dgm:spPr/>
      <dgm:t>
        <a:bodyPr/>
        <a:lstStyle/>
        <a:p>
          <a:endParaRPr lang="en-MY"/>
        </a:p>
      </dgm:t>
    </dgm:pt>
    <dgm:pt modelId="{5E9A3917-59D8-40FD-8325-491FF5AEFEC5}" type="sibTrans" cxnId="{8439ACDD-E0CE-4443-A55B-3A7625F1BE85}">
      <dgm:prSet/>
      <dgm:spPr/>
      <dgm:t>
        <a:bodyPr/>
        <a:lstStyle/>
        <a:p>
          <a:endParaRPr lang="en-MY"/>
        </a:p>
      </dgm:t>
    </dgm:pt>
    <dgm:pt modelId="{9FD9567A-BA14-430C-A7C8-A074211FD53E}">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Trompenaars’ and Turner’s Cultural Models</a:t>
          </a:r>
        </a:p>
      </dgm:t>
    </dgm:pt>
    <dgm:pt modelId="{2700B62A-61FF-4C6C-8D9B-CBFC3A418338}" type="parTrans" cxnId="{10203F4B-A9D8-4538-8752-C36D145FEFE2}">
      <dgm:prSet/>
      <dgm:spPr/>
      <dgm:t>
        <a:bodyPr/>
        <a:lstStyle/>
        <a:p>
          <a:endParaRPr lang="en-MY"/>
        </a:p>
      </dgm:t>
    </dgm:pt>
    <dgm:pt modelId="{EAAB2414-FBD9-4C2F-B08C-8AB515C0B089}" type="sibTrans" cxnId="{10203F4B-A9D8-4538-8752-C36D145FEFE2}">
      <dgm:prSet/>
      <dgm:spPr/>
      <dgm:t>
        <a:bodyPr/>
        <a:lstStyle/>
        <a:p>
          <a:endParaRPr lang="en-MY"/>
        </a:p>
      </dgm:t>
    </dgm:pt>
    <dgm:pt modelId="{6F996A8B-0DA8-4C7F-A559-FC37973A2FE9}">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Hofstede’s Cultural Model</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DA4DF341-6F7D-4B89-8358-91D99FE4C900}">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FFFFEE"/>
              </a:solidFill>
              <a:latin typeface="Arial"/>
              <a:ea typeface="+mn-ea"/>
              <a:cs typeface="+mn-cs"/>
            </a:rPr>
            <a:t>Trompenaars Four Diversity Culture</a:t>
          </a:r>
        </a:p>
      </dgm:t>
    </dgm:pt>
    <dgm:pt modelId="{6D87F9C7-C165-485F-B868-FC92D96A1C8D}" type="parTrans" cxnId="{62E653FF-C2EE-4141-A09B-A50E932CB305}">
      <dgm:prSet/>
      <dgm:spPr/>
      <dgm:t>
        <a:bodyPr/>
        <a:lstStyle/>
        <a:p>
          <a:endParaRPr lang="en-MY"/>
        </a:p>
      </dgm:t>
    </dgm:pt>
    <dgm:pt modelId="{B2CF4BD6-F162-401A-BF20-6050B8FFE171}" type="sibTrans" cxnId="{62E653FF-C2EE-4141-A09B-A50E932CB305}">
      <dgm:prSet/>
      <dgm:spPr/>
      <dgm:t>
        <a:bodyPr/>
        <a:lstStyle/>
        <a:p>
          <a:endParaRPr lang="en-MY"/>
        </a:p>
      </dgm:t>
    </dgm:pt>
    <dgm:pt modelId="{E9D59AE0-1D43-4F5D-8DC1-D778507C1853}">
      <dgm:prSet phldrT="[Text]"/>
      <dgm:spPr>
        <a:solidFill>
          <a:srgbClr val="FFFFFF"/>
        </a:solidFill>
      </dgm:spPr>
      <dgm:t>
        <a:bodyPr/>
        <a:lstStyle/>
        <a:p>
          <a:r>
            <a:rPr lang="en-MY" dirty="0">
              <a:solidFill>
                <a:schemeClr val="tx1"/>
              </a:solidFill>
            </a:rPr>
            <a:t>Hall’s Cultural Context Theory</a:t>
          </a:r>
        </a:p>
      </dgm:t>
    </dgm:pt>
    <dgm:pt modelId="{53717509-342C-42BE-ABE9-8767B0C17142}" type="parTrans" cxnId="{481D142D-7CDF-439C-A026-22FC6D568E71}">
      <dgm:prSet/>
      <dgm:spPr/>
      <dgm:t>
        <a:bodyPr/>
        <a:lstStyle/>
        <a:p>
          <a:endParaRPr lang="en-MY"/>
        </a:p>
      </dgm:t>
    </dgm:pt>
    <dgm:pt modelId="{C58706E3-6533-4642-BB13-C250C899DDE2}" type="sibTrans" cxnId="{481D142D-7CDF-439C-A026-22FC6D568E71}">
      <dgm:prSet/>
      <dgm:spPr/>
      <dgm:t>
        <a:bodyPr/>
        <a:lstStyle/>
        <a:p>
          <a:endParaRPr lang="en-MY"/>
        </a:p>
      </dgm:t>
    </dgm:pt>
    <dgm:pt modelId="{4AF65FE0-2F36-4F1D-A183-89BF2A75D4BB}">
      <dgm:prSet phldrT="[Text]"/>
      <dgm:spPr>
        <a:solidFill>
          <a:srgbClr val="FFFFFF"/>
        </a:solidFill>
      </dgm:spPr>
      <dgm:t>
        <a:bodyPr/>
        <a:lstStyle/>
        <a:p>
          <a:r>
            <a:rPr lang="en-MY" dirty="0" err="1">
              <a:solidFill>
                <a:schemeClr val="tx1"/>
              </a:solidFill>
            </a:rPr>
            <a:t>Trompenaar’s</a:t>
          </a:r>
          <a:r>
            <a:rPr lang="en-MY" dirty="0">
              <a:solidFill>
                <a:schemeClr val="tx1"/>
              </a:solidFill>
            </a:rPr>
            <a:t> Three R’s</a:t>
          </a:r>
        </a:p>
      </dgm:t>
    </dgm:pt>
    <dgm:pt modelId="{3A1608F3-11C2-4250-95DA-B89899F25A7D}" type="parTrans" cxnId="{1F873C8A-F0C8-4AD6-ABBB-F8E2934D6A37}">
      <dgm:prSet/>
      <dgm:spPr/>
      <dgm:t>
        <a:bodyPr/>
        <a:lstStyle/>
        <a:p>
          <a:endParaRPr lang="en-MY"/>
        </a:p>
      </dgm:t>
    </dgm:pt>
    <dgm:pt modelId="{AB4D0581-E63A-45FC-B031-561BFDD66ADA}" type="sibTrans" cxnId="{1F873C8A-F0C8-4AD6-ABBB-F8E2934D6A37}">
      <dgm:prSet/>
      <dgm:spPr/>
      <dgm:t>
        <a:bodyPr/>
        <a:lstStyle/>
        <a:p>
          <a:endParaRPr lang="en-MY"/>
        </a:p>
      </dgm:t>
    </dgm:pt>
    <dgm:pt modelId="{F638D74F-868F-4783-AD46-03F73E31B2CA}">
      <dgm:prSet phldrT="[Text]"/>
      <dgm:spPr>
        <a:solidFill>
          <a:srgbClr val="FFFFFF"/>
        </a:solidFill>
      </dgm:spPr>
      <dgm:t>
        <a:bodyPr/>
        <a:lstStyle/>
        <a:p>
          <a:r>
            <a:rPr lang="en-MY" dirty="0">
              <a:solidFill>
                <a:schemeClr val="tx1"/>
              </a:solidFill>
            </a:rPr>
            <a:t>Cross Cultural Differences</a:t>
          </a:r>
        </a:p>
      </dgm:t>
    </dgm:pt>
    <dgm:pt modelId="{B50C1553-7786-4560-A468-4A19BA0FC9DE}" type="parTrans" cxnId="{815FD41B-61FF-46F9-9F2A-98AD010B1394}">
      <dgm:prSet/>
      <dgm:spPr/>
      <dgm:t>
        <a:bodyPr/>
        <a:lstStyle/>
        <a:p>
          <a:endParaRPr lang="en-MY"/>
        </a:p>
      </dgm:t>
    </dgm:pt>
    <dgm:pt modelId="{9E25D6BE-EF50-46CE-84D2-2642ACA1BFAD}" type="sibTrans" cxnId="{815FD41B-61FF-46F9-9F2A-98AD010B1394}">
      <dgm:prSet/>
      <dgm:spPr/>
      <dgm:t>
        <a:bodyPr/>
        <a:lstStyle/>
        <a:p>
          <a:endParaRPr lang="en-MY"/>
        </a:p>
      </dgm:t>
    </dgm:pt>
    <dgm:pt modelId="{04862CF3-D288-4540-9B6A-7B38A298A6CD}">
      <dgm:prSet phldrT="[Text]"/>
      <dgm:spPr>
        <a:solidFill>
          <a:srgbClr val="FFFFFF"/>
        </a:solidFill>
      </dgm:spPr>
      <dgm:t>
        <a:bodyPr/>
        <a:lstStyle/>
        <a:p>
          <a:r>
            <a:rPr lang="en-MY" dirty="0">
              <a:solidFill>
                <a:schemeClr val="tx1"/>
              </a:solidFill>
            </a:rPr>
            <a:t>Cross Cultural Adaptation</a:t>
          </a:r>
        </a:p>
      </dgm:t>
    </dgm:pt>
    <dgm:pt modelId="{8D5F51AD-7A42-46F9-A08D-D5B99046F118}" type="parTrans" cxnId="{8279755C-2A79-478E-9DDE-0AC332FFB355}">
      <dgm:prSet/>
      <dgm:spPr/>
      <dgm:t>
        <a:bodyPr/>
        <a:lstStyle/>
        <a:p>
          <a:endParaRPr lang="en-MY"/>
        </a:p>
      </dgm:t>
    </dgm:pt>
    <dgm:pt modelId="{EF2936D3-CC7C-422D-B65E-628E7FF91CD4}" type="sibTrans" cxnId="{8279755C-2A79-478E-9DDE-0AC332FFB355}">
      <dgm:prSet/>
      <dgm:spPr/>
      <dgm:t>
        <a:bodyPr/>
        <a:lstStyle/>
        <a:p>
          <a:endParaRPr lang="en-MY"/>
        </a:p>
      </dgm:t>
    </dgm:pt>
    <dgm:pt modelId="{8F61EF46-D8E8-4D24-98A5-9AF714E47E9E}">
      <dgm:prSet phldrT="[Text]"/>
      <dgm:spPr>
        <a:solidFill>
          <a:srgbClr val="FFFFFF"/>
        </a:solidFill>
      </dgm:spPr>
      <dgm:t>
        <a:bodyPr/>
        <a:lstStyle/>
        <a:p>
          <a:r>
            <a:rPr lang="en-MY" dirty="0">
              <a:solidFill>
                <a:schemeClr val="tx1"/>
              </a:solidFill>
            </a:rPr>
            <a:t>Cultural Sensitivity</a:t>
          </a:r>
        </a:p>
      </dgm:t>
    </dgm:pt>
    <dgm:pt modelId="{9EF8DA53-F81A-4AD2-844A-48A12AA4ED6C}" type="parTrans" cxnId="{40D1DFDA-5426-451A-9CA9-2637DF362342}">
      <dgm:prSet/>
      <dgm:spPr/>
      <dgm:t>
        <a:bodyPr/>
        <a:lstStyle/>
        <a:p>
          <a:endParaRPr lang="en-MY"/>
        </a:p>
      </dgm:t>
    </dgm:pt>
    <dgm:pt modelId="{8D8770BD-F8F2-449C-84F4-B184B3BAE366}" type="sibTrans" cxnId="{40D1DFDA-5426-451A-9CA9-2637DF362342}">
      <dgm:prSet/>
      <dgm:spPr/>
      <dgm:t>
        <a:bodyPr/>
        <a:lstStyle/>
        <a:p>
          <a:endParaRPr lang="en-MY"/>
        </a:p>
      </dgm:t>
    </dgm:pt>
    <dgm:pt modelId="{982D478A-1E21-4385-9630-934F8777F993}">
      <dgm:prSet phldrT="[Text]"/>
      <dgm:spPr>
        <a:solidFill>
          <a:srgbClr val="FFFFFF"/>
        </a:solidFill>
      </dgm:spPr>
      <dgm:t>
        <a:bodyPr/>
        <a:lstStyle/>
        <a:p>
          <a:r>
            <a:rPr lang="en-MY" dirty="0">
              <a:solidFill>
                <a:schemeClr val="tx1"/>
              </a:solidFill>
            </a:rPr>
            <a:t>Global Mindset</a:t>
          </a:r>
        </a:p>
      </dgm:t>
    </dgm:pt>
    <dgm:pt modelId="{50D4B397-0489-4398-AF35-F9379C765BC8}" type="parTrans" cxnId="{A471C420-89D7-473F-AB18-D669B17972F4}">
      <dgm:prSet/>
      <dgm:spPr/>
      <dgm:t>
        <a:bodyPr/>
        <a:lstStyle/>
        <a:p>
          <a:endParaRPr lang="en-MY"/>
        </a:p>
      </dgm:t>
    </dgm:pt>
    <dgm:pt modelId="{CC115CCB-82A9-4CB6-A5F2-86803284DF11}" type="sibTrans" cxnId="{A471C420-89D7-473F-AB18-D669B17972F4}">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10" custLinFactNeighborY="-79649">
        <dgm:presLayoutVars>
          <dgm:chMax val="0"/>
          <dgm:bulletEnabled val="1"/>
        </dgm:presLayoutVars>
      </dgm:prSet>
      <dgm:spPr>
        <a:xfrm>
          <a:off x="0" y="14525"/>
          <a:ext cx="7632848" cy="561599"/>
        </a:xfrm>
        <a:prstGeom prst="roundRect">
          <a:avLst/>
        </a:prstGeom>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10">
        <dgm:presLayoutVars>
          <dgm:chMax val="0"/>
          <dgm:bulletEnabled val="1"/>
        </dgm:presLayoutVars>
      </dgm:prSet>
      <dgm:spPr>
        <a:xfrm>
          <a:off x="0" y="644028"/>
          <a:ext cx="7632848" cy="561599"/>
        </a:xfrm>
        <a:prstGeom prst="roundRect">
          <a:avLst/>
        </a:prstGeom>
      </dgm:spPr>
    </dgm:pt>
    <dgm:pt modelId="{F469EEAB-D6C4-4819-87AB-16A7C500F8FD}" type="pres">
      <dgm:prSet presAssocID="{E9035AF7-8F94-41FB-A73D-D61692A6D937}" presName="spacer" presStyleCnt="0"/>
      <dgm:spPr/>
    </dgm:pt>
    <dgm:pt modelId="{FF3DEC59-498F-476A-B0B7-0911F1934DD9}" type="pres">
      <dgm:prSet presAssocID="{9FD9567A-BA14-430C-A7C8-A074211FD53E}" presName="parentText" presStyleLbl="node1" presStyleIdx="2" presStyleCnt="10">
        <dgm:presLayoutVars>
          <dgm:chMax val="0"/>
          <dgm:bulletEnabled val="1"/>
        </dgm:presLayoutVars>
      </dgm:prSet>
      <dgm:spPr>
        <a:xfrm>
          <a:off x="0" y="1274748"/>
          <a:ext cx="7632848" cy="561599"/>
        </a:xfrm>
        <a:prstGeom prst="roundRect">
          <a:avLst/>
        </a:prstGeom>
      </dgm:spPr>
    </dgm:pt>
    <dgm:pt modelId="{052FADEF-D9FD-43C0-BAB6-B49BB2919851}" type="pres">
      <dgm:prSet presAssocID="{EAAB2414-FBD9-4C2F-B08C-8AB515C0B089}" presName="spacer" presStyleCnt="0"/>
      <dgm:spPr/>
    </dgm:pt>
    <dgm:pt modelId="{A4A6EE28-BF09-45AA-AD37-2734D801E311}" type="pres">
      <dgm:prSet presAssocID="{DA4DF341-6F7D-4B89-8358-91D99FE4C900}" presName="parentText" presStyleLbl="node1" presStyleIdx="3" presStyleCnt="10">
        <dgm:presLayoutVars>
          <dgm:chMax val="0"/>
          <dgm:bulletEnabled val="1"/>
        </dgm:presLayoutVars>
      </dgm:prSet>
      <dgm:spPr>
        <a:xfrm>
          <a:off x="0" y="1905468"/>
          <a:ext cx="7632848" cy="561599"/>
        </a:xfrm>
        <a:prstGeom prst="roundRect">
          <a:avLst/>
        </a:prstGeom>
      </dgm:spPr>
    </dgm:pt>
    <dgm:pt modelId="{25D89E96-C06F-4A01-A04F-558CA060C5C5}" type="pres">
      <dgm:prSet presAssocID="{B2CF4BD6-F162-401A-BF20-6050B8FFE171}" presName="spacer" presStyleCnt="0"/>
      <dgm:spPr/>
    </dgm:pt>
    <dgm:pt modelId="{8E9A00DC-4256-4A2C-ABC4-E9AC85DC1EEF}" type="pres">
      <dgm:prSet presAssocID="{E9D59AE0-1D43-4F5D-8DC1-D778507C1853}" presName="parentText" presStyleLbl="node1" presStyleIdx="4" presStyleCnt="10">
        <dgm:presLayoutVars>
          <dgm:chMax val="0"/>
          <dgm:bulletEnabled val="1"/>
        </dgm:presLayoutVars>
      </dgm:prSet>
      <dgm:spPr/>
    </dgm:pt>
    <dgm:pt modelId="{FC0611C7-4010-45D4-812D-BBEF3151E12A}" type="pres">
      <dgm:prSet presAssocID="{C58706E3-6533-4642-BB13-C250C899DDE2}" presName="spacer" presStyleCnt="0"/>
      <dgm:spPr/>
    </dgm:pt>
    <dgm:pt modelId="{D4009E07-91F3-4DB4-AC12-84087D11945C}" type="pres">
      <dgm:prSet presAssocID="{4AF65FE0-2F36-4F1D-A183-89BF2A75D4BB}" presName="parentText" presStyleLbl="node1" presStyleIdx="5" presStyleCnt="10" custLinFactNeighborY="-18594">
        <dgm:presLayoutVars>
          <dgm:chMax val="0"/>
          <dgm:bulletEnabled val="1"/>
        </dgm:presLayoutVars>
      </dgm:prSet>
      <dgm:spPr/>
    </dgm:pt>
    <dgm:pt modelId="{3DA0E859-162B-4177-8463-CFD5199C526E}" type="pres">
      <dgm:prSet presAssocID="{AB4D0581-E63A-45FC-B031-561BFDD66ADA}" presName="spacer" presStyleCnt="0"/>
      <dgm:spPr/>
    </dgm:pt>
    <dgm:pt modelId="{9FF40963-4D12-448B-AEB6-BA37001A67BC}" type="pres">
      <dgm:prSet presAssocID="{04862CF3-D288-4540-9B6A-7B38A298A6CD}" presName="parentText" presStyleLbl="node1" presStyleIdx="6" presStyleCnt="10">
        <dgm:presLayoutVars>
          <dgm:chMax val="0"/>
          <dgm:bulletEnabled val="1"/>
        </dgm:presLayoutVars>
      </dgm:prSet>
      <dgm:spPr/>
    </dgm:pt>
    <dgm:pt modelId="{D2D6487C-9F1B-4914-8436-18761A2DEA1C}" type="pres">
      <dgm:prSet presAssocID="{EF2936D3-CC7C-422D-B65E-628E7FF91CD4}" presName="spacer" presStyleCnt="0"/>
      <dgm:spPr/>
    </dgm:pt>
    <dgm:pt modelId="{EB7118B7-CF96-4530-A1D2-4C1C5C7CAD47}" type="pres">
      <dgm:prSet presAssocID="{F638D74F-868F-4783-AD46-03F73E31B2CA}" presName="parentText" presStyleLbl="node1" presStyleIdx="7" presStyleCnt="10">
        <dgm:presLayoutVars>
          <dgm:chMax val="0"/>
          <dgm:bulletEnabled val="1"/>
        </dgm:presLayoutVars>
      </dgm:prSet>
      <dgm:spPr/>
    </dgm:pt>
    <dgm:pt modelId="{8F425107-684B-43B8-857E-6C5441412E64}" type="pres">
      <dgm:prSet presAssocID="{9E25D6BE-EF50-46CE-84D2-2642ACA1BFAD}" presName="spacer" presStyleCnt="0"/>
      <dgm:spPr/>
    </dgm:pt>
    <dgm:pt modelId="{C8D6B295-93E9-4C38-8072-EEEB43E5E583}" type="pres">
      <dgm:prSet presAssocID="{8F61EF46-D8E8-4D24-98A5-9AF714E47E9E}" presName="parentText" presStyleLbl="node1" presStyleIdx="8" presStyleCnt="10">
        <dgm:presLayoutVars>
          <dgm:chMax val="0"/>
          <dgm:bulletEnabled val="1"/>
        </dgm:presLayoutVars>
      </dgm:prSet>
      <dgm:spPr/>
    </dgm:pt>
    <dgm:pt modelId="{48966D50-D905-4CD6-9DF6-33BAB06E1957}" type="pres">
      <dgm:prSet presAssocID="{8D8770BD-F8F2-449C-84F4-B184B3BAE366}" presName="spacer" presStyleCnt="0"/>
      <dgm:spPr/>
    </dgm:pt>
    <dgm:pt modelId="{83EC1D14-B972-48EA-B443-789BDCB5A5F0}" type="pres">
      <dgm:prSet presAssocID="{982D478A-1E21-4385-9630-934F8777F993}" presName="parentText" presStyleLbl="node1" presStyleIdx="9" presStyleCnt="10">
        <dgm:presLayoutVars>
          <dgm:chMax val="0"/>
          <dgm:bulletEnabled val="1"/>
        </dgm:presLayoutVars>
      </dgm:prSet>
      <dgm:spPr/>
    </dgm:pt>
  </dgm:ptLst>
  <dgm:cxnLst>
    <dgm:cxn modelId="{815FD41B-61FF-46F9-9F2A-98AD010B1394}" srcId="{703D4D02-5513-427D-B6E9-B2E187EE0C3A}" destId="{F638D74F-868F-4783-AD46-03F73E31B2CA}" srcOrd="7" destOrd="0" parTransId="{B50C1553-7786-4560-A468-4A19BA0FC9DE}" sibTransId="{9E25D6BE-EF50-46CE-84D2-2642ACA1BFAD}"/>
    <dgm:cxn modelId="{A471C420-89D7-473F-AB18-D669B17972F4}" srcId="{703D4D02-5513-427D-B6E9-B2E187EE0C3A}" destId="{982D478A-1E21-4385-9630-934F8777F993}" srcOrd="9" destOrd="0" parTransId="{50D4B397-0489-4398-AF35-F9379C765BC8}" sibTransId="{CC115CCB-82A9-4CB6-A5F2-86803284DF11}"/>
    <dgm:cxn modelId="{51C56D21-80FC-426A-9242-A5328CC70A7E}" srcId="{703D4D02-5513-427D-B6E9-B2E187EE0C3A}" destId="{6F996A8B-0DA8-4C7F-A559-FC37973A2FE9}" srcOrd="1" destOrd="0" parTransId="{2CBE4AB1-3A56-4F83-BB37-4E0A2F0BCD4B}" sibTransId="{E9035AF7-8F94-41FB-A73D-D61692A6D937}"/>
    <dgm:cxn modelId="{0776CD26-612F-4C16-A206-CBC85BE84954}" type="presOf" srcId="{DA4DF341-6F7D-4B89-8358-91D99FE4C900}" destId="{A4A6EE28-BF09-45AA-AD37-2734D801E311}" srcOrd="0" destOrd="0" presId="urn:microsoft.com/office/officeart/2005/8/layout/vList2"/>
    <dgm:cxn modelId="{481D142D-7CDF-439C-A026-22FC6D568E71}" srcId="{703D4D02-5513-427D-B6E9-B2E187EE0C3A}" destId="{E9D59AE0-1D43-4F5D-8DC1-D778507C1853}" srcOrd="4" destOrd="0" parTransId="{53717509-342C-42BE-ABE9-8767B0C17142}" sibTransId="{C58706E3-6533-4642-BB13-C250C899DDE2}"/>
    <dgm:cxn modelId="{FAD75540-BCA8-4E3D-A66F-73426FCE7A36}" type="presOf" srcId="{E9D59AE0-1D43-4F5D-8DC1-D778507C1853}" destId="{8E9A00DC-4256-4A2C-ABC4-E9AC85DC1EEF}" srcOrd="0" destOrd="0" presId="urn:microsoft.com/office/officeart/2005/8/layout/vList2"/>
    <dgm:cxn modelId="{8279755C-2A79-478E-9DDE-0AC332FFB355}" srcId="{703D4D02-5513-427D-B6E9-B2E187EE0C3A}" destId="{04862CF3-D288-4540-9B6A-7B38A298A6CD}" srcOrd="6" destOrd="0" parTransId="{8D5F51AD-7A42-46F9-A08D-D5B99046F118}" sibTransId="{EF2936D3-CC7C-422D-B65E-628E7FF91CD4}"/>
    <dgm:cxn modelId="{D8E5245F-5877-4C75-AFFC-4398745AE7C0}" type="presOf" srcId="{54AA76A3-6F56-4C06-A33D-8BF49A89C2A1}" destId="{B2F358A6-2EFE-4558-94D7-B86EC5050C91}" srcOrd="0" destOrd="0" presId="urn:microsoft.com/office/officeart/2005/8/layout/vList2"/>
    <dgm:cxn modelId="{F42BC443-438C-4D17-8A7F-1A90D6B3624B}" type="presOf" srcId="{982D478A-1E21-4385-9630-934F8777F993}" destId="{83EC1D14-B972-48EA-B443-789BDCB5A5F0}" srcOrd="0" destOrd="0" presId="urn:microsoft.com/office/officeart/2005/8/layout/vList2"/>
    <dgm:cxn modelId="{10203F4B-A9D8-4538-8752-C36D145FEFE2}" srcId="{703D4D02-5513-427D-B6E9-B2E187EE0C3A}" destId="{9FD9567A-BA14-430C-A7C8-A074211FD53E}" srcOrd="2" destOrd="0" parTransId="{2700B62A-61FF-4C6C-8D9B-CBFC3A418338}" sibTransId="{EAAB2414-FBD9-4C2F-B08C-8AB515C0B089}"/>
    <dgm:cxn modelId="{E716A953-B5FB-4A87-9999-E57FF3BF03B0}" type="presOf" srcId="{6F996A8B-0DA8-4C7F-A559-FC37973A2FE9}" destId="{04765EF5-9D12-4272-82A1-954A0BCA8F51}" srcOrd="0" destOrd="0" presId="urn:microsoft.com/office/officeart/2005/8/layout/vList2"/>
    <dgm:cxn modelId="{4852AC56-123F-40D5-9C49-3091FB5015A2}" type="presOf" srcId="{4AF65FE0-2F36-4F1D-A183-89BF2A75D4BB}" destId="{D4009E07-91F3-4DB4-AC12-84087D11945C}" srcOrd="0" destOrd="0" presId="urn:microsoft.com/office/officeart/2005/8/layout/vList2"/>
    <dgm:cxn modelId="{1F873C8A-F0C8-4AD6-ABBB-F8E2934D6A37}" srcId="{703D4D02-5513-427D-B6E9-B2E187EE0C3A}" destId="{4AF65FE0-2F36-4F1D-A183-89BF2A75D4BB}" srcOrd="5" destOrd="0" parTransId="{3A1608F3-11C2-4250-95DA-B89899F25A7D}" sibTransId="{AB4D0581-E63A-45FC-B031-561BFDD66ADA}"/>
    <dgm:cxn modelId="{DE46AD96-DD0E-4F81-8648-70214DD41E32}" type="presOf" srcId="{04862CF3-D288-4540-9B6A-7B38A298A6CD}" destId="{9FF40963-4D12-448B-AEB6-BA37001A67BC}" srcOrd="0" destOrd="0" presId="urn:microsoft.com/office/officeart/2005/8/layout/vList2"/>
    <dgm:cxn modelId="{D6294F9A-9C4B-471D-AECE-9DA70FAFC27A}" type="presOf" srcId="{9FD9567A-BA14-430C-A7C8-A074211FD53E}" destId="{FF3DEC59-498F-476A-B0B7-0911F1934DD9}" srcOrd="0" destOrd="0" presId="urn:microsoft.com/office/officeart/2005/8/layout/vList2"/>
    <dgm:cxn modelId="{455194A8-C0D9-4A5A-A6F9-EA1F85C6D2E7}" type="presOf" srcId="{8F61EF46-D8E8-4D24-98A5-9AF714E47E9E}" destId="{C8D6B295-93E9-4C38-8072-EEEB43E5E583}" srcOrd="0" destOrd="0" presId="urn:microsoft.com/office/officeart/2005/8/layout/vList2"/>
    <dgm:cxn modelId="{87A92DBF-812C-47C9-8DD6-6138E484BBFF}" type="presOf" srcId="{703D4D02-5513-427D-B6E9-B2E187EE0C3A}" destId="{CC8763B3-4621-4666-B669-3C5BA2A30DBE}" srcOrd="0" destOrd="0" presId="urn:microsoft.com/office/officeart/2005/8/layout/vList2"/>
    <dgm:cxn modelId="{40D1DFDA-5426-451A-9CA9-2637DF362342}" srcId="{703D4D02-5513-427D-B6E9-B2E187EE0C3A}" destId="{8F61EF46-D8E8-4D24-98A5-9AF714E47E9E}" srcOrd="8" destOrd="0" parTransId="{9EF8DA53-F81A-4AD2-844A-48A12AA4ED6C}" sibTransId="{8D8770BD-F8F2-449C-84F4-B184B3BAE366}"/>
    <dgm:cxn modelId="{8439ACDD-E0CE-4443-A55B-3A7625F1BE85}" srcId="{703D4D02-5513-427D-B6E9-B2E187EE0C3A}" destId="{54AA76A3-6F56-4C06-A33D-8BF49A89C2A1}" srcOrd="0" destOrd="0" parTransId="{707427D2-1F8E-4247-957C-EEBAFE1AABB5}" sibTransId="{5E9A3917-59D8-40FD-8325-491FF5AEFEC5}"/>
    <dgm:cxn modelId="{5FFBC3E7-21B1-457D-9313-56C8DD09F140}" type="presOf" srcId="{F638D74F-868F-4783-AD46-03F73E31B2CA}" destId="{EB7118B7-CF96-4530-A1D2-4C1C5C7CAD47}" srcOrd="0" destOrd="0" presId="urn:microsoft.com/office/officeart/2005/8/layout/vList2"/>
    <dgm:cxn modelId="{62E653FF-C2EE-4141-A09B-A50E932CB305}" srcId="{703D4D02-5513-427D-B6E9-B2E187EE0C3A}" destId="{DA4DF341-6F7D-4B89-8358-91D99FE4C900}" srcOrd="3" destOrd="0" parTransId="{6D87F9C7-C165-485F-B868-FC92D96A1C8D}" sibTransId="{B2CF4BD6-F162-401A-BF20-6050B8FFE171}"/>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24E2E50F-5F62-4B33-8C6F-43A5657D1CAD}" type="presParOf" srcId="{CC8763B3-4621-4666-B669-3C5BA2A30DBE}" destId="{FF3DEC59-498F-476A-B0B7-0911F1934DD9}" srcOrd="4" destOrd="0" presId="urn:microsoft.com/office/officeart/2005/8/layout/vList2"/>
    <dgm:cxn modelId="{9B1E5385-0A08-4E6D-AA53-250E2529E59C}" type="presParOf" srcId="{CC8763B3-4621-4666-B669-3C5BA2A30DBE}" destId="{052FADEF-D9FD-43C0-BAB6-B49BB2919851}" srcOrd="5" destOrd="0" presId="urn:microsoft.com/office/officeart/2005/8/layout/vList2"/>
    <dgm:cxn modelId="{36CB0714-4CEC-4141-B761-C7FE0E4BBC7E}" type="presParOf" srcId="{CC8763B3-4621-4666-B669-3C5BA2A30DBE}" destId="{A4A6EE28-BF09-45AA-AD37-2734D801E311}" srcOrd="6" destOrd="0" presId="urn:microsoft.com/office/officeart/2005/8/layout/vList2"/>
    <dgm:cxn modelId="{680C8D22-AB16-4ADB-BA97-3EC0B080EFC8}" type="presParOf" srcId="{CC8763B3-4621-4666-B669-3C5BA2A30DBE}" destId="{25D89E96-C06F-4A01-A04F-558CA060C5C5}" srcOrd="7" destOrd="0" presId="urn:microsoft.com/office/officeart/2005/8/layout/vList2"/>
    <dgm:cxn modelId="{78D1D322-5837-4813-851A-4D93EAF30D6A}" type="presParOf" srcId="{CC8763B3-4621-4666-B669-3C5BA2A30DBE}" destId="{8E9A00DC-4256-4A2C-ABC4-E9AC85DC1EEF}" srcOrd="8" destOrd="0" presId="urn:microsoft.com/office/officeart/2005/8/layout/vList2"/>
    <dgm:cxn modelId="{E53F5B1E-62A9-43E0-981E-9CB1B13298D9}" type="presParOf" srcId="{CC8763B3-4621-4666-B669-3C5BA2A30DBE}" destId="{FC0611C7-4010-45D4-812D-BBEF3151E12A}" srcOrd="9" destOrd="0" presId="urn:microsoft.com/office/officeart/2005/8/layout/vList2"/>
    <dgm:cxn modelId="{3206A05A-CBCD-466A-A59F-AFD1468CD408}" type="presParOf" srcId="{CC8763B3-4621-4666-B669-3C5BA2A30DBE}" destId="{D4009E07-91F3-4DB4-AC12-84087D11945C}" srcOrd="10" destOrd="0" presId="urn:microsoft.com/office/officeart/2005/8/layout/vList2"/>
    <dgm:cxn modelId="{7FA1AA86-5FDB-4975-9BDA-114749AB97B5}" type="presParOf" srcId="{CC8763B3-4621-4666-B669-3C5BA2A30DBE}" destId="{3DA0E859-162B-4177-8463-CFD5199C526E}" srcOrd="11" destOrd="0" presId="urn:microsoft.com/office/officeart/2005/8/layout/vList2"/>
    <dgm:cxn modelId="{4154642F-47BF-4DAD-B8D4-07AEEF49B2D2}" type="presParOf" srcId="{CC8763B3-4621-4666-B669-3C5BA2A30DBE}" destId="{9FF40963-4D12-448B-AEB6-BA37001A67BC}" srcOrd="12" destOrd="0" presId="urn:microsoft.com/office/officeart/2005/8/layout/vList2"/>
    <dgm:cxn modelId="{8E3D53DA-DCE9-4CDF-8000-3F17774DC365}" type="presParOf" srcId="{CC8763B3-4621-4666-B669-3C5BA2A30DBE}" destId="{D2D6487C-9F1B-4914-8436-18761A2DEA1C}" srcOrd="13" destOrd="0" presId="urn:microsoft.com/office/officeart/2005/8/layout/vList2"/>
    <dgm:cxn modelId="{48D1BBF6-93D2-4EA9-9AB7-3573C8F397F8}" type="presParOf" srcId="{CC8763B3-4621-4666-B669-3C5BA2A30DBE}" destId="{EB7118B7-CF96-4530-A1D2-4C1C5C7CAD47}" srcOrd="14" destOrd="0" presId="urn:microsoft.com/office/officeart/2005/8/layout/vList2"/>
    <dgm:cxn modelId="{4512A6F3-BBCE-494D-87BC-FE4BB540CFA6}" type="presParOf" srcId="{CC8763B3-4621-4666-B669-3C5BA2A30DBE}" destId="{8F425107-684B-43B8-857E-6C5441412E64}" srcOrd="15" destOrd="0" presId="urn:microsoft.com/office/officeart/2005/8/layout/vList2"/>
    <dgm:cxn modelId="{6AE3C981-FE2B-449D-B7AE-570668F53636}" type="presParOf" srcId="{CC8763B3-4621-4666-B669-3C5BA2A30DBE}" destId="{C8D6B295-93E9-4C38-8072-EEEB43E5E583}" srcOrd="16" destOrd="0" presId="urn:microsoft.com/office/officeart/2005/8/layout/vList2"/>
    <dgm:cxn modelId="{138AC841-E40F-4971-88F2-BF6DD92D4764}" type="presParOf" srcId="{CC8763B3-4621-4666-B669-3C5BA2A30DBE}" destId="{48966D50-D905-4CD6-9DF6-33BAB06E1957}" srcOrd="17" destOrd="0" presId="urn:microsoft.com/office/officeart/2005/8/layout/vList2"/>
    <dgm:cxn modelId="{F837DFEC-453C-4028-8666-BBE8F94C8BB7}" type="presParOf" srcId="{CC8763B3-4621-4666-B669-3C5BA2A30DBE}" destId="{83EC1D14-B972-48EA-B443-789BDCB5A5F0}" srcOrd="1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14525"/>
          <a:ext cx="7632848" cy="561599"/>
        </a:xfrm>
        <a:prstGeom prst="roundRect">
          <a:avLst/>
        </a:prstGeom>
        <a:solidFill>
          <a:schemeClr val="accent4">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accent3"/>
              </a:solidFill>
            </a:rPr>
            <a:t>Organisational Culture</a:t>
          </a:r>
        </a:p>
      </dsp:txBody>
      <dsp:txXfrm>
        <a:off x="27415" y="41940"/>
        <a:ext cx="7578018" cy="506769"/>
      </dsp:txXfrm>
    </dsp:sp>
    <dsp:sp modelId="{04765EF5-9D12-4272-82A1-954A0BCA8F51}">
      <dsp:nvSpPr>
        <dsp:cNvPr id="0" name=""/>
        <dsp:cNvSpPr/>
      </dsp:nvSpPr>
      <dsp:spPr>
        <a:xfrm>
          <a:off x="0" y="64402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Hofstede’s Cultural Model</a:t>
          </a:r>
        </a:p>
      </dsp:txBody>
      <dsp:txXfrm>
        <a:off x="27415" y="671443"/>
        <a:ext cx="7578018" cy="506769"/>
      </dsp:txXfrm>
    </dsp:sp>
    <dsp:sp modelId="{FF3DEC59-498F-476A-B0B7-0911F1934DD9}">
      <dsp:nvSpPr>
        <dsp:cNvPr id="0" name=""/>
        <dsp:cNvSpPr/>
      </dsp:nvSpPr>
      <dsp:spPr>
        <a:xfrm>
          <a:off x="0" y="127474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Trompenaars’ and Turner’s Cultural Models</a:t>
          </a:r>
        </a:p>
      </dsp:txBody>
      <dsp:txXfrm>
        <a:off x="27415" y="1302163"/>
        <a:ext cx="7578018" cy="506769"/>
      </dsp:txXfrm>
    </dsp:sp>
    <dsp:sp modelId="{A4A6EE28-BF09-45AA-AD37-2734D801E311}">
      <dsp:nvSpPr>
        <dsp:cNvPr id="0" name=""/>
        <dsp:cNvSpPr/>
      </dsp:nvSpPr>
      <dsp:spPr>
        <a:xfrm>
          <a:off x="0" y="190546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Trompenaars Four Diversity Culture</a:t>
          </a:r>
        </a:p>
      </dsp:txBody>
      <dsp:txXfrm>
        <a:off x="27415" y="1932883"/>
        <a:ext cx="7578018" cy="506769"/>
      </dsp:txXfrm>
    </dsp:sp>
    <dsp:sp modelId="{8E9A00DC-4256-4A2C-ABC4-E9AC85DC1EEF}">
      <dsp:nvSpPr>
        <dsp:cNvPr id="0" name=""/>
        <dsp:cNvSpPr/>
      </dsp:nvSpPr>
      <dsp:spPr>
        <a:xfrm>
          <a:off x="0" y="253618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Hall’s Cultural Context Theory</a:t>
          </a:r>
        </a:p>
      </dsp:txBody>
      <dsp:txXfrm>
        <a:off x="27415" y="2563603"/>
        <a:ext cx="7578018" cy="506769"/>
      </dsp:txXfrm>
    </dsp:sp>
    <dsp:sp modelId="{D4009E07-91F3-4DB4-AC12-84087D11945C}">
      <dsp:nvSpPr>
        <dsp:cNvPr id="0" name=""/>
        <dsp:cNvSpPr/>
      </dsp:nvSpPr>
      <dsp:spPr>
        <a:xfrm>
          <a:off x="0" y="3154055"/>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err="1">
              <a:solidFill>
                <a:schemeClr val="tx1"/>
              </a:solidFill>
            </a:rPr>
            <a:t>Trompenaar’s</a:t>
          </a:r>
          <a:r>
            <a:rPr lang="en-MY" sz="2400" kern="1200" dirty="0">
              <a:solidFill>
                <a:schemeClr val="tx1"/>
              </a:solidFill>
            </a:rPr>
            <a:t> Three R’s</a:t>
          </a:r>
        </a:p>
      </dsp:txBody>
      <dsp:txXfrm>
        <a:off x="27415" y="3181470"/>
        <a:ext cx="7578018" cy="506769"/>
      </dsp:txXfrm>
    </dsp:sp>
    <dsp:sp modelId="{9FF40963-4D12-448B-AEB6-BA37001A67BC}">
      <dsp:nvSpPr>
        <dsp:cNvPr id="0" name=""/>
        <dsp:cNvSpPr/>
      </dsp:nvSpPr>
      <dsp:spPr>
        <a:xfrm>
          <a:off x="0" y="379762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Cross Cultural Adaptation</a:t>
          </a:r>
        </a:p>
      </dsp:txBody>
      <dsp:txXfrm>
        <a:off x="27415" y="3825043"/>
        <a:ext cx="7578018" cy="506769"/>
      </dsp:txXfrm>
    </dsp:sp>
    <dsp:sp modelId="{EB7118B7-CF96-4530-A1D2-4C1C5C7CAD47}">
      <dsp:nvSpPr>
        <dsp:cNvPr id="0" name=""/>
        <dsp:cNvSpPr/>
      </dsp:nvSpPr>
      <dsp:spPr>
        <a:xfrm>
          <a:off x="0" y="442834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Cross Cultural Differences</a:t>
          </a:r>
        </a:p>
      </dsp:txBody>
      <dsp:txXfrm>
        <a:off x="27415" y="4455763"/>
        <a:ext cx="7578018" cy="506769"/>
      </dsp:txXfrm>
    </dsp:sp>
    <dsp:sp modelId="{C8D6B295-93E9-4C38-8072-EEEB43E5E583}">
      <dsp:nvSpPr>
        <dsp:cNvPr id="0" name=""/>
        <dsp:cNvSpPr/>
      </dsp:nvSpPr>
      <dsp:spPr>
        <a:xfrm>
          <a:off x="0" y="505906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Cultural Sensitivity</a:t>
          </a:r>
        </a:p>
      </dsp:txBody>
      <dsp:txXfrm>
        <a:off x="27415" y="5086483"/>
        <a:ext cx="7578018" cy="506769"/>
      </dsp:txXfrm>
    </dsp:sp>
    <dsp:sp modelId="{83EC1D14-B972-48EA-B443-789BDCB5A5F0}">
      <dsp:nvSpPr>
        <dsp:cNvPr id="0" name=""/>
        <dsp:cNvSpPr/>
      </dsp:nvSpPr>
      <dsp:spPr>
        <a:xfrm>
          <a:off x="0" y="5689787"/>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Global Mindset</a:t>
          </a:r>
        </a:p>
      </dsp:txBody>
      <dsp:txXfrm>
        <a:off x="27415" y="5717202"/>
        <a:ext cx="7578018" cy="50676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14525"/>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Organisational Culture</a:t>
          </a:r>
        </a:p>
      </dsp:txBody>
      <dsp:txXfrm>
        <a:off x="27415" y="41940"/>
        <a:ext cx="7578018" cy="506769"/>
      </dsp:txXfrm>
    </dsp:sp>
    <dsp:sp modelId="{04765EF5-9D12-4272-82A1-954A0BCA8F51}">
      <dsp:nvSpPr>
        <dsp:cNvPr id="0" name=""/>
        <dsp:cNvSpPr/>
      </dsp:nvSpPr>
      <dsp:spPr>
        <a:xfrm>
          <a:off x="0" y="644028"/>
          <a:ext cx="7632848" cy="561599"/>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FFFFEE"/>
              </a:solidFill>
              <a:latin typeface="Arial"/>
              <a:ea typeface="+mn-ea"/>
              <a:cs typeface="+mn-cs"/>
            </a:rPr>
            <a:t>Hofstede’s Cultural Model</a:t>
          </a:r>
        </a:p>
      </dsp:txBody>
      <dsp:txXfrm>
        <a:off x="27415" y="671443"/>
        <a:ext cx="7578018" cy="506769"/>
      </dsp:txXfrm>
    </dsp:sp>
    <dsp:sp modelId="{FF3DEC59-498F-476A-B0B7-0911F1934DD9}">
      <dsp:nvSpPr>
        <dsp:cNvPr id="0" name=""/>
        <dsp:cNvSpPr/>
      </dsp:nvSpPr>
      <dsp:spPr>
        <a:xfrm>
          <a:off x="0" y="127474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Trompenaars’ and Turner’s Cultural Models</a:t>
          </a:r>
        </a:p>
      </dsp:txBody>
      <dsp:txXfrm>
        <a:off x="27415" y="1302163"/>
        <a:ext cx="7578018" cy="506769"/>
      </dsp:txXfrm>
    </dsp:sp>
    <dsp:sp modelId="{A4A6EE28-BF09-45AA-AD37-2734D801E311}">
      <dsp:nvSpPr>
        <dsp:cNvPr id="0" name=""/>
        <dsp:cNvSpPr/>
      </dsp:nvSpPr>
      <dsp:spPr>
        <a:xfrm>
          <a:off x="0" y="190546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Trompenaars Four Diversity Culture</a:t>
          </a:r>
        </a:p>
      </dsp:txBody>
      <dsp:txXfrm>
        <a:off x="27415" y="1932883"/>
        <a:ext cx="7578018" cy="506769"/>
      </dsp:txXfrm>
    </dsp:sp>
    <dsp:sp modelId="{8E9A00DC-4256-4A2C-ABC4-E9AC85DC1EEF}">
      <dsp:nvSpPr>
        <dsp:cNvPr id="0" name=""/>
        <dsp:cNvSpPr/>
      </dsp:nvSpPr>
      <dsp:spPr>
        <a:xfrm>
          <a:off x="0" y="253618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Hall’s Cultural Context Theory</a:t>
          </a:r>
        </a:p>
      </dsp:txBody>
      <dsp:txXfrm>
        <a:off x="27415" y="2563603"/>
        <a:ext cx="7578018" cy="506769"/>
      </dsp:txXfrm>
    </dsp:sp>
    <dsp:sp modelId="{D4009E07-91F3-4DB4-AC12-84087D11945C}">
      <dsp:nvSpPr>
        <dsp:cNvPr id="0" name=""/>
        <dsp:cNvSpPr/>
      </dsp:nvSpPr>
      <dsp:spPr>
        <a:xfrm>
          <a:off x="0" y="3154055"/>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err="1">
              <a:solidFill>
                <a:schemeClr val="tx1"/>
              </a:solidFill>
            </a:rPr>
            <a:t>Trompenaar’s</a:t>
          </a:r>
          <a:r>
            <a:rPr lang="en-MY" sz="2400" kern="1200" dirty="0">
              <a:solidFill>
                <a:schemeClr val="tx1"/>
              </a:solidFill>
            </a:rPr>
            <a:t> Three R’s</a:t>
          </a:r>
        </a:p>
      </dsp:txBody>
      <dsp:txXfrm>
        <a:off x="27415" y="3181470"/>
        <a:ext cx="7578018" cy="506769"/>
      </dsp:txXfrm>
    </dsp:sp>
    <dsp:sp modelId="{9FF40963-4D12-448B-AEB6-BA37001A67BC}">
      <dsp:nvSpPr>
        <dsp:cNvPr id="0" name=""/>
        <dsp:cNvSpPr/>
      </dsp:nvSpPr>
      <dsp:spPr>
        <a:xfrm>
          <a:off x="0" y="379762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Cross Cultural Adaptation</a:t>
          </a:r>
        </a:p>
      </dsp:txBody>
      <dsp:txXfrm>
        <a:off x="27415" y="3825043"/>
        <a:ext cx="7578018" cy="506769"/>
      </dsp:txXfrm>
    </dsp:sp>
    <dsp:sp modelId="{EB7118B7-CF96-4530-A1D2-4C1C5C7CAD47}">
      <dsp:nvSpPr>
        <dsp:cNvPr id="0" name=""/>
        <dsp:cNvSpPr/>
      </dsp:nvSpPr>
      <dsp:spPr>
        <a:xfrm>
          <a:off x="0" y="442834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Cross Cultural Differences</a:t>
          </a:r>
        </a:p>
      </dsp:txBody>
      <dsp:txXfrm>
        <a:off x="27415" y="4455763"/>
        <a:ext cx="7578018" cy="506769"/>
      </dsp:txXfrm>
    </dsp:sp>
    <dsp:sp modelId="{C8D6B295-93E9-4C38-8072-EEEB43E5E583}">
      <dsp:nvSpPr>
        <dsp:cNvPr id="0" name=""/>
        <dsp:cNvSpPr/>
      </dsp:nvSpPr>
      <dsp:spPr>
        <a:xfrm>
          <a:off x="0" y="505906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Cultural Sensitivity</a:t>
          </a:r>
        </a:p>
      </dsp:txBody>
      <dsp:txXfrm>
        <a:off x="27415" y="5086483"/>
        <a:ext cx="7578018" cy="506769"/>
      </dsp:txXfrm>
    </dsp:sp>
    <dsp:sp modelId="{83EC1D14-B972-48EA-B443-789BDCB5A5F0}">
      <dsp:nvSpPr>
        <dsp:cNvPr id="0" name=""/>
        <dsp:cNvSpPr/>
      </dsp:nvSpPr>
      <dsp:spPr>
        <a:xfrm>
          <a:off x="0" y="5689787"/>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Global Mindset</a:t>
          </a:r>
        </a:p>
      </dsp:txBody>
      <dsp:txXfrm>
        <a:off x="27415" y="5717202"/>
        <a:ext cx="7578018" cy="50676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0"/>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Organisational Culture</a:t>
          </a:r>
        </a:p>
      </dsp:txBody>
      <dsp:txXfrm>
        <a:off x="27415" y="27415"/>
        <a:ext cx="7578018" cy="506769"/>
      </dsp:txXfrm>
    </dsp:sp>
    <dsp:sp modelId="{04765EF5-9D12-4272-82A1-954A0BCA8F51}">
      <dsp:nvSpPr>
        <dsp:cNvPr id="0" name=""/>
        <dsp:cNvSpPr/>
      </dsp:nvSpPr>
      <dsp:spPr>
        <a:xfrm>
          <a:off x="0" y="644028"/>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Hofstede’s Cultural Model</a:t>
          </a:r>
        </a:p>
      </dsp:txBody>
      <dsp:txXfrm>
        <a:off x="27415" y="671443"/>
        <a:ext cx="7578018" cy="506769"/>
      </dsp:txXfrm>
    </dsp:sp>
    <dsp:sp modelId="{FF3DEC59-498F-476A-B0B7-0911F1934DD9}">
      <dsp:nvSpPr>
        <dsp:cNvPr id="0" name=""/>
        <dsp:cNvSpPr/>
      </dsp:nvSpPr>
      <dsp:spPr>
        <a:xfrm>
          <a:off x="0" y="1274748"/>
          <a:ext cx="7632848" cy="561599"/>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FFFFEE"/>
              </a:solidFill>
              <a:latin typeface="Arial"/>
              <a:ea typeface="+mn-ea"/>
              <a:cs typeface="+mn-cs"/>
            </a:rPr>
            <a:t>Trompenaars’ and Turner’s Cultural Models</a:t>
          </a:r>
        </a:p>
      </dsp:txBody>
      <dsp:txXfrm>
        <a:off x="27415" y="1302163"/>
        <a:ext cx="7578018" cy="506769"/>
      </dsp:txXfrm>
    </dsp:sp>
    <dsp:sp modelId="{A4A6EE28-BF09-45AA-AD37-2734D801E311}">
      <dsp:nvSpPr>
        <dsp:cNvPr id="0" name=""/>
        <dsp:cNvSpPr/>
      </dsp:nvSpPr>
      <dsp:spPr>
        <a:xfrm>
          <a:off x="0" y="190546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Trompenaars Four Diversity Culture</a:t>
          </a:r>
        </a:p>
      </dsp:txBody>
      <dsp:txXfrm>
        <a:off x="27415" y="1932883"/>
        <a:ext cx="7578018" cy="506769"/>
      </dsp:txXfrm>
    </dsp:sp>
    <dsp:sp modelId="{8E9A00DC-4256-4A2C-ABC4-E9AC85DC1EEF}">
      <dsp:nvSpPr>
        <dsp:cNvPr id="0" name=""/>
        <dsp:cNvSpPr/>
      </dsp:nvSpPr>
      <dsp:spPr>
        <a:xfrm>
          <a:off x="0" y="253618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Hall’s Cultural Context Theory</a:t>
          </a:r>
        </a:p>
      </dsp:txBody>
      <dsp:txXfrm>
        <a:off x="27415" y="2563603"/>
        <a:ext cx="7578018" cy="506769"/>
      </dsp:txXfrm>
    </dsp:sp>
    <dsp:sp modelId="{D4009E07-91F3-4DB4-AC12-84087D11945C}">
      <dsp:nvSpPr>
        <dsp:cNvPr id="0" name=""/>
        <dsp:cNvSpPr/>
      </dsp:nvSpPr>
      <dsp:spPr>
        <a:xfrm>
          <a:off x="0" y="3154055"/>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err="1">
              <a:solidFill>
                <a:schemeClr val="tx1"/>
              </a:solidFill>
            </a:rPr>
            <a:t>Trompenaar’s</a:t>
          </a:r>
          <a:r>
            <a:rPr lang="en-MY" sz="2400" kern="1200" dirty="0">
              <a:solidFill>
                <a:schemeClr val="tx1"/>
              </a:solidFill>
            </a:rPr>
            <a:t> Three R’s</a:t>
          </a:r>
        </a:p>
      </dsp:txBody>
      <dsp:txXfrm>
        <a:off x="27415" y="3181470"/>
        <a:ext cx="7578018" cy="506769"/>
      </dsp:txXfrm>
    </dsp:sp>
    <dsp:sp modelId="{9FF40963-4D12-448B-AEB6-BA37001A67BC}">
      <dsp:nvSpPr>
        <dsp:cNvPr id="0" name=""/>
        <dsp:cNvSpPr/>
      </dsp:nvSpPr>
      <dsp:spPr>
        <a:xfrm>
          <a:off x="0" y="379762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Cross Cultural Adaptation</a:t>
          </a:r>
        </a:p>
      </dsp:txBody>
      <dsp:txXfrm>
        <a:off x="27415" y="3825043"/>
        <a:ext cx="7578018" cy="506769"/>
      </dsp:txXfrm>
    </dsp:sp>
    <dsp:sp modelId="{EB7118B7-CF96-4530-A1D2-4C1C5C7CAD47}">
      <dsp:nvSpPr>
        <dsp:cNvPr id="0" name=""/>
        <dsp:cNvSpPr/>
      </dsp:nvSpPr>
      <dsp:spPr>
        <a:xfrm>
          <a:off x="0" y="442834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Cross Cultural Differences</a:t>
          </a:r>
        </a:p>
      </dsp:txBody>
      <dsp:txXfrm>
        <a:off x="27415" y="4455763"/>
        <a:ext cx="7578018" cy="506769"/>
      </dsp:txXfrm>
    </dsp:sp>
    <dsp:sp modelId="{C8D6B295-93E9-4C38-8072-EEEB43E5E583}">
      <dsp:nvSpPr>
        <dsp:cNvPr id="0" name=""/>
        <dsp:cNvSpPr/>
      </dsp:nvSpPr>
      <dsp:spPr>
        <a:xfrm>
          <a:off x="0" y="505906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Cultural Sensitivity</a:t>
          </a:r>
        </a:p>
      </dsp:txBody>
      <dsp:txXfrm>
        <a:off x="27415" y="5086483"/>
        <a:ext cx="7578018" cy="506769"/>
      </dsp:txXfrm>
    </dsp:sp>
    <dsp:sp modelId="{83EC1D14-B972-48EA-B443-789BDCB5A5F0}">
      <dsp:nvSpPr>
        <dsp:cNvPr id="0" name=""/>
        <dsp:cNvSpPr/>
      </dsp:nvSpPr>
      <dsp:spPr>
        <a:xfrm>
          <a:off x="0" y="5689787"/>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Global Mindset</a:t>
          </a:r>
        </a:p>
      </dsp:txBody>
      <dsp:txXfrm>
        <a:off x="27415" y="5717202"/>
        <a:ext cx="7578018" cy="50676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0"/>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Organisational Culture</a:t>
          </a:r>
        </a:p>
      </dsp:txBody>
      <dsp:txXfrm>
        <a:off x="27415" y="27415"/>
        <a:ext cx="7578018" cy="506769"/>
      </dsp:txXfrm>
    </dsp:sp>
    <dsp:sp modelId="{04765EF5-9D12-4272-82A1-954A0BCA8F51}">
      <dsp:nvSpPr>
        <dsp:cNvPr id="0" name=""/>
        <dsp:cNvSpPr/>
      </dsp:nvSpPr>
      <dsp:spPr>
        <a:xfrm>
          <a:off x="0" y="644028"/>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Hofstede’s Cultural Model</a:t>
          </a:r>
        </a:p>
      </dsp:txBody>
      <dsp:txXfrm>
        <a:off x="27415" y="671443"/>
        <a:ext cx="7578018" cy="506769"/>
      </dsp:txXfrm>
    </dsp:sp>
    <dsp:sp modelId="{FF3DEC59-498F-476A-B0B7-0911F1934DD9}">
      <dsp:nvSpPr>
        <dsp:cNvPr id="0" name=""/>
        <dsp:cNvSpPr/>
      </dsp:nvSpPr>
      <dsp:spPr>
        <a:xfrm>
          <a:off x="0" y="1274748"/>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Trompenaars’ and Turner’s Cultural Models</a:t>
          </a:r>
        </a:p>
      </dsp:txBody>
      <dsp:txXfrm>
        <a:off x="27415" y="1302163"/>
        <a:ext cx="7578018" cy="506769"/>
      </dsp:txXfrm>
    </dsp:sp>
    <dsp:sp modelId="{A4A6EE28-BF09-45AA-AD37-2734D801E311}">
      <dsp:nvSpPr>
        <dsp:cNvPr id="0" name=""/>
        <dsp:cNvSpPr/>
      </dsp:nvSpPr>
      <dsp:spPr>
        <a:xfrm>
          <a:off x="0" y="1905468"/>
          <a:ext cx="7632848" cy="561599"/>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FFFFEE"/>
              </a:solidFill>
              <a:latin typeface="Arial"/>
              <a:ea typeface="+mn-ea"/>
              <a:cs typeface="+mn-cs"/>
            </a:rPr>
            <a:t>Trompenaars Four Diversity Culture</a:t>
          </a:r>
        </a:p>
      </dsp:txBody>
      <dsp:txXfrm>
        <a:off x="27415" y="1932883"/>
        <a:ext cx="7578018" cy="506769"/>
      </dsp:txXfrm>
    </dsp:sp>
    <dsp:sp modelId="{8E9A00DC-4256-4A2C-ABC4-E9AC85DC1EEF}">
      <dsp:nvSpPr>
        <dsp:cNvPr id="0" name=""/>
        <dsp:cNvSpPr/>
      </dsp:nvSpPr>
      <dsp:spPr>
        <a:xfrm>
          <a:off x="0" y="253618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Hall’s Cultural Context Theory</a:t>
          </a:r>
        </a:p>
      </dsp:txBody>
      <dsp:txXfrm>
        <a:off x="27415" y="2563603"/>
        <a:ext cx="7578018" cy="506769"/>
      </dsp:txXfrm>
    </dsp:sp>
    <dsp:sp modelId="{D4009E07-91F3-4DB4-AC12-84087D11945C}">
      <dsp:nvSpPr>
        <dsp:cNvPr id="0" name=""/>
        <dsp:cNvSpPr/>
      </dsp:nvSpPr>
      <dsp:spPr>
        <a:xfrm>
          <a:off x="0" y="3154055"/>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err="1">
              <a:solidFill>
                <a:schemeClr val="tx1"/>
              </a:solidFill>
            </a:rPr>
            <a:t>Trompenaar’s</a:t>
          </a:r>
          <a:r>
            <a:rPr lang="en-MY" sz="2400" kern="1200" dirty="0">
              <a:solidFill>
                <a:schemeClr val="tx1"/>
              </a:solidFill>
            </a:rPr>
            <a:t> Three R’s</a:t>
          </a:r>
        </a:p>
      </dsp:txBody>
      <dsp:txXfrm>
        <a:off x="27415" y="3181470"/>
        <a:ext cx="7578018" cy="506769"/>
      </dsp:txXfrm>
    </dsp:sp>
    <dsp:sp modelId="{9FF40963-4D12-448B-AEB6-BA37001A67BC}">
      <dsp:nvSpPr>
        <dsp:cNvPr id="0" name=""/>
        <dsp:cNvSpPr/>
      </dsp:nvSpPr>
      <dsp:spPr>
        <a:xfrm>
          <a:off x="0" y="379762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Cross Cultural Adaptation</a:t>
          </a:r>
        </a:p>
      </dsp:txBody>
      <dsp:txXfrm>
        <a:off x="27415" y="3825043"/>
        <a:ext cx="7578018" cy="506769"/>
      </dsp:txXfrm>
    </dsp:sp>
    <dsp:sp modelId="{EB7118B7-CF96-4530-A1D2-4C1C5C7CAD47}">
      <dsp:nvSpPr>
        <dsp:cNvPr id="0" name=""/>
        <dsp:cNvSpPr/>
      </dsp:nvSpPr>
      <dsp:spPr>
        <a:xfrm>
          <a:off x="0" y="442834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Cross Cultural Differences</a:t>
          </a:r>
        </a:p>
      </dsp:txBody>
      <dsp:txXfrm>
        <a:off x="27415" y="4455763"/>
        <a:ext cx="7578018" cy="506769"/>
      </dsp:txXfrm>
    </dsp:sp>
    <dsp:sp modelId="{C8D6B295-93E9-4C38-8072-EEEB43E5E583}">
      <dsp:nvSpPr>
        <dsp:cNvPr id="0" name=""/>
        <dsp:cNvSpPr/>
      </dsp:nvSpPr>
      <dsp:spPr>
        <a:xfrm>
          <a:off x="0" y="505906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Cultural Sensitivity</a:t>
          </a:r>
        </a:p>
      </dsp:txBody>
      <dsp:txXfrm>
        <a:off x="27415" y="5086483"/>
        <a:ext cx="7578018" cy="506769"/>
      </dsp:txXfrm>
    </dsp:sp>
    <dsp:sp modelId="{83EC1D14-B972-48EA-B443-789BDCB5A5F0}">
      <dsp:nvSpPr>
        <dsp:cNvPr id="0" name=""/>
        <dsp:cNvSpPr/>
      </dsp:nvSpPr>
      <dsp:spPr>
        <a:xfrm>
          <a:off x="0" y="5689787"/>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Global Mindset</a:t>
          </a:r>
        </a:p>
      </dsp:txBody>
      <dsp:txXfrm>
        <a:off x="27415" y="5717202"/>
        <a:ext cx="7578018" cy="506769"/>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9010" name="Rectangle 2">
            <a:extLst>
              <a:ext uri="{FF2B5EF4-FFF2-40B4-BE49-F238E27FC236}">
                <a16:creationId xmlns:a16="http://schemas.microsoft.com/office/drawing/2014/main" id="{44CFC66B-926C-49E2-BB4F-D957CA761AA8}"/>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MY" altLang="en-US"/>
          </a:p>
        </p:txBody>
      </p:sp>
      <p:sp>
        <p:nvSpPr>
          <p:cNvPr id="299011" name="Rectangle 3">
            <a:extLst>
              <a:ext uri="{FF2B5EF4-FFF2-40B4-BE49-F238E27FC236}">
                <a16:creationId xmlns:a16="http://schemas.microsoft.com/office/drawing/2014/main" id="{6BF3797B-5374-4335-ACED-6F4682D28A0D}"/>
              </a:ext>
            </a:extLst>
          </p:cNvPr>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MY" altLang="en-US"/>
          </a:p>
        </p:txBody>
      </p:sp>
      <p:sp>
        <p:nvSpPr>
          <p:cNvPr id="299012" name="Rectangle 4">
            <a:extLst>
              <a:ext uri="{FF2B5EF4-FFF2-40B4-BE49-F238E27FC236}">
                <a16:creationId xmlns:a16="http://schemas.microsoft.com/office/drawing/2014/main" id="{67606191-143D-49C5-98D4-F0CE75222DA6}"/>
              </a:ext>
            </a:extLst>
          </p:cNvPr>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MY" altLang="en-US"/>
          </a:p>
        </p:txBody>
      </p:sp>
      <p:sp>
        <p:nvSpPr>
          <p:cNvPr id="299013" name="Rectangle 5">
            <a:extLst>
              <a:ext uri="{FF2B5EF4-FFF2-40B4-BE49-F238E27FC236}">
                <a16:creationId xmlns:a16="http://schemas.microsoft.com/office/drawing/2014/main" id="{02328D4B-1E48-4A5F-A493-C4B0F80AD312}"/>
              </a:ext>
            </a:extLst>
          </p:cNvPr>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A41DC0C7-DF11-428D-953E-7D8534EE8144}" type="slidenum">
              <a:rPr lang="en-MY" altLang="en-US"/>
              <a:pPr/>
              <a:t>‹#›</a:t>
            </a:fld>
            <a:endParaRPr lang="en-MY"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7986" name="Rectangle 2">
            <a:extLst>
              <a:ext uri="{FF2B5EF4-FFF2-40B4-BE49-F238E27FC236}">
                <a16:creationId xmlns:a16="http://schemas.microsoft.com/office/drawing/2014/main" id="{3C5897B9-B69D-4AB6-B38B-725AD8CE3749}"/>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MY" altLang="en-US"/>
          </a:p>
        </p:txBody>
      </p:sp>
      <p:sp>
        <p:nvSpPr>
          <p:cNvPr id="297987" name="Rectangle 3">
            <a:extLst>
              <a:ext uri="{FF2B5EF4-FFF2-40B4-BE49-F238E27FC236}">
                <a16:creationId xmlns:a16="http://schemas.microsoft.com/office/drawing/2014/main" id="{3D2F5250-CA64-4251-BB94-B12F56E47880}"/>
              </a:ext>
            </a:extLst>
          </p:cNvPr>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MY" altLang="en-US"/>
          </a:p>
        </p:txBody>
      </p:sp>
      <p:sp>
        <p:nvSpPr>
          <p:cNvPr id="297988" name="Rectangle 4">
            <a:extLst>
              <a:ext uri="{FF2B5EF4-FFF2-40B4-BE49-F238E27FC236}">
                <a16:creationId xmlns:a16="http://schemas.microsoft.com/office/drawing/2014/main" id="{FEC755E8-BBD7-46BD-8EA0-5BD6AC1B7E90}"/>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97989" name="Rectangle 5">
            <a:extLst>
              <a:ext uri="{FF2B5EF4-FFF2-40B4-BE49-F238E27FC236}">
                <a16:creationId xmlns:a16="http://schemas.microsoft.com/office/drawing/2014/main" id="{513E1FA7-0869-425C-950B-683C1D0202E2}"/>
              </a:ext>
            </a:extLst>
          </p:cNvPr>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MY" altLang="en-US"/>
              <a:t>Click to edit Master text styles</a:t>
            </a:r>
          </a:p>
          <a:p>
            <a:pPr lvl="1"/>
            <a:r>
              <a:rPr lang="en-MY" altLang="en-US"/>
              <a:t>Second level</a:t>
            </a:r>
          </a:p>
          <a:p>
            <a:pPr lvl="2"/>
            <a:r>
              <a:rPr lang="en-MY" altLang="en-US"/>
              <a:t>Third level</a:t>
            </a:r>
          </a:p>
          <a:p>
            <a:pPr lvl="3"/>
            <a:r>
              <a:rPr lang="en-MY" altLang="en-US"/>
              <a:t>Fourth level</a:t>
            </a:r>
          </a:p>
          <a:p>
            <a:pPr lvl="4"/>
            <a:r>
              <a:rPr lang="en-MY" altLang="en-US"/>
              <a:t>Fifth level</a:t>
            </a:r>
          </a:p>
        </p:txBody>
      </p:sp>
      <p:sp>
        <p:nvSpPr>
          <p:cNvPr id="297990" name="Rectangle 6">
            <a:extLst>
              <a:ext uri="{FF2B5EF4-FFF2-40B4-BE49-F238E27FC236}">
                <a16:creationId xmlns:a16="http://schemas.microsoft.com/office/drawing/2014/main" id="{3FE75875-6D8C-47A6-9F3B-83AF95C39DB8}"/>
              </a:ext>
            </a:extLst>
          </p:cNvPr>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MY" altLang="en-US"/>
          </a:p>
        </p:txBody>
      </p:sp>
      <p:sp>
        <p:nvSpPr>
          <p:cNvPr id="297991" name="Rectangle 7">
            <a:extLst>
              <a:ext uri="{FF2B5EF4-FFF2-40B4-BE49-F238E27FC236}">
                <a16:creationId xmlns:a16="http://schemas.microsoft.com/office/drawing/2014/main" id="{DB2754EB-EB6E-47B0-87A6-89D5A99F210A}"/>
              </a:ext>
            </a:extLst>
          </p:cNvPr>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8BFF03E6-D93C-4673-B38F-723B55140C03}" type="slidenum">
              <a:rPr lang="en-MY" altLang="en-US"/>
              <a:pPr/>
              <a:t>‹#›</a:t>
            </a:fld>
            <a:endParaRPr lang="en-MY"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2</a:t>
            </a:fld>
            <a:endParaRPr lang="en-MY" altLang="en-US"/>
          </a:p>
        </p:txBody>
      </p:sp>
    </p:spTree>
    <p:extLst>
      <p:ext uri="{BB962C8B-B14F-4D97-AF65-F5344CB8AC3E}">
        <p14:creationId xmlns:p14="http://schemas.microsoft.com/office/powerpoint/2010/main" val="973808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17</a:t>
            </a:fld>
            <a:endParaRPr lang="en-MY" altLang="en-US"/>
          </a:p>
        </p:txBody>
      </p:sp>
    </p:spTree>
    <p:extLst>
      <p:ext uri="{BB962C8B-B14F-4D97-AF65-F5344CB8AC3E}">
        <p14:creationId xmlns:p14="http://schemas.microsoft.com/office/powerpoint/2010/main" val="20266599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30</a:t>
            </a:fld>
            <a:endParaRPr lang="en-MY" altLang="en-US"/>
          </a:p>
        </p:txBody>
      </p:sp>
    </p:spTree>
    <p:extLst>
      <p:ext uri="{BB962C8B-B14F-4D97-AF65-F5344CB8AC3E}">
        <p14:creationId xmlns:p14="http://schemas.microsoft.com/office/powerpoint/2010/main" val="29556391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45</a:t>
            </a:fld>
            <a:endParaRPr lang="en-MY" altLang="en-US"/>
          </a:p>
        </p:txBody>
      </p:sp>
    </p:spTree>
    <p:extLst>
      <p:ext uri="{BB962C8B-B14F-4D97-AF65-F5344CB8AC3E}">
        <p14:creationId xmlns:p14="http://schemas.microsoft.com/office/powerpoint/2010/main" val="1284889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63184" name="Group 16">
            <a:extLst>
              <a:ext uri="{FF2B5EF4-FFF2-40B4-BE49-F238E27FC236}">
                <a16:creationId xmlns:a16="http://schemas.microsoft.com/office/drawing/2014/main" id="{4AB0506D-1BB9-43FD-87B1-CA6CC3EBB62B}"/>
              </a:ext>
            </a:extLst>
          </p:cNvPr>
          <p:cNvGrpSpPr>
            <a:grpSpLocks/>
          </p:cNvGrpSpPr>
          <p:nvPr/>
        </p:nvGrpSpPr>
        <p:grpSpPr bwMode="auto">
          <a:xfrm>
            <a:off x="0" y="0"/>
            <a:ext cx="8763000" cy="5943600"/>
            <a:chOff x="0" y="0"/>
            <a:chExt cx="5520" cy="3744"/>
          </a:xfrm>
        </p:grpSpPr>
        <p:sp>
          <p:nvSpPr>
            <p:cNvPr id="263170" name="Rectangle 2">
              <a:extLst>
                <a:ext uri="{FF2B5EF4-FFF2-40B4-BE49-F238E27FC236}">
                  <a16:creationId xmlns:a16="http://schemas.microsoft.com/office/drawing/2014/main" id="{DB3E74AC-0346-4AA8-B6A1-FC43D263E139}"/>
                </a:ext>
              </a:extLst>
            </p:cNvPr>
            <p:cNvSpPr>
              <a:spLocks noChangeArrowheads="1"/>
            </p:cNvSpPr>
            <p:nvPr/>
          </p:nvSpPr>
          <p:spPr bwMode="auto">
            <a:xfrm>
              <a:off x="0" y="0"/>
              <a:ext cx="1104" cy="3072"/>
            </a:xfrm>
            <a:prstGeom prst="rect">
              <a:avLst/>
            </a:prstGeom>
            <a:solidFill>
              <a:schemeClr val="accent1"/>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grpSp>
          <p:nvGrpSpPr>
            <p:cNvPr id="263182" name="Group 14">
              <a:extLst>
                <a:ext uri="{FF2B5EF4-FFF2-40B4-BE49-F238E27FC236}">
                  <a16:creationId xmlns:a16="http://schemas.microsoft.com/office/drawing/2014/main" id="{B431F97A-7D51-4834-AA1A-0E5B0BD7C005}"/>
                </a:ext>
              </a:extLst>
            </p:cNvPr>
            <p:cNvGrpSpPr>
              <a:grpSpLocks/>
            </p:cNvGrpSpPr>
            <p:nvPr userDrawn="1"/>
          </p:nvGrpSpPr>
          <p:grpSpPr bwMode="auto">
            <a:xfrm>
              <a:off x="0" y="2208"/>
              <a:ext cx="5520" cy="1536"/>
              <a:chOff x="0" y="2208"/>
              <a:chExt cx="5520" cy="1536"/>
            </a:xfrm>
          </p:grpSpPr>
          <p:sp>
            <p:nvSpPr>
              <p:cNvPr id="263171" name="Rectangle 3">
                <a:extLst>
                  <a:ext uri="{FF2B5EF4-FFF2-40B4-BE49-F238E27FC236}">
                    <a16:creationId xmlns:a16="http://schemas.microsoft.com/office/drawing/2014/main" id="{7F61C18D-24CA-4869-B041-16B3D3EC05C2}"/>
                  </a:ext>
                </a:extLst>
              </p:cNvPr>
              <p:cNvSpPr>
                <a:spLocks noChangeArrowheads="1"/>
              </p:cNvSpPr>
              <p:nvPr/>
            </p:nvSpPr>
            <p:spPr bwMode="ltGray">
              <a:xfrm>
                <a:off x="624" y="2208"/>
                <a:ext cx="4896" cy="1536"/>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sp>
            <p:nvSpPr>
              <p:cNvPr id="263172" name="Rectangle 4">
                <a:extLst>
                  <a:ext uri="{FF2B5EF4-FFF2-40B4-BE49-F238E27FC236}">
                    <a16:creationId xmlns:a16="http://schemas.microsoft.com/office/drawing/2014/main" id="{3BC0C28E-3EB9-4013-8C16-202BEB3490BE}"/>
                  </a:ext>
                </a:extLst>
              </p:cNvPr>
              <p:cNvSpPr>
                <a:spLocks noChangeArrowheads="1"/>
              </p:cNvSpPr>
              <p:nvPr/>
            </p:nvSpPr>
            <p:spPr bwMode="white">
              <a:xfrm>
                <a:off x="654" y="2352"/>
                <a:ext cx="4818" cy="134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sp>
            <p:nvSpPr>
              <p:cNvPr id="263178" name="Line 10">
                <a:extLst>
                  <a:ext uri="{FF2B5EF4-FFF2-40B4-BE49-F238E27FC236}">
                    <a16:creationId xmlns:a16="http://schemas.microsoft.com/office/drawing/2014/main" id="{15BAE4C6-E5CF-49A3-95B5-A93CB76CA2BF}"/>
                  </a:ext>
                </a:extLst>
              </p:cNvPr>
              <p:cNvSpPr>
                <a:spLocks noChangeShapeType="1"/>
              </p:cNvSpPr>
              <p:nvPr/>
            </p:nvSpPr>
            <p:spPr bwMode="auto">
              <a:xfrm>
                <a:off x="0" y="3072"/>
                <a:ext cx="624" cy="0"/>
              </a:xfrm>
              <a:prstGeom prst="line">
                <a:avLst/>
              </a:prstGeom>
              <a:noFill/>
              <a:ln w="508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MY"/>
              </a:p>
            </p:txBody>
          </p:sp>
        </p:grpSp>
        <p:grpSp>
          <p:nvGrpSpPr>
            <p:cNvPr id="263183" name="Group 15">
              <a:extLst>
                <a:ext uri="{FF2B5EF4-FFF2-40B4-BE49-F238E27FC236}">
                  <a16:creationId xmlns:a16="http://schemas.microsoft.com/office/drawing/2014/main" id="{B4BB5748-80F5-4CF3-A71D-E0B7E6301197}"/>
                </a:ext>
              </a:extLst>
            </p:cNvPr>
            <p:cNvGrpSpPr>
              <a:grpSpLocks/>
            </p:cNvGrpSpPr>
            <p:nvPr userDrawn="1"/>
          </p:nvGrpSpPr>
          <p:grpSpPr bwMode="auto">
            <a:xfrm>
              <a:off x="400" y="336"/>
              <a:ext cx="5088" cy="192"/>
              <a:chOff x="400" y="336"/>
              <a:chExt cx="5088" cy="192"/>
            </a:xfrm>
          </p:grpSpPr>
          <p:sp>
            <p:nvSpPr>
              <p:cNvPr id="263179" name="Rectangle 11">
                <a:extLst>
                  <a:ext uri="{FF2B5EF4-FFF2-40B4-BE49-F238E27FC236}">
                    <a16:creationId xmlns:a16="http://schemas.microsoft.com/office/drawing/2014/main" id="{4956BFDE-12E5-4B36-8474-6C8A6756AF33}"/>
                  </a:ext>
                </a:extLst>
              </p:cNvPr>
              <p:cNvSpPr>
                <a:spLocks noChangeArrowheads="1"/>
              </p:cNvSpPr>
              <p:nvPr/>
            </p:nvSpPr>
            <p:spPr bwMode="auto">
              <a:xfrm>
                <a:off x="3952" y="336"/>
                <a:ext cx="1536" cy="192"/>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sp>
            <p:nvSpPr>
              <p:cNvPr id="263180" name="Line 12">
                <a:extLst>
                  <a:ext uri="{FF2B5EF4-FFF2-40B4-BE49-F238E27FC236}">
                    <a16:creationId xmlns:a16="http://schemas.microsoft.com/office/drawing/2014/main" id="{AC5B5F60-1A27-4EE4-98D9-2A125E29808F}"/>
                  </a:ext>
                </a:extLst>
              </p:cNvPr>
              <p:cNvSpPr>
                <a:spLocks noChangeShapeType="1"/>
              </p:cNvSpPr>
              <p:nvPr/>
            </p:nvSpPr>
            <p:spPr bwMode="auto">
              <a:xfrm>
                <a:off x="400" y="432"/>
                <a:ext cx="5088" cy="0"/>
              </a:xfrm>
              <a:prstGeom prst="line">
                <a:avLst/>
              </a:prstGeom>
              <a:noFill/>
              <a:ln w="444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MY"/>
              </a:p>
            </p:txBody>
          </p:sp>
        </p:grpSp>
      </p:grpSp>
      <p:sp>
        <p:nvSpPr>
          <p:cNvPr id="263173" name="Rectangle 5">
            <a:extLst>
              <a:ext uri="{FF2B5EF4-FFF2-40B4-BE49-F238E27FC236}">
                <a16:creationId xmlns:a16="http://schemas.microsoft.com/office/drawing/2014/main" id="{5765E1FF-FE2D-42F5-834D-CD1DD5ED3DB2}"/>
              </a:ext>
            </a:extLst>
          </p:cNvPr>
          <p:cNvSpPr>
            <a:spLocks noGrp="1" noChangeArrowheads="1"/>
          </p:cNvSpPr>
          <p:nvPr>
            <p:ph type="ctrTitle"/>
          </p:nvPr>
        </p:nvSpPr>
        <p:spPr>
          <a:xfrm>
            <a:off x="2057400" y="1143000"/>
            <a:ext cx="6629400" cy="2209800"/>
          </a:xfrm>
        </p:spPr>
        <p:txBody>
          <a:bodyPr/>
          <a:lstStyle>
            <a:lvl1pPr>
              <a:defRPr sz="4800"/>
            </a:lvl1pPr>
          </a:lstStyle>
          <a:p>
            <a:pPr lvl="0"/>
            <a:r>
              <a:rPr lang="en-US" altLang="en-US" noProof="0"/>
              <a:t>Click to edit Master title style</a:t>
            </a:r>
            <a:endParaRPr lang="en-MY" altLang="en-US" noProof="0"/>
          </a:p>
        </p:txBody>
      </p:sp>
      <p:sp>
        <p:nvSpPr>
          <p:cNvPr id="263174" name="Rectangle 6">
            <a:extLst>
              <a:ext uri="{FF2B5EF4-FFF2-40B4-BE49-F238E27FC236}">
                <a16:creationId xmlns:a16="http://schemas.microsoft.com/office/drawing/2014/main" id="{FC7EA3C9-5184-48DB-93B0-B6160D53DD1E}"/>
              </a:ext>
            </a:extLst>
          </p:cNvPr>
          <p:cNvSpPr>
            <a:spLocks noGrp="1" noChangeArrowheads="1"/>
          </p:cNvSpPr>
          <p:nvPr>
            <p:ph type="subTitle" idx="1"/>
          </p:nvPr>
        </p:nvSpPr>
        <p:spPr>
          <a:xfrm>
            <a:off x="1371600" y="3962400"/>
            <a:ext cx="6858000" cy="1600200"/>
          </a:xfrm>
        </p:spPr>
        <p:txBody>
          <a:bodyPr anchor="ctr"/>
          <a:lstStyle>
            <a:lvl1pPr marL="0" indent="0" algn="ctr">
              <a:buFont typeface="Wingdings" panose="05000000000000000000" pitchFamily="2" charset="2"/>
              <a:buNone/>
              <a:defRPr/>
            </a:lvl1pPr>
          </a:lstStyle>
          <a:p>
            <a:pPr lvl="0"/>
            <a:r>
              <a:rPr lang="en-US" altLang="en-US" noProof="0"/>
              <a:t>Click to edit Master subtitle style</a:t>
            </a:r>
            <a:endParaRPr lang="en-MY" altLang="en-US" noProof="0"/>
          </a:p>
        </p:txBody>
      </p:sp>
      <p:sp>
        <p:nvSpPr>
          <p:cNvPr id="263175" name="Rectangle 7">
            <a:extLst>
              <a:ext uri="{FF2B5EF4-FFF2-40B4-BE49-F238E27FC236}">
                <a16:creationId xmlns:a16="http://schemas.microsoft.com/office/drawing/2014/main" id="{9FD068B2-2E46-4D7D-821C-D64B5709CA98}"/>
              </a:ext>
            </a:extLst>
          </p:cNvPr>
          <p:cNvSpPr>
            <a:spLocks noGrp="1" noChangeArrowheads="1"/>
          </p:cNvSpPr>
          <p:nvPr>
            <p:ph type="dt" sz="half" idx="2"/>
          </p:nvPr>
        </p:nvSpPr>
        <p:spPr>
          <a:xfrm>
            <a:off x="912813" y="6251575"/>
            <a:ext cx="1905000" cy="457200"/>
          </a:xfrm>
        </p:spPr>
        <p:txBody>
          <a:bodyPr/>
          <a:lstStyle>
            <a:lvl1pPr>
              <a:defRPr/>
            </a:lvl1pPr>
          </a:lstStyle>
          <a:p>
            <a:endParaRPr lang="en-MY" altLang="en-US"/>
          </a:p>
        </p:txBody>
      </p:sp>
      <p:sp>
        <p:nvSpPr>
          <p:cNvPr id="263176" name="Rectangle 8">
            <a:extLst>
              <a:ext uri="{FF2B5EF4-FFF2-40B4-BE49-F238E27FC236}">
                <a16:creationId xmlns:a16="http://schemas.microsoft.com/office/drawing/2014/main" id="{30451056-F381-4608-A0D3-81D730E16485}"/>
              </a:ext>
            </a:extLst>
          </p:cNvPr>
          <p:cNvSpPr>
            <a:spLocks noGrp="1" noChangeArrowheads="1"/>
          </p:cNvSpPr>
          <p:nvPr>
            <p:ph type="ftr" sz="quarter" idx="3"/>
          </p:nvPr>
        </p:nvSpPr>
        <p:spPr>
          <a:xfrm>
            <a:off x="3354388" y="6248400"/>
            <a:ext cx="2895600" cy="457200"/>
          </a:xfrm>
        </p:spPr>
        <p:txBody>
          <a:bodyPr/>
          <a:lstStyle>
            <a:lvl1pPr>
              <a:defRPr/>
            </a:lvl1pPr>
          </a:lstStyle>
          <a:p>
            <a:endParaRPr lang="en-MY" altLang="en-US"/>
          </a:p>
        </p:txBody>
      </p:sp>
      <p:sp>
        <p:nvSpPr>
          <p:cNvPr id="263177" name="Rectangle 9">
            <a:extLst>
              <a:ext uri="{FF2B5EF4-FFF2-40B4-BE49-F238E27FC236}">
                <a16:creationId xmlns:a16="http://schemas.microsoft.com/office/drawing/2014/main" id="{197A81A2-2E3F-4AD1-AA2D-837056E96063}"/>
              </a:ext>
            </a:extLst>
          </p:cNvPr>
          <p:cNvSpPr>
            <a:spLocks noGrp="1" noChangeArrowheads="1"/>
          </p:cNvSpPr>
          <p:nvPr>
            <p:ph type="sldNum" sz="quarter" idx="4"/>
          </p:nvPr>
        </p:nvSpPr>
        <p:spPr/>
        <p:txBody>
          <a:bodyPr/>
          <a:lstStyle>
            <a:lvl1pPr>
              <a:defRPr/>
            </a:lvl1pPr>
          </a:lstStyle>
          <a:p>
            <a:fld id="{8AE7E157-2D24-47E5-95A0-338FBF5A665B}" type="slidenum">
              <a:rPr lang="en-MY" altLang="en-US"/>
              <a:pPr/>
              <a:t>‹#›</a:t>
            </a:fld>
            <a:endParaRPr lang="en-MY"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CECB8D-3CCF-4F88-A80C-E4E317BF6B0E}"/>
              </a:ext>
            </a:extLst>
          </p:cNvPr>
          <p:cNvSpPr>
            <a:spLocks noGrp="1"/>
          </p:cNvSpPr>
          <p:nvPr>
            <p:ph type="title"/>
          </p:nvPr>
        </p:nvSpPr>
        <p:spPr/>
        <p:txBody>
          <a:bodyPr/>
          <a:lstStyle/>
          <a:p>
            <a:r>
              <a:rPr lang="en-US"/>
              <a:t>Click to edit Master title style</a:t>
            </a:r>
            <a:endParaRPr lang="en-MY"/>
          </a:p>
        </p:txBody>
      </p:sp>
      <p:sp>
        <p:nvSpPr>
          <p:cNvPr id="3" name="Vertical Text Placeholder 2">
            <a:extLst>
              <a:ext uri="{FF2B5EF4-FFF2-40B4-BE49-F238E27FC236}">
                <a16:creationId xmlns:a16="http://schemas.microsoft.com/office/drawing/2014/main" id="{120E4D61-64FB-47EF-A235-783098D56CD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a:extLst>
              <a:ext uri="{FF2B5EF4-FFF2-40B4-BE49-F238E27FC236}">
                <a16:creationId xmlns:a16="http://schemas.microsoft.com/office/drawing/2014/main" id="{7FAC9A9A-55A9-4CE9-A97D-C023A478C727}"/>
              </a:ext>
            </a:extLst>
          </p:cNvPr>
          <p:cNvSpPr>
            <a:spLocks noGrp="1"/>
          </p:cNvSpPr>
          <p:nvPr>
            <p:ph type="dt" sz="half" idx="10"/>
          </p:nvPr>
        </p:nvSpPr>
        <p:spPr/>
        <p:txBody>
          <a:bodyPr/>
          <a:lstStyle>
            <a:lvl1pPr>
              <a:defRPr/>
            </a:lvl1pPr>
          </a:lstStyle>
          <a:p>
            <a:endParaRPr lang="en-MY" altLang="en-US"/>
          </a:p>
        </p:txBody>
      </p:sp>
      <p:sp>
        <p:nvSpPr>
          <p:cNvPr id="5" name="Footer Placeholder 4">
            <a:extLst>
              <a:ext uri="{FF2B5EF4-FFF2-40B4-BE49-F238E27FC236}">
                <a16:creationId xmlns:a16="http://schemas.microsoft.com/office/drawing/2014/main" id="{E22BF401-9124-4FF9-B2FA-D9BC709BF832}"/>
              </a:ext>
            </a:extLst>
          </p:cNvPr>
          <p:cNvSpPr>
            <a:spLocks noGrp="1"/>
          </p:cNvSpPr>
          <p:nvPr>
            <p:ph type="ftr" sz="quarter" idx="11"/>
          </p:nvPr>
        </p:nvSpPr>
        <p:spPr/>
        <p:txBody>
          <a:bodyPr/>
          <a:lstStyle>
            <a:lvl1pPr>
              <a:defRPr/>
            </a:lvl1pPr>
          </a:lstStyle>
          <a:p>
            <a:endParaRPr lang="en-MY" altLang="en-US"/>
          </a:p>
        </p:txBody>
      </p:sp>
      <p:sp>
        <p:nvSpPr>
          <p:cNvPr id="6" name="Slide Number Placeholder 5">
            <a:extLst>
              <a:ext uri="{FF2B5EF4-FFF2-40B4-BE49-F238E27FC236}">
                <a16:creationId xmlns:a16="http://schemas.microsoft.com/office/drawing/2014/main" id="{644F9A71-BFCC-4696-97CC-6968B565E7D1}"/>
              </a:ext>
            </a:extLst>
          </p:cNvPr>
          <p:cNvSpPr>
            <a:spLocks noGrp="1"/>
          </p:cNvSpPr>
          <p:nvPr>
            <p:ph type="sldNum" sz="quarter" idx="12"/>
          </p:nvPr>
        </p:nvSpPr>
        <p:spPr/>
        <p:txBody>
          <a:bodyPr/>
          <a:lstStyle>
            <a:lvl1pPr>
              <a:defRPr/>
            </a:lvl1pPr>
          </a:lstStyle>
          <a:p>
            <a:fld id="{6EB78320-356D-46FB-B4DD-7B32F997E051}" type="slidenum">
              <a:rPr lang="en-MY" altLang="en-US"/>
              <a:pPr/>
              <a:t>‹#›</a:t>
            </a:fld>
            <a:endParaRPr lang="en-MY" altLang="en-US"/>
          </a:p>
        </p:txBody>
      </p:sp>
    </p:spTree>
    <p:extLst>
      <p:ext uri="{BB962C8B-B14F-4D97-AF65-F5344CB8AC3E}">
        <p14:creationId xmlns:p14="http://schemas.microsoft.com/office/powerpoint/2010/main" val="23963016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4CF8453-F631-4A39-A984-FDB8E4A73958}"/>
              </a:ext>
            </a:extLst>
          </p:cNvPr>
          <p:cNvSpPr>
            <a:spLocks noGrp="1"/>
          </p:cNvSpPr>
          <p:nvPr>
            <p:ph type="title" orient="vert"/>
          </p:nvPr>
        </p:nvSpPr>
        <p:spPr>
          <a:xfrm>
            <a:off x="6743700" y="277813"/>
            <a:ext cx="1943100" cy="5853112"/>
          </a:xfrm>
        </p:spPr>
        <p:txBody>
          <a:bodyPr vert="eaVert"/>
          <a:lstStyle/>
          <a:p>
            <a:r>
              <a:rPr lang="en-US"/>
              <a:t>Click to edit Master title style</a:t>
            </a:r>
            <a:endParaRPr lang="en-MY"/>
          </a:p>
        </p:txBody>
      </p:sp>
      <p:sp>
        <p:nvSpPr>
          <p:cNvPr id="3" name="Vertical Text Placeholder 2">
            <a:extLst>
              <a:ext uri="{FF2B5EF4-FFF2-40B4-BE49-F238E27FC236}">
                <a16:creationId xmlns:a16="http://schemas.microsoft.com/office/drawing/2014/main" id="{29282E11-C2A6-42A1-81E7-7889AAFE84D9}"/>
              </a:ext>
            </a:extLst>
          </p:cNvPr>
          <p:cNvSpPr>
            <a:spLocks noGrp="1"/>
          </p:cNvSpPr>
          <p:nvPr>
            <p:ph type="body" orient="vert" idx="1"/>
          </p:nvPr>
        </p:nvSpPr>
        <p:spPr>
          <a:xfrm>
            <a:off x="914400" y="277813"/>
            <a:ext cx="56769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a:extLst>
              <a:ext uri="{FF2B5EF4-FFF2-40B4-BE49-F238E27FC236}">
                <a16:creationId xmlns:a16="http://schemas.microsoft.com/office/drawing/2014/main" id="{757B17E3-3A04-4659-A762-A76013E3B2F2}"/>
              </a:ext>
            </a:extLst>
          </p:cNvPr>
          <p:cNvSpPr>
            <a:spLocks noGrp="1"/>
          </p:cNvSpPr>
          <p:nvPr>
            <p:ph type="dt" sz="half" idx="10"/>
          </p:nvPr>
        </p:nvSpPr>
        <p:spPr/>
        <p:txBody>
          <a:bodyPr/>
          <a:lstStyle>
            <a:lvl1pPr>
              <a:defRPr/>
            </a:lvl1pPr>
          </a:lstStyle>
          <a:p>
            <a:endParaRPr lang="en-MY" altLang="en-US"/>
          </a:p>
        </p:txBody>
      </p:sp>
      <p:sp>
        <p:nvSpPr>
          <p:cNvPr id="5" name="Footer Placeholder 4">
            <a:extLst>
              <a:ext uri="{FF2B5EF4-FFF2-40B4-BE49-F238E27FC236}">
                <a16:creationId xmlns:a16="http://schemas.microsoft.com/office/drawing/2014/main" id="{D062C327-B2CA-41D0-AE71-A2E99155CAEB}"/>
              </a:ext>
            </a:extLst>
          </p:cNvPr>
          <p:cNvSpPr>
            <a:spLocks noGrp="1"/>
          </p:cNvSpPr>
          <p:nvPr>
            <p:ph type="ftr" sz="quarter" idx="11"/>
          </p:nvPr>
        </p:nvSpPr>
        <p:spPr/>
        <p:txBody>
          <a:bodyPr/>
          <a:lstStyle>
            <a:lvl1pPr>
              <a:defRPr/>
            </a:lvl1pPr>
          </a:lstStyle>
          <a:p>
            <a:endParaRPr lang="en-MY" altLang="en-US"/>
          </a:p>
        </p:txBody>
      </p:sp>
      <p:sp>
        <p:nvSpPr>
          <p:cNvPr id="6" name="Slide Number Placeholder 5">
            <a:extLst>
              <a:ext uri="{FF2B5EF4-FFF2-40B4-BE49-F238E27FC236}">
                <a16:creationId xmlns:a16="http://schemas.microsoft.com/office/drawing/2014/main" id="{AB2E1794-0325-411D-A44F-5403185F7F12}"/>
              </a:ext>
            </a:extLst>
          </p:cNvPr>
          <p:cNvSpPr>
            <a:spLocks noGrp="1"/>
          </p:cNvSpPr>
          <p:nvPr>
            <p:ph type="sldNum" sz="quarter" idx="12"/>
          </p:nvPr>
        </p:nvSpPr>
        <p:spPr/>
        <p:txBody>
          <a:bodyPr/>
          <a:lstStyle>
            <a:lvl1pPr>
              <a:defRPr/>
            </a:lvl1pPr>
          </a:lstStyle>
          <a:p>
            <a:fld id="{D12A719B-8C4C-46F0-BF45-FADB735175CA}" type="slidenum">
              <a:rPr lang="en-MY" altLang="en-US"/>
              <a:pPr/>
              <a:t>‹#›</a:t>
            </a:fld>
            <a:endParaRPr lang="en-MY" altLang="en-US"/>
          </a:p>
        </p:txBody>
      </p:sp>
    </p:spTree>
    <p:extLst>
      <p:ext uri="{BB962C8B-B14F-4D97-AF65-F5344CB8AC3E}">
        <p14:creationId xmlns:p14="http://schemas.microsoft.com/office/powerpoint/2010/main" val="2420875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D4D3FD-945F-4F28-A7B7-7BA244FFE637}"/>
              </a:ext>
            </a:extLst>
          </p:cNvPr>
          <p:cNvSpPr>
            <a:spLocks noGrp="1"/>
          </p:cNvSpPr>
          <p:nvPr>
            <p:ph type="title"/>
          </p:nvPr>
        </p:nvSpPr>
        <p:spPr/>
        <p:txBody>
          <a:bodyPr/>
          <a:lstStyle/>
          <a:p>
            <a:r>
              <a:rPr lang="en-US"/>
              <a:t>Click to edit Master title style</a:t>
            </a:r>
            <a:endParaRPr lang="en-MY"/>
          </a:p>
        </p:txBody>
      </p:sp>
      <p:sp>
        <p:nvSpPr>
          <p:cNvPr id="3" name="Content Placeholder 2">
            <a:extLst>
              <a:ext uri="{FF2B5EF4-FFF2-40B4-BE49-F238E27FC236}">
                <a16:creationId xmlns:a16="http://schemas.microsoft.com/office/drawing/2014/main" id="{53CD3ADD-7712-4694-AD96-7E6E312097E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a:extLst>
              <a:ext uri="{FF2B5EF4-FFF2-40B4-BE49-F238E27FC236}">
                <a16:creationId xmlns:a16="http://schemas.microsoft.com/office/drawing/2014/main" id="{E9791174-9C88-4ADD-A5F6-A59DF46C4A72}"/>
              </a:ext>
            </a:extLst>
          </p:cNvPr>
          <p:cNvSpPr>
            <a:spLocks noGrp="1"/>
          </p:cNvSpPr>
          <p:nvPr>
            <p:ph type="dt" sz="half" idx="10"/>
          </p:nvPr>
        </p:nvSpPr>
        <p:spPr/>
        <p:txBody>
          <a:bodyPr/>
          <a:lstStyle>
            <a:lvl1pPr>
              <a:defRPr/>
            </a:lvl1pPr>
          </a:lstStyle>
          <a:p>
            <a:endParaRPr lang="en-MY" altLang="en-US"/>
          </a:p>
        </p:txBody>
      </p:sp>
      <p:sp>
        <p:nvSpPr>
          <p:cNvPr id="5" name="Footer Placeholder 4">
            <a:extLst>
              <a:ext uri="{FF2B5EF4-FFF2-40B4-BE49-F238E27FC236}">
                <a16:creationId xmlns:a16="http://schemas.microsoft.com/office/drawing/2014/main" id="{00867182-CAB4-4FA1-B65E-A8A79472AFD9}"/>
              </a:ext>
            </a:extLst>
          </p:cNvPr>
          <p:cNvSpPr>
            <a:spLocks noGrp="1"/>
          </p:cNvSpPr>
          <p:nvPr>
            <p:ph type="ftr" sz="quarter" idx="11"/>
          </p:nvPr>
        </p:nvSpPr>
        <p:spPr/>
        <p:txBody>
          <a:bodyPr/>
          <a:lstStyle>
            <a:lvl1pPr>
              <a:defRPr/>
            </a:lvl1pPr>
          </a:lstStyle>
          <a:p>
            <a:endParaRPr lang="en-MY" altLang="en-US"/>
          </a:p>
        </p:txBody>
      </p:sp>
      <p:sp>
        <p:nvSpPr>
          <p:cNvPr id="6" name="Slide Number Placeholder 5">
            <a:extLst>
              <a:ext uri="{FF2B5EF4-FFF2-40B4-BE49-F238E27FC236}">
                <a16:creationId xmlns:a16="http://schemas.microsoft.com/office/drawing/2014/main" id="{497604F7-EC6A-46C5-983F-9A33F3C6FD3F}"/>
              </a:ext>
            </a:extLst>
          </p:cNvPr>
          <p:cNvSpPr>
            <a:spLocks noGrp="1"/>
          </p:cNvSpPr>
          <p:nvPr>
            <p:ph type="sldNum" sz="quarter" idx="12"/>
          </p:nvPr>
        </p:nvSpPr>
        <p:spPr/>
        <p:txBody>
          <a:bodyPr/>
          <a:lstStyle>
            <a:lvl1pPr>
              <a:defRPr/>
            </a:lvl1pPr>
          </a:lstStyle>
          <a:p>
            <a:fld id="{5FD03B09-2FAE-4F4A-B1F2-475D2AECBCD7}" type="slidenum">
              <a:rPr lang="en-MY" altLang="en-US"/>
              <a:pPr/>
              <a:t>‹#›</a:t>
            </a:fld>
            <a:endParaRPr lang="en-MY" altLang="en-US"/>
          </a:p>
        </p:txBody>
      </p:sp>
    </p:spTree>
    <p:extLst>
      <p:ext uri="{BB962C8B-B14F-4D97-AF65-F5344CB8AC3E}">
        <p14:creationId xmlns:p14="http://schemas.microsoft.com/office/powerpoint/2010/main" val="11126918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27359-26BB-4679-B28D-139294F22C1B}"/>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MY"/>
          </a:p>
        </p:txBody>
      </p:sp>
      <p:sp>
        <p:nvSpPr>
          <p:cNvPr id="3" name="Text Placeholder 2">
            <a:extLst>
              <a:ext uri="{FF2B5EF4-FFF2-40B4-BE49-F238E27FC236}">
                <a16:creationId xmlns:a16="http://schemas.microsoft.com/office/drawing/2014/main" id="{4FB9B2A3-0D0E-4EDC-B116-AA580B78E9DF}"/>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144EE233-82B1-4E6A-A1F4-A88F4B204B88}"/>
              </a:ext>
            </a:extLst>
          </p:cNvPr>
          <p:cNvSpPr>
            <a:spLocks noGrp="1"/>
          </p:cNvSpPr>
          <p:nvPr>
            <p:ph type="dt" sz="half" idx="10"/>
          </p:nvPr>
        </p:nvSpPr>
        <p:spPr/>
        <p:txBody>
          <a:bodyPr/>
          <a:lstStyle>
            <a:lvl1pPr>
              <a:defRPr/>
            </a:lvl1pPr>
          </a:lstStyle>
          <a:p>
            <a:endParaRPr lang="en-MY" altLang="en-US"/>
          </a:p>
        </p:txBody>
      </p:sp>
      <p:sp>
        <p:nvSpPr>
          <p:cNvPr id="5" name="Footer Placeholder 4">
            <a:extLst>
              <a:ext uri="{FF2B5EF4-FFF2-40B4-BE49-F238E27FC236}">
                <a16:creationId xmlns:a16="http://schemas.microsoft.com/office/drawing/2014/main" id="{B691ECFF-CF2F-4EA9-94E9-BD744CCD1668}"/>
              </a:ext>
            </a:extLst>
          </p:cNvPr>
          <p:cNvSpPr>
            <a:spLocks noGrp="1"/>
          </p:cNvSpPr>
          <p:nvPr>
            <p:ph type="ftr" sz="quarter" idx="11"/>
          </p:nvPr>
        </p:nvSpPr>
        <p:spPr/>
        <p:txBody>
          <a:bodyPr/>
          <a:lstStyle>
            <a:lvl1pPr>
              <a:defRPr/>
            </a:lvl1pPr>
          </a:lstStyle>
          <a:p>
            <a:endParaRPr lang="en-MY" altLang="en-US"/>
          </a:p>
        </p:txBody>
      </p:sp>
      <p:sp>
        <p:nvSpPr>
          <p:cNvPr id="6" name="Slide Number Placeholder 5">
            <a:extLst>
              <a:ext uri="{FF2B5EF4-FFF2-40B4-BE49-F238E27FC236}">
                <a16:creationId xmlns:a16="http://schemas.microsoft.com/office/drawing/2014/main" id="{FB7CE33D-6D97-494D-8472-D1C31959ED07}"/>
              </a:ext>
            </a:extLst>
          </p:cNvPr>
          <p:cNvSpPr>
            <a:spLocks noGrp="1"/>
          </p:cNvSpPr>
          <p:nvPr>
            <p:ph type="sldNum" sz="quarter" idx="12"/>
          </p:nvPr>
        </p:nvSpPr>
        <p:spPr/>
        <p:txBody>
          <a:bodyPr/>
          <a:lstStyle>
            <a:lvl1pPr>
              <a:defRPr/>
            </a:lvl1pPr>
          </a:lstStyle>
          <a:p>
            <a:fld id="{06E3386E-6DD8-461E-84B0-934A35F5DF23}" type="slidenum">
              <a:rPr lang="en-MY" altLang="en-US"/>
              <a:pPr/>
              <a:t>‹#›</a:t>
            </a:fld>
            <a:endParaRPr lang="en-MY" altLang="en-US"/>
          </a:p>
        </p:txBody>
      </p:sp>
    </p:spTree>
    <p:extLst>
      <p:ext uri="{BB962C8B-B14F-4D97-AF65-F5344CB8AC3E}">
        <p14:creationId xmlns:p14="http://schemas.microsoft.com/office/powerpoint/2010/main" val="3133901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2848A-E9A4-4E0B-9C84-EA2059E6E6A2}"/>
              </a:ext>
            </a:extLst>
          </p:cNvPr>
          <p:cNvSpPr>
            <a:spLocks noGrp="1"/>
          </p:cNvSpPr>
          <p:nvPr>
            <p:ph type="title"/>
          </p:nvPr>
        </p:nvSpPr>
        <p:spPr/>
        <p:txBody>
          <a:bodyPr/>
          <a:lstStyle/>
          <a:p>
            <a:r>
              <a:rPr lang="en-US"/>
              <a:t>Click to edit Master title style</a:t>
            </a:r>
            <a:endParaRPr lang="en-MY"/>
          </a:p>
        </p:txBody>
      </p:sp>
      <p:sp>
        <p:nvSpPr>
          <p:cNvPr id="3" name="Content Placeholder 2">
            <a:extLst>
              <a:ext uri="{FF2B5EF4-FFF2-40B4-BE49-F238E27FC236}">
                <a16:creationId xmlns:a16="http://schemas.microsoft.com/office/drawing/2014/main" id="{CA4F2174-B551-402E-96FD-52AD5465376F}"/>
              </a:ext>
            </a:extLst>
          </p:cNvPr>
          <p:cNvSpPr>
            <a:spLocks noGrp="1"/>
          </p:cNvSpPr>
          <p:nvPr>
            <p:ph sz="half" idx="1"/>
          </p:nvPr>
        </p:nvSpPr>
        <p:spPr>
          <a:xfrm>
            <a:off x="914400" y="1600200"/>
            <a:ext cx="38100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Content Placeholder 3">
            <a:extLst>
              <a:ext uri="{FF2B5EF4-FFF2-40B4-BE49-F238E27FC236}">
                <a16:creationId xmlns:a16="http://schemas.microsoft.com/office/drawing/2014/main" id="{156D050C-402F-449B-80FC-B22AE12880C5}"/>
              </a:ext>
            </a:extLst>
          </p:cNvPr>
          <p:cNvSpPr>
            <a:spLocks noGrp="1"/>
          </p:cNvSpPr>
          <p:nvPr>
            <p:ph sz="half" idx="2"/>
          </p:nvPr>
        </p:nvSpPr>
        <p:spPr>
          <a:xfrm>
            <a:off x="4876800" y="1600200"/>
            <a:ext cx="38100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5" name="Date Placeholder 4">
            <a:extLst>
              <a:ext uri="{FF2B5EF4-FFF2-40B4-BE49-F238E27FC236}">
                <a16:creationId xmlns:a16="http://schemas.microsoft.com/office/drawing/2014/main" id="{04AB731F-B83B-4D49-ACD8-B28128CF33AD}"/>
              </a:ext>
            </a:extLst>
          </p:cNvPr>
          <p:cNvSpPr>
            <a:spLocks noGrp="1"/>
          </p:cNvSpPr>
          <p:nvPr>
            <p:ph type="dt" sz="half" idx="10"/>
          </p:nvPr>
        </p:nvSpPr>
        <p:spPr/>
        <p:txBody>
          <a:bodyPr/>
          <a:lstStyle>
            <a:lvl1pPr>
              <a:defRPr/>
            </a:lvl1pPr>
          </a:lstStyle>
          <a:p>
            <a:endParaRPr lang="en-MY" altLang="en-US"/>
          </a:p>
        </p:txBody>
      </p:sp>
      <p:sp>
        <p:nvSpPr>
          <p:cNvPr id="6" name="Footer Placeholder 5">
            <a:extLst>
              <a:ext uri="{FF2B5EF4-FFF2-40B4-BE49-F238E27FC236}">
                <a16:creationId xmlns:a16="http://schemas.microsoft.com/office/drawing/2014/main" id="{94B7D890-E0B7-4F50-957A-CB40D7E6FEC4}"/>
              </a:ext>
            </a:extLst>
          </p:cNvPr>
          <p:cNvSpPr>
            <a:spLocks noGrp="1"/>
          </p:cNvSpPr>
          <p:nvPr>
            <p:ph type="ftr" sz="quarter" idx="11"/>
          </p:nvPr>
        </p:nvSpPr>
        <p:spPr/>
        <p:txBody>
          <a:bodyPr/>
          <a:lstStyle>
            <a:lvl1pPr>
              <a:defRPr/>
            </a:lvl1pPr>
          </a:lstStyle>
          <a:p>
            <a:endParaRPr lang="en-MY" altLang="en-US"/>
          </a:p>
        </p:txBody>
      </p:sp>
      <p:sp>
        <p:nvSpPr>
          <p:cNvPr id="7" name="Slide Number Placeholder 6">
            <a:extLst>
              <a:ext uri="{FF2B5EF4-FFF2-40B4-BE49-F238E27FC236}">
                <a16:creationId xmlns:a16="http://schemas.microsoft.com/office/drawing/2014/main" id="{DBDB76DC-95D7-4A2D-8663-6E4F2D8E525B}"/>
              </a:ext>
            </a:extLst>
          </p:cNvPr>
          <p:cNvSpPr>
            <a:spLocks noGrp="1"/>
          </p:cNvSpPr>
          <p:nvPr>
            <p:ph type="sldNum" sz="quarter" idx="12"/>
          </p:nvPr>
        </p:nvSpPr>
        <p:spPr/>
        <p:txBody>
          <a:bodyPr/>
          <a:lstStyle>
            <a:lvl1pPr>
              <a:defRPr/>
            </a:lvl1pPr>
          </a:lstStyle>
          <a:p>
            <a:fld id="{DD5B1549-B84C-458D-82BF-96A8EED31540}" type="slidenum">
              <a:rPr lang="en-MY" altLang="en-US"/>
              <a:pPr/>
              <a:t>‹#›</a:t>
            </a:fld>
            <a:endParaRPr lang="en-MY" altLang="en-US"/>
          </a:p>
        </p:txBody>
      </p:sp>
    </p:spTree>
    <p:extLst>
      <p:ext uri="{BB962C8B-B14F-4D97-AF65-F5344CB8AC3E}">
        <p14:creationId xmlns:p14="http://schemas.microsoft.com/office/powerpoint/2010/main" val="2895729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181973-2EDC-43DE-A663-AAFB711DB1F9}"/>
              </a:ext>
            </a:extLst>
          </p:cNvPr>
          <p:cNvSpPr>
            <a:spLocks noGrp="1"/>
          </p:cNvSpPr>
          <p:nvPr>
            <p:ph type="title"/>
          </p:nvPr>
        </p:nvSpPr>
        <p:spPr>
          <a:xfrm>
            <a:off x="630238" y="365125"/>
            <a:ext cx="7886700" cy="1325563"/>
          </a:xfrm>
        </p:spPr>
        <p:txBody>
          <a:bodyPr/>
          <a:lstStyle/>
          <a:p>
            <a:r>
              <a:rPr lang="en-US"/>
              <a:t>Click to edit Master title style</a:t>
            </a:r>
            <a:endParaRPr lang="en-MY"/>
          </a:p>
        </p:txBody>
      </p:sp>
      <p:sp>
        <p:nvSpPr>
          <p:cNvPr id="3" name="Text Placeholder 2">
            <a:extLst>
              <a:ext uri="{FF2B5EF4-FFF2-40B4-BE49-F238E27FC236}">
                <a16:creationId xmlns:a16="http://schemas.microsoft.com/office/drawing/2014/main" id="{F7DF4A74-7EDA-46D3-85B6-7F5B01B42B5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5B218BD-61DF-4451-9B51-4FA6C3842B7B}"/>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5" name="Text Placeholder 4">
            <a:extLst>
              <a:ext uri="{FF2B5EF4-FFF2-40B4-BE49-F238E27FC236}">
                <a16:creationId xmlns:a16="http://schemas.microsoft.com/office/drawing/2014/main" id="{597CA3A6-651C-4CB0-BB19-67E7ADC9700E}"/>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9E21A7E-9EC1-45E2-8573-1736F3A7CA42}"/>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7" name="Date Placeholder 6">
            <a:extLst>
              <a:ext uri="{FF2B5EF4-FFF2-40B4-BE49-F238E27FC236}">
                <a16:creationId xmlns:a16="http://schemas.microsoft.com/office/drawing/2014/main" id="{EB730119-F831-4227-8B3E-C90FB1418D5F}"/>
              </a:ext>
            </a:extLst>
          </p:cNvPr>
          <p:cNvSpPr>
            <a:spLocks noGrp="1"/>
          </p:cNvSpPr>
          <p:nvPr>
            <p:ph type="dt" sz="half" idx="10"/>
          </p:nvPr>
        </p:nvSpPr>
        <p:spPr/>
        <p:txBody>
          <a:bodyPr/>
          <a:lstStyle>
            <a:lvl1pPr>
              <a:defRPr/>
            </a:lvl1pPr>
          </a:lstStyle>
          <a:p>
            <a:endParaRPr lang="en-MY" altLang="en-US"/>
          </a:p>
        </p:txBody>
      </p:sp>
      <p:sp>
        <p:nvSpPr>
          <p:cNvPr id="8" name="Footer Placeholder 7">
            <a:extLst>
              <a:ext uri="{FF2B5EF4-FFF2-40B4-BE49-F238E27FC236}">
                <a16:creationId xmlns:a16="http://schemas.microsoft.com/office/drawing/2014/main" id="{BBE2A844-7355-4D9C-B881-F4120201AA37}"/>
              </a:ext>
            </a:extLst>
          </p:cNvPr>
          <p:cNvSpPr>
            <a:spLocks noGrp="1"/>
          </p:cNvSpPr>
          <p:nvPr>
            <p:ph type="ftr" sz="quarter" idx="11"/>
          </p:nvPr>
        </p:nvSpPr>
        <p:spPr/>
        <p:txBody>
          <a:bodyPr/>
          <a:lstStyle>
            <a:lvl1pPr>
              <a:defRPr/>
            </a:lvl1pPr>
          </a:lstStyle>
          <a:p>
            <a:endParaRPr lang="en-MY" altLang="en-US"/>
          </a:p>
        </p:txBody>
      </p:sp>
      <p:sp>
        <p:nvSpPr>
          <p:cNvPr id="9" name="Slide Number Placeholder 8">
            <a:extLst>
              <a:ext uri="{FF2B5EF4-FFF2-40B4-BE49-F238E27FC236}">
                <a16:creationId xmlns:a16="http://schemas.microsoft.com/office/drawing/2014/main" id="{DE9A9282-951D-4A52-B4B4-BC58E636A723}"/>
              </a:ext>
            </a:extLst>
          </p:cNvPr>
          <p:cNvSpPr>
            <a:spLocks noGrp="1"/>
          </p:cNvSpPr>
          <p:nvPr>
            <p:ph type="sldNum" sz="quarter" idx="12"/>
          </p:nvPr>
        </p:nvSpPr>
        <p:spPr/>
        <p:txBody>
          <a:bodyPr/>
          <a:lstStyle>
            <a:lvl1pPr>
              <a:defRPr/>
            </a:lvl1pPr>
          </a:lstStyle>
          <a:p>
            <a:fld id="{6304C2B2-5332-4584-96F8-BD5E34E84840}" type="slidenum">
              <a:rPr lang="en-MY" altLang="en-US"/>
              <a:pPr/>
              <a:t>‹#›</a:t>
            </a:fld>
            <a:endParaRPr lang="en-MY" altLang="en-US"/>
          </a:p>
        </p:txBody>
      </p:sp>
    </p:spTree>
    <p:extLst>
      <p:ext uri="{BB962C8B-B14F-4D97-AF65-F5344CB8AC3E}">
        <p14:creationId xmlns:p14="http://schemas.microsoft.com/office/powerpoint/2010/main" val="1827571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1250C-2F5C-4DE9-AA27-AA243EB77BFE}"/>
              </a:ext>
            </a:extLst>
          </p:cNvPr>
          <p:cNvSpPr>
            <a:spLocks noGrp="1"/>
          </p:cNvSpPr>
          <p:nvPr>
            <p:ph type="title"/>
          </p:nvPr>
        </p:nvSpPr>
        <p:spPr/>
        <p:txBody>
          <a:bodyPr/>
          <a:lstStyle/>
          <a:p>
            <a:r>
              <a:rPr lang="en-US"/>
              <a:t>Click to edit Master title style</a:t>
            </a:r>
            <a:endParaRPr lang="en-MY"/>
          </a:p>
        </p:txBody>
      </p:sp>
      <p:sp>
        <p:nvSpPr>
          <p:cNvPr id="3" name="Date Placeholder 2">
            <a:extLst>
              <a:ext uri="{FF2B5EF4-FFF2-40B4-BE49-F238E27FC236}">
                <a16:creationId xmlns:a16="http://schemas.microsoft.com/office/drawing/2014/main" id="{9D577100-1DE8-4095-8793-6AC964255AAB}"/>
              </a:ext>
            </a:extLst>
          </p:cNvPr>
          <p:cNvSpPr>
            <a:spLocks noGrp="1"/>
          </p:cNvSpPr>
          <p:nvPr>
            <p:ph type="dt" sz="half" idx="10"/>
          </p:nvPr>
        </p:nvSpPr>
        <p:spPr/>
        <p:txBody>
          <a:bodyPr/>
          <a:lstStyle>
            <a:lvl1pPr>
              <a:defRPr/>
            </a:lvl1pPr>
          </a:lstStyle>
          <a:p>
            <a:endParaRPr lang="en-MY" altLang="en-US"/>
          </a:p>
        </p:txBody>
      </p:sp>
      <p:sp>
        <p:nvSpPr>
          <p:cNvPr id="4" name="Footer Placeholder 3">
            <a:extLst>
              <a:ext uri="{FF2B5EF4-FFF2-40B4-BE49-F238E27FC236}">
                <a16:creationId xmlns:a16="http://schemas.microsoft.com/office/drawing/2014/main" id="{064E0400-8BDB-4788-BB34-1F23EDCE7973}"/>
              </a:ext>
            </a:extLst>
          </p:cNvPr>
          <p:cNvSpPr>
            <a:spLocks noGrp="1"/>
          </p:cNvSpPr>
          <p:nvPr>
            <p:ph type="ftr" sz="quarter" idx="11"/>
          </p:nvPr>
        </p:nvSpPr>
        <p:spPr/>
        <p:txBody>
          <a:bodyPr/>
          <a:lstStyle>
            <a:lvl1pPr>
              <a:defRPr/>
            </a:lvl1pPr>
          </a:lstStyle>
          <a:p>
            <a:endParaRPr lang="en-MY" altLang="en-US"/>
          </a:p>
        </p:txBody>
      </p:sp>
      <p:sp>
        <p:nvSpPr>
          <p:cNvPr id="5" name="Slide Number Placeholder 4">
            <a:extLst>
              <a:ext uri="{FF2B5EF4-FFF2-40B4-BE49-F238E27FC236}">
                <a16:creationId xmlns:a16="http://schemas.microsoft.com/office/drawing/2014/main" id="{6954CE33-D154-45F2-B9D0-36E44F5E4469}"/>
              </a:ext>
            </a:extLst>
          </p:cNvPr>
          <p:cNvSpPr>
            <a:spLocks noGrp="1"/>
          </p:cNvSpPr>
          <p:nvPr>
            <p:ph type="sldNum" sz="quarter" idx="12"/>
          </p:nvPr>
        </p:nvSpPr>
        <p:spPr/>
        <p:txBody>
          <a:bodyPr/>
          <a:lstStyle>
            <a:lvl1pPr>
              <a:defRPr/>
            </a:lvl1pPr>
          </a:lstStyle>
          <a:p>
            <a:fld id="{80F651BF-149D-47E5-90AA-949720DAA3E3}" type="slidenum">
              <a:rPr lang="en-MY" altLang="en-US"/>
              <a:pPr/>
              <a:t>‹#›</a:t>
            </a:fld>
            <a:endParaRPr lang="en-MY" altLang="en-US"/>
          </a:p>
        </p:txBody>
      </p:sp>
    </p:spTree>
    <p:extLst>
      <p:ext uri="{BB962C8B-B14F-4D97-AF65-F5344CB8AC3E}">
        <p14:creationId xmlns:p14="http://schemas.microsoft.com/office/powerpoint/2010/main" val="38036854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3BC7044-EEFF-43EC-858D-5CDA560BB26D}"/>
              </a:ext>
            </a:extLst>
          </p:cNvPr>
          <p:cNvSpPr>
            <a:spLocks noGrp="1"/>
          </p:cNvSpPr>
          <p:nvPr>
            <p:ph type="dt" sz="half" idx="10"/>
          </p:nvPr>
        </p:nvSpPr>
        <p:spPr/>
        <p:txBody>
          <a:bodyPr/>
          <a:lstStyle>
            <a:lvl1pPr>
              <a:defRPr/>
            </a:lvl1pPr>
          </a:lstStyle>
          <a:p>
            <a:endParaRPr lang="en-MY" altLang="en-US"/>
          </a:p>
        </p:txBody>
      </p:sp>
      <p:sp>
        <p:nvSpPr>
          <p:cNvPr id="3" name="Footer Placeholder 2">
            <a:extLst>
              <a:ext uri="{FF2B5EF4-FFF2-40B4-BE49-F238E27FC236}">
                <a16:creationId xmlns:a16="http://schemas.microsoft.com/office/drawing/2014/main" id="{89435D0D-8D68-4D6C-BD8D-544CD24388AD}"/>
              </a:ext>
            </a:extLst>
          </p:cNvPr>
          <p:cNvSpPr>
            <a:spLocks noGrp="1"/>
          </p:cNvSpPr>
          <p:nvPr>
            <p:ph type="ftr" sz="quarter" idx="11"/>
          </p:nvPr>
        </p:nvSpPr>
        <p:spPr/>
        <p:txBody>
          <a:bodyPr/>
          <a:lstStyle>
            <a:lvl1pPr>
              <a:defRPr/>
            </a:lvl1pPr>
          </a:lstStyle>
          <a:p>
            <a:endParaRPr lang="en-MY" altLang="en-US"/>
          </a:p>
        </p:txBody>
      </p:sp>
      <p:sp>
        <p:nvSpPr>
          <p:cNvPr id="4" name="Slide Number Placeholder 3">
            <a:extLst>
              <a:ext uri="{FF2B5EF4-FFF2-40B4-BE49-F238E27FC236}">
                <a16:creationId xmlns:a16="http://schemas.microsoft.com/office/drawing/2014/main" id="{6B7CFB2E-4C93-408B-B64C-3EDBC17A9808}"/>
              </a:ext>
            </a:extLst>
          </p:cNvPr>
          <p:cNvSpPr>
            <a:spLocks noGrp="1"/>
          </p:cNvSpPr>
          <p:nvPr>
            <p:ph type="sldNum" sz="quarter" idx="12"/>
          </p:nvPr>
        </p:nvSpPr>
        <p:spPr/>
        <p:txBody>
          <a:bodyPr/>
          <a:lstStyle>
            <a:lvl1pPr>
              <a:defRPr/>
            </a:lvl1pPr>
          </a:lstStyle>
          <a:p>
            <a:fld id="{4C1AB570-E4D9-407B-83A6-4A2C0F0BD468}" type="slidenum">
              <a:rPr lang="en-MY" altLang="en-US"/>
              <a:pPr/>
              <a:t>‹#›</a:t>
            </a:fld>
            <a:endParaRPr lang="en-MY" altLang="en-US"/>
          </a:p>
        </p:txBody>
      </p:sp>
    </p:spTree>
    <p:extLst>
      <p:ext uri="{BB962C8B-B14F-4D97-AF65-F5344CB8AC3E}">
        <p14:creationId xmlns:p14="http://schemas.microsoft.com/office/powerpoint/2010/main" val="2847222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C8888-690E-4CCC-B511-B63AA8043782}"/>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MY"/>
          </a:p>
        </p:txBody>
      </p:sp>
      <p:sp>
        <p:nvSpPr>
          <p:cNvPr id="3" name="Content Placeholder 2">
            <a:extLst>
              <a:ext uri="{FF2B5EF4-FFF2-40B4-BE49-F238E27FC236}">
                <a16:creationId xmlns:a16="http://schemas.microsoft.com/office/drawing/2014/main" id="{B380383F-24DE-4488-8F82-4DFF34EAF705}"/>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Text Placeholder 3">
            <a:extLst>
              <a:ext uri="{FF2B5EF4-FFF2-40B4-BE49-F238E27FC236}">
                <a16:creationId xmlns:a16="http://schemas.microsoft.com/office/drawing/2014/main" id="{063FC0E0-EAFA-4E36-99DD-956AE4DC87C8}"/>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5C12339-B958-4319-9806-ADC5494C6411}"/>
              </a:ext>
            </a:extLst>
          </p:cNvPr>
          <p:cNvSpPr>
            <a:spLocks noGrp="1"/>
          </p:cNvSpPr>
          <p:nvPr>
            <p:ph type="dt" sz="half" idx="10"/>
          </p:nvPr>
        </p:nvSpPr>
        <p:spPr/>
        <p:txBody>
          <a:bodyPr/>
          <a:lstStyle>
            <a:lvl1pPr>
              <a:defRPr/>
            </a:lvl1pPr>
          </a:lstStyle>
          <a:p>
            <a:endParaRPr lang="en-MY" altLang="en-US"/>
          </a:p>
        </p:txBody>
      </p:sp>
      <p:sp>
        <p:nvSpPr>
          <p:cNvPr id="6" name="Footer Placeholder 5">
            <a:extLst>
              <a:ext uri="{FF2B5EF4-FFF2-40B4-BE49-F238E27FC236}">
                <a16:creationId xmlns:a16="http://schemas.microsoft.com/office/drawing/2014/main" id="{BB54FECD-99C7-4D85-9969-B289AF035C7F}"/>
              </a:ext>
            </a:extLst>
          </p:cNvPr>
          <p:cNvSpPr>
            <a:spLocks noGrp="1"/>
          </p:cNvSpPr>
          <p:nvPr>
            <p:ph type="ftr" sz="quarter" idx="11"/>
          </p:nvPr>
        </p:nvSpPr>
        <p:spPr/>
        <p:txBody>
          <a:bodyPr/>
          <a:lstStyle>
            <a:lvl1pPr>
              <a:defRPr/>
            </a:lvl1pPr>
          </a:lstStyle>
          <a:p>
            <a:endParaRPr lang="en-MY" altLang="en-US"/>
          </a:p>
        </p:txBody>
      </p:sp>
      <p:sp>
        <p:nvSpPr>
          <p:cNvPr id="7" name="Slide Number Placeholder 6">
            <a:extLst>
              <a:ext uri="{FF2B5EF4-FFF2-40B4-BE49-F238E27FC236}">
                <a16:creationId xmlns:a16="http://schemas.microsoft.com/office/drawing/2014/main" id="{378E0A93-F831-42EC-BCB0-4F55445BAED4}"/>
              </a:ext>
            </a:extLst>
          </p:cNvPr>
          <p:cNvSpPr>
            <a:spLocks noGrp="1"/>
          </p:cNvSpPr>
          <p:nvPr>
            <p:ph type="sldNum" sz="quarter" idx="12"/>
          </p:nvPr>
        </p:nvSpPr>
        <p:spPr/>
        <p:txBody>
          <a:bodyPr/>
          <a:lstStyle>
            <a:lvl1pPr>
              <a:defRPr/>
            </a:lvl1pPr>
          </a:lstStyle>
          <a:p>
            <a:fld id="{F2F141F0-F36C-4A40-BCC7-91E755E48E59}" type="slidenum">
              <a:rPr lang="en-MY" altLang="en-US"/>
              <a:pPr/>
              <a:t>‹#›</a:t>
            </a:fld>
            <a:endParaRPr lang="en-MY" altLang="en-US"/>
          </a:p>
        </p:txBody>
      </p:sp>
    </p:spTree>
    <p:extLst>
      <p:ext uri="{BB962C8B-B14F-4D97-AF65-F5344CB8AC3E}">
        <p14:creationId xmlns:p14="http://schemas.microsoft.com/office/powerpoint/2010/main" val="32679731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8DAF3-9335-45D4-B1A9-AAB20DB864DA}"/>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MY"/>
          </a:p>
        </p:txBody>
      </p:sp>
      <p:sp>
        <p:nvSpPr>
          <p:cNvPr id="3" name="Picture Placeholder 2">
            <a:extLst>
              <a:ext uri="{FF2B5EF4-FFF2-40B4-BE49-F238E27FC236}">
                <a16:creationId xmlns:a16="http://schemas.microsoft.com/office/drawing/2014/main" id="{39528128-520F-4834-BA0E-66CA2EE72E52}"/>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MY"/>
          </a:p>
        </p:txBody>
      </p:sp>
      <p:sp>
        <p:nvSpPr>
          <p:cNvPr id="4" name="Text Placeholder 3">
            <a:extLst>
              <a:ext uri="{FF2B5EF4-FFF2-40B4-BE49-F238E27FC236}">
                <a16:creationId xmlns:a16="http://schemas.microsoft.com/office/drawing/2014/main" id="{13B11D66-7574-42EF-BF8E-FD15DD56D391}"/>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8D917F-59FF-42AD-9ACD-A53A91177E76}"/>
              </a:ext>
            </a:extLst>
          </p:cNvPr>
          <p:cNvSpPr>
            <a:spLocks noGrp="1"/>
          </p:cNvSpPr>
          <p:nvPr>
            <p:ph type="dt" sz="half" idx="10"/>
          </p:nvPr>
        </p:nvSpPr>
        <p:spPr/>
        <p:txBody>
          <a:bodyPr/>
          <a:lstStyle>
            <a:lvl1pPr>
              <a:defRPr/>
            </a:lvl1pPr>
          </a:lstStyle>
          <a:p>
            <a:endParaRPr lang="en-MY" altLang="en-US"/>
          </a:p>
        </p:txBody>
      </p:sp>
      <p:sp>
        <p:nvSpPr>
          <p:cNvPr id="6" name="Footer Placeholder 5">
            <a:extLst>
              <a:ext uri="{FF2B5EF4-FFF2-40B4-BE49-F238E27FC236}">
                <a16:creationId xmlns:a16="http://schemas.microsoft.com/office/drawing/2014/main" id="{02730841-A9E1-4FD4-A23E-E9B9E5E39B1B}"/>
              </a:ext>
            </a:extLst>
          </p:cNvPr>
          <p:cNvSpPr>
            <a:spLocks noGrp="1"/>
          </p:cNvSpPr>
          <p:nvPr>
            <p:ph type="ftr" sz="quarter" idx="11"/>
          </p:nvPr>
        </p:nvSpPr>
        <p:spPr/>
        <p:txBody>
          <a:bodyPr/>
          <a:lstStyle>
            <a:lvl1pPr>
              <a:defRPr/>
            </a:lvl1pPr>
          </a:lstStyle>
          <a:p>
            <a:endParaRPr lang="en-MY" altLang="en-US"/>
          </a:p>
        </p:txBody>
      </p:sp>
      <p:sp>
        <p:nvSpPr>
          <p:cNvPr id="7" name="Slide Number Placeholder 6">
            <a:extLst>
              <a:ext uri="{FF2B5EF4-FFF2-40B4-BE49-F238E27FC236}">
                <a16:creationId xmlns:a16="http://schemas.microsoft.com/office/drawing/2014/main" id="{CEA85814-7E4B-4EB2-8981-ED13D0266358}"/>
              </a:ext>
            </a:extLst>
          </p:cNvPr>
          <p:cNvSpPr>
            <a:spLocks noGrp="1"/>
          </p:cNvSpPr>
          <p:nvPr>
            <p:ph type="sldNum" sz="quarter" idx="12"/>
          </p:nvPr>
        </p:nvSpPr>
        <p:spPr/>
        <p:txBody>
          <a:bodyPr/>
          <a:lstStyle>
            <a:lvl1pPr>
              <a:defRPr/>
            </a:lvl1pPr>
          </a:lstStyle>
          <a:p>
            <a:fld id="{2621B674-A359-402F-A12E-B0BD184C4F91}" type="slidenum">
              <a:rPr lang="en-MY" altLang="en-US"/>
              <a:pPr/>
              <a:t>‹#›</a:t>
            </a:fld>
            <a:endParaRPr lang="en-MY" altLang="en-US"/>
          </a:p>
        </p:txBody>
      </p:sp>
    </p:spTree>
    <p:extLst>
      <p:ext uri="{BB962C8B-B14F-4D97-AF65-F5344CB8AC3E}">
        <p14:creationId xmlns:p14="http://schemas.microsoft.com/office/powerpoint/2010/main" val="41092782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62156" name="Group 12">
            <a:extLst>
              <a:ext uri="{FF2B5EF4-FFF2-40B4-BE49-F238E27FC236}">
                <a16:creationId xmlns:a16="http://schemas.microsoft.com/office/drawing/2014/main" id="{85AECFB5-FA86-48F4-8169-3D8BE10D97FC}"/>
              </a:ext>
            </a:extLst>
          </p:cNvPr>
          <p:cNvGrpSpPr>
            <a:grpSpLocks/>
          </p:cNvGrpSpPr>
          <p:nvPr/>
        </p:nvGrpSpPr>
        <p:grpSpPr bwMode="auto">
          <a:xfrm>
            <a:off x="0" y="0"/>
            <a:ext cx="8686800" cy="4876800"/>
            <a:chOff x="0" y="0"/>
            <a:chExt cx="5472" cy="3072"/>
          </a:xfrm>
        </p:grpSpPr>
        <p:sp>
          <p:nvSpPr>
            <p:cNvPr id="262147" name="Rectangle 3">
              <a:extLst>
                <a:ext uri="{FF2B5EF4-FFF2-40B4-BE49-F238E27FC236}">
                  <a16:creationId xmlns:a16="http://schemas.microsoft.com/office/drawing/2014/main" id="{15115F7A-9803-462B-9D75-8158A7228A46}"/>
                </a:ext>
              </a:extLst>
            </p:cNvPr>
            <p:cNvSpPr>
              <a:spLocks noChangeArrowheads="1"/>
            </p:cNvSpPr>
            <p:nvPr/>
          </p:nvSpPr>
          <p:spPr bwMode="auto">
            <a:xfrm>
              <a:off x="0" y="0"/>
              <a:ext cx="384" cy="3072"/>
            </a:xfrm>
            <a:prstGeom prst="rect">
              <a:avLst/>
            </a:prstGeom>
            <a:solidFill>
              <a:schemeClr val="accent1"/>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grpSp>
          <p:nvGrpSpPr>
            <p:cNvPr id="262155" name="Group 11">
              <a:extLst>
                <a:ext uri="{FF2B5EF4-FFF2-40B4-BE49-F238E27FC236}">
                  <a16:creationId xmlns:a16="http://schemas.microsoft.com/office/drawing/2014/main" id="{5F9BFE9E-1063-497B-BF05-FD2B6B3C46B9}"/>
                </a:ext>
              </a:extLst>
            </p:cNvPr>
            <p:cNvGrpSpPr>
              <a:grpSpLocks/>
            </p:cNvGrpSpPr>
            <p:nvPr/>
          </p:nvGrpSpPr>
          <p:grpSpPr bwMode="auto">
            <a:xfrm>
              <a:off x="240" y="893"/>
              <a:ext cx="5232" cy="115"/>
              <a:chOff x="240" y="893"/>
              <a:chExt cx="5232" cy="115"/>
            </a:xfrm>
          </p:grpSpPr>
          <p:sp>
            <p:nvSpPr>
              <p:cNvPr id="262146" name="Rectangle 2">
                <a:extLst>
                  <a:ext uri="{FF2B5EF4-FFF2-40B4-BE49-F238E27FC236}">
                    <a16:creationId xmlns:a16="http://schemas.microsoft.com/office/drawing/2014/main" id="{8369DF3D-D8D7-426A-9BB9-8D4837776FFD}"/>
                  </a:ext>
                </a:extLst>
              </p:cNvPr>
              <p:cNvSpPr>
                <a:spLocks noChangeArrowheads="1"/>
              </p:cNvSpPr>
              <p:nvPr/>
            </p:nvSpPr>
            <p:spPr bwMode="auto">
              <a:xfrm>
                <a:off x="4320" y="893"/>
                <a:ext cx="1152" cy="115"/>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sp>
            <p:nvSpPr>
              <p:cNvPr id="262148" name="Line 4">
                <a:extLst>
                  <a:ext uri="{FF2B5EF4-FFF2-40B4-BE49-F238E27FC236}">
                    <a16:creationId xmlns:a16="http://schemas.microsoft.com/office/drawing/2014/main" id="{C8B636D1-CA2E-4EDD-BEED-A22FF8D6AF51}"/>
                  </a:ext>
                </a:extLst>
              </p:cNvPr>
              <p:cNvSpPr>
                <a:spLocks noChangeShapeType="1"/>
              </p:cNvSpPr>
              <p:nvPr/>
            </p:nvSpPr>
            <p:spPr bwMode="auto">
              <a:xfrm>
                <a:off x="240" y="941"/>
                <a:ext cx="5232"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MY"/>
              </a:p>
            </p:txBody>
          </p:sp>
        </p:grpSp>
      </p:grpSp>
      <p:sp>
        <p:nvSpPr>
          <p:cNvPr id="262149" name="Rectangle 5">
            <a:extLst>
              <a:ext uri="{FF2B5EF4-FFF2-40B4-BE49-F238E27FC236}">
                <a16:creationId xmlns:a16="http://schemas.microsoft.com/office/drawing/2014/main" id="{B9F31691-F57E-4EFC-81BB-516A291C866B}"/>
              </a:ext>
            </a:extLst>
          </p:cNvPr>
          <p:cNvSpPr>
            <a:spLocks noGrp="1" noChangeArrowheads="1"/>
          </p:cNvSpPr>
          <p:nvPr>
            <p:ph type="title"/>
          </p:nvPr>
        </p:nvSpPr>
        <p:spPr bwMode="auto">
          <a:xfrm>
            <a:off x="914400" y="277813"/>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MY" altLang="en-US"/>
          </a:p>
        </p:txBody>
      </p:sp>
      <p:sp>
        <p:nvSpPr>
          <p:cNvPr id="262150" name="Rectangle 6">
            <a:extLst>
              <a:ext uri="{FF2B5EF4-FFF2-40B4-BE49-F238E27FC236}">
                <a16:creationId xmlns:a16="http://schemas.microsoft.com/office/drawing/2014/main" id="{C9747ECA-CE77-4129-83C8-7AA45332345F}"/>
              </a:ext>
            </a:extLst>
          </p:cNvPr>
          <p:cNvSpPr>
            <a:spLocks noGrp="1" noChangeArrowheads="1"/>
          </p:cNvSpPr>
          <p:nvPr>
            <p:ph type="body" idx="1"/>
          </p:nvPr>
        </p:nvSpPr>
        <p:spPr bwMode="auto">
          <a:xfrm>
            <a:off x="914400" y="1600200"/>
            <a:ext cx="77724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MY" altLang="en-US"/>
          </a:p>
        </p:txBody>
      </p:sp>
      <p:sp>
        <p:nvSpPr>
          <p:cNvPr id="262151" name="Rectangle 7">
            <a:extLst>
              <a:ext uri="{FF2B5EF4-FFF2-40B4-BE49-F238E27FC236}">
                <a16:creationId xmlns:a16="http://schemas.microsoft.com/office/drawing/2014/main" id="{A47A4E0B-2352-4457-A0C9-117E88F081B4}"/>
              </a:ext>
            </a:extLst>
          </p:cNvPr>
          <p:cNvSpPr>
            <a:spLocks noGrp="1" noChangeArrowheads="1"/>
          </p:cNvSpPr>
          <p:nvPr>
            <p:ph type="dt" sz="half" idx="2"/>
          </p:nvPr>
        </p:nvSpPr>
        <p:spPr bwMode="auto">
          <a:xfrm>
            <a:off x="914400" y="6251575"/>
            <a:ext cx="1981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lvl1pPr>
          </a:lstStyle>
          <a:p>
            <a:endParaRPr lang="en-MY" altLang="en-US"/>
          </a:p>
        </p:txBody>
      </p:sp>
      <p:sp>
        <p:nvSpPr>
          <p:cNvPr id="262152" name="Rectangle 8">
            <a:extLst>
              <a:ext uri="{FF2B5EF4-FFF2-40B4-BE49-F238E27FC236}">
                <a16:creationId xmlns:a16="http://schemas.microsoft.com/office/drawing/2014/main" id="{E05E0549-52F7-4943-84C7-A079282FC95E}"/>
              </a:ext>
            </a:extLst>
          </p:cNvPr>
          <p:cNvSpPr>
            <a:spLocks noGrp="1" noChangeArrowheads="1"/>
          </p:cNvSpPr>
          <p:nvPr>
            <p:ph type="ftr" sz="quarter" idx="3"/>
          </p:nvPr>
        </p:nvSpPr>
        <p:spPr bwMode="auto">
          <a:xfrm>
            <a:off x="3352800" y="62484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lvl1pPr>
          </a:lstStyle>
          <a:p>
            <a:endParaRPr lang="en-MY" altLang="en-US"/>
          </a:p>
        </p:txBody>
      </p:sp>
      <p:sp>
        <p:nvSpPr>
          <p:cNvPr id="262153" name="Rectangle 9">
            <a:extLst>
              <a:ext uri="{FF2B5EF4-FFF2-40B4-BE49-F238E27FC236}">
                <a16:creationId xmlns:a16="http://schemas.microsoft.com/office/drawing/2014/main" id="{84D18305-0ACB-41F6-A6FA-C6FFFD39978A}"/>
              </a:ext>
            </a:extLst>
          </p:cNvPr>
          <p:cNvSpPr>
            <a:spLocks noGrp="1" noChangeArrowheads="1"/>
          </p:cNvSpPr>
          <p:nvPr>
            <p:ph type="sldNum" sz="quarter" idx="4"/>
          </p:nvPr>
        </p:nvSpPr>
        <p:spPr bwMode="auto">
          <a:xfrm>
            <a:off x="6781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vl1pPr>
          </a:lstStyle>
          <a:p>
            <a:fld id="{71A1CC28-32E2-43F2-AF6F-F9FC88A5E36B}" type="slidenum">
              <a:rPr lang="en-MY" altLang="en-US"/>
              <a:pPr/>
              <a:t>‹#›</a:t>
            </a:fld>
            <a:endParaRPr lang="en-MY" altLang="en-US"/>
          </a:p>
        </p:txBody>
      </p:sp>
      <p:sp>
        <p:nvSpPr>
          <p:cNvPr id="262154" name="Line 10">
            <a:extLst>
              <a:ext uri="{FF2B5EF4-FFF2-40B4-BE49-F238E27FC236}">
                <a16:creationId xmlns:a16="http://schemas.microsoft.com/office/drawing/2014/main" id="{621491F0-5384-4526-AF73-56C6DAA6CF85}"/>
              </a:ext>
            </a:extLst>
          </p:cNvPr>
          <p:cNvSpPr>
            <a:spLocks noChangeShapeType="1"/>
          </p:cNvSpPr>
          <p:nvPr/>
        </p:nvSpPr>
        <p:spPr bwMode="auto">
          <a:xfrm>
            <a:off x="0" y="4876800"/>
            <a:ext cx="609600" cy="0"/>
          </a:xfrm>
          <a:prstGeom prst="line">
            <a:avLst/>
          </a:prstGeom>
          <a:noFill/>
          <a:ln w="444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MY"/>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rtl="0" eaLnBrk="1" fontAlgn="base" hangingPunct="1">
        <a:spcBef>
          <a:spcPct val="0"/>
        </a:spcBef>
        <a:spcAft>
          <a:spcPct val="0"/>
        </a:spcAft>
        <a:defRPr sz="4200" kern="1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Times New Roman" panose="02020603050405020304" pitchFamily="18" charset="0"/>
        </a:defRPr>
      </a:lvl2pPr>
      <a:lvl3pPr algn="l" rtl="0" eaLnBrk="1" fontAlgn="base" hangingPunct="1">
        <a:spcBef>
          <a:spcPct val="0"/>
        </a:spcBef>
        <a:spcAft>
          <a:spcPct val="0"/>
        </a:spcAft>
        <a:defRPr sz="4200">
          <a:solidFill>
            <a:schemeClr val="tx2"/>
          </a:solidFill>
          <a:latin typeface="Times New Roman" panose="02020603050405020304" pitchFamily="18" charset="0"/>
        </a:defRPr>
      </a:lvl3pPr>
      <a:lvl4pPr algn="l" rtl="0" eaLnBrk="1" fontAlgn="base" hangingPunct="1">
        <a:spcBef>
          <a:spcPct val="0"/>
        </a:spcBef>
        <a:spcAft>
          <a:spcPct val="0"/>
        </a:spcAft>
        <a:defRPr sz="4200">
          <a:solidFill>
            <a:schemeClr val="tx2"/>
          </a:solidFill>
          <a:latin typeface="Times New Roman" panose="02020603050405020304" pitchFamily="18" charset="0"/>
        </a:defRPr>
      </a:lvl4pPr>
      <a:lvl5pPr algn="l" rtl="0" eaLnBrk="1" fontAlgn="base" hangingPunct="1">
        <a:spcBef>
          <a:spcPct val="0"/>
        </a:spcBef>
        <a:spcAft>
          <a:spcPct val="0"/>
        </a:spcAft>
        <a:defRPr sz="4200">
          <a:solidFill>
            <a:schemeClr val="tx2"/>
          </a:solidFill>
          <a:latin typeface="Times New Roman" panose="02020603050405020304" pitchFamily="18" charset="0"/>
        </a:defRPr>
      </a:lvl5pPr>
      <a:lvl6pPr marL="457200" algn="l" rtl="0" eaLnBrk="1" fontAlgn="base" hangingPunct="1">
        <a:spcBef>
          <a:spcPct val="0"/>
        </a:spcBef>
        <a:spcAft>
          <a:spcPct val="0"/>
        </a:spcAft>
        <a:defRPr sz="4200">
          <a:solidFill>
            <a:schemeClr val="tx2"/>
          </a:solidFill>
          <a:latin typeface="Times New Roman" panose="02020603050405020304" pitchFamily="18" charset="0"/>
        </a:defRPr>
      </a:lvl6pPr>
      <a:lvl7pPr marL="914400" algn="l" rtl="0" eaLnBrk="1" fontAlgn="base" hangingPunct="1">
        <a:spcBef>
          <a:spcPct val="0"/>
        </a:spcBef>
        <a:spcAft>
          <a:spcPct val="0"/>
        </a:spcAft>
        <a:defRPr sz="4200">
          <a:solidFill>
            <a:schemeClr val="tx2"/>
          </a:solidFill>
          <a:latin typeface="Times New Roman" panose="02020603050405020304" pitchFamily="18" charset="0"/>
        </a:defRPr>
      </a:lvl7pPr>
      <a:lvl8pPr marL="1371600" algn="l" rtl="0" eaLnBrk="1" fontAlgn="base" hangingPunct="1">
        <a:spcBef>
          <a:spcPct val="0"/>
        </a:spcBef>
        <a:spcAft>
          <a:spcPct val="0"/>
        </a:spcAft>
        <a:defRPr sz="4200">
          <a:solidFill>
            <a:schemeClr val="tx2"/>
          </a:solidFill>
          <a:latin typeface="Times New Roman" panose="02020603050405020304" pitchFamily="18" charset="0"/>
        </a:defRPr>
      </a:lvl8pPr>
      <a:lvl9pPr marL="1828800" algn="l" rtl="0" eaLnBrk="1" fontAlgn="base" hangingPunct="1">
        <a:spcBef>
          <a:spcPct val="0"/>
        </a:spcBef>
        <a:spcAft>
          <a:spcPct val="0"/>
        </a:spcAft>
        <a:defRPr sz="4200">
          <a:solidFill>
            <a:schemeClr val="tx2"/>
          </a:solidFill>
          <a:latin typeface="Times New Roman" panose="02020603050405020304" pitchFamily="18" charset="0"/>
        </a:defRPr>
      </a:lvl9pPr>
    </p:titleStyle>
    <p:bodyStyle>
      <a:lvl1pPr marL="342900" indent="-342900" algn="l" rtl="0" eaLnBrk="1" fontAlgn="base" hangingPunct="1">
        <a:spcBef>
          <a:spcPct val="20000"/>
        </a:spcBef>
        <a:spcAft>
          <a:spcPct val="0"/>
        </a:spcAft>
        <a:buClr>
          <a:schemeClr val="folHlink"/>
        </a:buClr>
        <a:buSzPct val="90000"/>
        <a:buFont typeface="Wingdings" panose="05000000000000000000" pitchFamily="2" charset="2"/>
        <a:buChar char="n"/>
        <a:defRPr sz="2800" kern="12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SzPct val="75000"/>
        <a:buFont typeface="Wingdings" panose="05000000000000000000" pitchFamily="2" charset="2"/>
        <a:buChar char="n"/>
        <a:defRPr sz="2600" kern="1200">
          <a:solidFill>
            <a:schemeClr val="tx1"/>
          </a:solidFill>
          <a:latin typeface="+mn-lt"/>
          <a:ea typeface="+mn-ea"/>
          <a:cs typeface="+mn-cs"/>
        </a:defRPr>
      </a:lvl2pPr>
      <a:lvl3pPr marL="1143000" indent="-228600" algn="l" rtl="0" eaLnBrk="1" fontAlgn="base" hangingPunct="1">
        <a:spcBef>
          <a:spcPct val="20000"/>
        </a:spcBef>
        <a:spcAft>
          <a:spcPct val="0"/>
        </a:spcAft>
        <a:buClr>
          <a:schemeClr val="folHlink"/>
        </a:buClr>
        <a:buSzPct val="55000"/>
        <a:buFont typeface="Wingdings" panose="05000000000000000000" pitchFamily="2" charset="2"/>
        <a:buChar char="n"/>
        <a:defRPr sz="2300" kern="1200">
          <a:solidFill>
            <a:schemeClr val="tx1"/>
          </a:solidFill>
          <a:latin typeface="+mn-lt"/>
          <a:ea typeface="+mn-ea"/>
          <a:cs typeface="+mn-cs"/>
        </a:defRPr>
      </a:lvl3pPr>
      <a:lvl4pPr marL="1600200" indent="-228600" algn="l" rtl="0" eaLnBrk="1" fontAlgn="base" hangingPunct="1">
        <a:spcBef>
          <a:spcPct val="20000"/>
        </a:spcBef>
        <a:spcAft>
          <a:spcPct val="0"/>
        </a:spcAft>
        <a:buClr>
          <a:schemeClr val="accent1"/>
        </a:buClr>
        <a:buFont typeface="Wingdings" panose="05000000000000000000" pitchFamily="2" charset="2"/>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lr>
          <a:schemeClr val="accent1"/>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1174CD-402F-4B22-AC79-4EBBD3FFA854}"/>
              </a:ext>
            </a:extLst>
          </p:cNvPr>
          <p:cNvSpPr>
            <a:spLocks noGrp="1"/>
          </p:cNvSpPr>
          <p:nvPr>
            <p:ph type="ctrTitle"/>
          </p:nvPr>
        </p:nvSpPr>
        <p:spPr/>
        <p:txBody>
          <a:bodyPr/>
          <a:lstStyle/>
          <a:p>
            <a:r>
              <a:rPr lang="en-MY" dirty="0"/>
              <a:t>WORKPLACE CULTURE - I</a:t>
            </a:r>
          </a:p>
        </p:txBody>
      </p:sp>
      <p:sp>
        <p:nvSpPr>
          <p:cNvPr id="3" name="Subtitle 2">
            <a:extLst>
              <a:ext uri="{FF2B5EF4-FFF2-40B4-BE49-F238E27FC236}">
                <a16:creationId xmlns:a16="http://schemas.microsoft.com/office/drawing/2014/main" id="{DDCD4EA5-C14F-41D1-894D-E0D3BD47E6E5}"/>
              </a:ext>
            </a:extLst>
          </p:cNvPr>
          <p:cNvSpPr>
            <a:spLocks noGrp="1"/>
          </p:cNvSpPr>
          <p:nvPr>
            <p:ph type="subTitle" idx="1"/>
          </p:nvPr>
        </p:nvSpPr>
        <p:spPr/>
        <p:txBody>
          <a:bodyPr/>
          <a:lstStyle/>
          <a:p>
            <a:r>
              <a:rPr lang="en-MY" dirty="0"/>
              <a:t>GPHR</a:t>
            </a:r>
          </a:p>
        </p:txBody>
      </p:sp>
    </p:spTree>
    <p:extLst>
      <p:ext uri="{BB962C8B-B14F-4D97-AF65-F5344CB8AC3E}">
        <p14:creationId xmlns:p14="http://schemas.microsoft.com/office/powerpoint/2010/main" val="21333420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888D34-07F2-40D0-8247-584929F6A1AE}"/>
              </a:ext>
            </a:extLst>
          </p:cNvPr>
          <p:cNvSpPr>
            <a:spLocks noGrp="1"/>
          </p:cNvSpPr>
          <p:nvPr>
            <p:ph type="title"/>
          </p:nvPr>
        </p:nvSpPr>
        <p:spPr/>
        <p:txBody>
          <a:bodyPr/>
          <a:lstStyle/>
          <a:p>
            <a:r>
              <a:rPr lang="en-MY" dirty="0"/>
              <a:t>Cultural Relativism</a:t>
            </a:r>
          </a:p>
        </p:txBody>
      </p:sp>
      <p:sp>
        <p:nvSpPr>
          <p:cNvPr id="3" name="Content Placeholder 2">
            <a:extLst>
              <a:ext uri="{FF2B5EF4-FFF2-40B4-BE49-F238E27FC236}">
                <a16:creationId xmlns:a16="http://schemas.microsoft.com/office/drawing/2014/main" id="{CF1A5315-FE4C-4156-8701-028A71CF996E}"/>
              </a:ext>
            </a:extLst>
          </p:cNvPr>
          <p:cNvSpPr>
            <a:spLocks noGrp="1"/>
          </p:cNvSpPr>
          <p:nvPr>
            <p:ph idx="1"/>
          </p:nvPr>
        </p:nvSpPr>
        <p:spPr/>
        <p:txBody>
          <a:bodyPr/>
          <a:lstStyle/>
          <a:p>
            <a:pPr marL="0" indent="0">
              <a:buNone/>
            </a:pPr>
            <a:r>
              <a:rPr lang="en-MY" dirty="0"/>
              <a:t>Cultural relativism is the idea that a person's beliefs, values, and practices should be understood based on that person's own culture, and not be judged against the criteria of another</a:t>
            </a:r>
          </a:p>
          <a:p>
            <a:pPr marL="0" indent="0">
              <a:buNone/>
            </a:pPr>
            <a:endParaRPr lang="en-MY" dirty="0"/>
          </a:p>
          <a:p>
            <a:pPr marL="0" indent="0">
              <a:buNone/>
            </a:pPr>
            <a:r>
              <a:rPr lang="en-MY" dirty="0"/>
              <a:t>Cultural relativism is associated with a general tolerance and respect for difference, which refers to the idea that cultural context is critical to an understanding of people’s values, beliefs and practices.</a:t>
            </a:r>
          </a:p>
        </p:txBody>
      </p:sp>
    </p:spTree>
    <p:extLst>
      <p:ext uri="{BB962C8B-B14F-4D97-AF65-F5344CB8AC3E}">
        <p14:creationId xmlns:p14="http://schemas.microsoft.com/office/powerpoint/2010/main" val="16937216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3F144-6DDF-4046-B75A-D88851ED7295}"/>
              </a:ext>
            </a:extLst>
          </p:cNvPr>
          <p:cNvSpPr>
            <a:spLocks noGrp="1"/>
          </p:cNvSpPr>
          <p:nvPr>
            <p:ph type="title"/>
          </p:nvPr>
        </p:nvSpPr>
        <p:spPr/>
        <p:txBody>
          <a:bodyPr/>
          <a:lstStyle/>
          <a:p>
            <a:r>
              <a:rPr lang="en-MY" dirty="0"/>
              <a:t>Edgar Schein Theory of Culture</a:t>
            </a:r>
          </a:p>
        </p:txBody>
      </p:sp>
      <p:sp>
        <p:nvSpPr>
          <p:cNvPr id="3" name="Content Placeholder 2">
            <a:extLst>
              <a:ext uri="{FF2B5EF4-FFF2-40B4-BE49-F238E27FC236}">
                <a16:creationId xmlns:a16="http://schemas.microsoft.com/office/drawing/2014/main" id="{46DEC3AF-C0BF-4487-B17C-9194D318E1F8}"/>
              </a:ext>
            </a:extLst>
          </p:cNvPr>
          <p:cNvSpPr>
            <a:spLocks noGrp="1"/>
          </p:cNvSpPr>
          <p:nvPr>
            <p:ph idx="1"/>
          </p:nvPr>
        </p:nvSpPr>
        <p:spPr/>
        <p:txBody>
          <a:bodyPr/>
          <a:lstStyle/>
          <a:p>
            <a:pPr marL="0" indent="0">
              <a:buNone/>
            </a:pPr>
            <a:r>
              <a:rPr lang="en-MY" dirty="0"/>
              <a:t>According to Edgar Schein, organizational culture mainly consists of three domains: </a:t>
            </a:r>
          </a:p>
          <a:p>
            <a:pPr marL="514350" indent="-514350">
              <a:buAutoNum type="alphaLcParenBoth"/>
            </a:pPr>
            <a:r>
              <a:rPr lang="en-MY" dirty="0"/>
              <a:t>Artifacts (visible behaviour).</a:t>
            </a:r>
          </a:p>
          <a:p>
            <a:pPr marL="514350" indent="-514350">
              <a:buFont typeface="Wingdings" panose="05000000000000000000" pitchFamily="2" charset="2"/>
              <a:buAutoNum type="alphaLcParenBoth"/>
            </a:pPr>
            <a:r>
              <a:rPr lang="en-MY" dirty="0"/>
              <a:t>Espoused values (may appear through surveys), and</a:t>
            </a:r>
          </a:p>
          <a:p>
            <a:pPr marL="514350" indent="-514350">
              <a:buFont typeface="Wingdings" panose="05000000000000000000" pitchFamily="2" charset="2"/>
              <a:buAutoNum type="alphaLcParenBoth"/>
            </a:pPr>
            <a:r>
              <a:rPr lang="en-MY" dirty="0"/>
              <a:t>Basic underlying assumptions (unconscious taken for granted beliefs and values: these are not visible)</a:t>
            </a:r>
          </a:p>
          <a:p>
            <a:pPr marL="514350" indent="-514350">
              <a:buFont typeface="Wingdings" panose="05000000000000000000" pitchFamily="2" charset="2"/>
              <a:buAutoNum type="alphaLcParenBoth"/>
            </a:pPr>
            <a:endParaRPr lang="en-MY" dirty="0"/>
          </a:p>
          <a:p>
            <a:pPr marL="514350" indent="-514350">
              <a:buAutoNum type="alphaLcParenBoth"/>
            </a:pPr>
            <a:endParaRPr lang="en-MY" dirty="0"/>
          </a:p>
        </p:txBody>
      </p:sp>
    </p:spTree>
    <p:extLst>
      <p:ext uri="{BB962C8B-B14F-4D97-AF65-F5344CB8AC3E}">
        <p14:creationId xmlns:p14="http://schemas.microsoft.com/office/powerpoint/2010/main" val="38363206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845B6-ECA5-4648-AC4D-39F0BB866B51}"/>
              </a:ext>
            </a:extLst>
          </p:cNvPr>
          <p:cNvSpPr>
            <a:spLocks noGrp="1"/>
          </p:cNvSpPr>
          <p:nvPr>
            <p:ph type="title"/>
          </p:nvPr>
        </p:nvSpPr>
        <p:spPr/>
        <p:txBody>
          <a:bodyPr/>
          <a:lstStyle/>
          <a:p>
            <a:r>
              <a:rPr lang="en-MY" dirty="0"/>
              <a:t>Artifacts</a:t>
            </a:r>
          </a:p>
        </p:txBody>
      </p:sp>
      <p:sp>
        <p:nvSpPr>
          <p:cNvPr id="3" name="Content Placeholder 2">
            <a:extLst>
              <a:ext uri="{FF2B5EF4-FFF2-40B4-BE49-F238E27FC236}">
                <a16:creationId xmlns:a16="http://schemas.microsoft.com/office/drawing/2014/main" id="{1904A7B7-7A92-4969-9E5F-3ED8D95FC90E}"/>
              </a:ext>
            </a:extLst>
          </p:cNvPr>
          <p:cNvSpPr>
            <a:spLocks noGrp="1"/>
          </p:cNvSpPr>
          <p:nvPr>
            <p:ph idx="1"/>
          </p:nvPr>
        </p:nvSpPr>
        <p:spPr/>
        <p:txBody>
          <a:bodyPr/>
          <a:lstStyle/>
          <a:p>
            <a:r>
              <a:rPr lang="en-MY" dirty="0"/>
              <a:t>Artifacts are the overt and obvious elements of an organization. They’re typically the things even an outsider can see, such as furniture and office layout, dress norms, inside jokes.</a:t>
            </a:r>
          </a:p>
          <a:p>
            <a:endParaRPr lang="en-MY" dirty="0"/>
          </a:p>
          <a:p>
            <a:r>
              <a:rPr lang="en-MY" dirty="0"/>
              <a:t>Artifacts can be easy to observe but sometimes difficult to understand, especially if your analysis of a culture never goes any deeper.</a:t>
            </a:r>
          </a:p>
        </p:txBody>
      </p:sp>
    </p:spTree>
    <p:extLst>
      <p:ext uri="{BB962C8B-B14F-4D97-AF65-F5344CB8AC3E}">
        <p14:creationId xmlns:p14="http://schemas.microsoft.com/office/powerpoint/2010/main" val="16056216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CCD723-A746-4A67-B14F-239B5F7BCD65}"/>
              </a:ext>
            </a:extLst>
          </p:cNvPr>
          <p:cNvSpPr>
            <a:spLocks noGrp="1"/>
          </p:cNvSpPr>
          <p:nvPr>
            <p:ph type="title"/>
          </p:nvPr>
        </p:nvSpPr>
        <p:spPr/>
        <p:txBody>
          <a:bodyPr/>
          <a:lstStyle/>
          <a:p>
            <a:r>
              <a:rPr lang="en-MY" dirty="0"/>
              <a:t>Values</a:t>
            </a:r>
          </a:p>
        </p:txBody>
      </p:sp>
      <p:sp>
        <p:nvSpPr>
          <p:cNvPr id="3" name="Content Placeholder 2">
            <a:extLst>
              <a:ext uri="{FF2B5EF4-FFF2-40B4-BE49-F238E27FC236}">
                <a16:creationId xmlns:a16="http://schemas.microsoft.com/office/drawing/2014/main" id="{7269BE96-A997-481F-8D83-776ADDE6F43B}"/>
              </a:ext>
            </a:extLst>
          </p:cNvPr>
          <p:cNvSpPr>
            <a:spLocks noGrp="1"/>
          </p:cNvSpPr>
          <p:nvPr>
            <p:ph idx="1"/>
          </p:nvPr>
        </p:nvSpPr>
        <p:spPr/>
        <p:txBody>
          <a:bodyPr/>
          <a:lstStyle/>
          <a:p>
            <a:pPr marL="0" indent="0">
              <a:buNone/>
            </a:pPr>
            <a:r>
              <a:rPr lang="en-MY" dirty="0"/>
              <a:t>Values form another integral part of organizational culture. When an organization faces a crisis, its leaders must formulate a plan to alleviate the danger posed. Successfully thwarting the crisis validates the plan and it becomes a shared value of the organization. When a similar crisis arises in the future, the organization will reuse the plan to avert catastrophe and right the ship. After repeated success, the value becomes an underlying assumption of the organization.</a:t>
            </a:r>
          </a:p>
        </p:txBody>
      </p:sp>
    </p:spTree>
    <p:extLst>
      <p:ext uri="{BB962C8B-B14F-4D97-AF65-F5344CB8AC3E}">
        <p14:creationId xmlns:p14="http://schemas.microsoft.com/office/powerpoint/2010/main" val="24145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77F55-35FA-4018-828B-BD144391749E}"/>
              </a:ext>
            </a:extLst>
          </p:cNvPr>
          <p:cNvSpPr>
            <a:spLocks noGrp="1"/>
          </p:cNvSpPr>
          <p:nvPr>
            <p:ph type="title"/>
          </p:nvPr>
        </p:nvSpPr>
        <p:spPr/>
        <p:txBody>
          <a:bodyPr/>
          <a:lstStyle/>
          <a:p>
            <a:r>
              <a:rPr lang="en-MY" dirty="0"/>
              <a:t>Basic Assumptions</a:t>
            </a:r>
          </a:p>
        </p:txBody>
      </p:sp>
      <p:sp>
        <p:nvSpPr>
          <p:cNvPr id="3" name="Content Placeholder 2">
            <a:extLst>
              <a:ext uri="{FF2B5EF4-FFF2-40B4-BE49-F238E27FC236}">
                <a16:creationId xmlns:a16="http://schemas.microsoft.com/office/drawing/2014/main" id="{2B5AE935-EAF7-4EA4-AD3A-0B66B83A107C}"/>
              </a:ext>
            </a:extLst>
          </p:cNvPr>
          <p:cNvSpPr>
            <a:spLocks noGrp="1"/>
          </p:cNvSpPr>
          <p:nvPr>
            <p:ph idx="1"/>
          </p:nvPr>
        </p:nvSpPr>
        <p:spPr/>
        <p:txBody>
          <a:bodyPr/>
          <a:lstStyle/>
          <a:p>
            <a:r>
              <a:rPr lang="en-MY" dirty="0"/>
              <a:t>An assumption is a kind of belief that is taken for granted as a fact and so it is never challenged. </a:t>
            </a:r>
          </a:p>
          <a:p>
            <a:r>
              <a:rPr lang="en-MY" dirty="0"/>
              <a:t>A pattern of basic assumptions evolve among the members of a social group and makes the core of the culture in any organization</a:t>
            </a:r>
          </a:p>
        </p:txBody>
      </p:sp>
    </p:spTree>
    <p:extLst>
      <p:ext uri="{BB962C8B-B14F-4D97-AF65-F5344CB8AC3E}">
        <p14:creationId xmlns:p14="http://schemas.microsoft.com/office/powerpoint/2010/main" val="4702054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1835A-2D1E-4DB6-842C-F076A1F74D31}"/>
              </a:ext>
            </a:extLst>
          </p:cNvPr>
          <p:cNvSpPr>
            <a:spLocks noGrp="1"/>
          </p:cNvSpPr>
          <p:nvPr>
            <p:ph type="title"/>
          </p:nvPr>
        </p:nvSpPr>
        <p:spPr/>
        <p:txBody>
          <a:bodyPr/>
          <a:lstStyle/>
          <a:p>
            <a:r>
              <a:rPr lang="en-MY" dirty="0"/>
              <a:t>Edgar Schein’s Model</a:t>
            </a:r>
          </a:p>
        </p:txBody>
      </p:sp>
      <p:pic>
        <p:nvPicPr>
          <p:cNvPr id="5" name="Picture 4">
            <a:extLst>
              <a:ext uri="{FF2B5EF4-FFF2-40B4-BE49-F238E27FC236}">
                <a16:creationId xmlns:a16="http://schemas.microsoft.com/office/drawing/2014/main" id="{2DA626A9-D526-403D-BBB9-89C379B7946A}"/>
              </a:ext>
            </a:extLst>
          </p:cNvPr>
          <p:cNvPicPr>
            <a:picLocks noChangeAspect="1"/>
          </p:cNvPicPr>
          <p:nvPr/>
        </p:nvPicPr>
        <p:blipFill>
          <a:blip r:embed="rId2"/>
          <a:stretch>
            <a:fillRect/>
          </a:stretch>
        </p:blipFill>
        <p:spPr>
          <a:xfrm>
            <a:off x="838200" y="1916832"/>
            <a:ext cx="8103484" cy="4320480"/>
          </a:xfrm>
          <a:prstGeom prst="rect">
            <a:avLst/>
          </a:prstGeom>
        </p:spPr>
      </p:pic>
    </p:spTree>
    <p:extLst>
      <p:ext uri="{BB962C8B-B14F-4D97-AF65-F5344CB8AC3E}">
        <p14:creationId xmlns:p14="http://schemas.microsoft.com/office/powerpoint/2010/main" val="22267633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55BE2-53C1-4BAB-927B-AD49DC4E722B}"/>
              </a:ext>
            </a:extLst>
          </p:cNvPr>
          <p:cNvSpPr>
            <a:spLocks noGrp="1"/>
          </p:cNvSpPr>
          <p:nvPr>
            <p:ph type="title"/>
          </p:nvPr>
        </p:nvSpPr>
        <p:spPr/>
        <p:txBody>
          <a:bodyPr/>
          <a:lstStyle/>
          <a:p>
            <a:r>
              <a:rPr lang="en-MY" dirty="0"/>
              <a:t>Organisational Culture</a:t>
            </a:r>
          </a:p>
        </p:txBody>
      </p:sp>
      <p:pic>
        <p:nvPicPr>
          <p:cNvPr id="5" name="Picture 4">
            <a:extLst>
              <a:ext uri="{FF2B5EF4-FFF2-40B4-BE49-F238E27FC236}">
                <a16:creationId xmlns:a16="http://schemas.microsoft.com/office/drawing/2014/main" id="{FABEDDF4-DFEC-4D55-ADCB-CC4E07C33E82}"/>
              </a:ext>
            </a:extLst>
          </p:cNvPr>
          <p:cNvPicPr>
            <a:picLocks noChangeAspect="1"/>
          </p:cNvPicPr>
          <p:nvPr/>
        </p:nvPicPr>
        <p:blipFill>
          <a:blip r:embed="rId2"/>
          <a:stretch>
            <a:fillRect/>
          </a:stretch>
        </p:blipFill>
        <p:spPr>
          <a:xfrm>
            <a:off x="3995936" y="3051795"/>
            <a:ext cx="4880266" cy="3528392"/>
          </a:xfrm>
          <a:prstGeom prst="rect">
            <a:avLst/>
          </a:prstGeom>
        </p:spPr>
      </p:pic>
      <p:sp>
        <p:nvSpPr>
          <p:cNvPr id="6" name="TextBox 5">
            <a:extLst>
              <a:ext uri="{FF2B5EF4-FFF2-40B4-BE49-F238E27FC236}">
                <a16:creationId xmlns:a16="http://schemas.microsoft.com/office/drawing/2014/main" id="{009804D7-400C-42D0-BDFB-615B734440F0}"/>
              </a:ext>
            </a:extLst>
          </p:cNvPr>
          <p:cNvSpPr txBox="1"/>
          <p:nvPr/>
        </p:nvSpPr>
        <p:spPr>
          <a:xfrm>
            <a:off x="-15062" y="1700809"/>
            <a:ext cx="6099230" cy="1401474"/>
          </a:xfrm>
          <a:prstGeom prst="rect">
            <a:avLst/>
          </a:prstGeom>
          <a:noFill/>
        </p:spPr>
        <p:txBody>
          <a:bodyPr wrap="square" rtlCol="0">
            <a:spAutoFit/>
          </a:bodyPr>
          <a:lstStyle/>
          <a:p>
            <a:pPr marL="1085850" marR="949960" lvl="2" indent="-171450">
              <a:lnSpc>
                <a:spcPct val="122000"/>
              </a:lnSpc>
              <a:spcAft>
                <a:spcPts val="0"/>
              </a:spcAft>
              <a:buSzPts val="1200"/>
              <a:buFont typeface="Arial" panose="020B0604020202020204" pitchFamily="34" charset="0"/>
              <a:buChar char="•"/>
              <a:tabLst>
                <a:tab pos="1438910" algn="l"/>
              </a:tabLst>
            </a:pPr>
            <a:r>
              <a:rPr lang="en-US" sz="2400" spc="-5">
                <a:effectLst/>
                <a:ea typeface="Calibri" panose="020F0502020204030204" pitchFamily="34" charset="0"/>
                <a:cs typeface="Arial" panose="020B0604020202020204" pitchFamily="34" charset="0"/>
              </a:rPr>
              <a:t>Artifacts</a:t>
            </a:r>
            <a:endParaRPr lang="en-US" sz="2400" spc="-45" dirty="0">
              <a:ea typeface="Calibri" panose="020F0502020204030204" pitchFamily="34" charset="0"/>
              <a:cs typeface="Arial" panose="020B0604020202020204" pitchFamily="34" charset="0"/>
            </a:endParaRPr>
          </a:p>
          <a:p>
            <a:pPr marL="1085850" marR="949960" lvl="2" indent="-171450">
              <a:lnSpc>
                <a:spcPct val="122000"/>
              </a:lnSpc>
              <a:spcAft>
                <a:spcPts val="0"/>
              </a:spcAft>
              <a:buSzPts val="1200"/>
              <a:buFont typeface="Arial" panose="020B0604020202020204" pitchFamily="34" charset="0"/>
              <a:buChar char="•"/>
              <a:tabLst>
                <a:tab pos="1438910" algn="l"/>
              </a:tabLst>
            </a:pPr>
            <a:r>
              <a:rPr lang="en-US" sz="2400" spc="-5" dirty="0">
                <a:effectLst/>
                <a:ea typeface="Calibri" panose="020F0502020204030204" pitchFamily="34" charset="0"/>
                <a:cs typeface="Arial" panose="020B0604020202020204" pitchFamily="34" charset="0"/>
              </a:rPr>
              <a:t>Espoused Values</a:t>
            </a:r>
          </a:p>
          <a:p>
            <a:pPr marL="1085850" marR="949960" lvl="2" indent="-171450">
              <a:lnSpc>
                <a:spcPct val="122000"/>
              </a:lnSpc>
              <a:spcAft>
                <a:spcPts val="0"/>
              </a:spcAft>
              <a:buSzPts val="1200"/>
              <a:buFont typeface="Arial" panose="020B0604020202020204" pitchFamily="34" charset="0"/>
              <a:buChar char="•"/>
              <a:tabLst>
                <a:tab pos="1438910" algn="l"/>
              </a:tabLst>
            </a:pPr>
            <a:r>
              <a:rPr lang="en-US" sz="2400" dirty="0">
                <a:effectLst/>
                <a:ea typeface="Calibri" panose="020F0502020204030204" pitchFamily="34" charset="0"/>
                <a:cs typeface="Arial" panose="020B0604020202020204" pitchFamily="34" charset="0"/>
              </a:rPr>
              <a:t>Shared </a:t>
            </a:r>
            <a:r>
              <a:rPr lang="en-US" sz="2400" spc="-25" dirty="0">
                <a:effectLst/>
                <a:ea typeface="Calibri" panose="020F0502020204030204" pitchFamily="34" charset="0"/>
                <a:cs typeface="Arial" panose="020B0604020202020204" pitchFamily="34" charset="0"/>
              </a:rPr>
              <a:t>Tacit </a:t>
            </a:r>
            <a:r>
              <a:rPr lang="en-US" sz="2400" dirty="0">
                <a:effectLst/>
                <a:ea typeface="Calibri" panose="020F0502020204030204" pitchFamily="34" charset="0"/>
                <a:cs typeface="Arial" panose="020B0604020202020204" pitchFamily="34" charset="0"/>
              </a:rPr>
              <a:t>Assumptions</a:t>
            </a:r>
            <a:endParaRPr lang="en-MY" sz="2400" dirty="0">
              <a:cs typeface="Arial" panose="020B0604020202020204" pitchFamily="34" charset="0"/>
            </a:endParaRPr>
          </a:p>
        </p:txBody>
      </p:sp>
    </p:spTree>
    <p:extLst>
      <p:ext uri="{BB962C8B-B14F-4D97-AF65-F5344CB8AC3E}">
        <p14:creationId xmlns:p14="http://schemas.microsoft.com/office/powerpoint/2010/main" val="11923940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3210218159"/>
              </p:ext>
            </p:extLst>
          </p:nvPr>
        </p:nvGraphicFramePr>
        <p:xfrm>
          <a:off x="827584" y="332656"/>
          <a:ext cx="7632848" cy="62646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924170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C7712-C665-44AE-808A-EB9EE881B556}"/>
              </a:ext>
            </a:extLst>
          </p:cNvPr>
          <p:cNvSpPr>
            <a:spLocks noGrp="1"/>
          </p:cNvSpPr>
          <p:nvPr>
            <p:ph type="title"/>
          </p:nvPr>
        </p:nvSpPr>
        <p:spPr/>
        <p:txBody>
          <a:bodyPr/>
          <a:lstStyle/>
          <a:p>
            <a:r>
              <a:rPr lang="en-MY" sz="3600" dirty="0"/>
              <a:t>Hofstede's Six Dimensions of Culture</a:t>
            </a:r>
          </a:p>
        </p:txBody>
      </p:sp>
      <p:sp>
        <p:nvSpPr>
          <p:cNvPr id="3" name="Content Placeholder 2">
            <a:extLst>
              <a:ext uri="{FF2B5EF4-FFF2-40B4-BE49-F238E27FC236}">
                <a16:creationId xmlns:a16="http://schemas.microsoft.com/office/drawing/2014/main" id="{0E165291-3D02-4DE4-9678-F1ACEDCD9D7E}"/>
              </a:ext>
            </a:extLst>
          </p:cNvPr>
          <p:cNvSpPr>
            <a:spLocks noGrp="1"/>
          </p:cNvSpPr>
          <p:nvPr>
            <p:ph idx="1"/>
          </p:nvPr>
        </p:nvSpPr>
        <p:spPr/>
        <p:txBody>
          <a:bodyPr/>
          <a:lstStyle/>
          <a:p>
            <a:r>
              <a:rPr lang="en-MY" dirty="0"/>
              <a:t>Psychologist Dr Geert Hofstede published his cultural dimensions model at the end of the 1970s, based on a decade of research.</a:t>
            </a:r>
          </a:p>
          <a:p>
            <a:endParaRPr lang="en-MY" dirty="0"/>
          </a:p>
          <a:p>
            <a:r>
              <a:rPr lang="en-MY" dirty="0"/>
              <a:t>Hofstede studied people who worked for IBM in more than 50 countries. It has become an internationally recognized standard for understanding cultural differences</a:t>
            </a:r>
          </a:p>
          <a:p>
            <a:endParaRPr lang="en-MY" dirty="0"/>
          </a:p>
        </p:txBody>
      </p:sp>
    </p:spTree>
    <p:extLst>
      <p:ext uri="{BB962C8B-B14F-4D97-AF65-F5344CB8AC3E}">
        <p14:creationId xmlns:p14="http://schemas.microsoft.com/office/powerpoint/2010/main" val="37492179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2B7666-5A51-498C-98BF-33B393746EC8}"/>
              </a:ext>
            </a:extLst>
          </p:cNvPr>
          <p:cNvSpPr>
            <a:spLocks noGrp="1"/>
          </p:cNvSpPr>
          <p:nvPr>
            <p:ph type="title"/>
          </p:nvPr>
        </p:nvSpPr>
        <p:spPr/>
        <p:txBody>
          <a:bodyPr/>
          <a:lstStyle/>
          <a:p>
            <a:r>
              <a:rPr lang="en-MY" dirty="0"/>
              <a:t>Hofstede Six Dimensions</a:t>
            </a:r>
          </a:p>
        </p:txBody>
      </p:sp>
      <p:sp>
        <p:nvSpPr>
          <p:cNvPr id="3" name="Content Placeholder 2">
            <a:extLst>
              <a:ext uri="{FF2B5EF4-FFF2-40B4-BE49-F238E27FC236}">
                <a16:creationId xmlns:a16="http://schemas.microsoft.com/office/drawing/2014/main" id="{84711A05-D4BF-484C-A9FF-46611530D8CD}"/>
              </a:ext>
            </a:extLst>
          </p:cNvPr>
          <p:cNvSpPr>
            <a:spLocks noGrp="1"/>
          </p:cNvSpPr>
          <p:nvPr>
            <p:ph idx="1"/>
          </p:nvPr>
        </p:nvSpPr>
        <p:spPr/>
        <p:txBody>
          <a:bodyPr/>
          <a:lstStyle/>
          <a:p>
            <a:pPr marL="0" indent="0">
              <a:buNone/>
            </a:pPr>
            <a:r>
              <a:rPr lang="en-MY" sz="2800" dirty="0"/>
              <a:t>Geert Hofstede dimensions of national culture:</a:t>
            </a:r>
          </a:p>
          <a:p>
            <a:pPr marL="0" indent="0">
              <a:buNone/>
            </a:pPr>
            <a:r>
              <a:rPr lang="en-MY" sz="2800" dirty="0"/>
              <a:t> </a:t>
            </a:r>
          </a:p>
          <a:p>
            <a:pPr marL="514350" indent="-514350">
              <a:buFont typeface="+mj-lt"/>
              <a:buAutoNum type="arabicPeriod"/>
            </a:pPr>
            <a:r>
              <a:rPr lang="en-MY" sz="2800" dirty="0"/>
              <a:t>Power Distance</a:t>
            </a:r>
          </a:p>
          <a:p>
            <a:pPr marL="514350" indent="-514350">
              <a:buFont typeface="+mj-lt"/>
              <a:buAutoNum type="arabicPeriod"/>
            </a:pPr>
            <a:r>
              <a:rPr lang="en-MY" sz="2800" dirty="0"/>
              <a:t>Uncertainty Avoidance</a:t>
            </a:r>
          </a:p>
          <a:p>
            <a:pPr marL="514350" indent="-514350">
              <a:buFont typeface="+mj-lt"/>
              <a:buAutoNum type="arabicPeriod"/>
            </a:pPr>
            <a:r>
              <a:rPr lang="en-MY" sz="2800" dirty="0"/>
              <a:t>Individualism versus Collectivism</a:t>
            </a:r>
          </a:p>
          <a:p>
            <a:pPr marL="514350" indent="-514350">
              <a:buFont typeface="+mj-lt"/>
              <a:buAutoNum type="arabicPeriod"/>
            </a:pPr>
            <a:r>
              <a:rPr lang="en-MY" sz="2800" dirty="0"/>
              <a:t>Masculinity versus Femininity</a:t>
            </a:r>
          </a:p>
          <a:p>
            <a:pPr marL="514350" indent="-514350">
              <a:buFont typeface="+mj-lt"/>
              <a:buAutoNum type="arabicPeriod"/>
            </a:pPr>
            <a:r>
              <a:rPr lang="en-MY" sz="2800" dirty="0"/>
              <a:t> Time Perspective</a:t>
            </a:r>
          </a:p>
          <a:p>
            <a:pPr marL="514350" indent="-514350">
              <a:buFont typeface="+mj-lt"/>
              <a:buAutoNum type="arabicPeriod"/>
            </a:pPr>
            <a:r>
              <a:rPr lang="en-MY" dirty="0"/>
              <a:t>Indulgence/Restraint</a:t>
            </a:r>
          </a:p>
        </p:txBody>
      </p:sp>
    </p:spTree>
    <p:extLst>
      <p:ext uri="{BB962C8B-B14F-4D97-AF65-F5344CB8AC3E}">
        <p14:creationId xmlns:p14="http://schemas.microsoft.com/office/powerpoint/2010/main" val="7838086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419591541"/>
              </p:ext>
            </p:extLst>
          </p:nvPr>
        </p:nvGraphicFramePr>
        <p:xfrm>
          <a:off x="827584" y="332656"/>
          <a:ext cx="7632848" cy="62646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523173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F85459-A794-446E-BA85-FD12704153A9}"/>
              </a:ext>
            </a:extLst>
          </p:cNvPr>
          <p:cNvSpPr>
            <a:spLocks noGrp="1"/>
          </p:cNvSpPr>
          <p:nvPr>
            <p:ph type="title"/>
          </p:nvPr>
        </p:nvSpPr>
        <p:spPr/>
        <p:txBody>
          <a:bodyPr/>
          <a:lstStyle/>
          <a:p>
            <a:r>
              <a:rPr lang="en-MY" dirty="0"/>
              <a:t>Hofstede’s Cultural Dimensions</a:t>
            </a:r>
          </a:p>
        </p:txBody>
      </p:sp>
      <p:pic>
        <p:nvPicPr>
          <p:cNvPr id="5" name="Picture 4">
            <a:extLst>
              <a:ext uri="{FF2B5EF4-FFF2-40B4-BE49-F238E27FC236}">
                <a16:creationId xmlns:a16="http://schemas.microsoft.com/office/drawing/2014/main" id="{F4A7072E-E7A4-4AF1-B16F-CCEFAFFC2F89}"/>
              </a:ext>
            </a:extLst>
          </p:cNvPr>
          <p:cNvPicPr>
            <a:picLocks noChangeAspect="1"/>
          </p:cNvPicPr>
          <p:nvPr/>
        </p:nvPicPr>
        <p:blipFill>
          <a:blip r:embed="rId2"/>
          <a:stretch>
            <a:fillRect/>
          </a:stretch>
        </p:blipFill>
        <p:spPr>
          <a:xfrm>
            <a:off x="1195387" y="2132856"/>
            <a:ext cx="6753225" cy="4343400"/>
          </a:xfrm>
          <a:prstGeom prst="rect">
            <a:avLst/>
          </a:prstGeom>
        </p:spPr>
      </p:pic>
    </p:spTree>
    <p:extLst>
      <p:ext uri="{BB962C8B-B14F-4D97-AF65-F5344CB8AC3E}">
        <p14:creationId xmlns:p14="http://schemas.microsoft.com/office/powerpoint/2010/main" val="39778866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F0CCA-4F27-474B-9085-2A91B4EAC23B}"/>
              </a:ext>
            </a:extLst>
          </p:cNvPr>
          <p:cNvSpPr>
            <a:spLocks noGrp="1"/>
          </p:cNvSpPr>
          <p:nvPr>
            <p:ph type="title"/>
          </p:nvPr>
        </p:nvSpPr>
        <p:spPr/>
        <p:txBody>
          <a:bodyPr/>
          <a:lstStyle/>
          <a:p>
            <a:r>
              <a:rPr lang="en-MY" dirty="0"/>
              <a:t>Power Distance</a:t>
            </a:r>
          </a:p>
        </p:txBody>
      </p:sp>
      <p:sp>
        <p:nvSpPr>
          <p:cNvPr id="3" name="Content Placeholder 2">
            <a:extLst>
              <a:ext uri="{FF2B5EF4-FFF2-40B4-BE49-F238E27FC236}">
                <a16:creationId xmlns:a16="http://schemas.microsoft.com/office/drawing/2014/main" id="{3D07BF2F-E92D-4842-AA36-BB01BFEA56CA}"/>
              </a:ext>
            </a:extLst>
          </p:cNvPr>
          <p:cNvSpPr>
            <a:spLocks noGrp="1"/>
          </p:cNvSpPr>
          <p:nvPr>
            <p:ph idx="1"/>
          </p:nvPr>
        </p:nvSpPr>
        <p:spPr/>
        <p:txBody>
          <a:bodyPr/>
          <a:lstStyle/>
          <a:p>
            <a:pPr marL="0" indent="0">
              <a:buNone/>
            </a:pPr>
            <a:r>
              <a:rPr lang="en-MY" dirty="0"/>
              <a:t>Power distance is the degree to which the less powerful members of society expect there to be differences in the levels of power. A high score suggests that there is an expectation that some individuals wield larger amounts of power than others. A low score reflects the view that all people should have equal rights. </a:t>
            </a:r>
          </a:p>
        </p:txBody>
      </p:sp>
    </p:spTree>
    <p:extLst>
      <p:ext uri="{BB962C8B-B14F-4D97-AF65-F5344CB8AC3E}">
        <p14:creationId xmlns:p14="http://schemas.microsoft.com/office/powerpoint/2010/main" val="21559042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DA0477-E42C-41FC-A583-D2268AFF92E2}"/>
              </a:ext>
            </a:extLst>
          </p:cNvPr>
          <p:cNvSpPr>
            <a:spLocks noGrp="1"/>
          </p:cNvSpPr>
          <p:nvPr>
            <p:ph type="title"/>
          </p:nvPr>
        </p:nvSpPr>
        <p:spPr/>
        <p:txBody>
          <a:bodyPr/>
          <a:lstStyle/>
          <a:p>
            <a:r>
              <a:rPr lang="en-MY" dirty="0"/>
              <a:t>Examples of Power Distance</a:t>
            </a:r>
          </a:p>
        </p:txBody>
      </p:sp>
      <p:sp>
        <p:nvSpPr>
          <p:cNvPr id="3" name="Content Placeholder 2">
            <a:extLst>
              <a:ext uri="{FF2B5EF4-FFF2-40B4-BE49-F238E27FC236}">
                <a16:creationId xmlns:a16="http://schemas.microsoft.com/office/drawing/2014/main" id="{4B6A3A5E-0E09-48DA-9607-FECEEA92FC77}"/>
              </a:ext>
            </a:extLst>
          </p:cNvPr>
          <p:cNvSpPr>
            <a:spLocks noGrp="1"/>
          </p:cNvSpPr>
          <p:nvPr>
            <p:ph idx="1"/>
          </p:nvPr>
        </p:nvSpPr>
        <p:spPr>
          <a:xfrm>
            <a:off x="914400" y="1600200"/>
            <a:ext cx="7772400" cy="4979987"/>
          </a:xfrm>
        </p:spPr>
        <p:txBody>
          <a:bodyPr/>
          <a:lstStyle/>
          <a:p>
            <a:r>
              <a:rPr lang="en-MY" dirty="0"/>
              <a:t>Latin American and Arabic nations are ranked the highest in this category</a:t>
            </a:r>
          </a:p>
          <a:p>
            <a:r>
              <a:rPr lang="en-MY" dirty="0"/>
              <a:t>Scandinavian and Germanic speaking countries the least.</a:t>
            </a:r>
          </a:p>
          <a:p>
            <a:r>
              <a:rPr lang="en-MY" dirty="0"/>
              <a:t>Germany has a 35 on the cultural scale of Hofstede’s analysis. Compared to Arab countries where the power distance is very high (80) and Austria where it very low (11), Germany is somewhat in the middle. </a:t>
            </a:r>
          </a:p>
          <a:p>
            <a:r>
              <a:rPr lang="en-MY" dirty="0"/>
              <a:t>The power distance in the United States scores a 40 on the cultural scale.</a:t>
            </a:r>
          </a:p>
          <a:p>
            <a:endParaRPr lang="en-MY" dirty="0"/>
          </a:p>
        </p:txBody>
      </p:sp>
    </p:spTree>
    <p:extLst>
      <p:ext uri="{BB962C8B-B14F-4D97-AF65-F5344CB8AC3E}">
        <p14:creationId xmlns:p14="http://schemas.microsoft.com/office/powerpoint/2010/main" val="35560546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F1F6B-0DB2-4301-A332-B15CE73B92A8}"/>
              </a:ext>
            </a:extLst>
          </p:cNvPr>
          <p:cNvSpPr>
            <a:spLocks noGrp="1"/>
          </p:cNvSpPr>
          <p:nvPr>
            <p:ph type="title"/>
          </p:nvPr>
        </p:nvSpPr>
        <p:spPr/>
        <p:txBody>
          <a:bodyPr/>
          <a:lstStyle/>
          <a:p>
            <a:r>
              <a:rPr lang="en-MY" dirty="0"/>
              <a:t>Individualism vs. Collectivism</a:t>
            </a:r>
          </a:p>
        </p:txBody>
      </p:sp>
      <p:sp>
        <p:nvSpPr>
          <p:cNvPr id="3" name="Content Placeholder 2">
            <a:extLst>
              <a:ext uri="{FF2B5EF4-FFF2-40B4-BE49-F238E27FC236}">
                <a16:creationId xmlns:a16="http://schemas.microsoft.com/office/drawing/2014/main" id="{13D88B72-B2A0-4EAC-85E8-C958716E7956}"/>
              </a:ext>
            </a:extLst>
          </p:cNvPr>
          <p:cNvSpPr>
            <a:spLocks noGrp="1"/>
          </p:cNvSpPr>
          <p:nvPr>
            <p:ph idx="1"/>
          </p:nvPr>
        </p:nvSpPr>
        <p:spPr/>
        <p:txBody>
          <a:bodyPr/>
          <a:lstStyle/>
          <a:p>
            <a:r>
              <a:rPr lang="en-MY" dirty="0"/>
              <a:t>Individualism is contrasted with collectivism, and refers to the extent to which people are expected to stand up for themselves, or alternatively act predominantly as a member of the group or organization.</a:t>
            </a:r>
          </a:p>
          <a:p>
            <a:endParaRPr lang="en-MY" dirty="0"/>
          </a:p>
          <a:p>
            <a:r>
              <a:rPr lang="en-MY" dirty="0"/>
              <a:t>Latin American cultures usually rank low in this category, while U.S.A. is the most individualistic culture in the world.</a:t>
            </a:r>
          </a:p>
          <a:p>
            <a:pPr marL="0" indent="0">
              <a:buNone/>
            </a:pPr>
            <a:endParaRPr lang="en-MY" dirty="0"/>
          </a:p>
          <a:p>
            <a:pPr marL="0" indent="0">
              <a:buNone/>
            </a:pPr>
            <a:endParaRPr lang="en-MY" dirty="0"/>
          </a:p>
        </p:txBody>
      </p:sp>
    </p:spTree>
    <p:extLst>
      <p:ext uri="{BB962C8B-B14F-4D97-AF65-F5344CB8AC3E}">
        <p14:creationId xmlns:p14="http://schemas.microsoft.com/office/powerpoint/2010/main" val="9965007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924D-D6BB-4D02-8062-B226940BCA2D}"/>
              </a:ext>
            </a:extLst>
          </p:cNvPr>
          <p:cNvSpPr>
            <a:spLocks noGrp="1"/>
          </p:cNvSpPr>
          <p:nvPr>
            <p:ph type="title"/>
          </p:nvPr>
        </p:nvSpPr>
        <p:spPr/>
        <p:txBody>
          <a:bodyPr/>
          <a:lstStyle/>
          <a:p>
            <a:r>
              <a:rPr lang="en-MY" dirty="0"/>
              <a:t>Masculinity vs. Femininity</a:t>
            </a:r>
          </a:p>
        </p:txBody>
      </p:sp>
      <p:sp>
        <p:nvSpPr>
          <p:cNvPr id="3" name="Content Placeholder 2">
            <a:extLst>
              <a:ext uri="{FF2B5EF4-FFF2-40B4-BE49-F238E27FC236}">
                <a16:creationId xmlns:a16="http://schemas.microsoft.com/office/drawing/2014/main" id="{A37A4B28-D76A-4FEC-8421-73039AF4E0AA}"/>
              </a:ext>
            </a:extLst>
          </p:cNvPr>
          <p:cNvSpPr>
            <a:spLocks noGrp="1"/>
          </p:cNvSpPr>
          <p:nvPr>
            <p:ph idx="1"/>
          </p:nvPr>
        </p:nvSpPr>
        <p:spPr/>
        <p:txBody>
          <a:bodyPr/>
          <a:lstStyle/>
          <a:p>
            <a:r>
              <a:rPr lang="en-MY" dirty="0"/>
              <a:t>Masculine cultures value competitiveness, assertiveness, ambition, and the accumulation of wealth and material possessions, while feminine cultures place more value on relationships and quality of life.</a:t>
            </a:r>
          </a:p>
          <a:p>
            <a:endParaRPr lang="en-MY" dirty="0"/>
          </a:p>
          <a:p>
            <a:r>
              <a:rPr lang="en-MY" dirty="0"/>
              <a:t>Japan is considered by Hofstede to be the most “masculine” culture, Sweden the most “feminine.” The U.S. and U.K. are moderately masculine</a:t>
            </a:r>
          </a:p>
          <a:p>
            <a:endParaRPr lang="en-MY" dirty="0"/>
          </a:p>
        </p:txBody>
      </p:sp>
    </p:spTree>
    <p:extLst>
      <p:ext uri="{BB962C8B-B14F-4D97-AF65-F5344CB8AC3E}">
        <p14:creationId xmlns:p14="http://schemas.microsoft.com/office/powerpoint/2010/main" val="6459833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E7D74-F6C4-4CE7-8B2D-5F7A02A751FF}"/>
              </a:ext>
            </a:extLst>
          </p:cNvPr>
          <p:cNvSpPr>
            <a:spLocks noGrp="1"/>
          </p:cNvSpPr>
          <p:nvPr>
            <p:ph type="title"/>
          </p:nvPr>
        </p:nvSpPr>
        <p:spPr/>
        <p:txBody>
          <a:bodyPr/>
          <a:lstStyle/>
          <a:p>
            <a:r>
              <a:rPr lang="en-MY" dirty="0"/>
              <a:t>Uncertainty Avoidance</a:t>
            </a:r>
          </a:p>
        </p:txBody>
      </p:sp>
      <p:sp>
        <p:nvSpPr>
          <p:cNvPr id="3" name="Content Placeholder 2">
            <a:extLst>
              <a:ext uri="{FF2B5EF4-FFF2-40B4-BE49-F238E27FC236}">
                <a16:creationId xmlns:a16="http://schemas.microsoft.com/office/drawing/2014/main" id="{7ECE46D5-D771-4A15-A47C-5EFBC3EF2680}"/>
              </a:ext>
            </a:extLst>
          </p:cNvPr>
          <p:cNvSpPr>
            <a:spLocks noGrp="1"/>
          </p:cNvSpPr>
          <p:nvPr>
            <p:ph idx="1"/>
          </p:nvPr>
        </p:nvSpPr>
        <p:spPr>
          <a:xfrm>
            <a:off x="685800" y="1556792"/>
            <a:ext cx="8134672" cy="4530725"/>
          </a:xfrm>
        </p:spPr>
        <p:txBody>
          <a:bodyPr/>
          <a:lstStyle/>
          <a:p>
            <a:r>
              <a:rPr lang="en-MY" dirty="0"/>
              <a:t>High Uncertainty Avoidance cultures are more resistant to change, often characterized by more elaborate rituals/religious practices. Low Uncertainty Avoidance cultures tend to accept competition and conflict, and tolerate dissent and deviance.</a:t>
            </a:r>
          </a:p>
          <a:p>
            <a:r>
              <a:rPr lang="en-MY" dirty="0"/>
              <a:t>Mediterranean cultures and Japan rank the highest in this category. Sweden shows up in several of these charts as the most extreme culture in both the country most willing to embrace uncertainty and as the most feminine society.</a:t>
            </a:r>
          </a:p>
          <a:p>
            <a:endParaRPr lang="en-MY" dirty="0"/>
          </a:p>
        </p:txBody>
      </p:sp>
    </p:spTree>
    <p:extLst>
      <p:ext uri="{BB962C8B-B14F-4D97-AF65-F5344CB8AC3E}">
        <p14:creationId xmlns:p14="http://schemas.microsoft.com/office/powerpoint/2010/main" val="41659118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190AC-5DBC-485D-8CB5-42288F270E36}"/>
              </a:ext>
            </a:extLst>
          </p:cNvPr>
          <p:cNvSpPr>
            <a:spLocks noGrp="1"/>
          </p:cNvSpPr>
          <p:nvPr>
            <p:ph type="title"/>
          </p:nvPr>
        </p:nvSpPr>
        <p:spPr/>
        <p:txBody>
          <a:bodyPr/>
          <a:lstStyle/>
          <a:p>
            <a:r>
              <a:rPr lang="en-MY" dirty="0"/>
              <a:t>Long- vs. Short-Term Orientation</a:t>
            </a:r>
          </a:p>
        </p:txBody>
      </p:sp>
      <p:sp>
        <p:nvSpPr>
          <p:cNvPr id="3" name="Content Placeholder 2">
            <a:extLst>
              <a:ext uri="{FF2B5EF4-FFF2-40B4-BE49-F238E27FC236}">
                <a16:creationId xmlns:a16="http://schemas.microsoft.com/office/drawing/2014/main" id="{05C0C1EC-421A-42DF-87BA-23D64E4DD359}"/>
              </a:ext>
            </a:extLst>
          </p:cNvPr>
          <p:cNvSpPr>
            <a:spLocks noGrp="1"/>
          </p:cNvSpPr>
          <p:nvPr>
            <p:ph idx="1"/>
          </p:nvPr>
        </p:nvSpPr>
        <p:spPr>
          <a:xfrm>
            <a:off x="685800" y="1700808"/>
            <a:ext cx="8001000" cy="4530725"/>
          </a:xfrm>
        </p:spPr>
        <p:txBody>
          <a:bodyPr/>
          <a:lstStyle/>
          <a:p>
            <a:r>
              <a:rPr lang="en-MY" sz="2600" dirty="0"/>
              <a:t>Long- vs. short-term orientation describes a society's “time horizon,” or the importance attached to the future versus the past and present.</a:t>
            </a:r>
          </a:p>
          <a:p>
            <a:r>
              <a:rPr lang="en-MY" sz="2600" dirty="0"/>
              <a:t>In long-term oriented societies, thrift and perseverance are valued more. In short-term oriented societies, respect for tradition and reciprocation of gifts and </a:t>
            </a:r>
            <a:r>
              <a:rPr lang="en-MY" sz="2600" dirty="0" err="1"/>
              <a:t>favors</a:t>
            </a:r>
            <a:r>
              <a:rPr lang="en-MY" sz="2600" dirty="0"/>
              <a:t> are valued more.</a:t>
            </a:r>
          </a:p>
          <a:p>
            <a:r>
              <a:rPr lang="en-MY" sz="2600" dirty="0"/>
              <a:t>Eastern nations tend to score especially high here, with Western nations scoring low and the less developed nations very low; China scored highest and Pakistan at the extreme lowest level.</a:t>
            </a:r>
          </a:p>
          <a:p>
            <a:endParaRPr lang="en-MY" sz="2600" dirty="0"/>
          </a:p>
        </p:txBody>
      </p:sp>
    </p:spTree>
    <p:extLst>
      <p:ext uri="{BB962C8B-B14F-4D97-AF65-F5344CB8AC3E}">
        <p14:creationId xmlns:p14="http://schemas.microsoft.com/office/powerpoint/2010/main" val="38139686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24306-7BFB-4178-8D2D-B310C276FFC9}"/>
              </a:ext>
            </a:extLst>
          </p:cNvPr>
          <p:cNvSpPr>
            <a:spLocks noGrp="1"/>
          </p:cNvSpPr>
          <p:nvPr>
            <p:ph type="title"/>
          </p:nvPr>
        </p:nvSpPr>
        <p:spPr/>
        <p:txBody>
          <a:bodyPr/>
          <a:lstStyle/>
          <a:p>
            <a:r>
              <a:rPr lang="en-MY" dirty="0"/>
              <a:t>Indulgence/Restraint</a:t>
            </a:r>
          </a:p>
        </p:txBody>
      </p:sp>
      <p:sp>
        <p:nvSpPr>
          <p:cNvPr id="3" name="Content Placeholder 2">
            <a:extLst>
              <a:ext uri="{FF2B5EF4-FFF2-40B4-BE49-F238E27FC236}">
                <a16:creationId xmlns:a16="http://schemas.microsoft.com/office/drawing/2014/main" id="{88E49597-5A9D-4733-8730-D5EF8BD6EB80}"/>
              </a:ext>
            </a:extLst>
          </p:cNvPr>
          <p:cNvSpPr>
            <a:spLocks noGrp="1"/>
          </p:cNvSpPr>
          <p:nvPr>
            <p:ph idx="1"/>
          </p:nvPr>
        </p:nvSpPr>
        <p:spPr/>
        <p:txBody>
          <a:bodyPr/>
          <a:lstStyle/>
          <a:p>
            <a:r>
              <a:rPr lang="en-MY" sz="2400" dirty="0"/>
              <a:t>Indulgence societies tend to allow relatively free gratification of natural human desires related to enjoying life and having fun whereas Restraint societies are more likely to believe that such gratification needs to be curbed and regulated by strict norms.</a:t>
            </a:r>
          </a:p>
          <a:p>
            <a:r>
              <a:rPr lang="en-MY" sz="2400" dirty="0"/>
              <a:t>Indulgent cultures will tend to focus more on individual happiness and well-being, leisure time is more important and there is greater freedom and personal control. This is in contrast with restrained cultures where positive emotions are less freely expressed and happiness, freedom and leisure are not given the same importance.</a:t>
            </a:r>
          </a:p>
          <a:p>
            <a:pPr marL="0" indent="0">
              <a:buNone/>
            </a:pPr>
            <a:endParaRPr lang="en-MY" sz="2400" dirty="0"/>
          </a:p>
        </p:txBody>
      </p:sp>
    </p:spTree>
    <p:extLst>
      <p:ext uri="{BB962C8B-B14F-4D97-AF65-F5344CB8AC3E}">
        <p14:creationId xmlns:p14="http://schemas.microsoft.com/office/powerpoint/2010/main" val="14483920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08129-5038-47F2-98BF-745226494BBC}"/>
              </a:ext>
            </a:extLst>
          </p:cNvPr>
          <p:cNvSpPr>
            <a:spLocks noGrp="1"/>
          </p:cNvSpPr>
          <p:nvPr>
            <p:ph type="title"/>
          </p:nvPr>
        </p:nvSpPr>
        <p:spPr/>
        <p:txBody>
          <a:bodyPr/>
          <a:lstStyle/>
          <a:p>
            <a:r>
              <a:rPr lang="en-MY" dirty="0"/>
              <a:t>Question # </a:t>
            </a:r>
          </a:p>
        </p:txBody>
      </p:sp>
      <p:sp>
        <p:nvSpPr>
          <p:cNvPr id="3" name="Content Placeholder 2">
            <a:extLst>
              <a:ext uri="{FF2B5EF4-FFF2-40B4-BE49-F238E27FC236}">
                <a16:creationId xmlns:a16="http://schemas.microsoft.com/office/drawing/2014/main" id="{98C037B2-28B2-4DC2-82D2-DB670F8E8C57}"/>
              </a:ext>
            </a:extLst>
          </p:cNvPr>
          <p:cNvSpPr>
            <a:spLocks noGrp="1"/>
          </p:cNvSpPr>
          <p:nvPr>
            <p:ph idx="1"/>
          </p:nvPr>
        </p:nvSpPr>
        <p:spPr/>
        <p:txBody>
          <a:bodyPr/>
          <a:lstStyle/>
          <a:p>
            <a:pPr marL="0" indent="0">
              <a:buNone/>
            </a:pPr>
            <a:r>
              <a:rPr lang="en-MY" dirty="0"/>
              <a:t>Which of the following cultures is likely to be low in uncertainty avoidance?</a:t>
            </a:r>
          </a:p>
          <a:p>
            <a:pPr marL="0" indent="0">
              <a:buNone/>
            </a:pPr>
            <a:r>
              <a:rPr lang="en-MY" dirty="0"/>
              <a:t>a) Sweden</a:t>
            </a:r>
          </a:p>
          <a:p>
            <a:pPr marL="0" indent="0">
              <a:buNone/>
            </a:pPr>
            <a:r>
              <a:rPr lang="en-MY" dirty="0"/>
              <a:t>b) Brazil</a:t>
            </a:r>
          </a:p>
          <a:p>
            <a:pPr marL="0" indent="0">
              <a:buNone/>
            </a:pPr>
            <a:r>
              <a:rPr lang="en-MY" dirty="0"/>
              <a:t>c) Japan</a:t>
            </a:r>
          </a:p>
          <a:p>
            <a:pPr marL="0" indent="0">
              <a:buNone/>
            </a:pPr>
            <a:r>
              <a:rPr lang="en-MY" dirty="0"/>
              <a:t>d) Germany</a:t>
            </a:r>
          </a:p>
          <a:p>
            <a:pPr marL="0" indent="0">
              <a:buNone/>
            </a:pPr>
            <a:endParaRPr lang="en-MY" dirty="0"/>
          </a:p>
        </p:txBody>
      </p:sp>
    </p:spTree>
    <p:extLst>
      <p:ext uri="{BB962C8B-B14F-4D97-AF65-F5344CB8AC3E}">
        <p14:creationId xmlns:p14="http://schemas.microsoft.com/office/powerpoint/2010/main" val="29758389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51A64-CEEB-48F1-8692-547FB8832B17}"/>
              </a:ext>
            </a:extLst>
          </p:cNvPr>
          <p:cNvSpPr>
            <a:spLocks noGrp="1"/>
          </p:cNvSpPr>
          <p:nvPr>
            <p:ph type="title"/>
          </p:nvPr>
        </p:nvSpPr>
        <p:spPr/>
        <p:txBody>
          <a:bodyPr/>
          <a:lstStyle/>
          <a:p>
            <a:r>
              <a:rPr lang="en-MY" dirty="0"/>
              <a:t>Answer # </a:t>
            </a:r>
          </a:p>
        </p:txBody>
      </p:sp>
      <p:sp>
        <p:nvSpPr>
          <p:cNvPr id="3" name="Content Placeholder 2">
            <a:extLst>
              <a:ext uri="{FF2B5EF4-FFF2-40B4-BE49-F238E27FC236}">
                <a16:creationId xmlns:a16="http://schemas.microsoft.com/office/drawing/2014/main" id="{471086F2-F659-4C07-A65E-CDDE3AD51CA9}"/>
              </a:ext>
            </a:extLst>
          </p:cNvPr>
          <p:cNvSpPr>
            <a:spLocks noGrp="1"/>
          </p:cNvSpPr>
          <p:nvPr>
            <p:ph idx="1"/>
          </p:nvPr>
        </p:nvSpPr>
        <p:spPr/>
        <p:txBody>
          <a:bodyPr/>
          <a:lstStyle/>
          <a:p>
            <a:r>
              <a:rPr lang="en-MY" dirty="0"/>
              <a:t>Option A</a:t>
            </a:r>
          </a:p>
        </p:txBody>
      </p:sp>
    </p:spTree>
    <p:extLst>
      <p:ext uri="{BB962C8B-B14F-4D97-AF65-F5344CB8AC3E}">
        <p14:creationId xmlns:p14="http://schemas.microsoft.com/office/powerpoint/2010/main" val="40615405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7C11E-1BFD-4FA7-9AC7-56BCFC57F958}"/>
              </a:ext>
            </a:extLst>
          </p:cNvPr>
          <p:cNvSpPr>
            <a:spLocks noGrp="1"/>
          </p:cNvSpPr>
          <p:nvPr>
            <p:ph type="title"/>
          </p:nvPr>
        </p:nvSpPr>
        <p:spPr/>
        <p:txBody>
          <a:bodyPr/>
          <a:lstStyle/>
          <a:p>
            <a:r>
              <a:rPr lang="en-MY" dirty="0"/>
              <a:t>Culture</a:t>
            </a:r>
          </a:p>
        </p:txBody>
      </p:sp>
      <p:sp>
        <p:nvSpPr>
          <p:cNvPr id="3" name="Content Placeholder 2">
            <a:extLst>
              <a:ext uri="{FF2B5EF4-FFF2-40B4-BE49-F238E27FC236}">
                <a16:creationId xmlns:a16="http://schemas.microsoft.com/office/drawing/2014/main" id="{40AD7BFA-B980-487A-84B9-C0A8793765EF}"/>
              </a:ext>
            </a:extLst>
          </p:cNvPr>
          <p:cNvSpPr>
            <a:spLocks noGrp="1"/>
          </p:cNvSpPr>
          <p:nvPr>
            <p:ph idx="1"/>
          </p:nvPr>
        </p:nvSpPr>
        <p:spPr/>
        <p:txBody>
          <a:bodyPr/>
          <a:lstStyle/>
          <a:p>
            <a:pPr marL="0" indent="0">
              <a:buNone/>
            </a:pPr>
            <a:r>
              <a:rPr lang="en-MY" dirty="0"/>
              <a:t>Culture may be defined as a shared system of values, beliefs, and attitudes. It affects our own actions and the way we perceive the actions of others.</a:t>
            </a:r>
          </a:p>
          <a:p>
            <a:pPr marL="0" indent="0">
              <a:buNone/>
            </a:pPr>
            <a:endParaRPr lang="en-MY" dirty="0"/>
          </a:p>
          <a:p>
            <a:r>
              <a:rPr lang="en-MY" dirty="0"/>
              <a:t>National Culture</a:t>
            </a:r>
          </a:p>
          <a:p>
            <a:r>
              <a:rPr lang="en-MY" dirty="0"/>
              <a:t>Subculture</a:t>
            </a:r>
          </a:p>
          <a:p>
            <a:r>
              <a:rPr lang="en-MY" dirty="0"/>
              <a:t>Organisational/Corporate Culture</a:t>
            </a:r>
          </a:p>
          <a:p>
            <a:pPr marL="0" indent="0">
              <a:buNone/>
            </a:pPr>
            <a:endParaRPr lang="en-MY" dirty="0"/>
          </a:p>
        </p:txBody>
      </p:sp>
    </p:spTree>
    <p:extLst>
      <p:ext uri="{BB962C8B-B14F-4D97-AF65-F5344CB8AC3E}">
        <p14:creationId xmlns:p14="http://schemas.microsoft.com/office/powerpoint/2010/main" val="3327089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660644066"/>
              </p:ext>
            </p:extLst>
          </p:nvPr>
        </p:nvGraphicFramePr>
        <p:xfrm>
          <a:off x="827584" y="332656"/>
          <a:ext cx="7632848" cy="62646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424106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CBB76-96FC-4468-B163-4E570C45606D}"/>
              </a:ext>
            </a:extLst>
          </p:cNvPr>
          <p:cNvSpPr>
            <a:spLocks noGrp="1"/>
          </p:cNvSpPr>
          <p:nvPr>
            <p:ph type="title"/>
          </p:nvPr>
        </p:nvSpPr>
        <p:spPr/>
        <p:txBody>
          <a:bodyPr/>
          <a:lstStyle/>
          <a:p>
            <a:r>
              <a:rPr lang="en-MY" sz="4000" dirty="0"/>
              <a:t>Trompenaars and Hampden-Turner's Seven Dimensions of Culture</a:t>
            </a:r>
          </a:p>
        </p:txBody>
      </p:sp>
      <p:sp>
        <p:nvSpPr>
          <p:cNvPr id="3" name="Content Placeholder 2">
            <a:extLst>
              <a:ext uri="{FF2B5EF4-FFF2-40B4-BE49-F238E27FC236}">
                <a16:creationId xmlns:a16="http://schemas.microsoft.com/office/drawing/2014/main" id="{5693D11A-D0D4-4726-BCAB-816A1197B6C1}"/>
              </a:ext>
            </a:extLst>
          </p:cNvPr>
          <p:cNvSpPr>
            <a:spLocks noGrp="1"/>
          </p:cNvSpPr>
          <p:nvPr>
            <p:ph idx="1"/>
          </p:nvPr>
        </p:nvSpPr>
        <p:spPr>
          <a:xfrm>
            <a:off x="685800" y="1556792"/>
            <a:ext cx="8206680" cy="4530725"/>
          </a:xfrm>
        </p:spPr>
        <p:txBody>
          <a:bodyPr/>
          <a:lstStyle/>
          <a:p>
            <a:r>
              <a:rPr lang="en-MY" dirty="0"/>
              <a:t>The Seven Dimensions of Culture were identified by management consultants </a:t>
            </a:r>
            <a:r>
              <a:rPr lang="en-MY" dirty="0" err="1"/>
              <a:t>Fons</a:t>
            </a:r>
            <a:r>
              <a:rPr lang="en-MY" dirty="0"/>
              <a:t> Trompenaars and Charles Hampden-Turner, and the model was published in their 1997 book, "Riding the Waves of Culture.“</a:t>
            </a:r>
          </a:p>
          <a:p>
            <a:endParaRPr lang="en-MY" dirty="0"/>
          </a:p>
          <a:p>
            <a:r>
              <a:rPr lang="en-MY" dirty="0"/>
              <a:t>They found that people from different cultures are different from one another; since each culture has its own way of thinking, its own values and beliefs, and different preferences placed on a variety of different factors.</a:t>
            </a:r>
          </a:p>
        </p:txBody>
      </p:sp>
    </p:spTree>
    <p:extLst>
      <p:ext uri="{BB962C8B-B14F-4D97-AF65-F5344CB8AC3E}">
        <p14:creationId xmlns:p14="http://schemas.microsoft.com/office/powerpoint/2010/main" val="40129818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51C24-3518-43F0-ACB8-1EB987A8B59E}"/>
              </a:ext>
            </a:extLst>
          </p:cNvPr>
          <p:cNvSpPr>
            <a:spLocks noGrp="1"/>
          </p:cNvSpPr>
          <p:nvPr>
            <p:ph type="title"/>
          </p:nvPr>
        </p:nvSpPr>
        <p:spPr/>
        <p:txBody>
          <a:bodyPr/>
          <a:lstStyle/>
          <a:p>
            <a:r>
              <a:rPr lang="en-MY" sz="3600" dirty="0"/>
              <a:t>Trompenaars and Hampden-Turner's Seven Dimensions of Culture</a:t>
            </a:r>
          </a:p>
        </p:txBody>
      </p:sp>
      <p:pic>
        <p:nvPicPr>
          <p:cNvPr id="5" name="Picture 4">
            <a:extLst>
              <a:ext uri="{FF2B5EF4-FFF2-40B4-BE49-F238E27FC236}">
                <a16:creationId xmlns:a16="http://schemas.microsoft.com/office/drawing/2014/main" id="{39CFF113-4019-48EE-945D-4A7E4946F5CE}"/>
              </a:ext>
            </a:extLst>
          </p:cNvPr>
          <p:cNvPicPr>
            <a:picLocks noChangeAspect="1"/>
          </p:cNvPicPr>
          <p:nvPr/>
        </p:nvPicPr>
        <p:blipFill>
          <a:blip r:embed="rId2"/>
          <a:stretch>
            <a:fillRect/>
          </a:stretch>
        </p:blipFill>
        <p:spPr>
          <a:xfrm>
            <a:off x="1092990" y="1844824"/>
            <a:ext cx="6428760" cy="4891658"/>
          </a:xfrm>
          <a:prstGeom prst="rect">
            <a:avLst/>
          </a:prstGeom>
        </p:spPr>
      </p:pic>
    </p:spTree>
    <p:extLst>
      <p:ext uri="{BB962C8B-B14F-4D97-AF65-F5344CB8AC3E}">
        <p14:creationId xmlns:p14="http://schemas.microsoft.com/office/powerpoint/2010/main" val="3096412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D98A2-9FFB-4130-AA79-3344E5B747F5}"/>
              </a:ext>
            </a:extLst>
          </p:cNvPr>
          <p:cNvSpPr>
            <a:spLocks noGrp="1"/>
          </p:cNvSpPr>
          <p:nvPr>
            <p:ph type="title"/>
          </p:nvPr>
        </p:nvSpPr>
        <p:spPr/>
        <p:txBody>
          <a:bodyPr/>
          <a:lstStyle/>
          <a:p>
            <a:r>
              <a:rPr lang="en-MY" dirty="0"/>
              <a:t>Universalism vs. Particularism (Rules Versus Relationships)</a:t>
            </a:r>
          </a:p>
        </p:txBody>
      </p:sp>
      <p:sp>
        <p:nvSpPr>
          <p:cNvPr id="3" name="Content Placeholder 2">
            <a:extLst>
              <a:ext uri="{FF2B5EF4-FFF2-40B4-BE49-F238E27FC236}">
                <a16:creationId xmlns:a16="http://schemas.microsoft.com/office/drawing/2014/main" id="{5BF07974-ADD2-4298-A917-601316CB43E0}"/>
              </a:ext>
            </a:extLst>
          </p:cNvPr>
          <p:cNvSpPr>
            <a:spLocks noGrp="1"/>
          </p:cNvSpPr>
          <p:nvPr>
            <p:ph idx="1"/>
          </p:nvPr>
        </p:nvSpPr>
        <p:spPr>
          <a:xfrm>
            <a:off x="685800" y="1844824"/>
            <a:ext cx="7772400" cy="4530725"/>
          </a:xfrm>
        </p:spPr>
        <p:txBody>
          <a:bodyPr/>
          <a:lstStyle/>
          <a:p>
            <a:r>
              <a:rPr lang="en-MY" sz="2000" dirty="0"/>
              <a:t>Universalism implies that correct behaviour can be defined and always applies, while particularism suggests that relationships are more important than abstract social codes. </a:t>
            </a:r>
          </a:p>
          <a:p>
            <a:endParaRPr lang="en-MY" sz="2000" dirty="0"/>
          </a:p>
          <a:p>
            <a:r>
              <a:rPr lang="en-MY" sz="2000" dirty="0"/>
              <a:t>In universalistic cultures, people place a high importance on laws, rules, values, and obligations. On the contrary, in a particularistic culture, People believe that each circumstance, and each relationship, dictates the rules that they live by. </a:t>
            </a:r>
          </a:p>
          <a:p>
            <a:endParaRPr lang="en-MY" sz="2000" dirty="0"/>
          </a:p>
          <a:p>
            <a:r>
              <a:rPr lang="en-MY" sz="2000" dirty="0"/>
              <a:t>Typical universalistic cultures include the U.S., Canada, the U.K, the Netherlands, Germany, Scandinavia, New Zealand, Australia, and Switzerland. Typical particularistic cultures include Russia, Latin-America, and China.</a:t>
            </a:r>
          </a:p>
        </p:txBody>
      </p:sp>
    </p:spTree>
    <p:extLst>
      <p:ext uri="{BB962C8B-B14F-4D97-AF65-F5344CB8AC3E}">
        <p14:creationId xmlns:p14="http://schemas.microsoft.com/office/powerpoint/2010/main" val="17916486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91B38-B683-40E9-B9A5-F35AFAB65D02}"/>
              </a:ext>
            </a:extLst>
          </p:cNvPr>
          <p:cNvSpPr>
            <a:spLocks noGrp="1"/>
          </p:cNvSpPr>
          <p:nvPr>
            <p:ph type="title"/>
          </p:nvPr>
        </p:nvSpPr>
        <p:spPr/>
        <p:txBody>
          <a:bodyPr/>
          <a:lstStyle/>
          <a:p>
            <a:r>
              <a:rPr lang="en-MY" sz="3600" dirty="0"/>
              <a:t>Individualism vs. Communitarianism (The Individual Versus The Group)</a:t>
            </a:r>
          </a:p>
        </p:txBody>
      </p:sp>
      <p:sp>
        <p:nvSpPr>
          <p:cNvPr id="3" name="Content Placeholder 2">
            <a:extLst>
              <a:ext uri="{FF2B5EF4-FFF2-40B4-BE49-F238E27FC236}">
                <a16:creationId xmlns:a16="http://schemas.microsoft.com/office/drawing/2014/main" id="{278DE62A-D0EF-47AD-BB8A-FEE8514A9CAA}"/>
              </a:ext>
            </a:extLst>
          </p:cNvPr>
          <p:cNvSpPr>
            <a:spLocks noGrp="1"/>
          </p:cNvSpPr>
          <p:nvPr>
            <p:ph idx="1"/>
          </p:nvPr>
        </p:nvSpPr>
        <p:spPr/>
        <p:txBody>
          <a:bodyPr/>
          <a:lstStyle/>
          <a:p>
            <a:r>
              <a:rPr lang="en-MY" sz="2000" dirty="0"/>
              <a:t>Individualism refers to people as individuals; Communitarianism (Collectivism) refers to people regard themselves as part of a group. In individualistic cultures, People believe in personal freedom and achievement. They believe that you make your own decisions, and that you must take care of yourself. In the second case, people believe that the group is more important than the individual. The group provides help and safety, in exchange for loyalty. The group always comes before the individual.</a:t>
            </a:r>
          </a:p>
          <a:p>
            <a:endParaRPr lang="en-MY" sz="2000" dirty="0"/>
          </a:p>
          <a:p>
            <a:r>
              <a:rPr lang="en-MY" sz="2000" dirty="0"/>
              <a:t>Typical individualist cultures include the U.S., Canada, the U.K, Scandinavia, New Zealand, Australia, and Switzerland. Typical communitarian cultures include countries in Latin-America, Africa, and Japan.</a:t>
            </a:r>
          </a:p>
          <a:p>
            <a:endParaRPr lang="en-MY" sz="2000" dirty="0"/>
          </a:p>
        </p:txBody>
      </p:sp>
    </p:spTree>
    <p:extLst>
      <p:ext uri="{BB962C8B-B14F-4D97-AF65-F5344CB8AC3E}">
        <p14:creationId xmlns:p14="http://schemas.microsoft.com/office/powerpoint/2010/main" val="2574703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4ADDD9-0CDC-4E4C-8C1F-CD2D5D864769}"/>
              </a:ext>
            </a:extLst>
          </p:cNvPr>
          <p:cNvSpPr>
            <a:spLocks noGrp="1"/>
          </p:cNvSpPr>
          <p:nvPr>
            <p:ph type="title"/>
          </p:nvPr>
        </p:nvSpPr>
        <p:spPr/>
        <p:txBody>
          <a:bodyPr/>
          <a:lstStyle/>
          <a:p>
            <a:r>
              <a:rPr lang="en-MY" dirty="0"/>
              <a:t>Neutral vs. Emotional (How People Express Emotions)</a:t>
            </a:r>
          </a:p>
        </p:txBody>
      </p:sp>
      <p:sp>
        <p:nvSpPr>
          <p:cNvPr id="3" name="Content Placeholder 2">
            <a:extLst>
              <a:ext uri="{FF2B5EF4-FFF2-40B4-BE49-F238E27FC236}">
                <a16:creationId xmlns:a16="http://schemas.microsoft.com/office/drawing/2014/main" id="{396DEB64-9C11-42CE-AEBE-36DD4209A411}"/>
              </a:ext>
            </a:extLst>
          </p:cNvPr>
          <p:cNvSpPr>
            <a:spLocks noGrp="1"/>
          </p:cNvSpPr>
          <p:nvPr>
            <p:ph idx="1"/>
          </p:nvPr>
        </p:nvSpPr>
        <p:spPr/>
        <p:txBody>
          <a:bodyPr/>
          <a:lstStyle/>
          <a:p>
            <a:r>
              <a:rPr lang="en-MY" sz="2000" dirty="0"/>
              <a:t>Neutral refers to culture in which emotions are not shown; Emotional refers to emotions are expressed openly and naturally. In neutral culture, people make a great effort to control their emotions. Reason influences their actions far more than their feelings. People don't reveal what they're thinking or how they're feeling. In emotional culture, people want to find ways to express their emotions, even spontaneously, at work. In these cultures, it's welcome and accepted to show emotion.</a:t>
            </a:r>
          </a:p>
          <a:p>
            <a:endParaRPr lang="en-MY" sz="2000" dirty="0"/>
          </a:p>
          <a:p>
            <a:r>
              <a:rPr lang="en-MY" sz="2000" dirty="0"/>
              <a:t>Typical neutral cultures include the U.K., Sweden, the Netherlands, Finland, and Germany. Typical emotional cultures include Italy, France, Spain, and countries in Latin-America.</a:t>
            </a:r>
          </a:p>
          <a:p>
            <a:endParaRPr lang="en-MY" sz="2000" dirty="0"/>
          </a:p>
        </p:txBody>
      </p:sp>
    </p:spTree>
    <p:extLst>
      <p:ext uri="{BB962C8B-B14F-4D97-AF65-F5344CB8AC3E}">
        <p14:creationId xmlns:p14="http://schemas.microsoft.com/office/powerpoint/2010/main" val="38650775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91DCC1-A7DC-4D35-8232-A89E9E3DDBCB}"/>
              </a:ext>
            </a:extLst>
          </p:cNvPr>
          <p:cNvSpPr>
            <a:spLocks noGrp="1"/>
          </p:cNvSpPr>
          <p:nvPr>
            <p:ph type="title"/>
          </p:nvPr>
        </p:nvSpPr>
        <p:spPr/>
        <p:txBody>
          <a:bodyPr/>
          <a:lstStyle/>
          <a:p>
            <a:r>
              <a:rPr lang="en-MY" dirty="0"/>
              <a:t>Specific vs. Diffuse (How Far People Get Involved)</a:t>
            </a:r>
          </a:p>
        </p:txBody>
      </p:sp>
      <p:sp>
        <p:nvSpPr>
          <p:cNvPr id="3" name="Content Placeholder 2">
            <a:extLst>
              <a:ext uri="{FF2B5EF4-FFF2-40B4-BE49-F238E27FC236}">
                <a16:creationId xmlns:a16="http://schemas.microsoft.com/office/drawing/2014/main" id="{9BC28D1B-5EED-4BD7-A654-5D628B99317F}"/>
              </a:ext>
            </a:extLst>
          </p:cNvPr>
          <p:cNvSpPr>
            <a:spLocks noGrp="1"/>
          </p:cNvSpPr>
          <p:nvPr>
            <p:ph idx="1"/>
          </p:nvPr>
        </p:nvSpPr>
        <p:spPr/>
        <p:txBody>
          <a:bodyPr/>
          <a:lstStyle/>
          <a:p>
            <a:r>
              <a:rPr lang="en-MY" sz="2000" dirty="0"/>
              <a:t>Specific refers to large public space shared with others and small private space guarded closely. In specific culture, people keep work and personal lives separate. As a result, they believe that relationships don't have much of an impact on work objectives, and, although good relationships are important, they believe that people can work together without having a good relationship. In diffuse culture, people see an overlap between their work and personal life. </a:t>
            </a:r>
          </a:p>
          <a:p>
            <a:endParaRPr lang="en-MY" sz="2000" dirty="0"/>
          </a:p>
          <a:p>
            <a:r>
              <a:rPr lang="en-MY" sz="2000" dirty="0"/>
              <a:t>Typical specific cultures include the U.S., the U.K., Switzerland, Germany, Scandinavia, and the Netherlands. Typical diffuse cultures include Argentina, Spain, Russia, India, and China.</a:t>
            </a:r>
          </a:p>
          <a:p>
            <a:endParaRPr lang="en-MY" sz="2000" dirty="0"/>
          </a:p>
        </p:txBody>
      </p:sp>
    </p:spTree>
    <p:extLst>
      <p:ext uri="{BB962C8B-B14F-4D97-AF65-F5344CB8AC3E}">
        <p14:creationId xmlns:p14="http://schemas.microsoft.com/office/powerpoint/2010/main" val="3558579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3FCB8-F0FD-4AF9-853F-97A7637914FB}"/>
              </a:ext>
            </a:extLst>
          </p:cNvPr>
          <p:cNvSpPr>
            <a:spLocks noGrp="1"/>
          </p:cNvSpPr>
          <p:nvPr>
            <p:ph type="title"/>
          </p:nvPr>
        </p:nvSpPr>
        <p:spPr/>
        <p:txBody>
          <a:bodyPr/>
          <a:lstStyle/>
          <a:p>
            <a:r>
              <a:rPr lang="en-MY" dirty="0"/>
              <a:t>Achievement vs. Ascription (How People View Status)</a:t>
            </a:r>
          </a:p>
        </p:txBody>
      </p:sp>
      <p:sp>
        <p:nvSpPr>
          <p:cNvPr id="3" name="Content Placeholder 2">
            <a:extLst>
              <a:ext uri="{FF2B5EF4-FFF2-40B4-BE49-F238E27FC236}">
                <a16:creationId xmlns:a16="http://schemas.microsoft.com/office/drawing/2014/main" id="{9C32BE96-72C8-4741-8689-B139F37FD4B0}"/>
              </a:ext>
            </a:extLst>
          </p:cNvPr>
          <p:cNvSpPr>
            <a:spLocks noGrp="1"/>
          </p:cNvSpPr>
          <p:nvPr>
            <p:ph idx="1"/>
          </p:nvPr>
        </p:nvSpPr>
        <p:spPr/>
        <p:txBody>
          <a:bodyPr/>
          <a:lstStyle/>
          <a:p>
            <a:r>
              <a:rPr lang="en-MY" sz="2000" dirty="0"/>
              <a:t>Achievement culture refers to people are accorded status based on how well perform functions; Ascription culture refers to status based on who or what person is. In achievement culture, people believe that you are what you do, and they base your worth accordingly. These cultures value performance, no matter who you are. In ascription culture, people believe that you should be valued for who you are. Power, title, and position matter in these cultures, and these roles define </a:t>
            </a:r>
            <a:r>
              <a:rPr lang="en-MY" sz="2000" dirty="0" err="1"/>
              <a:t>behavior</a:t>
            </a:r>
            <a:r>
              <a:rPr lang="en-MY" sz="2000" dirty="0"/>
              <a:t>.</a:t>
            </a:r>
          </a:p>
          <a:p>
            <a:endParaRPr lang="en-MY" sz="2000" dirty="0"/>
          </a:p>
          <a:p>
            <a:r>
              <a:rPr lang="en-MY" sz="2000" dirty="0"/>
              <a:t>Typical achievement cultures include the U.S., Canada, Australia, and Scandinavia. Typical ascription cultures include France, Italy, Japan, and Saudi Arabia.</a:t>
            </a:r>
          </a:p>
          <a:p>
            <a:endParaRPr lang="en-MY" sz="2000" dirty="0"/>
          </a:p>
        </p:txBody>
      </p:sp>
    </p:spTree>
    <p:extLst>
      <p:ext uri="{BB962C8B-B14F-4D97-AF65-F5344CB8AC3E}">
        <p14:creationId xmlns:p14="http://schemas.microsoft.com/office/powerpoint/2010/main" val="5851600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20967-2359-4EEB-9CA7-E9E2F701188D}"/>
              </a:ext>
            </a:extLst>
          </p:cNvPr>
          <p:cNvSpPr>
            <a:spLocks noGrp="1"/>
          </p:cNvSpPr>
          <p:nvPr>
            <p:ph type="title"/>
          </p:nvPr>
        </p:nvSpPr>
        <p:spPr/>
        <p:txBody>
          <a:bodyPr/>
          <a:lstStyle/>
          <a:p>
            <a:r>
              <a:rPr lang="en-MY" dirty="0"/>
              <a:t>Achievement vs. Ascription</a:t>
            </a:r>
          </a:p>
        </p:txBody>
      </p:sp>
      <p:pic>
        <p:nvPicPr>
          <p:cNvPr id="4" name="Picture 3">
            <a:extLst>
              <a:ext uri="{FF2B5EF4-FFF2-40B4-BE49-F238E27FC236}">
                <a16:creationId xmlns:a16="http://schemas.microsoft.com/office/drawing/2014/main" id="{04740826-83CC-41E3-A7C7-552CF9DFBE37}"/>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87624" y="2060848"/>
            <a:ext cx="6980555" cy="4302720"/>
          </a:xfrm>
          <a:prstGeom prst="rect">
            <a:avLst/>
          </a:prstGeom>
          <a:noFill/>
          <a:ln>
            <a:noFill/>
          </a:ln>
        </p:spPr>
      </p:pic>
    </p:spTree>
    <p:extLst>
      <p:ext uri="{BB962C8B-B14F-4D97-AF65-F5344CB8AC3E}">
        <p14:creationId xmlns:p14="http://schemas.microsoft.com/office/powerpoint/2010/main" val="41795639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75986-FFD7-4109-96AF-875094951910}"/>
              </a:ext>
            </a:extLst>
          </p:cNvPr>
          <p:cNvSpPr>
            <a:spLocks noGrp="1"/>
          </p:cNvSpPr>
          <p:nvPr>
            <p:ph type="title"/>
          </p:nvPr>
        </p:nvSpPr>
        <p:spPr/>
        <p:txBody>
          <a:bodyPr/>
          <a:lstStyle/>
          <a:p>
            <a:r>
              <a:rPr lang="en-MY" dirty="0"/>
              <a:t>Sequential Time vs. Synchronous Time (How People Manage Time)</a:t>
            </a:r>
          </a:p>
        </p:txBody>
      </p:sp>
      <p:sp>
        <p:nvSpPr>
          <p:cNvPr id="3" name="Content Placeholder 2">
            <a:extLst>
              <a:ext uri="{FF2B5EF4-FFF2-40B4-BE49-F238E27FC236}">
                <a16:creationId xmlns:a16="http://schemas.microsoft.com/office/drawing/2014/main" id="{2BF77E11-EEEC-43C1-AAC0-7240A0CE8CA0}"/>
              </a:ext>
            </a:extLst>
          </p:cNvPr>
          <p:cNvSpPr>
            <a:spLocks noGrp="1"/>
          </p:cNvSpPr>
          <p:nvPr>
            <p:ph idx="1"/>
          </p:nvPr>
        </p:nvSpPr>
        <p:spPr>
          <a:xfrm>
            <a:off x="685800" y="1556792"/>
            <a:ext cx="8134672" cy="4530725"/>
          </a:xfrm>
        </p:spPr>
        <p:txBody>
          <a:bodyPr/>
          <a:lstStyle/>
          <a:p>
            <a:r>
              <a:rPr lang="en-MY" sz="2400" dirty="0"/>
              <a:t> In sequential time oriented culture, people like events to happen in order. They place a high value on punctuality, planning (and sticking to your plans), and staying on schedule. In this culture, "time is money," and people don't appreciate it when their schedule is thrown off. In synchronous time oriented culture, people see the past, present, and future as interwoven periods. They often work on several projects at once, and view plans and commitments as flexible.</a:t>
            </a:r>
          </a:p>
          <a:p>
            <a:endParaRPr lang="en-MY" sz="2400" dirty="0"/>
          </a:p>
          <a:p>
            <a:r>
              <a:rPr lang="en-MY" sz="2400" dirty="0"/>
              <a:t>Typical sequential-time cultures include Germany, the U.K., and the U.S. Typical synchronous-time cultures include Japan, Argentina, and Mexico.</a:t>
            </a:r>
          </a:p>
          <a:p>
            <a:endParaRPr lang="en-MY" sz="2400" dirty="0"/>
          </a:p>
        </p:txBody>
      </p:sp>
    </p:spTree>
    <p:extLst>
      <p:ext uri="{BB962C8B-B14F-4D97-AF65-F5344CB8AC3E}">
        <p14:creationId xmlns:p14="http://schemas.microsoft.com/office/powerpoint/2010/main" val="38086200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49E96B-F4D5-4595-9761-5CF6EE5F50FF}"/>
              </a:ext>
            </a:extLst>
          </p:cNvPr>
          <p:cNvSpPr>
            <a:spLocks noGrp="1"/>
          </p:cNvSpPr>
          <p:nvPr>
            <p:ph type="title"/>
          </p:nvPr>
        </p:nvSpPr>
        <p:spPr/>
        <p:txBody>
          <a:bodyPr/>
          <a:lstStyle/>
          <a:p>
            <a:r>
              <a:rPr lang="en-MY" dirty="0"/>
              <a:t>Organisational Culture</a:t>
            </a:r>
          </a:p>
        </p:txBody>
      </p:sp>
      <p:sp>
        <p:nvSpPr>
          <p:cNvPr id="3" name="Content Placeholder 2">
            <a:extLst>
              <a:ext uri="{FF2B5EF4-FFF2-40B4-BE49-F238E27FC236}">
                <a16:creationId xmlns:a16="http://schemas.microsoft.com/office/drawing/2014/main" id="{1214BAAA-5022-47F9-B7E0-82EB76559748}"/>
              </a:ext>
            </a:extLst>
          </p:cNvPr>
          <p:cNvSpPr>
            <a:spLocks noGrp="1"/>
          </p:cNvSpPr>
          <p:nvPr>
            <p:ph idx="1"/>
          </p:nvPr>
        </p:nvSpPr>
        <p:spPr/>
        <p:txBody>
          <a:bodyPr/>
          <a:lstStyle/>
          <a:p>
            <a:r>
              <a:rPr lang="en-MY" dirty="0"/>
              <a:t>Founders establish an organization’s culture.</a:t>
            </a:r>
          </a:p>
          <a:p>
            <a:endParaRPr lang="en-MY" dirty="0"/>
          </a:p>
          <a:p>
            <a:r>
              <a:rPr lang="en-MY" dirty="0"/>
              <a:t>They develop the systems and structures that support their personal values.</a:t>
            </a:r>
          </a:p>
          <a:p>
            <a:endParaRPr lang="en-MY" dirty="0"/>
          </a:p>
          <a:p>
            <a:r>
              <a:rPr lang="en-MY" dirty="0"/>
              <a:t>Founders are often visionaries whose energetic style provides a powerful role model for others to follow.</a:t>
            </a:r>
          </a:p>
        </p:txBody>
      </p:sp>
    </p:spTree>
    <p:extLst>
      <p:ext uri="{BB962C8B-B14F-4D97-AF65-F5344CB8AC3E}">
        <p14:creationId xmlns:p14="http://schemas.microsoft.com/office/powerpoint/2010/main" val="5184294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59489-FCD0-4B04-B680-3CB2957D6BE1}"/>
              </a:ext>
            </a:extLst>
          </p:cNvPr>
          <p:cNvSpPr>
            <a:spLocks noGrp="1"/>
          </p:cNvSpPr>
          <p:nvPr>
            <p:ph type="title"/>
          </p:nvPr>
        </p:nvSpPr>
        <p:spPr/>
        <p:txBody>
          <a:bodyPr/>
          <a:lstStyle/>
          <a:p>
            <a:r>
              <a:rPr lang="en-MY" dirty="0"/>
              <a:t>Sequential Time vs. Synchronous Time</a:t>
            </a:r>
          </a:p>
        </p:txBody>
      </p:sp>
      <p:pic>
        <p:nvPicPr>
          <p:cNvPr id="4" name="Picture 3">
            <a:extLst>
              <a:ext uri="{FF2B5EF4-FFF2-40B4-BE49-F238E27FC236}">
                <a16:creationId xmlns:a16="http://schemas.microsoft.com/office/drawing/2014/main" id="{8F9F48CE-2868-488F-A1B0-58B5B8243E5B}"/>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58902" y="1869226"/>
            <a:ext cx="6826195" cy="4710961"/>
          </a:xfrm>
          <a:prstGeom prst="rect">
            <a:avLst/>
          </a:prstGeom>
          <a:noFill/>
          <a:ln>
            <a:noFill/>
          </a:ln>
        </p:spPr>
      </p:pic>
    </p:spTree>
    <p:extLst>
      <p:ext uri="{BB962C8B-B14F-4D97-AF65-F5344CB8AC3E}">
        <p14:creationId xmlns:p14="http://schemas.microsoft.com/office/powerpoint/2010/main" val="12381768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093F1-C58C-4EBF-B414-14C9D2359FF3}"/>
              </a:ext>
            </a:extLst>
          </p:cNvPr>
          <p:cNvSpPr>
            <a:spLocks noGrp="1"/>
          </p:cNvSpPr>
          <p:nvPr>
            <p:ph type="title"/>
          </p:nvPr>
        </p:nvSpPr>
        <p:spPr/>
        <p:txBody>
          <a:bodyPr/>
          <a:lstStyle/>
          <a:p>
            <a:r>
              <a:rPr lang="en-MY" dirty="0"/>
              <a:t>Examples of Monochronic and Polychronic</a:t>
            </a:r>
          </a:p>
        </p:txBody>
      </p:sp>
      <p:pic>
        <p:nvPicPr>
          <p:cNvPr id="4" name="Picture 3">
            <a:extLst>
              <a:ext uri="{FF2B5EF4-FFF2-40B4-BE49-F238E27FC236}">
                <a16:creationId xmlns:a16="http://schemas.microsoft.com/office/drawing/2014/main" id="{316FED89-1353-4F9E-AB64-ADEDD0DB0BC1}"/>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22898" y="1988840"/>
            <a:ext cx="6898203" cy="4025037"/>
          </a:xfrm>
          <a:prstGeom prst="rect">
            <a:avLst/>
          </a:prstGeom>
          <a:noFill/>
          <a:ln>
            <a:noFill/>
          </a:ln>
        </p:spPr>
      </p:pic>
    </p:spTree>
    <p:extLst>
      <p:ext uri="{BB962C8B-B14F-4D97-AF65-F5344CB8AC3E}">
        <p14:creationId xmlns:p14="http://schemas.microsoft.com/office/powerpoint/2010/main" val="12808115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5B626-1B38-49E7-886A-501AEF29EC42}"/>
              </a:ext>
            </a:extLst>
          </p:cNvPr>
          <p:cNvSpPr>
            <a:spLocks noGrp="1"/>
          </p:cNvSpPr>
          <p:nvPr>
            <p:ph type="title"/>
          </p:nvPr>
        </p:nvSpPr>
        <p:spPr/>
        <p:txBody>
          <a:bodyPr/>
          <a:lstStyle/>
          <a:p>
            <a:r>
              <a:rPr lang="en-MY" sz="3600" dirty="0"/>
              <a:t>Inner-directed vs. Outer-directed (How People Relate to Their Environment)</a:t>
            </a:r>
          </a:p>
        </p:txBody>
      </p:sp>
      <p:sp>
        <p:nvSpPr>
          <p:cNvPr id="3" name="Content Placeholder 2">
            <a:extLst>
              <a:ext uri="{FF2B5EF4-FFF2-40B4-BE49-F238E27FC236}">
                <a16:creationId xmlns:a16="http://schemas.microsoft.com/office/drawing/2014/main" id="{B57929DD-0AAF-4D4B-978A-39DA946D20AD}"/>
              </a:ext>
            </a:extLst>
          </p:cNvPr>
          <p:cNvSpPr>
            <a:spLocks noGrp="1"/>
          </p:cNvSpPr>
          <p:nvPr>
            <p:ph idx="1"/>
          </p:nvPr>
        </p:nvSpPr>
        <p:spPr/>
        <p:txBody>
          <a:bodyPr/>
          <a:lstStyle/>
          <a:p>
            <a:pPr marL="0" indent="0">
              <a:buNone/>
            </a:pPr>
            <a:r>
              <a:rPr lang="en-MY" sz="2400" dirty="0"/>
              <a:t>Inner-directed refers to people believe in control of outcomes; Outer-directed refers to people believe in letting things take own course. In inner-directed culture, people believe that they can control nature or their environment to achieve goals. This includes how they work with teams and within organizations. In outer-directed culture, people believe that nature, or their environment controls them; they must work with their environment to achieve goals. At work or in relationships, they focus their actions on others, and they avoid conflict where possible. People often need reassurance that they're doing a good job.</a:t>
            </a:r>
          </a:p>
        </p:txBody>
      </p:sp>
    </p:spTree>
    <p:extLst>
      <p:ext uri="{BB962C8B-B14F-4D97-AF65-F5344CB8AC3E}">
        <p14:creationId xmlns:p14="http://schemas.microsoft.com/office/powerpoint/2010/main" val="14504815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FD1153-3380-48A7-A056-F4121640FA65}"/>
              </a:ext>
            </a:extLst>
          </p:cNvPr>
          <p:cNvSpPr>
            <a:spLocks noGrp="1"/>
          </p:cNvSpPr>
          <p:nvPr>
            <p:ph type="title"/>
          </p:nvPr>
        </p:nvSpPr>
        <p:spPr/>
        <p:txBody>
          <a:bodyPr/>
          <a:lstStyle/>
          <a:p>
            <a:r>
              <a:rPr lang="en-MY" dirty="0"/>
              <a:t>Question # </a:t>
            </a:r>
          </a:p>
        </p:txBody>
      </p:sp>
      <p:sp>
        <p:nvSpPr>
          <p:cNvPr id="3" name="Content Placeholder 2">
            <a:extLst>
              <a:ext uri="{FF2B5EF4-FFF2-40B4-BE49-F238E27FC236}">
                <a16:creationId xmlns:a16="http://schemas.microsoft.com/office/drawing/2014/main" id="{7C4D7128-3EE2-4B95-B9C8-BBF6DFB6E4E4}"/>
              </a:ext>
            </a:extLst>
          </p:cNvPr>
          <p:cNvSpPr>
            <a:spLocks noGrp="1"/>
          </p:cNvSpPr>
          <p:nvPr>
            <p:ph idx="1"/>
          </p:nvPr>
        </p:nvSpPr>
        <p:spPr/>
        <p:txBody>
          <a:bodyPr/>
          <a:lstStyle/>
          <a:p>
            <a:pPr marL="0" indent="0">
              <a:buNone/>
            </a:pPr>
            <a:r>
              <a:rPr lang="en-MY" dirty="0"/>
              <a:t>Employee job hopping where one changes jobs for career enhancement is a concept that is MOST associated with which of Hofstede's cultural dimensions ?</a:t>
            </a:r>
          </a:p>
          <a:p>
            <a:pPr marL="514350" indent="-514350">
              <a:buFont typeface="+mj-lt"/>
              <a:buAutoNum type="alphaUcPeriod"/>
            </a:pPr>
            <a:r>
              <a:rPr lang="en-MY" dirty="0"/>
              <a:t>Feminine culture	</a:t>
            </a:r>
          </a:p>
          <a:p>
            <a:pPr marL="514350" indent="-514350">
              <a:buFont typeface="+mj-lt"/>
              <a:buAutoNum type="alphaUcPeriod"/>
            </a:pPr>
            <a:r>
              <a:rPr lang="en-MY" dirty="0"/>
              <a:t>Individualism culture	</a:t>
            </a:r>
          </a:p>
          <a:p>
            <a:pPr marL="514350" indent="-514350">
              <a:buFont typeface="+mj-lt"/>
              <a:buAutoNum type="alphaUcPeriod"/>
            </a:pPr>
            <a:r>
              <a:rPr lang="en-MY" dirty="0"/>
              <a:t>High </a:t>
            </a:r>
            <a:r>
              <a:rPr lang="en-MY" dirty="0" err="1"/>
              <a:t>uncertainity</a:t>
            </a:r>
            <a:r>
              <a:rPr lang="en-MY" dirty="0"/>
              <a:t> avoidance culture	</a:t>
            </a:r>
          </a:p>
          <a:p>
            <a:pPr marL="514350" indent="-514350">
              <a:buFont typeface="+mj-lt"/>
              <a:buAutoNum type="alphaUcPeriod"/>
            </a:pPr>
            <a:r>
              <a:rPr lang="en-MY" dirty="0"/>
              <a:t>Collectivistic culture</a:t>
            </a:r>
          </a:p>
          <a:p>
            <a:pPr marL="514350" indent="-514350">
              <a:buFont typeface="+mj-lt"/>
              <a:buAutoNum type="alphaUcPeriod"/>
            </a:pPr>
            <a:endParaRPr lang="en-MY" dirty="0"/>
          </a:p>
        </p:txBody>
      </p:sp>
    </p:spTree>
    <p:extLst>
      <p:ext uri="{BB962C8B-B14F-4D97-AF65-F5344CB8AC3E}">
        <p14:creationId xmlns:p14="http://schemas.microsoft.com/office/powerpoint/2010/main" val="24030024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90975-4305-446D-9E8C-05F3BFD37627}"/>
              </a:ext>
            </a:extLst>
          </p:cNvPr>
          <p:cNvSpPr>
            <a:spLocks noGrp="1"/>
          </p:cNvSpPr>
          <p:nvPr>
            <p:ph type="title"/>
          </p:nvPr>
        </p:nvSpPr>
        <p:spPr/>
        <p:txBody>
          <a:bodyPr/>
          <a:lstStyle/>
          <a:p>
            <a:r>
              <a:rPr lang="en-MY" dirty="0"/>
              <a:t>Answer # </a:t>
            </a:r>
          </a:p>
        </p:txBody>
      </p:sp>
      <p:sp>
        <p:nvSpPr>
          <p:cNvPr id="3" name="Content Placeholder 2">
            <a:extLst>
              <a:ext uri="{FF2B5EF4-FFF2-40B4-BE49-F238E27FC236}">
                <a16:creationId xmlns:a16="http://schemas.microsoft.com/office/drawing/2014/main" id="{59BF586C-C9BC-4CBE-9CF7-069805610D09}"/>
              </a:ext>
            </a:extLst>
          </p:cNvPr>
          <p:cNvSpPr>
            <a:spLocks noGrp="1"/>
          </p:cNvSpPr>
          <p:nvPr>
            <p:ph idx="1"/>
          </p:nvPr>
        </p:nvSpPr>
        <p:spPr/>
        <p:txBody>
          <a:bodyPr/>
          <a:lstStyle/>
          <a:p>
            <a:r>
              <a:rPr lang="en-MY" dirty="0"/>
              <a:t>Option B</a:t>
            </a:r>
          </a:p>
        </p:txBody>
      </p:sp>
    </p:spTree>
    <p:extLst>
      <p:ext uri="{BB962C8B-B14F-4D97-AF65-F5344CB8AC3E}">
        <p14:creationId xmlns:p14="http://schemas.microsoft.com/office/powerpoint/2010/main" val="26958340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388767766"/>
              </p:ext>
            </p:extLst>
          </p:nvPr>
        </p:nvGraphicFramePr>
        <p:xfrm>
          <a:off x="827584" y="332656"/>
          <a:ext cx="7632848" cy="62646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360045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147FC9-AF6E-4D89-AB40-FF6420381062}"/>
              </a:ext>
            </a:extLst>
          </p:cNvPr>
          <p:cNvSpPr>
            <a:spLocks noGrp="1"/>
          </p:cNvSpPr>
          <p:nvPr>
            <p:ph type="title"/>
          </p:nvPr>
        </p:nvSpPr>
        <p:spPr/>
        <p:txBody>
          <a:bodyPr/>
          <a:lstStyle/>
          <a:p>
            <a:r>
              <a:rPr lang="en-MY" dirty="0"/>
              <a:t>Diversity Cultures</a:t>
            </a:r>
          </a:p>
        </p:txBody>
      </p:sp>
      <p:pic>
        <p:nvPicPr>
          <p:cNvPr id="5" name="Picture 4">
            <a:extLst>
              <a:ext uri="{FF2B5EF4-FFF2-40B4-BE49-F238E27FC236}">
                <a16:creationId xmlns:a16="http://schemas.microsoft.com/office/drawing/2014/main" id="{C92FE66C-0393-4ADA-94AC-1AE75EA1D62A}"/>
              </a:ext>
            </a:extLst>
          </p:cNvPr>
          <p:cNvPicPr>
            <a:picLocks noChangeAspect="1"/>
          </p:cNvPicPr>
          <p:nvPr/>
        </p:nvPicPr>
        <p:blipFill>
          <a:blip r:embed="rId2"/>
          <a:stretch>
            <a:fillRect/>
          </a:stretch>
        </p:blipFill>
        <p:spPr>
          <a:xfrm>
            <a:off x="1619672" y="1916832"/>
            <a:ext cx="5524551" cy="4277072"/>
          </a:xfrm>
          <a:prstGeom prst="rect">
            <a:avLst/>
          </a:prstGeom>
          <a:ln w="15875">
            <a:solidFill>
              <a:schemeClr val="tx1"/>
            </a:solidFill>
          </a:ln>
        </p:spPr>
      </p:pic>
    </p:spTree>
    <p:extLst>
      <p:ext uri="{BB962C8B-B14F-4D97-AF65-F5344CB8AC3E}">
        <p14:creationId xmlns:p14="http://schemas.microsoft.com/office/powerpoint/2010/main" val="143285728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29E86-3EEB-4279-A592-050FEC18F223}"/>
              </a:ext>
            </a:extLst>
          </p:cNvPr>
          <p:cNvSpPr>
            <a:spLocks noGrp="1"/>
          </p:cNvSpPr>
          <p:nvPr>
            <p:ph type="title"/>
          </p:nvPr>
        </p:nvSpPr>
        <p:spPr/>
        <p:txBody>
          <a:bodyPr/>
          <a:lstStyle/>
          <a:p>
            <a:r>
              <a:rPr lang="en-MY" dirty="0"/>
              <a:t>Family</a:t>
            </a:r>
          </a:p>
        </p:txBody>
      </p:sp>
      <p:sp>
        <p:nvSpPr>
          <p:cNvPr id="3" name="Content Placeholder 2">
            <a:extLst>
              <a:ext uri="{FF2B5EF4-FFF2-40B4-BE49-F238E27FC236}">
                <a16:creationId xmlns:a16="http://schemas.microsoft.com/office/drawing/2014/main" id="{4B9C2F7D-84DF-4EE8-8B5D-EE9716BD1A43}"/>
              </a:ext>
            </a:extLst>
          </p:cNvPr>
          <p:cNvSpPr>
            <a:spLocks noGrp="1"/>
          </p:cNvSpPr>
          <p:nvPr>
            <p:ph idx="1"/>
          </p:nvPr>
        </p:nvSpPr>
        <p:spPr/>
        <p:txBody>
          <a:bodyPr/>
          <a:lstStyle/>
          <a:p>
            <a:pPr marL="0" indent="0">
              <a:buNone/>
            </a:pPr>
            <a:r>
              <a:rPr lang="en-MY" dirty="0"/>
              <a:t>The Family organizational culture is marked by a parent-child dynamic in which personal relationships and getting along together are extremely important. Power rests in key leaders, who guard it carefully. Success often depends on one's ability to manipulate and build on relationships. This culture occurs most frequently in countries like Japan, France, and Spain.</a:t>
            </a:r>
          </a:p>
        </p:txBody>
      </p:sp>
    </p:spTree>
    <p:extLst>
      <p:ext uri="{BB962C8B-B14F-4D97-AF65-F5344CB8AC3E}">
        <p14:creationId xmlns:p14="http://schemas.microsoft.com/office/powerpoint/2010/main" val="15374000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77574-8DB0-4AFE-8809-E5DFD89B72DB}"/>
              </a:ext>
            </a:extLst>
          </p:cNvPr>
          <p:cNvSpPr>
            <a:spLocks noGrp="1"/>
          </p:cNvSpPr>
          <p:nvPr>
            <p:ph type="title"/>
          </p:nvPr>
        </p:nvSpPr>
        <p:spPr/>
        <p:txBody>
          <a:bodyPr/>
          <a:lstStyle/>
          <a:p>
            <a:r>
              <a:rPr lang="en-MY" dirty="0"/>
              <a:t>Eiffel Tower</a:t>
            </a:r>
          </a:p>
        </p:txBody>
      </p:sp>
      <p:sp>
        <p:nvSpPr>
          <p:cNvPr id="3" name="Content Placeholder 2">
            <a:extLst>
              <a:ext uri="{FF2B5EF4-FFF2-40B4-BE49-F238E27FC236}">
                <a16:creationId xmlns:a16="http://schemas.microsoft.com/office/drawing/2014/main" id="{C6C41889-2603-461E-B814-5D0B313AA49F}"/>
              </a:ext>
            </a:extLst>
          </p:cNvPr>
          <p:cNvSpPr>
            <a:spLocks noGrp="1"/>
          </p:cNvSpPr>
          <p:nvPr>
            <p:ph idx="1"/>
          </p:nvPr>
        </p:nvSpPr>
        <p:spPr/>
        <p:txBody>
          <a:bodyPr/>
          <a:lstStyle/>
          <a:p>
            <a:pPr marL="0" indent="0">
              <a:buNone/>
            </a:pPr>
            <a:r>
              <a:rPr lang="en-MY" dirty="0"/>
              <a:t>The Eiffel Tower concept refers to a hierarchical structuring of relationships. Power and decision-making responsibility increase as one move toward the top of the organization. There may be elaborate rules, strictly respected job definitions and responsibilities, and a reliance on planning. These kinds of organizations are generally found in Germany, Denmark, and the Netherlands.</a:t>
            </a:r>
          </a:p>
        </p:txBody>
      </p:sp>
    </p:spTree>
    <p:extLst>
      <p:ext uri="{BB962C8B-B14F-4D97-AF65-F5344CB8AC3E}">
        <p14:creationId xmlns:p14="http://schemas.microsoft.com/office/powerpoint/2010/main" val="241755192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86E26-B669-4094-9605-F1CACB074B16}"/>
              </a:ext>
            </a:extLst>
          </p:cNvPr>
          <p:cNvSpPr>
            <a:spLocks noGrp="1"/>
          </p:cNvSpPr>
          <p:nvPr>
            <p:ph type="title"/>
          </p:nvPr>
        </p:nvSpPr>
        <p:spPr/>
        <p:txBody>
          <a:bodyPr/>
          <a:lstStyle/>
          <a:p>
            <a:r>
              <a:rPr lang="en-MY" dirty="0"/>
              <a:t>Incubator</a:t>
            </a:r>
          </a:p>
        </p:txBody>
      </p:sp>
      <p:sp>
        <p:nvSpPr>
          <p:cNvPr id="3" name="Content Placeholder 2">
            <a:extLst>
              <a:ext uri="{FF2B5EF4-FFF2-40B4-BE49-F238E27FC236}">
                <a16:creationId xmlns:a16="http://schemas.microsoft.com/office/drawing/2014/main" id="{6FFF9C84-76CF-4FA1-B650-084A9C62846F}"/>
              </a:ext>
            </a:extLst>
          </p:cNvPr>
          <p:cNvSpPr>
            <a:spLocks noGrp="1"/>
          </p:cNvSpPr>
          <p:nvPr>
            <p:ph idx="1"/>
          </p:nvPr>
        </p:nvSpPr>
        <p:spPr/>
        <p:txBody>
          <a:bodyPr/>
          <a:lstStyle/>
          <a:p>
            <a:pPr marL="0" indent="0">
              <a:buNone/>
            </a:pPr>
            <a:r>
              <a:rPr lang="en-MY" dirty="0"/>
              <a:t>The Incubator describes organizations that are relatively flat, in which individuals can exert power and gain recognition. From a national perspective, Sweden tends to produce Incubators; from an industrial perspective, Incubators are often software companies</a:t>
            </a:r>
          </a:p>
        </p:txBody>
      </p:sp>
    </p:spTree>
    <p:extLst>
      <p:ext uri="{BB962C8B-B14F-4D97-AF65-F5344CB8AC3E}">
        <p14:creationId xmlns:p14="http://schemas.microsoft.com/office/powerpoint/2010/main" val="496918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E6B9D-392F-48D8-824A-52B51439A1D2}"/>
              </a:ext>
            </a:extLst>
          </p:cNvPr>
          <p:cNvSpPr>
            <a:spLocks noGrp="1"/>
          </p:cNvSpPr>
          <p:nvPr>
            <p:ph type="title"/>
          </p:nvPr>
        </p:nvSpPr>
        <p:spPr/>
        <p:txBody>
          <a:bodyPr/>
          <a:lstStyle/>
          <a:p>
            <a:r>
              <a:rPr lang="en-MY" dirty="0"/>
              <a:t>Culture vs Climate</a:t>
            </a:r>
          </a:p>
        </p:txBody>
      </p:sp>
      <p:sp>
        <p:nvSpPr>
          <p:cNvPr id="3" name="Content Placeholder 2">
            <a:extLst>
              <a:ext uri="{FF2B5EF4-FFF2-40B4-BE49-F238E27FC236}">
                <a16:creationId xmlns:a16="http://schemas.microsoft.com/office/drawing/2014/main" id="{CA6EC4AE-9EDC-4315-BDBF-6E52124D12D5}"/>
              </a:ext>
            </a:extLst>
          </p:cNvPr>
          <p:cNvSpPr>
            <a:spLocks noGrp="1"/>
          </p:cNvSpPr>
          <p:nvPr>
            <p:ph idx="1"/>
          </p:nvPr>
        </p:nvSpPr>
        <p:spPr>
          <a:xfrm>
            <a:off x="685800" y="1844824"/>
            <a:ext cx="8001000" cy="4530725"/>
          </a:xfrm>
        </p:spPr>
        <p:txBody>
          <a:bodyPr/>
          <a:lstStyle/>
          <a:p>
            <a:r>
              <a:rPr lang="en-MY" sz="2600" dirty="0"/>
              <a:t>Organizational culture is tied to organizational purpose. Why do your business? What do you hope to achieve? How will your employees help to get you there in a way they can believe in, too?</a:t>
            </a:r>
          </a:p>
          <a:p>
            <a:endParaRPr lang="en-MY" sz="2600" dirty="0"/>
          </a:p>
          <a:p>
            <a:r>
              <a:rPr lang="en-MY" sz="2600" dirty="0"/>
              <a:t>Organizational climate is the way people experience the work environment. What is it like to work there? How do individuals feel when operating in that culture? How do business conditions, management decisions, and the actions leadership affect the general mood? </a:t>
            </a:r>
          </a:p>
        </p:txBody>
      </p:sp>
    </p:spTree>
    <p:extLst>
      <p:ext uri="{BB962C8B-B14F-4D97-AF65-F5344CB8AC3E}">
        <p14:creationId xmlns:p14="http://schemas.microsoft.com/office/powerpoint/2010/main" val="24993187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3D0BA9-7FA6-4457-81BF-BBA3145253E5}"/>
              </a:ext>
            </a:extLst>
          </p:cNvPr>
          <p:cNvSpPr>
            <a:spLocks noGrp="1"/>
          </p:cNvSpPr>
          <p:nvPr>
            <p:ph type="title"/>
          </p:nvPr>
        </p:nvSpPr>
        <p:spPr/>
        <p:txBody>
          <a:bodyPr/>
          <a:lstStyle/>
          <a:p>
            <a:r>
              <a:rPr lang="en-MY" dirty="0"/>
              <a:t>Guided Missile</a:t>
            </a:r>
          </a:p>
        </p:txBody>
      </p:sp>
      <p:sp>
        <p:nvSpPr>
          <p:cNvPr id="3" name="Content Placeholder 2">
            <a:extLst>
              <a:ext uri="{FF2B5EF4-FFF2-40B4-BE49-F238E27FC236}">
                <a16:creationId xmlns:a16="http://schemas.microsoft.com/office/drawing/2014/main" id="{C016495B-3AB4-4AB4-965D-F393BBBECB7E}"/>
              </a:ext>
            </a:extLst>
          </p:cNvPr>
          <p:cNvSpPr>
            <a:spLocks noGrp="1"/>
          </p:cNvSpPr>
          <p:nvPr>
            <p:ph idx="1"/>
          </p:nvPr>
        </p:nvSpPr>
        <p:spPr/>
        <p:txBody>
          <a:bodyPr/>
          <a:lstStyle/>
          <a:p>
            <a:pPr marL="0" indent="0">
              <a:buNone/>
            </a:pPr>
            <a:r>
              <a:rPr lang="en-MY" dirty="0"/>
              <a:t>The Guided Missile organization is highly focused on the achievement of specific objectives, often those that deliver value in a short time frame. Power is gained through expertise. Value to the organization is measured by results and is rewarded. This type of corporate culture characterizes many organizations in the United Kingdom, the United States, and Canada.</a:t>
            </a:r>
          </a:p>
        </p:txBody>
      </p:sp>
    </p:spTree>
    <p:extLst>
      <p:ext uri="{BB962C8B-B14F-4D97-AF65-F5344CB8AC3E}">
        <p14:creationId xmlns:p14="http://schemas.microsoft.com/office/powerpoint/2010/main" val="22636401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08129-5038-47F2-98BF-745226494BBC}"/>
              </a:ext>
            </a:extLst>
          </p:cNvPr>
          <p:cNvSpPr>
            <a:spLocks noGrp="1"/>
          </p:cNvSpPr>
          <p:nvPr>
            <p:ph type="title"/>
          </p:nvPr>
        </p:nvSpPr>
        <p:spPr/>
        <p:txBody>
          <a:bodyPr/>
          <a:lstStyle/>
          <a:p>
            <a:r>
              <a:rPr lang="en-MY" dirty="0"/>
              <a:t>Question # </a:t>
            </a:r>
          </a:p>
        </p:txBody>
      </p:sp>
      <p:sp>
        <p:nvSpPr>
          <p:cNvPr id="3" name="Content Placeholder 2">
            <a:extLst>
              <a:ext uri="{FF2B5EF4-FFF2-40B4-BE49-F238E27FC236}">
                <a16:creationId xmlns:a16="http://schemas.microsoft.com/office/drawing/2014/main" id="{98C037B2-28B2-4DC2-82D2-DB670F8E8C57}"/>
              </a:ext>
            </a:extLst>
          </p:cNvPr>
          <p:cNvSpPr>
            <a:spLocks noGrp="1"/>
          </p:cNvSpPr>
          <p:nvPr>
            <p:ph idx="1"/>
          </p:nvPr>
        </p:nvSpPr>
        <p:spPr/>
        <p:txBody>
          <a:bodyPr/>
          <a:lstStyle/>
          <a:p>
            <a:pPr marL="0" indent="0">
              <a:buNone/>
            </a:pPr>
            <a:r>
              <a:rPr lang="en-MY" dirty="0"/>
              <a:t> A corporate culture high on person and hierarchical value dimensions is called</a:t>
            </a:r>
          </a:p>
          <a:p>
            <a:pPr marL="0" indent="0">
              <a:buNone/>
            </a:pPr>
            <a:r>
              <a:rPr lang="en-MY" dirty="0"/>
              <a:t>a) Eiffel Tower.</a:t>
            </a:r>
          </a:p>
          <a:p>
            <a:pPr marL="0" indent="0">
              <a:buNone/>
            </a:pPr>
            <a:r>
              <a:rPr lang="en-MY" dirty="0"/>
              <a:t>b) Guided Missile.</a:t>
            </a:r>
          </a:p>
          <a:p>
            <a:pPr marL="0" indent="0">
              <a:buNone/>
            </a:pPr>
            <a:r>
              <a:rPr lang="en-MY" dirty="0"/>
              <a:t>c) Family.</a:t>
            </a:r>
          </a:p>
          <a:p>
            <a:pPr marL="0" indent="0">
              <a:buNone/>
            </a:pPr>
            <a:r>
              <a:rPr lang="en-MY" dirty="0"/>
              <a:t>d) Incubator</a:t>
            </a:r>
          </a:p>
          <a:p>
            <a:pPr marL="0" indent="0">
              <a:buNone/>
            </a:pPr>
            <a:endParaRPr lang="en-MY" dirty="0"/>
          </a:p>
        </p:txBody>
      </p:sp>
    </p:spTree>
    <p:extLst>
      <p:ext uri="{BB962C8B-B14F-4D97-AF65-F5344CB8AC3E}">
        <p14:creationId xmlns:p14="http://schemas.microsoft.com/office/powerpoint/2010/main" val="361036681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51A64-CEEB-48F1-8692-547FB8832B17}"/>
              </a:ext>
            </a:extLst>
          </p:cNvPr>
          <p:cNvSpPr>
            <a:spLocks noGrp="1"/>
          </p:cNvSpPr>
          <p:nvPr>
            <p:ph type="title"/>
          </p:nvPr>
        </p:nvSpPr>
        <p:spPr/>
        <p:txBody>
          <a:bodyPr/>
          <a:lstStyle/>
          <a:p>
            <a:r>
              <a:rPr lang="en-MY" dirty="0"/>
              <a:t>Answer # </a:t>
            </a:r>
          </a:p>
        </p:txBody>
      </p:sp>
      <p:sp>
        <p:nvSpPr>
          <p:cNvPr id="3" name="Content Placeholder 2">
            <a:extLst>
              <a:ext uri="{FF2B5EF4-FFF2-40B4-BE49-F238E27FC236}">
                <a16:creationId xmlns:a16="http://schemas.microsoft.com/office/drawing/2014/main" id="{471086F2-F659-4C07-A65E-CDDE3AD51CA9}"/>
              </a:ext>
            </a:extLst>
          </p:cNvPr>
          <p:cNvSpPr>
            <a:spLocks noGrp="1"/>
          </p:cNvSpPr>
          <p:nvPr>
            <p:ph idx="1"/>
          </p:nvPr>
        </p:nvSpPr>
        <p:spPr/>
        <p:txBody>
          <a:bodyPr/>
          <a:lstStyle/>
          <a:p>
            <a:r>
              <a:rPr lang="en-MY" dirty="0"/>
              <a:t>Option C</a:t>
            </a:r>
          </a:p>
        </p:txBody>
      </p:sp>
    </p:spTree>
    <p:extLst>
      <p:ext uri="{BB962C8B-B14F-4D97-AF65-F5344CB8AC3E}">
        <p14:creationId xmlns:p14="http://schemas.microsoft.com/office/powerpoint/2010/main" val="395861563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3C645-CE60-43DA-9D0E-F76B88D25206}"/>
              </a:ext>
            </a:extLst>
          </p:cNvPr>
          <p:cNvSpPr>
            <a:spLocks noGrp="1"/>
          </p:cNvSpPr>
          <p:nvPr>
            <p:ph type="title"/>
          </p:nvPr>
        </p:nvSpPr>
        <p:spPr/>
        <p:txBody>
          <a:bodyPr/>
          <a:lstStyle/>
          <a:p>
            <a:endParaRPr lang="en-MY"/>
          </a:p>
        </p:txBody>
      </p:sp>
      <p:sp>
        <p:nvSpPr>
          <p:cNvPr id="3" name="Content Placeholder 2">
            <a:extLst>
              <a:ext uri="{FF2B5EF4-FFF2-40B4-BE49-F238E27FC236}">
                <a16:creationId xmlns:a16="http://schemas.microsoft.com/office/drawing/2014/main" id="{46977F02-0A01-4E4B-8316-F51599FC7CCB}"/>
              </a:ext>
            </a:extLst>
          </p:cNvPr>
          <p:cNvSpPr>
            <a:spLocks noGrp="1"/>
          </p:cNvSpPr>
          <p:nvPr>
            <p:ph idx="1"/>
          </p:nvPr>
        </p:nvSpPr>
        <p:spPr/>
        <p:txBody>
          <a:bodyPr/>
          <a:lstStyle/>
          <a:p>
            <a:pPr marL="0" indent="0">
              <a:buNone/>
            </a:pPr>
            <a:r>
              <a:rPr lang="en-MY" sz="4000" dirty="0"/>
              <a:t>Questions</a:t>
            </a:r>
          </a:p>
        </p:txBody>
      </p:sp>
    </p:spTree>
    <p:extLst>
      <p:ext uri="{BB962C8B-B14F-4D97-AF65-F5344CB8AC3E}">
        <p14:creationId xmlns:p14="http://schemas.microsoft.com/office/powerpoint/2010/main" val="8387542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B4AE9F-6421-4566-85B2-1D4BC2354044}"/>
              </a:ext>
            </a:extLst>
          </p:cNvPr>
          <p:cNvSpPr>
            <a:spLocks noGrp="1"/>
          </p:cNvSpPr>
          <p:nvPr>
            <p:ph type="title"/>
          </p:nvPr>
        </p:nvSpPr>
        <p:spPr/>
        <p:txBody>
          <a:bodyPr/>
          <a:lstStyle/>
          <a:p>
            <a:r>
              <a:rPr lang="en-MY" dirty="0"/>
              <a:t>Culture and Reward System</a:t>
            </a:r>
          </a:p>
        </p:txBody>
      </p:sp>
      <p:sp>
        <p:nvSpPr>
          <p:cNvPr id="3" name="Content Placeholder 2">
            <a:extLst>
              <a:ext uri="{FF2B5EF4-FFF2-40B4-BE49-F238E27FC236}">
                <a16:creationId xmlns:a16="http://schemas.microsoft.com/office/drawing/2014/main" id="{FE219A01-287B-4417-8B62-DD25FF4297D0}"/>
              </a:ext>
            </a:extLst>
          </p:cNvPr>
          <p:cNvSpPr>
            <a:spLocks noGrp="1"/>
          </p:cNvSpPr>
          <p:nvPr>
            <p:ph idx="1"/>
          </p:nvPr>
        </p:nvSpPr>
        <p:spPr/>
        <p:txBody>
          <a:bodyPr/>
          <a:lstStyle/>
          <a:p>
            <a:pPr marL="0" indent="0">
              <a:buNone/>
            </a:pPr>
            <a:r>
              <a:rPr lang="en-MY" dirty="0"/>
              <a:t>Reward systems strengthen corporate culture when they are consistent with cultural values. </a:t>
            </a:r>
          </a:p>
          <a:p>
            <a:pPr marL="0" indent="0">
              <a:buNone/>
            </a:pPr>
            <a:endParaRPr lang="en-MY" dirty="0"/>
          </a:p>
          <a:p>
            <a:r>
              <a:rPr lang="en-MY" dirty="0"/>
              <a:t>Aggressive cultures might offer more performance-based individual incentives </a:t>
            </a:r>
          </a:p>
          <a:p>
            <a:endParaRPr lang="en-MY" dirty="0"/>
          </a:p>
          <a:p>
            <a:r>
              <a:rPr lang="en-MY" dirty="0"/>
              <a:t>Paternalistic cultures would more likely offer employee assistance, programs, medical insurance, and other benefits that support employee wellbeing.</a:t>
            </a:r>
          </a:p>
          <a:p>
            <a:pPr marL="0" indent="0">
              <a:buNone/>
            </a:pPr>
            <a:endParaRPr lang="en-MY" dirty="0"/>
          </a:p>
        </p:txBody>
      </p:sp>
    </p:spTree>
    <p:extLst>
      <p:ext uri="{BB962C8B-B14F-4D97-AF65-F5344CB8AC3E}">
        <p14:creationId xmlns:p14="http://schemas.microsoft.com/office/powerpoint/2010/main" val="12962769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4E59C-00A6-4113-A93C-C63A570DC28C}"/>
              </a:ext>
            </a:extLst>
          </p:cNvPr>
          <p:cNvSpPr>
            <a:spLocks noGrp="1"/>
          </p:cNvSpPr>
          <p:nvPr>
            <p:ph type="title"/>
          </p:nvPr>
        </p:nvSpPr>
        <p:spPr/>
        <p:txBody>
          <a:bodyPr/>
          <a:lstStyle/>
          <a:p>
            <a:r>
              <a:rPr lang="en-MY" dirty="0"/>
              <a:t>Ethnocentrism</a:t>
            </a:r>
          </a:p>
        </p:txBody>
      </p:sp>
      <p:sp>
        <p:nvSpPr>
          <p:cNvPr id="3" name="Content Placeholder 2">
            <a:extLst>
              <a:ext uri="{FF2B5EF4-FFF2-40B4-BE49-F238E27FC236}">
                <a16:creationId xmlns:a16="http://schemas.microsoft.com/office/drawing/2014/main" id="{A9FCF24E-C2D3-46EC-90A6-60C7C742ED50}"/>
              </a:ext>
            </a:extLst>
          </p:cNvPr>
          <p:cNvSpPr>
            <a:spLocks noGrp="1"/>
          </p:cNvSpPr>
          <p:nvPr>
            <p:ph idx="1"/>
          </p:nvPr>
        </p:nvSpPr>
        <p:spPr/>
        <p:txBody>
          <a:bodyPr/>
          <a:lstStyle/>
          <a:p>
            <a:pPr marL="0" indent="0">
              <a:buNone/>
            </a:pPr>
            <a:r>
              <a:rPr lang="en-MY" dirty="0"/>
              <a:t>Literally, ‘</a:t>
            </a:r>
            <a:r>
              <a:rPr lang="en-MY" dirty="0" err="1"/>
              <a:t>ethno</a:t>
            </a:r>
            <a:r>
              <a:rPr lang="en-MY" dirty="0"/>
              <a:t>’ mean people. Hence, sticking or centring of people to certain attitude or thing is called ethnocentrism. It used to describe preju­dicial attitudes between in-groups and out-groups. </a:t>
            </a:r>
          </a:p>
          <a:p>
            <a:pPr marL="0" indent="0">
              <a:buNone/>
            </a:pPr>
            <a:r>
              <a:rPr lang="en-MY" dirty="0"/>
              <a:t>It is ‘a tendency to evaluate the culture of others in terms of own culture’ Accordingly, people often evaluate their own culture (beliefs, values, behaviour patterns, and ways of living) superior to others.</a:t>
            </a:r>
          </a:p>
        </p:txBody>
      </p:sp>
    </p:spTree>
    <p:extLst>
      <p:ext uri="{BB962C8B-B14F-4D97-AF65-F5344CB8AC3E}">
        <p14:creationId xmlns:p14="http://schemas.microsoft.com/office/powerpoint/2010/main" val="2744585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D4B35-8286-46D7-9006-FDC1D1F4708F}"/>
              </a:ext>
            </a:extLst>
          </p:cNvPr>
          <p:cNvSpPr>
            <a:spLocks noGrp="1"/>
          </p:cNvSpPr>
          <p:nvPr>
            <p:ph type="title"/>
          </p:nvPr>
        </p:nvSpPr>
        <p:spPr/>
        <p:txBody>
          <a:bodyPr/>
          <a:lstStyle/>
          <a:p>
            <a:r>
              <a:rPr lang="en-MY" dirty="0"/>
              <a:t>Cultural Stereotypes</a:t>
            </a:r>
          </a:p>
        </p:txBody>
      </p:sp>
      <p:sp>
        <p:nvSpPr>
          <p:cNvPr id="3" name="Content Placeholder 2">
            <a:extLst>
              <a:ext uri="{FF2B5EF4-FFF2-40B4-BE49-F238E27FC236}">
                <a16:creationId xmlns:a16="http://schemas.microsoft.com/office/drawing/2014/main" id="{4E8ED915-EC40-400B-AA62-E09241A3F26F}"/>
              </a:ext>
            </a:extLst>
          </p:cNvPr>
          <p:cNvSpPr>
            <a:spLocks noGrp="1"/>
          </p:cNvSpPr>
          <p:nvPr>
            <p:ph idx="1"/>
          </p:nvPr>
        </p:nvSpPr>
        <p:spPr/>
        <p:txBody>
          <a:bodyPr/>
          <a:lstStyle/>
          <a:p>
            <a:pPr marL="0" indent="0">
              <a:buNone/>
            </a:pPr>
            <a:r>
              <a:rPr lang="en-MY" dirty="0"/>
              <a:t>Cultural Stereotyping is when someone has an opinion on another person based on who they are, where they're from, or the language they speak without getting to know the individual.</a:t>
            </a:r>
          </a:p>
        </p:txBody>
      </p:sp>
    </p:spTree>
    <p:extLst>
      <p:ext uri="{BB962C8B-B14F-4D97-AF65-F5344CB8AC3E}">
        <p14:creationId xmlns:p14="http://schemas.microsoft.com/office/powerpoint/2010/main" val="6573419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6363AF-56AC-4020-84AB-75A21CE5A327}"/>
              </a:ext>
            </a:extLst>
          </p:cNvPr>
          <p:cNvSpPr>
            <a:spLocks noGrp="1"/>
          </p:cNvSpPr>
          <p:nvPr>
            <p:ph type="title"/>
          </p:nvPr>
        </p:nvSpPr>
        <p:spPr/>
        <p:txBody>
          <a:bodyPr/>
          <a:lstStyle/>
          <a:p>
            <a:r>
              <a:rPr lang="en-MY" dirty="0"/>
              <a:t>Cultural Determinism</a:t>
            </a:r>
          </a:p>
        </p:txBody>
      </p:sp>
      <p:sp>
        <p:nvSpPr>
          <p:cNvPr id="3" name="Content Placeholder 2">
            <a:extLst>
              <a:ext uri="{FF2B5EF4-FFF2-40B4-BE49-F238E27FC236}">
                <a16:creationId xmlns:a16="http://schemas.microsoft.com/office/drawing/2014/main" id="{5BFC124D-C49C-4BCD-8427-2391289DB41D}"/>
              </a:ext>
            </a:extLst>
          </p:cNvPr>
          <p:cNvSpPr>
            <a:spLocks noGrp="1"/>
          </p:cNvSpPr>
          <p:nvPr>
            <p:ph idx="1"/>
          </p:nvPr>
        </p:nvSpPr>
        <p:spPr/>
        <p:txBody>
          <a:bodyPr/>
          <a:lstStyle/>
          <a:p>
            <a:pPr marL="0" indent="0">
              <a:buNone/>
            </a:pPr>
            <a:r>
              <a:rPr lang="en-MY" i="1" dirty="0"/>
              <a:t>“something cannot be done because of the local culture”</a:t>
            </a:r>
          </a:p>
          <a:p>
            <a:pPr marL="0" indent="0">
              <a:buNone/>
            </a:pPr>
            <a:endParaRPr lang="en-MY" dirty="0"/>
          </a:p>
          <a:p>
            <a:pPr marL="0" indent="0">
              <a:buNone/>
            </a:pPr>
            <a:r>
              <a:rPr lang="en-MY" dirty="0"/>
              <a:t>Cultural determinism supports the idea that our emotional and </a:t>
            </a:r>
            <a:r>
              <a:rPr lang="en-MY" dirty="0" err="1"/>
              <a:t>behavioral</a:t>
            </a:r>
            <a:r>
              <a:rPr lang="en-MY" dirty="0"/>
              <a:t> patterns are formed and </a:t>
            </a:r>
            <a:r>
              <a:rPr lang="en-MY" dirty="0" err="1"/>
              <a:t>molded</a:t>
            </a:r>
            <a:r>
              <a:rPr lang="en-MY" dirty="0"/>
              <a:t> by the culture we are raised in. </a:t>
            </a:r>
          </a:p>
        </p:txBody>
      </p:sp>
    </p:spTree>
    <p:extLst>
      <p:ext uri="{BB962C8B-B14F-4D97-AF65-F5344CB8AC3E}">
        <p14:creationId xmlns:p14="http://schemas.microsoft.com/office/powerpoint/2010/main" val="2809518937"/>
      </p:ext>
    </p:extLst>
  </p:cSld>
  <p:clrMapOvr>
    <a:masterClrMapping/>
  </p:clrMapOvr>
</p:sld>
</file>

<file path=ppt/theme/theme1.xml><?xml version="1.0" encoding="utf-8"?>
<a:theme xmlns:a="http://schemas.openxmlformats.org/drawingml/2006/main" name="Office Theme">
  <a:themeElements>
    <a:clrScheme name="Office Theme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fontScheme name="Office Theme">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ffice Theme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Office Theme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Office Theme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Office Theme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Office Theme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Office Theme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Office Theme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Office Theme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tf10203777</Template>
  <TotalTime>1995</TotalTime>
  <Words>2799</Words>
  <Application>Microsoft Office PowerPoint</Application>
  <PresentationFormat>On-screen Show (4:3)</PresentationFormat>
  <Paragraphs>209</Paragraphs>
  <Slides>53</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53</vt:i4>
      </vt:variant>
    </vt:vector>
  </HeadingPairs>
  <TitlesOfParts>
    <vt:vector size="57" baseType="lpstr">
      <vt:lpstr>Arial</vt:lpstr>
      <vt:lpstr>Times New Roman</vt:lpstr>
      <vt:lpstr>Wingdings</vt:lpstr>
      <vt:lpstr>Office Theme</vt:lpstr>
      <vt:lpstr>WORKPLACE CULTURE - I</vt:lpstr>
      <vt:lpstr>PowerPoint Presentation</vt:lpstr>
      <vt:lpstr>Culture</vt:lpstr>
      <vt:lpstr>Organisational Culture</vt:lpstr>
      <vt:lpstr>Culture vs Climate</vt:lpstr>
      <vt:lpstr>Culture and Reward System</vt:lpstr>
      <vt:lpstr>Ethnocentrism</vt:lpstr>
      <vt:lpstr>Cultural Stereotypes</vt:lpstr>
      <vt:lpstr>Cultural Determinism</vt:lpstr>
      <vt:lpstr>Cultural Relativism</vt:lpstr>
      <vt:lpstr>Edgar Schein Theory of Culture</vt:lpstr>
      <vt:lpstr>Artifacts</vt:lpstr>
      <vt:lpstr>Values</vt:lpstr>
      <vt:lpstr>Basic Assumptions</vt:lpstr>
      <vt:lpstr>Edgar Schein’s Model</vt:lpstr>
      <vt:lpstr>Organisational Culture</vt:lpstr>
      <vt:lpstr>PowerPoint Presentation</vt:lpstr>
      <vt:lpstr>Hofstede's Six Dimensions of Culture</vt:lpstr>
      <vt:lpstr>Hofstede Six Dimensions</vt:lpstr>
      <vt:lpstr>Hofstede’s Cultural Dimensions</vt:lpstr>
      <vt:lpstr>Power Distance</vt:lpstr>
      <vt:lpstr>Examples of Power Distance</vt:lpstr>
      <vt:lpstr>Individualism vs. Collectivism</vt:lpstr>
      <vt:lpstr>Masculinity vs. Femininity</vt:lpstr>
      <vt:lpstr>Uncertainty Avoidance</vt:lpstr>
      <vt:lpstr>Long- vs. Short-Term Orientation</vt:lpstr>
      <vt:lpstr>Indulgence/Restraint</vt:lpstr>
      <vt:lpstr>Question # </vt:lpstr>
      <vt:lpstr>Answer # </vt:lpstr>
      <vt:lpstr>PowerPoint Presentation</vt:lpstr>
      <vt:lpstr>Trompenaars and Hampden-Turner's Seven Dimensions of Culture</vt:lpstr>
      <vt:lpstr>Trompenaars and Hampden-Turner's Seven Dimensions of Culture</vt:lpstr>
      <vt:lpstr>Universalism vs. Particularism (Rules Versus Relationships)</vt:lpstr>
      <vt:lpstr>Individualism vs. Communitarianism (The Individual Versus The Group)</vt:lpstr>
      <vt:lpstr>Neutral vs. Emotional (How People Express Emotions)</vt:lpstr>
      <vt:lpstr>Specific vs. Diffuse (How Far People Get Involved)</vt:lpstr>
      <vt:lpstr>Achievement vs. Ascription (How People View Status)</vt:lpstr>
      <vt:lpstr>Achievement vs. Ascription</vt:lpstr>
      <vt:lpstr>Sequential Time vs. Synchronous Time (How People Manage Time)</vt:lpstr>
      <vt:lpstr>Sequential Time vs. Synchronous Time</vt:lpstr>
      <vt:lpstr>Examples of Monochronic and Polychronic</vt:lpstr>
      <vt:lpstr>Inner-directed vs. Outer-directed (How People Relate to Their Environment)</vt:lpstr>
      <vt:lpstr>Question # </vt:lpstr>
      <vt:lpstr>Answer # </vt:lpstr>
      <vt:lpstr>PowerPoint Presentation</vt:lpstr>
      <vt:lpstr>Diversity Cultures</vt:lpstr>
      <vt:lpstr>Family</vt:lpstr>
      <vt:lpstr>Eiffel Tower</vt:lpstr>
      <vt:lpstr>Incubator</vt:lpstr>
      <vt:lpstr>Guided Missile</vt:lpstr>
      <vt:lpstr>Question # </vt:lpstr>
      <vt:lpstr>Answer # </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Venkatesan Muraledharan</dc:creator>
  <cp:keywords/>
  <dc:description/>
  <cp:lastModifiedBy>Venkatesan Muraledharan</cp:lastModifiedBy>
  <cp:revision>56</cp:revision>
  <cp:lastPrinted>1601-01-01T00:00:00Z</cp:lastPrinted>
  <dcterms:created xsi:type="dcterms:W3CDTF">2020-07-09T15:12:46Z</dcterms:created>
  <dcterms:modified xsi:type="dcterms:W3CDTF">2021-12-11T08:24:16Z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TC102037771033</vt:lpwstr>
  </property>
</Properties>
</file>