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notesSlides/notesSlide6.xml" ContentType="application/vnd.openxmlformats-officedocument.presentationml.notesSlide+xml"/>
  <Override PartName="/ppt/ink/ink118.xml" ContentType="application/inkml+xml"/>
  <Override PartName="/ppt/notesSlides/notesSlide7.xml" ContentType="application/vnd.openxmlformats-officedocument.presentationml.notesSlide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31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2:18.3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3B23311-A0C5-4693-845E-8C0EC9D6377B}" emma:medium="tactile" emma:mode="ink">
          <msink:context xmlns:msink="http://schemas.microsoft.com/ink/2010/main" type="writingRegion" rotatedBoundingBox="9544,1383 14010,1452 13973,3828 9507,3758"/>
        </emma:interpretation>
      </emma:emma>
    </inkml:annotationXML>
    <inkml:traceGroup>
      <inkml:annotationXML>
        <emma:emma xmlns:emma="http://www.w3.org/2003/04/emma" version="1.0">
          <emma:interpretation id="{F1DAA35B-317C-4F52-982C-D88E48F90721}" emma:medium="tactile" emma:mode="ink">
            <msink:context xmlns:msink="http://schemas.microsoft.com/ink/2010/main" type="paragraph" rotatedBoundingBox="9544,1383 14010,1452 13990,2763 9523,26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A7DEB4-3B58-44C6-9E59-DCB23D029128}" emma:medium="tactile" emma:mode="ink">
              <msink:context xmlns:msink="http://schemas.microsoft.com/ink/2010/main" type="line" rotatedBoundingBox="9544,1383 14010,1452 13990,2763 9523,2694"/>
            </emma:interpretation>
          </emma:emma>
        </inkml:annotationXML>
        <inkml:traceGroup>
          <inkml:annotationXML>
            <emma:emma xmlns:emma="http://www.w3.org/2003/04/emma" version="1.0">
              <emma:interpretation id="{A9E4B046-9F21-444D-A26C-2D7B2C933955}" emma:medium="tactile" emma:mode="ink">
                <msink:context xmlns:msink="http://schemas.microsoft.com/ink/2010/main" type="inkWord" rotatedBoundingBox="9544,1383 14010,1452 13990,2763 9523,2694"/>
              </emma:interpretation>
              <emma:one-of disjunction-type="recognition" id="oneOf0">
                <emma:interpretation id="interp0" emma:lang="en-IN" emma:confidence="0">
                  <emma:literal>Leadership</emma:literal>
                </emma:interpretation>
                <emma:interpretation id="interp1" emma:lang="en-IN" emma:confidence="0">
                  <emma:literal>Leaders hip</emma:literal>
                </emma:interpretation>
                <emma:interpretation id="interp2" emma:lang="en-IN" emma:confidence="0">
                  <emma:literal>headers hip</emma:literal>
                </emma:interpretation>
                <emma:interpretation id="interp3" emma:lang="en-IN" emma:confidence="0">
                  <emma:literal>Leaders Lip</emma:literal>
                </emma:interpretation>
                <emma:interpretation id="interp4" emma:lang="en-IN" emma:confidence="0">
                  <emma:literal>readers hip</emma:literal>
                </emma:interpretation>
              </emma:one-of>
            </emma:emma>
          </inkml:annotationXML>
          <inkml:trace contextRef="#ctx0" brushRef="#br0">100 407 0 0,'0'0'0'0,"0"0"0"16,0 0 234-16,0 0 173 0,0 0 5 0,0 0-58 16,0 0-54-16,0 0-67 0,0 0-44 0,0 0-33 15,0 0-30-15,0 0-21 0,-28-33-16 0,28 27-13 16,0-3-17-16,0 1-9 0,0-1-15 16,2-3-9-16,1 1-2 0,6-4-7 0,-3-2 2 15,5-2 0-15,1-2-6 0,2 0-1 0,-1-5-2 16,1 2 0-16,-2 2 1 0,1-3 0 0,-3 4 2 15,3 0-1-15,-5 2 3 0,-4 3 0 0,-1 1 1 16,2 5-1-16,-1 2 0 0,-3 0 0 16,-1 1-2-16,0 3 2 0,0 4-1 0,0 0 2 15,0 0-2-15,0 0-4 0,0 0-2 0,0 0-10 16,-1 0-8-16,-1 9-4 0,-3 1-1 16,2 4 5-16,0 6 6 0,-3 10 3 0,-1 2 2 15,0 4-3-15,1 4 1 0,2 0 1 0,-5 0-1 16,5 3 5-16,-5-3-3 0,6 3 1 15,-1-1-1-15,-6-3 0 0,7 4-1 0,-5-6 0 16,3 2 1-16,-3-9-8 0,2 3 8 0,-4-8 0 16,4-3-1-16,-4-1 7 0,0-3-4 0,3-6 1 15,-3 0 3-15,4-4 4 0,-4-2 1 16,6-1 4-16,-5-4 5 0,5-1 0 0,-3 0-1 16,2-5-3-16,0-2-6 0,-2-3-13 0,4-1 3 15,-2-2-6-15,3-1-6 0,0-4 3 0,2 1-11 16,2-1 0-16,8-3 2 0,2-1 1 0,4-1 4 15,7 1 4-15,-1-1-1 0,4 4-4 16,1 3 4-16,-1 6-4 0,-6 3 0 0,3 6-2 16,-6 1 2-16,-1 6 2 0,-1 8 4 0,1 3 6 15,-1 3-3-15,-4 2 0 0,1 1 1 0,0-1-2 16,0 2 3-16,-5-1 2 0,5-3-2 16,0 3 2-16,1-4 0 0,0-3 0 0,0-2 0 15,2-1 3-15,0-3-3 0,1-6 1 0,-2-2 3 16,7-2 0-16,-1 0 4 0,-3-8 2 0,7-4 0 15,-4-3-1-15,5-1-2 0,0-2-1 16,-4 1 0-16,3-5-1 0,-4 3 2 0,-1 1 1 16,-4-2-1-16,0-1 5 0,-2 3-3 0,-6-2-3 15,2 3 2-15,-7 0-4 0,0 5 4 16,-2 0 2-16,0 4-1 0,-2 2-1 0,0 3-2 0,-7 0-4 16,3 3-7-16,-4 0-7 0,3 0-6 15,-5 4-2-15,1 6 1 0,-3 4 9 0,-1 2 1 16,1 2 2-16,0 3 3 0,1-2-4 15,1-1 5-15,8 1-2 0,0-5 0 0,4 2-1 16,0-3-3-16,1-1-1 0,9 3 0 0,7-4 0 0,2-1 2 16,10-4 0-16,1-1 6 0,10-5 4 15,-1 0 0-15,2 0 1 0,2-6 0 16,2-4-3-16,-2 1 1 0,0-1-1 0,-2-4 1 0,2 3 2 16,-5-4-1-16,-5 2 2 0,-3 0 0 15,-3-3 2-15,-2 2 1 0,-10 2 3 0,0-1 5 16,-11 3 4-16,-1 0 6 0,-3-1 1 0,-3 3-3 15,-4 1-6-15,-5 3-6 0,-3-1-9 0,-7 3-4 16,1 2-3-16,-4 0 0 0,-4 4-1 16,2 3 2-16,0 5 3 0,5 2-3 0,-1-1 3 15,2 0-2-15,4 1-3 0,4 1 3 0,6-3-1 16,-1 3-1-16,4-1 1 0,4-2-1 16,0 0 0-16,2-3-3 0,8 3-3 0,-3-6 1 15,6 0 1-15,1-2 4 0,3-2 7 0,1-2 0 16,0 0 1-16,-1-6-1 0,6-2-2 0,-5-2 3 15,3 0 0-15,-4-1 2 0,-1-2 1 16,-2 2 0-16,-1-1-1 0,-3 1 1 0,-2-1 0 16,0 2-1-16,-4 2 1 0,-1 2-3 0,3 1 1 15,-5 3-1-15,-1 2-1 0,0 0-2 0,0 0-7 16,0 0-6-16,0 5-1 0,0 3 0 16,-1 0 5-16,-3 2 7 0,4 2 1 0,0 1 1 0,0-1-1 15,5-2 0-15,0 0 1 0,5-1 0 16,-3-1-2-16,7-1 3 0,5 1-1 0,-2-5 0 15,2-1 2-15,4-2 0 0,-3 0 0 0,6 0 0 16,0-5 2-16,-2-4-2 0,-1-1 1 16,6-1 1-16,-4-2 0 0,1 0-1 0,0-3 2 15,-4-1 0-15,2-1-2 0,-1 1 3 0,-6-1-1 16,-1 2 0-16,-8 1 7 0,-3 4 1 0,-4 2 2 16,-1 1 1-16,-1 3-5 0,-8 2-5 15,1 1-7-15,-5 2-7 0,-2 0-3 0,0 0-2 16,-6 8 3-16,6 2 2 0,-3 1 0 0,4 1 0 15,3 3 0-15,-1 2 0 0,8-2 2 16,0-2-1-16,-2 0 1 0,6-1-2 0,0 1-1 0,0-3-2 16,7-2-3-16,-3-4-1 0,6 2 0 15,-2-5 5-15,3-1 5 0,3 0 5 0,1 0 3 16,-1-7 0-16,0-2 2 0,4-1-2 0,-1-4 3 16,-1 1-2-16,-2-1 2 0,-1-2-1 0,3-4-2 15,-2-4 2-15,0 1-1 0,-1-4 3 16,-4-3 2-16,1 2 4 0,-6-6 0 0,2 2-2 15,-6-3 1-15,0 1-5 0,0-2 0 0,0 4 0 16,-6 1-1-16,2 6 4 0,-2 4 1 0,-4 8 2 16,0 3 0-16,6 7 0 0,-1-1-2 15,-2 4-10-15,6 0-8 0,-3 7-6 0,-5 8-2 16,6 6 3-16,-7 8 9 0,9 4 0 0,-2 4 3 16,1 3-1-16,2 1-1 0,-1 1 2 15,1 3-2-15,0-3 1 0,3 3-1 0,1-4 0 16,3-4-1-16,0-2-3 0,6-8-2 0,2-3-2 15,0-5 0-15,5-4-1 0,-1-6 4 0,4-6 1 16,0-3 3-16,6-1 3 0,5-10 1 16,-1-7 2-16,6-5-1 0,-5-2 1 0,4-4-1 15,-7-1 2-15,-1 0 0 0,0-4 1 0,-2 2 0 16,-4 0-1-16,-7 4 3 0,-2 1-1 16,-4 7 3-16,-4 5 4 0,-7 6 1 0,0 5 0 15,-10 3-10-15,-3 1-10 0,-2 1-9 0,-10 9-4 0,4 6 5 16,-5 6 4-16,0 5 3 0,2-1 1 15,6 5-1-15,4-4-5 0,3 1 4 0,9 0 0 16,2-4-3-16,0-2 4 0,4-1-5 0,8-4-2 16,2-2 1-16,6-3 2 0,0 2 3 0,5-6 2 15,2-4 3-15,3-2 2 0,0-2 0 16,0 0 3-16,-1-5 1 0,1-3-2 0,3-7 2 16,-3 2 1-16,0-5 0 0,-1-1 5 0,-2-4-3 15,-1-1-1-15,-4 0 0 0,1-2-2 16,-5 1 3-16,2 1 2 0,-5-1 0 0,-7 4 3 15,2 1 3-15,-7 3 3 0,-3 3 5 0,0 6 3 16,0 1 1-16,-4 4-4 0,-6 3-12 16,-2 0-6-16,2 2-11 0,-8 7-3 0,1 7 4 15,-1 0 0-15,4 2 3 0,1-1-1 0,5 1-3 16,6 0-3-16,2-3-2 0,10 0-1 0,4-4 2 16,4-2 9-16,3 1 0 0,-1-5 3 0,6-2 0 15,0-3-1-15,-5 2 5 0,5-2-3 16,0 0 2-16,-7 0-3 0,2 2-2 0,-5-1 1 15,-3 4 0-15,-6-1-1 0,2 3 0 0,-6 0 1 16,-3-1 0-16,0 1 6 0,0-1-1 0,0 0 0 16,-5 2 1-16,-2-4-6 0,4 0 4 0,3-1-1 15,-1-1-1-15,1-2 3 0,0 0-2 16,0 0 2-16,4 0-1 0,5-3 0 0,1-5-2 16,0-6-6-16,8-1 0 0,3-3 2 0,-4-1-1 15,4-2 3-15,-4 2 0 0,1 2-6 0,0-1 8 16,-2 0-2-16,-3 4 2 0,-4 2 5 15,2 0-5-15,-2 1 2 0,-5 1 1 0,-1 4 1 16,-2-2-1-16,4 5 2 0,-5-1 0 0,0 2-2 16,0 2 1-16,0 0-3 0,0 0-5 15,0 0-12-15,-5 0-10 0,2 7 0 0,3 3 2 16,-2 2 14-16,0 3 2 0,1 1 3 0,1 2 0 16,0 0-2-16,3 0 1 0,2 0 1 15,7-1 0-15,2 2-3 0,-1-1 5 0,1-2 1 16,1-1 1-16,-1-5 1 0,-5 4 1 0,-5-5-1 15,-3-2 2-15,-1-1 5 0,-1-1 4 0,-10-1 6 16,-5 0 1-16,-3-2-2 0,-4-2-7 0,-4 0-5 16,1 0-3-16,3-7-13 0,-3 0-8 0,0 0-22 15,2-3-40-15,5 0-38 0,2-1-65 16,1 2-140-16,5 2-542 0,2 3-699 0</inkml:trace>
          <inkml:trace contextRef="#ctx0" brushRef="#br0" timeOffset="1136.7608">3255 472 36 0,'0'0'490'0,"0"0"-293"0,0 0-44 0,0 0 6 16,0 0-16-16,0 0-20 0,0 0-12 0,0 0-7 16,0 0 16-16,0 0 13 0,0 0 3 0,0 0-4 15,0 0-2-15,125-59-4 0,-104 42-4 16,-4-5-6-16,1 2-8 0,0-3-8 0,-3-2-4 15,-7-1-15-15,4 0-10 0,-7-5-9 0,1 0-19 16,-3 1 0-16,-3-2-6 0,0 5-1 0,0 0-1 16,-6 6-2-16,-1 3-1 0,3 5-3 0,-5 4 0 15,6 1-7-15,-1 8-4 0,0 0-11 16,-1 0-11-16,4 0-13 0,-2 9-4 0,-6 8 0 16,5 3 6-16,-7 11 11 0,2 6 4 0,0 4 3 15,-3 5-1-15,-1 6-2 0,1-1 0 16,-2 1 1-16,5 0-3 0,-2-5 3 0,1 0-1 15,4-6-2-15,-1-3 2 0,5-5-1 0,2-6 0 16,0-5-2-16,0-3 3 0,3-5-4 0,6-5 0 16,-3-4 2-16,5-3 0 0,2-2 5 15,0-4 4-15,3-6 2 0,4-4-3 0,1-3 0 16,-2-1-2-16,4-1-2 0,-6-1 1 0,2 4-2 16,-2 1 0-16,-4 3 0 0,-6 4 0 0,-3 4-1 15,1 2-3-15,-5 2-6 0,0 0-11 0,0 2-1 16,1 2 3-16,0 4 4 0,1 2 9 0,4 0 3 15,-2 1 0-15,0 0 2 0,5 0 2 16,-3-3-4-16,5 2 1 0,1-4 1 0,0 1-4 16,4-1 3-16,1-2 1 0,1-3-1 15,5-1 1-15,0 0 2 0,1-1-1 0,3-7-1 16,2-1 0-16,-2-2 0 0,-4 0 1 0,-4-1 1 16,-3 0 3-16,-2-1-2 0,-1 1-1 0,0 2 0 15,-5 2-6-15,-3 3 4 0,-4 3-1 16,-1 2-1-16,0 0-3 0,0 0-16 0,0 3-12 15,-1 3-1-15,1 2 8 0,0 1 10 0,0 2 12 16,0 2-1-16,0-2 2 0,0-2 2 0,2 1-3 16,7-3 0-16,-3-1-5 0,7-1 7 0,0-4 3 15,1 1 0-15,2-2 8 0,5 0-1 16,-1-5-1-16,3-3 1 0,-1-3 2 0,2-2-4 16,1-1 0-16,-5-2 1 0,1 1-7 0,-1-1 5 15,-4 2-1-15,-2-2 0 0,-1 2 2 0,-1 3 1 16,-8 3 3-16,2 1 6 0,-5 5 6 0,-1 1-1 15,0 1 0-15,0 0-3 0,0 0-4 16,0 0-8-16,-4 0-8 0,1 0-6 0,2 0-14 16,1 1 2-16,0 3 2 0,0 2 3 15,-3 3 11-15,0 3 2 0,-1 4 0 0,-1 3 1 16,1 5 1-16,-3 7-2 0,4 4 2 0,0 8 1 16,-3 2 1-16,1 4 2 0,2 3-2 0,0-3 0 15,-3 2-8-15,5-3 6 0,1-5 0 0,0-1 2 16,0-8 6-16,0 0-6 0,-2-8-1 15,2-3 2-15,0-7 0 0,-1-6 2 0,-1-3 7 16,1-6 12-16,1-1 11 0,0 0 23 0,0 0 7 16,0-8-9-16,-1-6-16 0,-2-2-18 0,0-6-13 15,3-4 0-15,0-6 2 0,0-1-4 16,0-6-2-16,0 0-1 0,8-8-2 0,-3-3 0 16,6-2 0-16,1-7-1 0,3-2-4 0,3-3 1 15,0 3-3-15,4 5-1 0,-2 5 0 0,0 12-6 16,-3 10-4-16,-1 9-4 0,-3 11-6 15,-2 5-2-15,-2 4 0 0,0 5 3 0,2 9 4 16,-1 8 5-16,-3 1 4 0,2 6 2 0,-5 1 1 16,-2 2 2-16,-2-3-1 0,0 0-1 15,-2-7 5-15,-4-2-7 0,-2-3-2 0,-5-4-1 16,-1 0-18-16,-5-6-36 0,-4-1-76 0,-4-6-127 16,10 0-409-16,2 0-953 0</inkml:trace>
          <inkml:trace contextRef="#ctx0" brushRef="#br0" timeOffset="1291.314">4184-97 1411 0,'0'0'619'16,"0"0"-389"-16,0 0-12 0,0 0-28 16,0 0-66-16,0 0-68 0,0 0-56 0,0 0-65 15,0 0-23-15,0 0-23 0,0 0-96 0,0 0-228 16,0 0-778-16</inkml:trace>
        </inkml:traceGroup>
      </inkml:traceGroup>
    </inkml:traceGroup>
    <inkml:traceGroup>
      <inkml:annotationXML>
        <emma:emma xmlns:emma="http://www.w3.org/2003/04/emma" version="1.0">
          <emma:interpretation id="{562B24BA-7201-448F-973F-8C27C437C4C1}" emma:medium="tactile" emma:mode="ink">
            <msink:context xmlns:msink="http://schemas.microsoft.com/ink/2010/main" type="paragraph" rotatedBoundingBox="10690,3003 13810,2948 13824,3730 10704,37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E930120-79AA-4BAE-8DB8-6278075FBFD3}" emma:medium="tactile" emma:mode="ink">
              <msink:context xmlns:msink="http://schemas.microsoft.com/ink/2010/main" type="line" rotatedBoundingBox="10690,3003 13810,2948 13824,3730 10704,3785"/>
            </emma:interpretation>
          </emma:emma>
        </inkml:annotationXML>
        <inkml:traceGroup>
          <inkml:annotationXML>
            <emma:emma xmlns:emma="http://www.w3.org/2003/04/emma" version="1.0">
              <emma:interpretation id="{90B02F60-EC0E-4222-9D6D-1FBFC9205B3B}" emma:medium="tactile" emma:mode="ink">
                <msink:context xmlns:msink="http://schemas.microsoft.com/ink/2010/main" type="inkWord" rotatedBoundingBox="10690,3003 13810,2948 13824,3730 10704,3785">
                  <msink:destinationLink direction="with" ref="{E191DA42-7F41-482B-98B2-F836F5B4B42E}"/>
                </msink:context>
              </emma:interpretation>
              <emma:one-of disjunction-type="recognition" id="oneOf1">
                <emma:interpretation id="interp5" emma:lang="en-IN" emma:confidence="0">
                  <emma:literal>theories</emma:literal>
                </emma:interpretation>
                <emma:interpretation id="interp6" emma:lang="en-IN" emma:confidence="0">
                  <emma:literal>theolin</emma:literal>
                </emma:interpretation>
                <emma:interpretation id="interp7" emma:lang="en-IN" emma:confidence="0">
                  <emma:literal>theorie</emma:literal>
                </emma:interpretation>
                <emma:interpretation id="interp8" emma:lang="en-IN" emma:confidence="0">
                  <emma:literal>theoiw</emma:literal>
                </emma:interpretation>
                <emma:interpretation id="interp9" emma:lang="en-IN" emma:confidence="0">
                  <emma:literal>theory</emma:literal>
                </emma:interpretation>
              </emma:one-of>
            </emma:emma>
          </inkml:annotationXML>
          <inkml:trace contextRef="#ctx0" brushRef="#br0" timeOffset="1684.8844">1496 1624 1682 0,'0'0'256'0,"0"0"2"0,0 0-9 15,0 0-26-15,0 0-32 0,0 0-50 0,0 0-32 16,-14-166-12-16,8 164-23 0,5-1-25 0,1 3-26 15,-2 0-27-15,2 11-7 0,-1 5 0 16,1 12 5-16,0 8 8 0,0 4 1 0,0 8 0 16,0 3-3-16,0 0 3 0,0 3-1 0,-2 1 1 15,-2-4 1-15,0-1-1 0,1-7 0 16,0-3 0-16,-6-5 1 0,6-2-2 0,-1-2 1 16,-3-4-3-16,3-4 1 0,-1-6-5 0,-2-3-6 15,4 1-9-15,0-7-19 0,-4-4-27 0,6-2-34 16,-1-2-41-16,2 0-35 0,0-5-101 0,2 0-297 15,-2 1-959-15</inkml:trace>
          <inkml:trace contextRef="#ctx0" brushRef="#br0" timeOffset="2592.7811">1162 1921 1400 0,'0'0'324'15,"0"0"-25"-15,0 0-37 0,0 0-24 0,0 0-49 16,0 0-69-16,0 0-59 0,0 0-44 0,0 0-14 15,0 0-9-15,0 0 4 0,0 0 11 16,0 0-7-16,0 0 7 0,135-37-3 0,-89 28 2 16,-1-7-1-16,9 3-1 0,-9-3-2 0,4-1 0 15,-4 0 3-15,-1-7-3 0,-1 4 0 0,-1-1-1 16,-11-3 2-16,-2 0 3 0,-6 0 3 16,-9 1 4-16,-9 0-4 0,2 2 5 0,-7 1-1 15,0 4 0-15,-6 0 8 0,2 5-5 0,-6 2 3 16,3 1-1-16,-2 4 0 0,3 4-10 0,-2 0-9 15,2 0-9-15,-3 9-7 0,4 7 7 16,-4 5 5-16,-1 5 4 0,6 3 1 0,-2 5 0 0,0 2 1 16,3 3-1-16,0 3 5 0,0 3-5 15,-2-2 0-15,3 1-1 0,2 0-1 0,-1-6 0 16,1-1 1-16,0-7-1 0,0-1-3 0,0-4 3 16,0-4 0-16,0-3 1 0,0-6 1 0,1-2-1 15,6-4 0-15,-1-4 1 0,3-2 4 16,-2 0 1-16,6-3 2 0,3-8 0 0,-1-2-2 15,7-2-1-15,-5 0-3 0,6-3-2 0,-3-1-4 16,2 5 2-16,-4-1 1 0,-2 5-3 16,-1 2 6-16,-4 7-6 0,-7-2-2 0,2 3-1 15,-3 0-2-15,0 4 2 0,-2 3 1 0,2-1 3 16,4 2 1-16,-4 2 0 0,6-4-1 0,-4 2 1 16,4-1-1-16,-2 1 2 0,6-4 2 15,0-2-2-15,1 0 5 0,1-2-3 0,1 0 1 16,6-2 0-16,-1-7-2 0,2 1 2 0,-3-4 0 15,4 0 1-15,-1-1-1 0,-4 0-1 0,-2-3 1 16,-1 1 0-16,-3 1 4 0,-1 1 1 0,0 3-1 16,-9-2 3-16,0 4-3 0,-3 0 2 15,0 5-3-15,0 3-4 0,-3 0-8 0,-3 0-10 16,-4 0-6-16,-1 4-1 0,-2 7 4 0,4-2 6 16,-4 4 4-16,3-1 1 0,7 3 2 0,0-1 0 15,-1 3-2-15,4-5-1 0,0 0 0 16,9 0-1-16,1-2 3 0,-2-2 0 0,5-2-1 15,3 0 5-15,5-3 1 0,0-1 3 0,4-2 1 16,4 0-1-16,3-8 2 0,2 0-2 16,-4-1 2-16,0-3-1 0,-1 1 1 0,0 0-1 15,-5-4 0-15,-5 1 3 0,1 1 0 0,-10 2 4 16,1 2 6-16,-8 2 7 0,1 2 5 0,-4 3 4 16,0 0 0-16,0 2-5 0,0 0-9 15,-5 0-11-15,3 0-11 0,-1 4-4 0,1 2-1 16,-4 3 3-16,4 2 2 0,1 0 1 0,1 2 1 15,0 0 0-15,7-2 0 0,-1-1 0 0,2-1-2 16,0-1 1-16,3-1-1 0,1-3 0 16,1 0 1-16,1-4 2 0,3 0 2 0,0 0 1 0,5-4 4 15,-2-2-2-15,-3-4 2 0,3 0 1 16,-4-2 0-16,-2-3 1 0,-1-1 3 0,-6 0-1 16,2 2 4-16,-6-1 2 0,-3-3 0 0,0 1-1 15,-2 0-2-15,-9 1-3 0,-3 2-5 16,-2 0-3-16,-3 2-4 0,-4 6-4 0,-3 4-1 15,6 2-5-15,-3 0-2 0,8 5-9 0,0 3-17 16,8 4-29-16,0 1-64 0,7 2-98 0,0-1-166 16,0-2-449-16,3-6-714 0</inkml:trace>
          <inkml:trace contextRef="#ctx0" brushRef="#br0" timeOffset="3470.8085">3024 2110 1280 0,'0'0'449'0,"0"0"-224"0,0 0 23 0,0 0-3 0,0 0-54 15,0 0-70-15,0 0-61 0,0 0-38 16,0 0-17-16,0 0-9 0,0 0 0 0,0 0 5 16,0 0 4-16,0 0 3 0,99-152 4 0,-82 132-1 15,5-1 1-15,-5-2 1 0,-3 0-1 0,2-2 2 16,-3 0-1-16,0 2 0 0,-2 0-2 15,-5 3 1-15,4 3 2 0,-9 2 7 0,-1 4 9 16,0 6 6-16,-1-1 1 0,-11 5-9 0,5 0-12 16,-6 1-10-16,0 0-7 0,-1 1-3 0,0 6 2 15,-1 2 0-15,5 1-2 0,2 3-1 16,3-2-6-16,5 2 0 0,0-4-1 0,5 2-3 16,3 2 3-16,4-6 1 0,1 3 3 0,1-4 3 15,0 2 7-15,1-1-4 0,-1 1 2 16,-1 1 1-16,0 0-3 0,-6 6 0 0,2-4-1 15,-5 2-1-15,3 1-5 0,-4 3 7 0,0-1 1 16,-2-2 0-16,1-2 10 0,4 1-10 0,-4-3 1 16,1-2 1-16,6 0-3 0,-3-1 2 15,5-6 1-15,1-1 0 0,2 0 0 0,3-8 4 16,5-2-1-16,1-4-2 0,2-2-4 0,3-3 3 16,-1-2 1-16,-5 0 4 0,0 0 7 15,-6 3-4-15,-3-2 4 0,-4 4 2 0,-5 2 2 0,-3 4 7 16,-1 2 3-16,0 2 3 0,0 1-2 15,-2 1 2-15,-1 4-7 0,-3 0-7 0,5 0-10 16,1 0-12-16,-2 0-5 0,1 9-4 0,-1 0 7 16,2 4-1-16,0 3 3 0,0 4-1 15,0 0 0-15,2-1 2 0,2-2 1 0,5-1 2 0,-4 3-3 16,5-5 3-16,0-2-1 0,-1-1 0 16,4-1 6-16,0-4-6 0,1-2 1 0,2-2 3 15,4-2-2-15,0 0 3 0,3-6 0 0,-3-2 0 16,5-3-1-16,-5-1 2 0,5-2 1 15,-3-4-1-15,0-1 0 0,-1-1 1 0,-2-1-2 16,-4 0 2-16,0 1 3 0,-2 6-1 0,-10 0 4 16,-3 5 3-16,0 2-5 0,-5 3-3 15,-8 1-10-15,-2 3-6 0,-5 0-4 0,-1 7 2 16,3 3 4-16,-1 4 3 0,0 3 1 0,7 2-1 16,4 2 0-16,3-4-3 0,3 1 3 0,2-2-4 15,5-1 0-15,3-1 1 0,5-4-4 16,1 2 9-16,2-4 3 0,6-3 0 0,-2-1 8 15,7-4-3-15,-1 0 0 0,0 0 2 0,-5-1 0 16,6-7-3-16,-1-3 1 0,0-2 0 0,0-3-3 16,0 0 1-16,-2-1 2 0,3-3 0 0,-2-1-2 15,-7 3 2-15,1-2 2 0,-6 5 3 0,-4 3 6 16,-8 1 2-16,0 6 2 0,-1 1-1 16,0 1 0-16,-1 3-10 0,0 0-8 0,-1 0-12 15,-1 3-10-15,-1 2 5 0,0 5 0 0,4 3 5 16,-3-1 4-16,3 3 0 0,-2-1 1 0,2 1 0 15,0-2 2-15,0-2-2 0,0-1-4 16,0-1-10-16,0-2-27 0,-8-1-46 0,3-2-77 16,-6 0-146-16,5-1-557 0,-2-3-706 0</inkml:trace>
          <inkml:trace contextRef="#ctx0" brushRef="#br0" timeOffset="3625.357">3708 1540 2020 0,'0'0'254'0,"0"0"-5"0,0 0-36 0,0 0-47 16,0 0-48-16,0 0-42 0,0 0-36 15,0 0-24-15,0 0-21 0,0 0-28 0,0 0-37 0,0 0-112 16,0 0-352-16,0 0-1099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2:23.2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E52AAF-8B74-4C45-97A0-CB5DE911AF5C}" emma:medium="tactile" emma:mode="ink">
          <msink:context xmlns:msink="http://schemas.microsoft.com/ink/2010/main" type="inkDrawing" rotatedBoundingBox="5417,7571 10108,4389 10146,4445 5455,7627" semanticType="callout" shapeName="Other"/>
        </emma:interpretation>
      </emma:emma>
    </inkml:annotationXML>
    <inkml:trace contextRef="#ctx0" brushRef="#br0">4687 0 0 0,'0'0'45'0,"0"0"293"0,0 0 11 16,0 0 8-16,0 0-30 0,0 0-49 16,0 0-62-16,0 0-50 0,0 0-37 0,0 0-43 15,0 0-32-15,0 0-14 0,-17 13-7 0,4-5 0 16,0 5 3-16,-3 1 0 0,-2 1 1 0,-7 6-4 16,-3 4-5-16,-4 0-2 0,-7 4-7 0,-2 0 0 15,-1 0-4-15,-2 4-1 0,-8 1-2 16,2 5-2-16,-9 5 0 0,-8 0-2 15,-8 7 1-15,-8 5 0 0,-6 0-1 0,-2 0-2 16,-3 4-2-16,3 0 1 0,-2-1-1 0,7 1 0 16,1 1 5-16,-1 2-3 0,2-1 0 0,-7 5-1 15,0-2-5-15,-6 2 4 0,3-1 0 0,-2 0-2 16,1-2 1-16,-3 3 0 0,8-3 0 0,-3 2-1 16,4-1 1-16,-3 0-1 0,3-2 0 15,-6 3 4-15,4-1 0 0,-3 2-3 0,3 1-1 16,-1-4 1-16,0 0-3 0,0-2 4 0,5-1 1 15,1-6 0-15,1-2 2 0,5 0 0 0,2-2 3 16,4-1 1-16,3-5 5 0,1-1-3 0,3 0 0 16,-4-4 3-16,2 3-4 0,-2 0-1 15,2-3 1-15,0 3-3 0,3-3 6 0,3-3 0 16,7-2-1-16,6-7-1 0,8-3-5 0,9-4 0 16,6-8-2-16,10-4 0 0,5-2 1 0,8-6-3 15,4-1-2-15,0 0-4 0,0 0-3 16,0 0-4-16,0 0-1 0,0 0-1 0,1 0-2 15,1 0 2-15,-2 0-3 0,0 0 5 0,1 0 0 16,-1 0 6-16,0 0 2 0,0 0 2 0,0 0 1 16,0 0-2-16,0 0 0 0,2 0-8 15,-2-1-6-15,4-2-4 0,2 2-19 0,1-3-37 16,3-3-55-16,3 3-69 0,3-6-114 0,-4 4-269 16,-4-1-900-16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2:24.1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C8041F2-A53A-4BCD-A68F-8C834A23796E}" emma:medium="tactile" emma:mode="ink">
          <msink:context xmlns:msink="http://schemas.microsoft.com/ink/2010/main" type="inkDrawing" rotatedBoundingBox="12343,8788 12806,4780 12943,4796 12480,8804" shapeName="Other"/>
        </emma:interpretation>
      </emma:emma>
    </inkml:annotationXML>
    <inkml:trace contextRef="#ctx0" brushRef="#br0">451 0 0 0,'0'0'0'0,"0"0"54"0,0 0 280 0,0 0 3 16,0 0-40-16,0 0-72 0,0 0-55 0,0 0-44 16,0 0-40-16,0 0-35 0,0 0-8 0,0 0 23 15,0 0 25-15,0 0 17 0,1 21 3 16,-1-16-15-16,2 7-15 0,-1 0-5 0,-1 0-7 16,0 4-9-16,0 3-2 0,0 6-5 0,0 0-5 15,0 2-2-15,0 8-9 0,-1-3-5 0,-1 7-4 16,1 0-4-16,-2 7-1 0,-6 4 2 15,4 1 3-15,-5 6 2 0,-2 0-3 0,1 2-2 16,2 0-5-16,-2 4-4 0,-2 1-1 0,1-1-1 16,1-2-3-16,-4 5-2 0,-2-3-1 15,1 4-2-15,2 3 2 0,-2-1 2 0,1 1-1 16,0 2 2-16,2 3 0 0,-3-2 0 0,4 4 0 16,-4 0-3-16,3 0-2 0,1-5-3 0,-2 0 1 15,4-2-1-15,1 1-2 0,-1-1 1 16,0 0-2-16,3 1 3 0,-3-3 3 0,6 1 1 15,-6 0-5-15,0 0 0 0,4 1-2 0,-3 0-2 16,5 1 8-16,-6-2-4 0,7 1-2 16,0-3 0-16,-1-4 0 0,0-1 0 0,4-3 3 0,-2 0-1 15,2 2-4-15,0-8 2 0,0 0 0 16,0-2 1-16,6-2 2 0,-3-2-3 0,0-1 0 16,-2-3 0-16,-1-1-3 0,3-4 3 0,1 2 2 15,-4-2-4-15,0-1 3 0,0-3-1 0,0-4 0 16,0-4 4-16,0-4-4 0,0-2 2 15,0-5 0-15,0-2-4 0,-4-5 2 0,4-1-2 16,0-5-3-16,0 0 1 0,0-2 4 0,0 0 1 16,0 0 5-16,-1 0 0 0,1-2-5 0,-2-2-7 15,-1-2-14-15,0-4-22 0,-5 0-36 16,5-3-50-16,-4-3-88 0,5 0-185 0,1 4-411 16,-1 2-687-16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2:25.0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191DA42-7F41-482B-98B2-F836F5B4B42E}" emma:medium="tactile" emma:mode="ink">
          <msink:context xmlns:msink="http://schemas.microsoft.com/ink/2010/main" type="inkDrawing" rotatedBoundingBox="15922,4138 21622,6322 21596,6391 15896,4206" semanticType="callout" shapeName="Other">
            <msink:sourceLink direction="with" ref="{90B02F60-EC0E-4222-9D6D-1FBFC9205B3B}"/>
            <msink:sourceLink direction="with" ref="{6A62AD94-EC22-43BE-81A7-F83F602CB684}"/>
          </msink:context>
        </emma:interpretation>
      </emma:emma>
    </inkml:annotationXML>
    <inkml:trace contextRef="#ctx0" brushRef="#br0">0 0 0 0,'0'0'0'0,"0"0"212"0,0 0 143 16,0 0 5-16,0 0-35 0,0 0-64 0,0 0-61 15,0 0-37-15,0 0-29 0,0 0-26 16,0 0-27-16,0 0-25 0,0 0-17 0,3-10-15 16,-3 10-7-16,1 0 2 0,5 0-1 0,1 0 8 15,1 4 2-15,2-1-5 0,1 0-1 0,2 2-6 16,1-1-2-16,2 0-2 0,0 2-6 16,3 0 1-16,-2 2-1 0,3 0-1 0,0 1-1 15,0 1 2-15,2-1 1 0,-2 0-2 0,1 3 1 16,-1-4-2-16,-3 5-2 0,4-2 0 15,-1 4 1-15,4 0 3 0,3 2 3 0,6 2 4 16,5 0 2-16,5-1 1 0,2 2-2 0,7 4 1 16,4 0 0-16,3 2 1 0,3-4 1 0,6 3-5 15,-2 0 3-15,8 0-10 0,-1 2-1 0,3 0 0 16,1-2-1-16,6 0 3 0,-2 5 1 16,2-1-1-16,3 0-1 0,0 2 2 0,3 1 2 15,-4-2 0-15,2 7 1 0,4-5 1 0,-1 3-3 16,2-5-1-16,0 4 3 0,1 3-1 0,4-2-1 15,2 2 3-15,3 0-3 0,-6 1 2 0,6-1-2 16,-4 0-2-16,-2 1-1 0,-3-2-4 16,2 3 2-16,-2-1 0 0,-3 1 1 0,2-1 0 15,0-1 1-15,-3 1-1 0,0-2-1 0,1-1 2 16,-4-2 0-16,0 1 0 0,0-1-2 16,2 1 0-16,-1-4 2 0,-2 2 1 0,3-1 3 15,-2-1 1-15,-2 2-2 0,0-2-1 0,-3-1 3 16,-5 0-2-16,2-4 3 0,-6 1-2 0,-2-2-1 15,-7-1 1-15,3 0-3 0,-9-2 1 16,-1-1 1-16,-7-2-3 0,1-1-1 0,-5-4-1 16,-5 2 1-16,-1-2 0 0,-6-2 1 0,-5 1-3 15,-5-4-2-15,-6 1 0 0,-4-2 0 16,-7 0 2-16,0-2 0 0,-5 0-4 0,-1-1-3 16,0 0-14-16,0 3-33 0,-8-1-83 0,-7 4-166 15,2-4-734-15,6 0-531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2:28.5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F44BD34-D2D4-4971-8B6C-7095D527C224}" emma:medium="tactile" emma:mode="ink">
          <msink:context xmlns:msink="http://schemas.microsoft.com/ink/2010/main" type="writingRegion" rotatedBoundingBox="1292,7947 3944,7673 4130,9471 1478,9745"/>
        </emma:interpretation>
      </emma:emma>
    </inkml:annotationXML>
    <inkml:traceGroup>
      <inkml:annotationXML>
        <emma:emma xmlns:emma="http://www.w3.org/2003/04/emma" version="1.0">
          <emma:interpretation id="{14BF82B4-D867-4A96-84CA-BCECA86EDE31}" emma:medium="tactile" emma:mode="ink">
            <msink:context xmlns:msink="http://schemas.microsoft.com/ink/2010/main" type="paragraph" rotatedBoundingBox="1292,7947 3822,7686 3932,8750 1402,90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8AA815-79C9-44FA-811B-42165871CF54}" emma:medium="tactile" emma:mode="ink">
              <msink:context xmlns:msink="http://schemas.microsoft.com/ink/2010/main" type="line" rotatedBoundingBox="1292,7947 3822,7686 3932,8750 1402,9011"/>
            </emma:interpretation>
          </emma:emma>
        </inkml:annotationXML>
        <inkml:traceGroup>
          <inkml:annotationXML>
            <emma:emma xmlns:emma="http://www.w3.org/2003/04/emma" version="1.0">
              <emma:interpretation id="{64F5D154-2E95-4F10-B657-D30DE2822F83}" emma:medium="tactile" emma:mode="ink">
                <msink:context xmlns:msink="http://schemas.microsoft.com/ink/2010/main" type="inkWord" rotatedBoundingBox="1292,7947 3822,7686 3932,8750 1402,9011"/>
              </emma:interpretation>
              <emma:one-of disjunction-type="recognition" id="oneOf0">
                <emma:interpretation id="interp0" emma:lang="en-IN" emma:confidence="0">
                  <emma:literal>Trait</emma:literal>
                </emma:interpretation>
                <emma:interpretation id="interp1" emma:lang="en-IN" emma:confidence="0">
                  <emma:literal>Tacit</emma:literal>
                </emma:interpretation>
                <emma:interpretation id="interp2" emma:lang="en-IN" emma:confidence="0">
                  <emma:literal>trait</emma:literal>
                </emma:interpretation>
                <emma:interpretation id="interp3" emma:lang="en-IN" emma:confidence="0">
                  <emma:literal>Tract</emma:literal>
                </emma:interpretation>
                <emma:interpretation id="interp4" emma:lang="en-IN" emma:confidence="0">
                  <emma:literal>react</emma:literal>
                </emma:interpretation>
              </emma:one-of>
            </emma:emma>
          </inkml:annotationXML>
          <inkml:trace contextRef="#ctx0" brushRef="#br0">547 743 0 0,'0'0'0'0,"0"0"87"0,0 0 356 0,0 0-17 15,0 0-77-15,0 0-99 0,0 0-70 0,0 0-33 16,0 0-23-16,0 0-14 0,0 0-13 0,165-143-8 16,-142 117-10-16,-4 2-13 0,2-1-11 0,-5 3-5 15,0-1-3-15,-3-1-6 0,0 2 1 16,-8 1-2-16,4 0-1 0,-8 4 2 0,-1 4 2 16,0-3 1-16,-1 5-1 0,-8 1-3 0,4 4-10 15,-5 2-13-15,-2 3-17 0,3 1-8 16,-3 0-6-16,-1 5 0 0,-2 7 5 0,-1 2 0 15,1 3 3-15,2-1 3 0,0 5 0 0,3-2-2 16,7 0 3-16,0-2-2 0,3-2-3 0,0-2 1 16,4-3-5-16,4-2-2 0,0 0 1 0,4-3 4 15,-1-1 2-15,2 0 4 0,-3 0 1 16,3 1-1-16,0-1 3 0,0-3-2 0,0 2 1 16,-3 0-3-16,-3 0 1 0,3 0 0 0,-6 2-1 15,6 1 3-15,-7 1 0 0,6 1-5 0,-5 0-1 16,-1 1 1-16,3 0-3 0,-2 1 5 0,-1-3 2 15,4 0-2-15,-3-3 0 0,1 1 3 16,3-3-1-16,-2-2 2 0,4 0 3 0,4 0 0 16,1-7 1-16,2-3 0 0,6-2 1 0,-2-3-3 15,2-1 0-15,3 0-6 0,0-3-1 16,-2 1 3-16,2 0-1 0,-1 0 5 0,-2 1 2 16,-9 3 3-16,-3 2 1 0,-2-1 3 0,-6 2 7 15,3 4-3-15,-5 4 6 0,-1 0 1 0,0 2-4 16,-3 1-3-16,-4 0-12 0,1 0-16 15,-2 0-10-15,-5 4-2 0,0 6 3 0,-2 1 7 16,1 2 6-16,-2 3 3 0,2 0 3 0,3 3 0 16,2 1 4-16,0-3-4 0,4 2 1 15,-1-2-2-15,3-1-4 0,3-1 3 0,0-2-5 16,4-2-6-16,6-3 0 0,3-3 0 0,3-4 7 0,6-1 9 16,-2 0 3-16,7-8 2 0,0-4-3 15,2-3-2-15,-2 1-1 0,-1-4-1 0,-5-1 3 16,1 1-2-16,-6 2 0 0,-5 2 2 0,-5-1 1 15,-3 5 6-15,1 0 5 0,-4 2 0 16,0 1 3-16,-4 6-1 0,1-3-5 0,0 1-4 16,-3 3-8-16,1 0-10 0,2 0-5 0,-6 0-1 15,6 4-1-15,-2 3 5 0,-3 0 4 16,5 1 1-16,-1 1 2 0,1 1 4 0,0 2 3 16,2-1-2-16,1 0-1 0,0 1 2 0,0-2-3 15,0 0 1-15,0 2 0 0,1-4-3 0,7 0-3 16,-4-1 3-16,5-2 2 0,-2-2 4 15,6-3 8-15,1 0 2 0,3 0 2 0,8-3 1 16,0-5-4-16,0-2-3 0,-2-2-2 0,1-2-1 16,-2 3-1-16,-2-1 2 0,-3-1 2 0,-3 0 1 15,-1 2 0-15,-4 1 5 0,-4 2 6 16,-5 4 3-16,0-2 9 0,0 5-3 0,0 0-7 0,-1 1-5 16,-6 0-16-16,1 0-10 0,2 2-5 15,-5 4-3-15,5 2 1 0,-2 0 5 0,0 3 3 16,6 0 2-16,0 2 2 0,0-1 0 0,-1 1-2 15,5 0 4-15,6 2 1 0,0-3-2 16,-4 0 1-16,6-3-1 0,-7-1-1 0,7-5 2 16,2-2 1-16,1 1 3 0,6-2 2 0,-1 0 2 15,2-6-1-15,-2-2 0 0,-3-1 2 0,4-6-2 16,-3 2 2-16,-3-3 1 0,7 0 2 16,-6-5-1-16,1 1-1 0,-1-1-3 0,-2-3 1 15,2-3 2-15,-3 3 1 0,-2-3 2 0,-1 2-3 16,-5 0 4-16,-3 3 0 0,3 1 1 0,-1 4 3 15,-2 0-3-15,-1 5-2 0,-1 2 2 16,0 3-3-16,0 2 2 0,0 2 3 0,0 2-4 16,-1 1-1-16,-1 0-4 0,1 0-7 0,-2 0-5 15,3 0-8-15,0 0-3 0,-2 0-7 0,2 0 3 16,-3 4 6-16,2 1 3 0,0 4 10 0,-2 1 0 16,-4 4 1-16,4 3 0 0,3 0 2 15,-3 3 0-15,1 4 0 0,2-1-1 0,-1 1 0 16,1 1 2-16,0-3-1 0,0-1 1 0,3-1-1 15,1-4-2-15,5-1 2 0,-5-5-2 0,6 0 2 16,-4-4-3-16,5-2 1 0,1 0 3 16,-1-4 1-16,4 0 3 0,2-2 2 0,0-8 0 15,7 1-1-15,-1-4 2 0,0-3 0 0,2-3-2 16,-2 0 0-16,-2-2-2 0,-4-3-1 0,3 1-1 16,-4-3 0-16,0-4-2 0,-2 6 3 15,-2-1 1-15,-2 1 0 0,-3 7 4 0,-4 3 0 16,-3 2 0-16,0 4 1 0,0 1 2 0,0 3 2 15,0 0-6-15,-1 2-1 0,-2-2-5 16,1 2-9-16,-1 2 6 0,2-1-1 0,1 1-2 16,0 0 3-16,0 0-3 0,0 0-2 0,0 0 1 15,0-1 2-15,0 1-1 0,0 0 6 0,0 0 0 16,0 0 3-16,0 0-1 0,0 0-3 16,0 0-2-16,0 0-4 0,0 0 6 0,0 0 0 15,0 0 3-15,0 0 2 0,0 0-4 0,0 0-1 16,0 0-1-16,0 0 2 0,0 0-2 0,0 0 4 15,0 0-2-15,0 0-1 0,0 0 0 0,0-2 0 16,0 2 0-16,0 0 1 0,1-2 2 16,-1 2 0-16,0 0 1 0,3-3 0 0,-3 0-4 15,2 0 0-15,-1 1-3 0,1-3 0 0,0 0 1 16,4-3 1-16,-3 3-1 0,0-4 2 16,-2-2 3-16,4-2 0 0,-1 0 3 0,-3-5 1 0,1 3 0 15,-2-2-3-15,0 0 2 0,0-6-2 16,0 9 0-16,0-3-2 0,1 4-1 0,-1-2 2 15,0 6-1-15,-1 1 1 0,-1 3 0 0,1-2-3 16,-1 5 3-16,2-2-3 0,0 2 2 16,0 0 0-16,0 1-4 0,0 0 2 0,0-3-2 15,0 1-1-15,0 2 3 0,0-5-2 0,0 4 1 16,0-5 0-16,0 3 1 0,0 0 0 16,0-1 1-16,0 1-1 0,0 1 1 0,0 2 0 15,0-2 2-15,0 2 0 0,0 1 1 0,0 0-3 16,0-3-1-16,0 3 0 0,0-1-1 0,0 1 3 15,0-3-2-15,0 2-1 0,0 0 1 0,0-1-1 16,0 2 0-16,0 0 2 0,0 0-2 16,0 0 1-16,0 0-1 0,0 0-3 0,-2 0-5 15,2 0-3-15,0 0-9 0,-3 0 0 0,3 3 5 16,0 2 4-16,0 3 6 0,0 0 3 16,0 7 2-16,0-1-2 0,0 4 3 0,0 7 3 15,-2 6-2-15,2 0 1 0,-1 10 2 0,-1 1-3 16,0 4 0-16,-3 4-2 0,2 1-1 0,2-1 0 15,1-1 2-15,0-3-2 0,0-7 1 0,0-2-1 16,9-11 0-16,-2-4 2 0,4-4 0 0,4-4 2 16,0-5-4-16,3-1 2 0,0-4 2 15,1-4 0-15,-3 0 3 0,7-8-6 0,-5-4-4 16,7-3-11-16,-8-3-18 0,1 0-38 0,0 2-63 16,-10-1-84-16,4-1-265 0,-8 7-529 0,0 3-123 15</inkml:trace>
          <inkml:trace contextRef="#ctx0" brushRef="#br0" timeOffset="430.1107">2009-231 1170 0,'0'0'419'0,"0"0"-108"0,0 0-49 0,0 0-93 15,0 0-81-15,0 0-47 0,0 0-36 0,0 0-24 16,0 0-5-16,0 0 2 0,0 0 8 0,0 0 13 15,0 0-5-15,24 5-25 0,-21-3-65 0,4-2-131 16,-4 1-265-16,0-1-934 0</inkml:trace>
          <inkml:trace contextRef="#ctx0" brushRef="#br0" timeOffset="210.173">2177 91 1542 0,'0'0'281'0,"0"0"-72"16,0 0-30-16,0 0-21 0,0 0-57 0,0 0-39 15,0 0-38-15,0 0-18 0,0 0 3 0,0 0-2 16,0 0-3-16,0 0-4 0,193-63-8 0,-160 54-14 16,2-2-42-16,-8 3-72 0,-5 2-149 15,-4 2-296-15,-9 0-864 0</inkml:trace>
          <inkml:trace contextRef="#ctx0" brushRef="#br0" timeOffset="-1871.9344">-2 127 123 0,'0'0'256'0,"0"0"27"0,0 0 53 0,0 0 24 16,0 0-11-16,0 0-67 0,0 0-66 15,0 0-53-15,0 0-42 0,0 0-24 0,0 0-14 16,0 0-13-16,-5 1-8 0,5-1-13 0,0 0-10 16,0 0-11-16,0 0-11 0,6 0-9 15,-2 0-6-15,11-1 0 0,-1-5-2 0,12-3 3 16,4 1 0-16,0-1-3 0,9-2 5 0,0-1-4 16,-2 3 0-16,6-1 3 0,3 0-5 0,-7 2 2 15,-1-2-1-15,2 4 1 0,-9 2-1 16,-3 0-1-16,0 0 1 0,-5 1 0 0,-5 2 0 15,-3-2 2-15,-3 3-2 0,-2 0-4 0,-5 0 2 16,-4 0-3-16,-1 0 2 0,0 0 2 16,0 0-1-16,0 0 1 0,0 0-2 0,-3 0 1 15,0 0-2-15,-5 0-1 0,4 3-3 0,-6-3-9 16,-5 1 1-16,2 2-2 0,-1 1-3 0,0 0 4 16,-1-4-4-16,-1 4-2 0,2 0 6 0,-2-3 2 15,2 2 3-15,0-1 6 0,-2 1 1 16,4-2 5-16,1-1 2 0,1 2 1 0,6-1 3 15,-1-1-6-15,-2 0 5 0,6 0-2 0,1 0-2 16,-2 0 6-16,2 0-6 0,0 0-2 0,0 1-2 16,0 2-5-16,-1 0-1 0,1 2 4 0,-3 0 4 15,-1 3 3-15,1 5 7 0,1 1 0 16,1 6 1-16,-2 1 1 0,2 3-2 0,-7 5 0 16,7 4 1-16,0 1 4 0,-1 1 0 0,-1 4 1 15,-1 2-1-15,1 0-2 0,2 0-2 0,-1-3 0 16,-1 0-2-16,2-3-1 0,-6 0 0 15,4-3 0-15,0 0-2 0,-3-3 2 0,3-3-3 16,-1-8-1-16,1-3 0 0,-3-5 2 0,4-4 0 16,0-1 3-16,2 0 4 0,0-5 5 15,0 0 10-15,0 0 5 0,0 0 2 0,0-4-8 16,0 1-19-16,0-3-27 0,2-2-30 0,-1-2-37 16,0-2-41-16,7 0-52 0,-4-2-108 15,-1 5-315-15,3 3-908 0</inkml:trace>
          <inkml:trace contextRef="#ctx0" brushRef="#br0" timeOffset="4630.1172">2062 28 0 0,'0'0'0'0,"0"0"0"0,0 0 340 0,0 0 27 16,0 0-20-16,0 0-30 0,0 0-48 0,0 0-47 15,0 0-33-15,0 0-40 0,0 0-44 0,0 0-41 16,0 0-10-16,0 0 4 0,27-4 13 0,-40 33 15 16,-4 10-6-16,-7 8-11 0,-5 5-16 15,0 4-6-15,-7 3-6 0,2 5-10 0,-2-1-5 16,2 0-10-16,4 1-8 0,2-1-6 0,3-4-13 16,6-5-33-16,5-6-94 0,2-5-188 15,5-12-512-15,3-13-754 0</inkml:trace>
        </inkml:traceGroup>
      </inkml:traceGroup>
    </inkml:traceGroup>
    <inkml:traceGroup>
      <inkml:annotationXML>
        <emma:emma xmlns:emma="http://www.w3.org/2003/04/emma" version="1.0">
          <emma:interpretation id="{3DE5AC2A-6055-4681-9ADE-EC5D9F4D663A}" emma:medium="tactile" emma:mode="ink">
            <msink:context xmlns:msink="http://schemas.microsoft.com/ink/2010/main" type="paragraph" rotatedBoundingBox="1919,9036 4053,8794 4129,9463 1995,9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945CCC-4803-471D-8178-C653C5A22F8B}" emma:medium="tactile" emma:mode="ink">
              <msink:context xmlns:msink="http://schemas.microsoft.com/ink/2010/main" type="line" rotatedBoundingBox="1919,9036 4053,8794 4129,9463 1995,9706"/>
            </emma:interpretation>
          </emma:emma>
        </inkml:annotationXML>
        <inkml:traceGroup>
          <inkml:annotationXML>
            <emma:emma xmlns:emma="http://www.w3.org/2003/04/emma" version="1.0">
              <emma:interpretation id="{A93E1516-0332-4041-858E-9C411ABFEA9C}" emma:medium="tactile" emma:mode="ink">
                <msink:context xmlns:msink="http://schemas.microsoft.com/ink/2010/main" type="inkWord" rotatedBoundingBox="1919,9036 4053,8794 4129,9463 1995,9706"/>
              </emma:interpretation>
              <emma:one-of disjunction-type="recognition" id="oneOf1">
                <emma:interpretation id="interp5" emma:lang="en-IN" emma:confidence="0">
                  <emma:literal>based</emma:literal>
                </emma:interpretation>
                <emma:interpretation id="interp6" emma:lang="en-IN" emma:confidence="0">
                  <emma:literal>basal</emma:literal>
                </emma:interpretation>
                <emma:interpretation id="interp7" emma:lang="en-IN" emma:confidence="0">
                  <emma:literal>basid</emma:literal>
                </emma:interpretation>
                <emma:interpretation id="interp8" emma:lang="en-IN" emma:confidence="0">
                  <emma:literal>base</emma:literal>
                </emma:interpretation>
                <emma:interpretation id="interp9" emma:lang="en-IN" emma:confidence="0">
                  <emma:literal>baseb</emma:literal>
                </emma:interpretation>
              </emma:one-of>
            </emma:emma>
          </inkml:annotationXML>
          <inkml:trace contextRef="#ctx0" brushRef="#br0" timeOffset="1957.964">746 1286 112 0,'0'0'347'0,"0"0"-45"0,0 0 58 0,0 0 13 16,0 0-41-16,0 0-62 0,-14-168-73 16,13 147-35-16,1 6-26 0,0 3-25 0,0 2-20 15,-5 6-14-15,5 2-12 0,0 2-22 0,-1 0-22 16,1 0-23-16,0 5-14 0,0 8 1 0,0 5 5 15,0 9 11-15,0 4 5 0,0 2 1 16,-1 5 3-16,1-1-3 0,0 1-1 0,0 0-1 16,0 0 1-16,-3-3 0 0,-2-4 1 0,0-2 0 15,2-3-1-15,0-5 3 0,-4 0-1 16,4-2-1-16,1-7 0 0,0-4 1 0,0-2 1 16,2-4 4-16,0 1 1 0,0-3 7 0,0 0 7 15,0 0 7-15,2 0 3 0,2-5-10 0,-1-3-8 16,8-5-15-16,1-3-11 0,2 0 0 0,2-2-2 15,1 2 4-15,7 1-1 0,-5 3-3 0,5 4-3 16,-6 1-1-16,3 7-2 0,-2 0 2 16,-3 0 2-16,-1 7-3 0,1 2 0 0,-4 2-1 15,-1 1-4-15,-2 4-2 0,-6-1-2 0,-3 2 1 16,0-1 2-16,-5 2 7 0,-6 0 5 0,-4 2 1 16,-6 1 5-16,1-4 0 0,-5-1 3 15,0-2 1-15,3 1 2 0,-2-5 1 0,-2-2 0 16,7-4 5-16,2-1 2 0,-2-3 5 0,5 0 2 15,5-5-4-15,1-3-3 0,-2-3-4 16,5 2-9-16,3-6-13 0,-1 3-13 0,-2 0-20 16,5 1-28-16,0-1-44 0,0 3-78 0,10-3-154 15,-8 7-342-15,1 1-833 0</inkml:trace>
          <inkml:trace contextRef="#ctx0" brushRef="#br0" timeOffset="3939.9411">1297 1516 0 0,'0'0'0'0,"0"0"93"15,0 0 246-15,0 0-30 0,0 0-17 0,0 0-33 16,0 0-41-16,0 0-41 0,0 0-38 16,0 0-28-16,0 0-8 0,0 0-1 0,0 0-4 15,0 0-7-15,61-142-8 0,-61 132 5 0,1 0 5 16,-1 1-3-16,0 5-6 0,-1-1-20 0,-8 5-21 16,-1 0-20-16,-4 0-16 0,-6 0-11 0,-2 9-4 15,-2 7 4-15,-4 3 4 0,3 2 3 16,2 2 0-16,-2 1-2 0,2 0 0 0,7-3-3 15,6 3-1-15,3-4 3 0,3 0-1 0,1-3-1 16,0 0-3-16,9-5-4 0,0-4 1 0,7-3 5 16,2-4 4-16,0-1 7 0,3 0 2 0,4-2 0 15,-1-8 2-15,2-3-3 0,3-3-4 16,-1 1 3-16,-4-2-3 0,1 1 3 0,-5-3 1 16,-3 5-3-16,-2 1 2 0,-7 3 1 0,4-1 3 15,-6 2 5-15,-2 6 1 0,-1-1 1 16,0 4-2-16,0 0-8 0,0 0-9 0,-1 0-12 15,-1 0-12-15,0 4-2 0,0 4 5 0,-4 0 8 16,5 1 11-16,1 1-2 0,0-1 2 0,0-1-2 16,1 2-1-16,7-4 1 0,-3 2-1 15,5-1 0-15,-4-2 2 0,6-2-1 0,0-2 1 16,3-1 6-16,-1 0 1 0,2-1 3 0,0-6 3 16,1-2-5-16,2-2-1 0,-1-1-2 15,-2-1 1-15,4-1 0 0,-4-2 0 0,0 2 1 16,1-2-4-16,-3 1 2 0,-1 1 0 0,-1 4-4 0,-1-1 1 15,-2 3-2-15,2 3-2 0,-1 1-3 16,-4 3-1-16,3 1-8 0,-4 0-2 0,4 0 1 16,-5 5 3-16,5 2 3 0,-5 3 1 0,2 5 1 15,-2-3-1-15,-2 4 1 0,-2 0 3 16,0 3 1-16,0-5 4 0,0 3 0 0,-6-5 4 16,0 1 1-16,-3-1 1 0,1-3 2 0,-6-1 1 15,1 3 4-15,-3-6 1 0,0-2 3 0,-1-1 2 16,0-2-1-16,1 0-3 0,1-2 3 15,1-2-1-15,0-4 1 0,-1 0 0 0,4-4-5 16,2 4-2-16,1 1-1 0,1 1-2 0,1-1-1 16,6 4-1-16,-2 1-4 0,2 2-10 15,0 0-14-15,0 0-28 0,0 0-3 0,2 4 6 16,6 4 14-16,0 0 26 0,5 1 7 0,-1 4 2 16,3-1-3-16,-1-3-1 0,3 0 0 0,3 0-3 15,-1-1 4-15,1-1-2 0,2-3 1 0,-2-4 1 16,3 0 1-16,-3-4 4 0,3-4-1 15,-2-1 3-15,-2-3 1 0,0-5 0 0,5 1 0 16,2-4 5-16,2-2-1 0,-2 1 0 0,-1-4 3 16,-2 0-4-16,-8 2 6 0,4 0 2 0,-6 2-3 15,-3 1 4-15,-1 4 0 0,-5 2 6 0,-4 1 12 16,0 5 1-16,-3 3-8 0,-7 4-15 16,0 1-16-16,-4 0-11 0,-2 1-2 0,-1 8 5 15,2 6 1-15,0-1 0 0,0-1 4 16,4 3-1-16,5 1-2 0,-1-1 2 0,7 0-7 15,0-1-2-15,0 1 0 0,10 0-2 0,1 0 1 16,4-4 2-16,0-2 0 0,4 0-2 0,7-2 8 16,3 0 2-16,2-5 3 0,9-3 3 0,2 0 0 15,-2 0-3-15,2-8 1 0,-1 0-3 16,2-1 0-16,2-3-1 0,-1-6 1 0,5 2 4 16,-4-4-2-16,-2 1 4 0,-8-4 0 0,-4 6-3 15,-9 1 9-15,-4 0 5 0,-8 2 8 0,-6 4 18 16,-4 2 3-16,0 1 1 0,-9 3-11 15,-5 0-13-15,-5 4-13 0,-4 0-5 0,-1 0 2 16,-3 8 2-16,2 0 2 0,1 0-1 0,1 1-2 16,3 1-4-16,0 2 1 0,6-1-1 0,6-1 2 15,1 0 0-15,6 0-6 0,-1 1-3 0,2-2-3 16,0 0-1-16,3-4-1 0,7 0 4 16,2-2 2-16,-1-2 3 0,6-1 6 0,1 0 0 15,-1-8 3-15,6-2-1 0,-4-4-2 0,-1-2-1 16,1-1-2-16,-2-7-2 0,-3 3-5 0,1-4 1 15,-4-1 0-15,-2 0 4 0,-2-3 7 16,-4 0 2-16,0-1 3 0,-3-2 2 0,1 5 3 16,-5-4 0-16,1 6 5 0,-7 3 2 0,6 4 5 15,-4 5 3-15,3 5 3 0,-2 4 0 16,1 4-10-16,1 0-10 0,0 2-11 0,0 10-8 16,1 7 3-16,0 7 2 0,-2 4 2 0,6 9 2 15,0 0-1-15,0 4 1 0,4 2 3 0,4-1 1 16,-1 4-3-16,3-4-3 0,3-7-6 0,1 1-10 15,0-10-9-15,6-8-7 0,3-5-14 16,5-7-22-16,-1-8-63 0,0 0-133 0,-8-4-423 16,-3 0-879-16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2:36.5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284CE5E-7AD6-4795-B202-B36D9AF96A2F}" emma:medium="tactile" emma:mode="ink">
          <msink:context xmlns:msink="http://schemas.microsoft.com/ink/2010/main" type="writingRegion" rotatedBoundingBox="10444,9162 14071,9007 14145,10724 10517,10880"/>
        </emma:interpretation>
      </emma:emma>
    </inkml:annotationXML>
    <inkml:traceGroup>
      <inkml:annotationXML>
        <emma:emma xmlns:emma="http://www.w3.org/2003/04/emma" version="1.0">
          <emma:interpretation id="{61EE4AD4-A92D-44B8-94D3-84A41F564F16}" emma:medium="tactile" emma:mode="ink">
            <msink:context xmlns:msink="http://schemas.microsoft.com/ink/2010/main" type="paragraph" rotatedBoundingBox="10444,9162 14071,9007 14099,9651 10471,98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EB4817-412E-4E79-9E3A-F537A34C5070}" emma:medium="tactile" emma:mode="ink">
              <msink:context xmlns:msink="http://schemas.microsoft.com/ink/2010/main" type="line" rotatedBoundingBox="10444,9162 14071,9007 14099,9651 10471,9807"/>
            </emma:interpretation>
          </emma:emma>
        </inkml:annotationXML>
        <inkml:traceGroup>
          <inkml:annotationXML>
            <emma:emma xmlns:emma="http://www.w3.org/2003/04/emma" version="1.0">
              <emma:interpretation id="{5A239E1C-42C1-4BAB-82FE-99838F259249}" emma:medium="tactile" emma:mode="ink">
                <msink:context xmlns:msink="http://schemas.microsoft.com/ink/2010/main" type="inkWord" rotatedBoundingBox="13112,9056 14072,9015 14095,9565 13136,9607"/>
              </emma:interpretation>
              <emma:one-of disjunction-type="recognition" id="oneOf0">
                <emma:interpretation id="interp0" emma:lang="en-IN" emma:confidence="0">
                  <emma:literal>Behavior</emma:literal>
                </emma:interpretation>
                <emma:interpretation id="interp1" emma:lang="en-IN" emma:confidence="0">
                  <emma:literal>Behaviou</emma:literal>
                </emma:interpretation>
                <emma:interpretation id="interp2" emma:lang="en-IN" emma:confidence="0">
                  <emma:literal>Behenic</emma:literal>
                </emma:interpretation>
                <emma:interpretation id="interp3" emma:lang="en-IN" emma:confidence="0">
                  <emma:literal>Behavio</emma:literal>
                </emma:interpretation>
                <emma:interpretation id="interp4" emma:lang="en-IN" emma:confidence="0">
                  <emma:literal>Behavin</emma:literal>
                </emma:interpretation>
              </emma:one-of>
            </emma:emma>
          </inkml:annotationXML>
          <inkml:trace contextRef="#ctx0" brushRef="#br0">2707 243 433 0,'0'0'906'0,"0"0"-471"0,0 0-49 0,0 0-90 15,0 0-75-15,0 0-52 0,0 0-42 16,0 0-24-16,0 0-25 0,0 0-18 0,0 0-20 15,0 0-19-15,0 0-18 0,0 0-9 0,-43-113-3 16,43 130 0-16,0 0 9 0,-5 8 2 0,5 2-2 16,0-3 8-16,5 4-7 0,-2 1 0 0,-2-3 1 15,2 2-6-15,-3-4 2 0,1-1-5 0,5-3-8 16,-4-3-11-16,0-4-18 0,0-6-22 16,-1-6-41-16,1-1-43 0,3 0-63 0,0-9-199 15,-2-2-534-15,-2 5-330 0</inkml:trace>
          <inkml:trace contextRef="#ctx0" brushRef="#br0" timeOffset="140.8545">2770-99 515 0,'0'0'810'15,"0"0"-362"-15,0 0-53 0,0 0-115 16,0 0-109-16,0 0-52 0,0 0-52 0,0 0-34 16,0 0-23-16,0 0-19 0,0 0-8 0,0 0-9 15,0 0-21-15,0 0-57 0,-46 41-113 0,60-20-219 16,-2-7-454-16,-6-2-212 0</inkml:trace>
          <inkml:trace contextRef="#ctx0" brushRef="#br0" timeOffset="751.9363">2981 284 1171 0,'0'0'479'0,"0"0"-97"16,0 0-61-16,0 0-125 0,0 0-71 0,0 0-44 15,0 0-33-15,0 0-16 0,0 0-9 16,0 0-5-16,0 0-6 0,0 0-3 0,0 0-3 16,-42 88-1-16,52-77 0 0,-1-3-4 0,1 0 1 15,3-1 4-15,0-7 0 0,0 0 4 16,0 0 2-16,1-4-1 0,2-5 1 0,-1-1-1 16,0-6-1-16,1 1-2 0,1-2-2 0,-3 0 2 15,0-4-1-15,-4 3 4 0,3-2 0 0,-5 1-1 16,-6-1 2-16,-2 1-1 0,0 2 2 15,-10 5 0-15,-1 0-6 0,-5 7-6 0,0 1-2 16,-4 4-5-16,-3 0 3 0,-2 5 2 0,3 6 0 16,0 1 1-16,5-2-1 0,4 2 0 0,2 3-2 15,7-4-1-15,1 1 2 0,3 0-3 0,0-4 1 16,7 1 2-16,7-1-2 0,6-4 1 16,-1-1 3-16,5-3-2 0,-2 0 2 0,5 0 0 15,0-8-4-15,2 0-2 0,0-3 1 0,1-2-1 16,1-2 4-16,0 0 1 0,-6-1 2 0,-2 0 1 15,0-1 5-15,-4 0-1 0,-5 4-1 0,1-1 1 16,-5 2-1-16,-5 1 2 0,3 2 7 16,-7 5 2-16,-1-1 6 0,0 3-1 0,0 1-5 15,-9 1-8-15,2 0-9 0,-4 7-1 0,-2 3-2 16,-4 2 2-16,-2 3 4 0,5 2-2 16,-2 1-2-16,9 0 1 0,-2 2-5 0,8-4 1 15,1 3-2-15,0 0-1 0,0-3-3 0,8-3-2 16,-2 0 3-16,7-2 0 0,0-1 4 0,0-2 5 15,-2 5-2-15,-2-4 0 0,2-1 0 16,1 3-1-16,-4-3 2 0,0-3 1 0,-3 2-1 16,2-5 1-16,-4 2 4 0,6-4 1 0,-3 0 8 15,5 0 4-15,2-4-1 0,1-5-1 0,4 0-2 16,0-6-2-16,4-1-6 0,-1 2-4 16,1-3-9-16,-6 3-29 0,-1 3-52 0,-3 3-100 15,-9 0-216-15,0 7-480 0,-3 1-660 0</inkml:trace>
          <inkml:trace contextRef="#ctx0" brushRef="#br0" timeOffset="-1449.893">63 171 64 0,'0'0'442'0,"0"0"-50"0,0 0 40 0,0 0 1 16,0 0-73-16,0 0-101 0,0 0-92 16,0 0-66-16,0 0-48 0,0 0-30 15,0 0-11-15,0 0 7 0,-17 16 15 0,15 10 11 0,-5 4 1 16,4 2-1-16,0 0-7 0,1 1-9 16,-6 3-1-16,4-2-5 0,1-1-4 0,-3-3-2 15,4-1-3-15,0-5-3 0,1-6-1 0,-1-2 0 16,2-5-4-16,0-1 1 0,0-4 0 0,0-3 3 15,0-2 10-15,0-1 16 0,0 0 19 16,0-1 5-16,0-8-5 0,0-5-20 0,-1-5-19 16,1-2-11-16,0-8-5 0,0-2 0 0,0-2 0 15,3-3-1-15,5 1 0 0,1-5 1 16,4 0-3-16,1 0-1 0,3-2-2 0,5 1-1 16,-2 2-2-16,6 5-2 0,2 6 0 0,1 5-1 15,-3 7 3-15,-2 5 2 0,-4 6-4 0,-2 1 2 16,0 4-4-16,-8 1 1 0,3 11 2 0,-1 0 1 15,-4 4 2-15,-3 3-1 0,-4 1 1 0,-1 5 0 16,0-1 1-16,-8-2 2 0,-4 3 1 16,-7 0 0-16,1-2 3 0,-1-3-1 0,-4 0 0 15,-4-1 2-15,8-5 0 0,-2-1 1 16,5-5 2-16,3-4 1 0,6 0 1 0,0-4 6 0,5 0 6 16,2 0 2-16,0 0-1 0,2 0-9 15,6-6-16-15,4 0-9 0,2-3-5 0,5 1 4 16,5 2 4-16,-1 0 9 0,7 4 0 0,-5 2 0 15,0 0-1-15,3 6-2 0,-4 2 1 16,-2 5-3-16,2 3 5 0,-5 1-1 0,-1 0 2 16,-2 2-1-16,-9 0-2 0,3 2-2 0,-8 2-2 15,-2 0 0-15,-5 3 1 0,-9-2 4 16,-7 0-1-16,-7-2 3 0,0-2 0 0,-3-3 0 16,-2 0 1-16,-2-4 0 0,4-3-1 0,1-4 3 15,0-1 2-15,4-4 3 0,-1-1 1 0,9 0 3 16,-3-2-7-16,10-6 2 0,1-2-5 0,0 2-8 15,7-4-15-15,0 0-32 0,3-1-49 0,0 3-78 16,2 2-119-16,2 2-290 0,2 3-954 0</inkml:trace>
          <inkml:trace contextRef="#ctx0" brushRef="#br0" timeOffset="-225.7607">697 518 1035 0,'0'0'248'0,"0"0"0"0,0 0 36 0,0 0-32 15,0 0-63-15,0 0-54 0,0 0-52 0,0 0-16 16,0 0-4-16,0 0-10 0,0 0-7 16,0 0-7-16,0 0-11 0,79-16-8 0,-52-3-2 15,0 1-2-15,-5 0-2 0,1 1-1 0,-4-6 1 16,-5 6 1-16,-1 2 2 0,-5-1 7 0,-3 1 0 15,-4 6 3-15,-1 0 3 0,-1 3-6 0,-12 4-5 16,-2-1-8-16,-3 3-8 0,-7 0-8 16,0 8 5-16,-4 4 1 0,0 1-1 0,2 3 4 15,8 3-4-15,4-3-3 0,4 7 1 0,7-6-5 16,0 3 3-16,4-2 2 0,7 3-2 0,0-1 2 16,8-6-1-16,3 2 0 0,-1-3 2 0,2-1-5 15,4-4 6-15,-3-4 1 0,6 1 0 16,1-5 7-16,2-3-5 0,1-7-4 0,4-2-1 15,-2-5-6-15,1-1 4 0,3-9 3 0,-3 1 1 16,3-8 1-16,-3 1 2 0,0-5-1 16,0-2 4-16,-10 0 2 0,1-1-1 0,-1-6 3 15,-6 3 0-15,-2 0 4 0,-4 3-1 0,-4 7 3 16,0 9 4-16,-7 2 0 0,0 12 9 0,0 4 7 16,0 5-3-16,-8 2-7 0,3 0-11 15,-5 9-13-15,-2 6-4 0,-1 8 3 0,-2 5-3 16,7 1 1-16,-4 6 0 0,2 0 0 0,3 2 3 15,1 1 1-15,3-1 0 0,3 1-5 0,0 1 3 16,0-3-2-16,2 2 1 0,5-4 0 0,0 0-1 16,2-5 0-16,-2-6 0 0,4-5 4 15,1-5-2-15,-1-3-2 0,-2-6 0 0,2-2-2 16,1-2 5-16,1 0 3 0,0-4 5 0,1-8-4 16,0-1 1-16,1-3-4 0,-1-1-2 0,-1-3 1 15,0 3-1-15,-3-1-1 0,0 9-1 0,-6 0 4 16,3 2-1-16,-5 6-2 0,-2 1 1 15,0 0-11-15,0 0-2 0,0 1 1 0,0 6 1 16,0 2 7-16,1-1 3 0,2 0-2 0,3 4 1 16,0-4 1-16,1 0-3 0,1-1 1 15,4-2-1-15,2-2 3 0,4-3 0 0,7 0-1 16,3-7 4-16,2-1-10 0,7-6 7 0,-3 1 0 16,5-3-3-16,-7 3 5 0,1-4-5 15,-10 1-1-15,0-1-1 0,-6 0 2 0,-3 0-1 16,-2 0 2-16,-9 2 0 0,-3 2-2 0,0 3 1 15,-3 1-4-15,-9 2-3 0,-4 0-6 0,-2 6 0 16,-5 1-1-16,-3 1 4 0,4 7 6 16,-3 2-1-16,0 5 4 0,8 1-1 0,1-2 0 15,3 9 1-15,3-6-3 0,6 0 1 0,3 0-4 16,1 1 2-16,0-3-2 0,2-2-2 0,4-5 1 16,7 1 2-16,1-5 1 0,8 0 7 0,-3-4 1 15,5 0 0-15,-2-2-1 0,2-6-5 0,0-2 0 16,-4-3 0-16,2 1 2 0,-3-4 2 15,-2 2 2-15,4-1 0 0,-5 3 0 0,-3 0 2 16,-2-3 2-16,-5 10 2 0,-3-2 1 0,3 6 3 16,-6-2-3-16,0 3-3 0,0 0-8 15,0 0-6-15,0 3 0 0,0 5 2 0,0 1 4 16,0 6 6-16,0-3 0 0,0 0-2 0,0 3-2 16,-2-2 0-16,2-1 1 0,3 1-1 0,0-2 2 15,0-4 1-15,6 0 0 0,-5-5 0 16,6 0 3-16,-3-2 0 0,5 0 3 0,0-2-1 15,1-4 0-15,-1-2-1 0,1-1 1 0,0-4-3 16,-5 2-1-16,4 1 0 0,1-1 0 16,-3 2 0-16,-5 0 2 0,7 1 1 0,-8 3-4 0,5 0 0 15,-6 2-3-15,-2 2-2 0,2 1-1 16,1 0-3-16,-1 0 1 0,0 1-1 0,-2 7 3 16,1-1 1-16,4-1 0 0,-3 0 1 0,-1 1 2 15,4-2 1-15,1 2 3 0,-2-3-1 16,5 0-1-16,-6-3 2 0,5-1 0 0,-4 0 5 15,4-1 3-15,1-7 1 0,-3-3-2 0,5 1-5 16,-1-6 4-16,-4-1 1 0,3 1-1 0,0-1 4 16,-4-2 0-16,6 2 0 0,-8-2 8 0,3 2 1 15,-6-3 3-15,1 5 2 0,-2 0-3 16,0 3-2-16,0 2-5 0,0 2-6 0,0 1-4 16,0 3-6-16,0-1-6 0,0 5-9 0,0 0-21 15,0 0-13-15,0 9-14 0,0 2-29 0,0 3-55 16,0 5-83-16,1-3-129 0,-1 0-242 15,0-5-602-15</inkml:trace>
        </inkml:traceGroup>
      </inkml:traceGroup>
    </inkml:traceGroup>
    <inkml:traceGroup>
      <inkml:annotationXML>
        <emma:emma xmlns:emma="http://www.w3.org/2003/04/emma" version="1.0">
          <emma:interpretation id="{CA0A43CA-45C0-4DB1-8EB6-F4C322FF539C}" emma:medium="tactile" emma:mode="ink">
            <msink:context xmlns:msink="http://schemas.microsoft.com/ink/2010/main" type="paragraph" rotatedBoundingBox="11067,10292 13570,10111 13611,10683 11108,108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8B58BCE-C130-4CA8-BA4E-ED69A5A04AAC}" emma:medium="tactile" emma:mode="ink">
              <msink:context xmlns:msink="http://schemas.microsoft.com/ink/2010/main" type="line" rotatedBoundingBox="11067,10292 13570,10111 13611,10683 11108,10863"/>
            </emma:interpretation>
          </emma:emma>
        </inkml:annotationXML>
        <inkml:traceGroup>
          <inkml:annotationXML>
            <emma:emma xmlns:emma="http://www.w3.org/2003/04/emma" version="1.0">
              <emma:interpretation id="{E7E9F001-815C-4D91-9686-DADB7F5158F1}" emma:medium="tactile" emma:mode="ink">
                <msink:context xmlns:msink="http://schemas.microsoft.com/ink/2010/main" type="inkWord" rotatedBoundingBox="11067,10292 13570,10111 13611,10683 11108,10863"/>
              </emma:interpretation>
              <emma:one-of disjunction-type="recognition" id="oneOf1">
                <emma:interpretation id="interp5" emma:lang="en-IN" emma:confidence="0">
                  <emma:literal>based</emma:literal>
                </emma:interpretation>
                <emma:interpretation id="interp6" emma:lang="en-IN" emma:confidence="0">
                  <emma:literal>basal</emma:literal>
                </emma:interpretation>
                <emma:interpretation id="interp7" emma:lang="en-IN" emma:confidence="0">
                  <emma:literal>baud</emma:literal>
                </emma:interpretation>
                <emma:interpretation id="interp8" emma:lang="en-IN" emma:confidence="0">
                  <emma:literal>bused</emma:literal>
                </emma:interpretation>
                <emma:interpretation id="interp9" emma:lang="en-IN" emma:confidence="0">
                  <emma:literal>basid</emma:literal>
                </emma:interpretation>
              </emma:one-of>
            </emma:emma>
          </inkml:annotationXML>
          <inkml:trace contextRef="#ctx0" brushRef="#br0" timeOffset="2430.8441">634 1620 482 0,'0'0'290'0,"0"0"38"0,0 0 10 16,0 0-31-16,34-169-46 0,-24 132-73 0,-4-4-38 15,4 4-23-15,-4-3-26 0,4 5-16 16,1 0-8-16,-6 6-2 0,3 4-8 0,-3 6-4 15,-5 8 0-15,0 3-1 0,0 6-3 16,0 2-17-16,0 0-19 0,-2 2-20 0,-1 7-5 16,-4 7-2-16,3 4 4 0,-5 7 3 0,5 1-4 15,-2 4 3-15,0 0 0 0,5 2 1 0,1-3-3 16,0 0 1-16,0-1-2 0,-1-3 0 0,2-3 6 16,0 1-6-16,5-8 2 0,-2-4-2 15,-1-2-1-15,6-5 3 0,-5-2 2 0,5-2 2 16,-2-2 0-16,6 0 4 0,4-4 0 0,8-7-2 15,5-2 0-15,4-3-5 0,-1 0-2 0,0 5 0 16,2 2 4-16,-7 3-7 0,-6 5 1 16,2 1-4-16,-7 3-9 0,5 9 8 0,-6 0-3 15,-2 4 3-15,-4 3-3 0,-4-3-5 0,-6 2-7 16,0-1-2-16,-2 1 4 0,-11 1-4 16,-2-3 7-16,-8 0 4 0,1-4 7 0,-4 1 5 15,1-5 3-15,-4-1 5 0,2-3-7 0,-1-4 9 16,0 0 2-16,8-3 2 0,-3-5 6 0,5-1-3 15,4-3-1-15,0 2-2 0,2-6 2 0,6 4-4 16,-1 3-1-16,7 0-5 0,0 1-7 16,0 1-1-16,0 6-8 0,0 1-8 0,3 0-5 15,4 0 3-15,1 0 6 0,3 5 8 0,3 3 7 16,2 3 0-16,4-1-2 0,-1 2 2 0,4-3 2 16,0 3-2-16,5-4 4 0,5-3-3 15,0-1-4-15,0-3 5 0,6-1-3 0,0-4 2 16,-5-1 0-16,6-4 0 0,-2-3-3 0,-5-2 1 15,3-3 0-15,-2-3-1 0,3-1 1 0,-4-4 0 16,3-1 0-16,-7-1 3 0,-9 1 1 16,-3 1 1-16,-7 5-1 0,-8 5-1 0,-2-3 0 15,-5 7-4-15,-6 3 0 0,-3 5-5 0,-4 1-2 16,-5 2 1-16,3 4 2 0,-3 7 2 0,-1 3 3 16,5 4-1-16,1-1 0 0,3 3 1 15,5 2 0-15,6-1 1 0,-2-1-2 0,6-2-1 16,0 1 0-16,2-6-2 0,8-2 3 0,0-5 1 15,4-1 2-15,2-4 3 0,1-1 1 16,6 0 1-16,-4-6 0 0,4-4-1 0,-5-4-3 16,1-3 1-16,1 1-2 0,-3-2 3 0,-4 4-2 15,2-2 0-15,-10 7-2 0,4 2-1 0,-8 4 1 16,-1 1-5-16,0 2-9 0,0 0-7 0,0 5-1 16,0 4 3-16,0 3 12 0,0 4 5 0,3-2 0 15,3 1 0-15,0-1-2 0,2-1 1 16,-2-1 0-16,7 0-3 0,-2-7 0 0,1 0 1 15,2-2 1-15,-4-3 2 0,9 0 5 0,-3-8-1 16,2-1-1-16,7-3 1 0,2-1 0 0,0-3 1 16,-4-1-1-16,2 0 0 0,-2 2 0 15,-5 1-2-15,-3 4 1 0,0-1-2 0,-2 3 0 16,2 4-2-16,-5 2-1 0,-5 0-2 0,4 2-1 16,-6 0-1-16,0 4-1 0,2 4-1 15,-5 0 1-15,0 1 2 0,0 1 0 0,-4 2 0 16,-2 0 2-16,-5-1 3 0,-1 2 1 0,-2 0 2 15,-2-5 1-15,2 1 0 0,-2-2 0 0,-1 0 0 16,1-3 1-16,2 0 1 0,1-2 2 16,1-2 1-16,2 0 3 0,5 0 3 0,-4 0 0 15,6-4-1-15,-1-1-2 0,-2 0-3 0,3 1-1 16,3-2-2-16,-1 3-1 0,1 0-1 0,0 0-4 16,0 3-6-16,0-2-9 0,0 2-10 15,1 0 0-15,6 0 5 0,1 0 6 0,3 2 13 16,3 4 3-16,2-1 0 0,6-1 1 0,-4-2 0 15,1 2-1-15,7-2-1 0,3-2 4 0,8 0 2 16,4 0-2-16,4-2 0 0,1-4-2 0,-2-3-1 16,-4-2 2-16,-1 2 1 0,-9-3 1 15,-1 0-1-15,-6-1-1 0,-4-3 3 0,-4 2 2 16,-5-1 6-16,-5 5 8 0,-5-1-1 0,0 2 3 16,-5-3-6-16,-5 5-6 0,-4 2-5 0,-2 2-5 15,-2 1 0-15,-4 2 0 0,2 0 2 16,0 6-1-16,6 4-2 0,6-2-1 0,0 2-1 15,6 2-2-15,1 1 2 0,1 3 0 0,4 1-2 16,6 0-1-16,2-1 2 0,2-4-2 0,2-2 5 16,1 1-1-16,5-5-1 0,1 0-1 15,4-5 2-15,7-1-2 0,-1 0-1 0,0-7-1 16,3-2-2-16,-3-1 0 0,4-2 1 0,-2-4 3 16,4-2-3-16,-2 2 1 0,-4-1-1 15,-3-2 1-15,-1 4 3 0,-5 0 2 0,-7 3 4 0,-7 2 2 16,-7 3 5-16,-3 1 1 0,-3 4-5 0,-8 1-4 15,-5 1-7-15,-3 0-2 0,-4 0 3 16,-1 7 2-16,3-1 1 0,-2 2-2 0,3 2 1 16,5-3-3-16,4 3 3 0,1-3-2 15,10 1-1-15,0 4 2 0,0-3-5 0,0 0 0 16,8-1 1-16,-2 0 4 0,5-4-2 0,1 2 2 16,2-3 0-16,1-3-3 0,2 0 4 0,0-2-1 15,6-7-2-15,-6-1-3 0,5-4 1 0,-5-5 2 16,0 1 0-16,-2-3 5 0,0-5-2 15,1-1 3-15,-4 0 2 0,-1-5 3 0,-4-1 2 16,-1-3 1-16,-3 1-1 0,-2-3-2 0,-1 4 7 16,0 4 4-16,0 3 3 0,-1 7 8 15,-3 6-1-15,-1 8 2 0,1 3-3 0,0 3-11 16,-5 3-10-16,3 11-6 0,-4 8 0 0,-1 12 3 16,5 4 2-16,0 7-2 0,2 2-1 0,4 1-3 15,0-1 2-15,7-3 2 0,-1-1 0 16,4-7 0-16,4-1-5 0,5-7-3 0,5-7 2 15,6-9 3-15,2-8 0 0,5-4-5 0,-1-15-18 16,0-4-45-16,-4-6-77 0,-7 5-258 16,-10 5-1178-16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2:41.9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EE98719-EF63-4ED9-A93D-1D287FDBA11E}" emma:medium="tactile" emma:mode="ink">
          <msink:context xmlns:msink="http://schemas.microsoft.com/ink/2010/main" type="writingRegion" rotatedBoundingBox="19857,6491 24058,6524 24041,8609 19840,8576"/>
        </emma:interpretation>
      </emma:emma>
    </inkml:annotationXML>
    <inkml:traceGroup>
      <inkml:annotationXML>
        <emma:emma xmlns:emma="http://www.w3.org/2003/04/emma" version="1.0">
          <emma:interpretation id="{2A6EB04B-474F-4B66-BB9A-A3657D5E6447}" emma:medium="tactile" emma:mode="ink">
            <msink:context xmlns:msink="http://schemas.microsoft.com/ink/2010/main" type="paragraph" rotatedBoundingBox="19857,6491 24058,6524 24048,7727 19847,76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9EE468-F960-4A7D-AB65-CB418F6CA886}" emma:medium="tactile" emma:mode="ink">
              <msink:context xmlns:msink="http://schemas.microsoft.com/ink/2010/main" type="line" rotatedBoundingBox="19857,6491 24058,6524 24048,7727 19847,7694"/>
            </emma:interpretation>
          </emma:emma>
        </inkml:annotationXML>
        <inkml:traceGroup>
          <inkml:annotationXML>
            <emma:emma xmlns:emma="http://www.w3.org/2003/04/emma" version="1.0">
              <emma:interpretation id="{6A62AD94-EC22-43BE-81A7-F83F602CB684}" emma:medium="tactile" emma:mode="ink">
                <msink:context xmlns:msink="http://schemas.microsoft.com/ink/2010/main" type="inkWord" rotatedBoundingBox="19857,6491 24058,6524 24048,7727 19847,7694">
                  <msink:destinationLink direction="with" ref="{E191DA42-7F41-482B-98B2-F836F5B4B42E}"/>
                </msink:context>
              </emma:interpretation>
              <emma:one-of disjunction-type="recognition" id="oneOf0">
                <emma:interpretation id="interp0" emma:lang="en-IN" emma:confidence="0">
                  <emma:literal>contingency</emma:literal>
                </emma:interpretation>
                <emma:interpretation id="interp1" emma:lang="en-IN" emma:confidence="0">
                  <emma:literal>Contingency</emma:literal>
                </emma:interpretation>
                <emma:interpretation id="interp2" emma:lang="en-IN" emma:confidence="0">
                  <emma:literal>contingent y</emma:literal>
                </emma:interpretation>
                <emma:interpretation id="interp3" emma:lang="en-IN" emma:confidence="0">
                  <emma:literal>Contingent y</emma:literal>
                </emma:interpretation>
                <emma:interpretation id="interp4" emma:lang="en-IN" emma:confidence="0">
                  <emma:literal>contingence</emma:literal>
                </emma:interpretation>
              </emma:one-of>
            </emma:emma>
          </inkml:annotationXML>
          <inkml:trace contextRef="#ctx0" brushRef="#br0">303 130 0 0,'0'0'0'0,"0"0"0"0,0 0 0 0,0 0 306 0,0 0 55 15,0 0-11-15,0 0-35 0,0 0-23 16,0 0-60-16,0 0-48 0,0 0-43 0,0 0-36 16,0-76-37-16,-13 76-24 0,-5 0-7 0,0 1 1 15,-7 5 2-15,-1 3 1 0,0 5-6 16,-1 0-7-16,2 5-5 0,0 3-6 0,0 1-1 16,6 4 0-16,2 2 1 0,3-1 0 0,2 2 0 15,2-2-2-15,8-1-8 0,2-1 2 0,0 1-5 16,7-4-3-16,3-3 5 0,4-2-5 15,5-3 0-15,2-3 4 0,2-4 2 0,0-3 2 16,4-4 2-16,2-1 2 0,6 0-5 0,-4-5 0 16,-1-3-1-16,3-1-2 0,-1-5 0 15,-6 1-1-15,-3 0 0 0,1 0 0 0,-5-1 6 16,-4-1-2-16,-2 5 5 0,-1-2 2 0,-5 1 1 16,-3 3 3-16,-2 1 3 0,-2 3 1 0,0 2-3 15,0 2-2-15,-6 0-11 0,0 0-9 16,2 0-7-16,-6 3-1 0,4 4 3 0,-4 2 4 15,0 2 4-15,6 3-4 0,-3-4 2 0,2 5-4 16,4-4-3-16,-1 0 4 0,2-1 2 0,0-2 0 16,0 0-3-16,0-1 3 0,0 0-2 0,2 0 1 15,1-1 1-15,2-1-4 0,-2-1 3 16,0 0-1-16,-1-1 0 0,-1 0 2 0,5-1 1 16,-6 0 0-16,1-1 2 0,-1-1-1 0,0 0 0 15,0 0 5-15,0 0-1 0,0 0 2 0,0 0 1 16,0 0-5-16,0 0 4 0,0 0-5 15,0 0-3-15,0 0 2 0,0 1-3 0,0-1 1 16,0 0 2-16,0 0-3 0,2 0 2 0,-1 0 0 16,1 0 2-16,0 0 4 0,7 0 2 0,-5-1 2 15,5-2 0-15,-1-1-4 0,1 0 2 16,3 0-2-16,-4 0 2 0,1-5-2 0,2 3-2 16,-5 0 1-16,3-2-3 0,-2 0 4 0,-1 2 2 15,-2-2 3-15,0-1 3 0,0 1-4 16,-2-1 3-16,-2-2-3 0,0-2-2 0,1 1 1 15,-1-3-3-15,-1-1-1 0,-8-2-2 0,5-2 2 16,-6-1-9-16,6 0 6 0,-6 2 2 0,5 1-4 16,-3 5 7-16,5 4-6 0,-2 3-3 15,-3 2-3-15,4 1-2 0,-8 3-8 0,3 0 0 0,-3 2 0 16,-3 7-1-16,-2 1 9 0,0 3 3 16,1 3 0-16,0-2-2 0,5-1-3 0,1-1-3 15,7 2-3-15,3-3 1 0,0-1-4 16,3 0 0-16,7-2 6 0,4-1 2 0,0-3 7 0,9 1 7 15,-2-5 1-15,6 0 1 0,1 0-2 16,1 0-2-16,4-5-1 0,2 1 1 0,-5-3-4 16,0 1-3-16,-1 0 0 0,-2-1 0 0,-1 0-2 15,-5 5 2-15,-1 0 0 0,-4-2-4 16,-2 4 4-16,-1 0-2 0,-3 0 0 0,-3 0 1 16,3 1 1-16,-4 4 2 0,1 1-1 0,-2 0 3 15,3 0-4-15,-5 1 1 0,-1 1 0 0,0-2-4 16,1 2 4-16,-3-3 0 0,0 2 2 15,0-3 1-15,0 2 1 0,0-4-1 0,0 0 4 16,0 0 0-16,-3 0 0 0,3-2 0 0,0 0 2 16,0 0 1-16,0 0 6 0,0 0 1 0,0 0 2 15,3 0-8-15,3-6-8 0,-3-2-6 0,6 0-5 16,-2-1-1-16,4-1 4 0,2-1 2 0,0 2-3 16,0 2 6-16,-3 0-3 0,-1 3 1 15,-1 4-1-15,-5 0-6 0,-2 0-2 0,1 0 0 16,-2 3 5-16,0 4 5 0,1-1 4 0,4 2 2 15,-1 0 2-15,0 3 2 0,2-1-2 16,1 0 0-16,3-1-4 0,-3-2 2 0,5 2 1 16,-1-5 2-16,1 0 4 0,-1-2 2 0,4-2 3 15,0 0 1-15,3-6 1 0,-1-3-2 0,6-1-1 16,-3-2-3-16,6-3-1 0,-2 1-2 16,-4-2 2-16,3 0 3 0,-7-1 3 0,-2-5 0 15,-1 3 0-15,-6-1 2 0,3-1 0 0,-1-1-1 16,-5-1 5-16,-2 4 0 0,-2-4 7 15,0 1-1-15,0 1-6 0,-5 4-4 0,0 1-10 16,2 3 1-16,1 4 0 0,0 3 2 0,0 3-1 16,2 3-4-16,-3 0-8 0,3 0-10 0,-3 5-1 15,2 8 1-15,-1 3 5 0,1 2 10 16,1 2 0-16,-1 4 2 0,1 3 0 0,0 0 0 16,-2 1-4-16,4 1 1 0,0-2-1 0,7 0 1 15,-3 1 1-15,1-5-1 0,0-4 2 0,3-1-3 16,2-5 2-16,2-3 0 0,2-6 0 0,0-4 4 15,1 0-2-15,6 0 3 0,-3-6 1 16,6-6-2-16,-2 1 0 0,-2-2-1 0,3-2 1 16,-3 0 2-16,-3 0 1 0,-4 0-1 0,0 3-1 15,-4 4-1-15,-5 4 0 0,0 0-3 0,-5 4-6 16,-1 0-10-16,0 0-1 0,-1 7 0 0,2 1 6 16,2 1 7-16,-2 3 0 0,7-1 1 15,-3-1 1-15,0-1-1 0,5 1 4 0,0-4 4 16,3 0-7-16,2-1-4 0,3-2-20 0,-1-1-50 15,6-2-73-15,1 0-158 0,-7 0-434 16,-4 0-810-16</inkml:trace>
          <inkml:trace contextRef="#ctx0" brushRef="#br0" timeOffset="329.6435">1333 92 1620 0,'0'0'132'0,"0"0"-48"15,0 0 37-15,0 0 6 0,0 0-54 0,0 0-66 16,0 0-57-16,0 0-21 0,0 0 19 16,0 0 6-16,165-26-61 0,-110 24-189 0,-17 2-395 15,-10 0-160-15</inkml:trace>
          <inkml:trace contextRef="#ctx0" brushRef="#br0" timeOffset="176.939">1751-159 2519 0,'0'0'117'0,"0"0"-5"0,0 0 10 15,0 0-16-15,0 0-24 0,0 0-17 0,0 0-18 16,0 0-22-16,0 0-27 0,0 0-21 16,0 0-15-16,0 0-3 0,0 0-3 0,-22-37-39 15,36 45-86-15,1 1-126 0,-5 3-230 0,0-3-444 16,-7-1-37-16</inkml:trace>
          <inkml:trace contextRef="#ctx0" brushRef="#br0" timeOffset="1653.3144">1916 227 1433 0,'0'0'221'0,"0"0"-52"0,0 0 30 0,0 0 5 15,0 0-32-15,0 0-32 0,0 0-57 0,0 0-37 16,0 0-24-16,0 0-14 0,0 0-5 0,0 0 1 16,0 0 5-16,61-11-1 0,-54 21 1 15,-4-1-1-15,-1 1-1 0,-2-1 2 0,0 1 3 16,0 0 1-16,-2-2 0 0,-2 0 0 0,-3-2-2 15,5-1 0-15,0 1 2 0,0-4 0 16,1-2 2-16,1 2 7 0,0-2 8 0,0 0 9 16,0 0 7-16,0-2-12 0,3-3-14 0,1-4-14 15,3-2-13-15,0-3-3 0,5 0 1 0,-1 0 3 16,-2 1 4-16,2-1 1 0,1 4 4 0,-2 2-4 16,-4 0-3-16,-4 5-1 0,6 0-9 15,-7 3-6-15,0 0-2 0,1 0-5 0,-1 5 5 16,1 4 8-16,5 1 7 0,-4 2 3 0,0 4 1 15,5-1 3-15,-2 1-1 0,4-2 4 0,-4-1 0 16,5-2-4-16,2-3 2 0,2 2-2 0,-1-7 3 16,9 0 4-16,3-3 2 0,2 0 0 15,4-3 0-15,1-7-3 0,7 0-2 0,-1-2 2 16,1-1 2-16,-6-1 0 0,-4 0 1 0,-1-3-1 16,-4 3 3-16,-8-2 1 0,-3 2 1 15,-2-1 1-15,-10-1 3 0,0 4 3 0,-2 0-1 16,-3 2-4-16,-8 1-8 0,1 1-6 0,-11 5-4 15,4 2-3-15,-1 1 4 0,-4 0-2 0,2 4 1 16,-2 4 1-16,7 5-4 0,-1-4 3 16,3 4-2-16,0 3-2 0,9-1 0 0,-3 1 0 15,4-2-1-15,3 0-1 0,0 1-1 0,1-4-1 16,8-3 3-16,2 0 4 0,-2-3 5 0,5-2 0 16,6-2 1-16,-3-1 2 0,1 0-3 15,3-2 4-15,-2-5 1 0,-3-1-1 0,-2 0 1 16,0-3 2-16,-2 1 0 0,-6 2 2 0,2 0 3 15,-5 2 0-15,-2 1 3 0,1 1 0 0,-2 2 2 16,0 0-6-16,0 2-6 0,0 0-13 0,0 0-11 16,0 6 0-16,0 7 2 0,0 3 9 15,0 8 5-15,0 2 3 0,-2 5 2 0,2 6 0 16,11 4 5-16,-6 2-1 0,5 0 0 16,0 3-1-16,-5-1-2 0,2 1-1 0,-7 0-1 0,0 4 0 15,0-4 1-15,0 1 0 0,-7-6-3 16,2-3 4-16,-5-3-3 0,0-8 2 0,3-5 1 15,-6-3 3-15,0-6 5 0,0-5 4 0,-2-2 7 16,0-6 1-16,-2 0 2 0,1 0-1 16,-2-7-4-16,3-7-5 0,2 0-2 0,6-6-3 0,-3-4-6 15,9-2 0-15,-1-4-4 0,2-9 0 16,0-1-3-16,6-4 0 0,7-1-2 0,1-4-3 16,8 0 1-16,-4 0-3 0,7-1 0 0,3-3 3 15,1 3 0-15,0 3 0 0,1 0 3 0,2 8-2 16,-1 1-2-16,-8 9 4 0,1 4-1 15,-8 6 3-15,-6 6 5 0,-5 5 3 0,-5 3 3 16,0 4 0-16,0 1-4 0,-2 0-12 0,-6 0-6 16,0 4-3-16,-3 4 3 0,-2 4 5 0,-1 4 5 15,6-2-4-15,-2 1-1 0,6 1-1 16,-2-2-1-16,5 1-3 0,1-1 0 0,0-3-1 16,3-1 0-16,7-2 3 0,1-2 3 0,2-3 4 15,2 0 3-15,3-3 2 0,-1 0 1 16,8 0 0-16,-1 0 0 0,-2-4-4 0,4-4-1 15,-2 0-1-15,2-2 0 0,1-3 2 0,2 2-1 16,-1 1 0-16,-5 1-1 0,3 2 4 0,-9 1-4 16,2 3 1-16,-10 1 0 0,2 2-6 15,-4 0 1-15,-4 0-2 0,0 3 1 0,-2 4 1 16,1 1 3-16,-1 1 1 0,4 1 1 0,-5-2 2 16,1 0-3-16,-1 0 2 0,-1-3-2 15,1 0 4-15,0-3 0 0,0-1 2 0,1-1 2 0,1 0 0 16,-1 0 4-16,-1 0 7 0,0 0 3 15,1 0 4-15,-1 0 0 0,2 0-6 0,-1-3-6 16,5-2-3-16,-2 0-8 0,1-2 1 0,5 1-2 16,0 0 0-16,-3-2 0 0,6 0 1 0,1-2 2 15,0 2-4-15,1 0 2 0,-1 1-3 16,-1 0 1-16,0 2 1 0,-3 5-2 0,-4 0-3 16,1 0-4-16,-3 0 1 0,-1 0-1 0,4 6 4 15,-4 4 2-15,1 1 1 0,4 0 3 16,-3 0 0-16,1 1 1 0,1-2-2 0,0-2 2 15,2 0-2-15,1-3-1 0,2-1 1 0,-2-4-4 16,8 2-12-16,1-2-40 0,0 0-57 0,3-2-82 16,-3-6-108-16,3 1-191 0,-8 3-372 0,-7 0-36 0</inkml:trace>
          <inkml:trace contextRef="#ctx0" brushRef="#br0" timeOffset="2249.485">3690 130 272 0,'0'0'509'0,"0"0"-44"0,0 0-28 0,0 0-93 15,0 0-106-15,0 0-55 0,0 0-53 16,0 0-46-16,0 0-40 0,0 0-31 0,0 0-12 16,0 0-2-16,0 0 9 0,0 0 3 0,-40 16 0 15,33 0-1-15,4 0-3 0,3-2-3 0,0 3-4 16,0-3 4-16,3 0-4 0,7-1 1 16,0-3 5-16,6-4-2 0,1-2 9 0,4-4 1 15,1 0 2-15,5-1-2 0,-1-7-4 0,0-3-2 16,-2-2-3-16,1-3 3 0,0 0-2 0,-2-1 0 15,-3-1-1-15,-5-2 3 0,-1 4 2 16,-1-1 4-16,-9 3 3 0,2 1-3 0,-4 3 5 16,-2 2 2-16,0 0 1 0,0 6-3 0,0 1-8 15,0 1-17-15,-2 0-12 0,-4 1 1 16,5 9-4-16,-1 0 9 0,0 3 5 0,2 1-3 16,0 0 3-16,-2 1 0 0,2-1 2 0,4-1-1 15,4-2 3-15,-3-3 3 0,4-3 1 0,-2 0 5 16,6-2 0-16,-1-3 2 0,2 0 2 15,0 0 0-15,2-8-3 0,0-1 1 0,-2-1-2 16,1-2-3-16,-1 2 5 0,-1-2-2 0,0-1 1 16,-3 3 3-16,-3 0-2 0,3-1 2 15,-3 3 0-15,-1 0 1 0,-3 2-1 0,-3 4-1 16,0 0-4-16,0 2-7 0,0 0-22 0,0 3-5 0,0 10 1 16,0 3 2-16,-3 5 22 0,1 8 4 15,2 4-2-15,-1 7 8 0,1 5-5 0,0 6 0 16,0 6-1-16,-3 3-2 0,3 2-2 0,-4 0 2 15,0-1 1-15,-2 1-1 0,-1-1 2 16,2-5-3-16,-3-6 4 0,-1-5 1 0,-7-10 0 16,2-2 6-16,-2-9 2 0,-5-6 5 0,-2-8 3 15,-5 1 3-15,5-10-1 0,-1-1 3 0,0 0 3 16,-2-9-2-16,9-2 2 0,-6-7-2 16,6-3-5-16,2-7-2 0,4 1-1 0,6-3-3 15,4-5-1-15,1-2-4 0,1-4-8 0,12-4-9 16,5 2-8-16,-1-2-14 0,9 3-18 15,-1 1-32-15,4 6-55 0,0-1-111 0,-9 13-329 16,-3 8-1023-16</inkml:trace>
        </inkml:traceGroup>
      </inkml:traceGroup>
    </inkml:traceGroup>
    <inkml:traceGroup>
      <inkml:annotationXML>
        <emma:emma xmlns:emma="http://www.w3.org/2003/04/emma" version="1.0">
          <emma:interpretation id="{52323480-D17B-4CB4-8779-34E82AE7F8CC}" emma:medium="tactile" emma:mode="ink">
            <msink:context xmlns:msink="http://schemas.microsoft.com/ink/2010/main" type="paragraph" rotatedBoundingBox="20636,7916 24025,7821 24044,8500 20655,85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2D8497-4A50-4E46-BD58-84E535DBC13F}" emma:medium="tactile" emma:mode="ink">
              <msink:context xmlns:msink="http://schemas.microsoft.com/ink/2010/main" type="line" rotatedBoundingBox="20636,7916 24025,7821 24044,8500 20655,8595"/>
            </emma:interpretation>
          </emma:emma>
        </inkml:annotationXML>
        <inkml:traceGroup>
          <inkml:annotationXML>
            <emma:emma xmlns:emma="http://www.w3.org/2003/04/emma" version="1.0">
              <emma:interpretation id="{6A7C00CD-1811-4CA0-BEEB-18CC164C7B9F}" emma:medium="tactile" emma:mode="ink">
                <msink:context xmlns:msink="http://schemas.microsoft.com/ink/2010/main" type="inkWord" rotatedBoundingBox="20636,7916 24025,7821 24044,8500 20655,8595"/>
              </emma:interpretation>
              <emma:one-of disjunction-type="recognition" id="oneOf1">
                <emma:interpretation id="interp5" emma:lang="en-IN" emma:confidence="0">
                  <emma:literal>theories</emma:literal>
                </emma:interpretation>
                <emma:interpretation id="interp6" emma:lang="en-IN" emma:confidence="0">
                  <emma:literal>thio lies</emma:literal>
                </emma:interpretation>
                <emma:interpretation id="interp7" emma:lang="en-IN" emma:confidence="0">
                  <emma:literal>thio lives</emma:literal>
                </emma:interpretation>
                <emma:interpretation id="interp8" emma:lang="en-IN" emma:confidence="0">
                  <emma:literal>thio lines</emma:literal>
                </emma:interpretation>
                <emma:interpretation id="interp9" emma:lang="en-IN" emma:confidence="0">
                  <emma:literal>theolins</emma:literal>
                </emma:interpretation>
              </emma:one-of>
            </emma:emma>
          </inkml:annotationXML>
          <inkml:trace contextRef="#ctx0" brushRef="#br0" timeOffset="3501.5839">794 1556 1135 0,'0'0'361'16,"0"0"-97"-16,0 0-34 0,0 0-47 0,0 0-64 15,0 0-65-15,0 0-43 0,0 0-16 0,0 0 5 16,0 0 15-16,0 0-3 0,166-28 0 16,-101 15-2-16,-1-1 0 0,5 0 0 0,-3-1-1 15,-6-2 3-15,-1 0-6 0,-4 0 0 0,-9 1-5 16,-5-1-1-16,-2-3-4 0,-12 2 3 16,-4-1 2-16,-8 1 4 0,-8-2 15 0,-4 3 10 15,-3 1 9-15,0 2 6 0,-6 1-5 0,-6 0-6 16,-2 2-1-16,1 3 1 0,-1 4 1 0,-1 2 3 15,3 2-4-15,3 0-6 0,-3 2-7 0,1 8-9 16,1 7-6-16,6 0-4 0,-1 6 3 0,-2 5-1 16,6 1 6-16,1 4 1 0,0 4-2 15,-2-3 0-15,2 1 0 0,0 6-5 0,0-4 2 16,-1 2 0-16,1-3-4 0,3-3 3 0,-3-6-2 16,3-3-2-16,4-3 0 0,-4-7-4 0,-2-2 3 15,2-6-2-15,4-3 4 0,-3-2 4 16,5-1 5-16,0-2 4 0,5-10 1 0,6-2-3 15,2-2-5-15,2-5-1 0,0 0-1 0,-4 1-3 16,3 4 2-16,-7 2-2 0,-3 2 0 16,-7 5-3-16,1 3 0 0,-6 4-7 0,-1 0-6 15,2 0 1-15,-1 6-3 0,2 4 7 0,4 2 6 16,-1 3 2-16,6-4 0 0,-2 4 1 0,-2-3-1 16,5-2 1-16,0-1-1 0,3-1 0 15,1-1 3-15,0-7 0 0,0 0 1 0,1 0 1 16,5-3 0-16,-2-7-3 0,5 0 1 0,3-4-1 15,-2 1 0-15,0-1 1 0,-2 0 1 0,-7-3 0 16,-2 1 2-16,-2 0-1 0,-1 1-1 16,-4 1 1-16,-3 2-2 0,-4 1 0 0,-2 3-3 15,0 0 1-15,0 4-3 0,0 3-5 0,-1 1-10 16,0 0-6-16,-4 1-1 0,-3 10 3 0,3 1 10 16,-3 0 4-16,3 2 0 0,3 1 2 0,2 1-1 15,0 2 0-15,1-1 1 0,3-1 1 16,9-4-2-16,0 1 2 0,1-2-1 0,4-3 2 15,5-1 1-15,-5-1 1 0,8-8 1 0,3 2 1 16,-1 0 4-16,0-6-2 0,0-2 2 0,1-2-1 16,-2 1-2-16,1-3 1 0,-4 2-2 15,-5-2 0-15,-4 0 0 0,-2 1 2 0,-1 3 0 16,-9 4 2-16,0 0 5 0,-3 3 0 0,0 1-3 16,0 0-13-16,0 0-11 0,0 1-1 15,-3 7 3-15,3 2 11 0,0 3 4 0,0 0 1 16,0-2-2-16,0-1-1 0,3-1 2 0,5-1-2 15,-4 0-1-15,5-3 1 0,-3-4 4 0,5-1 1 16,-1 0 5-16,3 0 2 0,0-6-2 0,-3-2 0 16,9-1 0-16,-5-3 0 0,1-1-4 15,-3 0 7-15,-4-2 1 0,0 2 2 0,-5-2 7 16,-1 1-6-16,-2-1-1 0,-2 0-1 0,-6 2-5 16,-3-2-2-16,-6 3-5 0,0 2-4 15,-2 4-8-15,-5-1-4 0,4 7-5 0,-3 0-8 0,4 8-9 16,-1 5-17-16,7 5-33 0,5 3-57 15,-1 3-73-15,8-1-129 0,-1 3-231 0,2-8-431 16,0-3 455-16</inkml:trace>
          <inkml:trace contextRef="#ctx0" brushRef="#br0" timeOffset="2628.9142">1213 1293 1359 0,'0'0'176'0,"0"0"27"16,0 0 43-16,0 0 10 0,0 0-48 0,0 0-81 16,0 0-84-16,0 0-32 0,0 0-8 0,0 0 11 15,0 0 18-15,0 0 4 0,0 0 1 0,0 0-1 16,-28 159-1-16,17-116-7 0,7 4-5 16,-2-4-7-16,0 2-5 0,2-3-6 0,0-3-2 15,1-4-2-15,1-2 1 0,1-3 0 0,1-6-4 16,-3-5-3-16,3-4-18 0,0-4-36 0,0-5-57 15,0-5-71-15,0-1-45 0,0 0-104 0,0-4-302 16,0 0-677-16</inkml:trace>
          <inkml:trace contextRef="#ctx0" brushRef="#br0" timeOffset="4287.9421">2752 1693 1613 0,'0'0'342'15,"0"0"-84"-15,0 0-19 0,0 0-68 0,0 0-54 16,0 0-49-16,0 0-40 0,0 0-19 0,0 0-4 16,0 0-4-16,0 0 6 0,0 0 2 15,0 0 1-15,185-124 1 0,-152 106-3 0,-3-2 4 16,-1 0-1-16,-3 0 3 0,-5 4 2 0,-5-3-4 16,-2 1 5-16,-4 4 5 0,-7-3 0 0,-1 7 6 15,-2 2-2-15,-2-1-8 0,-2 5-6 0,-6 0-3 16,-3 3-8-16,-1 1-4 0,-1 0 1 15,-1 4-2-15,1 4 0 0,-1 0 4 0,2 0 0 16,4-1-6-16,5 2-2 0,4 1-2 0,1 0-2 16,0-1 5-16,4 3-1 0,6-1 0 0,-3-2 0 15,8-1 2-15,-1 1 0 0,0-3 2 16,5 2 1-16,-9-4-3 0,3 3 4 0,-2 1-1 16,-6-3-1-16,0 3-1 0,-3 1-3 0,-2 2 0 15,0-1 1-15,0 3 3 0,-2 0 2 16,1-2 0-16,-3-2 1 0,2-1-1 0,2-1 2 15,0-2 0-15,9-1 3 0,-3-4-3 0,7 0 6 16,1 0-2-16,7-5 3 0,-2-3-1 0,5-3-2 16,2 1-3-16,-1-5-2 0,2 0 2 0,-1 3-1 15,-3 0 2-15,-6 0 0 0,-4 1 2 16,-5 1 0-16,0 5 3 0,-7 2 6 0,-1 2-1 16,0 1 2-16,0 0-10 0,0 0-8 15,-3 0-4-15,-3 2-4 0,1 4 4 0,3 0 1 16,-1 5 1-16,3-5 2 0,0 2-1 0,0 3 1 15,5-4 1-15,5 2 2 0,3-1 0 0,1-1 4 16,6-2 1-16,7-2 1 0,2-2 0 0,1-1-1 16,5 0 0-16,-5-1 0 0,0-6-1 0,-1-1-1 15,1-3 1-15,-3 2-2 0,2-7 3 16,-1 3-2-16,-3-3-1 0,-5 1 0 0,0-1-2 16,-6 1 2-16,-7-1 1 0,1 2 1 0,-7 4 0 15,-1 2-1-15,-3 3-4 0,-6 1-2 0,-1 3-4 16,3 1-1-16,-4 1 0 0,-2 6 3 15,1 3 1-15,1 1 1 0,5 1 0 0,2 1 0 16,2 3-6-16,2-5 0 0,0 1 1 0,6-1 0 16,3-1 3-16,-1-2 1 0,7-2 1 15,3-2 3-15,0-3 2 0,2-1-1 0,4 0-2 16,2-5-4-16,0-3-4 0,0 0 0 0,-2-1-1 16,3-1 2-16,-1 0 1 0,-3-1 0 0,-2 4 3 15,-2 0 0-15,0 2 6 0,-5-2-2 16,-1 6-2-16,-3 1 0 0,0 0-8 0,-1 0 2 15,-5 8-1-15,-1 0-3 0,3 1 5 0,-6 1-1 16,0 1-3-16,0-1 2 0,-3 1-1 0,-2-1-9 16,0-2-7-16,-5 0-33 0,-3-1-68 15,-2-3-181-15,3 1-659 0,4-4-288 0</inkml:trace>
          <inkml:trace contextRef="#ctx0" brushRef="#br0" timeOffset="4442.6999">3360 1204 1363 0,'0'0'886'0,"0"0"-810"15,0 0-18-15,0 0 4 0,0 0-25 16,0 0-13-16,0 0-11 0,0 0-19 0,0 0-62 16,0 0-250-16,0 0-1179 0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3:40.44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202-2 0 0,'0'0'0'0,"0"0"0"0,0 0 0 15,0 0 237-15,0 0 88 0,0 0-20 0,-171 3-29 16,157-3-22-16,5 0-30 0,2 0-45 15,6 0-54-15,1 0-47 0,0 0-41 0,0 0-19 16,0 0-13-16,0 0-1 0,0 2-9 0,1 0 2 16,6 2 11-16,8 2-4 0,5 2 8 0,6 4 2 15,5-1 1-15,9 1 8 0,8 2 3 16,6 0 3-16,14 1-1 0,5 0 2 0,10 0-2 16,6-1-3-16,10-1-3 0,9-1-3 0,5-2 1 15,7-1 3-15,11-2 8 0,2-6-4 0,12 1-1 16,4-2-2-16,6 0-9 0,0 0 3 15,0-3-1-15,2-2-3 0,-3 3-3 0,-1 2 1 16,0 0-1-16,1 0-1 0,-5 0 5 0,1 4-4 16,2 0-2-16,-5 3 1 0,3 0 0 15,-5-1 0-15,-10 0-1 0,-7 1 0 0,-15 1-5 16,-12-2 3-16,-14 0-1 0,-11 0 1 0,-11 0 1 16,-12-2-1-16,-16 0-1 0,-8-2-3 0,-11 2 6 15,-9-4 12-15,-5 1 20 0,-4-1 16 0,0 0 4 16,0 0-10-16,-8 0-23 0,2-5-29 0,-7-1-34 15,-1 0-39-15,-2-2-46 0,-4 0-58 16,3 3-81-16,-2 2-168 0,5 2-365 0,4 1-322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3:40.94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116 134 1401 0,'0'0'115'0,"0"0"-32"0,0 0 7 15,0 0 32-15,0 0 29 0,0 0 29 0,0 0-12 16,0 0-15-16,0 0-22 0,0 0-30 16,0 0-34-16,0 0-30 0,0 0-13 0,0 0-14 15,-116-100-8-15,116 100-4 0,0 0-6 0,4 0 1 16,6 0 5-16,4 4 6 0,9 3 5 15,15 0 4-15,16 2 1 0,15-5-4 0,17 0 6 16,16-4-1-16,18 0-1 0,8 0-2 0,7 0-3 16,10 0-7-16,-2 0-1 0,-1 0 3 0,2 0-1 15,-4-4 2-15,1 0 1 0,-3 1-4 16,-4-2 2-16,1 2 3 0,-7-3-3 0,-2 2 3 16,-8 1-2-16,-2 2-3 0,-10-3 3 0,-10 2-3 0,-10 2 3 15,-11 0-2-15,-9-1 2 0,-13 1 0 16,-11 0-2-16,-14 0 0 0,-10 0 1 0,-10 0-5 15,-8 0 1-15,0-1-23 0,-7-6-56 16,-12-1-130-16,2 0-402 0,6 3-1007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3:42.79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24FCCE7-B07B-4F47-A839-13BE4CF1D2E3}" emma:medium="tactile" emma:mode="ink">
          <msink:context xmlns:msink="http://schemas.microsoft.com/ink/2010/main" type="writingRegion" rotatedBoundingBox="23189,10737 26067,10608 26142,12289 23264,12418"/>
        </emma:interpretation>
      </emma:emma>
    </inkml:annotationXML>
    <inkml:traceGroup>
      <inkml:annotationXML>
        <emma:emma xmlns:emma="http://www.w3.org/2003/04/emma" version="1.0">
          <emma:interpretation id="{09AB3F55-F0DE-418F-9F1A-536920C8645A}" emma:medium="tactile" emma:mode="ink">
            <msink:context xmlns:msink="http://schemas.microsoft.com/ink/2010/main" type="paragraph" rotatedBoundingBox="23189,10737 26067,10608 26142,12289 23264,124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68CFCD-0753-48E8-B914-96FDADB7828F}" emma:medium="tactile" emma:mode="ink">
              <msink:context xmlns:msink="http://schemas.microsoft.com/ink/2010/main" type="line" rotatedBoundingBox="23189,10737 26067,10608 26142,12289 23264,12418"/>
            </emma:interpretation>
          </emma:emma>
        </inkml:annotationXML>
        <inkml:traceGroup>
          <inkml:annotationXML>
            <emma:emma xmlns:emma="http://www.w3.org/2003/04/emma" version="1.0">
              <emma:interpretation id="{3EF1FF75-6DA6-4E18-A820-4036DB84F324}" emma:medium="tactile" emma:mode="ink">
                <msink:context xmlns:msink="http://schemas.microsoft.com/ink/2010/main" type="inkWord" rotatedBoundingBox="23189,10737 26067,10608 26142,12289 23264,12418"/>
              </emma:interpretation>
              <emma:one-of disjunction-type="recognition" id="oneOf0">
                <emma:interpretation id="interp0" emma:lang="en-IN" emma:confidence="0">
                  <emma:literal>Agility</emma:literal>
                </emma:interpretation>
                <emma:interpretation id="interp1" emma:lang="en-IN" emma:confidence="0">
                  <emma:literal>Age city</emma:literal>
                </emma:interpretation>
                <emma:interpretation id="interp2" emma:lang="en-IN" emma:confidence="0">
                  <emma:literal>Age City</emma:literal>
                </emma:interpretation>
                <emma:interpretation id="interp3" emma:lang="en-IN" emma:confidence="0">
                  <emma:literal>Age lily</emma:literal>
                </emma:interpretation>
                <emma:interpretation id="interp4" emma:lang="en-IN" emma:confidence="0">
                  <emma:literal>Age. city</emma:literal>
                </emma:interpretation>
              </emma:one-of>
            </emma:emma>
          </inkml:annotationXML>
          <inkml:trace contextRef="#ctx0" brushRef="#br0">259 326 534 0,'0'0'152'0,"0"0"69"0,0 0 71 15,0 0 21-15,0 0-20 0,0 0-80 16,0 0-87-16,0 0-56 0,0 0-21 0,0 0-6 0,0 0 4 16,0 0 8-16,-47 49-2 0,28-22-1 15,-5-1-9-15,4 4-10 0,-3-2-6 0,3 1-8 16,0-2-3-16,4 1-5 0,0-4-2 0,2-2 0 15,0-2 0-15,2-3 3 0,6-7 1 0,-1-2 0 16,6-5 3-16,1-3 10 0,0 0 17 16,0 0 22-16,1-5 10 0,8-7-7 0,-4-7-16 15,10-6-21-15,1-9-14 0,4-4-6 0,-2-5-3 16,7-2 0-16,-4-6 1 0,4 0 0 16,0-5-3-16,1 1 1 0,-1 4-3 0,3 1-1 15,-2 7 2-15,0 10-3 0,-5 7-1 0,-5 6-1 16,-4 8 0-16,-5 8-3 0,2 3-1 0,-5 1-2 15,2 5-3-15,2 7 5 0,4 9 1 0,-1 4 2 16,-2 5 3-16,2 7-2 0,1 5 0 0,-2 4 1 16,-3 0 0-16,2 6 0 0,-4-3 1 15,7 4-3-15,-8-6-1 0,6 2 2 0,0-9 0 16,-4 1 1-16,4-4 2 0,-4-4-3 0,2-5-1 16,-3-6 0-16,3-4-3 0,-6-5-3 0,2-2-11 15,-4-7-22-15,4-2-37 0,-1-2-58 16,-1 0-74-16,0 0-166 0,0-4-464 0,-2-1-626 0</inkml:trace>
          <inkml:trace contextRef="#ctx0" brushRef="#br0" timeOffset="781.4706">219 467 874 0,'0'0'15'0,"0"0"-36"0,0 0 29 15,0 0 53-15,0 0 11 0,0 0 3 0,167-23-10 16,-123 15-10-16,-1 2-9 0,3-1-13 0,-3 3-10 16,0 0-8-16,-4 1-4 0,-6 3 0 0,0 0-5 15,-7 0 1-15,-1 0 1 0,-2-2 1 16,-4 2 2-16,-3 0 3 0,-2-4 17 0,0 0 23 16,-1-3 21-16,2 1 21 0,-4-2 8 0,1-2 9 15,-7 2 13-15,3-4 13 0,-7 1 6 16,-1 2-9-16,0 1-17 0,-1-1-21 0,-7 5-23 15,-4 0-17-15,0 4-18 0,-5 0-16 0,0 0-11 16,-2 8-7-16,-3 5-4 0,2 4-1 0,-3 3 1 16,8 1 0-16,-3-3-1 0,6 6 1 15,0-4-3-15,6 0 0 0,1 0 0 0,3-1-1 16,2-3 0-16,7-5 1 0,0-2 0 0,6-2 1 16,2-4 4-16,1-3 4 0,5 0 0 15,-1-10 0-15,5-2 1 0,-3-7-1 0,3 2 3 16,1-4 3-16,-2 1-6 0,-4-2 2 0,3 1-2 15,-4 0 0-15,-5 2 3 0,0 1-3 0,-1 2 3 16,-5 6 2-16,-4 3 4 0,-3 2 5 0,-1 2 3 16,0 3-3-16,0 0-10 0,-1 3-9 15,-2 7-6-15,-6 9-2 0,4 2 3 0,-4 10-4 16,3 5 3-16,-1 7-1 0,4 5 2 0,-1 3 3 16,-2 5 0-16,5 8-4 0,-4 2 3 0,4 3 1 15,-6 1-1-15,5 0 7 0,-2 0-7 0,-5-1 2 16,5-5-2-16,-3 0 0 0,-3-7 2 15,-2-4-3-15,0-3 2 0,-3-11-2 0,-2-3 5 16,-2-9 4-16,1-4 3 0,3-9 6 0,1-5 9 16,1-5 7-16,6-4 5 0,-3-7-2 0,0-11-9 15,4-4-11-15,-4-7-4 0,6-8-5 16,-3-4-2-16,7-5-3 0,0-7-3 0,5-3-3 16,3-1 2-16,6-6-3 0,3-2-1 0,5-1-1 15,3-4-3-15,3 1 3 0,3 0-3 16,2 5 0-16,3 7 0 0,-4 2-2 0,-2 9 2 15,1 0 1-15,-2 6 1 0,-6 4 7 0,0 3 0 16,-4 6 1-16,-7 4 2 0,0 5-1 0,-8 3 0 16,2 6 5-16,-2 1-5 0,-1 1-1 15,-3 5-3-15,2 2-10 0,-2 0-8 0,0 0-4 16,1 9 0-16,5 0 7 0,-3 4 12 0,0 6 6 16,-2-2 0-16,6 4 4 0,-4 1-8 15,-2 2 1-15,2-3 0 0,6 0 1 0,-3 0 3 16,2-4-1-16,-2-1 0 0,7-6-4 0,-2-3 2 15,1-5-3-15,1-2-12 0,-2 0-37 0,6-9-74 16,-1-6-127-16,-1 3-350 0,-7 0-985 0</inkml:trace>
          <inkml:trace contextRef="#ctx0" brushRef="#br0" timeOffset="932.3744">1229 60 1821 0,'0'0'197'15,"0"0"-29"-15,0 0-9 0,0 0-39 0,0 0-60 16,0 0-44-16,0 0-29 0,0 0-7 0,0 0-12 16,0 0-57-16,0 0-111 0,0 0-200 15,0 0-437-15,0 0-113 0</inkml:trace>
          <inkml:trace contextRef="#ctx0" brushRef="#br0" timeOffset="1937.4769">1519 546 204 0,'0'0'573'0,"0"0"-321"0,0 0 5 0,0 0 33 16,0 0-42-16,0 0-47 0,84-187-41 0,-68 151-27 16,-1 0-23-16,0-4-12 0,-2 3-10 0,2-6-10 15,-7 1-2-15,-3-3-5 0,-3 3-10 0,-2 1-11 16,0 6-5-16,0 5-3 0,-2 7 0 15,-3 5 1-15,-2 8-3 0,3 4-6 0,-2 6-6 16,0 0-12-16,-2 8-11 0,-1 10-7 0,-4 7-1 16,-1 8-2-16,-1 5 6 0,3 2-1 0,-3 4-1 15,4 0 1-15,-2 3-2 0,7-1 2 16,-2 4 1-16,5-4 1 0,1 0-6 0,2-4 0 16,0-4-1-16,6-4-3 0,7-2 3 0,1-6-1 15,5-6-2-15,2-2-1 0,-1-6 1 16,8-4 0-16,0-7-3 0,4-1 1 0,-2-5 2 15,-1-10 1-15,-2-2 3 0,0-3 3 0,-5-3-1 16,2-1 2-16,-4-3 2 0,0 2-1 0,-4 0 2 16,-2 0-1-16,-2 4-1 0,-6 4 2 0,1 4-2 15,-4 6 3-15,-3 4-4 0,0 3-11 0,0 2-6 16,-2 8-3-16,-2 6 3 0,0 5 10 16,1 4 3-16,1 0 2 0,2-1-2 0,0 0 2 15,2 0 2-15,5-4-1 0,3-3 1 0,4-5-1 16,4-4 2-16,0-3-1 0,2-5 4 0,2 0 2 15,-2-5 0-15,6-6 2 0,0-5-1 16,-2-3-1-16,2-5 0 0,0 0-1 0,-1-2-1 16,0 0 2-16,-5-3 2 0,3-1 1 0,-7-6 1 15,-2 4-2-15,-5-8-1 0,-1 5 0 16,1-6-1-16,-3 3 1 0,-2-3-3 0,2 1 0 16,-5 1-1-16,2 3-1 0,0 8 2 0,-3 4 1 15,1 7 5-15,-1 6 3 0,0 3 5 0,0 4 0 16,0 4-2-16,0 0-7 0,-4 4-5 15,1 7-4-15,-1 6-1 0,-5 7 4 0,0 2-3 16,2 3 1-16,-4 3 1 0,7-4-4 0,-4 8 3 16,5-2-2-16,-1 3 1 0,0 1 0 0,0 4 0 15,4 2 0-15,0 1 0 0,-2 2 0 16,2 1-1-16,0-4 0 0,2-4-1 0,8-3 0 16,1-8-5-16,3-4 0 0,2-6-2 0,1-4-2 15,4-7 6-15,0-7-2 0,-1-1 2 0,5-8 4 16,-3-7-1-16,0-5 1 0,2-3 3 0,-4-4 0 15,1 2-1-15,-6 0 2 0,-2-2-2 0,-1 7 0 16,-7 3 3-16,0 5 1 0,-2 4 0 16,-3 1 3-16,0 6 1 0,0 1-7 0,0 0-7 15,0 0-11-15,0 0-4 0,2 8 5 0,3 1 6 16,3 3 9-16,1 0 0 0,1 0 0 16,4-1-3-16,4-3 0 0,-4-1 5 0,6-2-3 15,-1-5 0-15,-2 0 1 0,3 0-2 0,-4-7 1 16,0-1 4-16,-4-3 1 0,0-2-2 15,-3 1 3-15,-2-1 1 0,-3-2 0 0,-1 2 2 16,1 2-2-16,-4 1-1 0,0 2-1 0,0 3 2 16,-4 5-5-16,1-1-2 0,-1 1-3 0,-3 0-8 15,1 4 0-15,-1 3 3 0,-1 6 2 16,1 3 3-16,2 5 1 0,0 2 1 0,1 1 1 0,3 7 1 16,1 5-2-16,0 3 1 0,-3 6-3 15,7 2 3-15,3 3-1 0,-1 3 1 0,-3 1 1 16,2-1-9-16,-5 0 9 0,2-5 2 0,-2 0-3 15,0-5 8-15,-9-2-7 0,2-5-1 0,-1-3 2 16,-8-8-1-16,1-5 2 0,1-5 1 16,0-7 1-16,2-4-3 0,-2-3-7 0,2-2-30 15,2-11-57-15,-3-6-102 0,3 2-240 0,6 5-894 0</inkml:trace>
          <inkml:trace contextRef="#ctx0" brushRef="#br0" timeOffset="2273.8977">2074-195 2354 0,'0'0'305'0,"0"0"-128"0,0 0-14 0,0 0-28 16,0 0-52-16,0 0-35 0,0 0-26 0,0 0-17 15,0 0-9-15,0 0-27 0,0 0-123 0,0 0-398 16,0 0-1146-16</inkml:trace>
          <inkml:trace contextRef="#ctx0" brushRef="#br0" timeOffset="2116.5947">2408 212 2274 0,'0'0'152'0,"0"0"-31"0,0 0-19 0,0 0-21 16,0 0-36-16,0 0-23 0,0 0-10 16,0 0-5-16,0 0 0 0,172-53-1 0,-134 42-4 15,-2-1-18-15,-3 2-61 0,-8-4-144 0,-5 6-396 16,-8 1-952-16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3:45.89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7E9C2D-5E7D-4039-8D0D-F6E9DAF67B69}" emma:medium="tactile" emma:mode="ink">
          <msink:context xmlns:msink="http://schemas.microsoft.com/ink/2010/main" type="writingRegion" rotatedBoundingBox="23275,9441 23896,9441 23896,10412 23275,10412"/>
        </emma:interpretation>
      </emma:emma>
    </inkml:annotationXML>
    <inkml:traceGroup>
      <inkml:annotationXML>
        <emma:emma xmlns:emma="http://www.w3.org/2003/04/emma" version="1.0">
          <emma:interpretation id="{56F8E255-ADF3-4936-963C-8399C8ECBB1D}" emma:medium="tactile" emma:mode="ink">
            <msink:context xmlns:msink="http://schemas.microsoft.com/ink/2010/main" type="paragraph" rotatedBoundingBox="23275,9441 23896,9441 23896,10412 23275,104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FF2FFD-C431-449D-A3A1-0231F75D1C8D}" emma:medium="tactile" emma:mode="ink">
              <msink:context xmlns:msink="http://schemas.microsoft.com/ink/2010/main" type="line" rotatedBoundingBox="23275,9441 23896,9441 23896,10412 23275,10412"/>
            </emma:interpretation>
          </emma:emma>
        </inkml:annotationXML>
        <inkml:traceGroup>
          <inkml:annotationXML>
            <emma:emma xmlns:emma="http://www.w3.org/2003/04/emma" version="1.0">
              <emma:interpretation id="{F7222658-A1C2-4400-BC39-7EBDE307A00C}" emma:medium="tactile" emma:mode="ink">
                <msink:context xmlns:msink="http://schemas.microsoft.com/ink/2010/main" type="inkWord" rotatedBoundingBox="23275,9441 23896,9441 23896,10412 23275,10412"/>
              </emma:interpretation>
              <emma:one-of disjunction-type="recognition" id="oneOf0">
                <emma:interpretation id="interp0" emma:lang="en-IN" emma:confidence="0">
                  <emma:literal>4</emma:literal>
                </emma:interpretation>
                <emma:interpretation id="interp1" emma:lang="en-IN" emma:confidence="0">
                  <emma:literal>5</emma:literal>
                </emma:interpretation>
                <emma:interpretation id="interp2" emma:lang="en-IN" emma:confidence="0">
                  <emma:literal>T</emma:literal>
                </emma:interpretation>
                <emma:interpretation id="interp3" emma:lang="en-IN" emma:confidence="0">
                  <emma:literal>+</emma:literal>
                </emma:interpretation>
                <emma:interpretation id="interp4" emma:lang="en-IN" emma:confidence="0">
                  <emma:literal>j</emma:literal>
                </emma:interpretation>
              </emma:one-of>
            </emma:emma>
          </inkml:annotationXML>
          <inkml:trace contextRef="#ctx0" brushRef="#br0">241 6 1148 0,'0'0'259'0,"0"0"15"0,0 0-10 16,0 0-39-16,0 0-41 0,0 0-47 0,0 0-38 15,0 0-33-15,0 0-32 0,0 0-21 0,0 0-7 16,0 0-2-16,0 0 4 0,0 0 0 16,-102 71-2-16,87-42 5 0,0 0-4 0,4-3 2 15,-2-1 1-15,1-3-2 0,1 1 4 0,-2-7 5 16,6-2 2-16,-3-3 6 0,-2-1 2 0,7-2-1 16,-4-2 1-16,5-2-2 0,2-4 2 0,2 0 4 15,0 0 7-15,0 0 8 0,3-4-2 0,2-8-8 16,6-5-14-16,2-5-14 0,3-7-4 15,5-5-1-15,-2 1 0 0,-1-1 2 0,5 7 2 16,-5 0-3-16,-3 5 0 0,3 6-1 0,-1 5-1 16,-1 5-3-16,-1 1 3 0,1 4-3 0,1 1 3 15,6 0 1-15,-3 6-2 0,6 7 0 16,2 3-2-16,-1 5-1 0,0 4 0 0,3-2 1 16,6 4-11-16,1-5-57 0,11 1-138 0,-15-11-476 15,-8-4-999-15</inkml:trace>
          <inkml:trace contextRef="#ctx0" brushRef="#br0" timeOffset="-388.2487">190 220 731 0,'0'0'389'0,"0"0"-50"0,0 0-18 0,0 0-18 16,0 0-40-16,0 0-53 0,0 0-41 0,0 0-35 16,0 0-23-16,0 0-24 0,0 0-26 15,0 0-17-15,0 0-24 0,0 0-14 0,-2-87-6 16,2 97-2-16,6 4 0 0,4 8 4 0,6 6-1 15,5 6 1-15,2 5 0 0,0 4 2 0,6 2 0 16,0 1-4-16,-2 6 2 0,4-2-1 0,2 4-2 16,-4 1 6-16,0-6-7 0,-5 2-5 15,-1-9-12-15,-1-3-16 0,-4-2-8 0,-3-9-33 16,-4-4-54-16,-5 0-82 0,-5-4-134 0,-1-4-252 16,0-5-391-16,-3-6 240 0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4:09.85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DD032DF-7CF8-4F4A-945A-A0DC0F37C0DD}" emma:medium="tactile" emma:mode="ink">
          <msink:context xmlns:msink="http://schemas.microsoft.com/ink/2010/main" type="writingRegion" rotatedBoundingBox="5506,1700 16725,1439 16752,2595 5533,2857"/>
        </emma:interpretation>
      </emma:emma>
    </inkml:annotationXML>
    <inkml:traceGroup>
      <inkml:annotationXML>
        <emma:emma xmlns:emma="http://www.w3.org/2003/04/emma" version="1.0">
          <emma:interpretation id="{5782821E-B3C4-47BD-B8E6-A2F0B11618F5}" emma:medium="tactile" emma:mode="ink">
            <msink:context xmlns:msink="http://schemas.microsoft.com/ink/2010/main" type="paragraph" rotatedBoundingBox="5506,1700 16725,1439 16752,2595 5533,28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49D69F-502D-4AA1-9F8D-3D422A452D74}" emma:medium="tactile" emma:mode="ink">
              <msink:context xmlns:msink="http://schemas.microsoft.com/ink/2010/main" type="line" rotatedBoundingBox="5506,1700 16725,1439 16752,2595 5533,2857"/>
            </emma:interpretation>
          </emma:emma>
        </inkml:annotationXML>
        <inkml:traceGroup>
          <inkml:annotationXML>
            <emma:emma xmlns:emma="http://www.w3.org/2003/04/emma" version="1.0">
              <emma:interpretation id="{CE6BD010-39D3-4AD6-A68F-EBCBDDC7B35F}" emma:medium="tactile" emma:mode="ink">
                <msink:context xmlns:msink="http://schemas.microsoft.com/ink/2010/main" type="inkWord" rotatedBoundingBox="5508,1781 8356,1714 8381,2790 5533,2857"/>
              </emma:interpretation>
              <emma:one-of disjunction-type="recognition" id="oneOf0">
                <emma:interpretation id="interp0" emma:lang="en-IN" emma:confidence="0">
                  <emma:literal>Trait</emma:literal>
                </emma:interpretation>
                <emma:interpretation id="interp1" emma:lang="en-IN" emma:confidence="0">
                  <emma:literal>trait</emma:literal>
                </emma:interpretation>
                <emma:interpretation id="interp2" emma:lang="en-IN" emma:confidence="0">
                  <emma:literal>flat</emma:literal>
                </emma:interpretation>
                <emma:interpretation id="interp3" emma:lang="en-IN" emma:confidence="0">
                  <emma:literal>fait</emma:literal>
                </emma:interpretation>
                <emma:interpretation id="interp4" emma:lang="en-IN" emma:confidence="0">
                  <emma:literal>Tait</emma:literal>
                </emma:interpretation>
              </emma:one-of>
            </emma:emma>
          </inkml:annotationXML>
          <inkml:trace contextRef="#ctx0" brushRef="#br0">2007-363 930 0,'0'0'298'0,"0"0"-114"15,0 0 21-15,0 0 1 0,0 0-39 0,0 0-58 16,0 0-66-16,0 0-29 0,0 0-2 15,0 0 7-15,0 0 5 0,0 0 4 0,176-25-3 16,-119 17-4-16,6 0 1 0,2-4-7 0,1 0-5 16,0 1-1-16,1 3-5 0,-3-2 2 0,-4 4 1 15,-3 1 0-15,-8 0-1 0,-7 4 0 16,-9-1-1-16,-11 2-2 0,-7 0 0 0,-8 0 0 16,-6 0 5-16,-1 0 6 0,-1 0 10 0,-9 0 0 15,-4 0-3-15,-6 0-7 0,-6 0-8 0,-3 0 0 16,-3 0-2-16,-2 2 1 0,2 1-3 0,-3 1 2 15,4 3 0-15,4-1-1 0,4 4 6 16,2-1-2-16,6 3-1 0,0 1 1 0,3-1-4 16,4 1-1-16,-1 3-1 0,5 4 2 0,-1-3-2 15,4 2 6-15,1 4 0 0,0-3 3 16,0 3-4-16,6 0 3 0,1 1 0 0,-4 2-1 16,5 3 6-16,1 0-8 0,-3 5 1 0,-1 2 0 15,1 6-4-15,-4-1 5 0,-2 6 3 0,0-3-1 16,0 1 4-16,-5 0 2 0,-3-2 0 0,-2 0 1 15,2-2-1-15,0-2-2 0,-2-3-3 16,1-5-5-16,3-4 4 0,2-6-10 0,4-5-4 16,0-3-15-16,0-6-55 0,0-7-64 0,3 0-98 15,6-7-243-15,-2-5-486 0,0 4 69 0</inkml:trace>
          <inkml:trace contextRef="#ctx0" brushRef="#br0" timeOffset="1079.3799">2867 339 545 0,'0'0'377'0,"0"0"-259"0,0 0 12 0,0 0 22 16,0 0 5-16,0 0-21 0,0 0-30 16,0 0-20-16,0 0-17 0,0 0-14 0,0 0-7 15,180-113-4-15,-150 89 10 0,0-5 7 0,-2 3 1 16,-2-2-1-16,2-5-10 0,-5 0-6 15,-3-4-1-15,0 4-2 0,-5-1 1 0,-4 4-1 16,-1 5 3-16,-9 5 11 0,-1 7 7 0,0 3 0 16,-9 4-11-16,-5 4-22 0,-6 2-17 0,-3 0-8 15,-4 7-3-15,-6 6 4 0,1 4-1 0,-2 3-1 16,1 3 0-16,8 0-1 0,5 1-4 16,3 0 0-16,8-2-2 0,7-1-1 0,2 1 2 15,0-4 0-15,11-1 2 0,6-3 2 0,3-3 3 16,3-3 1-16,6-2 2 0,0-2-1 0,4-2-2 15,-3 2-1-15,-1-1-1 0,-2 0-1 0,-4 3-2 16,1 0-1-16,-8 2-1 0,-2 1-3 16,-4 2 3-16,-4-2 1 0,-2 3 0 0,-2-1 2 15,-2 2-2-15,1 0 1 0,-1-1 2 0,3 1-2 16,-1-3 0-16,2 0 0 0,6-4 0 0,3 0 2 16,3-2 1-16,1-3 1 0,7-1 2 15,3-3-1-15,4-5 5 0,0-4-3 0,6-2-2 16,-1-3 3-16,2-3-3 0,2 0 0 0,-4-3 2 15,-2-1-1-15,-4 2-1 0,-3-1 2 16,1 0-1-16,-10 3 1 0,-3 1 1 0,-5 3 3 16,-5 2 4-16,-5 6 0 0,0 1-2 0,-2 4-8 15,-6 3-10-15,-3 0-6 0,-6 0-4 0,-3 8 1 16,-2 5 4-16,1 3 3 0,-2 2 4 16,0-1-1-16,-2 2 2 0,7 0-3 0,-1-1 1 15,6-2-2-15,4 5-2 0,4-7 1 0,3 1 0 16,1-4 0-16,2-2 3 0,8-2 0 0,4-4 0 15,3-3 3-15,8 0 2 0,-5-3 2 16,5-5 1-16,-2-3 1 0,-1-2-1 0,-1-3-1 0,0-1 2 16,-4 2 0-16,0-1 0 0,-3 0 0 15,0 2 0-15,-6-2 0 0,0 4 1 0,-4 5 1 16,-2 0 2-16,2 4 3 0,-3 1-1 0,0 2-7 16,0 0-10-16,0 2-13 0,0 4-1 15,0 2 2-15,0 7 8 0,0 2 10 0,0 1-2 16,0 0 4-16,0-2-3 0,3 4 0 0,0-4 1 15,1 0-2-15,6-3 2 0,-4-2 2 0,5-1 0 16,2-6 2-16,2-2 3 0,2-2 3 16,6 0 2-16,0-9 4 0,0-4-3 0,4-3-3 15,0-2 0-15,0 1-3 0,-4-6 1 0,-1 5-1 16,-6-1-1-16,-2 0-1 0,-2 3 3 16,-4 2 0-16,-2 2 2 0,-3 4 1 0,-3 4 4 0,0 0-2 15,0 4-3-15,0 0-6 0,0 0-16 16,0 6-9-16,-2 0-2 0,1 2 2 0,-1 5 9 15,1-1 7-15,1 2 1 0,0 3-1 0,0-5 4 16,3 3-2-16,6-4 1 0,-2 0 2 16,6 1-1-16,0-4 2 0,4-2 2 0,3-2 2 15,-2-4-3-15,5 0 3 0,0-1 0 0,5-8-1 16,-1-7 4-16,2-1-4 0,4-1-1 0,-8-5 0 16,3-5 0-16,-3-1 2 0,3-7 1 0,-5-1 1 15,-3-4 0-15,0-2 1 0,-2-4 1 16,-6 0 1-16,-5-2 0 0,-1 0 1 0,-2 0-2 15,-4 6 2-15,0 7 1 0,-3 4 2 0,-4 8 8 16,3 9 7-16,-5 4 11 0,6 7-1 16,-4 4-9-16,1 0-13 0,2 10-14 0,-6 7-3 15,1 11-1-15,1 4 2 0,-4 10 0 0,4 3-1 16,2-1 1-16,0 6-1 0,5-2 4 0,-3 1-3 16,4 3-2-16,0-2-1 0,4-3 0 15,3-2-3-15,5-6-5 0,3-9-13 0,3-11-19 16,7-6-10-16,3-10-41 0,0-3-48 0,2-4-45 15,5-14-92-15,-6-5-132 0,-8 1-370 16,-8 8-592-16</inkml:trace>
          <inkml:trace contextRef="#ctx0" brushRef="#br0" timeOffset="1369.0842">4236-582 2322 0,'0'0'191'0,"0"0"-17"0,0 0-19 16,0 0-47-16,0 0-41 0,0 0-36 16,0 0-39-16,0 0-10 0,0 0-17 0,0 0-58 15,0 0-150-15,0 0-346 0,0 0-1036 0</inkml:trace>
          <inkml:trace contextRef="#ctx0" brushRef="#br0" timeOffset="1218.9172">4543-212 1332 0,'0'0'292'0,"0"0"-53"0,0 0-28 0,0 0-57 0,0 0-51 16,0 0-38-16,0 0-27 0,0 0 0 15,0 0-4-15,0 0-9 0,0 0-27 0,182-40-58 16,-145 27-122-16,-8 2-356 0,-10 3-973 0</inkml:trace>
        </inkml:traceGroup>
        <inkml:traceGroup>
          <inkml:annotationXML>
            <emma:emma xmlns:emma="http://www.w3.org/2003/04/emma" version="1.0">
              <emma:interpretation id="{71394DB1-7025-4C89-BE3B-1ACA30BFC3ED}" emma:medium="tactile" emma:mode="ink">
                <msink:context xmlns:msink="http://schemas.microsoft.com/ink/2010/main" type="inkWord" rotatedBoundingBox="8930,1701 11778,1634 11798,2505 8950,2571"/>
              </emma:interpretation>
              <emma:one-of disjunction-type="recognition" id="oneOf1">
                <emma:interpretation id="interp5" emma:lang="en-IN" emma:confidence="0">
                  <emma:literal>-based</emma:literal>
                </emma:interpretation>
                <emma:interpretation id="interp6" emma:lang="en-IN" emma:confidence="0">
                  <emma:literal>'based</emma:literal>
                </emma:interpretation>
                <emma:interpretation id="interp7" emma:lang="en-IN" emma:confidence="0">
                  <emma:literal>-bared</emma:literal>
                </emma:interpretation>
                <emma:interpretation id="interp8" emma:lang="en-IN" emma:confidence="0">
                  <emma:literal>-bused</emma:literal>
                </emma:interpretation>
                <emma:interpretation id="interp9" emma:lang="en-IN" emma:confidence="0">
                  <emma:literal>-basid</emma:literal>
                </emma:interpretation>
              </emma:one-of>
            </emma:emma>
          </inkml:annotationXML>
          <inkml:trace contextRef="#ctx0" brushRef="#br0" timeOffset="1603.9204">5438-59 2344 0,'0'0'175'0,"0"0"-26"15,0 0-14-15,0 0-20 0,0 0-24 16,0 0-37-16,0 0-21 0,0 0-11 0,0 0-6 15,0 0-3-15,186-54-7 0,-140 41-3 0,5 2-5 16,-1-1 0-16,-6 4-19 0,-4 4-64 16,-1-2-134-16,-13 4-271 0,-10 2-1085 0</inkml:trace>
          <inkml:trace contextRef="#ctx0" brushRef="#br0" timeOffset="3166.117">6108-143 205 0,'0'0'556'0,"0"0"-189"0,0 0-8 16,0 0-48-16,0 0-65 0,0 0-59 0,0 0-38 16,74-167-17-16,-64 138-14 0,-2 2-18 0,-1-1-19 15,-1-6-11-15,2 2-14 0,-2-2-6 0,0 3-5 16,-3-2-6-16,-1 9 3 0,4 6-9 15,-4 3 3-15,-2 5-3 0,0 6-5 0,0 4-5 16,0 0-20-16,0 1-14 0,0 12-6 0,-2 6 7 16,-4 10 3-16,4 3 8 0,-3 7 3 15,-5 3-1-15,2 4 2 0,-1 5-1 0,-3 0 0 16,1 3 0-16,4-3-2 0,-3 0 1 0,3-3-3 16,2-7 0-16,4 0 0 0,1-9 0 15,0-5-1-15,0-9 1 0,1-6 0 0,4-5-1 16,-1-6 3-16,-1-1 5 0,4-1 3 0,3-10 1 15,4-5 2-15,8-4-5 0,-3-4-1 0,5 2-3 16,-3 0-1-16,5 0-2 0,-1 8-3 0,-5 3-2 16,1 5-3-16,-5 2-1 0,-2 4-2 15,-2 0 0-15,-6 6-3 0,2 2 1 0,-5 4-2 16,-3 1-3-16,0 6-1 0,-3 0-3 0,-8 0 1 16,-4 4 1-16,-2-4 4 0,-6-2 2 0,3-2 4 15,-4-3 4-15,-2 0 1 0,3-4 2 16,0-3 2-16,-1-4 2 0,5-1 1 0,0 0 3 15,5 0-1-15,4 0 1 0,1-1-1 0,8-1 0 16,-1-1 0-16,2 1-8 0,0 2-11 0,5-2-5 16,6 1-3-16,9 0 5 0,2-1 9 0,7-2 3 15,1 3-1-15,7-4-1 0,-3 2-4 16,5-1-2-16,3 0-3 0,-4 0-1 0,1-1-1 16,0-4 2-16,0 0 2 0,-3-2 1 0,-1-4-1 15,3-3 0-15,-5 0 3 0,4-1 3 0,-7-3 6 16,-4 2 6-16,-7 1-1 0,-7 1 5 15,-6 4 4-15,-6-1-1 0,0 5 1 0,-7 2-1 16,-9 4-9-16,-7-2 0 0,-5 4 4 0,-1 2-2 16,-1 0 1-16,0 5 1 0,-2 2-3 15,8 5-1-15,-1 1-1 0,7 4 2 0,0 0-4 0,8 1-3 16,2 1 2-16,6 4-6 0,2-2 4 16,0 0 3-16,6-2-1 0,3-3 4 0,5-4-4 15,3-5 2-15,5-2-1 0,1-5 2 0,1 0 0 16,2-2-2-16,3-8-1 0,-1-2 0 0,1-3 1 15,-2-5 1-15,-1 0 2 0,-7 1-1 16,1 1 3-16,-4 0 2 0,-6 5 0 0,-2 1 4 16,1 4-1-16,-6 2 3 0,-2 4 0 0,-1 1 2 15,0 1-9-15,0 0-14 0,0 3-5 16,0 5-6-16,-1 4 8 0,-1 1 10 0,1 5 3 16,1 2 1-16,0-1-2 0,0-1 0 0,3-4-1 15,1 0 4-15,8-5-1 0,-2-3 1 0,2-5 3 16,3-1 5-16,2-3-1 0,2-9-1 15,5-3 0-15,2-3-11 0,-2-1 6 0,1-1 0 16,2 0 0-16,-1 1 5 0,-2-1-7 0,-4 4-1 16,5 1-2-16,-8 3 2 0,0 4-4 0,-3 5-3 15,1 3-3-15,-4 0-2 0,2 3 0 16,-1 9-1-16,-2 2 2 0,-3 2-6 0,1 1 10 16,-3 2-2-16,-2 4 2 0,-3-2 6 0,0 0-6 15,-3-1 2-15,-7-1 2 0,-5-4 1 0,0-2 7 16,-3-2 0-16,-5-3 1 0,3-2-1 0,-6-1 1 15,6-4 0-15,-3-1 3 0,8 0 0 16,-1-1 2-16,2-7 1 0,3 0 2 0,0 0 4 16,8 0-3-16,0 0 1 0,0 0 0 0,3 2-5 15,0 1 0-15,0 0-4 0,0 3-6 0,0 1-8 16,0 1-15-16,0 0-5 0,2 3 0 16,2 3 8-16,6 2 11 0,0 0 6 0,2 2 1 15,6-2 0-15,0 0 1 0,0-1 0 0,7-3 1 16,-1-3-1-16,-1-1-1 0,4 0 0 15,3 0 0-15,5-4-1 0,-2-5 2 0,5-2 0 16,-5-4 0-16,5-3 5 0,-7-4-5 0,-1 1 0 16,-1-1 2-16,3 1-5 0,-8-1 3 0,0 4 2 15,-9 2 4-15,-5 3 4 0,-7 2 3 16,-3 3 0-16,0 1-4 0,-12 5-9 0,-2 0-6 16,-3 2-1-16,-5 4-1 0,4 6 5 0,-1 6-2 15,0-1-1-15,5 3 0 0,5 0-5 0,1 3 4 16,5 0-1-16,3 1 1 0,1-2 3 0,9 0 1 15,5-2 0-15,3-5 1 0,7 0 0 0,5-5 2 16,9 1-1-16,2-4 0 0,5-3-4 16,0-2-8-16,6 0 1 0,-7 0-7 0,7-8 3 15,-6-2 5-15,-3-3-6 0,-1-1 5 0,-4-2 1 16,-5-2 1-16,-4 1 6 0,-6 1 6 16,-7 1 6-16,-9 4 4 0,-3 0 4 0,-4 1 2 15,-5 0-3-15,-8 3-2 0,-3 1-6 0,-3 2-3 16,-7 1-4-16,-1 3-1 0,-2 0-1 0,1 7-2 15,2 2 2-15,4 3-3 0,1 6 0 16,7-2-1-16,2 3 2 0,8-1-3 0,1-1 0 16,3-2 0-16,0-4-3 0,3-5 3 0,5 0 1 15,1-6 2-15,7 0 5 0,2-2 3 16,3-11 2-16,0-3-1 0,-1-4 0 0,3-5-1 16,-4-1 0-16,-1-4 0 0,2 0 3 0,-5-2 0 0,-2-7-1 15,-5-2 1-15,2-2-3 0,-7-2 3 16,3-1-1-16,-5-1-2 0,2 4 5 0,-3 5 0 15,0 6 4-15,0 10 9 0,0 7 6 0,-1 7 1 16,-2 8-12-16,-3 3-10 0,3 15-12 16,-1 9-5-16,-5 10 6 0,4 7 2 0,-4 6 1 15,5 3 0-15,-2 3 2 0,2 1-3 0,4-3 1 16,-2 5-1-16,2-4-7 0,-1 0-11 16,4-6-84-16,11-6-64 0,2-10-52 0,7-9-155 15,3-5-114-15,-6-10-421 0,-6-4 25 0</inkml:trace>
        </inkml:traceGroup>
        <inkml:traceGroup>
          <inkml:annotationXML>
            <emma:emma xmlns:emma="http://www.w3.org/2003/04/emma" version="1.0">
              <emma:interpretation id="{0A8D695B-3239-4B40-9982-10769D8A0BFA}" emma:medium="tactile" emma:mode="ink">
                <msink:context xmlns:msink="http://schemas.microsoft.com/ink/2010/main" type="inkWord" rotatedBoundingBox="12718,1532 16725,1439 16745,2297 12738,2390"/>
              </emma:interpretation>
              <emma:one-of disjunction-type="recognition" id="oneOf2">
                <emma:interpretation id="interp10" emma:lang="en-IN" emma:confidence="0">
                  <emma:literal>theories</emma:literal>
                </emma:interpretation>
                <emma:interpretation id="interp11" emma:lang="en-IN" emma:confidence="0">
                  <emma:literal>theolin</emma:literal>
                </emma:interpretation>
                <emma:interpretation id="interp12" emma:lang="en-IN" emma:confidence="0">
                  <emma:literal>Theories</emma:literal>
                </emma:interpretation>
                <emma:interpretation id="interp13" emma:lang="en-IN" emma:confidence="0">
                  <emma:literal>theolins</emma:literal>
                </emma:interpretation>
                <emma:interpretation id="interp14" emma:lang="en-IN" emma:confidence="0">
                  <emma:literal>Theolin</emma:literal>
                </emma:interpretation>
              </emma:one-of>
            </emma:emma>
          </inkml:annotationXML>
          <inkml:trace contextRef="#ctx0" brushRef="#br0" timeOffset="3558.2456">9888-547 1722 0,'0'0'99'16,"0"0"44"-16,0 0 42 0,0 0 21 15,0 0-33-15,0 0-37 0,0 0-33 0,0 0-30 0,0 0-17 16,0 0-27-16,0 0-23 0,0 0-6 16,0 0 0-16,-26-111 6 0,22 140 5 0,-3 6 2 15,-1 1 0-15,1 6 0 0,-1-4-4 0,-2 4 2 16,5 1 0-16,-5 2-1 0,3 1 2 0,-2-1-3 16,2-2 0-16,0-3-2 0,-4 2 1 0,1-6-7 15,1 3-16-15,-3-4-44 0,0-3-99 16,0-5-148-16,5-7-313 0,0-8-974 0</inkml:trace>
          <inkml:trace contextRef="#ctx0" brushRef="#br0" timeOffset="4435.4802">9227-219 1443 0,'0'0'257'0,"0"0"-90"16,0 0-6-16,0 0 4 0,0 0-16 0,0 0-62 15,0 0-53-15,0 0-14 0,0 0-3 0,0 0 11 16,0 0 2-16,0 0-4 0,182-33-9 0,-115 22-8 16,5 0-2-16,0-3 0 0,-2 2-2 15,0-1 2-15,-4 2-1 0,-6-4-3 0,-7 3 4 16,-7-3-1-16,-5 1 1 0,-10-5 7 0,-2-1-3 16,-6 0 4-16,-7-3 3 0,-5 3-1 15,-5 0 5-15,-6 2-2 0,0-2 1 0,0 4-3 16,-5 6 0-16,-3 1 2 0,2 2 4 0,-4 3 0 15,4 4-6-15,-2 0-11 0,-4 3-9 16,4 9-3-16,-5 6-2 0,0 6 4 0,0 5 2 16,0 1-1-16,0 5 2 0,2 2-1 0,5 4 2 15,-4-3-2-15,6 5 2 0,-7-3 1 0,10 3-2 16,-2-3 4-16,2-3-4 0,1-1-2 0,-2-5 2 16,2-4-2-16,5-1 2 0,2-7 0 15,3-7 1-15,3-2-3 0,1-6 5 0,0-4 3 16,9 0 1-16,-3-12 3 0,6-1-3 0,0-3 0 15,-3-3-1-15,0 0 7 0,-6 2-5 0,-1 2-1 16,-5 2-1-16,1 4-8 0,-6-1 4 0,-1 7-2 16,-2 2-3-16,-3 1-6 0,2 0-11 15,-2 0 0-15,0 6 1 0,7 2 7 0,-3-2 9 16,3 3 3-16,3 1 0 0,3 0 4 0,2-2 0 16,6-3 2-16,1-2 2 0,5-3-3 0,3 0 6 15,6-5 1-15,-2-6-1 0,7-3 0 16,-1-3-3-16,-4 0-1 0,-1-1 1 0,-4 1 3 15,-6-1-2-15,-5 4 3 0,-5-2 2 0,-5 3 3 16,-6 2 0-16,-4 1-3 0,0 4-8 16,-4-1-17-16,-6 6-8 0,0 1-8 0,-5 0-4 15,-5 1 10-15,5 10 3 0,-1 4 6 0,0 1 2 16,3 5 0-16,4-2 1 0,5 0 3 0,4 2 1 16,0 2 0-16,9-4 2 0,2-1-2 15,6-1 1-15,2-1 3 0,6-6 1 0,2-4 4 0,1-4 1 16,5-2 2-16,3-1 0 0,0-6-1 15,3-2-2-15,0-2 0 0,-5-2-2 0,2 1 1 16,-3-3 0-16,-7 0-2 0,-5 2 3 16,-2-2 0-16,-8 4 1 0,-1 1 1 0,-1 4-2 15,-5 1 2-15,-4 1 0 0,2 4 0 0,-2 0-2 16,0 0-8-16,0 0-15 0,0 4-3 0,-3 2 0 16,-1 4 7-16,-4 3 12 0,6 1-1 0,-1-1 2 15,3 1-3-15,0-1 2 0,0 2 2 16,3-4 0-16,4 3 2 0,6-4 0 0,1-4 0 15,5-3 5-15,-1-3 1 0,2 0 2 0,2-5-1 16,2-6-1-16,-4-5 1 0,5 2 1 0,-8-4 1 16,0 0 1-16,-2 1 2 0,-5-4 1 15,-5 2 3-15,-2-2 0 0,-3-1 1 0,-3 1-3 16,-7-1-4-16,-4 2-5 0,-2-1-6 0,-4 4-8 16,1 6-9-16,-1 6-10 0,0 5-10 0,2 2-8 15,-1 10-19-15,2 8-46 0,2 7-82 16,4 0-119-16,5-5-252 0,3-3-946 0</inkml:trace>
          <inkml:trace contextRef="#ctx0" brushRef="#br0" timeOffset="5274.6895">11532 8 1853 0,'0'0'254'0,"0"0"-48"0,0 0-18 16,0 0-54-16,0 0-40 0,0 0-37 15,0 0-27-15,0 0-9 0,0 0-5 0,0 0-3 16,0 0-3-16,173-167-1 0,-142 141 0 0,-1 2 2 16,-2-3 2-16,-2-2 0 0,0 4 2 15,-2-1 0-15,-4 1 4 0,-5 2 0 0,-2 2 2 16,-5 4 7-16,-5 0 1 0,-3 3 4 0,0 4-4 16,-8 2-6-16,-8 2-10 0,0 1-8 0,-6 5-6 15,2 0-3-15,-4 0 0 0,3 5 0 16,-4 5 2-16,8 0-4 0,3 0 0 0,2 5-2 0,6-2-1 15,2 0 1-15,4 1-1 0,0-1 3 16,7 1 1-16,5 4-1 0,2-4 3 0,3-1 1 16,3-1 1-16,2 2 0 0,-1-3 1 0,1 1 0 15,-5 1-2-15,2 0 2 0,-5 0-4 16,-2 1-1-16,-5 0 2 0,-3 5-1 0,-4-3 1 16,0 2 1-16,0-2 0 0,-3 1-1 0,0-7 3 15,0 0 0-15,3-3 0 0,0-3-2 16,0 0 2-16,9-3 2 0,3-1 4 0,3 0 8 0,5-5-6 15,6-6 0-15,0-1-3 0,3-6-5 16,-2 2 2-16,-1-2 1 0,-2 1-1 0,-4-1 0 16,-3 1 3-16,-1 0 0 0,-3 1 2 0,-4 3 2 15,-3-2-1-15,1 2 1 0,-6 5-1 16,1 2 7-16,-2 0-3 0,0 5-3 0,0 1-5 16,0 0-20-16,-3 5 2 0,0 6-1 0,-4 7 6 15,4 1 7-15,0 3 0 0,0 2 1 16,3 2-1-16,4-3 4 0,5 2-2 0,5-1 1 15,4-2 1-15,2-3 0 0,3-4-1 0,1-2 0 16,2-6-1-16,0-5-6 0,1-2 9 0,0-2-4 16,0-7 2-16,3-4 2 0,2-2-5 0,-2-1 4 15,2-3-1-15,-2 1 5 0,-1-3-4 16,-1-1-1-16,-2 2 0 0,-4-4-4 0,-1 3 6 0,-4 4-1 16,-5-1 2-16,-5 6 1 0,-4-1 1 15,-3 5-2-15,0 2-3 0,-7 5-6 0,-3 1-4 16,-3 0 0-16,0 5 1 0,-3 6 7 0,2 3-4 15,-1 2 3-15,2 2-2 0,6-1-6 16,4 3 7-16,0 1 0 0,3-1 0 0,6 0 4 16,3 1-2-16,5-5-2 0,5-1-1 0,1-2 1 15,4 0-1-15,2-5 1 0,3-2-3 0,1-4 0 16,3-2-1-16,1-6 0 0,1-8 3 16,4-2-2-16,-4-1 8 0,1-3 0 0,-1-5 2 15,-2 3 5-15,-3 1-3 0,-4 1 3 0,-3 3 6 16,-5 4 5-16,-5 4 9 0,-4 3 7 15,-8 5-1-15,1-2-7 0,-2 3-4 0,0 0-11 16,0 0-9-16,0 0-4 0,0 0-9 0,0 5 1 16,0 3 3-16,-2 0 8 0,1 2 1 15,1 0-2-15,-5 0 0 0,4 0-4 0,-2-2 0 16,-1-1-11-16,0-1-21 0,-5 0-50 0,0-2-93 0,-5-3-172 16,2-1-713-16,2 0-514 0</inkml:trace>
          <inkml:trace contextRef="#ctx0" brushRef="#br0" timeOffset="5435.5758">12533-791 2235 0,'0'0'89'0,"0"0"26"0,0 0 22 0,0 0-6 16,0 0-14-16,0 0-34 0,0 0-27 16,0 0-21-16,0 0-12 0,0 0-16 0,0 0-10 15,0 0-3-15,0 0-50 0,0 0-152 0,-34-64-347 16,31 64-1084-16</inkml:trace>
        </inkml:traceGroup>
      </inkml:traceGroup>
    </inkml:traceGroup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4:09.22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0E409A9-557A-471D-A7D0-50A9FFB94A70}" emma:medium="tactile" emma:mode="ink">
          <msink:context xmlns:msink="http://schemas.microsoft.com/ink/2010/main" type="inkDrawing" rotatedBoundingBox="2345,3140 3297,1275 4804,2044 3852,3909" hotPoints="4473,2614 3529,3557 2586,2614 3529,1670" semanticType="enclosure" shapeName="Circle">
            <msink:destinationLink direction="with" ref="{99224B57-D4BD-4967-99E1-4EE523758037}"/>
          </msink:context>
        </emma:interpretation>
      </emma:emma>
    </inkml:annotationXML>
    <inkml:trace contextRef="#ctx0" brushRef="#br0">371-385 1113 0,'0'0'204'0,"0"0"3"15,0 0 15-15,0 0 7 0,0 0-44 0,0 0-53 16,-183-150-34-16,144 134-27 0,-3 4-16 16,-4 0-4-16,-1 8-11 0,1 1-4 0,-6 3-2 15,5 7-10-15,-5 6-4 0,4 6-7 0,-5 10-4 16,-2 3-2-16,-1 9 3 0,0 8 1 0,-1 8 1 16,1 7 1-16,0 11-3 0,4 9 0 0,1 8 2 15,-1 5-1-15,10 2 2 0,8 3-2 0,7-2-2 16,8-3-3-16,9-2-4 0,10-7-1 15,3-3 0-15,16-7 1 0,15-6 2 0,9-6 3 16,13-7 3-16,13-5 5 0,8-14 6 0,16-5 3 16,9-12 1-16,6-9-6 0,5-13-4 0,1-1-8 15,0-17-4-15,-3-10 2 0,-6-8-4 16,-2-7 0-16,-10-8-1 0,-7-4-2 0,-3-5-1 16,-11-8 3-16,-7-4-1 0,-12-6 4 0,-6-6 1 15,-10-8 0-15,-9-1 2 0,-7-5 0 0,-9-3 1 16,-10-6 2-16,-3 1 1 0,-15-4-2 15,-11 2-1-15,-12 1-2 0,-11 8-3 0,-13 11-4 16,-12 15-11-16,-14 14-7 0,-12 20-8 0,-3 14-7 16,-6 13-14-16,-2 11-36 0,7 3-47 15,0 14-82-15,17 8-157 0,19-5-400 0,27-5-615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4:08.76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9224B57-D4BD-4967-99E1-4EE523758037}" emma:medium="tactile" emma:mode="ink">
          <msink:context xmlns:msink="http://schemas.microsoft.com/ink/2010/main" type="inkDrawing" rotatedBoundingBox="3503,2854 3539,2310 3572,2313 3536,2856" semanticType="callout" shapeName="Other">
            <msink:sourceLink direction="with" ref="{30E409A9-557A-471D-A7D0-50A9FFB94A70}"/>
          </msink:context>
        </emma:interpretation>
      </emma:emma>
    </inkml:annotationXML>
    <inkml:trace contextRef="#ctx0" brushRef="#br0">35 0 1392 0,'0'0'132'16,"0"0"18"-16,0 0 19 0,0 0-18 15,0 0-46-15,0 0-58 0,0 0-34 0,0 0-2 16,0 0 18-16,0 0 22 0,0 0 9 0,0 0 7 15,6 172 4-15,-9-137-3 0,0-1-2 0,-2 2-8 16,2-2-3-16,0-1-6 0,-6-3-7 16,8 0-2-16,-2-2-15 0,0-4-7 0,-1-1-5 15,1-3-6-15,3-4 2 0,0-4-3 0,0-2-3 16,0-4-5-16,4-5-7 0,2-1-35 0,-2 0-72 16,5-9-118-16,-5-2-274 0,1 6-600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32.18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2-1 0 0,'0'0'0'0,"0"0"0"0,0 0 0 0,0 0 0 15,0 0 0-15,0 0 0 0,0 0 0 0,0 0 0 16,0 0 206-16,0 0 48 0,0 0-4 0,0 0-27 16,46 38-34-16,-46-35-25 0,0-3-23 0,0 1-17 15,0-1-14-15,0 0-16 0,0 2-15 16,0-2-14-16,0 2-11 0,0-2-13 0,0 0-10 16,0 0-12-16,0 3-9 0,0-3-4 0,1 4-5 15,3-3 6-15,4 3 2 0,2 3 4 16,1 0 4-16,6-2 2 0,2 1 3 0,4 0 2 15,1 1 1-15,5-3-4 0,5 0-2 0,-1 1-6 16,8-1 2-16,2 3 1 0,2-3 0 0,7 0 2 16,6 0-7-16,-3-2 3 0,11 2-4 15,0-3 1-15,9 0 6 0,-2-1-2 0,5 0 3 16,5 0 3-16,-1-2-5 0,5-3-1 0,1-3-1 16,2 3-2-16,-2-3-3 0,6 4 2 0,-3 0 0 15,-1 1 1-15,-1 3 1 0,-4 0 1 16,-2 0 0-16,-4 7 0 0,-2 1 4 0,-5 0-3 15,-2 2 1-15,0 2 0 0,-2 0-5 0,-4 1 4 16,2-1-1-16,2 1 0 0,1-1 0 0,2-4-1 16,0 0-3-16,0-2 1 0,1-2 1 0,3-3-1 15,-4-1 0-15,3 0-3 0,-4 0-1 16,-1 0-1-16,1 0 1 0,-1 0-2 0,-3 0 1 16,-2 0-3-16,2 0 0 0,2 0 0 0,-2 0-2 15,-2 3 1-15,0 2-3 0,-1 2 1 0,3-2 1 16,1-1 0-16,0 0 1 0,5 0 0 15,3 1 0-15,1-2 1 0,1-1 1 0,1-2 2 16,1 0-4-16,0 0 1 0,4 0-2 0,1-5-1 16,-5 2 4-16,-1 1-2 0,2 2 0 15,-7-3-2-15,-2 2-1 0,-1 1 2 0,-6 0 2 16,2 0 0-16,2 0 1 0,-4 0-1 0,2 0-1 16,2 0 1-16,2 0 0 0,3-2-1 0,5 2-1 15,-4 0 1-15,4 0-2 0,-1 0 1 16,4-2 2-16,-4-5-3 0,2 3 4 0,-4-2 0 15,1-1 1-15,-3-1 1 0,-3 1 0 0,0 4-4 16,-7-5-1-16,-1 4 1 0,-3-1 0 0,-10 2 2 16,-5-2 1-16,-2 1-2 0,-2 0 1 0,-4-1-1 15,-5 2 1-15,-2 0-2 0,-2-2 3 0,-4 2-1 16,-1-2 1-16,-6 0 4 0,-2 0-5 16,-3 2 2-16,-6 2-1 0,-4-1 2 0,3 0 3 15,-4 2-1-15,0 0-1 0,0 0-5 0,0 0-6 16,-5 0-18-16,0-3-35 0,-8 2-87 15,-4 1-234-15,1 0-641 0,2 0-399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33.10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30 283 1309 0,'0'0'49'16,"0"0"-97"-16,0 0-35 0,0 0 4 15,0 0 31-15,0 0 56 0,0 0 56 0,0 0 46 16,0 0 35-16,0 0 11 0,0 0-28 0,0 0-34 16,-29-2-26-16,29 2-13 0,0 0 10 0,0 0 16 15,0 0 4-15,0 0-13 0,1 0-20 0,7 0-15 16,-3-1-9-16,7-3-2 0,2 3 0 15,2-2-2-15,10-1-3 0,0 1 3 0,5-2 0 16,5 0 1-16,10-2 4 0,3-1-3 0,7-1-1 16,8 1-2-16,2-2-4 0,9 0-3 0,-1-2-3 15,4 1 0-15,2-1 0 0,3 3-2 16,2 0 1-16,-3 1-1 0,-3 0-3 0,2 0 2 16,0 1-1-16,-4 3-2 0,2 2 3 0,1 0 0 15,-1 1 1-15,5-2 2 0,-3-1 0 16,4 1-2-16,-2-1 2 0,0 0-2 0,-1-1 0 15,-3-2 0-15,0 3-3 0,-3-5-1 0,-6 2 3 16,1 3-1-16,-1-2 5 0,-6 2-2 16,1-2-1-16,0 4 0 0,-8-6 0 0,-3 5-1 15,-3 1 0-15,-4-2 0 0,-4 0 0 0,0 2 1 16,-4 0 0-16,-3 1-2 0,-3 0-1 0,-2-1-3 16,-2 2-1-16,-6 0-1 0,-2 0-1 15,-3 0 2-15,-4 0-2 0,-4 0 0 0,-3 0 0 16,-3 0-1-16,-4 0 5 0,0 0 1 0,0 0 6 15,0 0 2-15,0 0 0 0,0 0 0 0,0 0 0 16,0 0-2-16,0 0-4 0,-4 0-5 0,1 0-6 16,-3 0-6-16,-1-2-16 0,2 0-25 0,-4 1-47 15,2-3-95-15,0 4-191 0,-2 3-540 16,3-2-590-16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34.12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12 159 0 0,'0'0'0'0,"0"0"0"15,0 0 0-15,0 0 0 0,0 0 0 16,0 0 58-16,0 0 242 0,0 0-46 0,0 0-47 16,0 0-53-16,0 0-42 0,0 0-37 0,0 0-19 15,0 0-19-15,-17-4 1 0,20 4 16 0,1 4 17 16,4-3 20-16,3 6 2 0,-1 1-8 16,7-3-9-16,0-1-1 0,0 5-3 0,8-3 0 15,-2-4 2-15,0 2-3 0,5-4-3 0,1-2-6 16,7 2-4-16,-3 0-7 0,7 0-9 0,0-3-5 15,3 0-8-15,2-2-6 0,-1 1-1 16,8 0-3-16,-2 0-2 0,6 0 1 0,7-4-3 16,-3 4-3-16,9 0-1 0,3 3-3 0,0-3 0 15,4 0 0-15,2-1 2 0,10 2-1 16,-2 0 1-16,6 1-1 0,0-2 0 0,4 0 0 16,-3 0-2-16,3 3 0 0,-1-4-2 0,2 2 1 15,2-2-2-15,0 0-1 0,5-3 3 0,-4 1 0 16,0 3-1-16,4-4-1 0,-5 3 0 15,0 1-1-15,0-3 2 0,0 6 0 0,-2-3-2 16,4 1 3-16,-2 2-1 0,1 0 2 0,2 1-2 16,-3-2 1-16,-2 2-3 0,-2 0 1 0,3 0 1 15,-1-2-2-15,2 2 3 0,0 0 1 0,3 0-1 16,3 0 0-16,-2 0 0 0,3 4-1 16,-1-2 1-16,-3 2-3 0,-2-1-1 0,6-2-1 15,-4 3 2-15,-1-1-1 0,3 1 2 0,1 0 1 16,0-3 1-16,-1-1 0 0,-3 0 3 0,1 0 0 15,4 0-2-15,-6 0 1 0,-1 0 1 16,0-1 0-16,0-2 2 0,2 2 1 0,-2-6 0 16,0 3 2-16,0 3-1 0,0-3 0 0,-2 0 1 15,1 1-1-15,-6-1-1 0,-2 3-1 0,-4 1 0 16,-3-1-1-16,-1 1-2 0,-6 0 0 16,-3 0-3-16,-4 0-1 0,-4 0 2 0,-7 0-1 15,-3 0-3-15,-6 0 2 0,-1 0 1 0,-6 0-3 16,-8 0 3-16,-3 0-2 0,-4 0-2 0,-4 0 1 15,-5-1 1-15,-3 1-2 0,-4 0 0 16,-5-1 0-16,1 1-5 0,-4 0-1 0,-3-2-3 16,0 2-10-16,1-4-14 0,2 2-26 0,3-5-35 15,-2 3-57-15,-1-2-84 0,3-4-208 16,-5 5-432-16,1 1-351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36.52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83 117 0 0,'0'0'86'15,"0"0"-15"-15,0 0 51 0,0 0 70 16,0 0 73-16,0 0 39 0,0 0-8 0,0 0-37 15,0 0-56-15,0 0-48 0,0 0-44 0,0 0-27 16,-83 0-19-16,83 0-15 0,0 0-8 0,0 1-6 16,0-1-5-16,3 2-6 0,1-2 2 15,2 0 7-15,6 2 9 0,2-2 11 0,9 0 1 16,6 0-3-16,9-4-4 0,13-2-5 0,7-2-2 16,13-4-4-16,10-1-7 0,7 0-4 0,11 2-5 15,9-2-3-15,3 3-3 0,7 2-2 0,5 0-5 16,4 2-3-16,5 3-2 0,7 0 1 0,3-1 2 15,3 4 0-15,4 0 1 0,-1 4-6 16,5-1 4-16,2 4-1 0,3-1 0 0,4-1 2 16,-1 0-2-16,1 2-1 0,-2-2-1 0,-3-1 2 15,1-1-2-15,-5-2 1 0,1-1 0 16,-12 0 0-16,-5 0-1 0,-8 0 0 0,-7 0 2 16,-5 0-4-16,-14 0 4 0,-4-1 1 0,-6 1-1 15,-17 0 6-15,-6 0-4 0,-5 0 2 16,-16 0 0-16,-3-3-1 0,-11 2 2 0,-7 1-1 15,-7-3 0-15,-6 3-2 0,-8 0 2 16,-6 0 4-16,-1 0 5 0,0 0 2 0,0 0-1 0,0 0-2 16,0 0-4-16,0 0 2 0,0 0-5 0,0 0-1 15,0 0-1-15,0 0-1 0,0 0 2 16,0 0-2-16,0 0-1 0,0 0-5 0,0 0 4 16,0 0 0-16,0 0-1 0,0 0 1 0,0 0-4 15,0 0 1-15,0 0 0 0,0 0 3 0,0 0-3 16,0 0-1-16,0 0-2 0,0 0 0 0,0 0 0 15,0 0 1-15,0 0 0 0,0 0-3 16,0 0 2-16,0 0-1 0,0 0 2 16,0 0 2-16,0 0-4 0,0 0 2 0,0 0-1 0,0 0 2 15,0 0 0-15,0 0 1 0,0 0-1 16,0 0-5-16,0 0 5 0,0 0 0 0,0 0 0 16,0 0 0-16,0 0 0 0,0 0 0 0,0 0 0 15,0 0 6-15,0 0-5 0,0 0 0 0,0 0 0 16,0 0-4-16,0 0 4 0,0 0 2 15,0 0-3-15,0 0 2 0,0 0-2 0,0 0-1 16,0 0 1-16,0 0-2 0,0 0 1 0,0 0-1 16,0 0 0-16,0 0 3 0,0 0-2 15,0 0 0-15,0 0 1 0,0 0-9 0,0 0 8 16,0 0-3-16,0 0-4 0,0 0-8 0,0 0-20 16,0 0-25-16,0 0-39 0,0 0-57 0,-1 0-88 15,-2 0-184-15,-1 0-447 0,-1 4-473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43.14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12DF9C-D1CF-490E-A7DB-64B87E7A1CD2}" emma:medium="tactile" emma:mode="ink">
          <msink:context xmlns:msink="http://schemas.microsoft.com/ink/2010/main" type="inkDrawing" rotatedBoundingBox="2586,8339 3627,7465 3812,7685 2771,8559" semanticType="callout" shapeName="Other">
            <msink:sourceLink direction="from" ref="{10B7F6AE-77EB-4870-9808-984E92B6E585}"/>
          </msink:context>
        </emma:interpretation>
      </emma:emma>
    </inkml:annotationXML>
    <inkml:trace contextRef="#ctx0" brushRef="#br0">6 733 0 0,'0'0'0'0,"0"0"0"0,0 0 0 0,0 0 0 15,0 0 190-15,0 0 126 0,0 0-25 0,0 0-31 16,0 0-39-16,0 0-28 0,0 0-21 15,0 0-21-15,-6-75-17 0,6 75-24 0,0 0-25 16,0 0-26-16,0 0-23 0,0 3-19 0,0 5 0 16,0 0 10-16,4 3 14 0,-1 5 13 0,1 1-2 0,-4 6-5 15,7-4-10-15,-2 2-6 0,-1 2-5 16,3-2-3-16,-2-3 0 0,-4 0-4 0,6 0 0 16,-3-4-2-16,-2-1-1 0,1-2-1 0,2-2-2 15,-2 0 1-15,0-1-3 0,-1-4-1 16,2 0-1-16,2-4-1 0,-3 0 4 0,7 0 8 15,1-7 11-15,6-11 10 0,9-6 5 0,10-14-6 16,10-9-7-16,10-13-11 0,7-4-7 16,4-4-2-16,-4-2-2 0,8 2 2 0,-2 4-1 15,-5-2-2-15,-1 9-1 0,-7 1-2 0,0 6 2 16,-8 1 1-16,-3 6 0 0,-10 5 1 0,-6 5-3 16,-6 14-5-16,-13 5-2 0,-10 13-35 15,-5 4-103-15,-5 9-695 0,2-3-842 0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45.4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5A59294-2E04-4E40-9969-A14AB04BADB9}" emma:medium="tactile" emma:mode="ink">
          <msink:context xmlns:msink="http://schemas.microsoft.com/ink/2010/main" type="inkDrawing" rotatedBoundingBox="2822,9578 3705,8784 3886,8986 3003,9779" semanticType="callout" shapeName="Other"/>
        </emma:interpretation>
      </emma:emma>
    </inkml:annotationXML>
    <inkml:trace contextRef="#ctx0" brushRef="#br0">5 562 0 0,'0'0'229'0,"0"0"-7"0,0 0-11 0,0 0-21 15,0 0-36-15,0 0-53 0,0 0-45 16,0 0-13-16,0 0 10 0,0 0 20 0,0 0 15 16,0 0 1-16,-11 66-4 0,15-49-12 0,0 3-8 15,0 0-8-15,-4-2-4 0,6 0-7 0,0 5-7 16,-3-9-7-16,4 2-3 0,-1-1-6 0,-1-1 0 15,4-1 6-15,0-5 5 0,2-4 20 16,4-3 30-16,3-1 26 0,2-12 14 0,9-10-5 16,5-7-21-16,2-12-25 0,9-6-20 15,2-8-9-15,2-6-10 0,2 1-4 0,0 0-2 16,-1 0-6-16,-6 8-1 0,-1 2-3 0,-2 5-4 0,2 2-3 16,-5 1-2-16,-2 7-3 0,1 0-2 15,-8 8-3-15,0 5-7 0,-8 2-22 0,-3 9-58 16,-10 7-184-16,-2 4-672 0,-5 0-681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46.2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9ABB387-EBBE-47C9-ABB3-F0CB3B7885C4}" emma:medium="tactile" emma:mode="ink">
          <msink:context xmlns:msink="http://schemas.microsoft.com/ink/2010/main" type="inkDrawing" rotatedBoundingBox="2667,11169 3584,10349 3730,10512 2813,11333" semanticType="callout" shapeName="Other"/>
        </emma:interpretation>
      </emma:emma>
    </inkml:annotationXML>
    <inkml:trace contextRef="#ctx0" brushRef="#br0">20 741 105 0,'0'0'319'0,"0"0"12"0,0 0 32 15,0 0-14-15,0 0-35 0,0 0-51 16,0 0-54-16,0 0-41 0,0 0-48 0,0 0-46 16,0 0-34-16,0 0-25 0,-20-50-13 0,20 53-3 15,0 3 3-15,-1 3 2 0,2 5 8 16,1-2 4-16,2 2-1 0,2 1 1 0,-2-3-2 0,3 2 1 16,-1-1-1-16,0-5 1 0,1 4 2 0,-4-4-6 15,5 2 4-15,-3-5-4 0,2 3 0 16,-2-1 2-16,-2-1-2 0,5-3-1 0,-4 2 0 15,-3-4 0-15,4 3 2 0,-1-4 2 0,0 0 7 16,5 0 12-16,-1-5 11 0,12-11 8 0,9-6-1 16,4-12-14-16,10-9-12 0,12-13-10 15,2-3-4-15,9-6 2 0,-3-5-1 0,6-1 0 16,1 0-1-16,-5 4-1 0,-5 4-3 0,-11 9 1 16,-3 8-1-16,-13 10-1 0,-7 6 1 15,-9 7 1-15,-3 6-3 0,-4 2-4 0,-5 6-4 16,-4 4-11-16,-1 2-27 0,0 1-65 0,-1 2-225 15,-4 0-742-15,0 0-610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4:27.72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629DFF-CDA1-403B-8824-5668607A21EE}" emma:medium="tactile" emma:mode="ink">
          <msink:context xmlns:msink="http://schemas.microsoft.com/ink/2010/main" type="writingRegion" rotatedBoundingBox="11554,7485 20067,7271 20102,8652 11588,8865"/>
        </emma:interpretation>
      </emma:emma>
    </inkml:annotationXML>
    <inkml:traceGroup>
      <inkml:annotationXML>
        <emma:emma xmlns:emma="http://www.w3.org/2003/04/emma" version="1.0">
          <emma:interpretation id="{29F2DD69-516E-4991-B346-A7938AC32CAB}" emma:medium="tactile" emma:mode="ink">
            <msink:context xmlns:msink="http://schemas.microsoft.com/ink/2010/main" type="paragraph" rotatedBoundingBox="11554,7485 20067,7271 20102,8652 11588,88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636F09-35CA-4D35-B5AA-3F78A723834D}" emma:medium="tactile" emma:mode="ink">
              <msink:context xmlns:msink="http://schemas.microsoft.com/ink/2010/main" type="line" rotatedBoundingBox="11554,7485 20067,7271 20102,8652 11588,8865"/>
            </emma:interpretation>
          </emma:emma>
        </inkml:annotationXML>
        <inkml:traceGroup>
          <inkml:annotationXML>
            <emma:emma xmlns:emma="http://www.w3.org/2003/04/emma" version="1.0">
              <emma:interpretation id="{5D8ADA4A-1EEA-4BC2-ABE2-AFBB270CC165}" emma:medium="tactile" emma:mode="ink">
                <msink:context xmlns:msink="http://schemas.microsoft.com/ink/2010/main" type="inkWord" rotatedBoundingBox="12754,7454 17168,7344 17202,8724 12789,8835"/>
              </emma:interpretation>
              <emma:one-of disjunction-type="recognition" id="oneOf0">
                <emma:interpretation id="interp0" emma:lang="en-IN" emma:confidence="0">
                  <emma:literal>-general</emma:literal>
                </emma:interpretation>
                <emma:interpretation id="interp1" emma:lang="en-IN" emma:confidence="0">
                  <emma:literal>-greed</emma:literal>
                </emma:interpretation>
                <emma:interpretation id="interp2" emma:lang="en-IN" emma:confidence="0">
                  <emma:literal>-gaud</emma:literal>
                </emma:interpretation>
                <emma:interpretation id="interp3" emma:lang="en-IN" emma:confidence="0">
                  <emma:literal>-geed</emma:literal>
                </emma:interpretation>
                <emma:interpretation id="interp4" emma:lang="en-IN" emma:confidence="0">
                  <emma:literal>-geneal</emma:literal>
                </emma:interpretation>
              </emma:one-of>
            </emma:emma>
          </inkml:annotationXML>
          <inkml:trace contextRef="#ctx0" brushRef="#br0">1506-263 859 0,'0'0'247'0,"0"0"39"0,0 0 0 0,0 0-10 15,0 0-53-15,0 0-68 0,0 0-48 0,0 0-29 16,0 0-11-16,0 0-14 0,-162-33-6 15,133 60-4-15,2 3-6 0,1 4-5 0,6 2-4 16,0 3 1-16,8-1-12 0,4-4-4 0,5 3-4 16,3-5-9-16,3-1 6 0,7-3-1 0,4-8 0 15,5-1 2-15,2-5 0 0,2-3 0 0,4-3 3 16,4-8 1-16,3-3 2 0,-1-2 0 16,3-6 2-16,-2-5 1 0,-4-3-4 0,2-5-1 15,-6-2 0-15,0 2-6 0,-8-2 6 0,-1 6 2 16,-4-1 2-16,-7 5 6 0,-4 1 0 0,-2 6-1 15,0 1 0-15,0 4 1 0,-5 0-5 0,-3 4-2 16,3 0-7-16,-6 9-3 0,2 3-3 16,1 10-2-16,-4 2-1 0,2 9-2 0,6 3 5 15,0 3-1-15,-4 4 3 0,5 3-2 0,1 2-1 16,0 3-1-16,2 4 1 0,-6-2 2 16,5 5-1-16,0-1 0 0,-1-3-2 0,-1-3 1 15,2-2-1-15,-5-9 1 0,5-3-1 0,-2-9 0 16,0-5 1-16,-1-4-1 0,-2-7 3 0,2-5 3 15,-5-2 0-15,-4-5 4 0,-1 0-2 16,-1-5-1-16,0-6-6 0,-3-5-7 0,1-8-14 16,3-3-29-16,1-5-47 0,4-7-83 0,5 0-150 15,3 7-328-15,-2 11-892 0</inkml:trace>
          <inkml:trace contextRef="#ctx0" brushRef="#br0" timeOffset="1381.4099">1810 82 1533 0,'0'0'252'16,"0"0"-20"-16,0 0-5 0,0 0-5 0,0 0-42 15,0 0-59-15,0 0-53 0,0 0-30 0,0 0-12 16,0 0-2-16,0 0-7 0,0 0-4 0,0 0-1 16,0 0-1-16,123-75-1 0,-98 60 0 15,-5-1 0-15,1-2-1 0,-5 2 2 0,-3 0 4 16,-6 5 2-16,0-4 1 0,-5 6 2 0,-2 0-5 15,-2 2 0-15,-8 3-4 0,-4 3-9 16,-3 1-2-16,-6 2 0 0,3 8-1 0,-5 4 5 16,1 2-1-16,7 3 0 0,-1 4-1 0,4-1 0 15,3 1 0-15,3 1-2 0,8-1 0 0,0-2-4 16,5 0 1-16,5-2 0 0,4-5 2 16,5 0 1-16,-1-2 2 0,10-5-1 0,0-2-1 15,5-5 3-15,3 0-2 0,-1-4-1 0,1-5 1 16,-2-2-1-16,0-1 0 0,-3-2 2 15,-4 1-1-15,-3-2-3 0,-2 4 0 0,1-1 2 16,-6 1 0-16,-3 3 2 0,-1 4 1 0,-6 3-3 16,0 1-2-16,-5 0 3 0,-1 1-3 0,-1 6 2 15,0 2 2-15,0-1-2 0,0 0 0 0,0 1 0 16,0-3 0-16,-3 1-3 0,2-2 0 0,1-2 2 16,-1 0 1-16,1-1 0 0,0-2 3 0,0 0-4 15,1 0-1-15,2 0 2 0,7-3 1 16,-4-2 0-16,8-3 2 0,-1-2-3 0,0 0-3 15,1-1 2-15,-2 2 0 0,1 1 1 0,-5 0 1 16,2 3-1-16,-4 2 1 0,1 2 1 16,-5 1-2-16,2 0-3 0,0 0-1 15,-2 0-3-15,2 2 3 0,-3 5 3 0,8 1-1 0,-3-4 2 16,5 1-3-16,2 2 2 0,1-3 0 16,4 0 3-16,5-3 2 0,0-1-3 0,1 0 2 15,3-1 0-15,0-7-2 0,2-3 1 0,1-1 0 16,0 0-4-16,-1-3 1 0,-5-1 1 0,4-1 0 15,-4 1 2-15,-5 0-1 0,-2-2 2 16,-6 4 2-16,1-2 2 0,-9 4 4 0,0 0-2 16,-3 3-1-16,-5 1-3 0,-5 3-4 0,-3 5-2 15,-5 0-2-15,1 6-3 0,-5 5 2 0,2-1 2 16,3 5-1-16,2-2 0 0,5 4 0 0,3 0-1 16,7-1-1-16,-1 1 5 0,6-1 0 0,4-3-2 15,5 2 1-15,5-4-3 0,0-2 1 16,4-2 4-16,-3-2-2 0,7-2 1 0,-1-3 0 15,1 0 1-15,0-7-1 0,2-2 1 0,0-2 2 16,1-5-3-16,1 1 2 0,5-2-2 16,-3-3 2-16,0 0-3 0,2 1 1 0,-4-2 0 15,-2 1-4-15,-5 0 6 0,-2 2-2 0,-1 1 3 16,-8 1 0-16,-4 4 1 0,-5 4 4 0,-4 2 0 16,-6 4 0-16,-6 2-7 0,-7 0-1 15,-1 0-1-15,-6 8-2 0,-1 3 4 0,1 1-3 16,6 0 0-16,-2 0 0 0,12-2-2 0,5 0 1 15,5 5 1-15,0-3-1 0,4-3 0 16,6 0 3-16,1-1-2 0,2 0 4 0,2 0-3 16,0-3 0-16,1 1 0 0,0 1-5 0,-2 1 6 15,-1 0-4-15,2 0 1 0,-5 2 1 0,-3-2-2 16,1 2 3-16,-2 0 3 0,3-2-1 0,1 2-1 16,1-2 1-16,2-1-2 0,6-2 4 15,1-4-2-15,9-1-1 0,1 0 0 0,6-1-4 0,-2-8 4 16,3-1-1-16,2-2 0 0,-5 0 3 15,4-4-4-15,-7 3 3 0,-6 1 2 16,-7-3 1-16,-6 5 2 0,-6 0 4 0,-6-1-2 16,0 3-1-16,-9 0-1 0,-3 3-6 0,-2 1 0 15,-5 1-2-15,-1 3 2 0,2 0 0 0,-5 4 0 16,3 7 3-16,-3 1-4 0,6 2 2 0,-1 0-2 16,1 5 1-16,4-2 1 0,3 2-3 0,3-1 0 15,3-1-2-15,4 0 2 0,-2-1-2 16,2-6 0-16,7 0 1 0,3-3 0 0,5-4 2 15,-1-3 0-15,8 0 1 0,-2-3-1 0,3-6 1 16,-3-4 0-16,6 0 0 0,-6-2 5 16,-2 1-3-16,-2 0 0 0,-2 2 1 0,-2-3 0 15,-3 5 1-15,-4 2 2 0,0 0 3 0,-4 5-3 16,-1 2 6-16,0 1-5 0,0 0-1 16,0 0-5-16,0 0-8 0,0 0-1 0,0 4 1 15,0 4 3-15,0 0 4 0,0-2-1 0,6 1-2 16,2 2 0-16,5-1 2 0,3-4 0 0,3 0 3 15,1-2-4-15,0-2 2 0,0 0-1 0,2-3-1 16,-2-8 8-16,3-2-5 0,1-4 1 0,2-3 1 16,0-5-4-16,-3-1 4 0,1-3 2 0,-4 0-2 15,-1-4 2-15,-4-1 4 0,-2 0-1 16,-4-3 5-16,-5-1 1 0,-4 2 0 0,0 0 1 16,-7 3 0-16,0 4 7 0,1 8 0 0,0 8 5 15,1 6 0-15,-1 6-10 0,2 1-4 16,-4 8-8-16,0 10-4 0,-4 7-1 0,4 11 2 15,-4-1-1-15,7 6-2 0,2-2 2 0,0 2-3 16,3-2-3-16,0 2 0 0,8-2-8 0,0 0-14 16,0-4-28-16,8-1-52 0,6-6-35 15,5-4-108-15,9-6-234 0,-8-8-528 0,-6-3-328 0</inkml:trace>
          <inkml:trace contextRef="#ctx0" brushRef="#br0" timeOffset="-521.456">0 97 815 0,'0'0'251'0,"0"0"-32"0,0 0 16 16,0 0 12-16,0 0 3 0,0 0-34 0,0 0-69 15,0 0-45-15,0 0-30 0,0 0-18 16,0 0 1-16,0 0 2 0,33 8 0 0,-8-16-1 16,5 1-11-16,9-2-11 0,1 2-6 0,2-4-5 15,0 3-6-15,-4 0-3 0,10 3-2 0,-5 1-1 16,3-4-5-16,-2 1-1 0,-1 1-5 15,-3 2-6-15,-1-3-2 0,-10 4-14 0,-9 0-30 16,-7 2-81-16,-6 1-191 0,-6 0-487 0,-1 0-770 0</inkml:trace>
        </inkml:traceGroup>
        <inkml:traceGroup>
          <inkml:annotationXML>
            <emma:emma xmlns:emma="http://www.w3.org/2003/04/emma" version="1.0">
              <emma:interpretation id="{D614EC80-9EA8-434B-8216-B7C0F7A3E365}" emma:medium="tactile" emma:mode="ink">
                <msink:context xmlns:msink="http://schemas.microsoft.com/ink/2010/main" type="inkWord" rotatedBoundingBox="16373,8091 16728,7302 17366,7589 17011,8378"/>
              </emma:interpretation>
              <emma:one-of disjunction-type="recognition" id="oneOf1">
                <emma:interpretation id="interp5" emma:lang="en-IN" emma:confidence="0">
                  <emma:literal>&amp;</emma:literal>
                </emma:interpretation>
                <emma:interpretation id="interp6" emma:lang="en-IN" emma:confidence="0">
                  <emma:literal>%</emma:literal>
                </emma:interpretation>
                <emma:interpretation id="interp7" emma:lang="en-IN" emma:confidence="0">
                  <emma:literal>I</emma:literal>
                </emma:interpretation>
                <emma:interpretation id="interp8" emma:lang="en-IN" emma:confidence="0">
                  <emma:literal>Í</emma:literal>
                </emma:interpretation>
                <emma:interpretation id="interp9" emma:lang="en-IN" emma:confidence="0">
                  <emma:literal>Î</emma:literal>
                </emma:interpretation>
              </emma:one-of>
            </emma:emma>
          </inkml:annotationXML>
          <inkml:trace contextRef="#ctx0" brushRef="#br0" timeOffset="1794.2059">5610-21 1396 0,'0'0'388'16,"0"0"-130"-16,0 0-4 0,0 0-16 0,0 0-51 15,-176-4-45-15,150-8-48 0,4-1-25 0,1-6-11 16,-1-4-23-16,1-2-6 0,-5-4-12 15,-3-2-4-15,0-4 0 0,1 0-6 0,2-1 1 16,6 0 1-16,4-6 1 0,6 1-1 0,7-5 0 16,6-4-2-16,-2 4-4 0,12 3-5 15,5 8-4-15,0 12-5 0,2 5-4 0,3 10 4 16,-1 6-2-16,-4 2 4 0,0 8 1 0,-4 10-3 16,-3 7 4-16,-3 4-1 0,-5 9 5 0,-3 5 3 15,-3 1 0-15,-12 2 3 0,-6 3-3 16,-8-4 3-16,-8 0-3 0,-3 1 2 0,-6-2 1 15,-6 0 3-15,-1-3 1 0,0 0 5 0,4-7 2 16,6-2 0-16,7-9 2 0,10-3-4 16,12-7-2-16,10-5-5 0,7-4-1 0,18-1 0 0,8-3 1 15,14 0 4-15,13-7-2 0,10-6-1 0,8 1-3 16,4-5-7-16,2 2-9 0,2 0-19 16,-6 0-48-16,-7 5-89 0,-6-2-217 0,-19 5-606 15,-18 2-626-15</inkml:trace>
        </inkml:traceGroup>
        <inkml:traceGroup>
          <inkml:annotationXML>
            <emma:emma xmlns:emma="http://www.w3.org/2003/04/emma" version="1.0">
              <emma:interpretation id="{18FBCAC1-4723-44F4-9131-32069230D3BC}" emma:medium="tactile" emma:mode="ink">
                <msink:context xmlns:msink="http://schemas.microsoft.com/ink/2010/main" type="inkWord" rotatedBoundingBox="17814,7564 20073,7507 20091,8218 17832,8275"/>
              </emma:interpretation>
              <emma:one-of disjunction-type="recognition" id="oneOf2">
                <emma:interpretation id="interp10" emma:lang="en-IN" emma:confidence="0">
                  <emma:literal>Taste</emma:literal>
                </emma:interpretation>
                <emma:interpretation id="interp11" emma:lang="en-IN" emma:confidence="0">
                  <emma:literal>Task</emma:literal>
                </emma:interpretation>
                <emma:interpretation id="interp12" emma:lang="en-IN" emma:confidence="0">
                  <emma:literal>last</emma:literal>
                </emma:interpretation>
                <emma:interpretation id="interp13" emma:lang="en-IN" emma:confidence="0">
                  <emma:literal>fast</emma:literal>
                </emma:interpretation>
                <emma:interpretation id="interp14" emma:lang="en-IN" emma:confidence="0">
                  <emma:literal>taste</emma:literal>
                </emma:interpretation>
              </emma:one-of>
            </emma:emma>
          </inkml:annotationXML>
          <inkml:trace contextRef="#ctx0" brushRef="#br0" timeOffset="2244.1729">6248-326 831 0,'0'0'758'0,"0"0"-519"0,0 0-34 0,0 0-24 16,0 0-41-16,0 0-49 0,0 0-36 0,0 0-9 15,0 0 1-15,0 0 8 0,0 0-8 16,0 0-11-16,0 0-6 0,175-25-10 0,-126 20-4 16,1 0-4-16,3-1-5 0,-5 4-2 0,-1-1-1 15,-4-1 0-15,-4 3-2 0,-5-1 2 0,-6 1-1 16,-8 0 3-16,-6-5 9 0,-3 4 14 15,-8-2 16-15,0 0 6 0,-3-1-1 0,0-1-13 16,-4-4-16-16,-5 2-8 0,-4-2-6 0,-1-1 2 16,-2 3 2-16,-2 0 1 0,0 3 2 0,0 1 1 15,-2 3-2-15,2 1 0 0,4 0-1 0,0 9-5 16,1 7-1-16,0 0-2 0,6 4-5 16,-2 3 2-16,3 2 0 0,2 3-2 0,1 0 1 15,2 4 2-15,1 0 0 0,0 3 1 0,0 1 3 16,0 1-5-16,0-1 0 0,0 3 1 15,0 0 0-15,3-3-2 0,2-3 0 0,1 0-7 16,-3-2-5-16,6-3-14 0,-5-3-31 0,6-1-64 16,0-3-94-16,3-8-244 0,-4-4-522 15,-1-2-388-15</inkml:trace>
          <inkml:trace contextRef="#ctx0" brushRef="#br0" timeOffset="2822.4433">7086 135 565 0,'0'0'362'0,"0"0"-59"16,0 0-2-16,0 0-15 0,0 0-56 0,0 0-61 16,0 0-59-16,0 0-33 0,0 0-19 0,0 0-13 15,0 0-5-15,0 0 3 0,0 0 6 0,0 0 7 16,139-116 4-16,-121 100-2 0,-1-1-6 16,-7-1 2-16,1 1-4 0,-8 3 4 0,-1 2-2 15,-2 3-5-15,-5 0-11 0,-8 2-13 0,-7 6-4 16,-3 1-14-16,-5 0-3 0,-5 5 0 0,-2 6-6 15,4 0 6-15,0 5 0 0,6 2-1 16,3 0 0-16,4 0 0 0,7 0-4 0,4-1 1 16,3 2 0-16,4-3-1 0,0-2 0 0,9-4 2 15,4 0 1-15,2-5 0 0,8-3 1 16,0-2 0-16,2 0-4 0,6-10 3 0,-1 1-1 16,-1-4 2-16,-2 1 3 0,-2-4-3 0,-1 3 1 15,-8 0 1-15,-2 1 0 0,-2 3 0 0,-5 5-1 16,-2 0-1-16,-3 3-2 0,-2 1-2 0,0 0-2 15,0 1-3-15,0 6 2 0,0 0 4 0,3 4 2 16,3 2 2-16,-1-1-2 0,4 0-1 16,-1 1 1-16,5-4 0 0,6-1 2 0,3-3 0 15,3-4 0-15,4-1 0 0,1 0-2 0,0-8 2 16,0-3-2-16,2-2 1 0,0-3 1 16,-4-1-1-16,2-2 2 0,-2 1-1 0,-5 1-2 15,-2 4 1-15,-4 2 0 0,1 1-2 0,-10 6 2 16,2 0-4-16,-6 4-2 0,-2 0-2 0,2 4-3 15,-2 5 5-15,-2 4 1 0,0 3 4 16,-2 4 6-16,2 2-6 0,-6-1 0 0,-1-1 2 16,-3 0-4-16,-1 0 3 0,-4-4 2 0,0-1-5 15,-1-2 3-15,-3-5 1 0,1-3 1 0,2-1 2 16,0-1 0-16,2-3 1 0,1 0-1 16,0-7 1-16,6-2 0 0,1 1-3 0,5-5-4 15,-1 2-8-15,2-2-8 0,2-2-21 0,8 3-38 16,4-4-71-16,3 4-131 0,-3 1-336 0,1 5-969 15</inkml:trace>
          <inkml:trace contextRef="#ctx0" brushRef="#br0" timeOffset="3269.6529">8102-301 1291 0,'0'0'353'0,"0"0"-12"0,0 0-23 0,0 0-61 16,0 0-61-16,0 0-69 0,0 0-52 0,0 0-40 15,0 0-22-15,0 0-6 0,0 0 10 0,0 0 12 16,0 0 5-16,0 0-1 0,-42 96-3 16,36-58-10-16,-4 3-1 0,3 1-4 0,0 0-5 15,0-4-1-15,3 1 0 0,1-4-6 0,3-6 3 16,0-1-5-16,-2-5-6 0,4-7-9 16,1-4-18-16,7-5-34 0,1-4-45 0,1-3-57 15,3-4-75-15,3-10-103 0,-3-1-135 0,5-5-119 16,-1-4-7-16,-2 1 103 0,-2-3 433 0,-1-7 71 15,0 3 0-15,-2-3 0 0,1-6 0 16,0 4 0-16,-3-1 127 0,-2 5 174 0,4 1 31 16,-7 3-7-16,4 8-26 0,-6 5-25 0,0 4-33 15,-3 4-21-15,0 3-23 0,0 2-37 0,0 1-43 16,-3 0-41-16,-1 0-29 0,-6 2-19 16,1 5-3-16,-1 2 1 0,-4 3 0 0,-6 1 0 15,2 0 3-15,1 4-2 0,-3 2 0 0,0 1 0 16,3-2-2-16,-2 3-3 0,5-3-1 0,4 2-4 15,0-1-6-15,2 0-1 0,8 1-3 0,0-3 1 16,8 0 1-16,6 0 4 0,8 0 0 16,8-4 0-16,3-1 6 0,8-1-5 0,2-3 0 15,2-2-4-15,2-2-19 0,0-2-9 0,-4 0-36 16,-4-2-80-16,-13 0-323 0,-9 0-1187 0</inkml:trace>
        </inkml:traceGroup>
      </inkml:traceGroup>
    </inkml:traceGroup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4:32.1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B7F6AE-77EB-4870-9808-984E92B6E585}" emma:medium="tactile" emma:mode="ink">
          <msink:context xmlns:msink="http://schemas.microsoft.com/ink/2010/main" type="inkDrawing" rotatedBoundingBox="1094,3123 2770,1563 3392,2232 1716,3791" hotPoints="1181,3111 2851,1678 3170,2172 1936,3556" semanticType="enclosure" shapeName="Quadrilateral">
            <msink:destinationLink direction="with" ref="{1DC83A02-3975-4719-BE79-89C8ED90A86E}"/>
            <msink:destinationLink direction="with" ref="{2636C6BC-5048-495A-865C-E6C7A9E46422}"/>
            <msink:destinationLink direction="from" ref="{4A12DF9C-D1CF-490E-A7DB-64B87E7A1CD2}"/>
          </msink:context>
        </emma:interpretation>
      </emma:emma>
    </inkml:annotationXML>
    <inkml:trace contextRef="#ctx0" brushRef="#br0">0 1505 2131 0,'0'0'78'0,"0"0"1"0,0 0 15 0,0 0 20 16,0 0 3-16,0 0-26 0,0 0-38 16,0 0-12-16,0 0-6 0,0 0-5 0,0 0-4 15,0 0-8-15,220-223-4 0,-143 154-4 0,9-6-1 16,5-4-3-16,8-5-2 0,7-2 1 0,-1-1-1 16,5-3 1-16,1 2-2 0,-1-1 2 0,-5 5-1 15,-6 6 0-15,-5 3-2 0,-9 8-2 0,-15 4-4 16,-12 9-9-16,-15 12-10 0,-13 7-14 15,-11 15-13-15,-11 5-26 0,-8 13-75 0,-11 2-85 16,-8 12-215-16,0 0-366 0,5-2-307 0</inkml:trace>
    <inkml:trace contextRef="#ctx0" brushRef="#br0" timeOffset="590.421">1696 139 242 0,'0'0'560'0,"0"0"-265"15,0 0 52-15,0 0 14 0,0 0-47 0,0 0-77 16,0 0-64-16,0 0-34 0,0 0-24 15,0 0-28-15,0 0-29 0,0 0-23 0,0 0-18 16,0 0-5-16,-110-66-5 0,95 97 1 16,-1 9 3-16,-8 9 1 0,3 14 4 0,-14 12 1 15,2 11 4-15,-8 10-5 0,-5 13-5 0,-6 5-3 0,-1 3-10 16,1 4 5-16,1-3 0 0,3-3-1 16,0-8 4-16,5 0-5 0,5-11 1 0,5-12-5 15,5-8-1-15,2-9-3 0,8-12-8 0,3-10-18 16,2-12-75-16,8-12-386 0,0-7-1158 0</inkml:trace>
    <inkml:trace contextRef="#ctx0" brushRef="#br0" timeOffset="316.3303">6 1429 2176 0,'0'0'200'0,"0"0"-170"0,0 0-34 0,0 0 8 16,0 0 19-16,0 0 26 0,0 0 1 15,0 0 3-15,182-127-2 0,-123 94 1 0,9-3-2 16,3 1-5-16,8-4-6 0,-3 7-6 0,9-1-8 15,0 1-5-15,1 3-5 0,3 0-4 16,4 0-2-16,1 2-1 0,-3-2 1 0,5 2 0 16,0 0 0-16,0-3-1 0,-3-1-1 0,2-2-3 0,-2-2 1 15,-8 3-3-15,-9 1-1 0,-13 2-1 16,-13 7-4-16,-15 4-5 0,-12 6-13 0,-12 2-19 16,-8 3-46-16,-3 3-94 0,-7-1-246 0,-3 0-531 15,0 2-306-15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4:31.9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C83A02-3975-4719-BE79-89C8ED90A86E}" emma:medium="tactile" emma:mode="ink">
          <msink:context xmlns:msink="http://schemas.microsoft.com/ink/2010/main" type="inkDrawing" rotatedBoundingBox="1502,2104 2802,2721 2770,2789 1470,2172" semanticType="callout" shapeName="Other">
            <msink:sourceLink direction="with" ref="{10B7F6AE-77EB-4870-9808-984E92B6E585}"/>
          </msink:context>
        </emma:interpretation>
      </emma:emma>
    </inkml:annotationXML>
    <inkml:trace contextRef="#ctx0" brushRef="#br0">-57-75 1433 0,'0'0'248'0,"0"0"-8"16,0 0-32-16,0 0-46 0,0 0-75 0,0 0-52 15,0 0-14-15,0 0 7 0,0 0 18 0,0 0 6 16,0 0 0-16,0 0-8 0,198 152-4 16,-145-123-9-16,3 0-10 0,3 4-6 0,1-1-7 15,7 5-3-15,4 0-2 0,2-2 3 0,4 2 1 16,-1-5 2-16,2 1 0 0,-4-2-5 0,-3-3 2 16,-11-4-6-16,-4-3-12 0,-6-1-19 0,-11-4-35 15,-10-4-52-15,-9-1-84 0,-10-3-145 16,-10-3-216-16,0-2-265 0,0-1 175 0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4:31.66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636C6BC-5048-495A-865C-E6C7A9E46422}" emma:medium="tactile" emma:mode="ink">
          <msink:context xmlns:msink="http://schemas.microsoft.com/ink/2010/main" type="inkDrawing" rotatedBoundingBox="1589,2179 1625,3638 1590,3639 1553,2180" semanticType="callout" shapeName="Other">
            <msink:sourceLink direction="with" ref="{10B7F6AE-77EB-4870-9808-984E92B6E585}"/>
          </msink:context>
        </emma:interpretation>
      </emma:emma>
    </inkml:annotationXML>
    <inkml:trace contextRef="#ctx0" brushRef="#br0">32 45 785 0,'0'0'244'15,"0"0"26"-15,0 0 21 0,0 0 26 0,0 0-19 16,0 0-65-16,0 0-83 0,0 0-57 0,0 0-47 15,0 0-27-15,0 0-11 0,0 0-4 16,-33-45 11-16,33 92 8 0,1 9 0 0,2 6 2 16,3 6-4-16,-2 6 1 0,-1 3-3 0,4 5 1 15,-2 2-1-15,-1 4-4 0,2 3 3 0,-3 1-6 16,-2-3-2-16,-1 2 0 0,0-9-3 0,0-2-2 16,0-7-3-16,0-8-2 0,-1-11-7 0,1-10-4 15,-3-14-19-15,-3-10-43 0,5-10-94 16,1-10-182-16,0 0-414 0,0 0-801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6:53.99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C8708E-84BC-4B7A-A1AA-CC3598C365AD}" emma:medium="tactile" emma:mode="ink">
          <msink:context xmlns:msink="http://schemas.microsoft.com/ink/2010/main" type="writingRegion" rotatedBoundingBox="2910,5559 4950,9163 3198,10156 1157,6551"/>
        </emma:interpretation>
      </emma:emma>
    </inkml:annotationXML>
    <inkml:traceGroup>
      <inkml:annotationXML>
        <emma:emma xmlns:emma="http://www.w3.org/2003/04/emma" version="1.0">
          <emma:interpretation id="{31A59CA1-A166-4295-99CD-F3C1864F78ED}" emma:medium="tactile" emma:mode="ink">
            <msink:context xmlns:msink="http://schemas.microsoft.com/ink/2010/main" type="paragraph" rotatedBoundingBox="2910,5559 4950,9163 3198,10156 1157,65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5BCB74-B2F6-44FC-A6C9-A2F3C621BA9A}" emma:medium="tactile" emma:mode="ink">
              <msink:context xmlns:msink="http://schemas.microsoft.com/ink/2010/main" type="line" rotatedBoundingBox="2910,5559 4950,9163 3198,10156 1157,6551"/>
            </emma:interpretation>
          </emma:emma>
        </inkml:annotationXML>
        <inkml:traceGroup>
          <inkml:annotationXML>
            <emma:emma xmlns:emma="http://www.w3.org/2003/04/emma" version="1.0">
              <emma:interpretation id="{A3198E69-075D-425B-A613-9ACDC4AB6CED}" emma:medium="tactile" emma:mode="ink">
                <msink:context xmlns:msink="http://schemas.microsoft.com/ink/2010/main" type="inkWord" rotatedBoundingBox="1814,5949 4207,7303 3609,8361 1215,7007"/>
              </emma:interpretation>
              <emma:one-of disjunction-type="recognition" id="oneOf0">
                <emma:interpretation id="interp0" emma:lang="en-IN" emma:confidence="0">
                  <emma:literal>d</emma:literal>
                </emma:interpretation>
                <emma:interpretation id="interp1" emma:lang="en-IN" emma:confidence="0">
                  <emma:literal>%</emma:literal>
                </emma:interpretation>
                <emma:interpretation id="interp2" emma:lang="en-IN" emma:confidence="0">
                  <emma:literal>8</emma:literal>
                </emma:interpretation>
                <emma:interpretation id="interp3" emma:lang="en-IN" emma:confidence="0">
                  <emma:literal>&amp;</emma:literal>
                </emma:interpretation>
                <emma:interpretation id="interp4" emma:lang="en-IN" emma:confidence="0">
                  <emma:literal>°</emma:literal>
                </emma:interpretation>
              </emma:one-of>
            </emma:emma>
          </inkml:annotationXML>
          <inkml:trace contextRef="#ctx0" brushRef="#br0">0 0 18 0,'0'0'313'0,"0"0"-45"0,0 0-38 16,0 0-28-16,0 0-28 0,0 0-24 0,0 0-15 16,0 0-10-16,0 0-21 0,0 0-18 0,0 0-17 15,0 0-8-15,10 140 2 0,-6-121-1 0,0-1 5 16,4 3-6-16,-4-3-5 0,-1-1-9 0,4-2-12 15,-4 0-2-15,-2-1-7 0,1-5 1 16,-1 0-2-16,-1-2 3 0,0-1 2 0,0-1-2 16,0 0 3-16,0-3-1 0,0 0 3 0,0 0-1 15,0-2 2-15,0 0 0 0,0 0-12 0,0 0-39 16,0-3-76-16,0-2-179 0,0 1-436 16,0-2-823-16</inkml:trace>
          <inkml:trace contextRef="#ctx0" brushRef="#br0" timeOffset="493.3828">381-243 0 0,'0'0'0'0,"0"0"296"0,0 0 106 0,0 0-26 15,0 0-76-15,0 0-64 0,0 0-48 0,0 0-26 16,0 0-17-16,0 0-28 0,0 0-16 0,0 0-13 16,0 0-6-16,-165-168-10 0,142 163-11 15,-5 5-17-15,-10 0-16 0,-2 0-10 0,-3 1-6 16,0 11-2-16,-1 0-4 0,-6 7-1 0,4 4-2 15,3 3-2-15,0 5 1 0,1 3-2 16,3 5 1-16,5 4 0 0,2 5 1 0,-1 6 1 16,10 3-2-16,-1 4-2 0,1 1-3 0,6 3 1 15,5-1-1-15,6 1 2 0,6-2-1 0,3-2-3 16,12-2 0-16,11-5 3 0,4-4 5 16,11-8 3-16,11-2 3 0,7-7 3 0,11-5-2 0,5-10 4 15,8-5 0-15,1-7-2 0,0-6 0 16,-8-3-3-16,1-12-3 0,-14-7 3 0,0-5 0 15,-8-10 0-15,-6-3 2 0,-6-8 2 16,-6-5 5-16,-5-2 9 0,-8-3 10 0,-7-1 5 0,-7-1 3 16,-7-5 3-16,-3-1-2 15,-13 1-2-15,-13-6-4 0,-14 3-14 0,-10 2-15 16,-19 5-29-16,-23 16-86 0,18 17-223 0,18 12-1318 0</inkml:trace>
          <inkml:trace contextRef="#ctx0" brushRef="#br0" timeOffset="2223.0765">1605 1164 146 0,'0'0'417'0,"0"0"-171"0,0 0 21 15,0 0 9-15,0 0-32 0,0 0-46 0,0 0-48 16,0 0-24-16,0 0-17 0,0 0-16 0,0 0-17 16,-26-174-5-16,23 162-3 0,-2 1-4 0,-1 5-7 15,-1-1-9-15,1 6-10 0,-3-2-12 16,1 3-13-16,-4 0-11 0,-1 4-7 0,-4 4-3 16,3 5-1-16,-2 3 2 0,2 2 0 0,1 2 0 15,3 0 0-15,4 2-3 0,-1-4 0 0,5 2 1 16,2-4-2-16,0-3 2 0,0 2 1 15,2-6-1-15,6-2 2 0,-3 0 4 0,5-3 2 16,-2 0 4-16,2-4 5 0,2 0 5 0,2 0 2 16,1-4 2-16,0-4-2 0,4-2-3 0,-2-3-2 15,0-3 0-15,-2 1 0 0,1-2 1 16,-4 0-3-16,3 2-2 0,-4 1-1 0,-5 1 2 16,5 5-3-16,-5 0-2 0,1 4-1 0,-4 0-8 15,2 4-4-15,-1 0-3 0,-1 8-2 0,0 3 3 16,1 3 6-16,2 2 6 0,-2 5 2 0,0 0 5 15,3-1-4-15,-2-2 1 0,5-1-2 16,-3-1-2-16,3-4 5 0,3-4-1 0,1-3 4 16,1-4-7-16,3-1-19 0,4-8-63 0,2-9-132 15,-5 4-359-15,-5 0-963 0</inkml:trace>
          <inkml:trace contextRef="#ctx0" brushRef="#br0" timeOffset="2400.587">2025 849 1662 0,'0'0'343'0,"0"0"-99"0,0 0-48 16,0 0-32-16,0 0-35 0,0 0-49 15,0 0-43-15,0 0-22 0,0 0-10 0,0 0 1 0,0 0 3 16,0 0 3-16,0 0 2 0,0 0-1 16,53 142 7-16,-51-104 4 0,-4 12 3 0,-15 5-16 15,-12 12-117-15,1-15-570 0,5-13-973 0</inkml:trace>
        </inkml:traceGroup>
        <inkml:traceGroup>
          <inkml:annotationXML>
            <emma:emma xmlns:emma="http://www.w3.org/2003/04/emma" version="1.0">
              <emma:interpretation id="{05953A12-14BB-48F4-B64B-72FF8404DA66}" emma:medium="tactile" emma:mode="ink">
                <msink:context xmlns:msink="http://schemas.microsoft.com/ink/2010/main" type="inkWord" rotatedBoundingBox="3736,9083 4066,9664 3570,9945 3241,9363"/>
              </emma:interpretation>
              <emma:one-of disjunction-type="recognition" id="oneOf1">
                <emma:interpretation id="interp5" emma:lang="en-IN" emma:confidence="0">
                  <emma:literal>in</emma:literal>
                </emma:interpretation>
                <emma:interpretation id="interp6" emma:lang="en-IN" emma:confidence="0">
                  <emma:literal>=</emma:literal>
                </emma:interpretation>
                <emma:interpretation id="interp7" emma:lang="en-IN" emma:confidence="0">
                  <emma:literal>is</emma:literal>
                </emma:interpretation>
                <emma:interpretation id="interp8" emma:lang="en-IN" emma:confidence="0">
                  <emma:literal>m</emma:literal>
                </emma:interpretation>
                <emma:interpretation id="interp9" emma:lang="en-IN" emma:confidence="0">
                  <emma:literal>n</emma:literal>
                </emma:interpretation>
              </emma:one-of>
            </emma:emma>
          </inkml:annotationXML>
          <inkml:trace contextRef="#ctx0" brushRef="#br0" timeOffset="3330.4326">1469 2765 10 0,'0'0'357'0,"0"0"51"16,0 0 27-16,0 0-29 0,0 0-69 15,0 0-96-15,0 0-78 0,0 0-47 0,0 0-44 16,0 0-35-16,0 0-28 0,0 0-12 0,0-32-3 15,0 40 5-15,0 3 7 0,0 2 7 16,0 3 6-16,0 4 4 0,0 0 4 0,0-2 1 16,0 0 3-16,-2 2-2 0,2 0-3 0,0-2-1 15,0 2-8-15,-1-3-1 0,-1 0-3 0,1-1-5 16,0-1 0-16,-2-3-1 0,0 3-1 16,1-5 1-16,2 0 1 0,0-4-1 0,0-2-1 15,0-1 0-15,0-3 5 0,0 0 4 0,0 0 7 16,0 0 6-16,8-4 0 0,-3-4 0 0,7-1-5 15,1-3-7-15,2-4-6 0,3-1-7 0,-3 3-2 16,6 3-3-16,-4 2 0 0,-3 1-5 16,-1 1-2-16,0 5-4 0,-3 2-2 0,1 0 0 15,2-2 2-15,0 10 0 0,0 0 3 0,-1 3 3 16,-7-2-1-16,5 4-1 0,-7-1 1 0,2 1 0 16,-5 1 3-16,0 1 6 0,-5 1 3 15,-8-3 4-15,2 2 0 0,-3-3 4 0,-4 3 1 16,1-6 1-16,-2-1 3 0,-2-4-5 0,4 0 2 15,-3-4-3-15,2 0-12 0,3-3-34 0,2-6-64 16,7-4-133-16,-3 5-584 0,8-1-797 0</inkml:trace>
          <inkml:trace contextRef="#ctx0" brushRef="#br0" timeOffset="3516.4806">1935 2761 986 0,'0'0'582'0,"0"0"-372"16,0 0-47-16,0 0-46 0,0 0-45 16,0 0-7-16,0 0-4 0,0 0 0 0,0 0 0 15,0 0-4-15,0 0-6 0,0 0-1 0,0 0 0 16,112 191-1-16,-112-140-5 0,-7 7-25 0,-15 5-113 16,5-16-296-16,4-11-1129 0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7:39.31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96B1EE6-A6D5-482C-94DB-097BD2413414}" emma:medium="tactile" emma:mode="ink">
          <msink:context xmlns:msink="http://schemas.microsoft.com/ink/2010/main" type="inkDrawing" rotatedBoundingBox="8800,6430 11223,6400 11224,6460 8801,6490" shapeName="Other"/>
        </emma:interpretation>
      </emma:emma>
    </inkml:annotationXML>
    <inkml:trace contextRef="#ctx0" brushRef="#br0">78 44 0 0,'0'0'0'0,"0"0"133"0,0 0 178 0,0 0-34 15,0 0-16-15,0 0-18 0,0 0-37 16,0 0-40-16,0 0-32 0,0 0-14 0,0 0-13 16,0 0-6-16,-79-4-16 0,79 4-20 0,0 0-16 15,0 0-15-15,0 0-10 0,0 0-6 0,0 0-4 16,1 0-5-16,4 0 4 0,-1 0-1 0,7 0 6 15,4 0 6-15,2 0 3 0,10 0 6 16,12 0-2-16,4 0-1 0,4 0-6 0,14 0-6 16,2 0-4-16,10 0-3 0,7 0-1 0,6 0-2 15,2 0 0-15,8 0-1 0,0 2 2 16,4 1-1-16,-2 0-1 0,0 2 1 0,-2 0-2 16,-6 0 1-16,0-2 0 0,1-2 0 0,-8-1-1 15,-6 0-2-15,4 0 2 0,-7-2-4 0,2-6 3 16,-4 1-3-16,-3-1 0 0,-6 2 0 0,-6-2-1 15,-2 2 1-15,-5-1 0 0,-11 3 5 16,-2-1-1-16,-11 2 7 0,-7 2 1 0,-5-2 2 16,-4 3 2-16,-6 0-3 0,-2 0 3 0,-2 0 0 15,0 0 0-15,0 0 3 0,0 0-1 16,0 0-2-16,0 0-5 0,0 0-3 0,0 0-3 16,0 0-3-16,0 0 0 0,0 0-2 0,0 0-1 15,0 0-2-15,0 0 2 0,0 0-1 0,0 0 1 16,0 0-2-16,0 0 0 0,0 0-1 0,0 0-8 15,0 0-32-15,-2 0-75 0,1 0-115 0,-3 0-145 16,1 0-316-16,-4 0-809 0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7:57.42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389AEBC-91B3-4690-A58F-9F767C93CB31}" emma:medium="tactile" emma:mode="ink">
          <msink:context xmlns:msink="http://schemas.microsoft.com/ink/2010/main" type="writingRegion" rotatedBoundingBox="15410,6318 22716,6318 22716,9913 15410,9913"/>
        </emma:interpretation>
      </emma:emma>
    </inkml:annotationXML>
    <inkml:traceGroup>
      <inkml:annotationXML>
        <emma:emma xmlns:emma="http://www.w3.org/2003/04/emma" version="1.0">
          <emma:interpretation id="{21B01AF2-A2A5-4E83-AB89-1931CD9242EA}" emma:medium="tactile" emma:mode="ink">
            <msink:context xmlns:msink="http://schemas.microsoft.com/ink/2010/main" type="paragraph" rotatedBoundingBox="15410,6318 22716,6318 22716,9913 15410,99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6081C3-9B34-4A18-8E68-082C5D887D77}" emma:medium="tactile" emma:mode="ink">
              <msink:context xmlns:msink="http://schemas.microsoft.com/ink/2010/main" type="line" rotatedBoundingBox="15410,6318 22716,6318 22716,9913 15410,9913"/>
            </emma:interpretation>
          </emma:emma>
        </inkml:annotationXML>
        <inkml:traceGroup>
          <inkml:annotationXML>
            <emma:emma xmlns:emma="http://www.w3.org/2003/04/emma" version="1.0">
              <emma:interpretation id="{7894591F-9E6E-430D-805D-6285EB2EB0FA}" emma:medium="tactile" emma:mode="ink">
                <msink:context xmlns:msink="http://schemas.microsoft.com/ink/2010/main" type="inkWord" rotatedBoundingBox="15934,5507 22716,9896 22103,10844 15320,6455"/>
              </emma:interpretation>
              <emma:one-of disjunction-type="recognition" id="oneOf0">
                <emma:interpretation id="interp0" emma:lang="en-IN" emma:confidence="0">
                  <emma:literal>"</emma:literal>
                </emma:interpretation>
                <emma:interpretation id="interp1" emma:lang="en-IN" emma:confidence="0">
                  <emma:literal>:</emma:literal>
                </emma:interpretation>
                <emma:interpretation id="interp2" emma:lang="en-IN" emma:confidence="0">
                  <emma:literal>=</emma:literal>
                </emma:interpretation>
                <emma:interpretation id="interp3" emma:lang="en-IN" emma:confidence="0">
                  <emma:literal>l</emma:literal>
                </emma:interpretation>
                <emma:interpretation id="interp4" emma:lang="en-IN" emma:confidence="0">
                  <emma:literal>t</emma:literal>
                </emma:interpretation>
              </emma:one-of>
            </emma:emma>
          </inkml:annotationXML>
          <inkml:trace contextRef="#ctx0" brushRef="#br0">16 17 0 0,'0'0'0'0,"0"0"0"16,0 0 374-16,0 0-11 0,0 0-41 0,0 0-45 15,0 0-26-15,0 0-45 0,0 0-34 0,0 0-36 16,0 0-24-16,-13-20-18 0,10 20-17 15,3 0-16-15,0 0-15 0,0 0-14 0,0 0-12 16,0 0-7-16,0 0-5 0,0 0-5 0,0 0-3 16,0 2-2-16,0-1 1 0,0 0-1 0,3 5 4 15,4-1 5-15,4 0 12 0,4 3 12 0,5 0 8 16,8-1 8-16,11 1-5 0,6-2-5 0,6-2-9 16,10-2-2-16,7 2-7 0,6-1-6 15,2-2-6-15,5 3-3 0,-2-1-1 0,-1 1 1 16,-1 0 2-16,-4-2-2 0,-2 4-1 0,-4-5 0 15,-4 2 0-15,-5-2 1 0,-3 0-1 16,1-1 2-16,-4-1-1 0,-2 1 0 0,1 0 2 16,-6 0 1-16,-3-1 1 0,-6-2-1 0,-7 2 6 15,-9-3 1-15,-6 2 7 0,-8 1 7 0,-3 0 9 16,-3-2 5-16,0 3 0 0,0-1-2 16,0-2-9-16,0 2-8 0,0-2-9 0,0-2-9 15,0-2-6-15,1-1-8 0,3 0-8 0,-4 2-15 16,3 0-26-16,-3 2-56 0,0 1-143 0,0 3-417 15,0 0-957-15</inkml:trace>
          <inkml:trace contextRef="#ctx0" brushRef="#br0" timeOffset="116501.6311">5331 3412 0 0,'0'0'0'0,"0"0"0"0,0 0 164 16,0 0 118-16,0 0-66 0,0 0-44 0,0 0-23 15,0 0-8-15,0 0-15 0,0 0-12 0,0 0-8 16,0 0-13-16,-87 4-10 0,76-1-6 16,1 1-5-16,1 1-7 0,-2 2 1 0,-1-2-3 15,1-1-5-15,4 4 0 0,-3-3-4 0,4 1-4 16,-3 0 0-16,5 0-2 0,-3-2-8 16,4 2-6-16,2-1-9 0,-1-1-7 0,2 1-3 0,0-2 2 15,0 3 1-15,4 1 10 0,9 1 11 16,12 0 6-16,5-2 5 0,13 0-4 0,14 1-8 15,11-4-9-15,12 1-8 0,12-3-5 0,7 0-6 16,8-1-3-16,0 2 0 0,2 2-5 16,2 0 2-16,0 0 2 0,-6-2-2 0,1 5 1 0,-6-6-3 15,-4 2-2-15,-4 1 2 0,-7-4-2 16,-2 2 2-16,-11-4 1 0,-2 2-2 0,-5 0 2 16,-8 0 1-16,-10 0 1 0,-5 0 3 0,-12-3-2 15,-3 2 3-15,-11-3-1 0,-3 4-1 16,-3-3 3-16,-7 1-4 0,-3 2-18 0,0-2-85 15,-3 2-216-15,-4 0-1293 0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7:59.90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8570D75-7F3A-4F2B-8A86-DE1C500DA94C}" emma:medium="tactile" emma:mode="ink">
          <msink:context xmlns:msink="http://schemas.microsoft.com/ink/2010/main" type="inkDrawing" rotatedBoundingBox="20131,5696 23014,4852 23643,7002 20761,7845" hotPoints="23183,6216 21907,7491 20632,6216 21907,4940" semanticType="enclosure" shapeName="Circle"/>
        </emma:interpretation>
      </emma:emma>
    </inkml:annotationXML>
    <inkml:trace contextRef="#ctx0" brushRef="#br0">2860 660 0 0,'0'0'0'0,"0"0"0"0,0 0 0 16,0 0 27-16,0 0 194 0,0 0-27 0,0 0-21 15,0 0-6-15,0 0-14 0,0 0-1 16,0 0 0-16,0 0-7 0,0 0-8 0,0 0-12 16,-16-145-23-16,16 134-6 0,-3 0-9 15,-3 0-12-15,2-1-3 0,1-1-10 0,-1 1-7 0,-5 0-2 16,4-2-3-16,-4-2-6 0,-2 1-7 0,3-1-7 15,-5 0-5-15,1-2-5 0,-1-1-1 16,-3-1-4-16,0 1-3 0,-5 0-3 0,3 0-2 16,-5 0-4-16,3 3 1 0,-6-1-2 0,-2 1-2 15,-1-1 0-15,-4 0 0 0,-3 2-1 0,2 1 1 16,-3-2-1-16,2 3 0 0,-2 2-2 16,-1 0 3-16,5 0-2 0,-4-1 2 0,6 4-1 15,-2 0-4-15,3 2 1 0,2 1-1 0,2 2 2 16,1 0-1-16,0 0 2 0,5 1-1 15,-4 2-1-15,4-1 1 0,-3 1-4 0,3 0 3 16,-6 0 0-16,-1 0 3 0,-4 1 1 0,1 1 0 16,-4-1 1-16,2 1-2 0,1 0 1 0,-5-1 0 15,1 2 0-15,-2 1-2 0,-4 1 2 16,0-1-2-16,0 4-1 0,-2-2 1 0,0 2 0 16,0 0 2-16,-2 2-1 0,-5-1 1 0,-2 3-3 15,-4-1 1-15,-2 5-2 0,0-4-2 16,2 2 3-16,3 0-4 0,3 2 0 0,4 3-1 15,3 2-2-15,0-2-1 0,3 7-2 0,-2-2-1 16,9 1-3-16,-3 3 1 0,5 2 4 0,-1-1 2 16,-4 2 5-16,6 2 1 0,0-3 2 0,1 2-1 15,2-2 2-15,1 2 0 0,6-1-1 0,-3-3 1 16,6 5-2-16,-3-5 2 0,0 1 1 16,3 3 0-16,-2-5 1 0,0 6 2 0,4-3 0 15,0-1-1-15,0 4 4 0,0-4-6 0,-1 3 1 16,1 0 1-16,-3 0-1 0,1 2 1 0,1-1-2 15,2 0 1-15,1 1-4 0,3 4 4 16,3 1 0-16,1 1-1 0,5 0 2 0,-2-3-1 16,7 1-1-16,9-5 1 0,7 3 3 0,-1-1-1 15,8-2 4-15,6 4-1 0,3-2 0 16,3 0 2-16,-1 4 0 0,8-4-1 0,0 2-1 16,0-1-1-16,7-3 1 0,0 1 0 0,-1-5 4 15,-2 2-5-15,6-1 0 0,0-1-3 0,0-1-2 16,1-1 5-16,2-3-2 0,6-4 3 15,-4 1 1-15,8-5-1 0,-3 4 0 0,-3-5 0 16,6-2-2-16,-1-2 1 0,-1-1 0 0,-2-2-1 16,1-2 1-16,-3 1-2 0,3-6-2 0,-6-1 0 15,3 0-2-15,-4-1 3 0,-2-7 0 0,-1-4 0 16,-1-2 1-16,1-1-1 0,-3-3-1 0,-3-5-1 16,2 1 1-16,-6-5-1 0,-3-4 2 15,-2-1 2-15,1-1-1 0,-3-7 2 0,-4-2 1 16,4-3 0-16,-2-1 4 0,-4-4 0 0,-1-1 0 15,1-2 1-15,-1-2 0 0,-2-2-1 0,1-2-2 16,5-3-1-16,-3-2 2 0,0 1 0 16,-3 0 4-16,-5 3-1 0,0 3 1 0,-2 7 3 15,-8 6 0-15,-4 4 3 0,-4 3 0 16,-4 3-2-16,-3 1-4 0,0-1-6 0,-6-3-3 16,-8 1-11-16,-10-3-8 0,-5 0-13 0,-7-2-22 15,-4 3-43-15,-9-3-115 0,16 12-281 0,7 11-934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8:02.1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4523E38-D8C9-48BC-A4BB-0CC93D1F90D5}" emma:medium="tactile" emma:mode="ink">
          <msink:context xmlns:msink="http://schemas.microsoft.com/ink/2010/main" type="writingRegion" rotatedBoundingBox="10398,9799 10649,13947 9246,14032 8996,9884"/>
        </emma:interpretation>
      </emma:emma>
    </inkml:annotationXML>
    <inkml:traceGroup>
      <inkml:annotationXML>
        <emma:emma xmlns:emma="http://www.w3.org/2003/04/emma" version="1.0">
          <emma:interpretation id="{E0A0BB8F-1DAD-4789-8D4E-B8103D4EA41B}" emma:medium="tactile" emma:mode="ink">
            <msink:context xmlns:msink="http://schemas.microsoft.com/ink/2010/main" type="paragraph" rotatedBoundingBox="10398,9799 10649,13947 9246,14032 8996,98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6E3C92-51F0-4FA0-AE45-8ECE0ECA8F6B}" emma:medium="tactile" emma:mode="ink">
              <msink:context xmlns:msink="http://schemas.microsoft.com/ink/2010/main" type="line" rotatedBoundingBox="10398,9799 10649,13947 9246,14032 8996,9883"/>
            </emma:interpretation>
          </emma:emma>
        </inkml:annotationXML>
        <inkml:traceGroup>
          <inkml:annotationXML>
            <emma:emma xmlns:emma="http://www.w3.org/2003/04/emma" version="1.0">
              <emma:interpretation id="{2ACFEF5F-0092-4AEB-B6FC-10B1D70512DF}" emma:medium="tactile" emma:mode="ink">
                <msink:context xmlns:msink="http://schemas.microsoft.com/ink/2010/main" type="inkWord" rotatedBoundingBox="8996,9884 10371,9837 10372,9860 8996,9907"/>
              </emma:interpretation>
              <emma:one-of disjunction-type="recognition" id="oneOf0">
                <emma:interpretation id="interp0" emma:lang="en-IN" emma:confidence="0">
                  <emma:literal>.</emma:literal>
                </emma:interpretation>
                <emma:interpretation id="interp1" emma:lang="en-IN" emma:confidence="0">
                  <emma:literal>\</emma:literal>
                </emma:interpretation>
                <emma:interpretation id="interp2" emma:lang="en-IN" emma:confidence="0">
                  <emma:literal>`</emma:literal>
                </emma:interpretation>
                <emma:interpretation id="interp3" emma:lang="en-IN" emma:confidence="0">
                  <emma:literal>/</emma:literal>
                </emma:interpretation>
                <emma:interpretation id="interp4" emma:lang="en-IN" emma:confidence="0">
                  <emma:literal>|</emma:literal>
                </emma:interpretation>
              </emma:one-of>
            </emma:emma>
          </inkml:annotationXML>
          <inkml:trace contextRef="#ctx0" brushRef="#br0">-5 43 0 0,'0'0'0'15,"0"0"0"-15,0 0 0 0,0 0 115 0,0 0 173 16,0 0-32-16,0 0-25 0,0 0-12 0,0 0-15 16,0 0-23-16,0 0-25 0,0 0-19 0,-3-8-23 15,3 8-21-15,0 0-17 0,0 0-17 16,0 0-18-16,0 0-14 0,0 0-12 0,0 0-9 15,0 0-6-15,0 0-7 0,0 0-2 0,4 0 3 16,3 2 6-16,6 0 7 0,0 0 4 0,3 0 1 16,1 0-3-16,5-1 2 0,-4-1-2 0,8 0 0 15,0 1 1-15,1-1 0 0,5 0 0 16,-1 0 2-16,10 0 2 0,5 0 3 0,9-2 4 16,10-5 3-16,1 2 0 0,9-3-4 0,-2 2-1 15,0 1-7-15,4 0-1 0,-5 2-3 16,-6 0-2-16,-3 3 1 0,-5-3-3 0,-5 3-1 15,-7 0 0-15,-3 0-3 0,-6 0 1 0,-8 0 0 16,-9 3 0-16,1-3 1 0,-6 1 2 0,-7-1-4 16,2 0 3-16,-7 0 0 0,3 0 3 0,-5 0 8 15,1 2 6-15,-2-2 12 0,0 0 7 16,0 0-1-16,0 0-4 0,0 0-10 0,0 0-6 16,0 1-5-16,0-1-4 0,0 0-2 0,0 0-3 15,0 0-2-15,0 0-1 0,0 0-1 0,0 0-2 16,0 0-4-16,0 0-15 0,0 0-38 0,0 0-98 15,0 0-172-15,0 0-467 0,0 0-609 0</inkml:trace>
        </inkml:traceGroup>
        <inkml:traceGroup>
          <inkml:annotationXML>
            <emma:emma xmlns:emma="http://www.w3.org/2003/04/emma" version="1.0">
              <emma:interpretation id="{376EA7E4-C35D-4F3F-93B0-375083DE07A3}" emma:medium="tactile" emma:mode="ink">
                <msink:context xmlns:msink="http://schemas.microsoft.com/ink/2010/main" type="inkWord" rotatedBoundingBox="10585,12876 10649,13947 9269,14031 9204,12959"/>
              </emma:interpretation>
              <emma:one-of disjunction-type="recognition" id="oneOf1">
                <emma:interpretation id="interp5" emma:lang="en-IN" emma:confidence="0">
                  <emma:literal>"I</emma:literal>
                </emma:interpretation>
                <emma:interpretation id="interp6" emma:lang="en-IN" emma:confidence="0">
                  <emma:literal>"</emma:literal>
                </emma:interpretation>
                <emma:interpretation id="interp7" emma:lang="en-IN" emma:confidence="0">
                  <emma:literal>"1</emma:literal>
                </emma:interpretation>
                <emma:interpretation id="interp8" emma:lang="en-IN" emma:confidence="0">
                  <emma:literal>"r</emma:literal>
                </emma:interpretation>
                <emma:interpretation id="interp9" emma:lang="en-IN" emma:confidence="0">
                  <emma:literal>Y</emma:literal>
                </emma:interpretation>
              </emma:one-of>
            </emma:emma>
          </inkml:annotationXML>
          <inkml:trace contextRef="#ctx0" brushRef="#br0" timeOffset="2103.5525">497 3093 0 0,'0'0'0'0,"0"0"0"0,0 0 0 0,0 0 0 15,0 0 0-15,0 0 0 0,0 0 0 0,0 0 0 16,0 0 0-16,0 0 0 0,0 0 0 0,0 0 9 16,-6 9 124-16,11-8 39 0,2 1 25 0,3 2-5 15,4-2-27-15,9 2-28 0,3-1-19 16,4-1-16-16,7-2-13 0,9 0-15 0,7 0-18 15,8-2-14-15,3-3-10 0,9 1-5 0,5-3-2 16,-1 4-1-16,-1-3-8 0,-4 4-4 0,-5-4-1 16,-6 4-2-16,-8-5 2 0,-7 6-2 15,-8-3 0-15,-9 0 1 0,-9 4-2 0,-7-3-2 16,-3 2 0-16,-9 1 9 0,1 0 19 0,-2 0 25 16,0-3 7-16,-2 3-11 0,-2-1-34 15,-6 1-42-15,-3-3-41 0,-1 3-73 0,-2 0-122 16,-1 0-262-16,4 0-248 0,3 0 577 0</inkml:trace>
          <inkml:trace contextRef="#ctx0" brushRef="#br0" timeOffset="2558.2746">246 3473 0 0,'0'0'0'0,"0"0"0"16,0 0 0-16,0 0 0 0,0 0 0 0,0 0 262 15,0 0 13-15,0 0-30 0,0 0-31 16,0 0-43-16,0 0-44 0,0 0-26 0,0 0-23 15,0 0-14-15,-24-13-11 0,24 13-14 0,0 0-14 16,0 0-11-16,0 0-8 0,0 0-6 16,0 0-2-16,0 0-2 0,0 0-2 0,0 0 1 0,0 0 3 15,2 2 14-15,1 1 16 0,0 0 24 16,6 1 22-16,1-1 17 0,7 0 8 0,2 0-4 16,9-1-10-16,4-2-17 0,8-2-16 0,10 2-12 15,0 0-8-15,6-5-6 0,5 1-7 0,-1-1-4 16,-3 0-6-16,-1 3-2 0,-4-2-1 0,-2 2-2 15,-5 0 0-15,-5 2 1 0,-3-2-2 16,-7 2 2-16,-10-1-1 0,0 1-1 0,-11 0-1 16,1 0-1-16,-10-1 1 0,1 1 0 0,-1 0 2 15,0 0-6-15,-1 0-19 0,-6 0-77 16,-3 0-245-16,-2 0-562 0,1 0-230 0</inkml:trace>
          <inkml:trace contextRef="#ctx0" brushRef="#br0" timeOffset="3355.7883">556 4116 0 0,'0'0'0'0,"0"0"0"16,0 0 54-16,0 0 55 0,0 0 63 0,0 0 73 15,0 0 39-15,0 0-2 0,0 0-40 16,0 0-57-16,0 0-62 0,0 0-35 0,-42 6-14 16,42-6-7-16,7 0-2 0,-2 2-1 0,8-2-1 15,8 2-2-15,11-4-3 0,5 4-5 0,12-2-9 16,7 0-9-16,2 0-9 0,10 0-11 16,-5 0-4-16,4 0-3 0,2 0-1 0,-6 0-1 15,2-4-1-15,-6 2-1 0,4 1-4 0,-3-4-2 16,-1-1-32-16,-15 1-260 0,-9 3-1201 0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18:06.64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E390E59-780E-43C2-B2D0-55B10BE9A71C}" emma:medium="tactile" emma:mode="ink">
          <msink:context xmlns:msink="http://schemas.microsoft.com/ink/2010/main" type="writingRegion" rotatedBoundingBox="11738,16495 22805,12740 23394,14477 12328,18232"/>
        </emma:interpretation>
      </emma:emma>
    </inkml:annotationXML>
    <inkml:traceGroup>
      <inkml:annotationXML>
        <emma:emma xmlns:emma="http://www.w3.org/2003/04/emma" version="1.0">
          <emma:interpretation id="{48B8F127-1732-45BC-BA5A-060795FC696D}" emma:medium="tactile" emma:mode="ink">
            <msink:context xmlns:msink="http://schemas.microsoft.com/ink/2010/main" type="paragraph" rotatedBoundingBox="11738,16495 22805,12740 23394,14477 12328,182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F8138F-A59C-406B-A2F8-74C2DC20E81E}" emma:medium="tactile" emma:mode="ink">
              <msink:context xmlns:msink="http://schemas.microsoft.com/ink/2010/main" type="line" rotatedBoundingBox="11738,16495 22805,12740 23394,14477 12328,18232"/>
            </emma:interpretation>
          </emma:emma>
        </inkml:annotationXML>
        <inkml:traceGroup>
          <inkml:annotationXML>
            <emma:emma xmlns:emma="http://www.w3.org/2003/04/emma" version="1.0">
              <emma:interpretation id="{DBC309E6-5301-417A-A531-0AA2A606A6F4}" emma:medium="tactile" emma:mode="ink">
                <msink:context xmlns:msink="http://schemas.microsoft.com/ink/2010/main" type="inkWord" rotatedBoundingBox="11756,16546 13867,15829 14091,16489 11979,17205"/>
              </emma:interpretation>
              <emma:one-of disjunction-type="recognition" id="oneOf0">
                <emma:interpretation id="interp0" emma:lang="en-IN" emma:confidence="0">
                  <emma:literal>-</emma:literal>
                </emma:interpretation>
                <emma:interpretation id="interp1" emma:lang="en-IN" emma:confidence="0">
                  <emma:literal>`</emma:literal>
                </emma:interpretation>
                <emma:interpretation id="interp2" emma:lang="en-IN" emma:confidence="0">
                  <emma:literal>_</emma:literal>
                </emma:interpretation>
                <emma:interpretation id="interp3" emma:lang="en-IN" emma:confidence="0">
                  <emma:literal>~</emma:literal>
                </emma:interpretation>
                <emma:interpretation id="interp4" emma:lang="en-IN" emma:confidence="0">
                  <emma:literal>.</emma:literal>
                </emma:interpretation>
              </emma:one-of>
            </emma:emma>
          </inkml:annotationXML>
          <inkml:trace contextRef="#ctx0" brushRef="#br0">2818 6721 0 0,'0'0'0'0,"0"0"0"0,0 0 61 16,0 0 230-16,0 0-24 0,0 0-38 15,0 0-32-15,0 0-23 0,0 0-22 0,0 0-18 16,0 0-8-16,0 0-8 0,-66-24-7 0,66 24-17 16,0 0-26-16,0 0-24 0,0 0-15 0,3 0 1 15,8 3 9-15,4 1 15 0,8-2 8 16,5 4-2-16,8-4-6 0,14 0-8 0,9 0-1 16,13-4 0-16,13 2 0 0,14 0-4 0,13-3-8 15,9-6-8-15,9 2-9 0,2 0-3 16,7-1-4-16,1 2 0 0,-1 0 1 0,-7-1 1 15,-3 1-3-15,-11 0 1 0,-13-1 0 0,-9 4-2 16,-14 0 4-16,-12 0 5 0,-14 3 4 0,-12 0 3 16,-12 0 0-16,-5 0-3 0,-11 0-3 0,-3 0 0 15,-3 1-4-15,-6 1-1 0,1-2 0 16,-3 2-3-16,-2-2 1 0,0 0 2 0,0 0 0 16,0 0-1-16,0 0-7 0,-7 0-27 0,0 0-77 15,-7 0-197-15,1 0-726 0,1 0-551 0</inkml:trace>
        </inkml:traceGroup>
        <inkml:traceGroup>
          <inkml:annotationXML>
            <emma:emma xmlns:emma="http://www.w3.org/2003/04/emma" version="1.0">
              <emma:interpretation id="{517B30F9-D213-4264-91A3-32F2121FCAD8}" emma:medium="tactile" emma:mode="ink">
                <msink:context xmlns:msink="http://schemas.microsoft.com/ink/2010/main" type="inkWord" rotatedBoundingBox="17132,14665 22805,12740 23394,14477 17721,16402"/>
              </emma:interpretation>
              <emma:one-of disjunction-type="recognition" id="oneOf1">
                <emma:interpretation id="interp5" emma:lang="en-IN" emma:confidence="0">
                  <emma:literal>--</emma:literal>
                </emma:interpretation>
                <emma:interpretation id="interp6" emma:lang="en-IN" emma:confidence="0">
                  <emma:literal>"</emma:literal>
                </emma:interpretation>
                <emma:interpretation id="interp7" emma:lang="en-IN" emma:confidence="0">
                  <emma:literal>-n</emma:literal>
                </emma:interpretation>
                <emma:interpretation id="interp8" emma:lang="en-IN" emma:confidence="0">
                  <emma:literal>=</emma:literal>
                </emma:interpretation>
                <emma:interpretation id="interp9" emma:lang="en-IN" emma:confidence="0">
                  <emma:literal>n</emma:literal>
                </emma:interpretation>
              </emma:one-of>
            </emma:emma>
          </inkml:annotationXML>
          <inkml:trace contextRef="#ctx0" brushRef="#br0" timeOffset="87984.8129">8734 6400 58 0,'0'0'274'0,"0"0"-135"0,0 0 7 0,0 0 34 16,0 0 28-16,0 0-11 0,0 0-45 16,0 0-46-16,0 0-44 0,0 0-22 0,0 0-13 15,0 0-1-15,-43 69 0 0,44-60 0 0,5 1 5 16,0 0 2-16,-2-4 4 0,3 2-1 16,1-2 0-16,2-1-2 0,-2 0 2 0,1-2 8 15,4-3 10-15,0 0 13 0,1-2 7 0,9-11 4 16,4-1-9-16,8-10-11 0,5-5-15 0,4-1-12 15,5-6-9-15,1 4-6 0,2-7-2 16,4 4-4-16,-2-2-1 0,-1 1-2 0,3 1-2 16,-3 5 0-16,-4-1-2 0,-4 3-1 0,-5 5-1 15,-6 4-1-15,-5 3 1 0,-6 7 1 0,-3 5-2 16,-7 0 0-16,-4 4-4 0,-2 0-10 0,-6 0-57 16,1 7-165-16,0-1-424 0,-2-2-846 0</inkml:trace>
          <inkml:trace contextRef="#ctx0" brushRef="#br0" timeOffset="104396.4359">11692 3693 0 0,'0'0'0'0,"0"0"0"16,0 0 105-16,0 0 99 0,0 0 17 16,0 0 0-16,0 0-9 0,0 0-8 0,0 0-11 15,0 0-27-15,0 0-30 0,0 0-18 0,-53-57-18 16,50 54-12-16,2 1 0 0,-5 1-2 0,4 1-8 15,2 0-12-15,0 0-17 0,-1 0-17 0,1 0-12 16,0 0-9-16,0 0-3 0,0 0-6 0,0 0 1 16,0 0-1-16,0 0-2 0,0 1 2 15,0 1 1-15,0 1 5 0,3 2 7 0,6 0 8 16,1 1 8-16,1 2 6 0,11 1 9 0,8-1 3 16,11 0 1-16,15-2-5 0,13-4-11 15,11 2-8-15,11-2-6 0,6-2-5 0,12 1-1 16,5-1-3-16,2-1-3 0,-1 1-1 0,1 0 0 15,1 0-1-15,-9-4 0 0,1-2-2 0,-10 1 0 16,0 0 0-16,-3-1 0 0,-8-2-1 16,-4 3 0-16,-5-1 0 0,-8 1-1 0,-8 0 1 15,0 2 0-15,-7-4-1 0,-8 4 1 0,-4 0-2 16,-7 0 0-16,-10 1-2 0,-7 1 2 16,-7-1 0-16,-4 2 2 0,-6 0 2 0,-3-2 1 15,0 2 3-15,0 0-5 0,-8-1-13 0,1 1-43 16,-9 0-100-16,-8 0-168 0,1 0-533 0,7 0-705 15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03.39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57 0 0,'0'0'0'0,"0"0"0"16,0 0 0-16,0 0 0 0,0 0 207 16,0 0 0-16,0 0-56 0,0 0-42 0,0 0-26 15,0 0-1-15,0 0 19 0,0 0 31 0,0-6 33 16,0 6 18-16,0 2 8 0,0-2-12 0,0 0-16 16,0 2-22-16,0-2-23 0,0 0-15 15,0 2-22-15,0-2-16 0,0 0-14 0,0 0-17 16,2 0-8-16,1 1-6 0,7-1-2 0,1 0 1 15,5 1 5-15,5-1-1 0,8 0-2 16,4 0-4-16,2 0-6 0,6 0-1 0,2 0 0 16,7 0 1-16,-1 0-3 0,6 2-1 0,2-2-3 15,0 2 0-15,7 0 0 0,-4-1 0 0,3 0-1 16,-4 3-3-16,0-2 3 0,-2 0-1 16,-1 0 1-16,1 1 4 0,1-1-4 0,-1-2 1 15,8 0 0-15,-4 0-2 0,5 0 2 0,-3 0-1 16,5-2 1-16,2-1-2 0,-1-1 1 0,-5 2-2 15,1 0-1-15,-5 0-2 0,-1 2 2 0,-7 0 2 16,-1 0 0-16,-5 0 4 0,-1 0-3 16,-2 0 0-16,4 0-1 0,-2 0-2 0,-1 0 2 15,1 0 0-15,2 0 0 0,2 0-2 0,-5 0 1 16,6-1-1-16,-4 0-1 0,-1-1 1 0,-2-2 2 16,-2 3 0-16,1 1 2 0,-3 0 2 0,-6 0-5 15,-5 0 0-15,-2 0 0 0,-7 0-1 16,2 0 0-16,-5 0 0 0,0 0 0 0,-2 0-4 15,1 0 5-15,-1 0 0 0,3 0-1 0,5-1 5 16,2-1-2-16,5-3 0 0,2 2 4 16,1-2-2-16,8 0-2 0,-1 0-1 0,-3 2-2 15,4 0 0-15,-1 0 0 0,-5 0 0 0,2-1 0 16,-6 1-2-16,-1 2 4 0,-6 1-2 16,-3 0 1-16,-5 0 4 0,1 0-4 0,-4 0-1 0,-1 0 2 15,-5 0-5-15,1 0 3 0,-3 0 1 16,4 0-1-16,-3 0 0 0,4 0 2 0,0 0-3 15,3 0 0-15,3 0 1 0,1 0 1 0,2 0 0 16,-3 0 1-16,-7 0 1 0,4 0-3 0,-8 0 0 16,3 0 0-16,-4 0-3 0,-3 0 3 0,0 0 0 15,0 0 0-15,0 0 1 0,0 0 0 16,0 0-1-16,0 0 2 0,0 0-2 0,0 0-2 16,0-2-4-16,0 0-29 0,0-1-82 15,0 2-243-15,0-1-878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04.20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167 23 0 0,'0'0'118'0,"0"0"149"0,0 0 6 0,0 0 36 16,0 0 2-16,0 0-45 0,0 0-55 0,0 0-43 16,0 0-32-16,-164-24-25 0,160 24-26 0,3 0-25 15,1 0-16-15,0 0-11 0,0 0-15 16,0 0-4-16,8 0 5 0,-1 2 12 0,9 3 14 16,6-2 11-16,3 2 1 0,6-2-8 0,2 1-7 15,8-2-6-15,2 0-7 0,9 0-3 16,4 1-2-16,4 0-5 0,6 1-3 0,3 1-3 15,4-1-3-15,0 2-1 0,0-1 2 0,8 2-2 16,-4-1 1-16,4 0-3 0,-3-2 2 0,0-1 1 16,2 0 5-16,-2-2 0 0,1-1-4 15,-6 0 2-15,6 0-5 0,-5 0 2 0,-2 0-3 16,-2-3 0-16,-2-1 0 0,-8 0-3 0,-1 3 5 16,-5 1-7-16,-5 0 1 0,-4 0-1 0,-10 0-4 15,-4 0 3-15,-9 0 2 0,0 0-2 16,-11 0-1-16,0 1 1 0,-7-1-4 0,-1 2 2 15,-3-2 1-15,0 0 1 0,0 0 1 0,0 0-3 16,-3 0-14-16,-3 0-59 0,-4 0-122 0,1 0-381 16,1 0-1064-16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05.20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47 44 0 0,'0'0'0'0,"0"0"328"0,0 0 32 0,0 0-9 16,0 0-26-16,0 0-58 0,0 0-45 0,0 0-37 15,0 0-31-15,0 0-28 0,0 0-22 0,-50-11-12 16,50 11-11-16,0 0-7 0,0 0-12 15,0 0-10-15,0 0-10 0,0 0-10 0,0 0-8 16,0 0-8-16,0 0-5 0,0 0-4 0,0 0-2 16,0 0-2-16,3 0-1 0,4 0-1 0,0 3 3 15,7-1 2-15,6 1-1 0,8 1 0 0,9-1 0 16,10-2 1-16,9 0 5 0,9-1 2 16,8 0 1-16,4 0-2 0,7 0-3 0,-1 0-2 15,0 0 1-15,-1-1-1 0,2-2-3 0,0 1 2 16,-5-4-4-16,2 1 2 0,-6 1-2 0,4 3 0 15,-7-3-1-15,-2 1-1 0,-9 2 2 16,4 1 0-16,-8 0 1 0,-2 0-2 0,-8 0 1 16,-2 0-1-16,-5 1-1 0,-3 2 4 0,-5-2-2 15,-6 2 0-15,-3-3 0 0,-3 1-1 16,-5 2 2-16,-2-3 6 0,-1 0 4 0,-5 0 5 16,2 0 6-16,-5 0-1 0,3 0 4 0,-3-3 1 15,-1 2-3-15,2-2-3 0,-1 2-3 0,-3 1-5 16,1-3-1-16,-1 2-2 0,1 1-5 15,-2 0-4-15,0-3 1 0,1 1-3 0,-1 0-5 0,0 0-26 16,0-2-63-16,0 1-160 0,0-2-611 16,0 5-833-16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06.22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-2 74 209 0,'0'0'202'0,"0"0"4"0,0 0 33 16,0 0 61-16,0 0 30 0,0 0-38 0,0 0-58 15,0 0-54-15,0 0-62 0,0 0-52 0,0 0-25 16,0 0-8-16,0 0 8 0,0 0 11 0,-6-12 2 15,40 11-4-15,-1-3-4 0,6 0-7 16,1 1-4-16,2-1-3 0,1 2-2 0,1 0-4 16,1-2-2-16,1 3-1 0,4 1-3 0,-4-1-1 15,8 1 1-15,-2 0-6 0,-2 0-3 16,5 0-1-16,1 0-2 0,-3 0-1 0,-3 2 2 16,3 2-3-16,0 3 0 0,-4-2-3 0,4 3-3 15,2-1 2-15,0-3-3 0,1 2 4 0,3-2-1 16,6 1 2-16,-1-2 3 0,7 1-5 0,0-4 2 15,5 1-1-15,0-1-3 0,8 0 4 0,0 0 0 16,2 0-2-16,0 0 1 0,6 0-1 0,-1 0-2 16,-5 0 2-16,5 0 0 0,-4 0 2 15,-1 3-3-15,-2-1 3 0,1 1 0 0,0 1-1 16,-2-3 1-16,0 2-4 0,2 1 1 16,-2 0 3-16,1-4 1 0,-2 2 0 0,0 1 1 15,3 0-2-15,-2-2-1 0,1 0 1 0,-2 1 0 16,0-1-1-16,-6 0 1 0,4 3 0 0,-5-2-4 15,0 0 0-15,-1 2 2 0,-2-2-3 16,-3 0 3-16,-2 2 0 0,-1 0-1 0,-1-1 2 16,-5 1-3-16,-1 0 2 0,0 0 0 0,-2-1 3 15,0 2-1-15,4-3 0 0,-3-1-4 0,4-1-3 16,1-1 0-16,2 1 1 0,2 0 5 0,3 0 2 16,5-4 0-16,0 1-2 0,-1-2 0 15,1 2-3-15,-3 0 2 0,-1-1 1 0,0 1 0 16,-3-2 0-16,-2 2-1 0,-2-1-1 0,-1 0 0 15,-2 2-1-15,-3-4-2 0,-1 4 2 0,-1-1 2 16,1-2-1-16,2 1 1 0,0-4 0 0,4 1 0 16,2 3 1-16,2-2 2 0,2 0-4 15,1 2 2-15,3-2-2 0,-1 1-1 0,-3-3 0 16,-3 4-2-16,-3-1-1 0,-5 1-1 16,-4-3 4-16,-5 3 2 0,-6 0 1 0,-9 3 1 15,-4-2-2-15,-7 2-1 0,-5 0 2 0,-8 1 2 16,-5 0 5-16,-3-3 6 0,-2 3 1 0,0 0 0 15,0-1-2-15,0 1-5 0,0 0-1 0,0-2 1 16,0 2 1-16,0-2-2 0,-3-1-3 16,-3-2-15-16,-2 1-28 0,-1-3-48 0,-5 3-97 15,2 1-251-15,4 0-805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07.03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341 22 0 0,'0'0'0'0,"0"0"0"0,0 0 249 16,0 0 90-16,0 0-25 0,0 0-43 15,-169-21-41-15,143 20-30 0,5 1-31 0,-4 0-27 16,7 0-22-16,-2 0-18 0,3 0-10 0,2 0-12 16,2 1-12-16,8 0-12 0,-4 1-14 0,7 0-16 15,2 0-13-15,0-1-5 0,0 0-5 16,0 1 3-16,2 2 9 0,4-2 9 0,1 2 12 15,3 0 9-15,-2 1 4 0,8-1 1 0,1 1-2 16,4-2-2-16,6 1-4 0,4-3-2 0,10 2-9 16,9-2-3-16,1 0-5 0,15-1 3 0,3 2-6 15,6-1-2-15,8 3-4 0,2-3-8 16,2 2 3-16,5-2 1 0,-3 2-3 16,3-2 2-16,-2 2-2 0,6-3-4 0,-1 4 1 0,0-3 2 15,2 3-3-15,4-4 1 0,3 4 0 0,0-1 2 16,-4-3 2-16,6 0-1 0,-3 0 3 0,4 0-7 15,-3 0 3-15,-3 0 0 0,2 0-1 16,-3 0 6-16,-6 0-6 0,-4 0 0 0,-11 0 0 16,0 1 1-16,-13 2 0 0,-7-2 1 0,-12 3 0 15,-10-3-3-15,-11 3 1 0,-7-4 1 16,-11 0 2-16,-2 2-2 0,-4-2 1 0,-2 0-1 16,0 0 1-16,0 0 3 0,0 0-2 0,0 0-3 15,0 0-15-15,-5 0-45 0,-6 0-91 16,-8 0-236-16,2-2-781 0,5 2-413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07.86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141 46 0 0,'0'0'0'16,"0"0"0"-16,0 0 0 0,0 0 0 16,0 0 118-16,0 0 225 0,0 0-42 0,0 0-17 0,0 0-27 15,0 0-37-15,0 0-35 0,0 0-20 16,-115 25-17-16,111-24-8 0,1 1-3 0,-3-1-20 16,0 1-11-16,5 0-17 0,-2-2-19 15,0 0-14-15,2 1-13 0,1-1-13 0,0 2-11 0,0-2-3 16,0 1-9-16,0 0-5 0,1 2 3 15,6 1 4-15,8 1 9 0,6 0 10 0,11 1 6 16,9-1-1-16,8-2 0 0,14-1-3 16,9-2-4-16,2 0-6 0,11 0-4 0,5 0-7 15,4-4-3-15,5-2 3 0,0 3-5 0,0 0 0 16,2-2 0-16,3 1-2 0,-2 0 2 0,-3-2 3 16,2-1 1-16,6 1-3 0,-7 0 3 15,0-2-2-15,1-2 2 0,-4 3 2 0,1 1 0 16,-9-1 1-16,-2 3 4 0,-6-1 4 0,-7-2-2 15,-9 3 1-15,-6 4-1 0,-6-2-5 0,-10 1 2 16,-12 1 0-16,-6-1-3 0,-11 1-5 16,-4 0-4-16,-7 0 1 0,-3 0 0 0,0-2 2 0,0 2-14 15,0 0-59-15,-10 0-124 0,6 0-440 16,-6 0-1088-16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56.2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56A09E-1554-4AE2-8905-527900E8A201}" emma:medium="tactile" emma:mode="ink">
          <msink:context xmlns:msink="http://schemas.microsoft.com/ink/2010/main" type="inkDrawing" rotatedBoundingBox="19320,7336 19663,7192 19741,7381 19399,7524" semanticType="callout" shapeName="Other"/>
        </emma:interpretation>
      </emma:emma>
    </inkml:annotationXML>
    <inkml:trace contextRef="#ctx0" brushRef="#br0">720-63 0 0,'0'0'0'0,"0"0"0"0,0 0 0 0,0 0 251 16,0 0-23-16,0 0-49 0,0 0-41 0,0 0-18 0,0 0-8 15,0 0-3-15,0 0 3 0,0 0-3 16,0 0-20-16,0 0-29 0,-13 10-23 0,6-6-20 15,-2 3-4-15,-2-2 3 0,-2 3-3 0,0 1-1 16,-1-1-2-16,-2 2-2 0,0 0 4 0,0 1 2 16,0-1 0-16,-1-2 2 0,3 0-4 15,1-2-2-15,3-2 2 0,1 0 2 0,6-1 5 16,1-3 7-16,2 0 5 0,0 0 6 0,0 0 2 16,0 0-1-16,1 0-9 0,3-7-10 15,6-3-7-15,5-5-6 0,1-1 0 0,4-3 0 16,1 2-3-16,-1-3 1 0,-1 5 2 0,-2-2-2 15,-3 3 0-15,1 1 0 0,-2 4-1 0,1-1 0 16,-1 0-1-16,-2 4-1 0,-3 1-3 16,3 2-1-16,-1 2 0 0,-3 1 0 0,3 0 2 15,-3 4 2-15,1 4-2 0,-1 0 0 0,0 5 2 16,0-1 0-16,0 1 2 0,1 0 0 16,-1 2 1-16,3-5 1 0,-3 2 2 0,3 1-2 15,1-2-22-15,-2 2-108 0,-2-3-322 0,-4-4-938 0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0:55.26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6EBD49F-B987-407E-99D3-6D3B1F890976}" emma:medium="tactile" emma:mode="ink">
          <msink:context xmlns:msink="http://schemas.microsoft.com/ink/2010/main" type="inkDrawing" rotatedBoundingBox="18792,7859 19469,7317 19649,7543 18972,8084" semanticType="callout" shapeName="Other"/>
        </emma:interpretation>
      </emma:emma>
    </inkml:annotationXML>
    <inkml:trace contextRef="#ctx0" brushRef="#br0">647 8 0 0,'0'0'0'15,"0"0"0"-15,0 0 0 0,0 0 159 0,0 0 74 16,0 0-40-16,0 0-40 0,0 0-49 16,0 0-49-16,0 0-24 0,0 0-11 0,0 0 2 15,7-8 0-15,-7 8 1 0,3 0-3 0,-3 0-6 16,0 0-2-16,0 0-4 0,0 0 2 15,0 0-1-15,0 0 1 0,0 5 23 0,-4 4 26 16,2 2 19-16,-1 2 13 0,-3 3-14 0,1 0-23 16,-7 2-14-16,4 0-9 0,-1 1-5 0,-4-1-2 15,2 2 0-15,-1 1-2 0,2-3 0 16,-3 2 0-16,2-1-2 0,-4 2 1 0,2-6 0 16,-1 1 0-16,-2 1 0 0,2-2 0 0,-5-1 2 15,4-4-3-15,-4 1-1 0,0 1-3 0,-4 0-3 16,0 0-2-16,-2 2-3 0,-6 0-3 0,-3 1-2 15,2 2 0-15,-2-1 1 0,1 0-1 16,3-2 3-16,3-1 0 0,4-5 1 0,3 4-2 16,0-4-1-16,4-3 2 0,3 0-1 0,6-2 5 15,4-3 3-15,0 0 1 0,3 0 0 0,0 0-2 16,0 0-8-16,0 0-12 0,0 0-17 0,0 0-29 16,0 0-49-16,3 0-76 0,-3 0-148 15,1 0-268-15,-1 0-174 0</inkml:trace>
    <inkml:trace contextRef="#ctx0" brushRef="#br0" timeOffset="393.2868">102 406 0 0,'0'0'0'0,"0"0"0"0,0 0 74 0,0 0 158 16,0 0-15-16,0 0-30 0,0 0-36 0,0 0-21 16,0 0-2-16,0 0-3 0,0 0-3 0,0 0-5 15,0 0-15-15,27-61-17 0,-27 61-14 16,0 0-21-16,-2 3-17 0,-3 1-15 0,-2 4-8 16,1 0-2-16,-3 1-3 0,-1 0 5 0,4 3-1 15,-5-4 0-15,2 3 0 0,2-1-6 0,-4 2-1 16,4-2-1-16,-2 5-2 0,3-2 1 0,-1 2 1 15,4-5-3-15,-1 3 1 0,2-1 0 0,2-2-2 16,0 1 1-16,-2 1 1 0,2-3 0 16,2-1 1-16,4-3 3 0,-3 1 0 0,4 1 0 15,-1-2 0-15,1-1-2 0,0 3 0 0,2-6 0 16,-2 6 2-16,5-3-3 0,-4 1-1 16,1-1 2-16,2 0 3 0,2-1 7 0,0 2 4 15,-1-2-3-15,2-1-13 0,3-2-34 0,-1 0-79 16,-2 0-151-16,-1-2-317 0,-9 0-378 0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1:33.67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98F4895-5978-40FF-97A7-0B744C476C52}" emma:medium="tactile" emma:mode="ink">
          <msink:context xmlns:msink="http://schemas.microsoft.com/ink/2010/main" type="inkDrawing" rotatedBoundingBox="21675,8359 23487,8293 23489,8347 21677,8413" shapeName="Other"/>
        </emma:interpretation>
      </emma:emma>
    </inkml:annotationXML>
    <inkml:trace contextRef="#ctx0" brushRef="#br0">29 64 0 0,'0'0'0'0,"0"0"0"0,0 0 0 16,0 0 108-16,0 0 111 0,0 0-22 0,0 0-20 15,0 0-12-15,0 0-20 0,0 0-26 0,0 0-21 16,0 0-13-16,-29 10 1 0,29-9 7 16,0-1 7-16,0 0 5 0,0 4 2 0,0-4-7 15,0 0-12-15,0 0-19 0,0 0-16 0,0 0-12 16,0 1-10-16,0-1-6 0,0 0-7 0,0 0-8 16,0 2-1-16,7-1 13 0,-1 2 12 0,8-1 11 15,9 2 2-15,4-2-9 0,6 0-6 0,10-2-5 16,10 0 0-16,5-2-6 0,6 2-4 15,1 0-5-15,12 0-6 0,-1-2 2 0,5 0-1 16,-2-2 1-16,2 3-3 0,3-1 3 0,-10 1-2 16,4-1 0-16,-5 1 2 0,-3-3 0 0,-4 3 1 15,-4-1 2-15,-3-1-1 0,-2 0-2 16,-4 0-1-16,-1-1-3 0,-5 0 2 0,-4-2 2 16,-1 2 1-16,-4-4 1 0,-6 0-2 0,-3 1-1 15,-4 3-4-15,-7-1-3 0,-5 2-4 0,-5-1-14 16,-6 2-47-16,-2 0-181 0,-5 2-539 15,0-2-766-15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1:38.1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035DD56-6C72-4EFF-A8F9-21D40F9972D2}" emma:medium="tactile" emma:mode="ink">
          <msink:context xmlns:msink="http://schemas.microsoft.com/ink/2010/main" type="writingRegion" rotatedBoundingBox="154,4338 14549,3276 15507,16258 1112,17320"/>
        </emma:interpretation>
      </emma:emma>
    </inkml:annotationXML>
    <inkml:traceGroup>
      <inkml:annotationXML>
        <emma:emma xmlns:emma="http://www.w3.org/2003/04/emma" version="1.0">
          <emma:interpretation id="{FDE4521D-778C-423B-8EE0-D4B63276EC7C}" emma:medium="tactile" emma:mode="ink">
            <msink:context xmlns:msink="http://schemas.microsoft.com/ink/2010/main" type="paragraph" rotatedBoundingBox="793,4241 2700,4151 2752,5229 844,53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92310B-2645-4E53-BFA4-5C4C44A19F4B}" emma:medium="tactile" emma:mode="ink">
              <msink:context xmlns:msink="http://schemas.microsoft.com/ink/2010/main" type="line" rotatedBoundingBox="793,4241 2700,4151 2752,5229 844,5319"/>
            </emma:interpretation>
          </emma:emma>
        </inkml:annotationXML>
        <inkml:traceGroup>
          <inkml:annotationXML>
            <emma:emma xmlns:emma="http://www.w3.org/2003/04/emma" version="1.0">
              <emma:interpretation id="{05EB1A54-5DB7-4C2D-A07D-A9FD73629015}" emma:medium="tactile" emma:mode="ink">
                <msink:context xmlns:msink="http://schemas.microsoft.com/ink/2010/main" type="inkWord" rotatedBoundingBox="793,4241 2700,4151 2752,5229 844,5319"/>
              </emma:interpretation>
              <emma:one-of disjunction-type="recognition" id="oneOf0">
                <emma:interpretation id="interp0" emma:lang="en-IN" emma:confidence="0">
                  <emma:literal>Big5</emma:literal>
                </emma:interpretation>
                <emma:interpretation id="interp1" emma:lang="en-IN" emma:confidence="0">
                  <emma:literal>Big 5</emma:literal>
                </emma:interpretation>
                <emma:interpretation id="interp2" emma:lang="en-IN" emma:confidence="0">
                  <emma:literal>Big</emma:literal>
                </emma:interpretation>
                <emma:interpretation id="interp3" emma:lang="en-IN" emma:confidence="0">
                  <emma:literal>Brings</emma:literal>
                </emma:interpretation>
                <emma:interpretation id="interp4" emma:lang="en-IN" emma:confidence="0">
                  <emma:literal>Brigs</emma:literal>
                </emma:interpretation>
              </emma:one-of>
            </emma:emma>
          </inkml:annotationXML>
          <inkml:trace contextRef="#ctx0" brushRef="#br0">25 8 0 0,'0'0'0'0,"0"0"0"0,0 0 0 0,0 0 0 16,0 0 112-16,0 0 120 0,0 0-35 0,0 0-46 15,0 0-42-15,0 0-28 0,0 0-19 16,0 0-19-16,-3-8-19 0,4 8-2 0,2 4 2 15,-1 1 16-15,0 11 17 0,4 0 5 0,-1 4 8 16,-4 2 1-16,-1 3 0 0,0 1-2 0,0 0 0 16,0 3-3-16,-1-1-5 0,-4-1-11 15,-2 0-8-15,4-1-8 0,-1 0-8 0,-3-2-5 16,2-3-5-16,3-4-4 0,-4-1-3 0,4 1-1 16,2-5-2-16,-1-2 3 0,1 1 3 0,0-6-3 15,0-1 2-15,0-4 1 0,0 0-5 16,0 0-1-16,3 0-7 0,4-5-25 0,-3-6-85 15,6-1-270-15,-4 0-391 0,1 6 80 0</inkml:trace>
          <inkml:trace contextRef="#ctx0" brushRef="#br0" timeOffset="569.9571">84-35 0 0,'0'0'0'0,"0"0"0"0,0 0 144 16,0 0 189-16,0 0-39 0,0 0-37 16,0 0-68-16,0 0-50 0,0 0-44 0,0 0-36 15,0 0-21-15,0 0-16 0,0 0-8 0,0 0-3 16,100-108-4-16,-87 108-3 0,1 0-1 15,-1 0-3-15,0 1-2 0,-1 6 0 0,-5-2 1 16,4 6-2-16,-2 1 0 0,-5-3 1 0,-1 4 3 16,-2 0 5-16,-1 0 6 0,0 4 7 15,-1-1 4-15,-3 1 4 0,-8 1 1 0,-1 5 0 16,2-5 1-16,-4 2-5 0,1-2-2 0,0-2-5 16,-2-4 0-16,3 0 2 0,4-4 4 0,-1-2 10 15,2-2 10-15,3 0 13 0,5-4 17 0,-1 0 12 16,1 0 9-16,0 0 0 0,0 0-13 15,0 0-19-15,1 0-26 0,2-4-26 0,7-2-16 0,0 3-9 16,-1-2-2-16,4 3 2 0,3 1-1 16,-2 1 0-16,5 0 2 0,-3 0 1 0,-1 3 1 15,1 5 0-15,0 2 1 0,-3 0-2 0,3 1 1 16,-4 2-2-16,3 0 2 0,-4 2-2 16,-5 1-1-16,1-1 1 0,-5 1 1 0,-2 5 3 15,-2-1 3-15,-11 0 1 0,-1 2 0 0,-8 3 3 16,2 1 2-16,-5-1 2 0,-4 0 3 15,0-5-2-15,0 2 1 0,1-6 4 0,0-2 1 16,10-5 6-16,-2-2 2 0,7 1 6 0,4-8 6 16,-1 0 7-16,4 0 2 0,-2-7-5 0,5 1-9 15,0-2-12-15,3 0-20 0,0-3-25 16,0 1-36-16,0 0-69 0,6-1-159 0,-2 3-397 16,3 0-574-16</inkml:trace>
          <inkml:trace contextRef="#ctx0" brushRef="#br0" timeOffset="1435.5341">550 322 291 0,'0'0'224'0,"0"0"-11"16,0 0 14-16,0 0-35 0,0 0-63 0,0 0-49 15,0 0-37-15,0 0-10 0,0 0 2 0,0 0 5 16,0 0 5-16,0 0 4 0,0 0 7 16,-5 59 6-16,17-52 5 0,-3-4-1 0,3-1-3 15,3 1-3-15,1-3-6 0,5 0-2 0,-4-3-8 16,1-6-3-16,3 0-4 0,-2-3-6 0,4-9-4 15,-5 3-5-15,7-1-3 0,-7-2-1 16,-2 1 2-16,-3 4-3 0,0 1 6 0,-4-1 2 16,-5 3 3-16,-1 1 4 0,-2 4 0 0,-1 3 7 15,0 1 4-15,0 2-1 0,0 0-3 16,0 2-17-16,0 0-18 0,0 0-17 0,-3 2-9 16,2 2-1-16,-2 3 2 0,-4 2 9 0,4 2-1 15,3 1 6-15,0 2 1 0,0-4 4 0,0 1 0 16,0 2 2-16,9-1 0 0,-4-1 0 0,0-1 4 15,5 2-2-15,3-3 0 0,-1 1 0 16,3-2 1-16,1-4 1 0,-2 3 2 0,7-7 1 16,-2 0-3-16,1 0 1 0,5 0-1 0,-2-8-1 15,-3-1 0-15,5-3-2 0,0-1 0 0,-2 0 0 16,1 0 1-16,-1-2 0 0,-3 2 1 16,-4-2 0-16,-2-1 6 0,-2 1 0 0,1 1 2 15,-8 0 6-15,1 4-5 0,-4-3 8 0,-2 5 0 16,0 0-2-16,-9 2 0 0,3 2-14 0,-7 0-9 15,-2 1-6-15,-3 3-6 0,-3 0-1 16,-5 4 2-16,7 5 1 0,-4-1 0 0,6 4 3 16,1 2 0-16,4-1 1 0,-1-1-1 0,8 0-1 15,-3 0 2-15,6 3 0 0,2-7 3 0,0 3-1 16,0-3 0-16,10 0 0 0,-4-3-1 16,6 0 5-16,2-3 0 0,-1-2 4 0,3 0-1 15,1 0 2-15,4-4-2 0,-4-4-2 0,4-3 1 16,-3 3 1-16,-3-2 2 0,-3 0 1 0,-3-1 3 15,1 3 2-15,-1-1 3 0,-5 0 5 0,-3 2 2 16,-1 0 5-16,0 3 5 0,0-1 1 0,0 2-2 16,0-2-1-16,0 5-6 0,0 0-8 15,0 0-8-15,-1 0-23 0,0 3-9 0,-2 5-2 16,-2 4 3-16,3 5 16 0,-1 0 7 0,1 6 3 16,1 1 3-16,1 4 0 0,0 4 0 15,0 3 2-15,0 4-1 0,-6 6 1 0,6-3 1 16,-3 3-1-16,2-1-2 0,-2-2 1 0,-4-1-1 15,4-4 0-15,1-3 3 0,1-7-1 16,0-5 0-16,-2-5 2 0,-2-9 2 0,3-3 5 16,2-2 19-16,-3-3 12 0,-2 0-4 0,-2-4-19 15,1-6-34-15,-2-3-36 0,-7-4-48 0,4-5-107 16,4 4-299-16,-2 6-803 0</inkml:trace>
          <inkml:trace contextRef="#ctx0" brushRef="#br0" timeOffset="1609.119">1065-178 719 0,'0'0'275'16,"0"0"7"-16,0 0 9 0,0 0-62 0,0 0-80 16,0 0-59-16,0 0-66 0,0 0-58 0,0 0-33 15,0 0-26-15,0 0-24 0,0 0-63 16,0 0-260-16,0 0-549 0</inkml:trace>
          <inkml:trace contextRef="#ctx0" brushRef="#br0" timeOffset="1938.7464">1591-115 378 0,'0'0'432'0,"0"0"-90"0,0 0-33 16,0 0-55-16,0 0-77 0,0 0-46 0,0 0-45 16,0 0-25-16,0 0-18 0,0 0-10 15,0 0 0-15,0 0-2 0,0 0 0 0,-71 65-2 16,69-54-1-16,2 1-4 0,0-2 1 0,0 2 2 16,4-2 1-16,5 1 8 0,0 1 2 0,5 1 1 15,6-2-5-15,-1-1-5 0,5-2-7 16,-2 0-7-16,2-1-4 0,-1 1-7 0,-4 0-5 15,-4 4-2-15,-2-1-3 0,-1 1-1 0,-9 0 0 16,-2 0 0-16,-1 3 0 0,-1 1 5 0,-8-2 2 16,-2 2 2-16,-8-3 0 0,2-1-3 15,1-2-10-15,0-3-26 0,0-3-41 0,2-2-80 16,0-2-152-16,4 0-352 0,2 0-775 0</inkml:trace>
          <inkml:trace contextRef="#ctx0" brushRef="#br0" timeOffset="2104.9902">1584-121 359 0,'0'0'637'0,"0"0"-228"15,0 0-68-15,0 0-83 0,0 0-108 0,0 0-58 16,0 0-46-16,0 0-18 0,0 0-11 0,0 0-6 16,0 0-7-16,0 0-4 0,177-145-5 0,-150 134-7 15,1 2-14-15,-6 0-38 0,-2 3-99 0,-8 6-317 16,-7 0-830-16</inkml:trace>
        </inkml:traceGroup>
      </inkml:traceGroup>
    </inkml:traceGroup>
    <inkml:traceGroup>
      <inkml:annotationXML>
        <emma:emma xmlns:emma="http://www.w3.org/2003/04/emma" version="1.0">
          <emma:interpretation id="{D94C5DC6-9100-4163-AE77-B1022A3DA97D}" emma:medium="tactile" emma:mode="ink">
            <msink:context xmlns:msink="http://schemas.microsoft.com/ink/2010/main" type="paragraph" rotatedBoundingBox="876,4999 14602,3986 14730,5718 1004,67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7CE2F1-571E-443B-B380-544E7FB944ED}" emma:medium="tactile" emma:mode="ink">
              <msink:context xmlns:msink="http://schemas.microsoft.com/ink/2010/main" type="line" rotatedBoundingBox="876,4999 14602,3986 14698,5285 972,6298"/>
            </emma:interpretation>
          </emma:emma>
        </inkml:annotationXML>
        <inkml:traceGroup>
          <inkml:annotationXML>
            <emma:emma xmlns:emma="http://www.w3.org/2003/04/emma" version="1.0">
              <emma:interpretation id="{7216588A-75E6-4FA3-95DD-41EECC5DD7A8}" emma:medium="tactile" emma:mode="ink">
                <msink:context xmlns:msink="http://schemas.microsoft.com/ink/2010/main" type="inkWord" rotatedBoundingBox="877,5008 4533,4738 4619,5895 963,6165"/>
              </emma:interpretation>
              <emma:one-of disjunction-type="recognition" id="oneOf1">
                <emma:interpretation id="interp5" emma:lang="en-IN" emma:confidence="0">
                  <emma:literal>personality</emma:literal>
                </emma:interpretation>
                <emma:interpretation id="interp6" emma:lang="en-IN" emma:confidence="0">
                  <emma:literal>Personality</emma:literal>
                </emma:interpretation>
                <emma:interpretation id="interp7" emma:lang="en-IN" emma:confidence="0">
                  <emma:literal>personalists</emma:literal>
                </emma:interpretation>
                <emma:interpretation id="interp8" emma:lang="en-IN" emma:confidence="0">
                  <emma:literal>personalist</emma:literal>
                </emma:interpretation>
                <emma:interpretation id="interp9" emma:lang="en-IN" emma:confidence="0">
                  <emma:literal>personalises</emma:literal>
                </emma:interpretation>
              </emma:one-of>
            </emma:emma>
          </inkml:annotationXML>
          <inkml:trace contextRef="#ctx0" brushRef="#br0" timeOffset="2570.1101">191 1257 265 0,'0'0'358'0,"0"0"4"0,0 0 23 16,0 0-33-16,0 0-76 0,0 0-86 0,0 0-45 15,0 0-26-15,0 0-6 0,0 0-9 16,0 0-25-16,0 0-22 0,0 0-25 0,0 0-27 16,-4-119-23-16,4 126-11 0,0 2 5 0,-2 6 8 15,2 4 14-15,-2 7 8 0,0 1-2 16,-2 5 1-16,-2 1 0 0,3 4-2 0,0-1 0 15,-5 3 1-15,5-3-2 0,0 3 1 0,0-3 0 16,-1-3-2-16,2 1 1 0,-1-8 2 0,3-2 2 16,-1-2-2-16,0-5 1 0,1-5-6 0,0-1-7 15,0-9-23-15,0 0-39 0,1-2-42 16,3-8-77-16,6-7-123 0,2-6-218 0,-5 2-298 16,3 4 96-16</inkml:trace>
          <inkml:trace contextRef="#ctx0" brushRef="#br0" timeOffset="2815.8975">220 1199 0 0,'0'0'0'0,"0"0"49"0,0 0 413 16,0 0-49-16,0 0-66 0,0 0-74 0,0 0-89 15,0 0-66-15,0 0-46 0,20-167-30 0,-7 152-16 16,1 0-8-16,-1 3-4 0,0 3-3 16,0 3-4-16,0 3-4 0,0 3-2 0,-3 0-4 15,3 7 1-15,-2 2 1 0,2 2 1 0,-4 5 4 16,-4 1 1-16,-5 1 6 0,0 5 10 15,0-1 9-15,-11 2 9 0,-2 2 2 0,-4-6-2 16,-2 2-7-16,-4-3-4 0,6-5-3 0,1-4 1 16,2-2 7-16,2-4 9 0,2-4 9 15,7 0-4-15,2 0-19 0,0-4-38 0,1-6-62 16,0 0-82-16,2-2-208 0,7 4-416 0,-5-1-382 0</inkml:trace>
          <inkml:trace contextRef="#ctx0" brushRef="#br0" timeOffset="3655.7175">577 1261 0 0,'0'0'97'0,"0"0"63"0,0 0 58 0,0 0 13 15,0 0 18-15,0 0-9 0,0 0-8 0,0 0-22 16,0 0-24-16,0 0-25 0,0 0-58 0,0 0-38 15,0 0-21-15,0 0-11 0,129-89-9 16,-107 70 1-16,-8-2-1 0,0 0 3 0,-1 4 1 16,-6-2 9-16,3 3 1 0,-7 1 3 0,-1 3 6 15,-2 4-1-15,1 1 2 0,-2 0-6 16,-4 4-14-16,-6 3-18 0,1 0-17 0,1 0-10 16,-4 5-2-16,-1 5 4 0,1 2 4 0,0 4 2 15,0 1 1-15,3 3-1 0,6-1 0 16,1 1 1-16,3 0 2 0,0-1 0 0,2 1 7 0,3-2 1 15,7 2 2-15,2-2 0 0,2-4-1 16,7-1 3-16,-4-4 0 0,6-4 4 0,1-2-2 16,0-3-1-16,-5 0 0 0,4-8-1 0,-2-1 4 15,-3-2 2-15,-3-5 0 0,6-2-3 0,-4-6-2 16,2 4 0-16,-2-6-2 0,-3-1 3 0,-2 0-1 16,0-1 0-16,-2 6 2 0,-4-1 2 15,-3 4-2-15,-4 2 0 0,1 4 1 0,-2 1-6 16,0 6 9-16,0 3-2 0,-2 0-6 0,-2 3-8 15,-5 0-14-15,4 2-7 0,-5 4 1 16,-2 5 7-16,3 0 3 0,-1 4 5 0,0 1 0 16,7 0 2-16,1-2 2 0,0 1 0 0,2-3 4 15,2 2-3-15,2-4 4 0,6 0 4 0,1-4 0 16,-2 2 3-16,4-1-3 0,0-3 0 16,1 1-2-16,-1-2 1 0,0 2-2 0,0-2-1 15,-2 2 0-15,-2 3-4 0,2-3 2 0,1 0 0 16,-3-1 1-16,-1 3-2 0,1-2 0 15,-5 1-1-15,-2-2 0 0,5 0 3 0,-6 3-1 16,2-3 1-16,-2 0 0 0,-1-2 0 0,2-2 0 16,1 0 1-16,2 0 9 0,0-1 4 0,3-6 5 15,1-2 2-15,5-5-8 0,6-2-4 0,-1-5-4 16,0-1 0-16,2-1 0 0,-4-3-1 16,-1 6 1-16,0-1 0 0,-2 3 1 0,-4 6 3 15,0 1 3-15,-5 1 4 0,-4 0 3 0,1 4-1 16,0 1 4-16,-2 0 2 0,0 3 1 0,0 2 4 15,0 0-6-15,0 0-8 0,-2 0-8 0,-1 0-9 16,1 0-7-16,-1 0-8 0,-4 7-1 16,4-2-1-16,1 1 3 0,-6 2 3 0,5 0 4 15,2 2 2-15,1 1 0 0,-1 1 1 0,1 0 0 16,0 2 2-16,1 1-2 0,8-1 2 16,-5 1-1-16,0 1-1 0,6-2 3 0,-7-1-1 15,4-1 0-15,-4 0 1 0,-1 0-1 0,-2-2 0 16,0 1 2-16,0-2 0 0,-2 2 2 0,-6-2 1 15,3 1-2-15,-2-4 1 0,0-1-1 16,-5 0-9-16,8-4-23 0,-6 1-44 0,6-2-63 16,-5 0-124-16,8 0-326 0,-2-2-919 0</inkml:trace>
          <inkml:trace contextRef="#ctx0" brushRef="#br0" timeOffset="5674.6587">1791 1095 0 0,'0'0'54'0,"0"0"398"0,0 0-9 15,0 0-54-15,0 0-72 0,0 0-81 0,0 0-65 16,0 0-41-16,0 0-31 0,0 0-25 0,0 0-19 16,0 0-14-16,0 0-7 0,0 0-11 15,-63-45-9-15,54 52-4 0,3 3-7 0,-1-1-2 16,1 4 0-16,-2 0-3 0,5 1 4 0,0-2 0 16,0 0 1-16,0-1-1 0,3 1 0 15,0-2 0-15,0 0-3 0,7-2 4 0,-2-1 1 16,5-2 5-16,-3-1 3 0,4-3 4 0,2-1 4 15,2 0 1-15,-1 0 6 0,0-9-6 0,2 1-1 16,1 0-4-16,-5-6-2 0,2 1-4 16,-2-2-1-16,-2 0-2 0,-5-1-6 0,3-2 4 15,-7 2 2-15,0 1 1 0,-1 1 3 0,-1-1-4 16,-9 5-1-16,1-2-5 0,-1 4-3 16,-3 2-6-16,-1 3-5 0,0 3-4 0,-2 0-4 15,3 0 3-15,0 5 4 0,2 1 0 0,2 2 2 16,2 2 2-16,3 0 0 0,-2-2 3 0,4 2 4 15,2 0-3-15,0-2 2 0,0 0-2 16,8-1 2-16,-3-3 3 0,8 1 3 0,3-2 3 0,0-3 2 16,5 0 3-16,1 0 0 0,4-4-2 0,-1-3 1 15,3 2-7-15,-5 1-2 0,1 0 0 16,2 2-3-16,-3 1 1 0,-3 1-3 0,-4 0 1 16,4 5-4-16,-6 1 2 0,-2 0 2 0,-2 1-1 15,0-2-1-15,-5 1 3 0,3-3-1 16,-6 1 4-16,-2-4 8 0,0 1 0 0,0-1 10 15,0 0 13-15,0 0 6 0,0 0 7 0,0 0-7 16,0 0-12-16,-1-6-14 0,0 0-5 16,1-2-6-16,1 0-4 0,-1-4-4 0,4 2-3 15,6-1-1-15,0-3 3 0,-2 4 6 0,4 1-7 16,0 1 1-16,-1 1-2 0,-2 3-7 0,2 2 3 16,0 1-3-16,-3 1-3 0,1 0 1 0,-4 3 1 15,3 3 3-15,-5 2 4 0,4 4 7 16,-4-2-1-16,-1 3 3 0,1 3 0 0,3-2 1 15,-3 0 1-15,0-2 1 0,-2-1 1 0,6-1-4 16,-1-2 5-16,3-3 0 0,-4-4 2 0,8 1 5 16,0-2 4-16,2 0 2 0,0-5-1 15,8-4 1-15,-4-6-9 0,4 1-2 0,-4-2-2 16,1 0-6-16,-2-2 2 0,1 1-2 0,-3 1-1 16,-2 1 0-16,-1-1 4 0,-4 5 4 0,-6 2 3 15,-3 2 4-15,0 1-5 0,-2 2-6 16,-7 3-11-16,-1 0-10 0,-1 1-4 0,-3 0 0 15,-4 2 7-15,1 5 4 0,1 1 7 0,2 2 1 16,1 0 0-16,3 4 1 0,4-3-1 0,1 0 0 16,-1-2 2-16,4 1 1 0,2-1 0 15,0 3 1-15,0-6 1 0,5 0 3 0,3 0 1 16,1-5 6-16,0-1 4 0,6 0 0 0,0 0 3 16,2-7-2-16,-3-1-4 0,2-1 2 15,0-1-2-15,-5 0-1 0,-1 2 2 0,0-2-1 16,-2 2 0-16,-3 0 2 0,-3 0 0 0,2 1 0 15,-1 3-2-15,-2 0-3 0,-1 4-2 0,0 0-3 16,0 0-6-16,0 0-16 0,0 2-13 0,0 4 0 16,0 2 6-16,0 2 13 0,3-1 14 15,0 1 0-15,4 2-1 0,-1-2 2 0,0 0-2 16,1-2 2-16,0 0 3 0,0-3 0 0,2-2 1 16,-2-3 5-16,3 0 4 0,2 0 4 0,-1-8 2 15,6-5-3-15,0-2-3 0,1-1-3 0,-4-2-1 16,0-5-2-16,1 1 1 0,-1-2-2 15,0-2-1-15,1-1 1 0,-2 0 0 0,0-4 4 16,-3 4 2-16,-5-3 3 0,2 1 1 0,-2 3-2 16,-5 1 5-16,0 7 0 0,0 3 2 0,-2 5 0 15,-3 5-6-15,-1 2-5 0,0 1-9 16,-2 2-8-16,2 0-4 0,-3 7-2 0,-2 4 3 16,4 5 3-16,-5 1 3 0,2 6 1 0,6 1 0 15,-2 0 1-15,5 3 0 0,1 2-1 16,0-1 3-16,-3 3 0 0,10-1-2 0,-1 1 0 15,5-2-1-15,1-2-1 0,2-2-3 0,2-4-1 16,1-7-5-16,4-3-1 0,1-5 1 0,4-6 1 16,-2 0 0-16,-2-6-1 0,3-5-1 0,-4-3 0 15,-1 0 3-15,-5-4 3 0,0 2 3 16,-4-1 2-16,-2 1 3 0,-1 3 1 0,-2 0 2 16,-2 4 2-16,-4 3 0 0,0 3 3 0,0 2-2 15,0 1-6-15,0 0-17 0,0 0-23 0,0 3-4 16,-1 2 4-16,-3 3 14 0,1 0 20 0,3 3 3 15,-2-3 1-15,2-2 0 0,5 0 1 16,2 1 2-16,0-2 6 0,2-2-1 0,1-2 4 16,3-1 1-16,-2 0-3 0,3 0 0 15,1-4-2-15,3-2-3 0,0-1-2 0,0-2 0 16,1-1-2-16,0-5-1 0,-2 3 3 0,4-3 0 16,-5-1 1-16,0-4 2 0,0 1 0 0,-2-4 1 15,-1-4 2-15,0 0 2 0,-3-4 2 0,-4 1 4 16,-1-2 3-16,0-3 1 0,-5 2 1 15,1-2 0-15,-4 7 3 0,-4-1 3 0,6 6 1 16,-4 6 2-16,1 6-1 0,-2 4-1 0,5 2-4 16,-3 5-7-16,-4 0-13 0,4 4-7 0,-6 6-8 15,4 7 4-15,-4 4 3 0,2 3 4 16,-1 3 5-16,3 0-5 0,3 4 2 0,2-1-3 16,1 2 2-16,0 0 1 0,1-2 0 0,7 3-1 15,-3-4 0-15,5 2-2 0,-1-3 0 0,1-3-2 16,2-6 0-16,-1-3-2 0,-1-3-2 15,3-5 0-15,-2-5 1 0,2-3 1 0,2 0 3 16,-2-3 2-16,1-5 0 0,0-2 0 0,1-1 2 16,-1 0-1-16,-1 1 0 0,-3 2 3 0,-4 0-3 15,2 3-1-15,-3 3-1 0,-4 2-6 0,3 0 1 16,-1 0-1-16,0 0-1 0,0 0 1 16,-2 0 2-16,7 1 2 0,-4 0 2 0,2 1 3 15,1 0-1-15,0-2 1 0,2 0 0 0,2 0 1 16,2-4 1-16,0-4-1 0,-2-1 3 15,2-3-6-15,2 0 4 0,-5-4 1 0,3 4 0 16,-5 0 3-16,-4 3 0 0,-1 1 3 0,2 0-1 16,-5 3 6-16,0 1-1 0,0 1-1 0,0 0 2 15,0 3-5-15,0 0-3 0,0 0-6 16,0 0-11-16,0 0-16 0,0 0-8 0,-2 8 0 16,-1 0 6-16,2 5 14 0,1 3 8 0,-2 3 2 15,1 5 1-15,-2 1 4 0,-4 4-3 0,6 1 1 16,-5 3 2-16,-1 3-4 0,1 1 3 15,-3-2 0-15,4 1-2 0,-4-7 0 0,5-1 2 16,-1-5-1-16,0-7 0 0,5-1 5 16,-3-5-4-16,1 0-3 0,1-6-5 0,1-2-31 0,-4 0-58 15,1-2-156-15,1 0-482 0,2 0-799 0</inkml:trace>
          <inkml:trace contextRef="#ctx0" brushRef="#br0" timeOffset="6002.7103">3186 324 1230 0,'0'0'446'0,"0"0"-125"0,0 0-56 15,0 0-67-15,0 0-85 0,0 0-39 0,0 0-30 16,0 0-32-16,0 0-42 0,0 0-24 0,0 0-28 15,0 0-86-15,0 0-483 0,0 0-859 0</inkml:trace>
          <inkml:trace contextRef="#ctx0" brushRef="#br0" timeOffset="5842.9295">3314 675 935 0,'0'0'322'0,"0"0"-9"15,0 0-16-15,0 0-102 0,0 0-91 16,0 0-56-16,0 0-31 0,0 0-12 0,0 0-4 16,0 0-8-16,0 0-10 0,0 0-34 0,182-139-79 15,-163 134-312-15,-9 2-934 0</inkml:trace>
        </inkml:traceGroup>
        <inkml:traceGroup>
          <inkml:annotationXML>
            <emma:emma xmlns:emma="http://www.w3.org/2003/04/emma" version="1.0">
              <emma:interpretation id="{5D027EE9-091E-45FD-970D-2111FC17B94D}" emma:medium="tactile" emma:mode="ink">
                <msink:context xmlns:msink="http://schemas.microsoft.com/ink/2010/main" type="inkWord" rotatedBoundingBox="5360,4668 14602,3986 14698,5285 5456,5967"/>
              </emma:interpretation>
              <emma:one-of disjunction-type="recognition" id="oneOf2">
                <emma:interpretation id="interp10" emma:lang="en-IN" emma:confidence="0">
                  <emma:literal>a</emma:literal>
                </emma:interpretation>
                <emma:interpretation id="interp11" emma:lang="en-IN" emma:confidence="0">
                  <emma:literal>+</emma:literal>
                </emma:interpretation>
                <emma:interpretation id="interp12" emma:lang="en-IN" emma:confidence="0">
                  <emma:literal>~</emma:literal>
                </emma:interpretation>
                <emma:interpretation id="interp13" emma:lang="en-IN" emma:confidence="0">
                  <emma:literal>.</emma:literal>
                </emma:interpretation>
                <emma:interpretation id="interp14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-86944.6719">13122 251 0 0,'0'0'0'15,"0"0"0"-15,0 0 0 0,0 0 0 0,0 0 0 16,0 0 0-16,0 0 55 0,0 0 119 0,0 0-21 16,0 0-16-16,0 0 6 0,0 0 9 15,-34-74 0-15,21 65-14 0,0 4-28 0,-3-4-23 16,0 0-17-16,-8 1-10 0,1-1-13 0,-10-3-8 15,0 1 1-15,-7 2-4 0,0-4-3 0,-4 3-7 16,0-2-7-16,-6 0-6 0,-2-1-2 16,-7 2-3-16,-5-2-4 0,-4-1 2 0,-2 1-4 15,-2 1 0-15,-2-3 0 0,-8 3 1 0,-3-1-3 16,-2 2 4-16,-11 1 0 0,-9 0 1 0,-1 1 5 16,-12-1 0-16,-1 1 2 0,-5 1-3 0,-8 3 3 15,4-2-2-15,-6-1 0 0,4 4 1 16,-6 0-3-16,-1 1 0 0,-2 0-1 0,5 1 0 15,-5 2-6-15,1 0 0 0,-2 2-2 0,-2 4-4 16,-1 5 5-16,-1 2 1 0,-3 2 0 16,1 2 2-16,-2 2-3 0,-3 0 0 0,6 6 1 15,-7-5 0-15,1 3 0 0,-1 1 0 0,5-2 1 16,-2-1-1-16,-2 0 0 0,-1 0 2 0,1 0-3 16,1 2-1-16,0-5 3 0,1 3-4 15,5 0 3-15,-2-2 1 0,6 0-1 0,0 1 1 16,1-2 1-16,8 1-3 0,1 1 5 0,10-1 1 15,5 1 0-15,7 1 0 0,4-3-3 0,9 3 0 16,5 3-2-16,3-3-1 0,10 1 0 0,2 4 0 16,11-3 1-16,4 1 1 0,5 4 0 15,8-1 2-15,6 3 0 0,1-1 1 0,8 2 1 16,5-3-4-16,3 1 0 0,6 0-2 0,6-3-1 16,1 1 0-16,7-3 2 0,0-2 1 0,4 2 0 15,0-3-2-15,1 0 3 0,1 1-1 16,0-1 1-16,0-1 1 0,3-1-3 0,5 3 1 15,-2-4 3-15,7 0 1 0,1 1 4 0,5-1 4 16,5-1 4-16,6 1 3 0,0-2 0 0,8 1-1 16,5-1-1-16,8-1 2 0,7-2 2 15,12 0 0-15,5-3 2 0,15-2-3 0,8 0-2 16,12-4-1-16,5 1-1 0,11-3 0 0,8-2-3 16,5 0 0-16,10-7-3 0,6 2-2 15,7-6 0-15,3 5 1 0,1-6-6 0,5 1-2 16,0 0 0-16,7 0-4 0,-6-1 4 0,6-1 0 15,-2 1-3-15,3 4 2 0,4-3 1 0,0 0 0 16,4 1 3-16,3 0 3 0,4 3-3 16,3-1 3-16,6 0 0 0,0 0-1 0,5 0 0 15,-5 0-3-15,7-1-1 0,-4 3 0 0,-3-4 0 16,3 1 0-16,-6-2 2 0,-2-2 0 16,-5 1 1-16,-5-3 2 0,-3 1-2 0,-4-2-1 0,-9-2-1 15,-3 1-1-15,-4-5 0 0,-7 0 0 0,-4-1 2 16,-8-2 1-16,-5-3 0 0,-7-1 1 15,-7-3 4-15,-11-2 7 0,-7-1 6 0,-10-3 9 16,-10 0 5-16,-13-3 3 0,-13 3 1 0,-14-4 1 16,-18 0 0-16,-19-2-5 0,-17-3-15 0,-28 0-31 15,-33-1-48-15,-33 0-126 0,10 12-432 16,21 14-982-16</inkml:trace>
        </inkml:traceGroup>
      </inkml:traceGroup>
      <inkml:traceGroup>
        <inkml:annotationXML>
          <emma:emma xmlns:emma="http://www.w3.org/2003/04/emma" version="1.0">
            <emma:interpretation id="{B6F7658B-AD67-480B-9D19-019E7772B803}" emma:medium="tactile" emma:mode="ink">
              <msink:context xmlns:msink="http://schemas.microsoft.com/ink/2010/main" type="line" rotatedBoundingBox="1791,6122 3518,5971 3568,6540 1841,6692"/>
            </emma:interpretation>
          </emma:emma>
        </inkml:annotationXML>
        <inkml:traceGroup>
          <inkml:annotationXML>
            <emma:emma xmlns:emma="http://www.w3.org/2003/04/emma" version="1.0">
              <emma:interpretation id="{67BBF6CF-1312-472D-BD3D-9B727A28C2D1}" emma:medium="tactile" emma:mode="ink">
                <msink:context xmlns:msink="http://schemas.microsoft.com/ink/2010/main" type="inkWord" rotatedBoundingBox="1791,6122 3518,5971 3568,6540 1841,6692"/>
              </emma:interpretation>
              <emma:one-of disjunction-type="recognition" id="oneOf3">
                <emma:interpretation id="interp15" emma:lang="en-IN" emma:confidence="0">
                  <emma:literal>traits</emma:literal>
                </emma:interpretation>
                <emma:interpretation id="interp16" emma:lang="en-IN" emma:confidence="0">
                  <emma:literal>twits</emma:literal>
                </emma:interpretation>
                <emma:interpretation id="interp17" emma:lang="en-IN" emma:confidence="0">
                  <emma:literal>trails</emma:literal>
                </emma:interpretation>
                <emma:interpretation id="interp18" emma:lang="en-IN" emma:confidence="0">
                  <emma:literal>flails</emma:literal>
                </emma:interpretation>
                <emma:interpretation id="interp19" emma:lang="en-IN" emma:confidence="0">
                  <emma:literal>theists</emma:literal>
                </emma:interpretation>
              </emma:one-of>
            </emma:emma>
          </inkml:annotationXML>
          <inkml:trace contextRef="#ctx0" brushRef="#br0" timeOffset="7820.5261">1003 2098 0 0,'0'0'0'0,"0"0"260"0,0 0 56 0,0 0-53 16,0 0-74-16,0 0-64 0,0 0-9 15,0 0 25-15,0 0 32 0,0 0 26 0,0 0-40 16,0 0-47-16,0 0-40 0,0 0-26 0,189-41-14 15,-151 23-7-15,2-1-1 0,0 1-9 0,-6 1-3 16,-1 0-1-16,-4 0-3 0,-3 1 3 16,-6 0 4-16,-3 3 3 0,2-4 1 0,-10 3 7 15,1 0 5-15,-8 5 3 0,3 0 6 0,-5 0-2 16,0 1-3-16,-5 3-6 0,1 2-12 16,-7-1-12-16,-1 3-9 0,-1 1-5 0,-1 0-3 15,0 1 3-15,-2 7 3 0,0 1 3 0,2 0 1 16,1 2-1-16,0-2 0 0,9 0-2 0,-5 2 1 15,8-2-3-15,-1 3 1 0,2-5 2 0,0 1 3 16,6 0 2-16,2 0 5 0,7-1 1 16,-2-2 0-16,4 4 2 0,4-2-2 0,-3 1-2 15,-1-3-1-15,-1 3-2 0,-1 0-2 0,0 0-2 16,-5 2 3-16,1-1-3 0,-8 3 0 0,6-1 0 16,-6 1-3-16,-2-3 4 0,1 2 2 0,-2-1 0 15,1-1 1-15,-1-1-1 0,0-2-1 16,4 0 1-16,-2-1 0 0,1-4 0 0,-2 1 0 15,2-1 1-15,4-1 4 0,-3 0 0 0,5 0 5 16,-2 0 1-16,5-4-1 0,-1-3 0 16,3-1-3-16,-2 0-3 0,-1-2 1 0,-1 2-1 15,3-2-1-15,-3-2 2 0,-2-1-2 0,3 2 0 16,-2-1 0-16,-4 2 1 0,5-2 0 0,-5 4 3 16,2-1 1-16,-3 1 1 0,-2 2 2 15,-2 3 4-15,0 2 0 0,0-2 1 0,0 3-8 16,-2 0-15-16,-1 0-18 0,-5 5-9 0,2 2-3 15,-4 6 10-15,-3-3 12 0,4 3 4 16,1-1 4-16,-2 3-1 0,5 1 1 0,3-4 1 0,-1 0 1 16,3-2 1-16,0-1-1 0,0-1 2 15,4-2 0-15,0 0 0 0,6-4 1 0,-4-2 4 16,6 0 5-16,-2-4 4 0,-2-6 0 0,4-1-3 16,1-2-7-16,0-1-2 0,-1 1-2 0,-3-3 2 15,0 0 2-15,-2 3 0 0,-1 0 0 0,-4 5 2 16,6-4-1-16,-7 4 3 0,0 3 1 15,-1 4 2-15,0-1-1 0,0 2-5 0,0 0-11 16,0 0-23-16,0 3-4 0,0 4 4 0,-1 3 8 16,1 3 20-16,0 1 3 0,0 1 0 15,0-2 1-15,3 2-2 0,3-2 2 0,2-3 1 16,1-1 1-16,-2-2 2 0,6-2 2 0,0-2 5 16,0-1 3-16,3-2 1 0,-1-3 4 15,8-5-1-15,-4-6-2 0,5 3-5 0,-4-6-2 16,0 5-3-16,-5-3 1 0,-2 2 1 0,-6-1-3 15,2 2 2-15,-5 4 1 0,-4 2 2 0,0 0-2 16,0 4 2-16,0-2-2 0,0 4-2 0,0-3-4 16,-2 3-13-16,0 0-7 0,0 0-7 15,-4 3-4-15,5 2 3 0,1 2 5 0,0-1 5 16,0 5 7-16,0-2 4 0,4 3 1 0,3-1 2 16,-2-1-1-16,6 0 2 0,1-3 0 0,-1-2 0 15,3 3 3-15,2-5 2 0,1-2 2 0,1 2 1 16,5-3-2-16,-6 0-1 0,4-3 1 15,-3-1-2-15,-3-4 0 0,0 0 2 0,-2-1 0 16,0-2 1-16,-2-2 2 0,-4-2 1 0,5-1 2 16,-2-4 0-16,-6-1 3 0,-1 0-2 0,1 0 1 15,-4-5 0-15,0 1 0 0,0 0 0 16,0-3-1-16,3 3-2 0,-6-1-1 0,2-4-1 16,-2 2-2-16,3 1 1 0,0 3 0 0,0 4-1 15,0 2 0-15,-2 4 1 0,2 4 1 16,0 4 2-16,-2 2 1 0,0 4-3 0,1 0-6 15,-2 0-8-15,-2 0-7 0,4 4-5 0,-3 2 0 16,-3 2 3-16,2 2 4 0,1 1 4 16,-2 2 2-16,3 2 1 0,3-1 1 0,0 6 0 0,0 2 1 15,0 3-1-15,-1 8 3 0,1 0-3 16,1 5 1-16,2 0 1 0,4 0 0 0,-2-3 0 16,3 1-1-16,-2-8-1 0,7-4 1 0,-2-4-1 15,2-4 3-15,3-4-2 0,-2-1 2 0,4-6 4 16,-3-4 2-16,8-1 8 0,-4-2 0 0,4-10-1 15,-3 0-1-15,5-7-5 0,-4-1-2 16,3 1-1-16,2-3-4 0,-6-2 0 0,2 1-1 16,-6 4 0-16,-2-1 1 0,0 6 0 0,-5 2 1 15,-5 4 2-15,-4 1 0 0,0 5 3 16,0 0-5-16,-3 2-10 0,-5 0-6 0,3 0-9 16,-5 3 3-16,5 5 3 0,-5 0 2 0,4 0 1 15,2-2 0-15,1 5 4 0,3 1 0 0,0-3 5 16,0-1 2-16,7 2 2 0,-1-1 2 15,2 2 1-15,-2 1-1 0,4 1 2 0,-4 0-3 16,2-1-3-16,-3 1 2 0,-1 0-1 0,-1 0 1 16,-3-1 3-16,0 0-1 0,-6 0 4 15,2-3-1-15,-8-1 3 0,2 1-4 0,0-2-9 16,-3-4-34-16,0 0-93 0,-1-3-219 0,3 0-578 16,-1 0-453-16</inkml:trace>
          <inkml:trace contextRef="#ctx0" brushRef="#br0" timeOffset="7996.5924">2212 1768 1323 0,'0'0'319'0,"0"0"-124"0,0 0-37 16,0 0-4-16,0 0-17 0,0 0-27 0,0 0-31 15,0 0-33-15,173-59-15 0,-142 50-12 0,-2 1-12 16,-6 0-14-16,0 1-43 0,-8 6-147 15,-6-2-580-15,-3 2-738 0</inkml:trace>
          <inkml:trace contextRef="#ctx0" brushRef="#br0" timeOffset="8150.1218">1941 1634 1841 0,'0'0'323'0,"0"0"-81"0,0 0-23 0,0 0-48 15,0 0-64-15,0 0-30 0,0 0-38 0,0 0-38 16,0 0-28-16,0 0-26 0,0 0-48 0,0 0-215 16,0 0-1237-16</inkml:trace>
          <inkml:trace contextRef="#ctx0" brushRef="#br0" timeOffset="6468.7268">1213 1777 179 0,'0'0'441'0,"0"0"-54"0,0 0-6 16,0 0-29-16,0 0-67 0,0 0-55 0,0 0-48 16,0 0-29-16,0 0-22 0,0 0-25 15,0 0-26-15,0 0-21 0,0 0-25 0,12-126-19 16,-12 128-19-16,0 4-8 0,0 4 3 0,0 6 4 15,-1 8 11-15,1 0 1 0,0 4-2 16,0 0-1-16,0 4-1 0,0 2 0 0,-1 3 1 16,-7-2 1-16,7 2-1 0,0-4-2 0,-2 1 1 15,1-5-2-15,-1-2-1 0,-4-2-2 0,7-2 1 16,-3-5-4-16,2-1-9 0,1-4-17 16,0-2-41-16,0-6-53 0,0-2-75 0,0-3-138 15,0 0-264-15,0-3-398 0,1-2 358 0</inkml:trace>
        </inkml:traceGroup>
      </inkml:traceGroup>
    </inkml:traceGroup>
    <inkml:traceGroup>
      <inkml:annotationXML>
        <emma:emma xmlns:emma="http://www.w3.org/2003/04/emma" version="1.0">
          <emma:interpretation id="{E841A456-9458-46A2-888E-2B957DDEB066}" emma:medium="tactile" emma:mode="ink">
            <msink:context xmlns:msink="http://schemas.microsoft.com/ink/2010/main" type="paragraph" rotatedBoundingBox="689,7115 7509,6317 7617,7233 796,80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CC6F0D-6804-4E6F-B820-BC7BAA088E8F}" emma:medium="tactile" emma:mode="ink">
              <msink:context xmlns:msink="http://schemas.microsoft.com/ink/2010/main" type="inkBullet" rotatedBoundingBox="744,7580 857,7567 872,7699 759,7712"/>
            </emma:interpretation>
            <emma:one-of disjunction-type="recognition" id="oneOf4">
              <emma:interpretation id="interp20" emma:lang="en-IN" emma:confidence="0">
                <emma:literal>@</emma:literal>
              </emma:interpretation>
              <emma:interpretation id="interp21" emma:lang="en-IN" emma:confidence="0">
                <emma:literal>°</emma:literal>
              </emma:interpretation>
              <emma:interpretation id="interp22" emma:lang="en-IN" emma:confidence="0">
                <emma:literal>8</emma:literal>
              </emma:interpretation>
              <emma:interpretation id="interp23" emma:lang="en-IN" emma:confidence="0">
                <emma:literal>%</emma:literal>
              </emma:interpretation>
              <emma:interpretation id="interp24" emma:lang="en-IN" emma:confidence="0">
                <emma:literal>9</emma:literal>
              </emma:interpretation>
            </emma:one-of>
          </emma:emma>
        </inkml:annotationXML>
        <inkml:trace contextRef="#ctx0" brushRef="#br0" timeOffset="16335.2451">-27 3197 0 0,'0'0'0'0,"0"0"0"0,0 0 378 16,0 0-10-16,0 0-38 0,0 0-71 0,0 0-55 15,0 0-47-15,0 0-42 0,0 0-32 0,0 0-32 16,0 0-20-16,-20-17-9 0,13 21-5 0,4 5-1 16,2-2-3-16,-2-2-2 0,-3 2-5 15,4-1-1-15,2-2 1 0,0 4 1 0,0-3 2 16,0-2 8-16,2-2 10 0,4 1 12 0,-2 0 19 16,3-2 17-16,-1 0 8 0,2 0 4 0,-2-4-8 15,6-5-15-15,-7 4-9 0,7-6-13 16,-2 2-9-16,-6-2-3 0,5 1-4 0,-5 0 0 15,-2-1 2-15,-1 3 0 0,-1 2-3 0,0-1-2 16,0-1-2-16,0 3-4 0,0 1-3 16,-1 0-5-16,-1 1-3 0,-1 2-5 0,-2 1-6 15,0 0-3-15,2 0-8 0,-5 1-1 0,1 7 1 16,-3 4 2-16,-2 1 6 0,3 5 3 16,2-3 2-16,2 1 0 0,-3-2 0 0,7-3 1 15,1 1 1-15,0-4-1 0,0-4-1 0,0 1 0 16,0-4 1-16,0-1 5 0,1 1 2 0,7-1 6 15,-4 0 0-15,4 0 5 0,-2-3 3 0,6-4-1 16,-1-4-2-16,-4 1-4 0,6-1-1 0,-4-1-3 16,-3 2 3-16,-4-1 1 0,3 4-1 15,-4-1 1-15,-1 1-1 0,0 5-4 0,-6-4-4 16,2 5-9-16,-4 0-12 0,3 1-9 0,-6 0-14 16,4 1-41-16,-3 7-144 0,0-1-465 0,5-1-921 15</inkml:trace>
      </inkml:traceGroup>
      <inkml:traceGroup>
        <inkml:annotationXML>
          <emma:emma xmlns:emma="http://www.w3.org/2003/04/emma" version="1.0">
            <emma:interpretation id="{099CD9AD-555B-4FE5-ABBB-510DF434B043}" emma:medium="tactile" emma:mode="ink">
              <msink:context xmlns:msink="http://schemas.microsoft.com/ink/2010/main" type="line" rotatedBoundingBox="1292,7045 7509,6317 7617,7233 1399,7960"/>
            </emma:interpretation>
          </emma:emma>
        </inkml:annotationXML>
        <inkml:traceGroup>
          <inkml:annotationXML>
            <emma:emma xmlns:emma="http://www.w3.org/2003/04/emma" version="1.0">
              <emma:interpretation id="{B8A6F559-49DB-42E2-9225-5CEE0951EAD0}" emma:medium="tactile" emma:mode="ink">
                <msink:context xmlns:msink="http://schemas.microsoft.com/ink/2010/main" type="inkWord" rotatedBoundingBox="1317,7256 5574,6758 5656,7463 1399,7960"/>
              </emma:interpretation>
              <emma:one-of disjunction-type="recognition" id="oneOf5">
                <emma:interpretation id="interp25" emma:lang="en-IN" emma:confidence="0">
                  <emma:literal>Extraversion</emma:literal>
                </emma:interpretation>
                <emma:interpretation id="interp26" emma:lang="en-IN" emma:confidence="0">
                  <emma:literal>Extroversive</emma:literal>
                </emma:interpretation>
                <emma:interpretation id="interp27" emma:lang="en-IN" emma:confidence="0">
                  <emma:literal>Extroversion</emma:literal>
                </emma:interpretation>
                <emma:interpretation id="interp28" emma:lang="en-IN" emma:confidence="0">
                  <emma:literal>Exfeaveesive</emma:literal>
                </emma:interpretation>
                <emma:interpretation id="interp29" emma:lang="en-IN" emma:confidence="0">
                  <emma:literal>Exflaveesive</emma:literal>
                </emma:interpretation>
              </emma:one-of>
            </emma:emma>
          </inkml:annotationXML>
          <inkml:trace contextRef="#ctx0" brushRef="#br0" timeOffset="17611.0475">538 3041 0 0,'0'0'0'16,"0"0"77"-16,0 0 308 0,0 0-16 0,0 0-55 16,0 0-70-16,0 0-54 0,0 0-43 0,0 0-40 15,0 0-21-15,0 0-12 0,0 0 7 0,0 0 6 16,0 0-4-16,-3-11-13 0,13 2-17 15,2 1-17-15,-2-3-4 0,3-3 9 0,0 1-2 16,0-1 3-16,0-1-4 0,-3-2-6 0,-3 2 1 16,3-1-5-16,-7-3 4 0,4 2-1 15,-4 3-3-15,-2-1 2 0,-1 4-4 0,0 1 0 16,0 2-1-16,0 0-5 0,0 4-5 0,-3 2-7 16,-4-1-8-16,1 3-9 0,-4 0-6 0,-5 8 0 15,0 3 0-15,-2 4 3 0,1 1 2 16,2 3 1-16,0 0 0 0,4 2 4 0,-2-2-3 15,8 2-3-15,2-4 0 0,2 1 1 0,0-1 1 16,0 1 7-16,5-3 0 0,0-2-2 0,5 0 3 16,2-3 0-16,1 0 1 0,1-4 2 0,0-1-1 15,4 0 2-15,-3-4-1 0,6-1 5 16,-6 0 1-16,3-1-1 0,-3-4 1 0,0 0-8 16,-2-3 2-16,0 4 1 0,-3-2-3 0,-5 2 5 15,-2-1-1-15,3 4 0 0,-5 1 0 0,-1 0 0 16,0 0-2-16,0 0-4 0,0 1-11 15,-5 4-10-15,-1 5 1 0,-7 5 4 0,-1 3 13 16,-1 6 3-16,2 1-1 0,0 1-4 0,8-2-3 16,-1-3-1-16,6 0 2 0,0-3 5 0,10-3-1 15,1 1 5-15,4-3 0 0,1-5-1 16,2-3 6-16,4-2 4 0,-2-3 3 0,4 0 1 16,-1-5 0-16,0-3-3 0,4-3-10 0,1-5-5 15,-1 7-13-15,-1-4-24 0,-2 1-54 16,-4 2-138-16,-1-5-291 0,-6 10-373 0,-3 0-48 0</inkml:trace>
          <inkml:trace contextRef="#ctx0" brushRef="#br0" timeOffset="17830.8979">1088 3045 459 0,'0'0'563'15,"0"0"-186"-15,0 0-39 0,0 0-35 0,0 0-78 16,0 0-55-16,0 0-45 0,0 0-37 0,0 0-35 15,0 0-37-15,0 0-21 0,0 0-3 16,0 0-1-16,8-32 5 0,10 40 3 0,6 1-1 16,-4 3 0-16,4 1 1 0,-5-1 0 0,4 4-1 15,-6-3-2-15,5 1-1 0,-4-2-9 16,0 0-14-16,2-1-26 0,-3-3-50 0,-1 0-114 16,-2-1-160-16,-4-4-484 0,-4 0-153 0</inkml:trace>
          <inkml:trace contextRef="#ctx0" brushRef="#br0" timeOffset="18021.9849">1356 2971 0 0,'0'0'249'0,"0"0"136"0,0 0-32 16,0 0-80-16,0 0-75 0,0 0-71 0,0 0-49 0,0 0-32 16,0 0-14-16,0 0-2 0,0 0 3 15,0 0 7-15,0 0 1 0,0 0-3 0,-98 74-5 16,91-58-9-16,-3 1-5 0,3 5-2 0,-3 0 1 15,-1 3 2-15,3 4-3 0,-5-4-7 0,3 3-33 16,0-1-114-16,7-7-385 0,1-6-875 0</inkml:trace>
          <inkml:trace contextRef="#ctx0" brushRef="#br0" timeOffset="18289.0397">1644 2802 921 0,'0'0'327'0,"0"0"5"0,0 0-18 15,0 0-66-15,0 0-70 0,0 0-66 0,0 0-44 16,0 0-43-16,0 0-46 0,0 0-12 0,0 0 2 16,0 0 9-16,0 0 21 0,0 0 7 15,-31 76 0-15,25-39 0 0,5 1 4 0,-7 5 3 16,3-1-6-16,0 8-1 0,-2-4-2 0,3 0-5 15,1-4 9-15,-3-3-1 0,5-7-2 0,-1-4-2 16,2-8-8-16,-1-4-23 0,1-4-69 16,0-1-150-16,0-3-382 0,0-4-843 0</inkml:trace>
          <inkml:trace contextRef="#ctx0" brushRef="#br0" timeOffset="19287.6413">1479 3133 0 0,'0'0'10'0,"0"0"168"0,0 0 20 0,0 0 20 15,0 0 8-15,0 0-23 0,0 0-41 0,0 0-17 16,0 0-20-16,0 0-21 0,0 0-11 0,184-95-12 16,-160 87-9-16,-5-4-7 0,3 0-6 0,-4-2-12 15,-1-1-5-15,-1 1-2 0,3 0 1 16,-5-1 1-16,-2-1-1 0,-4 2-6 0,4 0-8 15,-9-1 1-15,2 5 0 0,-2 0 8 16,-3 3 8-16,0 2 0 0,0 3-5 0,0 1-13 0,-8 1-13 16,2 0-15-16,-6 0-4 0,-1 5-3 15,1 6 2-15,-1 0 3 0,-2 1-1 0,7 3 0 16,-1-2-1-16,6 3 2 0,-3-2 1 0,6-1 2 16,0 0 2-16,0-2-1 0,3-1 2 15,3 1-1-15,-2-3 2 0,5 0 1 0,-3-3 1 16,4 0 2-16,0-1-2 0,-3 0 1 0,4 0-1 15,0 0-2-15,-4 0-1 0,4 1 0 0,-7 0-5 16,5 1 0-16,-6 4-2 0,4-1-2 16,-4 1 4-16,0 2-1 0,-2-1 2 0,1 2 0 15,-1 2 0-15,5-2 1 0,-2-4-2 0,5 1 3 16,-1-3 2-16,7-3 1 0,-1 0 4 16,5-4-3-16,-2 0 1 0,0-7 0 0,3-1 2 15,2-4 2-15,-5-4-1 0,3-7-1 0,-1 6 1 16,-4-1-2-16,0-2 1 0,-1 3 0 0,1 1 0 15,-3 2 0-15,0 0 1 0,-6 2 5 16,1 2 4-16,-6 1 4 0,1 4 3 0,-2 0-7 0,0 2-6 16,-3 0-8-16,-6-1-13 0,3 4-8 0,-4 0-8 15,2 0-3-15,-1 0 3 0,-1 8 2 16,-1 0 5-16,4 4 4 0,-4-1 4 0,3 2 5 16,-1 2 0-16,-1 0 1 0,6-2 1 0,1 0-2 15,-3 0 3-15,3-2 0 0,3-2-1 16,0-1 2-16,0-2 1 0,0-2-1 0,3 0 2 15,6-1 2-15,-3-3 1 0,5 0 0 0,-1-4-1 16,0-4-1-16,0-1-3 0,3-3 0 16,0-2 2-16,1 3-1 0,-1-2 5 0,-3 1-2 15,-2 3 0-15,0 2 2 0,-4 0-3 0,1 2 3 16,-2 3-3-16,-3 1-3 0,1 1-11 0,1 0-25 16,-1 0-2-16,2 5-3 0,1 5 6 15,2-2 24-15,-2 3 3 0,6-1 5 0,-1 4 3 0,1-3 3 16,4 1 4-16,1 0 1 0,5-3 4 15,-2-4 1-15,1 2 4 0,4-6 1 0,-4-1 0 16,3-1-5-16,-3-7-1 0,3-3-3 0,-4-1-2 16,-3-2 5-16,-1-1-1 0,-1-1 4 15,-6 1 0-15,2-1 2 0,-5 0 0 0,0 2 0 16,-2 1 0-16,-1-1-1 0,-1 3 1 0,0 5-1 16,0 1 3-16,0 0-2 0,0 4-2 15,0 1-10-15,0 0-16 0,0 0-22 0,0 0-13 0,0 6 5 16,0 1 10-16,0 4 20 0,0 3 13 15,2 0 1-15,-1 1 2 0,0-1-1 0,5-2-2 16,-3 3 2-16,1-2-4 0,-2-2 3 0,4-1 0 16,-2-1-1-16,-3-2 2 0,2-2 0 15,3-2 3-15,-2-2 4 0,-2 1 9 0,0-2 11 16,6 0 11-16,-4-2 5 0,5-2 0 0,-4-4-8 16,4-2-7-16,-3 1-5 0,-2-5-6 0,3 1 0 15,-4 0-7-15,6 0-3 0,-5 0 1 16,2 0-4-16,-1 0 0 0,-2-1-1 0,3 1 1 15,0 5-1-15,-3-1 1 0,1 1-4 0,0 1 0 16,-2 3-2-16,-1-2-4 0,-1 2-7 16,2 0-29-16,-1 2-60 0,-1-4-173 0,4 5-366 15,1-3-902-15</inkml:trace>
          <inkml:trace contextRef="#ctx0" brushRef="#br0" timeOffset="20343.7216">2861 3051 201 0,'0'0'190'0,"0"0"-122"0,0 0-6 16,0 0 55-16,0 0 65 0,0 0 42 0,0 0 1 15,0 0-26-15,0 0-42 0,0 0-36 0,0 0-21 16,0 0-14-16,0 0-12 0,0 0-6 0,127-74-11 16,-115 60-10-16,-3 0-3 0,-2 1-5 0,-2 0 0 15,0 2-2-15,-4 1 0 0,1 2-1 16,-2 4-2-16,0-2 0 0,-2 5-12 0,-6 0-12 16,3 1-11-16,-6 0-8 0,1 1 0 0,-3 7 4 15,1 0-1-15,1 1 1 0,-1 5-1 16,1-3-2-16,5 1 1 0,2 1 0 0,2 0 0 15,2 3-1-15,0-3 2 0,0 0 3 0,8-1 2 16,0 0 5-16,2-2 2 0,5-2 0 0,5-2 6 16,-3-5 3-16,4-1-1 0,2 0-4 0,3-5-3 15,1-6-5-15,4-2-1 0,-1-2-1 16,3 0-4-16,1-6 2 0,-2 2 2 0,-5 1-1 16,-3-2 4-16,-5 2 1 0,0 1-1 0,-5-2 2 15,-4 4 3-15,-1 0 5 0,-8 4 6 0,-1 0-1 16,0 3 1-16,-1 3-8 0,-8 2-8 15,-1 2 1-15,0 1-10 0,-4 0 3 0,-4 6 1 16,0 4-3-16,1-1 7 0,1 4-1 0,1-2 1 16,5 1-2-16,6 0 2 0,3-3-5 15,1 1 3-15,0-2 3 0,5-2-2 0,7 1 5 16,-1-2 0-16,4 0 5 0,-1-1 2 0,0 0 0 16,1-1-3-16,-1-2-6 0,-1 4-1 15,-2-2-4-15,1 2 0 0,-2 2 0 0,-1-3-2 0,-4 4 0 16,5-2 1-16,-4 3 2 0,3-3 0 15,-5 0 1-15,5 2-2 0,-4-4 1 0,1-1 4 16,3-3 0-16,-1 0 5 0,1 0-1 0,1-1 0 16,1-7-1-16,5 0-3 0,-1-4-1 0,0-1 0 15,3 1-1-15,2-3 0 0,-3-1 0 0,-1 0 1 16,5 0 0-16,-5 0 2 0,0 0-3 16,-2 1 0-16,-1 1 1 0,-3 3 0 0,-1 1 3 15,-5 2 5-15,0 4 2 0,-2 0 5 0,-2 2 2 16,0 2-5-16,0 0-4 0,0 0-7 15,0 0-12-15,0 0-17 0,0 0-9 0,0 2-2 16,-2 4 3-16,2 3 14 0,0-1 9 0,0 2 2 16,0 1 4-16,5 2 0 0,3-3-1 0,-2 2 0 15,5 3-1-15,-3-3-4 0,-1 0 1 16,0-3-1-16,-1 1-5 0,-2-1 6 0,-1 2-2 16,-3-1 2-16,0-2 1 0,-3 3-2 0,-6-1 0 15,-2-2-9-15,-8 2-4 0,1-4-10 16,-4 0 1-16,2 1 7 0,0-6 8 0,1 2 12 15,5-3 4-15,-1 0 4 0,7 0 5 0,-2-3 1 16,6-1 7-16,-4-1 7 0,7 2 0 0,1 1 0 16,0 0-3-16,0 2-10 0,0 0-4 0,0 0-8 15,0 0-10-15,0 0-2 0,4 0-1 0,3 0 4 16,1 0 7-16,2 0 2 0,1 0 2 16,2 0 2-16,3-3-4 0,0 0-1 0,4-2-3 15,3-3-2-15,1 0 2 0,-5-2-2 0,5 0 4 16,-4-2 2-16,0-1 0 0,-1 0 6 0,-2 1-2 15,-3 1 1-15,2-1-1 0,-6 2 3 16,2 1 1-16,-9 5 3 0,1 3 1 0,-1-2-5 16,-3 3-15-16,0 0-18 0,0 3 0 0,0 2 1 15,0 4 13-15,0 5 17 0,0-5-1 16,0 1 2-16,0 1 1 0,-3-2-2 0,3 0 0 16,4 0 1-16,0-1-9 0,7 0-25 0,-4-4-117 15,4-2-289-15,-2 0-424 0,-3-2-38 0</inkml:trace>
          <inkml:trace contextRef="#ctx0" brushRef="#br0" timeOffset="20490.3211">4046 2612 292 0,'0'0'308'0,"0"0"-91"0,0 0-1 15,0 0-19-15,0 0-52 0,0 0-61 0,0 0-73 16,0 0-118-16,0 0-189 0,0 0-367 0,0 0 259 15</inkml:trace>
          <inkml:trace contextRef="#ctx0" brushRef="#br0" timeOffset="21014.6619">4214 2782 53 0,'0'0'542'0,"0"0"-355"15,0 0-27-15,0 0 0 0,0 0 11 0,0 0 4 16,0 0-49-16,0 0-37 0,0 0-19 0,0 0-14 16,0 0-13-16,0 0-6 0,0 0-2 0,0 0-2 15,14 108-1-15,-8-99 0 0,2-1-1 0,2-3 1 16,-1-2 3-16,1-1 4 0,1-2-3 16,1 0 1-16,-1-3-8 0,1-7-9 0,-1 0-6 15,2-1-6-15,-6-1-1 0,2 0 2 0,0 2 1 16,-7-2 2-16,-2 2 0 0,0-1-2 15,0 3-5-15,-2 0-2 0,-7 2-3 0,3-1-4 16,-2 6 2-16,-1-2 1 0,3 3-1 0,3 0 2 16,1 0-3-16,2 0-11 0,0 0-10 0,0 0 1 15,0 0 5-15,4 0 17 0,3 3 16 0,2-2 3 16,4-1-3-16,-1 0-1 0,3 0-3 16,1 0-5-16,-2 0 2 0,0-1-6 0,1 1-3 15,2-3 3-15,-3 3-2 0,-1 0 0 0,1 0 2 16,1 0-4-16,1 0 0 0,-2 0-3 0,3 0-1 15,-1 0-2-15,0 0-4 0,-1 0-3 16,3 0 3-16,-1 3 3 0,-3-3 8 0,-1 1-1 16,-3-1-3-16,-4 0 2 0,0 0-1 0,-2 0-1 15,-4 0-7-15,0 0-17 0,0 3-9 16,0 1 4-16,0-2 10 0,0 4 14 0,0 0 10 0,0-2 2 16,0 2 0-16,1-3 4 0,2 0 3 15,2 0 2-15,-3-1 9 0,4-2 5 0,1 0 2 16,-1 0 2-16,4 0-5 0,0-5-9 0,-1-1-8 15,1 0-6-15,0-2-8 0,-3 0-19 0,2-1-91 16,-2 1-319-16,-3 5-1001 0</inkml:trace>
        </inkml:traceGroup>
        <inkml:traceGroup>
          <inkml:annotationXML>
            <emma:emma xmlns:emma="http://www.w3.org/2003/04/emma" version="1.0">
              <emma:interpretation id="{AC4C15CF-F25A-4009-BA51-38CF0F10293D}" emma:medium="tactile" emma:mode="ink">
                <msink:context xmlns:msink="http://schemas.microsoft.com/ink/2010/main" type="inkWord" rotatedBoundingBox="6111,6481 7509,6317 7616,7230 6218,7393"/>
              </emma:interpretation>
              <emma:one-of disjunction-type="recognition" id="oneOf6">
                <emma:interpretation id="interp30" emma:lang="en-IN" emma:confidence="0">
                  <emma:literal>High</emma:literal>
                </emma:interpretation>
                <emma:interpretation id="interp31" emma:lang="en-IN" emma:confidence="0">
                  <emma:literal>high</emma:literal>
                </emma:interpretation>
                <emma:interpretation id="interp32" emma:lang="en-IN" emma:confidence="0">
                  <emma:literal>Itigh</emma:literal>
                </emma:interpretation>
              </emma:one-of>
            </emma:emma>
          </inkml:annotationXML>
          <inkml:trace contextRef="#ctx0" brushRef="#br1" timeOffset="254863.0526">5331 2290 170 0,'0'0'314'0,"0"0"35"15,0 0 15-15,0 0-6 0,0 0-57 16,0 0-64-16,0 0-64 0,0 0-54 0,0 0-46 0,0 0-47 15,0 0-25-15,0 0-6 0,9-37 7 16,-6 57 9-16,-1 2 9 0,0 5 4 0,1 5 1 16,-3 1 3-16,0 8-3 0,3-2-3 0,-3 2-3 15,1 0-4-15,-1-1-2 0,1-5 1 16,4 0-2-16,-2-4-4 0,2-7 3 0,1-4-5 16,-3-1 1-16,3-5 0 0,-1-3-5 0,-2-3-3 15,3-4-9-15,0-2-20 0,-3-2-50 16,4 0-108-16,0-9-241 0,-1 2-433 0,-2 0-289 0</inkml:trace>
          <inkml:trace contextRef="#ctx0" brushRef="#br1" timeOffset="255090.6676">5625 2177 501 0,'0'0'348'0,"0"0"17"0,0 0-1 16,0 0-49-16,0 0-68 0,0 0-101 0,0 0-79 0,0 0-46 15,0 0-18-15,0 0 5 0,0 0 15 16,0 0 10-16,0 0 2 0,0 0 3 0,35 158 0 16,-37-115-5-16,2-1-6 0,0-1-7 0,0 2-3 15,0-4-9-15,-1-1 1 0,1-6-6 0,0-4-1 16,1-6-7-16,5-5-15 0,-3-6-32 16,1-2-82-16,2-3-117 0,-2-6-208 0,-1 0-365 15,0 0-102-15</inkml:trace>
          <inkml:trace contextRef="#ctx0" brushRef="#br1" timeOffset="256042.8723">5473 2518 0 0,'0'0'32'0,"0"0"388"0,0 0-10 16,0 0-12-16,0 0-38 0,0 0-74 0,0 0-86 16,0 0-70-16,0 0-49 0,0 0-30 0,0 0-23 15,0 0-6-15,0 0-5 0,0 0 0 0,83-20-2 16,-51 13-4-16,4 1-2 0,-2-2-3 0,6 2 3 15,-2-2-3-15,-1 0-1 0,3 0 0 16,-3 0-4-16,-5 1 3 0,-2 1 0 0,-4-2 1 16,-5 4-1-16,-5 2 1 0,-4-2-1 0,-5 4-1 15,-6-2 1-15,2 2-5 0,-3 0-2 0,0 4 1 16,0 2 6-16,0 7 4 0,0 0 7 16,0 2 0-16,0 0-4 0,-1 1 1 0,-1 0-6 15,2-2 0-15,2 1-1 0,6-4-2 0,5 0 2 16,0-3-3-16,6 0 6 0,-3-4 0 0,5-4 2 15,1 0 1-15,3-5-1 0,-2-5 0 16,5-3-2-16,-1-2 0 0,-3-1-6 0,2-2 5 16,-3 2 0-16,-3-2 0 0,-4 3 6 0,-2-3 1 15,-2 5 4-15,-8 0 2 0,0 2 5 16,-4 3-6-16,0 0-3 0,-8 4-6 0,-2-3-9 16,-2 5-8-16,-2 2-6 0,-3 0 1 0,-1 5-4 15,0 3 6-15,2 1 2 0,2 1-2 16,1 1 6-16,4 1-5 0,2-1-2 0,0 3 1 15,7-6-4-15,0 2 5 0,0-2 0 0,0-2 2 16,1-3 1-16,8-1 5 0,-2-2 4 0,4 0 5 16,0 0 1-16,1-7-3 0,1-1 1 0,-3-1-5 15,3 1 4-15,-1-2-1 0,-2-1-1 0,-3 3 2 16,0 0-4-16,-3 3 2 0,2 1 1 16,-3 0 1-16,-3 2-3 0,3 2-3 0,-3 0-14 15,0 0-16-15,0 2 2 0,0 4-1 0,1 6 11 16,1 1 16-16,1 6 0 0,1 0 1 0,-3 3 0 15,4 3-1-15,-5 0 0 0,0-1 2 16,0 3-1-16,0-3 5 0,0 1 1 0,0 1-3 16,0 0 2-16,-6-1-3 0,-1 2-2 0,0-4 3 15,-1-4 1-15,-3 0 1 0,4-6 1 0,-2-3 1 16,3-6 5-16,-1 0 6 0,3-4 6 16,-6 0-1-16,6-2-4 0,-6-6-8 0,2-3-3 15,1-5-5-15,2-5-3 0,2 2-1 0,3-7-8 16,0-2 4-16,0 1 1 0,7-5-3 0,1 1 3 15,5-1-1-15,3-3-1 0,3 0 2 16,-3-2 0-16,4-1-1 0,0 1-1 0,-3-3-2 16,0 2 1-16,-1-4 0 0,-2 0 4 0,-5 1 1 15,1-1 3-15,-9 3 2 0,1-2 1 0,-1 8 1 16,-1 3 5-16,-3 7 1 0,-1 5 5 16,-2 9 4-16,2 4 2 0,3 5-5 0,-4 0-8 15,1 5-10-15,1 10-6 0,-3 6 2 0,1 10 5 16,2 2 3-16,3 3 0 0,0 0 0 0,1 1-1 15,8-2 1-15,-2 0 0 0,3 0-3 0,-1-3 2 16,-1-1-2-16,4-2 0 0,-4-2 1 16,1-6 0-16,1-3-1 0,-1-3-1 0,-2-5 1 15,0-4 2-15,0-4 4 0,0-2 12 0,2 0 3 16,2-8 1-16,-1-4 0 0,2-1-7 16,-2-3-5-16,1 1 1 0,-2 2-4 0,-3 3-3 15,-1 2 0-15,-2 4-7 0,0 3-12 0,0 1-10 16,-2 0-2-16,1 5 1 0,7 0 15 0,-7 5 11 15,7-1-1-15,-3-1 2 0,2 2-2 16,0-4-1-16,2 1 0 0,-3-4-7 0,1-1-13 16,5-2-31-16,2-3-63 0,-1-8-122 0,0-5-276 15,-5 2-402-15,-2 2-9 0</inkml:trace>
          <inkml:trace contextRef="#ctx0" brushRef="#br1" timeOffset="256193.8181">6008 1944 1939 0,'0'0'197'0,"0"0"2"0,0 0 0 15,0 0-52-15,0 0-49 0,0 0-38 0,0 0-31 16,0 0-36-16,0 0-47 0,0 0-233 0,0 0-1296 0</inkml:trace>
        </inkml:traceGroup>
      </inkml:traceGroup>
    </inkml:traceGroup>
    <inkml:traceGroup>
      <inkml:annotationXML>
        <emma:emma xmlns:emma="http://www.w3.org/2003/04/emma" version="1.0">
          <emma:interpretation id="{47EECE88-DEA2-46CA-9AAC-B96E709DD601}" emma:medium="tactile" emma:mode="ink">
            <msink:context xmlns:msink="http://schemas.microsoft.com/ink/2010/main" type="paragraph" rotatedBoundingBox="791,8005 10096,8204 10067,9525 763,93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9069B2-504C-411C-927F-DEFD08C17F74}" emma:medium="tactile" emma:mode="ink">
              <msink:context xmlns:msink="http://schemas.microsoft.com/ink/2010/main" type="inkBullet" rotatedBoundingBox="776,8706 898,8708 896,8790 775,8787"/>
            </emma:interpretation>
            <emma:one-of disjunction-type="recognition" id="oneOf7">
              <emma:interpretation id="interp33" emma:lang="en-IN" emma:confidence="0">
                <emma:literal>06</emma:literal>
              </emma:interpretation>
              <emma:interpretation id="interp34" emma:lang="en-IN" emma:confidence="0">
                <emma:literal>o</emma:literal>
              </emma:interpretation>
              <emma:interpretation id="interp35" emma:lang="en-IN" emma:confidence="0">
                <emma:literal>O</emma:literal>
              </emma:interpretation>
              <emma:interpretation id="interp36" emma:lang="en-IN" emma:confidence="0">
                <emma:literal>0</emma:literal>
              </emma:interpretation>
              <emma:interpretation id="interp37" emma:lang="en-IN" emma:confidence="0">
                <emma:literal>00</emma:literal>
              </emma:interpretation>
            </emma:one-of>
          </emma:emma>
        </inkml:annotationXML>
        <inkml:trace contextRef="#ctx0" brushRef="#br0" timeOffset="28025.692">-7 4260 0 0,'0'0'0'0,"0"0"0"0,0 0 15 0,0 0 214 16,0 0-53-16,0 0-60 0,0 0-40 0,0 0-20 15,0 0-4-15,0 0 0 0,0 0 3 16,0 0 0-16,-27 57 0 0,31-53 4 0,-1-1 6 15,4 0 4-15,-2-1 6 0,3-2 0 0,-2 0-2 16,3 0-1-16,-2 0-7 0,4 0-3 0,-1-4-5 16,-3 2-7-16,3-4-1 0,-5 0 0 15,3-2 2-15,-5 3 6 0,-1-1 10 0,-1 2 5 16,-1-2 1-16,0 0 2 0,-3 1-10 0,-1 1-6 16,-5-1-4-16,2 2-8 0,-3-1-7 0,-1 4-6 15,-2 0-8-15,6 0-7 0,-5 0-4 0,1 0-6 16,1 4 0-16,4 0-3 0,-4 3-5 0,7-1-2 15,0 0-3-15,2 0 1 0,-1 1 0 16,2 1 0-16,0-3 2 0,0 1-1 0,0-1 3 16,3 0 1-16,0 0 1 0,0-2-1 0,5-2 1 15,-3 1 1-15,3-2 2 0,-3 0 2 0,3 0 5 16,-2 0 2-16,3-2 2 0,-4-2 3 16,5-1-1-16,-5 0 2 0,-3 2 2 0,3 0 1 15,-4-1 4-15,-1 1 0 0,2 0 0 0,-2 0-3 16,0 1-3-16,0 0-3 0,0 2-3 15,0 0-2-15,0 0-6 0,-3 0-9 0,-4 0-11 16,1 6-11-16,-3 0-22 0,-1 0-77 0,6-1-302 16,2 0-1156-16</inkml:trace>
      </inkml:traceGroup>
      <inkml:traceGroup>
        <inkml:annotationXML>
          <emma:emma xmlns:emma="http://www.w3.org/2003/04/emma" version="1.0">
            <emma:interpretation id="{AFA29068-0B3B-44AC-BC23-E7D8C556B200}" emma:medium="tactile" emma:mode="ink">
              <msink:context xmlns:msink="http://schemas.microsoft.com/ink/2010/main" type="line" rotatedBoundingBox="1556,8021 10096,8204 10067,9525 1528,9342"/>
            </emma:interpretation>
          </emma:emma>
        </inkml:annotationXML>
        <inkml:traceGroup>
          <inkml:annotationXML>
            <emma:emma xmlns:emma="http://www.w3.org/2003/04/emma" version="1.0">
              <emma:interpretation id="{9189FF9E-0561-46AA-A286-78351069E3ED}" emma:medium="tactile" emma:mode="ink">
                <msink:context xmlns:msink="http://schemas.microsoft.com/ink/2010/main" type="inkWord" rotatedBoundingBox="1549,8379 4347,8439 4326,9402 1528,9342"/>
              </emma:interpretation>
              <emma:one-of disjunction-type="recognition" id="oneOf8">
                <emma:interpretation id="interp38" emma:lang="en-IN" emma:confidence="0">
                  <emma:literal>openness</emma:literal>
                </emma:interpretation>
                <emma:interpretation id="interp39" emma:lang="en-IN" emma:confidence="0">
                  <emma:literal>Openness</emma:literal>
                </emma:interpretation>
                <emma:interpretation id="interp40" emma:lang="en-IN" emma:confidence="0">
                  <emma:literal>Openers</emma:literal>
                </emma:interpretation>
                <emma:interpretation id="interp41" emma:lang="en-IN" emma:confidence="0">
                  <emma:literal>openers</emma:literal>
                </emma:interpretation>
                <emma:interpretation id="interp42" emma:lang="en-IN" emma:confidence="0">
                  <emma:literal>Opened</emma:literal>
                </emma:interpretation>
              </emma:one-of>
            </emma:emma>
          </inkml:annotationXML>
          <inkml:trace contextRef="#ctx0" brushRef="#br0" timeOffset="28759.4548">825 4112 0 0,'0'0'0'16,"0"0"0"-16,0 0 292 0,0 0 42 0,0 0-43 15,0 0-50-15,0 0-29 0,0 0-24 16,0 0-27-16,0 0-26 0,0 0-22 0,0 0-18 16,0 0-17-16,0 0-16 0,-37-66-22 0,33 66-19 15,-2 6-12-15,0 4-3 0,-2 4 1 0,3 7 6 16,-3 3 2-16,2 2-2 0,-4 5 1 16,6 1-5-16,-7 3-2 0,9-1 0 0,-1 0-1 15,3-4-4-15,0-2 1 0,0-3-1 0,4-6-1 16,9-1 2-16,0-7 4 0,3-2 1 0,5-4 6 15,-1-1 8-15,8-4 3 0,-1 0 4 16,1-9 0-16,1-1-4 0,1-5-5 0,-2-1-1 16,-3 0-2-16,-5 0-2 0,3-5 0 0,-7 3 1 15,-1 0-2-15,-4-5 2 0,-5 4 2 0,-1-3-2 16,-5-2 0-16,0 1-1 0,-7 1-5 16,0-2-1-16,-12 1-4 0,2 5-5 0,-3-2-3 15,-4 3-1-15,-2 3-2 0,0 3 0 0,5 5 0 16,-4 3-6-16,5 1-5 0,-1 2-8 0,5 2-13 15,0 7-44-15,5 4-108 0,-2 5-215 0,10-6-471 16,0-2-214-16</inkml:trace>
          <inkml:trace contextRef="#ctx0" brushRef="#br0" timeOffset="29181.8209">1214 4482 350 0,'0'0'202'0,"0"0"-112"16,0 0 28-16,0 0 46 0,0 0 23 0,0 0-7 16,0 0-59-16,0 0-29 0,0 0-8 15,0 0-5-15,0 0 0 0,0 0 7 0,0 0 7 16,112-126 5-16,-102 109 1 0,-7 1-8 0,0-3-9 15,-1 3-10-15,-2 1-9 0,0-1-7 0,-2-2-6 16,-3 2-4-16,-3 1-4 0,3 3 0 16,1 1-2-16,-4 1 0 0,5 4-3 0,0 1 2 15,-3 4-4-15,5-1-5 0,-1 2-11 0,2 0-20 16,0 0-14-16,0 9-7 0,-1 6 4 0,1 4 8 16,0 5 9-16,0 7 1 0,0-2 1 15,0 6 0-15,0-2 2 0,-2 5 2 0,2 1-1 16,0 2 0-16,0 2 0 0,0 2-2 0,-3 2 3 15,-2-3-1-15,3 0 1 0,1-2-1 16,-1-5-2-16,-2-3-2 0,1-5 0 0,3-7-6 16,0-3-5-16,0-6-16 0,0-5-38 0,0-7-53 15,0-1-64-15,6-4-143 0,-2-10-255 0,3 0-290 16,-4 4 171-16</inkml:trace>
          <inkml:trace contextRef="#ctx0" brushRef="#br0" timeOffset="29444.6839">1342 4333 195 0,'0'0'276'0,"0"0"-50"0,0 0 22 0,0 0-5 15,0 0-32-15,0 0-47 0,0 0-36 0,0 0-25 16,84-167-24-16,-72 159-20 0,1 1-24 0,-3 6-14 16,-3 1-10-16,4 0-7 0,-2 3-1 15,-3 7 3-15,-1-1 3 0,1 5 8 0,-4 4 11 16,-2-2 11-16,0 3 8 0,-10 1 4 0,-3 0-3 15,-3-1-8-15,0 0-5 0,-7 1-5 0,3-2-5 16,3-3-5-16,0-1-2 0,-2 1-4 16,5-7 1-16,5-2 4 0,-2-1 3 0,2-3-2 15,6-2-3-15,0 0-18 0,2 0-48 0,1-3-84 16,0-4-170-16,0 2-330 0,0 1-405 0</inkml:trace>
          <inkml:trace contextRef="#ctx0" brushRef="#br0" timeOffset="31066.1886">1545 4391 279 0,'0'0'180'0,"0"0"-63"0,0 0 18 15,0 0 28-15,0 0 0 0,0 0-18 16,0 0-36-16,0 0-31 0,0 0-22 0,0 0-19 15,0 0-6-15,183-88-2 0,-163 75-1 0,-5 1 7 16,4 1 2-16,-2-1 10 0,-1 1 14 16,-4 0 13-16,-5-2 11 0,1 1 16 0,-5-2 2 15,-1 4-4-15,-2-2-9 0,0 3-16 0,0 1-11 16,-5-2-11-16,-5 5-6 0,2 2-12 0,-1 1-11 16,-2 2-7-16,-2 0-9 0,1 0-3 15,1 10-2-15,1 0-1 0,-2 2-2 0,-1 6-1 16,8-1 0-16,-3 6-1 0,7-3 1 0,-1 2-1 15,2-3 0-15,0-2-1 0,6-1 2 16,4-2 0-16,2 1-1 0,-1-5 1 0,4-2 0 16,-1-3 2-16,3-1 3 0,-1-4-1 0,7 0 4 15,-3 0-3-15,3-8 0 0,-2 2 0 0,5-6 0 16,-4 3 1-16,-4-2-3 0,-2-1 4 0,-3 1 1 16,-1-1 3-16,-5 0 2 0,1 0 0 0,-3 1-3 15,2 1 3-15,-3 2 4 0,-2 3 2 0,-2 2 3 16,0 1-3-16,0 2-6 0,0 0-4 15,0 0-9-15,0 0-9 0,0 0-9 0,0 5 5 16,0 2 3-16,0 1 7 0,-2 1 8 0,1 1-4 16,-1 1 1-16,2-4 0 0,0 5-1 15,0-4 1-15,0 0 1 0,0-1 1 0,0-1-2 16,0-2 2-16,0 0-2 0,3-1 2 0,-1-2-2 16,-1-1 0-16,5 0 1 0,-3 0 2 15,-1 0 8-15,7 0 2 0,-3-6 1 0,5 0-2 16,-2-2-5-16,-1-2-2 0,5-1-1 0,-3 1 0 15,-2 1-4-15,3 1 3 0,-5 0-2 0,1 3-2 16,-4 2-1-16,1 0-6 0,0 3-5 16,1 0-4-16,-4 0 1 0,6 0 2 0,-2 0 3 15,-1 1 4-15,5 4-1 0,-2 0 6 0,3 0 0 16,0-1 4-16,-2 1-1 0,1-2 1 0,4 1-1 16,-2-2-1-16,0-2 6 0,-1 0-3 0,2 0 0 15,1 0 0-15,2 0-1 0,-2 0 0 16,1-4 1-16,-3-1 1 0,2 0-5 0,-5 1 3 15,3-1 0-15,-2 0 2 0,-5 2 1 0,-1 0-1 16,1-2 2-16,-1 3-2 0,-3 0 2 0,1 2-3 16,-1 0-3-16,0 0 0 0,0 0-7 0,0 0 0 15,0 0-8-15,0 0-5 0,0 6 2 16,0 2 4-16,0 0 8 0,0 1 6 0,-1 1 3 16,-2-1-3-16,0 0 2 0,0 1-2 0,3 0 0 15,-3-2 2-15,2-1 0 0,-3-3 1 16,1 0-2-16,3-3 3 0,0 0 4 0,0-1 6 15,0 0 13-15,0 0 10 0,0 0 7 0,0-1-5 16,0-4-13-16,0-1-15 0,3-2-12 0,2-4-4 16,-2 3 0-16,6-3-2 0,-3 2 1 15,5-3 2-15,-2 2 0 0,-1-2 2 0,2 1-1 16,-4 3 1-16,4 1-2 0,-5 0-3 0,2 4-4 16,-3 2-10-16,-3 2-4 0,7 0-2 0,-6 0 3 15,1 2 6-15,-1 3 4 0,5 2 5 0,-1 1 2 16,2 1-1-16,-2 1 6 0,6 0-1 15,-2 0-1-15,-3-1 4 0,4-1 0 0,1-2 0 16,-2 0 2-16,3 0 0 0,1-4 1 0,0 0 3 16,5-2 0-16,0 0 1 0,1 0 0 0,1-6-3 15,-1-2-3-15,3-2 0 0,0-2 0 16,-3-1-1-16,-2 1 1 0,-4 2-1 0,-4-2 1 16,0-3 1-16,-6 5 2 0,3-2 2 0,-4 3 2 15,-1 1 1-15,-1 0 3 0,-1 2-2 0,0 1-2 16,-1 2-5-16,-6-1-8 0,1 4-5 15,-7 0-4-15,3 2 0 0,0 8 3 0,-5 2 3 16,3 3 3-16,-1 1 0 0,3 3 1 0,4-3 0 16,2-2 0-16,1 1-1 0,3 1-1 15,-2-4 3-15,4 0-1 0,6-1 0 0,1-1 2 16,1-2-2-16,4-2 5 0,5-2 2 0,2 0 4 16,-3-4 1-16,5 0-2 0,-5 0-1 0,7-5-3 15,-7-3 2-15,7-3-4 0,-5-1 0 0,0-1-1 16,-1-1 0-16,-4 0 0 0,1 0 0 15,-4-3 1-15,0 0-1 0,1 1 2 0,-3 0 1 16,-4 2 2-16,1 3 1 0,-4 1 1 0,-1 4 0 16,-2 0 1-16,0 5-1 0,0 1-4 0,0 0-6 15,0 0-8-15,0 0-15 0,0 0-3 16,0 3 2-16,0 2 5 0,0 2 13 0,2 1 7 16,3-2 1-16,1-1 3 0,-2-1 0 0,4 2 0 15,-2-2-1-15,1 1 0 0,-1 0-1 16,-4 1-2-16,2 0-1 0,-6 1 1 0,2-1-2 15,0 4 2-15,-4-2 2 0,-6 2-1 0,1-1 0 16,-2-1 2-16,-1 2-3 0,5-4 0 0,-1 0 3 16,1-1-3-16,2 0 0 0,4-3-2 0,1-1-6 15,0-1-3-15,0 0-2 0,0 0 8 16,10 0 3-16,1-1 9 0,1-7 3 0,6 0-1 16,1-2 1-16,4-3-4 0,4-1 1 0,-2-4-2 15,-1-1 0-15,3 1 3 0,-2-2-3 0,-2-1 1 16,1 0-2-16,-1 1-1 0,-3-3 2 15,3 2 2-15,-6 3 0 0,-1-2 2 0,-3 7 3 16,-7 2 4-16,-1 3 7 0,-3 2 11 0,-2 2 1 16,0 2-2-16,-2 2-10 0,-8 0-10 0,5 2-8 15,-5 4-2-15,-3 4-1 0,0 2 1 0,1 1-2 16,5 1-2-16,0-2 1 0,3 1 1 0,4 0-2 16,0 0 2-16,0-2-2 0,5 2-1 15,3-2 2-15,2-1 1 0,-3-2 1 0,6 1-2 16,-2 1 2-16,2-2-1 0,-1 3 1 15,-2-3 0-15,-2 0 0 0,-5-1 0 0,1 0 0 16,-4-1 4-16,0 1 0 0,-5 0 2 0,-4-1 1 16,-2 0-2-16,-4 2 0 0,-2-3 0 0,3-2-4 15,1 1-5-15,1-1-15 0,1-3-27 16,-2 0-49-16,0 0-124 0,4 0-286 0,4-2-917 0</inkml:trace>
        </inkml:traceGroup>
        <inkml:traceGroup>
          <inkml:annotationXML>
            <emma:emma xmlns:emma="http://www.w3.org/2003/04/emma" version="1.0">
              <emma:interpretation id="{136283A8-9FFC-4659-9028-176656AC58BE}" emma:medium="tactile" emma:mode="ink">
                <msink:context xmlns:msink="http://schemas.microsoft.com/ink/2010/main" type="inkWord" rotatedBoundingBox="4631,8087 5180,8099 5165,8760 4617,8749"/>
              </emma:interpretation>
              <emma:one-of disjunction-type="recognition" id="oneOf9">
                <emma:interpretation id="interp43" emma:lang="en-IN" emma:confidence="0">
                  <emma:literal>to</emma:literal>
                </emma:interpretation>
                <emma:interpretation id="interp44" emma:lang="en-IN" emma:confidence="0">
                  <emma:literal>too</emma:literal>
                </emma:interpretation>
                <emma:interpretation id="interp45" emma:lang="en-IN" emma:confidence="0">
                  <emma:literal>two</emma:literal>
                </emma:interpretation>
                <emma:interpretation id="interp46" emma:lang="en-IN" emma:confidence="0">
                  <emma:literal>top</emma:literal>
                </emma:interpretation>
                <emma:interpretation id="interp47" emma:lang="en-IN" emma:confidence="0">
                  <emma:literal>tho</emma:literal>
                </emma:interpretation>
              </emma:one-of>
            </emma:emma>
          </inkml:annotationXML>
          <inkml:trace contextRef="#ctx0" brushRef="#br0" timeOffset="31800.1205">3798 3977 1797 0,'0'0'234'16,"0"0"-38"-16,0 0-10 0,0 0-9 15,0 0-42-15,0 0-37 0,0 0-26 0,0 0-21 0,0 0-18 16,0 0-21-16,0 0-17 0,0 0-8 16,0 0-14-16,0 0-24 0,71-38-49 0,-29 33-107 15,-2 0-262-15,-11 3-620 0,-9 2 59 0</inkml:trace>
          <inkml:trace contextRef="#ctx0" brushRef="#br0" timeOffset="31635.5802">3853 4221 41 0,'0'0'515'0,"0"0"-413"0,0 0 23 0,0 0 49 15,0 0 21-15,0 0 19 0,0 0-4 16,0 0-25-16,54-176-18 0,-47 148-35 0,-3-3-26 16,0 3-13-16,-2-6-4 0,2 2-3 0,-2-1-12 15,-1-1-5-15,-1 3-18 0,1-4-10 0,-1 7-4 16,0 0-8-16,0 5 4 0,0 5 0 16,0 4 1-16,0 6 3 0,0 5-4 0,0 3-10 15,0 0-18-15,-2 3-13 0,-3 10-5 0,-1 4 3 16,2 9 11-16,-2 6 3 0,2 3-2 0,0 6 1 15,0 2-4-15,2 4-1 0,-1 1 2 0,3-2 0 16,0 3 0-16,0-2-2 0,3-2 2 16,4-5-3-16,-2-7 2 0,5-2 5 0,1-7-2 15,-1-7-1-15,3-3 1 0,-1-7-2 16,2-2-1-16,3-5 4 0,2-2-1 0,1-6-1 16,1-8 2-16,-1 1-2 0,3-3 0 0,-4 0-2 15,-3-1 2-15,1 1 0 0,-4 4 1 0,-4 3 4 16,-4 1-6-16,-2 7 2 0,-3 2-4 0,0 1-12 15,0 0-7-15,0 4 0 0,0 6 2 16,-1 1 11-16,-4 1 8 0,4 0-3 0,0 0 2 16,1-1-2-16,0-1 2 0,1 0 0 0,6-4 2 15,2 0 2-15,4-3-1 0,1-3 4 0,3 0 0 16,0-3 1-16,4-5 1 0,-4-6 1 0,0 4-1 16,-3-5 1-16,-4 3 2 0,0-2-1 15,-5-1 2-15,-5 0 1 0,0 2-1 0,0 1-1 16,-2-1-4-16,-11 1-3 0,2 0-7 0,-11 2-8 15,-5 0-25-15,0 4-55 0,-3-2-122 16,7 3-290-16,7 3-679 0</inkml:trace>
        </inkml:traceGroup>
        <inkml:traceGroup>
          <inkml:annotationXML>
            <emma:emma xmlns:emma="http://www.w3.org/2003/04/emma" version="1.0">
              <emma:interpretation id="{D8E5B69C-9720-4AED-B808-7DC6DC7B6F92}" emma:medium="tactile" emma:mode="ink">
                <msink:context xmlns:msink="http://schemas.microsoft.com/ink/2010/main" type="inkWord" rotatedBoundingBox="8846,9116 10076,9143 10074,9226 8845,9200"/>
              </emma:interpretation>
              <emma:one-of disjunction-type="recognition" id="oneOf10">
                <emma:interpretation id="interp48" emma:lang="en-IN" emma:confidence="0">
                  <emma:literal>-</emma:literal>
                </emma:interpretation>
                <emma:interpretation id="interp49" emma:lang="en-IN" emma:confidence="0">
                  <emma:literal>_</emma:literal>
                </emma:interpretation>
                <emma:interpretation id="interp50" emma:lang="en-IN" emma:confidence="0">
                  <emma:literal>~</emma:literal>
                </emma:interpretation>
                <emma:interpretation id="interp51" emma:lang="en-IN" emma:confidence="0">
                  <emma:literal>r</emma:literal>
                </emma:interpretation>
                <emma:interpretation id="interp52" emma:lang="en-IN" emma:confidence="0">
                  <emma:literal>+</emma:literal>
                </emma:interpretation>
              </emma:one-of>
            </emma:emma>
          </inkml:annotationXML>
          <inkml:trace contextRef="#ctx0" brushRef="#br0" timeOffset="-3659.4295">8078 4747 0 0,'0'0'0'16,"0"0"0"-16,0 0 210 0,0 0 112 0,0 0-8 16,0 0-25-16,0 0-25 0,0 0-24 0,0 0-51 15,0 0-59-15,0 0-56 0,-59 0-33 0,59 0-13 16,0 0-3-16,5 0 11 0,0 0 14 0,10 0 12 16,6 0 9-16,4 0-3 0,8 0-3 15,4 0-11-15,9 0-10 0,1-1-11 0,8-2-14 16,1-1-5-16,0 3-3 0,2-4-4 0,1 3 1 15,4 1-1-15,-2 1-2 0,-3-1 2 16,7 1 0-16,-6-2 1 0,-3-3 2 0,-2 4 1 16,-5-3-1-16,1 0-5 0,-8-3 1 0,-8 2-4 15,2 1-1-15,-11 1 3 0,-4 2-4 0,-5-2 1 16,-3 3-2-16,-8 0-2 0,0 0-7 0,-4 0-16 16,-1 0-33-16,-8 4-184 0,0 0-699 15,0 0-526-15</inkml:trace>
        </inkml:traceGroup>
      </inkml:traceGroup>
    </inkml:traceGroup>
    <inkml:traceGroup>
      <inkml:annotationXML>
        <emma:emma xmlns:emma="http://www.w3.org/2003/04/emma" version="1.0">
          <emma:interpretation id="{51DD5BA9-BB47-471C-9E57-F981EEF7DB54}" emma:medium="tactile" emma:mode="ink">
            <msink:context xmlns:msink="http://schemas.microsoft.com/ink/2010/main" type="paragraph" rotatedBoundingBox="973,9467 4567,9102 4656,9982 1062,103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69E5DF-F2B0-44AA-B073-73179D589107}" emma:medium="tactile" emma:mode="ink">
              <msink:context xmlns:msink="http://schemas.microsoft.com/ink/2010/main" type="line" rotatedBoundingBox="973,9467 4567,9102 4656,9982 1062,10347"/>
            </emma:interpretation>
          </emma:emma>
        </inkml:annotationXML>
        <inkml:traceGroup>
          <inkml:annotationXML>
            <emma:emma xmlns:emma="http://www.w3.org/2003/04/emma" version="1.0">
              <emma:interpretation id="{6E5DFDF2-5498-422A-94A4-A08E943BD90B}" emma:medium="tactile" emma:mode="ink">
                <msink:context xmlns:msink="http://schemas.microsoft.com/ink/2010/main" type="inkWord" rotatedBoundingBox="973,9467 4567,9102 4656,9982 1062,10347"/>
              </emma:interpretation>
              <emma:one-of disjunction-type="recognition" id="oneOf11">
                <emma:interpretation id="interp53" emma:lang="en-IN" emma:confidence="0">
                  <emma:literal>experience</emma:literal>
                </emma:interpretation>
                <emma:interpretation id="interp54" emma:lang="en-IN" emma:confidence="0">
                  <emma:literal>explain once</emma:literal>
                </emma:interpretation>
                <emma:interpretation id="interp55" emma:lang="en-IN" emma:confidence="0">
                  <emma:literal>explain are</emma:literal>
                </emma:interpretation>
                <emma:interpretation id="interp56" emma:lang="en-IN" emma:confidence="0">
                  <emma:literal>enpla are</emma:literal>
                </emma:interpretation>
                <emma:interpretation id="interp57" emma:lang="en-IN" emma:confidence="0">
                  <emma:literal>explains once</emma:literal>
                </emma:interpretation>
              </emma:one-of>
            </emma:emma>
          </inkml:annotationXML>
          <inkml:trace contextRef="#ctx0" brushRef="#br0" timeOffset="32395.8117">180 5337 0 0,'0'0'200'16,"0"0"-37"-16,0 0 41 0,0 0 36 0,0 0 10 15,0 0-18-15,0 0-36 0,0 0-30 0,0 0-22 16,0 0-29-16,0 0-24 0,0 0-6 0,0 0 7 16,0 0 20-16,30 25 5 0,-17-25-5 15,1-9-17-15,2-1-25 0,2-4-20 0,5 0-12 16,-4-2-8-16,1-3-5 0,-6 1 0 0,-1-1-7 15,-5 4 2-15,2 2 1 0,-8-3 1 0,0 5 2 16,-2 1-5-16,0 0-4 0,-2 3-7 0,-9 2-8 16,4-2-2-16,-6 7-10 0,-1 0-5 15,-2 3-3-15,0 7-1 0,-3 3 3 0,4 3 5 16,0 5-1-16,4 0-1 0,2 1 2 0,2 2-1 16,4 0 3-16,3-5 1 0,0 4 3 0,2-4 1 15,9-1 1-15,1-1 6 0,0-5-5 0,6 0 3 16,-1-4 1-16,4-4-4 0,-1-2 5 15,6-2-5-15,0 0-14 0,1-2-32 16,3-4-76-16,-1-4-139 0,-2-1-256 0,-8 2-401 0,-5 5 34 16</inkml:trace>
          <inkml:trace contextRef="#ctx0" brushRef="#br0" timeOffset="33189.0693">609 5243 222 0,'0'0'380'0,"0"0"-103"16,0 0-15-16,0 0-19 0,0 0-51 0,0 0-48 15,0 0-43-15,0 0-36 0,0 0-27 0,0 0-22 16,0 0-9-16,0 0-5 0,0 0-4 0,78-69 0 16,-66 77 2-16,-5 1 4 0,3 3 3 15,-6 2 6-15,2 5 5 0,-6-2 12 0,0 4 8 16,-7 0 6-16,-4-1 2 0,-2-2-5 0,-2 0-7 16,1-1-5-16,5-3-5 0,-2-4-2 0,1-2 1 15,7-3 5-15,2-3 13 0,-1-2 14 16,2 0 15-16,0 0 6 0,4-7-21 0,5-2-16 15,0-3-22-15,5-5-14 0,5-2 0 0,-1 1-1 16,1 1-2-16,1-3 0 0,-1 3 0 0,-4 1 0 16,1-2 0-16,-1 4 0 0,-1-1 0 0,-3 6 2 15,1 1 1-15,-8 3 2 0,2 1-1 16,-5 2 2-16,1 0 0 0,-2 2-1 0,0 0 0 16,0 0-6-16,0 0-7 0,-3 5-2 0,-4 2 1 15,2 3 3-15,-6 5 5 0,7-2 3 16,-4 2-5-16,6 0 1 0,2-3-1 0,0 0 0 15,0-2 0-15,0 1 1 0,2-2-4 0,7-1 1 16,-3-3 2-16,5 0 0 0,4 0 3 16,-1-3-2-16,3-2 1 0,6 0 0 0,2 0 0 0,-3-7-2 15,3-1-2-15,-6-2-4 0,3 1-3 16,-6-3 1-16,1 0-3 0,-2-3 0 0,3 0 3 16,-8-1 6-16,1 2 2 0,-1-1 7 0,-6 2 4 15,-4 0 0-15,0 3 4 0,0 4 3 0,0 1-1 16,-2 0 4-16,-2 2 0 0,-4 2-3 15,5 1 0-15,-5 0-4 0,4 0-5 0,1 0-2 16,-4 4-3-16,3 4-3 0,1 4 1 0,0 6-1 16,-1 0 0-16,4 6 1 0,-2 2 0 0,2 0 2 15,0 2-1-15,2 5 1 0,4 1 1 16,-4 2-1-16,0 3 0 0,-2 2-1 0,1 2 0 16,1-1 2-16,-2 1 1 0,0-5 1 0,-2-1-1 15,2-7-1-15,0-3-1 0,0-8 0 0,0-4 2 16,0-5 2-16,0-4 1 0,0-3 19 15,0-3 23-15,0 0 24 0,-1 0 1 0,-2-9-17 16,-4-2-22-16,3-3-25 0,-1-3 0 0,-2-4-2 16,3-4-1-16,-1 0-2 0,-2-3-2 15,4-1 0-15,-1 0 1 0,0-5-2 0,2 1 0 16,2-2-2-16,0 0-3 0,9-3 1 0,2 0-3 16,-1 4-3-16,9 0-4 0,-2 3-8 0,3 6-4 15,5 3-6-15,-7 6-1 0,4 7-3 0,-5 1-4 16,-2 7 1-16,-4 1 0 0,-5 0 1 15,1 9 5-15,-4 0 3 0,-3 3 5 0,0 3 8 16,-5 3 8-16,-5-1 5 0,-4-4 6 0,-3 3-1 16,-5-3-2-16,4-1 1 0,0-2-4 0,3-2 2 15,-3-3-4-15,11-3-34 0,-1-1-89 0,5-1-189 16,3 0-473-16,0 0-602 0</inkml:trace>
          <inkml:trace contextRef="#ctx0" brushRef="#br0" timeOffset="33936.5991">1241 5392 361 0,'0'0'666'15,"0"0"-523"-15,0 0-38 0,0 0 32 0,0 0 4 16,0 0 3-16,0 0-4 0,0 0-15 0,0 0-6 15,0 0-19-15,0 0-28 0,0 0-28 16,0 0-11-16,172-62-5 0,-142 44-4 0,-4 1 1 16,-1-2-2-16,-5 0 1 0,0-1-5 0,-6-1 5 15,-2 4 5-15,-7-2-3 0,4 4 10 16,-6-1-2-16,-3 4-3 0,0 2 2 0,0-1-2 16,-2 3-4-16,-5 3-3 0,0 1-6 0,-3 4-8 15,-4 0-8-15,-1 0-5 0,0 8-4 0,-3 4-2 16,-2 2 6-16,3 6 2 0,1-1-2 0,3 0 3 15,8 6-6-15,-3-5-1 0,8 1 2 16,0-4-1-16,8 4 4 0,-1-9 0 0,6 1 2 16,1-4-1-16,3-5 2 0,6 0-1 0,-1-4 2 15,2 0-3-15,2-6 2 0,4-3-3 16,0-2-2-16,3-8 3 0,-3 1-6 0,-1-1 0 16,0-1 0-16,-6 1 1 0,-2-1 4 0,-5 0 4 15,0 1 0-15,-3 3 1 0,0 3 0 0,-8 0 4 16,0 1 2-16,-4 3 5 0,-1 3-1 0,0 2-3 15,-3 2-2-15,-5 2-8 0,2 0-1 16,-6 0 1-16,-1 2-1 0,1 6 3 0,-3 0 0 16,2 3-2-16,2-3 0 0,5 2-6 0,0-2 1 15,3 0-1-15,3 0 1 0,0 1 3 0,0 1-3 16,9-2 1-16,-3 0 0 0,5-1-2 16,2-2 5-16,-1 2 0 0,-1-3-1 0,-2 1-1 15,2 2-3-15,-1-2 0 0,-4 3-1 0,3 1 0 16,-4-1-1-16,4 1 3 0,-3 0 2 0,2-1 2 15,-2 0 1-15,3 0 0 0,-4-3 0 16,5-2-3-16,-5-2 4 0,5-1 2 0,-3 0 1 16,2 0 2-16,-1-5 0 0,-2-3-1 0,4-1 1 15,-6-1 1-15,6 1-1 0,-7-2-1 0,0 0 0 16,0-1 0-16,0 3-2 0,-2 0 2 16,-1 1-4-16,0 1-1 0,2 2 3 0,-2-2-2 15,0 5 1-15,0 2-2 0,0 0-10 0,0 0-14 16,0 0-11-16,0 1 1 0,1 6 6 15,1 2 12-15,-1-1 12 0,6 2 0 0,-3 1 2 16,4 1 1-16,0-3 0 0,4-1 3 0,-1-1 2 16,2-1 0-16,-1-4 5 0,2-2 0 0,3 0 1 15,0 0-3-15,1-9-8 0,6-4-39 0,2-1-154 16,-8 1-530-16,-5 2-823 0</inkml:trace>
          <inkml:trace contextRef="#ctx0" brushRef="#br0" timeOffset="34101.4337">2092 4817 1902 0,'0'0'238'0,"0"0"-30"0,0 0-17 0,0 0-54 16,0 0-60-16,0 0-38 0,0 0-33 16,0 0-24-16,0 0-9 0,0 0-12 0,0 0-51 15,0 0-192-15,0 0-681 0,-68 43-416 0</inkml:trace>
          <inkml:trace contextRef="#ctx0" brushRef="#br0" timeOffset="35261.7653">2326 5303 326 0,'0'0'361'0,"0"0"-122"0,0 0-13 16,0 0 34-16,0 0-7 0,0 0-21 0,0 0-43 16,0 0-38-16,0 0-40 0,0 0-44 15,0 0-32-15,0 0-18 0,0 0-13 0,0 0-4 16,14-45 0-16,10 30-1 0,2 0 4 0,0-5-1 15,1 2 0-15,-2 0 0 0,1-2-1 16,-6 1-1-16,1 5 2 0,-5-2 0 0,-3-1 2 16,-3 3 5-16,-6 2 5 0,-2 0 1 0,-2 1 3 15,0 3-4-15,-6 2-8 0,-4 0-7 0,-3 4-4 16,0 2-2-16,-3 0 5 0,0 2 2 16,-1 4 3-16,0 6 2 0,0 1 2 0,1 3-3 15,5 2-1-15,5-1-1 0,-3 3-4 0,6-2 2 16,3 2 0-16,0-2 0 0,2-2 0 0,8 0 1 15,1 0 2-15,5-6 1 0,1-3 6 0,6-5 0 16,-1-2-1-16,5 0 0 0,0-7-3 16,2-5-3-16,0 0-6 0,-2 0-3 0,-1-3-4 15,-8 3-2-15,2-3 5 0,-4 6-1 0,-3-3 3 16,-3 3 4-16,0 1-4 0,-4 2 1 0,0 4-3 16,-3 2-8-16,-3 0-5 0,1 0-4 15,3 0 1-15,-1 4 7 0,0 0 8 0,-1 4 4 16,-1-3 1-16,-1 2 2 0,1-1 2 0,2 1 1 15,0-2 1-15,-1 2 1 0,0-4-3 0,1 0 6 16,4-3 7-16,-1 0 8 0,0 0 8 16,3-3 0-16,1-3-6 0,-2-3-7 0,2 1-5 15,3-3-6-15,-1 1-1 0,-4-2-2 0,1 4 0 16,2 0 1-16,-4 1 0 0,-1 3-4 16,-1 2-5-16,-4 2-3 0,3 0-6 0,-1 0 0 15,-1 0-2-15,-1 0 3 0,0 0 4 0,1 5 1 16,-2-2 8-16,1 2-3 0,5 0 2 0,-5-2 3 15,1 2-8-15,-1-2 9 0,2-1 0 0,-1 1 1 16,3-3 6-16,0 0 1 0,0 0 3 16,3 0 2-16,0 0-2 0,2-5-2 0,3-2-2 15,0 2-6-15,-1-2 5 0,0 1-5 0,-1-2 1 16,1 2 0-16,-2-2-5 0,5-3 3 0,-4 3-2 16,1 3 3-16,-2-2 0 0,0 1-2 0,1 2 1 15,-5-2-3-15,1 4-1 0,-4-1-5 16,1 2-3-16,1 1-4 0,-4 0-5 0,1 0 4 15,-1 0 1-15,0 4 4 0,-1-2 1 0,2 1 3 16,1 2 0-16,-2-2 3 0,2 1 5 0,-3-3-3 16,1 2 2-16,-1-2 0 0,0 2-2 15,2-3 2-15,-2 0 1 0,0 0 3 0,1 0 6 16,-1 0 12-16,0 0 9 0,0 0 8 0,0 0 3 16,0 0-6-16,0 0-6 0,0 0-11 15,-1 0-9-15,-2 0-14 0,-4 0-9 0,1 1-5 16,-4 3 0-16,0 3 4 0,-3 1 6 0,2 1 3 15,-1 0 0-15,-1 1 3 0,2 2-2 0,1-1 0 16,3 1 4-16,1 1-6 0,2-1-2 16,2-3-1-16,2-1-1 0,0 2 1 0,0-1 3 15,12-1 1-15,0 0 1 0,7-4 3 0,8-4 3 16,11-1 2-16,3-6-1 0,4-5-3 0,1 0-5 16,-3-3-4-16,-2-3 3 0,-1 0-2 0,-1 0-1 15,-4-5-1-15,2 3-5 0,-6-3 2 0,0 1 5 16,-4 4 1-16,-7 1 6 0,-6 1 2 15,-5 0 2-15,-6 5 7 0,-3 3 0 0,0 3-1 16,-9 3-5-16,-4 2-2 0,-3 0 0 0,-2 1 3 16,-2 7 4-16,0 1 2 0,0 4-5 15,2 6-1-15,5-5-2 0,2 2-3 0,5 1 1 16,2 0 1-16,1-1-1 0,3-3-2 0,3 0 5 16,6 1-2-16,1-3 3 0,3-3 2 0,2-3 1 15,2-2 1-15,4-3 1 0,2 0-3 16,-1-3-6-16,0-2-4 0,2-6-13 0,-2 1-16 15,-1 2-20-15,-5-1-49 0,-1 1-108 0,-5 3-244 16,-6-2-489-16,-1 6-151 0</inkml:trace>
        </inkml:traceGroup>
      </inkml:traceGroup>
    </inkml:traceGroup>
    <inkml:traceGroup>
      <inkml:annotationXML>
        <emma:emma xmlns:emma="http://www.w3.org/2003/04/emma" version="1.0">
          <emma:interpretation id="{7798A92A-E29F-45D8-917C-22C33839E383}" emma:medium="tactile" emma:mode="ink">
            <msink:context xmlns:msink="http://schemas.microsoft.com/ink/2010/main" type="paragraph" rotatedBoundingBox="796,10729 9330,9982 9405,10836 871,115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97DE95-1D03-4930-AEE4-24CB1F7FCE9E}" emma:medium="tactile" emma:mode="ink">
              <msink:context xmlns:msink="http://schemas.microsoft.com/ink/2010/main" type="inkBullet" rotatedBoundingBox="832,11137 996,11122 1007,11248 843,11263"/>
            </emma:interpretation>
            <emma:one-of disjunction-type="recognition" id="oneOf12">
              <emma:interpretation id="interp58" emma:lang="en-IN" emma:confidence="0">
                <emma:literal>o</emma:literal>
              </emma:interpretation>
              <emma:interpretation id="interp59" emma:lang="en-IN" emma:confidence="0">
                <emma:literal>O</emma:literal>
              </emma:interpretation>
              <emma:interpretation id="interp60" emma:lang="en-IN" emma:confidence="0">
                <emma:literal>0</emma:literal>
              </emma:interpretation>
              <emma:interpretation id="interp61" emma:lang="en-IN" emma:confidence="0">
                <emma:literal>D</emma:literal>
              </emma:interpretation>
              <emma:interpretation id="interp62" emma:lang="en-IN" emma:confidence="0">
                <emma:literal>d</emma:literal>
              </emma:interpretation>
            </emma:one-of>
          </emma:emma>
        </inkml:annotationXML>
        <inkml:trace contextRef="#ctx0" brushRef="#br0" timeOffset="74429.8195">128 6737 0 0,'0'0'0'0,"0"0"0"0,0 0 96 0,0 0 234 16,0 0-40-16,0 0-41 0,0 0-28 0,0 0-12 16,0 0-23-16,0 0-14 0,0 0-21 0,0 0-19 15,-13-54-11-15,12 49-14 0,-1 3-14 0,1 2-11 16,-1 0-15-16,-1 0-11 0,-1 0-12 0,3 0-12 15,-2 2-10-15,1 3-11 0,-2 3-7 16,-3 0 0-16,4 2-4 0,-1 1 1 0,-3 2 0 16,5 2-3-16,1-7 3 0,-1 4-1 0,2-4 0 15,0-1 2-15,0-2-2 0,0 2-3 16,3-5 3-16,0 1-1 0,6 0 3 0,-5-3 6 16,6 0 3-16,-4 0 7 0,5-6 5 0,1-3 3 15,-2 0-1-15,-3-2-2 0,4-2 0 0,-6-1-2 16,5 1 4-16,-9 1 3 0,2 0 2 15,-3 4 1-15,1 3 2 0,-2-3-1 0,-3 5 0 16,-8-1-4-16,1 6-8 0,-4-2-8 0,0 0-5 16,-3 10-3-16,0 1-3 0,-2-1-1 15,4 2-5-15,2 4-17 0,4-5-72 0,5-4-258 16,5 0-1273-16</inkml:trace>
      </inkml:traceGroup>
      <inkml:traceGroup>
        <inkml:annotationXML>
          <emma:emma xmlns:emma="http://www.w3.org/2003/04/emma" version="1.0">
            <emma:interpretation id="{D6EB66F0-1B1D-4368-AD5F-D4EA5F5330AB}" emma:medium="tactile" emma:mode="ink">
              <msink:context xmlns:msink="http://schemas.microsoft.com/ink/2010/main" type="line" rotatedBoundingBox="1393,10677 9330,9982 9405,10836 1467,11531"/>
            </emma:interpretation>
          </emma:emma>
        </inkml:annotationXML>
        <inkml:traceGroup>
          <inkml:annotationXML>
            <emma:emma xmlns:emma="http://www.w3.org/2003/04/emma" version="1.0">
              <emma:interpretation id="{1D48D688-EC7E-4845-A4D3-CB82B181DBCF}" emma:medium="tactile" emma:mode="ink">
                <msink:context xmlns:msink="http://schemas.microsoft.com/ink/2010/main" type="inkWord" rotatedBoundingBox="1406,10826 7635,10280 7687,10867 1457,11412"/>
              </emma:interpretation>
              <emma:one-of disjunction-type="recognition" id="oneOf13">
                <emma:interpretation id="interp63" emma:lang="en-IN" emma:confidence="0">
                  <emma:literal>conscientiousness</emma:literal>
                </emma:interpretation>
                <emma:interpretation id="interp64" emma:lang="en-IN" emma:confidence="0">
                  <emma:literal>Conscientiousness</emma:literal>
                </emma:interpretation>
                <emma:interpretation id="interp65" emma:lang="en-IN" emma:confidence="0">
                  <emma:literal>conscientious men</emma:literal>
                </emma:interpretation>
                <emma:interpretation id="interp66" emma:lang="en-IN" emma:confidence="0">
                  <emma:literal>Conscientious men</emma:literal>
                </emma:interpretation>
                <emma:interpretation id="interp67" emma:lang="en-IN" emma:confidence="0">
                  <emma:literal>conscientious news</emma:literal>
                </emma:interpretation>
              </emma:one-of>
            </emma:emma>
          </inkml:annotationXML>
          <inkml:trace contextRef="#ctx0" brushRef="#br0" timeOffset="79254.1317">2455 6486 631 0,'0'0'430'0,"0"0"-48"0,0 0-10 0,0 0-67 15,0 0-80-15,0 0-64 0,0 0-55 0,0 0-32 16,0 0-27-16,0 0-16 0,0 0-10 0,0 0-5 16,0 0-5-16,-138 4-3 0,128 9-1 15,1 1-3-15,4 5 0 0,-2-2-1 0,5 2-2 16,2-1 0-16,0 0 3 0,4-2-2 0,4 0 2 16,3-4 1-16,5 1 2 0,1-3 3 15,3-2 3-15,2-4-1 0,1-3 0 0,-2-1-4 16,5 0-2-16,-2-5-4 0,-4-3-1 0,5-1-1 15,-8 0-1-15,5-3 1 0,-8-1 0 0,0-2 1 16,-4 3 1-16,-1-1-1 0,-2 1 1 0,-1 2 3 16,-3 2 3-16,-3 3 2 0,0 2 1 15,0 3-4-15,0 0-5 0,0 0-9 0,0 0-6 16,-2 7-1-16,1 1 0 0,1 3 6 0,0 0 1 16,0 1 4-16,1 1 1 0,8 0 1 15,-2-1 2-15,6-4 0 0,1 0 0 0,1-3-5 0,0-3-17 16,7-2-59-16,-3-2-108 0,-4-3-269 15,-2 0-1055-15</inkml:trace>
          <inkml:trace contextRef="#ctx0" brushRef="#br0" timeOffset="79412.8943">2755 6210 1481 0,'0'0'261'0,"0"0"-64"0,0 0-27 15,0 0-72-15,0 0-46 0,0 0-32 0,0 0-27 16,0 0-8-16,0 0-5 0,0 0-18 16,0 0-95-16,0 0-215 0,0 0-553 0,0 0 84 0</inkml:trace>
          <inkml:trace contextRef="#ctx0" brushRef="#br0" timeOffset="80344.9669">2993 6613 1166 0,'0'0'204'0,"0"0"-35"15,0 0 22-15,0 0-11 0,0 0-30 0,0 0-26 16,0 0-38-16,0 0-28 0,0 0-16 15,0 0-15-15,0 0-6 0,0 0 5 0,0 0 4 16,0 0 9-16,30-123 6 0,-23 111 0 0,-4 3 0 16,4 0-5-16,-4-3 3 0,0 4-2 15,-3 1 3-15,0 3-1 0,0-2-4 0,0 4-6 16,-2-2-8-16,-2 1-7 0,-3 3-9 0,1 0-7 16,-4 0-6-16,0 8-1 0,0 2-1 0,-1 6 1 15,1 1 1-15,0 0 3 0,4 3-2 0,1 2-2 16,4-1 2-16,1-1-2 0,0 4 0 0,7-6 3 15,5-1-2-15,2-1 2 0,2-4 1 16,0-2 1-16,7-2-1 0,0-6 1 0,1-2-1 16,3 0-1-16,0-4 1 0,2-6-4 0,0-3 0 15,-2 0-2-15,-1-4 2 0,-7-3 2 0,1 5 3 16,-6-3 3-16,-4 1-1 0,0 4 2 16,-4 1-2-16,-1 3-2 0,-2 5 3 0,-3 0-1 15,0 3 1-15,0 1-1 0,0 0-7 16,0 0-6-16,0 0-3 0,0 5-1 0,0 0 5 15,0 3 8-15,0 1 2 0,0 2 2 0,0-2-2 16,6 3-1-16,0-5 1 0,-2-1 0 0,6-3 3 16,0-2 5-16,0-1-3 0,0 0 3 0,5 0-1 15,-2-4-1-15,-1-2-1 0,3-5-2 16,-2 6 0-16,-2-3 0 0,-1 1 0 0,0 2-1 16,-1 1-3-16,-3 4-2 0,-5 0-3 0,3 0-2 15,1 0-1-15,-2 0 0 0,-2 1-2 0,3 6 2 16,1 1 2-16,-3 0 2 0,1 0 3 15,5 1 2-15,-3 0-1 0,4-2 0 0,-3-1 1 16,5-2 1-16,1-4 1 0,-2 0 2 0,2 0 0 16,0-4 0-16,2-5 2 0,4-4-3 0,-3-3 0 15,4-1 0-15,-3-7-1 0,-2 5 0 0,-2-5 2 16,-2-1 1-16,-2 0-1 0,4-4 0 16,-4 0-1-16,-1-1-1 0,-2-3 3 0,-4 2 1 15,-1-3-1-15,2 6 1 0,-2 1 1 0,-3 3 1 16,-3 7 5-16,-1 6 3 0,1 4 0 0,-1 6-3 15,0 1-5-15,-5 3-5 0,2 10-3 16,-4 3 1-16,1 8-2 0,3 3 0 0,0 5 2 16,6 2-2-16,-1 1 0 0,4 0 2 0,1 0-2 15,7-1 1-15,2 0 0 0,4-4 0 16,1-1-2-16,5-4 1 0,-2-4-1 0,3-4 1 16,1-5-2-16,4-4-4 0,-5-8-3 0,4 0-4 15,-2-4 3-15,-1-6 0 0,-1-5 4 0,3-5 2 16,-5 0 1-16,-1 1 2 0,-3-1 1 15,-4 2 1-15,2 2 1 0,-7 5 3 0,1 3-2 16,-4 1 2-16,-2 6-4 0,0 1-12 0,0 0-17 16,0 2-2-16,1 8 2 0,0 1 11 0,4 5 15 15,-1 0 3-15,2 0-1 0,2 1 1 0,0-6-1 16,4 1 0-16,3-7 0 0,3-1-9 16,4-4-25-16,-2-4-43 0,2-6-59 15,0-6-69-15,0-5-144 0,-5 5-305 0,-7 6-687 0</inkml:trace>
          <inkml:trace contextRef="#ctx0" brushRef="#br0" timeOffset="80649.7985">3552 6350 1510 0,'0'0'277'0,"0"0"-74"0,0 0-33 0,0 0-97 0,0 0-49 15,0 0-22-15,0 0-2 0,0 0-2 0,0 0-30 16,194-39-112-16,-151 38-208 0,-10 0-305 16,-7 1-415-16</inkml:trace>
          <inkml:trace contextRef="#ctx0" brushRef="#br0" timeOffset="80487.2776">4143 6075 661 0,'0'0'789'0,"0"0"-421"16,0 0-74-16,0 0-56 0,0 0-66 16,0 0-45-16,0 0-43 0,0 0-34 0,0 0-24 15,0 0-17-15,0 0-18 0,0 0-8 0,0 0-15 16,0 0-103-16,-77-5-246 0,80 9-1126 0</inkml:trace>
          <inkml:trace contextRef="#ctx0" brushRef="#br0" timeOffset="81609.1622">4482 6398 1477 0,'0'0'188'0,"0"0"20"0,0 0 26 16,0 0-37-16,0 0-34 0,0 0-40 0,0 0-40 15,0 0-21-15,0 0-27 0,0 0-22 0,0 0-7 16,0 0-1-16,0 0-1 0,0 0-2 0,-142 24 0 16,130-2-1-16,8-1 0 0,0-2 0 15,4 2-1-15,0-5-1 0,3-1-1 0,5 1 7 16,2-6-7-16,5-2 2 0,-1-1 2 0,3-6-9 16,0-2 8-16,3 1-1 0,1-9-3 15,0-3-1-15,-1-4-6 0,2-3-6 0,-7 0-3 16,-2-2 0-16,-4 0-3 0,-3 1 6 0,-5 1 3 15,-1 0 7-15,0 2 3 0,-4 1 2 16,-5 4-4-16,-4 5-10 0,-1 2 3 0,2 4-1 16,-2 1 5-16,0 3 9 0,-2 6 0 0,0 5 2 15,3 1-1-15,2 1 0 0,4 0-1 0,1-1 0 16,4 1-2-16,2-3-1 0,2 0 4 0,8-3 4 16,4-1 4-16,5-5 4 0,2 0 1 15,4-4-1-15,4 0-2 0,1-7 0 0,1-1-4 16,2 0-2-16,2-4-2 0,-4-2-2 0,-1 2-2 15,-4 1 1-15,-3-3 0 0,-4 4-3 0,-5-5 4 16,-4 7-1-16,-3 3 2 0,-1 0 1 16,-5 3-2-16,1 2-3 0,-2 0-7 0,0 0-8 15,0 3 0-15,-2 6 2 0,-2 3 8 0,3 3 6 16,-1 1 1-16,2-4 1 0,0 3-1 0,0-3-1 16,0 0 1-16,6-4 0 0,0 1 2 0,5-3 3 15,1-3 2-15,-1-2 2 0,6-1 1 16,-1 0 0-16,1-4-2 0,1-5 0 0,2-3-3 15,-4 2-1-15,1-1 0 0,-3-2 1 0,-1 1-1 16,-2-1 0-16,-3 1-2 0,0 3-3 16,-3 4 2-16,-3 2 2 0,-2 2-4 0,0 1-6 15,0 0-7-15,-2 5-2 0,-3 6 3 0,-2 1 7 16,1 3 6-16,2 1 0 0,0 1 0 16,2-1-1-16,1 2 0 0,1-5 1 0,7-1-1 15,2-3 2-15,1-1 2 0,3-4 2 0,2-4 3 16,0 0 4-16,9 0-1 0,-4-8-1 0,3-1-1 15,0-7 0-15,1-2-2 0,-3 0 0 0,2 0-2 16,-3 0-1-16,-3 1 0 0,-3 1 0 0,-1-1 0 16,-4 5-2-16,-1-2 1 0,-3 6-1 0,-1 2-1 15,-3 1 3-15,-1 4-3 0,0 1-4 16,0 0-9-16,0 0-8 0,0 1-1 0,0 6 3 16,0 2 9-16,0 2 5 0,2 3 1 0,-1-2 0 15,2 3 2-15,-3-5 0 0,3 3 0 16,1-1 2-16,1-2-2 0,0 1 1 0,2-2 0 15,-2-1 1-15,-1 0-2 0,0 0 0 0,-2 0 0 16,-2-3-1-16,0 1 1 0,-3 5 3 0,-4-7 1 16,0 4 3-16,-3-7 4 0,-2 2 0 15,-1-3 0-15,-1 0 4 0,-1 0-4 0,1-3 2 16,1-6-2-16,2 1-2 0,4-3-3 0,-2 1-2 16,5 0-1-16,1 2-3 0,0 1-2 15,0 1 1-15,3 3-3 0,0 0-16 0,0 2-76 16,0 1-170-16,0 0-492 0,0 0-841 0</inkml:trace>
          <inkml:trace contextRef="#ctx0" brushRef="#br0" timeOffset="78801.4285">845 6350 0 0,'0'0'57'0,"0"0"275"0,0 0 43 0,0 0-9 0,0 0-65 16,0 0-74-16,0 0-58 0,0 0-45 16,0 0-34-16,0 0-16 0,0 0-12 0,0 0-6 15,-125 35-3-15,108-19-8 0,1-2-6 0,1 4-13 16,0 5-9-16,2-1-6 0,2 3-4 16,-2 1 2-16,9 2-1 0,-3 1-3 0,4-2 1 15,3 1-2-15,0-1 0 0,8-4 2 0,-1-2 2 16,6 0 1-16,3-5 3 0,6-2 2 15,-4-3 2-15,10-2-1 0,-1-5 2 0,2-3-3 16,-1-1 1-16,2 0 2 0,0-8-2 0,3-1 1 16,-8-4-1-16,1-1-2 0,-2-5 2 0,-5 1-1 15,4-5 1-15,-6 5-3 0,-3 0 3 16,-2-1-2-16,-2 1 0 0,-4 6 2 0,-5 3 0 0,0 1 0 16,-1 6 5-16,0 0 0 0,0 2-5 15,0 0-6-15,0 2-12 0,-2 4-10 0,-3 3 4 16,-2 5 2-16,4 6 6 0,-1 0 1 0,2 1 1 15,-2 2-2-15,4 0-1 0,0-3 6 0,7-1-6 16,0 0 2-16,6-2-1 0,3-1-2 16,6-6 3-16,-2 1 4 0,4-6 2 0,1-3 0 15,-5-2 4-15,4 0 2 0,-5-10 1 0,5 0 2 16,-5-6-3-16,1-3-2 0,-3 2-3 0,-4-1 4 16,-5 1-3-16,-2-2 3 0,-4 3 1 15,-2-1-7-15,-2 5 4 0,-9-3-2 0,-4 3-3 16,-2 3 1-16,-6 1-7 0,2 4-3 0,-4 4-1 15,-2 0 3-15,-2 1-3 0,-1 6 1 16,2 2 2-16,2 2-2 0,3-3 2 0,7 2 0 16,7-2 0-16,1-2-7 0,2 2 4 0,2 1-1 15,4-3-2-15,0-1 5 0,0 0-5 0,10-2 4 16,1-2 4-16,7-1 4 0,0 0 4 16,9-1 2-16,8-8-2 0,-4-3-3 0,1-3-2 15,2 4 0-15,-5-2 0 0,0-2-2 0,-1 3 0 16,1 2-2-16,-3 2 0 0,-3 1 4 0,1 2-3 15,-5 5-1-15,1 0-2 0,-4 0-2 0,-2 2 0 16,-2 6-1-16,-4 2 2 0,4-1-5 16,-2 4 7-16,-6-1 1 0,-1 1-1 0,3 0 6 15,-3-4-4-15,-3 3-2 0,1-4 4 0,-1-3-1 16,0-1 0-16,0-1 3 0,0-2 1 0,0-1 7 16,0 0 9-16,1 0 2 0,1-6-3 15,-1-1-7-15,5-4-7 0,-2 1-6 0,2-5 0 16,3 0 1-16,2 3-3 0,3-1 0 0,-1 2-1 15,0 3-3-15,0 2 0 0,-6 3-3 0,5 3 1 16,-2 0-4-16,-4 5 2 0,5 5 4 16,-1-1 0-16,-3 3 5 0,5 0-1 0,-2-2-2 15,-3 2 2-15,5-2 3 0,-5 1 0 0,1-3 1 16,2 0 0-16,-4-6-2 0,3 0 3 16,-5-2 4-16,5 0 3 0,-5-4 0 0,6-7 2 15,-4-2-3-15,5 0-2 0,1-4 1 0,-5 0-3 16,4-3-2-16,-1 1-1 0,2-1-1 15,-1-1 2-15,-1 2 0 0,3 3 0 0,-1 5-1 0,-2 0-2 16,-3-2-1-16,2 8-3 0,-5 2-1 0,-3 1-4 16,1 2-6-16,1 0-1 0,-3 0 0 15,2 6 3-15,-2 2 5 0,2 3 4 0,-1-2 1 16,-1 0 3-16,2 0 1 0,-1 0 1 0,2 2 0 16,4 1-1-16,-2-2-1 0,6 0 0 0,0 0 1 15,2-3 0-15,-4 3-2 0,4-1 0 16,-2 0 2-16,-6 3-2 0,0 0 1 0,-7-3-1 15,2 1-2-15,-3 0 0 0,-4 3 2 0,-6-5 2 16,-2 2 2-16,1 0 2 0,-5-4-1 16,2-2 1-16,1 0-8 0,2-1-14 0,0-3-39 15,-1 0-69-15,4 0-113 0,6 0-300 0,3-4-986 0</inkml:trace>
          <inkml:trace contextRef="#ctx0" brushRef="#br0" timeOffset="82486.5899">5541 6372 1523 0,'0'0'203'0,"0"0"19"0,0 0 21 15,0 0-49-15,0 0-28 0,0 0-50 0,0 0-50 16,0 0-33-16,0 0-19 0,0 0-9 0,0 0-3 16,0 0 5-16,0 0 2 0,0 0 4 15,2-2 2-15,-2 12 1 0,0 0-4 0,0 1-4 16,0-3-2-16,0 0-6 0,0-2 4 0,3-2 2 16,2-1-1-16,0-1 7 0,0-2 3 0,5 0 4 15,-2-5 2-15,2-5 0 0,3 0-10 16,2-4-3-16,2 3-3 0,-3-2-2 0,0 0 0 15,1 2-2-15,-4-3-1 0,2 8-2 0,-3-1 1 16,-3 2 2-16,1 2-2 0,-4 3-2 0,2 0-5 16,-2 0-4-16,-1 5 1 0,1 5 0 15,-1 1 4-15,1 3 2 0,-1-2 2 0,-1 0 0 16,3 0 3-16,1-1-1 0,3-2-1 0,-1-2-1 16,4-5 3-16,3 0 0 0,6-2-3 0,-3 0 2 15,7-6-10-15,-1-3-9 0,-1 0-8 0,3-2-4 16,-5-2 4-16,1-2 7 0,-6 1 7 15,1 0 5-15,-1-1 5 0,-6-2 2 0,-2 5 3 16,-3 0 4-16,-3 1-1 0,-2 2 1 0,0 0 1 16,-2 3-1-16,-10 6-3 0,2 0-2 0,-4 0 2 15,-5 3-3-15,3 7 4 0,2 0 0 16,0 0-2-16,4-1-1 0,5 4 0 0,4-2 0 16,1-2 1-16,0 2 5 0,4-3-4 0,8 0 2 15,-2-1-1-15,4-1-1 0,5-4 4 16,1 0-1-16,3-2 1 0,2 0-1 0,3-2-3 15,-4-5 0-15,3-1-4 0,2-2-3 0,0 0 2 16,-1-5-1-16,0 2 2 0,2-2 5 0,-4-1-4 16,-5-3 0-16,1 3-1 0,-4 2-4 15,-6 3 7-15,-2 3 1 0,-4 2-2 0,-5 3 0 16,0 3-6-16,-1 0-13 0,0 0-8 0,-1 3 1 16,-3 6 1-16,-3 3 13 0,4 0 8 0,-5 1 2 15,3 0 0-15,3 2 0 0,-2-5-1 16,4-2-2-16,-1-2 3 0,1-3 1 0,0 1 0 15,0-3 1-15,0-1-1 0,0 3-1 0,0-3 5 16,0 0 4-16,0 0 0 0,2 0 0 0,3 0-2 16,0 0-4-16,4-4-1 0,3 1 1 0,-1 2-2 15,2-3-1-15,3-1 2 0,2-1-2 16,0-4 2-16,5 1 0 0,-5-4-2 16,8 0 0-16,-3-2 0 0,0-1 2 0,4 1-1 0,-1-1 1 15,1 0 0-15,-4-2-3 0,-1 2 5 0,-4 4-2 16,-2 2 1-16,-3 2-1 0,-4 2-1 15,-2 4 0-15,-3 2-2 0,-4 0-3 0,2 0 0 16,-2 7 2-16,0 1 2 0,0 1 4 0,0 3 0 16,0-1 0-16,0 2 2 0,1 2-1 15,3-1 3-15,-1 1 1 0,0-1-1 0,0 2 2 16,3 2-4-16,-1-2-1 0,-2 1 1 0,3-3 0 16,0 1-2-16,-3 1 2 0,2-3 1 0,1 0 0 15,-4 0 3-15,-2-1 1 0,-5 1-7 0,-11 0-52 16,-7 2-181-16,1-6-692 0,7-1-641 0</inkml:trace>
        </inkml:traceGroup>
        <inkml:traceGroup>
          <inkml:annotationXML>
            <emma:emma xmlns:emma="http://www.w3.org/2003/04/emma" version="1.0">
              <emma:interpretation id="{EE376C31-9CC3-4F5D-B786-084DE71BA75A}" emma:medium="tactile" emma:mode="ink">
                <msink:context xmlns:msink="http://schemas.microsoft.com/ink/2010/main" type="inkWord" rotatedBoundingBox="8002,10098 9330,9982 9405,10836 8076,10952"/>
              </emma:interpretation>
              <emma:one-of disjunction-type="recognition" id="oneOf14">
                <emma:interpretation id="interp68" emma:lang="en-IN" emma:confidence="0">
                  <emma:literal>High</emma:literal>
                </emma:interpretation>
                <emma:interpretation id="interp69" emma:lang="en-IN" emma:confidence="0">
                  <emma:literal>high</emma:literal>
                </emma:interpretation>
                <emma:interpretation id="interp70" emma:lang="en-IN" emma:confidence="0">
                  <emma:literal>thigh</emma:literal>
                </emma:interpretation>
                <emma:interpretation id="interp71" emma:lang="en-IN" emma:confidence="0">
                  <emma:literal>itigh</emma:literal>
                </emma:interpretation>
                <emma:interpretation id="interp72" emma:lang="en-IN" emma:confidence="0">
                  <emma:literal>1tigh</emma:literal>
                </emma:interpretation>
              </emma:one-of>
            </emma:emma>
          </inkml:annotationXML>
          <inkml:trace contextRef="#ctx0" brushRef="#br1" timeOffset="263826.9083">7213 6067 231 0,'0'0'294'0,"0"0"-33"16,0 0 9-16,0 0-25 0,0 0-35 0,0 0-31 16,0 0-32-16,0 0-13 0,0 0-6 0,0 0-23 15,0 0-27-15,0 0-17 0,172-21-11 0,-134 14-11 16,0 1-7-16,-2 2-4 0,-1 0-7 15,-7 2-4-15,2-2-5 0,-1 0-2 0,0 0 0 16,-2 1-2-16,-1-4 2 0,-3 4 0 0,-3 0-1 16,-6 0 2-16,-1 0-3 0,-4 1 2 0,-3 1 1 15,-5 1 1-15,-1 0 1 0,0 0 2 0,0 0-4 16,0 0-2-16,0 0-2 0,0 0-8 0,-3 3-3 16,-5 1-3-16,3 4-3 0,-2 2 4 15,1 3-1-15,5-2 4 0,-1 4-1 0,2-3 0 16,0 1 3-16,-1 0-1 0,4-2 1 0,4 1 1 15,0-5 0-15,-2-2-1 0,5 1 2 16,-3-1 2-16,3-4 1 0,4 1 4 0,3-2-1 16,2 0 1-16,1-6 1 0,4-3-2 0,-1 0-1 15,0-3 0-15,2 1 0 0,-7-2-1 0,4 0 3 16,-5 0-1-16,-1-3 0 0,0 2-1 16,-3 0 4-16,-3 0 3 0,-8 3 4 0,1 1 1 15,-3 1-2-15,0 1-4 0,-4 4-5 0,-6 0-6 16,0 4-4-16,-4 0-6 0,-5 2-1 0,2 4-1 15,-3 7 4-15,-2-1 1 0,1 3 2 16,2 1-1-16,5-2-1 0,1 0 1 0,7-2-1 16,0 1 1-16,2-2-3 0,4-3 3 0,0-1-1 15,0-3 1-15,4-1 4 0,3 1 0 16,1-6 4-16,2 2 1 0,3 0 0 0,1-6 0 16,2-2-1-16,-2-2 1 0,0-1-2 0,-1-2 2 15,-1 1 1-15,-1-2-1 0,-4 2 0 0,3 0-1 16,-5 3-1-16,3-1-1 0,-6 6 5 0,1 0-3 15,-3 1 1-15,3 3-7 0,-3 0-12 0,1 1-1 16,2 7-1-16,-2 5 6 0,2 3 9 16,-1 4 3-16,2 2-1 0,2 2 1 0,-4 0-1 15,4 3 0-15,0 1-2 0,-3 0 1 0,3 3 2 16,-2-1-2-16,-4 1 2 0,1-3 1 16,-1-4-3-16,0 0 1 0,0-8-1 0,0 0 2 15,-1-1-1-15,-3-6 4 0,-4-1-1 0,6 0 4 16,-9-5 7-16,7-1 2 0,-6-2 2 0,3 0 1 15,-2-2-4-15,1-6-6 0,3-3-1 16,0-1-4-16,-1-2-7 0,5-2 2 0,-1-3-3 16,2-5 0-16,2 0 0 0,8-5-1 0,0-4-3 15,4-1 1-15,5-3 4 0,-4 0-4 0,3-2 4 16,5 1 0-16,-6-5-2 0,0-1 3 16,2 4 0-16,-1-1 1 0,-3 2-1 0,-2 5 2 15,-8 5 0-15,4 3 0 0,-8 5 2 0,1 5-1 16,-1 5 2-16,-1 3 0 0,-1 3 1 0,-1 2-2 15,-3 3-1-15,-1 0-3 0,2 6-4 0,-6 7 0 16,4 5 1-16,-3 1 2 0,6 5 4 16,2 0 0-16,1 1-1 0,0 4-1 0,0-1 1 15,1-1-1-15,4 1 2 0,5-4 0 0,-3 0-3 16,1-3 3-16,4-4 0 0,-3-3 0 0,-2-6-2 16,4-4 2-16,-5 0 0 0,4-4 3 15,-3 0 5-15,2 0 1 0,2-8 0 0,-2 1 0 16,-1-2 0-16,2-1-5 0,-2 2-1 0,0 0-3 15,-3 1-8-15,3 6 0 0,-4 1-3 16,5 0-3-16,-5 3 4 0,6 8 0 0,-2-1 3 16,2 2 2-16,1-2 2 0,-1 5 1 0,0-6 1 15,2-1-1-15,1-1 0 0,-2-4-4 0,-1-2-3 16,0-1-13-16,2-1-42 0,1-9-86 0,-8-3-166 16,5 1-308-16,-8 3-849 0</inkml:trace>
          <inkml:trace contextRef="#ctx0" brushRef="#br1" timeOffset="262595.1318">7239 6000 0 0,'0'0'0'0,"0"0"314"0,0 0 64 16,0 0-22-16,0 0-30 0,0 0-46 0,0 0-54 15,0 0-30-15,0 0-37 0,0 0-35 16,0 0-32-16,0 0-32 0,3-132-30 0,-3 132-34 15,0 4-7-15,0 7-5 0,-3 7 8 0,2 2 16 16,1 3-3-16,-2 5 4 0,2 0-3 0,0 1 1 16,0 0-3-16,0-2 0 0,0 0 2 0,0-2-3 15,0-4 2-15,3 0 0 0,1-2-2 16,2-4 3-16,-6-3-1 0,4-2-3 0,1-1-4 16,0-1-8-16,-3-2-23 0,4-2-49 0,1-2-116 15,0-2-221-15,0 0-421 0,-1 0-156 0</inkml:trace>
          <inkml:trace contextRef="#ctx0" brushRef="#br1" timeOffset="262825.7354">7491 5862 367 0,'0'0'466'0,"0"0"-99"0,0 0 15 0,0 0-41 16,0 0-59-16,0 0-61 0,0 0-60 0,0 0-53 15,0 0-44-15,0 0-37 0,0 0-25 16,0 0-6-16,0 0 2 0,-10-41 4 0,10 62 6 0,2 1-1 15,2 2-1-15,-1 7 1 0,-2-1-3 16,4 1 1-16,1 5 1 0,-5-5-1 0,2 0 1 16,1-4 0-16,0-3-2 0,-1-1-1 0,-3-7-1 15,2-2 0-15,1-3-4 0,-1-3-2 0,0-3-14 16,1-5-38-16,-2 0-70 0,-1 0-149 16,2 0-404-16,-2-4-857 0</inkml:trace>
          <inkml:trace contextRef="#ctx0" brushRef="#br1" timeOffset="263986.729">7638 5605 1797 0,'0'0'124'0,"0"0"-1"15,0 0-3-15,0 0-50 0,0 0-47 0,0 0-56 16,0 0-118-16,0 0-558 0,0 0-655 0</inkml:trace>
        </inkml:traceGroup>
      </inkml:traceGroup>
    </inkml:traceGroup>
    <inkml:traceGroup>
      <inkml:annotationXML>
        <emma:emma xmlns:emma="http://www.w3.org/2003/04/emma" version="1.0">
          <emma:interpretation id="{EA0F0C96-ABCA-453A-AA57-173D8D6F0774}" emma:medium="tactile" emma:mode="ink">
            <msink:context xmlns:msink="http://schemas.microsoft.com/ink/2010/main" type="paragraph" rotatedBoundingBox="720,12370 10076,11134 10221,12231 865,134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455088-E1B6-4FEF-AEA1-4FA2B6F6E4C6}" emma:medium="tactile" emma:mode="ink">
              <msink:context xmlns:msink="http://schemas.microsoft.com/ink/2010/main" type="inkBullet" rotatedBoundingBox="760,12676 1015,12642 1038,12822 784,12855"/>
            </emma:interpretation>
            <emma:one-of disjunction-type="recognition" id="oneOf15">
              <emma:interpretation id="interp73" emma:lang="en-IN" emma:confidence="0">
                <emma:literal>•</emma:literal>
              </emma:interpretation>
            </emma:one-of>
          </emma:emma>
        </inkml:annotationXML>
        <inkml:trace contextRef="#ctx0" brushRef="#br0" timeOffset="138611.8139">121 8256 0 0,'0'0'0'0,"0"0"55"16,0 0 263-16,0 0-18 0,0 0-44 0,0 0-53 16,0 0-55-16,0 0-39 0,0 0-30 0,0 0-16 15,0 0-7-15,0 0 0 0,-56 23-1 0,54-15-1 16,2-3-7-16,0 3-3 0,0 0 0 0,0-3-8 15,2 2-3-15,1-2-2 0,0-2-6 16,4 1 8-16,-1-3 3 0,-2-1 5 0,6 0 9 16,0 0 0-16,-3-1 2 0,5-6-3 15,-2-2-2-15,-3-2-6 0,3-1-2 0,1 2-5 16,-5-2-3-16,3 1 1 0,-6-1-2 0,1 1 1 16,0 3-1-16,-4-1 0 0,0 1 3 0,0 0 2 15,-8 4 2-15,-3 0-8 0,-3 4-9 0,-3 0-8 16,-5 7-8-16,-5 6 0 0,0 4 0 15,1 4 1-15,0 0-6 0,6 0 5 0,2 0-3 16,9-5-1-16,0-1 5 0,8-3-8 0,1 3-1 16,0-7 1-16,1-3 0 0,9 0 1 15,-2-2 5-15,4-3 1 0,3 0 1 0,1-1 6 16,5-9 0-16,-2-4 3 0,5-3-5 0,0 1 0 16,-3-2 0-16,-6-2-1 0,-2 3 8 0,0 2-4 15,-9 3 0-15,1 1 1 0,-5 3-14 0,-9 4-35 16,-5 4-104-16,-1 0-302 0,3 3-1173 0</inkml:trace>
      </inkml:traceGroup>
      <inkml:traceGroup>
        <inkml:annotationXML>
          <emma:emma xmlns:emma="http://www.w3.org/2003/04/emma" version="1.0">
            <emma:interpretation id="{D42911EA-A386-4835-8015-C8322CF4FC54}" emma:medium="tactile" emma:mode="ink">
              <msink:context xmlns:msink="http://schemas.microsoft.com/ink/2010/main" type="line" rotatedBoundingBox="1706,12240 10076,11134 10221,12231 1851,13337"/>
            </emma:interpretation>
          </emma:emma>
        </inkml:annotationXML>
        <inkml:traceGroup>
          <inkml:annotationXML>
            <emma:emma xmlns:emma="http://www.w3.org/2003/04/emma" version="1.0">
              <emma:interpretation id="{87FF0B8D-5E82-470D-9727-D05C547F0DC7}" emma:medium="tactile" emma:mode="ink">
                <msink:context xmlns:msink="http://schemas.microsoft.com/ink/2010/main" type="inkWord" rotatedBoundingBox="1714,12127 6675,11662 6786,12848 1825,13313"/>
              </emma:interpretation>
              <emma:one-of disjunction-type="recognition" id="oneOf16">
                <emma:interpretation id="interp74" emma:lang="en-IN" emma:confidence="0">
                  <emma:literal>Agreeableness</emma:literal>
                </emma:interpretation>
                <emma:interpretation id="interp75" emma:lang="en-IN" emma:confidence="0">
                  <emma:literal>Agreeableness'</emma:literal>
                </emma:interpretation>
                <emma:interpretation id="interp76" emma:lang="en-IN" emma:confidence="0">
                  <emma:literal>Agreeable</emma:literal>
                </emma:interpretation>
                <emma:interpretation id="interp77" emma:lang="en-IN" emma:confidence="0">
                  <emma:literal>Agrecableness</emma:literal>
                </emma:interpretation>
              </emma:one-of>
            </emma:emma>
          </inkml:annotationXML>
          <inkml:trace contextRef="#ctx0" brushRef="#br0" timeOffset="141751.7741">1079 7865 0 0,'0'0'0'0,"0"0"177"0,0 0 107 0,0 0 42 0,0 0 3 15,0 0-34-15,0 0-65 0,0 0-61 0,0 0-50 16,0 0-51-16,0 0-43 0,0 0-33 0,0 0-2 16,3-19 5-16,-10 35 17 0,3 11 21 15,-7-1 0-15,4 8 3 0,-4-2-1 0,-2 3-2 16,-1-2 0-16,1 3-7 0,0-5-2 0,6 1-5 15,-3-5-2-15,-3-5-2 0,8 1-3 16,-2-6-3-16,4-4-4 0,3-5 1 0,0-2-1 16,0 1 3-16,0-7 4 0,0 0 12 0,0 0 18 15,0 0 25-15,3-9 15 0,6-1-1 16,1-6-15-16,0-7-22 0,4-5-17 0,1 0-10 16,-1-5-2-16,-1-1-2 0,0-2-4 0,0 2 2 15,0-1-2-15,-3 0 1 0,-2 0-3 0,2 2-1 16,3 1-4-16,-3 5-1 0,-3 2 1 0,3 7-3 15,-4 5-2-15,3 4-2 0,-8 3-8 16,2 5-14-16,3 1-12 0,-2 0-7 0,2 5-1 16,4 5 14-16,1 5 13 0,1 5 9 0,-4 2 9 15,2 7 0-15,3-3 0 0,-3 5 1 0,-4-2-2 16,6 3 2-16,-7-3 1 0,7-3 1 16,-4 5-1-16,-2-5 1 0,3 0 1 0,-3-1 0 15,4-1 1-15,-6-1-2 0,6-3-2 0,-6-3 0 16,5-1-3-16,-5 1-15 0,5-7-46 0,-5 1-87 15,-1-3-157-15,3-6-346 0,-5 0-660 0</inkml:trace>
          <inkml:trace contextRef="#ctx0" brushRef="#br0" timeOffset="141940.8316">1058 8141 586 0,'0'0'237'0,"0"0"-96"0,0 0 25 16,0 0 33-16,0 0-13 0,0 0-39 0,0 0-57 16,0 0-48-16,0 0-30 0,0 0-8 0,0 0-4 15,0 0-3-15,196-67-13 0,-160 62-30 0,-2 2-81 16,-3 3-229-16,-6 0-162 0,-10 0-226 0</inkml:trace>
          <inkml:trace contextRef="#ctx0" brushRef="#br0" timeOffset="143687.5211">1732 8100 160 0,'0'0'392'0,"0"0"-44"16,0 0-10-16,0 0-58 0,0 0-52 0,0 0-47 16,0 0-37-16,0 0-32 0,0 0-25 15,0 0-16-15,0 0-12 0,0 0-7 0,0 0-4 16,0 0-12-16,-73-150-12 0,63 150-13 0,-3 0-14 15,-2 3-6-15,0 6 0 0,0 6 2 16,1 2 2-16,0 1 1 0,2-2-2 0,5 1-3 16,0 2 2-16,5-2-1 0,-1-3 1 0,3-1 0 15,0 0 0-15,5-1 1 0,5-4 2 0,1-4 9 16,-1 0-2-16,6-4 5 0,3 0 4 0,-1-7-3 16,5-6 2-16,-4 0-2 0,1-3-2 15,-1 1-2-15,-5-4 2 0,2 3 2 0,-5 2 1 16,-4-2 3-16,4 1 0 0,-9 3 1 0,3 1 2 15,-5 3 7-15,3 4-2 0,-3 3 1 0,0-2-3 16,0 3-15-16,0 0-7 0,0 0-17 16,0 4-7-16,-3 4 5 0,0 7 2 0,1 4 13 15,1 2 5-15,1 4 0 0,-1 7 2 0,1 2-1 16,0 4 1-16,0 3-1 0,0 6 1 0,-2 2 0 16,2 0 0-16,2 3-2 0,-2-4 4 15,1-1 0-15,-2-7 0 0,2 1-2 0,-1-6 1 16,0 1 2-16,0-6 1 0,0-1 4 0,-4-3 2 15,-5-8 2-15,3-1 6 0,-4-3 5 0,0-8 14 16,4 0 10-16,-5-6 5 0,2 0 3 16,1-7-15-16,-4-6-13 0,1-6-11 0,5-3-11 15,-4-5-5-15,7-6-5 0,0-1-6 0,5-3-2 16,-2-4-5-16,3-2-2 0,7-3-3 16,4-4-5-16,2-3 1 0,2 2 0 0,8-3 0 15,0 3 2-15,0 1-6 0,3 1 0 0,-2 2 0 16,0 1 0-16,-1 4 3 0,-3 2 4 0,0 7 6 15,-6 2 4-15,-3 5 7 0,-1 6 4 0,-7 1 1 16,1 7 3-16,-2 1 3 0,-5 7 5 16,0 3 3-16,0 1 3 0,0 0-7 0,0 0-10 0,-3 0-7 15,-6 5-8-15,3 6 6 0,-5 1 3 16,-1 2 5-16,-1 2 3 0,8-1 0 0,-5-4-2 16,8 2 0-16,-1-1 0 0,3-1-1 0,0-3 0 15,2 0 3-15,2 0 4 0,8-1 0 16,-1-3 3-16,2 0 1 0,1 0-3 0,1-2 5 15,-1 2-5-15,-1-2 1 0,0-1-3 0,-3 3-3 16,0-1 0-16,0 2-1 0,-6 0-1 16,3 3-3-16,-4 0 0 0,-1 5 1 0,-2-2 0 15,0 0 5-15,0 4-1 0,0-5 1 0,-2 0-1 16,1-4 0-16,1-2-2 0,0 3 0 0,1-6 1 16,4-1 3-16,5 0 4 0,4 0 7 15,3 0 3-15,6-8-4 0,2-8-2 0,5 3-5 16,-5-4-4-16,0-1 1 0,2-3-3 0,-1 1 0 15,-2 1 3-15,-4 1-1 0,-1 1 2 0,-5 3 2 16,-2 2 5-16,-2 0-3 0,-6 1 6 16,2 3 5-16,-5 2 4 0,-1 1-1 0,0 0-4 15,-4 3-8-15,-2 1-16 0,1 1 0 0,-5 0-6 16,-2 0-2-16,-1 8 5 0,2 0 0 0,-2 5 4 16,3 1-1-16,-2 1-1 0,2 1-1 0,7 1-3 15,-1 1 4-15,4 0 0 0,0-2 2 0,2 1 2 16,2 1 1-16,9-7 0 0,0 1 2 15,2-3 3-15,4-1 1 0,3-4 3 0,2-1 0 16,5-3 1-16,-2 0-1 0,3-2-1 0,0-6-1 16,0-2-2-16,5-6 0 0,-1-1-3 15,-4-1 0-15,-1-2 1 0,-3 0-1 0,-8 3 1 16,4 0 3-16,-5-1 2 0,-5 3 1 0,-7 3 6 16,3 4-2-16,-8 0 2 0,0 4-3 15,-5-2-9-15,-3 6-8 0,-5 0-3 0,-2 0-2 16,-2 7 0-16,-4 4 6 0,1 4 1 0,-2 2 2 15,3 2 1-15,2 0-2 0,3 2-1 0,4 0-1 16,3 0-2-16,2-3 0 0,5-3 4 0,6 1-1 16,7-3 7-16,4-4 3 0,3-1 4 0,3-4 4 15,6-4 4-15,0 0 1 0,2-5-1 16,4-7-1-16,0-1-4 0,3-3-5 0,-4 0 1 16,2-3-3-16,-6 0 0 0,-1 3 1 0,-3-2-2 15,-5 2 2-15,1 1 0 0,-8 3 3 16,-4 1 4-16,-4 2 5 0,-5 1 2 0,-1 4-2 15,0-1-5-15,-11 3-12 0,1 0-7 0,-5 2-6 16,-2 0 0-16,1 2 3 0,-1 5-2 0,-1 1 4 16,2 0-4-16,1 0-1 0,3 0-2 0,4 2-4 15,1 0 2-15,3 3 1 0,4-3 3 16,0 0 4-16,0-2 3 0,4 0 2 0,3 0 2 16,-2-4 2-16,6 3 0 0,-1-6 4 0,0-1 0 15,3 0 1-15,-1 0 1 0,2-8-4 16,-1 3 0-16,1-3-1 0,-1-3-1 0,-1 3 1 15,-4 0 2-15,1 0-3 0,-1 2 3 0,-3 1-2 16,-4 0 0-16,1 2 1 0,-2 3-4 16,2 0-8-16,-2 0-19 0,0 0-5 0,3 3 0 0,0 5 5 15,0 0 19-15,0 2 5 0,6 2 3 16,-2 1 2-16,3-4 2 0,4 3-1 0,0-5 1 16,5-1 6-16,0-4 1 0,-2-2 9 0,3 0 2 15,0-7 0-15,2-6 0 0,1-7-5 0,1 1-1 16,-4-1-2-16,3-5-1 0,-3-3-2 15,3-1 0-15,-4-1-1 0,-1 0 1 0,-3-2-1 16,-5-1 3-16,1 2-2 0,-4-1-2 0,-1 0 3 16,-6 3-1-16,0 2 2 0,0 1 2 15,0 6-1-15,-6 5 2 0,1 5-1 0,0 6-2 16,0 4-7-16,-1 0-6 0,-3 3-3 0,1 10-4 16,-2 3 4-16,0 6 3 0,2 5-2 0,0 0 2 15,3 3 1-15,0 1 0 0,0 0 1 0,4-1 1 16,1 1-2-16,-1-1 1 0,1-5-2 15,-2-4 2-15,2-1 0 0,0-8-3 0,3-5 1 16,3-2-1-16,1-5 8 0,3 0 5 0,3-4 6 16,4-6 1-16,0-2-3 0,6-6-5 15,-3 2-2-15,3 0-2 0,-4 0-4 0,4 7-1 0,-4 2-5 16,-4 6-3-16,0 1-3 0,-1 1-2 16,-1 9 2-16,0 0 1 0,-3 9 4 0,-4 1-1 15,-6 3 5-15,0 2 0 0,0 1-4 0,-3 1 8 16,-10 3-2-16,-4-4 1 0,-6 5 4 0,1-7-4 15,-2-1-1-15,-1-5 3 0,5-5 0 16,2-5 3-16,2-6 7 0,3-2 2 0,4-6 4 16,-1-4-1-16,7-5-8 0,1-5-5 15,-1 2-15-15,3-5-8 0,0 0-20 0,4 1-59 0,0 0-179 16,5 8-514-16,-6 1-776 0</inkml:trace>
          <inkml:trace contextRef="#ctx0" brushRef="#br0" timeOffset="145237.8853">3917 7944 0 0,'0'0'0'0,"0"0"0"0,0 0 8 0,0 0 395 16,0 0-29-16,0 0-78 0,0 0-100 16,0 0-82-16,0 0-4 0,0 0 7 0,0 0 4 15,0 0 2-15,0 0-11 0,0 0-9 0,130-139-14 16,-115 115-13-16,-3-3-13 0,1 0-11 0,-1 1-9 15,-8-5-6-15,2 0-8 0,-2-3-5 16,-4 1-4-16,0-1-10 0,2 3 3 0,-2 0-1 16,-6 5 4-16,0 6 9 0,2 4 5 0,-3 1 5 15,1 7 4-15,-1 2-1 0,1 1-5 16,-1 3-8-16,3 2-10 0,-4 0-11 0,1 10-4 16,0 5-2-16,-2 4-2 0,1 3 2 0,1 5 2 15,-1 3-1-15,4 4 1 0,3 3 2 0,-1 3-2 16,1-2 0-16,1 4-2 0,0-2 4 0,4-2-2 15,5-3 0-15,-1-1 0 0,4-7-5 16,2-3 6-16,5 0 2 0,2-6 1 0,4-6 3 16,3-4-1-16,1-3-1 0,4-5 1 0,0 0 0 15,0-11-2-15,-1 0-1 0,-4-7-1 16,1 0-1-16,-6 0 1 0,-4-3 0 0,-5 1 0 16,-3 1-3-16,-5 0 2 0,-3 2 0 0,0 1 1 15,-3 3 5-15,0 3-6 0,-9 4-4 0,4 1-6 16,-5 5-4-16,-5 0-6 0,2 1 1 0,-1 7 1 15,1 4 3-15,2 2 7 0,-1 1 1 16,6 2 3-16,2-1-4 0,3-2 3 0,1 1-1 16,0 0 1-16,5-4 4 0,8-2 0 0,3-1 2 15,1-1 2-15,5-3 1 0,-1-2 1 0,2-2 1 16,3 0-1-16,0-6-2 0,3-5 0 16,-1-1-1-16,4 0 1 0,-2 2-1 0,0-3-1 15,-7 2-2-15,-3-2-2 0,-3 3 5 0,-1 3-4 16,-7 3-1-16,-1 3-4 0,-5 1-10 0,3 0-3 15,-3 0 1-15,-2 4 3 0,1 4 3 0,-1 2 7 16,-1-2 1-16,0 7 3 0,2-6 5 16,-2-1-5-16,0-1-1 0,0-4 2 0,2 1-3 15,1-3 5-15,2-1 4 0,-1 0 4 0,2 0 6 16,4-1-1-16,1-6-3 0,3-1-4 0,1-4-5 16,5 1-1-16,0-1 0 0,-4 3-4 0,1 0 4 15,-3 2-4-15,-2 2 0 0,4 2-3 16,-8 2-5-16,-1-2-4 0,1 3-2 15,-3 3-1-15,-3 5 1 0,2 0 5 0,-1 1 2 16,3 0 5-16,-5 2 1 0,5-3 2 0,-2 0 0 16,5-2 0-16,-2-2 2 0,3 2 2 0,1-6 3 15,2 0 3-15,2 0 0 0,-1 0 3 0,3-6-1 16,2-2-2-16,-2-2-2 0,5-5-1 16,-4 2-2-16,2-4-2 0,2 1 2 0,-5-2-2 15,2 1 1-15,-2 1 0 0,-3 1-1 0,-4 3 2 16,-3 0 2-16,-5 4 2 0,-1 0 0 0,-1 3-2 15,0 4-6-15,-3-1-9 0,-7 2-6 16,-1 0-6-16,-3 5 3 0,-5 4 4 0,3 1 4 16,-1 2 4-16,5-2 0 0,1 0-1 0,5 1-3 15,3 1 0-15,2-3 0 0,1 1 3 0,0-2 1 16,7 1 3-16,3-1 1 0,3-1 3 16,3-2-2-16,3 0 1 0,2-1-3 0,-1-2-2 0,2-2-4 15,-5 0-3-15,0 0 0 0,-3 0-2 16,1 0 2-16,-1-4 1 0,0-3 1 0,2 3 4 15,-3-4 1-15,0 2 3 0,-1 0 1 0,-2-1 0 16,-3-1 1-16,0 1 0 0,0 3 2 16,-4-2 0-16,1 2 0 0,-1 1 0 0,1 0 1 15,-4 1-1-15,0 2 0 0,0 0-3 0,0 0-5 16,0 0-11-16,2 0-9 0,-2 0 1 0,1 0 4 16,4 0 11-16,-3 0 11 0,1 0 4 15,2 0 3-15,2 0 3 0,-1 0 4 0,1 0-1 16,0-3 0-16,2-2 0 0,-4 0-2 0,5-1-1 15,-7 4 0-15,4-5-2 0,-2 5-1 16,2-3-1-16,-4 3-2 0,1 2 1 0,-4 0-4 16,0 0-6-16,0 0-5 0,0 0-3 0,0 2 2 15,0 3 4-15,0 4 8 0,0-1 4 0,0 2-2 16,-3-1 1-16,2 1-2 0,-1 0-3 0,1-2 2 16,1 2-2-16,-3-2 2 0,3-1 1 15,-2-1 0-15,2 1 0 0,0-4 1 0,-1 2 3 16,0-2 5-16,-4-1 1 0,2-2 0 0,-2 3-2 15,-2-3-4-15,-1 1-2 0,1-1-4 0,0 0 0 16,0 0-2-16,0 0 0 0,2 0 2 16,0 0 2-16,3-4 3 0,2 4-2 0,0-2-5 15,0-1-7-15,5-2-7 0,3-2-2 0,6-1 0 16,5-1 3-16,3-2-1 0,2-1 3 0,3-3-2 16,3-1 1-16,-1 0 5 0,1 0-4 0,-4 2 4 15,0-1 2-15,-3-1 1 0,3 1 3 16,-6 3 1-16,-3 2 0 0,-3 2 0 0,-2 0 3 15,-5 2 2-15,-6 3 4 0,1 2 2 0,-2 1 2 16,0 0 1-16,0 0-5 0,0 0-3 16,0 0-9-16,0 1-3 0,-2 4 2 0,1 3 0 15,-3 0 7-15,1 2 0 0,0-2 2 0,3 3-2 16,0-1 0-16,0 0 1 0,0 3-1 0,0-3 2 16,-2 0 0-16,2 0 0 0,0 0 1 15,0-2 5-15,0 3 2 0,-8 2-1 0,-5 2-5 16,-4-1-38-16,-5 3-144 0,4-4-414 0,3-2-940 0</inkml:trace>
        </inkml:traceGroup>
        <inkml:traceGroup>
          <inkml:annotationXML>
            <emma:emma xmlns:emma="http://www.w3.org/2003/04/emma" version="1.0">
              <emma:interpretation id="{5CEF1F61-A875-486D-B905-EF918E28D277}" emma:medium="tactile" emma:mode="ink">
                <msink:context xmlns:msink="http://schemas.microsoft.com/ink/2010/main" type="inkWord" rotatedBoundingBox="6953,11783 7805,11497 7920,11842 7069,12127"/>
              </emma:interpretation>
              <emma:one-of disjunction-type="recognition" id="oneOf17">
                <emma:interpretation id="interp78" emma:lang="en-IN" emma:confidence="0">
                  <emma:literal>w</emma:literal>
                </emma:interpretation>
                <emma:interpretation id="interp79" emma:lang="en-IN" emma:confidence="0">
                  <emma:literal>m</emma:literal>
                </emma:interpretation>
                <emma:interpretation id="interp80" emma:lang="en-IN" emma:confidence="0">
                  <emma:literal>W</emma:literal>
                </emma:interpretation>
                <emma:interpretation id="interp81" emma:lang="en-IN" emma:confidence="0">
                  <emma:literal>M</emma:literal>
                </emma:interpretation>
                <emma:interpretation id="interp82" emma:lang="en-IN" emma:confidence="0">
                  <emma:literal>z</emma:literal>
                </emma:interpretation>
              </emma:one-of>
            </emma:emma>
          </inkml:annotationXML>
          <inkml:trace contextRef="#ctx0" brushRef="#br1" timeOffset="265380.7997">6186 7395 0 0,'0'0'0'16,"0"0"131"-16,0 0 301 0,0 0-40 0,0 0-30 15,0 0-48-15,0 0-52 0,0 0-46 16,0 0-41-16,0 0-34 0,0 0-25 0,0 0-19 15,0 0-19-15,-1-84-21 0,1 84-18 0,0 0-24 16,0 0-13-16,0 5-2 0,2 5 0 0,4 4 3 16,1 2 3-16,-1 4 2 0,1 0-1 15,-1 4 4-15,-5-2 2 0,2 2-2 0,-3 1-1 16,5-1 0-16,-4-2-1 0,1 0 0 0,0-3 0 16,-2-1-3-16,2-2-1 0,-2-2-1 0,0-1-4 15,1-5 4-15,-1-3-3 0,2-3 2 0,1-1-1 16,-2-1 5-16,5 0 6 0,-2 0 7 15,6-7 3-15,4-2-5 0,4-3-5 0,3 0-6 16,-2-2-1-16,2 0-5 0,-1-1-1 0,0 2-2 16,-2 0-5-16,0 2 7 0,-3 0-2 0,-1 2 0 15,0-3 1-15,-4 6-2 0,-2 2 0 16,-3 2-2-16,0 0 1 0,-4 2-7 0,-1 0-2 16,2 0-1-16,-2 0 0 0,0 2 5 0,1 2 3 15,2 1 1-15,-2 2 1 0,1-1 3 16,2 4 1-16,-3-4 0 0,5 0 1 0,0 1-1 15,-2-3 0-15,3 1 2 0,1-2 3 0,2 1-1 16,-2-4 1-16,2 0 0 0,3 0-2 16,0-4 2-16,1 0-1 0,1-4 0 0,-1 0 0 15,-1-2 1-15,-4 2 2 0,-4 0-1 0,-2 0 2 16,0 0-1-16,-3 0-1 0,0 0-1 0,-6 0-1 16,-5 2-5-16,-1-4-2 0,-5 4-2 0,0-1-3 15,-5 1 5-15,2 1 1 0,-3 0-1 0,3 2 3 16,2 2-3-16,2-1 1 0,4 2 0 15,2 0 1-15,5 0-4 0,2 0-2 0,0 0-2 16,3 0-5-16,0 0-2 0,0 0 1 0,4 0 4 16,3 0 8-16,8 0 6 0,1 0 3 0,4-3 0 15,1-4-3-15,5 1-1 0,-5 0 0 16,1-1-2-16,1 1 2 0,-3 0-2 0,2 0 0 16,-2 2-1-16,5 0 0 0,-6 0 1 0,5 2-2 15,-5-1 0-15,-2 3 0 0,-5 0-1 0,-2 0-1 16,-6 0 0-16,0 0-2 0,-4 1-2 15,0 3 3-15,0-1-1 0,0 2 5 0,-4-1 2 16,0 2 1-16,2-4 2 0,-2 0-2 0,0 0 2 16,2-2 4-16,2 0 3 0,0 0 2 15,0 0-2-15,0 0-2 0,0 0-6 0,0-2-6 16,0-1-4-16,5 0-3 0,-2 1-1 0,1 0 0 16,0 1 0-16,2 1 0 0,-2 0 2 0,3 0-1 15,-1 0 4-15,-2 0 1 0,4 0 4 16,-3 0 2-16,5 1-2 0,-4 1 1 0,6-2-1 15,-1 0 1-15,1 0-1 0,2 0 1 0,-1-2 0 16,0-2-2-16,0-1 1 0,-2 0-1 0,1-1 1 16,0-4-1-16,3 2 1 0,-2 2 0 0,-6-2 1 15,-1 1 4-15,-3 3-2 0,-2-2 2 0,-1 0 0 16,0 2-3-16,0-1 2 0,0-1-1 16,0-2-1-16,-1 1 1 0,-2-1 0 0,-3 1-2 15,0 1 1-15,-1 0-1 0,0-1-1 0,1 2-1 16,-1-2-19-16,1 1-61 0,-1 0-94 15,4 2-163-15,-1 2-282 0,1 2-294 0,0 0 167 0</inkml:trace>
        </inkml:traceGroup>
        <inkml:traceGroup>
          <inkml:annotationXML>
            <emma:emma xmlns:emma="http://www.w3.org/2003/04/emma" version="1.0">
              <emma:interpretation id="{EC823A8A-55BC-4FAD-BDD6-154703EC7B9C}" emma:medium="tactile" emma:mode="ink">
                <msink:context xmlns:msink="http://schemas.microsoft.com/ink/2010/main" type="inkWord" rotatedBoundingBox="10135,11694 10149,11692 10151,11707 10137,11709"/>
              </emma:interpretation>
              <emma:one-of disjunction-type="recognition" id="oneOf18">
                <emma:interpretation id="interp83" emma:lang="en-IN" emma:confidence="0">
                  <emma:literal>-mod.</emma:literal>
                </emma:interpretation>
                <emma:interpretation id="interp84" emma:lang="en-IN" emma:confidence="0">
                  <emma:literal>'mod.</emma:literal>
                </emma:interpretation>
                <emma:interpretation id="interp85" emma:lang="en-IN" emma:confidence="0">
                  <emma:literal>-mod,</emma:literal>
                </emma:interpretation>
                <emma:interpretation id="interp86" emma:lang="en-IN" emma:confidence="0">
                  <emma:literal>-moa</emma:literal>
                </emma:interpretation>
                <emma:interpretation id="interp87" emma:lang="en-IN" emma:confidence="0">
                  <emma:literal>'mod,</emma:literal>
                </emma:interpretation>
              </emma:one-of>
            </emma:emma>
          </inkml:annotationXML>
          <inkml:trace contextRef="#ctx0" brushRef="#br1" timeOffset="267152.9278">9309 7241 835 0,'0'0'560'16,"0"0"-140"-16,0 0-80 0,0 0-75 0,0 0-70 15,0 0-64-15,0 0-55 0,0 0-35 0,0 0-32 16,0 0-22-16,0 0-31 0,0 0-112 0,0 0-549 16,0 0-883-16</inkml:trace>
          <inkml:trace contextRef="#ctx0" brushRef="#br1" timeOffset="265599.7342">7362 7250 400 0,'0'0'388'0,"0"0"-73"0,0 0 45 16,0 0-7-16,0 0-57 0,0 0-60 16,0 0-74-16,0 0-59 0,0 0-41 0,0 0-34 15,0 0-19-15,0 0-5 0,0 0-1 0,0 0-2 16,82-57-4-16,-62 51 0 0,3 1-4 0,-6 0-12 16,3 2-15-16,-5 1-29 0,-2 2-41 15,-2 0-104-15,1 2-222 0,-5 1-449 0,-1 0-91 0</inkml:trace>
          <inkml:trace contextRef="#ctx0" brushRef="#br1" timeOffset="266528.8306">7712 7248 0 0,'0'0'305'0,"0"0"65"0,0 0 9 15,0 0-25-15,0 0-50 0,0 0-44 0,0 0-70 16,0 0-67-16,0 0-67 0,0 0-54 0,0 0-21 15,0 0 7-15,0 0 9 0,0 0 9 16,-10 1 1-16,13 14-5 0,2-1 4 0,0 1-1 16,-2-1 0-16,3-3 0 0,0 0-1 0,-5-3-1 15,3-2-1-15,1 3 2 0,-2-7-1 0,-2 2 0 16,0-4 3-16,1 0 9 0,5 0 12 0,-4 0 11 16,5-2 2-16,1-9-9 0,3 0-5 15,0-4-10-15,1-1-4 0,-4-1 1 0,0 1-4 16,-2 0-2-16,-2 3-1 0,0 3-2 0,-1 1-1 15,0 4 1-15,-2-1 0 0,-1 4-4 0,1 0-3 16,-2 2-6-16,1 0-12 0,-1 0-7 16,3 0 3-16,1 4 3 0,-1 0 12 0,-1 3 9 15,3-3-3-15,0 3 2 0,-2-4 1 0,-1 2 1 16,3-2 2-16,0 1 1 0,-2-3 0 16,6 2-5-16,-5-3 6 0,2 2-1 0,0-2 2 15,-2 0 3-15,5 0-3 0,-7 0-1 0,6-2-1 16,-3-1 0-16,-2 2-3 0,3-1 1 15,-2 0-3-15,-1 2 1 0,0 0-1 0,1 0-2 0,1 0-2 16,-2 0-3-16,-2 0 5 0,0 0 3 16,4 0 1-16,-1 0 5 0,-3 0 0 0,4 0 0 15,2-2 3-15,-3-1-2 0,6 0 1 0,-3 0 0 16,3-4-1-16,0 4-2 0,-4-1 2 16,3 0-2-16,-5 2 0 0,3-2 0 0,-1 1-1 15,-3 2-2-15,1-1-2 0,2 2 4 0,-3-2-4 16,3 2 0-16,1 0 1 0,-3 0-5 0,5 0 5 15,-2 0 0-15,1 2-2 0,-2 0 3 0,3 0-2 16,-3 0 1-16,1 0 1 0,1 0 2 16,-1-1-2-16,1-1 0 0,-3 1 1 0,3-1 1 15,-4 0 0-15,-1 0 4 0,0 0 3 0,1 0 1 16,2 0 6-16,-5-1-1 0,2-2 2 0,4-2 1 16,-3 0-4-16,-1-1-4 0,4-1-3 15,-4-1-2-15,5 0-2 0,-3 0 1 0,-2 0 0 16,3 0-1-16,0 2 3 0,-2-5 2 0,-3 3 0 15,5 2 1-15,-6-2 0 0,0 1-1 16,0 2 0-16,0 0-1 0,-3 2-4 0,0 3-5 16,0 0-8-16,1 0-7 0,-3 0-6 0,0 0 0 15,2 5 5-15,0 0 0 0,-1 3 8 0,-1-2 4 16,4 0 1-16,-2 2 2 0,1 3 0 16,0-3-2-16,0 0 1 0,-1 4 1 0,3 1-1 0,0-1 0 15,0 2 0-15,0-2 1 0,0 1 0 16,0 1 2-16,5-1 0 0,0 0-2 0,-2-2 1 15,7-3 0-15,-4 0 0 0,4-3 2 0,0-2 1 16,-3-1 0-16,5-2 2 0,-2 0 1 0,-3-5 1 16,4-2-1-16,1-2 1 0,-4-1 1 15,1-4 1-15,1 1 1 0,-6-2 1 0,2 3 0 16,0-3 1-16,-5-1 0 0,1 2 0 0,-2-1 1 16,0 1-1-16,-3 1 0 0,-4 1-1 15,-3 0-4-15,-2 3-1 0,-2 1-1 0,-2 1-2 16,-1 3-1-16,-3 2-2 0,3 2-1 0,-3 0 0 15,-1 0 0-15,4 5-4 0,-4 3-1 0,2 3-9 16,5 1-22-16,1 1-85 0,1 1-252 16,7-4-675-16,-1-3-170 0</inkml:trace>
          <inkml:trace contextRef="#ctx0" brushRef="#br1" timeOffset="267024.8868">8698 7313 0 0,'0'0'233'0,"0"0"21"0,0 0 21 15,0 0 20-15,0 0-10 0,0 0-24 0,0 0-56 16,0 0-50-16,0 0-39 0,0 0-23 16,0 0-15-16,0 0-2 0,0 0 0 0,0 0-2 15,30-116-7-15,-30 106-9 0,0 0-16 0,-1 3-12 16,-9 3-12-16,0 0-8 0,1 4-4 0,-5 0-4 16,-4 0-1-16,1 4 0 0,1 4 0 0,1 2-1 15,2-1 0-15,1 3 0 0,8-2-2 16,-2 1-3-16,5 1 1 0,1-2-2 0,0-1 3 15,-3 0 1-15,10-2 2 0,0-2 2 0,5-2 3 16,5-3 3-16,0 0 2 0,3-3 2 16,-1-7-2-16,4-4-1 0,-2-2-4 0,1-5-1 15,-4 2 0-15,4-3 1 0,-5-1 0 0,-2 1 1 16,-3 0 1-16,-2-1 1 0,-4 3 3 0,0 0-1 16,-3-1 0-16,-3 3 0 0,0 4 1 0,0 4 6 15,1 2-5-15,-5 1-2 0,1 6-4 0,0 1-15 16,2 0-1-16,-2 1-5 0,-4 10 0 15,4 1 7-15,1 6 1 0,2 3 0 0,0 0-9 16,5 0-23-16,9 2-62 0,8 0-143 0,-7-7-325 16,-3-4-926-16</inkml:trace>
        </inkml:traceGroup>
      </inkml:traceGroup>
    </inkml:traceGroup>
    <inkml:traceGroup>
      <inkml:annotationXML>
        <emma:emma xmlns:emma="http://www.w3.org/2003/04/emma" version="1.0">
          <emma:interpretation id="{9F0B59CD-3800-42C2-80AF-1BC848BA6874}" emma:medium="tactile" emma:mode="ink">
            <msink:context xmlns:msink="http://schemas.microsoft.com/ink/2010/main" type="paragraph" rotatedBoundingBox="913,13777 6575,13393 6649,14487 987,148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45FC06-E078-469F-BEF7-3A80BF4BA5D2}" emma:medium="tactile" emma:mode="ink">
              <msink:context xmlns:msink="http://schemas.microsoft.com/ink/2010/main" type="inkBullet" rotatedBoundingBox="944,14238 1091,14228 1100,14359 953,14369"/>
            </emma:interpretation>
            <emma:one-of disjunction-type="recognition" id="oneOf19">
              <emma:interpretation id="interp88" emma:lang="en-IN" emma:confidence="0">
                <emma:literal>•</emma:literal>
              </emma:interpretation>
            </emma:one-of>
          </emma:emma>
        </inkml:annotationXML>
        <inkml:trace contextRef="#ctx0" brushRef="#br0" timeOffset="197247.7565">139 9888 0 0,'0'0'0'0,"0"0"0"16,0 0 0-16,0 0 0 0,0 0 0 0,0 0 0 15,0 0 0-15,0 0 24 0,0 0 99 0,0 0-14 16,0 0-11-16,0 0-20 0,-10 5-12 0,10-6 3 16,0-2 3-16,0 2 19 0,0-2 19 0,0 2 9 15,0-2 12-15,0 2-6 0,0 0-10 16,0-1-9-16,-1 0-13 0,1 0-6 0,-1 1-7 15,1 1-8-15,0 0-7 0,0 0-12 0,0 0-14 16,0 0-13-16,0 0-13 0,0 0-8 0,0 0-4 16,0 0-3-16,0 0-4 0,0 0 0 15,0 0 1-15,0 3 3 0,0 1 4 0,0 2 3 16,0-2 1-16,0 0-1 0,0 0-1 0,0-1 0 16,0 1 2-16,2-3 1 0,4 2 3 15,-3 2 2-15,0-5 3 0,6 0 2 0,-5 0 3 16,4 0 5-16,-2 0-1 0,3 0 3 0,-3 0-2 15,4-1-1-15,-5-3 2 0,7 0-2 0,-4-4 0 16,-2 1 0-16,3 2-2 0,-4-4 1 16,0 3-2-16,2 0 0 0,-4-5 1 0,1 5 3 15,2-2 1-15,-5 2 1 0,1-1 0 0,-2-1-1 16,0 0 1-16,0 0 0 0,0 3 3 0,0 1 2 16,0-3 2-16,-5 6 3 0,-2 0-1 15,4 1-3-15,-5 0-8 0,3 0-9 0,-5 5-7 16,5-1-5-16,-5 4-2 0,4 0-1 0,-3 0 0 15,6 0-2-15,-1 1-2 0,0-1 0 0,2 1 0 16,2 0 1-16,0-4-1 0,0 2 1 0,0-3-1 16,2 0 2-16,4-2 1 0,-4-2 1 15,1 0 0-15,4 0 6 0,-1 0 3 0,3-1 3 16,-3-6 7-16,4 1-1 0,-5-5-1 0,5-1 0 16,-5 1-3-16,0 2 2 0,-2-3 0 0,-3 4 1 15,0-3-3-15,0 3-2 0,0 4-3 16,-8 0-10-16,2 4-28 0,-6 0-64 0,-2 2-169 15,1 7-706-15,6-5-649 0</inkml:trace>
      </inkml:traceGroup>
      <inkml:traceGroup>
        <inkml:annotationXML>
          <emma:emma xmlns:emma="http://www.w3.org/2003/04/emma" version="1.0">
            <emma:interpretation id="{74885119-608E-44DB-A1E5-F008AA387871}" emma:medium="tactile" emma:mode="ink">
              <msink:context xmlns:msink="http://schemas.microsoft.com/ink/2010/main" type="line" rotatedBoundingBox="1805,13716 6575,13393 6649,14487 1879,14810"/>
            </emma:interpretation>
          </emma:emma>
        </inkml:annotationXML>
        <inkml:traceGroup>
          <inkml:annotationXML>
            <emma:emma xmlns:emma="http://www.w3.org/2003/04/emma" version="1.0">
              <emma:interpretation id="{A517E457-CDC2-40B6-9979-7FD414193C19}" emma:medium="tactile" emma:mode="ink">
                <msink:context xmlns:msink="http://schemas.microsoft.com/ink/2010/main" type="inkWord" rotatedBoundingBox="1805,13716 6575,13393 6649,14487 1879,14810"/>
              </emma:interpretation>
              <emma:one-of disjunction-type="recognition" id="oneOf20">
                <emma:interpretation id="interp89" emma:lang="en-IN" emma:confidence="0">
                  <emma:literal>Neuroticizing</emma:literal>
                </emma:interpretation>
                <emma:interpretation id="interp90" emma:lang="en-IN" emma:confidence="0">
                  <emma:literal>Neuroticism)</emma:literal>
                </emma:interpretation>
                <emma:interpretation id="interp91" emma:lang="en-IN" emma:confidence="0">
                  <emma:literal>Neurotising</emma:literal>
                </emma:interpretation>
                <emma:interpretation id="interp92" emma:lang="en-IN" emma:confidence="0">
                  <emma:literal>Neuroticism</emma:literal>
                </emma:interpretation>
                <emma:interpretation id="interp93" emma:lang="en-IN" emma:confidence="0">
                  <emma:literal>Neuroticism/</emma:literal>
                </emma:interpretation>
              </emma:one-of>
            </emma:emma>
          </inkml:annotationXML>
          <inkml:trace contextRef="#ctx0" brushRef="#br0" timeOffset="199644.8557">1071 9618 0 0,'0'0'0'0,"0"0"0"0,0 0 219 15,0 0 132-15,0 0-59 0,0 0-65 0,0 0-54 16,0 0-50-16,0 0-44 0,0 0-26 0,0 0-21 16,0 0 2-16,-6-2 12 0,9 11 16 15,0 4 14-15,-1 6 0 0,4 2-3 0,-2 5-4 16,-2-2-5-16,2 2-4 0,2-1-10 0,-3 1-4 15,-2 2-7-15,1-2-3 0,-1-1-4 0,5 0-7 16,-3-3-3-16,-2-2-3 0,1 0-2 0,-2-7 1 16,0 0-1-16,0-4-2 0,0-3 4 15,0 0 3-15,0-4 5 0,0-2 18 0,0 2 16 16,0-2 17-16,-2 0 9 0,-1 0-8 0,-5-2-17 16,2-6-22-16,-4 0-14 0,0-7-8 0,1-3-3 15,-1-6-2-15,-3-2-3 0,8-6-7 16,-4-2 3-16,-1 0-4 0,6-4-1 0,2 1 3 15,1-1-5-15,1 1-1 0,0 7 0 0,3 1 0 16,5 6-2-16,-1 3 3 0,6 4-1 16,-3 4-4-16,-3 3 2 0,5 5-5 0,1 2-2 15,1 2 3-15,1 3-3 0,7 6 0 0,-3 6 4 16,4 1 4-16,-3 2 1 0,5 3 1 0,-5-1 1 16,3 2-4-16,-5 1 3 0,5 0 1 15,-6 1 0-15,-1-2-2 0,3-1 2 0,-3 0 0 16,-1 0-1-16,-2-1 7 0,-3-3-6 0,2 0 0 15,-1-3 0-15,-1-2-2 0,-4-4 3 0,1-1 0 16,-1-2 0-16,-3-5-2 0,4 0 4 0,-3 0 6 16,1-4 4-16,3-9 3 0,-1-4 0 0,2-4-5 15,3-4-3-15,-1-7 1 0,-4 2-3 16,3-3 0-16,-4-1 0 0,3 0-4 0,-8 1 3 16,3 1 2-16,-4 1-1 0,0 5-2 0,0 2 3 15,-1 7 0-15,-2 3 2 0,-1 2 4 16,-3 5-7-16,5 3-2 0,-1 3-2 0,2 1-3 15,-1 0-2-15,2 0-3 0,-1 0-8 0,1 0-22 16,0 0-41-16,0 4-95 0,1 1-253 0,1-2-816 0</inkml:trace>
          <inkml:trace contextRef="#ctx0" brushRef="#br0" timeOffset="201104.6787">1617 9934 329 0,'0'0'117'0,"0"0"-7"16,0 0 55-16,0 0 49 0,0 0 13 0,0 0-15 16,0 0-54-16,0 0-38 0,0 0-26 0,0 0-25 15,0 0-19-15,0 0-12 0,0 0-9 16,0 0-5-16,188-134-3 0,-161 111 1 0,-2 3 3 16,-7 0 5-16,-3 4 7 0,-2 0 10 0,-3 7 13 15,-8-1 13-15,-2 2 2 0,0 0-6 0,-7 0-16 16,-4 4-22-16,-9 0-14 0,2 4-9 0,-6 0-6 15,1 0 1-15,-1 4-2 0,-1 5-1 16,7 2-2-16,-4 4 0 0,6 0-1 0,6 2-3 16,2 3 1-16,2 1-1 0,2-2 2 0,4 4 1 15,0-1 1-15,7-4 0 0,-1 1 0 16,7-1 2-16,-2-3-1 0,5 1 1 0,0-6 1 16,1-2 1-16,7-3 0 0,1-2 2 0,-1-3 3 15,0 0 0-15,4-8 1 0,-1-5 0 0,-3 4-2 16,-4-7 0-16,2-1 2 0,-3-1-1 0,-5 1 0 15,3-1 1-15,-1 1-1 0,-5-3 2 16,1 4-3-16,-1 1-2 0,-2 2-1 0,-2 1-2 16,-4 4 2-16,1 5 3 0,-1 2-3 15,-1 1-2-15,-2 0-7 0,0 0-1 0,0 3 1 16,0 5 3-16,0 2 5 0,1 5 0 0,-1-4-1 16,1 2-1-16,1-1 1 0,-2 0-1 0,3 0 0 15,4-3 1-15,-3-1-1 0,3-1 3 0,-1-2-1 16,6-1 2-16,-4-3-2 0,2-1 2 0,3 0 0 15,1-1 1-15,1-7 2 0,1 0-1 16,-2-2-2-16,3-2-2 0,-5 0 2 0,1 4 0 16,-2-3 0-16,-1 1 4 0,-4 2-4 0,1 2 0 15,-4-1-1-15,-2 7-3 0,1-2 0 0,-2 2-5 16,0 0-3-16,0 0-4 0,0 5 3 0,0 0 2 16,0 2 3-16,0 1 3 0,0 0 0 15,3 0 1-15,2-1 1 0,-2-2 4 0,0 2-5 16,6-3 1-16,-4 0-1 0,4-3 1 15,-2-1 1-15,6 0 0 0,-1 0 3 0,0-1-3 16,3-6 2-16,-1-1 2 0,1 3-3 0,-1-6 1 16,-1 5 0-16,-5-2-1 0,1 3 0 0,2-3 3 15,-3 0-2-15,0 0 0 0,-2-1 2 0,1 0-1 16,-4 1 6-16,1 0 4 0,1 1 2 16,-5-1 1-16,1 1-1 0,-1-1-3 0,0 0-2 15,0 0-3-15,2 0-3 0,-1 0-4 0,0 4-2 16,-1-1 0-16,2 2-3 0,1 3-2 15,0-1-4-15,-2 1-3 0,-1 0 4 0,1 0 2 16,1 0 2-16,-1 0 4 0,-1 0 0 0,2 0 0 16,-1 0 0-16,2 0 6 0,-3 0-1 0,3 0 6 15,-3 0 12-15,0 0 9 0,0 0 9 0,0 0-3 16,-3-4-10-16,-1 0-15 0,1-1-5 0,0-2-1 16,-4 2-2-16,3 0 2 0,-1-1-3 15,-2 0-1-15,4 2-1 0,-3-2 1 0,1 2-2 16,3 1 0-16,-2 2-1 0,-3 1-7 0,4 0 0 15,-7 0-2-15,4 1-3 0,-5 8 3 0,-2 1 0 16,6 1 3-16,-5 1 0 0,2 1 3 16,4 2-3-16,-1-2-2 0,6-1-1 0,1-2-3 15,0-1 2-15,3 0 1 0,7-2 3 16,-3 1 0-16,3-3 3 0,3-1 3 0,0-1 1 16,0-2 1-16,-1-1 0 0,3 0 0 0,1-1-2 15,-1-2 5-15,1-2-5 0,1-2-1 0,1 2 2 16,-3-2-6-16,-2 2 5 0,-3 1-1 0,-1 2-1 15,0 1-2-15,-4 1-4 0,-3 0 0 16,2 2-1-16,-1 4 2 0,-3 2 3 0,0 3 1 16,0-1 2-16,0 1 0 0,0 2 1 0,-3-2-2 15,3-2 1-15,4-4-4 0,-1 1 4 0,0 1 0 16,4-3 0-16,-1 0 4 0,4-4-1 16,1 0 2-16,4 0 0 0,1-4-1 0,1-5 2 15,-1-1-2-15,5-1-1 0,-4-2 0 0,1 1-1 16,-4-1 1-16,0-2 1 0,1 2 0 0,-3 0-1 15,-1 4 3-15,-7 0-1 0,2 1 6 0,-2 1 0 16,-4 2 5-16,0 0-1 0,0 2-2 16,0-1-1-16,-2 4-7 0,-2 0-5 0,0 1-9 15,0-1-3-15,-4 7-3 0,5 2 1 0,1-1 4 16,2 3-1-16,0-1 3 0,1 1 1 0,9-1 5 16,0 2 1-16,6-3 0 0,4 2 0 15,2-6-1-15,0 2 3 0,4-5 0 0,0-2 1 16,-3 0 0-16,0 0 1 0,-3-2 0 0,2-8 1 15,-2 2 0-15,3-2-1 0,-8-2 2 16,1-2 2-16,-3 1 2 0,-6-3 1 0,-5 1 2 16,-2 1 0-16,0-1-1 0,-10-1 0 0,-3 1-2 15,-3 2-2-15,-1 2-1 0,-6 2-4 0,3 0 1 16,-3 6 0-16,-2-1-1 0,4 4-3 0,-3 0-4 16,6 4-3-16,1 1-10 0,4 3-9 0,5 3-32 15,2 2-58-15,-1-2-119 0,7 1-219 16,0-3-421-16,0-3-258 0</inkml:trace>
          <inkml:trace contextRef="#ctx0" brushRef="#br0" timeOffset="201358.8154">3427 9365 1391 0,'0'0'376'16,"0"0"-25"-16,0 0-46 0,0 0-81 0,0 0-63 15,0 0-43-15,0 0-33 0,0 0-21 0,0 0-14 16,0 0-15-16,0 0-13 0,0 0-15 16,0 0-14-16,0 0-2 0,-35-90 0 0,32 109 3 15,3 9 8-15,-2 4-1 0,2 3-2 0,-3 4 2 16,3 3 0-16,-2 0-1 0,0-1 1 16,1-3-1-16,1 1 0 0,0-2-1 0,-2 0-9 15,2-8-23-15,0-4-42 0,0 0-51 0,0-8-66 16,2-8-111-16,1-1-275 0,-1-5-535 0</inkml:trace>
          <inkml:trace contextRef="#ctx0" brushRef="#br0" timeOffset="201626.1607">3273 9633 0 0,'0'0'426'0,"0"0"-35"0,0 0-43 15,0 0-38-15,0 0-68 0,0 0-68 16,0 0-68-16,0 0-37 0,0 0-15 0,0 0-8 15,0 0-1-15,0 0-4 0,0 0 1 0,0 0 1 16,134-75 5-16,-114 66 2 0,3 1-2 0,-1 4-4 16,-3 0-6-16,-2 3-6 0,-3 1-3 15,-1 0-4-15,0 1-1 0,-3 6 0 0,0 2-1 16,3 0 1-16,-3 3 0 0,-4 1 0 0,2 1-2 16,-3-2-3-16,3 0-4 0,-3 1-2 15,-4-1-2-15,6-1-2 0,-4-1-2 0,-2-2-7 16,2-2-9-16,0-1-28 0,1-4-55 0,2-1-80 15,0 0-162-15,0-1-400 0,-3-4-769 0</inkml:trace>
          <inkml:trace contextRef="#ctx0" brushRef="#br0" timeOffset="201772.9577">3693 9279 0 0,'0'0'595'0,"0"0"-88"0,0 0-87 15,0 0-88-15,0 0-74 0,0 0-64 0,0 0-55 16,0 0-50-16,0 0-35 0,0 0-32 15,0 0-20-15,0 0-11 0,0 0-3 0,-79-15-2 16,88 20-12-16,2 3-101 0,0-4-378 0,-5 2-1021 0</inkml:trace>
          <inkml:trace contextRef="#ctx0" brushRef="#br0" timeOffset="202911.6397">3945 9618 380 0,'0'0'312'0,"0"0"-53"16,0 0 7-16,0 0 11 0,0 0-13 15,0 0-29-15,0 0-46 0,0 0-36 0,0 0-30 16,0 0-22-16,0 0-22 0,0 0-12 0,0 0-20 16,0 0-18-16,-46-103-8 0,36 114-14 0,-1 4-4 15,-3 5 0-15,-1 0-1 0,4 0 0 16,-2 3 2-16,6-5-2 0,-1 2-4 0,6-3 4 16,2-3-2-16,0-2 0 0,8-1 1 0,5-3 1 15,3-4 1-15,5-3 3 0,5-1 7 16,6-1-6-16,7-10-1 0,-1-2-3 0,4-3-3 15,1 1 0-15,0-4-1 0,-1 1 0 0,-4-2-6 16,-5 5 5-16,-4-3 2 0,-5 1-2 0,-5 5 5 16,-5 0-4-16,-2 3 2 0,-5 2 0 15,-3 3 6-15,-2 2 3 0,-2 2 3 0,0 0 0 16,0 0-7-16,0 0-3 0,-5 4-5 0,0 4 0 16,-5 0-3-16,2 2 5 0,-3 1-1 0,5 1 1 15,-1-2 3-15,7 2-4 0,0 1 0 0,0-3 0 16,7 0-2-16,2-2 4 0,2-2 1 15,4-2 1-15,-1 0-2 0,3-4 2 0,3 0 0 16,-1 0-1-16,0-6 1 0,5-2-2 0,-2 0 0 16,-2-4-1-16,-2 2 4 0,1-1-4 0,-5-1 0 15,-1-1 2-15,-3 0-3 0,0 1 2 16,3-3 2-16,-6 3-2 0,-1 1 2 0,-3 1 1 16,1 0-2-16,-2 4 4 0,1 2 1 0,-3 0 1 15,0 1 3-15,0 3-2 0,0 0 0 0,0 0-3 16,0 0-4-16,-3 0-4 0,1 0-7 15,1 0-2-15,1 4-1 0,0 0 1 0,0 3 4 16,0-3 1-16,0 6 2 0,3-2 1 0,2 0 1 16,0 1 1-16,0 0-2 0,1 0 1 15,-2 2 0-15,1 1 1 0,-4-2 2 0,-2 2-2 16,1-1 1-16,-9 0-1 0,-2 1-1 0,-2 0-3 16,-4 1-2-16,2-2-5 0,1-1-2 0,0 0-3 15,2-2 4-15,-1-4 2 0,6 0 6 0,-3 0 3 16,7-4 3-16,0 0 3 0,3 0-2 15,0 0-6-15,5-8-7 0,2 0-6 0,7-3-1 16,5-1 3-16,1 0 5 0,6-5 3 16,4 1 3-16,-4 3 1 0,5-4 1 0,-4 0-1 0,-2 4 2 15,-5 0 1-15,1 2 1 0,-2 2 0 0,-5-3-2 16,1 3 0-16,-4 4-1 0,2 0 1 16,-7 3-1-16,0 2-2 0,-4 0 0 0,1 0-2 15,-1 0 4-15,-1 7 0 0,1-2 3 0,0 4 1 16,-2 1 1-16,0 1 1 0,0 0-1 15,0-1-2-15,2-2 0 0,-2 3-2 0,1-3 1 16,4 0 0-16,-5-2 0 0,1 0 0 0,3 0 0 16,-2-5 0-16,-1-1 2 0,2 0 3 0,1 0 5 15,4-4 1-15,-1-5 0 0,3 0-2 16,1-3-3-16,4 0-1 0,-4 0-2 0,-1-2 0 16,2 2-3-16,-1-1 2 0,1 1-2 0,-4 4 0 15,2 0 0-15,-5 3-2 0,0 1-4 16,0 3-3-16,-5 1-2 0,1 0 0 0,0 9 3 15,2-1 6-15,0 1-1 0,-1 1 3 0,2 0-1 16,-3-1 0-16,4 0-1 0,-1-2 2 0,0-2 1 16,3 0 0-16,1-5 2 0,2 0 0 0,1 0 0 15,2-1-1-15,1-7 0 0,2 0-3 16,-2-1-1-16,5 1-1 0,-5-1-3 0,-2 1 4 16,-1 0 0-16,1 3 0 0,-3 0 3 0,-1 3-8 15,-4 1-4-15,4 1-6 0,-6 0-1 0,3 7 2 16,2 1 4-16,0 1 6 0,0 3 2 0,2-3 3 15,1-2 1-15,3-3 3 0,0 0-1 16,0-2 3-16,1-2 3 0,0 0-1 0,-1-8-1 16,-3-1-29-16,2-7-120 0,-4 4-319 0,-3 4-975 0</inkml:trace>
          <inkml:trace contextRef="#ctx0" brushRef="#br0" timeOffset="203080.6987">4881 9054 1272 0,'0'0'663'0,"0"0"-425"0,0 0 2 16,0 0-14-16,0 0-63 0,0 0-43 0,0 0-46 15,0 0-34-15,0 0-24 0,0 0-10 0,0 0-6 16,0 0-8-16,0 0-13 0,0 0-73 16,7-55-194-16,1 61-662 0,0-1-684 0</inkml:trace>
          <inkml:trace contextRef="#ctx0" brushRef="#br0" timeOffset="203354.3136">5751 8964 1901 0,'0'0'237'0,"0"0"23"0,0 0-10 0,0 0-61 0,0 0-46 16,0 0-52-16,0 0-39 0,0 0-32 16,0 0-16-16,0 0-9 0,0 0 4 0,0 0 4 15,0 0 2-15,-2 100 6 0,-6-41-2 0,0 7 2 16,-9 12 1-16,-4 5 2 0,-4 5-4 16,-3 2-1-16,-3 0-2 0,2-3-7 0,-2-3-5 15,5-6-34-15,1-13-78 0,4-4-130 0,8-20-521 16,6-16-893-16</inkml:trace>
        </inkml:traceGroup>
      </inkml:traceGroup>
    </inkml:traceGroup>
    <inkml:traceGroup>
      <inkml:annotationXML>
        <emma:emma xmlns:emma="http://www.w3.org/2003/04/emma" version="1.0">
          <emma:interpretation id="{688FCFF9-B20F-4A86-8C0C-3C39DE8C4734}" emma:medium="tactile" emma:mode="ink">
            <msink:context xmlns:msink="http://schemas.microsoft.com/ink/2010/main" type="paragraph" rotatedBoundingBox="1295,14811 7465,14444 7544,15777 1374,161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BB09CD-8F21-4520-BBE6-D7DABA8CCAEE}" emma:medium="tactile" emma:mode="ink">
              <msink:context xmlns:msink="http://schemas.microsoft.com/ink/2010/main" type="line" rotatedBoundingBox="1295,14811 7465,14444 7544,15777 1374,16145"/>
            </emma:interpretation>
          </emma:emma>
        </inkml:annotationXML>
        <inkml:traceGroup>
          <inkml:annotationXML>
            <emma:emma xmlns:emma="http://www.w3.org/2003/04/emma" version="1.0">
              <emma:interpretation id="{FDC856BE-1529-4349-AA21-6A4F9180804F}" emma:medium="tactile" emma:mode="ink">
                <msink:context xmlns:msink="http://schemas.microsoft.com/ink/2010/main" type="inkWord" rotatedBoundingBox="1295,14811 5784,14544 5837,15431 1348,15698"/>
              </emma:interpretation>
              <emma:one-of disjunction-type="recognition" id="oneOf21">
                <emma:interpretation id="interp94" emma:lang="en-IN" emma:confidence="0">
                  <emma:literal>Emotional</emma:literal>
                </emma:interpretation>
                <emma:interpretation id="interp95" emma:lang="en-IN" emma:confidence="0">
                  <emma:literal>Emotionally</emma:literal>
                </emma:interpretation>
                <emma:interpretation id="interp96" emma:lang="en-IN" emma:confidence="0">
                  <emma:literal>lime lianas</emma:literal>
                </emma:interpretation>
                <emma:interpretation id="interp97" emma:lang="en-IN" emma:confidence="0">
                  <emma:literal>home lianas</emma:literal>
                </emma:interpretation>
                <emma:interpretation id="interp98" emma:lang="en-IN" emma:confidence="0">
                  <emma:literal>limo lianas</emma:literal>
                </emma:interpretation>
              </emma:one-of>
            </emma:emma>
          </inkml:annotationXML>
          <inkml:trace contextRef="#ctx0" brushRef="#br0" timeOffset="205639.9559">2385 10502 1636 0,'0'0'310'0,"0"0"0"16,0 0-24-16,0 0-67 0,0 0-60 16,0 0-44-16,0 0-37 0,0 0-31 0,0 0-24 15,0 0-17-15,0 0-6 0,0 0 0 0,0 0 1 16,0 0 2-16,-31 71 0 0,29-34-2 0,0 2-1 16,1 1-1-16,1 1-3 0,-3 0 4 15,3 2 0-15,0-4-1 0,3-1-1 0,0 1-9 16,-1-7-20-16,4-3-38 0,0-4-39 0,-3-7-47 15,4-6-61-15,-4-1-139 0,0-9-286 16,-2 1-334-16,-1-3 347 0</inkml:trace>
          <inkml:trace contextRef="#ctx0" brushRef="#br0" timeOffset="205872.8351">2317 10934 0 0,'0'0'47'16,"0"0"394"-16,0 0-34 0,0 0-31 0,0 0-54 15,0 0-40-15,0 0-76 0,0 0-56 0,0 0-51 16,0 0-42-16,0 0-29 0,0 0-15 15,0 0-7-15,-10-40-1 0,30 28 0 0,6-1 1 16,0 3-2-16,-3-5-4 0,1 4 4 0,3 0-1 16,-4 3 0-16,-4 1 4 0,0 2-7 0,-5 2 0 15,-3 3 2-15,1 0-3 0,-2 3 4 0,-4 7 0 16,2 1 3-16,-3 0-1 0,0 2 5 0,0 1 2 16,-1 1 0-16,-3 0 1 0,4-2 0 15,-1 1-2-15,-1-3-2 0,-2-3-1 0,8-2-10 16,-3-3-6-16,2-3-21 0,-1 0-67 0,6-8-171 15,-3 0-417-15,-5 0-807 0</inkml:trace>
          <inkml:trace contextRef="#ctx0" brushRef="#br0" timeOffset="206000.1771">2651 10550 1005 0,'0'0'335'16,"0"0"-38"-16,0 0-13 0,0 0-44 0,0 0-53 15,0 0-47-15,0 0-54 0,0 0-35 0,0 0-22 16,0 0-16-16,0 0-20 0,0 0-54 0,0 0-125 15,-119-85-421-15,121 87-935 0</inkml:trace>
          <inkml:trace contextRef="#ctx0" brushRef="#br0" timeOffset="205336.3465">507 10987 66 0,'0'0'263'0,"0"0"-25"0,0 0 39 0,0 0 11 16,0 0-30-16,0 0-38 0,0 0-56 0,0 0-52 15,0 0-32-15,0 0-23 0,0 0-5 0,0 0 2 16,81-68-4-16,-62 48 4 0,7-3 1 16,-7 2-1-16,4-1-2 0,-6-4-7 0,-1 6-4 15,-2-2 0-15,-3 2-1 0,-2 1 2 0,-5-1 1 16,-4 1-6-16,0 5 1 0,0 2-3 0,-4 3-6 16,-6 4-6-16,0 2-11 0,1 3-11 0,-4 0-8 15,-2 8-1-15,-5 5-2 0,1 8 1 16,-6 1 3-16,8 5-1 0,1 3 3 0,2 1 0 15,1 1-2-15,5-3-1 0,6 1 0 0,2-5 0 16,0 0 2-16,10-4 3 0,0-1-1 16,0-2-1-16,5-6 0 0,-1 0 6 0,6-1-2 15,-3-4 0-15,8-4 4 0,-5-3-7 0,6 0 7 16,-3-3 1-16,-3-2 0 0,4-3 3 0,-7-1-5 16,-1 0 3-16,-2 1-1 0,-1-1 5 0,-4-2 1 15,-5 5 1-15,-2 2 2 0,-1 1 3 16,-1 2 0-16,0 1-3 0,0 0-13 0,-1 5-19 15,-9 4-2-15,2 8-2 0,-4 2 7 16,-1 4 13-16,-2 4-7 0,4-2 1 0,6-1 1 16,3 0-2-16,2-5 4 0,0-1 0 0,4-1 0 15,5-4-3-15,-1-4 6 0,6-2 4 0,2-4 1 16,4-2 4-16,-1-1 0 0,5-3 0 0,2-6-1 16,3-6 1-16,-6 1-1 0,4 0-1 0,-1-3-1 15,0 1-1-15,-8 0 2 0,5 3 0 0,-7-1 1 16,-3 2-1-16,-2 3 3 0,-6 1-1 15,3 1-1-15,-5 2 0 0,0 2-6 0,-3 3-1 16,0 0 1-16,0 0 0 0,0 0-1 0,0 0-3 16,0 0-4-16,0 0-4 0,0 0-3 15,0 0 0-15,0 0 4 0,0 0-1 0,0 3 9 16,2 1 1-16,-2-2-2 0,1 1 8 0,5 1-7 16,-3-3 0-16,-1 3 0 0,0-2-4 15,5 0 4-15,-3-2 4 0,4 0-2 0,-1 0 3 16,3 0-1-16,-3 0 3 0,4-4 1 0,2-2-1 15,2-5-1-15,-4 2-1 0,2 0-4 0,-6 1 6 16,3 3-6-16,-5 2 0 0,0 1-4 0,-3 2-10 16,-1 0 1-16,1 0-1 0,-2 4 5 15,0 2 8-15,0 2 1 0,0 2 3 0,0 2 1 16,0-1 0-16,0-1-1 0,-2 5-1 0,-5-5 0 16,4 3 2-16,0-1 1 0,0-3 1 0,2-2-1 15,-3-2 0-15,2-1-2 0,2-4 1 0,0 0-1 16,0 0 2-16,0 0-1 0,0 0 1 15,0 0 3-15,0 0 2 0,0 0 3 0,0 0 0 16,6-5 1-16,0 1 0 0,-2-4 0 0,5-3-1 16,1-1-3-16,-5 1 0 0,4 0-3 0,-3-2 3 15,-1 1-1-15,3-1 2 0,-4 1-4 16,5 3-4-16,-4 1-3 0,5-1-1 0,-5 3 1 16,5 2-2-16,-6-2 2 0,6 2-7 0,2-1 3 15,-4 5 1-15,2 0-3 0,3 0 5 16,-1 0-7-16,-1 0 3 0,-2 7 0 0,1-1 3 15,0 4-1-15,-6-2 1 0,2 0 0 0,-2 0 1 16,-2-1 2-16,-2 1 1 0,0-2 0 0,0 1 1 16,0 0-3-16,0-3 1 0,-2-2 1 15,1 4 0-15,1-4 2 0,-3-2-1 0,3 0 0 0,0 0 0 16,0 0 5-16,0 0 2 0,0 0 1 16,3-5-1-16,1-2-4 0,-1-2 0 0,7-4-1 15,-4 2-1-15,5-1-3 0,-1-2-4 0,-4 4-1 16,5 2-2-16,-5 1 0 0,1 6-3 0,-5 1-2 15,3 0-3-15,0 0-1 0,-2 0 4 16,-2 4 4-16,5 1 3 0,1 0 3 16,-4 1 2-16,4 0-1 0,-3 3 4 0,1-4-4 0,3 3 0 15,-1-4 2-15,3 0-1 0,3 0 3 16,2-1 2-16,-4-3-2 0,3 0 4 0,1-3 0 16,-1-5 2-16,1-1 1 0,-1-2-1 0,-1-1-1 15,0 1-2-15,-5-1 0 0,2 0-1 0,0 2 0 16,-4 2-2-16,4 2-1 0,-8 1-1 15,0 4-1-15,-2 1-5 0,3 0-7 0,-3 0-4 16,0 1 3-16,3 8 4 0,0-2 8 0,0 4 4 16,-3-1-1-16,3 5 0 0,5-5-1 15,-3 0-3-15,5 0 2 0,1-2 2 0,2-3 0 16,-1-4 5-16,5 2-2 0,-1-3 3 0,-2-3 3 16,3-1 0-16,-2-8 1 0,0 1-1 0,0-4-3 15,-1 1 3-15,-1-2-2 0,0 2-1 0,0-2 0 16,-6 2-2-16,0 0 8 0,-6 4 2 15,1-1 2-15,-2 3-1 0,0 2-1 0,-2 2-6 16,-9 0-7-16,0 4-8 0,-8 0-6 0,-1 6-3 16,-6 4 4-16,-1 3 2 0,-1 3 5 0,3 2 2 15,5-4-1-15,-2 2 0 0,6-3 2 0,2-1 1 16,5 1-1-16,1-1 2 0,-1-1-5 16,6-1-10-16,2-1-28 0,1 6-86 0,0-6-366 15,0-2-1075-15</inkml:trace>
          <inkml:trace contextRef="#ctx0" brushRef="#br0" timeOffset="207068.8045">2885 10828 1396 0,'0'0'221'0,"0"0"19"16,0 0 41-16,0 0-27 0,0 0-51 0,0 0-49 15,0 0-49-15,0 0-34 0,0 0-32 0,0 0-16 16,0 0-11-16,0 0-4 0,0 0-2 0,0 0-4 16,-163-14 1-16,160 33-2 0,0-2-2 15,1 0 3-15,2-1-4 0,0 0 1 0,5-4 0 16,-1-1-3-16,8-3 2 0,-2-1 0 0,3-4 1 15,1-3 3-15,0 0 0 0,2-5 2 16,1-4-2-16,-2-6 0 0,3-1-2 0,-3-2-1 16,-4 1 2-16,0-2 0 0,-2 2 0 0,-5 0 0 15,-1 1-1-15,-3 0-1 0,0 2 2 0,0 2 1 16,-1 1 0-16,-2 3 2 0,-3 4-3 16,2 2-4-16,0 2-7 0,-5 0-6 0,5 8-1 0,-3 3 2 15,1 2 3-15,-1 3 4 0,5 2 2 16,2-2-2-16,0-2 0 0,4 0 0 0,4 2 2 15,5-3 3-15,1-3 3 0,5-4 2 0,1-2 1 16,-2-4 0-16,7 0 0 0,-4-4 2 16,2-6-1-16,2 1-2 0,-4-1-1 0,-1-1-2 15,-1 2 1-15,-3-1 0 0,1 0-1 0,-4 2 1 16,-3 4-3-16,1 1 0 0,-6 3-3 0,-1 0-4 16,0 0-2-16,-1 4 0 0,-2 3 3 15,-1 1 4-15,0 0 3 0,0 3 0 0,2-3 0 16,1 0-1-16,-2-2 3 0,3 0 0 0,-1-2 0 15,3-2 3-15,1-2-1 0,5 0 4 0,1-8 1 16,4-4-1-16,0-4 0 0,5-1-5 16,-2-1 0-16,3-1-2 0,-3 1 2 0,-3 4 0 15,-3 4-1-15,-4 3-3 0,-1 5-2 0,-5 0-2 16,-2 2-1-16,3 0 0 0,0 3-1 0,-2 5 3 16,-2 0 2-16,3 2 2 0,2 0 4 15,-3-2-2-15,0 0-1 0,5-2 0 0,0 2 1 16,3-5 2-16,2 0 2 0,3-3-1 0,7 0-1 15,-2-6 2-15,4-4 0 0,-1 0 0 16,-1-2-2-16,0-1-1 0,0-3-1 0,-3 2 0 16,-3-1 4-16,-1 1-3 0,-3 0 1 0,-3 0 2 15,-4 2 1-15,-1 1 6 0,-5 1 1 0,0 2 1 16,0 2-6-16,-3-1-3 0,-7 4-2 0,-1 1-8 16,-3 2 2-16,-1 0-5 0,1 8-2 0,-2 2 5 15,0 3 1-15,3-2 0 0,2 6 1 16,2 1-1-16,4 0-2 0,5-2 2 0,-2-1 1 15,2 2 0-15,0-6-3 0,2-2 2 0,6-2-2 16,1-4 0-16,1-3 4 0,3 0-10 16,0-6-5-16,0-6-8 0,0-2-4 0,-3-3 4 15,0 1 3-15,4-3 8 0,-3-1 1 0,1 2 6 16,-3 3 3-16,-1 1 4 0,-4 2 0 0,-1 6 5 16,-3 2-1-16,0 3-3 0,0 1-5 15,0 0-6-15,0 5 0 0,0 6 3 0,0 0 6 16,-1 1 5-16,2 3-2 0,5-2 1 0,0-2 0 15,2 2-3-15,2-3 2 0,0-4 0 0,2-1 3 16,4-4 3-16,-1-1 1 0,4 0 4 0,0-11 3 16,-3-1-3-16,2-6 0 0,2-3-2 15,-2-5-8-15,-1-2 4 0,-1-5-1 0,-4 0 1 16,-3-5 5-16,-3-2-4 0,-5-2 4 0,2 1 0 16,-3-1 1-16,-9 4 3 0,4 1 0 0,-4 7 5 15,-1 1 6-15,1 8 7 0,1 7 4 16,1 6-3-16,0 7-9 0,1 1-11 0,-3 8-10 15,3 7-2-15,-2 8 1 0,5 8-2 0,0 3 1 16,3 6-2-16,-3 0 3 0,6 1-2 0,3 2 1 16,5-4 1-16,2-2-9 0,3-3 6 15,0-5-4-15,2 0-9 0,3-6-28 0,-3-4-49 16,1-4-88-16,-1-7-223 0,-5-4-517 0,-4-2-452 0</inkml:trace>
          <inkml:trace contextRef="#ctx0" brushRef="#br1" timeOffset="270980.4198">3878 10524 666 0,'0'0'217'16,"0"0"39"-16,0 0 41 0,0 0-4 0,0 0-60 16,0 0-70-16,0 0-67 0,0 0-31 0,0 0-18 15,0 0-11-15,0 0-1 0,0 0-2 0,151-3-5 16,-106 6-4-16,8 1-7 0,-2 2-5 0,3 0-3 15,-4 2-3-15,-4 3-1 0,5 1-2 16,-6 0-1-16,6 1 0 0,0 0 3 0,5-2 1 16,-1-1 3-16,1 0-1 0,-8-1-1 0,1-3-1 15,-7 0-1-15,-5 1 2 0,-2-4 1 16,-7 2 1-16,-6-4-2 0,-4 3-1 0,-5-2-3 0,-7-2-3 16,-3 0-1-16,-3 0-2 0,0 0-18 15,-3 0-49-15,-7 0-131 0,-6 0-259 0,2 0-445 16,2 0-65-16</inkml:trace>
          <inkml:trace contextRef="#ctx0" brushRef="#br1" timeOffset="271333.6601">4526 10326 0 0,'0'0'66'0,"0"0"252"0,0 0 16 15,0 0 38-15,0 0-38 0,0 0-57 0,0 0-53 16,0 0-57-16,0 0-48 0,0 0-52 16,0 0-41-16,0 0-21 0,0 0-3 0,0 0 3 15,-103-43 3-15,69 58 1 0,-1 2 1 0,-1 2 1 16,2 0-3-16,-3-1 0 0,4 2-3 0,2-2-1 16,1-2 1-16,4 0-1 0,2 0 1 15,5-4 0-15,4-3 0 0,3-3 1 0,2 1-2 16,4-4-1-16,1 1-3 0,2 0-5 0,3 2 2 15,0-1 0-15,0 3 1 0,0 3 3 0,4 1 3 16,3 2-1-16,5 1 4 0,-2 6-1 16,3-1 0-16,1-1 1 0,2 1-1 0,2 2 1 15,3-2 3-15,-4-1-1 0,6-1 2 0,1 5-3 16,-1-6-1-16,0-2-5 0,-3-3-11 0,2 4-40 16,-4-5-150-16,-2-1-521 0,-7-4-780 0</inkml:trace>
        </inkml:traceGroup>
        <inkml:traceGroup>
          <inkml:annotationXML>
            <emma:emma xmlns:emma="http://www.w3.org/2003/04/emma" version="1.0">
              <emma:interpretation id="{0865E8C0-2E0E-4ACA-B0E8-83725A1852F3}" emma:medium="tactile" emma:mode="ink">
                <msink:context xmlns:msink="http://schemas.microsoft.com/ink/2010/main" type="inkWord" rotatedBoundingBox="6077,14641 7472,14558 7544,15777 6150,15860"/>
              </emma:interpretation>
              <emma:one-of disjunction-type="recognition" id="oneOf22">
                <emma:interpretation id="interp99" emma:lang="en-IN" emma:confidence="0">
                  <emma:literal>High</emma:literal>
                </emma:interpretation>
                <emma:interpretation id="interp100" emma:lang="en-IN" emma:confidence="0">
                  <emma:literal>high</emma:literal>
                </emma:interpretation>
                <emma:interpretation id="interp101" emma:lang="en-IN" emma:confidence="0">
                  <emma:literal>Itigh</emma:literal>
                </emma:interpretation>
              </emma:one-of>
            </emma:emma>
          </inkml:annotationXML>
          <inkml:trace contextRef="#ctx0" brushRef="#br1" timeOffset="271687.2382">5343 10471 400 0,'0'0'256'16,"0"0"30"-16,0 0 39 0,0 0 19 0,0 0-38 16,0 0-71-16,0 0-72 0,0 0-63 15,0 0-54-15,0 0-36 0,0 0-13 0,0 0 2 16,0 0 12-16,-12 24 0 0,12 7 2 0,-3 2 4 15,0 1-4-15,-1 3 0 0,1-4-2 0,-1 2-3 16,1-1 2-16,-1-2-2 0,1 2 1 16,3-4-1-16,-4-1-2 0,2-4-1 0,2-3-6 15,0 1-20-15,0-7-56 0,0-3-137 0,0-4-284 16,2-3-465-16,-1-2 127 0</inkml:trace>
          <inkml:trace contextRef="#ctx0" brushRef="#br1" timeOffset="272881.8273">5325 10769 0 0,'0'0'0'0,"0"0"63"0,0 0 319 0,0 0 19 16,0 0-43-16,0 0-70 0,0 0-80 16,0 0-67-16,0 0-55 0,0 0-42 0,0 0-19 15,0 0 0-15,0 0-1 0,0 0-1 0,119-55-1 16,-83 47 1-16,0 4 2 0,0-1 3 0,-3 2-2 16,0 1-1-16,-3 1-4 0,-1-1-2 0,-6 2-4 15,0 0-1-15,-6 0 2 0,-3 0-3 0,-4 0 2 16,-1 3-2-16,1 2-4 0,-3 1-2 15,0 2 1-15,-1 1-2 0,-2-1 3 0,2 2-4 16,0 1 2-16,0 1 0 0,-2-1 0 0,6 0 6 16,-3-1-4-16,3 0 2 0,3-1 1 15,1-3-1-15,1-1 6 0,-1-4 1 0,2-1 0 16,2 0-3-16,1-1-1 0,-2-6-2 0,3-2-1 16,1 0 1-16,0-6-3 0,1 1-4 15,2-4-1-15,0-1 0 0,1 1 1 0,-5 1 2 16,-3 1 1-16,-6 2-1 0,-5 2 5 0,-4 1 1 15,-2 5-4-15,-3 0-6 0,-10 2-9 0,-3 2-6 16,-4 2-2-16,-3 0 4 0,-4 4 1 16,1 4 1-16,3-2 2 0,0 7-1 0,-1-3 1 15,8 0 1-15,2 2-3 0,1-1-1 0,7 2 0 16,0-4 0-16,5 1 3 0,1-2 2 0,0 0 3 16,10-1 2-16,1-3-1 0,6 0 4 0,1-4-4 15,6 0-2-15,-1 0-3 0,-1-2-7 0,2-6-3 16,0-2-4-16,-2-3 2 0,-1-1 2 15,-2 0 5-15,-5-1 6 0,-2-1 4 0,-2 2 3 16,-3 1 0-16,-4 2 3 0,1 0 0 0,-4 1 5 16,0 2 2-16,0 0 3 0,0 3 3 0,-3 1-1 15,0 2 1-15,2 2-7 0,-2 0-15 16,2 0-6-16,-2 5-6 0,0 7 2 0,2 4 11 16,1 4 1-16,0 2 1 0,0 7 0 0,0 2 0 15,0 2-1-15,-2 4 0 0,4 4 1 16,2 1 0-16,-3 3 0 0,-1 0-2 0,-1 6-2 15,1-3 1-15,-3 1-1 0,-1-1 4 0,-6-3 0 16,2-7 0-16,0-4-1 0,2-8 2 0,-1-6 0 16,1-4 1-16,-1-1 8 0,0-11 1 15,0-2 11-15,4-2 2 0,-4-3-3 0,2-8-8 16,4-12-14-16,-1 1-4 0,2-7-2 0,0-8 2 16,6-1 2-16,3-5 1 0,5-4-3 0,-1 0 4 15,1-2 3-15,2 0 2 0,3-1 3 16,-2-1-5-16,2-2-1 0,2 2-3 0,-1 0 1 15,-2-1 1-15,2 1-3 0,-6 4 3 0,0-5-2 16,-4 3 3-16,2-1 1 0,-5 4-1 0,-3 7 1 16,-2 5-1-16,-2 8 3 0,0 7 1 0,0 7 4 15,0 8-2-15,0 2-4 0,0 2-11 16,-5 4-5-16,3 9 1 0,-6 7 1 0,3 7 9 16,-1 5 3-16,3 3 0 0,2 3 0 0,1 3 1 15,-3-4-1-15,3 2 0 0,0-3 0 0,4 0-1 16,-3 0 1-16,5-3 0 0,-3-3 0 15,3-1-2-15,2-7-2 0,0-4 4 0,2-7 1 16,-2-3 2-16,-1-4 6 0,6-4-1 0,-3 0 4 16,3-8 0-16,3-6-3 0,1 0-3 15,1-1-4-15,2-2 0 0,-5 3-2 0,3 1 0 16,-4 5-3-16,-4 1-2 0,-1 6-9 0,1 1-3 16,-3 0 0-16,0 3 1 0,0 5 8 15,0 4 2-15,2 0 1 0,-2-1 2 0,3 3 1 0,-6-6 1 16,2 2-1-16,0 0-2 0,-5-5-7 15,5-3-30-15,-3-2-98 0,0 0-342 0,-2 0-1012 0</inkml:trace>
          <inkml:trace contextRef="#ctx0" brushRef="#br1" timeOffset="271915.1782">5551 10457 619 0,'0'0'284'0,"0"0"45"0,0 0 24 15,0 0-37-15,0 0-81 0,0 0-84 0,0 0-73 16,0 0-48-16,0 0-25 0,0 0-10 0,0 0 12 16,0 0 6-16,0 0 1 0,0 0 0 0,-6 101-1 15,4-69 0-15,2 0 1 0,2 1 0 16,-1 1-1-16,-1-1-1 0,0 2-1 0,0-1 2 15,-1-2-4-15,1-2-4 0,0-1-10 0,0-5-28 16,0-3-40-16,0-5-93 0,0-2-155 16,0-5-270-16,0-4-320 0,0-1 451 0</inkml:trace>
          <inkml:trace contextRef="#ctx0" brushRef="#br1" timeOffset="273062.1365">5869 10152 1828 0,'0'0'107'16,"0"0"24"-16,0 0 14 0,0 0-11 0,0 0-55 15,0 0-49-15,0 0-58 0,0 0-104 16,0 0-559-16,0 0-809 0</inkml:trace>
        </inkml:traceGroup>
      </inkml:traceGroup>
    </inkml:traceGroup>
    <inkml:traceGroup>
      <inkml:annotationXML>
        <emma:emma xmlns:emma="http://www.w3.org/2003/04/emma" version="1.0">
          <emma:interpretation id="{08D54FC0-E2AF-4BF9-9D20-8BBAE0F7ABBD}" emma:medium="tactile" emma:mode="ink">
            <msink:context xmlns:msink="http://schemas.microsoft.com/ink/2010/main" type="paragraph" rotatedBoundingBox="1362,16085 4718,15612 4888,16817 1532,172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6E5D2A-C837-4FB5-A043-DB2DCA073F11}" emma:medium="tactile" emma:mode="ink">
              <msink:context xmlns:msink="http://schemas.microsoft.com/ink/2010/main" type="line" rotatedBoundingBox="1362,16085 4718,15612 4888,16817 1531,17290"/>
            </emma:interpretation>
          </emma:emma>
        </inkml:annotationXML>
        <inkml:traceGroup>
          <inkml:annotationXML>
            <emma:emma xmlns:emma="http://www.w3.org/2003/04/emma" version="1.0">
              <emma:interpretation id="{8A27B55A-9FA9-4B8B-8CC7-901D4169B507}" emma:medium="tactile" emma:mode="ink">
                <msink:context xmlns:msink="http://schemas.microsoft.com/ink/2010/main" type="inkWord" rotatedBoundingBox="1362,16085 4718,15612 4888,16817 1531,17290"/>
              </emma:interpretation>
              <emma:one-of disjunction-type="recognition" id="oneOf23">
                <emma:interpretation id="interp102" emma:lang="en-IN" emma:confidence="0">
                  <emma:literal>stability</emma:literal>
                </emma:interpretation>
                <emma:interpretation id="interp103" emma:lang="en-IN" emma:confidence="0">
                  <emma:literal>Stability</emma:literal>
                </emma:interpretation>
                <emma:interpretation id="interp104" emma:lang="en-IN" emma:confidence="0">
                  <emma:literal>St-ability</emma:literal>
                </emma:interpretation>
                <emma:interpretation id="interp105" emma:lang="en-IN" emma:confidence="0">
                  <emma:literal>stabitdy</emma:literal>
                </emma:interpretation>
                <emma:interpretation id="interp106" emma:lang="en-IN" emma:confidence="0">
                  <emma:literal>Stabitdy</emma:literal>
                </emma:interpretation>
              </emma:one-of>
            </emma:emma>
          </inkml:annotationXML>
          <inkml:trace contextRef="#ctx0" brushRef="#br0" timeOffset="207556.8788">706 12837 1465 0,'0'0'255'0,"0"0"-203"16,0 0-1-16,0 0 16 0,0 0 12 15,0 0 7-15,0 0 5 0,113-190-11 0,-64 135-6 16,-1-4-18-16,3-4-16 0,-1 1-3 0,4-1 0 16,-3 3 3-16,-4 1-1 0,-5 3 2 0,-3 3-8 15,-8 1 0-15,-2 1-3 0,0 6-5 16,-5 1-3-16,-4 3-6 0,5 4-2 0,-8 9-4 15,-3 5 2-15,-1 5 4 0,-10 9 12 0,3 5 14 16,-6 4 1-16,0 0-6 0,-2 0-20 16,-5 10-13-16,-6 6-7 0,0 4-1 0,-3 1 4 15,1 5-2-15,2-2 2 0,1-2-2 0,9-1-1 16,3-3-2-16,0 0 0 0,3-4 3 0,9 3 0 16,1-4 3-16,1 2-1 0,2-4-1 0,-2 1 2 15,2 0 0-15,-3 0-1 0,-2 3-3 0,-1-1 2 16,-5 2-5-16,-5 0 4 0,0 2 0 0,-5 1-1 15,-6 0 2-15,-3-1 0 0,-2 0-3 16,-3-5-6-16,0-1-11 0,4-6-22 0,2-1-14 16,-2-5-19-16,4 0-49 0,4-11-94 0,2-3-212 15,3-1-414-15,0 5-251 0</inkml:trace>
          <inkml:trace contextRef="#ctx0" brushRef="#br0" timeOffset="208657.9454">1633 12178 0 0,'0'0'329'0,"0"0"216"15,0 0-130-15,0 0-124 0,0 0-92 16,0 0-77-16,0 0-39 0,0 0-19 0,0 0-14 15,0 0-8-15,0 0-7 0,0 0-7 0,0 0-5 16,135-56-4-16,-105 43 0 0,0-3-4 0,-1 0-3 16,-1-2 1-16,-2 1-1 0,-6-2 1 0,3 0 4 15,-6 1-5-15,-1 1 2 0,-1 1 3 16,-5-1 11-16,-6 6 15 0,-4 2 7 0,0 3 3 16,0 3-11-16,-4 0-13 0,-6 3-17 0,-2 0-8 15,1 4-7-15,-5 5 4 0,1 4 3 0,7 3-1 16,-4 1 4-16,2 3-7 0,5 2 0 15,-3-1 2-15,6 0-4 0,0-2 4 0,2 0-5 0,-1-3 0 16,1-3 0-16,3-2-1 0,-1-3 2 16,7-3-1-16,0-2 1 0,-1-3 1 0,5 0 2 15,1-3 3-15,-1-5-1 0,2-5-3 16,-2 0 2-16,0-3 0 0,-1 3-1 0,-4 1 2 16,3 0-4-16,-2 3 0 0,-4 3-4 0,-2 2-4 15,3 4-8-15,-2 0-5 0,-1 5 5 16,7 3 1-16,-4 4 10 0,5 1 6 0,1-1-5 15,-2 0 3-15,-1 0-4 0,4 0 3 0,-1-2 4 16,3-3 2-16,-1-4 7 0,0-3 4 0,5 0 2 16,0-6 5-16,-1-8 0 0,0-2 0 0,3-4 0 15,-2-5-3-15,5-3-3 0,-7-3-2 16,-2 3-2-16,-1-3 6 0,-4 2-1 0,-6 1 2 16,1-4-1-16,-5 5-1 0,0-2 3 0,-5 2-3 15,1 3-2-15,-6 0-1 0,4 3-2 16,-2 7-4-16,2 3 4 0,2 5-2 0,-1 3 1 15,4 3 0-15,0 0-9 0,-1 1-5 0,-2 9-4 16,1 7-1-16,0 5 6 0,2 3 2 0,-1 1 2 16,1 7-1-16,-1-3 1 0,-1 3-1 0,3 0 1 15,-2 0 0-15,0-3-1 0,1 1 0 0,1-5 0 16,-2-1-1-16,2-6-1 0,0-3 2 16,0-7-2-16,0-4-1 0,0-1 2 0,0-4-1 15,2 0 10-15,3 0 5 0,4-7 2 0,3-3-1 16,3-4-7-16,1 0-4 0,-3 1-3 0,1 3 0 15,1 2-4-15,-1 2-2 0,-1 4-3 16,-2 2 0-16,2 0-1 0,-5 8 1 0,2 4 0 16,-8-1 0-16,0 3 1 0,-2 3 1 0,0-2-4 15,-3 2-1-15,-6-2 1 0,1-2 4 0,-2-2 1 16,3-5 8-16,-2-1 0 0,2-2 3 16,1-1 5-16,0 0 1 0,-1-2 8 0,6-4-2 15,-2-4-4-15,1-1-3 0,2-4-10 0,0-2 0 16,6 1-2-16,6-4-3 0,-1 3 2 15,3-1-4-15,-1 3-1 0,0-1 2 0,-4 6 2 16,2 0 0-16,2 1 0 0,-3 0-2 0,-3 3 2 16,2 1 2-16,-6 2 2 0,-2 1 2 0,-1-3-1 15,0 3 2-15,2-1 2 0,-2 1 1 16,3 0 1-16,0 0-3 0,-3-3-3 0,1 3-2 16,0 0-3-16,1 0-2 0,-1 0 1 0,5 3-1 15,1 1 2-15,-3 2 4 0,4 2-1 0,-4 0 1 16,2 1-2-16,-1-1 0 0,-2 0-2 0,2 0 0 15,-1 0 3-15,0-2-1 0,-1 0-2 16,3-4-11-16,-2-2-42 0,0 0-94 0,8-4-94 16,-1-9-362-16,-2 2-383 0,0 3 198 0</inkml:trace>
          <inkml:trace contextRef="#ctx0" brushRef="#br0" timeOffset="207783.2596">1762 11652 1692 0,'0'0'197'0,"0"0"27"16,0 0 37-16,0 0-35 0,0 0-59 15,0 0-42-15,0 0-46 0,0 0-32 0,0 0-30 0,0 0-18 16,0 0-2-16,0 0-2 0,0 0 5 16,0 0 6-16,-30 51-5 0,33-18-1 0,4 8 0 15,-1-2-6-15,-5 4 9 0,3 1-1 16,1-1-1-16,-7-1 2 0,2-4-3 0,0-1-3 0,0-6-4 15,0-1-13-15,0-7-29 0,-6-2-35 16,4-3-38-16,-3-2-51 0,-2-4-87 0,3-4-144 16,0-2-209-16,-4-2-185 0,7-4 295 0</inkml:trace>
          <inkml:trace contextRef="#ctx0" brushRef="#br0" timeOffset="208795.6807">2661 11649 1251 0,'0'0'450'16,"0"0"-81"-16,0 0-56 0,0 0-66 0,0 0-70 15,0 0-64-15,0 0-40 0,0 0-27 16,0 0-14-16,0 0-12 0,0 0-18 0,0 0-19 16,0 0-13-16,0 0-16 0,-86-35-52 0,93 43-155 15,5-3-570-15,-6-1-797 0</inkml:trace>
          <inkml:trace contextRef="#ctx0" brushRef="#br0" timeOffset="209815.4667">2808 12094 1195 0,'0'0'219'16,"0"0"7"-16,0 0 27 0,0 0-17 15,0 0-53-15,0 0-41 0,0 0-42 0,0 0-28 16,0 0-23-16,0 0-14 0,0 0 1 0,0 0-3 15,0 0 0-15,-7-170-5 0,19 141-3 16,3-3-3-16,-4 0-2 0,6-5 0 0,-6 0-4 16,-1 0-2-16,0-2 0 0,-6 1 2 0,0 2-5 15,-1 2-1-15,-3 6-2 0,0 5-7 0,0 9 5 16,0 2-1-16,0 8 0 0,0 1-2 0,0 3-11 16,-3 4-7-16,-1 12-3 0,0 3 4 15,-5 9 6-15,3 5 5 0,-5 1 2 0,2 3 2 16,3-1 1-16,-1 3-2 0,2-1 1 0,2 4-5 15,3-7 3-15,0 2 0 0,1-7-2 0,9-3 3 16,2-6-5-16,3-4-1 0,4-9 0 0,-2-1 1 16,8-7 4-16,0 0-1 0,0-7 3 15,4-4-3-15,1-3 3 0,-4-4 1 0,-2 3-1 16,0-1-2-16,-5 0 0 0,-2 6 0 0,-7 2-1 16,-1 3 6-16,-5 3-8 0,-4 2-7 0,2 0-6 15,0 0 0-15,0 7 3 0,2 3 8 16,-1-2 6-16,-2 2-6 0,5 2 8 0,1-2 0 15,-1-1-2-15,4-1 4 0,0-3-4 0,5-2 2 16,-1-3-1-16,3 0 4 0,5-3 0 16,-4-7-2-16,-1-4 1 0,5 0-1 0,-3-2 2 15,-4-2 0-15,3-3 1 0,-3 0-4 0,0 0 1 16,-1-4 0-16,-2 2 1 0,-2 3 4 16,-5-7-2-16,0 5 3 0,-2-3-1 0,-3-1-1 0,0-1 0 15,-3-1-2-15,-6-4 0 0,6-4-4 16,-4 0 3-16,1-4 0 0,2 2 0 0,0 4 0 15,-1 1-2-15,4 11-2 0,1 5-1 16,-2 2 6-16,2 10-3 0,-1 1 0 0,1 4-5 16,0 0-10-16,-1 12 2 0,1 2-1 0,-3 6 5 0,1 7 4 15,-1 5 3-15,2 5 1 0,0 1-1 16,1-1 4-16,0 5-3 0,0-4-1 0,0 3-1 16,1-2 0-16,3 0 2 0,3 1-1 0,1-3 2 15,0 1-4-15,2-8 2 0,0-2-2 16,-1-6 0-16,4-5 0 0,0-5-5 0,1-6-1 15,-1-3 1-15,4-3 3 0,-2-1-1 0,3-9 4 16,2-4-3-16,-1-4 0 0,-5 1 5 0,1-1-1 16,-2 0 0-16,-8 5-1 0,4 4 1 15,-9-2 3-15,3 6 3 0,-2 4-1 0,-1 1-8 16,0 0-10-16,0 0-7 0,0 8 4 0,0 1 3 16,2 0 10-16,3 1 1 0,-2 1-4 15,3 1 8-15,3-4-4 0,1-2 2 0,3-2 1 16,1-2-6-16,3-2 2 0,5 0 1 0,3-8 1 15,4-4 0-15,0-2 1 0,-2 2-1 16,-3-4 1-16,-3 1 1 0,-4 3 1 0,-9 1 1 0,0 1-1 16,-6 2 6-16,-2 2 0 0,0 1 4 15,0 0 0-15,-1 2-3 0,-2 3 0 0,-3 0-2 16,1 0-1-16,0 0-3 0,-2 8-3 0,1-1 0 16,-2 3-3-16,4 2 3 0,-2 2 3 0,0 1-3 15,3 3-2-15,-1 0-1 0,2 3 1 0,0 6 0 16,0-1 3-16,-1 2-2 0,0 6 0 15,-4 0-1-15,4 3-2 0,0-3 3 0,2 1 0 16,-2-1-1-16,-1 0 3 0,2-4-2 0,0-5 0 16,0 1 0-16,-1-8 1 0,0-2-3 15,1-5-4-15,0 0-7 0,1-5-43 0,-1-2-62 16,1-4-154-16,-2 0-440 0,3 0-845 0</inkml:trace>
          <inkml:trace contextRef="#ctx0" brushRef="#br0" timeOffset="210132.3018">3201 11257 1613 0,'0'0'226'0,"0"0"-85"16,0 0 8-16,0 0-3 0,0 0-58 0,0 0-42 15,0 0-34-15,0 0-33 0,0 0-213 0,0 0-1203 0</inkml:trace>
          <inkml:trace contextRef="#ctx0" brushRef="#br0" timeOffset="209985.0337">3469 11573 970 0,'0'0'444'0,"0"0"-171"16,0 0 30-16,0 0-14 0,0 0-111 0,0 0-84 16,0 0-50-16,0 0-25 0,0 0-6 0,0 0-3 15,0 0-5-15,174-97-4 0,-141 81-22 0,-3 5-90 16,-9 3-310-16,-8 3-1087 0</inkml:trace>
        </inkml:traceGroup>
      </inkml:traceGroup>
    </inkml:traceGroup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5:47.40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72 610 138 0,'0'0'176'0,"0"0"8"0,0 0 19 0,0 0 22 15,0 0 12-15,0 0-20 0,0 0-37 0,0 0-39 16,0 0-41-16,0 0-45 0,0 0-27 16,0 0 0-16,-72 36 18 0,105-38 30 0,20-11 10 15,17-1-5-15,12-10-15 0,14-5-15 0,9 0-13 16,5-5-10-16,4 3-4 0,0-1-5 0,1 3-1 15,4 3-2-15,-5 2-1 0,-1-1 0 0,-6 2 2 16,4 0 0-16,-4-2-3 0,-2 0 2 0,3 2-2 16,-6-4 1-16,-2 5 0 0,-2-4-2 0,-1 2-2 15,-6 0-1-15,-11 2 0 0,-10 2-2 16,-7 5-2-16,-14 0-1 0,-13 6-5 0,-13 2-1 16,-6 3-6-16,-11 2-10 0,-6 2-19 0,0 0-37 15,-12 5-83-15,-2 4-178 0,0 4-364 16,1-3-642-16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5:47.80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-1 631 0 0,'0'0'229'0,"0"0"20"15,0 0 27-15,0 0 6 0,0 0-9 16,0 0-35-16,0 0-51 0,0 0-46 0,0 0-41 16,0 0-33-16,0 0-19 0,0 0-7 0,0 0 0 15,0 0 0-15,99-43 0 0,-58 28-1 0,7-1-1 16,11 0-3-16,8 0-3 0,6-3-2 15,12-1-4-15,9-2-3 0,8 0-2 0,9-4-3 16,6 0-1-16,7-3 1 0,6-1-3 0,5 0 2 16,1 0-6-16,-1 0 1 0,4 4-1 15,-2-1-2-15,-10 1 4 0,0 3 0 0,-10 3 0 16,-3-3 2-16,-5 6-1 0,-10 1-2 0,-9 2 0 16,-10 2-4-16,-9 3-1 0,-14 1-2 0,-10 3 1 15,-9 0-3-15,-11 1-3 0,-11 2-3 16,-3 0-4-16,-12 0-2 0,-1 2-5 0,0-1-34 15,-7 1-92-15,-12 0-213 0,5 0-471 0,1 0-564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5:48.103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-1 398 1577 0,'0'0'23'0,"0"0"-51"0,0 0-10 15,0 0 55-15,0 0 32 0,196-58 25 16,-146 41 25-16,-4 4 14 0,-1-3 8 0,4 5-3 16,-6-1-10-16,1 1-15 0,2 3-13 0,8-1-14 15,4-2-14-15,12 3-9 0,9-2-9 16,7-5-7-16,6 5-8 0,7-2-6 0,7-1-5 15,-4 0 1-15,0 1-2 0,-2-3 2 0,-4 1-2 16,-7-1-1-16,-4 1 0 0,-9 1-1 0,-9 0 0 16,-6-2 0-16,-15 6-1 0,-6 0-6 15,-15 1-22-15,-12 2-97 0,-10 2-564 0,-3 1-883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5:56.6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A668677-7BA4-47D6-A9C5-EC9663C9AEA5}" emma:medium="tactile" emma:mode="ink">
          <msink:context xmlns:msink="http://schemas.microsoft.com/ink/2010/main" type="writingRegion" rotatedBoundingBox="5838,8142 8328,8089 8341,8652 5851,8706"/>
        </emma:interpretation>
      </emma:emma>
    </inkml:annotationXML>
    <inkml:traceGroup>
      <inkml:annotationXML>
        <emma:emma xmlns:emma="http://www.w3.org/2003/04/emma" version="1.0">
          <emma:interpretation id="{65A07A21-0F80-4E08-A101-F3C47E31DB0A}" emma:medium="tactile" emma:mode="ink">
            <msink:context xmlns:msink="http://schemas.microsoft.com/ink/2010/main" type="paragraph" rotatedBoundingBox="5838,8142 8328,8089 8341,8652 5851,8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8D54F1-600A-4734-B4BE-E2179341CCD2}" emma:medium="tactile" emma:mode="ink">
              <msink:context xmlns:msink="http://schemas.microsoft.com/ink/2010/main" type="line" rotatedBoundingBox="5838,8142 8328,8089 8341,8652 5851,8706"/>
            </emma:interpretation>
          </emma:emma>
        </inkml:annotationXML>
        <inkml:traceGroup>
          <inkml:annotationXML>
            <emma:emma xmlns:emma="http://www.w3.org/2003/04/emma" version="1.0">
              <emma:interpretation id="{F066A4AA-04AD-45F4-928F-C61F3AE7866B}" emma:medium="tactile" emma:mode="ink">
                <msink:context xmlns:msink="http://schemas.microsoft.com/ink/2010/main" type="inkWord" rotatedBoundingBox="5838,8142 8328,8089 8341,8652 5851,8706"/>
              </emma:interpretation>
              <emma:one-of disjunction-type="recognition" id="oneOf0">
                <emma:interpretation id="interp0" emma:lang="en-IN" emma:confidence="0">
                  <emma:literal>immoderate</emma:literal>
                </emma:interpretation>
                <emma:interpretation id="interp1" emma:lang="en-IN" emma:confidence="0">
                  <emma:literal>into death</emma:literal>
                </emma:interpretation>
                <emma:interpretation id="interp2" emma:lang="en-IN" emma:confidence="0">
                  <emma:literal>into denote</emma:literal>
                </emma:interpretation>
                <emma:interpretation id="interp3" emma:lang="en-IN" emma:confidence="0">
                  <emma:literal>into donate</emma:literal>
                </emma:interpretation>
                <emma:interpretation id="interp4" emma:lang="en-IN" emma:confidence="0">
                  <emma:literal>into delete</emma:literal>
                </emma:interpretation>
              </emma:one-of>
            </emma:emma>
          </inkml:annotationXML>
          <inkml:trace contextRef="#ctx0" brushRef="#br0">5041 3913 0 0,'0'0'0'0,"0"0"0"0,0 0 210 0,0 0 106 16,0 0-18-16,0 0-46 0,0 0-31 0,0 0-25 16,0 0-29-16,0 0-24 0,0 0-27 15,0 0-30-15,-13-85-32 0,13 85-32 0,0 0-26 16,0 3-9-16,0 4 3 0,0 6 9 0,0 3 12 16,0 4 6-16,0 0 1 0,2 4 0 0,1 0 4 15,0 1 1-15,2 1 3 0,0-2-2 16,-1 0 0-16,3 0-4 0,-3-2 0 0,2 1-4 15,0-5-2-15,-3 4-2 0,0-3 0 0,-1-3-1 16,1-2-3-16,-3 1 0 0,2-7 0 16,-2-2-1-16,0-2 5 0,0 0 1 0,-2-2 2 15,2-1 7-15,0-1 7 0,0 0 10 0,0 0 12 16,0 0 9-16,0 0 2 0,0 0-1 0,0 0-4 16,0 0-6-16,0 0-12 0,0 0-10 15,0-1-13-15,2-3-10 0,-2 2-1 0,0 1-1 0,0 0-1 16,0-1-1-16,0 0-1 0,0 2 1 15,-2 0 1-15,2-2 0 0,-3 2-1 0,3 0-1 16,-1 0 0-16,1-1-1 0,0 1-1 16,0 0 0-16,0-1-6 0,0-1-6 0,0 0-8 0,0-1-25 15,0 0-28-15,0-2-40 0,0-3-81 16,0 2-152-16,0 1-342 0,0 2-756 0</inkml:trace>
          <inkml:trace contextRef="#ctx0" brushRef="#br0" timeOffset="371.3711">5146 3743 0 0,'0'0'0'0,"0"0"0"0,0 0 0 16,0 0 0-16,0 0 0 0,0 0 0 0,0 0 0 16,0 0 0-16,0 0 0 0,0 0 0 15,0 0 0-15,0 0 0 0,0 0 0 0,0 0 0 16,-29-19 0-16,29 19 0 0</inkml:trace>
          <inkml:trace contextRef="#ctx0" brushRef="#br0" timeOffset="1403.8636">5146 3743 0 0,'-37'-12'0'0,"34"12"0"0,-3 0 0 16,0-4 15-16,3 1 260 0,-1-2-36 0,1 1-41 15,-1 1-26-15,0 2-27 0,4 1-9 0,-2-3-15 16,2 3-17-16,0 0-15 0,0 0-22 16,0 0-15-16,0 0-11 0,0 0-13 0,0 0-7 0,0 0-4 15,0 0-2-15,0 0 0 0,0 0 2 16,0 0-2-16,0 0-1 0,0 0 2 0,0 0 8 16,0 0 6-16,0 0 7 0,0 0 11 0,0 0 0 15,0 3 6-15,0-3-2 0,0 0-5 16,0 0-6-16,0 0-6 0,0 0-4 0,0 0-8 15,0 0 1-15,0 0-6 0,0 0-2 0,0 0-1 16,0 0-8-16,0 0 1 0,0 0-2 0,0 0-6 16,0 1-4-16,0 2 1 0,0 5 0 15,-1 0 4-15,-1-2 3 0,1 6-1 0,-2 0-2 16,2 1-2-16,-1 3 3 0,2-2-2 0,-3 1 2 16,2-1 0-16,1-1-1 0,-1 2 1 0,1-1 1 15,-2-1-1-15,2-1-1 0,0 1 1 16,0 0-3-16,0 2 1 0,0-5 0 0,0 1 0 15,0-3-1-15,0 0-1 0,0-2 3 0,0-4-1 16,0 0 6-16,0-2 7 0,0 0 12 0,0 0 21 16,0 0 18-16,0 0 15 0,-1 0 7 0,1 0-14 15,-5-3-24-15,4-2-18 0,-3-3-20 16,-1 2-5-16,0-2 1 0,2-1-3 0,-2-1 1 16,1 0 0-16,1-3-1 0,3 1 3 0,-3-2-2 15,2-1-1-15,1-1-3 0,0-2-1 16,0 2-1-16,1 2 2 0,4-1 0 0,3 3-6 15,-1 2 4-15,5 2-3 0,-5 1-1 0,2 3 3 16,1 0-3-16,0 4 1 0,0 0-3 0,1 0 2 16,2 7 1-16,2 2 0 0,0 3 3 0,1 1-3 15,1 6 1-15,-1-5 1 0,0 2 1 0,-2 2 2 16,3 1-1-16,-2-3 1 0,-1-2-1 16,-2-1 1-16,1-1 4 0,-3-3-3 0,-2 0 2 15,-1-1-1-15,-1-1-5 0,-3-6 4 0,1 2-3 16,-2-3 3-16,-1 0 5 0,1 0 7 15,0 0 11-15,-2 0 3 0,0-4-2 0,2-9-6 16,-1-1-10-16,1 1-3 0,1-3-1 0,-1 0-1 16,3-3-2-16,-4 1 0 0,6-1-2 15,1-2 0-15,0-1 2 0,2 3-4 0,-1 0 4 16,1-1-1-16,0 7 0 0,-3 4 0 0,0 1-5 16,-2 4 0-16,-3 1-4 0,0 3-7 0,-1 0 4 15,4 7-2-15,-1 6 1 0,0 1 7 16,3 5 1-16,-1 2 2 0,-3 1 4 0,3 4-1 15,-1-1-1-15,-2 3 1 0,3 1-1 0,-2-2 0 16,-1 4 2-16,3-5-1 0,0 2 2 0,-5 1-3 16,2-4 1-16,3-1-3 0,-2-2-1 0,-1-3-5 15,3-4-12-15,-3-2-19 0,2-6-37 16,2 1-41-16,-1-6-52 0,1-2-67 0,0 0-77 16,5-6-92-16,-3-5-89 0,-2-2-58 0,3-2 72 15,-3 1 480-15,0-3 0 0,2 1 0 0,-1-1 0 16,2 3 0-16,-2 0 0 0,2 0 0 0,-3 2 0 15,-4 4 0-15,-2 3 0 0,-1 2 0 16,0 2 0-16,0 1 41 0,0 0 211 0,0 2-100 16,0 8-62-16,-1 2 0 0,-1 2 26 0,-2 3 7 15,2-1-13-15,2 2-19 0,0-1-13 16,0 2-10-16,5-4-8 0,-1 0-4 0,2-1-3 16,2-1 0-16,2-1 7 0,1-4 20 0,1-2 20 15,3-6 12-15,3 0-2 0,0-2-16 0,0-10-21 16,2-2-15-16,-1-3-9 0,1-3-7 15,-4-2-2-15,0 1-6 0,-5 1 1 0,-4-3-3 16,-2 1 1-16,-5 3 1 0,0 1-5 0,-6-2-4 16,-7 8-11-16,-3-1-8 0,-4 3-4 0,-3 8-5 15,2 0 0-15,-5 2-6 0,1 3 0 0,4 6-1 16,-1 3-1-16,4 1-2 0,3 1-5 0,7 0-23 16,2 1-40-16,5 1-86 0,1 0-161 15,2-4-328-15,4-5-490 0</inkml:trace>
          <inkml:trace contextRef="#ctx0" brushRef="#br0" timeOffset="2803.3909">6200 4008 407 0,'0'0'385'0,"0"0"-55"0,0 0 1 0,0 0-31 0,0 0-65 16,0 0-40-16,0 0-61 0,0 0-50 15,0 0-32-15,0 0-29 0,0 0-13 0,0 0-7 16,0 0-3-16,-106-6 5 0,100 16 1 0,-1 2-2 16,4-1 5-16,-1-1-6 0,3-1-1 0,1-1 1 15,0 1-3-15,0-2 3 0,0-1 1 0,3-2 1 16,1-3 2-16,3-1 7 0,0 0 8 0,2 0 5 16,2-8 1-16,2-3-3 0,-1-4-7 15,1-1-4-15,1-1-1 0,0-3-4 0,-1-2 1 16,0 0 0-16,-4-1 0 0,-4-2 0 15,1 2 2-15,-4-3-1 0,-2-2-3 0,0 2 2 0,-6-2-1 16,0 4 0-16,-4 1 0 0,3 2 1 16,0 2 0-16,-3 7 0 0,5 4-1 0,0 3-2 15,3 3-8-15,-1 2-9 0,1 0-6 0,0 8-3 16,-2 5 5-16,-2 8 9 0,2 3 2 16,-1 0 3-16,4 7-2 0,1-1 2 0,0 0 0 15,1 4 0-15,5-4 2 0,1 2-2 0,3-4 1 16,3-4-2-16,0 1 1 0,3-6 0 0,1-3-1 15,0-5 1-15,2-2 1 0,0-3-1 16,4-5 2-16,-5-2 2 0,7-5-2 0,-4-5 3 16,-1-2-2-16,-2-4 0 0,0-4 0 0,-3 3 0 15,-1 0-2-15,-4 0 1 0,1 1 3 0,-3 2-1 16,-3 4 2-16,-3 3 2 0,-2 1-2 0,0 4 0 16,0 2-4-16,0 1-12 0,-6 0-6 15,-1 8-3-15,-2 3 2 0,-2 3 6 0,1 4 7 16,0-2-2-16,5-1 1 0,1 1 0 0,3-2 1 15,1 0 2-15,0-5-2 0,5 1 3 0,3-4-3 16,-1 1 3-16,3-4 2 0,1-1-2 0,2-2 2 16,-1 0-1-16,2-2 1 0,-1-3-2 15,1-2 1-15,1-3-1 0,-1-3 0 0,0-1 1 16,5-1-2-16,-3-1 3 0,-2-2-3 0,3 0 1 16,-2 1 0-16,-1 1-1 0,-1 2 1 15,-3 2 1-15,-3 1 0 0,0 3 0 0,-2 4 1 16,-4 2 4-16,-1 0 0 0,0 1-2 0,0 1-4 15,-6 0-6-15,0 0-4 0,-1 1 0 0,-3 5 0 16,3 3 3-16,0-1 0 0,0 0 0 16,1 2-2-16,5-2 1 0,1 1 2 0,0-1 0 15,0 0 2-15,0 0 2 0,1-2 2 0,6 1 1 16,2-2 2-16,2 2-1 0,2-2-2 16,-1 2 0-16,-1-1-1 0,2 0-1 0,-3 2-1 15,2-1-4-15,-5 1 0 0,0 0 1 0,-3 0-2 16,2 0 2-16,-2 0 1 0,-2 1 0 0,1-5 3 15,-1 1-1-15,0-2 6 0,-1 0-2 0,2-2 0 16,-1-1 5-16,-1 0 1 0,5 0 3 0,-1-3 1 16,3-5-3-16,0-1-5 0,4-6 0 15,-2 4-2-15,-3-1 0 0,4 0 2 0,-5 1 1 16,3 2-1-16,-5-1 3 0,2 2 2 0,-3 0-2 16,-3 3 2-16,1 1 1 0,-1 0-1 0,0 1 1 15,0 0-3-15,0-1-2 0,-4 3 0 16,1-2-1-16,-3 1-4 0,3 2 2 0,-4-1-3 15,3 1-3-15,-2 0 0 0,0 0-3 0,2 3-1 16,-2 5-3-16,-1 0 3 0,1 2-1 16,1-1 3-16,3 3 4 0,1 0-2 0,1-1 4 15,0-2-2-15,0 1 3 0,0-3 1 0,3-1 0 16,2 0 3-16,1-2-5 0,-2-1 5 0,5-3 1 16,0 0 1-16,1 0 0 0,3-7 0 15,0-2 0-15,-1-1-4 0,3 0 3 0,-1 1 0 16,-5 0-1-16,-1-1-1 0,1 2 0 0,-5 4 3 15,1 0 2-15,-3 1 0 0,-2 3-5 0,3 0-5 16,-3 0-7-16,2 0-2 0,-1 0 2 0,1 0 2 16,2 3 5-16,2-3 2 0,-3 1 2 15,4 2 0-15,-2-2 3 0,6-1 2 0,-3 0-1 16,4 0 3-16,1-5 0 0,1-4 0 0,-1-1-2 16,1-2 2-16,-1-3-1 0,1 0-2 0,-5-2 6 15,0-1-5-15,1-3 4 0,-6 3 0 16,2-1 0-16,-5 1 4 0,2-2 1 0,-3 3 1 15,0 0-5-15,1 0 4 0,-1 0-3 0,-1 2-1 16,-3 2 2-16,-1 4-3 0,4 2 0 0,-1 5 0 16,2 2-8-16,0 0-15 0,-1 1-4 15,0 9-3-15,-2 5 5 0,1 5 11 0,1 5 1 16,1-1 3-16,1 5-4 0,6-1 4 0,-1 1 0 16,3 1-2-16,4-1 4 0,-2-3-8 15,1-2 2-15,2-7-1 0,-1-2-2 0,1-5 3 16,-4-4 2-16,2-2 0 0,-1-2 2 0,2-2 4 15,-3 0 1-15,0-6 2 0,3-2 2 0,-1-4-2 16,1 1 0-16,-5-1-1 0,-1 0 2 0,-2 1 0 16,-1 2 1-16,-1 1-1 0,-2 1-2 15,-1 3-1-15,0 2-1 0,0 2-5 0,0 0-10 16,0 0-9-16,0 2-3 0,0 6 4 0,0 0 10 16,0 1 6-16,2 1 1 0,5 1-1 0,1-4-2 15,5-1-3-15,5-3-20 0,3-2-46 16,-2 2-122-16,2-3-255 0,-3 0-390 0,-10 0-322 0</inkml:trace>
          <inkml:trace contextRef="#ctx0" brushRef="#br0" timeOffset="2963.3972">7014 3735 1510 0,'0'0'142'0,"0"0"-44"0,0 0 18 15,0 0 5-15,0 0 1 0,0 0-21 0,0 0-47 16,166-63-24-16,-130 53-21 0,-2 2-62 0,-8 6-578 16,-10-2-834-16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7:19.77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0F09C06-F5FA-4B76-9A56-B6EEFA2CAC47}" emma:medium="tactile" emma:mode="ink">
          <msink:context xmlns:msink="http://schemas.microsoft.com/ink/2010/main" type="writingRegion" rotatedBoundingBox="26527,9997 32837,9836 33019,16929 26708,17090">
            <msink:destinationLink direction="with" ref="{8C6EA121-28DE-455B-BE11-5BBCCFEB5199}"/>
          </msink:context>
        </emma:interpretation>
      </emma:emma>
    </inkml:annotationXML>
    <inkml:traceGroup>
      <inkml:annotationXML>
        <emma:emma xmlns:emma="http://www.w3.org/2003/04/emma" version="1.0">
          <emma:interpretation id="{5364C9E0-A65C-4383-BD3E-8A931A86245A}" emma:medium="tactile" emma:mode="ink">
            <msink:context xmlns:msink="http://schemas.microsoft.com/ink/2010/main" type="paragraph" rotatedBoundingBox="26648,10014 30113,9905 30141,10812 26677,109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F6BD17-3799-4126-8E80-3E8682250BFF}" emma:medium="tactile" emma:mode="ink">
              <msink:context xmlns:msink="http://schemas.microsoft.com/ink/2010/main" type="line" rotatedBoundingBox="26648,10014 30113,9905 30141,10812 26677,10920"/>
            </emma:interpretation>
          </emma:emma>
        </inkml:annotationXML>
        <inkml:traceGroup>
          <inkml:annotationXML>
            <emma:emma xmlns:emma="http://www.w3.org/2003/04/emma" version="1.0">
              <emma:interpretation id="{D1BBA3D2-D2CE-4646-B7BC-11A75AB1B41B}" emma:medium="tactile" emma:mode="ink">
                <msink:context xmlns:msink="http://schemas.microsoft.com/ink/2010/main" type="inkWord" rotatedBoundingBox="26648,10014 30113,9905 30141,10812 26677,10920"/>
              </emma:interpretation>
              <emma:one-of disjunction-type="recognition" id="oneOf0">
                <emma:interpretation id="interp0" emma:lang="en-IN" emma:confidence="0">
                  <emma:literal>Emotional</emma:literal>
                </emma:interpretation>
                <emma:interpretation id="interp1" emma:lang="en-IN" emma:confidence="0">
                  <emma:literal>emotional</emma:literal>
                </emma:interpretation>
                <emma:interpretation id="interp2" emma:lang="en-IN" emma:confidence="0">
                  <emma:literal>Emotions</emma:literal>
                </emma:interpretation>
                <emma:interpretation id="interp3" emma:lang="en-IN" emma:confidence="0">
                  <emma:literal>Emotion's</emma:literal>
                </emma:interpretation>
                <emma:interpretation id="interp4" emma:lang="en-IN" emma:confidence="0">
                  <emma:literal>Emotion</emma:literal>
                </emma:interpretation>
              </emma:one-of>
            </emma:emma>
          </inkml:annotationXML>
          <inkml:trace contextRef="#ctx0" brushRef="#br0">23 90 0 0,'0'0'0'0,"0"0"94"0,0 0 213 15,0 0 34-15,0 0-9 0,0 0-15 0,0 0-45 0,0 0-58 16,0 0-46-16,0 0-42 0,0 0-30 16,0 0-11-16,9-15 1 0,-3 11 0 0,-1 0 0 15,3 0-4-15,-4 1-10 0,2-2-7 0,-1 2-11 16,2-2-10-16,-1 0-9 0,4-1-8 15,0 1-7-15,5-2-6 0,2 3-4 0,1-1-5 16,5 0-2-16,3 2-1 0,-1 0-2 0,2 1 1 16,0 0-2-16,0 2 1 0,-1 0-4 15,-1 0 5-15,-5 0 0 0,-5 0 1 0,-2 0 1 16,-3 0-1-16,-2 0 0 0,-3 0-2 0,-3 0 4 16,-2 0-2-16,0 0 0 0,0 0 1 0,-3 0-2 15,-3 0 0-15,-1 0-5 0,-4 0-4 16,-5 0-5-16,-6 0 1 0,-2 0 3 0,-3 0 2 15,-2 0 6-15,-3 2-1 0,5 0 2 0,1 0 0 16,2-1 1-16,2-1 1 0,5 0-1 0,0 0-1 16,4 0 0-16,2 0 1 0,3 0 0 0,1 0 3 15,3 0 1-15,1 0 1 0,-1-1 1 16,2-1 1-16,1 0-2 0,1 2 0 0,0 0-3 16,0 0 0-16,0 0-2 0,0 0 0 0,0 0 0 15,0 0-1-15,-3 0-3 0,3 0 3 0,0 0 1 16,-1 0-1-16,-1 0 5 0,1 5-5 0,-4 3-1 15,4 3 2-15,-3 5-2 0,-1 0 1 16,1 5-1-16,-2 2 3 0,5-1-5 0,-2 5 5 16,0-3-1-16,3 1-2 0,0 3 0 0,-1-3 2 15,-1 1 1-15,2-2 0 0,-4 3 5 16,1-2-6-16,-1-2-1 0,1-1 0 0,0 0-2 16,0-4 2-16,0-3 0 0,3-3 0 0,0-2-1 15,0 1 1-15,0-6 1 0,0 3-1 16,2 0 4-16,2-3-3 0,2-2 2 0,2 0 2 15,2 1 1-15,3-2 1 0,5-2-1 0,2 0 1 16,4 0-4-16,2 0 2 0,3-6-1 0,-2 2-2 16,3-3-2-16,-1 2-1 0,-1 1 0 0,0 0-2 15,-3 0 2-15,-2 0-7 0,2 0-8 16,-10-3-7-16,1 3-22 0,-3 0-21 0,0 0-32 16,-6-2-40-16,0 2-39 0,-5 2-38 0,-2 0-58 15,0 0-191-15,0 2-283 0,-2-2-106 0</inkml:trace>
          <inkml:trace contextRef="#ctx0" brushRef="#br0" timeOffset="211.2769">10 334 0 0,'0'0'0'0,"0"0"37"0,0 0 244 0,0 0-11 16,0 0-41-16,0 0-31 0,0 0-3 15,0 0-17-15,0 0-29 0,0 0-34 0,197-84-26 16,-161 72-19-16,-2 5-17 0,2-1-16 0,-6 1-17 16,-1 5-15-16,-8-2-23 0,4 2-41 15,-9 2-104-15,-4 0-210 0,-3 0-506 0</inkml:trace>
          <inkml:trace contextRef="#ctx0" brushRef="#br0" timeOffset="1061.0235">488 438 904 0,'0'0'230'0,"0"0"36"0,0 0 45 0,0 0-21 16,0 0-58-16,0 0-63 0,0 0-61 0,0 0-51 15,0 0-36-15,0 0-25 0,0 0-5 16,0 0 3-16,0 0 6 0,14-60 4 0,-6 73 0 16,-1 1 1-16,-2 2-2 0,3 1 1 0,-7 2-2 15,1-3 1-15,2 0 1 0,-3 0 1 16,-1-3-3-16,0-1 1 0,0-1 0 0,0-3-2 16,0-1 3-16,0-2 0 0,0-2 1 0,0-2 9 15,0-1 15-15,0 0 19 0,0 0 19 16,0 0-5-16,0-5-17 0,0-4-21 0,2-1-23 15,2-5-8-15,-3-1-2 0,7-1-1 0,-1-3-2 0,6-2 2 16,1 3 2-16,2 0-1 0,0 2-2 16,2 1 0-16,-1 5-2 0,1 4-1 0,-4 4 0 15,-4 3 1-15,2 0 0 0,-2 3 3 0,0 5 3 16,0 0 1-16,0 2 3 0,-3 2 1 16,-3 1 0-16,2 0 1 0,0 1 0 0,-5-3 1 15,3 1-1-15,-2-2 0 0,1-2-1 0,0 0-2 16,-2-1 4-16,-1-3-1 0,0-3 2 0,0 3-1 15,1-4 1-15,1 0 0 0,-2 0 5 16,3 0 5-16,-2 0 2 0,2-4 0 0,1-1-4 16,4-3-5-16,0-4-5 0,4 1 0 0,2-3-2 15,2-3 1-15,2 4 0 0,1-3 0 0,0 2 2 16,-1 3-1-16,0 1-3 0,-4 3 1 16,-1 5 1-16,-3 0-3 0,0 2-1 0,-3 0 1 15,0 4-3-15,-1 4 1 0,-2 2 3 0,1 1 0 16,-3 2 3-16,3 3 0 0,-2-3 1 15,-1 4 1-15,0-3 1 0,-1-4 0 0,5-1-2 16,1 0 1-16,-1-1-1 0,1-1 2 0,2-5 2 16,-1 0 3-16,4-2 3 0,-2 0-1 0,3 0 4 15,0-7-4-15,0 2 2 0,0-6-1 0,-2 2-3 16,0 0 2-16,0 1-1 0,-4-4-2 0,0 4-1 16,-1-1-1-16,-2 5-4 0,-1 0 0 15,0 4-4-15,-2 0-11 0,-1 0-2 0,2 3-2 16,-1 2 5-16,3 4 6 0,-1-1 6 0,1 2 2 15,-2 2-4-15,4-4 4 0,-1 3 0 0,-3-3-1 16,5-3 4-16,2 0-2 0,2-1 0 16,1-1 1-16,5-3 5 0,-1 0 0 0,4-1 2 15,0-7 0-15,-3 0-4 0,4-4 0 0,-2-3 0 16,-5 0 2-16,2-1-1 0,-3 0 7 16,-4-2 2-16,-4-1 2 0,-2 1 7 0,-3 1-4 15,3-1 2-15,-10 2-3 0,-6 2-9 0,-7 0-9 16,-4 7-6-16,-9 4-7 0,-5 5-2 0,-2 1 4 15,-4 6 1-15,2 6 0 0,2-1-1 0,10 2-14 16,8 4-26-16,9-4-48 0,9 0-95 16,4 3-120-16,6-7-197 0,1-2-755 0</inkml:trace>
          <inkml:trace contextRef="#ctx0" brushRef="#br0" timeOffset="1602.231">1659 451 0 0,'0'0'0'0,"0"0"599"16,0 0-53-16,0 0-81 0,0 0-109 16,0 0-105-16,0 0-77 0,0 0-51 0,0 0-33 15,0 0-26-15,0 0-25 0,0 0-37 0,0 0-29 16,-42-42-3-16,55 41 3 0,3-2 17 0,10 2 17 16,2-6-2-16,1 3 0 0,2 0 0 15,2-4-1-15,-2 2 2 0,-1-2-2 0,-7 2-2 16,-2 0 1-16,-6 0-3 0,-1 3 4 0,-7 2-3 15,-1 1-2-15,-3 0 0 0,-2 0-5 0,2 4 4 16,0 6 2-16,0 1 4 0,0 2 3 16,-3 1-1-16,1 1 1 0,-1-1-1 0,1 0-2 15,4-3-5-15,-1 1-12 0,-1-2-25 0,3-3-54 16,-1-2-93-16,-2-1-124 0,6-1-179 16,-5-2-376-16,-1-1 169 0</inkml:trace>
          <inkml:trace contextRef="#ctx0" brushRef="#br0" timeOffset="1362.402">1676 61 708 0,'0'0'518'0,"0"0"-168"0,0 0 1 16,0 0-43-16,0 0-135 0,0 0-86 15,0 0-56-15,0 0-20 0,0 0-4 0,0 0 18 16,0 0 8-16,0 0 5 0,0 0 2 0,0 0 1 15,6 177-4-15,-5-139-6 0,3-1-2 16,-4 4-12-16,0-3-5 0,0 0-2 0,0-3-5 16,0-7 0-16,0 1-3 0,0-5-7 0,0-5-8 15,0 0-14-15,0-6-25 0,0-2-41 0,0-6-50 16,0-4-53-16,0-1-36 0,0 0-23 0,0 0-126 16,0-4-193-16,-1-1-171 0,1 0 592 0</inkml:trace>
          <inkml:trace contextRef="#ctx0" brushRef="#br0" timeOffset="1759.325">1902 112 1709 0,'0'0'220'0,"0"0"-47"0,0 0 8 16,0 0-29-16,0 0-50 0,0 0-53 0,0 0-62 16,0 0-39-16,0 0-20 0,0 0-24 0,0 0-51 15,0 0-103-15,0 0-178 0,0 0-346 16,115 7 20-16</inkml:trace>
          <inkml:trace contextRef="#ctx0" brushRef="#br0" timeOffset="2832.0036">2187 321 1006 0,'0'0'381'0,"0"0"-46"16,0 0-51-16,0 0-115 0,0 0-52 0,0 0-35 15,0 0-21-15,0 0-8 0,0 0-7 0,0 0-11 16,0 0-7-16,0 0-6 0,0 0-5 0,-39 130-3 16,39-120-4-16,0 0 1 0,3-1 0 15,0-4 1-15,8-1 2 0,-1-1 7 0,4-3 5 16,5 0 2-16,-2-4 0 0,6-7-6 0,-3 3-5 16,3-3-3-16,-6-2 1 0,-2-2 0 0,-2 1 0 15,-2-2 2-15,-5 1-2 0,-3-1-1 0,-3 0-2 16,-4-1-4-16,-7 2-5 0,-3 2-3 15,-3-2-5-15,1 6-2 0,0 1 2 0,-2 3-6 16,0 3 0-16,3 2-1 0,-1 0-4 0,3 5 4 16,2 5 0-16,-1 2 2 0,3 2 1 15,2-3 0-15,3 4 0 0,4 0-2 0,0-1-1 16,3 4-1-16,7-5-1 0,3-1 3 0,3-2 3 16,2-4 3-16,2-4 2 0,-2 1 2 0,6-3-2 15,-4 0 3-15,3-7 0 0,0-1 2 16,0-2 0-16,3-2 0 0,-3 1 0 0,2-1-3 15,-2 0 2-15,3 2-1 0,-7 1 2 0,1 5-2 16,-6 0 0-16,-2 2-3 0,-4 2 0 0,0 0-2 16,-3 2-1-16,-2 6 3 0,1 0 2 0,1 0 0 15,-5 0 4-15,0 1-4 0,0 0-3 0,-3-1 1 16,3 0-2-16,-2-4 1 0,2 0 0 16,0-3 1-16,0-1 2 0,0 0 6 0,0-1 3 15,6-6-1-15,-1-2-3 0,5-4-4 16,2 0-2-16,-2 0 0 0,3 0 4 0,-1 2 0 15,-1 3-1-15,-1 2 0 0,-4 1-1 0,3 3-2 16,-6 1-1-16,4 1-2 0,-1 0-6 0,-2 0 5 16,7 0 2-16,1 1 3 0,1 3 6 0,1 0-6 15,2 0 3-15,0-2-3 0,1 2 0 16,1-1 1-16,1-2-1 0,-3-1 2 0,4 0 2 16,0 0 1-16,-1 0 2 0,5-6-1 0,-5-1 3 15,4 0 1-15,-8-3 2 0,1 1 3 0,-3-1 7 16,-3 0 1-16,-4 2 2 0,0-1-1 15,-1 1-6-15,-3-2 1 0,-2 2-1 0,0-1 0 16,0 1-1-16,0 0-3 0,-2 0-3 0,-8 2-9 16,3 0-7-16,-6 4-12 0,-4 2-6 15,-3 0 2-15,0 1 2 0,-4 9 5 0,-2 1 4 16,1 4-1-16,5-1-1 0,0 0 2 0,6 3 2 16,4 1-2-16,0-3 2 0,7 1-4 0,1-4-1 15,2-2 0-15,0 1-2 0,2-3-1 16,2-3 3-16,6-4 7 0,2-1 7 0,-2 0 10 15,7-1 2-15,2-7 0 0,-2-2-2 0,6-4-1 16,-5 3 4-16,4-2-1 0,-5-3 5 0,-3 1-3 16,1 3 1-16,-1-1 1 0,-1 5-2 0,-4 2-1 15,-2 0-4-15,0 2-3 0,-3 2-8 16,-1 2 0-16,0 0-2 0,1 0 0 0,1 7 3 16,-2 0-1-16,5 0 3 0,-4 2 0 0,4 0 1 15,-1 1 0-15,4-2-1 0,-1 0 1 0,3-2 2 16,2-1-2-16,3-4 2 0,-1-1 2 15,5 0-1-15,-1-4 7 0,4-8 2 0,-2-2-1 16,1-4 3-16,2-5-4 0,-2-2 2 0,-4-2 4 16,-1-1 0-16,-2-6 4 0,-5 1-2 15,-5-3-3-15,-4-1 2 0,1-2-3 0,-4-4 1 16,3 4-4-16,-3-4-2 0,0 1 0 0,-7 5 2 16,4 2 3-16,-1 10 10 0,-5 4-4 0,5 8 2 15,-2 5-1-15,2 4-8 0,2 4-9 16,-1 0-15-16,-1 9-7 0,0 10-4 0,1 5 8 0,-3 8 10 15,0 3-1-15,5 3 4 0,1 4-4 16,0 1-6-16,6 4-5 0,1-2-11 0,3 2-20 16,-4 4-28-16,2 1-43 0,-2-1-50 0,3-5-54 15,-5 2-91-15,-1-5-119 0,4-11-59 0,-6-12-695 16</inkml:trace>
        </inkml:traceGroup>
      </inkml:traceGroup>
    </inkml:traceGroup>
    <inkml:traceGroup>
      <inkml:annotationXML>
        <emma:emma xmlns:emma="http://www.w3.org/2003/04/emma" version="1.0">
          <emma:interpretation id="{47600A23-29C9-44AE-8C37-086D8ADF01DB}" emma:medium="tactile" emma:mode="ink">
            <msink:context xmlns:msink="http://schemas.microsoft.com/ink/2010/main" type="paragraph" rotatedBoundingBox="27841,10989 32290,10711 32356,11758 27906,120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00FBBC2-C990-43EE-A39F-BF9109FBFEFD}" emma:medium="tactile" emma:mode="ink">
              <msink:context xmlns:msink="http://schemas.microsoft.com/ink/2010/main" type="inkBullet" rotatedBoundingBox="27846,11071 28081,11057 28116,11624 27882,11638"/>
            </emma:interpretation>
            <emma:one-of disjunction-type="recognition" id="oneOf1">
              <emma:interpretation id="interp5" emma:lang="en-IN" emma:confidence="0">
                <emma:literal>i</emma:literal>
              </emma:interpretation>
              <emma:interpretation id="interp6" emma:lang="en-IN" emma:confidence="0">
                <emma:literal>f</emma:literal>
              </emma:interpretation>
              <emma:interpretation id="interp7" emma:lang="en-IN" emma:confidence="0">
                <emma:literal>;</emma:literal>
              </emma:interpretation>
              <emma:interpretation id="interp8" emma:lang="en-IN" emma:confidence="0">
                <emma:literal>I</emma:literal>
              </emma:interpretation>
              <emma:interpretation id="interp9" emma:lang="en-IN" emma:confidence="0">
                <emma:literal>|</emma:literal>
              </emma:interpretation>
            </emma:one-of>
          </emma:emma>
        </inkml:annotationXML>
        <inkml:trace contextRef="#ctx0" brushRef="#br0" timeOffset="3155.1722">1230 1091 1334 0,'0'0'295'0,"0"0"-293"16,0 0 0-16,0 0 63 0,0 0 64 0,0 0 26 16,0 0-4-16,0 0-29 0,0 0-27 0,0 0-16 15,0 0-15-15,0 0-6 0,0 0-6 0,-7 166-10 16,4-148-9-16,0 0-11 0,1-1-8 0,1-2-8 16,-2 1 1-16,3-5-4 0,0-2-2 15,-1-1-2-15,1-1-6 0,0-2-15 0,0-2-26 16,0-3-41-16,0 0-61 0,4 0-73 0,-1 0-114 15,1 0-315-15,-2 0-550 0</inkml:trace>
        <inkml:trace contextRef="#ctx0" brushRef="#br0" timeOffset="3330.0642">1363 892 1313 0,'0'0'259'16,"0"0"-59"-16,0 0 12 0,0 0 17 15,0 0-36-15,0 0-44 0,0 0-51 0,0 0-39 16,0 0-30-16,0 0-23 0,0 0-17 0,0 0-18 16,0 0-25-16,0 0-39 0,32-88-91 0,-27 96-139 15,1 4-205-15,-2 0-392 0,-2-4 315 0</inkml:trace>
      </inkml:traceGroup>
      <inkml:traceGroup>
        <inkml:annotationXML>
          <emma:emma xmlns:emma="http://www.w3.org/2003/04/emma" version="1.0">
            <emma:interpretation id="{966C7318-CA00-41C7-8D14-7E3748B7CF7F}" emma:medium="tactile" emma:mode="ink">
              <msink:context xmlns:msink="http://schemas.microsoft.com/ink/2010/main" type="line" rotatedBoundingBox="28295,10960 32290,10711 32356,11758 28360,12007"/>
            </emma:interpretation>
          </emma:emma>
        </inkml:annotationXML>
        <inkml:traceGroup>
          <inkml:annotationXML>
            <emma:emma xmlns:emma="http://www.w3.org/2003/04/emma" version="1.0">
              <emma:interpretation id="{9853CEA0-28E7-4B6F-9846-2E63E904A49E}" emma:medium="tactile" emma:mode="ink">
                <msink:context xmlns:msink="http://schemas.microsoft.com/ink/2010/main" type="inkWord" rotatedBoundingBox="28295,10960 32290,10711 32356,11758 28360,12007"/>
              </emma:interpretation>
              <emma:one-of disjunction-type="recognition" id="oneOf2">
                <emma:interpretation id="interp10" emma:lang="en-IN" emma:confidence="0">
                  <emma:literal>intelligence</emma:literal>
                </emma:interpretation>
                <emma:interpretation id="interp11" emma:lang="en-IN" emma:confidence="0">
                  <emma:literal>Intelligence</emma:literal>
                </emma:interpretation>
                <emma:interpretation id="interp12" emma:lang="en-IN" emma:confidence="0">
                  <emma:literal>intelligent</emma:literal>
                </emma:interpretation>
                <emma:interpretation id="interp13" emma:lang="en-IN" emma:confidence="0">
                  <emma:literal>negligence</emma:literal>
                </emma:interpretation>
                <emma:interpretation id="interp14" emma:lang="en-IN" emma:confidence="0">
                  <emma:literal>Intelligent</emma:literal>
                </emma:interpretation>
              </emma:one-of>
            </emma:emma>
          </inkml:annotationXML>
          <inkml:trace contextRef="#ctx0" brushRef="#br0" timeOffset="3918.1457">1707 1198 1499 0,'0'0'207'0,"0"0"-2"0,0 0 34 0,0 0-2 0,0 0-62 16,0 0-50-16,0 0-47 0,0 0-42 16,0 0-23-16,0 0-7 0,0 0-2 0,0 0 3 15,0 0 8-15,-34 22-2 0,33-14-2 0,-4 1 0 16,4-1-2-16,-1-2 1 0,-1 1-4 0,3-2 1 15,-1-1-3-15,1-2 0 0,-1 1 1 16,1-1 0-16,0-2 0 0,0 1 2 0,0-1 4 16,0 0 4-16,0 0 7 0,0 0 3 0,0 0-2 15,1-1-4-15,5-4-10 0,0-1-7 0,1-4-6 16,1-1-5-16,7-2-1 0,-1-2 3 16,2-1 2-16,4 5-1 0,0-2 2 0,1 2-3 15,0 3-4-15,-1 6 3 0,-5-2-1 0,1 4 1 16,-3 0-1-16,0 2 0 0,-3 4 1 0,2 4 2 15,-5-2 6-15,0 4-4 0,-1-4 1 0,-4 3 2 16,4 1-3-16,-3-2 4 0,3-1 2 16,0-1-2-16,-4-2-2 0,7 0 3 0,-5-4-2 15,6 1 3-15,-1-3 0 0,1 0 3 0,4 0 1 16,4-7 0-16,-1-3 5 0,1-5-4 0,0 3 1 16,0-2 0-16,1-3-5 0,-3 0 3 15,0-4-1-15,2-2 0 0,-1 3 1 0,-2-4 4 16,-2-1 2-16,-5-1 3 0,1 1 2 0,-6-3-6 15,-2 3-1-15,-1-1-4 0,0 2 3 0,-1 0-3 16,-2 8 2-16,-4 1 2 0,4 6-4 16,0 1 6-16,-1 4 1 0,2 0-4 0,-1 4-6 15,2 0-10-15,-1 1-8 0,0 14 0 0,-3 2 6 16,0 9 4-16,0 4 4 0,0 5 1 0,-1 1-4 16,3 1 3-16,-3-2 3 0,6 1-2 15,0-1 1-15,2-2-2 0,5-2-4 0,1-1-7 16,5-5-14-16,2-4-11 0,3-1-24 0,0-7-21 15,2-4-44-15,1-7-61 0,5-2-58 0,-5-1-175 16,-5-7-376-16,-6 1-326 0</inkml:trace>
          <inkml:trace contextRef="#ctx0" brushRef="#br0" timeOffset="4086.6607">1983 1012 906 0,'0'0'816'0,"0"0"-691"0,0 0-11 15,0 0 41-15,0 0 10 0,0 0-25 0,0 0-44 16,0 0-39-16,0 0-19 0,0 0-16 16,182-77-9-16,-149 69-6 0,0 1-10 0,-1 6-14 15,-4 0-53-15,-5 1-124 0,-1 0-243 0,-8 5-457 16,-5-1-145-16</inkml:trace>
          <inkml:trace contextRef="#ctx0" brushRef="#br0" timeOffset="4929.0795">2419 1178 968 0,'0'0'272'0,"0"0"-75"0,0 0 18 16,0 0 27-16,0 0-65 0,0 0-59 0,0 0-43 16,0 0-22-16,0 0-13 0,0 0-9 0,0 0-6 15,0 0-1-15,171-48-2 0,-157 36 3 16,0 4 4-16,-4 0 4 0,-4-3 5 0,0 2-1 15,-3 1-1-15,-3-1-1 0,0 1-1 0,0 0-5 16,-5 1-5-16,0 2-8 0,-4-1-11 16,3 3-4-16,-5 2-3 0,1 1-3 0,0 0-1 15,-5 2 1-15,1 6 0 0,-3 4 4 0,3 2 4 16,-1 2-2-16,5 4-1 0,0-1 0 0,6 1-5 16,1-3 2-16,3 3-2 0,3-3-2 15,5-1-1-15,7 0 4 0,1-3 3 0,4-5 2 16,-3-3 5-16,7-4 0 0,-1-1 2 0,2 0 2 15,2-2 3-15,4-10-5 0,2-1-1 0,-3-1-1 16,1-2-3-16,-4 0 6 0,-1-5 1 0,-6 2 2 16,1-2 0-16,-4-2 1 0,-1-5 1 15,-1-1-1-15,-2-1 4 0,-3-4-4 0,-6 1 0 16,3 0 2-16,-7-3-2 0,0 5-1 16,0 1 0-16,-6 8 1 0,3 2 1 0,-4 7 3 15,0 5 2-15,-4 4-5 0,2 1-5 0,0 3-5 16,-4 3-8-16,1 7 0 0,-3 6 1 0,2 5 1 15,3 4 0-15,3 3 1 0,0 3-1 0,4 2-1 16,3-4 1-16,0 4 0 0,4-3-2 0,2 0 3 16,3-1 1-16,1 0-2 0,3-6-2 15,1 2-4-15,0-6-2 0,6-3-3 0,1-4 3 16,-4-7-3-16,7-5 2 0,-1 0 5 0,0-5-2 16,3-7 11-16,1-7 1 0,2-6 1 15,-1-1 3-15,0-4-3 0,0-4 3 0,0-3-1 16,-2 0 6-16,-6-1-3 0,3-4-1 0,-8 0 3 15,-2 1-1-15,-8 1-1 0,-3-1 0 0,-2 8-3 16,-2 4-2-16,-3 5 3 0,-6 8-2 16,-1 6-3-16,7 8-5 0,-7 2-11 0,5 0-2 15,0 9 0-15,-2 9 3 0,2 6 4 0,-3 4 3 16,7 7 0-16,-4 0 2 0,4 3 0 16,3 2 3-16,0-2 0 0,-1-1-5 0,2 0 3 15,3-2 0-15,1-1-2 0,-1-1 3 0,3-4-8 16,-1-3-3-16,5-2-1 0,1-7-1 0,-1-3 4 15,4-3 2-15,-1-6 2 0,3-2 0 0,-1-3 4 16,0 0 5-16,-1-8 2 0,1-4 6 0,0-4-2 16,-4 0 1-16,-1 1-1 0,-1-2 0 0,-4 5-2 15,0-1-2-15,-1 3 0 0,-3 2-3 16,1 5 0-16,-1 1-4 0,3 2-13 0,-2 0-1 16,-1 0-2-16,9 2 2 0,-3 3 11 0,2 3 6 15,3 0-2-15,1-2 1 0,2 1-1 16,4-3-2-16,-2 4 2 0,-1-4-5 0,9 0 2 15,-2-3-8-15,-3-1-28 0,4 0-52 0,-7-5-76 16,3-6-87-16,-6 2-183 0,-6-2-351 16,0 5-345-16</inkml:trace>
          <inkml:trace contextRef="#ctx0" brushRef="#br0" timeOffset="5065.1613">3668 760 1497 0,'0'0'531'0,"0"0"-301"16,0 0-52-16,0 0-2 0,0 0-35 0,0 0-28 15,0 0-37-15,0 0-38 0,0 0-32 0,0 0-32 16,0 0-37-16,0 0-40 0,0 0-75 0,0 0-128 16,-34-87-262-16,37 91-939 0</inkml:trace>
          <inkml:trace contextRef="#ctx0" brushRef="#br0" timeOffset="5993.1115">4092 1083 1055 0,'0'0'560'16,"0"0"-196"-16,0 0-84 0,0 0-45 15,0 0-69-15,0 0-41 0,0 0-31 0,0 0-23 16,0 0-19-16,0 0-13 0,0 0-10 0,0 0-10 16,0 0-4-16,0 0-6 0,-76-140-8 15,63 140-2-15,3 1-4 0,-2 8 0 0,-2 1 1 16,-1 5 0-16,0-2-2 0,3 3 1 0,1 1-1 15,1-2 2-15,5-1 0 0,2 0 1 0,-2-2-3 16,5-1-7-16,0-1-5 0,3-3-1 0,4-2 0 16,6-1 9-16,1-4 9 0,2-2 2 15,4-3 6-15,0-5 1 0,-1-2-3 0,2-1 2 16,-4-4-1-16,-1 0 1 0,-1 1 1 0,-3-2 3 16,0 2-1-16,-6 1 0 0,2 1 2 0,-5 2 2 15,0 6 5-15,-3-5 3 0,3 6 0 0,-3 2-1 16,0 2-5-16,0 1-12 0,0 0-12 15,0 0-14-15,0 5-2 0,0 11 6 0,4-1 9 16,-1 8 9-16,-2 1 1 0,5 4-1 0,1 5 0 16,-4 2-1-16,2-1 2 0,-5 8-1 0,2-6 0 15,-2 5 0-15,0-2 0 0,-2 0-1 16,2 1 1-16,-3-3 1 0,1-2-2 0,1-1 1 16,-4-6 0-16,1-1-2 0,-2-4 5 0,2-4-3 15,-4-7 3-15,2-4 2 0,-4-1 6 16,-2-6 4-16,2-1 4 0,-1 0-1 0,-2-2-5 15,-1-8 0-15,1-3-6 0,0-3 0 0,0-5-4 16,3-3-4-16,4-1-1 0,3-4-3 0,3-2 2 16,0-4-5-16,4 2-3 0,8-2-2 0,2-1-1 15,3 1 2-15,9 0 2 0,0 1 2 16,3 1-2-16,-1-4 6 0,4 4 1 0,-2-1-1 16,6 0 2-16,-3 1 2 0,-1 0-2 0,-1 0 3 15,-1 3 3-15,-10 3-2 0,0 0 3 16,-7 6-2-16,-4 5 1 0,-8 5-2 0,-1 4 2 0,0 3 3 15,0 3-3-15,-2 1-6 0,-9 0-10 16,4 0-9-16,-4 3 1 0,-4 6 3 0,1 1 5 16,0 4 5-16,-1 2-1 0,3 0-2 0,2 4 2 15,5-2-2-15,2 0-1 0,3 1 1 16,0-2-2-16,2 0-1 0,2-1 0 0,9-6 2 16,0 1 3-16,-2-5 2 0,5 0 9 0,0-5-2 15,0-1 2-15,2 0 2 0,2 0-5 0,-2-5 0 16,2-3 1-16,0-3 0 0,-4 2 1 15,1 1 3-15,0-3-1 0,-5 3 0 0,0 0-3 16,0 0 1-16,-2 1-1 0,-6 3 2 0,-1 3 1 16,0 1-7-16,-3 0-6 0,3 0-9 0,-3 0-3 15,0 0 5-15,1 4 7 0,2 4 6 16,-3-3 4-16,2 2-2 0,-1-2 0 0,0-1-1 16,2 1 1-16,2-3 0 0,-4 0 1 0,2-2 2 15,3 0 4-15,1 0 1 0,3 0 3 16,-3-3 0-16,6-3-7 0,0-2 3 0,1 0-3 15,1 0 0-15,-3-1 6 0,0 2-2 0,-5 1-3 16,3-1 0-16,-4 2-3 0,3 2-3 0,-4-1 0 16,4 3-2-16,2 1-2 0,-2 0 2 0,1 0 1 15,3 0 1-15,-2 0-1 0,1 4-3 0,-5 0-5 16,4-2-13-16,2 1-31 0,0 2-59 16,2-3-88-16,-1 2-135 0,-1-3-240 0,-4-1-486 15</inkml:trace>
          <inkml:trace contextRef="#ctx0" brushRef="#br0" timeOffset="6396.9361">5209 743 354 0,'0'0'503'0,"0"0"-33"0,0 0-28 0,0 0-111 16,0 0-107-16,0 0-86 0,0 0-59 16,0 0-32-16,0 0-16 0,0 0-7 0,0 0-3 15,0 0-4-15,0 0-1 0,-110 13-5 0,95 4-1 16,2 1-1-16,0 3-2 0,1 2-1 15,4 1-5-15,0-4-1 0,3 1-5 0,4-2-3 16,1-2-6-16,0-2-5 0,6-1 3 0,8-4 5 16,2-3 7-16,7-3 9 0,0-4 4 0,3 0-2 15,8-4 0-15,-2-8-1 0,-1 1-3 16,4-1 2-16,-4 0-1 0,-1-4 1 0,2 3 5 16,1-6 1-16,-3 3 0 0,-3 1-1 0,0-2-3 15,-5-2 4-15,1 1 8 0,-7 5 11 0,-6 0 11 16,-7 5 10-16,-2 1 1 0,-1 2-5 0,-10 2-23 15,1 3-20-15,-5 0-12 0,-5 3-8 16,1 9 9-16,-1 1 5 0,-2 8 0 0,5 0 1 16,3 0-1-16,7 0-7 0,0 0 1 0,5 0 0 15,1-1-5-15,1-3 3 0,9 0-1 16,2-5 1-16,-1 1 4 0,5-5 4 0,1-3 2 16,2 0 1-16,7-2 3 0,0-3 0 0,0 0-2 15,-1 0-4-15,-3-4-12 0,-5-1-26 0,-3-2-43 16,-4 2-75-16,-8 1-162 0,-2 0-638 15,0 1-406-15</inkml:trace>
        </inkml:traceGroup>
      </inkml:traceGroup>
    </inkml:traceGroup>
    <inkml:traceGroup>
      <inkml:annotationXML>
        <emma:emma xmlns:emma="http://www.w3.org/2003/04/emma" version="1.0">
          <emma:interpretation id="{97BBC6B8-3D48-4D5E-9696-B7B495333A4D}" emma:medium="tactile" emma:mode="ink">
            <msink:context xmlns:msink="http://schemas.microsoft.com/ink/2010/main" type="paragraph" rotatedBoundingBox="26610,12183 32893,12022 32923,13180 26640,13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CB2199-1820-4192-9445-F2B4DF590F49}" emma:medium="tactile" emma:mode="ink">
              <msink:context xmlns:msink="http://schemas.microsoft.com/ink/2010/main" type="inkBullet" rotatedBoundingBox="26622,12640 26761,12637 26765,12804 26626,12808"/>
            </emma:interpretation>
            <emma:one-of disjunction-type="recognition" id="oneOf3">
              <emma:interpretation id="interp15" emma:lang="en-IN" emma:confidence="0">
                <emma:literal>&amp;</emma:literal>
              </emma:interpretation>
              <emma:interpretation id="interp16" emma:lang="en-IN" emma:confidence="0">
                <emma:literal>6</emma:literal>
              </emma:interpretation>
              <emma:interpretation id="interp17" emma:lang="en-IN" emma:confidence="0">
                <emma:literal>8</emma:literal>
              </emma:interpretation>
              <emma:interpretation id="interp18" emma:lang="en-IN" emma:confidence="0">
                <emma:literal>%</emma:literal>
              </emma:interpretation>
              <emma:interpretation id="interp19" emma:lang="en-IN" emma:confidence="0">
                <emma:literal>9</emma:literal>
              </emma:interpretation>
            </emma:one-of>
          </emma:emma>
        </inkml:annotationXML>
        <inkml:trace contextRef="#ctx0" brushRef="#br0" timeOffset="7447.1818">66 2384 0 0,'0'0'0'0,"0"0"0"16,0 0 0-16,0 0 281 0,0 0 73 15,0 0-52-15,0 0-67 0,0 0-67 0,0 0-54 16,0 0-26-16,0 0-8 0,0 0 5 0,0 0 4 15,0 0-6-15,-50 65-13 0,43-53-18 0,1-2-13 16,3 2-9-16,0-4-3 0,3-1 0 16,0-2 1-16,3-1 6 0,3-4 3 0,3 1 8 15,-1-1 7-15,1 0 1 0,-1-1 0 0,4-3-5 16,-2-3-3-16,-1 1 0 0,-5-2 2 16,0 1 3-16,-4 2-1 0,0-3 0 0,0 3-5 0,2-1-6 15,-4-1-5-15,-5 2-7 0,0 1-9 16,-3 0-5-16,3 1-4 0,-1 2-3 0,3 2-1 15,0-1-4-15,0 0-4 0,0 4-1 0,1 4 0 16,-3 3 2-16,3-1 2 0,-1 3 0 16,0-1 0-16,2 1 0 0,0-1-3 0,1 1 1 0,2-5 1 15,0 1-3-15,0-5-1 0,0 1-4 16,2-2 2-16,1-3 1 0,2 0 4 0,3 0 7 16,-1 0 4-16,4-4 2 0,4-6 2 0,-2-2-1 15,-2-4 2-15,0 1 0 0,-2-1 2 16,-3 1 4-16,-5 3 4 0,1 3 0 0,-4 1-1 15,-8 0-11-15,-4 4-11 0,-6 4-9 0,-2 4-6 16,1 4 0-16,-1 5-7 0,6-1-13 16,6 1-44-16,9-1-83 0,1-2-154 0,3-2-420 15,4-4-821-15</inkml:trace>
      </inkml:traceGroup>
      <inkml:traceGroup>
        <inkml:annotationXML>
          <emma:emma xmlns:emma="http://www.w3.org/2003/04/emma" version="1.0">
            <emma:interpretation id="{B0A3A302-6485-48DC-BC51-63E0FA17E10A}" emma:medium="tactile" emma:mode="ink">
              <msink:context xmlns:msink="http://schemas.microsoft.com/ink/2010/main" type="line" rotatedBoundingBox="27343,12164 32893,12022 32923,13180 27373,13322"/>
            </emma:interpretation>
          </emma:emma>
        </inkml:annotationXML>
        <inkml:traceGroup>
          <inkml:annotationXML>
            <emma:emma xmlns:emma="http://www.w3.org/2003/04/emma" version="1.0">
              <emma:interpretation id="{B49D69D3-F209-4A41-A93B-B7192EC217C5}" emma:medium="tactile" emma:mode="ink">
                <msink:context xmlns:msink="http://schemas.microsoft.com/ink/2010/main" type="inkWord" rotatedBoundingBox="27343,12164 32893,12022 32923,13180 27373,13322"/>
              </emma:interpretation>
              <emma:one-of disjunction-type="recognition" id="oneOf4">
                <emma:interpretation id="interp20" emma:lang="en-IN" emma:confidence="0">
                  <emma:literal>Self-awareness</emma:literal>
                </emma:interpretation>
                <emma:interpretation id="interp21" emma:lang="en-IN" emma:confidence="0">
                  <emma:literal>Serf-awareness</emma:literal>
                </emma:interpretation>
                <emma:interpretation id="interp22" emma:lang="en-IN" emma:confidence="0">
                  <emma:literal>self awareness</emma:literal>
                </emma:interpretation>
                <emma:interpretation id="interp23" emma:lang="en-IN" emma:confidence="0">
                  <emma:literal>Self-avenues</emma:literal>
                </emma:interpretation>
                <emma:interpretation id="interp24" emma:lang="en-IN" emma:confidence="0">
                  <emma:literal>self -awareness</emma:literal>
                </emma:interpretation>
              </emma:one-of>
            </emma:emma>
          </inkml:annotationXML>
          <inkml:trace contextRef="#ctx0" brushRef="#br0" timeOffset="9811.0158">2366 2424 2272 0,'0'0'193'0,"0"0"-32"0,0 0 1 0,0 0-11 16,0 0-58-16,0 0-41 0,0 0-36 0,0 0-14 15,0 0-6-15,0 0-1 0,0 0 1 0,0 0-10 16,0 0-14-16,0 0-34 0,162-75-85 16,-145 75-125-16,-7 4-288 0,-3-1-918 0</inkml:trace>
          <inkml:trace contextRef="#ctx0" brushRef="#br0" timeOffset="10626.5741">2974 2316 1033 0,'0'0'589'0,"0"0"-205"0,0 0-85 15,0 0-50-15,0 0-83 0,0 0-58 0,0 0-38 16,0 0-29-16,0 0-17 0,0 0-16 0,0 0-4 16,0 0-3-16,-165-112-2 0,141 122 2 0,-2 3-3 15,4 3 1-15,2 2-2 0,5 3 1 16,0-1-1-16,2 2-3 0,10 3-1 0,1-2 2 15,2-1 0-15,0-4 2 0,7-2 3 0,4 0-6 16,4-3 2-16,-1-8 1 0,2 0 0 0,5-5 6 16,1 0 2-16,2-6 1 0,-1-4 0 0,-1-5-1 15,2 2 0-15,-5-3 0 0,-4 1 3 16,0 0 2-16,-4-1 0 0,-1 6 3 0,-5 0 1 16,-3 1 1-16,1 5 1 0,-3 0-1 0,2 3-4 15,-2 1-6-15,0 0-9 0,0 0-15 16,0 0-7-16,3 5 3 0,-2 2 5 0,2 1 11 15,0 2 8-15,4-2-2 0,-3 3 1 16,-1-1 0-16,6-5 0 0,-5 2 2 0,5-1-2 0,-5-3 1 16,2-3 1-16,1 0 3 0,4 0 0 15,-2 0 2-15,0-3 0 0,3-3 1 0,-3-1-1 16,1-1-1-16,0 1-1 0,0-4-1 0,-3 3-1 16,3 2-1-16,-2-2-2 0,-1 1 1 15,-4 6-4-15,1-2-2 0,0 2-2 0,-2 1-6 16,-1 0 1-16,0 1 1 0,2 3 2 0,2 4 2 15,-1-1 1-15,-1-1 1 0,3 2 1 0,-1 0 0 16,-2-1 0-16,6-1-1 0,-5-4-2 16,3 1-1-16,0-3 1 0,3 0 0 0,1 0 4 15,-3-5 2-15,5-1 4 0,-1-5 1 0,-4 2 1 16,1-3 1-16,2 0 2 0,-5 0-1 0,5 0 0 16,-1 3-3-16,1-1 1 0,1 2-4 0,-2 0-1 15,2 3 2-15,-3 2-5 0,-2 3 0 0,3 0-1 16,-3 0-3-16,2 0 1 0,-1 7 1 15,-1-2-3-15,0 4-2 0,-1 1 0 0,-4-2 2 16,3 3 0-16,0-3 5 0,-2 1 1 16,-1 0 0-16,3-2 1 0,-1-2-1 0,-1-2 4 15,-2-3 1-15,1 0 3 0,2 0 5 0,0 0 4 16,1-3 5-16,2-2 2 0,0-4-3 0,5-2-4 16,-4-1 0-16,-1 3 0 0,5-2 2 0,-6-1-4 15,4 0-3-15,-2 0-2 0,1 0-7 16,4 0 3-16,-2 0-2 0,1 2-1 0,-1 0 2 15,2-1-5-15,-3-1 1 0,3 3-1 0,-2 1 0 16,-2 0 2-16,-2 1 3 0,-4 1 3 0,1 2 7 16,-1 0 4-16,-3 0 2 0,0 0 3 15,0 0-10-15,0-1 2 0,0 0-3 0,0 0-4 16,0 2 5-16,-3 0-9 0,2 1-2 0,-2 0-5 16,3 1-11-16,-1 1-13 0,-1 0-30 0,2 0-69 15,0 0-132-15,0 0-368 0,0 0-1004 0</inkml:trace>
          <inkml:trace contextRef="#ctx0" brushRef="#br0" timeOffset="12334.9693">3869 2400 0 0,'0'0'132'0,"0"0"200"15,0 0 64-15,0 0 48 0,0 0-68 16,0 0-87-16,0 0-84 0,0 0-57 0,0 0-33 16,0 0-27-16,0 0-3 0,0 0-2 0,0 0-3 15,0 0-5-15,71-147-12 0,-71 133-13 16,0 2-8-16,-5 0-6 0,-2 3-10 0,-6 1-8 15,0 0-12-15,0 3-7 0,-2 1-7 0,-4 4-1 16,-4 0-1-16,4 4-6 0,-2 7 8 0,4 1 3 16,2 3-1-16,1 1 7 0,2 1-6 0,7 4 1 15,-3 0 1-15,6 1-1 0,2-1 0 16,0-1-1-16,0-2-4 0,10-2-4 0,-3 0 0 16,6-4 3-16,1-4 2 0,8-3 1 0,-5-2-1 15,7-3-6-15,-2 0-4 0,4-11-3 0,1-1-1 16,0-1 3-16,-1-3 6 0,-7 1 8 15,1-4 2-15,-6 2 4 0,-4 1 4 0,0 3 0 16,-7 4 12-16,-2 3 10 0,-1 2 6 0,0 2 4 16,0 2-15-16,0 0-19 0,-1 0-20 15,-1 0-15-15,2 4 1 0,0 3 8 0,0 3 10 16,0-2 13-16,3 4 0 0,6-3-1 0,0 2 1 16,1-5-2-16,4-2 5 0,-1-2 4 0,5-2 1 15,4 0 4-15,-3 0-3 0,5-6-4 16,-1-4 1-16,-3-1-4 0,4-1 2 0,-5-1 1 15,3 0 0-15,-5-1 1 0,-1-1 0 0,-2-2-2 16,0 1 3-16,1 1 3 0,-5-2 4 0,-6 2 6 16,-1 2 3-16,-3 0 4 0,0 3-1 0,0 4-1 15,-4 0-5-15,-1 3-10 0,-3 2-6 0,3-1-5 16,-3 2-5-16,3 0-2 0,-5 0-1 16,6 2-1-16,-6 4 0 0,6 0 2 0,-3 2 1 15,4 3-4-15,1-3 0 0,1 1-2 0,1 0-2 16,0 1 2-16,0-2-2 0,3-2 2 0,2 0 2 15,3 1 4-15,-5 2 3 0,5 0 1 16,-5 2-1-16,0 5 0 0,0 0 0 0,-2 3-1 16,-2 1 1-16,1 1 0 0,0 0 1 0,0-4 0 15,1 0 2-15,3-1-2 0,1-4-5 16,6-3 0-16,4-2-3 0,0-5 1 0,5-2 5 16,5-2 3-16,6-9 1 0,2-5 1 0,0 0 1 15,5-1 1-15,-7-3 3 0,4-3 1 0,-4 2 2 16,-2-3 1-16,-5 2 2 0,-2 0 4 15,-8 4 6-15,-1 0 6 0,-10 5 5 0,-3 0 0 0,0 4-3 16,0 1-7-16,-4 1-10 0,-8 2-10 16,1 2-12-16,1 6-5 0,-2-3-2 0,-2 4 0 15,1 5 2-15,0 2 0 0,2 3-2 0,0 3-2 16,7 1 4-16,0 2 2 0,1 3 6 0,3-3 1 16,0 3-2-16,6-5-2 0,5 2-3 15,2-3 0-15,4-3 2 0,2-3 1 0,7-3 2 16,1-4 1-16,2-4 3 0,4 0-1 0,5-4-5 15,3-7-2-15,-3-3-1 0,-3 0 2 16,1-2 5-16,-6-1 4 0,-4-3 2 0,-6 1 3 16,-5 5 3-16,-2-3 4 0,-3 4 8 0,-5 2 7 15,-4 3 5-15,1 3 2 0,-2 1-3 0,0 4-11 16,0 0-16-16,-2 0-21 0,1 3-7 16,-2 5-1-16,-6 1 11 0,6 4 14 0,-2-1 1 15,-3 4 3-15,6-1-2 0,-3 0-1 0,0-2 2 16,2 2 2-16,1-3-3 0,-1-2 1 0,2-2-1 15,1-3-5-15,0-3 2 0,0 0-1 0,0-2 3 16,4 0 4-16,-1 0 5 0,9-7 3 16,-1-3-2-16,2 0-1 0,3-5-5 0,0-1-1 15,-1 3 1-15,1-2 0 0,0 4-3 0,-2 2 0 16,1-2-2-16,-4 7-4 0,-1-1 5 0,-6 2-3 16,4 3-4-16,-4 0 1 0,-3 0-6 15,2 3 2-15,3 0 1 0,-2 3 4 0,-1 2 3 16,6 1-1-16,-4-1 3 0,8 0 1 0,2 1 0 15,8-1 1-15,-5-3 0 0,8 2-4 0,-1-6 4 16,-5 2 0-16,1-3 2 0,1 0 3 16,-1-4-5-16,1-4 0 0,2 0-1 0,-5-3 4 15,4 1 0-15,-8-2 1 0,0 2 5 0,-5-5 1 16,-4 3 8-16,-4 2 4 0,4-5-1 16,-6 6 1-16,0-2-4 0,0 3 0 0,-1 1-3 15,-6 2-4-15,2 2-14 0,-5 3-13 0,4 0-8 16,-4 0 1-16,-2 8 5 0,-3 1 3 15,1 6 5-15,1-4-4 0,-1 6 3 0,8-2-5 16,-1 1-4-16,5-2 4 0,2 3-4 0,2-1 3 16,11-3 1-16,1 0-2 0,2-1-3 0,5-1-6 15,-1-6-5-15,5 2-2 0,-1-7 4 16,-1 0 9-16,3-2 7 0,1-7 2 0,0-3 4 0,-1 0 2 16,3-6 2-16,0 2 8 0,-1-1-5 0,1 0 1 15,-3-1-1-15,-6 0-4 0,0 4 10 16,-10 5 3-16,-1 3 7 0,-7 2-1 0,-2 4-17 15,0 0-31-15,-1 4-13 0,-3 3 2 0,-3 5 13 16,2 1 28-16,1 3 4 0,-3 4 3 0,5 0-4 16,1-4-3-16,1 0-3 0,-2 0 0 15,2 1-1-15,5-1-1 0,2-5 2 0,-1 4-1 16,-2-2 2-16,3-1 3 0,-3-1 1 0,-4-1 0 16,0-4 5-16,0-4 3 0,-11 2 6 15,-3-3 0-15,-1-1-1 0,0 0-5 0,-1 0-5 16,3 1 0-16,6-5 5 0,-1 0 4 0,4 0 5 15,3-2 4-15,1 1-8 0,1-3-15 16,6 0-12-16,8-1-7 0,6-4 0 0,-1-1 11 16,6 0 9-16,1-3-1 0,1 1 9 0,-3-2 1 15,-3 2 5-15,1 1 8 0,-4-4 5 0,2 3 10 16,-5 3 6-16,0-3 4 0,-2 5-3 0,-3-2-2 16,0 1 2-16,-4 1-1 0,-4 3-1 15,4 4-3-15,-6-1-9 0,2 2-11 0,-3 2-10 16,0 1-18-16,0 0-11 0,1 5 0 0,1 6-3 15,-2 3 12-15,0 4 8 0,0 1 0 0,0 2 2 16,-3 3 4-16,-3-2-2 0,-2 0 1 16,3-2 1-16,-5-3 0 0,5-1 1 0,-4-1-4 15,-4-4-9-15,0 5-61 0,-3-7-161 0,2-1-710 16,7 0-654-16</inkml:trace>
          <inkml:trace contextRef="#ctx0" brushRef="#br0" timeOffset="8855.3083">692 2702 0 0,'0'0'0'0,"0"0"386"0,0 0 42 15,0 0-27-15,0 0-77 0,0 0-88 0,0 0-58 16,0 0-41-16,0 0-33 0,0 0-20 0,0 0-13 16,0 0-6-16,0 0-1 0,0 0-3 0,79-136-5 15,-55 102-6-15,3-3-5 0,6-5-2 16,-4 0-3-16,1-4-2 0,-3 1-2 0,1 1-4 16,-7 0 0-16,-1 2 0 0,-3 1-3 0,-4 6 2 15,-1 2 2-15,-8 11 0 0,-1 4 0 0,-3 7 0 16,0 3 0-16,0 4-5 0,-4 3-7 15,1 1-12-15,-3 0-13 0,-1 0-8 0,-2 5-5 16,-2 4 4-16,-2 6 2 0,-1 0 4 0,4 5 2 16,-3 1 0-16,7-2 2 0,3-1-3 0,0 0-3 15,3 2-4-15,4-1-2 0,4-1 1 0,2 0 2 16,3 2 1-16,1 0 1 0,3 0 4 16,-1-4-1-16,-2 7 2 0,1-5-1 0,-1 2-4 15,-1 3-1-15,0 1-2 0,-6-1-2 0,-3-3-1 16,1 1-4-16,-5-1-2 0,0-1-3 0,0-3 1 15,-12-2 2-15,1-1 3 0,-8-1 6 16,2-2 5-16,-8 0 4 0,1-4 4 0,0-3 4 16,1-2-1-16,3 2 1 0,4-3-2 0,4 0-8 15,8-7-20-15,1-1-50 0,6 0-55 16,1-2-65-16,9-5-92 0,7 3-215 0,-5 2-383 16,-2 5 172-16</inkml:trace>
          <inkml:trace contextRef="#ctx0" brushRef="#br0" timeOffset="9627.4347">1228 2492 658 0,'0'0'288'0,"0"0"-84"16,0 0 19-16,0 0 32 0,0 0-24 0,0 0-56 0,0 0-66 16,0 0-37-16,0 0-13 0,0 0-10 15,0 0-4-15,0 0-2 0,0 0 0 0,134-39 0 16,-117 30-9-16,-1-3-7 0,1 3-7 0,-1-3-4 15,-3 3 4-15,-3-3 2 0,0 4 4 16,-3-2 2-16,-4-1 4 0,-3 3 1 0,0-1 0 16,0 5 3-16,-2 0-4 0,-5 0-12 0,-2 4-13 15,-2 0-13-15,-3 0-7 0,-2 7 5 0,-3 5 5 16,3 1 1-16,-4 1 1 0,6 2-3 16,1 1-3-16,5-1 2 0,6 1-3 0,1-2-2 15,1 0 1-15,0 1 3 0,7-3 5 0,4-1 2 16,7-4 3-16,0-3-3 0,2-1 1 0,6-4 1 15,1 0 4-15,2-4-3 0,3-4 1 16,8-1-2-16,0-4-4 0,-1 1 7 0,-4-7-3 16,3 3 4-16,-8-4 2 0,0 0-2 0,-3-4 2 15,1 1 0-15,-5-2 3 0,-2-6 2 0,-2 5 1 16,-5-1 2-16,-4-1 3 0,-4 3 2 16,-6 4 3-16,0 1 3 0,-5 7-5 0,0 2 4 15,-7 1-3-15,-1 1-5 0,3 4 1 0,-1 2-11 16,2 3-3-16,1 0-6 0,2 0-4 0,2 6-3 15,1 4-2-15,3 3 2 0,0 0-2 0,0 4 6 16,5 4-1-16,3-3 1 0,2 1 0 16,3-1-1-16,-1-2 1 0,3 0-4 0,-1-3-3 15,2-3-8-15,0-2-6 0,1-4-1 0,-1-1 5 16,0-3 7-16,2-4 6 0,-3-8 6 16,-1 1-2-16,-1-5 8 0,-3-4 3 0,-3-5 1 15,0-1 7-15,-3-3-2 0,2-4 3 0,-3 2 0 16,1-4 2-16,-4 0 0 0,0 1 0 0,-4 3 1 15,-2 1 0-15,3 5 0 0,-2 7-2 16,0 4 1-16,3 6-1 0,2 5-2 0,-2 3-7 16,2 0-17-16,-1 6-10 0,1 11-3 0,0 10 4 15,-3 9 8-15,1 9 6 0,2 10 2 16,-1 3-3-16,-3 8 4 0,2 4 0 0,-4 6 0 0,1 4 2 16,-1-1-2-16,0 1 3 0,1-3-4 0,-3-1 1 15,1-5 0-15,3-5-1 0,2-9-10 16,2-10-7-16,0-15-5 0,0-10-2 0,6-9 12 15,1-9 6-15,1-4 12 0,-1-4 8 16,1-12 4-16,5-6 1 0,2-8-4 0,3-8-2 0,-2-5-2 16,0-1 1-16,-3-1 0 0,-5-1 0 15,-1 1 0-15,-7 2-1 0,0 6-1 0,-7 5-4 16,-3 1 0-16,-4 9-3 0,-6 1-7 0,-2 8-6 16,-1 1-13-16,-2 7-17 0,-4 2-46 15,3 3-76-15,4 0-135 0,7 0-360 0,8 0-940 0</inkml:trace>
        </inkml:traceGroup>
      </inkml:traceGroup>
    </inkml:traceGroup>
    <inkml:traceGroup>
      <inkml:annotationXML>
        <emma:emma xmlns:emma="http://www.w3.org/2003/04/emma" version="1.0">
          <emma:interpretation id="{D763219C-F994-485D-89D8-53B7FF2F97E7}" emma:medium="tactile" emma:mode="ink">
            <msink:context xmlns:msink="http://schemas.microsoft.com/ink/2010/main" type="paragraph" rotatedBoundingBox="26771,13275 30626,13197 30641,13941 26786,140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D8C8F2-FC31-4508-AE61-FADA19016A9D}" emma:medium="tactile" emma:mode="ink">
              <msink:context xmlns:msink="http://schemas.microsoft.com/ink/2010/main" type="inkBullet" rotatedBoundingBox="26779,13631 26871,13629 26874,13771 26781,13773"/>
            </emma:interpretation>
            <emma:one-of disjunction-type="recognition" id="oneOf5">
              <emma:interpretation id="interp25" emma:lang="en-IN" emma:confidence="0">
                <emma:literal>0</emma:literal>
              </emma:interpretation>
              <emma:interpretation id="interp26" emma:lang="en-IN" emma:confidence="0">
                <emma:literal>U</emma:literal>
              </emma:interpretation>
              <emma:interpretation id="interp27" emma:lang="en-IN" emma:confidence="0">
                <emma:literal>1</emma:literal>
              </emma:interpretation>
              <emma:interpretation id="interp28" emma:lang="en-IN" emma:confidence="0">
                <emma:literal>u</emma:literal>
              </emma:interpretation>
              <emma:interpretation id="interp29" emma:lang="en-IN" emma:confidence="0">
                <emma:literal>O</emma:literal>
              </emma:interpretation>
            </emma:one-of>
          </emma:emma>
        </inkml:annotationXML>
        <inkml:trace contextRef="#ctx0" brushRef="#br0" timeOffset="12903.3934">108 3423 1208 0,'0'0'332'0,"0"0"-69"0,0 0-58 15,0 0-39-15,0 0-63 0,0 0-43 16,0 0-16-16,0 0-4 0,0 0 4 0,0 0 3 15,0 0-7-15,0 0-8 0,0 0-6 0,0 0-1 16,3 82-6-16,0-77 0 0,1-1 3 16,0 1 4-16,3-5 8 0,1 0 8 0,2-2 3 0,0-9 2 15,0-1-5-15,1-2-3 0,-2 0-3 16,-3 0-2-16,-4-1 1 0,1 1 0 0,-3 1-6 16,0 4 5-16,2 0-6 0,-7 1-6 0,3 4-5 15,-1 2-17-15,0 0-6 0,0 2-19 0,-1 0-14 16,-1 6-19-16,-3 3-54 0,2 4-108 15,0-4-301-15,2 1-1089 0</inkml:trace>
      </inkml:traceGroup>
      <inkml:traceGroup>
        <inkml:annotationXML>
          <emma:emma xmlns:emma="http://www.w3.org/2003/04/emma" version="1.0">
            <emma:interpretation id="{39392380-50BA-4DBB-9E80-492657187ED9}" emma:medium="tactile" emma:mode="ink">
              <msink:context xmlns:msink="http://schemas.microsoft.com/ink/2010/main" type="line" rotatedBoundingBox="27334,13263 30626,13197 30641,13941 27349,14008"/>
            </emma:interpretation>
          </emma:emma>
        </inkml:annotationXML>
        <inkml:traceGroup>
          <inkml:annotationXML>
            <emma:emma xmlns:emma="http://www.w3.org/2003/04/emma" version="1.0">
              <emma:interpretation id="{E6B6F2DE-2974-405B-A0B0-B1E8097914C1}" emma:medium="tactile" emma:mode="ink">
                <msink:context xmlns:msink="http://schemas.microsoft.com/ink/2010/main" type="inkWord" rotatedBoundingBox="27334,13263 29592,13218 29608,13962 27349,14008"/>
              </emma:interpretation>
              <emma:one-of disjunction-type="recognition" id="oneOf6">
                <emma:interpretation id="interp30" emma:lang="en-IN" emma:confidence="0">
                  <emma:literal>others'</emma:literal>
                </emma:interpretation>
                <emma:interpretation id="interp31" emma:lang="en-IN" emma:confidence="0">
                  <emma:literal>others"</emma:literal>
                </emma:interpretation>
                <emma:interpretation id="interp32" emma:lang="en-IN" emma:confidence="0">
                  <emma:literal>others</emma:literal>
                </emma:interpretation>
                <emma:interpretation id="interp33" emma:lang="en-IN" emma:confidence="0">
                  <emma:literal>Others'</emma:literal>
                </emma:interpretation>
                <emma:interpretation id="interp34" emma:lang="en-IN" emma:confidence="0">
                  <emma:literal>others,</emma:literal>
                </emma:interpretation>
              </emma:one-of>
            </emma:emma>
          </inkml:annotationXML>
          <inkml:trace contextRef="#ctx0" brushRef="#br0" timeOffset="13232.5302">864 3351 1739 0,'0'0'294'0,"0"0"-180"0,0 0-4 0,0 0 26 16,0 0-10-16,0 0-23 0,0 0-41 15,0 0-28-15,0 0-15 0,0 0-5 0,-169 48-2 16,159-22-2-16,2-1 1 0,4 1-2 0,4 0-2 16,0 1-4-16,9-3-1 0,4-5-2 0,1-5-1 15,6-3-2-15,3-6 4 0,3-1 3 0,4-4 2 16,3 0 5-16,-2-9-3 0,7-4 1 15,-7-4 1-15,-2-4 2 0,-3-3 6 0,-5-2 4 16,-6-2 2-16,-7 1 0 0,-2-1 4 0,-6 1-2 16,0 0-1-16,-7 1-6 0,-7 3-13 0,-2 3-9 15,-4 4-14-15,-5 3-11 0,1 7-23 16,-2 9-35-16,-3 0-50 0,1 12-82 0,0 3-124 16,8-4-283-16,10-5-445 0</inkml:trace>
          <inkml:trace contextRef="#ctx0" brushRef="#br0" timeOffset="13472.884">1250 3280 1550 0,'0'0'392'0,"0"0"-90"0,0 0-23 0,0 0-42 16,0 0-61-16,0 0-44 0,0 0-40 0,0 0-35 15,0 0-27-15,0 0-30 0,0 0-13 0,0 0-1 16,0 0 9-16,-15-47 7 0,15 78 3 0,-4 5 0 15,3 3-4-15,-4 2 2 0,3 2-1 16,-4 0 1-16,0 0 1 0,3-3-3 0,-4-3 0 16,3-2-3-16,1-7-8 0,3-4-19 0,0-3-33 15,0-1-53-15,0-6-78 0,0-5-99 16,0-5-203-16,0-1-452 0,0-3-150 0</inkml:trace>
          <inkml:trace contextRef="#ctx0" brushRef="#br0" timeOffset="14480.9139">1118 3460 701 0,'0'0'696'16,"0"0"-431"-16,0 0-68 0,0 0 5 15,0 0-56-15,0 0-64 0,0 0-53 0,0 0-28 16,0 0 2-16,0 0 2 0,0 0 2 0,162-82 2 16,-133 64 6-16,-4 1 4 0,-7-1 5 0,-1 3 3 15,-9-1 6-15,0 2 8 0,-3 2 13 0,-5 2 11 16,0 1 4-16,0 1 0 0,0-2-10 0,0 4-7 15,-4 1-7-15,1 3-11 0,-1 1-11 0,2 1-20 16,1 0-13-16,-3 9-4 0,1 8 1 16,-3 0 8-16,2 5 6 0,-3 2 1 0,4 5 1 15,-2-2 0-15,3 3-1 0,-3 1 1 0,2 2-1 16,-4 0 1-16,3 0 0 0,1-2-1 16,3-7-2-16,0-3-1 0,0-6-1 0,0-1 2 15,0-6 1-15,3-2 2 0,4-5 2 0,3-1 2 16,-1 0 7-16,5-7 3 0,6-3-2 15,0-4-3-15,-3 0-5 0,5-1-1 0,-3 1 3 16,-5 2-4-16,0-1-1 0,-5 7-4 0,-3 2-7 16,-3 4-4-16,-1 0-4 0,0 2 1 0,1 8 4 15,1 2 6-15,2 4 2 0,1-1 1 16,2-1 2-16,-1 3 1 0,4-1-2 0,1-2 1 16,1-2-2-16,2 3 1 0,-1-7 1 0,6-2 0 15,-1-4 0-15,1-2 1 0,2-2 1 0,4-4-1 16,1-6-1-16,0 0-3 0,0-4-1 15,0-1-2-15,-1-4 2 0,-4 4 1 0,-2-4 2 0,-1 2 0 16,-9-5-2-16,1 4 3 0,-7-1 2 16,-3 1 1-16,-2 6 5 0,-2 1-7 0,-6 3-6 15,-5 8-11-15,-6 2-8 0,-2 0-2 0,-1 6 1 16,1 5 4-16,-1 5 1 0,5 4 1 0,5-2-1 16,5 5 1-16,1-2 3 0,6-2 3 15,0-1 5-15,2 2 1 0,5-2 5 0,5-4-8 16,-2-1-4-16,7-3-4 0,0-2-2 0,9-4 9 15,-2-3 3-15,6-1 4 0,-1 0-4 16,-3-4-5-16,1-5-1 0,-1-2-2 0,3-4 6 16,1-2 2-16,1-3 5 0,-1-2 3 0,2-2 1 15,0-2 1-15,-2-1 0 0,-3 1 2 16,-3 1 1-16,-1 3 7 0,-8 1 11 0,-8 7 13 16,-6 2 12-16,-1 4-3 0,-7 2-14 0,-6 1-21 15,-3 5-15-15,-4 0-8 0,-1 0 2 0,-1 6 2 16,4 3-1-16,2-1-1 0,7 2-11 15,3 0-7-15,6 0-4 0,0-1 6 0,2 1 7 16,9 0 5-16,4-1 1 0,-1 1-8 0,2-1 1 16,-2-2 1-16,1 1 3 0,-3-2 6 0,1 0 3 15,-5 2 1-15,-1 2-1 0,-4-2 3 0,1 3 2 16,-3 1 2-16,-1-1 2 0,0 1 0 0,0-3 1 16,-1 3-1-16,1-4 2 0,0-3-4 15,1 1-1-15,4-4 1 0,-1 1 1 0,6-3 3 16,3 0 3-16,4 0 1 0,3-8-5 0,2-1 3 15,4-5 2-15,-4 0 2 0,1-1 7 0,-1-3-6 16,-2-3 4-16,-4 4 2 0,2-1 3 16,-3 0 5-16,-1-1 3 0,-4 3 7 0,0 5 0 15,-5 0 8-15,-1 3-2 0,-4 2-2 0,0 0-7 16,0 5-4-16,0 0-8 0,0 1-11 16,0 0-12-16,0 0-28 0,0 0-11 0,0 4 3 15,3 4 7-15,0 4 17 0,-1-1 8 0,7-2-4 16,-3 6-4-16,4-1 6 0,-2-1 2 15,1 3 2-15,-2-3 4 0,-1 0-4 0,-5-1-1 16,-1 1 1-16,0-3 0 0,-7-1 6 0,-3-1 5 16,-4-2 4-16,-2 1-3 0,-1-2-2 0,1-4-8 15,3-1-8-15,3 0-22 0,0 0-33 0,6-4-37 16,-5 0-35-16,8-2-31 0,-1-2-65 16,-1 0-248-16,3 3-762 0</inkml:trace>
          <inkml:trace contextRef="#ctx0" brushRef="#br0" timeOffset="14779.3696">2921 2964 1780 0,'0'0'241'0,"0"0"-64"0,0 0 12 16,0 0-30-16,0 0-55 0,0 0-31 0,0 0-33 16,0 0-18-16,0 0-6 0,0 0 1 0,0 0-3 15,0 0-2-15,0 0-5 0,0 0-9 16,-53 134-22-16,53-113-48 0,0 0-102 0,1-2-215 15,2-4-560-15,-1-6-292 0</inkml:trace>
        </inkml:traceGroup>
        <inkml:traceGroup>
          <inkml:annotationXML>
            <emma:emma xmlns:emma="http://www.w3.org/2003/04/emma" version="1.0">
              <emma:interpretation id="{075C32A0-660C-4B08-BCE9-E7443210D9BB}" emma:medium="tactile" emma:mode="ink">
                <msink:context xmlns:msink="http://schemas.microsoft.com/ink/2010/main" type="inkWord" rotatedBoundingBox="30398,13371 30630,13367 30635,13618 30403,13623"/>
              </emma:interpretation>
              <emma:one-of disjunction-type="recognition" id="oneOf7">
                <emma:interpretation id="interp35" emma:lang="en-IN" emma:confidence="0">
                  <emma:literal>"</emma:literal>
                </emma:interpretation>
                <emma:interpretation id="interp36" emma:lang="en-IN" emma:confidence="0">
                  <emma:literal>I l</emma:literal>
                </emma:interpretation>
                <emma:interpretation id="interp37" emma:lang="en-IN" emma:confidence="0">
                  <emma:literal>I '</emma:literal>
                </emma:interpretation>
                <emma:interpretation id="interp38" emma:lang="en-IN" emma:confidence="0">
                  <emma:literal>I 1</emma:literal>
                </emma:interpretation>
                <emma:interpretation id="interp39" emma:lang="en-IN" emma:confidence="0">
                  <emma:literal>I |</emma:literal>
                </emma:interpretation>
              </emma:one-of>
            </emma:emma>
          </inkml:annotationXML>
          <inkml:trace contextRef="#ctx0" brushRef="#br0" timeOffset="15090.0179">3744 3141 1009 0,'0'0'444'16,"0"0"-84"-16,0 0-33 0,0 0-82 0,0 0-109 15,0 0-73-15,0 0-41 0,0 0-12 0,0 0-5 16,0 0 4-16,0 0 1 0,0 0-1 16,0 0-1-16,0 0-2 0,-14 122-3 0,14-106-12 0,0 0-27 15,3-3-55-15,6-2-118 0,-2-1-234 16,1-4-501-16,-5-3 10 0</inkml:trace>
          <inkml:trace contextRef="#ctx0" brushRef="#br0" timeOffset="15239.1736">3958 3113 1407 0,'0'0'553'0,"0"0"-294"0,0 0-87 16,0 0-20-16,0 0-21 0,0 0-25 0,0 0-25 15,0 0-25-15,0 0-16 0,0 0-13 0,0 0-9 16,0 0-5-16,0 0-5 0,0 0-2 0,-60 181-17 16,60-161-50-16,0 3-150 0,0-6-547 0,0-5-875 15</inkml:trace>
        </inkml:traceGroup>
      </inkml:traceGroup>
    </inkml:traceGroup>
    <inkml:traceGroup>
      <inkml:annotationXML>
        <emma:emma xmlns:emma="http://www.w3.org/2003/04/emma" version="1.0">
          <emma:interpretation id="{C8E944DD-FD00-4030-8141-354D62C13E67}" emma:medium="tactile" emma:mode="ink">
            <msink:context xmlns:msink="http://schemas.microsoft.com/ink/2010/main" type="paragraph" rotatedBoundingBox="26626,14340 31715,14060 31776,15166 26687,154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1FD57F-574B-4054-B7AA-C7E76A6F4543}" emma:medium="tactile" emma:mode="ink">
              <msink:context xmlns:msink="http://schemas.microsoft.com/ink/2010/main" type="inkBullet" rotatedBoundingBox="26644,14671 26782,14663 26787,14757 26649,14765"/>
            </emma:interpretation>
            <emma:one-of disjunction-type="recognition" id="oneOf8">
              <emma:interpretation id="interp40" emma:lang="en-IN" emma:confidence="0">
                <emma:literal>O</emma:literal>
              </emma:interpretation>
              <emma:interpretation id="interp41" emma:lang="en-IN" emma:confidence="0">
                <emma:literal>o</emma:literal>
              </emma:interpretation>
              <emma:interpretation id="interp42" emma:lang="en-IN" emma:confidence="0">
                <emma:literal>@</emma:literal>
              </emma:interpretation>
              <emma:interpretation id="interp43" emma:lang="en-IN" emma:confidence="0">
                <emma:literal>7</emma:literal>
              </emma:interpretation>
              <emma:interpretation id="interp44" emma:lang="en-IN" emma:confidence="0">
                <emma:literal>9</emma:literal>
              </emma:interpretation>
            </emma:one-of>
          </emma:emma>
        </inkml:annotationXML>
        <inkml:trace contextRef="#ctx0" brushRef="#br0" timeOffset="16328.3257">62 4454 97 0,'0'0'424'0,"0"0"-50"0,0 0 22 15,0 0-31-15,0 0-91 0,0 0-86 0,0 0-74 0,0 0-39 16,0 0-22-16,0 0-11 0,0 0 5 16,0 0 8-16,0 0 13 0,0 0 2 0,40-12-5 15,-34 8-4-15,-3 0-2 0,-3-3 1 16,0 3 0-16,0 0-5 0,-3 2-15 0,-3 0-10 15,-2 0-11-15,-1 2-10 0,-3 0-1 0,1 0-6 16,-3 0-1-16,1 6-1 0,-2 1 2 0,4 1 0 16,-1 1-1-16,4-1 1 0,2 2-3 0,3-1-1 15,0-2 1-15,3 1 3 0,0-1-4 0,0-2-2 16,3-1-4-16,0 0-7 0,3 0 6 16,0-4 3-16,1 0 5 0,0 0 6 0,0 0 1 15,0 0 5-15,-1-8-1 0,0 1 6 0,-3 1-1 16,-1-2-4-16,3-3 1 0,-5 3-2 15,0-2 0-15,0 2 1 0,0 0-2 0,0 4-8 16,-2 0 4-16,-2 2-6 0,0 2-13 0,1 0-9 16,-3 0-46-16,3 0-87 0,-2 1-149 0,2 3-511 15,0 0-804-15</inkml:trace>
      </inkml:traceGroup>
      <inkml:traceGroup>
        <inkml:annotationXML>
          <emma:emma xmlns:emma="http://www.w3.org/2003/04/emma" version="1.0">
            <emma:interpretation id="{0E90E6F4-C4B3-45AD-A1EA-CE76F310A7C3}" emma:medium="tactile" emma:mode="ink">
              <msink:context xmlns:msink="http://schemas.microsoft.com/ink/2010/main" type="line" rotatedBoundingBox="27426,14296 31715,14060 31776,15166 27487,15402"/>
            </emma:interpretation>
          </emma:emma>
        </inkml:annotationXML>
        <inkml:traceGroup>
          <inkml:annotationXML>
            <emma:emma xmlns:emma="http://www.w3.org/2003/04/emma" version="1.0">
              <emma:interpretation id="{A9B9DF9A-CFE8-476C-9CB4-E545D264D6FA}" emma:medium="tactile" emma:mode="ink">
                <msink:context xmlns:msink="http://schemas.microsoft.com/ink/2010/main" type="inkWord" rotatedBoundingBox="27426,14296 28878,14216 28938,15322 27487,15402"/>
              </emma:interpretation>
              <emma:one-of disjunction-type="recognition" id="oneOf9">
                <emma:interpretation id="interp45" emma:lang="en-IN" emma:confidence="0">
                  <emma:literal>self</emma:literal>
                </emma:interpretation>
                <emma:interpretation id="interp46" emma:lang="en-IN" emma:confidence="0">
                  <emma:literal>Self</emma:literal>
                </emma:interpretation>
                <emma:interpretation id="interp47" emma:lang="en-IN" emma:confidence="0">
                  <emma:literal>serf</emma:literal>
                </emma:interpretation>
                <emma:interpretation id="interp48" emma:lang="en-IN" emma:confidence="0">
                  <emma:literal>beef</emma:literal>
                </emma:interpretation>
                <emma:interpretation id="interp49" emma:lang="en-IN" emma:confidence="0">
                  <emma:literal>surf</emma:literal>
                </emma:interpretation>
              </emma:one-of>
            </emma:emma>
          </inkml:annotationXML>
          <inkml:trace contextRef="#ctx0" brushRef="#br0" timeOffset="17481.0143">798 4827 1900 0,'0'0'280'0,"0"0"-258"0,0 0 19 16,0 0 29-16,0 0 12 0,0 0 4 0,0 0-22 15,0 0-16-15,56-179-15 0,-32 148-10 16,5 0-3-16,2-4 3 0,0 1 12 0,-4-3 9 16,2-1 1-16,-5 3-2 0,0-2-6 0,-1 2-10 15,3 0-2-15,-7 2-3 0,-1 3 0 16,-5 4 6-16,-6 7 0 0,-1 3 6 0,-6 7 1 16,0 4 2-16,0-2-3 0,-6 6-10 0,1 1-10 15,-4 0-13-15,1 0-7 0,-4 8-4 0,-1 4 1 16,0 6 0-16,2-2 4 0,1 3-1 15,7 4 0-15,-1-3 3 0,2 3-5 0,2-1 3 16,-1 1-3-16,1 1 1 0,5-4 0 0,0 3-1 16,2-3 1-16,-1 0-1 0,-1 3 4 0,1-1-2 15,-3 1 0-15,-2-3 0 0,2 1-5 0,-3-1-2 16,0 0-6-16,-4-6-4 0,-2-1-2 16,-2-2-4-16,-1-1-9 0,-2-4-8 0,-1-1-3 15,-2-3 6-15,-3-1 16 0,2-1 13 0,-1 0 13 16,2 0 5-16,0-1 5 0,4-1 6 0,1-1 7 15,6 1 10-15,0-1-2 0,3 0-10 0,5 0-17 16,3-4-13-16,11 0-4 0,2-1 5 16,10-1 6-16,3-1 3 0,6-2-2 0,2-1-2 15,1 2 4-15,-2-2 0 0,-5 0 0 0,0-2 3 16,-1 3-6-16,-4-3 1 0,1 3 2 16,-2-4-2-16,-3-2 5 0,0 4 0 0,-8-3 4 15,-2 2 6-15,-8 3 7 0,-8 4 10 0,-1 2 2 16,-1 2-3-16,-6 2-7 0,-6 0-11 15,-2 2-8-15,1 0-1 0,-5 2-5 0,2 6 2 16,3 0 2-16,1 2-1 0,4 1-1 0,2 0 0 16,6 2-2-16,1 3-2 0,0-2 4 0,7 1 0 15,4-3-1-15,6 1 2 0,4-5-1 0,0 0 2 16,3-4 3-16,4-4-2 0,-1 0 1 0,2-2-3 16,1-6-1-16,1-2 1 0,4-5 1 15,-1 1 0-15,4-4 0 0,-5-1-2 0,1-1 3 16,-3-1 1-16,-3-1 0 0,-5 0 3 0,-3-3-2 15,-6 3 1-15,-5-1 3 0,-4 1-1 0,-3-2 4 16,-2 5-1-16,0 0-1 0,-3 2 1 16,-7 4 2-16,6 1 1 0,-8 4-2 0,5 1-3 15,-2 6-5-15,-2 1-4 0,2 0-4 0,1 8 1 16,-4 5-3-16,-1 4 2 0,6 3 4 0,0 1-2 16,7 1 5-16,0 1-4 0,6-2 0 15,7-3-1-15,2 0 0 0,1-3-1 0,3-3 0 16,1-7-1-16,0-2 2 0,-4-6 5 0,1 2 3 15,3-10 1-15,-1-1-2 0,-3-4 1 16,-2-2-3-16,5-4 2 0,-5-2 2 0,0-2-1 16,1 0 0-16,-1-5 0 0,-4 4 1 0,1 1 4 15,-5-5 0-15,-3 6 3 0,3 3-4 16,-6 1-3-16,0 5 1 0,0 3 2 0,0 4 3 16,0 2 3-16,0 5-1 0,0 1-3 0,0 1-7 0,-2 0-12 15,-2 2-3-15,1 8-2 0,-3 6 5 16,4 8 7-16,-7 1 3 0,5 5-1 0,-5 7-3 15,6 2 2-15,-3 9 0 0,1-1-1 0,2 7 3 16,-3 4-4-16,3 3 1 0,-3 4 0 16,6 4 1-16,-2-1 0 0,2 1 0 0,0-3-1 15,-3-3-2-15,3-8 0 0,-2-2 1 0,-2-8-3 16,1-7-3-16,3-9 2 0,0-8-1 0,0-9 1 16,0-5 6-16,0-4-2 0,0-3 1 15,6-2 2-15,2-8-1 0,7-8 2 0,1-5 1 16,4-5-3-16,-2-5 3 0,-2-2-2 0,-2-3 2 15,1-1 0-15,-2 2 0 0,-8-4 0 0,-2 4 1 16,-3 2 0-16,0 5 3 0,-8 1-3 16,-7 5-1-16,-5 2-2 0,-1 3-8 0,-6 3 2 15,1 5-4-15,0 1-3 0,3 4-3 0,0 0-19 16,7 2-35-16,5 0-80 0,8 1-182 0,1-1-591 16,2 1-696-16</inkml:trace>
        </inkml:traceGroup>
        <inkml:traceGroup>
          <inkml:annotationXML>
            <emma:emma xmlns:emma="http://www.w3.org/2003/04/emma" version="1.0">
              <emma:interpretation id="{F10E913E-9749-44CB-960F-234E4D0A1D48}" emma:medium="tactile" emma:mode="ink">
                <msink:context xmlns:msink="http://schemas.microsoft.com/ink/2010/main" type="inkWord" rotatedBoundingBox="29849,14215 31718,14112 31771,15073 29901,15176"/>
              </emma:interpretation>
              <emma:one-of disjunction-type="recognition" id="oneOf10">
                <emma:interpretation id="interp50" emma:lang="en-IN" emma:confidence="0">
                  <emma:literal>might</emma:literal>
                </emma:interpretation>
                <emma:interpretation id="interp51" emma:lang="en-IN" emma:confidence="0">
                  <emma:literal>might.</emma:literal>
                </emma:interpretation>
                <emma:interpretation id="interp52" emma:lang="en-IN" emma:confidence="0">
                  <emma:literal>mgt.</emma:literal>
                </emma:interpretation>
                <emma:interpretation id="interp53" emma:lang="en-IN" emma:confidence="0">
                  <emma:literal>mgt</emma:literal>
                </emma:interpretation>
                <emma:interpretation id="interp54" emma:lang="en-IN" emma:confidence="0">
                  <emma:literal>mage.</emma:literal>
                </emma:interpretation>
              </emma:one-of>
            </emma:emma>
          </inkml:annotationXML>
          <inkml:trace contextRef="#ctx0" brushRef="#br0" timeOffset="18649.5729">3196 4306 1249 0,'0'0'653'16,"0"0"-539"-16,0 0 20 0,0 0 46 0,0 0 16 16,0 0-34-16,0 0-44 0,0 0-48 15,0 0-37-15,0 0-21 0,0 0-10 0,0 0 0 16,0 0 4-16,0 0 5 0,82-40 1 0,-80 58 5 15,-1 2-3-15,-1 1-3 0,-1 0-1 0,1-3-7 16,-3-2 2-16,-4-2 0 0,2 1 0 16,2-5-1-16,-1-3-1 0,0-3 0 0,4-3 4 15,0-1 11-15,0 0 3 0,0-4-5 0,0-5-8 16,1-2-14-16,6-6-8 0,-1 0-2 0,6-1 1 16,1-2 1-16,4-2 3 0,-3-1 2 0,6 3 3 15,-1 0-1-15,-2 4 1 0,-1 3-3 16,-2 2-3-16,-2 6 7 0,-1 4-9 0,-5 1 3 15,2 0 1-15,-5 4-9 0,3 5 13 0,-2 1 1 16,-1 5 2-16,-1-3 6 0,-1 2-6 0,1-2 2 16,0 1 1-16,3-2 1 0,-2-1-2 15,-2-2-1-15,5-3-1 0,1-2 1 0,-4-2 2 16,7-1 0-16,3 0 0 0,0-6-8 0,2-4 7 16,3-2-2-16,-4-3 0 0,5 2 7 15,-4-4-6-15,3 1 1 0,-4 3 2 0,-1 2 0 16,-6 1 0-16,2 6 1 0,-5 0-3 0,-3 4-7 15,4 0-3-15,-2 0-3 0,-2 5-1 0,2 5 2 16,3 2 4-16,1 3 4 0,-3 1 3 16,8-3 3-16,-1 4-1 0,1-2 0 0,3-4 2 15,3 0 0-15,5-2 0 0,2-4 3 0,8-1 3 16,0-1 0-16,7-3 5 0,2 0-3 0,-3-7-4 16,-5-2 1-16,4 0-4 0,-7-3 2 0,-2-1 4 15,-2 0 2-15,-4-4 2 0,-7 1 5 16,-3-1 2-16,-8 1 1 0,1-1 4 0,-6 0 0 15,-3 0-2-15,-4 2-7 0,-6 2-6 0,-3 2-6 16,-2 4-7-16,-2 3-1 0,1 3-6 0,-4 1-1 16,0 5 2-16,3 4 0 0,1 3 1 15,5 1 0-15,1 3-2 0,3-2 0 0,6 2 1 16,0-1-1-16,4-3-1 0,-3 3-3 0,6-3-4 16,5-4 0-16,4-3 2 0,2-2 7 0,3-3 3 15,-1 0 0-15,7-3 2 0,-4-9-2 16,3-1 4-16,-4-2 4 0,-3-1 1 0,0 1 2 15,-2-2 1-15,0 0 1 0,-6 1 3 0,0 0 1 16,-4 6 3-16,1 2 0 0,-1 0 2 16,-3 8-4-16,0 0-8 0,0 0-16 0,0 3-6 15,0 10-2-15,0 4 4 0,0 5 14 0,0 9 2 16,-3 0 2-16,3 6 0 0,0 1-1 0,0 5-1 16,-3 4 0-16,9 1 1 0,-3 0 1 15,-3 5 0-15,0-4 1 0,0 2 1 0,-9-6-1 16,1 0 1-16,-4-7-1 0,-2-6 0 0,-2-3 3 0,-1-10 3 15,-2-3 6-15,2-7 3 0,-2-3 1 16,-4-6-2-16,2 0-4 0,1-8-4 0,-2-7-1 16,2-5-3-16,4-5-2 0,4-2-2 0,9-6-4 15,1-2-7-15,2-2-3 0,10-4-6 16,9 1 0-16,8-4 0 0,3 0 1 0,8 0-2 16,3 1-1-16,7-1-4 0,-3 1-5 0,7 0 1 15,-5-3 0-15,4-1 1 0,-8-2-2 16,-7 3-4-16,-5 1 4 0,-7 2 2 0,-3 6 13 15,-13 7 9-15,2 6 7 0,-10 6 14 0,0 10 6 16,-3 1 0-16,-7 6-6 0,2 1-11 0,-4 4-12 16,-1 8 4-16,-1 5 5 0,-3 4 5 15,5 3 3-15,-1 2 3 0,2 3-3 0,-1 1 1 16,8 0 0-16,-2 2-3 0,3 2-1 0,3 0-1 16,0 1-1-16,0-3-2 0,9-1 0 15,-3-5-4-15,5 0-4 0,4-6-10 0,0-5-20 0,8-6-19 16,3-7-17-16,0-2-51 0,0-4-180 0,-5-4-615 15,-6 2-329-15</inkml:trace>
          <inkml:trace contextRef="#ctx0" brushRef="#br0" timeOffset="18801.1775">4489 4083 1607 0,'0'0'386'0,"0"0"-244"0,0 0-7 16,0 0 2-16,0 0-46 0,0 0-66 15,0 0-35-15,0 0-16 0,0 0-9 0,0 0-43 16,199-32-83-16,-154 31-184 0,-15 2-426 0,-7 2-326 0</inkml:trace>
          <inkml:trace contextRef="#ctx0" brushRef="#br0" timeOffset="18917.9472">5041 4027 2611 0,'0'0'198'16,"0"0"-61"-16,0 0-12 0,0 0-31 0,0 0-43 15,0 0-31-15,0 0-40 0,0 0-59 0,0 0-90 0,0 0-352 16,0 0-1151-16</inkml:trace>
        </inkml:traceGroup>
      </inkml:traceGroup>
    </inkml:traceGroup>
    <inkml:traceGroup>
      <inkml:annotationXML>
        <emma:emma xmlns:emma="http://www.w3.org/2003/04/emma" version="1.0">
          <emma:interpretation id="{85EA05C2-6D66-40FE-ACFC-93A8CAD9AF59}" emma:medium="tactile" emma:mode="ink">
            <msink:context xmlns:msink="http://schemas.microsoft.com/ink/2010/main" type="paragraph" rotatedBoundingBox="27164,15231 32239,15110 32283,16950 27208,170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593B98-72DF-4E69-BA36-770AB02F8EC8}" emma:medium="tactile" emma:mode="ink">
              <msink:context xmlns:msink="http://schemas.microsoft.com/ink/2010/main" type="inkBullet" rotatedBoundingBox="27175,15713 27365,15708 27370,15892 27180,15897"/>
            </emma:interpretation>
            <emma:one-of disjunction-type="recognition" id="oneOf11">
              <emma:interpretation id="interp55" emma:lang="en-IN" emma:confidence="0">
                <emma:literal>@</emma:literal>
              </emma:interpretation>
              <emma:interpretation id="interp56" emma:lang="en-IN" emma:confidence="0">
                <emma:literal>9</emma:literal>
              </emma:interpretation>
              <emma:interpretation id="interp57" emma:lang="en-IN" emma:confidence="0">
                <emma:literal>O</emma:literal>
              </emma:interpretation>
              <emma:interpretation id="interp58" emma:lang="en-IN" emma:confidence="0">
                <emma:literal>8</emma:literal>
              </emma:interpretation>
              <emma:interpretation id="interp59" emma:lang="en-IN" emma:confidence="0">
                <emma:literal>%</emma:literal>
              </emma:interpretation>
            </emma:one-of>
          </emma:emma>
        </inkml:annotationXML>
        <inkml:trace contextRef="#ctx0" brushRef="#br0" timeOffset="19716.9616">692 5546 698 0,'0'0'525'0,"0"0"-133"0,0 0-71 0,0 0-28 16,0 0-57-16,0 0-64 0,0 0-47 0,0 0-30 16,0 0-27-16,0 0-26 0,0 0-9 15,0 0-11-15,-88-29-5 0,85 36-5 0,2 1-5 16,-3 1-1-16,4 2-2 0,0-1 0 0,0-1-5 16,1 4-3-16,3-1-2 0,-1-4-5 15,4 0 2-15,-2-5 0 0,2-1-1 0,0-2 4 16,-1 0 5-16,1-2 4 0,0-6 3 0,0-3 0 15,-1-1-4-15,-2-1-1 0,1 2 0 0,-5-1 0 16,0 1 1-16,0-1 0 0,-5 4 0 0,-2 0 3 16,1 2-1-16,-4-1 0 0,2 2-1 15,-4 5-3-15,-1 0-2 0,-1 0 1 0,-2 1 1 16,2 8 0-16,0 1 0 0,1 4 0 0,3 1 2 16,0 0 0-16,4 5 1 0,2-4-1 0,2 0-2 15,2-3 0-15,0-2 1 0,6-4 1 0,5-5 4 16,4 0 4-16,3-2 0 0,2-2 1 15,3-9 1-15,2-3-5 0,-4-5 0 0,-1 2 1 16,-7-2 1-16,-4 3 0 0,-3 1 1 0,-6-2-5 16,0 4-8-16,-3-2-6 0,-4 6-18 15,-5-1-17-15,3 3-28 0,-2 5-54 0,-2 2-84 16,3 0-186-16,-1 1-560 0,6 2-371 0</inkml:trace>
      </inkml:traceGroup>
      <inkml:traceGroup>
        <inkml:annotationXML>
          <emma:emma xmlns:emma="http://www.w3.org/2003/04/emma" version="1.0">
            <emma:interpretation id="{DEC20E73-9F16-489B-847A-C173F9F457F4}" emma:medium="tactile" emma:mode="ink">
              <msink:context xmlns:msink="http://schemas.microsoft.com/ink/2010/main" type="line" rotatedBoundingBox="27766,15217 32239,15110 32263,16082 27789,16188"/>
            </emma:interpretation>
          </emma:emma>
        </inkml:annotationXML>
        <inkml:traceGroup>
          <inkml:annotationXML>
            <emma:emma xmlns:emma="http://www.w3.org/2003/04/emma" version="1.0">
              <emma:interpretation id="{1DED8471-BDD9-4598-BCA9-7F5D9320C567}" emma:medium="tactile" emma:mode="ink">
                <msink:context xmlns:msink="http://schemas.microsoft.com/ink/2010/main" type="inkWord" rotatedBoundingBox="27766,15217 32239,15110 32263,16082 27789,16188"/>
              </emma:interpretation>
              <emma:one-of disjunction-type="recognition" id="oneOf12">
                <emma:interpretation id="interp60" emma:lang="en-IN" emma:confidence="0">
                  <emma:literal>Relationship</emma:literal>
                </emma:interpretation>
                <emma:interpretation id="interp61" emma:lang="en-IN" emma:confidence="0">
                  <emma:literal>relationship</emma:literal>
                </emma:interpretation>
                <emma:interpretation id="interp62" emma:lang="en-IN" emma:confidence="0">
                  <emma:literal>Relationships</emma:literal>
                </emma:interpretation>
                <emma:interpretation id="interp63" emma:lang="en-IN" emma:confidence="0">
                  <emma:literal>relationships</emma:literal>
                </emma:interpretation>
                <emma:interpretation id="interp64" emma:lang="en-IN" emma:confidence="0">
                  <emma:literal>Relations</emma:literal>
                </emma:interpretation>
              </emma:one-of>
            </emma:emma>
          </inkml:annotationXML>
          <inkml:trace contextRef="#ctx0" brushRef="#br0" timeOffset="20309.0676">1185 5465 2004 0,'0'0'103'0,"0"0"14"15,0 0 48-15,0 0 4 0,0 0-54 0,0 0-50 16,0 0-43-16,0 0-6 0,0 0-6 0,0 0 8 16,0 0 0-16,0 0-1 0,0 0 0 0,0 0-3 15,23 122-2-15,-30-89-5 0,0-5 0 16,-2-1-3-16,-1-2 0 0,2 0-1 0,-1-6 0 16,2-3 0-16,0-5-1 0,1-2 6 0,2-2-5 15,1-6 4-15,1-1 13 0,-1 0 8 16,3 0 8-16,-2-8-3 0,2-4-13 0,-5-4-13 15,2-5-2-15,2-1 0 0,-2-3-1 0,6-3 1 16,-3-3-3-16,0 1 0 0,0-5 1 16,0 2-2-16,4-3 1 0,3 3-2 0,3 0-3 15,0 1-6-15,3 1 1 0,6 2 0 0,3 5-3 16,1 1 4-16,5 7-4 0,1 3 0 0,0 5 1 16,-1 3-2-16,-2 2 1 0,-6 3-2 0,0 7 1 15,-5 5-1-15,-5 4-2 0,-5 2-3 16,-2 3-4-16,-3 1-5 0,-4 1 1 0,-10 0-1 15,-9 1-2-15,-2-2 4 0,-2 3 2 0,-6-6 6 16,3-4 7-16,0 0 7 0,3-6 2 0,5 0 4 16,2-6 3-16,6-2 0 0,5-1 13 0,2 0 4 15,5 0 5-15,2-4-2 0,0-1-13 0,2 0-10 16,5 2-9-16,3-2 2 0,3 5 2 16,1 0 5-16,1 4 3 0,0 6-1 0,3 9 1 15,-3-1-2-15,-2 4 0 0,3 2-3 0,-2 1 3 16,1 1 1-16,-1-2-1 0,0 0 5 15,5-5-10-15,-5 1-1 0,7-3-2 0,-1-1-11 16,-3-4-10-16,7-4-33 0,-4-4-65 0,5-1-105 16,-10-3-263-16,-2 0-607 0</inkml:trace>
          <inkml:trace contextRef="#ctx0" brushRef="#br0" timeOffset="21355.3838">1577 5679 665 0,'0'0'339'0,"0"0"-61"0,0 0 10 16,0 0-54-16,0 0-93 0,0 0-44 0,0 0-30 16,0 0-8-16,0 0 0 0,0 0-1 0,0 0 0 15,0 0-3-15,173-76-5 0,-157 68-6 0,-3 0-8 16,-6 0 0-16,0 4 2 0,-5 0 5 16,-2 0 7-16,0 0-3 0,-6 3-13 0,0 1-16 15,-6 0-14-15,-3 1-8 0,-2 7 0 0,0 1 4 16,-2 6 1-16,5-2 0 0,1 2 2 0,3 0-5 15,3-2 1-15,-1 2-1 0,3-1-4 16,3-2 4-16,2 3-3 0,0-3-3 0,0-1 0 16,7-2-4-16,1-2-4 0,2-3-3 0,1 0-3 15,5-4-4-15,3 0-7 0,2-4-14 16,3-8-13-16,5-1-5 0,6-4-5 0,0-4-1 16,4-7 1-16,3 0 7 0,-3-7 11 0,2-3 21 15,-1-1 17-15,-1-4 10 0,1 4 7 0,-10 1 7 16,-2 1 5-16,-7 0 8 0,-5 1 6 0,-12 3 8 15,-2 2 2-15,-2 4 6 0,-3 6 3 16,-4 5 1-16,-5 3 4 0,2 5-3 0,-3 5-1 16,2 3-9-16,2 0-10 0,-1 2-11 0,-3 11-9 15,3 3-3-15,1 6-4 0,1 7-1 0,2 0 0 16,0 1-2-16,5 7-2 0,1-4 0 0,0 2-1 16,6 3-3-16,1-2-1 0,1-1-10 15,4 2-9-15,-2-3-17 0,4-1-14 0,1-6-5 16,5-4 8-16,0-5 17 0,1-3 20 0,5-6 14 15,-3-5 7-15,3-4 1 0,-3 0-2 16,-2-4 4-16,4-5-1 0,-1-4-1 0,5-3 4 16,0-3-4-16,2-1 2 0,-5-4 1 0,-3 0 2 15,-2 2 6-15,-11 2 7 0,-2 0 8 0,-8 6 6 16,0 2 0-16,-6 2-7 0,-4 3-12 16,-4 1-10-16,-5 3-6 0,-1 3 0 0,3 0 2 15,-6 7 0-15,5-1-3 0,4 2 1 0,0 1-2 16,7-1-4-16,1 1 1 0,4-1-7 15,2 3-3-15,0-5-2 0,0 5 1 0,8-3 3 0,0-2 3 16,4 1 5-16,1-4 1 0,-1 3 3 16,0-4 2-16,2 1 0 0,-2-3-1 0,-1 0-2 15,1 0-1-15,1 0 0 0,-2 0 1 0,-4 0-2 16,3 0 0-16,-4 0 0 0,1 0-1 16,-4 1 1-16,3 3 0 0,0 4 1 0,-4 0-2 0,6 3 1 15,-3-2 2-15,7 0 0 0,1 3 2 16,4-3 0-16,0-1-2 0,8-6 4 0,0-2 0 15,4 0 1-15,3-8-3 0,-2-3-2 0,7-5-4 16,-3-2 0-16,2-9-1 0,-6 3 5 16,-7-3 0-16,-3-3 6 0,-5 3 5 0,-2-1 4 15,-10-1 9-15,1 0 3 0,-3 0 5 0,-1 0 6 16,0 2 2-16,-5 2 5 0,3-2-2 16,-1 5-3-16,2 4-1 0,-3-2-3 0,1 7-1 15,1 5 0-15,2 6-9 0,0 0-11 0,-1 2-13 16,1 0-13-16,-2 5 3 0,-2 10-1 0,1 3 6 15,-1 7 5-15,1 1-3 0,-1 6 3 16,4 4-2-16,-2-4 2 0,2 3-2 0,-3 1 0 16,3-3-1-16,0 2 0 0,0 0-3 0,0-4-3 15,8-5-4-15,-3 1-2 0,7-9 1 0,-1-6 2 16,-1-3 1-16,3-5 1 0,-1-3-1 16,2-1 5-16,6-1 3 0,-1-8 2 0,-2-4-1 15,7 0-1-15,-6-3 2 0,3 0 0 0,-5-1 5 16,-3 4-4-16,-6 0 1 0,2 2 1 0,-7 6 0 15,3 0 2-15,-4 3-2 0,-1 2-3 0,0 0-8 16,0 0-3-16,0 0-2 0,0 2 2 16,0 4 4-16,3 1 2 0,-1-2 1 0,0 3-2 15,1-1 2-15,4-3-11 0,-2 3-14 0,2-4-31 16,0-1-54-16,3-2-34 0,-3 0-38 0,3-2-117 16,-5 2-290-16,2 0-841 0</inkml:trace>
          <inkml:trace contextRef="#ctx0" brushRef="#br0" timeOffset="21533.4394">2815 5383 1241 0,'0'0'441'0,"0"0"-176"0,0 0-46 0,0 0-48 16,0 0-43-16,0 0-24 0,0 0-30 15,0 0-33-15,191-35-19 0,-153 31-13 0,3-3-7 16,2 2-18-16,-2 1-66 0,1-4-138 0,-14 5-343 15,-5 2-975-15</inkml:trace>
          <inkml:trace contextRef="#ctx0" brushRef="#br0" timeOffset="21706.2357">3394 5348 343 0,'0'0'766'0,"0"0"-496"0,0 0-5 0,0 0 34 16,0 0-68-16,0 0-75 0,0 0-35 0,0 0-25 15,0 0-18-15,0 0-22 0,0 0-14 0,-15 173-13 16,19-161-11-16,3 1 0 0,-3-3-23 16,2 1-27-16,-2-2-76 0,-1-1-118 0,0-5-192 15,1-2-375-15,-1 2-413 0</inkml:trace>
          <inkml:trace contextRef="#ctx0" brushRef="#br0" timeOffset="21831.9467">3488 5265 721 0,'0'0'444'0,"0"0"-69"0,0 0-29 16,0 0-100-16,0 0-118 0,0 0-85 16,0 0-80-16,0 0-37 0,0 0-26 0,0 0-40 15,0 0-37-15,0 0-171 0,0 0-388 0,-12 11 45 0</inkml:trace>
          <inkml:trace contextRef="#ctx0" brushRef="#br0" timeOffset="23581.7972">3588 5468 1325 0,'0'0'410'0,"0"0"-84"0,0 0-18 16,0 0-89-16,0 0-80 0,0 0-38 15,0 0-26-15,0 0-15 0,0 0-10 0,0 0-12 16,0 0-7-16,0 0-9 0,0 0-9 0,0 0-4 15,-10-44-7-15,7 44-1 0,-8 4 0 0,-1 1-2 16,-2 3 4-16,0 0-2 0,-1 1 1 16,1-2 0-16,1 0 0 0,1-3 2 0,2 3-1 15,-1 1 0-15,-2 0-3 0,4-3-1 0,4 2 1 16,-3-1-1-16,7 1 0 0,-2 1-3 0,3 0-9 16,0 2 1-16,0-2 0 0,0 1 0 0,9-1 4 15,-1-3 1-15,1 2 1 0,5 1 3 0,1-4-1 16,2-3-1-16,4-1-3 0,-3 0-5 15,3 0-3-15,-1 0-7 0,-4 0 1 0,3-4-1 16,-4-5 0-16,3 1 6 0,-4 0 4 0,-1-7 5 16,-2 4 6-16,-1-5 2 0,0 3 0 15,-2-2 1-15,-1 1 1 0,-3 0 2 0,0-1 2 16,-1 1 1-16,-1-2 3 0,-2 1 2 0,0 2 4 16,-6 3 1-16,-1 0-2 0,-5 2 1 0,2 2-3 15,-3 1-2-15,2 2 2 0,1 1-3 16,-3 2-1-16,6 0-3 0,2 0-4 0,3 0-6 15,2 5-1-15,0 0-2 0,2 1-2 0,7 2 3 16,4-1 1-16,3-1 0 0,2 0 4 0,8-1 1 16,0-2 1-16,0-2 0 0,-2-1 1 15,-1 3-2-15,3-3 2 0,0 0-3 0,-6 0 0 16,3 1-1-16,-6 2 0 0,-3-1 2 0,-1 4-1 16,-5 3 2-16,-3 0-3 0,-2 2-1 0,-1 2 2 15,-1-2-3-15,-1 4 4 0,0 2-1 0,0-4 1 16,0 2-2-16,-3-3 2 0,-1-4 1 0,0 3 0 15,-2-7 0-15,4 0-1 0,1-3 3 16,0 2 2-16,1-3 3 0,0 0 1 0,0-3-5 16,4-2-2-16,4-6-6 0,0-1-1 0,7 0-2 15,5-3 1-15,-1-2-2 0,4 4 6 16,-3-3 1-16,0 5 1 0,-1-1 3 0,-3 1-7 16,-2 6 2-16,-4 1-5 0,-4 4-2 0,0 0-2 15,-2 0-3-15,-4 4 3 0,0 4 1 16,0 4 6-16,0 2 3 0,0-1 1 0,0 4 0 15,0 0 0-15,0-1 0 0,0 3-1 0,4-8 5 16,6-2-6-16,-1-2 1 0,1-2 1 0,4-5-1 16,5 0 3-16,2-1 1 0,4-7 1 15,2-5-3-15,3-1 2 0,0-2 0 0,-1-1 0 16,-3-2 5-16,-6 2-2 0,1 0-1 0,-5-1 1 16,0 2-2-16,-5 1 1 0,-2 1 1 0,0 5 3 15,-7 1 5-15,1 4 1 0,-3 2-3 0,0 2-4 16,0 0-14-16,0 0-14 0,0 1-2 15,3 5 1-15,-1 2 8 0,1 1 11 0,-1 6 0 16,7-2 1-16,-5 0-4 0,6 4 1 0,-2-2 0 16,3-1 0-16,-1 0-2 0,-4 0 3 0,1 0 1 15,-6-3-1-15,-2 1 3 0,1-6-6 0,-1 3 1 16,-8-4-2-16,-3 2 3 0,-2-6 5 16,0 3 0-16,-2-4 1 0,2 0-6 0,-2 0 6 15,0 0 0-15,3 0 1 0,2-1 8 0,-1-3-2 16,8 0 3-16,1-3 2 0,3 2 0 15,0-2-8-15,0 3-11 0,4-3-8 0,6-1-7 16,0 0 4-16,2 3 4 0,2-3 2 0,5 1 1 16,-2-2 1-16,0 0-2 0,8 1-4 15,-2-2 3-15,2 1-11 0,4-3-4 0,4-4 1 16,-3 1-5-16,-1-2 7 0,-2-2 3 0,-2-4 8 16,-2-3 10-16,0-1 8 0,-8-4 5 0,0 2 6 15,-7 1 4-15,-1 0 5 0,-5 4 8 0,-1 2 2 16,-1 4 6-16,2 6-2 0,-2 2 1 15,0 4 1-15,0 2-7 0,-2 1-2 0,1 3-14 16,-3 0-13-16,-4 7-10 0,3 5 0 0,-7 4 1 16,1 5 4-16,2 3 3 0,0 3-3 0,4 1 2 15,-2 0-1-15,1-1-2 0,-1 0 0 0,4-1-1 16,0-1 0-16,-4-2-1 0,4-3 1 16,3-4-4-16,0-4-3 0,0-1-6 0,3-6-3 15,5 0 1-15,-2-5 3 0,6 0 10 0,2 0 1 16,-1-5 3-16,1-4 2 0,0 1-2 0,-1-3 1 15,0 5-1-15,-3-1-1 0,-4 4-2 16,-4 2 1-16,-1 1-4 0,0 0-5 0,-1 0 3 16,0 4-2-16,5 5 4 0,-4 2 5 0,1 1 2 15,0-3-2-15,1 2 0 0,3-1 0 16,0-4-5-16,0 2 5 0,2-1-2 0,4 1-1 16,2-6 1-16,2 1-1 0,-2-3 2 0,3 0-1 15,5 0-1-15,-6 0-1 0,-2-3 0 0,-1-2 2 16,-7 1 4-16,2 3 2 0,-5-2 2 15,-2 3 2-15,-1 0-3 0,0 0-1 0,0 0-3 16,0 0-8-16,0 0-3 0,0 0-1 0,2 0 4 16,5 4 5-16,-3 0 6 0,4 0-1 0,-1-3 0 15,4-1 1-15,4 0 0 0,0-2 0 0,1-6-3 16,6 0-2-16,-2 0 1 0,4-5-2 0,-5 0 4 16,4 0 0-16,-6 0 2 0,-3-2 0 15,1 2-1-15,-1 1 1 0,-3-2 3 0,-1 3 2 16,-4-2 3-16,-3 5 2 0,3 0 1 0,-6 4 4 15,0 0-1-15,0 4-4 0,0 0-4 16,0 0-12-16,0 0-11 0,0 3-3 0,0 5 0 16,-4 1 4-16,2 3 11 0,1 5 2 0,-4 3-1 15,-2 1 2-15,4 1-2 0,-2 5 0 0,-4 4-2 16,3 3 2-16,-2 1 1 0,-1 1-2 16,-1 1 3-16,-3-6-4 0,-3 1 1 0,1-3 0 15,-6-2-1-15,4-3-1 0,0-4 0 0,3-3 0 16,1-4 2-16,3-5 2 0,5-4 3 15,1-4 10-15,4 0 10 0,0 0 0 0,0-8-3 16,7-5-13-16,-2-5-10 0,6-1-5 0,2-6 3 16,0 0 3-16,0-2 1 0,0-5 4 0,-3 1-4 15,1-1 1-15,2-4-1 0,1 5 0 0,-1-1 0 16,3-1-4-16,4 6-2 0,-1 3-7 16,4 6-4-16,-2 2-4 0,5 3-6 0,-1 7-4 15,-2 6-4-15,1 0-6 0,2 5-10 0,-8 8-9 16,-2 1-6-16,-6 5 3 0,-7 6 11 0,-4 2 18 15,-5 1 11-15,-7 5 11 0,-3-2 6 0,0-2 1 16,-2-2 4-16,2-4 4 0,2-5 5 16,-1-6 4-16,0-4 2 0,2-5 0 0,-2-3-16 15,7-3-57-15,-1-6-224 0,-1-2-671 0,7 3-360 0</inkml:trace>
          <inkml:trace contextRef="#ctx0" brushRef="#br0" timeOffset="23721.4275">5143 5013 992 0,'0'0'903'0,"0"0"-617"0,0 0-24 16,0 0-16-16,0 0-75 0,0 0-53 0,0 0-41 16,0 0-28-16,0 0-20 0,0 0-14 0,0 0-17 15,0 0-38-15,0 0-28 0,-142-143-40 0,142 158-69 16,0 5-153-16,-1 0-456 0,1-8-782 0</inkml:trace>
        </inkml:traceGroup>
      </inkml:traceGroup>
      <inkml:traceGroup>
        <inkml:annotationXML>
          <emma:emma xmlns:emma="http://www.w3.org/2003/04/emma" version="1.0">
            <emma:interpretation id="{CDE7A672-DA21-46AD-A4E4-BA83CF27852F}" emma:medium="tactile" emma:mode="ink">
              <msink:context xmlns:msink="http://schemas.microsoft.com/ink/2010/main" type="line" rotatedBoundingBox="29536,16436 31549,16141 31651,16832 29638,17127"/>
            </emma:interpretation>
          </emma:emma>
        </inkml:annotationXML>
        <inkml:traceGroup>
          <inkml:annotationXML>
            <emma:emma xmlns:emma="http://www.w3.org/2003/04/emma" version="1.0">
              <emma:interpretation id="{CABBF473-33F1-49E0-931E-DBF7D69333BC}" emma:medium="tactile" emma:mode="ink">
                <msink:context xmlns:msink="http://schemas.microsoft.com/ink/2010/main" type="inkWord" rotatedBoundingBox="29536,16436 31549,16141 31651,16832 29638,17127"/>
              </emma:interpretation>
              <emma:one-of disjunction-type="recognition" id="oneOf13">
                <emma:interpretation id="interp65" emma:lang="en-IN" emma:confidence="0">
                  <emma:literal>might</emma:literal>
                </emma:interpretation>
                <emma:interpretation id="interp66" emma:lang="en-IN" emma:confidence="0">
                  <emma:literal>mg. .</emma:literal>
                </emma:interpretation>
                <emma:interpretation id="interp67" emma:lang="en-IN" emma:confidence="0">
                  <emma:literal>might.</emma:literal>
                </emma:interpretation>
                <emma:interpretation id="interp68" emma:lang="en-IN" emma:confidence="0">
                  <emma:literal>mg. `</emma:literal>
                </emma:interpretation>
                <emma:interpretation id="interp69" emma:lang="en-IN" emma:confidence="0">
                  <emma:literal>my:</emma:literal>
                </emma:interpretation>
              </emma:one-of>
            </emma:emma>
          </inkml:annotationXML>
          <inkml:trace contextRef="#ctx0" brushRef="#br0" timeOffset="24859.3319">2892 6367 2116 0,'0'0'11'0,"0"0"11"0,0 0 38 16,0 0 31-16,0 0 7 0,0 0-13 0,0 0-17 15,0 0-17-15,171-132-15 0,-161 132-12 0,0 0-1 16,0 6 0-16,-3 7 0 0,3 2 0 0,-5 0-9 16,2 2-5-16,-3 3-1 0,-1-1-1 0,0 0-2 15,-3 0-2-15,0-2-3 0,0-5-3 16,0-2 2-16,0-2 0 0,-3-3 2 0,2-4 1 15,1-1 3-15,0 0 4 0,0-1-3 0,0-8-5 16,5-1-8-16,2-5-7 0,1-1 2 0,3-3 2 16,1 0 5-16,2 1 2 0,3 2 1 15,-2 1 0-15,-1 3 1 0,-1 4 2 0,-3 4 0 16,1 0 1-16,-2 4-3 0,-2 0-1 0,3 0 2 16,-4 4 0-16,4 1 1 0,-4 3 2 15,4 1-3-15,-5-1-1 0,1-2 4 0,-2 2-2 16,5-4 1-16,-5 0-1 0,2-2 0 0,3-1 3 15,2-1-1-15,2 0 3 0,1-8-4 0,4 0-3 16,2-1 0-16,3-1-2 0,-3-2 2 16,1 4 0-16,-1-1 1 0,-4 1-1 0,-3 2 1 15,-3 1 0-15,0 3-1 0,-3 1-2 0,-1 1-4 16,-3 0 0-16,4 3 0 0,0 2 4 16,-1 3 0-16,3 0 1 0,-2 3 0 0,1-2 0 15,4 0 3-15,-1-3 0 0,2-2 1 0,2 0 0 16,-1-2 1-16,2-2 0 0,1 0 4 0,6-2-3 15,-3-6 0-15,6 0 0 0,-5-2-1 0,1 0 3 16,-2-3 1-16,0-1 2 0,-4 2 1 16,-2-6-2-16,0 3 2 0,-3-1 3 0,-7-1 3 0,-3 3 2 15,-1-1-2-15,0 1-3 0,-8 2-4 16,-1 4-6-16,-5 1-2 0,-4 2-4 0,-2-1-2 16,3 4-2-16,1-1 2 0,-1 3-2 0,3 0-1 15,0 5-3-15,2 3-2 0,1 3-3 16,-1 2 3-16,6 1 1 0,-4 2 0 0,9 0 0 15,-2 0-3-15,3 2-3 0,0-4-2 0,3-3-3 16,8 0-1-16,-1-3-4 0,0-3-4 0,5-1-5 16,5-3-7-16,-3-1 1 0,-1 0 3 15,1-1 13-15,0-6 15 0,0-1 9 0,-5-3 7 16,1 2 5-16,-5 0 3 0,3 1 8 0,-7 1 8 16,-1 0 7-16,2 3 6 0,-5 3 1 0,2 1-9 15,-2 0-8-15,0 0-17 0,0 0-14 16,0 4-1-16,0 4-1 0,0 7 9 0,0 1 2 15,0 3 2-15,-2 6-1 0,2-4-2 0,0 3 2 16,0 3-1-16,-5 1 0 0,3-1 1 16,1 3 0-16,1 4-2 0,0 0 0 0,0 1-2 15,1 1-2-15,-1-1 4 0,-1-1-2 0,1-5-2 16,-9-5 0-16,1-1 0 0,-4-9-1 0,2-3-1 16,3-5 4-16,-3-4 6 0,4-2 9 0,-5 0 5 15,-1-5 0-15,-2-6-5 0,1-4-7 0,0-1-3 16,-1-5-3-16,1-2 3 0,3-6 0 15,0-3 0-15,1 0 3 0,5 0 0 0,1-3 0 16,3 3-1-16,1 2 0 0,2 0-9 0,10 2-3 16,1 3-2-16,2-1-3 0,9 1 1 15,-2 0 0-15,1 3 1 0,5-3 1 0,-2 2 5 16,0 1 1-16,-1 0 0 0,-4-3 4 0,-1 4 0 16,-5 0 1-16,-2 0 3 0,-1-1 0 15,-1 7-3-15,-8 2 1 0,0 6 3 0,-2 5 6 16,-2 0 6-16,0 2-2 0,0 0-5 0,-5 0-12 15,2 2-4-15,3 7 0 0,-2 0 0 0,0 6 6 16,-1 1-3-16,0 4 0 0,3 0 0 16,0 1 2-16,0-1 1 0,3 1 0 0,3 1-2 0,-2-1-4 15,5 0 2-15,-5-2 2 0,5 0 0 16,-5-3 4-16,2 1-11 0,0-5-22 0,-2-2-63 16,4-4-108-16,-3-2-269 0,-4-3-789 0</inkml:trace>
          <inkml:trace contextRef="#ctx0" brushRef="#br0" timeOffset="25002.5534">4201 6150 108 0,'0'0'243'16,"0"0"-38"-16,0 0-21 0,0 0-24 0,0 0-92 15,0 0-174-15,0 0-443 0,0 0 236 0</inkml:trace>
          <inkml:trace contextRef="#ctx0" brushRef="#br0" timeOffset="25133.4133">4915 6140 1882 0,'0'0'299'16,"0"0"-78"-16,0 0-35 0,0 0-34 0,0 0-55 16,0 0-43-16,0 0-18 0,0 0-15 0,-162-46-11 15,156 45-24-15,3 1-75 0,3 0-145 0,0 0-334 16,0 0-1039-16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7:47.19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4B27666-B7CD-440B-936C-7A30B748BB2C}" emma:medium="tactile" emma:mode="ink">
          <msink:context xmlns:msink="http://schemas.microsoft.com/ink/2010/main" type="writingRegion" rotatedBoundingBox="17628,16533 23110,16128 23170,16948 17689,17353"/>
        </emma:interpretation>
      </emma:emma>
    </inkml:annotationXML>
    <inkml:traceGroup>
      <inkml:annotationXML>
        <emma:emma xmlns:emma="http://www.w3.org/2003/04/emma" version="1.0">
          <emma:interpretation id="{009D281A-ADF5-442C-BF92-EC3ADF14CCE3}" emma:medium="tactile" emma:mode="ink">
            <msink:context xmlns:msink="http://schemas.microsoft.com/ink/2010/main" type="paragraph" rotatedBoundingBox="17628,16533 23110,16128 23170,16948 17689,173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FA5705-8332-4F56-A927-AD003F9F75F0}" emma:medium="tactile" emma:mode="ink">
              <msink:context xmlns:msink="http://schemas.microsoft.com/ink/2010/main" type="line" rotatedBoundingBox="17628,16533 23110,16128 23170,16948 17689,17353"/>
            </emma:interpretation>
          </emma:emma>
        </inkml:annotationXML>
        <inkml:traceGroup>
          <inkml:annotationXML>
            <emma:emma xmlns:emma="http://www.w3.org/2003/04/emma" version="1.0">
              <emma:interpretation id="{AC6F3D09-8136-48F1-927D-171C535CD987}" emma:medium="tactile" emma:mode="ink">
                <msink:context xmlns:msink="http://schemas.microsoft.com/ink/2010/main" type="inkWord" rotatedBoundingBox="17651,16836 19167,16724 19203,17202 17686,17314"/>
              </emma:interpretation>
              <emma:one-of disjunction-type="recognition" id="oneOf0">
                <emma:interpretation id="interp0" emma:lang="en-IN" emma:confidence="0">
                  <emma:literal>Not</emma:literal>
                </emma:interpretation>
                <emma:interpretation id="interp1" emma:lang="en-IN" emma:confidence="0">
                  <emma:literal>not</emma:literal>
                </emma:interpretation>
                <emma:interpretation id="interp2" emma:lang="en-IN" emma:confidence="0">
                  <emma:literal>N0t</emma:literal>
                </emma:interpretation>
                <emma:interpretation id="interp3" emma:lang="en-IN" emma:confidence="0">
                  <emma:literal>NOt</emma:literal>
                </emma:interpretation>
                <emma:interpretation id="interp4" emma:lang="en-IN" emma:confidence="0">
                  <emma:literal>ovot</emma:literal>
                </emma:interpretation>
              </emma:one-of>
            </emma:emma>
          </inkml:annotationXML>
          <inkml:trace contextRef="#ctx0" brushRef="#br0">0 336 974 0,'0'0'123'0,"0"0"39"0,0 0 73 16,0 0 43-16,0 0-2 0,44-174-65 15,-36 163-60-15,-2 3-49 0,-3 8-36 0,1 0-25 16,-4 5-14-16,0 7 13 0,0 9 11 0,0 3 2 16,0 5 0-16,0 1-13 0,0 3-10 0,-6-3-10 15,-1 2-1-15,4-5-8 0,-2 2-6 16,-1-2 0-16,3-5-7 0,-3-4 5 0,2-3-1 15,1-6 1-15,2-2 0 0,-2-6 1 0,3 0 10 16,0-1 7-16,0 0 11 0,0-4-8 0,0-6-10 16,-2-5-11-16,-2-2-7 0,3-6-1 0,1-2 0 15,0-3-2-15,0-3-7 0,5-4 8 16,1 1 1-16,4-5 0 0,2-1 7 0,0 4-9 16,4 0 0-16,3 7-6 0,-3 6-6 0,5 7-5 15,1 8 2-15,1 6 4 0,4 2 3 16,2 6 10-16,2 5 1 0,-1 5-1 0,0 3 2 15,3 0 4-15,-2 8-3 0,-3-1 3 0,-2-3 0 16,-3 1-2-16,-3-1-1 0,0-2 1 16,-4-6 0-16,-3-2-1 0,-3-1 1 0,-2-6 0 15,1-1-2-15,-5-4 5 0,1-1 2 0,0 0 8 16,-3-4 7-16,1-6-1 0,2-6 1 0,1-6-7 16,1-2-4-16,1-4-5 0,-6-3 1 0,3 1 1 15,-4-2 2-15,-1 1 1 0,0 2-2 16,0 5-3-16,3 5-5 0,-7 3 0 0,-1 6-10 15,4 6-24-15,1 0-58 0,0 4-101 0,0 0-89 16,0 7-104-16,0 4-140 0,4 1-252 0,-1-4 79 0</inkml:trace>
          <inkml:trace contextRef="#ctx0" brushRef="#br0" timeOffset="262.0483">891 172 193 0,'0'0'735'0,"0"0"-383"15,0 0-64-15,0 0-18 0,0 0-55 0,0 0-51 16,0 0-37-16,0 0-27 0,0 0-20 0,-99 172-21 16,92-154-15-16,6-3-14 0,-1-3-8 15,2 0-6-15,0-4-5 0,2-4-1 0,5 1-1 0,0-4 5 16,5-2 4-16,-1 0 3 0,6-9 2 16,0-3-5-16,5-4-4 0,0-1-4 0,2-5-4 15,-8 4-1-15,-1 0 2 0,-2 0 0 0,-7-2 1 16,-6 3-4-16,0 1-6 0,-6 3-8 0,-7 1-12 15,-2 3-16-15,-4 5-17 0,-4 4-12 16,-1 1-29-16,5 0-40 0,-1 5-71 16,4 3-99-16,5 2-142 0,4-3-173 0,5-3-251 0</inkml:trace>
          <inkml:trace contextRef="#ctx0" brushRef="#br0" timeOffset="685.1114">1129 130 1815 0,'0'0'171'15,"0"0"-42"-15,0 0 6 0,0 0-5 16,0 0-24-16,0 0-20 0,0 0-23 0,0 0-18 16,0 0-15-16,0 0-11 0,186-27-12 0,-142 19-22 15,0-2-77-15,1 4-161 0,-11 1-453 16,-11 2-848-16</inkml:trace>
          <inkml:trace contextRef="#ctx0" brushRef="#br0" timeOffset="500.8877">1359-28 1120 0,'0'0'451'0,"0"0"-73"16,0 0-46-16,0 0-59 0,0 0-63 0,0 0-62 16,0 0-47-16,0 0-33 0,0 0-25 0,0 0-20 15,0 0-20-15,0 0 0 0,0 0 1 16,0 0 1-16,-69 43 4 0,59-11-5 0,6 6 1 16,-5 0-1-16,6 3-1 0,0-1 1 0,2-2-4 15,-3-1 1-15,4-3-1 0,0-4-3 0,1-4-4 16,8-6-11-16,2-4-14 0,4-6-14 15,0-4-10-15,5-4-11 0,2-2-16 0,2-8-43 16,1-6-68-16,-2-6-137 0,-3 3-305 0,-10 4-862 16</inkml:trace>
        </inkml:traceGroup>
        <inkml:traceGroup>
          <inkml:annotationXML>
            <emma:emma xmlns:emma="http://www.w3.org/2003/04/emma" version="1.0">
              <emma:interpretation id="{EAA3DEC8-9FC6-40F9-BB6A-D392DC5BF450}" emma:medium="tactile" emma:mode="ink">
                <msink:context xmlns:msink="http://schemas.microsoft.com/ink/2010/main" type="inkWord" rotatedBoundingBox="20246,16866 20872,16820 20894,17116 20268,17162"/>
              </emma:interpretation>
              <emma:one-of disjunction-type="recognition" id="oneOf1">
                <emma:interpretation id="interp5" emma:lang="en-IN" emma:confidence="0">
                  <emma:literal>a</emma:literal>
                </emma:interpretation>
                <emma:interpretation id="interp6" emma:lang="en-IN" emma:confidence="0">
                  <emma:literal>A</emma:literal>
                </emma:interpretation>
                <emma:interpretation id="interp7" emma:lang="en-IN" emma:confidence="0">
                  <emma:literal>c</emma:literal>
                </emma:interpretation>
                <emma:interpretation id="interp8" emma:lang="en-IN" emma:confidence="0">
                  <emma:literal>.</emma:literal>
                </emma:interpretation>
                <emma:interpretation id="interp9" emma:lang="en-IN" emma:confidence="0">
                  <emma:literal>^</emma:literal>
                </emma:interpretation>
              </emma:one-of>
            </emma:emma>
          </inkml:annotationXML>
          <inkml:trace contextRef="#ctx0" brushRef="#br0" timeOffset="1052.8745">2806 282 1824 0,'0'0'113'0,"0"0"-43"0,0 0 41 15,0 0 28-15,0 0 9 0,0 0-28 0,-23-165-29 16,12 148-15-16,-2 2-13 0,-1 6-14 0,-2 3-11 15,2 2-14-15,-2 4-3 0,-3 0-5 16,2 8-6-16,0 7-3 0,2 1-2 0,0 3-4 16,2 0 0-16,1 5-2 0,8-5 0 0,3 1-4 15,1-3-2-15,0-1-1 0,5-1-3 0,7-6 0 16,2-1 4-16,0-3 1 0,6-5 5 16,2 0 4-16,4-2-1 0,-2-8 3 0,3 0 1 15,-1-4-2-15,2 0 1 0,-4-2-3 0,-7 0 3 16,-2 3 1-16,-4 4 4 0,-4 4 1 0,-4 4-1 15,-3 1-3-15,0 0-5 0,0 1-7 16,-3 7 0-16,3 3-3 0,0 6 1 0,7 1 6 16,3 0-2-16,3-2-1 0,6 0-2 0,2-2-10 15,7-1-16-15,0-2-37 0,5-3-49 0,0-2-61 16,5-4-76-16,-7-2-145 0,7 0-220 16,-11 0-168-16,-10-3 357 0</inkml:trace>
        </inkml:traceGroup>
        <inkml:traceGroup>
          <inkml:annotationXML>
            <emma:emma xmlns:emma="http://www.w3.org/2003/04/emma" version="1.0">
              <emma:interpretation id="{5CB5467C-C92D-43EF-8A2C-58F126542C73}" emma:medium="tactile" emma:mode="ink">
                <msink:context xmlns:msink="http://schemas.microsoft.com/ink/2010/main" type="inkWord" rotatedBoundingBox="21317,16260 23110,16128 23166,16883 21373,17016"/>
              </emma:interpretation>
              <emma:one-of disjunction-type="recognition" id="oneOf2">
                <emma:interpretation id="interp10" emma:lang="en-IN" emma:confidence="0">
                  <emma:literal>trait</emma:literal>
                </emma:interpretation>
                <emma:interpretation id="interp11" emma:lang="en-IN" emma:confidence="0">
                  <emma:literal>feart</emma:literal>
                </emma:interpretation>
                <emma:interpretation id="interp12" emma:lang="en-IN" emma:confidence="0">
                  <emma:literal>flail</emma:literal>
                </emma:interpretation>
                <emma:interpretation id="interp13" emma:lang="en-IN" emma:confidence="0">
                  <emma:literal>trail</emma:literal>
                </emma:interpretation>
                <emma:interpretation id="interp14" emma:lang="en-IN" emma:confidence="0">
                  <emma:literal>Hail</emma:literal>
                </emma:interpretation>
              </emma:one-of>
            </emma:emma>
          </inkml:annotationXML>
          <inkml:trace contextRef="#ctx0" brushRef="#br0" timeOffset="1282.4098">3947-426 2038 0,'0'0'101'16,"0"0"21"-16,0 0 59 0,0 0 29 0,0 0-31 16,0 0-85-16,0 0-60 0,0 0-23 15,0 0 0-15,0 0 15 0,0 0 3 0,0 0-1 16,0 0-3-16,-7 137-6 0,4-95-6 0,-4 3-3 15,7-1-4-15,0 2-6 0,0-5-1 16,-2 0-7-16,2 0-16 0,0-5-28 0,2 2-48 16,-1-4-73-16,5-5-96 0,-3 0-169 0,0-12-316 15,-2-6-564-15</inkml:trace>
          <inkml:trace contextRef="#ctx0" brushRef="#br0" timeOffset="2250.9863">3689 72 1035 0,'0'0'221'0,"0"0"-34"16,0 0 16-16,0 0-11 0,0 0-74 0,0 0-56 15,0 0-39-15,0 0-7 0,182-102-5 0,-135 85-2 16,6-2-3-16,2 0 1 0,-4-4 2 0,-2 1 3 16,-6 1 6-16,-1-1 0 0,-12 4 12 15,-3 2 10-15,-5 3 11 0,-12 3 17 0,0 4 12 16,-10 3 18-16,0 2 0 0,-3 1-22 0,-10 0-29 15,-4 1-33-15,-8 7-15 0,-2 1-3 0,-2 3 7 16,1 1 1-16,1 1 2 0,2 2-3 16,9-2-1-16,8-1-4 0,1 0 0 0,5-2 1 15,2 0-3-15,0 1 0 0,10-2-1 0,-1 4 1 16,9-7 3-16,-2 3 0 0,1-2 5 0,-1 0-4 16,0 0-1-16,-2 3 0 0,-1 1 0 15,-1 0 0-15,-8 1 1 0,2 0-2 0,-3 1-1 16,0-1 1-16,-3-2 1 0,1 2 0 0,0-4-3 15,5-1-4-15,-2 0-4 0,-1-1 0 0,7-2-1 16,0-3-1-16,-1-1 4 0,7-1 1 16,5 0 4-16,-1-8 5 0,5-3 0 0,-2-1 2 15,-2-2 1-15,4-1-1 0,-5 1 4 0,4 0 2 16,-7-2 2-16,3 1 3 0,-11 3 6 0,0-1 6 16,-8 5 9-16,-1-2 1 0,-3 4-3 0,-7-2-9 15,-4 3-11-15,-1 2-4 0,0 0-3 16,-4 3-1-16,-1 0 0 0,4 0-2 0,0 3-2 15,2 5 0-15,1 0-1 0,7 2-3 0,-4-1 0 16,6 2 0-16,0-1-2 0,2-1 0 16,2-2-3-16,0 0-6 0,6-3-1 0,0-2 1 15,4 0 2-15,-2-2 7 0,10 0 2 0,-4-4-1 16,2 0-1-16,0-3 1 0,-1-1 1 0,-2-1 1 16,-1 2 2-16,-5 2 2 0,1 0-1 15,-3 2 3-15,-4 0-3 0,1 3-6 0,-2 0-1 16,4 0-2-16,-1 4 2 0,0 5 4 0,0 1 2 15,5 0 1-15,-4 4-4 0,8-3 2 0,-2 1 2 16,-1 0 0-16,2-3 1 0,3-1 1 16,4-2-2-16,3-2 3 0,-1-4 2 0,6 0 2 0,1-4 0 15,2-3-2-15,-3-1 0 0,-6-7-1 16,1 4 3-16,-5 0 2 0,-4-2 1 0,-5 0 1 16,1 3 2-16,-5-1 3 0,-3 3 3 0,0 4 4 15,0 0 0-15,0 4-4 0,0 0-9 16,0 0-8-16,-1 0-9 0,-1 0-4 0,2 6 3 15,-1 4 2-15,1 3 2 0,0 0 4 0,0 0-2 16,3-2 2-16,1 0 2 0,8 0-2 0,-1-1 1 16,4 0 0-16,0-1 0 0,8-3 0 15,-1-1 1-15,5-3 3 0,0-2-1 0,1 0-1 16,-4-3 1-16,-3-7-1 0,4-1 0 0,-2-2 4 16,-3-4 1-16,1-1 1 0,-3 1 4 15,-3-6-3-15,-2 3-1 0,-1-3 4 0,-7-1-1 16,-2-1 0-16,2 2 4 0,-4 0-2 0,-1 3 0 15,0-1 5-15,0 0-4 0,2 2-1 0,-2 1 3 16,0 6 0-16,0 0 4 0,-2 6 1 16,1 3 2-16,-4 2-11 0,4 1-10 0,1 0-8 15,-2 4-10-15,2 9 6 0,0 4 4 0,-1 4 4 16,0 7 1-16,1-1 1 0,0 1 0 0,0 3-2 16,0-4 4-16,0 2-3 0,1-2 0 0,0 0 0 15,2-2-5-15,3 0-5 0,-4-5-14 0,-1-1-18 16,2-4-33-16,-3-6-23 0,7-3-13 15,-1-6 8-15,2 0 21 0,7-8 8 0,5-6-26 16,3-5-62-16,-2-1-114 0,1 4-242 0,-9 5-571 16</inkml:trace>
          <inkml:trace contextRef="#ctx0" brushRef="#br0" timeOffset="2581.5505">4723-612 1949 0,'0'0'256'0,"0"0"-29"0,0 0-22 0,0 0-56 16,0 0-67-16,0 0-50 0,0 0-53 0,0 0-20 15,0 0-35-15,0 0-143 0,0 0-522 16,0 0-838-16</inkml:trace>
          <inkml:trace contextRef="#ctx0" brushRef="#br0" timeOffset="2428.4741">4905-165 320 0,'0'0'312'0,"0"0"-100"0,0 0-28 0,182 0-21 0,-126-8-38 15,0-2-18-15,-3-1-16 0,-4-3-17 0,1 0-27 16,-7-2-54-16,-10 0-142 0,-7 2-349 16,-13 5-483-16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7:46.45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C6EA121-28DE-455B-BE11-5BBCCFEB5199}" emma:medium="tactile" emma:mode="ink">
          <msink:context xmlns:msink="http://schemas.microsoft.com/ink/2010/main" type="inkDrawing" rotatedBoundingBox="25314,17283 25582,9780 26513,9813 26245,17316" semanticType="verticalRange" shapeName="Other">
            <msink:sourceLink direction="with" ref="{C0F09C06-F5FA-4B76-9A56-B6EEFA2CAC47}"/>
          </msink:context>
        </emma:interpretation>
      </emma:emma>
    </inkml:annotationXML>
    <inkml:trace contextRef="#ctx0" brushRef="#br0">486 89 845 0,'0'0'99'0,"0"0"20"0,0 0 65 16,0 0 33-16,0 0 10 0,0 0-40 0,0 0-62 0,0 0-40 16,0 0-33-16,0 0-21 0,0 0-6 15,0 0 3-15,0 0 7 0,94-55 4 0,-69 51 4 16,-1 0 1-16,-1 0-4 0,3 2-9 0,-6-2-7 15,-1 1-6-15,-5 0-5 0,-1 0-4 0,-6 1 1 16,3-2-4-16,-4 3-1 0,-6 1 3 16,0 0-3-16,0 0 1 0,0 0 1 0,0 0-5 15,0 0-5-15,-5 0-9 0,-2 0-5 0,0 0-2 16,-6 7 1-16,-4-1 8 0,-4 1 5 16,-2 1 2-16,-2 1 1 0,2-1 1 0,3 0 0 15,0-5 3-15,6 2 0 0,1-2 0 0,4 0 2 16,1 0-3-16,0-1 2 0,3-1 2 15,2-1-1-15,1 0 2 0,1 2 0 0,1-2 0 16,0 0-2-16,-2 0 4 0,2 2-2 0,-1-2-2 16,0 3 6-16,-4 2 3 0,1 1 6 0,-2 4 8 15,-2 5 2-15,-5-1 0 0,3 3 1 0,0 2-3 16,0 4-2-16,-2 2-4 0,6 1-5 0,-2 3-4 16,6 2-2-16,1 3-3 0,1 0-2 15,0 4-2-15,0 4 0 0,6 4-3 0,1 2 5 16,-3 5 2-16,5 1 2 0,-1 5-1 0,0 1 0 15,0 4-4-15,1 1 2 0,-5 1 0 0,3-3-3 16,-5 5 1-16,-1 2-2 0,-1 2-1 16,0-1 1-16,0 4 1 0,0 4-1 0,0 1 0 15,-1 1-1-15,1-1 1 0,-2 2-2 0,2-1 1 16,-1 2 0-16,1-1-2 0,0-1 1 0,1 0 0 16,-2 3 1-16,1-1-2 0,-2 5-1 15,-6 1 1-15,-4 3 0 0,-2 7 4 0,-8-2 3 16,-1 4 4-16,-5 0-3 0,1-1-3 0,-5 3 0 15,2-4-6-15,3 2 4 0,-2-1-1 16,7 1-2-16,4 0 1 0,2-1-2 0,6 0 0 16,4-3 2-16,5-1-1 0,-4 0-1 0,5-1 2 15,-2 2 1-15,2 0-1 0,0 0 0 0,0 2-1 16,0 5 0-16,0-4 1 0,0 4 0 0,-5-1 1 16,-5 0-1-16,0 0 0 0,-4-2 0 15,1 1 1-15,-1-2 0 0,-1 2 0 0,1 0-4 16,4-3 2-16,-3-1 1 0,4-5 0 0,4-3 0 15,0-6-2-15,1-4 1 0,4-1 1 16,0-6 4-16,3 2-4 0,4-5-1 0,-3 0-1 0,5-5-1 16,-3-2 4-16,5-3 3 0,1-1-1 15,-4-2 2-15,5-2-1 0,3-2 0 0,4-5-2 16,3-2 3-16,3-4-3 0,7-5-2 0,1-2 0 16,6 0-3-16,5-8 4 0,8-3 3 15,4-7-1-15,2-4 0 0,7-2 1 0,-3-3-3 16,-1-2-1-16,-5 0 2 0,-5-4-4 0,-9 4 2 15,-9-6-1-15,-14 1-2 0,-8-1-7 0,-8 0-17 16,-4 0-56-16,-7-3-144 0,-2-2-562 16,2 2-814-16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9:17.5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F1B886-2FE3-472E-9158-F6F3113C8B96}" emma:medium="tactile" emma:mode="ink">
          <msink:context xmlns:msink="http://schemas.microsoft.com/ink/2010/main" type="inkDrawing" rotatedBoundingBox="9921,2670 23136,2696 23135,2823 9920,2797" shapeName="Other">
            <msink:destinationLink direction="with" ref="{DD55265C-A8EE-40F5-9FDF-55DA08B5FB2F}"/>
          </msink:context>
        </emma:interpretation>
      </emma:emma>
    </inkml:annotationXML>
    <inkml:trace contextRef="#ctx0" brushRef="#br0">121 68 0 0,'0'0'0'0,"0"0"0"0,0 0 1 0,0 0 279 16,0 0 10-16,0 0-2 0,0 0-15 0,0 0-14 15,0 0-28-15,0 0-36 0,0 0-53 0,0 0-48 16,-121 26-27-16,121-26-25 0,0 0-12 0,2 0-4 16,-2 0-10-16,1 0 1 0,8 0 1 15,-4 0 6-15,8-1 6 0,2-3 2 0,2 3-3 16,6-2-4-16,-3 2-4 0,7-1-1 0,-1 0 1 16,1 1-8-16,2 1 3 0,0 0-2 15,7 0-3-15,-2 0 6 0,6 0-6 0,2 0 0 16,1 0-1-16,1 0-1 0,6 0-1 0,2 0-1 15,4 0-1-15,7 1-4 0,0 1 4 0,9 0-1 16,7-1 1-16,4-1-2 0,6 0 1 16,7 0 1-16,5 0-1 0,5 0 6 0,0 0-6 15,7-1 0-15,1-4 0 0,0 2-1 0,4-2 3 16,0 0-1-16,-4 0 2 0,5 1-6 16,-4-2 5-16,-1 0-1 0,-1 3 0 0,-7-2 2 15,3 2-3-15,-1 2 0 0,-4-3-1 0,5 1 1 16,2 2 0-16,-2-2-1 0,4 2 0 0,3-3-2 15,2 1 2-15,1-2-1 0,3 2 1 0,3-3 0 16,0 2 0-16,-3-1 0 0,-1 2-1 0,0-2 3 16,-5 3-4-16,-2 1 1 0,-5 1-3 15,-5 0-2-15,0 0 2 0,-1 0 0 0,-1 3 1 16,-2 2 0-16,3-2 1 0,1 0-1 0,-2 1 3 16,1-3-2-16,3 0-3 0,-1 1-1 0,5-2-1 15,5 0 3-15,5 0 1 0,1 0 0 16,5 0 1-16,0 0-3 0,2-3 2 0,-2 2 0 15,2-1 0-15,-2-2 1 0,-2 3 0 0,0 1-1 16,-2 0 0-16,2 0 1 0,-8 0-6 16,3 0 1-16,-1 0-2 0,-4 1 1 0,4 3 4 15,1 0 0-15,-3 2 0 0,2-2-1 0,0 2 3 16,-4 0-2-16,1 1 0 0,0-2 1 0,0 2-2 16,2-3 1-16,-1 1 1 0,5 0-1 0,-1-1 1 15,5 2-2-15,-1-3-2 0,-1 1 1 16,-1 0-1-16,4-3 1 0,0 1 3 0,2-1 0 15,-3 1 2-15,-2-2-3 0,-2 2 5 0,-1-2-1 16,-2 0-1-16,-2 0 1 0,3 1-3 0,-6-1 1 16,-2 0-1-16,-8 0 1 0,-2 0 0 15,-2 0 0-15,-6 0-2 0,-4 3 0 0,-5-2 2 16,0 2 0-16,-4-1 0 0,-4 1-1 0,3 1 0 16,-7-3-1-16,-8 2 1 0,1 1 1 0,-9-3-2 15,-9 2 0-15,2-2 0 0,-12 2 0 0,0-2 0 16,-7-1 2-16,-5 2-2 0,-6 0 3 15,-5-2 0-15,-1 0-2 0,0 0 0 0,-2 0-15 16,1-2-28-16,-4-4-81 0,4-2-223 0,-4 3-617 16,-5 0-388-16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9:23.24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D55265C-A8EE-40F5-9FDF-55DA08B5FB2F}" emma:medium="tactile" emma:mode="ink">
          <msink:context xmlns:msink="http://schemas.microsoft.com/ink/2010/main" type="inkDrawing" rotatedBoundingBox="22853,7049 24084,6299 24146,6402 22915,7152" semanticType="callout" shapeName="Other">
            <msink:sourceLink direction="with" ref="{DFF1B886-2FE3-472E-9158-F6F3113C8B96}"/>
          </msink:context>
        </emma:interpretation>
      </emma:emma>
    </inkml:annotationXML>
    <inkml:trace contextRef="#ctx0" brushRef="#br0">1 641 513 0,'0'0'138'0,"0"0"36"16,0 0 49-16,0 0 25 0,0 0-2 0,0 0-77 15,0 0-86-15,0 0-38 0,0 0-9 0,0 0 3 16,0 0 11-16,0 0 5 0,0 44 0 0,-2-32-7 16,2-1-8-16,0-1-6 0,0 0-6 0,0-4-1 15,0 0 0-15,0-2 1 0,2 0 3 16,7-2 2-16,-5 0 12 0,10-2 11 0,2-4 9 15,11-8 5-15,15-11-7 0,9-12-10 0,13-10-10 16,17-11-7-16,14-9-3 0,8-7-4 0,11-1-3 16,-1-1-4-16,-1 0 0 0,-6 7-3 0,-14 8-3 15,-13 15-5-15,-20 11-5 16,-24 16-11-16,-23 11-40 0,-12 6-157 0,0 2-1059 0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9:41.43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7A172D3-1D81-44FD-940A-1E6070B35868}" emma:medium="tactile" emma:mode="ink">
          <msink:context xmlns:msink="http://schemas.microsoft.com/ink/2010/main" type="writingRegion" rotatedBoundingBox="15601,6384 17057,6384 17057,6414 15601,6414"/>
        </emma:interpretation>
      </emma:emma>
    </inkml:annotationXML>
    <inkml:traceGroup>
      <inkml:annotationXML>
        <emma:emma xmlns:emma="http://www.w3.org/2003/04/emma" version="1.0">
          <emma:interpretation id="{A01633AC-8393-494C-A9CB-1D7F4A8887C9}" emma:medium="tactile" emma:mode="ink">
            <msink:context xmlns:msink="http://schemas.microsoft.com/ink/2010/main" type="paragraph" rotatedBoundingBox="15601,6384 17057,6384 17057,6414 15601,64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635F2D-3CBC-46A4-A3B1-4E40B5B11C48}" emma:medium="tactile" emma:mode="ink">
              <msink:context xmlns:msink="http://schemas.microsoft.com/ink/2010/main" type="line" rotatedBoundingBox="15601,6384 17057,6384 17057,6414 15601,6414"/>
            </emma:interpretation>
          </emma:emma>
        </inkml:annotationXML>
        <inkml:traceGroup>
          <inkml:annotationXML>
            <emma:emma xmlns:emma="http://www.w3.org/2003/04/emma" version="1.0">
              <emma:interpretation id="{C804B852-F030-40DF-87F2-EA970C7480B6}" emma:medium="tactile" emma:mode="ink">
                <msink:context xmlns:msink="http://schemas.microsoft.com/ink/2010/main" type="inkWord" rotatedBoundingBox="15601,6384 17057,6384 17057,6414 15601,6414"/>
              </emma:interpretation>
              <emma:one-of disjunction-type="recognition" id="oneOf0">
                <emma:interpretation id="interp0" emma:lang="en-IN" emma:confidence="0">
                  <emma:literal>or</emma:literal>
                </emma:interpretation>
                <emma:interpretation id="interp1" emma:lang="en-IN" emma:confidence="0">
                  <emma:literal>and</emma:literal>
                </emma:interpretation>
                <emma:interpretation id="interp2" emma:lang="en-IN" emma:confidence="0">
                  <emma:literal>are</emma:literal>
                </emma:interpretation>
                <emma:interpretation id="interp3" emma:lang="en-IN" emma:confidence="0">
                  <emma:literal>ur</emma:literal>
                </emma:interpretation>
                <emma:interpretation id="interp4" emma:lang="en-IN" emma:confidence="0">
                  <emma:literal>w</emma:literal>
                </emma:interpretation>
              </emma:one-of>
            </emma:emma>
          </inkml:annotationXML>
          <inkml:trace contextRef="#ctx0" brushRef="#br0">63 30 0 0,'0'0'0'0,"0"0"0"0,0 0 0 16,0 0 64-16,0 0 240 0,0 0-10 16,0 0-16-16,0 0-27 0,0 0-39 0,0 0-37 15,0 0-27-15,0 0-22 0,-47-29-11 0,38 29-11 16,5 0-17-16,1 0-14 0,2 0-17 0,1 0-19 16,0 0-20-16,0 0-17 0,1 0-5 15,8 0 9-15,6 3 12 0,11 1 19 0,13 0 8 16,8-3 2-16,16-1-6 0,6 0-10 0,6 0-5 15,7 0-7-15,2-1-4 0,5-3-1 0,-3 1-4 16,0 3 0-16,-2 0-2 0,-6 0 0 16,-3 0 0-16,-3 0-2 0,-8 0 1 0,-5 3 0 15,-4-2 0-15,-8 2-2 0,-5-2-1 0,-8 2 2 16,-5-2-2-16,-11-1 0 0,-3 3-1 0,-8-3 0 16,-3 1 4-16,-2-1 13 0,-2 0 11 0,0 0 11 15,0 0 9-15,0 0 2 0,0 0-1 16,0 0-1-16,0 0-2 0,-2 0-14 0,1 0-9 15,-2 0-9-15,1-1-9 0,1-2-3 0,0-1 0 16,1 3-4-16,0 1 0 0,0 0 4 0,0-3 0 16,0 3 0-16,0 0 0 0,0 0-3 15,0 0 0-15,0 0 2 0,0 0 0 0,0 0-2 16,0 0 2-16,0 0-3 0,-3 0-1 0,3 0 1 16,0 0-1-16,-2 0-1 0,2 0 0 15,0 0 0-15,0 0 1 0,0 0 0 0,0 0-1 16,0 0-7-16,0 0-6 0,0-1-16 0,0-2-27 15,0 2-53-15,0 1-109 0,0-3-267 0,-1 2-474 16,1 1-235-16</inkml:trace>
        </inkml:traceGroup>
      </inkml:traceGroup>
    </inkml:traceGroup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9:43.8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EA9721-C1FD-4BA1-B64F-93F22E826E3C}" emma:medium="tactile" emma:mode="ink">
          <msink:context xmlns:msink="http://schemas.microsoft.com/ink/2010/main" type="inkDrawing" rotatedBoundingBox="8351,8750 10485,8595 10490,8661 8356,8817" shapeName="Other"/>
        </emma:interpretation>
      </emma:emma>
    </inkml:annotationXML>
    <inkml:trace contextRef="#ctx0" brushRef="#br0">68 214 0 0,'0'0'0'0,"0"0"0"0,0 0 0 16,0 0 108-16,0 0 96 0,0 0 40 0,0 0 20 15,0 0 1-15,0 0-36 0,0 0-55 16,0 0-47-16,0 0-23 0,-68-56-14 0,66 56-7 16,1 0-3-16,1 0-11 0,-3 0-14 0,3 0-10 15,0 0-16-15,0 0-9 0,0 0-3 16,0 0-4-16,0 0 2 0,0 0 2 0,0 0-1 0,0 0-5 16,0 0-1-16,4 0-1 0,-2 0 6 15,1 5 5-15,5-4 7 0,-2 3 2 0,5-1 3 16,5-2 5-16,7 1 2 0,6-2 3 0,5 0-1 15,14-3-6-15,6-4-7 0,9 0-6 16,9-3-5-16,10 0-5 0,2-1-3 0,7 0-3 0,6 2-1 16,1 1 0-16,2 1-3 0,-1 0 0 15,-1 1 1-15,-2 0 0 0,-9 1 2 0,2 1 4 16,-4 0-3-16,-6 1 0 0,-6 0-2 0,-3-2 0 16,-2 2-1-16,1-2 1 0,-11 2 1 15,-2-1-3-15,-4 1 1 0,-9 2 2 0,-11-1-2 16,-5 2 3-16,-11 0-1 0,-5 0 1 0,-8 0 9 15,-3 0 12-15,0 0 14 0,0 0 5 0,0 0 5 16,0 0-6-16,0-2-8 0,-3 2-8 16,0-3-12-16,-4 0-10 0,4 0-4 0,-1-2-2 15,-3 0 0-15,5 4-1 0,-1 1-1 0,2-2-8 16,-1 1-14-16,2 1-39 0,-4-2-95 0,4 2-255 16,0 0-828-16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0:34.0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2BC226-694B-4AB5-A422-15E260EF8A0C}" emma:medium="tactile" emma:mode="ink">
          <msink:context xmlns:msink="http://schemas.microsoft.com/ink/2010/main" type="inkDrawing" rotatedBoundingBox="5616,10712 7191,10747 7190,10806 5614,10770" semanticType="callout" shapeName="Other">
            <msink:sourceLink direction="with" ref="{99C51461-B779-4626-8D31-6A417AFDF535}"/>
            <msink:sourceLink direction="with" ref="{CCD344C1-9601-4D12-8BD9-5CF12F3995C2}"/>
          </msink:context>
        </emma:interpretation>
      </emma:emma>
    </inkml:annotationXML>
    <inkml:trace contextRef="#ctx0" brushRef="#br0">-1207 2149 0 0,'0'0'0'0,"0"0"0"0,0 0 0 16,0 0 0-16,0 0 199 0,0 0 43 0,0 0-14 15,0 0-20-15,0 0-22 0,0 0-19 16,0 0-12-16,0 0-5 0,40 12-6 0,-40-12-10 16,0 3-15-16,0-2-9 0,0-1-4 0,0 1 5 15,-1 1 2-15,-2 0-1 0,-3 0-10 0,-4-1-14 16,-7-1-15-16,-6 1-15 0,-4 3-10 0,-6-4-10 15,-6 0-8-15,-1 2-5 0,-5-2-1 16,-2 0-1-16,-4 0-2 0,-10 0-2 0,-3 0-4 16,-5 0-4-16,-6 0-1 0,-7 0-3 0,2 0-2 15,-3 1 0-15,1-1 0 0,0-1 0 0,6-5-1 16,0 4 2-16,5-4-6 0,6 0 4 16,2 2-1-16,10-3-1 0,10-1 2 0,7 4-1 15,9-2 0-15,8 0 0 0,6 2 2 0,6 0-3 16,3 2-2-16,2 2-4 0,2 0-9 0,0 0-6 15,0 2-2-15,6 6-4 0,1 0-18 16,3 7-52-16,3-3-132 0,-3-4-282 0,-4-2-1088 0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9:59.0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6E9E9B4-E258-4A63-A931-C140E40108FB}" emma:medium="tactile" emma:mode="ink">
          <msink:context xmlns:msink="http://schemas.microsoft.com/ink/2010/main" type="inkDrawing" rotatedBoundingBox="8217,11375 10729,11347 10730,11403 8218,11431" shapeName="Other"/>
        </emma:interpretation>
      </emma:emma>
    </inkml:annotationXML>
    <inkml:trace contextRef="#ctx0" brushRef="#br0">-36 2776 0 0,'0'0'0'0,"0"0"0"15,0 0 0-15,0 0 41 0,0 0 178 0,0 0 48 16,0 0 29-16,0 0 4 0,0 0-18 0,0 0-49 16,0 0-42-16,0 0-28 0,-104 34-30 15,104-33-21-15,0-1-20 0,0 0-17 0,0 0-18 16,0 0-11-16,0 0-13 0,0 0-15 0,0 0-12 16,6 2-6-16,3 2 5 0,7-2 13 0,8 5 18 15,13-6 2-15,14 2-1 0,13-3-7 16,9 0-9-16,12-3-2 0,11-2-6 0,6 0-1 15,10-2-1-15,1 2-1 0,6-3 3 0,4 5 0 16,2 0 1-16,0 1-3 0,0 1-3 16,-7 1-1-16,-2 0-2 0,-2 0 1 0,-3 3-1 15,-3-2 1-15,-9 4-4 0,-5-5 3 0,-8 0-1 16,-10 0-10-16,-7 0-36 0,-11 0-151 16,-18 0-685-16,-22 0-736 0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9:53.95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5438799-19C7-48EC-A798-8BFF05429247}" emma:medium="tactile" emma:mode="ink">
          <msink:context xmlns:msink="http://schemas.microsoft.com/ink/2010/main" type="inkDrawing" rotatedBoundingBox="8646,13661 10313,13681 10312,13760 8646,13739" shapeName="Other"/>
        </emma:interpretation>
      </emma:emma>
    </inkml:annotationXML>
    <inkml:trace contextRef="#ctx0" brushRef="#br0">314 5066 0 0,'0'0'129'0,"0"0"55"16,0 0-4-16,0 0 7 0,0 0 20 0,0 0 8 15,0 0-9-15,0 0-15 0,0 0-23 0,0 0-38 16,0 0-40-16,0 0-32 0,-25-3-21 16,25 3-7-16,0 2 9 0,0 2 13 0,3 1 6 15,-1 0 5-15,-1-1-11 0,1 3-9 0,0 1-3 16,6-1-4-16,-3-1 1 0,7 2-1 0,2-1 1 15,8 1-1-15,2-4-3 0,9 1-3 16,7-4-4-16,9-1-3 0,6 0-5 0,5 0-1 16,6-1-6-16,-2-2-5 0,5-1-1 0,0 2-1 15,1 0 0-15,-2 2-2 0,2-2-2 0,-1 0-2 16,-2 2 2-16,4-1 0 0,-1 0 3 16,2-1 1-16,-2 0-2 0,-3 0 2 0,-1 1-2 0,-7 1 1 15,-4 0-1-15,-7 0 0 0,-6 0-1 16,-8 0-2-16,-8 3 2 0,-7-1-3 0,-6 0-2 15,-9-1-7-15,2 0-5 0,-6-1-13 0,0 0-56 16,-9 0-90-16,-2 0-223 0,4 0-359 16,-3 0-507-16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29:54.2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459FC0-FEE0-4C3A-B873-4006D01A349D}" emma:medium="tactile" emma:mode="ink">
          <msink:context xmlns:msink="http://schemas.microsoft.com/ink/2010/main" type="inkDrawing" rotatedBoundingBox="8632,14164 10330,14224 10329,14259 8631,14200" shapeName="Other"/>
        </emma:interpretation>
      </emma:emma>
    </inkml:annotationXML>
    <inkml:trace contextRef="#ctx0" brushRef="#br0">312 5568 1242 0,'0'0'40'0,"0"0"-45"0,0 0-7 15,0 0 8-15,0 0 26 0,0 0 40 0,0 0 68 16,0 0 49-16,0 0 10 0,0 0-24 0,0 0-61 15,0 0-40-15,0 0-15 0,0 0-2 0,-38 27 0 16,72-25-3-16,3-2-7 0,12 0-6 0,6 4-4 16,3 0-5-16,13-1 5 0,6 2 1 15,8 0-2-15,7-3 3 0,5 1-8 0,4 2-1 16,-1-2-2-16,6 2-2 0,-3-3-5 0,2 0-3 16,-3-2-1-16,-9 0-4 0,1 3-2 15,-11-2-14-15,-10 2-48 0,-20-2-271 0,-23 2-1219 0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0:34.9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301D172-3DC2-48AA-B348-62809773CA76}" emma:medium="tactile" emma:mode="ink">
          <msink:context xmlns:msink="http://schemas.microsoft.com/ink/2010/main" type="writingRegion" rotatedBoundingBox="219,9649 6503,8352 7204,11747 920,13044"/>
        </emma:interpretation>
      </emma:emma>
    </inkml:annotationXML>
    <inkml:traceGroup>
      <inkml:annotationXML>
        <emma:emma xmlns:emma="http://www.w3.org/2003/04/emma" version="1.0">
          <emma:interpretation id="{F0F3E884-E0A8-4C50-835E-45D27B9DDC19}" emma:medium="tactile" emma:mode="ink">
            <msink:context xmlns:msink="http://schemas.microsoft.com/ink/2010/main" type="paragraph" rotatedBoundingBox="1181,9362 6504,9150 6563,10626 1239,108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0631BF2-F680-4834-8664-43138E56D78D}" emma:medium="tactile" emma:mode="ink">
              <msink:context xmlns:msink="http://schemas.microsoft.com/ink/2010/main" type="line" rotatedBoundingBox="1181,9362 6504,9150 6548,10246 1224,10458"/>
            </emma:interpretation>
          </emma:emma>
        </inkml:annotationXML>
        <inkml:traceGroup>
          <inkml:annotationXML>
            <emma:emma xmlns:emma="http://www.w3.org/2003/04/emma" version="1.0">
              <emma:interpretation id="{573F80EA-9E00-4D78-824C-D57CE3CD3FC6}" emma:medium="tactile" emma:mode="ink">
                <msink:context xmlns:msink="http://schemas.microsoft.com/ink/2010/main" type="inkWord" rotatedBoundingBox="1181,9362 6504,9150 6548,10246 1224,10458"/>
              </emma:interpretation>
              <emma:one-of disjunction-type="recognition" id="oneOf0">
                <emma:interpretation id="interp0" emma:lang="en-IN" emma:confidence="0">
                  <emma:literal>Present-focused</emma:literal>
                </emma:interpretation>
                <emma:interpretation id="interp1" emma:lang="en-IN" emma:confidence="0">
                  <emma:literal>Present - focused</emma:literal>
                </emma:interpretation>
                <emma:interpretation id="interp2" emma:lang="en-IN" emma:confidence="0">
                  <emma:literal>Present _ focused</emma:literal>
                </emma:interpretation>
                <emma:interpretation id="interp3" emma:lang="en-IN" emma:confidence="0">
                  <emma:literal>Present . focused</emma:literal>
                </emma:interpretation>
                <emma:interpretation id="interp4" emma:lang="en-IN" emma:confidence="0">
                  <emma:literal>Present ` focused</emma:literal>
                </emma:interpretation>
              </emma:one-of>
            </emma:emma>
          </inkml:annotationXML>
          <inkml:trace contextRef="#ctx0" brushRef="#br0">69 376 751 0,'0'0'266'0,"0"0"-7"0,0 0 37 15,0 0 16-15,0 0-60 0,0 0-54 0,0 0-54 16,0 0-47-16,0 0-33 0,0 0-32 0,0 0-22 15,0 0-10-15,-23-39 1 0,23 52 3 0,0 7 8 16,2 2 0-16,-1 2 2 0,0 1-1 16,-2 1-2-16,1 0 3 0,0 1-2 0,0 0 0 15,0 1-2-15,0-4-3 0,0-1 1 0,0-1-3 16,0-2 1-16,-1-5-4 0,1-3 3 0,0-4 1 16,0 0 3-16,0-6 15 0,0-1 15 15,0-1 24-15,-2 0 15 0,2-8-9 0,-4-3-19 16,-3-4-22-16,1-3-18 0,-3-8-4 0,5-3-1 15,-5-3-2-15,6-3 2 0,1-4-6 0,0 0 5 16,1-6-1-16,2-2-2 0,-1-6 8 16,0 0-9-16,3-4-2 0,6 6 2 0,-2 4-8 15,6 8 1-15,0 10-1 0,2 9-8 0,0 9-3 16,-2 6-1-16,1 5-3 0,0 0 4 16,2 10 3-16,0 4 3 0,3 6 4 0,-5 4 1 15,-4-3 7-15,0 4-2 0,0 0 2 0,-6-1 3 16,-4 1-8-16,0-1 5 0,0-1 1 0,-3 1 0 15,-8-2 3-15,-5 1 3 0,-2 0-2 16,-5-3 1-16,-3-2 1 0,4 0-8 0,1-5-10 16,2-3-23-16,3-4-41 0,6-3-85 0,7-3-110 15,3 0-247-15,0-3-413 0,0-1-149 0</inkml:trace>
          <inkml:trace contextRef="#ctx0" brushRef="#br0" timeOffset="814.4487">399 748 514 0,'0'0'400'0,"0"0"-201"16,0 0 24-16,0 0 31 0,0 0-40 15,0 0-50-15,0 0-62 0,0 0-41 0,0 0-19 16,0 0-11-16,0 0-2 0,0-165 2 0,10 140-1 15,2 1 8-15,-5-1-5 0,6 3-3 16,-3-1-1-16,-2 3-8 0,2 4 3 0,-7 4 2 16,4 3 2-16,-4-1 9 0,-3 6 9 0,0 3 5 15,0 1 4-15,0 0-7 0,0 0-12 0,-3 0-18 16,-4 3-13-16,3 6-5 0,-5-4-3 16,5 6 3-16,-6-1 0 0,6 1-2 0,-2 2 0 0,0 0 1 15,3-4 2-15,2 2-1 0,1-2-2 16,0-1-1-16,0-1-1 0,0 0 2 0,3 1-1 15,5 2 1-15,-3-2 0 0,5 0-2 0,-5-2 4 16,5 3 2-16,-4 0 0 0,3 0-2 16,-5 3 0-16,5 0 0 0,-5 0 1 0,-3-1 0 15,5 0 0-15,-3 0-3 0,0-1 1 0,-2-1 0 16,6-1 0-16,-1-2 0 0,4-2 0 0,3-2 1 16,2-2 2-16,2 0 4 0,1-8-1 0,5-4-1 15,-1-1 0-15,2-1-2 0,1 0 1 16,-7-4 0-16,4 1 0 0,-2 0-1 0,-4 1-1 15,5-1 1-15,-6 1 1 0,-3 0 0 0,1 1 4 16,-5-2-4-16,2 4 2 0,-6 2 0 16,3 3-1-16,-6 3 5 0,-1 2 2 0,0 1 1 15,0 2-3-15,-1 0-7 0,-8 0-11 0,4 5-5 16,-5 3 0-16,-2 4 4 0,-2-2 6 0,1 7 4 16,1-5 1-16,5 3-2 0,-3-3-2 15,9 0-2-15,-1-2-2 0,2-1 0 0,2-1 3 16,6 0-1-16,0-4 2 0,4 2 4 0,0-4 1 15,4-2 2-15,-2 0 4 0,0-2 0 0,4-7 0 16,5 0 1-16,-3-6-4 0,4 1 0 0,2-2-2 16,-6 0 1-16,3-1 0 0,-6-1-1 0,-1 1 2 15,1-3 1-15,-3 6-3 0,-2-2 1 16,-2 3 0-16,-6 2 0 0,3 3 6 0,-5 3 3 16,-2 4 1-16,0 1-2 0,0 0-7 0,-3 1-13 15,-4 4-5-15,4 6-3 0,-7-1 4 16,4 2 7-16,-5 3 2 0,8-1 0 0,-3 4 0 15,3-4 0-15,3 1 0 0,0 0 1 0,3-2 3 16,3-1 0-16,-3-3-2 0,0 1 1 0,2-2-3 16,0-2 0-16,-4 0 3 0,1 1-2 15,-2-3 2-15,0 0 3 0,0 0-2 0,0 0 6 16,-3 0 3-16,-9 3 3 0,-1-2-1 0,-1-2-5 16,-2 0-3-16,2 1-10 0,-1-4-13 15,1 1-27-15,1-1-43 0,6 0-60 0,-2 0-58 16,7 0-114-16,0 0-202 0,2 0-345 0,0 0 158 0</inkml:trace>
          <inkml:trace contextRef="#ctx0" brushRef="#br0" timeOffset="1522.506">1270 518 1173 0,'0'0'141'0,"0"0"18"0,0 0 70 0,0 0 21 16,0 0 1-16,0 0-46 0,0 0-59 15,0 0-44-15,0 0-46 0,0 0-35 0,0 0-17 16,0 0-7-16,0 0 3 0,56-60 5 0,-41 45-2 16,0-1-1-16,-2 1 5 0,0-4 1 15,-6 4 3-15,3 0 7 0,-7 2-3 0,1 3 4 16,-1-2 1-16,-2 4 1 0,-1 4-2 0,-4 1-7 16,-3 3-7-16,-5 0-9 0,2 3-5 0,0 5 1 15,-4 4 0-15,0-1 3 0,1 4 4 16,1 1-2-16,1 1 4 0,5 1 4 0,-3-1-7 15,8 1 0-15,0 0-2 0,1-1-4 0,0-3 6 16,1 0 1-16,8 0-1 0,-4-2 2 0,5-2 0 16,-2-3 0-16,4-3 1 0,1-2 3 15,2-2-2-15,3 0 0 0,1-6 1 0,0-4-3 16,2-5 1-16,-4 3-1 0,1-1 0 0,-4 0-4 16,2-3 7-16,-2 1-1 0,-1 5 1 0,0-2 2 15,-2 6-6-15,-6-1-2 0,3 6 0 0,-5-2-2 16,0 3-3-16,3 0-1 0,-3 0-1 0,-1 3-1 15,1 0 4-15,3 2 2 0,-2 1 1 16,-1 0 3-16,4 0 0 0,-2 0 2 0,-1-3 1 16,5 0 2-16,-4-1-2 0,5-2 3 0,0 0-1 15,-2 0 1-15,5 0 2 0,-2-5-2 16,-1 0-2-16,-3-1 0 0,3 1-2 0,-5 2 1 16,2-1-2-16,-3 3 0 0,-1 1-2 0,4 0-1 15,-4 0 1-15,0 0-4 0,5 0 2 16,-3 0-1-16,3 1 1 0,-2 3 2 0,0-1 0 15,1 0 4-15,3-1-4 0,-3 0 0 0,6-2 4 16,1 0 1-16,1-4 5 0,1-2 4 0,1-6-3 16,-3 1-3-16,3-1 3 0,-2-2-2 15,-1-5 2-15,-4-1 5 0,-1-3-4 0,1-2-2 16,-6-1 3-16,-1 1 0 0,0-4 0 0,0 2 2 16,-3 0 2-16,-6 1-2 0,2 2 3 0,-1 6 4 15,-2 2-2-15,4 7 7 0,0 1 5 0,-1 8-1 16,1 0-4-16,2 0-13 0,-1 1-12 0,2 10-7 15,-1 9 1-15,-2-1 4 0,2 9 2 16,-5 5 4-16,6-3-4 0,0 4 0 0,3-4 2 16,3 0-1-16,-2-3 0 0,4-4-1 0,-2 0-6 15,4-4-11-15,-1-3-27 0,-1-2-40 0,5-3-72 16,0-5-119-16,-1 0-193 0,-5-6-492 16,1-2-181-16</inkml:trace>
          <inkml:trace contextRef="#ctx0" brushRef="#br0" timeOffset="1677.4764">1894 236 1256 0,'0'0'693'0,"0"0"-497"0,0 0-20 15,0 0 16-15,0 0-31 0,0 0-41 16,0 0-57-16,0 0-48 0,0 0-24 0,0 0-8 16,0 0-2-16,0 0-1 0,0 0-23 0,0 0-64 15,107-75-116-15,-77 75-212 0,-7 0-503 0,-8 0-123 16</inkml:trace>
          <inkml:trace contextRef="#ctx0" brushRef="#br0" timeOffset="1861.098">2423 248 1500 0,'0'0'610'0,"0"0"-380"16,0 0-23-16,0 0-34 0,0 0-69 0,0 0-42 15,0 0-36-15,0 0-27 0,0 0-12 16,0 0 0-16,0 0-6 0,0 0-46 0,0 0-122 16,101-47-259-16,-84 45-657 0,-4 0 38 0</inkml:trace>
          <inkml:trace contextRef="#ctx0" brushRef="#br0" timeOffset="2219.9221">3026 93 648 0,'0'0'454'0,"0"0"-199"0,0 0-24 15,0 0-2-15,0 0-24 0,0 0-16 0,0 0-28 16,-32-170-21-16,28 156-23 0,-2 0-24 0,0 4-14 15,2 2-12-15,-3 4-9 0,4 0-8 16,-1 4-13-16,-4 0-16 0,6 4-11 0,-6 5-9 16,3 10-5-16,-4 1 4 0,3 7-1 0,-2 7 2 15,3 3-1-15,3 9 0 0,0 2 2 0,1 9-3 16,-2 2 2-16,3 5-2 0,-2 1 0 16,-2 1 3-16,4 1 0 0,-1-6 1 0,-1-2 0 15,2-3-1-15,0-6-1 0,2-6 1 0,1-4 0 16,1-8-2-16,2-6 0 0,-4-4 0 0,-2-6-8 15,0-5-22-15,0-6-32 0,0-2-54 0,0-3-99 16,-2-5-211-16,-4-3-537 0,2 2-275 0</inkml:trace>
          <inkml:trace contextRef="#ctx0" brushRef="#br0" timeOffset="2570.0606">2640 425 868 0,'0'0'398'0,"0"0"-165"15,0 0-77-15,0 0-45 0,0 0-58 0,0 0-12 16,0 0 6-16,0 0 5 0,0 0-1 16,0 0-8-16,202-65-10 0,-155 53-5 0,-5 4-4 15,-2-3 1-15,-3 2 2 0,-4-2 4 0,2 3 5 16,-6 0 1-16,-5 2-1 0,-4 1 2 16,-6 0 3-16,-4 3-1 0,-5 2-2 0,-1 0-1 15,-4 3 0-15,3 6 8 0,-3 1 7 0,0 5 2 16,0 1-6-16,0 1-10 0,0-2-13 0,0 1-6 15,0 0-7-15,0 0-3 0,-3 0-2 16,9-7-3-16,1-1 5 0,3-3 0 0,1-1 5 16,5-4 7-16,0-2-6 0,3-6 4 0,1-5-2 15,-3-2-5-15,0-6 3 0,-3 0-6 16,-2-2-1-16,-3 0 3 0,-7-2 1 0,-2 1-2 0,0 1 2 16,-4 3-3-16,-4-1-2 0,-5 5 2 0,-2 3-4 15,-2 5-5-15,-4 4-15 0,-2 3-20 16,-3 1-53-16,-2 4-95 0,3 5-134 0,7 1-323 15,7-3-916-15</inkml:trace>
          <inkml:trace contextRef="#ctx0" brushRef="#br0" timeOffset="3775.7373">3688 296 1805 0,'0'0'214'0,"0"0"-26"16,0 0 11-16,0 0-29 0,0 0-41 16,0 0-27-16,0 0-45 0,0 0-26 0,0 0-15 15,0 0-12-15,0 0 2 0,0 0-5 0,0 0-1 16,0 0 0-16,-159 75-5 0,158-53 6 0,1 1 1 16,0-3-2-16,7-2 2 0,6-2-2 15,3-3 0-15,2-5 3 0,1-4 1 0,7-3 0 16,-2-1 0-16,0-5-3 0,2-3 3 0,0-8-1 15,1 1 1-15,1-4 0 0,-7 2-5 0,2 0 3 16,-4 1 0-16,-1-3 0 0,-3 5 1 0,-5 4 0 16,-2-1-1-16,-3 6 1 0,-4 1 0 15,2 4-2-15,-3 0-7 0,0 0-12 0,0 0-2 16,0 9 2-16,0 2 5 0,0 1 12 0,0 2 0 16,3 1 0-16,3 1-1 0,1-4 2 0,-3 0 0 15,8-3 0-15,-1-3 1 0,-1-1-2 16,4-3 2-16,4-2-1 0,0 0 1 0,1-7-2 15,1-2-2-15,-1-2 0 0,-2-1 1 0,-1-3 0 16,1 2 2-16,-6 0-1 0,2 2-1 0,-3 3 2 16,2 0-2-16,-2 0 1 0,-4 1-1 15,-2 6-6-15,0 1-7 0,-1 0-1 0,-2 8 1 16,1 0 5-16,1 3 6 0,-2 2 4 16,1-1-1-16,2 0 0 0,0 1 2 0,5-3-2 15,-3-1 0-15,5-1 3 0,2-7 0 0,0 1 0 16,1-2 3-16,3-2-2 0,-1-7-1 0,4-2 0 15,2-3-3-15,-4-1 1 0,4-1-1 0,-2 0 0 16,0-3-1-16,2 3 0 0,-1 0 0 0,-1 0 0 16,-4 5 2-16,-2 3 0 0,-4 2-2 15,0 3-2-15,-5 2-1 0,1 1-3 0,-2 0-1 16,-3 5 2-16,1 4 2 0,1 3 5 0,-3 1 1 16,0 1 0-16,0 1 0 0,0-2-3 0,-6 2 2 15,-1-3 2-15,-1 3 3 0,-3-3 1 16,-5 0 0-16,0-2-2 0,-2-2 1 0,-1-1-1 15,2-3-2-15,3 0 2 0,1-2-1 0,3 0 1 16,0-2 2-16,4 0 1 0,2 0 3 0,-1-4 0 16,4-3 2-16,-1 2-2 0,2 1 0 15,0-1-3-15,0 2-6 0,0 0-4 0,2 3-8 16,4 0 0-16,-2 0 0 0,2 0 2 0,4 0 2 16,-2 6 1-16,5-1 1 0,0 0 3 0,1 2 2 15,2-1 0-15,4-1 1 0,2 0 0 16,2-4 0-16,3 1 0 0,5-2 0 0,-6 0-1 15,1-5-1-15,-1-1 1 0,-5-2 0 0,-1-4 1 16,2-1 1-16,-3-2 0 0,-1-3 0 16,4 2 0-16,-6 2 3 0,-3-2 4 0,-2-1 3 15,-4 3 6-15,-7 2 6 0,0 2 4 0,0 1 0 16,-3 1-1-16,-5 3-8 0,-1 1-7 0,0 3-7 16,-5 1-7-16,3 0-3 0,-2 8-5 0,3 2 1 15,0 2 1-15,4 5 1 0,0-1 4 0,6 5 3 16,-4-1-2-16,4-2-2 0,0 3-1 15,6-3-5-15,4-2-1 0,3-1-1 0,4-3-3 16,6-2 4-16,4 0 2 0,5-6 1 0,1-2-1 16,4-2 0-16,-3 0-4 0,1-3-7 15,-5-5-6-15,1-1-4 0,-5-1-2 0,1-2 7 16,1 4 8-16,-4-4 4 0,-5 3 9 0,-5 1 7 16,-4 0 0-16,-6-1 6 0,-1 3-1 0,-3-2 2 15,0 2 0-15,-10-1-1 0,0 1-5 16,-4 2-6-16,-5 3 1 0,2 1-6 0,-4 0 3 15,0 0 2-15,7 5-1 0,0 1 3 0,2 2-1 16,4 1 2-16,3-1-2 0,2 1 2 0,3-1-1 16,0-2 0-16,8 0 5 0,2 0 3 15,1-4 4-15,2-2 2 0,3 0-2 0,-2-5-5 16,6-6 3-16,-4-1-1 0,3-5-1 0,-4-1 4 16,1-7-5-16,3-3-1 0,-3-5 1 0,-2-3 0 15,-1-3 0-15,-2-2-2 0,-3-5 3 0,-1 0-2 16,-4 0 0-16,-2-4 2 0,-1 0-3 15,3 6-3-15,-7 1 8 0,-2 11 4 0,2 3 14 16,1 10 13-16,0 10 0 0,-1 2 0 0,1 7-17 16,1 3-15-16,-1 10-7 0,1 8-5 15,-3 8 4-15,4 8 1 0,-1 3-2 0,2 3 1 16,0 0-7-16,0 4-21 0,0-2-69 0,-1 1-175 16,1-12-716-16,0-10-652 0</inkml:trace>
        </inkml:traceGroup>
      </inkml:traceGroup>
      <inkml:traceGroup>
        <inkml:annotationXML>
          <emma:emma xmlns:emma="http://www.w3.org/2003/04/emma" version="1.0">
            <emma:interpretation id="{9DD5CA86-F5D0-4771-903F-21FC06D7E9D5}" emma:medium="tactile" emma:mode="ink">
              <msink:context xmlns:msink="http://schemas.microsoft.com/ink/2010/main" type="line" rotatedBoundingBox="1490,10453 5233,10170 5264,10578 1521,10862"/>
            </emma:interpretation>
          </emma:emma>
        </inkml:annotationXML>
        <inkml:traceGroup>
          <inkml:annotationXML>
            <emma:emma xmlns:emma="http://www.w3.org/2003/04/emma" version="1.0">
              <emma:interpretation id="{CCD344C1-9601-4D12-8BD9-5CF12F3995C2}" emma:medium="tactile" emma:mode="ink">
                <msink:context xmlns:msink="http://schemas.microsoft.com/ink/2010/main" type="inkWord" rotatedBoundingBox="1490,10453 5233,10170 5264,10578 1521,10862">
                  <msink:destinationLink direction="with" ref="{082BC226-694B-4AB5-A422-15E260EF8A0C}"/>
                </msink:context>
              </emma:interpretation>
              <emma:one-of disjunction-type="recognition" id="oneOf1">
                <emma:interpretation id="interp5" emma:lang="en-IN" emma:confidence="0">
                  <emma:literal>awareness</emma:literal>
                </emma:interpretation>
                <emma:interpretation id="interp6" emma:lang="en-IN" emma:confidence="0">
                  <emma:literal>awakeners</emma:literal>
                </emma:interpretation>
                <emma:interpretation id="interp7" emma:lang="en-IN" emma:confidence="0">
                  <emma:literal>awakener</emma:literal>
                </emma:interpretation>
                <emma:interpretation id="interp8" emma:lang="en-IN" emma:confidence="0">
                  <emma:literal>awwww</emma:literal>
                </emma:interpretation>
                <emma:interpretation id="interp9" emma:lang="en-IN" emma:confidence="0">
                  <emma:literal>awakenm</emma:literal>
                </emma:interpretation>
              </emma:one-of>
            </emma:emma>
          </inkml:annotationXML>
          <inkml:trace contextRef="#ctx0" brushRef="#br0" timeOffset="4845.8291">575 1068 1256 0,'0'0'182'16,"0"0"0"-16,0 0 45 0,0 0 18 0,0 0-31 16,0 0-41-16,0 0-68 0,0 0-44 0,0 0-27 15,0 0-18-15,0 0-12 0,0 0-1 0,-176 16 3 16,156 16 0-16,0 3-2 0,4 1 2 0,3 0-3 15,7-1-1-15,-1-1-1 0,4-7-2 0,3-2 1 16,0-5 0-16,9-7 0 0,-2-5 0 16,5-4 3-16,2-4 7 0,2 0 6 0,5-12 5 15,-1-4 1-15,3-9-5 0,0-4-6 16,2-1-1-16,-4-1-3 0,-4 0 2 0,1 3-3 16,-6 0 1-16,-1 5-1 0,-6 2 1 0,2 5-1 15,-4 2 0-15,-1 10 1 0,-2-1-2 0,0 5-3 16,0 0-6-16,0 11-3 0,-2 4-3 15,-1 4 4-15,-2 6 5 0,3 4 1 0,1 2 1 16,-1 2-1-16,2-4-1 0,0 2-1 0,5-7 3 16,6-3-1-16,4-3 1 0,-1-5 1 0,5-6 3 15,5-4 2-15,2-3 2 0,2-3 2 16,3-9-1-16,-3-2 0 0,-1-4-1 0,2-6-1 16,-6 2 1-16,-3-2 0 0,-4-2 0 0,-2 2-1 15,-2 5 1-15,-1 0-1 0,-6 6 1 16,2 5 0-16,-6 1-4 0,2 6-2 0,-3 1-8 15,0 0-12-15,0 0-3 0,0 8-3 0,0 4 4 16,4 0 12-16,4 8 4 0,-6-4 1 0,3 4 2 16,3-1 0-16,-5 2 0 0,4-5 1 0,-2-1 1 15,-1-3 0-15,3-3-4 0,-3-2 2 0,4-5-2 16,-3-2 2-16,4 0 7 0,-3-2-2 16,5-9 2-16,-4-1-2 0,3-4-1 0,3 1-2 15,-1-5 2-15,-1 3-2 0,-4 1-2 0,3 7 1 16,-2 1-3-16,2 3-3 0,-5 2-3 0,3 1-6 15,-1 2 0-15,1 8 0 0,2 2 8 16,-2 2 1-16,3 2 2 0,-2 2 2 0,-2 3-2 16,4-3 2-16,1 0 1 0,1-4 0 0,1 1 0 15,-1-7 2-15,0-2 1 0,-2-3 0 16,-1-1 6-16,3-3-1 0,2-7 3 0,-1-5 1 16,0-1 0-16,-2-4-3 0,-1 1 0 0,-4-1-2 15,5 3-6-15,-2-2 4 0,-4 4-2 0,4 3 0 16,-7 2 0-16,0 6-3 0,1 0-5 15,-1 4-8-15,0 0 2 0,-1 1-6 0,6 6 2 0,-4 3 8 16,6 1 0-16,-6 0 5 0,5 0 3 16,-3 1-1-16,2-2-1 0,-2-2 2 0,4-4 1 15,-4 0 3-15,4-4 3 0,-6 0 3 0,6-6 4 16,-3-9 0-16,2-1 2 0,-1 0-5 0,-2-6-1 16,-3-3 1-16,3 5-6 0,-3-3 5 15,-3-3 2-15,0 3-1 0,-3 0 0 0,-6-1-2 16,3 3-3-16,-2 2-4 0,-1 2 0 0,2 3-22 15,-3 6-30-15,7 4-45 0,-3 4-87 0,1 0-90 16,3 6-111-16,-1 2-231 0,3-2-694 0</inkml:trace>
          <inkml:trace contextRef="#ctx0" brushRef="#br0" timeOffset="6372.0973">1900 1189 1426 0,'0'0'259'16,"0"0"-25"-16,0 0 28 0,0 0-34 0,0 0-35 15,0 0-48-15,0 0-48 0,0 0-34 0,0 0-28 16,0 0-20-16,0 0-9 0,0 0-3 16,-176-50-1-16,158 67 1 0,-5 2-4 0,6 2 1 15,1 0 0-15,4 0-2 0,2-1 5 0,8-2-4 16,2-2-2-16,0-5 2 0,0 1-4 0,10 0 3 15,2-8 4-15,3-4 3 0,3 0 3 0,7-5 3 16,-1-14 0-16,9 3-1 0,-4-7-1 16,1-5-4-16,-3 3-3 0,-1-2 1 0,-7 1 2 15,-5 3-2-15,0 2 3 0,-3 6-2 0,-7 4-2 16,0 4 2-16,-4 5-1 0,0 2-3 0,0 0-14 16,0 2-5-16,-3 10-1 0,0 2 4 15,2 4 12-15,0 1 2 0,1 4 1 0,0-3 0 16,2 3 0-16,10-6 1 0,2-1 2 0,3-3 1 15,8-4 0-15,-2-3 2 0,3-6-1 16,-1-2-1-16,3-8 1 0,0-3-2 0,0-3 0 16,-1-3 0-16,0 0 0 0,-1-2-2 0,-5-2 1 15,2 1 1-15,-5 2 0 0,-4-5 2 0,-1 4 1 16,-3 1-1-16,-4-2 2 0,2 5-1 16,-5 3 0-16,-1 3 1 0,-2 3 1 0,0 4-1 15,-6 4-7-15,-4 0-3 0,-3 0-4 0,0 4 1 16,-1 4 4-16,-4 5 3 0,3 1-2 0,-1 1 0 15,4 1 0-15,2 0 0 0,9-2 0 0,1 1 0 16,-2-1-2-16,7-1 1 0,8-4 1 16,-2-2 0-16,2-3 2 0,1 2-2 0,2-4 0 15,-3 2-1-15,0-3-2 0,-2 0 2 0,-2 1-2 16,3 3-3-16,0 0-1 0,1 3-1 0,-1 0 1 16,-5 5 2-16,5-1-1 0,-4 2 1 15,-1-3 0-15,-2-2 1 0,-1 2 4 0,0-1-2 16,-2-2 1-16,2-4 2 0,0 0 0 0,-1-4 3 15,0 0 1-15,6 0 1 0,-1-8 1 0,2-4-2 16,5 2 0-16,-1-5 0 0,3 3 0 16,-3-4 1-16,2-2-1 0,0 3 0 0,-7-1 2 15,2 2-2-15,-2 0 3 0,-4 3 0 0,0-1 0 16,-1 4 4-16,-4 2 3 0,0 1 2 16,0 4-1-16,0-2-3 0,-3 3-6 0,-1 0-5 15,2 0-6-15,0 7-5 0,-1 1 3 0,-2 2 0 16,3 0 5-16,2 1 1 0,0 1 1 0,0 0-1 15,0-2-2-15,2 2-3 0,6-1-4 0,-4-1-1 16,5-4-1-16,-4 2-1 0,5-3-2 0,-1-3-2 16,1-1 2-16,3-1 3 0,1 0 5 15,3-4 4-15,-2-4-1 0,-1 1 3 0,0-1-1 16,1 1 1-16,-2 1 1 0,-2 3-4 0,2-1-3 16,-1 0 1-16,-4 4 0 0,-1 0 1 0,-1 0 2 15,-2 3-5-15,1 2 0 0,-4 2 1 16,2 1 1-16,1 0 1 0,-2 1 3 0,-1 1 0 15,1 1 0-15,-1-5 2 0,-1 1 0 0,4-6 0 16,1 2 0-16,-2-2 5 0,-1-1 6 16,8 0 3-16,-1-5 6 0,3-3-7 0,0-5-5 15,3 0-1-15,-2 0-3 0,1-2 1 0,0 3-1 16,1-2-1-16,-1 2-3 0,-1 0 2 0,0 1-1 16,-3 3 1-16,-3 0 1 0,2 1-2 15,-6 6-1-15,-2-1 0 0,0 2 0 0,2 0-5 16,-1 0 0-16,2 0 0 0,0 4 1 0,2 2 4 15,3 0 0-15,-1 0 1 0,2 1-2 0,0-2 4 16,3-2 0-16,2 0 1 0,2-3 3 0,2 0-2 16,1 0 2-16,0-2-1 0,1-2 2 15,-5-6-1-15,5 0-1 0,-5 0 2 0,0-3-6 16,1-1 4-16,-2-3-1 0,2 1 0 0,1-2 2 16,1 0-3-16,-3 1-2 0,5-1 0 0,-3 2 4 15,-3 4-4-15,-5 2-1 0,-4 2 3 0,-3 5-6 16,-3 3 1-16,0 0-9 0,-3 2-7 15,-1 4 0-15,-6 5 3 0,1 1 12 0,-1 2 3 16,0-1 2-16,2 0-3 0,2 0-1 0,3-1 1 16,2-2 3-16,-2-1-4 0,3-1 0 15,0-2 0-15,7 2-3 0,3-1 6 0,-2 1-1 16,2-5 2-16,2 4 1 0,-1-6-1 0,1-1 3 16,2 0-2-16,2 0 1 0,1 0-2 15,3-4-1-15,3-3 0 0,-3-1-5 0,3-1 6 16,-3-1-2-16,2-3 1 0,-2 1 3 0,2 0-4 15,-5 3 3-15,-3 2 0 0,0 1 2 0,1 1-1 16,-5 2 0-16,-3 1 1 0,0 2 1 0,-4 0 2 16,0 0-2-16,0 0-1 0,0 0-4 0,-2 0 3 15,2 3 2-15,-2 1-3 0,-1-1 4 16,3 3-3-16,-3 0 0 0,2 2 3 0,-1 0-2 16,-1 2 0-16,0 3-1 0,0-3 1 0,0-1 2 15,-6 2 1-15,2-3 1 0,-3 3-2 0,1-3-4 16,-1 2 0-16,0-4-4 0,4-2-1 15,0-3 0-15,3-1-5 0,0 0-1 0,3 0-8 16,6-5-3-16,2-3 2 0,6-4 0 0,3-3 9 16,3 3 4-16,2-4 2 0,-1-4 3 0,-2 4 1 15,2 0-2-15,-5 4 0 0,-1-2 0 16,-2 4 2-16,-2 2 4 0,-2 0-1 0,-4 1 2 16,1 4 3-16,-6-2 0 0,1 3 6 0,-2 2-1 15,-2 0-4-15,0 0-5 0,0 0-6 16,0 0-6-16,0 2 0 0,0 7 3 0,3 3 0 15,-2 2 3-15,-1 1 2 0,0 2 0 0,1-1-1 16,-1 2-1-16,0 1-1 0,0 0-3 0,-1-3 5 16,-6 3-2-16,1-3-15 0,-3 0-66 15,-2-5-174-15,2-2-654 0,-1-4-703 0</inkml:trace>
        </inkml:traceGroup>
      </inkml:traceGroup>
    </inkml:traceGroup>
    <inkml:traceGroup>
      <inkml:annotationXML>
        <emma:emma xmlns:emma="http://www.w3.org/2003/04/emma" version="1.0">
          <emma:interpretation id="{EE9276FB-1F41-415E-ADDF-D3ED8EC67DFF}" emma:medium="tactile" emma:mode="ink">
            <msink:context xmlns:msink="http://schemas.microsoft.com/ink/2010/main" type="paragraph" rotatedBoundingBox="734,11754 3959,10712 4210,11488 984,125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C8A4F1-F00E-4594-81F6-70F3571C588C}" emma:medium="tactile" emma:mode="ink">
              <msink:context xmlns:msink="http://schemas.microsoft.com/ink/2010/main" type="inkBullet" rotatedBoundingBox="877,12197 959,12171 979,12234 897,12261"/>
            </emma:interpretation>
            <emma:one-of disjunction-type="recognition" id="oneOf2">
              <emma:interpretation id="interp10" emma:lang="en-IN" emma:confidence="0">
                <emma:literal>•</emma:literal>
              </emma:interpretation>
            </emma:one-of>
          </emma:emma>
        </inkml:annotationXML>
        <inkml:trace contextRef="#ctx0" brushRef="#br0" timeOffset="16098.2125">-321 2781 793 0,'0'0'637'0,"0"0"-455"0,0 0 1 0,0 0 6 15,0 0-48-15,0 0-70 0,0 0-56 16,0 0-48-16,0 0-26 0,0 0-15 0,0 0-8 15,0 0 0-15,0 0 1 0,0 0-26 0,66-34-92 16,-50 58-228-16,-5-4-294 0,-5-4 375 0</inkml:trace>
      </inkml:traceGroup>
      <inkml:traceGroup>
        <inkml:annotationXML>
          <emma:emma xmlns:emma="http://www.w3.org/2003/04/emma" version="1.0">
            <emma:interpretation id="{2774346D-5019-4C33-BE4F-19D0AB773C40}" emma:medium="tactile" emma:mode="ink">
              <msink:context xmlns:msink="http://schemas.microsoft.com/ink/2010/main" type="line" rotatedBoundingBox="1720,11436 3959,10712 4210,11488 1970,12211"/>
            </emma:interpretation>
          </emma:emma>
        </inkml:annotationXML>
        <inkml:traceGroup>
          <inkml:annotationXML>
            <emma:emma xmlns:emma="http://www.w3.org/2003/04/emma" version="1.0">
              <emma:interpretation id="{112CA6D9-18B8-480D-9BD5-111909CD3393}" emma:medium="tactile" emma:mode="ink">
                <msink:context xmlns:msink="http://schemas.microsoft.com/ink/2010/main" type="inkWord" rotatedBoundingBox="1720,11436 3959,10712 4210,11488 1970,12211"/>
              </emma:interpretation>
              <emma:one-of disjunction-type="recognition" id="oneOf3">
                <emma:interpretation id="interp11" emma:lang="en-IN" emma:confidence="0">
                  <emma:literal>^</emma:literal>
                </emma:interpretation>
                <emma:interpretation id="interp12" emma:lang="en-IN" emma:confidence="0">
                  <emma:literal>&gt; \</emma:literal>
                </emma:interpretation>
                <emma:interpretation id="interp13" emma:lang="en-IN" emma:confidence="0">
                  <emma:literal>"</emma:literal>
                </emma:interpretation>
                <emma:interpretation id="interp14" emma:lang="en-IN" emma:confidence="0">
                  <emma:literal>. \</emma:literal>
                </emma:interpretation>
                <emma:interpretation id="interp15" emma:lang="en-IN" emma:confidence="0">
                  <emma:literal>' \</emma:literal>
                </emma:interpretation>
              </emma:one-of>
            </emma:emma>
          </inkml:annotationXML>
          <inkml:trace contextRef="#ctx0" brushRef="#br0" timeOffset="15035.8534">1763 1674 0 0,'0'0'0'0,"0"0"0"16,0 0 222-16,0 0 114 0,0 0-8 16,0 0-54-16,0 0-89 0,0 0-79 0,0 0-71 15,0 0-47-15,0 0-11 0,0 0 18 0,52-85 33 16,-58 95 41-16,-2 6 37 0,-4 1 16 16,-5 4 3-16,-3 4-10 0,-9 5-14 0,-7 6-19 15,-8 3-17-15,-8 10-15 0,-10 3-11 0,-8 6-6 16,-3 4-5-16,-9 5-3 0,3-3-6 0,0 0-5 15,5-2-2-15,5-1-4 0,10-5 0 16,5-5-2-16,9-6-3 0,8-7-2 0,5-6 0 16,8-5-2-16,8-7-1 0,5-6-2 0,6-1-3 15,4-7-1-15,1-1-2 0,0-4-2 0,0-1-3 16,0 0-2-16,3 0-1 0,0-1-11 16,5-6-34-16,-2-2-90 0,4-2-204 0,-4 3-448 15,1-1-200-15</inkml:trace>
          <inkml:trace contextRef="#ctx0" brushRef="#br0" timeOffset="15481.9157">1935 1597 325 0,'0'0'164'0,"0"0"-26"16,0 0-14-16,0 0-17 0,0 0-10 15,0 0-22-15,0 0-3 0,0 0 8 0,0 0 6 16,198 23-1-16,-153-1-4 0,5 6 3 0,-3-1 9 16,6 5 5-16,-2 1-6 0,0 1-15 0,-1 2-18 15,-1-3-16-15,3 2-4 0,-5-6-3 16,3-4-3-16,-4 0 2 0,-3-4 0 0,-1-6-3 15,-3-2 3-15,-6-2-3 0,-5-3-2 0,0-3-9 16,-5-2-13-16,-5-2-41 0,-3 2-101 16,-5-3-209-16,-6 1-471 0,-3-1-178 0</inkml:trace>
        </inkml:traceGroup>
      </inkml:traceGroup>
    </inkml:traceGroup>
    <inkml:traceGroup>
      <inkml:annotationXML>
        <emma:emma xmlns:emma="http://www.w3.org/2003/04/emma" version="1.0">
          <emma:interpretation id="{E4C803CC-05C3-4EF3-A7CE-E2D16A03A1DF}" emma:medium="tactile" emma:mode="ink">
            <msink:context xmlns:msink="http://schemas.microsoft.com/ink/2010/main" type="paragraph" rotatedBoundingBox="794,12434 7078,11137 7204,11747 920,130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6B6E53-E1DD-4C92-BB3C-49253FB62230}" emma:medium="tactile" emma:mode="ink">
              <msink:context xmlns:msink="http://schemas.microsoft.com/ink/2010/main" type="line" rotatedBoundingBox="794,12434 7078,11137 7204,11747 920,13044"/>
            </emma:interpretation>
          </emma:emma>
        </inkml:annotationXML>
        <inkml:traceGroup>
          <inkml:annotationXML>
            <emma:emma xmlns:emma="http://www.w3.org/2003/04/emma" version="1.0">
              <emma:interpretation id="{511699FE-7FCB-49CB-AF7F-B9558299D661}" emma:medium="tactile" emma:mode="ink">
                <msink:context xmlns:msink="http://schemas.microsoft.com/ink/2010/main" type="inkWord" rotatedBoundingBox="794,12434 3184,11941 3310,12551 920,13044"/>
              </emma:interpretation>
              <emma:one-of disjunction-type="recognition" id="oneOf4">
                <emma:interpretation id="interp16" emma:lang="en-IN" emma:confidence="0">
                  <emma:literal>Internal</emma:literal>
                </emma:interpretation>
                <emma:interpretation id="interp17" emma:lang="en-IN" emma:confidence="0">
                  <emma:literal>internal</emma:literal>
                </emma:interpretation>
                <emma:interpretation id="interp18" emma:lang="en-IN" emma:confidence="0">
                  <emma:literal>Interval</emma:literal>
                </emma:interpretation>
                <emma:interpretation id="interp19" emma:lang="en-IN" emma:confidence="0">
                  <emma:literal>Intend</emma:literal>
                </emma:interpretation>
                <emma:interpretation id="interp20" emma:lang="en-IN" emma:confidence="0">
                  <emma:literal>interval</emma:literal>
                </emma:interpretation>
              </emma:one-of>
            </emma:emma>
          </inkml:annotationXML>
          <inkml:trace contextRef="#ctx0" brushRef="#br0" timeOffset="15915.3059">-321 3149 952 0,'0'0'74'0,"0"0"-103"0,0 0 2 15,0 0 97-15,0 0 68 0,0 0 57 0,0 0 14 16,0 0-34-16,0 0-36 0,0 0-33 0,0 0-22 16,17 168-16-16,-17-136-10 0,0-6-9 0,0 1-7 15,0 1-5-15,0-2-8 0,0-2-3 16,0-4-4-16,2-4-2 0,2-6 1 0,-3 0-5 16,1-5-21-16,-1 0-77 0,1-5-162 0,-1 0-374 15,0 0-862-15</inkml:trace>
          <inkml:trace contextRef="#ctx0" brushRef="#br0" timeOffset="16588.5322">-109 3326 0 0,'0'0'0'0,"0"0"0"0,0 0 0 16,0 0 257-16,0 0 125 0,0 0-30 0,0 0-94 16,0 0-62-16,0 0-36 0,0 0-24 0,0 0-20 15,0 0-17-15,0 0-8 0,-3 117-6 16,3-114-4-16,-1-1 3 0,1-2 5 0,0 0 3 16,0 0 5-16,0-3-7 0,0-4-24 0,3-5-27 15,0-4-26-15,5-2-21 0,4-6-1 16,-4-2 0-16,5 5 1 0,0 0 1 0,1 2-2 15,-1 7-2-15,-1 4-3 0,-5 1-4 0,4 7 0 16,0 0-4-16,-6 0 3 0,7 3 3 0,-2 5 0 16,-3 0 8-16,4 2 3 0,1-2 1 0,-2 2 4 15,-3 1 1-15,5-1-1 0,-2-3 4 16,-2-3 2-16,4-3 2 0,2-1 7 0,0 0 3 16,2-9 3-16,6-7 1 0,-2-2-4 0,4-2-4 15,-4-6-6-15,3 1 1 0,-6-4-1 16,1 0 2-16,0 0 4 0,-5 2 2 0,-6-5 0 15,2 3 5-15,-5 2 5 0,-4-4-2 0,0 7 2 16,0-3-1-16,-4 6-5 0,-6 0 1 0,6 6 2 16,-5 3 2-16,6 4 4 0,-1 5-1 0,-2 2-11 15,5 1-16-15,1 0-25 0,0 6-11 0,0 6 1 16,0 6 11-16,7 11 18 0,-3 3 7 16,0 2 0-16,5 7 0 0,-5-2-4 0,5 2 4 15,-5-2 0-15,6-2-1 0,-5-2 7 0,3-4-5 16,-2-5-2-16,4-5 0 0,-4-3-8 15,4-6-24-15,0-1-58 0,-2-7-87 0,4-4-142 16,-1 0-356-16,-6-3-852 0</inkml:trace>
          <inkml:trace contextRef="#ctx0" brushRef="#br0" timeOffset="16763.9841">396 3107 835 0,'0'0'432'15,"0"0"-136"-15,0 0-50 0,0 0-12 0,0 0-78 16,0 0-72-16,0 0-72 0,0 0-41 0,0 0-2 16,0 0 10-16,0 0 18 0,0 0-9 0,0 0-34 15,0 0-93-15,158-62-223 0,-128 54-441 0,-7 1-46 16</inkml:trace>
          <inkml:trace contextRef="#ctx0" brushRef="#br0" timeOffset="18022.0505">666 3421 0 0,'0'0'0'15,"0"0"0"-15,0 0 88 0,0 0 187 16,0 0-37-16,0 0-16 0,0 0-38 0,0 0-34 16,171-159-23-16,-147 134-21 0,-7 0 1 0,-1-2 22 15,-2 4 12-15,-1 2 3 0,-3 3-16 0,-3 1-26 16,-1 0-19-16,-3 2-3 0,-3 4 3 15,0 1 2-15,0 2-8 0,-9 4-18 0,2 3-25 16,-4 1-20-16,-2 0-14 0,-3 3-9 0,-1 7-4 16,1 3-1-16,-3 2-4 0,5 3-2 0,7 1-3 15,-3 0-3-15,8-2-1 0,2 3 0 0,0-3 2 16,3 0 5-16,10-5 6 0,-1-2 3 16,2 1 4-16,2-6 4 0,0 2 1 0,2-6 0 15,1-1-4-15,-2 0-5 0,0-4-6 0,3-4 0 16,-2-4 2-16,-1 0 3 0,0-3 4 0,6-3 5 15,-6 0 1-15,5 0 3 0,-5-3 4 16,-4 5 4-16,-2 2 8 0,-5-2 11 0,-3 3 6 16,0 1 7-16,-3 4 5 0,0 2-2 0,0 1 2 15,-3 4-5-15,0-1-4 0,2 2-9 0,-2 0-14 16,-2 0-14-16,3 2-11 0,-1 2-5 16,1 4 0-16,-1 1 4 0,-2 2 2 0,5 1 0 15,0-2 0-15,0-2 2 0,0 3 1 0,0-3 3 16,5-1 1-16,-2 1 3 0,-1 0 0 0,1 0 0 15,4 0 1-15,-3-3 0 0,2 2-2 16,1 1 1-16,-4-2-1 0,5 2 2 0,-3-1 1 16,-2 0 0-16,4 0 0 0,-3-1-2 0,-2 2 0 15,5-1-1-15,-4-3 1 0,-2 0-1 0,0 0-1 16,2-3 1-16,2 2-1 0,-3-3 0 0,1 0 3 16,0 0 2-16,6 0 0 0,-5-4 3 15,8-4 1-15,-2-3-2 0,-3 1-1 0,6-2-2 16,0-1-2-16,-2-3 2 0,1-1-1 0,-1 0 1 15,-1 1 3-15,2 5 0 0,-4-1 0 0,-2 1 1 16,-3 3-1-16,3 3-2 0,-5 2 0 16,0 2-5-16,1 1-5 0,-2 0-9 0,0 0-12 15,1 0-4-15,-1 1 2 0,3 5 8 0,0 2 13 16,1-2 6-16,-2 5 6 0,1-2 2 16,-3-1-1-16,1-3 1 0,0 1-1 0,2 1 0 15,0-6 2-15,-3-1-2 0,2 3 4 0,-2-3 6 16,1 0 6-16,2 0 6 0,-2-4 0 0,7 0-5 15,-3 0-10-15,10-5-6 0,-1 1-3 16,-1-1-4-16,1 1 0 0,1 0 0 0,-4 3 0 16,1 0 0-16,-4 2 3 0,2 0-5 0,-1 2 0 15,-3 0 0-15,-5 1-4 0,3 0 6 0,1 0-2 16,-4 0 2-16,0 0 4 0,1 0-2 0,1 0 3 16,2-2 1-16,-2 1 3 0,0-3 1 15,-1 3 1-15,5-3 3 0,-1 0-1 0,-5 0 0 16,5 0-2-16,-3 0-4 0,-1 2-5 0,0 0 3 15,1-1-2-15,3 2-1 0,-2-2 2 0,-1-1-5 16,5 0 2-16,-3-2 1 0,5 0 1 16,-6 2 4-16,5-3 3 0,-5 2 8 0,-3-3 8 15,1 0 0-15,1 0-2 0,-1-1-6 0,0-1-5 16,-2 0 2-16,0 1 0 0,0 1-2 0,0 2 0 16,1-1-4-16,-1 7-2 0,0-1-2 15,0 1-5-15,0 0-12 0,-1 0-16 0,-8 4-4 16,5 4 3-16,-6 2 9 0,3 4 14 0,-5 1 4 15,-1-2 4-15,2 7-4 0,-1-4 1 16,7 0-3-16,-1-1-4 0,0-3-1 0,6 0-2 16,0-6 1-16,0 1 1 0,0-2 0 0,2-1 4 15,6-4 0-15,-3 0 2 0,5 0 1 0,-3-8 1 16,4-2 1-16,2-1 7 0,-1-5-6 0,-4 5 2 16,1-2 1-16,2 2-6 0,-5 2 5 15,3-2 0-15,-5 5 2 0,2 0 1 0,-3 4-1 16,-2 0-5-16,0 2-13 0,-1 0-10 0,3 0-6 15,3 0 3-15,0 2 8 0,0-1 13 0,2 3 3 16,5-3 4-16,-1-1 4 0,3 0 0 0,1 0 9 16,1-5-1-16,6-4-1 0,-4-3-1 15,5-6-3-15,-2-1-1 0,2-3 1 0,1-4 4 16,-8 2 0-16,-1-2 6 0,-4-2 5 0,1 2 2 16,-8-3 2-16,-1 4 1 0,-4-1 0 15,0-2 0-15,0 6 9 0,-7 4 4 0,3 0 2 16,-7 7 0-16,7 3 1 0,-2 2-5 0,1 6-8 15,2 0-8-15,0 4-22 0,-4 9-8 0,4 7-1 16,-1 4 0-16,-4 5 7 0,8 3-1 16,0 0 2-16,-1 2-1 0,2-2 4 0,7-1-1 15,-3-3-4-15,10-1-6 0,-1-3-36 0,2-3-39 16,10-5-62-16,2-5-132 0,-5-6-298 16,-5-4-974-16</inkml:trace>
        </inkml:traceGroup>
        <inkml:traceGroup>
          <inkml:annotationXML>
            <emma:emma xmlns:emma="http://www.w3.org/2003/04/emma" version="1.0">
              <emma:interpretation id="{99C51461-B779-4626-8D31-6A417AFDF535}" emma:medium="tactile" emma:mode="ink">
                <msink:context xmlns:msink="http://schemas.microsoft.com/ink/2010/main" type="inkWord" rotatedBoundingBox="4321,11742 7085,11172 7189,11673 4424,12244">
                  <msink:destinationLink direction="with" ref="{082BC226-694B-4AB5-A422-15E260EF8A0C}"/>
                </msink:context>
              </emma:interpretation>
              <emma:one-of disjunction-type="recognition" id="oneOf5">
                <emma:interpretation id="interp21" emma:lang="en-IN" emma:confidence="0">
                  <emma:literal>external</emma:literal>
                </emma:interpretation>
                <emma:interpretation id="interp22" emma:lang="en-IN" emma:confidence="0">
                  <emma:literal>ex tend</emma:literal>
                </emma:interpretation>
                <emma:interpretation id="interp23" emma:lang="en-IN" emma:confidence="0">
                  <emma:literal>ex lend</emma:literal>
                </emma:interpretation>
                <emma:interpretation id="interp24" emma:lang="en-IN" emma:confidence="0">
                  <emma:literal>ex teemed</emma:literal>
                </emma:interpretation>
                <emma:interpretation id="interp25" emma:lang="en-IN" emma:confidence="0">
                  <emma:literal>ex land</emma:literal>
                </emma:interpretation>
              </emma:one-of>
            </emma:emma>
          </inkml:annotationXML>
          <inkml:trace contextRef="#ctx0" brushRef="#br0" timeOffset="18468.4071">3155 2489 948 0,'0'0'165'0,"0"0"-42"0,0 0 20 15,0 0-4-15,0 0-35 0,0 0-16 0,0 0-26 16,0 0 5-16,0 0 21 0,0 0-9 0,0 0-19 15,0 0-12-15,0 0 2 0,0 0 7 0,159-88 11 16,-146 72 4-16,-7 2 10 0,1 6 8 0,-7 2 2 16,0 1-9-16,-7 4-19 0,-3-1-26 0,-5 2-25 15,-3 2-6-15,-3 7-2 0,-3 6 1 16,4 3 3-16,1 1-2 0,5 1-2 0,7 1-2 16,0-3-2-16,5 0-1 0,2-1 0 0,0-1 2 15,5 0 0-15,5-3 0 0,2-2 0 16,3-2-1-16,1-1-1 0,8-4-3 0,-2-3-6 15,2-1-14-15,3 0-21 0,0-5-43 0,1-3-73 16,0-1-125-16,-6 1-320 0,-8 2-743 0</inkml:trace>
          <inkml:trace contextRef="#ctx0" brushRef="#br0" timeOffset="18809.406">3756 2333 0 0,'0'0'312'0,"0"0"159"0,0 0-29 16,0 0-69-16,0 0-78 0,0 0-92 0,0 0-82 15,0 0-50-15,0 0-26 0,0 0 1 16,0 0 5-16,0 0 0 0,0 0-4 0,0 0-10 16,-115 152-6-16,102-123-8 0,-1-2-4 0,1 0-5 15,-1 2-6-15,6-4-21 0,-3 1-80 16,4-2-192-16,4-8-470 0,1-3-759 0</inkml:trace>
          <inkml:trace contextRef="#ctx0" brushRef="#br0" timeOffset="18664.073">3589 2305 899 0,'0'0'251'0,"0"0"-97"0,0 0 36 15,0 0 22-15,0 0 18 0,0 0-49 0,0 0-58 16,0 0-33-16,0 0-25 0,0 0-19 16,0 0-12-16,0 0-7 0,0 0-4 0,72 168-3 15,-58-159-2-15,1 0-6 0,-1 2-10 0,0-3-25 16,-1-1-45-16,0 0-88 0,-1-5-112 0,-1 0-159 16,-5 0-219-16,0-2-343 0</inkml:trace>
          <inkml:trace contextRef="#ctx0" brushRef="#br0" timeOffset="19046.9345">4037 2163 1243 0,'0'0'340'0,"0"0"-9"16,0 0 3-16,0 0-83 0,0 0-64 0,0 0-57 15,0 0-59-15,0 0-40 0,0 0-20 0,0 0-11 16,0 0-4-16,0 0 4 0,0 0 1 0,0 0 1 16,-67 73-1-16,72-46 5 0,0 3-1 0,-4 4-2 15,3-2 0-15,-2 3-5 0,1-3-5 16,-2-2-21-16,0-1-31 0,-1-5-44 0,0-3-50 16,2-2-59-16,-1-5-65 0,-1-1-85 0,5-4-155 15,-1-3-130-15,-1-3 68 0,-2-2 579 0</inkml:trace>
          <inkml:trace contextRef="#ctx0" brushRef="#br0" timeOffset="20167.8765">4017 2567 0 0,'0'0'0'0,"0"0"16"0,0 0 419 0,0 0-41 16,0 0-59-16,0 0-84 0,0 0-77 15,0 0-77-15,0 0-49 0,0 0-30 0,0 0-14 16,0 0-3-16,0 0 4 0,0 0-1 0,128-98 1 16,-100 76-1-16,5-1 2 0,-1-4-1 0,4 0 2 15,-5-2 6-15,-1 6 4 0,-7 0 13 16,-7 1 24-16,-4 5 19 0,-10 5 23 0,-2 2 9 15,-1 4-23-15,-10 4-24 0,-5 2-30 0,-3 0-16 0,-5 4 4 16,-2 6 6-16,0 5 2 0,-1 4-3 16,1 2-5-16,6 2-1 0,4 2-5 0,3 0 1 15,5 0-6-15,6 0-4 0,-1-4 2 0,8-2-1 16,6-3 1-16,6-1 7 0,3-3 1 16,6-4 2-16,1-3 2 0,6-3-2 0,-1-2-2 15,4 0-2-15,-3-6 0 0,6-5-2 0,-5 1-2 16,2-4-3-16,-2-2-1 0,-2-3-4 15,-2 0-1-15,-4-3 2 0,-2-2-1 0,-2 1 7 16,-5 3 0-16,-6-1 2 0,-3 3 6 0,-7 4 7 16,-1 2 0-16,0 3 2 0,-6 4-5 0,-4 3-12 15,-4-1-4-15,0 3-4 0,-7 0-1 16,1 7 0-16,0 2 2 0,2 4 2 0,0 0 0 16,3 3 3-16,6-3-5 0,3 0-1 0,3-2-3 15,3 0 3-15,5-2 1 0,8 3 4 16,2-4 5-16,7-2-3 0,2-2 3 0,-1-3-1 0,5-1-1 15,-7 0 0-15,1 0-4 0,-5 0-4 16,-3 0-1-16,-1 0-4 0,-1 5 1 0,-5 1 1 16,-3 2-2-16,-1 1 1 0,-3 1 3 0,0 2 3 15,-6-1 3-15,0-2-1 0,4 1 0 0,-1-2-4 16,1-3-4-16,2-3 3 0,0 0-5 16,5-2 2-16,3 0 4 0,5-4-2 0,4-6 1 15,8-6-2-15,-1-1 1 0,5-5 1 0,-1-1 3 16,3-1 1-16,-7 1 2 0,-3 3 2 0,-2 2-1 15,-9 3 3-15,0 5 2 0,-6 2 9 16,1 1 6-16,-5 6 3 0,0-1-3 0,0 2-15 16,0 0-9-16,0 0-11 0,0 0-15 0,0 3 3 15,0 4 2-15,0-1 6 0,0 2 14 16,0 0 3-16,0 3 0 0,0-3 0 0,0 0 0 16,0 2-2-16,0-2 2 0,0-1 2 0,3 1 0 15,1-3-2-15,-1 0 1 0,3-1-1 0,2-4 4 16,-1 0 6-16,3 0-1 0,2-7 0 15,1-3-2-15,0-1-2 0,0 2-3 0,0-3 1 16,-3 4-1-16,1 2-5 0,-4 0 4 0,0 1-4 16,-4 3-4-16,2 2-7 0,-3 0-4 0,3 0 0 15,-4 7 5-15,5 1 10 0,0 2 3 0,-4 0 0 16,6 2 1-16,-1-3-1 0,4 1 2 0,-1 0 2 16,3-4 2-16,3-3-1 0,1-3 2 15,5 0-2-15,1-3-2 0,0-10 1 0,1 2-4 16,-1-4-2-16,-1-1 0 0,-2-1 1 0,-3 1 2 15,1 0 3-15,-7 0-1 0,-1 0 3 0,-3 1 5 16,-2 5 6-16,-3-2 5 0,-2 4 6 16,0 1-4-16,-7 3-6 0,0 2-11 0,-8 2-8 15,1 0-6-15,0 0-2 0,-5 6 0 0,3 4 1 16,2 0 0-16,1-1-1 0,4 1-3 16,2 3-5-16,4-4 3 0,2-1 1 0,1 2 3 15,0-3 3-15,6-1-3 0,-1-3 2 0,4-2 1 16,-2-1 4-16,3 0 1 0,0-2 0 15,0-5-1-15,2-1-4 0,2 0 0 0,-1 1-3 16,-2 1-3-16,2 1 0 0,2 4-4 0,-1 1 0 16,3 0 0-16,-2 0 1 0,-1 4 1 0,0 1-2 15,-1 5 1-15,-1-2 1 0,1 0 5 0,-1 0 4 16,1-3 2-16,2-2-1 0,-1-3 2 16,2 0-2-16,0-5 2 0,2-7 2 0,2-8 1 15,2-2 3-15,-1-4 1 0,-1-6 2 0,-1 2 6 16,0-9 6-16,-3 3 4 0,-5-4 1 0,-1 0 4 15,0 0 1-15,-6 0 1 0,1 1 6 0,-5 4 3 16,0 5 5-16,-2 6 7 0,-5 5 9 16,1 4 1-16,-1 10-5 0,1 5-20 0,-1 0-18 15,2 13-16-15,0 10-5 0,1 4 2 0,2 6-2 16,2 3 4-16,0-1-1 0,9 5-2 16,0 0-22-16,2 2-94 0,1 3-169 0,-7-12-558 15,0-11-742-15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2:29.03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83D5A14-37DE-4F91-B202-ED268969C7E0}" emma:medium="tactile" emma:mode="ink">
          <msink:context xmlns:msink="http://schemas.microsoft.com/ink/2010/main" type="inkDrawing" rotatedBoundingBox="17652,6455 19240,5806 19325,6014 17737,6663" semanticType="callout" shapeName="Other"/>
        </emma:interpretation>
      </emma:emma>
    </inkml:annotationXML>
    <inkml:trace contextRef="#ctx0" brushRef="#br0">0 551 707 0,'0'0'221'0,"0"0"22"0,0 0-41 15,0 0-20-15,0 0-2 0,0 0-20 0,0 0-26 16,0 0-25-16,0 0-20 0,0 0-24 16,0 0-23-16,0 0-13 0,78-79-3 0,-74 86-1 15,-1 3 5-15,3 0 8 0,-1 5-3 0,-3 2 0 16,1 0-3-16,1 3-4 0,-3-1-2 0,2 2 0 15,-3-3-2-15,0-4-3 0,2-2-1 0,-2-1-3 16,3-3-3-16,1-2 2 0,3-4 7 0,2 0 16 16,6-2 16-16,11-6 13 0,11-12 0 0,18-11-12 15,15-12-17-15,15-7-11 0,14-10-11 16,13-4-6-16,13-2-1 0,1 1-3 0,-1 1-1 16,-1 6-1-16,-4 4-7 0,-14 9 0 0,-13 9-3 15,-16 7-12-15,-22 12-62 0,-26 10-192 16,-18 5-604-16,-8 0-795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2:29.78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76051FD-BA29-4D1A-BBA0-8F0DAE61497E}" emma:medium="tactile" emma:mode="ink">
          <msink:context xmlns:msink="http://schemas.microsoft.com/ink/2010/main" type="inkDrawing" rotatedBoundingBox="14986,7235 17694,7189 17695,7300 14988,7347" semanticType="callout" shapeName="Other">
            <msink:sourceLink direction="with" ref="{1CE55744-2C66-4236-AF14-0050CEFE9750}"/>
            <msink:sourceLink direction="with" ref="{558C7904-40C7-40AF-9295-75E10117449A}"/>
          </msink:context>
        </emma:interpretation>
      </emma:emma>
    </inkml:annotationXML>
    <inkml:trace contextRef="#ctx0" brushRef="#br0">213 156 0 0,'0'0'0'0,"0"0"0"0,0 0 0 0,0 0 176 16,0 0 112-16,0 0-19 0,0 0-6 0,0 0 3 15,0 0-17-15,0 0-25 0,0 0-43 0,0 0-46 16,-153-93-29-16,143 91-18 0,-2 1-16 16,1 1-6-16,1-1-6 0,3 1-6 0,-1 0-6 15,6 0-6-15,2 0-10 0,0 0-17 0,0 0-17 16,4 0-1-16,6 0 3 0,11 1 10 0,8 2 12 15,8 1 2-15,14 0 3 0,10 1-2 0,13 2 0 16,13-1-6-16,12 2-4 0,13-3 1 16,13 1-1-16,12-2 0 0,11-2 2 0,7 0-5 15,7-2-1-15,0-2 1 0,0-6-4 0,-4-4 3 16,-4-3-2-16,-8 1-1 0,-10-3 1 16,-9 3 1-16,-16 2 2 0,-16 2-3 0,-25 4-1 15,-21 2-5-15,-24 3-4 0,-25 4-5 0,-25 11-41 16,-5 0-281-16,1-2-1291 0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2:47.13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CA274E9-5E43-4366-BF67-F2236D576101}" emma:medium="tactile" emma:mode="ink">
          <msink:context xmlns:msink="http://schemas.microsoft.com/ink/2010/main" type="writingRegion" rotatedBoundingBox="21303,10427 25474,10427 25474,11990 21303,11990"/>
        </emma:interpretation>
      </emma:emma>
    </inkml:annotationXML>
    <inkml:traceGroup>
      <inkml:annotationXML>
        <emma:emma xmlns:emma="http://www.w3.org/2003/04/emma" version="1.0">
          <emma:interpretation id="{CE5D6DEE-BFCB-4DC2-A467-A0E3511AA4CB}" emma:medium="tactile" emma:mode="ink">
            <msink:context xmlns:msink="http://schemas.microsoft.com/ink/2010/main" type="paragraph" rotatedBoundingBox="21303,10427 25474,10427 25474,11990 21303,119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9B5361-E3A5-4D41-BA14-03287E1E6866}" emma:medium="tactile" emma:mode="ink">
              <msink:context xmlns:msink="http://schemas.microsoft.com/ink/2010/main" type="line" rotatedBoundingBox="21303,10427 25474,10427 25474,11990 21303,11990"/>
            </emma:interpretation>
          </emma:emma>
        </inkml:annotationXML>
        <inkml:traceGroup>
          <inkml:annotationXML>
            <emma:emma xmlns:emma="http://www.w3.org/2003/04/emma" version="1.0">
              <emma:interpretation id="{FC80A44C-4965-439B-ADE2-22B051D92050}" emma:medium="tactile" emma:mode="ink">
                <msink:context xmlns:msink="http://schemas.microsoft.com/ink/2010/main" type="inkWord" rotatedBoundingBox="21303,10427 25474,10427 25474,11990 21303,11990"/>
              </emma:interpretation>
              <emma:one-of disjunction-type="recognition" id="oneOf0">
                <emma:interpretation id="interp0" emma:lang="en-IN" emma:confidence="0">
                  <emma:literal>=</emma:literal>
                </emma:interpretation>
                <emma:interpretation id="interp1" emma:lang="en-IN" emma:confidence="0">
                  <emma:literal>K</emma:literal>
                </emma:interpretation>
                <emma:interpretation id="interp2" emma:lang="en-IN" emma:confidence="0">
                  <emma:literal>#</emma:literal>
                </emma:interpretation>
                <emma:interpretation id="interp3" emma:lang="en-IN" emma:confidence="0">
                  <emma:literal>F</emma:literal>
                </emma:interpretation>
                <emma:interpretation id="interp4" emma:lang="en-IN" emma:confidence="0">
                  <emma:literal>t</emma:literal>
                </emma:interpretation>
              </emma:one-of>
            </emma:emma>
          </inkml:annotationXML>
          <inkml:trace contextRef="#ctx0" brushRef="#br0">0 82 0 0,'0'0'0'0,"0"0"0"0,0 0 0 0,0 0 0 16,0 0 0-16,0 0 0 0,0 0 0 0,0 0 0 16,0 0 0-16,0 0 0 0,0 0 0 15,0 0 0-15,3 40 0 0,-3-40 96 0,1 0 104 16,1 0 2-16,-2 0 6 0,1 0-4 0,-1 0-11 15,0 0-6-15,0 0-14 0,0 0-19 0,0 0-21 16,0 0-20-16,0 0-20 0,0 0-13 16,0 0-9-16,0 0-9 0,0 0-4 0,-1 0-6 15,1-2-5-15,0 1-5 0,0-1-5 0,0 1-3 16,0-1-5-16,0 2 1 0,0-2-11 0,0 2-5 16,0 0-8-16,0 0-9 0,1 0 1 15,8 0-3-15,2 0 3 0,8 0 0 0,8 0 2 16,10 0 2-16,8 0-2 0,2 0 1 0,13-1 1 15,5-1-1-15,5 1 2 0,5-4 3 0,7 3-3 16,2-3 0-16,4 2-2 0,8-4-1 0,10-1 2 16,2-1 0-16,11 1 1 0,1-2-1 15,5 1 1-15,3 1 0 0,5 1 2 0,-5 4 3 16,1-3-4-16,-2 4 1 0,1 1-2 0,-6-1-1 16,-4 2-1-16,-5-1 1 0,-11 1-5 0,-3 0 0 15,-4 0 0-15,-11 0 0 0,-12 0 5 16,-6 0-2-16,-10 0 2 0,-12-2-1 0,-12 2 0 15,-8 0 3-15,-9 0-1 0,-11 0 12 0,-4 0 17 16,0 0 11-16,0 0 6 0,0-2-4 16,0 2-7-16,0 0-9 0,0-1-4 0,0-1-5 15,0 1-7-15,-3-1-2 0,2 0 0 0,-1 2 0 16,2 0-3-16,-1 0 1 0,1 0-2 0,0 0-1 16,-3 0 1-16,3 0-3 0,0 0 3 15,0 0-3-15,0 0-2 0,0 0 0 0,0 0-1 16,0 0 0-16,0 0-2 0,0 0 2 0,0 0-3 15,0 0 0-15,0 0 1 0,0 0 0 0,0 0-1 16,0 0 1-16,0 0-2 0,0 0-2 0,0 0 2 16,0 0-1-16,0 0 2 0,0 0 1 15,0 0-3-15,0 0 0 0,0 0-2 0,0 0-5 16,0 0-11-16,0 0-29 0,0 0-57 0,0 0-118 16,0 0-276-16,0 0-1059 0</inkml:trace>
          <inkml:trace contextRef="#ctx0" brushRef="#br0" timeOffset="1391.4298">3144-1053 1264 0,'0'0'66'0,"0"0"19"0,0 0 50 15,0 0 14-15,0 0-5 0,0 0-49 0,0 0-66 16,0 0-31-16,0 0-6 0,0 0 5 16,0 0 13-16,0 0 15 0,-3 43 4 0,3-25-2 15,0-1-2-15,0 0-8 0,0-1-2 0,2 0-1 16,1-3-6-16,0-2 1 0,1 0 1 15,2-6-1-15,-2 2 5 0,7-3 12 0,2-4 17 16,5 0 21-16,5-8 15 0,5-9 1 0,5-4-9 16,9-8-12-16,1-7-10 0,9-4-6 0,2-7-2 15,5-1 3-15,1 0-4 0,6 3-1 0,-4 2-6 16,5 4-11-16,-7 6-8 0,-4 6-2 16,0 1-7-16,-5 8 0 0,-7 1-3 0,-7 5-22 15,-1 5-109-15,-13 4-308 0,-9 1-1176 0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3:13.38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19B7647-9A5E-4AB4-920A-7744B56D4791}" emma:medium="tactile" emma:mode="ink">
          <msink:context xmlns:msink="http://schemas.microsoft.com/ink/2010/main" type="writingRegion" rotatedBoundingBox="8943,11542 16793,11542 16793,15559 8943,15559"/>
        </emma:interpretation>
      </emma:emma>
    </inkml:annotationXML>
    <inkml:traceGroup>
      <inkml:annotationXML>
        <emma:emma xmlns:emma="http://www.w3.org/2003/04/emma" version="1.0">
          <emma:interpretation id="{0AFA752F-3B9F-4D48-AE3A-AFE34A9B1A91}" emma:medium="tactile" emma:mode="ink">
            <msink:context xmlns:msink="http://schemas.microsoft.com/ink/2010/main" type="paragraph" rotatedBoundingBox="8943,11542 16793,11542 16793,15559 8943,155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01F2FE-D915-4D09-BDB1-CCF7D0CABE3D}" emma:medium="tactile" emma:mode="ink">
              <msink:context xmlns:msink="http://schemas.microsoft.com/ink/2010/main" type="line" rotatedBoundingBox="8943,11542 16793,11542 16793,15559 8943,15559"/>
            </emma:interpretation>
          </emma:emma>
        </inkml:annotationXML>
        <inkml:traceGroup>
          <inkml:annotationXML>
            <emma:emma xmlns:emma="http://www.w3.org/2003/04/emma" version="1.0">
              <emma:interpretation id="{AE0F192F-5EAB-46E7-A7F4-1876E75E67C1}" emma:medium="tactile" emma:mode="ink">
                <msink:context xmlns:msink="http://schemas.microsoft.com/ink/2010/main" type="inkWord" rotatedBoundingBox="14585,15439 16793,15439 16793,15559 14585,15559"/>
              </emma:interpretation>
              <emma:one-of disjunction-type="recognition" id="oneOf0">
                <emma:interpretation id="interp0" emma:lang="en-IN" emma:confidence="0">
                  <emma:literal>:</emma:literal>
                </emma:interpretation>
                <emma:interpretation id="interp1" emma:lang="en-IN" emma:confidence="0">
                  <emma:literal>"</emma:literal>
                </emma:interpretation>
                <emma:interpretation id="interp2" emma:lang="en-IN" emma:confidence="0">
                  <emma:literal>=</emma:literal>
                </emma:interpretation>
                <emma:interpretation id="interp3" emma:lang="en-IN" emma:confidence="0">
                  <emma:literal>#</emma:literal>
                </emma:interpretation>
                <emma:interpretation id="interp4" emma:lang="en-IN" emma:confidence="0">
                  <emma:literal>l</emma:literal>
                </emma:interpretation>
              </emma:one-of>
            </emma:emma>
          </inkml:annotationXML>
          <inkml:trace contextRef="#ctx0" brushRef="#br0">5818 4015 0 0,'0'0'0'0,"0"0"0"0,0 0 0 0,0 0 121 15,0 0 131-15,0 0-14 0,0 0-26 0,0 0-15 16,0 0-20-16,0 0-24 0,0 0-17 0,0 0-13 16,-151-61-8-16,140 61-11 0,2 0-13 0,5 0-16 15,1 0-15-15,1 0-16 0,1 0-11 16,1 0-6-16,0 0-8 0,0 0-2 0,0 0-2 16,1 0-3-16,2 0 5 0,0 0 7 0,6 4 9 15,-1-3 7-15,7-1 2 0,3 0-3 16,2 0-7-16,6 0-7 0,4 0-3 0,11 0-3 15,3-4-1-15,12-1 1 0,11 0-8 0,7-3-1 16,7 2-3-16,8-2-2 0,6 1 2 16,1 0-1-16,3 3-1 0,1-1-3 0,1 4 2 15,-2-2-5-15,-2 3 0 0,-3 0-1 0,-3-1-2 16,-3 1 3-16,-8 1 0 0,-1 3 4 0,-4-1-4 16,-9 1 1-16,-5-2 0 0,-6 2-2 15,-6-4 3-15,-6 2 1 0,-6-2 0 0,-4 1-1 16,-7-1-1-16,-6 0 1 0,-3 0 1 0,-7 0 1 15,-4 0 3-15,-3 0 2 0,0 0 8 0,-3 0 6 16,0 0 4-16,0 0 4 0,0 0-2 16,0 0-8-16,0 0-4 0,0 0-11 0,0 0-9 0,0 0-8 15,-3 0-13-15,1-1-18 0,1 1-28 16,0-2-45-16,-4 2-67 0,2 0-95 0,-8 4-138 16,4 2-227-16,0-2-353 0</inkml:trace>
          <inkml:trace contextRef="#ctx0" brushRef="#br0" timeOffset="-9535.2718">88 79 0 0,'0'0'0'15,"0"0"0"-15,0 0 0 0,0 0 0 0,0 0 0 16,0 0 16-16,0 0 308 0,0 0 31 0,0 0-5 16,0 0-61-16,0 0-58 0,0 0-51 0,-93 9-47 15,93-9-29-15,0 0-6 0,0 0-3 0,0 0-4 16,0 0-6-16,0 0-15 0,0 1-14 0,1-1-14 16,-1 0-16-16,0 0-13 0,5 2-6 15,-4-2-5-15,6 2 1 0,3 1 0 0,9 0 2 16,5 0 1-16,12 1 3 0,9-2 4 0,11 0 1 15,8 0 1-15,12-2 1 0,3-2-5 16,6 0 0-16,2-4 0 0,2-3-5 0,-1-1 1 16,4-4-3-16,-5 0-8 0,1-2-27 0,5-3-88 15,-27 7-347-15,-19 2-1082 0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3:44.1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984FB4F-AC01-44CB-9A0D-35DA32D88B2E}" emma:medium="tactile" emma:mode="ink">
          <msink:context xmlns:msink="http://schemas.microsoft.com/ink/2010/main" type="writingRegion" rotatedBoundingBox="10399,11520 11842,11520 11842,12293 10399,12293"/>
        </emma:interpretation>
      </emma:emma>
    </inkml:annotationXML>
    <inkml:traceGroup>
      <inkml:annotationXML>
        <emma:emma xmlns:emma="http://www.w3.org/2003/04/emma" version="1.0">
          <emma:interpretation id="{B9F33A00-E844-4E80-B66A-18E0687B2BDF}" emma:medium="tactile" emma:mode="ink">
            <msink:context xmlns:msink="http://schemas.microsoft.com/ink/2010/main" type="paragraph" rotatedBoundingBox="10399,11520 11842,11520 11842,12293 10399,12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671637-FA4E-463A-8F13-F9B0241A8416}" emma:medium="tactile" emma:mode="ink">
              <msink:context xmlns:msink="http://schemas.microsoft.com/ink/2010/main" type="line" rotatedBoundingBox="10399,11520 11842,11520 11842,12293 10399,12293"/>
            </emma:interpretation>
          </emma:emma>
        </inkml:annotationXML>
        <inkml:traceGroup>
          <inkml:annotationXML>
            <emma:emma xmlns:emma="http://www.w3.org/2003/04/emma" version="1.0">
              <emma:interpretation id="{FB2F21C7-DDB7-4DE5-A30F-C83FA6C6B12E}" emma:medium="tactile" emma:mode="ink">
                <msink:context xmlns:msink="http://schemas.microsoft.com/ink/2010/main" type="inkWord" rotatedBoundingBox="10399,11520 11842,11520 11842,12293 10399,12293"/>
              </emma:interpretation>
              <emma:one-of disjunction-type="recognition" id="oneOf0">
                <emma:interpretation id="interp0" emma:lang="en-IN" emma:confidence="0">
                  <emma:literal>=</emma:literal>
                </emma:interpretation>
                <emma:interpretation id="interp1" emma:lang="en-IN" emma:confidence="0">
                  <emma:literal>¥</emma:literal>
                </emma:interpretation>
                <emma:interpretation id="interp2" emma:lang="en-IN" emma:confidence="0">
                  <emma:literal>#</emma:literal>
                </emma:interpretation>
                <emma:interpretation id="interp3" emma:lang="en-IN" emma:confidence="0">
                  <emma:literal>I</emma:literal>
                </emma:interpretation>
                <emma:interpretation id="interp4" emma:lang="en-IN" emma:confidence="0">
                  <emma:literal>F</emma:literal>
                </emma:interpretation>
              </emma:one-of>
            </emma:emma>
          </inkml:annotationXML>
          <inkml:trace contextRef="#ctx0" brushRef="#br0">0 120 773 0,'0'0'108'15,"0"0"-30"-15,0 0-46 0,0 0-17 16,0 0 7-16,0 0 20 0,0 0 24 0,0 0 13 16,0 0 27-16,0 0 10 0,0 0 9 0,0 0 6 15,0 0-21-15,99 9-23 0,-50-11-24 0,12-8-21 16,4-3-13-16,7-5-8 0,5 2-3 0,-2-1-4 16,-4 1-22-16,-2 2-93 0,-8 2-220 0,-16 5-480 15,-22 1-45-15</inkml:trace>
          <inkml:trace contextRef="#ctx0" brushRef="#br0" timeOffset="-285.8896">174-427 607 0,'0'0'139'0,"0"0"-119"0,0 0-5 15,0 0-2-15,0 0 6 0,0 0 11 16,0 0 13-16,0 0 23 0,0 0 23 0,0 0 18 15,0 0 5-15,0 0-10 0,-115-48-15 0,113 46-16 16,1 2-15-16,1 0-18 0,-2 0-18 16,2 0-12-16,0 0-9 0,0 0-9 0,0 0-1 15,0 0-2-15,0 0 3 0,0 0 4 0,0 0 5 16,0 0 4-16,0 0 5 0,0 0 9 16,0 0 8-16,0-1 10 0,0-1-2 0,0-1-7 15,-4 1-8-15,3-2-11 0,-1-1 3 0,1 2 6 16,-1 0 7-16,1-1 11 0,-2 3 12 0,-3 1 3 15,5-1 1-15,0 1-9 0,-1 0-9 0,1 0-11 16,1 0-6-16,-2 0-7 0,2 0-5 16,0 0-1-16,0 0-2 0,0 0-2 0,0 0-1 15,0 0-3-15,0 0 1 0,2 0 0 0,2 0 8 16,7 0 12-16,5 0 15 0,7 0 12 0,9 0 3 16,9-4-7-16,8-6-8 0,13-2-9 15,2-1-8-15,10-1-1 0,2 0-6 0,-2 2 0 16,5 3-2-16,-3 1-2 0,4 1-1 0,-6-1 1 15,0 3 0-15,-4 2 0 0,-1 0 1 0,-3 0-2 16,-7-1 2-16,-4 3 0 0,-9-1 2 0,-3 1-3 16,-9 1-12-16,-7-2-39 0,-10 2-77 15,-4-2-120-15,-8 2-183 0,-4-1-283 0,-1 1-98 0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3:37.16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793948-6D52-49FE-B52D-A0DC16D30222}" emma:medium="tactile" emma:mode="ink">
          <msink:context xmlns:msink="http://schemas.microsoft.com/ink/2010/main" type="writingRegion" rotatedBoundingBox="14833,5793 25722,8592 25280,10313 14391,7514"/>
        </emma:interpretation>
      </emma:emma>
    </inkml:annotationXML>
    <inkml:traceGroup>
      <inkml:annotationXML>
        <emma:emma xmlns:emma="http://www.w3.org/2003/04/emma" version="1.0">
          <emma:interpretation id="{834A3E54-3015-49CD-B061-528EB2171F9D}" emma:medium="tactile" emma:mode="ink">
            <msink:context xmlns:msink="http://schemas.microsoft.com/ink/2010/main" type="paragraph" rotatedBoundingBox="14833,5793 25722,8592 25280,10313 14391,75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D4E687-18AD-4CA7-A5D4-742A0439E5A1}" emma:medium="tactile" emma:mode="ink">
              <msink:context xmlns:msink="http://schemas.microsoft.com/ink/2010/main" type="line" rotatedBoundingBox="14833,5793 25722,8592 25280,10313 14391,7514"/>
            </emma:interpretation>
          </emma:emma>
        </inkml:annotationXML>
        <inkml:traceGroup>
          <inkml:annotationXML>
            <emma:emma xmlns:emma="http://www.w3.org/2003/04/emma" version="1.0">
              <emma:interpretation id="{22049079-AB9E-40DA-AEE5-DD4DF9062825}" emma:medium="tactile" emma:mode="ink">
                <msink:context xmlns:msink="http://schemas.microsoft.com/ink/2010/main" type="inkWord" rotatedBoundingBox="14833,5793 19587,7015 19144,8736 14391,7514"/>
              </emma:interpretation>
              <emma:one-of disjunction-type="recognition" id="oneOf0">
                <emma:interpretation id="interp0" emma:lang="en-IN" emma:confidence="0">
                  <emma:literal>=</emma:literal>
                </emma:interpretation>
                <emma:interpretation id="interp1" emma:lang="en-IN" emma:confidence="0">
                  <emma:literal>E</emma:literal>
                </emma:interpretation>
                <emma:interpretation id="interp2" emma:lang="en-IN" emma:confidence="0">
                  <emma:literal>F</emma:literal>
                </emma:interpretation>
                <emma:interpretation id="interp3" emma:lang="en-IN" emma:confidence="0">
                  <emma:literal>f</emma:literal>
                </emma:interpretation>
                <emma:interpretation id="interp4" emma:lang="en-IN" emma:confidence="0">
                  <emma:literal>#</emma:literal>
                </emma:interpretation>
              </emma:one-of>
            </emma:emma>
          </inkml:annotationXML>
          <inkml:trace contextRef="#ctx0" brushRef="#br0">-8935-2759 0 0,'0'0'0'0,"0"0"0"0,0 0 0 15,0 0 0-15,0 0 0 0,0 0 0 16,0 0 0-16,0 0 0 0,0 0 0 0,0 0 62 16,0 0 39-16,0 0 7 0,22-30 0 0,-21 30-1 15,1 0 2-15,-2 0-5 0,0 0-4 16,0 0-7-16,0 0-5 0,0 0-7 0,0 0 3 16,0 0-6-16,0 0-7 0,0 0-12 0,0 0-17 15,0 0-13-15,0 0-14 0,0 2-6 0,0-2-4 16,0 0 0-16,0 0-3 0,0 0 1 0,0 0-2 15,0 0 2-15,0 0 5 0,3 1 7 16,1 0 7-16,-1 3 2 0,1-2-3 0,5-1 1 16,-4 0-1-16,5 1-1 0,-1 2 1 0,4-3-3 15,1-1 0-15,6-1 1 0,3 1 0 16,9 0-2-16,2-4-3 0,8 0-2 0,8-2-3 16,2 0 0-16,5 0 2 0,3-1-3 0,-1 2-1 15,0 2-3-15,-2 2 0 0,-3 1 0 0,-1 0 1 16,-6 0-3-16,0 0 0 0,-4 4-1 0,0 1-1 15,-2 0 0-15,-3 0 1 0,2 2-1 0,2-3-2 16,4 1 5-16,4 0 3 0,3-2 4 16,9-2 0-16,4-1 0 0,7 2 1 0,6-2 1 15,1 0 3-15,6 0-4 0,2-2-3 0,-2 2-2 16,3 0-4-16,-3 0 3 0,-1 0 1 16,-2-1-1-16,1 1 2 0,-3 0-1 0,2 0 0 15,0 0 1-15,-2 0 3 0,0 0-4 0,-2 0 1 16,-3 0 0-16,-1 0-3 0,-5 0 3 0,-2-1 1 15,-4-1-1-15,-2-3 0 0,-3 2 1 0,-5-1-1 16,-2 2-1-16,-3-2 1 0,-6 1-1 16,-6 0 0-16,-6 1 1 0,-6 0 2 0,-8 2-4 15,-8 0 3-15,-4 0 17 0,-3 0 17 0,-2 0 27 16,0 0 9-16,0 0-13 0,0 0-20 16,0 0-22-16,0 0-17 0,0 0-9 0,0 0-16 15,0 0-43-15,0 0-55 0,-2 0-79 0,-1 4-177 16,3 0-319-16,0 0-300 0</inkml:trace>
          <inkml:trace contextRef="#ctx0" brushRef="#br0" timeOffset="602.8379">-8299-1954 0 0,'0'0'0'0,"0"0"0"0,0 0 0 16,0 0 0-16,0 0 172 0,0 0 74 0,-162-12-8 0,155 8-36 15,7 0-59-15,0-1-58 0,0-1-44 16,2 2-12-16,1-1 41 0,-1 2 49 0,-2 2 40 15,0 0 13-15,0-2-20 0,-2 2-33 0,-3-1-39 16,0 2-26-16,2-2-20 0,-4 2-14 0,2 0-6 16,0 0-1-16,-1 0-1 0,4 0-2 15,2 0-7-15,0 2-5 0,8 1 7 0,8 1 12 16,10 0 15-16,11 1 10 0,13-2-2 0,12 1-9 16,11-4-6-16,10 0-7 0,9 0-4 15,6 0-1-15,2-4-1 0,3-1-3 0,5-2-5 16,0-2 1-16,2 1-1 0,2 0 1 0,0-1 5 15,1 0 1-15,-4 0 1 0,-3-2 1 0,-1 2 0 16,-7-2-2-16,-7 2 1 0,-4-1 0 16,-6 2 1-16,-8 1 3 0,-5 3 2 0,-12-1 1 15,-6 0-2-15,-8 2-2 0,-8 1-2 0,-11 0-4 16,-7 2-1-16,-8 0-3 0,-3 0 0 0,-5 0-1 16,0 0-11-16,0 0-51 0,-2 0-83 0,-5 2-173 15,1 3-561-15,-1-2-427 0</inkml:trace>
          <inkml:trace contextRef="#ctx0" brushRef="#br0" timeOffset="11079.8152">-4918-2161 0 0,'0'0'0'0,"0"0"0"0,0 0 0 16,0 0 0-16,0 0 0 0,0 0 0 0,0 0 0 15,0 0 0-15,0 0 0 0,0 0 32 0,0 0 28 16,0 0-4-16,0 0-2 0,0 0-7 16,0-28-12-16,0 28-14 0,0 0-26 0,0 0-10 15,0 0-7-15,0 0 1 0,0 2 16 0,0 2 12 16,0 1 15-16,0 0 12 0,0 3 7 0,0 3 6 15,-1-2 5-15,-1 0 1 0,2 1 3 0,-3-2 0 16,3 2-1-16,-1-2-5 0,1-1-5 0,0-4-7 16,0 1-6-16,0-1 0 0,0-2 5 15,0 0 19-15,0-1 23 0,0 0 32 0,4 0 42 16,6-5 12-16,6-8-6 0,10-4-25 0,7-7-39 16,8-6-25-16,5-3-13 0,7-2-7 0,5 0-8 15,1 0-8-15,1 1-4 0,3 1-4 16,-3-1-5-16,3 3 0 0,-1 0-4 0,-3 2-4 15,0 3 2-15,-1 1-3 0,-6 3-1 0,-7 2-1 16,-7 4-2-16,-12 7 0 0,-10 3-1 0,-7 2 2 16,-5 2 2-16,-4 2 2 0,0 0-3 15,0 0-6-15,0 0-11 0,0 0-6 0,0 4-14 16,0 4-42-16,-2 1-90 0,0 3-203 0,-3-1-434 16,4-4-116-16</inkml:trace>
        </inkml:traceGroup>
        <inkml:traceGroup>
          <inkml:annotationXML>
            <emma:emma xmlns:emma="http://www.w3.org/2003/04/emma" version="1.0">
              <emma:interpretation id="{F08DF2D7-294E-44EB-94D2-19EA5FFA7884}" emma:medium="tactile" emma:mode="ink">
                <msink:context xmlns:msink="http://schemas.microsoft.com/ink/2010/main" type="inkWord" rotatedBoundingBox="23613,9176 25451,9648 25324,10139 23487,9667"/>
              </emma:interpretation>
              <emma:one-of disjunction-type="recognition" id="oneOf1">
                <emma:interpretation id="interp5" emma:lang="en-IN" emma:confidence="0">
                  <emma:literal>_</emma:literal>
                </emma:interpretation>
                <emma:interpretation id="interp6" emma:lang="en-IN" emma:confidence="0">
                  <emma:literal>-</emma:literal>
                </emma:interpretation>
                <emma:interpretation id="interp7" emma:lang="en-IN" emma:confidence="0">
                  <emma:literal>=</emma:literal>
                </emma:interpretation>
                <emma:interpretation id="interp8" emma:lang="en-IN" emma:confidence="0">
                  <emma:literal>v</emma:literal>
                </emma:interpretation>
                <emma:interpretation id="interp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8928.7256">61 21 439 0,'0'0'72'16,"0"0"-10"-16,0 0 5 0,0 0-8 0,0 0 20 15,0 0 25-15,0 0 20 0,0 0 28 16,0 0 7-16,0 0-8 0,0 0-21 0,0 0-26 15,-61 0-27-15,62 3-25 0,1-3-18 0,-1 0-10 16,2 0 1-16,7 1 8 0,3 0 15 0,4 2 12 16,10 0 7-16,11-1-1 0,6 0-3 15,15-2-4-15,10 0-7 0,15 0-9 0,12 0-10 16,8-2-8-16,9-3-9 0,9 2-1 0,3-2-3 16,-5 4-1-16,7-2 1 0,-10 3-3 0,-8-1 2 15,-3 1-3-15,-12 0 3 0,-10 0-1 16,-13-3 0-16,-10 2 5 0,-12 1-3 0,-10 0 2 15,-13 0 0-15,-9-3-2 0,-7 3-2 0,-6 0 8 16,-4-1 7-16,0 1 3 0,0 0 1 0,0-3-41 16,-3 2-75-16,-7-2-131 0,-3 2-259 15,-1 1-437-15,5 0-143 0</inkml:trace>
        </inkml:traceGroup>
      </inkml:traceGroup>
    </inkml:traceGroup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4:03.06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5328DA7-1C17-466B-9F42-C6BFAEDD746C}" emma:medium="tactile" emma:mode="ink">
          <msink:context xmlns:msink="http://schemas.microsoft.com/ink/2010/main" type="writingRegion" rotatedBoundingBox="22149,10304 24018,10304 24018,13212 22149,13212"/>
        </emma:interpretation>
      </emma:emma>
    </inkml:annotationXML>
    <inkml:traceGroup>
      <inkml:annotationXML>
        <emma:emma xmlns:emma="http://www.w3.org/2003/04/emma" version="1.0">
          <emma:interpretation id="{6BCF95BA-9E4D-484A-8252-6D46E2DBA179}" emma:medium="tactile" emma:mode="ink">
            <msink:context xmlns:msink="http://schemas.microsoft.com/ink/2010/main" type="paragraph" rotatedBoundingBox="22149,10304 24018,10304 24018,13212 22149,132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22F30B-9D62-4A23-B023-5988FF23FBFA}" emma:medium="tactile" emma:mode="ink">
              <msink:context xmlns:msink="http://schemas.microsoft.com/ink/2010/main" type="line" rotatedBoundingBox="22149,10304 24018,10304 24018,13212 22149,13212"/>
            </emma:interpretation>
          </emma:emma>
        </inkml:annotationXML>
        <inkml:traceGroup>
          <inkml:annotationXML>
            <emma:emma xmlns:emma="http://www.w3.org/2003/04/emma" version="1.0">
              <emma:interpretation id="{707200F7-7F24-45BE-87A5-08DAD3C0D9D0}" emma:medium="tactile" emma:mode="ink">
                <msink:context xmlns:msink="http://schemas.microsoft.com/ink/2010/main" type="inkWord" rotatedBoundingBox="22149,10304 24018,10304 24018,13212 22149,13212"/>
              </emma:interpretation>
              <emma:one-of disjunction-type="recognition" id="oneOf0">
                <emma:interpretation id="interp0" emma:lang="en-IN" emma:confidence="0">
                  <emma:literal>I</emma:literal>
                </emma:interpretation>
                <emma:interpretation id="interp1" emma:lang="en-IN" emma:confidence="0">
                  <emma:literal>E</emma:literal>
                </emma:interpretation>
                <emma:interpretation id="interp2" emma:lang="en-IN" emma:confidence="0">
                  <emma:literal>¥</emma:literal>
                </emma:interpretation>
                <emma:interpretation id="interp3" emma:lang="en-IN" emma:confidence="0">
                  <emma:literal>F</emma:literal>
                </emma:interpretation>
                <emma:interpretation id="interp4" emma:lang="en-IN" emma:confidence="0">
                  <emma:literal>=</emma:literal>
                </emma:interpretation>
              </emma:one-of>
            </emma:emma>
          </inkml:annotationXML>
          <inkml:trace contextRef="#ctx0" brushRef="#br0">-1256 673 0 0,'0'0'0'0,"0"0"0"0,0 0 0 0,0 0 0 16,0 0 66-16,0 0 147 0,0 0 7 0,0 0 4 15,0 0-16-15,0 0-34 0,0 0-28 0,0 0-19 16,-7-6-14-16,7 6-12 0,0 0-8 0,0 0-2 16,0 0-3-16,0 0-7 0,0 0-10 15,0 0-16-15,2 1-17 0,5-1-16 16,-1 0-7-16,8 0-4 0,13 0 2 0,13 0 3 15,16 0-1-15,13 0-1 0,13-1-2 0,7-1-2 0,7-1-1 16,3 1-3-16,0 2 1 0,-1 0-3 16,-7 0-2-16,3 2 0 0,-7 3 0 0,-4-2 1 15,-1 2 1-15,-7-2 0 0,-5 0 0 0,-3 1 0 16,-9-4 0-16,-12 2 1 0,-6-2 0 0,-10 0 0 16,-6 2 4-16,-6-2 3 0,-7 0 5 15,-8 0 9-15,1 0 9 0,-4 0 6 0,0 0 5 16,0 0-9-16,-3 0-26 0,-2 0-39 0,-7-2-69 15,-5 0-77-15,-5 2-121 0,4 0-177 16,1 2-345-16,4 3 159 0</inkml:trace>
          <inkml:trace contextRef="#ctx0" brushRef="#br0" timeOffset="381.1102">-1312 1381 389 0,'0'0'241'15,"0"0"-81"-15,0 0 41 0,0 0 23 0,0 0 10 16,0 0 12-16,0 0-22 0,0 0-24 16,0 0-45-16,0 0-50 0,0 0-47 0,0 0-30 15,0 0-19-15,0 0-8 0,-27-15 2 0,46 22 5 16,10-1 12-16,18 2 7 0,12 0 2 0,15-2-1 16,14 1-1-16,17-3-3 0,8 0-4 15,5-2 0-15,8 2-7 0,-1-2-3 0,2-1 1 16,-1-1 1-16,-6 0 2 0,0 0 0 0,-8 0 0 15,-13 0-6-15,-10-1 3 0,-19-3-3 0,-15 4-10 16,-25 0-98-16,-16 0-428 0,-10 0-1056 0</inkml:trace>
          <inkml:trace contextRef="#ctx0" brushRef="#br0" timeOffset="2731.6595">-1111 3568 0 0,'0'0'0'0,"0"0"0"0,0 0 64 16,0 0 191-16,0 0 11 0,0 0-6 0,0 0 7 15,0 0-10-15,0 0-30 0,0 0-41 16,0 0-45-16,0 0-26 0,-112-133-23 0,98 129-10 16,0 0-11-16,-1 4-6 0,2 0-8 0,6 0-10 15,-1 0-2-15,3 0-16 0,5 0-11 16,0 0-11-16,0 0-15 0,3 2 3 0,9 4 5 15,4 2 5-15,9-2 9 0,10 5 2 0,6-4 0 16,15-2-1-16,12 0 0 0,5-2-4 0,1-2-2 16,8-1-1-16,-1 0 1 0,0 0-3 15,-2-1-2-15,4 1 1 0,-1-3-5 0,-6 1 3 16,5-3 1-16,-10 2-1 0,1-3-2 0,-2 1 2 16,-4 1-1-16,-8-1 0 0,-5 1 3 0,-9-2-6 15,-6 0-4-15,-8-1-7 0,-10 3-19 0,-9 2-48 16,-8 0-102-16,-3 2-149 0,-6 0-297 15,-1 0-801-15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4:06.50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8175C2F-4A5D-4470-95B5-6BC110121BFB}" emma:medium="tactile" emma:mode="ink">
          <msink:context xmlns:msink="http://schemas.microsoft.com/ink/2010/main" type="writingRegion" rotatedBoundingBox="14836,15302 17927,15302 17927,16212 14836,16212"/>
        </emma:interpretation>
      </emma:emma>
    </inkml:annotationXML>
    <inkml:traceGroup>
      <inkml:annotationXML>
        <emma:emma xmlns:emma="http://www.w3.org/2003/04/emma" version="1.0">
          <emma:interpretation id="{0E34D87C-B9AE-4143-8201-4B3FF6A6F459}" emma:medium="tactile" emma:mode="ink">
            <msink:context xmlns:msink="http://schemas.microsoft.com/ink/2010/main" type="paragraph" rotatedBoundingBox="14836,15302 17927,15302 17927,16212 14836,162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E04598-02EF-4053-8285-CFD4A180B50D}" emma:medium="tactile" emma:mode="ink">
              <msink:context xmlns:msink="http://schemas.microsoft.com/ink/2010/main" type="line" rotatedBoundingBox="14836,15302 17927,15302 17927,16212 14836,16212"/>
            </emma:interpretation>
          </emma:emma>
        </inkml:annotationXML>
        <inkml:traceGroup>
          <inkml:annotationXML>
            <emma:emma xmlns:emma="http://www.w3.org/2003/04/emma" version="1.0">
              <emma:interpretation id="{356C2FC9-DE20-4C36-91D7-D4ADD33A3299}" emma:medium="tactile" emma:mode="ink">
                <msink:context xmlns:msink="http://schemas.microsoft.com/ink/2010/main" type="inkWord" rotatedBoundingBox="14836,15302 17927,15302 17927,16212 14836,16212"/>
              </emma:interpretation>
              <emma:one-of disjunction-type="recognition" id="oneOf0">
                <emma:interpretation id="interp0" emma:lang="en-IN" emma:confidence="0">
                  <emma:literal>=</emma:literal>
                </emma:interpretation>
                <emma:interpretation id="interp1" emma:lang="en-IN" emma:confidence="0">
                  <emma:literal>#</emma:literal>
                </emma:interpretation>
                <emma:interpretation id="interp2" emma:lang="en-IN" emma:confidence="0">
                  <emma:literal>t</emma:literal>
                </emma:interpretation>
                <emma:interpretation id="interp3" emma:lang="en-IN" emma:confidence="0">
                  <emma:literal>¥</emma:literal>
                </emma:interpretation>
                <emma:interpretation id="interp4" emma:lang="en-IN" emma:confidence="0">
                  <emma:literal>T</emma:literal>
                </emma:interpretation>
              </emma:one-of>
            </emma:emma>
          </inkml:annotationXML>
          <inkml:trace contextRef="#ctx0" brushRef="#br0">26 236 0 0,'0'0'312'0,"0"0"-204"0,0 0 8 0,0 0 0 16,0 0 31-16,0 0 37 0,0 0 22 0,0 0 17 16,0 0-2-16,0 0-22 0,0 0-35 0,0 0-28 15,0 0-26-15,-27-57-19 0,27 57-17 16,0 0-11-16,0 0-13 0,0 0-7 0,0 0-9 16,0 0-8-16,0 0-8 0,0 0-9 0,0 0-6 15,0 0-3-15,0 0-4 0,0 1 1 0,0 2-1 16,0 1 2-16,0-1 2 0,0 1 1 0,0 1 0 15,0-2-3-15,0 2 1 0,4-2 1 16,1 2 3-16,7 2 4 0,4-3 2 0,10 1 1 16,9-2-1-16,13-1 1 0,13 1-1 0,19-6 0 15,12 3-1-15,15 0-3 0,12 0 0 0,12-8-2 16,5 6 0-16,5-1-3 0,2-2 1 0,-1 3-2 16,-1 1 3-16,-3 0 3 0,-8-2-3 15,-5 2 1-15,-5 1-3 0,-8 0 0 0,-6-2 1 16,-5 2 1-16,-5 0 1 0,-6-1 2 0,-5 0 2 15,-9-2 4-15,-4 2 5 0,-8-2 3 16,-2 2 0-16,-6-3 1 0,-9 0-3 0,-1-4-1 16,-9 1 0-16,-4 1-3 0,-10-2 0 0,-7-2-4 15,-4-1-6-15,-9-2-18 0,-1-2-31 16,-9-2-42-16,-13-2-58 0,-11 0-68 0,-8-2-123 16,-11 2-159-16,7 6-208 0,10 7-181 0</inkml:trace>
          <inkml:trace contextRef="#ctx0" brushRef="#br0" timeOffset="385.3009">474 872 276 0,'0'0'334'16,"0"0"-31"-16,0 0-78 0,0 0-26 16,0 0 11-16,0 0 10 0,0 0-4 0,0 0-22 15,0 0-45-15,0 0-46 0,0 0-30 0,0 0-14 16,0 0-13-16,0 0-10 0,-72 8-10 0,74-8-14 15,5 1-3-15,0 2-2 0,9-2 0 16,7 6 3-16,7-6-1 0,8 6 1 0,10-5 1 16,11 0 3-16,8 2 0 0,18-6-1 0,9 2 0 15,11 0 2-15,8 0-3 0,14-5 1 0,0-3-1 16,8-1-4-16,0-2 2 0,-2-1-1 0,-5-2-3 16,-9 3-9-16,-8-1-55 0,-15 1-149 15,-29 3-658-15,-25 3-732 0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6:57.58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206A918-0AC7-4BAA-9253-1ADB200E90BF}" emma:medium="tactile" emma:mode="ink">
          <msink:context xmlns:msink="http://schemas.microsoft.com/ink/2010/main" type="writingRegion" rotatedBoundingBox="2570,2126 16560,1061 16627,1931 2636,2996"/>
        </emma:interpretation>
      </emma:emma>
    </inkml:annotationXML>
    <inkml:traceGroup>
      <inkml:annotationXML>
        <emma:emma xmlns:emma="http://www.w3.org/2003/04/emma" version="1.0">
          <emma:interpretation id="{780D5622-8871-4A73-B421-9F5BBCECFC9E}" emma:medium="tactile" emma:mode="ink">
            <msink:context xmlns:msink="http://schemas.microsoft.com/ink/2010/main" type="paragraph" rotatedBoundingBox="2570,2126 16560,1061 16627,1931 2636,29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EE29D8-6ABE-4926-8AB6-8391DCC94AB1}" emma:medium="tactile" emma:mode="ink">
              <msink:context xmlns:msink="http://schemas.microsoft.com/ink/2010/main" type="line" rotatedBoundingBox="2570,2126 16560,1061 16627,1931 2636,2996"/>
            </emma:interpretation>
          </emma:emma>
        </inkml:annotationXML>
        <inkml:traceGroup>
          <inkml:annotationXML>
            <emma:emma xmlns:emma="http://www.w3.org/2003/04/emma" version="1.0">
              <emma:interpretation id="{593A890F-D482-4D53-897B-7D7DF7E612C5}" emma:medium="tactile" emma:mode="ink">
                <msink:context xmlns:msink="http://schemas.microsoft.com/ink/2010/main" type="inkWord" rotatedBoundingBox="2579,2246 3102,2207 3143,2744 2620,2783"/>
              </emma:interpretation>
              <emma:one-of disjunction-type="recognition" id="oneOf0">
                <emma:interpretation id="interp0" emma:lang="en-IN" emma:confidence="0">
                  <emma:literal>2</emma:literal>
                </emma:interpretation>
                <emma:interpretation id="interp1" emma:lang="en-IN" emma:confidence="0">
                  <emma:literal>3</emma:literal>
                </emma:interpretation>
                <emma:interpretation id="interp2" emma:lang="en-IN" emma:confidence="0">
                  <emma:literal>1</emma:literal>
                </emma:interpretation>
                <emma:interpretation id="interp3" emma:lang="en-IN" emma:confidence="0">
                  <emma:literal>z</emma:literal>
                </emma:interpretation>
                <emma:interpretation id="interp4" emma:lang="en-IN" emma:confidence="0">
                  <emma:literal>L</emma:literal>
                </emma:interpretation>
              </emma:one-of>
            </emma:emma>
          </inkml:annotationXML>
          <inkml:trace contextRef="#ctx0" brushRef="#br0">29 177 554 0,'0'0'278'0,"0"0"12"16,0 0 22-16,0 0 9 0,0 0-42 15,0 0-72-15,0 0-78 0,0 0-37 0,0 0-20 16,0 0-13-16,0 0-8 0,0 0-9 0,107-167-8 16,-91 160-10-16,-2 5-6 0,1 2-9 0,-1 0-1 15,-1 11 1-15,0 5 1 0,-3 4 6 16,-6 5 2-16,-1 7 3 0,-3 3 7 0,0 6 0 15,-11 0 0-15,-7-1 0 0,1 0-4 0,-9-2-7 16,-1 1 5-16,1-6-2 0,2 1 0 0,-2-7 4 16,3-3-5-16,7-3 2 0,3-7-1 0,8-4-1 15,2-2-3-15,-1-5-4 0,4-3-5 16,0 0-3-16,5 0 6 0,1 0 4 0,8-2 5 16,8-6-1-16,1 1 1 0,10-3-4 0,0-3-6 15,0 4 3-15,4-3-8 0,-4 1-2 0,6 5 1 16,-5-2-2-16,2 3 1 0,-6-2-2 0,5 3-2 15,-7 0-3-15,1 1-1 0,-9 0-13 16,-6 0-28-16,-3 1-56 0,-9 0-87 0,-2 2-184 16,0 0-524-16,0 0-701 0</inkml:trace>
        </inkml:traceGroup>
        <inkml:traceGroup>
          <inkml:annotationXML>
            <emma:emma xmlns:emma="http://www.w3.org/2003/04/emma" version="1.0">
              <emma:interpretation id="{BAFBA08F-614D-4ED0-833A-91B8E634E5AB}" emma:medium="tactile" emma:mode="ink">
                <msink:context xmlns:msink="http://schemas.microsoft.com/ink/2010/main" type="inkWord" rotatedBoundingBox="5072,1937 12508,1333 12579,2203 5143,2806"/>
              </emma:interpretation>
              <emma:one-of disjunction-type="recognition" id="oneOf1">
                <emma:interpretation id="interp5" emma:lang="en-IN" emma:confidence="0">
                  <emma:literal>Behavior-based</emma:literal>
                </emma:interpretation>
                <emma:interpretation id="interp6" emma:lang="en-IN" emma:confidence="0">
                  <emma:literal>Behavior. based</emma:literal>
                </emma:interpretation>
                <emma:interpretation id="interp7" emma:lang="en-IN" emma:confidence="0">
                  <emma:literal>Behavior based</emma:literal>
                </emma:interpretation>
                <emma:interpretation id="interp8" emma:lang="en-IN" emma:confidence="0">
                  <emma:literal>Behavior-bused</emma:literal>
                </emma:interpretation>
                <emma:interpretation id="interp9" emma:lang="en-IN" emma:confidence="0">
                  <emma:literal>Behaviour based</emma:literal>
                </emma:interpretation>
              </emma:one-of>
            </emma:emma>
          </inkml:annotationXML>
          <inkml:trace contextRef="#ctx0" brushRef="#br0" timeOffset="1275.3732">2631-164 1533 0,'0'0'227'0,"0"0"29"0,0 0-7 0,0 0-32 0,0 0-60 16,0 0-77-16,0 0-53 0,0 0-12 15,0 0-3-15,0 0 6 0,0 0 7 0,0 0-1 16,1 191 5-16,-2-143 0 0,-3 0 0 0,-2 2 2 15,0-1-2-15,0-4-3 0,-2 0-4 16,1-7-5-16,1-3-2 0,-3-3-4 0,3-5-1 16,-1-4 3-16,0-5-3 0,4-3 0 0,-2-6 1 15,2-2 1-15,3-5 13 0,-2-2 14 0,1 0 15 16,-1-2-4-16,-3-9-9 0,0-6-18 16,-3-4-17-16,1-8-2 0,-1-8-2 0,3 1-2 15,2-9 0-15,3-4 0 0,0-4-2 0,3-7 0 16,7-2 1-16,0-2-6 0,8 0 4 0,0 1-1 15,5 6-3-15,-3 8 3 0,4 7-4 16,-5 10-2-16,4 11-4 0,-6 8-3 0,-4 9-4 16,0 4-1-16,0 0 5 0,-3 12 2 0,3 4 5 15,-1 7 3-15,0 2 1 0,-2 3 3 0,-6 3 2 16,-4 1 2-16,0 3 0 0,-1-1 2 0,-12 1-1 16,1-2-1-16,-8 0 1 0,-4-1 0 0,4-1 0 15,-6-3 0-15,0-1 0 0,3-4-2 16,5-6 3-16,3-4 1 0,5-4 1 0,4-4 7 15,5-5 0-15,1 0 0 0,0-3-4 0,7-8-5 16,8-3-5-16,5-2-3 0,4-2 0 16,9 1-2-16,-1 5 2 0,1 6-1 0,0 4-1 15,-2 2-4-15,-2 8 4 0,0 10 0 0,-1 1 1 16,-1 5 10-16,-2 3-6 0,-4 1 0 16,-3-1 1-16,-4 1-4 0,-1-1 3 0,-6-1 0 15,-3 1 1-15,-4-1 1 0,-7-1 0 0,-10-1 3 16,-5 1 1-16,-6-5-1 0,-2 3 1 0,-6-7 0 15,3-2-1-15,-2-5 4 0,7-4 0 16,2-5-2-16,3 0 3 0,4-6-7 0,2-7 1 16,6-2-1-16,-1-2-7 0,5 0-11 0,3 2-32 15,4-1-68-15,0 3-126 0,1 3-373 0,2 6-1008 16</inkml:trace>
          <inkml:trace contextRef="#ctx0" brushRef="#br0" timeOffset="2572.2125">3281 355 1159 0,'0'0'682'0,"0"0"-524"16,0 0 2-16,0 0 4 0,0 0-39 15,0 0-37-15,0 0-33 0,0 0-21 0,0 0-6 16,0 0-5-16,0 0-3 0,0 0 2 0,0 0 3 15,0 0 4-15,152-146 4 0,-144 135 1 16,2-4 2-16,-2 5-1 0,-6-1 1 0,0 4 5 16,-2 1 2-16,0 1-4 0,-7 1-7 0,-2 3-16 15,-5 1-10-15,-6 1-6 0,-2 11-4 0,-2 2 2 16,-3 2 1-16,1 5 2 0,1 0-1 0,2 1 0 16,6 3-2-16,4 0-1 0,5-1 1 0,6 1-2 15,2-1 0-15,-3-1 0 0,9-2 2 16,6-1 1-16,5-2 0 0,4-6 0 0,5 2 2 15,3-10 0-15,1-1 1 0,3-3 3 0,3-4-3 16,-2-5 0-16,4-3-1 0,-3-3-2 0,4-3 3 16,-7-3 0-16,1-3-1 0,-2-2 2 15,2-5-2-15,-3 0 2 0,0-5 1 0,-4-1 2 16,2-4 1-16,-3 0 2 0,-7-3 2 0,-4 1 5 16,-1 4 2-16,-6 2 1 0,-3 4 4 0,-4 5 0 15,0 3 3-15,-5 6 2 0,-4 5 0 16,-1 1 0-16,3 7-4 0,-3 3-3 0,3 1-5 15,-1 2-3-15,1 0-5 0,0 6-5 0,-4 6-1 16,3 5-2-16,-2 4 0 0,3 5-1 16,0 4 1-16,1 2 0 0,2 3-1 0,2 2 0 15,1 2 1-15,1 4 0 0,-1 0 1 0,1 0 0 16,-3-5-1-16,3 2 0 0,0-6-2 0,0-4 0 16,-2-6-1-16,7-5 0 0,2-3 0 15,0-5 1-15,2-5-1 0,-1-4-1 0,5-2 1 16,1-3 1-16,5-10 3 0,0-6 0 0,1 0 3 15,1-2-4-15,-1-2 0 0,2 1-1 0,-2 3-2 16,0 3 3-16,-4 4-2 0,-2 2-2 0,-5 5-3 16,1 5-3-16,-6 0-2 0,2 0 0 15,-2 9 4-15,-1 3 1 0,3-1 3 0,0 2 2 16,1 1 0-16,0-2 1 0,2 3 0 0,2-2-1 16,0-3-1-16,4-2 1 0,2-2 2 0,3-2 1 15,-1-4 1-15,5 0 1 0,-1-2-1 16,3-6 1-16,0-4 1 0,2-1-3 0,3-3-1 15,-6-4 3-15,0 3-5 0,-1-3 3 0,-5 0 1 16,1 2 0-16,-6 1 0 0,-5 0 3 0,-3 1 1 16,-4 5 1-16,-2-1 1 0,0 5-2 15,-8 1-3-15,-4 3-5 0,1 1-3 0,-3 2-5 16,-5 3 1-16,3 7-2 0,-3 2-3 0,2 1 7 16,0 3 0-16,6 0 1 0,-1 0 1 15,3 0-3-15,4 1-1 0,0-1 0 0,4-2 5 0,1-2-3 16,0-1 1-16,1-2 1 0,5 0-2 15,1-5 2-15,5-2 1 0,-2-2 1 0,3 0-3 16,1-6 7-16,3-7-1 0,-1 2 1 0,-2-3 7 16,1-3-8-16,1 3 0 0,-1-5 0 0,0 5-2 15,-2 1 4-15,-2 2-2 0,-4 3 1 16,-1 3-3-16,-3 3 3 0,-2 1-3 0,2 1-1 16,-3 0-6-16,2 0-2 0,2 1 3 0,-3 7 0 15,2 0 13-15,3 2-5 0,0 1 0 0,1-3 1 16,0 4-7-16,2-1 5 0,-2-2 0 15,1-2 1-15,0-1 0 0,2-1 2 0,-2-4-1 16,1 1 1-16,2-2 4 0,-2 0-4 0,4 0 2 16,0-5 1-16,-2-2 0 0,4-2 1 15,-1 0-1-15,3-6-1 0,-1 3-6 0,-2-3 5 16,1 0-1-16,-2 3 1 0,-1-3-2 0,-2 3 1 16,2 2-1-16,-5 2-1 0,0 5 7 0,-5-1-9 15,2 4-2-15,-3 0-2 0,1 0-5 16,-1 4 7-16,4 2 2 0,-4 1 0 0,3 1 2 15,-1-2-1-15,2-2 0 0,-4 3 1 0,2 1 0 16,1-3 0-16,-2 1 1 0,2-1-1 0,-3-2 5 16,2 2-5-16,2-1 0 0,-4-3 1 15,3 2-10-15,-2 1 9 0,-1-3 0 0,3 0 0 16,-2 1 3-16,2-2-3 0,-2 0 0 0,0 0 3 16,6 0 3-16,-4 0-1 0,3 0 1 0,0-2 0 15,0-2 0-15,1-2 1 0,-1-1 1 16,0 0 1-16,0-2-4 0,0-3 5 0,1 3 0 15,-3-4-1-15,2 1 4 0,1-5-5 0,0 3 0 16,-2-4 0-16,3 3 1 0,-2-3-1 0,0 2-1 16,-1-1 0-16,2 2-6 0,-2 0 2 0,0 4 1 15,-3 2-1-15,1 0 1 0,-4 3-2 16,0 5 0-16,0 1-2 0,0 0 3 0,0 0-8 16,0 0-4-16,0 0-6 0,0 0-11 0,0 0-3 15,1 0-40-15,5 3-135 0,0-1-466 0,-5 0-1026 16</inkml:trace>
          <inkml:trace contextRef="#ctx0" brushRef="#br0" timeOffset="2868.05">5273-7 1481 0,'0'0'323'0,"0"0"-12"16,0 0-20-16,0 0-61 0,0 0-49 0,0 0-43 16,0 0-35-16,0 0-20 0,0 0-25 0,0 0-23 15,0 0-18-15,0 0-15 0,0 0-3 0,0 0-2 16,12-35 3-16,-14 60 5 0,-2 0 1 16,3 2 1-16,1 3-1 0,0 1-1 0,0-1-1 15,0-2 0-15,-3-3-2 0,3-1 2 0,0-5-1 16,4-3-2-16,0-1-1 0,-1-5-3 15,0-3-9-15,3-4-21 0,0-3-27 0,2 0-65 16,4-11-94-16,-2-7-215 0,1 6-482 0,-2 0-578 0</inkml:trace>
          <inkml:trace contextRef="#ctx0" brushRef="#br0" timeOffset="3032.8869">5364-282 546 0,'0'0'475'0,"0"0"-54"0,0 0-39 0,0 0-58 16,0 0-64-16,0 0-60 0,0 0-50 0,0 0-33 15,0 0-29-15,0 0-23 0,0 0-20 16,0 0-11-16,0 0-13 0,-65-105-10 0,65 105-16 16,0 0-19-16,0 0-4 0,0 3-6 0,4 8 1 15,5 6-10-15,-5 1-52 0,6 5-120 0,-2 6-288 16,-1-9-547-16,-4-5-59 0</inkml:trace>
          <inkml:trace contextRef="#ctx0" brushRef="#br0" timeOffset="3674.8319">5668-17 1320 0,'0'0'324'0,"0"0"-8"0,0 0 18 15,0 0-50-15,0 0-76 0,0 0-65 16,0 0-51-16,0 0-30 0,0 0-26 0,0 0-18 16,0 0-10-16,0 0-1 0,0 0-1 0,0 0-2 15,-58 49-1-15,51-30-1 0,0-1-2 16,6-1 1-16,1 1-2 0,0 1 3 0,1-4-2 15,11-1 0-15,-2-4 0 0,2 1-2 0,3-5 4 0,1-2-2 16,1-4 3-16,-1 0 0 0,-2 0 0 16,3-8-1-16,-2 0 2 0,2-2 0 0,-3-5-1 15,0-3 1-15,1-2-1 0,1-1 3 0,-4 0 0 16,-2-5 2-16,1 4 2 0,-7 0 0 0,0-2 3 16,-4 5 0-16,0 0 0 0,-6 3-1 15,-2-1-3-15,-5 8-3 0,-1 4-3 0,-7 5-5 16,-2 0 1-16,1 5-2 0,-4 6 0 0,0 7 4 15,3 1-1-15,1 3 1 0,7 3 0 16,0-4-1-16,4 2-2 0,8 3 0 0,3-2 2 16,0-2-2-16,3 1 2 0,8-7 0 0,2-2-2 15,2-4 4-15,0-3-2 0,7-3 0 0,-1-4 0 16,5 0 0-16,1-6-2 0,1-4 0 16,0-5-1-16,-2-3-3 0,4-1 3 0,-8-1-1 15,2 0 2-15,-4 1 0 0,0-3 1 0,-4 2 2 16,1 1-1-16,-4 2 3 0,0 1-1 15,-6 2 1-15,-1 4-2 0,-4 2 4 0,-1 2 3 16,-1 4 0-16,0 2 3 0,0 0-4 0,-1 0-3 16,-1 0-5-16,-5 0-2 0,1 5-1 0,-2 1-1 15,2 2 3-15,0 1-1 0,0 1 4 0,4 0-4 16,2 1 1-16,0 1 0 0,0-3-3 0,0-1 4 16,7 2 0-16,1-1-1 0,5 0 6 15,0 3-5-15,1-2 0 0,1-1 0 0,-1 2-1 16,1 0 1-16,-1 4 0 0,0 1 0 0,-2-2-1 15,1-1 2-15,-6 0 0 0,3-4 2 0,-3-1-7 16,0-3 6-16,-4 2-1 0,1-6 1 16,2-1 9-16,-2 0-2 0,6 0 1 0,-1-1 1 15,0-7-3-15,2 0-2 0,2-3-1 0,1-3-5 16,-2 0-11-16,-2-2-25 0,0-1-65 16,1 1-144-16,-3 4-394 0,-3 6-1022 0</inkml:trace>
          <inkml:trace contextRef="#ctx0" brushRef="#br0" timeOffset="3880.8526">6695-16 2104 0,'0'0'204'0,"0"0"-21"0,0 0-24 0,0 0-59 15,0 0-32-15,0 0-25 0,0 0-22 16,0 0-1-16,0 0-6 0,181-64-4 0,-150 56-4 15,-2 3-2-15,-2 2-2 0,-2 2-2 0,-7-1-2 16,-3 2-13-16,-5 0-36 0,-6 0-90 16,-4 0-240-16,0 2-590 0,0-2-406 0</inkml:trace>
          <inkml:trace contextRef="#ctx0" brushRef="#br0" timeOffset="5515.9086">7794-105 25 0,'0'0'674'0,"0"0"-301"0,0 0-34 0,0 0-27 15,0 0-40-15,0 0-54 0,-13-194-44 0,20 159-28 16,0-1-16-16,6 4-20 0,-1-1-20 0,0 1-16 16,0 5-15-16,-2 6-5 0,1 7-7 15,-6 4-5-15,2 3-13 0,-4 6-5 0,-3 1-9 16,0 0-10-16,0 5-3 0,0 10-2 0,0 6 3 15,0 4 5-15,0 8 5 0,-7 5-3 0,1-1-1 16,-3 1-1-16,2 1-5 0,-3-2 2 16,3-2-3-16,-2 0 0 0,6-5 0 0,1-4 0 15,0-4 0-15,-2-4 0 0,4-5 0 0,0-7-2 16,0-1 1-16,0-4 0 0,0-1 0 0,0 0 2 16,8-1 5-16,2-6-1 0,5-1 1 0,3-4-1 15,7-1-5-15,-2-1-4 0,4 4 1 16,0 4-2-16,-1 2-1 0,-1 4-1 0,-7 2-2 15,4 8-3-15,-7 4 1 0,-2 0 1 0,-4 3-1 16,0 0-2-16,-8 1-1 0,-1 1-1 0,-4-2 1 16,-8-1 0-16,-4 1 3 0,-4-3 2 0,2-1 2 15,-7-4 1-15,5-1 3 0,-4-3 1 16,4-2 2-16,-3-3 1 0,7 0 0 0,-1-5 3 16,4-1 1-16,1 0 1 0,2-2-3 0,8 1 1 15,-1 3 0-15,1-2-3 0,2 4-1 16,0-2-4-16,0 1-6 0,5 2-3 0,5-1-1 15,4-2 1-15,2 3 2 0,4 0 5 0,4-1 0 16,3 0 4-16,2 0 2 0,0 1-2 16,0-1 0-16,-1 0-2 0,-1-2 0 0,2-2 2 15,-2 0 2-15,-1-4-1 0,-1 0 0 0,-2-3 0 16,2-5 1-16,3 2 0 0,-5-3 4 0,-3 1-1 16,-5-5 0-16,-2 4 2 0,0 2 2 15,-10 2 1-15,-1 1 3 0,2 4 0 0,-8 2-7 16,-5 1 0-16,-5 3-5 0,-6 3-4 0,-1 1 2 15,-3 0-3-15,4 4-1 0,-3 4 3 0,6 3-2 16,1 4 1-16,2 2-1 0,4 1-2 0,0-1 1 16,7-1 0-16,3 4 1 0,-2-6 1 15,2 2-3-15,2-3 3 0,8-3 1 0,0 2 0 16,0-4 4-16,4-3-3 0,2-4-1 0,4-1 2 16,-1 0-1-16,4-6 0 0,-3-2 1 0,4-4 0 15,-5 2-4-15,2 0 3 0,-2-5 1 16,-3 5-2-16,4 0 3 0,-6 0-1 0,1-1-1 15,-5 1 1-15,3 2 0 0,-2 3-2 0,2 0-2 16,-3 1-1-16,-4 2-4 0,2 2-3 0,-2 0 1 16,-3 2 1-16,4 4-1 0,-3 1 8 15,4-1 0-15,-4 2 3 0,-3-3 7 0,4 0-7 16,2-2 0-16,-4 0 0 0,7-3-1 0,1 0 5 16,3-2 0-16,4-7 1 0,0-1-4 0,7-2 2 15,1-1-1-15,-3-1-1 0,2-1-1 16,3-1 0-16,-3 3 0 0,3 0 0 0,-1 4 6 15,-1-2-7-15,-3 5 0 0,0 0-1 0,-6 6-7 16,-4 0 3-16,-3 0-1 0,-6 6-1 0,0 3 4 16,2 0-1-16,-4 3 3 0,-2 1 2 15,0 1-2-15,0 2 2 0,-9 0 0 0,2-1-1 16,-3-3 2-16,-3-1 1 0,-1 0 0 0,1-2 2 16,-2-3-4-16,1-3 5 0,0 0 1 0,1-3 1 15,4 0 6-15,-2 0-4 0,1 0 3 0,4-4-1 16,-1-3 0-16,4 2-2 0,0-3-1 15,1 3-2-15,-2 2-5 0,4 0-1 0,0 1-5 16,0 2-5-16,0 0-10 0,0 0-1 0,4 0 3 16,2 2 5-16,3 3 11 0,-1-1 1 0,7 3 1 15,3 0 0-15,1-3 1 0,1 1 1 16,7-2-2-16,1-1 0 0,2-2-5 0,3 0 6 16,-3 0 1-16,1-6 0 0,7-6 5 0,-5-2-3 15,7-2 0-15,-1-1 1 0,-5-3-1 0,2-1-1 16,-6 2 0-16,-4 1 0 0,-7 1 3 15,-5-1 1-15,-8 6 2 0,1-2 5 0,-7 7-5 16,-2 2 2-16,-9-1-6 0,-3 6-6 0,-5 0 5 16,-3 3-7-16,-3 6 2 0,4 5 1 0,0 3-2 15,4 1 1-15,4 0-1 0,7 1-1 16,-1 1-2-16,7 2 2 0,1-4 0 0,9-1 1 16,5-1-1-16,6-1 1 0,1-4 0 0,5-4 0 15,5-6 5-15,5-1-3 0,0 0-1 0,-1-8 1 16,4-3-5-16,-1-2 2 0,-6-6 2 15,6 2-1-15,-8-3 0 0,-2-1 0 0,0 2 2 16,-6 1 0-16,-6 1 4 0,-4 2-2 0,-3 1 4 16,-9 3 1-16,-1 3 2 0,0 4-3 0,-8 1-3 15,-4 2-4-15,-2 1-2 0,-3 0 0 16,-4 1 1-16,-3 6 0 0,3 1 2 0,5 3-2 16,1 2 2-16,8 0-4 0,-1-1 2 0,5 3-3 15,1-4 0-15,2 2 2 0,0-1-2 0,5-2 3 16,3 0 0-16,5-3 1 0,-3-5 0 15,10 0 3-15,-1-2-1 0,4-2 0 0,-2-7 0 16,5-3-1-16,-3-4 1 0,-3 0 1 0,2-3 2 16,-5-3-2-16,0-5 1 0,-4-3 2 15,0-5-7-15,-3-2 5 0,-4-5-2 0,4 0 1 0,-7-2 5 16,-3 3-2-16,0-2 2 0,-2 6 0 16,-8 2 3-16,-1 10 2 0,2 7 3 0,-1 6 4 15,-3 7-2-15,6 5-4 0,-3 0-7 0,-2 13-5 16,1 9-5-16,4 7 3 0,-5 8 1 15,4 1 0-15,6 6 5 0,2-3-5 0,-1 3 0 16,9-2 2-16,0-2-2 0,3-1-2 0,3-4-6 16,1-2-14-16,-1-3-29 0,3-3-78 0,5-3-161 15,-6-9-253-15,-5-7-1046 0</inkml:trace>
        </inkml:traceGroup>
        <inkml:traceGroup>
          <inkml:annotationXML>
            <emma:emma xmlns:emma="http://www.w3.org/2003/04/emma" version="1.0">
              <emma:interpretation id="{F4F0BAEB-08B1-4AE0-A2D1-856675AD975F}" emma:medium="tactile" emma:mode="ink">
                <msink:context xmlns:msink="http://schemas.microsoft.com/ink/2010/main" type="inkWord" rotatedBoundingBox="13169,1354 16563,1095 16621,1854 13227,2112"/>
              </emma:interpretation>
              <emma:one-of disjunction-type="recognition" id="oneOf2">
                <emma:interpretation id="interp10" emma:lang="en-IN" emma:confidence="0">
                  <emma:literal>theories</emma:literal>
                </emma:interpretation>
                <emma:interpretation id="interp11" emma:lang="en-IN" emma:confidence="0">
                  <emma:literal>theolin</emma:literal>
                </emma:interpretation>
                <emma:interpretation id="interp12" emma:lang="en-IN" emma:confidence="0">
                  <emma:literal>theolins</emma:literal>
                </emma:interpretation>
                <emma:interpretation id="interp13" emma:lang="en-IN" emma:confidence="0">
                  <emma:literal>therein</emma:literal>
                </emma:interpretation>
                <emma:interpretation id="interp14" emma:lang="en-IN" emma:confidence="0">
                  <emma:literal>theoris</emma:literal>
                </emma:interpretation>
              </emma:one-of>
            </emma:emma>
          </inkml:annotationXML>
          <inkml:trace contextRef="#ctx0" brushRef="#br0" timeOffset="5866.109">10813-615 0 0,'0'0'428'0,"0"0"110"16,0 0-42-16,0 0-68 0,12-193-85 0,-12 164-81 16,0 6-56-16,0 7-34 0,-2 5-38 0,-2 3-29 15,1 7-33-15,3 1-30 0,-1 1-31 0,1 14-15 16,-2 3-2-16,2 12 4 0,-1 7 5 0,-2 4 3 16,2 3-1-16,-2 5-1 0,3-2 2 15,-4 2-2-15,4-2-1 0,0-3 1 0,-2 3 0 16,-1-6-1-16,2 2-1 0,-1-5 0 0,-1-1-4 15,1-6 2-15,0-2-11 0,1-3-36 16,1-7-74-16,0-2-171 0,0-7-553 0,0-5-799 0</inkml:trace>
          <inkml:trace contextRef="#ctx0" brushRef="#br0" timeOffset="6710.5933">10574-544 1665 0,'0'0'180'15,"0"0"29"-15,0 0 32 0,0 0-14 0,0 0-76 16,0 0-71-16,0 0-50 0,0 0-17 0,0 0-5 16,0 0 0-16,0 0 0 0,0 0-3 0,178-70 1 15,-129 56-2-15,4-2-1 0,-6 0 1 0,2-2 0 16,-5-1 0-16,-2 1 0 0,-5-3-1 0,-4-3 1 16,-4 2 1-16,-11 1 4 0,1-1 4 15,-9 2 2-15,-3 1 7 0,-2 7 1 0,-5 0 5 16,0 1 5-16,-3 5-2 0,-6 2-2 0,5 2-3 15,-6 2-6-15,3 0-7 0,-2 2-5 0,-4 8-7 16,3 9-1-16,0 3-1 0,0 4 1 16,-2 7 0-16,7 0 1 0,-4 4-1 0,5-2 1 15,1 2-2-15,-3-1 1 0,5 4 2 0,-1-1-2 16,2 1 0-16,0-6 2 0,0 1-3 16,0-7 0-16,0-4 1 0,9-1-2 0,-3-7 1 15,2-1 1-15,-2-6-4 0,6-2 5 0,-2-3-1 16,-2-4 3-16,7 0 4 0,5-4-2 15,-3-6 0-15,0 0-1 0,2-6 3 0,-2 3-4 16,-3 2 0-16,-4-2-1 0,-1 7-5 0,-3 1-1 16,-2 3-5-16,-1 2-5 0,0 2-1 0,-2 7 3 15,5 6 5-15,-2 1 4 0,-1 4 5 0,1-2-1 16,2 3-1-16,0-1 2 0,4-3-3 0,4-1 1 16,6-2 2-16,5-2 0 0,3-4-1 0,10-6 4 15,2-2-3-15,1-2 2 0,7-12-1 16,-4-5 1-16,4-1 1 0,-1-4-2 0,-3-1 7 15,-3-2-6-15,-8 2 4 0,-6-2 3 0,-4 2-1 16,-7 1 9-16,-9 1 5 0,-2 0 1 16,-5 6-3-16,0 1-2 0,-8 3-3 0,2 0-6 15,-7 5-1-15,0 5-4 0,-1 3-5 0,0 0-1 16,-2 1 0-16,1 9-3 0,3 5-1 0,0-1 1 16,-1 4-5-16,7 2 3 0,-2 3 1 15,8 0 0-15,0-1 0 0,0 0 0 0,7-1-1 16,2-2 0-16,3-3 4 0,3-2-3 0,2-1 0 15,2-5 1-15,1-1-3 0,4-4 4 16,2-3 2-16,1 0 0 0,-1-7-1 0,1-3-1 16,-2 1 0-16,2-5-1 0,-4 1 3 0,-3 0-1 15,2 1 0-15,-7 0 0 0,0 2 4 0,-5 3-4 16,-2 3-3-16,-6 3-3 0,1 1-15 0,-2 0 3 16,2 1 1-16,-2 7 5 0,2 0 8 0,-1 2 2 15,3 1-1-15,1 2 1 0,-3-4 0 16,7 2 2-16,-1-2 0 0,1 0 2 0,4-3-1 15,0-4 2-15,5-2 1 0,0 0 3 0,-1-4-4 16,7-8 2-16,-2-2 0 0,0-1-1 0,2-1 2 16,-3-1-1-16,-2-2 4 0,-6 0 2 15,-2 1 8-15,-4-1 3 0,-3-2 2 0,-5 3-2 16,0 1-5-16,-10 0-1 0,-3-2-4 0,-4 4-5 16,-8 3-5-16,-2 3-7 0,-2 5-5 15,-1 4-8-15,-1 0 0 0,-1 8-14 0,8 6-16 16,1 3-45-16,5 7-106 0,7-6-289 0,5-6-723 0</inkml:trace>
          <inkml:trace contextRef="#ctx0" brushRef="#br0" timeOffset="7599.2573">12533-278 1830 0,'0'0'209'15,"0"0"-34"-15,0 0 20 0,0 0-16 0,0 0-29 16,0 0-40-16,0 0-49 0,0 0-21 0,0 0-8 16,0 0-13-16,0 0-3 0,165-181-2 0,-142 159-5 15,0 1 6-15,-3-3-2 0,2 4 0 16,-6 1 7-16,-5 2 2 0,1 2 4 0,-8 3 2 16,-3 2 1-16,-1-1-4 0,0 5-2 0,0 2-3 15,0 0-2-15,-5 3-5 0,-4-2-5 16,-1 3-2-16,0 0-8 0,-2 0 2 0,2 0-3 15,0 3 0-15,3 2-1 0,1-1-2 0,1 2-2 16,3 2 0-16,-1 0 1 0,2 1 0 16,-2 2 0-16,3 1-1 0,0 0 0 0,0 1 2 15,3 2 2-15,1 0 1 0,2-3-3 0,3 2-1 16,1 1-2-16,0-1-1 0,3 0 0 0,0 0-3 16,-2 0-3-16,3-3 0 0,-1 1 1 15,-1 0 2-15,1-1 2 0,1-1 0 0,-4 0-1 16,2-2 1-16,-4 1 0 0,-2-1 2 0,1-3 5 15,-3 3-1-15,-1-4 4 0,3-1 0 0,-3-3 0 16,0 0 4-16,1 0 2 0,2 0 3 0,1-2 0 16,3-6-2-16,0 2 0 0,0-5-2 15,3 3 1-15,1-2-3 0,4 0 0 0,0 0-6 16,1-1 2-16,-2-1 1 0,2 0-1 0,-4 1 4 16,0-1-1-16,-2 3 0 0,-2 0 1 0,-2 1 1 15,-1 1 1-15,-5 1 5 0,4 2 4 0,-5 0 4 16,-2 0 5-16,0 3-1 0,0 1-3 15,0 0-7-15,0 0-7 0,-4 0-4 0,2 0-9 16,-1 0 1-16,3 5-3 0,0 3 2 0,0-2 2 16,0 2 3-16,0 0-2 0,9 1 4 15,-2 2-2-15,5-2 3 0,2 0 1 0,0-1 0 16,5 0 4-16,2-1-3 0,-1-4-6 0,2-1 4 16,0-2-1-16,3 0 3 0,0-2 4 0,1-1-1 15,-1-8 0-15,0-1 1 0,-1 2-1 0,1-3 1 16,-5-1 2-16,-5 2 1 0,0-3 1 15,-4 2-1-15,-1 0 1 0,-4 1 2 0,-2 4 1 16,-4-1 1-16,0 2-3 0,-8 4-6 16,-4 3-6-16,-1 0-6 0,-1 0 1 0,-3 4 0 15,2 5 2-15,1 2 2 0,4 0-1 0,3 2 0 0,1 0-1 16,6 1 0-16,0-3 0 0,0 1 0 16,9-3 1-16,2 1 2 0,5 0 0 0,3-4 2 15,4 2 2-15,0-4-4 0,1-1 2 0,0-3-1 16,1 0-1-16,-1-3 3 0,3-7-1 15,3 0-4-15,3-4-1 0,2-1-6 0,-1-1-2 16,-2-3 3-16,-3-1 2 0,-8 3 1 0,-2-1 3 16,-3 5-1-16,-5 1-1 0,-4 0 3 0,-4 8 3 15,1 0-2-15,-4 4 0 0,2 0-11 16,-2 0-15-16,0 3-1 0,0 2 3 0,0 7 9 16,0 1 16-16,0 1-1 0,0 1 4 0,0-1-3 15,0 1 1-15,-2-2 1 0,2 0-4 16,0-1 3-16,-1-3 0 0,-3-2-5 0,-2-1-16 15,-3-3-84-15,-4-1-253 0,2-2-746 0,2 0-301 0</inkml:trace>
          <inkml:trace contextRef="#ctx0" brushRef="#br0" timeOffset="7736.3156">13454-964 1951 0,'0'0'137'0,"0"0"6"0,0 0-5 15,0 0-49-15,0 0-54 0,0 0-88 16,0 0-458-16,0 0-999 0</inkml:trace>
        </inkml:traceGroup>
      </inkml:traceGroup>
    </inkml:traceGroup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6:58.0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915DD8-E1F1-4F2E-A7A2-51700589B874}" emma:medium="tactile" emma:mode="ink">
          <msink:context xmlns:msink="http://schemas.microsoft.com/ink/2010/main" type="inkDrawing" rotatedBoundingBox="1820,2859 2729,1299 3983,2029 3074,3589" hotPoints="3679,2434 2873,3240 2067,2434 2873,1627" semanticType="enclosure" shapeName="Circle">
            <msink:sourceLink direction="with" ref="{678C3FF5-CDC1-4A17-A3A9-4C7554E4546E}"/>
          </msink:context>
        </emma:interpretation>
      </emma:emma>
    </inkml:annotationXML>
    <inkml:trace contextRef="#ctx0" brushRef="#br0">631-352 205 0,'0'0'286'0,"0"0"37"0,0 0 9 16,0 0-12-16,0 0-62 0,-153-179-46 0,123 155-33 15,-1 5-45-15,0 3-37 0,-2 0-24 16,0 8-5-16,0 5-2 0,-4 3-8 0,-5 4-14 16,-1 12-18-16,-3 9-12 0,-9 8-2 0,-2 9-1 15,-6 7 0-15,-2 10-6 0,-5 9 3 16,1 7-3-16,2 7-1 0,7 5 5 0,5 4-5 16,8 5 4-16,9 0-1 0,10 0 0 0,12-5-1 15,7-5 0-15,14-2 0 0,15-7 0 0,11-5 4 16,11-7 2-16,12-7 1 0,14-7 1 15,5-10 3-15,10-9-1 0,5-9-1 0,9-10-1 16,-1-10-4-16,5-3 0 0,-4-11 0 0,1-10 1 16,-9-9-1-16,-3-7-1 0,-4-7-2 15,-12-8-3-15,-3 0 1 0,-9-7-3 0,-8-3 1 0,-8-4 1 16,-7-2 1-16,-9-4 3 0,-8-4 1 16,-4-5 3-16,-11-4-2 0,0-4 2 0,-6-3-2 15,-9 3-1-15,-5-3 1 0,-3 2-6 0,-10 5-1 16,-9 9-5-16,-14 10-10 0,-17 19-36 15,-15 21-67-15,-7 14-185 0,13 12-675 0,23 0-626 0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7:18.993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0 319 990 0,'0'0'140'0,"0"0"-66"16,0 0-26-16,0 0 6 0,0 0 21 0,0 0 13 16,0 0 4-16,0 0 6 0,0 0 4 0,0 0-2 15,0 0-9-15,0 0-11 0,9-40-17 0,-1 37-10 16,-2-1-9-16,3 3-10 0,-4-1-7 16,4 2-6-16,1 0-5 0,3 0-4 0,1 2 0 15,5 3-2-15,12-1 4 0,8 0 2 0,7-1 0 16,13-3 1-16,10 0-4 0,11 0-2 0,8 0-2 15,8-5-2-15,7 1 1 0,5-3-4 16,5 2 1-16,5 0-2 0,3 2-2 0,9 2 3 16,-3-4-4-16,8 3 0 0,0 1 0 0,4-1 0 15,-3-1-1-15,5 0 1 0,4-1-1 16,0-2 0-16,8-2 0 0,2 2 1 0,3-3 0 16,1-1-3-16,2 2 3 0,-3-2 0 0,-2 0-1 15,-2 4 5-15,-7-1-2 0,-8-1-1 16,-9 4 0-16,-9-3-1 0,-10 2 1 0,-9-3 2 15,-8 4 2-15,-9-1-1 0,-13 0 2 0,-8 0 0 16,-13-1 1-16,-10 1 0 0,-8 0 4 0,-10 1 2 16,-7-3 4-16,-3 0 7 0,-2 3-3 0,-4-4-5 15,1 0-8-15,-3-3-11 0,3 1-18 0,-7-1-58 16,-1 1-168-16,0 4-416 0,0 1-841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7:19.72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412 65 0 0,'0'0'0'0,"0"0"52"16,0 0 4-16,0 0 20 0,0 0 18 0,0 0 13 15,0 0 6-15,0 0 6 0,-164-32 3 0,144 32-7 16,-1 0-15-16,-4 0-3 0,5 0 6 0,-3 4 17 15,-1 1 10-15,4 3 3 0,0-1-8 16,1-1-18-16,5-2-16 0,-1 2-15 0,5-2-14 16,2 2-9-16,2-4-7 0,1 1-4 0,5-2-5 15,0-1-7-15,0 3-5 0,0-3 1 16,6 5 5-16,1-2 6 0,1 2 3 0,3 2-5 16,3-2-4-16,9 0-3 0,6 1-1 0,8-1 1 15,12-1 0-15,16-3 0 0,11-2-1 0,20 1-3 16,14 0-2-16,18-3-2 0,13-2-2 0,13-2-6 15,11 3-2-15,13-1-3 0,9 0-1 0,6-1 1 16,10-3 2-16,2 5 2 0,7-1 4 16,6 0 6-16,0 3 5 0,3 1 7 0,0 1 3 15,-6 0-1-15,-2 3-4 0,-7 7-6 0,-11 1-6 16,-10-3-3-16,-14 2-3 0,-7-2-2 16,-14-4 0-16,-12 4-1 0,-12-3-1 0,-13-2-2 15,-8 2 1-15,-12-3 1 0,-5 1-3 0,-6-3 1 16,-12-2 0-16,-3 2 0 0,-12 0 0 0,-11-6 0 15,-9 0-2-15,-9-2 4 0,-8-1 1 16,-8-3 1-16,-2 1-1 0,-6-2-9 0,-2-3-13 16,0 1-21-16,-11-2-29 0,-5 0-48 0,-11 5-75 15,-15-3-124-15,9 9-306 0,6 2-918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8:16.81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B94E232-5273-48BB-96EB-B4C11C4CC70D}" emma:medium="tactile" emma:mode="ink">
          <msink:context xmlns:msink="http://schemas.microsoft.com/ink/2010/main" type="writingRegion" rotatedBoundingBox="11226,10901 18036,10749 18090,13168 11279,13320"/>
        </emma:interpretation>
      </emma:emma>
    </inkml:annotationXML>
    <inkml:traceGroup>
      <inkml:annotationXML>
        <emma:emma xmlns:emma="http://www.w3.org/2003/04/emma" version="1.0">
          <emma:interpretation id="{80F0FAF9-37A2-4091-831D-DD77D67F76ED}" emma:medium="tactile" emma:mode="ink">
            <msink:context xmlns:msink="http://schemas.microsoft.com/ink/2010/main" type="paragraph" rotatedBoundingBox="11226,10901 18036,10749 18090,13168 11279,133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1CB223-F14A-4BFD-8C67-45E85C5069A3}" emma:medium="tactile" emma:mode="ink">
              <msink:context xmlns:msink="http://schemas.microsoft.com/ink/2010/main" type="line" rotatedBoundingBox="11226,10901 18036,10749 18061,11890 11251,12041"/>
            </emma:interpretation>
          </emma:emma>
        </inkml:annotationXML>
        <inkml:traceGroup>
          <inkml:annotationXML>
            <emma:emma xmlns:emma="http://www.w3.org/2003/04/emma" version="1.0">
              <emma:interpretation id="{8CA3917B-67F9-4E48-B4F8-D4A7CB1ECC5F}" emma:medium="tactile" emma:mode="ink">
                <msink:context xmlns:msink="http://schemas.microsoft.com/ink/2010/main" type="inkWord" rotatedBoundingBox="11907,10886 16868,10775 16894,11916 11932,12026"/>
              </emma:interpretation>
              <emma:one-of disjunction-type="recognition" id="oneOf0">
                <emma:interpretation id="interp0" emma:lang="en-IN" emma:confidence="0">
                  <emma:literal>(Relationship-to</emma:literal>
                </emma:interpretation>
                <emma:interpretation id="interp1" emma:lang="en-IN" emma:confidence="0">
                  <emma:literal>(Relationship to</emma:literal>
                </emma:interpretation>
                <emma:interpretation id="interp2" emma:lang="en-IN" emma:confidence="0">
                  <emma:literal>(R tertianship to</emma:literal>
                </emma:interpretation>
                <emma:interpretation id="interp3" emma:lang="en-IN" emma:confidence="0">
                  <emma:literal>(Relationship To</emma:literal>
                </emma:interpretation>
                <emma:interpretation id="interp4" emma:lang="en-IN" emma:confidence="0">
                  <emma:literal>(relationship to</emma:literal>
                </emma:interpretation>
              </emma:one-of>
            </emma:emma>
          </inkml:annotationXML>
          <inkml:trace contextRef="#ctx0" brushRef="#br0">-264-864 193 0,'0'0'361'0,"0"0"-138"15,0 0 60-15,0 0 41 0,0 0 9 0,0 0-28 16,0 0-67-16,0 0-64 0,0 0-57 0,0 0-50 16,0 0-40-16,0 0-20 0,0 0-4 15,0 0-1-15,9-34 7 0,-12 55 0 0,-3-1 0 16,5 4 1-16,-1 3-4 0,2-3 0 0,0-3-1 15,0 2 2-15,0-6-2 0,-1 2-1 0,1-5 0 16,0-2-4-16,0-2 3 0,0-4 1 16,0-3 4-16,0-1 8 0,0-2 21 0,0 0 16 15,0-6-2-15,0-5-9 0,0-4-22 0,1-4-16 16,-1-2 0-16,2-5-1 0,-1 1-1 16,1-3-2-16,2-1 1 0,-3-1-3 0,1 1 3 0,1-6 2 15,1 3-3-15,5-4 2 0,-4 2-2 16,7 1-1-16,8 4-2 0,-3 3 0 0,2 4-5 15,5 6-2-15,-4 3 0 0,5 5-2 0,-2 6 4 16,-3 2 0-16,1 0-1 0,-4 2-1 0,-2 4 0 16,-2 6 1-16,-6 3 1 0,0-1 2 0,-7 5-2 15,0 0 2-15,-7 2 1 0,-6-2-1 16,-3 2 2-16,-1 0 0 0,-3-2 0 0,-3-3 0 16,-3 3 4-16,6-6 0 0,-3 0 0 0,-1-4 2 15,5-2 0-15,2-3 2 0,0 1 0 16,4-5 2-16,1 0 0 0,1 0 0 0,6 0 3 15,4-3 1-15,2 0-3 0,-1-2-5 0,0 1-6 16,5 0-7-16,5 0 1 0,4 2 2 16,2 0 2-16,1 2 4 0,6 0-1 0,-3 2 0 15,3 6 2-15,-3 3-2 0,5 0 2 0,-1 2-1 16,-4 3 0-16,6-1 1 0,-6 1 0 0,4-1 2 16,1 1-2-16,-7-2 1 0,0 2 0 15,-1-3 0-15,-7-2 0 0,1 0 0 0,-1-3-5 16,-4 0-19-16,3-1-51 0,-4 1-83 0,5-3-144 15,-4 0-260-15,3-3-347 0,-8-2 117 0</inkml:trace>
          <inkml:trace contextRef="#ctx0" brushRef="#br0" timeOffset="1050.1221">340-761 0 0,'0'0'410'0,"0"0"-47"0,0 0-58 15,0 0-43-15,0 0-47 0,0 0-41 0,0 0-60 16,0 0-47-16,0 0-19 0,0 0-5 15,0 0 11-15,0 0 14 0,0 0-3 0,13 2-2 16,1-2-12-16,2-3-10 0,1-2-9 0,5-3-5 16,-5 1-5-16,-1-3-2 0,0 0-3 15,-2-1 0-15,-3-1 0 0,0 4 3 0,-9-1 3 16,1 1 0-16,0 1-1 0,-3 4-4 0,0-1-5 16,0 3-6-16,-6 1-9 0,1 0-10 0,-5 1-3 15,-3 6 1-15,1 7 2 0,-1 0 6 16,-1 2 3-16,2 1 0 0,4-1 0 0,-4 2 2 15,8-1-2-15,3-2 0 0,1-3 1 0,0 0-1 16,5-4 3-16,8 0 2 0,3-5 0 0,0-2 4 16,7-1-1-16,3-2-1 0,1-6 1 15,4-5-4-15,2-3 2 0,6-5-1 0,-3 0 0 0,0-1 2 16,-5-2-1-16,1 0 3 0,-2 0 0 16,-4-7-3-16,-3 4 4 0,-6-1-2 0,-2 2 2 15,-4-1 4-15,-7 2 1 0,-1 1 1 0,-3-1-1 16,-3 1 1-16,-4 2 1 0,-3 5 0 15,3 2 6-15,-2 6 6 0,4 5 5 0,-4-1-2 16,5 5-6-16,-5 0-11 0,3 10-6 16,-4 3-5-16,5 6 0 0,-4 6 2 0,3 2-2 0,-2 5 0 15,3 2-2-15,-2 3 2 0,6-2-2 16,-2 2 2-16,0 3 1 0,0-6-4 0,3-1 3 16,0-1 0-16,7-7 0 0,5-1 0 0,2-5-1 15,3-4-2-15,0-5 1 0,9-5 1 16,3-4-2-16,1-1 1 0,7-6 1 0,-1-7 1 15,2-3 0-15,-3 0-1 0,-3-3 1 0,-5-4-4 16,-4 3 2-16,-3-2 2 0,-3 1-1 0,-4-1 4 16,-4 5-2-16,-6 2 0 0,-3 2 1 0,0 1 0 15,-10 4-3-15,-2 5-4 0,-2 3-3 0,-3 0-4 16,1 8 3-16,-7 1 3 0,6 6 2 16,-2-3 0-16,5 1 1 0,1 2 0 0,3-1-2 15,7-1 4-15,2-1-4 0,1-2 1 0,2-2 1 16,9-1-1-16,1-4 3 0,3 0 2 15,1-3 2-15,1 0-2 0,0 0 4 0,3-5-3 16,-3-1 0-16,0-4 1 0,-1 1-3 0,6 0-1 16,-5-2 0-16,-1 1 2 0,-2 2-2 0,0 1 0 15,-1 4 0-15,-3 1-7 0,-4 2 3 16,1 4 0-16,-4 5 0 0,0 4 3 0,0 6 1 16,3-1 0-16,-5 1 1 0,2-2 2 0,-2 1-4 15,5-1 0-15,1-2-1 0,2-4 1 0,-2-2 1 16,5-2 2-16,1-4 0 0,2-3-2 15,1 0 2-15,6-8 0 0,-1-4 1 0,6-6 1 16,-1-7-1-16,3-1-1 0,-3-2 0 0,-6-4 4 16,1 0-3-16,-3 0 1 0,-4-1 0 15,-1-1-5-15,-6 2 8 0,-1-1 1 0,-3 5 4 16,-2 0 2-16,-1-1 0 0,0 7 2 0,0 6 5 16,-4 7 6-16,-1 2 1 0,1 6-3 0,3 1-8 15,-4 4-5-15,-2 6-9 0,1 6-1 16,-4 7 0-16,6 3-4 0,-5 4 2 0,7 1 0 15,0 1 1-15,2 1 1 0,-1 0-1 0,1-2-2 16,4 1 0-16,5-3 4 0,1-3-5 0,1-4 1 16,2-1 1-16,4-6-4 0,-2-5 4 0,2-3 0 15,-1-3 1-15,1-4-2 0,0 0 0 0,5-7 0 16,-4-5 1-16,-3-2 3 0,-1-3-3 16,0 0 1-16,-2 0-1 0,-8 5 0 0,3 0 2 15,-4 3 1-15,-3 2 1 0,0 6-4 0,0 1-1 16,0 0-5-16,0 1-4 0,0 7 1 15,0 3 3-15,3 2 3 0,-2 0 0 0,7 0 4 16,-3-2-2-16,5 0 0 0,-1-2 0 0,1-1-5 16,4-1-2-16,6-6-12 0,0-2-16 0,6 0-30 15,2-8-36-15,0-2-111 0,1-5-223 16,-8 6-501-16,-9-1-264 0</inkml:trace>
          <inkml:trace contextRef="#ctx0" brushRef="#br0" timeOffset="1346.9897">1516-992 1163 0,'0'0'275'16,"0"0"-42"-16,0 0-12 0,0 0-68 0,0 0-62 16,0 0-41-16,0 0-31 0,0 0-9 0,0 0-1 15,0 0-13-15,193-51-61 0,-143 43-194 0,-16 2-455 16,-6 2-468-16</inkml:trace>
          <inkml:trace contextRef="#ctx0" brushRef="#br0" timeOffset="1202.8542">1960-1191 1431 0,'0'0'361'0,"0"0"-79"16,0 0-24-16,0 0-52 0,0 0-53 0,0 0-39 15,0 0-38-15,0 0-26 0,0 0-22 0,0 0-20 16,0 0-14-16,0 0-13 0,0 0-31 0,0 0-70 16,-53-44-184-16,53 47-517 0,2 1-747 0</inkml:trace>
          <inkml:trace contextRef="#ctx0" brushRef="#br0" timeOffset="3811.8126">2228-827 115 0,'0'0'603'16,"0"0"-280"-16,0 0 26 0,0 0-9 0,0 0-44 15,0 0-46-15,0 0-56 0,0 0-41 0,0 0-27 16,0 0-29-16,0 0-18 0,0 0-19 0,0 0-20 15,-43-134-15-15,41 134-16 0,1 5-7 16,-2 7-1-16,-1 1 1 0,2-1 0 0,2 3 0 16,-1 1-1-16,0 0-1 0,1-4 1 0,1 1-1 15,6-1 1-15,2-3 2 0,2-1-3 0,1-3 4 16,2-2-1-16,3-3 1 0,-1 0 0 0,6-7-2 16,-4-2 0-16,-1-4-4 0,2-1 2 0,0-2 1 15,-8-3-1-15,-4 1 0 0,2-1 1 16,-6-1 1-16,-3 0 0 0,0 3 3 0,-2 1-4 15,-5-1 0-15,2 7 1 0,-5 2-4 0,4 5 0 16,-6 2-3-16,-1 1-1 0,0 1 0 16,2 8 2-16,-2 2 3 0,2 2 1 0,-1 1 1 15,1 2-2-15,3 1 1 0,3 2 0 0,3-3 4 16,2 1-4-16,0-3-1 0,2-1-2 0,9-4-3 16,2 1 6-16,4-4 0 0,3-3 2 15,5-1 2-15,2-2-3 0,2-2 2 0,2-6-2 16,-5 1 1-16,1 2-2 0,-2-3 0 15,-4-1 0-15,1 2-1 0,-5 2 0 0,-3-3 0 16,-1 5-1-16,-3 0-4 0,-5 1 2 0,-1 2 1 16,-3 0-1-16,2 0 2 0,-1 0-2 0,-2 3 1 15,0 4 1-15,1-4 4 0,-1 2-2 0,0-1 0 16,0 0 0-16,0 0-6 0,0-1 6 0,0 1-2 16,0-4 2-16,0 0-1 0,0 0 1 15,0 0 2-15,2 0 0 0,-1 0 5 0,3-3-4 16,3-3 1-16,1-1 0 0,0-1-1 0,2-2-1 15,-4 4-2-15,5 0-2 0,-3 0-6 0,0 2 7 16,1 0 0-16,-3 3 0 0,4 0 4 0,-3 1-4 16,0 0-1-16,-3 0 0 0,5 0 2 15,-5 4-4-15,5 2 0 0,-5 2 2 0,-1 2-2 16,4 0 3-16,-3-1 0 0,1 3-1 0,1-1-1 16,-2-6 2-16,2 1 1 0,1-1 2 15,0-4 4-15,2-1-5 0,1 0 2 0,2 0 0 16,0-3-3-16,5-2 2 0,-1-4-2 0,1 1 0 15,-1-3 0-15,3 1 0 0,-1-1 2 0,-1 1-2 16,-1 0 0-16,1 0 2 0,-1 0-2 16,0-2 2-16,-5 1 3 0,2 2-4 0,-3 1 0 15,0 3-2-15,-5 1-5 0,1 0 5 0,-1 4-2 16,-3 0-3-16,-1 0 1 0,3 0 1 16,1 5-1-16,-2 3 2 0,-1 1 4 0,-2 3-2 15,5-1 1-15,-2 2 1 0,-2-2-2 0,-1 0 1 16,0-1 0-16,0 0-1 0,-1-1-1 0,-7-1 5 15,0 0 0-15,-2 0 1 0,-5-4 0 0,-3 1-1 16,-1 3 0-16,1-3-1 0,-3 0 4 0,3-2-6 16,1 1 1-16,1-3 0 0,3 0-2 15,0-1 2-15,1 0 0 0,8 0 2 0,-4 0 0 16,6-4 1-16,2-2-1 0,0-1-3 0,0-1-1 16,0 1-3-16,0 0-2 0,2 2 0 0,2-2 1 15,2 6-5-15,-4 0-2 0,3 1-3 16,1 0 0-16,-2 5 5 0,0 3 5 0,5 1 1 15,-4 0 4-15,6 1 0 0,0 0 0 0,3-2 2 16,2-4-1-16,4 0 0 0,7-4 0 16,6 0 0-16,5-7-2 0,3-4 2 0,1-5-1 15,0 0-1-15,-2-5 1 0,-4-1 0 0,-3-3 1 16,-3 1 0-16,0-7 2 0,-6 4-2 0,-4 1 0 16,-5-5 2-16,-4 4 1 0,-5 1 0 15,-5-2 1-15,-1 3 1 0,-1 3-1 0,-5-1 5 16,-1 5 4-16,-2 6 0 0,5 3 3 0,-2 4-1 15,2 2-1-15,1 3-4 0,-3 0-1 0,1 8-8 16,-4 5-4-16,2 3 2 0,0 5-3 0,1 4 3 16,0-2 3-16,2 5-3 0,3 0-2 0,1-2 2 15,0 4-2-15,0-2 2 0,0 0 2 16,-3-1-3-16,3-1 0 0,3-4 2 0,2-3-1 16,1-1 0-16,3-7 0 0,-4-3-3 0,7 0 1 15,-4-7 0-15,4-1-2 0,-1 0 1 16,5-4-1-16,-4-1 2 0,2-6-2 0,0 1 2 15,1 2 1-15,-2 0-1 0,-2 0 0 0,-4 3-1 16,-1 3 0-16,-2 1 1 0,-1 0-2 0,-3 1-1 16,0 0-4-16,0 0 0 0,2 0 1 15,-1 0 0-15,2 0 3 0,-2 0 2 0,2 0 0 16,-1 0 4-16,3 1-1 0,1-1 0 0,0 0 1 16,1 0-1-16,-3 0 1 0,6 0 1 15,-2 0-1-15,-1 0-2 0,0 0 0 0,-1-1-1 16,1 1-1-16,-2 0 1 0,1 0-2 0,3 4 0 15,-3 3 3-15,-2-1-2 0,2-1 0 0,-1 0-1 16,-3-1 2-16,4 0-1 0,-4 0 1 0,4-1 4 16,1-2-1-16,5-1 1 0,4 0 2 15,2-5-3-15,7-2 2 0,-2 1-1 0,0-5 0 16,-1 1-2-16,-3-1 4 0,-2 1-3 0,-2-2 0 16,-4 3 0-16,2-2-1 0,-7 3 4 0,0 4 4 15,-5 2 4-15,-1 0 1 0,0 1 0 0,0 1-5 16,0 0-4-16,0 0-4 0,0 0-4 15,0 0-1-15,0 0 0 0,0 5 2 0,-1-1 1 16,1 3 1-16,0 1 2 0,0 0-3 0,0 0 2 16,0 0 0-16,0-2 0 0,1 2-1 15,0 4 2-15,2-3-2 0,-3 1 0 0,3 0 1 16,1 0 0-16,-1 1 0 0,2-4 0 0,-5 1 0 16,1-1 0-16,0-5-2 0,-1 2 4 0,3-4 0 15,-3 0 4-15,2 0 6 0,1-2-1 16,1-6 0-16,2-2-3 0,-2-1-4 0,2-1 1 15,-1-2 2-15,-2 2 1 0,0-4 1 0,-1 5 5 16,-2 4-1-16,0 0 3 0,0 2 4 0,0 4 1 16,0 1-4-16,0 0-6 0,0 0-7 0,0 5-7 15,-5 3 2-15,1 3 1 0,-2 9 0 0,-1-1 2 16,0 6-2-16,0-2 0 0,0 5 0 16,-5-2 2-16,5 1-1 0,-2 5 0 0,2 1 0 15,-3 0-2-15,4 1 0 0,-4 1 1 0,2 0 0 16,1-5-2-16,-2-1 3 0,3-5-3 15,1-7 2-15,2-1 2 0,0-4-2 0,1-4 0 16,2-5 0-16,0-1 3 0,0-2 3 0,0 0 8 16,0-2 0-16,5-3-3 0,2-1 0 0,-3-6-7 15,0 4 1-15,2-2 1 0,-2 0-3 16,2 1-1-16,1-3-2 0,-1 1 2 0,4-2-2 16,-1 4 0-16,-1-1 0 0,2 2-2 0,2-2-1 15,-4 4 2-15,1-3-2 0,1 2-6 0,-1-1 2 16,2 1-4-16,-2 1-4 0,-1 2 1 15,4 0-10-15,-1-1-17 0,2 0-12 0,2 1-16 16,3 0-28-16,1-3-16 0,1 1-41 0,-3 0-57 16,-1 0-57-16,-5-2-78 0,0 3-44 15,-7-1-3-15,-1 0 28 0,-3-1 89 0,0-1 79 16,0 0 69-16,0-1 50 0,0-1 11 0,0 2 57 16,-2-7 10-16,2 4 0 0,0 0 0 0,0-2 0 15,0 1 0-15,0-2 0 0,7-5 19 16,-1 3 131-16,-3 2 43 0,3 1 32 0,0-3-2 15,-4 6-20-15,4-2-14 0,-3 4-7 0,0 0 0 16,0 1 1-16,0 1-5 0,-2 2-11 0,-1-2-9 16,0 4-17-16,1 0-19 0,-1-4-18 0,0 4-20 15,0-2-10-15,0 0-9 0,0 1-7 0,0 2-6 16,0-2-10-16,0 3-6 0,0 0-8 16,0 0-7-16,0 0-7 0,0 0-7 0,0 0-1 15,0 0-2-15,0 0-1 0,0 0 3 0,0 0-4 16,0 3 1-16,0-2-1 0,0 2 2 15,0 1 1-15,0 0 0 0,0-2 1 0,-1 1-4 16,1 3 3-16,0 1 2 0,-1 2 0 0,-2 2 3 16,1 6-1-16,1 5-1 0,-3 0 1 0,1 3 2 15,-4 4 0-15,1 0-1 0,-1 1-1 16,2 3-3-16,0-1-1 0,-1 1 0 0,-6 0-1 16,7-1-2-16,-4 2 0 0,0-5 0 0,2 0-1 15,0-7 3-15,0-1-3 0,0-3-2 0,2-1 1 16,3-4-2-16,2-4 0 0,-3-4 3 15,3-2 0-15,0-1-1 0,-2-2 7 0,2 0 8 16,-1 0 4-16,-2 0 1 0,-1-8-5 0,2 2-9 16,-4-6-6-16,2-2 3 0,1-2-1 0,3-1-1 15,0-4 1-15,0-3-5 0,0-7 3 0,3-2 0 16,7-5 0-16,6-4 0 0,0-3 0 16,2-3-1-16,2-3 0 0,5-2 0 0,-4 0-3 15,4 0-1-15,-2 4-4 0,0 12-4 0,-2 7-4 16,-2 11-3-16,-3 9-4 0,-3 10-7 0,-1 0 5 15,-3 8 1-15,-3 6 6 0,0 9 6 16,-5 1 0-16,-2 5 5 0,-2 2 0 0,-4 0 3 16,-4-2 1-16,-3 0-1 0,-5-4 3 0,-3-3-2 15,0-2 2-15,-4-7 0 0,2-5-5 16,-1-5-23-16,2-3-78 0,0 0-182 0,6-5-695 16,7 1-635-16</inkml:trace>
          <inkml:trace contextRef="#ctx0" brushRef="#br0" timeOffset="3976.1371">4101-1498 1688 0,'0'0'654'0,"0"0"-479"0,0 0-2 16,0 0-41-16,0 0-46 0,0 0-30 0,0 0-23 16,0 0-22-16,0 0-13 0,0 0-12 15,0 0-15-15,0 0-38 0,0 0-101 0,0 0-230 16,-20-14-581-16,25 18-372 0</inkml:trace>
          <inkml:trace contextRef="#ctx0" brushRef="#br0" timeOffset="4316.4563">4335-1008 0 0,'0'0'0'15,"0"0"0"-15,0 0 0 0,0 0 0 0,0 0 0 16,0 0 0-16,0 0 0 0,177-2 0 16,-159 2 0-16,-3 0 0 0,1 0 0 0,-2 0 0 0,0 0 204 15,-1 0 93-15,0-1-65 0,-3 1 4 16,-3 0 11-16,3 0-7 0,-5 0-7 0,2-2-12 15,-2 0-25-15,1-1-32 0,0 2-31 0,-3 0-25 16,-2 1-15-16,4-3-11 0,-4 3-9 16,0 0-21-16,2-2-17 0,-3 2-15 0,0 0-10 15,0 0-3-15,0 0-3 0,0 0-6 0,2 0-8 16,-2 0-11-16,0 0-27 0,1 0-89 16,-2 2-249-16,1-2-1100 0</inkml:trace>
          <inkml:trace contextRef="#ctx0" brushRef="#br0" timeOffset="-6698.227">-681-1287 0 0,'0'0'67'0,"0"0"242"0,0 0-1 15,0 0-3-15,0 0 16 0,0 0-22 16,0 0-63-16,0 0-58 0,0 0-48 0,0 0-37 16,0 0-24-16,0 0-14 0,-36 21-5 0,22-3-1 15,-4 3-2-15,-3 7-3 0,2 6-7 0,-5 4-2 16,2 9-5-16,-2 6-6 0,4 1-5 0,-2 7-1 15,5 2-2-15,3 4 3 0,2 1 2 0,8-5-6 16,4-4-6-16,4-2-2 0,12-4-3 0,8-7-1 16,5-6 1-16,3-9-1 0,6-7-2 15,3-5 3-15,0-8-3 0,-4-2-11 0,2-3-49 16,-13-2-336-16,-10-2-1186 0</inkml:trace>
          <inkml:trace contextRef="#ctx0" brushRef="#br0" timeOffset="4925.6538">5196-1196 322 0,'0'0'714'0,"0"0"-433"0,0 0 16 15,0 0 10-15,0 0-40 0,0 0-61 0,0 0-74 16,0 0-55-16,0 0-23 0,0 0-11 0,0 0-9 16,0 0-2-16,0 0-5 0,121-11-3 15,-87 6-5-15,6-6-4 0,-3 2-4 0,2-4 2 16,-2 0-1-16,1-3 1 0,-5 3 3 0,-2-3-4 15,-5-1 1-15,-2 1 2 0,-8-2 3 0,-6 0 5 16,-4 0 1-16,-6 0-2 0,0 3-3 0,-3 1-4 16,-10 1-3-16,0 1-3 0,-1 3-1 15,-2 2-2-15,-1-1 1 0,-3 7-2 0,3 0 3 16,-2 2-4-16,3-1-3 0,1 4 1 0,0 5-5 16,1 7 3-16,1 3-2 0,1 4 2 0,2 6 0 15,2 4 1-15,1 6 1 16,-5 5-1-16,5 3 4 0,1-1-4 0,2 4 0 0,-5 1 0 15,6-2-2-15,-2-2 1 0,2-3 0 0,-1 1-1 16,4-6 0-16,0 0 3 0,0-7-1 16,0-4 0-16,0-4 1 0,1-4-3 0,2-5 0 15,-3 0-12-15,0-4-45 0,0-5-90 0,0-1-201 16,0-4-556-16,-4-1-700 0</inkml:trace>
          <inkml:trace contextRef="#ctx0" brushRef="#br0" timeOffset="5322.4014">4933-880 1865 0,'0'0'88'0,"0"0"17"15,0 0 38-15,0 0 20 0,0 0-30 16,0 0-42-16,0 0-42 0,0 0-24 0,0 0-7 16,0 0-1-16,0 0-3 0,178-93-2 0,-116 84 0 15,1-1-3-15,2 2-2 0,-4 1 1 16,-5 1-3-16,0 3 1 0,-8-1-3 0,-2 1 1 15,-9-1-1-15,-6-1 1 0,-8 2 0 0,-7 1 0 16,-4-2 8-16,-11 2 21 0,0 1 16 0,-1 0 4 16,0-2-6-16,-2 3-24 0,-10 0-19 15,-2 0-4-15,-2 5-2 0,-4 3 4 0,1 2-1 16,2 0 0-16,6 3-3 0,5 0 1 0,0 3 0 16,6 0-3-16,0-3 3 0,7 0-1 15,3-3 2-15,8 0-2 0,0-1 1 0,8-5 0 16,0-4 0-16,0 0 0 0,1 0-4 0,0-6 2 15,-4-4-1-15,3-1 3 0,-9-2 1 0,0-1 1 16,-7-2 1-16,0 2 2 0,-8-2 1 0,-2 1-1 16,0 1 1-16,-12-2-4 0,-2 3-2 0,-2 4 0 15,-5-2-5-15,-1 5-8 0,-2 3-22 16,4 0-36-16,0 3-52 0,4 0-81 0,7 2-112 16,2 4-185-16,6-2-337 0,1 3-51 0</inkml:trace>
        </inkml:traceGroup>
      </inkml:traceGroup>
      <inkml:traceGroup>
        <inkml:annotationXML>
          <emma:emma xmlns:emma="http://www.w3.org/2003/04/emma" version="1.0">
            <emma:interpretation id="{DC3D155C-3B0E-4834-B2D7-BC8BF972A18F}" emma:medium="tactile" emma:mode="ink">
              <msink:context xmlns:msink="http://schemas.microsoft.com/ink/2010/main" type="line" rotatedBoundingBox="11653,12231 17193,12173 17204,13213 11664,13271"/>
            </emma:interpretation>
          </emma:emma>
        </inkml:annotationXML>
        <inkml:traceGroup>
          <inkml:annotationXML>
            <emma:emma xmlns:emma="http://www.w3.org/2003/04/emma" version="1.0">
              <emma:interpretation id="{3C0A1750-194B-45CB-9546-543C4A0BA5A8}" emma:medium="tactile" emma:mode="ink">
                <msink:context xmlns:msink="http://schemas.microsoft.com/ink/2010/main" type="inkWord" rotatedBoundingBox="11653,12231 17193,12173 17204,13213 11664,13271"/>
              </emma:interpretation>
              <emma:one-of disjunction-type="recognition" id="oneOf1">
                <emma:interpretation id="interp5" emma:lang="en-IN" emma:confidence="0">
                  <emma:literal>(Task-focus)</emma:literal>
                </emma:interpretation>
                <emma:interpretation id="interp6" emma:lang="en-IN" emma:confidence="0">
                  <emma:literal>(Task -focus)</emma:literal>
                </emma:interpretation>
                <emma:interpretation id="interp7" emma:lang="en-IN" emma:confidence="0">
                  <emma:literal>( Task-focus)</emma:literal>
                </emma:interpretation>
                <emma:interpretation id="interp8" emma:lang="en-IN" emma:confidence="0">
                  <emma:literal>(Task-focus</emma:literal>
                </emma:interpretation>
                <emma:interpretation id="interp9" emma:lang="en-IN" emma:confidence="0">
                  <emma:literal>( Task-focus</emma:literal>
                </emma:interpretation>
              </emma:one-of>
            </emma:emma>
          </inkml:annotationXML>
          <inkml:trace contextRef="#ctx0" brushRef="#br0" timeOffset="-4504.4403">235 121 0 0,'0'0'0'0,"0"0"0"0,0 0 196 16,0 0 169-16,0 0-54 0,0 0-60 0,0 0-35 16,0 0-21-16,-165-34-7 0,141 34-11 0,7 0-18 15,4 0-20-15,1 0-26 0,8 0-21 16,3 0-18-16,-1 0-11 0,2 0-11 0,0 0-12 16,0 0-17-16,0 0-8 0,0 0-9 0,3 0-4 15,1 0 11-15,8 0-2 0,2 0 6 0,3 0 5 16,8 0-3-16,4 0-1 0,2-1-1 0,6-5-3 15,2 0-1-15,3-1-1 0,4-1-1 16,1-1-2-16,6 1-3 0,-1-1-1 0,-2 1-2 16,0 0-2-16,-5 3 5 0,-5 1-5 0,-9 2 0 15,-2-2 0-15,-6 2-4 0,-7 2 3 16,-5 0 1-16,-5 0 0 0,-5 0-2 0,-1 0 2 16,0 0 0-16,0 0 4 0,0 0 2 0,-1 0-2 15,-2 0 0-15,-8 0-5 0,-1 0-3 16,-1 2-12-16,3 0-21 0,-3-2-39 0,-1 2-68 15,2-1-88-15,0 0-141 0,0-1-283 0,9 2-703 0</inkml:trace>
          <inkml:trace contextRef="#ctx0" brushRef="#br0" timeOffset="-4079.7319">426 157 0 0,'0'0'78'15,"0"0"225"-15,0 0 24 0,0 0 21 0,0 0-25 16,0 0-48-16,0 0-40 0,0 0-38 15,0 0-28-15,0 0-26 0,0 0-27 0,0 0-15 16,0 0-16-16,0 0-10 0,-36-86-14 0,36 86-15 16,0 0-15-16,0 0-15 0,-4 1-8 15,4 7-6-15,-1 4 2 0,-1 6 3 0,1 6 6 16,-2 4 3-16,-4 3-1 0,2 2 1 0,3 1-3 16,-1 2-2-16,-3-2 1 0,4 1-4 0,2 2 0 15,0-3-4-15,0-1-1 0,0 1 0 0,0-2 1 16,0-7 0-16,0-1 1 0,-1-1-2 15,1-7 0-15,0 0 0 0,0-6-1 0,0-2-2 0,0-2 1 16,1-3-1-16,-1-3 0 0,0 0 2 16,0 0-6-16,2-8-11 0,4-1-26 0,-5-1-47 15,3-6-78-15,-1 1-165 0,4 3-358 0,-4 4-868 16</inkml:trace>
          <inkml:trace contextRef="#ctx0" brushRef="#br0" timeOffset="-3300.1508">829 523 0 0,'0'0'0'0,"0"0"105"0,0 0 207 15,0 0 10-15,0 0-30 0,0 0-41 0,0 0-50 16,0 0-38-16,0 0-31 0,0 0-34 0,0 0-23 16,0 0-5-16,0 0 1 0,0 0-8 15,6-119-7-15,-2 104-11 0,1 2-9 0,-5-2 0 16,0 2 1-16,0 2 2 0,0 3 6 0,-9-3 5 15,3 7-2-15,-5 0-10 0,-4 4-13 16,0 0-11-16,-7 0-7 0,4 12 0 0,-5-2 6 16,2 5-7-16,-3 2-1 0,7 0-1 0,1 6-8 15,3-4 6-15,3 1 0 0,6 1-2 0,2-4 5 16,2 0-5-16,0 0 1 0,3-5-1 16,6 1 3-16,-2-5 0 0,6-1 1 0,1-5 3 15,4-2 4-15,3 0 0 0,1-2 1 0,2-9-1 16,2-1-9-16,0-1 4 0,-6-3 0 15,3 1 0-15,-8-4 4 0,-2 6-4 0,-5 0 2 0,2 1 0 16,-9 4 2-16,3 1 5 0,-4 5 1 16,0 2 1-16,0 0-10 0,0 0-5 0,-3 2-7 15,2 9-2-15,-3 1 3 0,1 1 2 0,3 4 2 16,0-1 0-16,-4 1 5 0,11 0-5 0,-2-4 0 16,8-1 0-16,0-3 0 0,3-1 3 15,4-4 0-15,0-1 2 0,3-3-1 0,-1 0 0 16,3-8 0-16,1-4-2 0,-6-1 1 0,6-3-1 15,-7-3-2-15,1 0 1 0,-4-2-1 0,-2 0-1 16,0-2 1-16,-2 3 0 0,-1 0 0 16,-2-1 1-16,0 6 0 0,-7 4 1 0,-2 0-2 15,0 5 4-15,0 0 1 0,0 6-1 0,0 0 4 16,0 0-14-16,0 0-2 0,0 0-3 16,-1 8-4-16,0 0 10 0,1 5 1 0,0-3 2 15,0 1 1-15,-2 2-1 0,4-1 2 0,0 0-1 16,7 0-2-16,-3-2 3 0,2 2 0 0,-2 0 0 15,3-2 4-15,-6 5-4 0,-3-2 0 16,0 0 1-16,-2-3-3 0,-8 2 6 0,2 0 0 16,-4-1 2-16,-1-1 1 0,-3-2-2 0,2-1 1 15,1-2-2-15,2-2 1 0,-1-3-3 0,6 0-2 16,-1 0-13-16,6-3-26 0,-1-5-44 16,2 0-83-16,2-1-161 0,-2 4-302 0,0-3-837 0</inkml:trace>
          <inkml:trace contextRef="#ctx0" brushRef="#br0" timeOffset="-2751.4642">1703 205 144 0,'0'0'710'0,"0"0"-260"0,0 0-62 16,0 0-55-16,0 0-77 0,0 0-75 0,0 0-60 16,0 0-41-16,0 0-22 0,0 0-7 0,0 0-1 15,0 0 0-15,0 0-4 0,-89 42-3 16,70-29-6-16,1 0-4 0,-5-1-5 0,4 4-5 15,-5-3-4-15,6 3-5 0,-2-5-1 0,3 3-4 16,6-5-1-16,2 0-3 0,0-1-2 16,8 0-1-16,1-1 0 0,0 2-2 0,0-2 1 15,9 1 3-15,1 0-2 0,4-1 6 0,5 1-2 16,-1-3 2-16,7-1-1 0,-2 1-3 16,0-2 2-16,0 2-2 0,-3 2-1 0,3-2-1 15,-5 3-2-15,7-3 1 0,-5 0-1 0,4 2-1 0,-7-5-1 16,5 4-4-16,-5-4-12 0,0 1-34 15,-1 1-57-15,6-4-135 0,-8 0-399 0,-5 1-980 0</inkml:trace>
          <inkml:trace contextRef="#ctx0" brushRef="#br0" timeOffset="-3047.9646">1463 218 547 0,'0'0'414'0,"0"0"-32"0,0 0 6 16,0 0-38-16,0 0-68 0,0 0-72 15,0 0-56-15,0 0-41 0,0 0-25 0,0 0-24 16,0 0-23-16,0 0-13 0,0 0-16 0,0 0-6 15,0-104-4-15,0 123 1 0,0 2 3 0,3 5 1 16,-3 4 2-16,2 3 3 0,-1 4 1 16,-1-3 0-16,0 5 1 0,0-4-6 0,-1 0 1 15,1-6-3-15,0 0-1 0,0-2-3 0,0-6-2 16,0-5-9-16,0-4-14 0,0 0-33 0,0-6-60 16,0-3-78-16,1-1-134 0,3-2-288 15,-1 0-499-15</inkml:trace>
          <inkml:trace contextRef="#ctx0" brushRef="#br0" timeOffset="-5156.3024">-354 59 544 0,'0'0'237'0,"0"0"29"0,0 0 32 0,0 0 14 16,0 0-12-16,0 0-64 0,0 0-69 0,0 0-50 15,0 0-44-15,0 0-32 0,0 0-12 0,0 0 4 16,-78 39 9-16,63-4 11 0,-1 8 2 0,-3 2 1 16,-1 3-10-16,10 5-8 0,0-3-7 15,0 2-11-15,10 0-2 0,0-9-5 0,13-1-5 16,4-7 3-16,7-3-3 0,7-3 1 0,4-7 2 16,1-1 1-16,6-5-3 0,1-2-5 0,4-5-10 15,-2 1-35-15,-4-4-83 0,-11-2-249 16,-11-2-1211-16</inkml:trace>
          <inkml:trace contextRef="#ctx0" brushRef="#br0" timeOffset="-2543.7761">2252 332 1717 0,'0'0'185'0,"0"0"-34"16,0 0 36-16,0 0-1 0,0 0-39 0,0 0-56 16,0 0-41-16,0 0-13 0,0 0 2 15,0 0 0-15,0 0-8 0,0 0-8 0,0 0-7 16,0 0-4-16,157 3-5 0,-129-9-12 0,1-1-19 16,-3 2-53-16,-6 0-103 0,-1-1-232 15,-6 4-561-15,-5 0-274 0</inkml:trace>
          <inkml:trace contextRef="#ctx0" brushRef="#br0" timeOffset="-2129.4629">2846 302 0 0,'0'0'51'0,"0"0"214"0,0 0 29 16,0 0-1-16,0 0-24 0,0 0-43 15,0 0-49-15,0 0-44 0,0 0-38 0,0 0-31 16,0 0-28-16,125-176-9 0,-111 152-5 0,1 1 2 16,-5-1 5-16,-2-1 8 0,-2 5 18 0,-2 0 5 15,-4 1 9-15,0 5 5 0,0-1 0 16,-4 5 0-16,-2 2-2 0,-4 3-9 0,2 2-12 15,-5 3-4-15,0 0-11 0,0 5-8 0,-1 7-7 16,-1 5-4-16,1 6-2 0,1 6-2 0,2 3 7 16,1 8-3-16,2 3-1 0,1 2 5 0,3 6-10 15,4 1 5-15,-2 1 1 0,2 5-3 16,0 1 1-16,0-4-3 0,2 2-3 0,1-4 1 16,1-4 1-16,-1-3-4 0,0-4-1 0,1-1-2 15,2-7-1-15,-3-4 0 0,0-5 0 0,-5-4-2 16,2-5-23-16,0-1-36 0,-6-7-80 15,-4-4-142-15,3-2-279 0,1 0-997 0</inkml:trace>
          <inkml:trace contextRef="#ctx0" brushRef="#br0" timeOffset="-1758.5438">2535 527 1401 0,'0'0'302'0,"0"0"-151"16,0 0 13-16,0 0 25 0,0 0-10 0,0 0-35 15,0 0-60-15,0 0-43 0,0 0-25 0,0 0-8 16,0 0-1-16,0 0 1 0,0 0-1 0,188-83 0 16,-135 72-1-16,1-4-1 0,0 2 0 15,-3-3-4-15,2 3 3 0,-7-6 0 0,2 5-1 16,-7 1 6-16,-4 0-5 0,-9 2-1 0,-10 6 3 0,-6 1 8 16,-8 3 19-16,-1 1 8 0,-3 0 2 15,0 0-14-15,0 4-10 0,-3 2-5 16,-1 6 5-16,-3 1 4 0,-2 1-1 0,0 2-4 15,2 0-6-15,1 3-1 0,1-5-6 0,5 0-1 16,0 1 1-16,0-1-6 0,3 1 3 0,5-6 1 16,-1-1 2-16,3-3 1 0,5-5 2 0,1 0-1 15,-2 0 1-15,2-10-1 0,2-5-2 16,-2-1-2-16,0-2-2 0,-2-1 1 0,-2-1 0 16,-4 0 2-16,0 0 0 0,-6 0-2 0,-2 2 0 15,0 1-1-15,0 5-3 0,-5 3-5 0,-7 1-19 16,-4 4-32-16,-2 4-51 0,-2 0-91 15,-3 5-144-15,7 3-318 0,4-1-855 0</inkml:trace>
          <inkml:trace contextRef="#ctx0" brushRef="#br0" timeOffset="-1080.6063">3634 288 1358 0,'0'0'333'0,"0"0"-75"0,0 0-1 0,0 0-18 0,0 0-48 16,0 0-45-16,0 0-46 0,0 0-30 16,0 0-27-16,0 0-21 0,0 0-12 0,0 0-6 15,0 0 0-15,0 0-2 0,-109-53 0 0,93 71 2 16,3 2-2-16,4 0-1 0,2 1-1 16,2-4 0-16,5 1 0 0,0 1 0 0,10-3 0 15,4-2 0-15,3-2-1 0,5-2-1 0,4-2 0 16,-2-3-1-16,5-3-5 0,-1-2-7 15,1 0-7-15,-2-4-6 0,2-4-4 0,-2-3 2 16,-1 1 7-16,0-3 6 0,-2-4 8 0,-4 5 6 16,-4-1 2-16,-3 1 2 0,-3 4-1 0,-3-1 3 15,-1 5 4-15,-5-1 1 0,1 2 1 16,-2 3-1-16,0 0-6 0,0 0-4 0,0 0-1 16,0 8 1-16,0 0 2 0,-5 5 2 0,4-1-2 15,-2 1 0-15,3-1 2 0,0 0-2 0,3 1 2 16,3-5-2-16,4-1 2 0,3-3 0 0,1 0 1 15,3-1-1-15,5-3-3 0,4 0-2 16,1-9 0-16,2-1-1 0,-1-2 0 0,1 0 1 16,0-3 1-16,-4 2-2 0,-2-2 4 0,-2 5 2 15,-7-3 1-15,-6 8 5 0,-2 0-3 0,-4 2 3 16,-2 3-1-16,0 0-7 0,0 0-5 16,0 0-3-16,-3 5 1 0,-3 3 3 0,2 3 2 15,2-1 1-15,1 0-1 0,1 2-1 0,0-1 3 16,6-2 1-16,2-2 2 0,2-2 3 0,3 2-4 15,3-5 0-15,1-2 0 0,3 0-4 16,2 0 4-16,-1-5-2 0,2-4 1 0,3-3-1 16,3-3-1-16,-1-1 2 0,0 0-1 0,0-3 2 15,1-2 1-15,-5 4-1 0,1-1 1 16,-6-2-1-16,-2 8-1 0,-7 0-1 0,-3 6 0 16,-1 2-3-16,-5 1 2 0,2 3-4 0,-3 0 0 15,0 8 2-15,0 4-1 0,0 1 5 0,0 2-1 16,0 1 3-16,0 3-2 0,-4-2 1 15,-4 2-1-15,0 0 0 0,-4-2 2 0,-3-1-1 16,-5 1 0-16,-1-5-1 0,-1 1 0 0,0-5-1 16,-1-2-10-16,3-3-19 0,1-3-51 0,5 0-75 15,7-3-119-15,2-3-322 0,3 2-899 0</inkml:trace>
          <inkml:trace contextRef="#ctx0" brushRef="#br0" timeOffset="-902.3088">4882-126 1616 0,'0'0'568'0,"0"0"-394"0,0 0-11 16,0 0-30-16,0 0-32 0,0 0-18 0,0 0-22 15,0 0-10-15,0 0-9 0,0 0-12 0,0 0-13 16,0 0-6-16,0 0-2 0,0 0-4 16,115 187 1-16,-110-156 2 0,-3 7-1 0,-2-4 1 15,-9 0 1-15,-12 5-18 0,-12-4-59 0,-10 2-169 16,8-11-676-16,9-5-734 0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8:22.75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238 0 835 0,'0'0'577'0,"0"0"-198"0,0 0-82 16,0 0-79-16,0 0-70 0,0 0-37 0,0 0-28 15,0 0-21-15,0 0-12 0,-171 19-12 0,148-6-13 16,6 0-9-16,4-1-6 0,4 3-3 15,4-2-4-15,5 1-1 0,0-1 1 0,0-1-2 16,11 3 4-16,3-6 2 0,4 0 1 0,6-5 1 16,2-2-1-16,5-4-2 0,1 2-3 0,2-3 1 15,1-4-7-15,-7-1 0 0,0-4-3 0,-7 1 1 16,1-1 2-16,-6 2 2 0,-1 0 0 16,-2 2 0-16,-1 1 3 0,-7 3 0 0,-2 3 1 15,0 1 1-15,-3 0-4 0,0 0-5 0,0 0-4 16,0 0 3-16,0 5 0 0,0 5 5 15,0-1 3-15,0 5-4 0,2-1 3 0,-1-1 1 16,2-2 0-16,3-1 1 0,1-2 0 0,3-3-1 16,0 0 3-16,3-3 3 0,3-1-3 0,2 0 1 15,1-7-4-15,5-2 0 0,4-1-1 16,-5-7 1-16,-2 2 1 0,1-1-7 0,-5 1 7 16,-7 3 0-16,-2-2-2 0,-2 3 10 0,-4 3-4 15,-2 3 1-15,0 1 2 0,0 1-4 16,0 2-2-16,0 1-6 0,0 0-5 0,-2 0-4 15,1 8 3-15,-2-3 3 0,3 2 4 0,0 1-2 16,0-2 1-16,6 4 0 0,2-3 2 0,4 1 5 16,1-3-5-16,-1 0 1 0,-1-3-3 15,3-2-2-15,0 0 1 0,5 0 0 0,0 0 4 16,5-7-7-16,-1 1 9 0,-2-3-1 0,2 1-1 16,-5 0 3-16,-1 0-3 0,1-1-1 0,1 1-1 15,-3 0 4-15,-2 1-4 0,-1 5 2 0,-1-2-1 16,-7 4-5-16,4 0 0 0,-5 0-1 0,2 4 2 15,-2 5-4-15,-2-1 6 0,-2 2 0 16,0 1 0-16,0 2 7 0,-6 1-4 0,-3-1 0 16,-2 3 2-16,-3-4-2 0,-4 3 3 0,-5-6 0 15,3-1-1-15,-4-3-9 0,0 0-4 16,2-2-30-16,-2-1-55 0,2-2-125 0,5 0-286 16,7 0-1011-16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8:22.93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55 0 2001 0,'0'0'502'16,"0"0"-362"-16,0 0-11 0,0 0-19 0,0 0-33 16,0 0-15-16,0 0-14 0,0 0 0 0,0 0 0 15,0 0-12-15,0 0-10 0,0 0-10 0,82 166-2 16,-77-127-5-16,1 3-2 0,-6 6 0 0,-6 0-6 15,-11 2-16-15,-11 3-67 0,-13 5-147 16,11-16-540-16,4-11-917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8:48.01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45E5025-83D7-4932-97B6-513F27139570}" emma:medium="tactile" emma:mode="ink">
          <msink:context xmlns:msink="http://schemas.microsoft.com/ink/2010/main" type="inkDrawing" rotatedBoundingBox="19333,8911 22235,8915 22234,9030 19332,9027" semanticType="callout" shapeName="Other">
            <msink:sourceLink direction="with" ref="{A5797BBE-8291-4357-865B-F4737A438A95}"/>
          </msink:context>
        </emma:interpretation>
      </emma:emma>
    </inkml:annotationXML>
    <inkml:trace contextRef="#ctx0" brushRef="#br0">194 0 0 0,'0'0'0'0,"0"0"0"0,0 0 0 16,0 0 0-16,0 0 0 0,0 0 0 0,0 0 97 16,0 0 28-16,0 0-22 0,0 0-8 0,0 0 5 15,0 0 10-15,-96 23 17 0,96-23 12 0,0 2 3 16,-1-2 2-16,1 0-4 0,-2 2-10 15,-1-1-11-15,-1 0-13 0,-2 3-11 0,-2-1-7 16,1 0-8-16,-5 1-6 0,5 0-13 0,-2 1-8 16,-2-2-7-16,5 2-7 0,-4-2-6 15,7 0-3-15,-2 1-4 0,2-3-2 0,1 0-4 16,2-1-5-16,0 0-4 0,0 2-5 0,0-2-6 16,0 0 6-16,0 0 1 0,5 1 5 15,2 3 7-15,0-1 5 0,3-1 4 0,4 1 4 16,9 0-1-16,2-1-3 0,6-2-4 0,2 4-1 15,7-2 1-15,3 0-2 0,8 1-1 0,5 1-1 16,10-3 1-16,8 2-1 0,11-1 0 0,8 0-4 16,10-1-3-16,6-1-5 0,7-1 0 0,4 1 0 15,-6 0 0-15,8 0 0 0,-4 0 1 16,-5 0 0-16,2-4-3 0,-2 1 4 0,-2-5-5 16,-1 4 0-16,-6 0-1 0,2 0-3 0,-9 0 1 15,-6 2 1-15,-7-2 0 0,-11 1-4 0,-4 2 1 16,-10-1 0-16,-6 0 0 0,-10-1 7 15,-6 2-1-15,-11 0 0 0,-10-1 1 0,-7 2 1 16,-2-1 3-16,-6 1 6 0,-1 0 4 0,0 0 2 16,0 0 2-16,0 0-1 0,0 0-2 0,0 0 0 15,0 0-6-15,0 0-4 0,0 0-5 16,0 0-6-16,0-2-12 0,-1 0-20 0,-2 1-37 16,-3-2-78-16,3 1-130 0,1-1-339 0,0 1-947 0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8:49.92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0C732F-301C-4F44-B5BB-B9D9C759C356}" emma:medium="tactile" emma:mode="ink">
          <msink:context xmlns:msink="http://schemas.microsoft.com/ink/2010/main" type="inkDrawing" rotatedBoundingBox="22906,9171 24095,8696 24186,8925 22997,9400" semanticType="callout" shapeName="Other">
            <msink:sourceLink direction="with" ref="{A5797BBE-8291-4357-865B-F4737A438A95}"/>
          </msink:context>
        </emma:interpretation>
      </emma:emma>
    </inkml:annotationXML>
    <inkml:trace contextRef="#ctx0" brushRef="#br0">88 214 1135 0,'0'0'78'15,"0"0"9"-15,0 0 42 0,0 0 51 0,0 0 24 16,0 0-18-16,0 0-62 0,0 0-55 0,0 0-34 16,0 0-16-16,0 0-3 0,0 0 13 0,0 0 6 15,0 0 2-15,-45 63 0 0,39-38-3 0,-1-1 1 16,1-2-2-16,-2 2 1 0,2 0-6 15,-1-4-4-15,4 0-6 0,2-3-5 0,-1-2 1 16,1-1 1-16,1-5-1 0,0-2 4 0,0-2 3 16,5-4 9-16,6-1 18 0,6-1 13 15,9-12 2-15,12-12-9 0,11-3-15 0,16-7-12 16,6-7-2-16,5 0 2 0,8-3 4 0,0 3-7 16,-2 3 2-16,-6 0-4 0,0 4-6 0,-6 6-1 15,-7 5-6-15,-5 4-6 0,-4 5-3 16,-9-1 2-16,-4 10-5 0,-5 0-6 0,-10 2-48 15,-9 4-182-15,-11 0-842 0,-5 0-602 0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8:49.36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8DC0E6-59DC-47C4-BB31-0374BEE76C7E}" emma:medium="tactile" emma:mode="ink">
          <msink:context xmlns:msink="http://schemas.microsoft.com/ink/2010/main" type="inkDrawing" rotatedBoundingBox="20096,9312 21109,9333 21108,9372 20095,9352" semanticType="callout" shapeName="Other"/>
        </emma:interpretation>
      </emma:emma>
    </inkml:annotationXML>
    <inkml:trace contextRef="#ctx0" brushRef="#br0">68 41 0 0,'0'0'0'0,"0"0"0"0,0 0 76 0,0 0 111 16,0 0 30-16,0 0 30 0,0 0 15 16,0 0 1-16,0 0-24 0,0 0-37 0,0 0-54 15,0 0-42-15,0 0-32 0,0 0-23 16,-68-41-24-16,68 41-15 0,3 0-5 0,2 4 10 0,0 1 15 16,7-1 17-16,4 3 13 0,7-2-6 15,1 0-5-15,9-1-10 0,0 0-9 0,9-4-3 16,8 0-3-16,0 0-4 0,7 0-2 15,6 0-5-15,-2 0-5 0,-1-2-2 0,-1 0-2 0,-3 1-1 16,-3 1 0-16,-2-3-1 0,-6 3 0 16,-5 0-1-16,-7 0-2 0,-4 0-1 0,-3 0-9 15,-5 4-7-15,-4 0-21 0,-1 0-45 0,-3 0-102 16,-2 0-313-16,-5-1-586 0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38:48.81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797BBE-8291-4357-865B-F4737A438A95}" emma:medium="tactile" emma:mode="ink">
          <msink:context xmlns:msink="http://schemas.microsoft.com/ink/2010/main" type="inkDrawing" rotatedBoundingBox="18909,9786 22392,9852 22391,9939 18907,9872" shapeName="Other">
            <msink:destinationLink direction="with" ref="{1E0C732F-301C-4F44-B5BB-B9D9C759C356}"/>
            <msink:destinationLink direction="with" ref="{F45E5025-83D7-4932-97B6-513F27139570}"/>
          </msink:context>
        </emma:interpretation>
      </emma:emma>
    </inkml:annotationXML>
    <inkml:trace contextRef="#ctx0" brushRef="#br0">-4 1 0 0,'0'0'0'0,"0"0"0"15,0 0 0-15,0 0 0 0,0 0 0 0,0 0 133 16,0 0 240-16,0 0-59 0,0 0-59 16,0 0-59-16,0 0-54 0,0 0-33 0,0 0-16 15,0 0-7-15,-2 7 1 0,2-7 0 0,0 1-8 16,0-1-14-16,0 1-16 0,0-1-13 15,0 0-10-15,0 2-8 0,0-2-6 0,0 0-1 16,0 0-3-16,0 2 1 0,0 0 10 0,2-1 9 16,4 4 10-16,0-2 11 0,7 3 1 0,3 0-1 15,9 0-1-15,6-2-6 0,10 3-6 16,14-6-7-16,5 3-6 0,15-1-5 0,5 0-6 16,15 0-2-16,6 0-2 0,10 2 0 0,2 1 1 15,5 1-4-15,5 0-1 0,1-3-3 0,3 2-2 16,1-2 3-16,1-1 0 0,-1-3-1 15,-1 0 1-15,7 0 0 0,-5 0-2 0,0 0 3 0,-3 0-2 16,-2-3 2-16,-5 3 3 0,-6 0 2 16,-5 0 3-16,-9 0 0 0,-9 0 2 0,0 0 2 15,-12 0-2-15,-6 0 4 0,-6-2-2 0,-12 2 0 16,-11 0-1-16,-11-2-1 0,-8 2-3 16,-11 0 1-16,-7 0 4 0,-6 0 1 0,0 0 7 15,0 0-1-15,0-1-5 0,0 1-10 0,0-3-11 16,0-1-22-16,0 0-29 0,0-1-52 0,0-2-91 15,-3 1-142-15,-9 0-254 0,7 1-342 16,-3 2 235-16</inkml:trace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0:45.53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FD43AB0-ADF7-49B5-9051-512BC608AD65}" emma:medium="tactile" emma:mode="ink">
          <msink:context xmlns:msink="http://schemas.microsoft.com/ink/2010/main" type="writingRegion" rotatedBoundingBox="516,11982 14484,10965 14957,17464 989,18481"/>
        </emma:interpretation>
      </emma:emma>
    </inkml:annotationXML>
    <inkml:traceGroup>
      <inkml:annotationXML>
        <emma:emma xmlns:emma="http://www.w3.org/2003/04/emma" version="1.0">
          <emma:interpretation id="{37A0DB36-552E-417C-9EBC-86E3913CB68C}" emma:medium="tactile" emma:mode="ink">
            <msink:context xmlns:msink="http://schemas.microsoft.com/ink/2010/main" type="paragraph" rotatedBoundingBox="651,11931 8428,11490 8494,12661 718,131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F7CB63-8007-4C6F-8BF2-8AE21059C829}" emma:medium="tactile" emma:mode="ink">
              <msink:context xmlns:msink="http://schemas.microsoft.com/ink/2010/main" type="inkBullet" rotatedBoundingBox="662,12126 907,12112 919,12333 675,12347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-593 245 469 0,'0'0'214'0,"0"0"-81"15,0 0-2-15,0 0 27 0,0 0 7 16,0 0-24-16,0 0-56 0,0 0-26 0,0 0-7 16,0 0-1-16,0 0 2 0,0 0-4 0,37 32-7 15,-24-29-1-15,1-3-2 0,1 0 0 0,0 0 6 16,3-5 3-16,-3-5 4 0,3-2 4 15,0-5-2-15,-2 1-3 0,-3 0 1 0,-6-1 3 16,3-1 8-16,-8 2 5 0,-2 1 5 0,0 1-5 16,-5 2-6-16,-6-1-7 0,-4 3-9 15,0 2-6-15,-7 7-10 0,2 1-8 0,-6 1-11 16,2 10-6-16,1 7-3 0,-3 1-4 0,3 2 1 16,7 3-4-16,6-2-4 0,7-1-6 15,3-2-8-15,10-1-11 0,8-3-18 0,7-4-39 16,6-2-116-16,6-2-277 0,-8-6-516 0,-11 2 44 0</inkml:trace>
      </inkml:traceGroup>
      <inkml:traceGroup>
        <inkml:annotationXML>
          <emma:emma xmlns:emma="http://www.w3.org/2003/04/emma" version="1.0">
            <emma:interpretation id="{4C0925B4-7ED0-4009-AF2A-FEB6621BFC9E}" emma:medium="tactile" emma:mode="ink">
              <msink:context xmlns:msink="http://schemas.microsoft.com/ink/2010/main" type="line" rotatedBoundingBox="1264,11897 8428,11490 8494,12661 1331,13068"/>
            </emma:interpretation>
          </emma:emma>
        </inkml:annotationXML>
        <inkml:traceGroup>
          <inkml:annotationXML>
            <emma:emma xmlns:emma="http://www.w3.org/2003/04/emma" version="1.0">
              <emma:interpretation id="{81A3DD14-4057-4363-BF3D-C65356449CE8}" emma:medium="tactile" emma:mode="ink">
                <msink:context xmlns:msink="http://schemas.microsoft.com/ink/2010/main" type="inkWord" rotatedBoundingBox="1264,11897 4624,11707 4690,12877 1331,13068"/>
              </emma:interpretation>
              <emma:one-of disjunction-type="recognition" id="oneOf1">
                <emma:interpretation id="interp1" emma:lang="en-IN" emma:confidence="0">
                  <emma:literal>knowledge</emma:literal>
                </emma:interpretation>
                <emma:interpretation id="interp2" emma:lang="en-IN" emma:confidence="0">
                  <emma:literal>Kuro nobody</emma:literal>
                </emma:interpretation>
                <emma:interpretation id="interp3" emma:lang="en-IN" emma:confidence="0">
                  <emma:literal>Kuro Midge</emma:literal>
                </emma:interpretation>
                <emma:interpretation id="interp4" emma:lang="en-IN" emma:confidence="0">
                  <emma:literal>know nobody</emma:literal>
                </emma:interpretation>
                <emma:interpretation id="interp5" emma:lang="en-IN" emma:confidence="0">
                  <emma:literal>know Midge</emma:literal>
                </emma:interpretation>
              </emma:one-of>
            </emma:emma>
          </inkml:annotationXML>
          <inkml:trace contextRef="#ctx0" brushRef="#br1" timeOffset="-66967.4489">-1 0 0 0,'0'0'21'0,"0"0"333"0,0 0 11 16,0 0-60-16,0 0-86 0,0 0-114 0,0 0-68 15,0 0-24-15,0 0 6 0,0 0 17 0,0 0 5 16,0 0 8-16,0 124 5 0,0-93 0 16,0 1 6-16,0 1-4 0,0 0-7 0,0-2-2 15,0 1-9-15,2-3-4 0,-1-1-2 0,3-1-7 16,-2-3 1-16,-1-4-3 0,2 0-1 0,-3-3 1 15,3-1-6-15,-2-5-10 0,5-1-35 0,-4-4-101 16,0 1-212-16,-2-3-394 0,0-4-163 0</inkml:trace>
          <inkml:trace contextRef="#ctx0" brushRef="#br1" timeOffset="-65704.7423">237 19 0 0,'0'0'120'0,"0"0"284"15,0 0 10-15,0 0-36 0,0 0-62 0,0 0-105 16,0 0-97-16,0 0-69 0,0 0-31 16,0 0-7-16,0 0 11 0,0 0 14 0,0 0 7 15,0 0 2-15,-46 107-3 0,32-78-6 0,-2 3-5 16,-2-2-3-16,-1 2-5 0,2-4 3 0,-5-1-2 16,6-5 1-16,2-3-3 0,0 0 1 15,2-7-1-15,5-3-4 0,0-1 3 0,4-5-1 16,2-2 6-16,1 2 10 0,0-3 10 0,0 0 12 15,0 0 6-15,0 0-5 0,0-3-10 16,1-1-19-16,3-4-13 0,6 0-16 0,2-1-8 16,2 0-6-16,3 3-2 0,-1 3 0 0,6 3 2 15,-7 0 0-15,3 1-1 0,-4 7 3 0,0 0-1 16,1 2 5-16,-1 2 4 0,2-1 2 0,-2-1 5 16,5 0-1-16,-5 0 2 0,1-1-1 0,-1 0 2 15,-4-2-2-15,3 1 2 0,-2-3 1 16,1-4-2-16,-2-1 3 0,-2 0 1 0,4 0 2 15,1-8 3-15,0 0 5 0,-2-2 1 0,-4-2 1 16,5-1 0-16,-2 1-4 0,-4-1-4 0,4 4-2 16,-7 0-3-16,1 3-5 0,2 5-3 15,-4 0-7-15,0 1-9 0,-2 0 0 0,1 0-2 16,2 2 5-16,3 5 9 0,-2 1 1 0,-1-3 3 16,6 6 1-16,-5-1 2 0,5 0 0 15,-4 0 1-15,4-4 2 0,-3 5 0 0,5-5 1 16,-1 0-1-16,-3-2 3 0,5-3 0 0,-1-1 4 15,2 0 6-15,3-3 1 0,-2-5 3 0,2-1-1 16,-1 0-3-16,0-4-3 0,0 1-1 16,-2 2-2-16,-1 2 1 0,-3 0-2 0,-5 0 0 15,1 4-3-15,0 0-3 0,-2 3-5 0,-3 1-4 16,2 0-3-16,-2 0-7 0,1 0-2 16,-1 1 2-16,3 4 0 0,3 2 8 0,-3 2 3 15,0-1 1-15,-2 4 4 0,6-3-1 0,-3 3 1 0,5-2 1 16,-3 1 0-16,4-3 1 0,-3-2-1 15,4 0 3-15,0-4 1 0,-4 2 2 0,4-2 4 16,-1-2 2-16,-3 0-2 0,3 0 4 16,0-2 0-16,-4-3 1 0,4-2 1 0,-5 2-3 0,3-2 0 15,-4-2-1-15,-2 4-1 0,5 1-1 16,-6 0-2-16,2 1 0 0,-1 0-5 0,-1 0 2 16,1 1-1-16,2 0-1 0,-4 2-1 0,1-1-2 15,-1 1 0-15,0-1-1 0,2 1 1 16,-2-2-1-16,1 0-1 0,1 0-2 0,-2 2 2 15,0-1 0-15,1 1 2 0,2-1 2 0,1 1-4 16,-2-2 4-16,-2 2-1 0,1 0-2 16,-1 0 3-16,0 0-2 0,0 0-2 0,0 0 3 15,0 0-1-15,0 0 1 0,0 0-1 0,0 0 1 16,0 0-2-16,0 0 2 0,0 0 1 0,0 0-1 16,0 0-1-16,0 0 0 0,0 0-3 0,0 0-1 15,0 0 2-15,0 0-2 0,0 0-2 16,0 0 2-16,0 0-1 0,0 0 3 0,0 0 2 15,0 0 2-15,0 0-2 0,0 0 3 0,0 0-1 16,0 0 2-16,2 0-1 0,-2-2 0 16,0 2-1-16,1-3 0 0,-1 3 3 0,3-1 0 0,-2-2-1 15,4 2-2-15,-4-2-4 0,-1 3 1 16,2 0 0-16,-2 0 0 0,1 0-3 0,0 0 2 16,1 0 1-16,-1 0 2 0,5-1 3 0,-3-3-2 15,0 1 0-15,-2-1 1 0,6 0 0 16,-2 0 2-16,-2-1 0 0,4-2 1 0,-2 3-1 15,3-2 0-15,-3 0 0 0,0 0-2 0,2 1 2 16,-4 0 3-16,2-2 2 0,-2 3 4 0,-3 0 3 16,2 3-2-16,-2-2 2 0,0 1-1 15,0-1-3-15,0 3 2 0,0 0-2 0,0-1-4 16,0 1-3-16,0 0-2 0,0 0-2 0,0 0-3 16,0 0-2-16,-2 0-8 0,2 0-7 0,0 0-10 15,-3 0-1-15,1 4 3 0,0 4 8 16,1 0 9-16,-1 2 1 0,-1-1 5 0,2 1-1 15,1-3 2-15,0 2 0 0,0-1-2 0,0 0 1 16,1-4-1-16,2 0 4 0,0 0-2 0,4-1 0 16,-1-3 1-16,0 0 0 0,1 0 5 15,0-3 4-15,2 3 0 0,1-4-3 0,-3-4 2 16,3 3-1-16,0-3 1 0,-6 1 6 0,5-1 0 16,-6 2 2-16,0-2 3 0,-2-1-1 0,-1 1 0 15,0 0-2-15,-1 2-1 0,-4-2-6 0,-5 1-2 16,-3-1-6-16,-1 7-5 0,-6 1-4 15,-3 0-5-15,3 1-1 0,-4 7 0 0,-1 3 4 16,8 2-8-16,1 0-15 0,3 0-41 0,5 0-88 16,8 3-194-16,0-3-568 0,0-5-543 0</inkml:trace>
          <inkml:trace contextRef="#ctx0" brushRef="#br1" timeOffset="-63926.1952">1366 320 817 0,'0'0'414'0,"0"0"-24"0,0 0-21 0,0 0-83 16,0 0-60-16,0 0-54 0,0 0-54 16,0 0-44-16,0 0-33 0,0 0-34 0,0 0-14 15,0 0-4-15,0 0 0 0,0 0 6 0,-18-47 8 16,20 62 1-16,0 2 1 0,-2-1 4 0,0-2-5 15,0 2 1-15,0 0-1 0,0-2-1 16,0-2 2-16,0-1 0 0,0-3-1 0,0-3-2 16,1-2 1-16,1-3-1 0,4 0 5 0,-4 0 11 15,1-2 6-15,7-6 7 0,0-2-1 16,0-5-6-16,5-1-9 0,-1 0-5 0,0 0-3 16,-1 1-6-16,0 1 2 0,0 2-3 0,-3 4-2 15,-4 0-5-15,3 5-3 0,-7 3-6 0,1 0-2 16,4 3 3-16,-2 6-1 0,-1 2 7 15,5 3 2-15,-5-2 1 0,5 2 2 0,-5-1 2 16,4-1 1-16,-2-1-1 0,1 1 1 0,1-4 1 16,0-3 1-16,-1 2 2 0,3-5 0 0,-2-2 0 15,0 0 0-15,4 0 1 0,-1-4 2 16,3-5 1-16,-4-3 1 0,-1 2-1 0,4-4-1 16,-6 3 2-16,2-2 2 0,-6 0-4 0,2 1 3 15,-3 1 0-15,-2 2-2 0,0-2 7 16,0 7-6-16,-2-3-2 0,-3 2-1 0,2 2-5 15,3 0 3-15,-2-2 1 0,2 2-2 0,0-1-2 16,0 2-2-16,0-2-4 0,2 1 0 0,4-2 0 16,2-2-1-16,2 1 0 0,2-1 2 0,-1-1 5 15,3-1-3-15,1-2 2 0,2 2 1 0,-3-2-4 16,-1-1 5-16,-1 0 1 0,-1-5 1 16,1 1 0-16,1-3 0 0,-3-3 0 0,-3-4 1 15,1 1 3-15,-3-6-2 0,-1 1-2 0,-1-2 0 16,-3 0-1-16,0 0 1 0,0 2 2 15,-3 4-2-15,-1 4 3 0,-1 8-2 0,0 4-1 16,0 5-2-16,0 5-8 0,-4 0-4 0,3 8-3 16,-4 8-1-16,-1 8 6 0,1 3 5 0,1 5 2 15,-1-2 0-15,2 3-1 0,2-3 2 16,6 0 0-16,-2 2 1 0,2-1 0 0,0 2 0 16,2-1-2-16,6 0 0 0,-2 2 3 0,6 0-2 15,-1-1 1-15,-1 1 0 0,0-6-4 0,3 2 1 16,0-5 1-16,-2-4 0 0,1-5 0 0,-1-3-1 15,-1-3-3-15,3-3-1 0,2-6 0 0,-1-1 2 16,0-4 0-16,5-8 1 0,1-4 1 16,-1-4 0-16,4-3 5 0,-3-4-2 0,3 2 2 15,-6-1 0-15,-3 4-2 0,-2 2 4 0,-5 7-3 16,-3 5 5-16,-1 5-1 0,-3 3-7 16,0 0-5-16,-4 7-8 0,-5 3-2 0,1 9 6 15,-2-2 5-15,0 1 5 0,-1-1 0 0,9 4 0 16,-1-5-2-16,3-1-1 0,0-3-1 0,4 3 1 15,8-6-1-15,0 2 1 0,4-6 0 16,0 2 1-16,7-6-2 0,-3-1 3 0,6 0 2 16,0-5 0-16,0-6 3 0,-1 2-3 0,5-7 1 15,1 3 1-15,-4-5-2 0,0-1 2 16,-3-2-1-16,1 4 0 0,-1-6 0 0,-7 4 2 16,-1-1-1-16,-3 2 0 0,0 3 3 0,-7 4 5 15,-2 2 5-15,-4 2 3 0,0 4-1 0,0 3-7 16,-7 0-8-16,1 0-7 0,-4 6-3 15,-4 4 1-15,1 4 3 0,-1 1 1 0,-1 2 0 0,2-4 0 16,6 4 0-16,-1-3 0 0,5 0-1 16,1-4 0-16,2-2 1 0,0 0-1 15,5-4 1-15,3 1 1 0,-1-3 0 0,6-2 3 0,-1 0 1 16,1-7 1-16,1-1 0 0,0-4-1 16,-1-3 0-16,2 0 1 0,-4-2 2 0,1-3 0 15,0-3 0-15,0-1 0 0,-1-5-2 0,-1 1 2 16,-4-5 1-16,1-3 1 0,-4-3 0 0,-1-1 1 15,-2-2 0-15,0 1 3 0,-5 3 2 16,-3 5 3-16,-4 4 0 0,2 7 0 0,0 8 1 16,0 5-4-16,2 4 0 0,0 3-8 0,1 2-4 15,0 2-5-15,0 10-3 0,1 8 2 0,-1 8 2 16,1 5 1-16,5 4 0 0,-1-1 0 16,2 1 1-16,2 0 1 0,8 0-1 0,0-1 1 15,4 1-1-15,3-3 0 0,2 2 0 0,3-5-3 16,0-5-1-16,7 0-3 0,3-7 0 15,-4-3-2-15,0-6-1 0,-4-2-2 0,2-1-2 16,-5-7 1-16,1 0-3 0,-5-12 3 0,5-1 4 16,-7-3 3-16,0-3 5 0,-2 1 2 0,-5 1 0 15,-1 1 2-15,-4-2 0 0,-3 4 0 0,0 3 0 16,0 3 2-16,0 3 0 0,-3 2-3 0,-2 1-2 16,-2 2-9-16,-1 2-5 0,1 6 0 15,-1 5 3-15,2 1 4 0,2 2 1 0,1-1-1 16,3-2-6-16,-2 2-2 0,4-5-11 0,5 3-19 15,0-3-20-15,2-6-2 0,5 0 8 0,-1-3 17 16,0-1 21-16,4 0 7 16,-4-5 8-16,1-5 8 0,-1 1 5 0,-3-3 7 0,-4 2 7 15,-3-5 5-15,0 3 6 0,-3-1 7 0,0 2 3 16,0 3 3-16,0 0 4 0,-2 1-6 16,-2 6-3-16,3-2-5 0,-1 2-9 0,1 1-9 15,1 0-15-15,-2 0-8 0,-1 5-4 0,-1 4 1 16,3 5 7-16,-1 2 2 0,-2 3 1 0,0-1 1 15,-1 5-1-15,2 3 2 0,-4 3 3 16,2-1-5-16,0 7-1 0,-2-1-1 0,4 6-4 16,0-2 6-16,-5 1 0 0,6 2-1 0,-2-2 0 15,-3-1 1-15,2 2-1 0,-5-2 1 0,5-4 3 16,-5-1-2-16,-3-6 2 0,3-3 3 0,-6-7 1 16,3-3 4-16,0-4 4 0,2-5 9 15,-1-5 6-15,1 0 5 0,2-11-2 0,0-7-6 16,1-5-11-16,5-8-7 0,4-3-5 0,-1-4-4 15,9-4 2-15,7-4-6 0,5-6-1 16,4-3-1-16,3 4-7 0,1-1 2 0,0 2-4 0,-2 4-2 16,2 5-4-16,-3 2-2 0,-2 7-3 15,-4 2 1-15,4 8 5 0,-6 6 4 0,-5 1 7 16,-3 6 5-16,-5 6 6 0,-2-1-1 0,1 2 1 16,-4 1 2-16,0 1-7 0,0 0 6 15,0 0-3-15,0 0-5 0,-7 7 3 0,4 0-4 16,-5 6 3-16,2 3 3 0,-1 1 1 0,1 1-1 15,6 2-1-15,0 0 1 0,0 0-1 0,4-3 2 16,7 1-1-16,-1-5 0 0,2-1-5 16,0-3 3-16,2-1-3 0,4-4-6 0,-3 0-5 15,3-2-16-15,2-2-79 0,3 0-103 0,5-6-96 16,-2 0-252-16,-10 0-522 0</inkml:trace>
        </inkml:traceGroup>
        <inkml:traceGroup>
          <inkml:annotationXML>
            <emma:emma xmlns:emma="http://www.w3.org/2003/04/emma" version="1.0">
              <emma:interpretation id="{0DB00357-3090-4E0A-B50C-8965A2DEDDCD}" emma:medium="tactile" emma:mode="ink">
                <msink:context xmlns:msink="http://schemas.microsoft.com/ink/2010/main" type="inkWord" rotatedBoundingBox="5042,11682 8428,11490 8488,12546 5102,12738"/>
              </emma:interpretation>
              <emma:one-of disjunction-type="recognition" id="oneOf2">
                <emma:interpretation id="interp6" emma:lang="en-IN" emma:confidence="0">
                  <emma:literal>expertise</emma:literal>
                </emma:interpretation>
                <emma:interpretation id="interp7" emma:lang="en-IN" emma:confidence="0">
                  <emma:literal>trip entire</emma:literal>
                </emma:interpretation>
                <emma:interpretation id="interp8" emma:lang="en-IN" emma:confidence="0">
                  <emma:literal>trip artist</emma:literal>
                </emma:interpretation>
                <emma:interpretation id="interp9" emma:lang="en-IN" emma:confidence="0">
                  <emma:literal>by entire</emma:literal>
                </emma:interpretation>
                <emma:interpretation id="interp10" emma:lang="en-IN" emma:confidence="0">
                  <emma:literal>trip entice</emma:literal>
                </emma:interpretation>
              </emma:one-of>
            </emma:emma>
          </inkml:annotationXML>
          <inkml:trace contextRef="#ctx0" brushRef="#br1" timeOffset="-61512.6037">5304 130 516 0,'0'0'241'16,"0"0"-33"-16,0 0 35 0,0 0 21 0,0 0-9 15,0 0-21-15,0 0-51 0,0 0-48 0,-169 12-38 16,164-12-34-16,4 0-16 0,1 3-2 16,0-3 5-16,0 0 8 0,0 0 0 0,4-3-10 15,8-5-18-15,2-4-13 0,3-2-10 0,6 0-3 16,0-2 0-16,2-3-2 0,-5 2-1 15,-4 2 1-15,-2-1 6 0,-7 0-3 0,-1 2 3 16,-6 2-1-16,0 1-7 0,-6 6 2 0,-3 1-2 16,-2 1-2-16,-2 1-2 0,-3 2-1 0,2 2-1 15,-2 5 1-15,-1 5 2 0,1 0-2 0,3 7 3 16,3 1-2-16,-1-1 3 0,4 3 0 16,4-1-2-16,3-2 3 0,0 0-3 0,0-1 2 15,7-2 2-15,3-3 0 0,4-2 5 16,5-4-2-16,4-4 0 0,3-3 1 0,4-2-1 15,3-9-1-15,3-3-1 0,-1-6-2 0,0 0-1 16,1 2 2-16,-6-6 0 0,-1 2 2 0,-8-1-2 16,2-1 2-16,-7 3 2 0,-6 2 0 0,-4 0 7 15,-2 5-2-15,-4 3 2 0,0 1-1 0,0 5-3 16,-7 0-4-16,-5 3-2 0,-1 2-2 16,-1 0-4-16,0 0 3 0,-1 7-2 0,2 2 2 15,5-1 1-15,-1 4-1 0,2-1-1 0,4 0-1 16,3-2 2-16,0 3-1 0,0-1 2 0,10-1 1 15,3 1-1-15,1 0 2 0,1-3-1 16,3-1 0-16,5 1 0 0,-4-3 1 0,1 2-1 16,-1-1 0-16,-5 1 1 0,0 1-4 0,-1 2-2 15,-5 1 0-15,-4 2-1 0,-1 1 2 16,-3 2 2-16,0 3 1 0,-5-1-1 0,3 0 1 16,-3-3-1-16,4-2 1 0,1-4 0 0,0 0 0 15,7-6 0-15,3-3 2 0,7 0 2 0,5-8-1 16,1-5 0-16,4-7-3 0,3-3-2 0,5-4 0 15,0-4 2-15,0-1-1 0,1-3 1 16,-2 2-1-16,-1-3 1 0,-7 3 2 0,-2 1 1 16,-9 1 1-16,-1 3 0 0,-7-1 0 0,-3 4-1 15,-4-2 1-15,0 2 1 0,-4 1 1 0,-3 2-1 16,0 5 3-16,0 2 2 0,2 7 1 0,0 1 0 16,2 6-4-16,1 1-6 0,-5 1-4 15,3 9-1-15,1 4 0 0,-3 7 4 0,-1 2 0 16,4 2 1-16,-1 4-1 0,2 0 1 0,2 0 1 15,-2 1 0-15,2-1-2 0,0 0 1 16,4-1-3-16,2-1 2 0,-2-1 1 0,5-2-1 16,-1-3 2-16,1-3-2 0,4-3 0 0,1-5 0 15,0-2 1-15,6-4 0 0,1-4 1 0,-3 0 1 16,7-6 1-16,-2-5 1 0,-1-3-2 16,1-2 0-16,-4 2-1 0,0-2-1 0,-5-2 1 15,-2 5 0-15,-2 3 1 0,-5 4 4 0,-2 3 3 16,-3 1 0-16,0 2-5 0,0 0-13 0,0 2-4 15,0 6-2-15,-3 3 6 0,-1 2 8 16,3 0 0-16,1 1 0 0,0-1 0 0,0-1-2 16,8-2 2-16,4-2 1 0,2-1-1 0,8-4 3 15,3-3-2-15,5 0 0 0,2-7 1 0,1-4 0 16,-3 0-2-16,0-5-1 0,-4 0 0 16,-3 0-2-16,1 0 2 0,-2 0 0 0,-6 1 1 0,-3 5 0 15,-3-2 0-15,0 5 1 0,-7 0-1 16,1 4-2-16,0 1-6 0,-2 2-7 0,-1 0-4 15,-1 2 4-15,3 4 4 0,1 2 4 0,1 3 4 16,-3 1-2-16,1 0 3 0,3 3 2 16,0-1-1-16,-5-1 0 0,4-2-3 0,-4-3-3 15,-2 1 2-15,1-1 0 0,-3-1 1 0,-2-2 2 16,-8 1 1-16,1-2 0 0,-4-1-1 16,-3-3 0-16,2 0-1 0,-3 0-1 0,1 0 4 15,-1-3 1-15,4-2 1 0,2 0 6 0,4 0-5 16,3-2 0-16,-2 5 0 0,8-4-1 0,-1 4 2 15,2 2-8-15,0 0-5 0,6 0-6 16,1 0-4-16,6 0 4 0,0 0 2 0,1 2 4 16,1 5 3-16,-4-2 3 0,5 3 2 0,-2-3 2 15,2 0-1-15,-2-2-2 0,4-2 1 0,2-1 0 16,0 0 1-16,6-1 2 0,-2-9 0 0,5 1-3 16,-2-5 3-16,-4 0 0 0,3 0 2 0,-5-5 4 15,-1 1-5-15,-4-1 1 0,1 0 1 16,-4 1-1-16,-1 2 2 0,-4 2 0 0,-2 1 3 15,-5 1 1-15,-1 5 2 0,0 2-2 0,-2 5-5 16,-10 0-5-16,-1 0-2 0,0 8 0 0,-1 6 2 16,4 1 3-16,1 3-4 0,4-1-1 15,0 2 0-15,5-2-3 0,0 1 5 0,9-1 0 16,-3-3 0-16,7 0 0 0,-1-2 0 0,4-3-3 16,3-3-2-16,2-2-8 0,5-4-26 15,3 0-83-15,2-8-184 0,-5 0-551 0,-6 0-672 0</inkml:trace>
          <inkml:trace contextRef="#ctx0" brushRef="#br1" timeOffset="-61154.6281">5879-129 1031 0,'0'0'515'0,"0"0"-300"16,0 0 13-16,0 0 1 0,0 0-19 0,0 0-22 15,0 0-54-15,0 0-40 0,0 0-44 0,0 0-25 16,174-42-15-16,-128 31-7 0,-6 1-13 0,-1 2-31 16,-3 1-89-16,-14 5-285 0,-7 2-989 0</inkml:trace>
          <inkml:trace contextRef="#ctx0" brushRef="#br1" timeOffset="-61308.5465">6658-485 2305 0,'0'0'166'0,"0"0"11"0,0 0 12 15,0 0-41-15,0 0-44 0,0 0-31 0,0 0-29 16,0 0-18-16,0 0-9 0,0 0-12 0,0 0-8 16,0 0-15-16,0 0-19 0,0 0-38 15,-30-34-60-15,29 36-150 0,-4 5-457 0,4-4-878 0</inkml:trace>
          <inkml:trace contextRef="#ctx0" brushRef="#br1" timeOffset="-62891.6688">3782 138 965 0,'0'0'389'0,"0"0"-49"15,0 0-5-15,0 0-55 0,0 0-50 16,0 0-72-16,0 0-63 0,0 0-42 0,0 0-35 15,0 0-10-15,0 0-3 0,0 0 0 0,0 0-1 16,0 0 3-16,112-100 1 0,-98 86 1 16,-1 0 3-16,-3-3 4 0,-3 5 3 0,-2 0 5 15,-4 1-1-15,-1 2-2 0,0 1-3 0,-9 0-7 16,-3 3-3-16,-3 1-4 0,-2 3-2 0,1 1-3 16,-1 3 0-16,-3 7 1 0,3 4 1 0,1 2 1 15,3 3-2-15,4 2 1 0,2 1-2 16,6 3 1-16,1-1 0 0,1-2-1 0,9-1 0 15,0 0-2-15,6-4 3 0,4-1 0 0,2-3-1 16,4-4 1-16,-1-4-2 0,3-1-1 0,0-4 0 16,1 0-2-16,1-4-3 0,-4-4-1 0,1-3-1 15,-7-2 2-15,0-3 4 0,-2 0 2 16,-6 1 0-16,1 1 2 0,-3 2 1 0,-1-1 3 16,-3 5 0-16,-3 2-2 0,0 0 0 0,-1 5-2 15,1 1-2-15,2 0 1 0,-1 0-4 16,2 3 3-16,2 2-1 0,1 3 0 0,-2 2 3 15,2 1-1-15,-4 2 2 0,1 1 1 0,-4 1 0 16,-2 1 0-16,-2 3 4 0,-7 0-1 0,-2-1 2 16,-5 3 0-16,-1 2-2 0,-3-3-1 15,3-1-3-15,-1-2 1 0,6-6-2 0,2-1 0 16,5-5 3-16,4-2-2 0,1-3 3 0,1-2 7 16,9-8-4-16,7-4 6 0,8-9-4 0,2-1-5 15,2-7-2-15,2 1-1 0,0 1-2 16,-1-1 1-16,-7 3 0 0,-2 2 0 0,-2 5 1 15,-5 4 0-15,-2 0 4 0,-5 5 3 0,-4 1 5 16,-2 5 3-16,-1 0 0 0,0 3-1 0,0 2-4 16,-1 0-6-16,-7 0-5 0,1 4-3 0,-3 4-1 15,3 3 1-15,-6 3 2 0,9 0-1 16,-2 3 0-16,5 0 1 0,1 2-1 0,0-3 0 16,8 1 0-16,1-3 0 0,4-1 0 0,0-2 0 15,5-3-2-15,0-3 1 0,3-5 2 0,5-3 0 16,0 2-1-16,1-8-1 0,-1-4-2 15,3-2-1-15,-7-2-1 0,3-3 3 0,-4 2-1 16,-3-1 3-16,-4-4 3 0,-4 3-1 0,-3 4 2 16,-7 0-1-16,0-2 0 0,0 5 0 15,0 3 3-15,-6 4 0 0,-1 0 0 0,1 2-1 16,-1 3 0-16,3 1-2 0,0 0-1 0,-1 0-1 16,3 6-4-16,-4 7 2 0,3 0 1 0,-1 5-2 15,2 0 5-15,2 3-1 0,-3 3-1 16,3 5 3-16,0-1-4 0,-1 8 2 0,1-1 2 15,-2 2-2-15,1 4-2 0,-2 2 1 0,0 2 0 16,2 2 1-16,-3-1-1 0,2-5 0 0,1-2 0 16,-4-4-1-16,2-7 4 0,1-4-1 0,-3-8 0 15,1-4 1-15,3-7 0 0,-2-2 12 16,3-3 10-16,-3-3 3 0,-4-5-4 0,2-8-8 16,1-2-7-16,0-7-4 0,2-8 3 0,2-1-6 15,0-5-1-15,0-1 2 0,9-2-2 0,-2 0 0 16,6 0 4-16,1-1-4 0,2 1-2 0,9 3 0 15,-5 3-6-15,1 4-2 0,1 8-5 16,-1 7-3-16,-1 6-2 0,-4 7-2 0,-2 4 2 16,-5 0-2-16,-2 6 1 0,-3 6 5 0,-4 5 4 15,-2 0 3-15,-13 4 6 0,-2 4 1 16,-4-3-4-16,-5-2 4 0,3 3-2 0,1-6-1 16,5-3-8-16,6-6-32 0,3-2-51 0,4-2-81 15,1-4-148-15,3 0-429 0,0 0-791 0</inkml:trace>
        </inkml:traceGroup>
      </inkml:traceGroup>
    </inkml:traceGroup>
    <inkml:traceGroup>
      <inkml:annotationXML>
        <emma:emma xmlns:emma="http://www.w3.org/2003/04/emma" version="1.0">
          <emma:interpretation id="{B2DE0389-037C-4313-BBA2-DB3D7ABECF71}" emma:medium="tactile" emma:mode="ink">
            <msink:context xmlns:msink="http://schemas.microsoft.com/ink/2010/main" type="paragraph" rotatedBoundingBox="855,13338 6383,12654 6458,13264 931,139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FA883E-54E8-4412-849D-EEE0207707E8}" emma:medium="tactile" emma:mode="ink">
              <msink:context xmlns:msink="http://schemas.microsoft.com/ink/2010/main" type="inkBullet" rotatedBoundingBox="885,13574 1097,13547 1120,13731 907,13758"/>
            </emma:interpretation>
            <emma:one-of disjunction-type="recognition" id="oneOf3">
              <emma:interpretation id="interp11" emma:lang="en-IN" emma:confidence="0">
                <emma:literal>•</emma:literal>
              </emma:interpretation>
            </emma:one-of>
          </emma:emma>
        </inkml:annotationXML>
        <inkml:trace contextRef="#ctx0" brushRef="#br0" timeOffset="504.4637">-312 1690 470 0,'0'0'197'0,"0"0"-12"0,0 0 19 0,0 0 28 15,0 0-16-15,0 0-44 0,0 0-62 0,0 0-44 16,0 0-28-16,0 0-16 0,0 0-5 0,0 0 12 15,0 0 19-15,0 0 20 0,18 19 18 16,-6-22 6-16,1-5-3 0,1-2-12 0,-1-2-11 16,0-3-12-16,-1-3-6 0,-5 1-4 0,4 3-1 15,-7-2 4-15,2 2 6 0,-6-3-1 16,0 5-3-16,-7 0-7 0,-2 3-15 0,-5 3-7 16,-6 1-8-16,0 5-7 0,-6 0-6 0,-1 9-8 15,0 4-2-15,6 6-8 0,1-1-16 0,13 1-29 16,2 0-69-16,3 4-206 0,9-7-629 15,-2-7-433-15</inkml:trace>
      </inkml:traceGroup>
      <inkml:traceGroup>
        <inkml:annotationXML>
          <emma:emma xmlns:emma="http://www.w3.org/2003/04/emma" version="1.0">
            <emma:interpretation id="{BE511D27-82F4-4C91-820B-61FB55057343}" emma:medium="tactile" emma:mode="ink">
              <msink:context xmlns:msink="http://schemas.microsoft.com/ink/2010/main" type="line" rotatedBoundingBox="1989,13198 6383,12654 6458,13264 2064,13808"/>
            </emma:interpretation>
          </emma:emma>
        </inkml:annotationXML>
        <inkml:traceGroup>
          <inkml:annotationXML>
            <emma:emma xmlns:emma="http://www.w3.org/2003/04/emma" version="1.0">
              <emma:interpretation id="{5F671619-68DA-4537-9E8C-4C1BF5FF7847}" emma:medium="tactile" emma:mode="ink">
                <msink:context xmlns:msink="http://schemas.microsoft.com/ink/2010/main" type="inkWord" rotatedBoundingBox="1989,13198 6383,12654 6458,13264 2064,13808"/>
              </emma:interpretation>
              <emma:one-of disjunction-type="recognition" id="oneOf4">
                <emma:interpretation id="interp12" emma:lang="en-IN" emma:confidence="0">
                  <emma:literal>assertiveness</emma:literal>
                </emma:interpretation>
                <emma:interpretation id="interp13" emma:lang="en-IN" emma:confidence="0">
                  <emma:literal>Assertiveness</emma:literal>
                </emma:interpretation>
                <emma:interpretation id="interp14" emma:lang="en-IN" emma:confidence="0">
                  <emma:literal>assertive</emma:literal>
                </emma:interpretation>
                <emma:interpretation id="interp15" emma:lang="en-IN" emma:confidence="0">
                  <emma:literal>assertively</emma:literal>
                </emma:interpretation>
                <emma:interpretation id="interp16" emma:lang="en-IN" emma:confidence="0">
                  <emma:literal>arrestives</emma:literal>
                </emma:interpretation>
              </emma:one-of>
            </emma:emma>
          </inkml:annotationXML>
          <inkml:trace contextRef="#ctx0" brushRef="#br1" timeOffset="-59152.4842">1062 1547 0 0,'0'0'0'0,"0"0"0"0,0 0 382 15,0 0 70-15,0 0-36 0,0 0-63 0,0 0-66 16,92-182-65-16,-92 164-52 0,0 0-26 15,-3 0-27-15,-7 4-17 0,-1 1-17 0,-1 2-21 16,-7 5-21-16,1 0-15 0,-7 6-15 0,-2 0-6 16,0 7-2-16,-3 6-3 0,0 6 0 15,-1 0-6-15,3 3 6 0,1 4-2 0,1-1 0 16,1 3 6-16,8-3-6 0,3 1 0 0,1-1-2 16,7-2-1-16,0-2 1 0,6 0 1 0,0-4 1 15,5-3-3-15,0 0 4 0,5-5-1 16,-1-2 1-16,4-4 5 0,1-2-2 0,5-1 3 15,-3-1 2-15,1-7 1 0,2-3 1 0,1-4-2 16,-5 0 1-16,1-2-4 0,-1 1 4 0,-4 0-1 16,-1 1 0-16,-1-1 0 0,1 4-1 15,-6-1 1-15,3 5-1 0,-4 2 2 0,0 2-6 16,-2 3-3-16,-1 1-2 0,0 0-8 0,0 0-3 16,0 5 2-16,0 5 2 0,0 3 4 0,0 5 7 15,0 0 0-15,0-1 0 0,3 1 1 0,6-4-2 16,-5 3 1-16,6-3-2 0,0-3 3 15,-3-1-2-15,6-4 1 0,0-3 1 0,2 0-1 16,0-3 4-16,8-3 2 0,-4-5 1 0,5-4-1 16,-1-8-1-16,2 1-1 0,2-3-2 0,0-4 3 15,-2 2-2-15,-4 0-2 0,4 0 1 16,-8 2-1-16,6-1 2 0,-6 3 1 0,-3 1-1 16,1-1-4-16,-2 6 2 0,-3-1 0 0,-5 6 0 15,5 1 4-15,-7 5-5 0,-3 1-1 0,2 0 0 16,-2 2-2-16,0 0-9 0,0 0-4 15,1 2-2-15,5 3 1 0,-2 3 7 0,0 1 7 16,4 2 2-16,-4 1-5 0,5 0 4 0,-5 3-1 16,4 0 0-16,-2-3 6 0,-3 3-4 0,3 1 0 15,-3-1 0-15,-2 1-2 0,-1 0 1 16,0-1 2-16,0-3-1 0,-3 3 1 0,-5-2 0 16,2-2 2-16,-4-1 1 0,-3-1 2 0,6-2 0 15,-5-3-2-15,2 1 3 0,-1-3 0 16,5-2 2-16,-4 0 1 0,6 0 1 0,-2 0 0 0,2 0 2 15,2-5-2-15,2-1-5 0,0-2-10 16,3-2-8-16,9-3-3 0,2-1 0 0,10-2 5 16,-4-5 2-16,6 3-1 0,3-1 2 0,-2 0-1 15,2 2 2-15,-2 1 3 0,-1-2-1 16,0 3 3-16,-5-1-1 0,4 2 2 0,-8-2 0 16,-3 2-1-16,-1 3 4 0,-7 3 1 0,0 1 3 15,-5 3 6-15,-1 0 0 0,0 2-2 0,0 2-4 16,-4 0-5-16,-5 0-5 0,3 0 1 15,-4 4-1-15,-1 2-2 0,-2 2 5 0,6 0-2 16,-2 2 0-16,6-2-1 0,0 0-3 0,3 1-1 16,0 1 0-16,5-2 4 0,5 1 0 15,0-1 2-15,1 2 1 0,4 0-3 0,2 1 1 0,0 1 0 16,-3 0-1-16,2 2 2 0,-4-1-1 16,-5 3 0-16,-3 0-1 0,-4 5 1 0,-4-1 2 15,-11 1 0-15,1 3 0 0,-5-3-2 0,-5 0 2 16,5-2 1-16,-4-3 1 0,5-5 3 15,-4-3-2-15,8-3 1 0,7-4 5 0,-2-1 3 0,9 0 4 16,0 0-6-16,0-1-11 0,2-6-10 16,9-2-3-16,5-4 2 0,7-1 4 0,-3-2 5 15,6 0 0-15,2 0 3 0,-2 0 0 0,0-2 1 16,-2 3-1-16,-1-1-2 0,6 0 1 16,-5-3-1-16,2 1 0 0,-1-2 2 0,1 1-1 15,-1 1-1-15,3 1 3 0,-5-2 1 0,-3 4 1 16,-6-1 4-16,-1 4-2 0,-3 1 2 0,-6 1 4 15,-2 4 3-15,-2 1 0 0,0 2-6 16,-5 3-5-16,-5 0-7 0,-4 0-4 0,-2 5 0 16,-2 8 1-16,-5-1 0 0,0 4 4 0,3 0 0 15,1 3 2-15,2-3 1 0,7 0-5 16,0 0-1-16,2 3 0 0,6-4-2 0,2 1 4 16,0-4 0-16,5 1 1 0,2 0 1 0,6-5 2 15,2-1 2-15,3-3 0 0,4-2 3 0,2-2-3 16,1 0 0-16,-2 0-1 0,4-5-1 15,-1-4 0-15,1-1 0 0,-3-3 1 0,6-3-5 0,-4-2 6 16,3-1 1-16,-2 0 3 0,-2-3 1 16,-1 1-3-16,-2-2 1 0,-1-4-2 0,1 3 0 15,-4-1-1-15,-1 1 0 0,-2 1-1 0,-4 5 2 16,-4 1 3-16,-1 8 2 0,-6 2 1 0,0 4-3 16,-4 2-3-16,-5 1-7 15,-1 1-2-15,-4 9 0 0,-2 2 1 0,-1 6 2 0,-2 0 2 16,2-1 1-16,6 4-2 0,2-5-1 0,5 0-1 15,4-2-2-15,0-1 3 0,5 0 0 16,5-4 2-16,5-2 0 0,1 0 2 0,-1-3 3 16,3 1-2-16,-3-4 1 0,3 3-1 0,-1-2-2 15,-1-1 0-15,-4 2-2 0,-2 1 2 0,1-1-2 16,-4 0-1-16,-3 2-3 0,-3-1 4 16,-1 2 0-16,0 1 2 0,-1 1 8 0,1 0-8 15,0-2 2-15,0 1-2 0,0-4-4 0,0 0 4 16,0 0-2-16,3-1 1 0,1 0 0 15,2-2 3-15,1 0 1 0,2-2 0 0,4-6 1 0,-2-2-1 16,3-2-1-16,1-3-1 0,2 1 2 16,0-5-2-16,2-1-1 0,-1 0 2 0,0-1-4 15,-5-1 3-15,-2 1 0 0,-2-1-1 0,-2 0 3 16,-3 1 0-16,3 0-1 0,-1-1 1 0,-4 4 3 16,5-1-4-16,-6-1 3 0,2-1-1 15,-2 4 1-15,-1 4 0 0,2 1-2 0,1 1 1 16,-3 7-2-16,0-1 3 0,0 5-3 0,0 0-4 15,0 0-3-15,0 5-6 0,-3 6 2 0,1 2 5 16,-2 4 5-16,-2 4 1 0,2 5-2 16,1-2 0-16,0 3-3 0,-1 0 3 0,4-1-1 15,0 1 0-15,1-3 1 0,7-2 0 0,-1-1 1 16,3-4-1-16,3-2 1 0,1-6-2 16,5-1 1-16,2-2 0 0,-1-6 1 0,2 0 1 15,-5-6-1-15,5-4 1 0,-4-2-4 0,-2-4 2 16,1 1-1-16,-2 0 0 0,-5 2 7 0,0 2-6 15,-6 1 1-15,0 6 0 0,-4 2-5 0,2 2-6 16,-2 0-6-16,3 4 1 0,-2 4 1 16,2 6 9-16,-2-3 3 0,4 0-1 0,0 0-1 15,0-1 4-15,5-3-1 0,-2-2 2 0,5-2 3 16,7-3-5-16,3 0 0 0,6-3-17 0,3-8-49 16,-1-3-98-16,-2-4-147 0,-9 6-434 0,-7 2-795 15</inkml:trace>
          <inkml:trace contextRef="#ctx0" brushRef="#br1" timeOffset="-58988.5611">3162 875 508 0,'0'0'777'0,"0"0"-420"16,0 0-45-16,0 0-39 0,0 0-72 0,0 0-44 16,0 0-44-16,0 0-41 0,0 0-31 15,0 0-27-15,0 0-21 0,0 0-8 0,0 0-2 16,0 0 1-16,-63-12-8 0,73 14-39 0,-4 3-108 15,0-1-320-15,-3 0-993 0</inkml:trace>
          <inkml:trace contextRef="#ctx0" brushRef="#br1" timeOffset="-58825.2903">2772 1253 519 0,'0'0'343'0,"0"0"-42"16,0 0 5-16,0 0-36 0,0 0-73 0,0 0-78 15,0 0-46-15,0 0-26 0,0 0-16 0,0 0-13 16,174-97-14-16,-141 86-3 0,3-1-15 0,-2 3-36 16,0 1-129-16,-11 5-452 0,-5 2-724 0</inkml:trace>
          <inkml:trace contextRef="#ctx0" brushRef="#br1" timeOffset="-57525.2905">3336 1241 454 0,'0'0'682'0,"0"0"-357"0,0 0 7 15,0 0-13-15,0 0-88 0,0 0-68 0,0 0-71 16,0 0-55-16,0 0-21 0,0 0-11 0,0 0 1 16,0 0 6-16,0 0 0 0,0 0 1 0,18 46-2 15,-12-33-3-15,1-2 2 0,-1-1-2 16,1-1 2-16,0-2-1 0,2-1 0 0,-2-1 0 15,2-2 0-15,-1-1-1 0,1 0 1 0,0-2 0 16,1 0 1-16,-5 0 1 0,6-4 4 0,-7 0 2 16,6-6 1-16,-3 0-3 0,2-4-2 0,-2-2-2 15,3 0-2-15,-2-2 1 0,0-2-4 16,0 2 1-16,-2 2-1 0,0 1 3 0,-5 4 4 16,1 0 3-16,-2 4 2 0,0 3 3 0,0 2-2 15,0 0-4-15,0 2-9 0,0 0-14 16,-2 0-6-16,2 6-1 0,0 2 4 0,0 1 9 15,0 1 1-15,4-2 1 0,7 0-2 0,1-2 2 16,6-2 0-16,2-3 1 0,3-1 0 16,1 0-2-16,5-7 0 0,-2-2 1 0,0-4 0 15,2 2 0-15,-5-3 0 0,-1 0-1 0,-3-2 0 16,0 1 2-16,-5 1-1 0,-4 0 3 0,-5 3-2 16,-2 2 2-16,-4 1 1 0,0 5-2 15,-4-1-4-15,-7 4-7 0,-2 0-1 0,-2 3-1 16,1 5 1-16,-3 2 4 0,2 1-2 0,1 4 0 15,4-1 1-15,4 4 0 0,2-1 3 0,1-1 0 16,3 0 1-16,3-1-2 0,3-1 2 0,5-1 1 16,1-5 2-16,2 0 0 0,2-4-1 0,1-2 2 15,3-2 0-15,3 0 4 0,1-6-3 16,-1-4-2-16,0-3-1 0,5 3-2 0,-4-5 1 16,-1 1 0-16,0-1 1 0,0 2-1 0,-5 4 1 15,-2 0 0-15,-4 2-1 0,-1 3 1 16,-7 3-6-16,-2 1-4 0,-2 0-2 0,0 0 2 15,0 3 2-15,0 6 7 0,-3-1 3 0,-3 2-3 16,1 0 3-16,-4 1 0 0,2 2-1 0,0-4 2 16,1 1-1-16,4-4-3 0,0 0 3 15,2-1-2-15,-2-4 1 0,2-1 0 0,0 0 1 16,0 0 0-16,0 0 3 0,6-4-1 0,2-2 0 16,1-4-4-16,3 2-1 0,-1-1 1 15,1-2 0-15,-4 2 2 0,1 5 0 0,-2-1-1 0,0 4-2 16,-5-1 2-16,2 2-5 0,-3 0-2 15,4 0 2-15,-3 0-4 0,0 0 7 0,4 0 0 16,1 2 2-16,-1-1 2 0,5-1 0 0,-1 0 0 16,3 0 1-16,3-3 4 0,0-5-4 15,6 0 2-15,0-5-3 0,1 1 1 0,3-2 0 16,2 2 1-16,-3-3 1 0,-2 2-4 0,1 0 7 16,-7 1-2-16,-2 3 2 0,-5 1 6 0,-3 1-3 15,-1 0 3-15,-5 6 1 0,1 0-1 0,-2 1-2 16,0 0-7-16,0 0-11 0,0 0-12 15,0 1 1-15,-2 4 4 0,1-1 4 0,-2 3 7 16,1 0 2-16,2-1-4 0,0 1 1 0,5-3 6 16,2 4-6-16,0-6 3 0,3 1 0 0,2-3-8 15,2 0 8-15,2 0 1 0,2 0-4 16,4-1 6-16,-1-3-3 0,1-4 1 0,-2 0 2 16,-1-3-2-16,-2 3-1 0,0-4 2 0,0 3-3 15,-1-2 4-15,-2-1-1 0,1-1-1 16,-4 3 1-16,-2 2-4 0,-1 1 3 0,-2 3 0 0,-3-2-1 15,1 5 1-15,-4 0-1 0,2 1-3 16,-2 0-4-16,0 0-4 0,0 0-8 0,0 1 3 16,0 4 2-16,0 1 4 0,0 1 9 0,0 3 1 15,0-1 0-15,0 4 1 0,0-2-2 16,4 1 0-16,-1 2 1 0,4-4 1 0,0 2 0 16,0-1-1-16,-2-3-1 0,-1 1 1 0,-1-4 0 15,-3-1 0-15,0-1 2 0,0 0-4 0,0-3 9 16,-4 0 3-16,-2 0-3 0,-1 0 6 15,2 0-7-15,0 0-1 0,0-2 1 0,2-2 0 16,3-1-4-16,0-2-4 0,2 1-5 0,7-5-3 16,1 1-1-16,5-1 3 0,1-2 1 0,1 0-2 15,1-4 3-15,0 2 0 0,1 1 1 16,0-2 5-16,2-1-2 0,1 1 0 0,-4 2 2 16,-2 2-2-16,-3 1 3 0,-5 3 2 0,0 3 6 15,-4 2 3-15,-4 3 4 0,0-2 3 0,0 2-4 16,0 0-1-16,0 0-5 0,0 0-6 15,0 0-4-15,0 0-6 0,0 2-8 0,0 2 0 16,0 6 3-16,-3 0 2 0,2 1 8 0,1 2 3 16,0 0-1-16,0 1 1 0,1 4 0 15,2-1-1-15,-3 1-1 0,3 1 1 0,-3-3-1 16,0-2 0-16,0-1 0 0,0 3 1 0,-9-4 1 16,-2 2 1-16,-6 0-16 0,-5 1-100 0,2-5-326 15,7-3-979-15</inkml:trace>
        </inkml:traceGroup>
      </inkml:traceGroup>
    </inkml:traceGroup>
    <inkml:traceGroup>
      <inkml:annotationXML>
        <emma:emma xmlns:emma="http://www.w3.org/2003/04/emma" version="1.0">
          <emma:interpretation id="{068195B7-4EC7-405A-BC26-633564F39C94}" emma:medium="tactile" emma:mode="ink">
            <msink:context xmlns:msink="http://schemas.microsoft.com/ink/2010/main" type="paragraph" rotatedBoundingBox="1026,13930 14639,13041 14730,14423 1117,153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A105BB-9E8A-4CBE-BCFE-99D6BA132974}" emma:medium="tactile" emma:mode="ink">
              <msink:context xmlns:msink="http://schemas.microsoft.com/ink/2010/main" type="inkBullet" rotatedBoundingBox="1066,14544 1271,14531 1289,14813 1085,14826"/>
            </emma:interpretation>
            <emma:one-of disjunction-type="recognition" id="oneOf5">
              <emma:interpretation id="interp17" emma:lang="en-IN" emma:confidence="0">
                <emma:literal>•</emma:literal>
              </emma:interpretation>
            </emma:one-of>
          </emma:emma>
        </inkml:annotationXML>
        <inkml:trace contextRef="#ctx0" brushRef="#br0" timeOffset="1057.8195">-104 2782 658 0,'0'0'240'0,"0"0"-49"0,0 0 36 15,0 0 18-15,0 0-32 0,0 0-59 16,0 0-62-16,0 0-42 0,0 0-27 0,0 0-14 16,0 0-2-16,0 0 9 0,0 0 16 0,13-1 14 15,-8-7 10-15,7 0 3 0,-2-2-1 0,-1-2 0 16,2-1-3-16,-1-3-2 0,-4-4-2 0,4 3-3 16,-7-2-3-16,-2-4 2 0,-1 3-3 15,0-1-3-15,-3-2-6 0,-8 6-5 0,-3-2-6 16,-2 4-5-16,-1 4-5 0,-5 4-4 0,2 6-8 15,-4 1-4-15,5 5-6 0,-3 6-6 16,5 3-6-16,6 6-5 0,5 0-2 0,5 5-6 16,1 0-12-16,1 1-28 0,12-1-83 0,3 3-201 15,-2-9-497-15,-3-5-484 0</inkml:trace>
      </inkml:traceGroup>
      <inkml:traceGroup>
        <inkml:annotationXML>
          <emma:emma xmlns:emma="http://www.w3.org/2003/04/emma" version="1.0">
            <emma:interpretation id="{E6FD6D0B-C238-4646-9F69-7D946787F5E0}" emma:medium="tactile" emma:mode="ink">
              <msink:context xmlns:msink="http://schemas.microsoft.com/ink/2010/main" type="line" rotatedBoundingBox="2032,13864 14639,13041 14730,14423 2123,15247"/>
            </emma:interpretation>
          </emma:emma>
        </inkml:annotationXML>
        <inkml:traceGroup>
          <inkml:annotationXML>
            <emma:emma xmlns:emma="http://www.w3.org/2003/04/emma" version="1.0">
              <emma:interpretation id="{12647F64-FE7A-41A2-AA74-282088705C3C}" emma:medium="tactile" emma:mode="ink">
                <msink:context xmlns:msink="http://schemas.microsoft.com/ink/2010/main" type="inkWord" rotatedBoundingBox="2047,14095 4882,13910 4923,14536 2088,14721"/>
              </emma:interpretation>
              <emma:one-of disjunction-type="recognition" id="oneOf6">
                <emma:interpretation id="interp18" emma:lang="en-IN" emma:confidence="0">
                  <emma:literal>solution</emma:literal>
                </emma:interpretation>
                <emma:interpretation id="interp19" emma:lang="en-IN" emma:confidence="0">
                  <emma:literal>Solution</emma:literal>
                </emma:interpretation>
                <emma:interpretation id="interp20" emma:lang="en-IN" emma:confidence="0">
                  <emma:literal>soliton</emma:literal>
                </emma:interpretation>
                <emma:interpretation id="interp21" emma:lang="en-IN" emma:confidence="0">
                  <emma:literal>solation</emma:literal>
                </emma:interpretation>
                <emma:interpretation id="interp22" emma:lang="en-IN" emma:confidence="0">
                  <emma:literal>Soliton</emma:literal>
                </emma:interpretation>
              </emma:one-of>
            </emma:emma>
          </inkml:annotationXML>
          <inkml:trace contextRef="#ctx0" brushRef="#br1" timeOffset="-56710.4903">788 2550 571 0,'0'0'199'16,"0"0"-62"-16,0 0 54 0,0 0 66 0,0 0 32 15,0 0-27-15,0 0-76 0,0 0-52 0,0 0-33 16,0 0-25-16,0 0-14 0,0 0-6 0,0 0 0 16,102-172 1-16,-91 149-2 0,-1-4-4 15,-4 3-7-15,4 2-6 0,-7 1-5 0,-1 5-5 16,-1 3 5-16,-1 5-3 0,0 0 0 0,-1 7-5 15,-5 1-13-15,-6 0-12 0,-1 0-9 0,-1 1-4 16,-2 10 0-16,1 1 4 0,0 0 1 16,5 0-4-16,4 3-3 0,5-3-3 0,1 1 2 15,4 0 3-15,8 2 7 0,4 0 1 0,-1-2 0 16,3-1 4-16,4 3-5 0,-1-5 5 16,0 2-1-16,-2 1-2 0,-5 3 2 0,0 0-1 15,-5 2 1-15,-5 1 0 0,-4 2 0 0,-1 1 2 16,-12 0 3-16,-6 4 1 0,-4-3 2 15,-2-1-5-15,3-1-2 0,-1-7-5 0,7-3-9 0,2-5-18 16,4-4-45-16,7-2-76 0,2-3-162 16,-1-4-331-16,2 3-422 0</inkml:trace>
          <inkml:trace contextRef="#ctx0" brushRef="#br1" timeOffset="-55621.5484">1296 2391 474 0,'0'0'611'0,"0"0"-398"0,0 0 6 16,0 0 34-16,0 0-44 0,0 0-42 0,0 0-48 15,0 0-44-15,0 0-21 0,0 0-13 0,0 0-11 16,0 0-6-16,0 0-7 0,0 0-1 0,-113 156-4 16,113-141 1-16,0-6 0 0,5-1 0 15,4-3 4-15,0 0 5 0,-1-4 4 0,5-1 8 16,0 0 1-16,3-4 0 0,-2-3-7 0,3-5-7 15,1-1-6-15,-7-4-5 0,-1 0 0 16,3 1-1-16,-3-1 0 0,-7 0-2 0,3 0 1 16,-3 1-4-16,-3 2 2 0,0 3 0 0,0-2-2 15,-6 5 2-15,1 4-4 0,-2 0-4 0,3 3-5 16,-2 1-4-16,-1 0-5 0,6 0-6 0,-4 5-2 16,1-1 2-16,1 5 1 0,3-1 8 15,0 0 4-15,6 0 1 0,0-1 5 0,8-1 1 16,2-2 1-16,5-3 4 0,1-1-4 0,2 0 0 15,1-7-1-15,-5-2 1 0,4-2-1 0,0-5 1 16,-2-3 0-16,4-4 0 0,0-2 3 0,-3-4 3 16,-1 0 3-16,0-2 2 0,-6-1 3 15,-6 2 3-15,-2-3 0 0,-2 4 4 0,-3 4 2 16,-3 3-2-16,0 6 3 0,-6 4 0 0,3 4-2 16,-2 3-1-16,-4 5-6 0,0 0-10 15,1 2-5-15,-4 9-5 0,-1 6-1 0,-1 10 4 16,0 1 1-16,2 3 2 0,7 4 2 0,-4-1 0 15,6 3-1-15,-1-2 1 0,4 4-1 0,0-4-1 16,0-1-1-16,6-4 1 0,4-1 0 16,3-5-3-16,-1-4 3 0,6-3-1 0,-1-8 0 15,4-4 8-15,-1-5-3 0,5 0 0 0,-2-11 1 16,1-2-5-16,3-3 3 0,-1-3-1 0,-4-2-1 16,-1 2 1-16,-5 0-2 0,-2-1 2 15,-1 6-1-15,-3 2-1 0,-4 0 1 0,1 5-1 0,-5 3 1 16,-2 2 2-16,1 2-4 0,-1 0-9 15,0 2-5-15,0 4-4 0,-1 2 4 0,1 5 7 16,0-3 6-16,3 1 1 0,-2 2-1 0,2-1 2 16,4-4 0-16,-3 1 0 0,5-5 1 15,-3 0 1-15,5-3 3 0,1-1-1 0,-2-1 3 16,4-7 2-16,6-2-1 0,-3-5-4 0,-2 5 1 16,3-2-3-16,-3-3 0 0,-5 1 4 15,3 4-4-15,-5 2 0 0,-3 1 0 0,-4 3 1 16,0 3-1-16,-1 1-3 0,0 0-8 0,0 0-12 15,0 5 5-15,0 4 2 0,3-1 9 0,-1 5 6 16,2-1-3-16,0-3 1 0,2 0-1 16,1-1 3-16,3 0 0 0,-3-1 1 0,5-6-1 15,2-1 5-15,5 0 0 0,2 0 4 0,5-10 1 16,-1-4-5-16,-1 0 1 0,0-5-2 0,-3-1-3 16,0-7 3-16,-2 3-3 0,2-1-2 15,-5-3 2-15,-2 0 0 0,-1 1 3 0,-4 0 3 16,-5 2 1-16,-2-2 1 0,-2 3 0 0,0-1 0 15,-6 1-1-15,0 4 1 0,-3 1 0 0,2 2 0 16,0 5-1-16,3 4 3 0,1 4-5 0,0 4-10 16,0 0-11-16,0 5-5 0,2 7 2 0,-3 11 7 15,1 1 9-15,-3 5-1 0,5 6 1 16,1 0 0-16,0 2 0 0,0 3 2 0,4-4-2 16,3 5-1-16,-3-4 0 0,8 2 2 0,-2-6-2 15,3-3 2-15,4-5-2 0,0-5-3 0,2-6 1 16,1-6 1-16,-3-5 2 0,5-3 2 15,-4-3-2-15,-2-6 1 0,4-4-2 0,-1-2 3 16,-3-3 0-16,-2 2-1 0,-3 3 2 0,-2 1-2 16,-3 3 5-16,-2 2-1 0,-4 3 0 15,0 3-4-15,0 1-3 0,0 0-9 0,0 0-9 16,0 3 4-16,2 3-2 0,0 5 9 0,4-3 7 16,-2 0 2-16,2-2-2 0,3 1 1 15,1-4-1-15,1-1-5 0,5-2-7 0,1 0-24 16,3 0-31-16,3-9-106 0,2-3-239 0,-8 3-453 15,-6 2-458-15</inkml:trace>
          <inkml:trace contextRef="#ctx0" brushRef="#br1" timeOffset="-55318.6657">2379 2245 1451 0,'0'0'277'0,"0"0"-30"15,0 0 9-15,0 0-42 0,0 0-63 0,0 0-52 16,0 0-51-16,0 0-34 0,0 0-20 0,0 0-20 16,0 0-35-16,187-69-69 0,-140 58-158 0,-10 1-382 15,-11 4-827-15</inkml:trace>
          <inkml:trace contextRef="#ctx0" brushRef="#br1" timeOffset="-55459.2234">2805 1976 1519 0,'0'0'343'0,"0"0"-67"15,0 0-25-15,0 0-52 0,0 0-53 0,0 0-42 16,0 0-41-16,0 0-27 0,0 0-19 15,0 0-17-15,0 0-17 0,0 0-4 0,0 0-7 16,0 0-10-16,-43-11-47 0,43 19-174 0,0-1-536 16,0-3-782-16</inkml:trace>
          <inkml:trace contextRef="#ctx0" brushRef="#br1" timeOffset="-54770.4179">3029 2267 1167 0,'0'0'336'16,"0"0"-11"-16,0 0-36 0,0 0-93 0,0 0-61 15,0 0-50-15,0 0-28 0,0 0-6 16,0 0-10-16,0 0-9 0,0 0-6 0,0 0-6 16,0 0 0-16,0 0-6 0,-85 149-3 0,88-139 2 15,9-3 0-15,-1-3 6 0,2-2 6 0,3-2 3 16,0 0 0-16,1-10-2 0,6-3-5 15,-5-4-5-15,4 0-1 0,-5-3-4 0,-1-1 0 16,-3 0-1-16,-5 3 1 0,1-2 0 0,-9 5 0 16,0 1 0-16,-3 4-5 0,-8-1-4 0,-4 6-2 15,-1 2-6-15,-2 3 0 0,-4 0-2 16,-1 8 0-16,3 1 2 0,2 3 1 0,3 2 1 16,2 1-2-16,3-1-1 0,9 1 0 0,1 1 1 15,0-4 1-15,6-2 2 0,4-2-1 0,4-2 2 16,5-2-1-16,-1-4-2 0,1 0-1 15,3 0-4-15,-2-5-2 0,3-3-2 0,-3-1 2 16,1 0 1-16,-2 4 1 0,-2 1 3 0,0-3-2 16,-2 7 4-16,-5 0-3 0,0 0-2 0,-3 0 1 15,0 4-2-15,-4 3 6 0,3 1 1 0,-2-1 3 16,-1 1 0-16,-2 0-1 0,1-3 2 16,1-2 0-16,1-2 1 0,-1-1 2 0,2 0 4 15,4-1-1-15,4-7 3 0,3-7-3 0,1 0-3 16,4-2 2-16,-2-3-4 0,4 3-1 15,-6 0 1-15,-1 3 0 0,-2 3-1 0,-4 6-1 16,-4 2-2-16,3 3-4 0,-5 0 1 0,0 7 1 16,4 3 1-16,-4 1 1 0,0 3 2 0,2 0 1 15,-3-2 1-15,3 3 3 0,-1-6-4 16,1 3-1-16,1-3 1 0,-3-4-3 0,7-2 2 16,-3-3-3-16,2 0-21 0,3 0-100 0,-1-3-223 15,-4-2-643-15,-1 0-384 0</inkml:trace>
        </inkml:traceGroup>
        <inkml:traceGroup>
          <inkml:annotationXML>
            <emma:emma xmlns:emma="http://www.w3.org/2003/04/emma" version="1.0">
              <emma:interpretation id="{CDB1361A-A885-4C53-B7C6-3A982A822D37}" emma:medium="tactile" emma:mode="ink">
                <msink:context xmlns:msink="http://schemas.microsoft.com/ink/2010/main" type="inkWord" rotatedBoundingBox="5628,13778 8683,13578 8745,14529 5690,14728"/>
              </emma:interpretation>
              <emma:one-of disjunction-type="recognition" id="oneOf7">
                <emma:interpretation id="interp23" emma:lang="en-IN" emma:confidence="0">
                  <emma:literal>-focused</emma:literal>
                </emma:interpretation>
                <emma:interpretation id="interp24" emma:lang="en-IN" emma:confidence="0">
                  <emma:literal>-focussed</emma:literal>
                </emma:interpretation>
                <emma:interpretation id="interp25" emma:lang="en-IN" emma:confidence="0">
                  <emma:literal>-fossed</emma:literal>
                </emma:interpretation>
                <emma:interpretation id="interp26" emma:lang="en-IN" emma:confidence="0">
                  <emma:literal>-fond</emma:literal>
                </emma:interpretation>
                <emma:interpretation id="interp27" emma:lang="en-IN" emma:confidence="0">
                  <emma:literal>-f0asred</emma:literal>
                </emma:interpretation>
              </emma:one-of>
            </emma:emma>
          </inkml:annotationXML>
          <inkml:trace contextRef="#ctx0" brushRef="#br1" timeOffset="-54492.4326">4373 2294 1444 0,'0'0'299'0,"0"0"-43"0,0 0 7 16,0 0-39-16,0 0-37 0,0 0-32 0,0 0-39 15,0 0-31-15,0 0-30 0,0 0-26 16,0 0-16-16,0 0-7 0,0 0-6 0,0 0 4 16,36-20-2-16,-5 12-1 0,1 3 1 0,1-3-8 15,-1 3-6-15,-2 2-11 0,-4 1-25 0,-5 2-77 16,-1 0-217-16,-7 0-701 0,-6 0-499 0</inkml:trace>
          <inkml:trace contextRef="#ctx0" brushRef="#br1" timeOffset="-53829.4029">4964 2059 0 0,'0'0'57'0,"0"0"272"16,0 0-32-16,0 0-2 0,0 0-30 0,0 0-30 15,0 0-46-15,0 0-18 0,0 0-4 0,0 0-9 16,0 0-18-16,0 0-32 0,0 0-28 16,0 0-26-16,96-67-14 0,-73 48-9 0,-1-2-5 15,-4 0-4-15,-3 2-3 0,-2-1-2 0,-2-4 1 16,-8 5 3-16,0-3 2 0,-2-1 0 0,-2 3-4 15,-8 1-3-15,-2 1-3 0,-1 1-1 0,-1 4-1 16,2 2 1-16,-1 5 3 0,4 1 2 16,1 2 1-16,-1 3-4 0,4 0-5 0,-3 6-4 15,1 5-4-15,2 6-1 0,-3 10 1 0,1 3 2 16,0 5-2-16,5 2 0 0,1 4-1 0,-2 2 0 16,2 3 2-16,0 2-2 0,0 3 1 0,0 4-2 15,0 0 3-15,0 4-1 0,0-4 0 16,-4 0 1-16,3-2-5 0,-1-3 4 0,2-8-2 15,0-3 0-15,-3-7 3 0,3-7-6 0,-1-4-10 16,1-9-23-16,-2-3-53 0,2-5-90 0,-4-4-180 16,3 0-400-16,-2 0-754 0</inkml:trace>
          <inkml:trace contextRef="#ctx0" brushRef="#br1" timeOffset="-53464.0169">4704 2370 502 0,'0'0'325'0,"0"0"-48"0,0 0 10 0,0 0-15 15,0 0-49-15,0 0-69 0,0 0-52 0,0 0-23 16,0 0-15-16,0 0-7 0,0 0-4 16,0 0-5-16,180-155 2 0,-142 136-2 0,1 4-1 15,0-5-4-15,0 4-6 0,-1 2-4 0,-2-1-3 16,-4 2-3-16,-2 4-3 0,-7 3-5 0,-3 2-4 16,-6 2-3-16,-1 2-3 0,-6 0-4 0,1 0 1 15,-6 6-5-15,3 2 2 0,-2 0 4 0,-2 7 0 16,2-2 3-16,-3 2-3 0,0-1 0 15,0-2-1-15,1 1 0 0,1-1-3 0,2-2 1 16,0-2-2-16,2 0 2 0,3-5 6 0,1-2 2 16,1-1 5-16,8-4-2 0,0-4 0 15,2-4-3-15,1-1-2 0,-2 0-1 0,-2-4-2 16,-3 0 3-16,-5 1 3 0,-3-1 3 0,-6 4 1 16,-1-1-3-16,-1-1-2 0,-9 3-7 0,-5 0-1 15,-3 6-4-15,-7 0-3 0,-2 4-3 16,1-1-2-16,-1 3-2 0,6 0-2 0,-1 3-4 15,8-1-18-15,7 1-36 0,2 4-66 0,5-1-102 16,0 2-189-16,6-1-429 0,1-2-441 0</inkml:trace>
          <inkml:trace contextRef="#ctx0" brushRef="#br1" timeOffset="-52858.7969">5832 2120 1082 0,'0'0'302'0,"0"0"-7"0,0 0 17 0,0 0-61 16,0 0-50-16,0 0-52 0,0 0-46 0,0 0-36 15,0 0-24-15,0 0-13 0,0 0-11 16,0 0-3-16,0 0-3 0,-168 16-6 0,159-4 1 16,-1 1-3-16,8-1-2 0,0 1-2 0,2-1-1 15,3-3 3-15,8-1 2 0,5 0 5 16,4-7-3-16,5-1 2 0,5 0-2 0,3 0 2 15,1-9-3-15,2-2-4 0,-3-1-1 0,0 2-4 16,-3-3 0-16,-5 1 2 0,-1-2 1 0,-4 2-2 16,-6 0 2-16,-2 5-1 0,-2 2 1 15,-9 2 10-15,1 2-5 0,-2 1-1 0,0 0-5 16,0 0-12-16,0 4 3 0,0 0 3 0,0 4 2 16,-3 1 5-16,3 0 0 0,0-1-1 0,0 2 2 15,4 0 2-15,6-3 0 0,0-1-1 0,3-3 0 16,2-2 3-16,2-1-2 0,-1 0 2 15,2-4 0-15,2-5-9 0,0 1 4 0,-1-1 1 16,-2 0 0-16,-2-2 1 0,-2 3-1 0,-5 0-1 16,2 0 0-16,-5 4 4 0,0 2-3 15,0 0-1-15,-5 2-3 0,1 0-3 0,0 0 0 0,1 0 0 16,2 0 3-16,2 0-2 0,-3 0 5 16,4 0 0-16,0 0 0 0,5 0 2 0,-1 0 0 15,5-4-2-15,1 0 0 0,3-2 2 0,2 0-2 16,-1-2 0-16,1-3 1 0,-1 3-4 15,-2 3 5-15,-3-2-2 0,-2 5 0 0,-3-2 2 16,0 0-2-16,-4 4-1 0,1 0 0 0,-5 0 1 16,0 0-3-16,1 2 2 0,1 4 1 15,-2-1-2-15,-3 3 4 0,2 1-2 0,1-1 2 16,-3 0-3-16,0 5 4 0,0-3 2 0,-7-2 4 16,-6 3 5-16,-1-3-1 0,-5 0-2 0,-4 0-2 15,-3-2-3-15,2 2-2 0,1-4-1 0,0 0-2 16,6-4-7-16,-2 0-8 0,5 0-27 15,2 0-68-15,1-5-132 0,4 2-348 0,2-1-983 0</inkml:trace>
          <inkml:trace contextRef="#ctx0" brushRef="#br1" timeOffset="-52194.0019">6849 2019 0 0,'0'0'0'0,"0"0"0"15,0 0 0-15</inkml:trace>
          <inkml:trace contextRef="#ctx0" brushRef="#br1" timeOffset="-51403.7664">6698 2145 0 0,'0'0'0'0,"0"0"0"0,0 0 0 0,0 0 339 16,0 0 7-16,0 0-53 0,0 0-43 0,0 0-44 16,0 0-48-16,0 0-31 0,0 0-14 0,0 0-5 15,0 0-6-15,0 0-8 0,-1 8-9 0,2-8-5 16,-1 0-4-16,0 0-3 0,2 0 0 15,1-4-11-15,1 2-8 0,2-1-7 0,-3-2-6 16,2-2-4-16,1 3-3 0,-3-5-5 0,3 1-6 16,-1 0 1-16,3-2-4 0,-1 1-3 0,0 1 2 15,0-3-3-15,0 3 0 0,-1 0-1 0,1 2 1 16,0-1-5-16,-2-1-2 0,3 3 0 0,-2-2-4 16,4 1 2-16,-1 0-2 0,-1-1-1 15,4 0-4-15,-1-2 4 0,-1 1 1 0,-1 0 1 16,2-1 4-16,1 1-2 0,-4 1 1 0,1-3 2 15,-2 1-3-15,0-1 1 0,-1-1 1 16,-3 3-1-16,1 0 2 0,-4 3 2 0,0 2 0 16,0 2-1-16,0 1-1 0,0 0-7 0,-1 0-6 15,-11 4-3-15,1 4-1 0,-5 6 1 0,0 3 3 16,-5 1 0-16,1-2-2 0,5 4 3 16,3-4-3-16,7-1 2 0,5-3-1 0,0-1-1 15,3-3 2-15,11 1 0 0,6-4 4 0,3-2-2 16,6-3 2-16,6-1 0 0,2-5-2 15,3-3 0-15,3 1-2 0,-1-1 0 0,-2 0-3 0,-4-4 3 16,-2 4-1-16,-4-3-2 0,-1 1 1 16,-5 2 0-16,-4-2 3 0,-2 4 1 0,-8-1 4 15,0 1-2-15,-7 3 2 0,-2-1 3 0,-1 5-3 16,0 0 3-16,-3 0-7 0,-8 0-4 0,-4 0-2 16,-2 5 1-16,-7 5 2 0,-4 0 0 0,4 3 3 15,0 0-1-15,-1 2-1 0,8-1 2 16,-2-2 1-16,7 3-3 0,1-5-1 0,1-1-1 15,8-1-3-15,0-3 2 0,2 1 0 0,-1-4 0 16,2-2 3-16,5 0 0 0,4 0 4 16,4 0 1-16,1-9 0 0,5-3 0 0,0-5-4 15,-2-1 0-15,3-3-2 0,-1-2-1 0,-6-1 0 16,2-4 1-16,-3-1-1 0,0-2 3 16,-9-2 1-16,3 0 1 0,-4-1 1 0,-3-1-1 15,0 7 1-15,-3-3 0 0,-6 2 1 0,5 9-2 16,-4 0 3-16,3 6 0 0,2 7 2 0,-4 4-3 15,3 3-3-15,-2 5-4 0,-1 11-1 16,-2 5 3-16,1 5 3 0,-4 7 0 0,7 2 1 16,-4 4-3-16,9 0 1 0,0 1-1 0,0-3 1 15,4-1 1-15,6-5-1 0,5-2 0 0,0-1-1 16,5-3-3-16,1-4-5 0,4-4-23 16,-2-4-58-16,2-5-135 0,-5 0-384 0,-7-8-1008 0</inkml:trace>
        </inkml:traceGroup>
        <inkml:traceGroup>
          <inkml:annotationXML>
            <emma:emma xmlns:emma="http://www.w3.org/2003/04/emma" version="1.0">
              <emma:interpretation id="{BA471488-97C2-4509-99BD-6548260A0E7B}" emma:medium="tactile" emma:mode="ink">
                <msink:context xmlns:msink="http://schemas.microsoft.com/ink/2010/main" type="inkWord" rotatedBoundingBox="12116,13206 14639,13041 14730,14423 12206,14588"/>
              </emma:interpretation>
              <emma:one-of disjunction-type="recognition" id="oneOf8">
                <emma:interpretation id="interp28" emma:lang="en-IN" emma:confidence="0">
                  <emma:literal>approach-finding</emma:literal>
                </emma:interpretation>
                <emma:interpretation id="interp29" emma:lang="en-IN" emma:confidence="0">
                  <emma:literal>appro eh-fuds</emma:literal>
                </emma:interpretation>
                <emma:interpretation id="interp30" emma:lang="en-IN" emma:confidence="0">
                  <emma:literal>app loch-fuds</emma:literal>
                </emma:interpretation>
                <emma:interpretation id="interp31" emma:lang="en-IN" emma:confidence="0">
                  <emma:literal>app rock-fud's</emma:literal>
                </emma:interpretation>
                <emma:interpretation id="interp32" emma:lang="en-IN" emma:confidence="0">
                  <emma:literal>appro oh-fud's</emma:literal>
                </emma:interpretation>
              </emma:one-of>
            </emma:emma>
          </inkml:annotationXML>
          <inkml:trace contextRef="#ctx0" brushRef="#br1" timeOffset="-39112.8196">10945 1922 378 0,'0'0'221'0,"0"0"-6"0,0 0 11 0,0 0 21 16,0 0 9-16,0 0-10 0,0 0-44 0,0 0-45 16,0 0-46-16,0 0-50 0,0 0-29 15,0 0-8-15,-71 7 7 0,84-7 5 0,3 0 2 16,8-2-1-16,2-2-7 0,3-2-8 16,1 1-6-16,2-1-4 0,-4 1-2 0,7-2-5 15,-5 2-1-15,-3 1-2 0,0 0-5 0,-5 0-11 16,2 4-18-16,-5-1-40 0,1-2-89 0,-3 3-222 15,-4-1-483-15,-7 1-222 0</inkml:trace>
          <inkml:trace contextRef="#ctx0" brushRef="#br1" timeOffset="-37432.8965">11464 2004 807 0,'0'0'297'0,"0"0"-95"0,0 0 33 15,0 0 23-15,0 0-10 0,0 0-60 0,0 0-68 16,0 0-40-16,0 0-24 0,0 0-11 0,0 0-9 16,0 0-5-16,0 0 0 0,179-173-2 15,-141 152 0-15,2 3-4 0,-2 1-1 0,-6 3-4 16,-3 2-4-16,-2 2-1 0,-11 6-4 0,-3-1-1 16,-2 5-5-16,-8 0-1 0,1 0-2 15,1 0-2-15,-4 7 3 0,0 1-1 0,-1 3 4 16,2 2 2-16,-2 2-2 0,1 1 0 0,4 2 0 15,-1-1 0-15,-1-1 0 0,0-2 1 16,5-2-4-16,-2 3 2 0,5-5 0 0,2 0-1 16,0-3 4-16,2-3-1 0,0-2-1 0,0-2 1 15,1 0-3-15,-2 0 1 0,0-6 0 0,1-3-2 16,-1 0-1-16,-1 0 2 0,-2-2 0 0,-1-1-1 16,-2 3 3-16,-1-1-1 0,-3-1-1 15,-1 1 2-15,4 2-1 0,-4 0-1 0,0 3-2 16,0 1-1-16,2 2-2 0,-2 0-2 0,0 2-1 15,0 0-2-15,4 0-1 0,-3 4 1 0,4-2 3 16,-3 2 1-16,4 2 1 0,-3-1-1 0,-1 0 0 16,4-2 0-16,1 1 4 0,-4-2-1 15,7-2 1-15,-3 0 0 0,3 0-2 0,-3 0 1 16,4 0-1-16,-2-2 1 0,2-4-2 0,2 1-1 16,-2 1 1-16,0-1 0 0,1 0 3 0,-5 3-3 15,0 1 0-15,-3 0-1 0,-1-1 0 16,-2 2 3-16,5 0-1 0,-4 0 0 0,4-2-1 15,-3 2 1-15,5-3 1 0,1-1 2 0,1 0 0 16,-2-2 0-16,6-2-1 0,-1-2 0 16,0 1 4-16,-2-1-3 0,2-3 3 0,-2 2-3 15,-2-1-1-15,-1 4 5 0,-5-2 0 0,1 0 2 16,-5 4 2-16,-2-2-2 0,0 3-2 0,-10 1-5 16,-3 4-5-16,-2 0-1 0,-2 2-3 15,-6 9 3-15,5-1 3 0,-1 2 0 0,-1-1 0 16,7 2-1-16,4 2-4 0,1-3 2 0,5 0-1 15,1 1 1-15,2-3 3 0,0-1-3 0,2-1-1 16,1-5 2-16,7-1 0 0,-5-2 2 0,8 0-1 16,0-4 0-16,2-5-2 0,0-4 1 15,0-2-3-15,-1-5 0 0,-1 1-1 0,0-1 3 16,-3-3 3-16,-4-5 1 0,4 2 3 0,-6-5-1 16,3-2 0-16,-1-1 0 0,-3-1 2 0,0 0 1 15,1 1-1-15,-4 2 2 0,0 2-6 16,-1 2 5-16,-7 8 1 0,5 5 0 0,1 6 3 15,-3 4-4-15,2 5-6 0,1 0-2 0,-3 12 0 16,-3 3 0-16,0 7 3 0,-2 9 1 0,0 3 0 16,8 5 0-16,-3 1-1 0,5 2 1 15,0-2-5-15,0 0 3 0,6-5 1 0,0 3 0 16,4-5 3-16,3-1-5 0,1-4 2 0,5-4-1 16,1-7 0-16,-2-5 3 0,10-3-1 0,-3-7 2 15,3-2-5-15,-1 0 2 0,-1-8 0 16,-6-5 0-16,3-2 0 0,-6-2-1 0,-3 0 1 15,-2 1-2-15,-6 2 9 0,1-1-5 16,-6 5-1-16,1 1 0 0,-2 4-7 0,0 1 5 0,0 2-1 16,0 2-5-16,0 0-2 0,-2 0-12 0,2 0-7 15,0 0 2-15,0 4 5 0,0 3 11 0,0 0 5 16,2-3 2-16,2 4 1 0,6 0-1 16,0-4 1-16,2 0-1 0,0 1-9 0,4-5-1 15,1 0-8-15,1 0-6 0,3 0 2 0,2 0 5 16,3-2 7-16,0 2 7 0,-6-3-1 15,-2 3-1-15,0 0-1 0,-4-1 2 0,-1-3 2 16,-2 1 2-16,-1-1 5 0,3 0 0 0,0-1 1 16,-3-1 1-16,-2-1 1 0,3 1 1 15,-2-5 3-15,1 1-3 0,0 0 1 0,1-2-2 16,1-1 3-16,-2 2-3 0,0-5 3 0,1 3 0 16,-1 1-4-16,-3 0 5 0,-2 1 0 0,0 1 1 15,-3 2 4-15,-2-1-2 0,0 3-3 16,-2 1-5-16,-3 0-3 0,-2 1-4 0,-5 2-3 15,-1 0-1-15,-1 0 0 0,2 2 1 0,-1 0-2 16,5 0-1-16,-4 5-8 0,7 5 4 0,-4 1 0 16,3 2 5-16,-1 4 7 0,1 3-1 0,-2 5 1 15,5 2 0-15,-3 5-1 0,0 4 1 0,5-1 2 16,-2 0-1-16,-3-2-1 0,3-3 1 16,2-2 0-16,-2-6 0 0,3 2 1 0,0-3-2 15,4-4 1-15,7-3-1 0,-7-2 2 0,6 0-1 16,-3 0-1-16,2-4 1 0,-1 2-1 0,-1-4 1 15,2 0 0-15,-3-2 0 0,-2 1-1 16,0 2 0-16,-2-2-1 0,-2-1-2 0,0 1 0 16,-2-1-12-16,-6 0-27 0,-2 0-48 0,-2 0-76 15,-4 0-114-15,1-4-233 0,6 3-370 16,0-3 174-16</inkml:trace>
          <inkml:trace contextRef="#ctx0" brushRef="#br1" timeOffset="-38730.6245">11617 1672 1032 0,'0'0'115'0,"0"0"76"16,0 0 67-16,0 0 30 0,0 0-23 16,0 0-94-16,0 0-69 0,0 0-37 0,0 0-26 15,0 0-11-15,0 0-5 0,0 0 0 0,0 0 0 16,0 0 2-16,167-127 2 0,-146 109 0 0,2 1 3 16,-7 1 0-16,-4-2 0 0,-7 2 1 15,2-2 0-15,-7 2-6 0,0-2-4 0,-7-2-5 16,0 3-4-16,-4-1 1 0,-5 2-4 0,-1 1 2 15,2 3-2-15,0 6 3 0,4-1 1 0,0 6-3 16,1 1 0-16,-2 0-6 0,5 4-2 16,-3 12-1-16,-3 3-1 0,8 9 0 0,-4 7 0 15,3 4-1-15,-1 10-1 0,4 0 4 0,2 8-1 16,1 4-1-16,-2 3 3 0,2 2-3 16,0-2 1-16,-1-1-1 0,1 0 2 0,0-1-2 15,0-3 0-15,1 2 2 0,2-1 0 0,-1-8-3 16,1-3-3-16,2-3-5 0,0-10-8 0,-4-3-40 15,0-6-93-15,-1-6-172 0,-1-8-475 0,1-5-781 16</inkml:trace>
          <inkml:trace contextRef="#ctx0" brushRef="#br1" timeOffset="-37115.8313">11663 1163 2411 0,'0'0'35'0,"0"0"-38"0,0 0-70 15,0 0-283-15,0 0-1131 0</inkml:trace>
          <inkml:trace contextRef="#ctx0" brushRef="#br1" timeOffset="-37260.5015">13187 1206 979 0,'0'0'385'0,"0"0"-138"15,0 0 24-15,0 0-16 0,0 0-20 0,0 0-45 16,0 0-56-16,0 0-38 0,0 0-39 16,0 0-27-16,-161-163-12 0,153 158-8 0,5 0-14 15,0 2-47-15,-4 1-165 0,5 0-499 0,1 2-881 16</inkml:trace>
          <inkml:trace contextRef="#ctx0" brushRef="#br1" timeOffset="-50240.8749">7840 2010 640 0,'0'0'346'0,"0"0"-28"16,0 0 4-16,0 0-68 0,0 0-51 15,0 0-30-15,0 0-33 0,0 0-17 0,0 0-15 16,0 0-13-16,0 0-12 0,0 0-7 0,0 0-4 15,0 0-10-15,118-130-10 0,-115 119-11 0,-3 2-11 16,0-1-8-16,-5 1-6 0,1 1-6 16,-7 2-5-16,-1 5-5 0,1 1-3 0,-6 0-1 15,2 5 1-15,-1 5 0 0,3 0 1 0,1 4-1 16,2-2-1-16,2 3 2 0,4-1 0 0,-3 0 0 16,5 1 0-16,2-2 0 0,0 0-1 0,0-2 1 15,9-2-2-15,-3-2-1 0,5-5-1 16,1 2 1-16,-1-4 2 0,4 0 2 0,-3-4 1 15,0-2 0-15,1-5 0 0,0 3 2 0,-2-4-1 16,-2 3 2-16,-3 0-2 0,1-1-1 0,0 4 2 16,-4-1-3-16,1 3 2 0,2 2-3 15,-5 2-1-15,2 0-2 0,6 0-1 0,-5 3 3 16,8 5 1-16,-4 2 0 0,2 1 0 0,3 0 0 16,-1 0 1-16,-1 1 1 0,-1-4-1 0,-1-3 1 15,2 0-1-15,-2-3 1 0,4-2 2 16,-2 0 0-16,6-7 0 0,3-2 2 0,-2-3-2 15,3-5 0-15,-2 1 1 0,-5-1-1 0,-1-3 0 16,-1-1 0-16,-5-2 0 0,4-1 0 16,-5 0 2-16,1 0 1 0,-4 5-2 0,1 1 3 15,-4 3 0-15,0 3 2 0,0 7 1 0,0-1 0 16,0 5-7-16,-3 1-3 0,1 0-5 16,0 10-3-16,-5 4 2 0,1 7 4 0,-2 5 0 0,2 5 2 15,2 0 3-15,-1 3-4 0,1 1 2 0,3 2 0 16,-1-1-2-16,1 3 4 0,-1 1-2 15,-3 2 1-15,3-3-2 0,1 5 0 0,1-6-1 16,0-1 1-16,0-5 3 0,0-1-3 0,0-9 1 16,-2-1 0-16,2-8-1 0,0-5 2 0,0 0 0 15,0-7 6-15,0-1 10 0,0 0 13 16,0-5-1-16,0-8-4 0,0-4-8 0,0-4-15 16,0-4-1-16,0-4-1 0,0-5 1 0,0-3 0 15,0-1 1-15,5-3-1 0,2 3-2 16,-3-4 2-16,7 6-2 0,1-3 2 0,2 7-6 15,1 1 0-15,2 6-2 0,-1 4-5 0,2 4 1 16,2 8-8-16,-4 2-3 0,-2 6 2 0,-2 1-5 16,-3 1 9-16,-1 9 1 0,-2 2 2 15,0-1 2-15,-5 6 0 0,-1-2 3 0,0-1 1 16,-7 1 0-16,-3-3 3 0,-4 2 0 0,-4-1 0 16,0-4 6-16,0 2-2 0,1-3 2 0,0-4 0 15,6 0-2-15,1-4 3 0,7 0 7 16,1 0 1-16,2 0-7 0,0-4-5 0,7-2-8 15,8-4-2-15,9 2 4 0,0-3-3 0,-1 1 1 16,8-2-3-16,-3 0-3 0,4 0 5 0,-1-1 0 16,2-5 4-16,6 2 0 0,-9-1 4 15,-1-1 2-15,-5-1 2 0,-9 6 6 0,-8-2-1 16,-3 1 2-16,-4 2 0 0,0-3 0 0,0 3 0 16,-7 0 1-16,3 1-1 0,-1 2 5 0,-3 4 2 15,3 0 0-15,-3 4-2 0,4 1-8 0,-4 0-5 16,5 2-6-16,1 8 0 0,0 6 2 15,1 7 1-15,1 2 0 0,0 3 1 0,0 7 1 16,4-3-1-16,-4 3 1 0,3 3 0 0,-3-3-3 16,0 4 4-16,0-3-1 0,0 1 1 15,-6-3 2-15,-2 2-4 0,3-5-1 0,-3-2 1 16,3-4 2-16,-2-6 1 0,1-4-2 0,4-5 1 16,0-4 3-16,1-4 18 0,1-2 14 0,-3-5 1 15,6-8-7-15,-3-4-16 0,0-4-10 16,1-4-3-16,5-6 7 0,5-2-8 0,1-3 0 15,4 1-1-15,-2-2-1 0,2 0 2 0,0-1 0 16,5 3 1-16,-2-1-7 0,1 6 1 0,0 1 0 16,-3 5-3-16,3 10 0 0,-1 2-8 0,-3 4-2 15,-1 7-5-15,-2 1 3 0,0 5 0 16,-9 7 1-16,4 4 6 0,-8 1 1 0,-3 1 6 16,-7 2 4-16,-9-2 1 0,-2 2 0 0,-5-2 1 15,-3 0 2-15,0-6-2 0,1 3 4 0,0-6-10 16,5 2-25-16,1-3-74 0,-1-3-193 15,7-2-670-15,7-1-658 0</inkml:trace>
          <inkml:trace contextRef="#ctx0" brushRef="#br1" timeOffset="-49508.3249">8844 1917 1001 0,'0'0'128'0,"0"0"-56"16,0 0 61-16,0 0 56 0,0 0 43 0,0 0 3 15,0 0-59-15,0 0-57 0,0 0-45 0,0 0-35 16,0 0-13-16,0 0 1 0,0 0 4 0,0 0 0 15,128-68-1-15,-102 50-2 0,1-3-4 16,-1 1-5-16,0 0-3 0,-5-1-2 0,4-2 0 16,-7 3 1-16,4 2-2 0,-5 1 1 0,-3-1 0 15,-3 4 3-15,-7 1 5 0,-1 4 4 16,-2 2 3-16,-1 3-1 0,0 2-5 0,0 2-10 16,-4 0-9-16,-6 0-6 0,1 4-4 0,-2 5 5 15,-2 0 1-15,0 4 2 0,1-2 1 0,7 0-4 16,-4 4 1-16,6-4 0 0,3 0-1 15,0-3 1-15,2 4 2 0,9-1-1 0,1-3 0 16,2 2 1-16,0-1-2 0,2-1 1 0,0 1 0 16,-2-1 0-16,1 1-1 0,-3 1-2 15,-2 0 2-15,-2-2 0 0,2 3 0 0,-6-3-1 16,5 4 1-16,-5-4 0 0,5-2 0 0,-5-1 1 16,-1-4 1-16,5 2-1 0,-2-3 2 0,5 0 2 15,1-3 2-15,2-3-1 0,1-2-1 0,0-4 0 16,1 0-3-16,0-1 1 0,1-1-1 0,0-1-3 15,1 1 2-15,-5 3 0 0,-2 3 0 16,-4-1 1-16,3 5-1 0,-7 0 1 0,0 3-5 16,-3 1 3-16,3 0-4 0,-3 0-3 0,0 5 5 15,0 3-4-15,0 2 5 0,3 1 1 0,-2 1 0 16,1 2 0-16,-1-2 0 0,0 0-1 16,1-1 0-16,4-3 2 0,-3-4 0 0,-1 1 0 15,1-4 1-15,3-1 2 0,-2 0 5 0,1 0 2 16,5-8 5-16,0-1-5 0,-3-3-4 15,6-2-2-15,-2-5-2 0,-1 2 2 0,-4-1-1 16,3 1-1-16,-5-2-3 0,-3 4 3 0,1 0 0 16,-2 3-1-16,0 1 5 0,-5 1-7 0,-7 2-3 15,-4 4-5-15,-6 4-3 0,2 2 0 16,-6 4 0-16,1 6 3 0,4 1-1 0,0-1 3 16,7 2 0-16,5 1-3 0,2-3-6 0,7 0-13 15,0 0-36-15,3-3-89 0,10-1-205 0,-2-2-542 16,-1-2-498-16</inkml:trace>
          <inkml:trace contextRef="#ctx0" brushRef="#br1" timeOffset="-48382.6936">9922 1743 0 0,'0'0'0'0,"0"0"0"0,0 0 0 16,0 0 155-16,0 0 209 0,0 0-41 0,0 0-22 16,0 0-30-16,0 0-31 0,0 0-34 15,0 0-30-15,0 0-21 0,0 0-20 0,86-102-15 16,-86 95-19-16,0 6-20 0,-6-6-17 0,2 7-21 16,-6-1-12-16,-3 1-7 0,-1 0-9 15,-4 1-2-15,0 7 2 0,-7 3 1 0,5 2 1 16,-1 0 0-16,5 3-3 0,0 0-2 0,5-1-5 15,5 0-1-15,0 1-2 0,5 0-4 0,1-3 2 16,1-2-1-16,9-2 3 0,2-1-2 16,3-4 2-16,3 0-1 0,7-4 1 0,4 0-2 15,1 0-2-15,-1-4-2 0,0-2-6 0,-1-5-1 16,-2 2 0-16,0-2-1 0,-6 2 2 0,2-2-1 16,-7-1 1-16,0 0 2 0,-2-3 3 15,-2-1 1-15,-5-2 2 0,4 1 3 0,-6-5-2 16,3-1 0-16,-2 1 2 0,-4-7-2 0,3 7 1 15,2-4-2-15,-3 1 2 0,-2 2 0 0,2 4 1 16,5 3 1-16,-7 0-1 0,2 4 1 16,0 2 0-16,-2 2 0 0,3 3 1 0,-4 0-2 15,0 4 0-15,2-1 1 0,-2 2-1 0,0 0-1 16,0 0 0-16,0 0-3 0,0 0 0 0,0 0 1 16,0 0 1-16,0 0 0 0,0-2-1 0,0 2 1 15,0 0-2-15,0 0 0 0,0 0 0 16,0 0 1-16,0 0-3 0,0 0 2 0,0 0-1 15,0 0-5-15,0 0 5 0,0 0-3 0,0 0 1 16,0 4 2-16,1 1 0 0,-1 1 3 16,0 3 0-16,0 0 1 0,-1 8-1 0,1 2 0 15,0 4 1-15,-6 2 0 0,3 7 0 0,2-2-2 16,-1 2 0-16,1-1-1 0,1-1 3 0,0 0 0 16,0-3-2-16,3-2 1 0,5-1-2 15,-3-5 1-15,-1-3 0 0,5-4 1 0,-6-4 0 16,-1-3-1-16,7-4 3 0,-5-1 2 0,8 0 2 15,1 0 0-15,0-8-2 0,2 0-4 0,1-2 2 16,0-2-1-16,4 1 0 0,-6 0 0 16,1 3-3-16,-7 3 2 0,2 2-2 0,-7 2-1 15,4 1-2-15,-2 0-5 0,-4 1 1 0,6 6 1 16,-2 1 4-16,-3 1 2 0,6 2-1 16,-3-1 0-16,4-3 2 0,-2 0 3 0,8-6 1 0,0-1-1 15,8-1-13-15,-3-8-36 0,5-6-125 0,-4 4-392 16,-11 5-1030-16</inkml:trace>
        </inkml:traceGroup>
      </inkml:traceGroup>
    </inkml:traceGroup>
    <inkml:traceGroup>
      <inkml:annotationXML>
        <emma:emma xmlns:emma="http://www.w3.org/2003/04/emma" version="1.0">
          <emma:interpretation id="{60F17D5C-6C5F-4EE9-98FA-6EC00C1A7E91}" emma:medium="tactile" emma:mode="ink">
            <msink:context xmlns:msink="http://schemas.microsoft.com/ink/2010/main" type="paragraph" rotatedBoundingBox="931,15164 10872,14440 10969,15776 1028,165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9EE498-E755-41D1-972F-7AA781AF8387}" emma:medium="tactile" emma:mode="ink">
              <msink:context xmlns:msink="http://schemas.microsoft.com/ink/2010/main" type="inkBullet" rotatedBoundingBox="958,15545 1181,15529 1195,15733 973,15749"/>
            </emma:interpretation>
            <emma:one-of disjunction-type="recognition" id="oneOf9">
              <emma:interpretation id="interp33" emma:lang="en-IN" emma:confidence="0">
                <emma:literal>•</emma:literal>
              </emma:interpretation>
            </emma:one-of>
          </emma:emma>
        </inkml:annotationXML>
        <inkml:trace contextRef="#ctx0" brushRef="#br0" timeOffset="1554.5707">-100 3641 729 0,'0'0'228'0,"0"0"-56"0,0 0 41 16,0 0 48-16,0 0 1 0,0 0-59 0,0 0-62 15,0 0-35-15,0 0-19 0,0 0-7 0,0 0-13 16,0 0-8-16,0 0-11 0,0 0-3 0,-11-45-2 15,11 33-4-15,-5-3 0 0,-3 3-11 0,-1-1-6 16,-4 0-5-16,-3 3-3 0,-4 2-2 0,3 2-6 16,-1 1-2-16,-4 5-11 0,5 0 5 15,1 7-2-15,-1 3-3 0,4 3-2 0,3 0-6 16,0 3-3-16,7 1-1 0,3 3 6 0,0-2-2 16,1-1 2-16,9 2 3 0,2-1-3 15,1-6 3-15,3-3-1 0,1-1-1 0,0-4 1 16,5-4 2-16,-4 0 3 0,4-7 5 0,-5-3 4 15,-1-4-3-15,-3-1 2 0,-8 2-3 0,2 0 4 16,-7-2-3-16,0 2-11 0,-5 2-27 16,-1-1-65-16,-7 1-126 0,3 6-333 0,6 1-952 15</inkml:trace>
      </inkml:traceGroup>
      <inkml:traceGroup>
        <inkml:annotationXML>
          <emma:emma xmlns:emma="http://www.w3.org/2003/04/emma" version="1.0">
            <emma:interpretation id="{A3D938AA-36FC-4442-B84D-8324F21A53B9}" emma:medium="tactile" emma:mode="ink">
              <msink:context xmlns:msink="http://schemas.microsoft.com/ink/2010/main" type="line" rotatedBoundingBox="2074,15081 10872,14440 10969,15776 2171,16416"/>
            </emma:interpretation>
          </emma:emma>
        </inkml:annotationXML>
        <inkml:traceGroup>
          <inkml:annotationXML>
            <emma:emma xmlns:emma="http://www.w3.org/2003/04/emma" version="1.0">
              <emma:interpretation id="{C27D5CF9-02BF-4C19-8193-0A7F17A7A5EF}" emma:medium="tactile" emma:mode="ink">
                <msink:context xmlns:msink="http://schemas.microsoft.com/ink/2010/main" type="inkWord" rotatedBoundingBox="2081,15177 4954,14968 5044,16207 2171,16416"/>
              </emma:interpretation>
              <emma:one-of disjunction-type="recognition" id="oneOf10">
                <emma:interpretation id="interp34" emma:lang="en-IN" emma:confidence="0">
                  <emma:literal>choosing</emma:literal>
                </emma:interpretation>
                <emma:interpretation id="interp35" emma:lang="en-IN" emma:confidence="0">
                  <emma:literal>Choosing</emma:literal>
                </emma:interpretation>
                <emma:interpretation id="interp36" emma:lang="en-IN" emma:confidence="0">
                  <emma:literal>choosy</emma:literal>
                </emma:interpretation>
                <emma:interpretation id="interp37" emma:lang="en-IN" emma:confidence="0">
                  <emma:literal>choosey</emma:literal>
                </emma:interpretation>
                <emma:interpretation id="interp38" emma:lang="en-IN" emma:confidence="0">
                  <emma:literal>Choosy</emma:literal>
                </emma:interpretation>
              </emma:one-of>
            </emma:emma>
          </inkml:annotationXML>
          <inkml:trace contextRef="#ctx0" brushRef="#br1" timeOffset="-47147.9139">1112 3576 323 0,'0'0'442'0,"0"0"-65"0,0 0 2 0,0 0-50 16,0 0-57-16,0 0-62 0,0 0-47 16,0 0-33-16,0 0-37 0,0 0-35 0,0 0-23 15,0 0-15-15,0 0-5 0,0 0-3 0,-149 18 2 16,119 8-1-16,7 3-1 0,0-2 2 15,4 1-7-15,7-4-3 0,0 1-1 0,8-4-6 16,2-3 6-16,2 1-3 0,2-2 0 0,5-4 0 16,4-5 2-16,5-1 3 0,7-5 2 0,3-2 4 15,4-4-2-15,5-9-1 0,5-5-5 16,0-5 1-16,3-5-5 0,-2 1 1 0,0-3 1 16,-5-4-7-16,2-6 6 0,-6 3 1 0,1-3 0 15,-4-1 5-15,-7 2-4 0,1-4 3 16,-5 3 1-16,-5 2 0 0,-5-2 5 0,-4 3 1 15,-4-1 2-15,2 4 0 0,-4 0 0 0,-5 7-3 16,2 5 0-16,-1 3 0 0,0 9 2 0,5 4 2 16,-2 4-5-16,1 2-8 0,2 0-16 0,-1 7-5 15,-1 7-1-15,-2 10 7 0,1 7 9 16,2 5 2-16,-2 1 3 0,2 6-2 0,-5-3 1 16,4 5 0-16,1-2 0 0,-2-1 1 0,2-1-2 15,-4-3 3-15,2-1 0 0,1-6-1 0,2-5 1 16,0-6-3-16,0-4-1 0,0-7 0 0,1-2 1 15,3-6 0-15,3-1-1 0,2 0-1 16,0-2 3-16,8-10 3 0,3-3 1 0,-3-1 4 16,6-2-9-16,-4 0 0 0,4 2 0 0,-6 3-4 15,-1 2 1-15,-3 3-5 0,0 8-1 16,-8 0-5-16,4 0 1 0,-5 4 1 0,5 4 0 16,-5 3 6-16,2 1 2 0,0 1 2 0,-4-3 3 15,4 2 4-15,0-3-4 0,-2-2 0 0,3-2 0 16,-1 0-3-16,4-5 6 0,2 0 0 15,-1 0 2-15,4 0 3 0,-1-9-1 0,3 1 0 16,0-3-2-16,-1 1 0 0,-2-5-2 0,2 5 0 16,-3 1-1-16,0 1-1 0,-1 3 0 0,-7 1-3 15,4 1-1-15,-6 3-3 0,2 0 0 16,1 0-1-16,-3 4 2 0,6 4 3 0,-4-1-1 16,1 1 3-16,3 0 1 0,-1-2-1 0,0 0 2 15,2 1-2-15,-3-5 1 0,1 1-1 0,1 0 3 16,-2-3-1-16,3 0 1 0,-1-3 4 15,-1-2-1-15,5-5 1 0,-1-1 1 0,-4-2-2 0,1-3 3 16,-3-1 1-16,-2 4 2 0,-1-3 2 16,-3-2-2-16,0 3-3 0,-4 1-3 0,-5-1-5 15,-5 5 0-15,1 0-5 0,-4 2-5 0,-4 2-1 16,0 2-10-16,-5 3-10 0,3 1-20 16,2 1-48-16,-1 11-81 0,3 2-152 0,7-2-354 15,7-4-845-15</inkml:trace>
          <inkml:trace contextRef="#ctx0" brushRef="#br1" timeOffset="-46819.2532">2280 3502 1358 0,'0'0'362'0,"0"0"-114"0,0 0-9 16,0 0-14-16,0 0-62 0,0 0-39 0,0 0-49 15,0 0-29-15,0 0-20 0,0 0-11 16,0 0-4-16,0 0-5 0,0 0 1 0,0 0-2 16,-142 50 0-16,141-37-4 0,1 2 1 0,0-1-2 15,5-2 1-15,8-3 5 0,2-3-5 0,-1 0 5 16,6-6 1-16,2 0 3 0,0-4 3 0,0-6-1 16,2-4 0-16,-5 0-4 0,1-3 3 15,-3-2-1-15,-4 1 3 0,-7 0 4 0,3 2 2 16,-8 0 1-16,-1-1-1 0,0 4-3 15,-10 2-5-15,0 0-2 0,-2 4-12 0,-5 2-10 16,-1 3-9-16,0 2-10 0,-2 2 3 0,2 8-10 16,0 1-23-16,3 4-52 0,3 0-91 0,8 1-189 15,0-3-449-15,4-5-540 0</inkml:trace>
          <inkml:trace contextRef="#ctx0" brushRef="#br1" timeOffset="-45798.5135">2495 3661 1479 0,'0'0'264'0,"0"0"-68"0,0 0 14 0,0 0-18 15,0 0-39-15,0 0-30 0,0 0-27 0,0 0-21 16,102-181-21-16,-86 157-14 0,2-2-8 0,-2 2-3 16,0 3 7-16,-4-1-2 0,-4 4-1 15,-1 4 1-15,-4 2-3 0,0 6 1 0,-2 2 0 16,-1 0-4-16,0 4-10 0,0 0-12 0,-4 0-9 15,1 4-6-15,-5 1-1 0,-1 4 3 0,0 2 2 16,2 0 0-16,0 2 0 0,7 0 0 16,-1 2-1-16,2-3 3 0,9 4-3 0,2-1 4 15,2 1-4-15,0 0 0 0,-2 0 0 0,1 1-5 16,-3 0 3-16,-3 1-3 0,-4 2 2 16,-2 0-4-16,-1-3-6 0,-4 4-4 0,-8-1-2 15,-3-3 3-15,-4 0 6 0,0 0 4 0,6-6 2 16,3-4 5-16,5-3 3 0,2-1 4 15,3-3 5-15,0 0-5 0,1-3-3 0,9-2-3 0,5-8-1 16,3-4 2-16,8 1 0 0,1-4 1 16,2 2-2-16,1-5 2 0,2 3 0 0,1-3 4 15,0 7-3-15,-5-2 1 0,0 1 0 0,-5 4 0 16,-2 0 7-16,-6 5-1 0,-3 1 3 0,-7 2 0 16,2 3 2-16,-6 1 0 0,-1 1-5 0,0 0-4 15,0 0-12-15,0 1-3 0,0 4 2 16,0 1 4-16,0 2 6 0,0 3 0 0,-1-3 0 15,2 2 1-15,2 1 1 0,-1-3 0 0,2-2 0 16,2 1-1-16,-2-2-2 0,5-3 2 16,-4 0 1-16,5-2 0 0,-1 0-3 0,4 0 2 15,1 0-2-15,1-4 2 0,0-1 8 0,1-2-8 16,-4 1-1-16,1 3 0 0,-2-2-5 0,2 2 8 16,-2-1 0-16,-2 0-2 0,0 2 3 15,-1-1-3-15,-2 0 1 0,3-2 2 0,-4 0-6 16,7-2 4-16,-2-1-1 0,1 3 2 0,1-2 5 15,-2 3-3-15,0-1 0 0,-4 0-3 16,4 1-4-16,-6 3 3 0,7 0-2 0,-1 1 1 16,-1 0-1-16,3 0 0 0,2 0 0 0,-1 0 3 15,0 0-1-15,0 1 0 0,1 0-1 0,0-1-1 16,1 0 4-16,-1 0-2 0,2 0 3 0,1-6 1 16,-1 2-5-16,2-4 4 0,0-3-3 15,-3 2 1-15,0 0 3 0,-1-3-3 0,-2 0 3 16,-1 1-1-16,-2-1 3 0,-1 4 3 0,-2 0 4 15,-2 1 2-15,-2 3 2 0,-2-4-1 0,0 4-2 16,-5 0-3-16,-2 0-10 0,-4 0-2 16,-4 1-4-16,1 2-2 0,-5 1 5 0,1 0-4 15,-1 0 3-15,5 0-2 0,-1 6-2 0,5-2 0 16,3 4-3-16,0 1-1 0,1 0-1 0,2 2 5 16,0 2 3-16,1 1 0 0,3 0 3 15,0-3-4-15,0 1 0 0,0-4 0 0,3 0 0 16,4-3 0-16,0-2-1 0,3-1-2 0,3-2 2 15,1-2-1-15,2-6-1 0,-1-3 4 0,0 1-7 16,0-2 6-16,-4-4 4 0,2 3 1 16,-4-1 9-16,-2 2-2 0,0 1 4 0,-4 1 4 15,-2 4-1-15,-1 2 7 0,0 2-1 0,0 0-2 16,0 2-8-16,0 0-10 0,0 0-10 0,-1 5-2 16,-2 4 0-16,-4 9 5 0,4 1 7 15,-4 5-2-15,2 5 10 0,0 4-10 0,0 8-1 16,1-3 1-16,4 9-6 0,0 3 9 0,4 0 1 15,1 4-1-15,-5 0-1 0,0 0 1 0,0-1-1 16,0-1 1-16,-3 0 2 0,3-6-4 16,0-5-1-16,0-4 1 0,6-4-1 0,-4-8 1 15,6-9-5-15,-4-8-16 0,-3-6-23 0,1-2-73 16,-2-6-187-16,0-1-431 0,0-1-855 0</inkml:trace>
          <inkml:trace contextRef="#ctx0" brushRef="#br1" timeOffset="-45642.7804">3245 3135 1564 0,'0'0'205'0,"0"0"40"0,0 0 38 15,0 0-49-15,0 0-69 0,0 0-56 0,0 0-46 16,0 0-25-16,0 0-31 0,0 0-26 0,0 0-10 16,0 0-9-16,0 0-15 0,-7-55-57 0,22 66-228 15,-4 0-618-15,-5-3-414 0</inkml:trace>
        </inkml:traceGroup>
        <inkml:traceGroup>
          <inkml:annotationXML>
            <emma:emma xmlns:emma="http://www.w3.org/2003/04/emma" version="1.0">
              <emma:interpretation id="{D700B38A-3688-4E99-B841-E52CB664E957}" emma:medium="tactile" emma:mode="ink">
                <msink:context xmlns:msink="http://schemas.microsoft.com/ink/2010/main" type="inkWord" rotatedBoundingBox="6058,14791 7745,14668 7823,15734 6135,15856"/>
              </emma:interpretation>
              <emma:one-of disjunction-type="recognition" id="oneOf11">
                <emma:interpretation id="interp39" emma:lang="en-IN" emma:confidence="0">
                  <emma:literal>right</emma:literal>
                </emma:interpretation>
                <emma:interpretation id="interp40" emma:lang="en-IN" emma:confidence="0">
                  <emma:literal>might</emma:literal>
                </emma:interpretation>
                <emma:interpretation id="interp41" emma:lang="en-IN" emma:confidence="0">
                  <emma:literal>night</emma:literal>
                </emma:interpretation>
                <emma:interpretation id="interp42" emma:lang="en-IN" emma:confidence="0">
                  <emma:literal>might.</emma:literal>
                </emma:interpretation>
                <emma:interpretation id="interp43" emma:lang="en-IN" emma:confidence="0">
                  <emma:literal>eight</emma:literal>
                </emma:interpretation>
              </emma:one-of>
            </emma:emma>
          </inkml:annotationXML>
          <inkml:trace contextRef="#ctx0" brushRef="#br1" timeOffset="-44196.534">4950 3531 0 0,'0'0'0'0,"0"0"161"0,0 0 214 16,0 0-12-16,0 0-54 0,0 0-34 0,0 0-42 16,0 0-44-16,0 0-26 0,0 0-32 15,0 0-26-15,0 0-9 0,0 0-14 0,0 0-15 16,-134-96-15-16,143 78-13 0,5-5-10 0,5 0-9 16,2-4-5-16,1-4-3 0,5 0 1 15,-1-5 2-15,0 3 1 0,1-4 0 0,0 2 2 16,-4 1 0-16,-3 3 4 0,0 4-2 0,-4 7 0 15,-3 4-2-15,-6 5 1 0,-2 3 5 0,-3 6 4 16,-2 2-2-16,-2 0-11 0,-7 0-11 16,-5 10-5-16,-8 1-3 0,1 3 5 0,-2 4 1 15,-2 1-3-15,5-1 1 0,6-4-1 0,2 0-1 0,8-3-2 16,3 3-1-16,-1-7 1 0,4 1 0 16,6-3 3-16,4-2 2 0,5-1 0 0,3-2 1 15,0 0 0-15,3 0-1 0,-1-2-1 0,-1 0-2 16,-4 2 0-16,-1 0-2 0,-3 0-1 15,-3 7-1-15,-3 1 1 0,0 1 0 0,-2 1 0 16,-2 3 3-16,-1-2 1 0,-2 2 1 0,0 1 0 16,0-4-2-16,0-2 2 0,0-2-2 15,3-1 1-15,2-3 1 0,-1 0 0 0,6-2 1 16,-1 0 0-16,3-6 1 0,4-3 0 0,0-4-1 16,3-2 0-16,-2 2-1 0,2 0 2 0,-4 0-2 15,-2 0 2-15,0 2 1 0,-6 4 0 16,0 1 1-16,-5 4 5 0,-1 0 1 0,-1 2 0 15,0 0-4-15,0 0-9 0,0 0-5 0,0 4 0 16,-1-1 1-16,-1 2 3 0,1 0 0 16,1 1 1-16,-3 2 2 0,7 0-2 0,2 0 3 0,4-3-1 15,-1 2 0-15,4-4 1 0,4-2 2 16,0 3 0-16,-1-4 0 0,3 0 1 0,1 0-2 16,0-1 0-16,-2-6 1 0,3 0 0 0,-4-1-1 15,-1-1 1-15,-4-1-2 0,0 0 0 0,-1-1 2 16,-2-3 0-16,2 2 2 0,-3 3 1 0,-3-1-1 15,-3 1 1-15,-2 0-1 0,0 3 2 16,0 2-4-16,-4-3-2 0,-4 6-2 0,0 1-5 16,-2 1-1-16,-3-1 1 0,1 7-2 0,2 1 1 15,-1 1 4-15,1 1 1 0,0 1 1 16,5 0 3-16,0 0-4 0,-1-2 2 0,5 1-2 16,1-1-1-16,0-1 1 0,0-2-3 0,4-2 1 15,4 0-4-15,1-2 3 0,0-2 2 16,2 0 0-16,1 0 2 0,0-4-1 0,0-2 1 15,-2 0 0-15,1-4 4 0,-2 2-2 0,-2-5 2 16,2 8 0-16,-5-2 0 0,2 3 3 0,-5 2-1 16,-1 1-1-16,2 1-5 0,-2 0-3 0,0 0-1 15,1 3 1-15,2 5 3 0,-1 0 4 16,-1 8-2-16,3 0 0 0,2 1 0 0,-3 5-1 16,0 5 0-16,1 0 1 0,0 3-3 0,-2 2 3 15,-2 0 1-15,-2 0-3 0,2 1 3 0,0 1-3 16,0 3 1-16,-4-4 1 0,-3 4 4 0,-2-3-4 15,2-1 0-15,-3-4 2 0,1-2-5 16,1-5 6-16,-1-4-1 0,2-5 1 0,-3-4 5 16,6-5 6-16,-5-4 5 0,5 0-1 0,-2-1-4 15,-1-11-9-15,3-4-8 0,2-4-3 0,2-4-1 16,0-7-5-16,2-3 0 0,5-4-1 16,6-3-3-16,2-5 6 0,6-1 1 0,-1-2 0 15,5-1 4-15,3-4-7 0,-4 5 0 16,2-2 1-16,-5 0 2 0,1 0 6 0,-5 2 1 15,0-4 3-15,-2 0 0 0,-5 5 2 0,-3 2 2 16,-3 8 1-16,-4 10 3 0,0 7 6 0,-4 10 4 16,-3 5 3-16,-2 4 2 0,1 2-11 0,-4 3-2 15,-1 12-5-15,-3 2-2 0,-2 9 2 16,2 3-2-16,3 1 0 0,4 3-4 0,7 0 4 16,2-1 0-16,1-4-2 0,8-1 4 0,5 2-1 15,2-4 2-15,1 1-3 0,-1-2 3 0,2-1-5 16,-3-4-4-16,0-3 3 0,1-4-3 15,1 0 2-15,-2-7 0 0,1-4 0 0,-2-1-4 16,2 0 4-16,-2-8-1 0,3 0 0 0,-2 0 4 16,-2 0-5-16,-3 2 2 0,-2-1-1 0,2 2-3 15,-5 4 2-15,-1-1-5 0,2 2-2 0,-5 0-2 16,2 0 2-16,3 3 5 0,-1 2-1 16,4 0 4-16,-2 1 0 0,3 0 1 0,-1-2 3 15,1-2 2-15,1 0-3 0,2-2-1 0,2 0 0 16,0-4-5-16,5-4 5 0,2-6-2 0,4-3 1 15,-3 0-1-15,-2-2-3 0,1-4 0 16,-4 1 1-16,-2 0 2 0,-6-4 1 0,-1 4 2 16,-1-2 1-16,-5-3 2 0,-1 1-2 0,-2 1-1 15,0-2 1-15,0 1-4 0,-3 6 5 16,-1 0 0-16,-2 5 1 0,2 4 4 0,2 5-3 16,-2 3-1-16,2 3-6 0,-1 0-5 0,1 9-1 15,0 6 1-15,-4 8 3 0,2 3 4 0,3 6-1 16,1 2-1-16,-2-2 0 0,4 3-1 0,5-8 1 15,-1 0 2-15,1 0-2 0,-1-2 1 0,2-3-6 16,-1-1-8-16,3-3-18 0,-4-6-49 16,6-1-74-16,-1-5-144 0,1-6-205 0,-4 0-342 15,2 0-208-15</inkml:trace>
          <inkml:trace contextRef="#ctx0" brushRef="#br1" timeOffset="-43882.8255">5839 2675 2267 0,'0'0'151'15,"0"0"5"-15,0 0 4 0,0 0-33 0,0 0-34 16,0 0-27-16,0 0-17 0,0 0-14 16,0 0-17-16,0 0-16 0,0 0-16 0,0 0-18 0,0 0-34 15,0 0-102-15,-83 13-335 0,96-8-1102 0</inkml:trace>
          <inkml:trace contextRef="#ctx0" brushRef="#br1" timeOffset="-44066.3139">6462 2953 88 0,'0'0'387'0,"0"0"-72"0,0 0-18 16,0 0-44-16,0 0-73 0,0 0-80 0,0 0-57 16,0 0-36-16,0 0-40 0,0 0-81 0,0 0-183 15,0 0-361-15,0 0 90 0</inkml:trace>
        </inkml:traceGroup>
        <inkml:traceGroup>
          <inkml:annotationXML>
            <emma:emma xmlns:emma="http://www.w3.org/2003/04/emma" version="1.0">
              <emma:interpretation id="{421D6A4C-86E4-4905-9D03-66666B132B55}" emma:medium="tactile" emma:mode="ink">
                <msink:context xmlns:msink="http://schemas.microsoft.com/ink/2010/main" type="inkWord" rotatedBoundingBox="8459,14668 10875,14492 10951,15538 8535,15714"/>
              </emma:interpretation>
              <emma:one-of disjunction-type="recognition" id="oneOf12">
                <emma:interpretation id="interp44" emma:lang="en-IN" emma:confidence="0">
                  <emma:literal>people</emma:literal>
                </emma:interpretation>
                <emma:interpretation id="interp45" emma:lang="en-IN" emma:confidence="0">
                  <emma:literal>pooplo</emma:literal>
                </emma:interpretation>
                <emma:interpretation id="interp46" emma:lang="en-IN" emma:confidence="0">
                  <emma:literal>pioph</emma:literal>
                </emma:interpretation>
                <emma:interpretation id="interp47" emma:lang="en-IN" emma:confidence="0">
                  <emma:literal>peopli</emma:literal>
                </emma:interpretation>
                <emma:interpretation id="interp48" emma:lang="en-IN" emma:confidence="0">
                  <emma:literal>proph</emma:literal>
                </emma:interpretation>
              </emma:one-of>
            </emma:emma>
          </inkml:annotationXML>
          <inkml:trace contextRef="#ctx0" brushRef="#br1" timeOffset="-42836.5546">7289 3120 966 0,'0'0'444'0,"0"0"-160"0,0 0-9 16,0 0-12-16,0 0-35 0,0 0-32 15,0 0-36-15,0 0-37 0,0 0-36 0,0 0-38 16,0 0-32-16,0 0-14 0,0 0-4 0,0 0 4 16,46-50 6-16,-47 86 0 0,-2 1 4 15,-6 7-4-15,7-1 1 0,-4 3-1 0,0-1-6 16,0 2 1-16,-1-2 0 0,3-5-3 0,1 1 5 15,-1-3-4-15,-2-5-2 0,6-4 0 16,-3-4 2-16,2-5 0 0,-4-6-1 0,2-3 0 0,2-7-5 16,0 0 10-16,1-4 11 0,-2 0 10 15,-2-2 3-15,1-8-8 0,-3-6-10 0,3-4-11 16,-4-6 3-16,4-4-4 0,3-7-2 16,0-2-1-16,0-2-2 0,2-4 6 0,8 2 2 0,0-6-2 15,1 3-2-15,5 0-2 0,4 3-2 16,3-1 1-16,0 7-2 0,4 3-3 15,2 7-1-15,0 4 0 0,-2 9 4 0,-1 4-3 0,-6 6-1 16,-1 2-1-16,-5 2-8 0,-3 0 3 16,-2 8-1-16,1 3 2 0,-9 2-2 0,1 2 1 15,-2 1-2-15,-3 3-2 0,-11-1 0 0,-2 2 1 16,-6-3 0-16,-1 3 3 0,0-5 7 0,-4 0 3 16,-1-4 5-16,3 1 1 0,4-6-2 0,2-3 4 15,6-1-1-15,4-2 7 0,4 0 1 16,2 0-1-16,3 0-3 0,4-2-7 0,8-3 4 15,6-1-9-15,7-6 2 0,5 3 2 0,7-4-11 16,3 0 10-16,3 1-3 0,2-4 0 16,-4 3 3-16,1 0-4 0,-3-2 1 0,-3 3 2 15,-3 1 2-15,-3-2 0 0,-2 0-1 0,0 0 0 16,-10 4 5-16,-1 1 1 0,-8 1 3 16,-6 3 2-16,-3 0-7 0,-3 2 2 0,-10 2-6 15,-4 0-2-15,-9 0 4 0,-1 8-3 0,0 1 4 16,2 2 1-16,2 2 0 0,5-1 1 0,2 2-4 15,7-2-2-15,1 3-3 0,6-1 4 0,2 0 1 16,0-1 3-16,10 0-1 0,0-2 1 16,8-3 1-16,0 1 1 0,7-4 3 0,-1-3-2 15,3-1-1-15,0-1-1 0,-2 0-2 0,1 0 2 16,-5-4 1-16,-1-3-3 0,-4 1-1 0,-2 0 3 16,-1 0 1-16,0 0 1 0,-6 0 2 0,1 3-5 15,-6 1 0-15,3 2-1 0,-4 0 3 16,2 0-2-16,0 0-1 0,-2 5 0 0,5 3-2 15,0-2 3-15,0 0 1 0,4 1 1 0,0-2-2 16,-2 0 0-16,5-2 3 0,0-2 0 0,1-1 7 16,2 0-3-16,1 0-2 0,2-6 0 15,-2-5-2-15,6 3 2 0,-3-5-1 0,5 0-2 16,-5-1 0-16,4-3 0 0,-7 1 3 0,-1-1 1 16,-3 0 1-16,-4-2 1 0,-6 3 0 0,-3 1-3 15,-3 3-2-15,-12 2-4 0,-6 1-1 16,1 3-3-16,-6 5 0 0,-3 1 1 0,1 0-3 15,0 3-1-15,4 5-2 0,5 2-9 0,3-1-19 16,5 5-61-16,2-2-100 0,4 2-193 0,5-4-351 16,0-3-719-16</inkml:trace>
          <inkml:trace contextRef="#ctx0" brushRef="#br1" timeOffset="-42011.7593">8504 3043 1195 0,'0'0'454'0,"0"0"-192"0,0 0 15 16,0 0-9-16,0 0-51 0,0 0-47 15,0 0-52-15,0 0-29 0,0 0-27 0,0 0-24 16,0 0-24-16,0 0-14 0,0 0-6 0,0 0 1 16,-40-49 7-16,42 77 1 0,1 5 1 0,1 3-1 15,-3 4 0-15,1 0 0 0,-2 2 0 0,0-1 0 16,0 2 0-16,0 1 1 0,0-1-4 15,0-4 0-15,-5-1 0 0,0-5 0 0,2-1-1 16,1-9 0-16,2-4 1 0,0-9-2 0,0-4 3 16,0-2 2-16,0-4 8 0,0-2 3 0,0-8 0 15,0-5-3-15,2-6-2 0,4-4-11 16,-1-6 2-16,-2-2 0 0,6-4 0 16,-6 0 4-16,-2-5-2 0,-1 1 2 0,2-1-4 0,3 1 3 15,0-4-2-15,-3 5-2 0,4-2 1 0,3 6-1 16,2 5-3-16,2 6-2 0,2 3-3 0,0 5-7 15,3 7-5-15,0 2-5 0,1 4-4 16,-3 2-1-16,-2 2 1 0,-3 0-2 0,-3 8 1 16,2 0-1-16,-7 2 5 0,-2 3 3 0,-1-2 5 15,0 4 4-15,0 0 3 0,-6 1 4 16,-5 0 3-16,-4 0 3 0,1 1 1 0,-2-5-1 16,-1 1 2-16,-3-2 0 0,6-3 3 0,4-1 0 15,2-3 0-15,6 2-1 0,2-6-1 16,0 0 0-16,2 0 1 0,10-7 0 0,5-3-2 15,3-1-2-15,3-2-3 0,4-3 1 0,2-3-2 16,0-3 2-16,4-2 1 0,1-5-1 0,1-2 4 16,0-2-1-16,-4-1 3 0,-6-5 0 0,-6 1 0 15,-3-6 2-15,-5 4-1 0,-2-1 4 0,-6 0 0 16,-2 6 3-16,-1 6-2 0,-3 4 4 16,-5 4 2-16,2 7 1 0,-4 6 2 0,-3 3-4 15,3 3-1-15,-1 2-5 0,-5 7-6 0,-1 7 1 16,2 11-3-16,1 4 2 0,7 2-1 0,0 5 0 15,7-2 1-15,0 5-2 0,7-3 2 16,3 6-1-16,7-2 1 0,2 0 1 0,-1-5 4 16,5-2-6-16,-1-4-2 0,-1-6-2 0,-2-4-6 15,5-6 5-15,-4-5-2 0,3-5 2 0,5-3 5 16,0 0-1-16,2-8 2 0,2-5 1 16,-6 0 0-16,-3-3-1 0,-9 4 2 0,-8 2 2 15,1 1 0-15,-4 2 0 0,-3 4-5 0,0 3-5 16,0 0-8-16,-3 6 3 0,-6 7 2 15,4 5 4-15,-5 4 6 0,7 1-2 0,-2 1 0 16,5-4 0-16,-4 3 1 0,13-6 0 0,2-3 0 16,8-2 3-16,5-6 0 0,6-6 5 15,9 0 1-15,7-10 1 0,-2-6 0 0,1-3-1 0,-3-1 2 16,-7-3 2-16,-7 3 4 0,-10 0-4 16,-3 4-6-16,-11 3-5 0,-4 2-17 0,-3 6-33 15,-11 4-97-15,-12 1-263 0,6 3-649 0,4 0-365 0</inkml:trace>
        </inkml:traceGroup>
      </inkml:traceGroup>
    </inkml:traceGroup>
    <inkml:traceGroup>
      <inkml:annotationXML>
        <emma:emma xmlns:emma="http://www.w3.org/2003/04/emma" version="1.0">
          <emma:interpretation id="{E1DDBF1D-EA24-45BA-9E5B-DE20A58953A7}" emma:medium="tactile" emma:mode="ink">
            <msink:context xmlns:msink="http://schemas.microsoft.com/ink/2010/main" type="paragraph" rotatedBoundingBox="1009,16211 12221,15249 12320,16402 1107,173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3AAEA5-B142-491C-8411-ED0B0ADD35CE}" emma:medium="tactile" emma:mode="ink">
              <msink:context xmlns:msink="http://schemas.microsoft.com/ink/2010/main" type="inkBullet" rotatedBoundingBox="1047,16659 1154,16650 1174,16881 1067,16890"/>
            </emma:interpretation>
            <emma:one-of disjunction-type="recognition" id="oneOf13">
              <emma:interpretation id="interp49" emma:lang="en-IN" emma:confidence="0">
                <emma:literal>•</emma:literal>
              </emma:interpretation>
            </emma:one-of>
          </emma:emma>
        </inkml:annotationXML>
        <inkml:trace contextRef="#ctx0" brushRef="#br0" timeOffset="2142.2692">-195 4819 827 0,'0'0'189'16,"0"0"-42"-16,0 0 50 0,0 0 46 0,0 0-4 16,0 0-66-16,0 0-79 0,0 0-42 15,0 0-21-15,0 0-11 0,0 0-4 0,0 0-2 16,0 0 2-16,0 0-4 0,6 21-6 0,-3-17-4 15,-1-1-1-15,0-2 2 0,6-1 6 0,-4 0 13 16,-1 0 14-16,5-4 19 0,-5-4 12 0,6-3 3 16,-5-3-3-16,-1-3-7 0,3 1-6 15,-2 0-7-15,-4-2-1 0,0 1-4 0,0 1-8 16,0 0 0-16,-9 0-9 0,4 0-3 0,-7 3-2 16,1 2-3-16,2 1-9 0,-2 4-4 0,-1 2-3 15,6 4-12-15,-2 0 0 0,2 1-13 16,-1 8-8-16,5 5 2 0,-2 6-3 0,3 3-9 15,1 0-53-15,0 3-139 0,0-5-396 0,3-9-941 0</inkml:trace>
      </inkml:traceGroup>
      <inkml:traceGroup>
        <inkml:annotationXML>
          <emma:emma xmlns:emma="http://www.w3.org/2003/04/emma" version="1.0">
            <emma:interpretation id="{BCF82720-68C3-4E7B-A078-C6B8BD5DC1DF}" emma:medium="tactile" emma:mode="ink">
              <msink:context xmlns:msink="http://schemas.microsoft.com/ink/2010/main" type="line" rotatedBoundingBox="2027,16124 12221,15249 12320,16402 2126,17276"/>
            </emma:interpretation>
          </emma:emma>
        </inkml:annotationXML>
        <inkml:traceGroup>
          <inkml:annotationXML>
            <emma:emma xmlns:emma="http://www.w3.org/2003/04/emma" version="1.0">
              <emma:interpretation id="{7ADADF5D-3F06-4FB7-A6E7-651F71F0F1A8}" emma:medium="tactile" emma:mode="ink">
                <msink:context xmlns:msink="http://schemas.microsoft.com/ink/2010/main" type="inkWord" rotatedBoundingBox="2027,16124 4647,15899 4735,16924 2115,17149"/>
              </emma:interpretation>
              <emma:one-of disjunction-type="recognition" id="oneOf14">
                <emma:interpretation id="interp50" emma:lang="en-IN" emma:confidence="0">
                  <emma:literal>making</emma:literal>
                </emma:interpretation>
                <emma:interpretation id="interp51" emma:lang="en-IN" emma:confidence="0">
                  <emma:literal>snaking</emma:literal>
                </emma:interpretation>
                <emma:interpretation id="interp52" emma:lang="en-IN" emma:confidence="0">
                  <emma:literal>malang</emma:literal>
                </emma:interpretation>
                <emma:interpretation id="interp53" emma:lang="en-IN" emma:confidence="0">
                  <emma:literal>makin</emma:literal>
                </emma:interpretation>
                <emma:interpretation id="interp54" emma:lang="en-IN" emma:confidence="0">
                  <emma:literal>malad</emma:literal>
                </emma:interpretation>
              </emma:one-of>
            </emma:emma>
          </inkml:annotationXML>
          <inkml:trace contextRef="#ctx0" brushRef="#br1" timeOffset="-20282.9574">825 4655 0 0,'0'0'0'0,"0"0"0"0,0 0 0 0,0 0 0 16,0 0 272-16,0 0 48 0,0 0-55 16,0 0-27-16,0 0-38 0,0 0-22 0,0 0-21 0,0 0-13 15,-41-9-8-15,41 9-17 0,0 0-12 0,0-3-21 16,0 3-16-16,3-2-20 0,-2-3-20 15,8-3-9-15,-4-1-12 0,7-3-3 0,2-2 0 16,2 3-3-16,0-3 0 0,0 6-1 0,4-2 0 16,-6 2-2-16,-1 5-1 0,-3 3-3 0,0 0-1 15,2 3-3-15,-4 7 2 0,1 4 5 16,-4 0-2-16,3 3 11 0,-7 5-3 0,1 0 3 16,-2-1 4-16,0-2-4 0,0 0 3 0,0-2-3 15,-2-1 1-15,2-3-1 0,-4-3-1 16,2 0 1-16,-1-6-3 0,1 2 7 0,2-4 1 15,0 0 6-15,0-2 9 0,0 0 11 0,0 0 9 16,0 0 1-16,0-6-8 0,0-1-19 0,0-2-18 16,5-3-13-16,1-1-4 0,1-1-2 15,0-2 0-15,5 2 3 0,-1-1-2 0,2 3 5 16,-1-2 1-16,-1 3-3 0,1 2 3 0,2 2-1 16,-2 3-1-16,-1 0 0 0,-4 3-3 15,5 0-1-15,-2 1 0 0,-5 0 5 0,5 0 1 16,-4 2 3-16,3 2 0 0,-6 0 1 0,4 2 0 15,-4 0 2-15,0-2 4 0,-2 2 0 0,0-3 3 16,2 1-4-16,-3 0 2 0,3-3 1 0,-3 2-1 16,0-1 4-16,2-2-3 0,-2 0 1 0,0 0 0 15,1 0 1-15,-1 0 2 0,2 0-2 16,-1-2 1-16,5-2 1 0,-1-2 3 0,0 1-2 16,5-2 1-16,-4-1-8 0,5 0-1 0,-2 0-1 15,-4 1-1-15,5-1 0 0,-4 4-2 0,4 1-3 16,0 1-2-16,-4 0-2 0,3 2 0 15,-4 0-3-15,4 0 2 0,-3 5 2 0,2 1 3 16,-2 4 3-16,3 0 2 0,-5 2 0 0,5 0-1 16,-4-1 2-16,4 0-2 0,-5-2 4 15,3 0-1-15,2-3 0 0,5 0 0 0,-2-1 0 16,2-2 3-16,2-1 3 0,4-2 0 0,3 0 3 16,1 0 0-16,4-6-2 0,0-2 2 0,2-3-1 15,0-3-3-15,-2 0 0 0,-2 0-2 16,-3-1 1-16,-2 3 2 0,-4-4-1 0,0 3 2 15,-2 1 5-15,-7 2 7 0,-2 0 9 0,-3 1 6 16,-3 1-3-16,0 0-5 0,-7 0-8 16,0 2-13-16,-5 4-3 0,-2 2-8 0,-3 0-6 0,-5 2 1 15,2 10-2-15,-4 2 2 0,-2 4 0 0,0-1 1 16,6 4 0-16,-3 0 0 0,6 0 2 16,4 0 1-16,4-4-3 0,4-2-4 0,3-3-1 15,2-1-2-15,0-1 5 0,2-2 1 0,8-4 3 16,0-2 1-16,5-2 1 0,3 0 7 15,0-10 0-15,8 0 3 0,0-5-1 0,-6-1-4 16,3-3 3-16,-6 2 0 0,-3 0 3 0,-2 3-1 16,-2-2 0-16,-4 5 3 0,-3 3 3 0,4 2 5 15,-7 2 5-15,0 2 0 0,0 2-5 16,0 0-3-16,0 0-12 0,0 0-11 0,0 2-12 16,-2 2-6-16,-1 2 2 0,3 0 7 0,0 2 12 15,3 2 3-15,3 1 0 0,3-1 1 16,-1-2 2-16,5-2 2 0,4-2 4 0,4-4 1 15,-1 0-1-15,4 0 1 0,-1-2-2 0,-2-8 2 16,4 0-1-16,-7 0 0 0,5-4-2 0,-5 0 0 16,-3-2 2-16,-2 2 2 0,-1 0 3 0,-5-4 4 15,-3-2-3-15,-2 4 4 0,-2-5-1 16,0 0-2-16,-2-1 0 0,-6 2-3 0,5-3 1 16,-7 1-1-16,4 0 0 0,-3 1 1 0,7-3-2 15,-1 7 0-15,1 3 1 0,2 5 1 0,0 6-2 16,0-1-5-16,0 4-12 0,0 0-6 0,0 5 2 15,2 8 2-15,2 3 11 0,2 9 2 16,-1-1 1-16,-2 4-1 0,-3 5 2 0,2 0 0 16,-2 3 1-16,0-1 1 0,0 4-3 0,-3-2 1 15,-4 1 0-15,1-5-3 0,2 1-3 16,-1-7-14-16,3-4-32 0,2-3-56 0,0-5-102 16,0-5-197-16,5-6-411 0,-2 0-520 0</inkml:trace>
          <inkml:trace contextRef="#ctx0" brushRef="#br1" timeOffset="-19193.8161">2365 4350 441 0,'0'0'363'0,"0"0"-50"16,0 0-31-16,0 0-24 0,0 0-60 15,0 0-65-15,0 0-51 0,0 0-21 0,0 0-7 16,-167 79-4-16,150-65-1 0,1-2 2 0,-5 3 2 15,5-3-2-15,-3-1-1 0,1 3-4 16,0-5-3-16,3 2-3 0,5-5-1 0,1 1 1 16,2-4-1-16,4-1 4 0,3-2-4 0,0 0-1 15,0 0-5-15,0 0-11 0,0 0-7 16,6 0-10-16,-1-3 0 0,3 0 1 0,2-1 1 16,4 2-1-16,0 1-4 0,2 1 0 0,1 0-8 15,1 5 4-15,-3 6 1 0,1 2-1 0,0 1 5 16,-2 4-4-16,1 0 0 0,0 0 2 15,0-1-1-15,-1-1 2 0,0-4-1 0,-1 0-1 16,2-3 0-16,-2-1 2 0,1-2 2 0,-1-2 0 16,0-2-4-16,-2-2 2 0,-1 0 1 0,3-6 2 15,-1-2 5-15,2-3-6 0,6-1 1 16,-6-4-1-16,2-3 2 0,-1-1-2 0,0 2 1 16,0-2-1-16,-1 3-7 0,-1 2 7 0,-2 1 0 15,-5 4-1-15,3 0 1 0,-6 6-4 0,-2 2-1 16,1 2-3-16,-2 0-1 0,0 0-8 15,0 2-1-15,0 4 4 0,0 4 4 0,0 1 8 0,0 3-1 16,0-3 0-16,1 0-3 0,2 2 1 16,0-2 1-16,0-2-1 0,-1-3 4 0,1-2-4 15,4 0 0-15,-2-2 2 0,1-2-2 0,2 0 4 16,4 0 2-16,0-6-1 0,1-3-1 0,2-2 1 16,-1-2 0-16,0 0-1 0,1 0 0 15,-2 1-4-15,-2-3 0 0,-2 3 1 0,4 0 3 16,-5 4-3-16,-3 2 1 0,-3 1-1 0,1 2-4 15,-3 3 0-15,2 0-7 0,-2 0-6 16,0 3 1-16,3 3 1 0,0 3 8 0,-2 0 4 16,0 0 4-16,4 3-3 0,0-1 0 0,0 2-2 15,3-4 2-15,4-1 0 0,5-1 4 16,-1-4 1-16,0 0-3 0,-1-3 4 0,0 0 0 16,2 0-2-16,-1-5 6 0,2-4-8 0,0-1 1 15,-3 1 0-15,4-2 0 0,-2-1 0 0,-5 2 0 16,1 1 0-16,-5 2 0 0,-5 5-1 0,1-2 0 15,-4 4-4-15,3 0-9 0,-3 0-1 16,2 4-1-16,-1 2 3 0,2 2 11 0,0 3-1 16,3-1 0-16,-1 1 0 0,4-2 0 0,1 1 1 15,4-4 1-15,8-1 2 0,-1-2-2 0,5-3 5 16,0 0 0-16,1-4 1 0,1-6 1 16,-4-4-2-16,-5 1 0 0,4-3 0 0,-8 0 1 15,1-4-1-15,-3 3 1 0,-2-2-2 0,-5 1 3 16,3-1 0-16,-6 2 3 0,-2 0 3 0,1 3-6 15,-2 0 5-15,-9 3-2 0,0 3-2 0,-4 1 1 16,-1 2-9-16,0 5-4 0,-6 0-2 16,4 0-2-16,-3 5 2 0,5 5-1 0,0 4-1 15,1 0-1-15,1 2 3 0,6 3 1 0,1-1 1 16,3 0 3-16,2-2-5 0,-1-1 2 16,1-1 0-16,6-3 2 0,-2-3-1 0,3-2-1 15,2-2 0-15,1-2-3 0,1-2 9 0,3 0 0 16,2-4 2-16,-1-6-1 0,-1-3 1 0,-1 1 3 15,-3-1 0-15,-2-1 4 0,-2-1-6 0,-1-1 0 16,-3 1-1-16,0 0 0 0,-2 1 3 16,4-1-1-16,-4 1 0 0,0 2-4 0,0 4 0 15,0 0 2-15,0 4-2 0,0 2-3 0,0 2-16 16,0 0-7-16,2 9 0 0,0 3 8 16,1 7 10-16,-3 8 4 0,2 2 2 0,-2 5-3 15,0 3 5-15,0 0 1 0,0 2-3 0,-2 2 1 16,-1-2-1-16,1-1-1 0,0-1 1 0,-2-2 2 15,4-5-3-15,-4 0 1 0,2-4-1 0,2-6-2 16,-3-2 3-16,3-6-2 0,0-4-1 16,0-4-8-16,-1-4-55 0,1 0-91 0,-5-1-207 15,5-6-630-15,-1 3-331 0</inkml:trace>
          <inkml:trace contextRef="#ctx0" brushRef="#br1" timeOffset="-19023.6178">3059 3891 2272 0,'0'0'192'0,"0"0"-11"0,0 0-4 0,0 0-34 15,0 0-45-15,0 0-37 0,0 0-30 0,0 0-17 16,0 0-16-16,0 0-16 0,0 0-7 0,0 0-20 16,0 0-91-16,0 0-232 0,-59 1-689 0,69 6-461 15</inkml:trace>
        </inkml:traceGroup>
        <inkml:traceGroup>
          <inkml:annotationXML>
            <emma:emma xmlns:emma="http://www.w3.org/2003/04/emma" version="1.0">
              <emma:interpretation id="{1D4F65D6-5534-41E5-99AD-A2B79FA81142}" emma:medium="tactile" emma:mode="ink">
                <msink:context xmlns:msink="http://schemas.microsoft.com/ink/2010/main" type="inkWord" rotatedBoundingBox="5648,15937 7871,15747 7958,16758 5734,16949"/>
              </emma:interpretation>
              <emma:one-of disjunction-type="recognition" id="oneOf15">
                <emma:interpretation id="interp55" emma:lang="en-IN" emma:confidence="0">
                  <emma:literal>people</emma:literal>
                </emma:interpretation>
                <emma:interpretation id="interp56" emma:lang="en-IN" emma:confidence="0">
                  <emma:literal>peopli</emma:literal>
                </emma:interpretation>
                <emma:interpretation id="interp57" emma:lang="en-IN" emma:confidence="0">
                  <emma:literal>peeph</emma:literal>
                </emma:interpretation>
                <emma:interpretation id="interp58" emma:lang="en-IN" emma:confidence="0">
                  <emma:literal>peopl</emma:literal>
                </emma:interpretation>
                <emma:interpretation id="interp59" emma:lang="en-IN" emma:confidence="0">
                  <emma:literal>pioph</emma:literal>
                </emma:interpretation>
              </emma:one-of>
            </emma:emma>
          </inkml:annotationXML>
          <inkml:trace contextRef="#ctx0" brushRef="#br1" timeOffset="-17871.6782">4496 4194 1256 0,'0'0'551'0,"0"0"-497"0,0 0 56 0,0 0 52 16,0 0 15-16,0 0-27 0,0 0-85 0,0 0-52 16,0 0-19-16,0 0 6 0,0 0 13 0,0 0 3 15,0 0 1-15,0 0-2 0,-5 156-2 16,5-113-1-16,-3 0-1 0,1 3-2 0,-2 1 2 15,1 1-2-15,-3-2 0 0,4-3-1 0,-6 0 0 16,3-4-3-16,0-2-3 0,2-7 0 0,-1-3-3 16,4-5 0-16,-1-4 1 0,-1-6-4 0,2-3-3 15,0-3-6-15,0-4-5 0,0-2-8 16,0-2-6-16,0-9-8 0,3-2 0 0,-3-4 8 16,3-4 12-16,-3-3 12 0,0-3 6 0,0-1 3 15,-4-5-1-15,-1 1 4 0,3-3 2 16,-4-2-1-16,3-3 4 0,0 2-2 0,2-6 4 15,1 5 2-15,4-4 4 0,3 2-2 0,6 3 1 16,1 5-1-16,5 0-4 0,0 6 3 16,2 3-7-16,-1 6-2 0,3 1-3 0,-1 7-2 15,-1 2-2-15,-1 6-2 0,2 2 1 0,-3 0-3 16,-5 9 1-16,0 0 3 0,-1 8 1 0,-9-2-1 16,1 1 0-16,-5 0 1 0,0 2-1 0,-9 3 8 15,-5-5 0-15,-2 2 0 0,-3 1 3 16,-2-5-6-16,-4 0 3 0,4-2-2 0,-1-1 2 15,5-3-1-15,0-4 0 0,3 0 1 0,4-2 0 16,2-2 5-16,3 0-1 0,3 0 0 0,2 0-6 16,0 0-12-16,0 0-20 0,6 0-4 15,4 0 6-15,6-6 3 0,8 2 21 0,5-4 2 16,7-3 0-16,4 1 1 0,-1 0-1 0,1-1-1 16,-3-1-3-16,-4-1 4 0,-1 1-1 0,1 0 1 15,-6-1 3-15,-3-3-2 0,1 3 3 0,-8 0 1 16,-1 0 3-16,-5 1 0 0,-2 1 5 15,-5 3 7-15,-4 2 1 0,0 1 5 0,-9 1-4 16,-1 1-9-16,0 3-7 0,-4 0-4 0,0 0-5 16,-1 8-1-16,0 4 5 0,0 5-6 15,4 0 3-15,-1 2 0 0,5 3-1 0,4 0 2 16,-1-3-2-16,4 0 1 0,0 1 1 0,7-3-1 16,2-1 2-16,4-5 1 0,1-3 2 0,5-1 0 15,1-5 2-15,1 0-2 0,4-2 4 0,0 0-5 16,3-6-2-16,0-4-1 0,0-4-6 15,0-1 6-15,-2-1 0 0,-1-3 2 0,-5 3 2 16,-3 3 1-16,-4-2 3 0,-5 5 1 0,-3-5 0 16,-2 7 3-16,-1 2 0 0,-2 2 3 0,2 2 3 15,-2 2-10-15,0 0-15 0,0 2-8 16,0 4-6-16,0 5 8 0,0 2 9 0,0 2 5 16,0-1 3-16,0 0-3 0,-2-1 2 0,5-1 0 15,3 3 1-15,0-6-1 0,2-1 0 0,2-1 2 16,2-3-4-16,4-2 9 0,2-2 1 15,-1 0-2-15,8-4 2 0,-4-5-2 0,1-3-1 16,-1-1 3-16,0-2 1 0,-6 0-2 0,0-2 4 16,-2 0-2-16,-6 1 1 0,1 0 1 0,-2-2-2 15,-3 5-1-15,0-2-2 0,-3 3 1 16,0 3 0-16,0 3 1 0,0 0 1 0,0 5-4 16,0 1-1-16,0 0-6 0,0 0-9 0,-3 0-6 15,2 0-2-15,-5 3 5 0,1 4 5 16,-2-1 7-16,0 0 2 0,-4 0 1 0,2-1 2 15,-2-4 1-15,1 2 1 0,-5-2 2 0,2-1 0 16,0 0-1-16,-2 0 3 0,2 0-2 0,0 0 0 16,0-1 1-16,4-3-3 0,1-1-1 0,-4 3-2 15,5 0 0-15,0 2-1 0,1 0-4 16,-1 0-2-16,3 9-1 0,-2-4 0 0,0 6 1 16,3-4 2-16,3 1-2 0,0 0 1 0,0 1-1 15,2-1-1-15,3 0-2 0,0 3-23 0,0-5-56 16,3 0-95-16,-4 0-177 0,0 0-403 15,1-4-782-15</inkml:trace>
          <inkml:trace contextRef="#ctx0" brushRef="#br1" timeOffset="-17001.9681">5790 4196 605 0,'0'0'373'0,"0"0"-91"16,0 0 23-16,0 0 19 0,0 0-58 16,0 0-75-16,0 0-69 0,0 0-44 0,0 0-31 15,0 0-26-15,0 0-10 0,0 0 2 0,0 0 6 16,0 0 8-16,49-11-3 0,-53 35-3 0,2-2-4 15,0 7-4-15,-4 0-3 0,6 1-3 0,-2 2 0 16,2 1-2-16,-3 0 1 0,3 1-2 16,-2-3 0-16,2 0-1 0,-3 1 2 0,1-7 1 15,1 1-2-15,-1-5 2 0,1-5-5 0,-2-3 4 16,2-5 3-16,-4-4 5 0,4-2 18 16,0-2 15-16,-1 0 7 0,1-4-4 0,-2-4-13 15,-4-3-18-15,1-3-9 0,-1-4-2 0,2-5-3 16,0-1 0-16,-1-2 1 0,4-3-3 15,2 0-1-15,0-1 0 0,6 1-1 0,1-1 1 16,2-2 0-16,1 1-3 0,4-2-2 0,4 1-3 16,2 1 0-16,1 3-1 0,4 2-2 0,2 5-1 15,2 5-3-15,1 6 2 0,0 3 1 16,-4 6-4-16,-2-1 2 0,-1 2-7 0,-4 11-1 16,-5 2-2-16,-5 3-1 0,-4 3-4 0,-5 0 0 15,0 3 1-15,-5 1 5 0,-6-3 9 0,-4 2 6 16,-5-3 6-16,1-3 1 0,-5 0 4 0,1-4 2 15,-2-2 1-15,1-4 3 0,4-1-1 16,1-3 4-16,2-2 2 0,4 0 7 0,7-5 4 16,2-2-4-16,4-2-10 0,4-4-14 0,11-2-6 15,6-1-2-15,8-4 4 0,5-1 5 0,2-1 0 16,3-1 1-16,1 1 0 0,-3-1 4 0,-2 3-3 16,-2-4 0-16,-3 2 0 0,-3-2-4 15,0-2 6-15,-5-1-1 0,-3-1 1 0,-4-3 2 16,-5-3 0-16,2 0 3 0,-11 0-1 0,-1 1 1 15,0 3-2-15,-1 5-1 0,-6 7 0 16,-1 3 4-16,-3 7-3 0,2 4-2 0,-2 4-4 16,-1 0-9-16,-5 12 2 0,1 9 0 0,-2 5 5 15,2 5 2-15,2 5 1 0,2 1 0 16,6 1 0-16,1-1 2 0,2 1-1 0,1-1-1 16,2 0-1-16,2-2 1 0,4-2 1 0,1 0-2 15,3-4 2-15,0-3-3 0,3-3 1 0,1-4 2 16,2-3 0-16,4 0 1 0,2-11-3 15,0-1-1-15,3-7-1 0,-2 3 4 0,0-9-4 16,3-4 2-16,-5-3 0 0,1-3-7 0,2 0 7 16,-5-2-1-16,1 2 1 0,-4 1 2 0,-5 3-3 15,-4 7 3-15,-4 1 3 0,-3 3 5 0,0 4-15 16,0 0-10-16,-3 8-9 0,-4 1 1 0,0 5 8 16,1 4 6-16,0-1 3 0,5 1-5 15,1-4 4-15,7-3-1 0,3-1-43 0,7-6-97 16,3-2-142-16,-4-2-502 0,-3 0-765 0</inkml:trace>
        </inkml:traceGroup>
        <inkml:traceGroup>
          <inkml:annotationXML>
            <emma:emma xmlns:emma="http://www.w3.org/2003/04/emma" version="1.0">
              <emma:interpretation id="{9EB1FC7B-09E7-448F-BF6E-03B0C71A3365}" emma:medium="tactile" emma:mode="ink">
                <msink:context xmlns:msink="http://schemas.microsoft.com/ink/2010/main" type="inkWord" rotatedBoundingBox="8752,15751 12239,15452 12320,16402 8834,16701"/>
              </emma:interpretation>
              <emma:one-of disjunction-type="recognition" id="oneOf16">
                <emma:interpretation id="interp60" emma:lang="en-IN" emma:confidence="0">
                  <emma:literal>proactive</emma:literal>
                </emma:interpretation>
                <emma:interpretation id="interp61" emma:lang="en-IN" emma:confidence="0">
                  <emma:literal>pro active</emma:literal>
                </emma:interpretation>
                <emma:interpretation id="interp62" emma:lang="en-IN" emma:confidence="0">
                  <emma:literal>peso active</emma:literal>
                </emma:interpretation>
                <emma:interpretation id="interp63" emma:lang="en-IN" emma:confidence="0">
                  <emma:literal>pho active</emma:literal>
                </emma:interpretation>
                <emma:interpretation id="interp64" emma:lang="en-IN" emma:confidence="0">
                  <emma:literal>pee active</emma:literal>
                </emma:interpretation>
              </emma:one-of>
            </emma:emma>
          </inkml:annotationXML>
          <inkml:trace contextRef="#ctx0" brushRef="#br1" timeOffset="-15864.8896">7657 4100 1772 0,'0'0'127'0,"0"0"1"0,0 0 44 0,0 0 33 16,0 0-13-16,0 0-45 0,0 0-48 0,0 0-28 15,0 0 0-15,0 0-7 0,0 0-11 0,0 0-17 16,0 0-23-16,0 0-12 0,-86-142-4 16,88 160 5-16,1 10 3 0,4 3 0 0,-4 6 0 15,-3 1-1-15,0 3 3 0,0 2 0 0,-1 2-1 16,-6 0-4-16,0 2 3 0,-2-2-2 0,5-4 0 16,-2 0 4-16,-1-4-7 0,5 0 0 15,1-5-1-15,1-5-2 0,0-1-3 0,0-7-11 16,0-7-20-16,0-2-21 0,0-5-2 0,0-5 11 15,0 0 18-15,0-5 15 0,0-6 5 16,0-5-1-16,0-6 2 0,0-5 6 0,-3-2 4 16,3-7 4-16,0 1 1 0,0-3 5 0,-1-3 3 15,-2-6 3-15,1 4 3 0,4-6 2 0,-2 2 1 16,0 0 1-16,3 3-4 0,2 2-1 16,4 1-6-16,1 2-4 0,3 3-3 0,3 5-3 0,5 2-4 15,-2 12-1-15,2 1-3 0,-1 11-3 16,2 5 1-16,-2 0 3 0,-3 14-1 0,5 5 0 15,-6 3 3-15,-2 4-1 0,-4-1 2 0,-3 2 4 16,-1-3-4-16,-6-1 0 0,0-1 2 0,-10 0 0 16,-7 1 4-16,-5-6 2 0,-5 0-1 15,-2 1 1-15,0-3 0 0,-1-5 1 0,0-1 1 16,1-3 0-16,5-4-2 0,7 1 1 0,3-3 1 16,4 0 3-16,7 0 2 0,1 0-2 15,2 0-2-15,0-5-10 0,3-4-4 0,10-1-5 16,3-2-3-16,10 0 5 0,4-4 2 0,3 0 2 15,8-1 3-15,-1 2-1 0,2-3-1 0,0 4 1 16,-4-2 0-16,-5-1 2 0,2-1 1 16,-6 3 0-16,-5 2 1 0,0-6 0 0,-4 5 1 15,-1-5 0-15,-7 4 0 0,-4-1 3 0,1 0-1 16,-8 8 2-16,-1 3 3 0,2 1-2 0,-2 3 2 16,-3-1-8-16,-7 2-2 0,-2 0-6 15,1 3-2-15,-4 9 2 0,-3 4 0 0,2 1 2 0,0 0 0 16,2 0 1-16,2-1 0 0,8-3-1 15,1 0 0-15,3-1 0 0,3-1 0 0,1 1 1 16,11-1 3-16,-1 1 1 0,3-7 1 16,6 2 0-16,-6-2 1 0,6-1 0 0,-5 1-1 15,0-1 0-15,-5 1-5 0,-1 0 2 0,-7 1-1 16,1 1-2-16,-4-1 5 0,-2 2-2 0,0 0 1 16,-6 1-1-16,0 0 3 0,2 2 0 0,-2-7 0 15,2 1 1-15,2-2-4 0,2-1-3 16,0 2 0-16,10-4 1 0,0 0 3 0,6 0 2 15,4-4 1-15,6-5-2 0,-2-4 0 0,7 1 0 16,-6-1-3-16,0-1 0 0,-1-1-2 16,-7 2 4-16,-1 0 2 0,0-2 2 0,-6 6-2 15,0-6 0-15,-6 7-1 0,1 2 0 0,-3 1 4 16,0 2 1-16,-2 2-1 0,0 1 1 0,0 0-4 16,0 0-8-16,0 0-9 0,0 0-11 15,0 4 2-15,0 5 5 0,0 1 8 0,3 5 12 16,4-3-2-16,3 1 0 0,1-2 0 0,4-3-4 15,1 1 5-15,-1-4 4 0,5-2-1 0,-2-3 7 16,-1 0-4-16,2-2 1 0,1-6 2 0,-3-2-2 16,3-5-1-16,0 1 0 0,-6-1 1 15,-1 1 1-15,-7-3 6 0,0 1-2 0,-6 3 0 16,-3-2-2-16,-6 2-3 0,-7 1-3 0,-6 4-4 16,-4 2 0-16,0 4-7 0,-6 2 0 0,2 0-1 15,2 7-2-15,0 2-5 0,8 6-16 16,0-2-38-16,11 2-70 0,1-1-110 0,8 1-174 15,0-3-406-15,0-6-542 0</inkml:trace>
          <inkml:trace contextRef="#ctx0" brushRef="#br1" timeOffset="-14953.674">9051 4009 1057 0,'0'0'219'15,"0"0"27"-15,0 0 56 0,0 0 10 0,0 0-86 16,0 0-71-16,0 0-47 0,0 0-26 0,0 0-30 16,0 0-18-16,0 0-16 0,0 0-4 15,0 0 5-15,-181-74-4 0,154 93 0 0,-2 2 0 0,8-1-2 16,4-4-5-16,9 3-2 0,1-2-4 16,6 0-4-16,1-1 5 0,7-4-3 0,0 0 2 15,8-3 2-15,3-4-1 0,4-2 5 0,2-3-1 16,0-2 2-16,2-4-5 0,2-3 1 15,-1-5-1-15,-1-1 1 0,-1-2-3 16,-6-2 1-16,3 2 1 0,-8 2-5 0,-7-1 9 0,3 3-1 16,-7 3 3-16,-2 2 4 0,-1 6-3 15,0-1-2-15,0 3-13 0,0 0-14 0,0 3-7 16,0 5 3-16,0 5 7 0,0 4 12 0,0-1 4 16,0 2-3-16,3-1 1 0,6 2-3 0,0-3 5 15,-1-1 0-15,6-2 1 0,5-4 3 0,-2-2-4 16,1-4 2-16,5-3 1 0,-3 0-2 15,3 0 2-15,-3-8-1 0,1-3 2 0,-2 0-2 16,-3-4 2-16,-1 2 2 0,-2-3-1 0,0-1-2 16,-3 2 2-16,-3 3-3 0,3 1-1 0,-1-1 4 15,-3 4-6-15,-3-1 0 0,4 4 0 16,-4 2-4-16,0 0 2 0,1 1-2 0,0-1-1 16,0 2-3-16,-2 1 3 0,2-3 2 0,3 3 2 15,-5-1 3-15,1 1 1 0,2-4 3 16,-2 0 3-16,-3-1 4 0,0 1 2 0,0 0 0 15,0-1-2-15,-3 0-5 0,-5 1-3 0,-4 1-6 16,4-1 0-16,-5 4-4 0,0 0 3 0,0 0 1 16,0 8-5-16,3 0 4 0,3 2-5 0,-3 2 1 15,7 0 2-15,-3 5 1 0,6-1 2 16,0 0-1-16,0-1 1 0,5 1 1 0,-1 1 3 16,6-1 1-16,-3-5-2 0,3-1 0 0,3-2-3 15,0-1 1-15,-2-3-1 0,4-4 2 16,-1 0-4-16,0 0 0 0,4-9 0 0,-3-4-3 15,10-4 3-15,-4-4-1 0,5-1 1 0,1-4 3 16,-2-2 0-16,-7-4 3 0,-2 0-2 0,0-3 2 16,-3 0-3-16,1 5 2 0,-2-5 2 0,-1 4-1 15,-6 5 0-15,3-2 0 0,-5 9 3 16,-3 4 1-16,0 6 6 0,0 2 0 0,0 7-4 16,0 0-7-16,-4 8-7 0,-6 7 1 0,4 5 2 15,-3 4 4-15,-1 5 0 0,5 0 0 0,-1 0-2 16,1 0 3-16,4 1-1 0,1-2-2 15,0-2 0-15,3 0-2 0,7 0 3 0,1-6 0 16,5-4-1-16,0-1-1 0,8-5-5 0,-2-6 1 16,4-4-1-16,1 0-2 0,2-3 1 0,-2-7 1 15,0 1 1-15,-4-7 1 0,-3-1 2 0,-4 1 2 16,-2-3 0-16,-1 7 2 0,-4-3 1 16,-3 7 1-16,-5 4-2 0,-1 3-4 0,0 1-15 15,0 1-4-15,0 7 0 0,-1 4 4 0,1 1 12 16,0 1 3-16,0-2 0 0,0-1 0 15,2-1 1-15,10-2-1 0,-1-4-1 0,4 0-21 16,1-4-36-16,8 0-24 0,3-8-67 0,5-4-53 16,1-2-109-16,-5-1-363 0,-7 7-767 0</inkml:trace>
          <inkml:trace contextRef="#ctx0" brushRef="#br1" timeOffset="-14663.3108">9460 3648 1744 0,'0'0'132'0,"0"0"32"16,0 0 20-16,0 0-17 0,0 0-76 0,0 0-62 15,0 0-20-15,0 0-5 0,0 0-13 0,175-33-28 16,-119 29-80-16,-2-1-105 0,2 5-158 16,-14 0-344-16,-15 0-311 0</inkml:trace>
          <inkml:trace contextRef="#ctx0" brushRef="#br1" timeOffset="-14809.9431">10239 3540 116 0,'0'0'608'16,"0"0"-139"-16,0 0-64 0,0 0-70 15,0 0-98-15,0 0-74 0,0 0-51 0,0 0-34 16,0 0-30-16,0 0-29 0,0 0-31 0,0 0-17 16,0 0-6-16,0 0-55 0,-82-58-230 0,78 62-626 15,-1-1-212-15</inkml:trace>
          <inkml:trace contextRef="#ctx0" brushRef="#br1" timeOffset="-14208.1436">10321 3664 1326 0,'0'0'314'0,"0"0"-16"0,0 0-40 0,0 0-101 16,0 0-69-16,0 0-31 0,0 0-5 0,0 0 3 16,0 0 9-16,0 0-7 0,0 0-6 15,0 0-6-15,0 0-6 0,0 0-7 0,0 144-7 16,2-121-6-16,7 0-4 0,-3-3-4 0,5-2-6 15,-1 2 1-15,-1-5 0 0,2-7 0 16,4 0 1-16,-2-1-6 0,0-6-2 0,1 2-1 16,0-3 3-16,2 0 0 0,-2-3 1 0,2-5 2 15,0-4-3-15,-2-3 6 0,1-2 1 0,-4-3 2 16,-1-3 2-16,-4 0-3 0,1 2 3 16,-4 1 1-16,-3-1 2 0,0 6-1 0,0 0-2 15,0 6-1-15,-3 1-2 0,2 4 2 0,-4 3-5 16,5 1-12-16,0 0-17 0,0 0 1 15,10 5 3-15,0 3 9 0,6 0 16 0,1 0-5 0,1 1-1 16,3-2 0-16,-2-1 2 0,5-4 1 16,1 0 0-16,-2-2-2 0,4 0 0 0,1-4 1 15,0-4-1-15,0-1 2 0,-2-1 0 0,0-1-3 16,-6-1 1-16,0 0 1 0,-11 3 6 0,-2 1 1 16,-6 1-1-16,-1 3-3 0,-2-2-10 15,-8 5-3-15,-5 1-5 0,-1 3 1 0,-1 5 0 16,-3 4 2-16,4 3 2 0,3 1 0 0,8 5 2 15,2-1-1-15,3-4 0 0,0 3-1 0,10 1-1 16,10-6-55-16,1 0-127 0,8-3-242 16,-3-3-581-16,-12-3-299 0</inkml:trace>
        </inkml:traceGroup>
      </inkml:traceGroup>
    </inkml:traceGroup>
    <inkml:traceGroup>
      <inkml:annotationXML>
        <emma:emma xmlns:emma="http://www.w3.org/2003/04/emma" version="1.0">
          <emma:interpretation id="{D3956707-6F13-4C41-BA6C-F1FDDF480A19}" emma:medium="tactile" emma:mode="ink">
            <msink:context xmlns:msink="http://schemas.microsoft.com/ink/2010/main" type="paragraph" rotatedBoundingBox="884,17264 10280,16369 10412,17756 1017,186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0197D7-FF44-49C6-B4DD-6967B8F8B77D}" emma:medium="tactile" emma:mode="ink">
              <msink:context xmlns:msink="http://schemas.microsoft.com/ink/2010/main" type="inkBullet" rotatedBoundingBox="932,17764 1101,17748 1123,17982 954,17998"/>
            </emma:interpretation>
            <emma:one-of disjunction-type="recognition" id="oneOf17">
              <emma:interpretation id="interp65" emma:lang="en-IN" emma:confidence="0">
                <emma:literal>•</emma:literal>
              </emma:interpretation>
            </emma:one-of>
          </emma:emma>
        </inkml:annotationXML>
        <inkml:trace contextRef="#ctx0" brushRef="#br0" timeOffset="2567.1864">-238 5885 409 0,'0'0'109'0,"0"0"70"0,0 0 103 0,0 0 63 15,0 0 7-15,0 0-78 0,0 0-77 0,0 0-46 16,0 0-31-16,0 0-32 0,0 0-33 0,0 0-21 16,0 0-13-16,-31-105-3 0,17 124-5 15,1 1-2-15,1-1-3 0,5 3-1 0,-3-5 0 16,4-1-6-16,-1-3-1 0,6 1-1 0,1-3-4 16,0-1 3-16,1-4-4 0,6-1-1 0,-3-1 4 15,7-3 1-15,-3-1 2 0,4 0 5 0,2-7-3 16,2-4 4-16,-2-5 1 0,0 3-1 15,1-4 1-15,-2 0-1 0,-2-1 3 0,-2 2 8 16,-5 0 4-16,-4 1 6 0,2-1 0 0,-2 4-2 16,-11 1-9-16,3-1-14 0,-8 3-24 0,-4 1-45 15,0 3-98-15,-4-3-212 0,6 1-474 16,5 6-505-16</inkml:trace>
      </inkml:traceGroup>
      <inkml:traceGroup>
        <inkml:annotationXML>
          <emma:emma xmlns:emma="http://www.w3.org/2003/04/emma" version="1.0">
            <emma:interpretation id="{C4D6C448-53F7-4648-905F-9AF2C15B101E}" emma:medium="tactile" emma:mode="ink">
              <msink:context xmlns:msink="http://schemas.microsoft.com/ink/2010/main" type="line" rotatedBoundingBox="2066,17151 10280,16369 10412,17756 2198,18539"/>
            </emma:interpretation>
          </emma:emma>
        </inkml:annotationXML>
        <inkml:traceGroup>
          <inkml:annotationXML>
            <emma:emma xmlns:emma="http://www.w3.org/2003/04/emma" version="1.0">
              <emma:interpretation id="{2079ECEC-D970-4A84-B573-8ABCFA099456}" emma:medium="tactile" emma:mode="ink">
                <msink:context xmlns:msink="http://schemas.microsoft.com/ink/2010/main" type="inkWord" rotatedBoundingBox="2074,17239 4148,17042 4248,18087 2174,18285"/>
              </emma:interpretation>
              <emma:one-of disjunction-type="recognition" id="oneOf18">
                <emma:interpretation id="interp66" emma:lang="en-IN" emma:confidence="0">
                  <emma:literal>leading</emma:literal>
                </emma:interpretation>
                <emma:interpretation id="interp67" emma:lang="en-IN" emma:confidence="0">
                  <emma:literal>heading</emma:literal>
                </emma:interpretation>
                <emma:interpretation id="interp68" emma:lang="en-IN" emma:confidence="0">
                  <emma:literal>Leading</emma:literal>
                </emma:interpretation>
                <emma:interpretation id="interp69" emma:lang="en-IN" emma:confidence="0">
                  <emma:literal>reading</emma:literal>
                </emma:interpretation>
                <emma:interpretation id="interp70" emma:lang="en-IN" emma:confidence="0">
                  <emma:literal>leader</emma:literal>
                </emma:interpretation>
              </emma:one-of>
            </emma:emma>
          </inkml:annotationXML>
          <inkml:trace contextRef="#ctx0" brushRef="#br1" timeOffset="-7126.1029">830 5354 0 0,'0'0'0'0,"0"0"0"0,0 0 0 0,0 0 357 16,0 0-7-16,0 0-65 0,0 0-54 0,0 0-34 15,0 0-38-15,0 0-32 0,0 0-24 16,0 0-15-16,0-18-16 0,0 18-20 0,0 0-22 15,0 0-26-15,0 0-20 0,0 5 2 0,0 8 6 16,0 1 10-16,0 9 13 0,0 3-2 16,0 1-3-16,-2 5-1 0,2 1 0 0,0-4-3 15,0 5 1-15,2-3-1 0,-1 0-1 0,-1-1 1 16,0-1-2-16,2-4-2 0,-1-4 1 16,5 0 0-16,-5-5-2 0,1 1 2 0,-1-7-1 15,1 2 2-15,0-4 0 0,3-1 2 0,-4-3 0 16,2-1-1-16,-2-2 4 0,1 1-2 0,1-2 4 15,5 0 3-15,-1 0 4 0,5-2 1 0,2 1-2 16,6-1-4-16,-1-6-8 0,5 3 1 16,4-2-2-16,-7-1 0 0,5 0 0 0,0 0-1 15,-2 0 0-15,-4-1 1 0,5 0 5 16,-4 0-2-16,2-1 4 0,-6-5 1 0,2 6-3 16,0-6 4-16,-6 3 0 0,0-1 0 0,-6 3 1 15,3 0 7-15,-5-1 3 0,1 2 4 0,-4 1 6 16,-2 0-6-16,0 0-3 0,0 1-4 0,-5 3-9 15,0-1 1-15,0 2-4 0,-5 0-2 0,6 2-2 16,-5 1-5-16,4 0-4 0,-4 0-5 0,5 0-6 16,-3 0-3-16,4 4-2 0,1 4-3 15,-2 3 8-15,1 1-1 0,3 0 4 0,0 2 5 16,0 2-2-16,0 0 6 0,3 1 2 0,1-3-1 16,1-3 2-16,6 1 1 0,-1-3 0 15,2-3 4-15,2 1 3 0,2-7 0 0,2 0 3 16,4 0 4-16,-2 0-4 0,7-7-1 0,-1 0-3 15,1-5-3-15,-2 0-1 0,0-5 1 0,3 3 1 16,-2-1-2-16,2-2 0 0,-2 1-1 16,-4 0 0-16,-1 0 5 0,-5-2 2 0,-2 5 2 15,-4 4 5-15,-5-2 4 0,-1 3 6 0,-1 2 1 16,-3 2-2-16,0-2-4 0,-3 4-8 0,-3-1-5 16,0 3-5-16,-4 0-7 0,-1 0-1 0,-4 3-4 15,1 5 0-15,-2 0 2 0,1 2 1 16,-1 2-1-16,3 3-1 0,0-4-1 0,2 2-4 15,5-1 2-15,-1 0 0 0,5-1-1 0,1-2 3 16,1-1 0-16,0-3 2 0,0-1 1 0,3-1 3 16,5-2 0-16,-2-1 3 0,7 0 5 15,1-1 1-15,2-6 1 0,1-6-2 0,0 1-2 16,-2-1-2-16,-4 2 3 0,-1-1 1 0,2 2 0 16,-7 1 4-16,3 4-5 0,-7 1 0 0,5-3-2 15,-6 6-6-15,0 1-3 0,0 0-10 16,0 0-16-16,0 0 0 0,0 8 2 0,3 0 10 15,-2 2 12-15,3 0 3 0,-1 5 5 0,6-3-2 16,-3 0 4-16,5-2 1 0,1 0-4 0,2-3 3 16,0 0 2-16,4-3 1 0,3-1 5 15,1-3 2-15,3 0 0 0,0-3-1 0,-1-5-1 16,3 0-1-16,-2-4-1 0,2-1 2 0,-1 0-3 16,-2 0 1-16,-4 1 2 0,-5-2 4 0,-2 2 2 15,-3 0-1-15,-6 1 2 0,-3 5-3 16,-1-2 6-16,0 0-2 0,0 5-4 0,-1-1-5 15,-5 3-12-15,-5 1-3 0,-2 0-3 16,-3 5-1-16,-3 3 3 0,1 0 3 0,3 1 0 0,2-1 0 16,3 3-5-16,3-3-4 0,0 2 0 0,4-2 1 15,2 0 3-15,1 0 2 0,0-2 0 16,0 1 2-16,1-3 2 0,6 0 1 0,-2-4 6 16,0 0 2-16,4 0 2 0,1 0 1 0,-1-7 0 15,2-1-1-15,1-2 2 0,1-4-1 16,-2-1 0-16,-2-1 0 0,1-1 0 0,0-4-1 15,-6 0 0-15,5-1 1 0,-4-6-3 0,0 3-2 16,0-2 2-16,-2-1-2 0,3 1 3 0,-2 0 0 16,-4 1 2-16,2 2-1 0,-2 3 2 15,0 4 2-15,-3 5 2 0,-3 4 3 0,3 6-4 16,3 0-4-16,-4 2-9 0,0 0-9 0,-1 11-6 16,0-2 1-16,-4 12 5 0,-1-2 4 15,4 4 3-15,2 2 0 0,0 2 0 0,4-3-1 16,0 7 2-16,0-5 1 0,1 3 2 0,6-3 1 15,-1 1-2-15,3-4-2 0,1-1 0 0,-3-3 0 16,4-6 2-16,1-3-3 0,-1-3 1 0,-1-3 1 16,0-2 1-16,3-2 2 0,0 0-1 0,1-5 3 15,2-4-3-15,7 0 5 0,-6-4 1 16,1-2-2-16,-3 2 2 0,1 0-4 0,-4 2-1 16,1 1 0-16,-5 4-1 0,-2-2 0 0,3 1-3 15,-7 6-2-15,1-2-2 0,-3 3-5 0,0 0-3 16,2 0 2-16,-2 3-5 0,3-2 7 15,-1 3 3-15,1 1 1 0,0 1 4 0,-1-2-1 16,2-2 2-16,2 0 1 0,-2 0 1 0,5-1 2 16,-1-1-1-16,4 0 1 0,2-1 0 15,8-3 0-15,-4-2 0 0,8-2-1 0,-4 0-3 16,0 0-1-16,-1 0 0 0,-1 0 0 0,-3 0 2 16,0 1-3-16,-5 5 1 0,-1-2-1 0,-5 4-2 15,-1 0-2-15,0 0-2 0,-4 0-2 0,4 0-1 16,-1 2 4-16,-1 0 1 0,0-1 5 15,4 0 2-15,-3-1 2 0,2 0 1 0,2 0 4 16,1 0 4-16,1-4-2 0,4-4 0 0,5 0-3 16,0-7-5-16,4 3 4 0,-2 2-2 0,2-2 1 15,-4 0-1-15,-5 3-1 0,0 0 2 16,-2 2 1-16,-5 3 2 0,-3-1 5 0,-1 4 3 16,-3-2 5-16,0 2 6 0,0-2-3 0,0 2-5 15,-3-2-6-15,-2-1-9 0,-3 4-1 16,-3-2-3-16,-2 0-1 0,2 2 0 0,-2 0-2 15,0 0-1-15,1 0-2 0,1 0-3 0,-1 4-6 16,4 4 0-16,-1 5-1 0,-1 3 2 0,3 1 7 16,0 3 1-16,2-2 0 0,4 4 1 0,1-3-2 15,0-2 1-15,3-1 2 0,1-4 0 16,8-2 1-16,-2-4 1 0,0-3-1 0,3-3 7 16,-3 0 1-16,3-5 1 0,-2-5 6 0,1-1-1 15,-5 2 1-15,1-3 1 0,-3 0-2 16,3 3-1-16,-5 1 1 0,-1 1 3 0,-1 5 0 15,-1 1 1-15,0 1-5 0,0 0-19 0,0 1-8 16,-1 8-2-16,-4 5 3 0,1 5 12 0,0 6 7 16,-1 5-3-16,1 2-1 0,0 4-1 0,4 1 0 15,-2 3 1-15,2-1-1 0,2 0 2 16,1-1-2-16,2 4 4 0,-2-3 0 0,-1 0-1 16,3-4 1-16,0 0-2 0,-1-9 0 0,5-5-2 15,-4-3-11-15,4-12-22 0,-3-6-65 0,-1-2-134 16,1-14-259-16,-3 4-402 0,-3 1-35 0</inkml:trace>
          <inkml:trace contextRef="#ctx0" brushRef="#br1" timeOffset="-6965.7615">2733 5017 1614 0,'0'0'192'15,"0"0"9"-15,0 0 17 0,0 0-29 0,0 0-57 16,0 0-53-16,0 0-41 0,0 0-27 15,0 0-22-15,0 0-18 0,0 0-3 0,0 0-7 16,0 0-51-16,0 0-250 0,10-2-600 0,-4 5-253 0</inkml:trace>
        </inkml:traceGroup>
        <inkml:traceGroup>
          <inkml:annotationXML>
            <emma:emma xmlns:emma="http://www.w3.org/2003/04/emma" version="1.0">
              <emma:interpretation id="{F35F16E6-97D3-477D-84C0-4A236DDF2B2C}" emma:medium="tactile" emma:mode="ink">
                <msink:context xmlns:msink="http://schemas.microsoft.com/ink/2010/main" type="inkWord" rotatedBoundingBox="5099,16862 6777,16702 6882,17806 5204,17966"/>
              </emma:interpretation>
              <emma:one-of disjunction-type="recognition" id="oneOf19">
                <emma:interpretation id="interp71" emma:lang="en-IN" emma:confidence="0">
                  <emma:literal>from</emma:literal>
                </emma:interpretation>
                <emma:interpretation id="interp72" emma:lang="en-IN" emma:confidence="0">
                  <emma:literal>for</emma:literal>
                </emma:interpretation>
                <emma:interpretation id="interp73" emma:lang="en-IN" emma:confidence="0">
                  <emma:literal>then</emma:literal>
                </emma:interpretation>
                <emma:interpretation id="interp74" emma:lang="en-IN" emma:confidence="0">
                  <emma:literal>them</emma:literal>
                </emma:interpretation>
                <emma:interpretation id="interp75" emma:lang="en-IN" emma:confidence="0">
                  <emma:literal>ten</emma:literal>
                </emma:interpretation>
              </emma:one-of>
            </emma:emma>
          </inkml:annotationXML>
          <inkml:trace contextRef="#ctx0" brushRef="#br1" timeOffset="-5634.2368">3867 5454 34 0,'0'0'529'0,"0"0"-300"15,0 0 31-15,0 0 42 0,0 0-8 16,0 0-58-16,0 0-73 0,0 0-58 0,0 0-46 16,0 0-39-16,0 0-16 0,0 0-7 0,0 0 2 15,0 0 1-15,48-159 0 0,-12 144 1 0,6 1 0 16,2-3 3-16,4 4-2 0,-4-3-2 16,-1 4 1-16,-3-1-1 0,-4 1 4 0,-1-3 0 15,-10 5 0-15,-3 1-1 0,-6 0 7 0,-6 1 8 16,-2 1 14-16,-5 3 11 0,-3 0 1 0,-1 1-11 15,-9 2-12-15,-2-1-11 0,-5 2-5 16,-2 2 2-16,-3 4 3 0,3-1 1 0,-1 3 3 16,4 0-1-16,0-3-3 0,6 2-7 0,4-1-5 15,5 2-2-15,1-1 1 0,0-2 5 0,7 4-2 16,6-1 4-16,3 0 0 0,4-2 1 0,0 1 3 16,3-3-1-16,3 1 0 0,-3 2-6 15,0-2 2-15,-5 3-2 0,0 1-2 0,-3 1 2 16,-5 0-4-16,-1 3-1 0,-5 3 3 0,-4 1 1 15,0 0 1-15,0 2 3 0,-5 0-2 0,-4-2-2 16,3-2 3-16,0-5-2 0,4 2-3 16,2-5 0-16,0-5-1 0,1 2 4 0,8-4 4 15,1 0 5-15,4 0 0 0,3-10 0 0,5-3-2 16,1-2-3-16,0-1 1 0,0-4 0 16,-2 4-4-16,-1 0 1 0,-3-3-1 0,2 5 1 15,-3-2 2-15,-5 6 3 0,-3 1-2 0,-3 1 6 16,-2 2 2-16,-1 1 2 0,-2 1 2 0,1 3-3 15,-1 1-2-15,0 0-6 0,0 0-4 0,0 0-11 16,0 0-14-16,3 0-7 0,-2 0 3 16,6 1 8-16,-1 7 13 0,7-3 8 0,-3-1-1 15,3 0 1-15,0-1 0 0,1-2 1 0,1-1 2 16,2 0 2-16,0-2 0 0,0-5-1 16,2-1 4-16,-3-1-1 0,-5-2 1 0,-4 2 4 0,-2-3-3 15,-2 1-2-15,-3 3 0 0,-5-2-6 16,-3 0-1-16,-5 2-3 0,0 0-1 0,-4 0-2 15,-2 4 2-15,2 0 1 0,-3 4-1 0,0 0 1 16,4 0-4-16,-3 0 0 0,6 0 0 16,2 8-3-16,4-4-2 0,1 5-2 0,3-1 0 15,3 0 1-15,0 3 6 0,3-5 1 0,5 0 1 16,4 0 4-16,2-2 2 0,4-3 3 0,2-1 0 16,1 0 1-16,1 0-5 0,-1-3-3 15,-1-3-1-15,-1 0-1 0,-2 3 1 0,-3 0-2 16,-2 1 0-16,-2 0-3 0,1 2 2 0,-3 0-2 15,-1 0-2-15,-4 4 2 0,1 0-3 16,-1 0 3-16,0 4 0 0,-2-4 2 0,2 2 0 16,1 2 1-16,-1-4 1 0,0 0 0 0,0 0 4 15,1-4 3-15,-1 0 1 0,3 0 4 0,2 0 4 16,2-4-3-16,6-5-4 0,1-2 1 0,4 1-8 16,2 0 0-16,-3 0 1 0,-3 3-5 15,-6 1 0-15,-1 2-2 0,-5 4-1 0,-1 0-2 16,2 0 2-16,-5 2 1 0,5 3 0 0,-3 0 4 15,1 4-3-15,-3-3 3 0,4 0 1 0,-2-2 0 16,1 1 1-16,-3-2 0 0,2-1 0 0,4 1-2 16,1-3 7-16,3 0 5 0,2 0-1 15,3 0 4-15,-2-4-3 0,-1 0-3 0,-3-1-1 16,2-1-1-16,0 2-3 0,0-3-1 0,2 2-2 16,3-2-3-16,4 3-10 0,1-2-28 15,7 0-82-15,4 1-145 0,4 1-287 0,-6 3-487 16,-11-2 368-16</inkml:trace>
          <inkml:trace contextRef="#ctx0" brushRef="#br1" timeOffset="-6579.854">4078 5183 112 0,'0'0'400'0,"0"0"-225"0,0 0 61 0,0 0 62 15,0 0 8-15,0 0-48 0,0 0-55 0,0 0-45 16,0 0-30-16,-6-188-26 0,7 161-17 0,-1 2-12 15,0-1-3-15,0 2-5 0,0 3-11 16,-1 4-8-16,-1-1-12 0,-2 4-5 0,1 4-4 16,0 3-1-16,2 3-3 0,-1 3-9 0,2 1-15 15,0 0-14-15,0 9-1 0,0 7 0 16,-2 10 10-16,2 4 8 0,0 11 1 0,-3 2 1 16,3 8-1-16,-2 0 3 0,1 0-4 0,-2 4 1 15,3 0-1-15,-3 4 0 0,2 1 2 0,1-1-2 16,-2-3-2-16,2 0 0 0,0-3 0 0,0-2 3 15,-3-2 2-15,3-3-2 0,3-6-10 16,-3-3-15-16,0-2-40 0,0-9-71 0,-3-4-132 16,2-2-244-16,-3-7-407 0,2-7-14 0</inkml:trace>
        </inkml:traceGroup>
        <inkml:traceGroup>
          <inkml:annotationXML>
            <emma:emma xmlns:emma="http://www.w3.org/2003/04/emma" version="1.0">
              <emma:interpretation id="{29EAEBC4-2110-4599-8AFF-045021E208F9}" emma:medium="tactile" emma:mode="ink">
                <msink:context xmlns:msink="http://schemas.microsoft.com/ink/2010/main" type="inkWord" rotatedBoundingBox="7468,16484 8374,17121 7947,17727 7042,17091"/>
              </emma:interpretation>
              <emma:one-of disjunction-type="recognition" id="oneOf20">
                <emma:interpretation id="interp76" emma:lang="en-IN" emma:confidence="0">
                  <emma:literal>the</emma:literal>
                </emma:interpretation>
                <emma:interpretation id="interp77" emma:lang="en-IN" emma:confidence="0">
                  <emma:literal>The</emma:literal>
                </emma:interpretation>
                <emma:interpretation id="interp78" emma:lang="en-IN" emma:confidence="0">
                  <emma:literal>flu</emma:literal>
                </emma:interpretation>
                <emma:interpretation id="interp79" emma:lang="en-IN" emma:confidence="0">
                  <emma:literal>He</emma:literal>
                </emma:interpretation>
                <emma:interpretation id="interp80" emma:lang="en-IN" emma:confidence="0">
                  <emma:literal>thi</emma:literal>
                </emma:interpretation>
              </emma:one-of>
            </emma:emma>
          </inkml:annotationXML>
          <inkml:trace contextRef="#ctx0" brushRef="#br1" timeOffset="-5367.5989">6318 4827 1609 0,'0'0'211'0,"0"0"-23"16,0 0 32-16,0 0 8 0,0 0-50 0,0 0-43 16,0 0-40-16,0 0-33 0,0 0-29 0,0 0-18 15,0 0-19-15,0 0 0 0,0 0 3 16,-63-36-1-16,57 74 5 0,1 7-2 16,-3 3 0-16,6-2 1 0,-3 1 0 0,2-5 0 0,-1 2 0 15,4-5 3-15,-1-1-4 0,1-4-5 16,0-1-31-16,0-4-92 0,-2-4-189 0,2-9-438 15,0-6-837-15</inkml:trace>
          <inkml:trace contextRef="#ctx0" brushRef="#br1" timeOffset="-4784.2812">5750 5053 1266 0,'0'0'191'0,"0"0"-69"15,0 0-27-15,0 0-8 0,0 0-8 0,0 0-7 16,0 0-20-16,0 0-12 0,0 0-10 0,200-27-7 16,-150 18-6-16,1-1-6 0,5-2-3 0,-1-1-4 15,-9-3-2-15,0-2-2 0,-8-1-2 16,-2-7-1-16,-4 2 4 0,-3-3 2 0,-7 1 1 16,-1-1 4-16,-1 0-4 0,-5 5 1 0,-5 2 4 15,1 3 6-15,-7 2 15 0,-1 4 11 0,-2 5 14 16,-1-1 7-16,0 5 3 0,0 1-9 15,-6 1-17-15,4 1-17 0,-6 9-15 0,1 5-4 16,-3 3 1-16,4 7 5 0,-5 1-4 0,2 4 1 16,2 1-1-16,-3 5-1 0,6 4 3 15,-6-2-3-15,3 2-1 0,-2 0 2 0,3-4-2 16,0 2 0-16,2-5-2 0,3-3 0 0,-4-2-4 16,5-6 0-16,2-2-1 0,5-8-3 0,5 0 3 15,-2-8-1-15,2-2 3 0,6-2 0 0,-3-5 2 16,4-3-1-16,4-5-2 0,-1 0 3 15,-1-2-2-15,-4 2 4 0,-1 0-1 0,-3 7 1 16,-3-1-4-16,-6 4-7 0,5 3-6 0,-6 0-3 16,0 3 1-16,2 5 5 0,0 2 6 15,-1 1 2-15,2 2 2 0,-2-1 3 0,-1-2-1 16,4-2 1-16,-1 0 0 0,4-4 3 0,-1-1 4 16,1-3 4-16,4 0 0 0,2-7-1 0,1-1-2 15,-1-4-3-15,-2 0 5 0,-1 2 0 0,-4 0-1 16,1 0 4-16,-8 1-2 0,0 1 4 15,-2 2 0-15,0 3-3 0,1-1-5 0,-4 4-8 16,-2 0-3-16,-1 0-4 0,2 5 0 0,-3 7 2 16,-1-1 0-16,3 1 1 0,3-1 1 0,2 4 0 15,0-5 0-15,6 5-1 0,4-5-20 16,6-2-35-16,10 0-16 0,9-4-49 0,8-4-181 16,-4 0-410-16,-13 0-582 0</inkml:trace>
        </inkml:traceGroup>
        <inkml:traceGroup>
          <inkml:annotationXML>
            <emma:emma xmlns:emma="http://www.w3.org/2003/04/emma" version="1.0">
              <emma:interpretation id="{2A8166C5-AF60-45E6-A90E-22B8235E9D62}" emma:medium="tactile" emma:mode="ink">
                <msink:context xmlns:msink="http://schemas.microsoft.com/ink/2010/main" type="inkWord" rotatedBoundingBox="8257,16777 10208,16271 10514,17452 8563,17957"/>
              </emma:interpretation>
              <emma:one-of disjunction-type="recognition" id="oneOf21">
                <emma:interpretation id="interp81" emma:lang="en-IN" emma:confidence="0">
                  <emma:literal>feet</emma:literal>
                </emma:interpretation>
                <emma:interpretation id="interp82" emma:lang="en-IN" emma:confidence="0">
                  <emma:literal>fret</emma:literal>
                </emma:interpretation>
                <emma:interpretation id="interp83" emma:lang="en-IN" emma:confidence="0">
                  <emma:literal>that</emma:literal>
                </emma:interpretation>
                <emma:interpretation id="interp84" emma:lang="en-IN" emma:confidence="0">
                  <emma:literal>Feet</emma:literal>
                </emma:interpretation>
                <emma:interpretation id="interp85" emma:lang="en-IN" emma:confidence="0">
                  <emma:literal>flat</emma:literal>
                </emma:interpretation>
              </emma:one-of>
            </emma:emma>
          </inkml:annotationXML>
          <inkml:trace contextRef="#ctx0" brushRef="#br1" timeOffset="-4425.5929">7586 4922 600 0,'0'0'311'0,"0"0"-2"0,0 0 34 0,0 0-52 16,0 0-84-16,0 0-72 0,0 0-47 0,0 0-26 15,0 0-22-15,0 0-15 0,0 0-6 16,0 0 3-16,0 0 6 0,0 0 7 0,52-107 4 16,-46 89 6-16,1 1 3 0,-3-4-3 0,-2 2-2 15,-1 2-7-15,-1-5-4 0,-6 0-8 16,-1 3-1-16,-1-2-2 0,0 3-3 0,-3 2 4 16,2 5-5-16,2 2-2 0,-1 4-3 0,2 5-10 15,-1 0-2-15,-1 6-6 0,1 12-1 0,0 5 0 16,-4 6 3-16,2 12 4 0,2 2 0 15,4 8 0-15,-3 6-2 0,1 4 0 0,3 3-1 16,-1 3 4-16,-5 2-3 0,3 3-1 0,-3 3-1 16,-2 2-3-16,1 5-2 0,-4-2-10 0,6-4-14 15,0-1-25-15,-3-8-35 0,7-7-48 0,-1-7-138 16,-4-19-315-16,7-13-821 0</inkml:trace>
          <inkml:trace contextRef="#ctx0" brushRef="#br1" timeOffset="-3323.7254">7122 5344 370 0,'0'0'228'0,"0"0"1"0,0 0 23 16,0 0-19-16,0 0-59 0,0 0-60 0,0 0-41 15,0 0-18-15,0 0-12 0,0 0-12 0,0 0-5 16,196-133-4-16,-156 117-2 0,-1-3-1 15,0 0-1-15,1-1 0 0,-1-2 1 0,-5 0-1 16,2-2 2-16,-6 0-1 0,-4 4-3 0,-3-4 0 16,-2 1-6-16,-3 4 4 0,-3 0 0 0,-5 6 7 15,-5 5 23-15,-2 4 17 0,-3 3 7 16,-3 1-10-16,-4 0-22 0,-8 9-20 0,-6 8-10 16,-1 2 0-16,-2 0 0 0,-1 6 1 0,7-3-1 15,0-2-1-15,3 4-3 0,3-2 0 0,4-2-2 16,5-3 2-16,3-4 3 0,0 3-1 0,7-5 7 15,4-3 4-15,9-3 9 0,-1 0 6 0,6-4-1 16,3-1-4-16,1 0-12 0,0 0-3 16,-2 0-5-16,-4-1-5 0,-2-1 0 0,-5 2-9 15,-3 2-5-15,-6 5-2 0,-2 1 1 0,-4 3 0 16,-1 5 4-16,0-3 3 0,-3 2 1 0,-4-1 3 16,4 0 0-16,3-3-1 0,0-2-4 15,0-5 1-15,7 0 4 0,3-4 5 0,5 0 6 16,2-5-3-16,3-5-1 0,-1-4-2 0,3 0 0 15,-1-2 3-15,3 0 0 0,-3-2 0 16,0 2-3-16,-6 2 0 0,-2 3 4 0,-6-1 2 16,1 4 3-16,-7-1-1 0,2 5-2 0,0 0 0 15,-3 4 4-15,0-1-5 0,0 1-1 16,0 0-4-16,0 0-11 0,0 0-3 0,0 0-5 16,3 0 1-16,-2 1 6 0,2 2 6 0,1 1 7 15,5-3 0-15,-2 6 3 0,2-6 0 0,2 2 1 16,-1-3 0-16,3 0 1 0,-1 0 1 15,2-2 0-15,3-4 0 0,-3-1-4 0,4-1 3 16,-5 0 1-16,-6-1 1 0,1-2 2 0,-5 0-7 16,-1-1-2-16,-2 0-1 0,0 0-3 0,0-1 1 15,-5 1-3-15,-6 0-3 0,-3 4-3 0,-7 1 0 16,0 6 2-16,-5 1 1 0,3 0 0 16,-1 4 2-16,-1 4 2 0,7 2 1 0,1 0 0 15,5 2-4-15,2 3 1 0,6-1-3 0,4-3 1 16,0 1 5-16,0-3 1 0,5-2 4 0,8 0 1 15,0-3 3-15,2-3 2 0,0-1-1 0,4 0 2 16,1 0-5-16,-4 0-3 0,0-1 0 16,-1-3-2-16,4 1 2 0,-6 2-1 0,-2 1-2 15,1 0-2-15,-1 0-1 0,-5 0-1 0,4 0 2 16,-3 0 1-16,1 1 0 0,-1 3 1 16,1-1 0-16,2 1 2 0,-1-3-1 0,0 2 1 15,1-2 1-15,-3-1-1 0,3 0 3 0,-3 0 0 16,2 0-3-16,2-5 0 0,1-3 0 0,-2 1 0 15,1 1 0-15,3-2-1 0,8 0-2 0,-5 0-1 16,8 2-1-16,-8 1 1 0,-3-1-4 16,-4 6-5-16,-6 0 0 0,-1 0 0 0,2 0 4 15,0 3 6-15,0 0 3 0,3-1 0 0,-2 1 1 16,4-2 0-16,4-1 1 0,1 0 4 0,2 0-1 16,6 0-3-16,3-6-1 0,-2-4-1 0,1 1 2 15,0-3 1-15,3-1-1 0,-1 0-2 16,2-1 1-16,-1-5 0 0,-1-1 2 0,1 2 2 15,-7-2-3-15,2-3 1 0,-6 4 0 0,2-1-2 16,-5-2 4-16,-2 1-1 0,-1-1 0 16,-1 0-2-16,-7-2 3 0,0-2-2 0,-3-1 0 15,0-3 0-15,0 1-3 0,-3-3 1 0,-1 3 4 16,-6 4 1-16,6 3 3 0,-5 4 1 0,6 6 3 16,0 6-2-16,0 4-2 0,1 2-14 15,0 0-9-15,1 8-3 0,-1 7 2 0,2 8 10 16,0 0 4-16,0 4 3 0,-1 4-2 0,2-3-1 15,2 3 1-15,6-1-1 0,-6-1 3 16,1 0-2-16,2-3-3 0,-5-2-5 0,2-4-15 0,-3 3-40 16,0-6-107-16,0-4-229 0,0-2-404 15,0-5-344-15</inkml:trace>
          <inkml:trace contextRef="#ctx0" brushRef="#br1" timeOffset="-3159.2005">8786 4785 2101 0,'0'0'119'0,"0"0"-4"0,0 0 17 0,0 0 0 16,0 0-20-16,0 0-35 0,0 0-28 15,0 0-14-15,0 0-9 0,0 0-9 0,0 0-10 16,0 0-6-16,169-64-4 0,-143 60-32 0,-8 3-98 16,-2 1-281-16,-6 0-941 0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1:03.81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48 272 0 0,'0'0'0'0,"0"0"0"16,0 0 0-16,0 0 0 0,0 0 26 15,0 0 225-15,0 0-17 0,0 0-13 0,0 0-14 0,0 0-22 16,0 0-19-16,0 0-22 0,-49-44-31 16,48 44-32-16,1 0-28 0,0 0-26 0,0 0-19 15,0 0-13-15,0 0 4 0,3 0 6 0,7 6 13 16,3-2 14-16,2 1 5 0,7-2 5 0,4 2-1 15,7-3 0-15,4-4-5 0,8 2-8 0,5 0-1 16,4-3-5-16,5-4 1 0,6 1 2 16,3-3 0-16,4 1 3 0,6-2 0 0,8-3 3 15,7 3 1-15,2 2 1 0,8 0-2 0,-1 2-3 16,7 2-7-16,0 0-6 0,0 1-2 0,0 3-2 16,3 0-1-16,-2 0-1 0,-5 0 0 0,5 0-3 15,-3 3 1-15,0 1 1 0,4 0 1 16,-2 1 1-16,-3 0 0 0,3-2 0 0,4 2 0 15,0-2 3-15,1-2 1 0,6 1-3 0,-1-4 1 16,6 2-4-16,0 0 0 0,1 0-1 16,-1-2 0-16,-2-2-1 0,2 0 1 0,0-2 0 15,0 0-1-15,0 2 1 0,4-2 0 0,-3 2-2 16,2-1 1-16,1 0-1 0,-2 0 3 0,8-1-1 16,0 2 1-16,4 0-1 0,2 0-1 15,-1-2 1-15,4 3-1 0,5-3 1 0,-3 1 0 16,5 2-3-16,-3 1 0 0,2 1 1 0,1 1-2 15,-5 0 0-15,1 1 0 0,0 3-2 0,-3 0 3 16,5 3-1-16,-3-3 1 0,5 2 0 16,-2 1-6-16,5 0 4 0,-2-1-2 0,6-1 3 15,-1-2 4-15,4 0-5 0,1-3 3 0,0 0-2 16,0 0 1-16,0 0 1 0,1-3-1 0,0-4 0 16,-1 1 1-16,2-2-1 0,-4 1 0 15,1-2 0-15,0-2 1 0,-5 3 1 0,0-1-2 16,-3-1 1-16,-10 2-6 0,-2-2-4 0,-12 2 0 15,-5 1-5-15,-7-1-2 0,-8 1-13 0,-12-3-55 16,-32 4-236-16,-24 1-1223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1:25.839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98 225 0 0,'0'0'0'0,"0"0"0"16,0 0 0-16,0 0 0 0,0 0 0 15,0 0 0-15,0 0 0 0,0 0 0 0,0 0 0 16,0 0 0-16,0 0 0 0,0 0 0 0,-56-25 0 16,56 25 18-16,-1 0 85 0,1 1 11 0,-4 5 11 15,1 0 7-15,-2 2 2 0,0 2-5 16,0 1-7-16,0 2-1 0,-1-4-10 0,3-1-16 16,-1 0-15-16,2-4-11 0,2 0-2 0,0-1-1 15,0-2 4-15,0 2 1 0,0-2-7 16,0 0-10-16,0-1-4 0,6 2-4 0,1-2 2 15,3 2 3-15,6-2-3 0,8 0-4 0,4 0-4 16,5-4-5-16,11-2-4 0,6-2-3 16,8-3-4-16,6 3-3 0,5 3-4 0,7-2 0 15,3 2-3-15,6 0 2 0,7 1-2 0,5 0 1 16,9 4-2-16,8-3 0 0,6 1-1 0,8-2-2 16,9 0-1-16,3 4-2 0,2 0-1 0,5 0-2 15,5-2 0-15,3 2-1 0,2 0 1 0,1 0 2 16,-4 0-3-16,1-2 4 0,0 2-1 0,-3 0 0 15,2-1 1-15,-3-2-1 0,-5-3 0 16,-1-1 1-16,2 2 2 0,-3-3 0 0,2 0 4 16,3 1 0-16,2-1 1 0,-2 0-1 0,3 1-2 15,-7 0-2-15,2-2-3 0,-11 1-1 16,0-2-1-16,-8 2 1 0,-2-3 1 0,-11 2-1 16,-3 1-1-16,-8-2 0 0,-6 2-2 0,-8 1 0 15,-9 3 0-15,-11 0 1 0,-7 2-1 0,-8-1 0 16,-10 2 0-16,-6-2 1 0,-6 3 1 15,-6-1 1-15,-4-2-1 0,-5-1 2 0,-4 4 0 16,-1-1-3-16,-6-2 1 0,-3 2-5 0,-2-2-18 16,-2-2-40-16,-6-2-105 0,-1 2-431 0,-3 1-929 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1:43.130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1 313 0 0,'0'0'0'0,"0"0"43"16,0 0-42-16,0 0 4 0,0 0 34 0,0 0 41 15,0 0 21-15,0 0 21 0,0 0 9 16,0 0 0-16,0 0-7 0,0 0-17 0,155 7-12 0,-119-7-13 16,6-2-9-16,1-3-10 0,5 1-6 15,8-2-7-15,8 0-8 0,6-4-7 0,9-2 0 16,5 2-2-16,11-2-3 0,0 1 0 15,9 1-8-15,3 2-2 0,0 2-1 0,11-2 0 16,-1 2 1-16,1 1-1 0,7 0 1 0,0 2-4 16,2 1-1-16,1 0-3 0,4 1-1 0,9 0-4 15,4 1 3-15,4 0 1 0,8-2-2 16,6 2 5-16,4-2-6 0,4-1-3 0,6 0-1 16,3-1-5-16,4-5 0 0,0 4-2 0,-1-2 2 15,-1-3-4-15,1 0 4 0,-1 0 1 0,-9 2-1 16,4-1 1-16,-7 1 0 0,-2 3 1 15,0-3 0-15,-3 3 3 0,0 3-4 0,-1-4 1 16,-4 3 0-16,1 0-1 0,3 0 4 0,5 0 1 16,0 1 1-16,5-3-2 0,5 2 3 15,2 2-1-15,2-3 0 0,2 2 4 0,2 1-3 16,1 0-1-16,-2-1 2 0,2 2-5 0,-1-4 3 16,-4 4-2-16,4 0-1 0,-6-2 0 0,-1 2 1 15,-2-2-1-15,-3-2 0 0,-1 3 2 0,-5 1-2 16,-4-3 2-16,-1 1 5 0,-5 2 8 0,3-2 8 15,-1 2 10-15,-5 0 5 0,0 0-4 16,-2 4 0-16,-2 2-11 0,-4 0-5 0,2 2-5 16,-6 2-5-16,-8 0-2 0,-5-2-1 0,-4 1-1 15,-11 1-3-15,-4 1 1 0,-6-1 0 0,-14-2 0 16,-10 2-3-16,-15-2-2 0,-19-2-40 16,-14-1-160-16,-18-4-615 0,-12 1-330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2:10.802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0 123 0 0,'0'0'0'15,"0"0"0"-15,0 0 0 0,0 0 0 0,0 0 51 16,0 0 62-16,0 0 10 0,0 0-5 0,0 0-11 15,0 0-19-15,0 0-16 0,0 0-4 0,15-7-5 16,-11 3-3-16,2 4 4 0,0-1 0 0,-4 1-6 16,7 0-5-16,-6 0-10 0,4 0-6 0,0 0-6 15,6 0-4-15,0 0-7 0,3 0-2 16,1-1-4-16,6 1-4 0,-3 0 2 0,5-2-1 16,0 2 0-16,0 0-1 0,1 0-4 0,-2 0-2 15,2 0-1-15,2 0 2 0,-2 0-2 16,-1 0-2-16,-1 0 0 0,0 2 1 0,-1 0-2 15,-1 2 1-15,4-1 0 0,-3 1-3 0,4-3 4 16,6 2 0-16,-2-3 2 0,10 0 3 0,2 0 5 16,7 0 4-16,-1 0 3 0,4-4 3 15,-4 0 2-15,2-1 3 0,-5 2-4 0,4 0 1 16,-5 1-3-16,-4 0-3 0,1 1 3 0,-3 0-7 16,1 1 1-16,-1-2-2 0,1 2-3 0,1 0 1 15,2 0-2-15,0 0 2 0,0 0 0 16,0 0 1-16,1 0-4 0,-1 0-2 0,1 0-1 15,-1 0-3-15,4 0 1 0,2 0 0 0,4-2 2 16,2 0 0-16,2 1 0 0,1-4 3 0,3 2 0 16,2-2 4-16,-1 0-5 0,4 1-4 15,-3 0-1-15,2 1-3 0,-2 2 2 0,0 1 0 16,3 0 0-16,-7 0-2 0,0 0 3 0,-4 0-2 16,1 0 1-16,0 0 1 0,0 0-1 0,2 0 2 15,-1 1-3-15,0 1 4 0,5-2-3 0,0 0 0 16,-2 1 1-16,9-1-4 0,0 0 4 15,4 0 1-15,4 0-1 0,1 0 3 0,1 0-2 16,-3 0-1-16,3 0 1 0,-3-1 1 0,3 1 1 16,-3 1 0-16,-2 3-1 0,4 0 1 15,-5 1-2-15,-1 0 2 0,5 0 2 0,-2-1 1 16,-2 2 2-16,0-2-1 0,3 1 1 0,-4 0-1 16,-1-1 0-16,3 3 0 0,-1-3-2 0,4 0 3 15,-1-2-5-15,3 1 1 0,0-2 2 16,4 1-7-16,1 0 4 0,-1-2 0 0,-2 1-1 15,-3 0 1-15,2-1-1 0,-5 2 0 0,1 0-1 16,-6 1 3-16,-2-2-4 0,-2 3 0 0,-2-1-2 16,-4 0-2-16,-1 1 2 0,-1-1 1 15,2 0 1-15,2 2-1 0,-2-4 2 0,7 3 0 16,1-1 0-16,-1-1 4 0,8-2-1 0,-2 0-1 16,3 0-2-16,1 0 0 0,-2 0 1 0,4 0-1 15,-3 0 2-15,-2-4-2 0,1 3 0 0,-3-3 1 16,-2 1 0-16,-1 0-2 0,-6 0 0 0,2-2 0 15,-5 1-1-15,-1 2 3 0,-3-4-1 16,4 4-5-16,-3-2 1 0,5 0-2 0,-2-1 2 16,8 0 3-16,-1 1 0 0,5-3-2 0,1 2 2 15,3-2 0-15,1 3-1 0,1 0 3 16,-1 0-3-16,1 0 1 0,-5 1-1 0,2 0 0 16,-2 0 0-16,-3 0-1 0,0 0 0 0,1 1-2 15,-1-1 1-15,-1 0 2 0,1 1-1 16,-1-1 0-16,3 0 0 0,-1 1 1 0,4 2 0 15,0-2 1-15,5 2-1 0,-1-1 0 0,3 1-3 16,-1 0-2-16,4 0 1 0,-3 0-2 0,-3 0 5 16,-1 0 0-16,1 0 1 0,-1-1 1 0,-2 1-1 15,-2 0 1-15,-3 0 0 0,-4 0-1 16,-2 0-1-16,1 0 1 0,-6 0 0 0,3 0-1 16,-1-2 1-16,-3 2-3 0,4-1 2 0,0-3 0 15,4 3 1-15,-2-3 1 0,2 4-1 16,1-3 0-16,2 0-1 0,-3 3 1 0,-5 0 0 0,3 0 0 15,-5 0-1-15,-3 0 1 0,1 0-1 16,-2 0 1-16,1 0 2 0,-1 0-3 0,1 0 2 16,-2 2-2-16,1-2 1 0,-2 0 0 0,-1 0 0 15,-4 0 0-15,6 0-1 0,-4 0 1 0,-1 0 1 16,2 0-1-16,-2 0 1 0,-1 0 1 16,-4-4-1-16,-2 4 0 0,-2-4 2 0,-2 0 1 15,-7 0-2-15,-4 0 1 0,-1-1 0 0,-4 2-2 16,-4 2 1-16,-3-3-1 0,0 2 0 15,-1 2 0-15,4-1-1 0,1-2 0 0,7 3 0 16,2-2-4-16,10 2 5 0,2 0-2 0,4 0-1 16,-1 0 4-16,9 0-3 0,-1 0 4 15,0 2-1-15,2 1-1 0,-5 0 1 0,3 2-2 16,-4 0 1-16,0 2 0 0,-1-3 0 0,2 0-1 16,-2 0 0-16,2-2 1 0,-2 0-2 0,1 2 2 15,5-4-1-15,3 0 1 0,1 2 0 0,2-2 1 16,7 0 0-16,0 0-1 0,4 0 1 0,3 0 0 15,2 2 0-15,2-1 1 0,1 0-1 0,-5 2 0 16,6 0-1-16,-4-1-1 0,2 2 0 16,-2 2 1-16,-2-1-3 0,-3 1 2 0,3-1-1 15,0 0 1-15,0-2 2 0,-1 0-1 0,-3-1 0 16,3-2 1-16,-2 0 0 0,3 0 2 16,0 0-3-16,3-2 1 0,0-1 0 0,6-5 0 15,-3 2 1-15,9-1 3 0,1 1-3 0,0-2-3 16,4 1 2-16,-3 1-2 0,2 3 2 0,-3 0 1 15,-6 1-3-15,-5 2 0 0,-2 0 0 16,-10 0-1-16,-6 0 0 0,-11 2-1 0,-6 1 0 16,-7 0-1-16,-9 1 3 0,-9-2-1 0,-2 2 0 15,-4-2-1-15,-5 0 0 0,1 0 0 16,1 0 2-16,-2-1 1 0,2 1-1 0,-3-1 0 16,4-1 1-16,-5 0 0 0,1 0 3 0,-3 0 5 15,-3 0 10-15,1 0 11 0,-1 2 11 0,0-2-3 16,0 0-15-16,-2 0-34 0,-6-2-81 15,-5-4-179-15,3 2-632 0,2 1-292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2:21.32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-1 125 0 0,'0'0'0'15,"0"0"0"-15,0 0 0 0,0 0 0 0,0 0 0 16,0 0 12-16,0 0 244 0,0 0-2 0,0 0-32 16,0 0-50-16,0 0-54 0,0 0-53 0,-3-18-44 15,3 18-26-15,0 0-1 0,6 0 7 16,2 0 15-16,7 0 16 0,3 1 3 0,5 0-3 16,9 2-2-16,1 0-2 0,10-1 5 0,7 0 4 15,3-2 2-15,5 0 1 0,3 0-3 0,4 0 2 16,-1 0 2-16,7-2 1 0,-2 1 7 15,2 0 2-15,1-2 0 0,4 3-5 0,2-3-8 16,2 3-10-16,-3-1-5 0,8 1-3 0,2-1 2 16,5-3-2-16,0 0-2 0,3-1-2 15,4-3-2-15,8 2 0 0,-5-2 2 0,7 1 1 16,-1-1-2-16,-1 0-4 0,1 7-2 0,-5-3-1 16,-2 1 3-16,3 3 2 0,-5 0 1 0,0 0 4 15,-2 0 1-15,4 0 3 0,1 0 1 16,2 0 0-16,3 0-3 0,-2 0-1 0,4 0-2 15,0-1-1-15,-3-3-3 0,6-1 0 0,1 2-2 16,5-1-3-16,-2 1 0 0,2-1-1 0,5 0-1 16,-5-2-1-16,4 2 0 0,-6 0-3 0,-1 1 2 15,-1 3 0-15,-3 0-2 0,1 0 1 16,-2-1 1-16,-2 1-2 0,-4 3 2 0,0 2 2 16,-2 1 2-16,-2 2 0 0,0-1 6 0,1 2 0 15,-1 3 3-15,6-1 0 0,-1-1-5 0,8 0-1 16,-1 0-1-16,9-4-3 0,-1-1 2 15,5-2 0-15,3 0 0 0,4-2-3 0,1-1 1 16,1 0 0-16,2 0-4 0,-4-1 3 0,0 1-4 16,-4 0-2-16,-2 0 2 0,0 0-2 0,-4 0 3 15,3 0 0-15,-5 0-2 0,1-3 3 16,-1 6-2-16,-1 1 1 0,2 0 1 0,4 2-1 16,-1-2 2-16,8 3 2 0,0-2 0 0,-1-1-1 15,5 3-2-15,-1-6-3 0,3 3 5 16,2-1-4-16,5-3 4 0,-1 0 1 0,1 0-5 15,-3-3-1-15,-2-1-1 0,-2-4-1 0,-6-1 0 16,-3 0 1-16,-6 1 2 0,-9 0 1 0,-10 2 4 16,-12 1 4-16,-9 0-9 0,-9 2 0 15,-4-1-4-15,-7 0-2 0,0-2 7 0,0 2 0 16,3 2-2-16,9-5-2 0,5 6 3 0,12-3-1 16,1 1 1-16,5 2 3 0,2-2-2 0,3 2 1 15,-6 1 1-15,-7 0 1 0,-7 0-3 0,-10 1-3 16,-11 3-2-16,-2 0-1 0,-12 0 1 15,-7 4 3-15,-11-3-2 0,-2-1-1 0,-14 2-6 16,-10 0-29-16,-4 0-81 0,-1-1-286 0,-3-3-1135 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2:39.285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-8 308 0 0,'0'0'0'15,"0"0"0"-15,0 0 0 0,0 0 0 0,0 0 43 16,0 0 202-16,0 0-22 0,0 0-35 0,0 0-34 16,0 0-24-16,0 0-14 0,0 0-9 0,-7-7-16 15,7 7-19-15,0 0-23 0,1 0-27 0,2 0-5 16,0 0 5-16,3 0 4 0,1 3 14 15,3 1-2-15,3-3-6 0,1 2-1 0,6-1 1 16,0 1 3-16,3-2 0 0,6 1 3 16,1 0-2-16,2 0 0 0,2-2-1 0,-1 0-2 15,4 0-2-15,-1 0-4 0,2 0-2 0,3 0-5 16,1 0-1-16,1 0-1 0,3 0-4 0,4 0 0 16,-4-4 1-16,8 1-1 0,1-4 3 0,4 1-2 15,1-2 0-15,4 1-3 0,-3 1-2 16,5-2 0-16,-6 0-2 0,3 4-2 0,0-3-2 15,-4 6 1-15,-2 1-2 0,-1 0 0 0,-1 0-3 16,-1 0 2-16,-5 1 2 0,1 3-2 0,-1 1 4 16,1 1-3-16,3-5 1 0,3 2 0 15,2-2 2-15,1-1 1 0,6 0 0 0,-3 0 1 16,8 0-2-16,1-3 3 0,-1-3 0 0,3-2 0 16,2 1-2-16,-1 2 0 0,-2-2-1 15,1 1 0-15,-2-2 5 0,-1 3-6 0,-1 2 1 16,-2 1 1-16,-2-1-1 0,1 3 4 0,-5 0 0 15,5 0 0-15,-5 0-5 0,3 5 3 0,-2-2-2 16,5 2 1-16,1-1 0 0,-1 2-2 0,-1 0-1 16,3-1-1-16,1-1 3 0,1 0-4 0,0 1 2 15,7-1 0-15,-5-3-4 0,-1 2 4 16,-1 0-1-16,0-2 0 0,-1-1 0 0,-1 1 0 16,0-1 0-16,0 2 0 0,-5-2 6 0,4 0-5 15,0 1 0-15,-2-1 0 0,-1 0-3 0,2 0 3 16,-1-1 0-16,-3 1 0 0,5 0-3 15,-1 0 1-15,-4 0-1 0,6 0 1 0,0 0 0 16,-1 0-1-16,-4 0 1 0,4 0-2 0,-1 1 6 16,-5 4-5-16,2-1-1 0,-4 4 0 0,-1-1-6 15,4-2 5-15,-5 2 1 0,1-2 1 16,-2 2 2-16,0-4-2 0,5 0 0 0,1-1 0 16,0-2 3-16,3 0-2 0,6 0 0 0,3 0-1 15,1 0 3-15,-2-5-1 0,7 3 2 16,-4-3 0-16,3 1-8 0,1-3 6 0,-1-1-1 15,0 7-1-15,4-6 6 0,0 3-4 0,1-1 1 16,1 2-1-16,-1-3 1 0,3 3-2 0,0-2 2 16,-2 2 0-16,0-2-8 0,-3 1 7 15,0 0-2-15,-1 0 2 0,-3 0-1 0,4 0 0 16,-2-1 0-16,-2-3-2 0,1 2 6 0,2-1-3 16,-2-1-1-16,2 0 1 0,2-1 0 0,1 1 1 15,1 1 1-15,0 1 0 0,3-2-3 0,2 0 4 16,-4 1 1-16,5 1 2 0,0-2 5 0,4 2-4 15,3-1-2-15,1 6 1 0,1-3-2 16,3 0-1-16,1 1 2 0,4 2-4 0,-1-2 1 16,-1 2-1-16,4-6 0 0,-4 6-1 0,-1-2-2 15,1 1 3-15,-3-2-5 0,-5 0 3 16,6 0 2-16,-5 2-3 0,4-2 4 0,-4 1 0 16,-1 0 0-16,-1-2 2 0,-4 2 1 0,-3-2 1 15,2 3-5-15,-7 0 3 0,-1-2-2 0,-1 0 1 16,-3 3-3-16,-2-2 3 0,2 1-3 15,-2 0 1-15,0 1 5 0,0-3-6 0,-6 3-1 16,-3 1 0-16,-2-2-5 0,-6 2 4 0,-4-1-2 16,-2 0-1-16,-3 1 0 0,-7-3 1 15,0 2 2-15,-8-2-1 0,-1 3 2 0,-8 0-2 16,-9 0 1-16,-6 0 0 0,-3 0 6 0,-8 0 0 16,0 0 5-16,-3 0 1 0,0 0-10 0,0-1-1 15,0 1-13-15,3-3-32 0,-6 2-59 0,-3-2-149 16,4 2-426-16,-6-1-893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3:03.432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-2-1 0 0,'0'0'0'0,"0"0"0"16,0 0 0-16,0 0 0 0,0 0 0 0,0 0 0 15,0 0 55-15,0 0 196 0,0 0-20 0,0 0-32 16,0 0-38-16,0 0-25 0,-1 0-20 15,1 0-28-15,0 0-25 0,0 0-32 0,0 0-27 16,0 0-16-16,0 3 3 0,0 2 9 0,1 3 10 16,2 0 8-16,4 2-3 0,0 0-1 15,5 0-2-15,2 1 6 0,2 1 2 0,10-4 5 16,4 2 6-16,9-2 1 0,7-2 12 0,10 0 4 16,11-2 0-16,6-2-6 0,6 1-15 0,4-2-7 15,6 2-6-15,-1-3 1 0,9 0 0 16,-1 2 0-16,1 1-2 0,0 2-4 0,5 1 3 15,-6-1-4-15,3 2 2 0,4-1 3 0,-1 0 3 16,7-1 5-16,-1 0-3 0,2-1-4 0,6 1-2 16,2 0-2-16,-3 0 0 0,8-1 3 0,-4 2-3 15,7-2 0-15,4 1-1 0,3-1-2 0,-2 0 2 16,5 1-1-16,-4 0-1 0,3-1 3 16,-3 4-2-16,0-3 2 0,4-2 0 0,2 2 1 15,1-4 1-15,-4 3 0 0,4-2-2 0,1-4-2 16,2 2 0-16,-1 0-1 0,1 0 2 0,7-2 2 15,-3-2 0-15,4-3-1 0,-3 2-3 16,4-1-1-16,-2 0-2 0,0 0-1 0,2-1 1 16,-5 2-1-16,-1-3 0 0,0 5-2 0,-6-1 1 15,2 2-2-15,-2 0 2 0,-1 2 0 16,-2 0 0-16,-4-2 0 0,3 0-3 0,-5 1-1 16,0-1-1-16,6-1 1 0,-1 0 4 0,4 0-1 15,0 0 2-15,2-2-3 0,-2 0 1 16,-2 0-1-16,-2 0 1 0,2-3-1 0,-6 4 2 15,-1-4 1-15,-4 2 0 0,-1-1 1 0,-6-1-5 16,-5 2-1-16,1-2-1 0,-3-2 2 0,0 3 3 16,-4 1 1-16,-5 0 0 0,-4 1-1 0,-7 1 0 15,-6 0 1-15,-3-3 0 0,-7 1-3 0,-6 0 2 16,-5 0-1-16,-2 2 1 0,-6-4 3 16,-4 3-5-16,0 2 0 0,-4-2 1 0,-3 3-2 15,-7 0 2-15,-3 0-1 0,-8 0 0 0,-2 2 1 16,-10 0 1-16,-2-2-2 0,-6 2-9 0,-6 0-77 15,-2 0-187-15,-2 0-585 0,-3 0-177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3:15.25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11 170 0 0,'0'0'0'0,"0"0"0"0,0 0 0 0,0 0 0 0,0 0 0 15,0 0 0-15,0 0 0 0,0 0 0 16,0 0 0-16,0 0 0 0,0 0 0 0,0 0 0 15,-38 12 0-15,45-9 0 0,1-3 0 0,10 0 0 16,2 0 0-16,4 0 30 0,5-3 51 16,5 2-22-16,2-3-10 0,6 0-7 0,2 2-6 15,5 1-9-15,5-3-3 0,7 2 0 0,-1 0 1 16,9-2 4-16,2 2 10 0,4 1 6 0,8 1 4 16,2 0-3-16,1 0-10 0,4 0-7 15,-2 3-8-15,-2 3-5 0,1 1-4 0,0 3-1 16,3-2 0-16,-4 2 5 0,0 1 1 0,0 1 2 15,4 0 0-15,4-2-2 0,-1-1 2 0,0-1-2 16,6 0 3-16,6-4-2 0,0-3 6 16,8-1 2-16,2 0 2 0,8 0 3 0,2-8-8 15,3 2-1-15,-1-3-3 0,2 0-2 0,-1-6 4 16,5 3 2-16,-5-1 6 0,1 0 3 0,0-2 6 16,6 4 1-16,-6 0 2 0,2-2-3 0,-5 1-5 15,2 4-5-15,-1-2-6 0,1 3-1 16,0-1-4-16,-1 5-2 0,7-2 0 0,-4 0-4 15,1 0 0-15,4 1 0 0,-3-2-1 0,4 0-1 16,2-3-2-16,-5 4-1 0,6 1-2 0,-2-3 1 16,-4 6-2-16,-1-6 0 0,-1 7 2 15,-2-1 2-15,-3 1 1 0,0 0 0 0,-1 0 1 16,-3 5-2-16,0-1-1 0,-2 0-3 0,2 0-1 16,0 3 0-16,2-1 2 0,0 0 4 15,5-1 1-15,2 0-1 0,2-2 3 0,-2 0 0 16,5-3 1-16,0 0 3 0,-1 0 1 0,4-4 0 15,1-3-1-15,-4 0-4 0,-3-2 0 0,1 1-3 16,-5 0 0-16,1 0 0 0,-2 3 0 16,-5-2-1-16,-2 1-1 0,-3 2-1 0,-9 0-2 0,-3 2 1 15,-7 0-1-15,-12 2-2 0,-2 0 1 16,-12 0 0-16,-6 0-1 0,-9-2-5 0,-5 4-11 16,-11 1-75-16,-14-2-277 0,-11 1-961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3:28.56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101 17 0 0,'0'0'0'16,"0"0"0"-16,0 0 0 0,0 0 250 0,0 0-5 16,0 0-34-16,0 0-16 0,0 0-19 0,0 0-11 15,0 0-10-15,0 0-23 0,0 0-32 0,-102 3-38 16,102-3-38-16,0 0-24 0,0 0-4 15,1 0 12-15,5 0 12 0,1 2 11 0,5-2 3 16,-4 0-1-16,5 1-7 0,-3 1-1 0,2-1-3 16,1 1-5-16,-3 1 2 0,-2-1-1 0,5-1 0 15,0 3 1-15,0-3 1 0,1 1 1 16,8-1 1-16,2 1 3 0,11 0 0 0,5 0-1 16,9-2 0-16,8 0-2 0,6 0-4 0,12 0-2 15,-1 0 0-15,8 0-3 0,1 1 1 16,3 2-2-16,3-1 0 0,8 1 0 0,0 0 0 15,5 1 0-15,8 0 4 0,4 2 3 0,6-1 2 16,2 0 0-16,6 2-3 0,-3-1-6 16,1 0-2-16,0 2-3 0,2-1 0 0,-1 1 3 15,5-4-1-15,0 3 0 0,-1-2 0 0,5-1 1 0,-4 1-1 16,4-2 1-16,-4 1-2 0,2-2-6 16,-5-2 5-16,-9-1-2 0,2 1 4 0,-5 0 2 15,-7-5-2-15,1-1 2 0,-8 2 0 0,3-5 2 16,-3 3 3-16,-4-2 5 0,0 2 0 15,-1-1-1-15,-5 2 1 0,-4-1-3 0,-3 1-1 16,-3 0 0-16,-5-3 0 0,-2 3-1 0,-5-1 2 16,0-2-1-16,-5 2-2 0,-3 0-3 0,-7-3-2 15,0 0 2-15,-12 2-1 0,-4 1 2 16,-9 0-1-16,-6 2-1 0,-9 1 1 0,-6 0 4 16,-6 1 7-16,-2 2 9 0,-2 0 3 0,0 0-3 15,0 0-5-15,0 0-8 0,0-2-6 0,0 2-5 16,0 0-4-16,0 0-8 0,-2 0-11 15,1 0-31-15,-2 0-58 0,-3 0-110 0,2 0-338 16,1 0-1061-16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4:05.00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88 0 0,'0'0'0'0,"0"0"0"0,0 0 0 0,0 0 0 15,0 0 0-15,0 0 47 0,0 0 184 16,0 0 34-16,0 0 9 0,0 0-13 0,0 0-36 15,0 0-59-15,49-84-52 0,-49 84-43 0,0 0-29 16,0 0-20-16,0 0-12 0,0 0-8 0,0 1-7 16,0-1-2-16,0 2-3 0,0-2 2 0,0 0 2 15,1 2 6-15,0 0 6 0,4 2 1 16,-4-2 7-16,2 1-3 0,1 0 3 0,3-1 2 16,-1 1 2-16,1-2 6 0,2 1 1 0,0 0 1 15,2 0-1-15,3-2-4 0,1 2-3 16,2-2 1-16,3 0-5 0,0 1-2 0,2-1-3 15,-1 0-3-15,4 0 0 0,-1 0-1 0,-1 1-2 16,1-1 1-16,4 3-4 0,-1 1 1 0,2-4 1 16,1 0 3-16,7 1 1 0,3-1 1 15,5 0-1-15,2-1-1 0,6-2 0 0,4-2-3 16,1 0 0-16,2-1 0 0,7-1 2 0,2 0 2 16,4 1 2-16,1 1 2 0,5-1-1 15,-5 4 0-15,2-1-1 0,2 0 0 0,-7 3-2 0,2 0-1 16,1 0-2-16,-3 0-2 0,3 0 0 15,-1 4 1-15,0 3 0 0,3-1 1 16,1 2-1-16,1 0 0 0,1-1 2 0,2 0 1 0,-2 0-1 16,-1-2 0-16,-4 3-2 0,4 0-1 0,-5 0 2 15,0 0 1-15,0-1 0 0,5-1 0 16,-2-1 1-16,6-1-2 0,1 3 0 0,3-2 1 16,1-1-2-16,4 2 0 0,-2 1 2 0,0-2-1 15,4 3 0-15,2 0-1 0,-4-1 1 0,7-6 0 16,1 7 1-16,0-3 1 0,3-1-2 15,3 0 0-15,-4 0 0 0,0 2 0 0,-2-3 1 16,1 1 1-16,1 0-3 0,-2 0-2 0,4 0 2 16,-4-3-1-16,-2 3 2 0,2 0 0 15,-3 0-1-15,-1 1 2 0,3 2 1 0,-2-2 0 16,0-1 0-16,1 0 0 0,2 3 0 0,0-3 2 16,3 1 1-16,0 0-1 0,6-2 0 0,-4 0-2 15,7-1-1-15,-2 2-2 0,0-2 2 0,3 1 0 16,1-3 1-16,5 0 0 0,-1 0 1 15,1 0-2-15,3-5 3 0,-4 1-1 0,2 1-2 16,0 0 1-16,-4-4-2 0,3 2-1 16,-2 1 0-16,-4-3 1 0,-2 3-2 0,-4-4 1 0,-7 3 0 15,-1 2 0-15,-9-2-1 0,0 2 0 0,-9 1-1 16,1-2 0-16,-8 1 2 0,-3 2-1 16,-1 1 0-16,-9 0 0 0,-1 0-2 0,-7 0 2 15,-4-3-1-15,-5 2 1 0,-7-2-1 0,-1 2 1 16,-7-2 1-16,-5-1 0 0,2 3 0 0,-10-1 1 15,0 1-1-15,-2-1 3 0,-5 0-1 16,-2 2 2-16,-3-2 3 0,0 2 4 0,-2 0 4 16,-1-1 1-16,0 1 3 0,0 0 0 0,0 0 1 15,0 0 0-15,0 0-2 0,0 0-2 16,-1 0-7-16,-3 0-12 0,1 0-26 0,-5 1-56 16,-4 5-128-16,0-3-285 0,2 2-948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4:29.125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-1 200 0 0,'0'0'0'15,"0"0"0"-15,0 0 0 0,0 0 0 0,0 0 0 16,0 0 235-16,0 0 15 0,0 0-32 15,0 0-42-15,0 0-29 0,0 0-24 0,0 0-16 0,9-25-16 16,-9 25-11-16,0 0-6 0,0 0-12 16,0 0-11-16,0 0-11 0,0 0-10 0,0 0-8 15,0 0-8-15,0 0-5 0,0 0-5 0,0 0-2 16,0 0-2-16,0 0 0 0,0 0-5 16,0 0-3-16,0 0 1 0,1 3 4 0,5 1 4 15,0 0 3-15,1 0 3 0,1 0-4 0,7 0 2 16,3 0-1-16,4 2 4 0,7 0 3 0,6-4 3 15,8 5 8-15,6-7 3 0,9 1 5 16,8-1 3-16,5 0 0 0,4 0 0 0,7 0-4 16,-1 0-1-16,0 0-3 0,1-4-2 0,2 0-2 15,-2 0-3-15,1-1-2 0,0 0-1 0,-2-1 0 16,-1 4 0-16,0-4 1 0,-2 4-6 16,-2-2 1-16,-3-1-2 0,-1 3-2 0,-1 2 1 15,3-2-1-15,-5 2 0 0,4 0-1 0,0 0 0 16,-1-2 1-16,1 2-1 0,0 0 0 0,4 2 0 15,-3 2 0-15,-1-2 0 0,1 2 3 16,2-1-2-16,-4-6 1 0,0 3 1 0,1 0-1 16,-3-6 1-16,0-2 1 0,1-1 0 0,-2-4-1 15,0 2-2-15,-2 2-2 0,-4-2-1 0,3 3 0 16,-3 0-1-16,3 1 1 0,0-1-2 0,-3-2 0 16,5 4 1-16,1-3-2 0,-1 1 0 15,3 0 1-15,0 3 0 0,3-2-1 0,-1 3 1 16,6-1 0-16,-5 1 2 0,2 0 0 0,3 2-1 15,-4 1-1-15,4-1-1 0,-5 0 0 16,-3 0 0-16,-1 2 1 0,-1 0-1 0,0-1-1 16,-2 1 0-16,-1 0-1 0,1 0 1 0,4 0 1 15,-1-1-1-15,-1 1 3 0,1 2-3 0,-1 2 0 16,-2 0-1-16,-1 2-1 0,2 1 2 16,-1-2-1-16,-2 3 0 0,1-1 0 0,1-2 0 15,1 2 1-15,-1-2 0 0,-1 0 0 0,1-1 0 16,1 0 1-16,-5 0 0 0,3 0-1 0,-1 4 0 15,-1-5 0-15,-1 4-1 0,0 1 2 0,-4 0-2 16,1 0 1-16,-2 0-1 0,2-3 0 16,-1 2 2-16,-2-1-1 0,2 1 2 0,-3-4 0 15,0 2-2-15,0-4 2 0,0 3 0 0,0-4-2 16,-2 0 2-16,4-2-3 0,-1 2 1 0,2 0 0 16,5 0 0-16,-2 0 1 0,7 0 0 15,0 0 0-15,3 2 0 0,4-2 1 0,2 0 0 16,6 4 0-16,-1-2-2 0,3 2 0 0,0-1 1 15,-1 2-1-15,1 0 1 0,1-1-1 0,-2 2-1 16,-3-4 1-16,-1 4-1 0,-2-1 3 16,3-1-2-16,-4 0 1 0,-1 0-1 0,2-3 0 15,-3 2 2-15,3-2-2 0,0-2 0 0,3 2 2 16,-2-1-2-16,-1 0 1 0,3 0 2 16,1 0-2-16,-4-5 2 0,0 1-2 0,2 0 1 15,-2 0 0-15,0 1 1 0,3 1 3 0,1-1 2 16,-3 0 4-16,4 3 4 0,-3 0 1 0,1 0 2 15,-9 0-4-15,0 0-5 0,-8 4-1 16,-5-1-2-16,-5 1-3 0,-6 0 0 0,-5 0-2 16,-10 0-1-16,-1-3 2 0,-5 6 0 0,-5-6 1 15,-5-1-2-15,-2 3 0 0,-6-3 0 16,2 1-4-16,-7-1-4 0,0 0-36 0,-4 0-84 0,-1-1-293 16,0-2-1108-16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4:37.31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90 0 0,'0'0'0'0,"0"0"0"0,0 0 141 0,0 0-1 16,0 0-14-16,0 0-18 0,0 0-24 0,0 0-15 15,0 0-10-15,0 0-18 0,0 0-19 0,0 0 6 16,0-4 10-16,3 4 15 0,4 4 17 16,3-3 5-16,-1 2 6 0,4-1-3 0,1 0-7 15,0-2-11-15,4 1-16 0,6-1-7 0,-1 0-7 16,4 0-4-16,5 0-1 0,7 3 0 15,2-3 3-15,5 0 0 0,9 0 1 0,2 2-3 16,5 0 2-16,8-2 5 0,5 0-7 0,6 0 0 16,2 0-6-16,5 0-4 0,2 0-1 0,8-4 2 15,-2 1 0-15,6 0 1 0,4-2 6 0,-4 0-5 16,5 2 2-16,1-2-4 0,0 2-4 0,2-2 1 16,3 0-3-16,-1 2 1 0,3-2-4 0,4 2 0 15,0 0 0-15,5-1 1 0,-4 1 6 16,9 0-5-16,2 1-2 0,-1 1 0 0,1-1-3 15,4 1 2-15,-5-2-1 0,1 2-2 0,-2-2 1 16,0-1-1-16,-1 0 3 0,-1 3-2 16,1-6-2-16,-2 3 1 0,-1-1 1 0,-3 0-1 15,0 2 4-15,-7 0-3 0,-1 1 0 0,1 2 3 16,-1 0 1-16,-4-3 2 0,2 3 3 16,0 0 0-16,-3 3-1 0,-3-1 4 0,4 1-2 15,1 0 1-15,-1 1 2 0,1-2-7 0,-1 2-1 16,2 0 0-16,1 0 1 0,1-1-4 0,1-2-1 15,-2-1-1-15,2 0-4 0,-1 0 4 16,1 0 0-16,3 0-1 0,1-1 1 0,-4-2-2 16,-1 3 0-16,-2 0-3 0,2 0 1 0,-2 0-2 15,-2 0 1-15,0 3 4 0,-1 2 1 0,2 2-1 16,-1-2 1-16,1 3-2 0,-2 2-3 16,0-1 0-16,3-1-1 0,1 3-1 0,3 1 1 0,2-4 3 15,1 4-1-15,0-2 2 0,-1 0 2 16,-5-1-4-16,0-1 0 0,-1-1-1 0,0-2-1 15,-3-1 2-15,2 0 1 0,-2-1 1 0,1-2-1 16,2-1 1-16,-3 0 0 0,-3 0-4 0,-1 0-1 16,-6 0 0-16,-2 0 1 0,-6 0 2 15,-1 0 2-15,-5 0-3 0,-6 0 0 0,-2 0 1 16,-2 0-2-16,-2 0 3 0,-1 0-2 0,-1 0 0 16,-2 3 0-16,2 1 0 0,-7-3 0 15,-1 3 2-15,-7-1 0 0,-7-1-1 0,-3 1 0 16,-12 0 1-16,-1-1 0 0,-10-1-1 0,-4-1-1 15,-11 1-13-15,-6-1-46 0,-4 0-50 16,-12 0-111-16,0 0-263 0,-1 0-920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4:38.62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42 235 0 0,'0'0'0'0,"0"0"0"15,0 0 0-15,0 0 0 0,0 0 0 0,0 0 0 0,0 0 140 16,0 0 7-16,0 0-13 0,0 0-13 15,0 0-3-15,0 0 1 0,0 0-9 16,0 0-18-16,-43-40-21 0,43 40-31 0,0 0-20 0,0 0-13 16,0 0-4-16,0 0 5 0,0 0 10 0,0 0 9 15,0 0 6-15,1 2 7 0,2-2-2 0,0 1 2 16,-2-1-2-16,1 2-3 0,2 1-1 16,-3-1-2-16,7 1 2 0,-3-2-4 0,5 3 0 15,2-1 3-15,1-2-3 0,3 3 3 0,4-4 4 16,1 2-1-16,6-2-1 0,-1 0-1 15,7 0-3-15,0 0-2 0,3-2 2 0,1 0 0 16,5-3-1-16,2 2-5 0,7 0 0 0,-4-2-2 16,6 2 2-16,5 1 3 0,2 1-3 15,6-1-1-15,3 2-4 0,-2-1-3 0,6-1-1 16,0 0-2-16,1 1-1 0,7-1-2 0,-2 1 1 16,2-3-4-16,3 2-4 0,4 0-1 0,-2 0-2 15,1-1 0-15,1 2 4 0,-1-5 0 0,1 5-1 16,-4-2 1-16,-3 1-2 0,2-1 0 15,-6 1 2-15,1 1-1 0,4-1 3 0,-2-1 0 16,5 1 4-16,4-1-2 0,1 0-1 0,6-1-1 16,3 0-4-16,6-4 4 0,-1 3-1 0,0-2 1 15,5 1 2-15,1-2-5 0,1 2 1 0,-4-1-2 16,4 1 2-16,2 0-2 0,-1 0 0 16,-3 1-1-16,-4 1 0 0,4 1 0 15,-7 0 1-15,4 0 1 0,-3 0-4 0,-1-1 3 0,7 1-2 16,1-2 0-16,2 2 5 0,2 0-2 15,0-1 1-15,1 2-2 0,3-2 0 0,1 2 0 16,-2-2-1-16,5-3 2 0,-4 3 0 0,2 0-1 16,-3 0-1-16,-4 0 0 0,-3 2-1 0,-1 0 1 15,-2 0 0-15,-4 0-1 0,2 1 3 16,-5 1-1-16,-1 0 1 0,-1 0 1 0,-1 0-1 16,-4 0 3-16,1 0 1 0,2 0 1 0,0 0 2 15,3 0-2-15,0 0 1 0,3 0-2 0,-2 1 0 16,6 3-2-16,-5 0-1 0,1 0-1 15,-2 0-4-15,2 3 2 0,-2-3-2 0,3 0 0 16,-1 1 2-16,0-2 1 0,-1 0 0 0,-1 0-1 16,2-1 2-16,-3 1 0 0,1 0 1 15,1 1 0-15,2-2 1 0,-3 4 0 0,4-3 1 0,0 0 1 16,-2 0-2-16,2 0-1 0,-4 1 0 16,0-1-1-16,-2 1 0 0,-2-2-4 0,-3 0 1 15,-1 0-1-15,-3-2 0 0,-3 0 3 16,-6 0 0-16,-2 0-2 0,-1 0 2 0,-3 0 0 0,-10-2 1 15,-1-2 1-15,-5 2-1 0,-4-2 2 16,-2-2 0-16,-3 1 1 0,-6 0 0 0,-2 2-2 16,-8-2 1-16,-1 0-1 0,-5 2 1 0,-6 0 2 15,-6-1 0-15,-7 3 3 0,-3 0 2 0,-5-1-2 16,0 0-48-16,-13 0-120 0,-2-2-464 16,4 1-968-16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5:15.600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-6 183 0 0,'0'0'0'0,"0"0"0"0,0 0 0 16,0 0 0-16,0 0 0 0,0 0 93 0,0 0 109 16,0 0-17-16,0 0-21 0,0 0-31 15,0 0-23-15,0 0-15 0,-4 0-10 0,4 0-11 16,0 0-11-16,0 0-8 0,0 0-11 0,0 0-9 15,0 0-12-15,0 0-8 0,0 0-7 0,0 2-2 16,0-2-2-16,0 2-4 0,0-1 1 0,0 1 6 16,4 0 5-16,0 2 9 0,6-2 4 15,-3 1-2-15,2-2-3 0,4 3-2 0,-2-2-1 0,1 2 2 16,1 1-1-16,1-2 3 0,0 2-2 16,6-2 2-16,-2 0 2 0,6-1-1 15,3 1 1-15,1-2-5 0,0 1-7 0,2 1 1 0,1-1-2 16,2-1-2-16,0-1 3 0,-3 2-2 15,4 0 1-15,-1-2-1 0,-1 2-1 0,3-2 0 16,0 0-2-16,2 0 0 0,3 0 1 0,-1 0-1 16,4-2 1-16,2-2-1 0,-1 1-2 15,3 0 1-15,1 0-1 0,3 0 3 0,2 1-1 16,-2-3 0-16,3 2-3 0,1 2 1 0,-1 1-1 16,1 0 1-16,-5 0 0 0,2 0-1 0,-2 0 0 15,-1 0-2-15,-4 0-1 0,4 3 1 16,-4 2 2-16,-1-1-1 0,-1 3 0 0,2-3 2 15,5 3-5-15,-4-2 3 0,0-1 0 0,7 2-3 16,3-4 3-16,0 0 1 0,4-2 1 0,6 0 1 16,1 0 0-16,1 0 0 0,2-3-2 15,0 2 1-15,-2-1-1 0,-1 0-2 0,2 0 1 16,-3 2 0-16,-3 0-2 0,5 0 3 0,-8 0 2 16,4 4-2-16,-3-1 0 0,-4-2-2 0,0 3 0 15,2-1 1-15,3-2-2 0,-3 3 2 0,0-2 0 16,-1 2-1-16,5-3 2 0,-1 3-2 15,3-2 2-15,-2-1-2 0,6 0 1 0,1 1-1 16,0 0 1-16,2-2-1 0,3 0-1 0,4 0 3 16,1 0-2-16,-1 0 3 0,4-2-2 0,2 2 1 15,-2 0 1-15,1 0-3 0,1 0 3 16,0 0-4-16,1 0 0 0,0 0 0 0,4 0-1 16,-1 0 2-16,-3-2 1 0,5 2 0 0,-2 0 1 15,-1 0-1-15,-3 0 0 0,4 0-2 16,-4 2-1-16,2 2 0 0,-1-2 1 0,-1 2 3 15,0-1 0-15,-2-3 1 0,1 3 1 0,-2-1-1 16,0 1 0-16,1-1 1 0,-1-1-1 0,-5-1 1 16,1 0 0-16,-1 0-2 0,2 0 1 0,2 2-1 15,-1-2 1-15,0-2-3 0,5 2 3 0,-1 0-1 16,1 0 0-16,0 0 1 0,-2 0 0 16,0-1-3-16,-4-1 3 0,0 1 0 0,0-1-2 15,-3 2 1-15,-2 0-1 0,-2 0-3 16,1 0 3-16,-5 0-1 0,-1 0 1 0,1 0-1 0,-2 0 1 15,-5 0-1-15,1 0 0 0,1 0 4 16,-1 0-4-16,-1-2 3 0,4 2 0 0,1 0-4 16,3 0 1-16,1-2 1 0,2 1 0 0,3-2-2 15,-2 1 2-15,4-1-1 0,1-2 0 0,-1 2 1 16,1 0-1-16,-1 1 0 0,-4-1-3 16,2 2 4-16,-5-2-1 0,0 1 1 0,-1-2 1 15,-3 2-4-15,0 0-1 0,0 2 2 0,0-2-1 16,0 2 1-16,3 0 3 0,1-2-3 15,1 1 0-15,3 0 1 0,-2-1-1 0,0-2 1 16,2 2 1-16,-2 0-1 0,0-2-3 0,1 3 1 16,1-2 0-16,1-1-1 0,-3 3 3 0,-1-6-1 15,3 4 1-15,2-1 0 0,-3-1-1 16,1 0 2-16,0 0-1 0,4 0 0 0,-3-1 1 16,5 0-1-16,4 1-1 0,-3 0 0 0,8 2 2 15,0 0-1-15,6-2 1 0,-2 0-1 0,0 2 1 16,4-2-1-16,-4 2 2 0,-1-2 3 15,2-2 0-15,-5-1 1 0,6 0 0 0,-5 1-1 0,8-1 1 16,-2-2 0-16,4 0 0 0,2 3-2 16,6-3 0-16,-6 2-2 0,5 0 0 0,-3 2 2 15,-5 0 0-15,2 2-1 0,-2 0 1 0,5 4-1 16,-7-4 2-16,-4 4 3 0,5 0 0 16,-2 0 0-16,-6 0 1 0,5 0-2 0,-6 4 0 15,6-4-2-15,1 2 2 0,0-2-1 0,2 0 1 16,3 0 3-16,1 0-2 0,6 0 4 0,-5 0-2 15,-1 0-3-15,4 0 1 0,-5 0-1 16,-4 0-2-16,1-2 0 0,-4 2 1 0,0 0-1 16,0 2 3-16,-5-2-2 0,4 2 0 0,-4-2-2 15,-3 2-1-15,-1 0 2 0,4 0-4 0,-6 0 3 16,3 1 1-16,-1 0-7 0,-2 1 3 16,-3-2 0-16,-4 2-2 0,-1-2 3 0,-9 0 0 15,-6 0-3-15,-8-2 0 0,-5 0 3 0,-12 0-2 16,-4 0 2-16,-8 0 2 0,-10 0 3 0,-6 0 11 15,-2 0 14-15,-4 0 7 0,-1 0-1 0,0 0-6 16,0 0-14-16,0 0-9 0,0 0-13 16,-1 0-27-16,-5 0-41 0,-3 0-50 0,-4 0-81 15,-5 4-153-15,2 0-422 0,6 0-398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5:17.507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0 214 0 0,'0'0'0'0,"0"0"0"15,0 0 0-15,0 0 0 0,0 0 0 0,0 0 0 16,0 0 0-16,0 0 0 0,0 0 0 0,0 0 0 16,0 0 88-16,0 0 2 0,0 0-4 15,73-2-2-15,-59 6-6 0,8-3-14 0,-3 2-5 16,6-1 2-16,6 0 10 0,7-2 2 0,1 0-4 16,7 0-16-16,0-2-15 0,8-2-2 0,4 0 3 15,0-2 7-15,8-1-1 0,0 2 1 16,3-1-2-16,3 0-2 0,1 3 6 0,-1-1-4 15,1 1-1-15,0 0-4 0,3-1-2 0,0 3-8 16,-4 1-2-16,0-1-5 0,-1 1-7 0,0 0 1 16,-2 0-4-16,2 2-2 0,-2 4 0 15,2-2-3-15,-1 3 1 0,2-2-1 0,6-1 3 16,-2 4-3-16,8-3-1 0,0-1 1 0,1 0-3 16,0-1 2-16,1-2-1 0,3-1 0 0,2 0-1 15,6-1 5-15,-6 1-2 0,5 0 2 0,2 0 2 16,1-1-4-16,0-1 2 0,3 0 2 15,-5-2 2-15,2 2 4 0,-3 2 2 0,3-2 1 16,-4 2 1-16,1 0-1 0,-1 0 1 0,2 0-2 16,2-2-2-16,-1 2-1 0,1 4-1 0,-1 0-3 15,-1 2 1-15,-1-2-7 0,2 1 0 16,-1 1-1-16,4 1-3 0,-1 0 5 0,1-3-3 16,-2 2 0-16,-1 0-1 0,0-2 0 0,0 1 1 15,-2-2-1-15,-2 4 1 0,1-6-2 16,3 3 1-16,1-1 1 0,0-2 3 0,0-1-1 15,2 0-2-15,-2 0 1 0,-2 0-3 0,0 0 5 16,1 0-1-16,-2 0-2 0,-3 0 0 0,3 0-1 16,0 0 2-16,0 0-1 0,0-1 2 15,-5 1-2-15,3 0-2 0,-3-3 1 0,-5 3-1 16,-1 0 0-16,-2 0-2 0,-1 0 2 0,-4 0-1 16,-2 0 2-16,0 0 1 0,1 0-1 15,-1-4 1-15,-3 0 0 0,1 0 0 0,1 1 0 0,-1-2 2 16,3-1-3-16,0 0-1 0,-2-2 0 15,2-1-2-15,-1 1 1 0,3 0 1 0,-2 0 0 16,1-2-1-16,-1 1 1 0,4 5-1 0,-8-4 0 16,-1 1 2-16,-2 0-2 0,-1-1 2 15,-6 2-1-15,0 2 0 0,-3-3-2 0,-1 0 0 16,0 3-2-16,-2-5 0 0,-1 5 2 0,2 0 1 16,-2-2-1-16,2 2 3 0,0-1-2 0,-1 0-1 15,2 0 1-15,-2-1 1 0,1 1 0 0,0 2 0 16,-2-2-2-16,2 0 2 0,-2 2-2 15,0-2 2-15,-2 1-4 0,1-3-2 0,1 2 2 16,0 2-2-16,0-1 4 0,0 0 1 0,-3 1-2 16,0 0 3-16,1-1-2 0,1 2 0 15,1-4 0-15,-2 4 0 0,1 0 2 0,1-2-3 16,-2 3 1-16,4 0-1 0,-1 1 0 0,0-2 0 16,4 2-1-16,3 0 2 0,-2 0 1 0,5-2 2 15,-1 0-2-15,4 2 0 0,1 0-3 0,2-1 0 16,0 1 2-16,3-2 1 0,2 2 0 15,-1-1 1-15,2 1-2 0,1 0-2 0,1 0 0 16,0-2 2-16,3 2 0 0,2 0 0 0,1 3 2 16,1-1 0-16,-2-1 0 0,1 1 2 15,-1 0-3-15,0 0 1 0,-1-2 2 0,0-2 1 0,-2 2 0 16,2 0 0-16,-2 0 0 16,0 0 0-16,2 0 1 0,1 0 2 0,0-2-3 0,7-1 0 15,-3 0 0-15,5 1-3 0,-3 2 1 0,0 0 1 16,-2 0-2-16,2 0 1 0,-5 0-2 15,-1 0 1-15,-1 0-1 0,0 0 1 0,-1 0 0 16,1 2 1-16,-5 1 0 0,-5 0 0 0,4 1-1 16,-3-2-1-16,-4 2-1 0,5 0-1 0,-4 2 3 15,2-2 0-15,-1 2-1 0,5 0 1 16,-6-1-1-16,8 1 1 0,-7-2 1 0,5 0-1 16,-6-2 2-16,-1 2-1 0,3-1-1 0,-5-2 2 15,-3-2-4-15,-2 1 0 0,-3 0 0 16,-5 0 0-16,-4 0 4 0,-7 0-2 0,-2 0 1 15,-3 0 0-15,-1 1-2 0,-3 1-1 0,-4 0 1 16,-3 0 0-16,0 1 1 0,-7-2 0 0,-5-1 0 16,-6 2-1-16,-3-2-1 0,-5 0 1 0,-1 0 0 15,-3 0 3-15,0 0 2 0,0 0 1 16,0 0 3-16,0 0 0 0,0 0-4 0,-1 0-24 16,-8 0-66-16,2 0-185 0,0 0-841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5:53.87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-1 186 0 0,'0'0'0'16,"0"0"0"-16,0 0 0 0,0 0 0 0,0 0 0 15,0 0 103-15,0 0 4 0,0 0-34 0,0 0-34 16,0 0-12-16,0 0 0 0,0 0 9 0,13-10 11 16,-9 6-6-16,6 1 1 0,-4 2-6 0,4 1-4 15,1 0-3-15,-2 0-3 0,1 0-4 16,3 0-3-16,0 0-2 0,1 0-4 0,2 4 0 15,2-3 0-15,3 4-3 0,-4-2 1 0,7 2-4 16,1-3 0-16,2 2 1 0,6 0 3 0,1 0 0 16,9-2 9-16,9 0 25 0,4 0 16 15,4-2 11-15,10 2-11 0,6-2-23 0,5 0-17 16,11 0-1-16,-1 0 11 0,8-4 1 0,10 0 2 16,0-2-5-16,3-1-10 0,2 1-2 0,2 1 2 15,1 1-1-15,5 0 0 0,3 1-2 16,0 2-6-16,-3 1 3 0,1 0 3 0,2 0 7 15,-4 1 6-15,-1 2 2 0,5 2 5 0,0 0-1 16,-1 1 2-16,0 0-4 0,6 0-5 16,-6 1-4-16,8 0-4 0,-6-1-1 0,2 0-4 15,2 1 3-15,-1-3-5 0,9 0 3 0,-6-2 1 16,6-1-3-16,-5-1 3 0,2 0-6 0,0 0-4 16,-2 0 2-16,4 0 1 0,-4 0-1 15,2-3 0-15,-5-1-1 0,-1 2-3 0,5-2 2 16,-4 3-1-16,-1-3 0 0,1 1-1 0,3 0 1 0,-2-2 1 15,-2 2-1-15,6-2 5 0,-2 0-3 16,3-1-3-16,-1 1 1 0,3 0-3 0,-1 1 0 16,-2-1 2-16,0 0-4 0,-4 1-4 0,-2 0 4 15,1-3-1-15,-2 1 2 0,0 2 4 16,-5 0-4-16,0 1-2 0,-6 0 1 0,0 1-1 16,-3 2 0-16,-3-2 0 0,0 2 1 0,-2-1-2 15,1 1 2-15,-2-2 2 0,0 1 0 16,1-1-3-16,-3 1 0 0,0-4-1 0,-1 2-1 15,1-1 8-15,-1 1-2 0,1-2-1 0,-3 3 0 16,3-4-3-16,-5 2 1 0,-2 2 0 0,-2-4 3 16,-7 1-4-16,4 0 3 0,-8 1-1 15,-3 0-2-15,-4-1 2 0,-2 2-1 0,-5 0 2 16,-4 1-2-16,-10-1 4 0,0 2-2 0,-7-1 1 16,-5 0 3-16,0 0 0 0,-3 1 5 0,-1 0 2 15,-2-3-1-15,0 1 0 0,-7 1-2 0,6-3 0 16,-8 2-1-16,5 2-1 0,-4-7-1 15,-3 5-3-15,-1-1-1 0,-1 3 0 0,-4-2-1 16,-4 3-1-16,-5-1 2 0,-1 1-2 0,-6-3 2 16,-1 3 5-16,-4 0 9 0,-2 0 11 0,0 0 8 15,0 0 3-15,0 0-5 0,0 0-12 16,-2 0-24-16,1 0-83 0,-2 0-264 0,3 0-752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6:13.98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1 175 0 0,'0'0'0'0,"0"0"0"0,0 0 0 15,0 0 0-15,0 0 0 0,0 0 0 16,0 0 0-16,0 0 0 0,0 0 0 0,0 0 0 16,0 0 0-16,0 0 129 0,36-20-13 0,-30 20-20 15,0 0-7-15,1 0-4 0,0 0-13 16,2 0-10-16,2 0-11 0,3 0-7 0,6 0-3 15,2 0 7-15,7 0 7 0,5 0 1 0,8-3 1 16,2-1-10-16,6-4-10 0,5-2-5 0,4 1 1 16,5-1 4-16,4 0 2 0,1 1-3 0,-2 0-5 15,-1-1-7-15,3 4-5 0,-2-1-1 0,-2 2-6 16,1 2 2-16,1-1-2 0,3 0-2 16,4 2 4-16,6 2-3 0,6-2-1 0,3 2 0 15,10-1 0-15,6 1-2 0,-1-3 2 0,7-1-1 16,5 2-5-16,3-2 2 0,0-1 1 0,6 0-1 15,3 1 5-15,-4-3-7 0,0 2-1 16,-4-2 1-16,5 2 2 0,-6 1-1 0,2-1 1 16,1 1 0-16,-3 0-5 0,3 2 3 0,-5 0 2 15,4 2 1-15,-4 0-4 0,1 0 4 0,5 0 0 16,1 0 0-16,2 5 6 0,0 2-4 16,2-1-1-16,1 1-2 0,-1 1-3 0,-1 1 1 15,1 2 1-15,0-3 1 0,-1 2-3 0,0-1 4 16,0-1-2-16,-2 0 1 0,0-3 3 15,0-2-4-15,-6 1 1 0,6-3-1 0,-1-1 5 16,-3 3-3-16,2-6 2 0,2 3 0 0,0 0-4 16,1 0 5-16,0 0 1 0,2 0 1 15,1-3-2-15,-1 1 3 0,0 2 0 0,-4 0 1 16,0 0 5-16,-7 0-6 0,0 0 1 0,-4 0 1 0,-3 0-2 16,1 2 2-16,-2 0 0 0,-5 2-2 15,1-3-4-15,-6-1 0 0,-3 0-1 0,0 1-3 16,-5-1 1-16,-2 0-1 0,-2 0-1 15,-2 0-1-15,-3 0 4 0,1-1-5 0,-1 1 1 16,-3 0 1-16,-1 0-4 0,-3 0 4 0,-3 0 0 16,-3 0-1-16,-5 0 3 0,-1-4-3 0,-5 3 1 15,-4-3 1-15,-4 0 0 0,-2 0-15 0,-8 1-60 16,-11 3-211-16,-11-1-746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7:44.56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49C772E-836A-43C0-85B2-A34ED3558D10}" emma:medium="tactile" emma:mode="ink">
          <msink:context xmlns:msink="http://schemas.microsoft.com/ink/2010/main" type="inkDrawing" rotatedBoundingBox="3473,3628 17167,3411 17172,3754 3479,3971" shapeName="Other"/>
        </emma:interpretation>
      </emma:emma>
    </inkml:annotationXML>
    <inkml:trace contextRef="#ctx0" brushRef="#br0">0 370 0 0,'0'0'0'16,"0"0"0"-16,0 0 0 0,0 0 0 15,0 0 0-15,0 0 0 0,0 0 0 0,0 0 0 0,0 0 0 16,0 0 0-16,0 0 0 0,0 0 0 16,105-47 0-16,-91 40 14 0,3 1 131 0,-1 0-21 15,1 2-23-15,-1-2-21 0,7 2-17 0,0 1-5 16,1-2-7-16,5 2-2 0,5 0-4 0,-1-1-14 16,5 3-9-16,2-2-6 0,-1 1 1 0,6 0-4 15,1 2 0-15,2 0-1 0,2 0 0 16,-3 0 3-16,1 4 3 0,2-1 7 0,-1 0 3 15,4 2 6-15,1-2 1 0,1 2-4 0,1 0 0 16,-2 1-3-16,4 2-1 0,-1-1 2 0,0-1-2 16,2 0-4-16,-1-1-5 0,7 2-2 15,-1-3-3-15,3 1 1 0,2-2 1 0,3 2-1 16,1-2 1-16,3-1-5 0,-2 1 1 0,4-1-1 16,1 1-1-16,-2-2-1 0,4 1-1 15,-1 1-1-15,2-1-1 0,-2 1 2 0,6-1-2 16,-3 0 3-16,2 0-2 0,1-3 1 0,-3 4 1 15,2-1 1-15,-1 0 2 0,3-1-3 0,0 2 0 16,1 1-1-16,2-2-2 0,2 2 3 16,0-1-2-16,1 1 0 0,3 0-2 0,-3-1 1 15,3 2 2-15,3-3 0 0,0 0 2 0,2 0-2 16,2 0 1-16,0-2 0 0,-1 2-1 16,3-1-2-16,1-1 1 0,-6 1-1 0,2 1-3 0,1-2 0 15,-1 2-1-15,-3 0 2 0,2-2 0 16,1 1 1-16,1 0 2 0,2 1 0 0,-4-2 6 15,7 2-4-15,-6-2 1 0,5 0 0 0,-3 2-2 16,5-2 3-16,-3 0-2 0,3 0-1 0,3 0-2 16,-2 0-1-16,-4 0 2 0,4 0 0 0,-6-2-3 15,4 0 1-15,-6 0-1 0,5 0 0 16,-3 0 4-16,3-2-5 0,-4 3 0 0,5-6 0 16,-6 5-3-16,0-2 3 0,4 0 0 0,-6-2 2 15,1 2 0-15,-2-1 0 0,3 1 0 16,4-3-1-16,-4 0 2 0,4 3-3 0,-4-3-2 15,-2-1 1-15,0 3-2 0,-3-1 1 0,-3 1 0 16,-2-1 0-16,1 0-1 0,-4 0 4 16,2 0-2-16,-1 0 1 0,-3 0 1 0,1 1-2 15,-1-3 1-15,2 3 2 0,-3-2-2 0,2 3 0 16,2-2-1-16,-1 0 0 0,0 0 0 0,3 1 1 16,-2-3 2-16,4 3-2 0,-3-2 0 15,3-3 1-15,-4 4-1 0,5-2 1 0,-5 0 2 0,1-1-2 16,-4 3-1-16,-1 0 1 0,-1 1-1 15,-1 0 0-15,1 1 0 0,-2-1-2 0,-1 0-1 16,-3-2 3-16,1 3-1 0,2 0 0 0,-3 0-3 16,1-1 0-16,1 0-1 0,-3 2 1 15,4-2 3-15,-3 0 0 0,0 0 2 0,3 1-3 16,-9-3 2-16,2 1 0 0,-5 0-2 0,-6 0 2 16,-5-1-2-16,-3 2 3 0,-4-1-1 0,-6 0 0 15,-8-1 3-15,-3-1-1 0,-2 2 2 0,-6-1 1 16,-4 0 1-16,0-1 1 0,-6 2 0 15,-1 1-1-15,-5 4-4 0,-3-3-31 0,-7 0-116 16,-1 4-336-16,0 0-751 0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8:03.52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0 140 0 0,'0'0'0'15,"0"0"0"-15,0 0 0 0,0 0 0 0,0 0 0 16,0 0 0-16,0 0 0 0,0 0 0 16,0 0 0-16,0 0 0 0,0 0 118 0,0 0 1 15,11-33-37-15,-11 33-38 0,2 0-28 0,2 0-10 0,3 0-2 16,0 0 13-16,5 0 10 0,2 0 1 16,6 0-2-16,0 0-3 0,5 0-1 0,0 0 3 15,4 0 5-15,0-1 5 0,2-2 9 0,-1 2 11 16,-1-2 8-16,0 2 12 0,2-2 4 15,2-1 1-15,0 3 0 0,6-3-8 0,-3 0-6 16,4-3-3-16,2 3 0 0,7-3-3 0,-5-1-3 16,2 0-11-16,-3 4-3 0,0 0-7 0,3-1-3 15,-5 1 0-15,-2 1-6 0,3 2 1 16,-2-2-3-16,0 2-4 0,-5 1-2 0,5 0-5 16,0 0-3-16,0 0 0 0,2 0-1 0,2 0-1 15,-1 0-1-15,2 0 1 0,-2 0-2 16,4 0 1-16,5-3-1 0,-2 1-1 0,2-1-3 15,1 0 3-15,1 1-3 0,-1-2 1 0,0 1 4 16,2 0-4-16,1 1 1 0,-3 1-2 0,1-1 0 16,-2 2-1-16,-3 0-1 0,2 0 1 15,-3 0-2-15,2 0 4 0,-3 0-2 0,1 2 2 16,2-1-2-16,-3 1 1 0,5 0 0 0,-1-1 1 16,1 2 2-16,4-2-1 0,0 2-1 0,0-3-1 15,-2 1-2-15,2-1 2 0,3 1-1 0,-4-1 0 16,-1 0 0-16,1 0 0 0,-1 2-2 0,-1 2 2 15,0-2 0-15,-2 1-2 0,-1 1 2 16,1-3-2-16,1 2 0 0,3 1 1 0,1-3 1 16,4 1-1-16,3-2 2 0,1 0-1 0,7 0-1 15,-2 0 1-15,1 0-3 0,2 0 1 16,1 0 1-16,1 0-2 0,-3 0 3 0,0 0-3 16,1 0 0-16,-3 2 1 0,-4 1-3 0,-2 2 2 15,0-1 0-15,0 1 0 0,-4 1-1 0,1-2 1 16,-1 1-1-16,3 0 2 0,-4-2 1 15,10 0 0-15,-4 0 2 0,5 1-2 0,3-4 2 16,4 1-1-16,0-1 1 0,4 0-2 0,2 0 0 16,-2 0 0-16,2 0-2 0,0 0 3 15,0 0-3-15,-6 3 1 0,3 1 1 0,-3-3-1 16,-2 7 2-16,1-1-2 0,-3 1 0 0,-2-2 1 16,-1 2 1-16,0 0-1 0,2-1 1 0,0-1-1 15,0-1-2-15,2 0 4 0,-1-1-1 0,7 2 0 16,-1-1 2-16,3 0-2 0,1 2 2 0,1-3 1 15,-4 0 0-15,3-3-1 0,1 3 0 16,-1 0-1-16,-6-1-1 0,6-2 3 0,-8 3-4 16,5-3 0-16,-6 3 0 0,5-1 1 0,-5 0 0 15,0-1 1-15,-1 2-2 0,-2 0 1 0,0-2 1 16,1 1 1-16,-2 1 0 0,1-3-1 16,2 2 1-16,-1-3 3 0,3 2 0 0,3-2 3 15,-1 0-3-15,7 0-1 0,0 0-2 0,4 0-4 16,-3 0 3-16,1-2-1 0,-1 2 2 15,0-3 0-15,-3 3-3 0,-3-1 2 0,2 1-2 16,-7 0-2-16,1 0 2 0,-1-3-1 0,-3 3 0 16,3 0 4-16,-3 0-2 0,2-1 0 0,3 1 0 15,-2 0-2-15,7-5 3 0,-2 3 0 16,2 0 1-16,2-2 0 0,1 2-2 0,2-1-1 16,1 0-1-16,0-1 4 0,0 2-2 0,6-2 1 15,-3 0 0-15,-2 0 0 0,2 1 1 0,0-1 0 16,-1-1 2-16,-2 2-2 0,3-1 1 15,-1 0 1-15,0 0 0 0,-1 2 1 0,1-1-2 0,2-1 0 16,-4 3 0-16,1-1 1 0,-3 2 1 16,1-2-2-16,-2 2 1 0,0-2-4 0,-1 1 1 15,1 0 0-15,-1 0 2 0,3-2 1 0,-4 1 1 16,4-1 0-16,-2 0-1 0,0-2 2 16,-4 3-3-16,0-1 0 0,-4-2 0 0,-4 2-3 15,0 0 3-15,-2-2 2 0,0 0 2 0,-4 1 4 16,0 0 2-16,2-3 2 0,-3 3-1 0,0 3 3 15,1-2-6-15,-2-1 1 0,-4 3-2 16,-2-3-3-16,-4 0 2 0,-3 4-2 0,-2-3-3 16,-5 1 2-16,-7 0-1 0,-3 0-1 0,-6 1-2 15,-7 0-4-15,-3-3 4 0,-7 2 3 16,0 1 5-16,-8 0 13 0,-1-1 1 0,-1 0 1 16,0-1-6-16,0-1-18 0,0 0-19 0,-1 0-29 15,-5 0-66-15,0 0-117 0,3 3-296 0,2-2-698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1:20.40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319F3B1-6B16-47CC-8278-D3B8F53920FA}" emma:medium="tactile" emma:mode="ink">
          <msink:context xmlns:msink="http://schemas.microsoft.com/ink/2010/main" type="writingRegion" rotatedBoundingBox="1402,2075 2390,2075 2390,3182 1402,3182"/>
        </emma:interpretation>
      </emma:emma>
    </inkml:annotationXML>
    <inkml:traceGroup>
      <inkml:annotationXML>
        <emma:emma xmlns:emma="http://www.w3.org/2003/04/emma" version="1.0">
          <emma:interpretation id="{7836600F-6BE0-41E3-B1CE-34DE94300E0C}" emma:medium="tactile" emma:mode="ink">
            <msink:context xmlns:msink="http://schemas.microsoft.com/ink/2010/main" type="paragraph" rotatedBoundingBox="1402,2075 2390,2075 2390,3182 1402,31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F6C178-104B-4776-AFD7-A8C6402A32B3}" emma:medium="tactile" emma:mode="ink">
              <msink:context xmlns:msink="http://schemas.microsoft.com/ink/2010/main" type="line" rotatedBoundingBox="1402,2075 2390,2075 2390,3182 1402,3182"/>
            </emma:interpretation>
          </emma:emma>
        </inkml:annotationXML>
        <inkml:traceGroup>
          <inkml:annotationXML>
            <emma:emma xmlns:emma="http://www.w3.org/2003/04/emma" version="1.0">
              <emma:interpretation id="{A197B889-3DDE-4726-B69B-5BD05E4A0E00}" emma:medium="tactile" emma:mode="ink">
                <msink:context xmlns:msink="http://schemas.microsoft.com/ink/2010/main" type="inkWord" rotatedBoundingBox="1402,2075 2390,2075 2390,3182 1402,3182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&amp;</emma:literal>
                </emma:interpretation>
                <emma:interpretation id="interp3" emma:lang="en-IN" emma:confidence="0">
                  <emma:literal>0</emma:literal>
                </emma:interpretation>
                <emma:interpretation id="interp4" emma:lang="en-IN" emma:confidence="0">
                  <emma:literal>8</emma:literal>
                </emma:interpretation>
              </emma:one-of>
            </emma:emma>
          </inkml:annotationXML>
          <inkml:trace contextRef="#ctx0" brushRef="#br0">752 179 281 0,'0'0'409'0,"0"0"-33"0,0 0-39 0,0 0-51 15,0 0-74-15,0 0-76 0,0 0-46 0,0 0-22 16,-195-128-6-16,159 126-2 0,-3 2-1 0,-1-1-6 15,4 12-4-15,-5 2-4 0,2 3-7 16,-1 3-8-16,5 7-5 0,-4 3-3 0,8 4-4 16,-4 5 6-16,5 7-9 0,3 3 0 0,6 4-3 15,-2 0-10-15,5 0 5 0,7 3-2 0,-1 1-2 16,11 0 3-16,1 2-1 0,-1-3-2 16,12 2 1-16,5-6-1 0,4-1 2 0,9-7 2 15,8-3 2-15,3-8 1 0,6-5-1 0,4-9 0 16,0-3 0-16,5-7-2 0,-1-7 1 0,-2-1-1 15,-3-4-1-15,1-13 0 0,-4-2-1 16,-2-7 1-16,-1-8-1 0,-1-4 1 0,1-5-2 16,-1-10 0-16,-2-1 3 0,-7-2 0 0,-2-4 6 15,-5-1 3-15,-6 0 2 0,-5 0 6 0,-11-3-2 16,-4 1 1-16,-4-2-5 0,-16 2-2 16,-9 3-9-16,-13 5-13 0,-9 7-19 0,-17 10-29 15,-14 8-42-15,-8 10-148 0,15 11-683 0,25 4-669 0</inkml:trace>
          <inkml:trace contextRef="#ctx0" brushRef="#br0" timeOffset="-408.557">398 492 458 0,'0'0'230'0,"0"0"-72"0,0 0-35 16,0 0 18-16,0 0 18 0,0 0-7 0,0 0-29 15,0 0-19-15,0 0-17 0,0 0-7 0,0 0-4 16,0 0-10-16,-19 176-5 0,22-155-6 0,0 1-5 15,4-4-4-15,-4 2-6 0,0-1-7 16,1-5-10-16,3-1-3 0,-4-5-3 0,0 1-4 16,-2-2 2-16,5-3-5 0,-5-3-4 0,-1-1-8 15,2 0-15-15,-2 0-32 0,0-1-101 0,0-6-221 16,1 3-387-16,-1-1-241 0</inkml:trace>
        </inkml:traceGroup>
      </inkml:traceGroup>
    </inkml:traceGroup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9:13.35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1DDF1A-DA6C-4E4D-97A1-F7D4A537D3D5}" emma:medium="tactile" emma:mode="ink">
          <msink:context xmlns:msink="http://schemas.microsoft.com/ink/2010/main" type="inkDrawing" rotatedBoundingBox="4869,7353 8923,7335 8924,7408 4870,7425" shapeName="Other"/>
        </emma:interpretation>
      </emma:emma>
    </inkml:annotationXML>
    <inkml:trace contextRef="#ctx0" brushRef="#br0">25 1 0 0,'0'0'0'0,"0"0"0"0,0 0 0 16,0 0 168-16,0 0 90 0,0 0-42 0,0 0-42 16,0 0-35-16,0 0-25 0,0 0-8 0,0 0-3 15,0 0 1-15,-18 0-8 0,18 0-14 0,0 2-17 16,-1 0-18-16,1-2-12 0,-3 2-9 16,3 0-2-16,0 0 2 0,-1 0-1 0,1 0 3 15,-2-2 2-15,2 0-1 0,0 1 4 0,0-1 4 16,0 0 4-16,0 0 6 0,0 0 6 0,0 0-1 15,0 0-1-15,0 0-7 0,0 0-5 0,0 0-9 16,0 0-8-16,0 2-7 0,0-2-9 16,0 0-2-16,0 1-6 0,0 1 2 0,3 0 7 15,1 1 10-15,5 0 10 0,0 2 7 0,1-2 1 16,0 2-1-16,4-4-2 0,0 6-3 16,4-5-1-16,-3 2-3 0,4-1-1 0,0 0 1 15,-1-1-3-15,5 1-1 0,0-2-3 0,0 1-1 16,2 0 1-16,-2-2-1 0,1 0 0 0,0 0 0 15,4 0 0-15,0 0-3 0,1 0 0 16,3-2-1-16,2-1-3 0,-2 0 1 0,1-1-2 0,1 2 0 16,-2 0-5-16,2-2 2 0,-1 3-3 15,-1 0 0-15,-2 1 3 0,-2 0-4 0,-2 0 1 16,4 0-2-16,-1 0 1 0,-3 0-1 0,4 1 1 16,0-1 1-16,3 1-4 0,3 1 5 0,-5-2-2 15,8 0 1-15,-2 0 3 0,5 0-3 16,3-2-2-16,0 2 0 0,0 0 2 0,-2 0-2 15,-1 0 1-15,-2 0-1 0,-3 0-2 0,-4 0 1 16,1 2 0-16,-2 2 3 0,-2-3-5 0,0-1 4 16,-1 1-1-16,0-1-1 0,-2 0 6 15,2 0-5-15,-1 0 1 0,2 0 0 0,3 0-2 16,2 0 1-16,1-2 2 0,1-2-2 0,3 1 1 16,-3-1 1-16,-1 3-2 0,4-2 2 15,-5 2-1-15,1-2-2 0,0 3 0 0,-2-1-1 16,3 1 3-16,-2-3-2 0,2 3 3 0,-1-1 1 15,3-1-7-15,-1 0 5 0,7 1-2 16,-4-2 1-16,4 1 1 0,4 1 1 0,1-1-2 0,6 0 1 16,0 2 2-16,3 0-5 0,2 0 1 15,1 0-1-15,-2 0 2 0,3 4 2 0,1 0 1 16,-3-1 1-16,1 1-4 0,-3 0 4 0,-3 0-1 16,1-3 2-16,-4 2 1 0,0 1 1 0,-3-4 1 15,5 0 0-15,-6 0 2 0,-1 0-2 16,-3 0 0-16,-3-7-2 0,-2 6-2 0,-3-4 3 15,-4 2-2-15,-4-1 0 0,-9 1 0 0,1 0 0 16,-8 0-3-16,-7 1 3 0,3 1 1 0,-7-1 0 16,0 2-1-16,-1-1-4 0,-1-1-7 15,0-2-24-15,0 0-86 0,0 0-453 0,0 3-1113 0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9:28.7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DD0FFEC-2E74-4B7E-B786-689F2D1371F6}" emma:medium="tactile" emma:mode="ink">
          <msink:context xmlns:msink="http://schemas.microsoft.com/ink/2010/main" type="writingRegion" rotatedBoundingBox="10489,6572 12776,6419 13030,10208 10743,10361"/>
        </emma:interpretation>
      </emma:emma>
    </inkml:annotationXML>
    <inkml:traceGroup>
      <inkml:annotationXML>
        <emma:emma xmlns:emma="http://www.w3.org/2003/04/emma" version="1.0">
          <emma:interpretation id="{F5BFAAC0-7B47-403C-ADAD-A6655EAEE246}" emma:medium="tactile" emma:mode="ink">
            <msink:context xmlns:msink="http://schemas.microsoft.com/ink/2010/main" type="paragraph" rotatedBoundingBox="10704,6546 12794,6510 12806,7197 10715,72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232188-1E26-4AAF-AC84-CEC37204F3A9}" emma:medium="tactile" emma:mode="ink">
              <msink:context xmlns:msink="http://schemas.microsoft.com/ink/2010/main" type="line" rotatedBoundingBox="10704,6546 12794,6510 12806,7197 10715,7233"/>
            </emma:interpretation>
          </emma:emma>
        </inkml:annotationXML>
        <inkml:traceGroup>
          <inkml:annotationXML>
            <emma:emma xmlns:emma="http://www.w3.org/2003/04/emma" version="1.0">
              <emma:interpretation id="{32FA18D6-147A-4BEB-81B8-4B5B6256874D}" emma:medium="tactile" emma:mode="ink">
                <msink:context xmlns:msink="http://schemas.microsoft.com/ink/2010/main" type="inkWord" rotatedBoundingBox="10704,6546 12794,6510 12806,7197 10715,7233"/>
              </emma:interpretation>
              <emma:one-of disjunction-type="recognition" id="oneOf0">
                <emma:interpretation id="interp0" emma:lang="en-IN" emma:confidence="0">
                  <emma:literal>(Low</emma:literal>
                </emma:interpretation>
                <emma:interpretation id="interp1" emma:lang="en-IN" emma:confidence="0">
                  <emma:literal>+ low</emma:literal>
                </emma:interpretation>
                <emma:interpretation id="interp2" emma:lang="en-IN" emma:confidence="0">
                  <emma:literal>(low,</emma:literal>
                </emma:interpretation>
                <emma:interpretation id="interp3" emma:lang="en-IN" emma:confidence="0">
                  <emma:literal>(low</emma:literal>
                </emma:interpretation>
                <emma:interpretation id="interp4" emma:lang="en-IN" emma:confidence="0">
                  <emma:literal>slow</emma:literal>
                </emma:interpretation>
              </emma:one-of>
            </emma:emma>
          </inkml:annotationXML>
          <inkml:trace contextRef="#ctx0" brushRef="#br0">215 22 0 0,'0'0'0'0,"0"0"0"0,0 0 0 16,0 0 133-16,0 0 220 0,0 0-58 0,0 0-28 15,0 0-21-15,0 0-44 0,0 0-42 16,0 0-53-16,0 0-38 0,-16-23-13 0,12 23-4 15,-3 2 0-15,1 2-3 0,-3 1-2 0,4 2-4 16,-4 3 3-16,3 5 6 0,-4 4 6 16,-1 4 7-16,-1 2 2 0,1 1-4 0,-6 4-4 15,2 2-8-15,1 0-8 0,0 1-8 0,-1 1-6 16,2-1-7-16,5 0-5 0,-1 0-6 0,8-3-3 16,1 1-4-16,1-5-2 0,11-1-1 15,1-1-3-15,2-5 2 0,4-1-2 0,4-2 4 16,0-2 3-16,0-1-4 0,3-2-2 0,-2-1-7 15,-4-2-5-15,2-2-7 0,-7 2-14 0,-2-2-28 16,-6 1-50-16,-2 0-96 0,-2-1-356 16,-3-3-929-16</inkml:trace>
          <inkml:trace contextRef="#ctx0" brushRef="#br0" timeOffset="911.8889">865 77 0 0,'0'0'435'0,"0"0"-108"0,0 0-14 16,0 0 3-16,0 0-21 0,0 0-43 0,0 0-60 16,0 0-47-16,0 0-29 0,0 0-31 0,0 0-27 15,0 0-25-15,0 0-21 0,0 0-13 0,-30-91-2 16,30 101 6-16,-2 5 6 0,-5 8 8 0,4-1 5 15,0 2-5-15,-5 5 2 0,3-3-2 16,-5-1-2-16,5 4-1 0,-5-3-1 0,4 1-1 16,-4-1-8-16,6-1 3 0,-4-1-2 0,6 0-3 15,-1-3 4-15,0-2-1 0,-2-2-3 16,5-2 4-16,0-3-2 0,0-2-2 0,0-3 0 16,6-1-1-16,-3-3-2 0,-1 0 2 0,5-3 1 15,-2 0 0-15,4 0-1 0,0 0 4 0,2 0-1 16,3-4 0-16,2-2 4 0,4-1-12 0,-2-1-7 15,0 0-9-15,5 0-16 0,-4-2-17 16,4 2-31-16,-5 2-38 0,0-2-42 0,3 1-27 16,-4-1-13-16,-1 2 10 0,-2 0 30 0,-1-1 35 15,-1-1 36-15,-5 2 32 0,3 0 24 16,2-1 11-16,-7 0 11 0,5 3 10 0,-5-1 8 16,2 0 19-16,-4 2 28 0,-3 1 23 0,0 1 23 15,0-1 9-15,0 0-10 0,-5 2-18 0,-2 0-21 16,3 0-16-16,-5 4-6 0,2 4 3 15,-3 2 6-15,4-1 2 0,-2 4 0 0,3 0-4 16,-3-1-11-16,5 1-1 0,0-2-4 0,-3 2-2 16,6-1 1-16,0 2-5 0,0-2-3 15,0 0 0-15,5-3 0 0,-1 1-1 0,0-4 4 0,5 1 4 16,-3-2 5-16,5-4 7 0,2-1 4 16,1 0-3-16,2 0-6 0,1-6-5 15,3-3-3-15,-1 1-1 0,-5-2 4 0,2-3-2 0,-3 1 1 16,0-4 2-16,-4 4 1 0,-4-3-1 0,3-1 1 15,-7-1-3-15,2 1-5 0,-3 0 1 16,0 3-5-16,-10 0-5 0,3 4-5 0,-6 3-9 16,-3-1-7-16,-4 4-8 0,1 3-9 0,-2 0-16 15,2 4-22-15,5 4-40 0,1 0-97 0,8 3-228 16,-3-4-391-16,8 0-260 0</inkml:trace>
          <inkml:trace contextRef="#ctx0" brushRef="#br0" timeOffset="1440.2663">1495 317 214 0,'0'0'352'0,"0"0"17"0,0 0 6 15,0 0-37-15,0 0-67 0,0 0-94 0,0 0-79 16,0 0-52-16,0 0-38 0,0 0-10 15,0 0 4-15,0 0 11 0,0 0 9 0,0 0 4 16,-36 12 0-16,36-2 0 0,0-2 0 0,0 2-4 16,0-1-3-16,0-2 0 0,0-1-5 0,0 1 1 15,0-3-4-15,0-1-3 0,0 1-2 0,0-3 0 16,0 1-2-16,0-2 1 0,0 0 4 16,0 0 7-16,1 0 9 0,5 0 12 0,-3 0 7 15,1-3-2-15,5-4-5 0,-5 1-11 0,7-2-9 16,1 0-5-16,-1-2-3 0,-1 4-3 0,5-2-3 15,-2 2-1-15,1 1-1 0,-1 1 0 16,0 2-1-16,-2 2-1 0,-1 0 1 0,-2 0 0 16,0 4 2-16,-2 4-2 0,5 0 1 0,-5 1 1 15,4 0-2-15,2 0 2 0,-2 1-1 16,0-2 0-16,3-2 0 0,0 1 1 0,1-1 0 16,0-2 0-16,1-2 2 0,-2-2-2 0,1 0 1 15,-1 0-1-15,-2 0 2 0,-2 0 3 0,-1-2 1 16,0-4 5-16,-4 2 5 0,-1-1 4 15,-2-2 2-15,1 0-1 0,-2-3-1 0,0 0-5 16,0 2-2-16,0-1 0 0,-3-1 0 0,-1 0-2 16,-4 2-1-16,4-1-2 0,0 1-3 0,-3-3 1 15,2 3-5-15,-2 0-1 0,3 1-2 0,-1-1-3 16,-2 0-4-16,4 2-5 0,1 0-14 0,0-1-36 16,2 1-83-16,0 0-120 0,0 0-239 15,3 4-352-15,-2-2-351 0</inkml:trace>
          <inkml:trace contextRef="#ctx0" brushRef="#br0" timeOffset="1640.4819">1967 97 346 0,'0'0'589'0,"0"0"-116"0,0 0-57 15,0 0-72-15,0 0-91 0,0 0-84 0,0 0-71 16,0 0-40-16,0 0-16 0,0 0-1 15,0 0 1-15,0 0-3 0,0 0-4 0,91 21-7 0,-78-3-4 16,-6 3-6-16,2 4-6 0,-6 3-5 0,-3 5-8 16,-3 6-20-16,-16 7-167 0,2-10-895 15,1-10-553-15</inkml:trace>
        </inkml:traceGroup>
      </inkml:traceGroup>
    </inkml:traceGroup>
    <inkml:traceGroup>
      <inkml:annotationXML>
        <emma:emma xmlns:emma="http://www.w3.org/2003/04/emma" version="1.0">
          <emma:interpretation id="{62943E64-DD52-4072-83EC-A128BAC1B65F}" emma:medium="tactile" emma:mode="ink">
            <msink:context xmlns:msink="http://schemas.microsoft.com/ink/2010/main" type="paragraph" rotatedBoundingBox="10704,9781 12858,9637 12897,10217 10743,103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E628FD-618E-4E3D-BF07-A7E62BB5D9ED}" emma:medium="tactile" emma:mode="ink">
              <msink:context xmlns:msink="http://schemas.microsoft.com/ink/2010/main" type="line" rotatedBoundingBox="10704,9781 12858,9637 12897,10217 10743,10361"/>
            </emma:interpretation>
          </emma:emma>
        </inkml:annotationXML>
        <inkml:traceGroup>
          <inkml:annotationXML>
            <emma:emma xmlns:emma="http://www.w3.org/2003/04/emma" version="1.0">
              <emma:interpretation id="{55AC722E-23B9-4DFF-9790-2F942B0881BE}" emma:medium="tactile" emma:mode="ink">
                <msink:context xmlns:msink="http://schemas.microsoft.com/ink/2010/main" type="inkWord" rotatedBoundingBox="10704,9781 12858,9637 12897,10217 10743,10361"/>
              </emma:interpretation>
              <emma:one-of disjunction-type="recognition" id="oneOf1">
                <emma:interpretation id="interp5" emma:lang="en-IN" emma:confidence="0">
                  <emma:literal>(Mod)</emma:literal>
                </emma:interpretation>
                <emma:interpretation id="interp6" emma:lang="en-IN" emma:confidence="0">
                  <emma:literal>( Mod)</emma:literal>
                </emma:interpretation>
                <emma:interpretation id="interp7" emma:lang="en-IN" emma:confidence="0">
                  <emma:literal>( Med)</emma:literal>
                </emma:interpretation>
                <emma:interpretation id="interp8" emma:lang="en-IN" emma:confidence="0">
                  <emma:literal>L Mod)</emma:literal>
                </emma:interpretation>
                <emma:interpretation id="interp9" emma:lang="en-IN" emma:confidence="0">
                  <emma:literal>L Med)</emma:literal>
                </emma:interpretation>
              </emma:one-of>
            </emma:emma>
          </inkml:annotationXML>
          <inkml:trace contextRef="#ctx0" brushRef="#br0" timeOffset="4727.0281">49 3263 0 0,'0'0'0'0,"0"0"0"0,0 0 0 0,0 0 389 15,0 0-18-15,0 0-65 0,0 0-78 16,0 0-61-16,0 0-39 0,0 0-32 0,0 0-12 16,0 0-5-16,25-25-6 0,-25 25-1 0,0 0-9 15,0 0-5-15,0 0-8 0,0 0-14 0,0 0-8 16,0 4-5-16,0 0 11 0,-2 6 14 0,-1 3 9 15,-4 1 4-15,4 6-14 0,-9-1-11 0,8 0-10 16,-5 5-9-16,5-4-8 0,-2 0-2 16,2 3-1-16,2 2-2 0,2-5 3 0,-1 4-6 15,1 3 5-15,0-4-3 0,1 1 1 0,1 2 2 16,2-2-4-16,2 1 0 0,-3 1-1 16,5-3 0-16,-3-3-3 0,3-1 2 0,0 1-3 15,3-6-2-15,-1-1-2 0,-1-3-6 0,4-1-16 16,1-5-34-16,6-2-73 0,-3-2-190 0,-2 0-414 15,-7 0-572-15</inkml:trace>
          <inkml:trace contextRef="#ctx0" brushRef="#br0" timeOffset="5498.0186">624 3440 0 0,'0'0'9'0,"0"0"318"16,0 0 23-16,0 0 25 0,0 0-3 0,0 0-57 15,0 0-82-15,0 0-72 0,0 0-53 16,0 0-38-16,0 0-33 0,0 0-9 0,0 0 8 16,23-49 4-16,-23 63 9 0,0 3-5 0,0 3-10 15,-6-1-8-15,5 0-6 0,-1 2-5 0,-1-2-2 16,2-1-4-16,-1-1 1 0,-2 3-3 0,3-6 2 16,-1 0-3-16,2-1 1 0,-1-2-3 15,1-3-2-15,0 2 0 0,0-5-2 0,0-2 2 16,0-2-1-16,0-1 9 0,0 0 12 0,0 0 19 15,0 0 4-15,0-3-3 0,0-5-14 16,0-5-15-16,0 1-5 0,0-4-3 0,0-2-1 16,0 1-2-16,1-5-1 0,2-1-1 0,4 0 1 15,-4-5 0-15,2 2 2 0,3-3-4 0,-4 0 2 16,5 3-1-16,-3-1 1 0,5 5 1 0,-2 4 1 16,-3 3-1-16,2 1-2 0,-4 3 0 15,-1 7-1-15,3 0-3 0,-4 4-4 0,-1 0-2 16,2 0 3-16,0 7 1 0,4 1 5 0,-3 5 3 15,6-1-2-15,-5 1 2 0,5 0 1 0,-6 1 0 16,6 0 2-16,-6 0-4 0,5-3 0 16,-2-1-3-16,3 0-2 0,-4-2 3 0,4 1 1 15,1-3 0-15,-1-1 1 0,-2-2 0 0,3-1 0 16,-1-2 2-16,-1 0 0 0,2 0 2 16,3-4 1-16,-2-2 0 0,1-3-1 0,3-1-3 15,-3 0 0-15,-1-2-3 0,3-3-1 0,-2 3 5 16,-5-2 1-16,5 0 1 0,-1 0 1 0,-4-1 0 15,-2 3-1-15,3-1 2 0,-4 1 0 0,5 3-4 16,-2 1-3-16,2 2-1 0,-6 1-4 0,3 5 1 16,-4 0-1-16,-2 0-1 0,2 4 1 15,2 4 4-15,-3 6 4 0,-2 2 4 0,0 3 5 16,0 4 0-16,0 0 2 0,-7 0 0 0,3 2-1 16,-2-1-4-16,-1 0-5 0,1 0-3 15,1 0-6-15,2-4 6 0,3 0-2 0,0 1-3 16,0-5 3-16,3-2-10 0,8-1-8 0,-1-3-13 15,4-2-33-15,2-4-48 0,0 0-63 0,1-4-100 16,6 0-180-16,-4 0-248 0,-3-4-163 16,-6 2 528-16</inkml:trace>
          <inkml:trace contextRef="#ctx0" brushRef="#br0" timeOffset="5788.1652">1304 3518 0 0,'0'0'0'0,"0"0"285"0,0 0 77 16,0 0-43-16,0 0-85 0,0 0-109 0,0 0-68 15,0 0-3-15,0 0 17 0,0 0 16 0,0 0 12 16,0 0-8-16,0 0-10 0,0 0-4 16,0 42-16-16,1-37-9 0,5-1-11 0,-3-2-1 15,0 0 7-15,4-2 14 0,-1 0 13 0,5 0 0 16,1-8-7-16,2-2-19 0,0-3-16 0,2-1-9 16,0 0 0-16,-3-3 0 0,-3 3-1 0,-3-4 3 15,0 3 1-15,-5-1 0 0,-2 1 2 16,0-1 4-16,-9 4-9 0,-4 3-3 0,-3 0-6 15,-4 3-13-15,-6 4 1 0,-1-1-2 0,-3 3-3 16,1 0 1-16,2 5-3 0,3 1-6 0,9 3-6 16,2 1-10-16,6 1-13 0,1 4-12 15,6 1-17-15,0 3-32 0,6 0-79 0,1-2-150 16,6 3-247-16,-1-7-283 0,-6-3 307 0</inkml:trace>
          <inkml:trace contextRef="#ctx0" brushRef="#br0" timeOffset="6229.5292">1766 3525 0 0,'0'0'524'16,"0"0"-92"-16,0 0-34 0,0 0-62 0,0 0-72 16,0 0-76-16,0 0-64 0,0 0-38 0,0 0-23 15,0 0-18-15,0 0-8 0,0 0-6 16,0 0 2-16,0 0 1 0,-124-45-2 0,111 50-6 15,5 1-8-15,-2 2-5 0,0 0-5 0,4 0-3 16,2 2 0-16,-2-2-2 0,5 1-3 0,1-1 1 16,0 0-1-16,-2-1-1 0,2-1 1 0,3 0-1 15,6-4 2-15,-4 0 4 0,8-2 3 16,0 0 1-16,3-8-2 0,1 0 0 0,5-4-2 16,-4 0 0-16,5-4 1 0,-6-2-3 0,-1 0 1 15,0 0 0-15,-2 0 0 0,-1-7 3 16,0 2 2-16,-1 1 2 0,-8-4 1 0,3 1 2 15,-5-1 0-15,-2-1 1 0,0 0 0 0,1 1 1 16,-1-2 1-16,-4 3 1 0,-3 4 3 0,4 4-1 16,-2 5 6-16,0 3 2 0,2 9 1 15,3 0-7-15,-2 0-10 0,-1 9-9 0,2 8-4 16,-5 3 1-16,3 6 3 0,3 3-1 0,-1-2 0 16,1 2-2-16,0 2 0 0,1-5 2 15,2 3-6-15,7-3 1 0,2-1-5 0,-2-1-15 16,6-3-19-16,1-3-39 0,0-8-59 0,0-2-70 15,6-4-123-15,-3-4-254 0,0 0-259 0,-7 0 34 0</inkml:trace>
          <inkml:trace contextRef="#ctx0" brushRef="#br0" timeOffset="6405.0431">2087 3159 125 0,'0'0'412'15,"0"0"-3"-15,0 0-37 0,0 0-66 0,0 0-85 16,0 0-95-16,0 0-40 0,0 0-5 15,0 0-1-15,0 0-4 0,0 0-7 0,0 0-4 16,0 0-10-16,0 0-12 0,76 135-9 0,-76-106-9 16,0 5-6-16,0 2-6 0,-4 5-8 15,-11 5-17-15,-9 6-44 0,-3 7-93 0,7-13-355 16,0-16-1013-16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9:35.5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7391225-B77E-43D1-B902-5B486AEBB455}" emma:medium="tactile" emma:mode="ink">
          <msink:context xmlns:msink="http://schemas.microsoft.com/ink/2010/main" type="writingRegion" rotatedBoundingBox="10436,12876 12874,12689 12951,13698 10514,13885"/>
        </emma:interpretation>
      </emma:emma>
    </inkml:annotationXML>
    <inkml:traceGroup>
      <inkml:annotationXML>
        <emma:emma xmlns:emma="http://www.w3.org/2003/04/emma" version="1.0">
          <emma:interpretation id="{D8384A65-153C-4DA9-930C-46C40F066B39}" emma:medium="tactile" emma:mode="ink">
            <msink:context xmlns:msink="http://schemas.microsoft.com/ink/2010/main" type="paragraph" rotatedBoundingBox="10436,12876 12874,12689 12951,13698 10514,138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CC027F-DA15-4751-8D3B-8AC7D39F5362}" emma:medium="tactile" emma:mode="ink">
              <msink:context xmlns:msink="http://schemas.microsoft.com/ink/2010/main" type="line" rotatedBoundingBox="10436,12876 12874,12689 12951,13698 10514,13885"/>
            </emma:interpretation>
          </emma:emma>
        </inkml:annotationXML>
        <inkml:traceGroup>
          <inkml:annotationXML>
            <emma:emma xmlns:emma="http://www.w3.org/2003/04/emma" version="1.0">
              <emma:interpretation id="{4C329C8F-D332-451D-B415-F58D9B0AC6C5}" emma:medium="tactile" emma:mode="ink">
                <msink:context xmlns:msink="http://schemas.microsoft.com/ink/2010/main" type="inkWord" rotatedBoundingBox="10436,12876 12874,12689 12951,13698 10514,13885"/>
              </emma:interpretation>
              <emma:one-of disjunction-type="recognition" id="oneOf0">
                <emma:interpretation id="interp0" emma:lang="en-IN" emma:confidence="0">
                  <emma:literal>(High)</emma:literal>
                </emma:interpretation>
                <emma:interpretation id="interp1" emma:lang="en-IN" emma:confidence="0">
                  <emma:literal>thigh)</emma:literal>
                </emma:interpretation>
                <emma:interpretation id="interp2" emma:lang="en-IN" emma:confidence="0">
                  <emma:literal>(high)</emma:literal>
                </emma:interpretation>
                <emma:interpretation id="interp3" emma:lang="en-IN" emma:confidence="0">
                  <emma:literal>(High</emma:literal>
                </emma:interpretation>
                <emma:interpretation id="interp4" emma:lang="en-IN" emma:confidence="0">
                  <emma:literal>Lltigh)</emma:literal>
                </emma:interpretation>
              </emma:one-of>
            </emma:emma>
          </inkml:annotationXML>
          <inkml:trace contextRef="#ctx0" brushRef="#br0">-195 6325 499 0,'0'0'323'0,"0"0"5"16,0 0-1-16,0 0-23 0,0 0-61 0,0 0-96 16,0 0-62-16,0 0-12 0,0 0 4 15,0 0 10-15,0 0-7 0,0 0-13 0,0 0-12 16,0 0-7-16,-20 200-10 0,14-160-7 0,3 1-5 16,-3 4-7-16,2-2-3 0,3 0-6 0,1-1-4 15,0-5-4-15,5-4-3 0,5-2 0 0,5-5-4 16,6-6-3-16,-2-1-5 0,4-5-12 0,0-5-12 15,3-6-25-15,4-3-37 0,3-2-57 16,0-10-88-16,0-1-244 0,-6 3-389 0,-6 2 2 0</inkml:trace>
          <inkml:trace contextRef="#ctx0" brushRef="#br0" timeOffset="251.4588">280 6478 926 0,'0'0'341'0,"0"0"-13"16,0 0-12-16,0 0-31 0,0 0-68 0,0 0-71 15,0 0-60-15,0 0-48 0,0 0-12 16,0 0-1-16,0 0 11 0,0 0 16 0,0 0 0 16,0 0-4-16,34 73-4 0,-33-42-6 0,1 5-10 15,-2-1-6-15,0 4-5 0,0-3-8 0,-2-1-2 16,1 2-7-16,-3-4-6 0,-2 1-10 0,5-3-9 15,1-4-17-15,0-5-31 0,-2-6-66 0,5-3-111 16,6-7-210-16,-7-2-380 0,6-4-396 0</inkml:trace>
          <inkml:trace contextRef="#ctx0" brushRef="#br0" timeOffset="459.6401">577 6543 0 0,'0'0'120'0,"0"0"340"16,0 0-7-16,0 0-16 0,0 0-61 15,0 0-80-15,0 0-82 0,0 0-55 0,0 0-31 16,0 0-35-16,0 0-32 0,0 0-28 0,0 0-12 16,-5-69 0-16,5 87 5 0,-1 2 5 0,-2 6-3 15,3-1-6-15,-2 6-8 0,1-3-3 16,-2 3-3-16,3-2-3 0,-4 2 2 0,4-1-10 16,-2-3-7-16,1 0-18 0,1-2-30 0,-1-2-58 15,1-5-109-15,0-1-182 0,0-9-272 0,0-4-267 16,0 0 394-16</inkml:trace>
          <inkml:trace contextRef="#ctx0" brushRef="#br0" timeOffset="1491.02">244 6731 38 0,'0'0'425'0,"0"0"-86"15,0 0-5-15,0 0-29 0,0 0-51 0,0 0-81 16,0 0-53-16,0 0-9 0,0 0-16 0,0 0-17 15,0 0-10-15,0 0-12 0,0 0-5 16,192-6-3-16,-150-2-7 0,1-1-1 0,-6 1-4 16,2-2-6-16,-1 2-4 0,-5-2-3 0,3-1-2 15,-6 1-2-15,-2 2 1 0,-8 2-4 0,1-2 0 16,-8 4 0-16,-7 0 4 0,2 1 1 16,-6 3 3-16,-2 0 1 0,0 0-4 0,0 0-4 15,0 0-9-15,-2 4-3 0,-2 3 1 0,1 1-2 16,2 3 4-16,-1 2-1 0,1 1-2 0,0 3-2 15,-1-3-1-15,2 1 1 0,0 0-1 16,4 0-1-16,2 2 0 0,4-4-2 0,3 0 0 0,3-4 2 16,0 2 1-16,8-3 0 0,2-1 0 15,3-1 0-15,2-4 1 0,5-2 0 0,-2 0 2 16,4-2-3-16,-4-4 0 0,5-4 1 0,-6-3 0 16,4 1 2-16,-8-4-1 0,-2 1 0 15,-8-1-1-15,-3 0 1 0,-5 2 3 0,-2 1 1 16,-7 2 1-16,-2 0-4 0,-1 1-3 0,-9-1-4 15,-4 5-1-15,-1-1-2 0,-3 2 0 0,-5 3 1 16,4 0-1-16,-5 2 3 0,6 0-1 16,1 0 1-16,4 4 0 0,0 4-2 0,3 0 0 15,6 0-1-15,-5 2 0 0,8 1 2 0,-2 1-2 16,3-2-1-16,0 1 2 0,2-1 0 16,3-2 0-16,5-3-1 0,3-2 0 0,0-1 4 15,2-2 1-15,0 0 1 0,0-4 1 0,-1-2-4 16,0-5 2-16,1 1 3 0,-4 0-2 0,-1-2 2 15,-4 1-1-15,3 0 0 0,-5-2 0 16,-3 3 4-16,1 2 1 0,-2 2 1 0,0 2 0 0,1 0 0 16,-1 4 0-16,-1 0-5 0,-1 0-4 15,-2 0-7-15,-2 8-3 0,2 3 2 0,1 5 4 16,-4 3 4-16,4 2 1 0,0 3 0 0,0 1-2 16,-2 3 0-16,2-1-1 0,0 5 0 0,0 0 1 15,-4 3 0-15,5 1 0 0,-3 0 0 16,-4-1 1-16,-1 4-2 0,3-4 0 0,-5-2 0 15,1-1 1-15,2-5 6 0,-5-3-4 0,2-7 1 16,1-7 0-16,-2-4 2 0,3-6 5 16,4 0 3-16,-4-6-2 0,4-4-3 0,-2-7 0 15,5-3-4-15,0-3-1 0,2-4 2 0,1-3-3 16,0 0 1-16,5-5-1 0,10 0 1 0,-1 0 2 16,8-3-4-16,-2 3 0 0,6-2-2 15,1 2 0-15,3 0 2 0,-1 1 1 0,-1 0-2 16,0 3 0-16,-3-2 1 0,1 7 0 0,-6 0 5 15,-3 0-3-15,2 2 1 0,-5 4 2 16,-5-1-4-16,1 1 3 0,-4 5 2 0,2-1 0 16,-6 0 1-16,-2 3 1 0,0 2 1 0,0 2 4 15,0 3 2-15,0 2 4 0,0 3 0 0,-2 0-4 16,0 1-5-16,0 0-7 0,-4 8-4 0,4 5 0 16,0 5-2-16,-1 7 5 0,-2-3 0 0,3 6-1 15,2 2 2-15,0-1-2 0,0 0 0 16,0 1 0-16,0-1 1 0,-1 0-3 0,2-3 0 15,1 0-1-15,3-2 0 0,-2-6 0 0,-1-4-1 16,0-6 0-16,6-3-6 0,-4-4 5 0,3-1 1 16,0 0 4-16,5-3 3 0,1-6 0 15,1-3-3-15,0 1 1 0,2-3 3 0,-3 1-5 16,0 2 2-16,-2 3-1 0,-3 1-3 0,2 2 2 16,-5 5-2-16,3 0-2 0,-4 0-2 15,-1 0 1-15,4 4 0 0,-3-1 1 0,3 2 5 16,-1-1-5-16,-2 0 0 0,6-1-7 0,0-2-9 15,3-1-25-15,2 0-54 0,1-8-124 0,-2 0-356 16,-3 2-1007-16</inkml:trace>
          <inkml:trace contextRef="#ctx0" brushRef="#br0" timeOffset="1665.2035">793 6274 2087 0,'0'0'33'16,"0"0"6"-16,0 0 22 0,0 0 10 0,0 0 4 16,0 0-17-16,0 0-20 0,0 0-10 0,0 0-13 15,0 0-25-15,0 0-75 0,0 0-242 16,0 0-571-16,0 0-287 0</inkml:trace>
          <inkml:trace contextRef="#ctx0" brushRef="#br0" timeOffset="1907.917">2008 6303 2344 0,'0'0'31'0,"0"0"-6"0,0 0 42 16,0 0 37-16,0 0 11 0,0 0-7 0,0 0-27 15,0 0-20-15,0 0-10 0,0 0-17 0,0 0-13 16,169 144-7-16,-157-116-1 0,-8 5-4 16,-4 4 0-16,-1 0-5 0,-15 7-11 0,-4-1-23 15,-14 5-54-15,-2-5-149 0,0-6-486 0,14-15-908 0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49:38.42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ACA5A1-6200-4AC4-848E-69C09E598388}" emma:medium="tactile" emma:mode="ink">
          <msink:context xmlns:msink="http://schemas.microsoft.com/ink/2010/main" type="inkDrawing" rotatedBoundingBox="5129,10731 8265,10620 8268,10708 5133,10819" shapeName="Other"/>
        </emma:interpretation>
      </emma:emma>
    </inkml:annotationXML>
    <inkml:trace contextRef="#ctx0" brushRef="#br0">134 190 0 0,'0'0'0'0,"0"0"0"0,0 0 0 0,0 0 0 15,0 0 251-15,0 0 94 0,0 0-23 16,0 0-30-16,0 0-29 0,0 0-42 0,0 0-38 16,0 0-23-16,0 0-18 0,0 0-12 15,-114-77-15-15,107 74-16 0,3 2-19 0,0 1-14 0,-1 0-13 16,4 0-13-16,1 0-10 0,0 0-13 16,0 0-12-16,0 0-4 0,4 0 0 0,5 0 1 15,2 0 5-15,4 4 1 0,10-3 1 0,4 2 1 16,7 1-1-16,10-3 1 0,7-1-2 0,10 0 0 15,9 0 1-15,15 0-2 0,8-5 1 0,8-2-4 16,15 1-4-16,4 0 2 0,14 0-1 16,2 0 1-16,7-4 3 0,0 3-3 0,2 1-1 15,-3-2 3-15,-1 3 0 0,-5 2 2 16,-6-1 1-16,-3 2 1 0,-8-2 0 0,-7 1 3 16,-10 2 5-16,-8-2-1 0,-12 2 1 0,-9-2-3 15,-8 3-3-15,-11-1-2 0,-7-3-3 0,-13 1-3 16,-9 0-5-16,-11 0-13 0,-10 0-46 15,-6-4-206-15,-9 4-899 0,-2 0-378 0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0:09.76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37122BB-B577-4EB5-8F6D-24E5F8A189A9}" emma:medium="tactile" emma:mode="ink">
          <msink:context xmlns:msink="http://schemas.microsoft.com/ink/2010/main" type="inkDrawing" rotatedBoundingBox="4947,13987 8470,13953 8471,13991 4948,14024" shapeName="Other"/>
        </emma:interpretation>
      </emma:emma>
    </inkml:annotationXML>
    <inkml:trace contextRef="#ctx0" brushRef="#br0">68 49 0 0,'0'0'0'0,"0"0"0"0,0 0 0 0,0 0 0 16,0 0 0-16,0 0 142 0,0 0 155 0,0 0-37 15,0 0-41-15,0 0-26 0,0 0-12 0,0 0-14 16,-66 8-22-16,64-8-16 0,-1 0-19 0,3 0-19 16,0 0-18-16,0 0-18 0,0 0-21 0,0 0-14 15,0 0-9-15,0 0-7 0,0 0-3 16,3 0-2-16,-1 0 1 0,6 0 2 0,5 0 9 16,1 0 3-16,9-4 2 0,3 1 2 0,4-1-5 15,1 0-2-15,10 0 1 0,-1 0 2 16,3 2 3-16,3-4 1 0,7 4 0 0,1 0-3 15,4 2-1-15,0 0 0 0,3 0-2 0,2 0-3 16,0 2 0-16,3 3-3 0,-3-1 0 16,6 0 1-16,-3 1-1 0,6-2 0 0,2 1 3 15,-1-3 3-15,5-1 2 0,-1 0 0 0,5 0 3 16,1-4-4-16,-1-4 1 0,0 3-1 0,2-2-2 16,1 2 0-16,-2-1-4 0,3 3-2 0,0 1-1 15,2 0 0-15,-3 2 0 0,-1-1 1 16,2 1 0-16,-5 0-2 0,0 3 0 0,-3-1 0 15,-1 0 0-15,-1-2 0 0,-5 1 1 0,-5-2-1 16,-3 1 0-16,0 0 2 0,-6 0-1 0,-1 0 0 16,-7 0 0-16,-6 0-1 0,-1 0 1 15,-9 0 0-15,-2 0-1 0,-4 0-1 0,-5 0 0 16,-8 1 0-16,1 0-2 0,-8 1-1 0,-1 0-13 16,-5-1-37-16,-1-1-78 0,-1 0-157 0,-5 1-518 15,0-1-534-15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2:52.90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273170E-3CAF-4830-BC9F-960D4EB4FBBF}" emma:medium="tactile" emma:mode="ink">
          <msink:context xmlns:msink="http://schemas.microsoft.com/ink/2010/main" type="writingRegion" rotatedBoundingBox="587,2295 2020,2295 2020,3544 587,3544"/>
        </emma:interpretation>
      </emma:emma>
    </inkml:annotationXML>
    <inkml:traceGroup>
      <inkml:annotationXML>
        <emma:emma xmlns:emma="http://www.w3.org/2003/04/emma" version="1.0">
          <emma:interpretation id="{5A2A8BFA-1DB5-4C97-992B-E1948002A59F}" emma:medium="tactile" emma:mode="ink">
            <msink:context xmlns:msink="http://schemas.microsoft.com/ink/2010/main" type="paragraph" rotatedBoundingBox="587,2295 2020,2295 2020,3544 587,35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3ECD342-1698-4E18-9824-14CFE0B34CF3}" emma:medium="tactile" emma:mode="ink">
              <msink:context xmlns:msink="http://schemas.microsoft.com/ink/2010/main" type="line" rotatedBoundingBox="587,2295 2020,2295 2020,3544 587,3544"/>
            </emma:interpretation>
          </emma:emma>
        </inkml:annotationXML>
        <inkml:traceGroup>
          <inkml:annotationXML>
            <emma:emma xmlns:emma="http://www.w3.org/2003/04/emma" version="1.0">
              <emma:interpretation id="{F01EFF37-FDEF-46B4-B4CC-6628F0325EE1}" emma:medium="tactile" emma:mode="ink">
                <msink:context xmlns:msink="http://schemas.microsoft.com/ink/2010/main" type="inkWord" rotatedBoundingBox="587,2295 2020,2295 2020,3544 587,3544"/>
              </emma:interpretation>
              <emma:one-of disjunction-type="recognition" id="oneOf0">
                <emma:interpretation id="interp0" emma:lang="en-IN" emma:confidence="0">
                  <emma:literal>%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*</emma:literal>
                </emma:interpretation>
                <emma:interpretation id="interp3" emma:lang="en-IN" emma:confidence="0">
                  <emma:literal>&amp;</emma:literal>
                </emma:interpretation>
                <emma:interpretation id="interp4" emma:lang="en-IN" emma:confidence="0">
                  <emma:literal>N</emma:literal>
                </emma:interpretation>
              </emma:one-of>
            </emma:emma>
          </inkml:annotationXML>
          <inkml:trace contextRef="#ctx0" brushRef="#br0">73 99 394 0,'0'0'207'15,"0"0"11"-15,0 0 14 0,0 0 16 16,0 0-46-16,0 0-52 0,0 0-43 0,0 0-24 15,0 0-18-15,0 0-10 0,0 0-11 0,0 0-9 16,62-97-9-16,-49 95-6 0,-3 2-5 0,3 0-4 16,-6 5-4-16,5 1-3 0,-2 5-4 0,-5-1 4 15,3 6 4-15,-7 0 5 0,-1 5 11 16,0 0 7-16,-7 0 8 0,-2 4 6 0,-9-2 0 0,0 1-3 16,-2-1-2-16,-3-1-3 0,3 3 1 15,-1-7 2-15,1 1 5 0,-2-5 0 0,8-2 0 16,2-4-4-16,7-2-6 0,2-3-5 0,1-2-6 15,2 2-4-15,0-3-10 0,0 0-1 16,0 0-4-16,7 0 1 0,5 0 9 0,4-3-3 16,10-1 0-16,4-1-3 0,0-2-1 0,7-1-5 15,-2 0-2-15,2 0-2 0,2-3-6 16,-5 3 6-16,3-1-2 0,-4 0-2 0,5-3-9 16,-7 1-9-16,-2 4-15 0,-5-1-37 0,-7 1-50 15,-4 2-114-15,-8 1-239 0,-2 3-397 0,-3-2-145 0</inkml:trace>
          <inkml:trace contextRef="#ctx0" brushRef="#br0" timeOffset="529.0951">670-232 0 0,'0'0'0'0,"0"0"0"0,0 0 186 0,0 0 140 16,0 0-43-16,0 0-47 0,0 0-44 16,0 0-30-16,0 0-19 0,-176-163-21 0,154 151-7 15,2-2-9-15,-3 2-3 0,-1 2-6 0,4-1-24 16,-6 3-5-16,0 2-17 0,-5-1-14 0,-7 4-5 15,1 1-14-15,-10 2-5 0,1 0-1 16,-7 8 0-16,4 4 1 0,-6 7-2 0,-1 1 0 16,-1 8-1-16,0 3 5 0,2 5 2 0,-1 2 5 15,5 2-2-15,3 0 0 0,7 4-2 16,0 1-5-16,8 4-1 0,5 2-4 0,2 0-2 16,9 7 0-16,4-1-2 0,3-2-1 0,10 1-1 15,7 1 1-15,9 1-1 0,4-3 3 0,9-1 3 16,8-3 0-16,7-3 4 0,8-3 1 0,7-6 0 15,8-7 0-15,6-4 1 0,2-9-4 0,4-5-1 16,-5-5-1-16,1-7-1 0,0-2 0 16,-8-1-1-16,2-10 7 0,-3-8 1 0,-6-7 2 15,2-5 3-15,-3-5-6 0,-9-1 1 0,0-6 0 16,-7-4 3-16,-9 3 3 0,-1-4 2 0,-12-3 5 16,-4-2-3-16,-6-4 0 0,-4-5-8 15,-7-1-3-15,2-4-4 0,-14-1-4 0,-6-3-2 16,-10 4-5-16,-10 3-11 0,-14 1-35 0,-10 5-78 15,-11 2-209-15,12 16-610 0,18 16-605 0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2:54.77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5A9044B-8ED4-42A2-9DF9-6DC77628B382}" emma:medium="tactile" emma:mode="ink">
          <msink:context xmlns:msink="http://schemas.microsoft.com/ink/2010/main" type="inkDrawing" rotatedBoundingBox="3473,3492 14930,3176 14939,3474 3482,3790" shapeName="Other"/>
        </emma:interpretation>
      </emma:emma>
    </inkml:annotationXML>
    <inkml:trace contextRef="#ctx0" brushRef="#br0">69 324 0 0,'0'0'0'0,"0"0"187"0,0 0 82 15,0 0 29-15,0 0-11 0,0 0-28 0,0 0-37 16,0 0-22-16,0 0-20 0,0 0-27 15,0 0-34-15,0 0-28 0,-69-9-23 0,69 9-19 16,0 0-15-16,0 0-14 0,0 0-8 0,0 0-11 16,0 0-2-16,0 0 0 0,0 0-1 15,3 4 5-15,6-1 2 0,-3-1 2 0,4 3 0 16,1 0 3-16,-1-2 3 0,5 2 3 0,2-2 0 16,0 0 0-16,0 2-1 0,3-3 0 0,3 1 2 15,5-2-2-15,0 1 2 0,8 0 2 16,3 1-2-16,2-2 5 0,4 1-7 0,2 2-3 15,-1-2-2-15,6 2-4 0,-1-1-1 0,1 2 0 16,3-1-2-16,-2 3 0 0,0-2-1 16,-2 0 1-16,5-1 0 0,2 1 0 0,5 0-1 15,3-1 2-15,1 2 2 0,6-2 1 0,3 1-1 16,0-2 0-16,5 1-1 0,-1-1-3 0,5 0 3 16,-1-2-1-16,4 3-2 0,-2-1 1 15,1 0-1-15,1-1 2 0,1 1 0 0,1 0 0 0,-1-1-3 16,5 1 1-16,-4 1 0 0,2-3 0 15,1 0 0-15,-1 2-1 0,-3 0 1 0,2 1-1 16,-2-1 1-16,0-2-3 0,2 1 2 0,1 0 0 16,-5-2-3-16,5 1 5 0,0-1-2 0,2 0 2 15,-2 0 0-15,0 0 0 0,1 0 1 16,-1-1-2-16,1-4 0 0,3 0 2 0,-2-1-3 16,2-1 1-16,3 1 1 0,-2 0 0 0,-2 0-1 15,4-1 1-15,-3-1-1 0,-1 2 0 16,1-1 0-16,0 2-1 0,-4-1-1 0,2 1 0 15,3-2 1-15,-4 3-2 0,0 1 2 0,5-2 0 16,-4 1 0-16,-2 0 0 0,4-3 1 0,3 3-1 16,0 0 0-16,2 0 1 0,6-4-1 15,5 3 0-15,3-3 0 0,1 2 0 0,9-2-1 16,-2 1 0-16,-2 0 1 0,5 0-2 0,-1 2 1 16,1-3 0-16,-1 1-1 0,2 3 3 0,1-2-2 15,0 0 0-15,2 2 1 0,5-1 1 16,-3 0 3-16,7-1-1 0,2-1-1 0,2 1-2 15,4-1 0-15,-1-5 1 0,-1 1 0 0,4 1-2 16,-4-5 2-16,3 5 0 0,-2-4 2 16,-4 3 0-16,-1-2-1 0,-5 1 0 0,-6 1 0 15,-6 1-2-15,-9-3 1 0,-8 1 0 0,-4 3 0 16,-9-3 0-16,-7 3 0 0,-9 1-1 0,-9 0 0 16,-11 1-3-16,-5 1-6 0,-11-1-10 0,-10-1-34 15,-8 3-88-15,-10 3-269 0,-9-1-859 0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3:09.66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-8 129 0 0,'0'0'0'0,"0"0"0"0,0 0 0 0,0 0 111 16,0 0 122-16,0 0-25 0,0 0 7 0,0 0 6 16,0 0 3-16,0 0-22 0,0 0-34 0,0 0-33 15,-5 1-29-15,5 1-28 0,0 0-24 16,0 0-27-16,2-1-10 0,-1 1 1 0,7 2 4 16,-1 0 13-16,6 4-6 0,1-4-7 0,7 1-5 15,0 2-9-15,6-2 5 0,2-1 0 16,1 1 1-16,7-5 3 0,-3 0-2 0,7 0 1 15,2 3-1-15,7-3 0 0,-1 0-2 0,5 0 4 16,2 0 7-16,9-3-2 0,-1 1 0 0,5-5-6 16,3 3-8-16,7-4-2 0,-3 3 0 15,7-3 0-15,1 0-1 0,3-3-3 0,4 1 2 16,-2-3-4-16,2 5 0 0,-2-1 5 0,-5 2-4 16,1 1-1-16,-6 2 1 0,1 0-5 15,-5 2 4-15,-4 2 2 0,5 0-2 0,-4 0 4 16,3 0-2-16,4 0 2 0,4-1-1 0,2 1 1 15,3-4 0-15,4 0 0 0,6 1 0 0,5-2 1 16,0-3-2-16,5-2 0 0,0 1 0 0,1 1-3 16,-2 0 2-16,-4 4-2 0,-1 0 0 0,-7 3 2 15,-5 1-1-15,1 0 0 0,-7 1 0 16,-2 7 1-16,0-1 0 0,3 2 2 0,-2-1 0 16,3 3-1-16,1-1 1 0,7-4 2 0,-3 3-2 15,4-1-1-15,6-1 2 0,2-2-3 0,2 1 2 16,6-4 2-16,3 1-3 0,-1-3 2 15,2 0 0-15,4 0 0 0,-1 0 1 0,-2-5 1 16,3-2-2-16,-2-1-1 0,1 3 0 0,3-3-2 16,-5 1 3-16,6 1 0 0,-6-1 0 15,-3 4 1-15,1 0-3 0,-4 0 3 0,-2 3-1 16,3 0-2-16,6 0 1 0,-3 0-2 0,3 0-1 16,6 0 1-16,-4 0 0 0,4 0-1 0,4 2 3 15,0-1-2-15,1 2 2 0,-2-1 0 0,1 1-3 16,-4-1-1-16,-5 1 0 0,-2 0 0 0,-3 0 4 15,-1 0-2-15,1-2 0 0,3 3 0 16,-2-1-1-16,1-2-1 0,-1 2 2 0,1-3-1 16,4 0 2-16,2 1 0 0,2-1-1 0,2 0 3 15,0 0-4-15,4 0 1 0,3-1 0 0,-3-2-3 16,1 0 2-16,1 1 0 0,-5-5 0 16,-1 2 0-16,-2-1 1 0,-1 1 0 0,-6 1 1 15,-4-2 1-15,-4 4-2 0,-6-2 1 0,-5 2-1 16,-5 2-1-16,-3 0 0 0,-9 0 0 15,-2 0-1-15,-8 0-1 0,-7 2 1 0,-4 2 0 16,-7-4 2-16,-5 1 1 0,-1-1 0 0,-4 0 1 16,-4 0 3-16,4 0 4 0,1 0-2 0,3-1 2 15,-2-3-3-15,1 1-2 0,1 2-4 16,-3-3-2-16,0 1 0 0,0 3-2 0,-2-1 3 16,-2-2-1-16,-2 3-1 0,-4-1-2 0,-2 1-3 15,-8 0-6-15,-2 0-15 0,-2 0-40 16,-5 0-89-16,-5 0-222 0,-2 0-932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3:51.58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2B1164-29BF-4693-9667-95D37490D226}" emma:medium="tactile" emma:mode="ink">
          <msink:context xmlns:msink="http://schemas.microsoft.com/ink/2010/main" type="writingRegion" rotatedBoundingBox="1011,2170 2046,2170 2046,3301 1011,3301"/>
        </emma:interpretation>
      </emma:emma>
    </inkml:annotationXML>
    <inkml:traceGroup>
      <inkml:annotationXML>
        <emma:emma xmlns:emma="http://www.w3.org/2003/04/emma" version="1.0">
          <emma:interpretation id="{A20D05D1-7986-4AF9-B674-A35426133299}" emma:medium="tactile" emma:mode="ink">
            <msink:context xmlns:msink="http://schemas.microsoft.com/ink/2010/main" type="paragraph" rotatedBoundingBox="1011,2170 2046,2170 2046,3301 1011,33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BDAA8A-CD8D-4F61-9416-77E9976AF499}" emma:medium="tactile" emma:mode="ink">
              <msink:context xmlns:msink="http://schemas.microsoft.com/ink/2010/main" type="line" rotatedBoundingBox="1011,2170 2046,2170 2046,3301 1011,3301"/>
            </emma:interpretation>
          </emma:emma>
        </inkml:annotationXML>
        <inkml:traceGroup>
          <inkml:annotationXML>
            <emma:emma xmlns:emma="http://www.w3.org/2003/04/emma" version="1.0">
              <emma:interpretation id="{D40026E4-84FA-4F1D-8A84-2ED5E387F8F7}" emma:medium="tactile" emma:mode="ink">
                <msink:context xmlns:msink="http://schemas.microsoft.com/ink/2010/main" type="inkWord" rotatedBoundingBox="1011,2170 2046,2170 2046,3301 1011,3301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%</emma:literal>
                </emma:interpretation>
                <emma:interpretation id="interp2" emma:lang="en-IN" emma:confidence="0">
                  <emma:literal>*</emma:literal>
                </emma:interpretation>
                <emma:interpretation id="interp3" emma:lang="en-IN" emma:confidence="0">
                  <emma:literal>O</emma:literal>
                </emma:interpretation>
                <emma:interpretation id="interp4" emma:lang="en-IN" emma:confidence="0">
                  <emma:literal>"</emma:literal>
                </emma:interpretation>
              </emma:one-of>
            </emma:emma>
          </inkml:annotationXML>
          <inkml:trace contextRef="#ctx0" brushRef="#br0">2 89 0 0,'0'0'0'0,"0"0"0"0,0 0 0 0,0 0 339 0,0 0 6 16,0 0-39-16,0 0-55 0,0 0-30 15,0 0-22-15,0 0-36 0,0 0-29 0,-3-27-19 16,3 27-22-16,0-1-9 0,0 1-11 0,0-2-13 16,0-2-17-16,0 0-13 0,9-3-14 0,-4 1-9 15,5-2-6-15,-2 2 4 0,3-2-1 0,2 1 0 16,-3 3 2-16,-3 0-6 0,3 4-2 15,-4 0-4-15,4 0-3 0,-6 0-2 0,5 4 0 16,-5 3 3-16,2 2 4 0,-3 2 7 0,-3-1 4 16,0 3 6-16,0 2-2 0,-3 2 4 15,-6-3 0-15,-2-2-2 0,4 4 6 0,-3-5-8 16,-2 4-3-16,5-6-2 0,-2-1-6 0,7-3 3 16,-1-1 0-16,-2-1-1 0,4-3-1 15,1 1 2-15,0-1 2 0,0 0 2 0,0 0 4 16,0 0-2-16,0 0-3 0,0 0-2 0,0 0-4 15,7 0 2-15,-3 0-1 0,5 0 2 0,-2 0-3 16,5 0 0-16,2 0-2 0,-1 0 1 16,0 4-2-16,0 0 1 0,0 3 1 0,-5-2 0 15,5 2 5-15,-1 3-6 0,-1 0 0 0,-5-3 1 16,1 5-4-16,-3-3 6 0,-4 6 1 0,0-1 1 16,0-1 3-16,-3 0-2 0,-8 2 1 15,0 2-1-15,2-1 0 0,-4-2 0 0,0 0-1 0,0-3 2 16,2 1 0-16,-2-3 2 0,1-4 2 15,5 2 5-15,-3-7 0 0,4 0 0 0,-2 0-4 16,3 0-10-16,-5-4-24 0,6-3-52 0,-3-1-120 16,3-2-260-16,1 2-438 0,1 3-187 0</inkml:trace>
          <inkml:trace contextRef="#ctx0" brushRef="#br0" timeOffset="538.1285">524-202 149 0,'0'0'279'15,"0"0"24"-15,0 0 52 0,0 0-25 0,0 0-85 16,0 0-56-16,0 0-46 0,0 0-21 0,-90-170-14 16,77 153-19-16,-2 3-18 0,0 0-4 0,-5 2-4 15,1-1-7-15,0 5-8 0,-5 2-15 16,-5 2-14-16,1 4-6 0,-3 0-5 0,-6 4-3 16,1 7 1-16,-11 7-2 0,4 1 0 0,0 5-2 15,0 5 1-15,3 1-1 0,5 5 0 0,-1 2 1 16,8 3 0-16,5 1-1 0,-3 0 0 15,4 0-1-15,5-1-1 0,4 7 1 0,0-2-1 16,9 2-1-16,1 4 1 0,-3 2 0 0,6-2 0 16,8 2 0-16,3-2 0 0,3-1 0 15,5-4-1-15,1-4 2 0,7-1 1 0,6-7 0 16,2-4 2-16,6-3 0 0,2-7 2 0,2-5 2 16,7-5 1-16,1-3 0 0,4-6 2 0,-5-1 0 15,2-8 2-15,2-7 1 0,-1-6 1 0,-4-7 2 16,-3-2 0-16,-2-7 2 0,-1-1-1 0,-7-4 1 15,-1 0 2-15,-7-4 1 0,-3-3 5 16,-11 1 2-16,-1-2 4 0,-8-2-3 0,-7-1-2 16,-7-4-6-16,-8-1-7 0,-5 1-2 0,-7-2-5 15,-8 2-3-15,0-1-3 0,-10 6-7 16,-5 8-16-16,-5 12-46 0,-3 12-109 0,10 10-374 16,12 6-1103-16</inkml:trace>
        </inkml:traceGroup>
      </inkml:traceGroup>
    </inkml:traceGroup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5:16.18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41 290 0 0,'0'0'0'16,"0"0"0"-16,0 0 0 0,0 0 0 15,0 0 0-15,0 0 207 0,0 0 60 0,0 0-14 16,0 0-27-16,0 0-34 0,0 0-31 0,0 0-22 16,-42-6-24-16,42 6-16 0,0 0-16 15,0 0-14-15,0 0-7 0,0 0-10 0,0 0-8 16,3 0-9-16,-2 0-8 0,2 0-5 0,-1 0 3 16,5 0 8-16,-2-2 6 0,7 0 0 0,-1-2-6 15,-2 2-7-15,3 0-6 0,0 0-2 0,0 0-3 16,-1 0-2-16,1 0-2 0,-1 1-1 15,7 0 3-15,2-2-4 0,4-1 0 0,8 3 2 16,-1-6-3-16,11 2 5 0,2-6 2 0,5 2-3 16,0 1 1-16,1-1-2 0,-1 0-3 0,1 1-1 15,-3 0-1-15,1 0-3 0,-1 2 0 0,-1 0 0 16,-2 4 2-16,5-2 3 0,-3 1 1 16,1 3 2-16,6-1-4 0,-4 1 0 0,3 0-2 15,2 0-2-15,4 0 2 0,-1 0 1 0,9 0 1 16,3 0 3-16,6-4-1 0,1 0 0 0,4-3 0 15,5 2-1-15,-1-1 0 0,5-2 0 16,2 0 0-16,-3 0 1 0,10-1-2 0,-3 0 1 16,-1 1 2-16,2 1-2 0,1 2 2 0,-3-1-1 15,1 1 0-15,1 1 0 0,2 3 1 16,-4-1-1-16,5 2 1 0,3-2 0 0,1 1-1 16,6-1-2-16,0-1-1 0,8 0-1 0,-1 0-1 15,7-4-1-15,-1 1 1 0,6 1 0 16,0-3 0-16,3 0 0 0,1 3 0 0,-2-2 0 15,-3 2-3-15,-2 1 0 0,-3 1-1 0,0 2 0 16,-6 1-1-16,-3 0 2 0,-1 0 1 0,-4 7-2 16,0-2 5-16,-2 3-2 0,-3 0-1 0,7 0 1 15,-2 2-2-15,4 1 0 0,4-1 1 16,3-1 2-16,5 2 0 0,-4-1-1 0,3 2-1 16,4 0 1-16,-1-4-4 0,2-1 4 0,-2-1 1 15,3-2-2-15,-3 2 6 0,0-3-5 0,2-2 0 16,4 2 0-16,-3-2-1 0,2-1 1 0,5 3 1 15,-3-3 1-15,7 0 2 0,0 0 0 16,2 0 3-16,-1 0-2 0,4 0-1 0,4 0-1 16,-3 0-3-16,5 1 1 0,-6-1 4 0,1 3-6 15,-3-2-2-15,1-1 3 0,-2 0-7 0,-2 0 6 16,1 0 1-16,-3 0-3 0,-2 0 4 16,-5 0-3-16,-11 0 0 0,2 0 1 0,-10-1-2 15,-9 1 3-15,-4 0-1 0,-6 0 1 0,-8 0 1 16,-10 0-2-16,-8 0-2 0,-7 0-4 15,-9 1-31-15,-14 2-95 0,-13-3-278 0,-9 0-1207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11.04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-4 223 0 0,'0'0'0'0,"0"0"0"16,0 0 0-16,0 0 0 0,0 0 0 0,0 0 0 16,0 0 0-16,0 0 0 0,0 0 0 0,0 0 77 15,0 0 22-15,0 0 6 0,2-16-1 0,9 15 0 16,6-2-21-16,0-1-17 0,9 1-11 16,0 1-8-16,4-1 0 0,0 0 4 0,9 2 5 15,3 0 5-15,1-3 0 0,3 1-4 0,2 3-9 16,3 0-6-16,6-1-4 0,0 1 5 0,7 0 6 15,-1 0 7-15,5 0 4 0,4 0-4 16,3 0-5-16,4 1-8 0,1 2-8 0,5 1-2 16,1-2-2-16,1 4 0 0,4-4-3 0,2 1 0 15,4-3-2-15,4 0 2 0,6 0 1 16,5-3 2-16,3-2-1 0,3-3 2 0,7-1 3 16,2-2-1-16,1-3 0 0,4 1-6 0,3 0-9 15,-2 0-2-15,5 1-5 0,-5-2 0 0,2 0-1 16,0 3-1-16,-2 0 1 0,2 2-1 0,-1-2 2 15,2 3-1-15,-1 1 0 0,1 2-2 16,-1 2-2-16,-2 2-1 0,-2 1-3 0,1 0 0 16,0 0-1-16,-3 2-1 0,0 2 2 0,6 4-1 15,-6-3 0-15,0-1 1 0,4 1-2 0,-1-2 1 16,2 1 1-16,1 0 1 0,-2 0-1 0,2-2 2 16,1 4 0-16,-5 0 0 0,-2 0 1 15,6 2-1-15,-6 3 3 0,0-1-2 0,-1 1-1 16,-1 1 0-16,0-3-2 0,-1 6-2 0,-3 1 1 15,-4-1-2-15,6 2 2 0,0-1 1 16,-6 1-2-16,4 2 0 0,1-3-1 0,-7 3 1 16,5 1 2-16,-4-2 1 0,2 1 0 0,-2-3-3 15,2 3-1-15,0-2 0 0,0-1 0 0,-1-1 2 16,3 0-2-16,-3-1 1 0,4-3-4 0,-3-2 3 16,3-1 2-16,2-1 0 0,1-6 6 15,0 4-7-15,2-3 1 0,-2-2 0 0,-1 1-3 16,-5-1 2-16,4 1-1 0,-5 1 0 0,0 0-2 15,-4-2 2-15,-2 2 0 0,-3 1 0 16,-3 0 2-16,-3 1-2 0,0 2 0 0,2-3 2 0,-6 2 2 16,1 2-3-16,-2-3 0 0,-2 4-1 15,-1-4-3-15,-3-2 3 0,1 4-4 0,-2-5 1 16,-1 0 2-16,-2-1 0 0,3 0 3 0,0 0 0 16,0 0 4-16,-3-4-3 0,0 0 0 15,-5 0-1-15,-1-1-1 0,-2 0-1 0,-7 1 2 16,0 0-1-16,-1-4-3 0,-4 1 4 0,-1 1-1 15,1 0 2-15,3 2 2 0,4-2-3 0,1 0 0 16,7-1 1-16,2 3-1 0,1 0-1 16,8-1 1-16,0 1-2 0,2 1-3 0,1 2 3 15,-1-2-1-15,2 3 0 0,-3 0-1 0,2 0 2 16,-5 0 1-16,-5 0 0 0,-7 0 4 16,-7 0-4-16,-4 0-4 0,-11 0 1 0,-5-1 1 15,-9 0 1-15,-5-2 3 0,-11-1 2 0,-2-1 2 16,-10-3 13-16,-1 1 8 0,-3 1 7 0,-2-2 0 15,-4 3-5-15,1-2-10 0,-1 2-7 0,0 1-5 16,-1-1-7-16,1 2-2 0,0-1-5 0,0 0 1 16,0 3 1-16,0 1 0 0,-4-3 2 15,2 3 0-15,-3 0 5 0,-2 0 3 0,0 0 5 16,0 0 9-16,0 0-2 0,0 0-2 0,0 0-4 16,0 0-8-16,0 0-10 0,-2 0-20 15,-3 0-27-15,2 0-57 0,-2 0-109 0,-4 0-257 16,2 0-454-16,0 0 110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14.0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92A793-9557-41BF-8234-92195DE3D2CD}" emma:medium="tactile" emma:mode="ink">
          <msink:context xmlns:msink="http://schemas.microsoft.com/ink/2010/main" type="writingRegion" rotatedBoundingBox="670,1992 2185,1992 2185,3145 670,3145"/>
        </emma:interpretation>
      </emma:emma>
    </inkml:annotationXML>
    <inkml:traceGroup>
      <inkml:annotationXML>
        <emma:emma xmlns:emma="http://www.w3.org/2003/04/emma" version="1.0">
          <emma:interpretation id="{5031471D-9DDC-4217-A392-F2043348FC85}" emma:medium="tactile" emma:mode="ink">
            <msink:context xmlns:msink="http://schemas.microsoft.com/ink/2010/main" type="paragraph" rotatedBoundingBox="670,1992 2185,1992 2185,3145 670,31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7CB8D7-ABD2-47EF-A465-A044DAC5153B}" emma:medium="tactile" emma:mode="ink">
              <msink:context xmlns:msink="http://schemas.microsoft.com/ink/2010/main" type="line" rotatedBoundingBox="670,1992 2185,1992 2185,3145 670,3145"/>
            </emma:interpretation>
          </emma:emma>
        </inkml:annotationXML>
        <inkml:traceGroup>
          <inkml:annotationXML>
            <emma:emma xmlns:emma="http://www.w3.org/2003/04/emma" version="1.0">
              <emma:interpretation id="{6FC61199-DC31-4977-AAAA-7D11394E6EF7}" emma:medium="tactile" emma:mode="ink">
                <msink:context xmlns:msink="http://schemas.microsoft.com/ink/2010/main" type="inkWord" rotatedBoundingBox="670,1992 2185,1992 2185,3145 670,3145"/>
              </emma:interpretation>
              <emma:one-of disjunction-type="recognition" id="oneOf0">
                <emma:interpretation id="interp0" emma:lang="en-IN" emma:confidence="0">
                  <emma:literal>%</emma:literal>
                </emma:interpretation>
                <emma:interpretation id="interp1" emma:lang="en-IN" emma:confidence="0">
                  <emma:literal>W</emma:literal>
                </emma:interpretation>
                <emma:interpretation id="interp2" emma:lang="en-IN" emma:confidence="0">
                  <emma:literal>w</emma:literal>
                </emma:interpretation>
                <emma:interpretation id="interp3" emma:lang="en-IN" emma:confidence="0">
                  <emma:literal>°</emma:literal>
                </emma:interpretation>
                <emma:interpretation id="interp4" emma:lang="en-IN" emma:confidence="0">
                  <emma:literal>&amp;</emma:literal>
                </emma:interpretation>
              </emma:one-of>
            </emma:emma>
          </inkml:annotationXML>
          <inkml:trace contextRef="#ctx0" brushRef="#br0">879 164 868 0,'0'0'419'0,"0"0"-51"15,0 0-63-15,0 0-36 0,0 0-71 0,0 0-54 16,0 0-36-16,0 0-34 0,0 0-15 16,-183-163-16-16,155 162-13 0,-1 1-9 0,-3 0-8 15,-6 3-5-15,6 8-2 0,-7 4 0 0,6 4-5 16,-5 3 0-16,-2 8-2 0,5 3 2 0,-5 3-1 16,1 1 1-16,5 6-1 0,-2 4-5 15,6 2 4-15,-3 2 0 0,4 9 3 0,-2-1-1 16,8 2 0-16,0 2 1 0,5-1-1 0,7 1 7 15,11-1-7-15,0-3 0 0,17-4-4 0,16-6-2 16,4-7 3-16,17-4 1 0,10-9 2 16,11-4-1-16,5-8 2 0,8-7 0 0,0-7 0 15,6-3 2-15,-1-3 1 0,3-14 3 0,-3-5 0 16,-4-7 4-16,-4-4-1 0,-3-7-1 0,-9-4-3 16,-4-2-2-16,-10-5 5 0,-8-6 1 0,-11-3 6 15,-10-2 5-15,-12-6-1 0,-11-2 1 16,-7-5-4-16,-17 3-3 0,-13-1-16 0,-14 4-15 15,-16 13-19-15,-19 14-51 0,-10 20-125 0,16 9-716 16,19 11-715-16</inkml:trace>
          <inkml:trace contextRef="#ctx0" brushRef="#br0" timeOffset="-414.921">524 396 472 0,'0'0'186'16,"0"0"-13"-16,0 0 31 0,0 0 14 0,0 0-18 15,0 0-61-15,0 0-48 0,0 0-15 0,0 0 1 16,0 0-4-16,0 0-9 0,0 0-11 0,-113 180-8 15,91-152-9-15,2-2-4 0,-3-2-5 16,6-2-5-16,0 2-1 0,1-6-4 0,0 2-1 16,5-7-1-16,1 2-1 0,0-6-1 0,6-1 0 15,1-2 1-15,0-2 1 0,3-3 3 16,0-1 6-16,0 0 4 0,0 0 2 0,0 0-5 0,3 0-14 16,0-1-7-16,1-6-6 0,4 4-2 15,4-2 5-15,-1 2-4 0,4-2 0 0,2 2 0 16,0 0-3-16,0 1 1 0,6-1-2 0,-4 2-3 15,5-3 0-15,-5 1-2 0,5-1 0 0,-1 0 0 16,-3 0 0-16,-2 0 0 0,0-4 1 16,-3 4-1-16,-7-4 3 0,4 2 5 0,-4 2 6 15,-3-1 8-15,-4 0 6 0,-1 0 5 0,0 0 2 16,0 0 2-16,0-1 1 0,-3 2 0 0,-4-2 0 16,3 0 3-16,-1-1 0 0,-2 3 1 15,4-1 4-15,1 2 0 0,-1-1 1 0,-2 2 1 16,4-1-1-16,1 1 0 0,-2 2-2 0,2 0-5 15,0 0-7-15,0 0-8 0,0 0-8 0,0 0-5 16,0 2-4-16,0 1-3 0,-1 3 0 16,0 2 2-16,-2 4 5 0,1 3 1 0,-3 1 1 15,3 3-1-15,1-1-1 0,-1 2-1 0,2-1-1 16,0-2-2-16,0 2-2 0,-1-3-6 16,1 0-13-16,4-3-28 0,3 2-44 0,0-6-71 15,2-2-167-15,-3-3-384 0,2 0-730 0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50.42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FA17C06-1BF9-4CE3-9A7A-1D95AF42AE82}" emma:medium="tactile" emma:mode="ink">
          <msink:context xmlns:msink="http://schemas.microsoft.com/ink/2010/main" type="inkDrawing" rotatedBoundingBox="16662,10773 20954,10864 20953,10892 16661,10801" shapeName="Other"/>
        </emma:interpretation>
      </emma:emma>
    </inkml:annotationXML>
    <inkml:trace contextRef="#ctx0" brushRef="#br0">91 0 0 0,'0'0'0'0,"0"0"0"15,0 0 0-15,0 0 0 0,0 0 170 0,0 0 85 16,0 0-25-16,0 0-39 0,0 0-33 15,0 0-19-15,0 0-14 0,0 0 0 0,0 0 6 16,-85 3 3-16,84-3-5 0,-1 0-9 0,2 0-15 16,-2 0-18-16,0 0-12 0,2 0-13 0,0 0-13 15,0 2-12-15,0-2-7 0,0 0-6 0,0 0-5 16,0 0-6-16,2 0-6 0,3 1 4 0,7 1 6 16,5 0 8-16,10 1 7 0,13-2 2 15,9 1-4-15,14-4-6 0,9 4-4 0,13-2-5 16,12 2-2-16,9-2-1 0,13 0 0 0,12 2 0 15,8 0 0-15,10-2-2 0,5 1-3 16,8 2 3-16,6-3-1 0,2 1 4 0,0 0-1 16,-1 3-2-16,0 0 2 0,-8 0 1 0,-2 2 6 15,-7-1 6-15,-4-1 2 0,-7-3 4 0,-8 6 1 16,-8-3 0-16,-2 1-3 0,-9 0-3 16,-5-2-5-16,-12 2-4 0,-7-1-3 0,-6 0-2 15,-5 1-3-15,-13-5-3 0,-5 4-2 0,-11-7-3 16,-2 3-4-16,-14 0-23 0,-9 0-81 0,-11 0-233 15,-10-1-1065-15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49.2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39B603D-2000-412C-8CD7-8DC453294F6A}" emma:medium="tactile" emma:mode="ink">
          <msink:context xmlns:msink="http://schemas.microsoft.com/ink/2010/main" type="inkDrawing" rotatedBoundingBox="7616,10827 11741,10735 11744,10863 7618,10955" shapeName="Other"/>
        </emma:interpretation>
      </emma:emma>
    </inkml:annotationXML>
    <inkml:trace contextRef="#ctx0" brushRef="#br0">10 10 0 0,'0'0'0'16,"0"0"0"-16,0 0 0 0,0 0 201 15,0 0 122-15,0 0-35 0,0 0-38 0,0 0-34 16,0 0-45-16,0 0-44 0,0 0-39 0,0 0-32 16,-10 16-21-16,10-16-16 0,0 4 9 0,0 0 6 15,0 5 8-15,0-1 6 0,8 2-7 0,0-2-1 16,5 7 1-16,6-6 1 0,4 0 1 0,11 1 5 15,9-4-2-15,12-2-1 0,6 0-6 16,13-4-10-16,6 0-11 0,12 0-3 0,7-1-1 16,4-2-1-16,9-5-1 0,3 3 0 0,4-4-5 15,3-2 2-15,5 2 0 0,4-2 0 16,2 0 2-16,-1 2 0 0,3-3-2 0,-6 1 1 16,2 3 4-16,-4 3 0 0,0 1 4 0,-4 0 2 15,-1 0 3-15,-7 4-1 0,-5 0 1 0,-5 0-1 16,-3 0-2-16,2 1-1 0,-6 2-3 15,-5 0 0-15,0-2-2 0,-5 3-1 0,-3-3-2 16,-2-1 0-16,-7 0-2 0,-6 0 1 0,-4 0-1 16,-10 0 1-16,-4-1-2 0,-9-4 0 15,-10 3 0-15,-7 1-3 0,-9-2-3 0,-7 2 0 16,-6 1 1-16,-4-1-2 0,0 1-8 0,0 0-59 16,0 0-142-16,0 0-223 0,0 0-555 0,0 0-166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52.62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2BEEBA-EF32-4900-9072-3F7FC889BB3B}" emma:medium="tactile" emma:mode="ink">
          <msink:context xmlns:msink="http://schemas.microsoft.com/ink/2010/main" type="inkDrawing" rotatedBoundingBox="16934,11852 18371,11806 18372,11825 16935,11872" shapeName="Other"/>
        </emma:interpretation>
      </emma:emma>
    </inkml:annotationXML>
    <inkml:trace contextRef="#ctx0" brushRef="#br0">0 59 1661 0,'0'0'147'0,"0"0"-100"16,0 0 9-16,0 0 11 0,0 0 13 15,0 0 10-15,0 0-9 0,0 0-8 0,0 0-1 16,0 0-8-16,0 0-8 0,0 0-11 0,169-23-13 16,-93 22-10-16,16-5-8 0,7 5-5 0,13-2-4 15,2 3 1-15,8-5-3 0,5 1-2 0,-3 2-9 16,3-3-61-16,-5 2-173 0,-28-2-605 0,-35 4-618 16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52.3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4056F1D-8F30-44E9-A58D-309B94EAE53A}" emma:medium="tactile" emma:mode="ink">
          <msink:context xmlns:msink="http://schemas.microsoft.com/ink/2010/main" type="inkDrawing" rotatedBoundingBox="11075,12015 13531,11942 13532,11972 11075,12045" shapeName="Other"/>
        </emma:interpretation>
      </emma:emma>
    </inkml:annotationXML>
    <inkml:trace contextRef="#ctx0" brushRef="#br0">61 63 40 0,'0'0'233'0,"0"0"-142"0,0 0 12 0,0 0 17 15,0 0 31-15,0 0 40 0,0 0 25 0,0 0 15 16,0 0-5-16,0 0-41 0,0 0-62 16,0 0-55-16,-61 0-38 0,69 0-19 0,14 0-5 15,5 0 2-15,6 0 3 0,16-2 0 0,4 4-1 16,13-2 2-16,13 2-1 0,1-2 0 0,15 0 1 15,4 0 2-15,4 0-1 0,7-2-2 16,2 2 2-16,3-2-2 0,-2 0 2 0,-2-2 3 16,-1-2 2-16,-8 1 1 0,-3 0 4 0,-3 1-2 15,-10-3 3-15,-2 1 2 0,-8 1 0 16,-9 2 2-16,-2-1 1 0,-8 3 2 0,-10 0 0 16,-4-1-1-16,-5 0-2 0,-10 2-4 0,-6 0-6 15,-5-3-4-15,-7 3-5 0,-3 0-2 0,-4 0-3 16,-3 0-1-16,0 0-1 0,0 0-2 15,4 0-1-15,4 0-8 0,2 0-20 0,5 0-60 16,4 0-110-16,10 0-189 0,-6 0-333 0,-6 0-460 0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55.19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73FC1AA-4752-41FB-AFC3-604D71CDAB4B}" emma:medium="tactile" emma:mode="ink">
          <msink:context xmlns:msink="http://schemas.microsoft.com/ink/2010/main" type="inkDrawing" rotatedBoundingBox="6147,16241 15786,15956 15793,16188 6154,16473" shapeName="Other"/>
        </emma:interpretation>
      </emma:emma>
    </inkml:annotationXML>
    <inkml:trace contextRef="#ctx0" brushRef="#br0">-1 403 0 0,'0'0'0'0,"0"0"0"16,0 0 161-16,0 0 106 0,0 0-20 15,0 0-29-15,0 0-40 0,0 0-23 0,0 0-40 16,0 0-29-16,0 0-26 0,0 0-16 16,0-16-9-16,0 14-7 0,3 0-2 0,4 0 0 0,3 1 9 15,5-2 3-15,6-1 8 0,4 0 5 16,3-4 0-16,8 1 1 0,1 1-7 0,6 0-4 16,3-2-5-16,6 0 2 0,2 0 1 0,7 0 0 15,5-2 2-15,5 1-4 0,13-4-2 16,9 0 0-16,9-3-2 0,10 0-6 0,11-2-5 15,3 1-4-15,5 1-9 0,1 0 3 0,1 2-4 16,-2 0-2-16,-4 3 1 0,-3 2-3 16,-12 2 2-16,-10 6-2 0,-6-6 4 0,-12 7-6 0,-5 0-1 15,-4 0 0-15,-5 0 0 0,0 0 1 16,1 0-1-16,2 0 0 0,7 0-2 0,2 0 7 16,5 0 2-16,2-1 1 0,3-4 4 0,6 1-5 15,-2 0-1-15,1 0-1 0,2 0 0 16,-3 4-3-16,2 0-1 0,-3 0 0 0,-6-2-2 0,-5 8 2 15,-3 0 0-15,-5 0-1 0,-3 3-2 16,3-1 3-16,-4 1 3 0,-1-1-2 0,1-2 6 16,0 1-8-16,1-3 0 0,4-2 2 15,-1-2-1-15,5 0 3 0,-4 0 0 0,5-2-1 16,1-2-2-16,0-3 3 0,1 4-2 0,-7-4-1 16,5 6 1-16,-3-7 0 0,-3 5 0 0,-5-1 0 15,7 3 3-15,-5-3-4 0,0 0 3 0,-1-1 2 16,7 3-2-16,-5 1 8 0,0-2 0 15,6-1 0-15,0 2 0 0,-1 0-1 0,6 0-2 16,5 0-1-16,-2-1 0 0,1 2-5 0,2-1 1 16,-2 1-1-16,-1-4-2 0,-3 3 1 15,-1 1-2-15,-3-3 1 0,-7 1 0 0,-2 1 2 16,-2-2 1-16,-1 1 2 0,-2 2 2 0,-2-3 3 16,1 3 4-16,1-2 2 0,1 2 4 0,2-2-4 15,-2 2 1-15,2-2-4 0,0-1-2 0,0 0 2 16,1 3-2-16,-4 1 2 0,3-4-1 15,-2 0 1-15,-2 1 1 0,-3-1-2 0,-3 3 1 16,0 0-4-16,-5 1-2 0,-1 0-1 0,0 0-2 16,-1-2-3-16,-7 2 0 0,2 0-1 15,-5 3-2-15,-4-2 2 0,1 3 0 0,-5-4 1 16,1 3 0-16,-6-3-1 0,3 0 1 0,-5 0 0 16,0 0 2-16,-5 0-5 0,-1 0 2 0,-6 0 0 15,-3-3-1-15,-3-1 2 0,-5 3-2 0,-4 1 0 16,-1-1-1-16,0 1 1 0,0 0-7 15,0-2-17-15,-1 2-36 0,-2-2-73 0,-2 0-119 16,0 1-248-16,5 1-1027 0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6:59.6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3DD9F56-9231-407C-A2D3-128640AD8B74}" emma:medium="tactile" emma:mode="ink">
          <msink:context xmlns:msink="http://schemas.microsoft.com/ink/2010/main" type="inkDrawing" rotatedBoundingBox="7645,14064 17526,14054 17527,14368 7646,14379" shapeName="Other"/>
        </emma:interpretation>
      </emma:emma>
    </inkml:annotationXML>
    <inkml:trace contextRef="#ctx0" brushRef="#br0">113 308 0 0,'0'0'0'0,"0"0"0"0,0 0 0 0,0 0 0 16,0 0 0-16,0 0 0 0,0 0 42 0,0 0 102 15,0 0-33-15,0 0-33 0,0 0-16 0,0 0-23 16,1-21-15-16,-1 21-5 0,-4 0-24 0,-2 0-11 16,3 0-9-16,0 0-9 0,-5 0 5 15,3 0 6-15,0 0 11 0,-1 0 7 0,5 0 10 16,-2 0 5-16,-3 0 2 0,2 0 9 0,-1 0 8 16,1 0 16-16,-2 0 28 0,3-1 24 0,-2-2 19 15,-1 2 16-15,3-3 2 0,-1 4 0 16,-2-3 0-16,3 2-10 0,2-2-10 0,-4 2-13 15,1 0-11-15,1 1-7 0,2-2-10 0,-1 1-6 16,0 1-12-16,2-3-8 0,-2 3-7 0,2 0-6 16,0 0-6-16,0 0-6 0,0 0-7 15,0 0-6-15,0 0-1 0,0 0-1 0,0 0-3 16,0 0 1-16,0 0-5 0,2 0-1 0,0 0-2 16,0-1 8-16,-1 1-4 0,5 0 3 15,1-1 1-15,2 1-2 0,1-4 5 0,3 2 0 16,1-4 3-16,5 3-5 0,-1 0 1 0,0-2-1 15,3 0 0-15,1 2 2 0,2 1-4 0,-1-2 1 16,1 0-1-16,4 0 2 0,2 2 1 0,6-5 1 16,-3 2 2-16,7 1-3 0,0-3 4 15,-1 2-2-15,2 1 0 0,-1-3-1 0,-1 3 0 16,3-1-3-16,-1 0 1 0,7 1 3 0,2-3-2 16,6 0 1-16,1-4 2 0,6 3-3 15,2 0 0-15,2 2-2 0,-1-2 0 0,-1 0-4 0,4 0 4 16,-2 0-1-16,-1 1-1 0,-1 1 7 15,4-2-5-15,-5 2 2 0,1-1 0 0,4 2-1 16,-6-3 1-16,1 3-1 0,-5 2-1 0,1-1-3 16,-2 1 2-16,0-1 1 0,1 3-1 0,-3-3 0 15,-1 3 0-15,1-2-2 0,-3 2 1 16,1 1 1-16,2 0-1 0,0 0-1 0,-1 0 1 16,-1-2 0-16,-1 2-3 0,-5 0 4 0,5 0-2 15,-5 0-3-15,6 0 4 0,0 0-1 16,1 0 2-16,1 0 2 0,1 0-2 0,2-2 0 15,0 2-2-15,5-3-1 0,-4 2 0 0,6-2 3 16,-4 2-1-16,3 1-1 0,-5 0 1 0,-1 0 0 16,-1 0 0-16,4 0-1 0,-4 0 0 15,0 0-2-15,1 1 2 0,0 6 1 0,3-3-3 16,-4 2 2-16,0-2-1 0,1 3 0 0,-2-2 1 16,8-1 2-16,-4 0-2 0,10-4 1 0,-1 3 0 15,2-2-2-15,1-1 1 0,3 0 2 0,-3 0-1 16,0 0-1-16,3 0 1 0,2 0 0 15,-5 0 0-15,4 0 1 0,-1-1 0 16,3-2 1-16,-1 2 1 0,3 1 1 0,1-3-1 0,-4 3 0 16,5 0-1-16,-3 0-1 0,-1 0-1 0,1 0 1 15,-1 4-1-15,-3-1 0 0,0 1-1 16,-1 1-1-16,0 0 1 0,-5 3 0 0,2-2 0 16,-2 1 1-16,0 1-1 0,-4 0-1 0,-1 0-1 15,1-3 2-15,0 2 1 0,-2-1-1 0,1-2 1 16,-1 2 0-16,2-4 0 0,3-2 2 15,1 0-1-15,1 0-2 0,0 0 2 0,4 0 0 16,3 0-1-16,-2 0 0 0,1 0 0 0,1 0-3 16,-1 4 2-16,0 0-2 0,2 0 2 15,-1 3-2-15,-1 0 0 0,-1 0-1 0,-3 1 1 16,2 1 1-16,-2-4 0 0,-1 3 2 0,-2 0-2 16,-2 0 1-16,-2 1 0 0,-3-1 0 0,0 0 1 15,-1 2-2-15,-2-2 2 0,-1-3-1 16,-2-1 1-16,0-4 1 0,2 2-1 0,0-2-2 15,-2 2 2-15,-4-2 0 0,1 2-1 0,-9-1 2 16,1 0-2-16,-8 2-2 0,-4-2 1 0,-7 1-2 16,-7-1 2-16,-4 0-1 0,-3 2 0 0,-4-2 0 15,-2-1 0-15,-1 0 2 0,-3 3-2 0,1-3 0 16,-3 0 2-16,4 0-2 0,-3 0 1 16,1 0-2-16,-1 0 0 0,-2 0-3 0,1 0-4 15,-1 0-4-15,0 0-16 0,0 0-35 0,0 0-87 16,0 0-253-16,0-4-1093 0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7:00.9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500D9DB-4CD6-4CD8-8DF5-3C27222824D4}" emma:medium="tactile" emma:mode="ink">
          <msink:context xmlns:msink="http://schemas.microsoft.com/ink/2010/main" type="writingRegion" rotatedBoundingBox="26525,11592 29067,11342 29203,12722 26661,12973">
            <msink:destinationLink direction="with" ref="{347791B2-3460-4312-A7F0-3421E287A844}"/>
          </msink:context>
        </emma:interpretation>
      </emma:emma>
    </inkml:annotationXML>
    <inkml:traceGroup>
      <inkml:annotationXML>
        <emma:emma xmlns:emma="http://www.w3.org/2003/04/emma" version="1.0">
          <emma:interpretation id="{E12E7E9B-E2D8-43E1-80E7-11CBD14D5102}" emma:medium="tactile" emma:mode="ink">
            <msink:context xmlns:msink="http://schemas.microsoft.com/ink/2010/main" type="paragraph" rotatedBoundingBox="26525,11592 29067,11342 29203,12722 26661,129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0062BF-D68E-43DE-8F11-8A453903CDC8}" emma:medium="tactile" emma:mode="ink">
              <msink:context xmlns:msink="http://schemas.microsoft.com/ink/2010/main" type="line" rotatedBoundingBox="26525,11592 29067,11342 29203,12722 26661,12973"/>
            </emma:interpretation>
          </emma:emma>
        </inkml:annotationXML>
        <inkml:traceGroup>
          <inkml:annotationXML>
            <emma:emma xmlns:emma="http://www.w3.org/2003/04/emma" version="1.0">
              <emma:interpretation id="{F50171E3-F03A-4A80-A139-BEA62F05FA9E}" emma:medium="tactile" emma:mode="ink">
                <msink:context xmlns:msink="http://schemas.microsoft.com/ink/2010/main" type="inkWord" rotatedBoundingBox="26525,11592 29067,11342 29203,12722 26661,12973"/>
              </emma:interpretation>
              <emma:one-of disjunction-type="recognition" id="oneOf0">
                <emma:interpretation id="interp0" emma:lang="en-IN" emma:confidence="0">
                  <emma:literal>Agility</emma:literal>
                </emma:interpretation>
                <emma:interpretation id="interp1" emma:lang="en-IN" emma:confidence="0">
                  <emma:literal>Agihly</emma:literal>
                </emma:interpretation>
                <emma:interpretation id="interp2" emma:lang="en-IN" emma:confidence="0">
                  <emma:literal>Agilely</emma:literal>
                </emma:interpretation>
                <emma:interpretation id="interp3" emma:lang="en-IN" emma:confidence="0">
                  <emma:literal>Agildy</emma:literal>
                </emma:interpretation>
                <emma:interpretation id="interp4" emma:lang="en-IN" emma:confidence="0">
                  <emma:literal>Agihey</emma:literal>
                </emma:interpretation>
              </emma:one-of>
            </emma:emma>
          </inkml:annotationXML>
          <inkml:trace contextRef="#ctx0" brushRef="#br0">319 366 383 0,'0'0'218'0,"0"0"7"0,0 0 31 0,0 0 9 16,0 0-24-16,0 0-44 0,0 0-62 16,0 0-39-16,0 0-24 0,0 0-12 0,0 0-1 15,0 0-6-15,-107 66-2 0,85-36-6 0,1 1-9 16,-1 0-6-16,1 1-4 0,-1-1-4 15,2-2-3-15,1-1-1 0,3-4-9 0,2-3-2 16,3-5-4-16,1-3 1 0,2-3 9 0,3-6 6 16,3 0 10-16,2-4 14 0,0 0 13 0,0 0 7 15,0-2-4-15,0-6-15 0,0-5-16 16,2-7-11-16,3-1-5 0,3-5 0 0,6-8-5 16,0-1-4-16,2-5 0 0,7-4-3 0,1-3 3 15,-1-2 0-15,5-2 0 0,0-4 0 16,5 0-1-16,-1 4-1 0,-2 2-1 0,0 8 1 15,-1 5-1-15,-6 11-1 0,-5 7 1 0,-3 10-1 16,-4 1 0-16,-5 6-4 0,0 1-1 0,-1 0-3 16,-2 8 1-16,6 4 2 0,1 4 4 0,-1 7 2 15,2 5-1-15,-4 5 0 0,3 5-1 0,2 5 2 16,-4 2-1-16,4 5 2 0,-4 2-2 16,1 3 0-16,-2-3 1 0,5 2 0 0,-8-4 2 15,6 0-1-15,-4-3-4 0,-3-3 0 0,2-7 0 16,-2-2-2-16,4-5 4 0,-2-4-6 0,0-3-6 15,-2-6-18-15,3-4-36 0,-3-5-52 16,1-5-85-16,2-3-156 0,-5 0-340 0,2 0-696 0</inkml:trace>
          <inkml:trace contextRef="#ctx0" brushRef="#br0" timeOffset="785.9767">200 493 841 0,'0'0'134'0,"0"0"-4"0,0 0 17 16,0 0-4-16,0 0-16 0,0 0-21 0,0 0-24 15,0 0-12-15,0 0-11 0,0 0-15 0,0 0-10 16,0 0-5-16,195-63-6 0,-157 58-3 16,-3 2-3-16,4 0-4 0,-2 0-3 0,2 1 0 15,0-3-1-15,2 2 1 0,1 0 0 0,1-2-2 16,-1-3 1-16,1 0 1 0,0-1 1 15,-3-1 1-15,-3-3 3 0,-4 2 1 0,-8 0 7 0,-8 1 14 16,-9 1 22-16,-5 1 13 0,-3 1-1 16,-1 0-7-16,-9 3-19 0,-7-1-9 0,-6 4-6 15,-5 1-5-15,-2 0-6 0,-8 8-6 0,2 1-1 16,0 6-1-16,4 0-1 0,4 3-5 16,2-1-2-16,10 1-3 0,4-2-2 0,7 2 0 15,3 1-1-15,1-3 1 0,1 0-1 0,7-1 1 16,6-5 2-16,-2 0 1 0,4-3 2 15,2-3 0-15,-1 0 2 0,4-4 1 0,0 0 2 16,0 0 2-16,-1-8-1 0,-1 1 2 0,-3-3-1 16,-1 1 5-16,0-2 2 0,-2 1 2 0,-4-3-1 15,0 2 1-15,-3 2-1 0,0-2-1 0,-1 3 2 16,-3-2-3-16,-1 4 0 0,2 0 0 16,-2 4-3-16,0 0-1 0,0 2-5 0,0 0-4 15,0 0-8-15,0 0-8 0,0 0-4 0,0 8-1 16,4 3 4-16,2 5 8 0,-5 4 5 0,6 6 1 15,-1 7 4-15,-3 0-3 0,1 7-3 0,-2 3 2 16,-2 5-7-16,0 3 4 0,-2 4 1 16,-2 0 0-16,-3 4 5 0,-2-4-1 0,-4 3-1 15,3-1 1-15,-1-6 1 0,1-4-3 0,-2-5 0 16,4-7 0-16,-2-4 0 0,-2-7 1 0,2-6 1 16,2-6 2-16,-1-3 1 0,-4-3 8 15,4-2 6-15,-2-4 5 0,1 0 3 0,-3-8-5 16,2-7-3-16,2-1-7 0,0-6-2 0,5-5-6 15,1-5-1-15,3-5-3 0,0-5-2 16,7-7 0-16,9 1-1 0,3-5-2 0,2-5 2 16,8-1-2-16,5 0 1 0,2-2 5 0,0 6-1 15,1 2-1-15,4 3 1 0,-6 4-4 0,0 4 0 16,-2 3 3-16,-4 8-3 0,-6 4 2 16,-2 3-1-16,-5 7 2 0,-5 7 1 0,-4 4-1 15,-5 4 0-15,-1 0-6 0,-1 2-10 0,0 0-5 16,0 6 2-16,0 5 4 0,0 5 9 0,0 5 5 15,-1 5-1-15,2-1 3 0,2-1 0 0,2 2-1 16,-1-4-1-16,4 1 2 0,0-4 0 16,3-5 0-16,-1-1 4 0,4-7-11 0,1-3-19 15,3-3-40-15,0-2-70 0,6-8-132 0,-10 0-324 16,1 2-897-16</inkml:trace>
          <inkml:trace contextRef="#ctx0" brushRef="#br0" timeOffset="949.5789">1452-128 1392 0,'0'0'130'0,"0"0"-10"0,0 0 15 0,0 0 0 16,0 0-31-16,0 0-44 0,0 0-64 0,0 0-20 16,0 0-10-16,0 0 6 0,0 0-37 15,0 0-262-15,0 0-491 0,0 0 42 0</inkml:trace>
          <inkml:trace contextRef="#ctx0" brushRef="#br0" timeOffset="1938.1999">1537 566 614 0,'0'0'181'0,"0"0"-42"0,0 0 39 0,0 0 37 16,0 0-11-16,0 0-28 0,0 0-44 0,0 0-28 15,0 0-20-15,98-176-17 0,-84 145-12 0,-4 2-8 16,0-4-1-16,-1 0-1 0,-4-1 1 16,-2-3-6-16,2-2-7 0,-4-2-7 0,2 5-7 15,-3-1 3-15,3 6 5 0,-3 6 3 0,0 4 8 16,0 7 4-16,0 5 1 0,0 3 1 0,1 5-6 16,-1 1-12-16,-1 0-12 0,-5 1-10 0,0 11-6 15,-2 2 0-15,-4 10 2 0,2 1 0 16,2 6 0-16,-4 2 0 0,3 2 0 0,4-1-1 15,-2 3 2-15,1-4-1 0,4 1 0 16,-2 1 1-16,4-3 0 0,-1-1-1 0,1-1 0 0,0-3 0 16,1-3 0-16,3-3 0 0,4 0-1 0,0-7 1 15,2-2-1-15,-1-4 1 0,4-4 0 16,-2-1 2-16,4-2 3 0,2-1-1 0,-3 0 3 16,2-5-1-16,-3-2 2 0,-3-1 1 0,1 0 0 15,-4 0-2-15,1 4 0 0,-7-2 0 0,3 3-2 16,-2 2-2-16,-2-1-2 0,1 2-6 15,-1 0-9-15,0 0-1 0,3 6 3 16,0 1 1-16,0 2 9 0,3 3 2 0,-1-2-2 0,4-2 3 16,-2 3-2-16,5-3 2 0,2-2 0 15,2-3 1-15,2-2 3 0,4-1-2 0,-1 0 2 16,4 0-2-16,-1-6 0 0,2-4 1 0,-6 0 1 16,3-1 0-16,-6-3 0 0,3 2-1 15,-4-3 0-15,1-1 3 0,-2-3 1 0,-4 2 2 16,1-4 3-16,-4 0 0 0,-1-3 2 0,-1-2 0 15,-3 1 0-15,0-2-3 0,0-3 0 0,-3-3-4 16,0 0 0-16,0-3-3 0,0 3-1 16,3 4-1-16,-3 5 0 0,0 6 3 0,0 6 0 15,0 4 4-15,0 1-1 0,0 5-2 0,0 2-3 16,-3 0-6-16,1 2-6 0,-3 9-4 0,2 5 3 16,-4 8 3-16,-1 4 3 0,-2 2 5 0,3 4-3 15,1-3-1-15,4-3 2 0,0 1-2 16,2 1 1-16,0-3 2 0,2-1-2 0,5-1 0 15,0-4 0-15,4-1-1 0,-2-4 0 0,1-4-2 16,1-1 0-16,-2-6-2 0,0 0 1 0,2-3 4 16,2-2-1-16,-1 0 2 0,-4-2 2 0,1-4-1 15,2-4 3-15,-2 1 1 0,-2-1-2 16,-3 2 0-16,2 0 1 0,-2 3-2 0,-2 2 2 16,-2 1-1-16,0 2-5 0,0 0-3 0,0 0-9 15,0 0-8-15,0 0-2 0,3 4 4 16,4 0 9-16,-4 2 7 0,4 1 4 0,2 0 0 15,3-3 0-15,3 0 0 0,2-1 2 0,6-3 0 16,-4 0 0-16,4-3 3 0,-8-4-1 0,0 0 5 16,-4-2 0-16,-5 1-3 0,4-1 3 15,-3-2-1-15,0 3 3 0,-4-2-2 0,1 0 2 16,-1 0-2-16,0 3 1 0,-3 0 3 0,0 2-2 16,0 1-1-16,0-2-1 0,0 5-2 0,-4 1-7 15,2 0-7-15,-2 1-4 0,3 11-6 0,-2 2 4 16,-1 4 7-16,4 4 1 0,-2 4 3 15,4 6-2-15,6 1 0 0,5 2 2 16,-4 6 4-16,-1-2-3 0,1 3 2 0,-6 5-1 0,-3-3-1 16,0 4-1-16,0-3 0 0,-3-2-1 0,-3 0-5 15,0-4 2-15,-1-9-1 0,0-3-10 16,4-7-2-16,-3-4-29 0,1-4-35 0,3-8-38 16,-2-4-83-16,1 0-160 0,0-4-348 0,0-1-672 15</inkml:trace>
          <inkml:trace contextRef="#ctx0" brushRef="#br0" timeOffset="2110.1799">2247 193 310 0,'0'0'575'0,"0"0"-416"16,0 0-8-16,0 0 14 0,0 0-28 0,0 0-33 15,0 0-38-15,0 0-31 0,0 0-15 16,0 0-12-16,0 0-5 0,0 0 1 0,0 0-2 15,181-116-6-15,-152 114-64 0,-5 2-291 0,-11 0-930 0</inkml:trace>
        </inkml:traceGroup>
      </inkml:traceGroup>
    </inkml:traceGroup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7:03.7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47791B2-3460-4312-A7F0-3421E287A844}" emma:medium="tactile" emma:mode="ink">
          <msink:context xmlns:msink="http://schemas.microsoft.com/ink/2010/main" type="inkDrawing" rotatedBoundingBox="25555,11155 29379,9978 30191,12612 26366,13790" hotPoints="29307,11803 27670,13440 26033,11803 27670,10166" semanticType="enclosure" shapeName="Circle">
            <msink:sourceLink direction="with" ref="{1500D9DB-4CD6-4CD8-8DF5-3C27222824D4}"/>
          </msink:context>
        </emma:interpretation>
      </emma:emma>
    </inkml:annotationXML>
    <inkml:trace contextRef="#ctx0" brushRef="#br0">3434 530 0 0,'0'0'0'15,"0"0"0"-15,0 0 111 0,0 0 193 16,0 0-53-16,-163-144-46 0,130 117-46 0,-2 6-31 15,-2-4-28-15,-3 2-35 0,-3-4-22 0,1 1-14 16,-5 1 0-16,1-1 3 0,-3-1-1 0,-1 1-2 16,-6 0-9-16,-2 1-9 0,-8 5-3 0,2 1-4 15,-6 3-4-15,-4 4-2 0,-3 4-1 0,-5 4-3 16,-2 1 5-16,-4 3 1 0,-4 3 1 0,-2 6-1 16,-3 7 0-16,-4 2-2 0,-1 4-2 15,-2 5 2-15,4 5-3 0,0 4-1 0,-2 5 1 16,4 1-1-16,2 4 4 0,1 1 4 0,7 5 0 15,-1-1 0-15,4 4 1 0,3 1-1 16,6 4 0-16,6-1 5 0,2 6 2 0,5 4 3 16,6 3 2-16,1 4 2 0,7 4 2 0,6 5 6 15,2-1 2-15,9 3-3 0,5-4 1 16,11 2-4-16,9-2-1 0,5 2 10 0,20 1-1 16,10 2 4-16,15 0 3 0,18 0-5 0,12-2 0 15,14 1 1-15,15-3-3 0,11-4-2 0,8-3-2 16,7-5-7-16,1-5-3 0,3-7 0 15,3-6-5-15,2-9 2 0,4-12 3 0,2-8-2 16,-1-15 3-16,2-6 0 0,-2-6 0 0,-2-10-6 16,1-9-1-16,-3-9-3 0,1-5-1 0,-4-6 4 15,-2-12-5-15,-7-8 1 0,-5-12-3 16,-8-11 0-16,-4-14-1 0,-8-12 2 0,-14-8 3 16,-4-9 0-16,-10-5 5 0,-5-4 1 0,-11 1 0 15,-12-3 3-15,-7 1 4 0,-12 2 0 0,-16 2 1 16,-7 11-2-16,-13 6-5 0,-19 15-2 0,-19 9-6 15,-15 13-6-15,-22 15-18 0,-14 11-20 0,-14 10-36 16,-14 11-71-16,0 10-146 0,28 8-328 16,31 5-549-16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2:59:51.79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DF99DB1-A375-42EE-9AC7-2DF17623954B}" emma:medium="tactile" emma:mode="ink">
          <msink:context xmlns:msink="http://schemas.microsoft.com/ink/2010/main" type="writingRegion" rotatedBoundingBox="3193,1768 22743,1287 22780,2820 3230,3301"/>
        </emma:interpretation>
      </emma:emma>
    </inkml:annotationXML>
    <inkml:traceGroup>
      <inkml:annotationXML>
        <emma:emma xmlns:emma="http://www.w3.org/2003/04/emma" version="1.0">
          <emma:interpretation id="{F1B6F24A-B3D3-4C9C-B2B6-45438BB6A213}" emma:medium="tactile" emma:mode="ink">
            <msink:context xmlns:msink="http://schemas.microsoft.com/ink/2010/main" type="paragraph" rotatedBoundingBox="3193,1768 22743,1287 22780,2820 3230,33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E2BA8D-B156-401A-960D-D54CDC9F5E60}" emma:medium="tactile" emma:mode="ink">
              <msink:context xmlns:msink="http://schemas.microsoft.com/ink/2010/main" type="line" rotatedBoundingBox="3193,1768 22743,1287 22780,2820 3230,3301"/>
            </emma:interpretation>
          </emma:emma>
        </inkml:annotationXML>
        <inkml:traceGroup>
          <inkml:annotationXML>
            <emma:emma xmlns:emma="http://www.w3.org/2003/04/emma" version="1.0">
              <emma:interpretation id="{BACD9340-7F3A-4710-BB39-47589F897F11}" emma:medium="tactile" emma:mode="ink">
                <msink:context xmlns:msink="http://schemas.microsoft.com/ink/2010/main" type="inkWord" rotatedBoundingBox="3193,1768 4240,1742 4272,3045 3225,3071"/>
              </emma:interpretation>
              <emma:one-of disjunction-type="recognition" id="oneOf0">
                <emma:interpretation id="interp0" emma:lang="en-IN" emma:confidence="0">
                  <emma:literal>30</emma:literal>
                </emma:interpretation>
                <emma:interpretation id="interp1" emma:lang="en-IN" emma:confidence="0">
                  <emma:literal>Q</emma:literal>
                </emma:interpretation>
                <emma:interpretation id="interp2" emma:lang="en-IN" emma:confidence="0">
                  <emma:literal>0</emma:literal>
                </emma:interpretation>
                <emma:interpretation id="interp3" emma:lang="en-IN" emma:confidence="0">
                  <emma:literal>so</emma:literal>
                </emma:interpretation>
                <emma:interpretation id="interp4" emma:lang="en-IN" emma:confidence="0">
                  <emma:literal>G</emma:literal>
                </emma:interpretation>
              </emma:one-of>
            </emma:emma>
          </inkml:annotationXML>
          <inkml:trace contextRef="#ctx0" brushRef="#br0">0 99 0 0,'0'0'96'0,"0"0"273"0,0 0 19 0,0 0 9 16,0 0-42-16,0 0-89 0,0 0-73 15,0 0-50-15,0 0-37 0,0 0-28 0,0 0-15 16,0 0-6-16,19-73-6 0,-9 65-5 0,-1 0-7 16,-1 3-7-16,2 2-10 0,-1 2-7 0,-1 1-6 15,2 0-7-15,-2 0 0 0,5 8-2 16,-2 0 0-16,-4 4 0 0,2 3-1 0,-1 2 0 15,-2 1 1-15,-6 2 1 0,0 3 1 0,0-1 2 16,-3 2 2-16,-8 1 1 0,-1 0 1 16,-2-3 1-16,3-4 2 0,0-4 0 0,0-1 1 15,0-5 0-15,5-4 3 0,-1 2 6 0,5-4 10 16,2-2 12-16,0 2 7 0,0-2 7 0,0 0-5 16,0 0-6-16,0-2-9 0,5-2-17 0,3-2-12 15,-1 0-8-15,6 2-7 0,-1-1 0 16,5 4 0-16,0 1 0 0,0 0 1 0,1 0 2 15,0 1-1-15,2 4 2 0,-3-1 0 0,2 2 1 16,-3 0-2-16,0 4-1 0,-5-2-2 0,-1 0-3 16,-3 1 1-16,-2 2-3 0,-5 0 0 15,0 5 4-15,-5-1 1 0,-8 1 3 0,-1 2 2 16,-9 2 2-16,3-1 0 0,-6 0 2 0,-2 1 0 16,0-3 0-16,2-4-1 0,1 2 0 0,5-6-1 15,1-1-3-15,5-3-7 0,2-2-27 16,2-3-59-16,3 0-104 0,3 0-258 0,4-6-513 15,0 3-321-15</inkml:trace>
          <inkml:trace contextRef="#ctx0" brushRef="#br0" timeOffset="509.2069">478-271 42 0,'0'0'282'0,"0"0"8"16,0 0 19-16,0 0-8 0,0 0-37 0,0 0-47 15,0 0-50-15,0 0-34 0,0 0-26 16,-119-169-23-16,100 163-14 0,-7 1-16 0,-1 5-9 15,-3 0-5-15,-3 0-9 0,-3 9-5 0,2 1-5 16,-5 9-4-16,-1-2-1 0,-2 4-1 0,-1 4-1 16,-1 4-1-16,1 0 0 0,1 6-2 15,1 5 0-15,2 0 0 0,9 6-1 0,0 6 1 16,4 5-4-16,-2 2 1 0,10 9-1 0,2 2-1 16,3-1-1-16,7-2-1 0,6-2 0 0,5-6 3 15,9 2 3-15,5-3 5 0,7-5 5 0,4-2-5 16,3-11-2-16,5 0-3 0,4-12-5 0,8 3 4 15,0-9-7-15,5-4 1 0,2-6 3 16,4-7-2-16,0-5 7 0,-2-1 2 0,-3-12 2 16,-2-8 1-16,-3-5 5 0,-4-6-1 0,-4-3 1 15,-4-6-1-15,-5-6 0 0,-4-6 1 0,-4-2-1 16,-4-8 4-16,-8-3-5 0,-1-5 0 16,-4-7-2-16,-8-4-6 0,0-4-1 0,-2 1-3 15,-9 0-2-15,-4 4-5 0,-11 10-4 0,-11 14-8 16,-8 12-17-16,-12 16-17 0,-13 18-45 15,-6 11-88-15,-5 9-174 0,21 7-432 0,16-5-769 0</inkml:trace>
        </inkml:traceGroup>
        <inkml:traceGroup>
          <inkml:annotationXML>
            <emma:emma xmlns:emma="http://www.w3.org/2003/04/emma" version="1.0">
              <emma:interpretation id="{FF274991-44BF-4690-94ED-71454BE2F322}" emma:medium="tactile" emma:mode="ink">
                <msink:context xmlns:msink="http://schemas.microsoft.com/ink/2010/main" type="inkWord" rotatedBoundingBox="5606,1881 10668,1756 10696,2872 5634,2996"/>
              </emma:interpretation>
              <emma:one-of disjunction-type="recognition" id="oneOf1">
                <emma:interpretation id="interp5" emma:lang="en-IN" emma:confidence="0">
                  <emma:literal>Contingency</emma:literal>
                </emma:interpretation>
                <emma:interpretation id="interp6" emma:lang="en-IN" emma:confidence="0">
                  <emma:literal>Contingence</emma:literal>
                </emma:interpretation>
                <emma:interpretation id="interp7" emma:lang="en-IN" emma:confidence="0">
                  <emma:literal>Contingent</emma:literal>
                </emma:interpretation>
                <emma:interpretation id="interp8" emma:lang="en-IN" emma:confidence="0">
                  <emma:literal>Contingen</emma:literal>
                </emma:interpretation>
                <emma:interpretation id="interp9" emma:lang="en-IN" emma:confidence="0">
                  <emma:literal>Contingenci</emma:literal>
                </emma:interpretation>
              </emma:one-of>
            </emma:emma>
          </inkml:annotationXML>
          <inkml:trace contextRef="#ctx0" brushRef="#br0" timeOffset="1953.2543">2509-124 142 0,'0'0'482'0,"0"0"-139"0,0 0 4 0,0 0-15 0,0 0-57 15,0 0-79-15,0 0-61 0,0 0-44 16,0 0-32-16,0 0-20 0,0 0-11 0,-169-82-7 16,132 95 2-16,2 7-6 0,-2 3-3 0,1 4-2 15,5 7-7-15,-4 1 2 0,8 5-1 16,4 3-2-16,1 4 0 0,8 0 0 0,3 2 1 0,3-3 1 16,7-3-2-16,1-5-1 0,6-3-1 15,5-3 0-15,8-6 4 0,2-2-3 0,7-5 3 16,3-4 3-16,5-5-5 0,3-6 4 0,2-4 1 15,1 0 1-15,2-5 1 0,-1-11-1 16,-1 0 2-16,-2-4-1 0,-2-3 3 0,-3-1 1 16,-4-3 2-16,-4-1 2 0,-7-1 1 0,1 3 2 15,-6-1 0-15,-2 1 2 0,-3 2-3 0,0 7 9 16,-7 1 5-16,-1 7 8 0,-2 6 1 16,0 1-10-16,0 2-14 0,0 0-20 0,-2 8-11 15,-4 6 0-15,-3 4 2 0,1 3 7 0,-1 3 2 16,-1 3 0-16,6-3 0 0,-3-1 0 15,7-1-1-15,0-1-1 0,0-2 1 0,2 0-1 16,6-2 1-16,3-5 0 0,1 1-1 0,2-3-1 16,3-1 0-16,0-5 0 0,8-1 2 15,-2-3 1-15,4-3-1 0,2-7 1 0,-2-2 0 0,0-2 0 16,-1-5 2-16,1-6-1 0,-1 2 0 16,1-2 0-16,-10-6 1 0,-1 5 3 0,-4-1 3 15,-8 0 0-15,-4 1 1 0,-4 4-3 0,-11 4-2 16,-3 3-3-16,-7 5-4 0,-3 4-3 0,-5 6 2 15,-2 0-1-15,1 6 3 0,1 6 0 0,4 5 1 16,2 2 1-16,5 2-2 0,5 0 0 16,4-1-3-16,7 1 1 0,2-3-1 0,4-4 2 15,0 2-1-15,7 1 2 0,6-3 0 0,2-3 0 16,2-2 2-16,4-2 1 0,4-4 0 16,2-3 2-16,2 0-2 0,-1-5 2 0,0-4-2 15,0-3-1-15,1 0 0 0,-5-2 0 0,1-3 1 16,-4 5 0-16,-4-3 2 0,2 2-2 0,-5 2 1 15,-1-2-1-15,-3 6-1 0,0 3 0 16,-7 2-4-16,-1 2-5 0,1 0-4 0,-3 4 2 16,1 2 2-16,-1 5 4 0,-1 2 4 0,1 0 1 15,0-1 0-15,-3 1 1 0,1 0 0 16,2 3-1-16,0-3 0 0,6-2-1 0,4-3 0 16,3-2 3-16,6-1 0 0,1-5 1 0,1 0 2 15,1-5 0-15,2-4 1 0,2-2-1 0,-2-2-1 16,1-1-2-16,-2-3 1 0,-3 3 0 0,-3 2 1 15,-3 2-1-15,-4 3-3 0,0 3 2 0,-5 2-4 16,-2 2-2-16,-3 0-3 0,1 0-3 16,-1 5 2-16,3 3 3 0,-3 2 4 0,1 0 1 15,1 3 1-15,2 0-1 0,-1 0-1 0,7-1 1 16,-1-2 1-16,5 0 0 0,2-4 2 0,4-1 1 16,3-5 2-16,1 0 3 0,5-3 2 15,-2-7-3-15,2-2-1 0,-3-3-2 0,1-5 0 16,-1 0 3-16,1-1 2 0,-5-6 1 0,-2 0 2 15,-5-2 1-15,1-4 0 0,3-1 0 16,-8-1 0-16,2-2-4 0,-1-1 0 0,-4-2 1 16,-2 0 2-16,-3-1 0 0,-3-2-1 0,0 4-2 15,0 4-5-15,-3 5 1 0,0 10 0 0,-3 5 1 16,1 9 2-16,3 3-3 0,-4 3-5 16,2 0-8-16,0 9 0 0,-8 10 0 0,-1 4 3 15,3 11 4-15,-1 2-2 0,1 6 1 0,0 0 0 16,1 1-1-16,6 2 0 0,-1-4 1 0,4 4 1 15,-1-3 2-15,2-3 0 0,6 0-3 0,2-8-2 16,2-1 0-16,2-7 0 0,3-5-2 0,1-3 0 16,3-3 0-16,5-7-4 0,-2-4 5 15,4-1 3-15,-1-4-1 0,-2-9 6 16,1-3-3-16,-1 0 2 0,-1-5 0 0,-4-1 2 0,-4 1-2 16,-2 1 1-16,-1 4-1 0,-8 1-1 0,0 5 2 15,-2 7 2-15,-2 2-1 0,0 1-9 16,0 0-7-16,0 3-10 0,0 6 1 0,-5 6 12 15,4 3 0-15,0 1 6 0,1-1 0 0,0 2-4 16,1-4 6-16,9-3-3 0,-1-2 0 16,1-4-3-16,4-3 3 0,5 0 1 0,1-4 2 15,3 0-2-15,1-6-3 0,3-4-18 0,2-5-34 16,0-1-47-16,-2-6-83 0,-3-1-218 16,-6 5-553-16,-7 8-457 0</inkml:trace>
          <inkml:trace contextRef="#ctx0" brushRef="#br0" timeOffset="2104.5425">4378-316 1923 0,'0'0'275'0,"0"0"-27"0,0 0-38 0,0 0-54 16,0 0-53-16,0 0-39 0,0 0-30 0,0 0-16 16,0 0-11-16,0 0-14 0,0 0-26 0,0 0-30 15,0 0-87-15,0 0-271 0,-44-64-761 0</inkml:trace>
          <inkml:trace contextRef="#ctx0" brushRef="#br0" timeOffset="2277.9865">3512-14 2211 0,'0'0'117'0,"0"0"-56"0,0 0-16 16,0 0-15-16,0 0-12 0,0 0-5 0,0 0-6 15,217-87-5-15,-154 73-2 0,1 1-5 0,-1 3-12 16,-5 4-46-16,-8 5-138 0,-16 1-522 16,-13 0-770-16</inkml:trace>
          <inkml:trace contextRef="#ctx0" brushRef="#br0" timeOffset="3652.1439">4457 125 495 0,'0'0'479'0,"0"0"-76"16,0 0-27-16,0 0-55 0,0 0-77 16,0 0-67-16,0 0-46 0,0 0-24 0,0 0-26 0,0 0-20 15,0 0-19-15,0 0-15 0,0 0-10 16,0 0-8-16,104-75-4 0,-100 81-4 0,6 2-1 16,-7 5-1-16,3 1 1 0,-2 0 1 0,-4 3 1 15,0 1 3-15,0-4-1 0,0 2 0 0,-6-3 1 16,2-3-1-16,1 0-1 0,2 0 0 15,-1-5 0-15,2 0-1 0,0-4 0 0,0-1 0 16,0 0 4-16,0 0 5 0,0 0 3 16,4-6 1-16,6-3-3 0,1-3-3 0,4-4-4 0,3 0-3 15,-4-1 2-15,0-3-2 0,-1 4-1 16,-1 2 1-16,-4 3-3 0,4 1 0 0,-4 4-2 16,-1 1-3-16,2 3-2 0,-3 2-2 0,4 0 0 15,-6 5 0-15,6 2 2 0,-5 1 2 16,5 1 3-16,-2 1 1 0,-1 0 1 0,5 2 0 15,-4 1 2-15,1-2 0 0,4-3 1 0,0 0-1 16,1-3 0-16,1-2 2 0,0-1 0 0,7-2 1 16,5-2 0-16,0-7 2 0,8-5-2 0,-4-3 0 15,7-3 1-15,-7 2-1 0,1-1 1 16,-6-3 0-16,1 2 0 0,-7 1 1 0,1-4-2 16,-5 3 1-16,1 0 0 0,-5 6 1 0,-4-3 4 15,-6 5 1-15,-2 2-2 0,-9 4-6 16,-5 1-7-16,-3 5-6 0,-5 0-1 0,-4 2 2 0,1 7 2 15,-3 3 3-15,3 0 1 0,-1 5 0 16,7-3-2-16,3 0-1 0,3 2-3 0,3 1 0 16,7-1 2-16,3-4-1 0,-1 1 3 0,5-3 1 15,9-2 2-15,2 0 1 0,0-5 1 16,10-3 3-16,-2 0-5 0,0-3 3 0,2-7 0 16,1-2-1-16,-3 0 3 0,-1-1 0 0,-4-3 3 15,0 0-1-15,-4 0 4 0,-5 1 0 0,1 3 1 16,-8-4 5-16,0 1-1 0,-1 6 1 15,-1-1 0-15,0 2-1 0,-1 3-2 0,-2 1-1 16,2 2-1-16,-1 1-5 0,-1 1-4 0,2 0-13 16,-2 1-4-16,0 9-1 0,2 4 3 0,-2 6 9 15,-1 5 1-15,1 2 2 0,0 5 0 16,0 3 1-16,1 7 0 0,-3-1 1 0,2 8-1 16,1-3-1-16,1 0 1 0,0 1-2 0,-4-2 6 15,-2-2-2-15,0-3 0 0,-2-1-1 0,-2-3-3 16,-1-3 3-16,2-4 1 0,2-8 2 15,-4-7-3-15,5 2 2 0,0-9 3 0,3-5 5 16,-4-2 5-16,4 0 1 0,1-5 0 0,-4-7-5 16,4-1-3-16,3-4-6 0,-1-4-4 0,1-8-2 15,0 1-7-15,7-5 6 0,2-2-1 16,3 1 1-16,3-1 1 0,2-1-2 0,7 1-4 16,2-1-3-16,1 1 2 0,2-2-5 0,3 2 0 15,2-2-1-15,-1 4 1 0,-1-1 2 0,-4 5 3 16,0 4 5-16,-4-1 1 0,-5 4 4 0,-5 6 3 15,-2 0 1-15,-8 1 2 0,0 6-1 16,-4 2 3-16,0 1-2 0,0 3 5 0,-7 1-10 16,0 1-2-16,-3 1 0 0,-3 0-12 0,-1 6 12 15,-1 2 1-15,-2 4-1 0,7 0 5 16,0 2-7-16,6 1 0 0,-1-3 2 0,4 3 2 16,1-1-2-16,0 2 2 0,6-2-1 0,2-4 2 15,2 0 3-15,5-2-2 0,0-3 3 16,7-3-8-16,-5-2 5 0,9 0 2 0,0-4 1 0,2-4 4 15,3-2-5-15,-1-2-2 0,0-1 0 16,-2 0 1-16,0-3-1 0,-1 2 1 0,-4 0 0 16,-4 4-6-16,1-1 6 0,-9 3-1 0,1 2 0 15,-7 4-2-15,0 2-3 0,-5 0-2 0,1 0-2 16,-1 2 4-16,0 7-1 0,0-1 2 16,2 2 1-16,-2 0 0 0,0 2 2 0,0-1-1 15,0-1 0-15,0-1-1 0,0-4 1 0,0-1 0 16,0-3 2-16,0-1 1 0,2 0 1 0,3 0 3 15,0 0 6-15,1-5 4 0,4-1-2 16,2-5-4-16,1 1-4 0,-3-2-4 0,4 2 1 16,-3 0-2-16,1 1-2 0,1-1-1 0,-2 2 0 15,-2 4 0-15,0 2-2 0,-2 2 2 16,0 0-6-16,1 0-2 0,-2 6 0 0,3 2-1 16,-5 2 4-16,3-1 2 0,0 1 1 0,1-2 1 15,-1 1 3-15,4-1 1 0,1-3-1 0,-4 0-1 16,5-2-2-16,2-3-4 0,0 0-6 15,6-5-5-15,-3-3-24 0,7-1-49 0,-5-3-94 16,5 0-143-16,0-1-281 0,-8 3-341 0,-3 0 92 0</inkml:trace>
          <inkml:trace contextRef="#ctx0" brushRef="#br0" timeOffset="4384.978">6539-209 305 0,'0'0'673'15,"0"0"-292"-15,0 0-26 0,0 0-36 0,0 0-54 16,0 0-67-16,0 0-67 0,0 0-47 0,0 0-34 15,0 0-25-15,0 0-15 0,0 0-7 0,0 0 1 16,0 0 2-16,20-8 3 0,-17 9-1 16,-2 3 1-16,-1-3-2 0,2-1 2 0,-1 0 5 15,-1 0 8-15,0 0 12 0,2 0 16 0,-2 0 11 16,0 0 0-16,2-5-13 0,1 0-16 16,-1-2-14-16,-1-3-7 0,1 2 2 0,-2 0 0 15,0 0-2-15,0 2-2 0,-5-1-4 0,-3 4-3 16,2 0-3-16,-7 3-6 0,-1 0 0 0,-6 2-3 15,1 6 0-15,-3 4 2 0,1 5 1 16,-3 1 2-16,6 3 0 0,3 1 1 0,2 5-1 16,3-4-2-16,7-1-1 0,3 1 1 0,0-4 1 15,8 0 0-15,0-5 2 0,6 0-1 0,5-3 3 16,1-5 0-16,4-2 0 0,-1-4 1 16,9 0-1-16,-1-2 0 0,1-6-1 0,-2-3-2 15,3-1 2-15,0 0 1 0,-5-2 2 0,-2-3 2 16,-4-2 3-16,1 0-1 0,-6 0 2 0,-3-1 0 15,1 1 2-15,-2 3 3 0,-5 2 1 0,-4 4 6 16,-2 4 1-16,-2 2 1 0,0 0-4 16,0 4-3-16,0 0-7 0,0 0-10 0,0 0-8 15,0 0-9-15,0 4 1 0,0 1 5 0,0 5 6 16,1-1 8-16,2 1 0 0,4 2-1 0,-4-3 2 16,7 3-3-16,-4-3 0 0,5 0 1 15,1-2-1-15,1-2 3 0,0-2-2 0,-3-2 0 16,3-1 2-16,1 0 2 0,-1 0 2 0,0-8 1 15,0-1 1-15,1-2 1 0,-1-4 1 16,-3-3 2-16,-3 2-2 0,5 1 0 0,-8-1-1 16,5 2 0-16,-8 2 2 0,2 4 2 0,-3 2 2 15,0 3 2-15,0 1-3 0,0 2-4 0,0 0-9 16,0 0-11-16,0 2-4 0,-3 7 0 16,-7 5 5-16,4 9 6 0,-5-3 3 0,2 8 1 15,1 5 0-15,-2 1-2 0,5 7 3 0,-3 1 0 16,3 6 1-16,-5 3 3 0,6 5-4 0,-5-1-1 15,2 0 0-15,-3 0-2 0,4-2 3 0,-4-2 1 16,-1-2-1-16,7 0-2 0,-6-6 2 16,5-4 0-16,-5-9 0 0,5-2 2 0,-4-11 0 15,-3-4 7-15,4-5 4 0,-7-7 12 0,-5-1 2 16,2 0-2-16,-7-12 0 0,5 0-9 0,-4-8 5 16,2-7-1-16,2 1-1 0,3-5 3 15,4-5-3-15,7-2-2 0,6-3-3 0,5 1-6 16,12-4-8-16,9 0-9 0,4-3-12 0,7-1-19 15,3 0-44-15,11 1-95 0,-14 14-313 0,-14 11-1192 0</inkml:trace>
        </inkml:traceGroup>
        <inkml:traceGroup>
          <inkml:annotationXML>
            <emma:emma xmlns:emma="http://www.w3.org/2003/04/emma" version="1.0">
              <emma:interpretation id="{1F8E6EA4-1231-43E2-A25D-574FB290684B}" emma:medium="tactile" emma:mode="ink">
                <msink:context xmlns:msink="http://schemas.microsoft.com/ink/2010/main" type="inkWord" rotatedBoundingBox="11830,1568 15068,1488 15088,2288 11850,2368"/>
              </emma:interpretation>
              <emma:one-of disjunction-type="recognition" id="oneOf2">
                <emma:interpretation id="interp10" emma:lang="en-IN" emma:confidence="0">
                  <emma:literal>theories</emma:literal>
                </emma:interpretation>
                <emma:interpretation id="interp11" emma:lang="en-IN" emma:confidence="0">
                  <emma:literal>their</emma:literal>
                </emma:interpretation>
                <emma:interpretation id="interp12" emma:lang="en-IN" emma:confidence="0">
                  <emma:literal>Their</emma:literal>
                </emma:interpretation>
                <emma:interpretation id="interp13" emma:lang="en-IN" emma:confidence="0">
                  <emma:literal>theolin</emma:literal>
                </emma:interpretation>
                <emma:interpretation id="interp14" emma:lang="en-IN" emma:confidence="0">
                  <emma:literal>theelin</emma:literal>
                </emma:interpretation>
              </emma:one-of>
            </emma:emma>
          </inkml:annotationXML>
          <inkml:trace contextRef="#ctx0" brushRef="#br0" timeOffset="4811.4956">8454-555 131 0,'0'0'629'15,"0"0"-55"-15,0 0-85 0,0 0-108 0,0 0-101 16,0 0-76-16,0 0-53 0,0 0-48 0,0 0-44 16,0 0-36-16,0 0-22 0,0 0-6 15,0 0 4-15,3-28 10 0,-7 59-1 0,1 3 2 16,-4 4 1-16,4 2-6 0,1 4 11 0,-2-3-2 15,0 6 1-15,1-2-1 0,1 1-6 0,2-2-1 16,0 0-1-16,0-2 2 0,0-5-6 0,0 2 0 16,-1-7-3-16,1 1-7 0,0-3-14 15,0-7-38-15,1 0-72 0,4-7-139 0,2-6-379 16,-4-6-948-16</inkml:trace>
          <inkml:trace contextRef="#ctx0" brushRef="#br0" timeOffset="5704.6814">8245-203 1349 0,'0'0'311'0,"0"0"-178"16,0 0 19-16,0 0 21 0,0 0-6 15,0 0-22-15,0 0-24 0,0 0-26 0,0 0-16 16,0 0-25-16,0 0-29 0,0 0-17 0,0 0-10 16,0 0 6-16,-5-89 0 0,45 80 1 15,6-3 1-15,6-1-6 0,-3 1 3 0,5-3-2 16,1 1-1-16,-8 0 0 0,2-4 0 0,-5-3 1 15,-5 1 0-15,-4 1 6 0,-7-2 1 0,-6-2 4 16,-8 2 7-16,-5 1 0 0,-1 0 2 16,-5 1 0-16,-3 5-1 0,0 0 0 0,0 3 2 15,-1-1 3-15,-2 6 1 0,-4 2 3 0,4 0-2 16,0 2-8-16,0 2-10 0,-3 0-10 0,5 10-7 16,-3 4 0-16,-4 8 3 0,4 3 3 15,-2 7 2-15,-1-1 2 0,3 2-2 0,-3 6 1 0,4-2 0 16,3 1 1-16,0 1 0 0,-2-4 3 15,1-2-4-15,1-1 0 0,0-3-1 16,3-2-1-16,0-3 2 0,4-5 1 0,-3-5-1 0,5-1 1 16,-3-4-1-16,2-5 2 0,-2-2 1 15,7-2 3-15,1 0 3 0,2-8 1 0,4-2-3 16,0-4 0-16,-3-2-2 0,5 1-2 0,-5 1 0 16,-3 1-2-16,-1 1 0 0,-1 4 1 0,-8 2-1 15,5 3-1-15,-8 2 0 0,1 1-5 16,-2 0-5-16,1 0-3 0,0 1 0 0,2 2 4 15,3 4 4-15,0 2 3 0,4-1 1 0,-3 2 0 16,6-2 0-16,3 1 0 0,5-3 1 16,-1-2 1-16,6 0 0 0,3-4 2 0,1 0-1 15,4 0 0-15,-4-4 0 0,-1-2-1 0,0-2 0 16,-2-3 2-16,-1-1 1 0,-5 2 1 0,4-7 3 16,-8 5 0-16,2-2 1 0,-4-1 3 0,-6 2 1 15,1 0 2-15,-7 5 1 0,-3 2-1 0,0 2-4 16,0 2-7-16,-3 1-9 0,-5 1-7 15,0 0-8-15,-2 1 0 0,-3 5 3 0,6 4-1 16,-4 2 8-16,2 3-3 0,6 1 1 0,3 3 5 16,0-1-1-16,0 0 5 0,6 2-1 0,4-3 1 15,3 3 0-15,8-3 0 0,0-3 1 16,2-4 2-16,-1-2-1 0,4-4 2 0,2-4 1 16,-3 0-2-16,3-2 5 0,0-6-1 0,0-2 0 15,-1-1 1-15,-3-2-2 0,-1-1 0 0,0 1 0 16,-6 3 1-16,-2 1-1 0,-5 3 3 15,-5 0 0-15,1 2 2 0,-3 2 3 0,-3 2-3 16,0 0-2-16,0 0-5 0,0 0-5 0,0 0-7 16,0 0-4-16,0 0-7 0,0 4-1 15,0 0 9-15,-3 3 5 0,3-1 8 0,4 0 3 16,1 1-3-16,1-2 1 0,2-2-1 0,2-2 4 16,2-1-1-16,2 0 4 0,2-1 1 0,0-4-1 15,1-3 4-15,1-1-1 0,-3-1 1 16,-1-2 0-16,-2 0 1 0,-1-3 2 0,-5 2 2 15,0-2 3-15,-5-1-1 0,-1 0-4 0,0-3-6 16,-12 3-1-16,2-1-7 0,-4 5-2 16,-5 2-3-16,1 2-6 0,-7 3-3 0,2 5-4 0,2 0-3 15,-3 5-2-15,8 7-2 0,1 0-2 0,3 2-11 16,4 2-38-16,1 1-74 0,7 0-134 16,0-4-324-16,0-4-909 0</inkml:trace>
          <inkml:trace contextRef="#ctx0" brushRef="#br0" timeOffset="6538.2388">10174-112 1415 0,'0'0'242'0,"0"0"7"16,0 0 30-16,0 0-40 0,0 0-42 0,0 0-61 15,0 0-45-15,0 0-33 0,0 0-20 16,0 0-8-16,0 0-4 0,0 0 1 0,0 0 4 0,113-113 4 15,-91 94-2-15,-4 0-1 0,-2-3 1 16,-1 2-5-16,-1 1 6 0,0-2-1 0,-4 0-3 16,-4 0-4-16,1 4-4 0,-5-1-6 15,-1 2-6-15,-1 5 1 0,-4 1-12 0,-8 5-7 16,-1 1-5-16,-2 1-6 0,-4 3 3 0,-1 0 2 16,3 0 3-16,-1 7 0 0,3 1 1 0,3-1-3 15,4 2-5-15,5 1-1 0,1 2-1 0,2-1 2 16,2 0 3-16,2 1 8 0,9-3-6 0,1 2-1 15,1-2 0-15,6 1-10 0,-2-1 8 16,1 1 0-16,0 0 1 0,-3 1 4 0,-1-1-7 16,1 0 1-16,-5 5 0 0,1-2 2 0,-2 0-1 15,-4 1 0-15,-1 3 2 0,-3-2 4 16,0-2 4-16,2-2 2 0,-2-1 3 0,0-2-5 16,-1-2 6-16,5-2 3 0,-1-3 3 0,2-1 10 15,2 0 0-15,2-3 1 0,2-7-1 0,3 1-5 16,0-5-3-16,2 0-3 0,-3-2-3 15,0 2-1-15,1-3 2 0,-3 0 1 0,-1 1 3 16,-3 0-1-16,2 2 2 0,-5 6-1 0,-1-3 3 16,-2 5 1-16,-3 2-1 0,-1 2-4 15,0 2-5-15,0 0-6 0,0 0-20 0,0 2-4 16,-1 6 6-16,-1 2-1 0,-2 3 22 0,-3 1 4 16,6 4-1-16,-1-1 2 0,2-3-2 0,0 2 0 15,0 0 1-15,9-5 1 0,-1 1-1 0,8-2 1 16,3-2 2-16,-1-4 3 0,5-2 0 0,-1-2 3 15,1 0 0-15,0-8-4 0,0-2 3 0,1-1-3 16,0-2-2-16,2-4 0 0,0 1-2 16,1 0-1-16,1-2-2 0,-5 2 1 0,-3-1 0 15,-6 3 2-15,-1 1 5 0,-7 1-1 0,-2 2 1 16,-4 4-6-16,-1 1-9 0,-10 1-10 16,-1 4-6-16,-4 0 1 0,0 1 6 0,-3 9 6 15,5-1 1-15,1 2 0 0,4 4-1 0,2 1 0 16,3-2 3-16,4 2 3 0,0 0 2 15,10-1 2-15,3-3 0 0,1 3 1 0,4-6-1 16,-1 0 0-16,6-3 0 0,0-2 1 0,1-2 0 16,2-2 1-16,0 0 1 0,0 0-1 0,-2-6 0 15,-1 0 1-15,0-3-2 0,-2 0 0 0,2 1 1 16,-4-3-1-16,5 1-1 0,-1 2 0 16,-3 2-1-16,-4 3-1 0,-4 1 1 0,-4 2-3 15,-1 0 0-15,-4 3-4 0,2 5-1 0,-1 0 0 16,-4 5 0-16,0 0 3 0,0 1 3 0,0 1 1 15,-4-1 2-15,-1-1 0 0,2-2 2 0,-1 2-1 16,0-4-2-16,-1-2-21 0,3-1-103 16,-6-3-256-16,4 0-611 0,1-1-427 0</inkml:trace>
          <inkml:trace contextRef="#ctx0" brushRef="#br0" timeOffset="6728.7819">10997-540 1896 0,'0'0'410'0,"0"0"-313"0,0 0 34 0,0 0 22 15,0 0-2-15,0 0-23 0,0 0-36 0,0 0-27 16,0 0-17-16,0 0-20 0,0 0-16 16,0 0-13-16,0 0-10 0,-18-24-12 0,22 24-14 15,3 0-52-15,5 0-162 0,-7 1-679 0,4 2-717 0</inkml:trace>
        </inkml:traceGroup>
        <inkml:traceGroup>
          <inkml:annotationXML>
            <emma:emma xmlns:emma="http://www.w3.org/2003/04/emma" version="1.0">
              <emma:interpretation id="{DAF0A46C-9FB1-408A-AD34-8D598966926E}" emma:medium="tactile" emma:mode="ink">
                <msink:context xmlns:msink="http://schemas.microsoft.com/ink/2010/main" type="inkWord" rotatedBoundingBox="19310,1408 22743,1323 22780,2820 19347,2904"/>
              </emma:interpretation>
              <emma:one-of disjunction-type="recognition" id="oneOf3">
                <emma:interpretation id="interp15" emma:lang="en-IN" emma:confidence="0">
                  <emma:literal>-Agility</emma:literal>
                </emma:interpretation>
                <emma:interpretation id="interp16" emma:lang="en-IN" emma:confidence="0">
                  <emma:literal>. Ayihhy</emma:literal>
                </emma:interpretation>
                <emma:interpretation id="interp17" emma:lang="en-IN" emma:confidence="0">
                  <emma:literal>- Agility</emma:literal>
                </emma:interpretation>
                <emma:interpretation id="interp18" emma:lang="en-IN" emma:confidence="0">
                  <emma:literal>_ Agility</emma:literal>
                </emma:interpretation>
                <emma:interpretation id="interp19" emma:lang="en-IN" emma:confidence="0">
                  <emma:literal>~ Agility</emma:literal>
                </emma:interpretation>
              </emma:one-of>
            </emma:emma>
          </inkml:annotationXML>
          <inkml:trace contextRef="#ctx0" brushRef="#br0" timeOffset="12869.4638">16073-614 160 0,'0'0'288'0,"0"0"-46"0,0 0 9 0,0 0 18 15,0 0-43-15,0 0-103 0,0 0-94 0,0 0-47 16,0 0-6-16,0 0 19 0,0 0 11 16,0 0 8-16,0 0 2 0,-88 181 1 0,67-135 2 15,1 3-2-15,-6-2 2 0,3 6 0 0,-4-2 4 16,2-1 1-16,-1-4-4 0,8-5-5 15,-4-5-1-15,8-7-3 0,4-7 3 0,3-5 9 16,0-7 18-16,2-5 48 0,5-3 58 0,-1-2 49 16,1-2-1-16,0-11-48 0,0-6-63 0,0-3-60 15,3-9-17-15,7-4-6 0,1-3 2 0,1-4-1 16,5-1-2-16,0-3 2 0,5-1 0 16,-1-2 3-16,1-2-3 0,3-2 3 0,-2-2 1 15,-2 0-2-15,0 4 1 0,-1 2-2 0,0 8-2 16,-3 6-1-16,-4 7 3 0,2 8-3 0,-2 5 0 15,-6 9-1-15,1 2-12 0,-5 4 5 16,4 4 3-16,-2 7 5 0,2 10 7 0,0 3 3 16,3 8-1-16,-4 3-4 0,2 3 4 0,1 4-8 15,0-1 1-15,2 1-1 0,-5-1 0 0,5 3 0 16,2-1-2-16,0-3 0 0,0 2-2 16,-3-5 0-16,0-3-1 0,2-1-4 0,-1-4-11 15,-5-4-11-15,2-3-14 0,-5-2-41 0,3-6-71 16,0-3-155-16,-3-7-291 0,0 0-394 0,2-2 454 0</inkml:trace>
          <inkml:trace contextRef="#ctx0" brushRef="#br0" timeOffset="13661.1892">15971-230 1745 0,'0'0'206'16,"0"0"-122"-16,0 0 9 0,0 0 16 0,0 0-2 15,0 0-43-15,0 0-51 0,0 0-21 0,0 0-1 16,0 0 12-16,0 0 3 0,0 0 0 0,0 0-3 16,191-3 2-16,-142 2-2 0,1-1 0 15,0-2-2-15,4 2-1 0,-3-4 0 0,-1 2 0 16,-1-3-2-16,-3-1 7 0,-5-2 3 0,-6 1 3 16,0-2 5-16,-9-1 0 0,-3 0 4 15,-1 3 2-15,-7 1 8 0,-7-1 16 0,-3 3 12 16,-3-1 3-16,-2 1-3 0,-7 0-20 0,1 2-21 15,-7 1-13-15,-3 2-9 0,-5 1-6 16,1 0 3-16,-6 8 2 0,0 3 2 0,2-2 1 16,1 3-3-16,3-1 3 0,2-2-3 0,8 3 1 15,3-4 1-15,0 1-4 0,4 1-1 0,2-4 3 16,1 2 1-16,0-3-1 0,8 1 2 0,-1 0-1 16,5-5 3-16,2 0 8 0,5-1 5 15,2 0 3-15,5-6-1 0,0-2 0 0,-3-3-2 16,3-2-1-16,-2 2 3 0,-7-4-3 0,1 6 1 15,-4 0 3-15,-3-1 0 0,1 3 5 0,-8 2 2 16,3 2 0-16,-5 0 5 0,-2 3 0 16,0 0 0-16,0 0-2 0,0 0-8 0,0 0-9 15,0 0-10-15,0 3-10 0,-2 2 2 0,2 5 1 16,0 2 4-16,0 7 7 0,0 3-3 16,0 3 3-16,0 4-1 0,-1 6-2 0,1 0 3 0,0 7-2 15,0 1 1-15,0 5 0 0,-6 3 3 16,2 4-3-16,-2 3 0 0,-1 3-1 0,-3-2-5 15,6 1 5-15,-6-3 0 0,5-2 0 0,-2-4 0 16,1-5-2-16,-2-3 1 0,2-8-2 16,2-6 3-16,-5-8 1 0,6-7 1 0,-2-6 7 15,-3-4 17-15,6-4 0 0,-8 0 1 0,1-11-3 16,-3-4-22-16,-2-6 2 0,-6-6-1 16,3-5 0-16,1-4 2 0,0-2-2 0,2 1 2 15,2-2 1-15,7 2 4 0,0-1-3 0,5-1-5 16,9-4-3-16,7 2-4 0,10-7 2 0,5-1-2 15,6 0 1-15,8-3-3 0,2 2 4 0,6-2 1 16,2 5 2-16,-4-3 4 0,-2 7-3 0,-4 3 0 16,-8 8 0-16,-7 5 1 0,-10 7 0 15,0 6 1-15,-13 4 2 0,2 6-2 0,-7 1 4 16,-2 3 0-16,0 0-2 0,0 0-4 0,0 6-4 16,-3 2-1-16,-5 5-1 0,4 6 6 0,0 2-1 15,-3 8 0-15,2 1-1 0,4 5 1 16,-2-2 0-16,3 2-2 0,0 1 1 0,7-4-13 15,5-2 0-15,2-4-13 0,3-7-13 0,3-5-7 16,2-7-31-16,7-7-46 0,-1-3-94 0,2-15-186 16,-4 2-360-16,-6 3-605 0</inkml:trace>
          <inkml:trace contextRef="#ctx0" brushRef="#br0" timeOffset="13807.3123">17229-743 1964 0,'0'0'197'15,"0"0"2"-15,0 0 10 0,0 0-38 0,0 0-56 16,0 0-36-16,0 0-28 0,0 0-21 0,0 0-28 16,0 0-43-16,0 0-21 0,0 0-19 0,0 0-39 15,-29-52-143-15,42 62-521 0,-4-2-776 0</inkml:trace>
          <inkml:trace contextRef="#ctx0" brushRef="#br0" timeOffset="14259.3105">17443-36 1525 0,'0'0'223'0,"0"0"-139"0,0 0 29 16,0 0 29-16,0 0-6 0,0 0-18 0,82-188-16 15,-60 152-11-15,-1-1 0 0,2-6-8 16,-6-1-16-16,-1-2-9 0,-4 0-5 0,1-4-5 15,-3 1-3-15,-5 5-2 0,-4 0-2 0,-1 8-1 16,0 4-2-16,0 7-3 0,-3 7 1 16,0 3 0-16,-2 6-4 0,2 8-10 0,1-2-8 0,-1 3-16 15,-1 3-19-15,0 9 4 0,1 6-3 16,-6 8 9-16,2 10 11 0,-3 3-1 0,4 7 0 16,-2 0 2-16,2 2-1 0,-1 1-1 15,4 0-1-15,3 0 1 0,-1-2-1 0,1 0-2 16,2-4 1-16,9-2-5 0,-6-5-1 0,10-6-3 15,-1-5-1-15,6-6 1 0,-3-4-1 0,0-6 1 16,6-5 3-16,-3-4 1 0,6-2 3 0,0-9 4 16,0-5 2-16,1 0-1 0,-4-3 0 0,3 2 1 15,-3 2-2-15,-7 2 1 0,-3 5 1 16,-8 3-2-16,3 3 1 0,-7 2-3 0,-1 0-4 16,0 0-11-16,0 2-2 0,0 2 0 0,4 0 4 15,1 2 9-15,5 1 5 0,0 0-2 16,3-2 2-16,-1-1-1 0,6 0-16 0,-1-4-35 15,3 0-75-15,3-7-165 0,-6 1-408 0,-4-1-878 0</inkml:trace>
          <inkml:trace contextRef="#ctx0" brushRef="#br0" timeOffset="14433.9838">18190-822 2155 0,'0'0'180'16,"0"0"17"-16,0 0 5 0,0 0-25 0,0 0-49 0,0 0-35 15,0 0-23-15,0 0-18 0,0 0-18 16,0 0-18-16,0 0-18 0,0 0-14 0,0 0-9 16,0 0-2-16,-33-34-6 0,33 46-11 0,2 5-23 15,-2 3-71-15,0 2-127 0,0-6-334 0,0-3-940 16</inkml:trace>
          <inkml:trace contextRef="#ctx0" brushRef="#br0" timeOffset="15216.0585">18387-710 1253 0,'0'0'398'0,"0"0"-228"0,0 0 23 0,0 0 35 16,0 0-15-16,0 0-49 0,0 0-60 0,0 0-46 16,0 0-27-16,0 0-17 0,0 0 0 0,0 0-1 15,0 0 2-15,18 71-5 0,-16-41-3 0,1 4-2 16,-5 6 0-16,2 0-1 0,0 4-2 15,0 0 0-15,-8 0-2 0,3 3 0 0,-5-2-1 16,5 1-2-16,-6-8 0 0,7 1-6 0,-3-8-8 16,6-3-20-16,-1-8-23 0,2-3-25 0,0-8-25 15,0-4-26-15,2-3-12 0,0-2-14 0,4-4-62 16,-3-6-51-16,-2 0-33 0,2-5-8 16,-1-1 77-16,-2 0 92 0,0 0 87 0,0 2 96 15,0-1 105-15,0 4 94 0,-5 5 63 0,4 2 14 16,-2 3-41-16,-3 1-68 0,5 0-68 0,0 0-56 15,1 0-30-15,0 5-5 0,1 1 13 16,8 1 17-16,2-3 7 0,5 3-6 0,3-4-5 16,6-1-15-16,5-2-11 0,2-2-10 0,7-4-10 15,1-5-4-15,-1-1-3 0,-3 0 2 16,1-2 0-16,-6-1 4 0,-1-1 1 0,-2-2 0 16,-1 1 3-16,-4 2 0 0,-6 2 0 0,-2 3-4 15,-4 2 9-15,-7 1 5 0,-1 3 3 16,1 3 5-16,-4 1-15 0,0 0-10 0,0 0-12 15,0 0-14-15,0 0-6 0,-4 0-9 0,4 5 1 16,0-1 3-16,0 5 7 0,0-1 5 0,0 0-2 16,7 1-1-16,-2 1-5 0,6-1 2 0,1 1 0 15,3-2 8-15,3 0 0 0,-4-3 3 0,2-2 1 16,-1-3 0-16,0 0 6 0,-1 0 2 16,5-9 3-16,-3-5-2 0,1 0 1 0,-1-1-1 15,1 0 0-15,-3 2 4 0,-1-2-6 0,-1 3 2 16,-4 4 2-16,-5 3 0 0,-2 2 8 0,-1 1 2 15,0 2-1-15,0 0-7 0,0 0-8 16,-1 0-14-16,-2 5-12 0,-3 3-2 0,4 8 2 16,-3 0 7-16,-2 4 7 0,3 6 4 0,-5 5-4 15,5 2-1-15,0 4-1 0,-4 0-4 16,4 5 6-16,-6 1 0 0,3 4-2 0,-5 2 0 16,-2 2-3-16,-9-2-3 0,4 4-2 0,-6-2-5 15,-1-4-1-15,3-2 3 0,-2-2-3 0,3-7 7 16,4-3-1-16,1-6 1 0,0-7 9 15,3-4 3-15,2-8 12 0,1-5 11 0,1-3 10 16,5 0 9-16,1-8-2 0,-2-3-5 0,5-7-10 16,1-2-6-16,3-6-8 0,7-6-4 0,5-2-4 15,10-4-5-15,1-5 2 0,2-1-1 16,4-3 0-16,-3-2-4 0,2 2-5 0,-2-1-17 0,-2 5-41 16,-1 4-74-16,-2 8-147 0,-6 9-494 15,-7 9-846-15</inkml:trace>
          <inkml:trace contextRef="#ctx0" brushRef="#br0" timeOffset="12223.3451">13746-117 492 0,'0'0'127'0,"0"0"18"0,0 0 23 15,0 0 55-15,0 0 36 0,0 0-16 16,0 0-55-16,0 0-45 0,0 0-31 0,0 0-24 16,0 0-14-16,0 0-12 0,-56 18 0 0,66-18 3 15,6 0 1-15,5-5-4 0,14-3-12 0,6-3-15 16,7-2-13-16,11-1-7 0,4 0-5 15,1-3-4-15,4 3 0 0,-1 3-2 0,2 0-2 16,-9 3-1-16,0 1-4 0,-8 3 1 0,0 0-1 16,-12 3 2-16,-4 1 0 0,-5 0-2 0,-9 0-4 15,-8 0-8-15,-7 0-1 0,-2 0 0 0,-5 0 4 16,0 0 4-16,0 0 1 0,0 0-13 16,0 0-32-16,0-1-59 0,0-1-114 0,0-2-227 15,0 3-330-15,0 1-212 0</inkml:trace>
        </inkml:traceGroup>
      </inkml:traceGroup>
    </inkml:traceGroup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15.03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138 283 0 0,'0'0'194'0,"0"0"106"0,0 0-65 15,0 0-25-15,0 0-22 0,0 0-33 0,0 0-17 16,0 0 5-16,0 0 3 0,0 0 5 0,0 0-18 16,0 0-25-16,-111-166-24 0,106 161-29 0,-3 0-17 15,3 3-12-15,-2 1-5 0,5-1-3 16,1 2-5-16,1-2-7 0,0 2-11 0,0 0-12 15,0 0-4-15,3 0 7 0,9 0 4 0,3 4 9 16,3-1 2-16,5 2 0 0,5-2 2 0,-1 1 1 16,3-2 1-16,6-2 0 0,-2 2 2 15,8-2 1-15,1 0-1 0,4 0 1 0,4 0-2 16,0-2-1-16,2 1-2 0,3 0 0 0,-1 1 0 16,6-2 1-16,3 2 2 0,0-2 1 15,4 0 0-15,2-1 1 0,7 2 2 0,-2 1 0 16,8-2 6-16,2 2 2 0,-1 0 0 0,5-2 2 15,5 2-6-15,-1 0-2 0,6-1-2 0,0-1-1 16,4 0 0-16,2 1 1 0,2-2-1 16,5-2 2-16,0-2-1 0,3 2-1 0,0 0-2 15,4-2-3-15,-3 2 0 0,7-2 1 0,-2 2 2 0,6-2 1 16,0 3 1-16,0 0 0 0,0 0 2 16,3-2-2-16,2 4 3 0,3-4-2 15,3 2 0-15,2-1 0 0,-2 1-3 0,5 3 1 0,-3-2-4 16,0 3 1-16,1 0-1 0,-5 3-2 15,3 2 2-15,0 2-1 0,-5-1 0 0,2 2-2 16,3 0 2-16,-1 3-1 0,5-1 2 0,-1-1 1 16,0 2-2-16,5 1 0 0,-5-3 1 0,1 1-2 15,-1 2 0-15,-1-4 1 0,-2 0-2 16,2-3 2-16,-5-2 0 0,1-1-1 0,1-2 0 16,0 3 0-16,-5-3 0 0,5 0 0 0,0 0 1 15,-6 0-1-15,-3 1-1 0,-1 3 2 16,-2-1 1-16,-1 2-1 0,-8-2 0 0,2 2-2 15,-4 0-1-15,-2-1 0 0,-4 2 4 0,-4-4-4 16,-4 2 4-16,-5-1-4 0,-10-1 1 0,-5-1 1 16,-7 1 0-16,-7-1 0 0,-8-1-2 15,-7 0 2-15,-5 0-2 0,-6 0 3 0,-9 0 0 16,-5 0 1-16,-4 0 1 0,-8 0 4 0,-4-1 4 16,-7-1 7-16,-2 1 10 0,-2-1 6 0,0-1-10 15,0-3-41-15,-2-4-76 0,-9-4-125 0,5 2-324 16,-2 4-1057-16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17.1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C48A0C-48AC-411E-B91C-D27B7121ABB5}" emma:medium="tactile" emma:mode="ink">
          <msink:context xmlns:msink="http://schemas.microsoft.com/ink/2010/main" type="writingRegion" rotatedBoundingBox="699,2083 1908,2083 1908,3375 699,3375"/>
        </emma:interpretation>
      </emma:emma>
    </inkml:annotationXML>
    <inkml:traceGroup>
      <inkml:annotationXML>
        <emma:emma xmlns:emma="http://www.w3.org/2003/04/emma" version="1.0">
          <emma:interpretation id="{27B5A8BF-FB6E-4AB1-B685-37790194AA0E}" emma:medium="tactile" emma:mode="ink">
            <msink:context xmlns:msink="http://schemas.microsoft.com/ink/2010/main" type="paragraph" rotatedBoundingBox="699,2083 1908,2083 1908,3375 699,33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7A6FF8-92BD-40EB-9DD1-166038DC0742}" emma:medium="tactile" emma:mode="ink">
              <msink:context xmlns:msink="http://schemas.microsoft.com/ink/2010/main" type="line" rotatedBoundingBox="699,2083 1908,2083 1908,3375 699,3375"/>
            </emma:interpretation>
          </emma:emma>
        </inkml:annotationXML>
        <inkml:traceGroup>
          <inkml:annotationXML>
            <emma:emma xmlns:emma="http://www.w3.org/2003/04/emma" version="1.0">
              <emma:interpretation id="{E38BCFDE-CF9B-4968-937C-49ADD6C682AF}" emma:medium="tactile" emma:mode="ink">
                <msink:context xmlns:msink="http://schemas.microsoft.com/ink/2010/main" type="inkWord" rotatedBoundingBox="699,2083 1908,2083 1908,3375 699,3375"/>
              </emma:interpretation>
              <emma:one-of disjunction-type="recognition" id="oneOf0">
                <emma:interpretation id="interp0" emma:lang="en-IN" emma:confidence="0">
                  <emma:literal>%</emma:literal>
                </emma:interpretation>
                <emma:interpretation id="interp1" emma:lang="en-IN" emma:confidence="0">
                  <emma:literal>&amp;</emma:literal>
                </emma:interpretation>
                <emma:interpretation id="interp2" emma:lang="en-IN" emma:confidence="0">
                  <emma:literal>o</emma:literal>
                </emma:interpretation>
                <emma:interpretation id="interp3" emma:lang="en-IN" emma:confidence="0">
                  <emma:literal>0</emma:literal>
                </emma:interpretation>
                <emma:interpretation id="interp4" emma:lang="en-IN" emma:confidence="0">
                  <emma:literal>O</emma:literal>
                </emma:interpretation>
              </emma:one-of>
            </emma:emma>
          </inkml:annotationXML>
          <inkml:trace contextRef="#ctx0" brushRef="#br0">904 158 482 0,'0'0'288'0,"0"0"1"16,0 0 12-16,0 0-35 0,0 0-63 0,0 0-70 15,0 0-41-15,0 0-8 0,-180-134-8 0,145 124-3 16,-5 2-4-16,-3 3-14 0,-1 4-6 16,-7 1 1-16,4 1 0 0,-6 10-4 0,7 5-1 15,-4 10-10-15,2 3-7 0,7 8-5 0,-2 6-7 16,4 8-5-16,5 5-1 0,2 3 0 0,5 3-1 16,4-1-2-16,7 3-2 0,5 0-2 0,11 3-1 15,0 1-1-15,10 0 2 0,7 2-3 0,10-3 0 16,5-1 0-16,11-3-2 0,7-9 6 15,6-3 0-15,3-10 0 0,1-6 3 0,6-7-11 16,-4-11-14-16,2-5-16 0,-4-7-28 0,5-5-13 16,-6-7-18-16,-2-10 6 0,-4-5 8 15,-5-10 5-15,2-3 28 0,-7-10 9 0,-2-6 22 16,-5-4 17-16,2-8 22 0,-7-4 11 0,-2-5 17 16,-3-6 17-16,-10 1 4 0,-6-1 10 0,-9-2-1 15,-2-5-13-15,-22 2-19 0,-12-1-28 0,-19 0-65 16,-25 3-183-16,14 23-796 0,14 21-455 0</inkml:trace>
          <inkml:trace contextRef="#ctx0" brushRef="#br0" timeOffset="-449.2583">645 504 1083 0,'0'0'179'15,"0"0"25"-15,0 0 28 0,0 0 0 16,0 0-63-16,0 0-74 0,0 0-50 0,0 0-27 0,0 0-14 16,0 0 2-16,0 0 5 0,0 0 9 15,-9 16 12-15,12 0 4 0,3 3 4 0,-5 5 1 16,2-1 2-16,-3 3-4 0,0 6 2 0,0-3-5 16,0 2-2-16,0-3-3 0,0 4-7 15,0-5 0-15,0 2-5 0,-3-5-3 0,0-5-2 16,-4 4-2-16,6-7-3 0,-1-4 0 0,2-2-4 15,-1-5 1-15,1 0-2 0,0-2-3 16,0-3-7-16,0 0-43 0,0-7-81 0,3-3-138 16,5 1-345-16,-5 1-925 0</inkml:trace>
        </inkml:traceGroup>
      </inkml:traceGroup>
    </inkml:traceGroup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41.75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F233B9-3C4A-47C9-9872-87FCBD947874}" emma:medium="tactile" emma:mode="ink">
          <msink:context xmlns:msink="http://schemas.microsoft.com/ink/2010/main" type="writingRegion" rotatedBoundingBox="16457,896 20024,380 20369,2763 16802,3278"/>
        </emma:interpretation>
      </emma:emma>
    </inkml:annotationXML>
    <inkml:traceGroup>
      <inkml:annotationXML>
        <emma:emma xmlns:emma="http://www.w3.org/2003/04/emma" version="1.0">
          <emma:interpretation id="{03AF4FEA-4071-4E63-98DE-DEE490F64CD4}" emma:medium="tactile" emma:mode="ink">
            <msink:context xmlns:msink="http://schemas.microsoft.com/ink/2010/main" type="paragraph" rotatedBoundingBox="16457,896 20024,380 20135,1145 16568,16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A69E32-24D6-4B4F-9A19-D914C8C7E60F}" emma:medium="tactile" emma:mode="ink">
              <msink:context xmlns:msink="http://schemas.microsoft.com/ink/2010/main" type="line" rotatedBoundingBox="16457,896 20024,380 20135,1145 16568,1661"/>
            </emma:interpretation>
          </emma:emma>
        </inkml:annotationXML>
        <inkml:traceGroup>
          <inkml:annotationXML>
            <emma:emma xmlns:emma="http://www.w3.org/2003/04/emma" version="1.0">
              <emma:interpretation id="{BFDAD172-C8C0-41B8-898F-078C671B938F}" emma:medium="tactile" emma:mode="ink">
                <msink:context xmlns:msink="http://schemas.microsoft.com/ink/2010/main" type="inkWord" rotatedBoundingBox="16457,896 20024,380 20135,1145 16568,1661">
                  <msink:destinationLink direction="with" ref="{8BF9D633-72B0-4F1D-AA15-DF6DCA21916B}"/>
                </msink:context>
              </emma:interpretation>
              <emma:one-of disjunction-type="recognition" id="oneOf0">
                <emma:interpretation id="interp0" emma:lang="en-IN" emma:confidence="0">
                  <emma:literal>subordinate</emma:literal>
                </emma:interpretation>
                <emma:interpretation id="interp1" emma:lang="en-IN" emma:confidence="0">
                  <emma:literal>Subordinate</emma:literal>
                </emma:interpretation>
                <emma:interpretation id="interp2" emma:lang="en-IN" emma:confidence="0">
                  <emma:literal>subedit</emma:literal>
                </emma:interpretation>
                <emma:interpretation id="interp3" emma:lang="en-IN" emma:confidence="0">
                  <emma:literal>subordinates</emma:literal>
                </emma:interpretation>
                <emma:interpretation id="interp4" emma:lang="en-IN" emma:confidence="0">
                  <emma:literal>subordinator</emma:literal>
                </emma:interpretation>
              </emma:one-of>
            </emma:emma>
          </inkml:annotationXML>
          <inkml:trace contextRef="#ctx0" brushRef="#br0">-427-574 0 0,'0'0'125'0,"0"0"241"0,0 0 76 15,0 0-6-15,0 0-89 0,0 0-113 0,0 0-107 16,0 0-33-16,0 0-11 0,0 0-17 0,0 0-11 15,0 0-5-15,0 0 0 0,80-178 3 16,-63 145-3-16,-5 1-9 0,0 0-7 0,1 3-9 16,-1 4-4-16,-4 7 2 0,1 2 0 0,-5 1 4 15,-2 5 2-15,-1 4 5 0,-1 3 12 0,0 2 3 16,0 1 1-16,-1 0-16 0,-1 0-22 16,-3 0-14-16,-3 1-12 0,3 4 0 0,-1 1-2 15,2 2-1-15,1 3 0 0,1 1 4 0,2-2 2 16,0 2 2-16,5-1 1 0,2 1 0 15,1 0 1-15,3 0 0 0,-1 0 4 0,-2 3-1 16,4-2 1-16,-8 4 0 0,3 0-5 0,-4 0 3 16,-3 0 1-16,0-1-3 0,0 1-2 0,-6 0-9 15,-1-4-1-15,0 0 3 0,-3-3 5 16,0-1 6-16,3-1 6 0,-2-4 5 0,2-3 9 16,1-1 2-16,2 0-1 0,2 0-7 0,2-5-24 15,0-6-18-15,2-1-15 0,8-2-6 0,6-7 9 16,4-4 12-16,3 1 11 0,4-2 5 0,0 0 8 15,-2 3-1-15,0 1 3 0,-2 5 4 16,-4-1 0-16,-5 7 5 0,-5 1 2 0,-3 4 8 16,-3 4 12-16,-1 2 11 0,-2 0 10 0,0 0 1 15,0 0-8-15,0 0-14 0,0 1-19 0,-4 4-14 16,3 2-2-16,-4 2 1 0,3 4 6 16,-4 3 6-16,4 1-4 0,2-1 0 0,0-3-1 15,0 2 1-15,3 0 4 0,4-5-1 0,-1 0 2 16,6-4-3-16,-2-2-2 0,3-1 7 0,1-3-2 15,0 0 5-15,2-3-4 0,1-5-4 16,0-4 3-16,4-2 0 0,-3-5 3 0,-2 1 2 16,-2 1 0-16,-1 1 1 0,-3 2 6 0,-4 4 4 15,0 2 3-15,-5 1 3 0,-1 6 3 0,0 1 7 16,0 0-7-16,0 0-15 0,-1 1-21 16,-4 3-15-16,3 4 0 0,0 3 5 0,-2 2 14 15,2-2-3-15,2 5 0 0,0-4 1 0,0 1-1 16,8-1 2-16,4 3 2 0,0-5 0 0,5-2-1 15,-1-3 2-15,5-5 0 0,1 0-1 0,4-3 2 16,-3-6-3-16,0-2 3 0,3-4 1 16,-4-5 2-16,0-1 2 0,0 0 0 0,-4-5 1 15,-2 1-2-15,-2 1 3 0,-1-4 4 0,-4 1 1 16,-5 1 1-16,-1-2-1 0,0 1 1 0,-3 0-3 16,0 4 3-16,1 5 0 0,-1 4 0 15,-4 4 8-15,3 6 7 0,-1 1-4 0,1 3-8 16,-2 0-18-16,1 3-28 0,0 3 5 0,-3 5 4 15,2 3 10-15,-5 4 14 0,3 2-4 16,1 3-1-16,-2 1 1 0,4 2 3 0,0-4-2 16,-1 2 2-16,2-3-1 0,-2 2 0 0,0-3 1 15,2-3 0-15,-1-5 0 0,2 1-2 0,0-7 2 16,0-2-1-16,0-4 0 0,2 0 2 16,5 0 0-16,0-2 4 0,4-4-1 0,4-6-3 15,-1 1-4-15,3 1-4 0,2 2-5 0,-3 0-6 16,1 4-1-16,-3 1-4 0,1 3 1 0,-4 0 1 15,2 4-3-15,-1 5 0 0,-5 1-3 16,-3 3 0-16,-1 3 7 0,-3-1 6 0,0 2 6 0,-9 3 7 16,-4 0 5-16,-1-2 1 0,-6-4 2 15,-2-2-3-15,2-1-1 0,0-7-6 0,4-3-13 16,-2-1-30-16,3-1-37 0,1-7-45 0,6-5-83 16,0-3-185-16,3 3-298 0,3 1-486 0</inkml:trace>
          <inkml:trace contextRef="#ctx0" brushRef="#br0" timeOffset="1991.8937">836-941 1262 0,'0'0'437'0,"0"0"-275"15,0 0 6-15,0 0-9 0,0 0-30 0,0 0-16 16,0 0-30-16,0 0-32 0,0 0-18 0,0 0-14 15,0 0-12-15,0 0-5 0,0 0-2 0,-37 58-4 16,37-50 0-16,0 0 3 0,0-2-3 16,6-1 4-16,1-1 2 0,-3-1 2 0,6-3 7 0,-1 0 5 15,0-3 4-15,2-2 1 0,0-4-1 16,-2 1-3-16,0-1 4 0,-2-3 1 0,-1 3 6 16,-2-2 0-16,-1 2 3 0,-2 1 1 0,-1 0-2 15,0 3 5-15,0-2-1 0,-6 3-9 16,2 2-11-16,-7 0-22 0,-2 2-15 0,0 2-4 15,-3 4 1-15,2 2 4 0,2 3 3 0,7-2-2 16,-1 0-7-16,3 2-8 0,3-2-8 0,6 2-6 16,5-7-7-16,4 1-7 0,2-4-21 15,1-1-32-15,4 0-20 0,-2 0-8 0,1-4 25 16,0-2 40-16,-4-1 35 0,1-5 28 0,-2 4 7 16,1-2 7-16,-1-1 7 0,-3 2 8 0,-1 1 7 15,-1 1 10-15,-2-1 13 0,1 2 11 16,-7 2 17-16,-1-1 13 0,3 4 5 0,-4-2 1 15,-1 2 2-15,0-2-4 0,3 3-5 16,-3-1-6-16,0-2-13 0,0-1-11 0,0 4-9 16,0-4 1-16,0 0-7 0,0 2 4 0,0-1 2 15,0-2-7-15,0-1 4 0,0 2-6 0,0 2-5 16,0-3-1-16,0 0-6 0,1 2-3 0,-1 0-2 16,2 1-2-16,-2 2-5 0,0 0-2 0,0 0-5 15,0 0-8-15,0 0-4 0,0 0-8 16,0 2-5-16,-2 1 0 0,1 2 12 0,-2 1 8 15,0 1 7-15,0 1 7 0,1 1-8 0,0-1-2 16,-2 0 0-16,1-1-2 0,0 1 0 0,2-2 0 16,-1 0 0-16,2 2-6 0,0-1 2 15,0-3-1-15,3 1-1 0,3 3 1 0,1-4 1 16,3 0-2-16,-1-1 1 0,-1-1 3 0,4 1-4 16,-2-2-2-16,-2 3 0 0,4 0-4 0,-4 4-1 15,0 3 0-15,3-1-1 0,-4 4 1 16,-1 2 5-16,-3 3 2 0,0 1 1 0,0-1 3 15,-6-2-1-15,3-1 3 0,0 0-2 0,0-7 3 16,0-2-2-16,0-3-1 0,3-4 0 16,4 0-7-16,0-2 3 0,4-8 1 0,8-9 1 15,3-2 4-15,5-4-4 0,0-4 2 0,2-1 0 16,1 1 4-16,-1 0-4 0,-1 4 1 0,1 3-1 16,-3 2-4-16,0 2 6 0,-11 2 2 0,-2 7 4 15,-8 3 11-15,-2 3 19 0,-3 3 5 0,-3 0-7 16,-3 0-19-16,-7 0-26 0,-1 1-10 15,-5 5-1-15,-2 2 11 0,0 2-1 0,1 0 2 16,3 2 1-16,1 0-5 0,3-3 0 0,3 1-5 16,6-2-4-16,3 0 1 0,-2 1-4 0,3-2 3 15,0-2 0-15,3 1 4 0,1-4 3 16,6 1 4-16,-1-3 2 0,1 0 0 0,4-5-1 16,5-3-1-16,1-3 1 0,1-2-1 0,1-1 2 15,-1-2 3-15,-1-4 1 0,2 3 4 16,-3-2 0-16,-2-2 1 0,-3-3 2 0,-1 0 4 15,0-1 3-15,-6-4 5 0,0 3 3 0,-4 1 0 16,-1 1 12-16,-2 3 5 0,0 3 3 0,-2 6 2 16,-1 4-8-16,-2 3 0 0,-3 2-6 15,3 3-4-15,-3 0-10 0,0 4-12 0,-1 8-3 16,-2 5-3-16,2 4 2 0,1 4 2 0,-1 3 1 16,6-3-2-16,3 4 2 0,0-1 0 15,0-1 1-15,7 0 3 0,0-3-1 0,6-2 1 0,0-2-3 16,2-5-2-16,0-2-3 0,3-7-7 15,5-2-2-15,-3-4 2 0,4-2 1 0,3-9 6 16,1-3 2-16,-4-2 0 0,-1-4 3 0,1 3 1 16,-7-3 2-16,-4 5 3 0,-1 0-1 0,-8 6 4 15,0 2 3-15,-4 3 7 0,0 4-5 16,0 0-15-16,-5 3-18 0,2 2-16 0,-6 3-1 16,5 5 7-16,1-1 9 0,-1 4 1 0,1-1 2 15,1-4 3-15,2 2-1 0,10-1 3 0,-4-3 1 16,6-2 2-16,1-2 1 0,1-3-5 15,0-2 0-15,2 0-4 0,3-4 2 0,1-4 1 16,-3 0 0-16,6 0 5 0,-6-3 3 0,3 2 5 16,-4 1 3-16,-3 5 0 0,-4-3-1 0,-2 5 0 15,-3 0 1-15,-3 1-2 0,-1 0-1 16,0 0-4-16,0 0-5 0,0 0-8 0,0 1 5 16,0 0 5-16,0 3 8 0,0-2 8 0,0 0-2 15,0-1-1-15,0 0-3 0,2-1 0 16,-2 0 2-16,1 0 1 0,4 0 7 0,-1-2 2 15,-1-2 1-15,4-1 0 0,0-3-6 0,0 1-4 16,-1 1-1-16,-2 1-2 0,5 1-3 0,-6 0 0 16,3 2-2-16,-2 2-1 0,0 0-4 0,-1 0 0 15,6 0 1-15,-6 0 0 0,7 0 2 16,-5 2 1-16,7 2 2 0,1-2 2 0,-2 2 2 16,-4-4 1-16,5 3 2 0,-2-3-1 0,-4 2-1 15,4-2 3-15,-7 0-1 0,4 0 2 0,-2 0-2 16,1 0 1-16,1 1 0 0,-2-1-1 15,3 0 4-15,-3 2 3 0,3-2 3 0,-2 0 4 16,5 0 2-16,2-5 1 0,2-2 1 0,-1-2-3 16,2-3-1-16,1-1-3 0,5-2-1 0,-5 1-2 15,0-2 1-15,2 1-1 0,-2 1 0 16,-3-2 0-16,1 3 0 0,-3 2 1 0,-2 0-2 16,-1 5 1-16,-6 0 3 0,1 4 10 0,-4 2 20 15,0 0 4-15,-7 0-20 0,-6 0-24 0,-3 2-27 16,-5 5-15-16,-4 0 14 0,0 2 2 15,-3 1-2-15,8-1 0 0,5 2-5 0,2-3 0 16,4 2 3-16,2-2 3 0,1 0 3 0,6-3 0 16,-1-2-4-16,1-2-5 0,0-1-8 0,0 0-2 15,1 0 9-15,6 0 12 0,0 0 16 0,6 0 7 16,-1 0 1-16,-1-2-4 0,2-4-4 0,2 1 2 16,-1 1-1-16,-1-1 1 0,-3 2 0 15,3-1-1-15,-6 3 0 0,0 1-1 0,3 0 1 16,-4 0-2-16,5 0-1 0,1 1 6 0,1 3 1 15,-2-1 1-15,4-2 2 0,0-1-1 16,0 0-1-16,-4 0 4 0,4-1 2 0,-1-6 0 16,2-1 0-16,-1-2-2 0,1-2 0 0,0 0 2 15,-2-1 1-15,2-1 2 0,0-1 5 16,1-1 8-16,-4 0 6 0,-4-1 6 0,4-5 0 16,-9-3-2-16,4 1 5 0,-6 0 1 0,1-3 3 15,-3 5 3-15,0 1 1 0,0 5 2 0,0 3-4 16,0 3 3-16,1 8-8 0,-1 0-9 15,-1 2-12-15,-1 0-17 0,1 0-19 0,-2 6-5 16,-1 5 3-16,-1 3 4 0,4 2 11 0,0 2 0 16,-1 1 1-16,2 2-1 0,0-1 2 15,3-2 1-15,6 0-4 0,-5 3 2 0,0-5-8 16,6 0-3-16,-5-1-11 0,5-5-14 0,0 0-9 16,-3-4-3-16,4-4-3 0,1 1 6 0,-1-3 15 15,1 0 5-15,-1-3 16 0,2-5 10 0,0 3 0 16,0-4 3-16,-6 1 2 0,0 3 2 0,-4 0 7 15,0 2 7-15,0 1 5 0,-3 2 1 0,0 0-6 16,0 0-13-16,0 0-19 0,0 0-29 16,0 0-21-16,0 0 7 0,0 3 11 0,3 1 24 15,0-3 10-15,2 1-48 0,3-2-64 0,2 0-89 16,-3 0-144-16,4 0-158 0,-1-2-175 16,-5 1-111-16</inkml:trace>
          <inkml:trace contextRef="#ctx0" brushRef="#br0" timeOffset="2302.555">2265-1649 2573 0,'0'0'149'0,"0"0"-8"0,0 0-21 0,0 0-51 16,0 0-28-16,0 0-24 0,0 0-15 0,0 0-19 15,0 0-69-15,0 0-209 0,0 0-676 16,0 0-678-16</inkml:trace>
          <inkml:trace contextRef="#ctx0" brushRef="#br0" timeOffset="2154.2288">2805-1480 2010 0,'0'0'172'0,"0"0"-18"0,0 0 4 0,0 0-57 16,0 0-73-16,0 0-54 0,0 0-28 0,0 0-8 15,0 0-11-15,0 0-55 0,0 0-140 0,0 0-295 16,169-68-362-16,-158 65 401 0</inkml:trace>
        </inkml:traceGroup>
      </inkml:traceGroup>
    </inkml:traceGroup>
    <inkml:traceGroup>
      <inkml:annotationXML>
        <emma:emma xmlns:emma="http://www.w3.org/2003/04/emma" version="1.0">
          <emma:interpretation id="{C2A1E3D8-095E-4322-BF4E-852B7F747FE6}" emma:medium="tactile" emma:mode="ink">
            <msink:context xmlns:msink="http://schemas.microsoft.com/ink/2010/main" type="paragraph" rotatedBoundingBox="16931,3246 16845,2168 17486,2117 17571,31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7EC426A-9A40-4952-A19C-3BA8A73BC6F8}" emma:medium="tactile" emma:mode="ink">
              <msink:context xmlns:msink="http://schemas.microsoft.com/ink/2010/main" type="line" rotatedBoundingBox="16931,3246 16845,2168 17486,2117 17571,3195"/>
            </emma:interpretation>
          </emma:emma>
        </inkml:annotationXML>
        <inkml:traceGroup>
          <inkml:annotationXML>
            <emma:emma xmlns:emma="http://www.w3.org/2003/04/emma" version="1.0">
              <emma:interpretation id="{0274A406-FDB0-41EA-BF3A-54A3F864F716}" emma:medium="tactile" emma:mode="ink">
                <msink:context xmlns:msink="http://schemas.microsoft.com/ink/2010/main" type="inkWord" rotatedBoundingBox="16931,3246 16845,2168 17486,2117 17571,3195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40</emma:literal>
                </emma:interpretation>
                <emma:interpretation id="interp7" emma:lang="en-IN" emma:confidence="0">
                  <emma:literal>400</emma:literal>
                </emma:interpretation>
                <emma:interpretation id="interp8" emma:lang="en-IN" emma:confidence="0">
                  <emma:literal>Too</emma:literal>
                </emma:interpretation>
                <emma:interpretation id="interp9" emma:lang="en-IN" emma:confidence="0">
                  <emma:literal>go</emma:literal>
                </emma:interpretation>
              </emma:one-of>
            </emma:emma>
          </inkml:annotationXML>
          <inkml:trace contextRef="#ctx0" brushRef="#br0" timeOffset="-2411.8945">79 98 0 0,'0'0'0'16,"0"0"131"-16,0 0 274 0,0 0 25 0,0 0-27 15,0 0-93-15,0 0-83 0,0 0-73 0,0 0-61 16,0 0-28-16,0 0-15 0,0 0-2 0,-46 12 1 15,36 6-4-15,3 0-7 0,-2 1-11 0,5-2-9 16,2 1-10-16,2 0-5 0,3-2-3 16,7-1 2-16,2-2 4 0,2 2 2 0,6-4 4 15,2-2-3-15,4-2 6 0,-2-4 1 0,3-2 2 16,-1-1 6-16,1 0-3 0,-2-4 2 0,1-6 2 16,-6-1 0-16,1-3 7 0,-5-2 1 0,0 0 1 15,-2-2 2-15,-2-1 2 0,-5-2 1 16,-2-1 1-16,-5 1-2 0,0-3-2 0,-5 3-3 15,-8 1-10-15,-3 2-3 0,-4 0-15 0,-2 5-8 16,-1 3-4-16,-1 3-11 0,3 4-4 16,0 1-25-16,4 2-56 0,3 4-79 0,2 8-151 15,5 0-255-15,4-2-827 0</inkml:trace>
          <inkml:trace contextRef="#ctx0" brushRef="#br0" timeOffset="-1753.1135">220 345 501 0,'0'0'490'0,"0"0"-74"0,0 0-48 0,0 0-60 15,0 0-90-15,0 0-94 0,0 0-66 0,0 0-39 16,0 0-17-16,0 0-9 0,0 0 5 0,0 0 9 16,0 0 6-16,0 0 4 0,7 55-4 15,-4-38-1-15,1 4-1 0,-4-4-4 0,1 3 1 16,1-3 2-16,-2 0 0 0,0 0 1 0,-2-1 0 16,2-3 1-16,0-3-2 0,0-2 1 15,0-4 1-15,0 0 2 0,0-1 9 0,0-3 14 16,0 0 11-16,0 0 14 0,0 0 3 0,0 0-15 15,0-7-17-15,0-1-16 0,0 2-14 0,-1-4 0 16,-1 2 0-16,0 0 1 0,-4 3-1 16,3-1 5-16,-3 6-3 0,-1-2-3 0,-2 2-3 15,-2 0-6-15,-1 2-2 0,-5 6 2 0,1 0 1 16,-2 1 2-16,2 3 2 0,0 0-1 0,1-2 1 16,-3 5-1-16,4-6 1 0,1 2 2 0,2-1-1 15,-2-1 4-15,4-1-3 0,0 0 0 0,1-2 0 16,2 1-2-16,-1-2 3 0,3 1 0 15,-1-4 0-15,0 5 2 0,0-6 0 0,-2 6-1 16,1-5 2-16,-1 4-2 0,1-4 3 0,4 2-1 16,-1-2-1-16,1-2 0 0,2 0-6 15,0 0-2-15,0 0-6 0,2 0 1 0,5 0 6 16,4 0 3-16,4 0 6 0,0-2-2 0,8-4-3 16,0 0-1-16,2 0-1 0,1-1 2 0,2 1 0 15,0 0 2-15,-3-2-3 0,3 4 0 16,-4 2-1-16,-1-2-1 0,-2 2 1 0,0 2-1 15,-6 0 2-15,1 0 0 0,1 0 0 0,-2 0 1 16,0 2-2-16,0 2-1 0,1-2 1 0,1 2-1 16,-3 3 1-16,0-2 0 0,2-1-1 0,0-1-6 15,1 1-7-15,-1-3-16 0,0-1-31 16,-2 0-46-16,-1 0-69 0,0 0-105 0,-3 0-240 16,0 0-362-16,-7 0 6 0</inkml:trace>
          <inkml:trace contextRef="#ctx0" brushRef="#br0" timeOffset="-1325.9923">313 622 575 0,'0'0'436'16,"0"0"-44"-16,0 0-47 0,0 0-111 0,0 0-95 15,0 0-69-15,0 0-37 0,0 0-11 16,0 0 4-16,0 0 0 0,0 0 2 0,0 0-3 15,0 0 0-15,0 0-1 0,-9 163-4 0,12-138-3 16,1 1-5-16,-1-2-1 0,2-3 1 0,0 2 0 16,-2-4 2-16,1-2-2 0,-1-1-2 15,2-6-3-15,-4-2-2 0,2-3-4 0,0-1-6 16,-3-1-9-16,0-3-13 0,0 0-11 0,0-3-17 16,0-5-11-16,0 2-9 0,0-2 2 0,-3 0 7 15,0-2 13-15,-3-1 16 0,5 2 8 0,-5 0 13 16,3-1 8-16,-2 0 9 0,-1 3 7 15,0 3 5-15,0 0 7 0,-1-2 3 0,3 4 5 16,-2-1 6-16,-1 3 4 0,0 0 5 16,0 0-2-16,-1 0 4 0,0 3-3 0,-4 3 1 0,1 3-4 15,-1 3-5-15,-6 4-5 0,3-2-1 0,0 5 0 16,0-5-1-16,-2 4 3 0,3 1 0 16,-1-2-2-16,4-4-4 0,-2 2-3 0,0-3-2 15,4 3-6-15,2-7-1 0,-3 0-4 0,7-3-5 16,-1-1-2-16,1-1-21 0,2-3-61 15,1 0-123-15,0 0-196 0,0 0-384 0,0 0-451 0</inkml:trace>
          <inkml:trace contextRef="#ctx0" brushRef="#br0" timeOffset="-1157.9782">347 928 424 0,'0'0'292'0,"0"0"-101"16,0 0-18-16,0 0-14 0,0 0-3 0,0 0 6 15,0 0-17-15,0 0-28 0,0 0-28 16,0 0-24-16,0 0-22 0,0 0-7 0,0 0-5 16,0 0-11-16,162 91-25 0,-147-86-102 0,-2-1-221 15,-5-1-447-15,-1-3-113 0</inkml:trace>
        </inkml:traceGroup>
      </inkml:traceGroup>
    </inkml:traceGroup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47.74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077A654-512A-481E-9255-2116F85A2074}" emma:medium="tactile" emma:mode="ink">
          <msink:context xmlns:msink="http://schemas.microsoft.com/ink/2010/main" type="inkDrawing" rotatedBoundingBox="18309,2296 23939,2379 23937,2467 18307,2384" semanticType="underline" shapeName="Other">
            <msink:sourceLink direction="with" ref="{BBCC9CC4-7783-4CFC-9A9A-6569D68A5A56}"/>
            <msink:destinationLink direction="with" ref="{8BF9D633-72B0-4F1D-AA15-DF6DCA21916B}"/>
          </msink:context>
        </emma:interpretation>
      </emma:emma>
    </inkml:annotationXML>
    <inkml:trace contextRef="#ctx0" brushRef="#br0">0 45 0 0,'0'0'287'0,"0"0"12"0,0 0 17 0,0 0-3 16,0 0-67-16,0 0-49 0,0 0-57 0,0 0-56 16,0 0-58-16,0 0-42 0,0 0-19 0,0 0 13 15,0 0 38-15,43-4 26 0,-15 8 12 0,8-2 6 16,6 1-3-16,8-1-3 0,6-1-4 15,7-1-7-15,6 0-3 0,5 0 0 0,15 0 0 16,6-1-3-16,14-4-2 0,6-3-16 16,5 2-9-16,12-2-3 0,8 1-2 0,2 0 1 15,4 3 2-15,7-1 5 0,7 2 11 0,5 1 3 16,4 2 0-16,0 0-7 0,5 2-8 0,-2 2-1 16,-1 3 0-16,-4 1 2 0,1 0 1 0,-6 0 0 15,3 2 1-15,-7-1-3 0,-2 0-1 16,-1-1-3-16,-4-1 0 0,-5 1 1 0,-2-1 0 15,-7-3-4-15,-9 3 3 0,-3-3-2 0,-10 0 1 16,-6-2-1-16,-9-2 1 0,-7 0-3 16,-8 0 1-16,-12 0 0 0,-11 0-2 0,-12 0-2 15,-14 0-3-15,-7 0-10 0,-9 0-19 0,-10 0-38 16,-6 0-64-16,-4 0-119 0,0 0-181 0,-7 0-397 16,4 1-181-16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48.3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95A4B9B-64AC-4A86-B6B9-5AC719C507BB}" emma:medium="tactile" emma:mode="ink">
          <msink:context xmlns:msink="http://schemas.microsoft.com/ink/2010/main" type="inkDrawing" rotatedBoundingBox="18576,2721 23854,2684 23855,2741 18577,2778" semanticType="underline" shapeName="Other"/>
        </emma:interpretation>
      </emma:emma>
    </inkml:annotationXML>
    <inkml:trace contextRef="#ctx0" brushRef="#br0">0 75 1873 0,'0'0'62'0,"0"0"-93"0,0 0 11 0,0 0 19 16,0 0 20-16,0 0 39 0,0 0 0 0,0 0-16 16,0 0-19-16,0 0-20 0,0 0-7 0,0 0-1 15,0 0 5-15,0 0 7 0,56-12 1 16,-36 12 3-16,2 0 4 0,1 0 3 0,5 3 3 16,8 0 4-16,2 1 2 0,9-2 4 0,9 2 12 15,7-1 8-15,9-3 3 0,14 0 1 0,10 0-12 16,13 0-12-16,7 0-8 0,10-3-8 15,5-1-6-15,7 0-2 0,4 0-4 0,4 2-2 16,2-2 1-16,2 1-2 0,0 3 3 0,3 0 4 16,1-1 3-16,-1 1 10 0,-1-3 6 0,-3 3 4 15,3-1 0-15,-2-2-2 0,-7 3 1 16,-1-1-3-16,-3-3 1 0,0 4-6 0,-4-3-4 16,1 3-4-16,-5 0-1 0,-5 0-3 0,-2 0 0 15,-10 3 0-15,-5-2 0 0,-7 2-1 0,-6-2 1 16,-10 2 1-16,-8-2-3 0,-8-1 2 15,-4 3 3-15,-10-3 1 0,-11 0 8 0,-5 0-5 16,-10 0 2-16,-4 0 1 0,-9 0-4 16,-1-4 6-16,-2 1 0 0,-3 2-2 0,0-3 1 0,-7 1 1 15,0-1-3-15,0 0-1 0,-2 0-9 16,-2-1-18-16,0 0-29 0,-2-1-55 0,-8 0-109 16,0 2-261-16,5 0-916 0</inkml:trace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50.0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CC9CC4-7783-4CFC-9A9A-6569D68A5A56}" emma:medium="tactile" emma:mode="ink">
          <msink:context xmlns:msink="http://schemas.microsoft.com/ink/2010/main" type="writingRegion" rotatedBoundingBox="20421,1370 24041,1370 24041,2587 20421,2587">
            <msink:destinationLink direction="with" ref="{A56F91EB-C4CC-420D-941D-EF452410C14C}"/>
            <msink:destinationLink direction="with" ref="{7077A654-512A-481E-9255-2116F85A2074}"/>
            <msink:destinationLink direction="with" ref="{CC91A65A-991A-4F16-9213-DD48B91485C0}"/>
          </msink:context>
        </emma:interpretation>
      </emma:emma>
    </inkml:annotationXML>
    <inkml:traceGroup>
      <inkml:annotationXML>
        <emma:emma xmlns:emma="http://www.w3.org/2003/04/emma" version="1.0">
          <emma:interpretation id="{51A28388-50DB-4E30-A8A8-F41C7BB94CFF}" emma:medium="tactile" emma:mode="ink">
            <msink:context xmlns:msink="http://schemas.microsoft.com/ink/2010/main" type="paragraph" rotatedBoundingBox="20421,1370 24041,1370 24041,2587 20421,25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98933C-47CD-4B7E-85D6-AE4C021E06F3}" emma:medium="tactile" emma:mode="ink">
              <msink:context xmlns:msink="http://schemas.microsoft.com/ink/2010/main" type="line" rotatedBoundingBox="20421,1370 24041,1370 24041,2587 20421,2587"/>
            </emma:interpretation>
          </emma:emma>
        </inkml:annotationXML>
        <inkml:traceGroup>
          <inkml:annotationXML>
            <emma:emma xmlns:emma="http://www.w3.org/2003/04/emma" version="1.0">
              <emma:interpretation id="{436306E5-D8AD-4792-B340-D90D67539B4D}" emma:medium="tactile" emma:mode="ink">
                <msink:context xmlns:msink="http://schemas.microsoft.com/ink/2010/main" type="inkWord" rotatedBoundingBox="20297,1933 24014,1231 24138,1884 20420,2587"/>
              </emma:interpretation>
              <emma:one-of disjunction-type="recognition" id="oneOf0">
                <emma:interpretation id="interp0" emma:lang="en-IN" emma:confidence="0">
                  <emma:literal>=</emma:literal>
                </emma:interpretation>
                <emma:interpretation id="interp1" emma:lang="en-IN" emma:confidence="0">
                  <emma:literal>/ I</emma:literal>
                </emma:interpretation>
                <emma:interpretation id="interp2" emma:lang="en-IN" emma:confidence="0">
                  <emma:literal>/ /</emma:literal>
                </emma:interpretation>
                <emma:interpretation id="interp3" emma:lang="en-IN" emma:confidence="0">
                  <emma:literal>| I</emma:literal>
                </emma:interpretation>
                <emma:interpretation id="interp4" emma:lang="en-IN" emma:confidence="0">
                  <emma:literal>/ \</emma:literal>
                </emma:interpretation>
              </emma:one-of>
            </emma:emma>
          </inkml:annotationXML>
          <inkml:trace contextRef="#ctx0" brushRef="#br0">2023 358 30 0,'0'0'329'0,"0"0"47"16,0 0 21-16,0 0-13 0,0 0-81 16,0 0-113-16,102-174-60 0,-67 129-38 0,10-7-27 15,4-5-20-15,4-4-19 0,1 1-9 0,2-3-5 16,2 4-4-16,-4 4-3 0,-1 4-3 0,-4 7-5 16,-6 10-5-16,-11 9-6 0,-8 8-9 0,-10 5-7 15,-7 5-33-15,-4 3-52 0,-3 4-95 0,-3 0-149 16,-4 6-220-16,0 1-188 0,1-1 527 15</inkml:trace>
          <inkml:trace contextRef="#ctx0" brushRef="#br0" timeOffset="915.8536">5456 230 1746 0,'0'0'244'0,"0"0"-31"15,0 0 0-15,0 0-52 0,0 0-37 0,0 0-31 16,152-188-30-16,-112 154-22 0,3-3-19 16,1-1-11-16,9-2-5 0,2 0-1 0,-5-3 1 15,3 3-1-15,0-4 1 0,-4 5-2 0,-2-3 1 16,-5 4-3-16,-8 4-2 0,-2 2 0 0,-5 9-1 15,-4 3-3-15,-7 4-1 0,-5 7-3 16,-6 2-7-16,-4 6-13 0,-1 1-31 0,0 0-44 16,-4 6-56-16,-8 10-144 0,1-1-386 0,5-3-819 0</inkml:trace>
        </inkml:traceGroup>
      </inkml:traceGroup>
    </inkml:traceGroup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51.17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BF9D633-72B0-4F1D-AA15-DF6DCA21916B}" emma:medium="tactile" emma:mode="ink">
          <msink:context xmlns:msink="http://schemas.microsoft.com/ink/2010/main" type="inkDrawing" rotatedBoundingBox="18955,2452 19713,1658 19763,1706 19005,2500" semanticType="callout" shapeName="Other">
            <msink:sourceLink direction="with" ref="{BFDAD172-C8C0-41B8-898F-078C671B938F}"/>
            <msink:sourceLink direction="with" ref="{7077A654-512A-481E-9255-2116F85A2074}"/>
          </msink:context>
        </emma:interpretation>
      </emma:emma>
    </inkml:annotationXML>
    <inkml:trace contextRef="#ctx0" brushRef="#br0">6553-285 1854 0,'0'0'223'0,"0"0"-71"0,0 0-3 15,0 0-11-15,176-184-42 0,-143 148-46 0,5-1-23 16,-2 5-12-16,5 0-5 0,-4-2-4 16,-4 2-6-16,-2 3-4 0,-6 5-4 0,0 4-4 15,-8 4-10-15,-7 8-17 0,-6 5-38 0,-4 3-56 16,-11 3-92-16,-8 10-252 0,1-1-382 0,2-4-5 0</inkml:trace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50.42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C91A65A-991A-4F16-9213-DD48B91485C0}" emma:medium="tactile" emma:mode="ink">
          <msink:context xmlns:msink="http://schemas.microsoft.com/ink/2010/main" type="inkDrawing" rotatedBoundingBox="21399,2380 22045,1706 22089,1747 21443,2422" semanticType="strikethrough" shapeName="Other">
            <msink:sourceLink direction="with" ref="{BBCC9CC4-7783-4CFC-9A9A-6569D68A5A56}"/>
          </msink:context>
        </emma:interpretation>
      </emma:emma>
    </inkml:annotationXML>
    <inkml:trace contextRef="#ctx0" brushRef="#br0">3439 445 0 0,'0'0'530'0,"0"0"-125"16,0 0 1-16,0 0-5 0,0 0-83 0,0 0-77 15,0 0-73-15,0 0-47 0,0 0-27 0,0 0-28 16,0 0-18-16,0 0-15 0,0 0-8 0,38-172-7 15,-10 141-7-15,3-5-3 0,9-3-3 16,3 0-2-16,5-4 3 0,2-2-2 0,2-3 1 16,-2 1 1-16,0 0 1 0,-4 2-1 15,-5 0 1-15,-3 7-1 0,-7 2 2 0,-6 8 3 16,-8 4-4-16,-4 5 0 0,-7 9-4 0,-5 3-2 16,-1 7 1-16,0 0-4 0,0 0-11 0,-1 3-14 15,-2 5-8-15,-7 2-10 0,5 6-32 16,-5 0-57-16,6 3-118 0,-5 1-236 0,7-5-412 15,2-3-114-15</inkml:trace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50.7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6F91EB-C4CC-420D-941D-EF452410C14C}" emma:medium="tactile" emma:mode="ink">
          <msink:context xmlns:msink="http://schemas.microsoft.com/ink/2010/main" type="inkDrawing" rotatedBoundingBox="22410,2339 23263,1601 23291,1633 22438,2372" semanticType="underline" shapeName="Other">
            <msink:sourceLink direction="with" ref="{BBCC9CC4-7783-4CFC-9A9A-6569D68A5A56}"/>
          </msink:context>
        </emma:interpretation>
      </emma:emma>
    </inkml:annotationXML>
    <inkml:trace contextRef="#ctx0" brushRef="#br0">4461 280 1318 0,'0'0'241'0,"0"0"26"0,0 0 17 0,0 0-27 16,0 0-69-16,0 0-61 0,0 0-34 0,0 0-26 15,0 0-24-15,97-188-21 0,-66 159-9 16,2-2-4-16,4-4 2 0,-2-2-1 0,5-1-1 16,2-4 0-16,-2 0-3 0,1-1-1 0,1 2 1 15,-2 1-2-15,-4 4 0 0,-2 2-2 0,-11 8-3 16,-1 6 1-16,-11 8-1 0,-5 3-1 15,-4 5-3-15,-2 4-7 0,0 0-20 0,0 2-12 16,-5 9-24-16,-6 2-71 0,-1 2-141 0,4-1-433 16,1-5-844-16</inkml:trace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45.11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710B374-8542-491E-BB19-19B2E4268C4E}" emma:medium="tactile" emma:mode="ink">
          <msink:context xmlns:msink="http://schemas.microsoft.com/ink/2010/main" type="inkDrawing" rotatedBoundingBox="24188,2199 25261,1956 25431,2707 24358,2950" semanticType="enclosure" shapeName="Other"/>
        </emma:interpretation>
      </emma:emma>
    </inkml:annotationXML>
    <inkml:trace contextRef="#ctx0" brushRef="#br0">8072 79 81 0,'0'0'384'0,"0"0"-3"0,0 0 31 0,0 0-13 0,0 0-71 16,0 0-82-16,0 0-90 0,0 0-50 15,0 0-27-15,0 0-17 0,0 0-10 0,0 0-17 16,0 0-10-16,0 0-9 0,-139-159-7 0,109 157-4 16,-5 2-2-16,-2 0-4 0,-3 7 2 15,-3 4-1-15,-6 3 0 0,2 5 5 0,-1 1-3 16,-3 3 2-16,6 3 3 0,5 3-3 0,3 0 3 16,5 3-1-16,5 3 0 0,6 0-1 15,-2 4-3-15,8-3 0 0,1 3 0 0,8-4-1 16,0-3-1-16,6 1-1 0,8-2 0 0,2-3 2 15,10 2 1-15,4-2 2 0,5-2 3 0,4-1-1 16,6-4 3-16,5 0 0 0,2-4 2 16,8 0 0-16,1-5 0 0,1-3 1 0,-2-5 0 0,-2-1 0 15,-2-3-2-15,-4 0-1 0,0-7 0 16,-4-2-3-16,-4-4 1 0,4-4 0 0,0-1 1 16,-2-2 2-16,0-5 0 0,-6 0 2 0,1-3 8 15,-9-2 2-15,-3-1 5 0,-5-4-1 16,-3-1-6-16,-5-4-1 0,0-2-3 0,-9-3-2 15,-1 0 0-15,-9-2 2 0,-8 4-3 16,-10 0-2-16,-6 6-6 0,-6 1-9 0,-5 8-7 0,-5 4-3 16,2 5-4-16,4 4-2 0,0 5-1 0,5 3-11 15,7 2-29-15,6 5-64 0,4 0-106 16,1 2-238-16,8 4-563 0,2 0-178 0</inkml:trace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1:46.14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F784E4A-0876-41DC-9419-66EED2D152FF}" emma:medium="tactile" emma:mode="ink">
          <msink:context xmlns:msink="http://schemas.microsoft.com/ink/2010/main" type="writingRegion" rotatedBoundingBox="18228,3668 25810,2238 26144,4004 18561,5435"/>
        </emma:interpretation>
      </emma:emma>
    </inkml:annotationXML>
    <inkml:traceGroup>
      <inkml:annotationXML>
        <emma:emma xmlns:emma="http://www.w3.org/2003/04/emma" version="1.0">
          <emma:interpretation id="{1D2DDCEB-726F-4F97-AD06-733C0A7C554D}" emma:medium="tactile" emma:mode="ink">
            <msink:context xmlns:msink="http://schemas.microsoft.com/ink/2010/main" type="paragraph" rotatedBoundingBox="18290,3603 21235,3512 21249,3984 18305,40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45E21C-6ECF-4495-B4FE-F6DC82215124}" emma:medium="tactile" emma:mode="ink">
              <msink:context xmlns:msink="http://schemas.microsoft.com/ink/2010/main" type="line" rotatedBoundingBox="18290,3603 21235,3512 21249,3984 18305,4075"/>
            </emma:interpretation>
          </emma:emma>
        </inkml:annotationXML>
        <inkml:traceGroup>
          <inkml:annotationXML>
            <emma:emma xmlns:emma="http://www.w3.org/2003/04/emma" version="1.0">
              <emma:interpretation id="{1DD1AB28-3C85-4173-8CB8-C248E0F3C51B}" emma:medium="tactile" emma:mode="ink">
                <msink:context xmlns:msink="http://schemas.microsoft.com/ink/2010/main" type="inkWord" rotatedBoundingBox="18290,3603 21235,3512 21249,3984 18305,4075"/>
              </emma:interpretation>
              <emma:one-of disjunction-type="recognition" id="oneOf0">
                <emma:interpretation id="interp0" emma:lang="en-IN" emma:confidence="0">
                  <emma:literal>remove</emma:literal>
                </emma:interpretation>
                <emma:interpretation id="interp1" emma:lang="en-IN" emma:confidence="0">
                  <emma:literal>Remove</emma:literal>
                </emma:interpretation>
                <emma:interpretation id="interp2" emma:lang="en-IN" emma:confidence="0">
                  <emma:literal>lemon</emma:literal>
                </emma:interpretation>
                <emma:interpretation id="interp3" emma:lang="en-IN" emma:confidence="0">
                  <emma:literal>lemons</emma:literal>
                </emma:interpretation>
                <emma:interpretation id="interp4" emma:lang="en-IN" emma:confidence="0">
                  <emma:literal>remote</emma:literal>
                </emma:interpretation>
              </emma:one-of>
            </emma:emma>
          </inkml:annotationXML>
          <inkml:trace contextRef="#ctx0" brushRef="#br0">7533 1151 381 0,'0'0'547'0,"0"0"-104"0,0 0-41 0,0 0-68 16,0 0-120-16,0 0-87 0,0 0-54 0,0 0-21 16,0 0-5-16,0 0-5 0,0 0-9 15,-164 50-3-15,137-26-6 0,8 5-4 0,4-2-9 0,5 0-5 16,5-1-4-16,2 1-2 0,6-3 1 0,6 0-2 16,8 0 1-16,5-6 0 0,0-2 0 15,1-5-2-15,8-2-2 0,2-4-3 0,0-3-8 16,0-2 0-16,1 0 0 0,-4-4 1 0,-1-3 3 15,-5-1 2-15,-5-2 5 0,-3 0 5 16,-3 0 11-16,-3-1 6 0,-6-1 8 0,3 0 7 16,-4 2 7-16,-3 0 7 0,0 0 5 0,0 2 2 15,0 1-5-15,0 5-3 0,-3-2-11 16,0 4-14-16,0 0-13 0,3 0-18 0,0 0-14 16,0 8-2-16,0 7 4 0,0 3 9 0,0 7 9 15,6 2 4-15,-2 4-3 0,-1 5 3 0,4 1 0 16,1 7 1-16,0 5 1 0,-2 4-2 15,5 2 0-15,-1 2 0 0,-5-3 0 0,-4-4 0 16,-1-1 0-16,0-8-2 0,-7-2 1 0,-6-9-1 16,-1-3 2-16,-6-8 2 0,4-5 1 0,-3-8-5 15,-4-6-10-15,3 0-15 0,-3-8-19 0,5-10-20 16,-5-3-23-16,8-6-30 0,2-5-40 16,9-5-60-16,3 1-97 0,2-3-157 0,2 10-188 15,1 12-185-15</inkml:trace>
        </inkml:traceGroup>
      </inkml:traceGroup>
    </inkml:traceGroup>
    <inkml:traceGroup>
      <inkml:annotationXML>
        <emma:emma xmlns:emma="http://www.w3.org/2003/04/emma" version="1.0">
          <emma:interpretation id="{A7076E8C-CE8B-4EE9-8F4B-3ADE5BE204FC}" emma:medium="tactile" emma:mode="ink">
            <msink:context xmlns:msink="http://schemas.microsoft.com/ink/2010/main" type="paragraph" rotatedBoundingBox="19142,4306 25958,3020 26144,4004 19327,52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75E2625-E0FA-47F0-B7F6-83FBC3BFF273}" emma:medium="tactile" emma:mode="ink">
              <msink:context xmlns:msink="http://schemas.microsoft.com/ink/2010/main" type="line" rotatedBoundingBox="19142,4306 25958,3020 26144,4004 19327,5290"/>
            </emma:interpretation>
          </emma:emma>
        </inkml:annotationXML>
        <inkml:traceGroup>
          <inkml:annotationXML>
            <emma:emma xmlns:emma="http://www.w3.org/2003/04/emma" version="1.0">
              <emma:interpretation id="{7BA7AF94-9135-4480-B862-1AF76C46866C}" emma:medium="tactile" emma:mode="ink">
                <msink:context xmlns:msink="http://schemas.microsoft.com/ink/2010/main" type="inkWord" rotatedBoundingBox="19143,4314 22393,3701 22519,4369 19269,4982"/>
              </emma:interpretation>
              <emma:one-of disjunction-type="recognition" id="oneOf1">
                <emma:interpretation id="interp5" emma:lang="en-IN" emma:confidence="0">
                  <emma:literal>obstacles</emma:literal>
                </emma:interpretation>
                <emma:interpretation id="interp6" emma:lang="en-IN" emma:confidence="0">
                  <emma:literal>restacks</emma:literal>
                </emma:interpretation>
                <emma:interpretation id="interp7" emma:lang="en-IN" emma:confidence="0">
                  <emma:literal>testacies</emma:literal>
                </emma:interpretation>
                <emma:interpretation id="interp8" emma:lang="en-IN" emma:confidence="0">
                  <emma:literal>unstacks</emma:literal>
                </emma:interpretation>
                <emma:interpretation id="interp9" emma:lang="en-IN" emma:confidence="0">
                  <emma:literal>obstacle</emma:literal>
                </emma:interpretation>
              </emma:one-of>
            </emma:emma>
          </inkml:annotationXML>
          <inkml:trace contextRef="#ctx0" brushRef="#br0" timeOffset="7892.0075">2209 2424 1837 0,'0'0'-33'0,"0"0"-15"0,0 0 33 0,0 0 51 15,0 0 42-15,0 0 14 0,0 0-7 16,0 0-5-16,0 0-9 0,0 0-13 0,0 0-16 16,0 0-9-16,0 0-7 0,63 179-3 0,-54-170-3 15,4-1 4-15,-2-4 7 0,-1-4 5 16,5 0 5-16,0-4-2 0,1-8-6 0,0-1-6 15,0-4-7-15,2-2-1 0,-3 1 0 16,-1-4 1-16,-2-1 0 0,-1 3 1 0,-4 0 1 0,-1-1 1 16,-6 1 3-16,0 5-1 0,1 4 10 15,-1 3-4-15,-4 3-7 0,-4 2-8 0,-1 3-20 16,2 0-4-16,-6 3-8 0,4 5 4 0,2 0 4 16,-2 3 0-16,4 1-1 0,5 0-2 15,0 1 2-15,0-2 1 0,10-1 4 0,0-2 2 16,4-3 2-16,6 0 1 0,0-5-3 0,10 0 0 15,3-5-7-15,2-5 2 0,6-6-2 0,5-8-2 16,2 0-2-16,-2 0-4 0,-3-8 2 16,1 0 2-16,-5-3 8 0,0 2 2 0,-8 1 3 15,-2-4 1-15,-5 6 1 0,-7-2 6 0,-2 7 5 16,-8 2 9-16,-3 4 7 0,-4 3 7 0,0 6 1 16,0 3-5-16,-7 3-4 0,4 4-9 0,-4 0-7 15,0 0-7-15,3 0-4 0,-6 3-3 16,1 6-2-16,0 4 3 0,-2 3-4 0,-1 2 3 15,5 1 0-15,-1 3 1 0,-4 3 3 0,8 0-2 16,-2 0 0-16,0 3 0 0,5-2-1 16,-1-4 0-16,2 5 1 0,0-6 0 0,-1-3 0 15,1-5 1-15,0-4 0 0,0-1 1 0,0-5-4 16,0-3 4-16,3 0 2 0,0 0 5 0,7 0 10 16,-2-3-3-16,5-2-4 0,2-3-6 0,2 0-8 15,-1 0-1-15,1 4-4 0,-1 0 1 16,2 3-3-16,0 1-2 0,-3 0-2 0,-2 4-2 15,0 4-2-15,-6 0-1 0,3 1-3 0,-8 0 1 16,-1 3 8-16,-1 1 1 0,-3-1 4 16,-8 1-1-16,-5 0-6 0,0-1 1 0,-2 1 0 15,-1-2 2-15,5-6 5 0,5 1 7 0,2-4 6 16,4-1 8-16,3-1 1 0,0 0-17 0,1-5-20 16,8-3-15-16,4-4-3 0,6-1 10 0,-1-4 12 15,8 1 8-15,3-2-3 0,-1-3 5 16,3 0 3-16,2-2 1 0,-2 1 1 0,-2-3 2 15,0 4 1-15,1 0 0 0,-5 0 6 0,-3 4-5 16,1 1 2-16,-7 0 3 0,-5 8 0 0,-2-2 11 16,-3 6 7-16,-5 0 9 0,-1 2 5 0,0 2 2 15,0 0-3-15,0 0-12 0,-4 0-18 16,-5 4-16-16,-2 2-5 0,-4 2-1 0,1 2 10 16,-3 5 0-16,4-3-1 0,-2 1-4 0,10 0-11 15,-4 1 2-15,8-3-2 0,1 2 2 16,0-2 6-16,1 2 0 0,5-1 5 0,2-2 0 15,2-2 3-15,1-1 1 0,0 0-1 0,2 0 0 16,-2 1 1-16,4 0 0 0,-5 0 0 0,-3 0 1 16,2 2-7-16,-7-2 6 0,-2 5 2 0,0-5 5 15,-4 5 12-15,-7-5 3 0,-4 4 3 16,-2-3-1-16,-3 2-6 0,3-5-3 0,0 2-4 16,2-2-3-16,4-3-5 0,4-2 0 0,2-1-7 15,4 0-22-15,1 0-55 0,0-1-107 16,0-4-318-16,0 4-590 0</inkml:trace>
          <inkml:trace contextRef="#ctx0" brushRef="#br0" timeOffset="8129.0845">3728 2085 1875 0,'0'0'150'0,"0"0"2"15,0 0 36-15,0 0 16 0,0 0-16 0,0 0-15 16,0 0-36-16,0 0-36 0,0 0-34 15,0 0-41-15,0 0-29 0,0 0-10 0,0 0 0 16,0 0 0-16,-21-44 12 0,21 72 2 0,0 4 1 16,0 5 2-16,-2-2-2 0,2 4 0 15,-1 1-2-15,-2 1 3 0,-3 1-1 0,1-5 0 16,0-1 0-16,-3-1-10 0,5-4-26 0,-4-5-47 16,2-6-58-16,3-4-60 0,2-3-77 0,0-9-96 15,0-3-287-15,1-1-811 0</inkml:trace>
          <inkml:trace contextRef="#ctx0" brushRef="#br0" timeOffset="8523.0136">3632 2335 645 0,'0'0'688'0,"0"0"-467"0,0 0-93 15,0 0-28-15,0 0-8 0,0 0 24 16,0 0 24-16,0 0-14 0,0 0-24 0,0 0-30 16,0 0-27-16,0 0-11 0,158 57-13 0,-122-57-4 15,-3-1-4-15,4-8-1 0,-4 0 0 0,5-3 0 16,-5-2-5-16,-3-5 2 0,0 2 4 0,-3-4 2 15,-3 0 8-15,-6 3 6 0,-4 0 7 16,-3 1 12-16,-6 3 12 0,-5 2 4 0,0 3-5 16,-5 1-12-16,-7 3-21 0,-3 1-14 0,-1 1-10 15,-2 3-3-15,-5 0-3 0,6 4 4 16,-2 7 3-16,2 2-2 0,2 3-1 0,7 3-2 16,-1 1-2-16,3 1 3 0,-2 0 0 0,6 2 0 15,1-5 0-15,1-1 0 0,0-4 0 16,3-1-2-16,5-1 1 0,-2-7 0 0,7 0 0 0,-1-4-2 15,2 0 0-15,0-6 0 0,2-3 0 16,0-3 5-16,0-1 1 0,-1 1 0 0,0-1 1 16,-2 1 0-16,0 1-2 0,-1 3-1 0,-2 1-5 15,-4 2-3-15,3 5-6 0,-5 0-2 16,5 0-1-16,-4 8 0 0,4 0 4 0,-3 2 1 16,2 0 2-16,-2 1 3 0,6-2 0 0,-1-1-15 15,-1-3-40-15,7 1-57 0,1-4-53 0,2 1-16 16,4-3-152-16,0 0-340 0,-9 0-631 0</inkml:trace>
          <inkml:trace contextRef="#ctx0" brushRef="#br0" timeOffset="9213.3576">4563 2198 0 0,'0'0'644'0,"0"0"-175"16,0 0-73-16,0 0-64 0,0 0-81 16,0 0-60-16,0 0-56 0,0 0-37 0,0 0-32 15,0 0-23-15,0 0-10 0,0 0-5 0,0 0 4 16,0 0-2-16,-137 87-5 0,131-70-5 15,-4 0-9-15,8 0-4 0,-2-4-6 0,4 1 3 16,0-4-1-16,4 1 3 0,8-4 2 0,1 1 5 16,3-3 4-16,1-1 0 0,9-1-1 0,2-3-3 15,2 0-2-15,1-3-3 0,-3-2 3 0,-1-7-5 16,-2 2 1-16,-2-3 0 0,-3-3-3 0,-3-1 2 16,3-6 2-16,-5 3 0 0,-3-3 6 0,-3-2 0 15,4 0 2-15,-4 2 1 0,-5-4 2 16,-3 3-2-16,-1 1 0 0,0 1 3 0,0 2-7 15,-3 3 3-15,-1 4-4 0,-3 2-4 0,1 3-1 16,-1 3-2-16,4 1 0 0,-1 4-2 16,-3 0-2-16,5 0-5 0,-2 7-2 0,-5 5 1 15,6 0 3-15,-1 6 0 0,-4 0 2 0,6 2-1 16,1 2-2-16,-1 3 2 0,2 0 1 16,0 2-1-16,0-2 2 0,-1 3-2 0,4-4-1 15,1-5-3-15,5 0 0 0,-4-6-10 0,8-5-7 16,0-4-6-16,3-3-10 0,8-1 8 0,5-1 7 15,1-8 8-15,3-3 4 0,3-6 5 16,-4-1 3-16,-5-3 1 0,2-3 8 0,-4-2-1 16,1 0 1-16,-6-1 0 0,5 0 0 0,-8 3-1 15,-1 1 2-15,-2 1 0 0,-3 3-4 0,-3 4 13 16,-6 4 8-16,-2 4 0 0,-2 3 0 16,-7 2-19-16,-2 3-13 0,-1 0-5 0,2 7 0 15,-1 5 4-15,-2 5 5 0,0 0 0 0,1 2-3 16,6 1 3-16,-1 0-4 0,6 0 1 0,-1 0-1 15,2 0 2-15,3 0 2 0,6-1 1 0,-3-1 3 16,5-3-7-16,2 0 2 0,1-6 0 0,1-5-2 16,6 0 0-16,-2-4 0 0,0-1-3 15,6-6 2-15,3-2 4 0,-1-4 5 0,2-1 2 16,-4-2 5-16,-3-1 2 0,1-2 0 0,-6-1 4 16,-3 6 1-16,1 0-1 0,-2-1-1 15,-5 5-3-15,-3 2-1 0,-3 4 3 0,4 0-3 16,-3 1-2-16,0 3-7 0,0 0-4 0,4 0-2 15,-3 0-2-15,3 7 4 0,-2 1-5 16,-2 1 2-16,4 2 2 0,-4 0 1 0,-2 3 4 16,-1-3 2-16,0 6 0 0,0-5 2 0,-11 3 0 15,-2-2-10-15,-6 1-77 0,-2-2-309 0,6-6-1243 0</inkml:trace>
        </inkml:traceGroup>
        <inkml:traceGroup>
          <inkml:annotationXML>
            <emma:emma xmlns:emma="http://www.w3.org/2003/04/emma" version="1.0">
              <emma:interpretation id="{C805E271-DE32-4FA5-962D-55AFFF73A557}" emma:medium="tactile" emma:mode="ink">
                <msink:context xmlns:msink="http://schemas.microsoft.com/ink/2010/main" type="inkWord" rotatedBoundingBox="24240,3344 25958,3020 26144,4004 24426,4328"/>
              </emma:interpretation>
              <emma:one-of disjunction-type="recognition" id="oneOf2">
                <emma:interpretation id="interp10" emma:lang="en-IN" emma:confidence="0">
                  <emma:literal>goal</emma:literal>
                </emma:interpretation>
                <emma:interpretation id="interp11" emma:lang="en-IN" emma:confidence="0">
                  <emma:literal>Goal</emma:literal>
                </emma:interpretation>
                <emma:interpretation id="interp12" emma:lang="en-IN" emma:confidence="0">
                  <emma:literal>goat</emma:literal>
                </emma:interpretation>
                <emma:interpretation id="interp13" emma:lang="en-IN" emma:confidence="0">
                  <emma:literal>god</emma:literal>
                </emma:interpretation>
                <emma:interpretation id="interp14" emma:lang="en-IN" emma:confidence="0">
                  <emma:literal>gone</emma:literal>
                </emma:interpretation>
              </emma:one-of>
            </emma:emma>
          </inkml:annotationXML>
          <inkml:trace contextRef="#ctx0" brushRef="#br0" timeOffset="723.3245">7963 1388 889 0,'0'0'501'16,"0"0"-174"-16,0 0-80 0,0 0-71 16,0 0-47-16,0 0-30 0,0 0-19 0,0 0-14 15,0 0-15-15,0 0-16 0,0 0-18 0,0 0-11 16,0 0-6-16,0 0-1 0,-73 147 2 15,80-134 4-15,3-4 5 0,3-1-1 0,1-1 2 16,5-6 2-16,0-1 2 0,-1 0-1 0,1-8-1 16,3-2-5-16,-5-4-2 0,1 0 0 0,1-3 0 15,-6 1 2-15,-4 0 0 0,-2-2 1 0,-4 1 5 16,-3-1 6-16,0-1 3 0,-3 3 0 16,-7 3-4-16,-5 0-6 0,1 4-8 0,-2 1-1 15,-5 0-2-15,1 6-4 0,1-1 1 0,-3 3 1 16,8 0 0-16,3 0-1 0,5 3-5 15,3 5-15-15,3-4-7 0,1 2 1 0,11 0 9 0,5 2 14 16,6-2 4-16,4-1 0 0,9-3-2 16,3-2-2-16,3 0 1 0,2-2-1 0,3-4-2 15,6-3 3-15,-2 1 2 0,0-2 0 0,-5-3 1 16,-4 3 1-16,-8 2-2 0,-6 0 2 0,-8 4 1 16,-9 0 5-16,-7 2 19 0,-4 1 7 15,0 1-5-15,-11 0-12 0,-5 0-21 0,-3 0-8 16,-3 5 1-16,-3 1 6 0,1 0 4 0,-2 1 3 15,6 1-3-15,-2 0 6 0,8-3-7 16,4 6-1-16,3-6 0 0,0 1-4 0,5-1-3 16,-1 1-1-16,3-1 0 0,0 0 1 0,7-2 8 15,1-1 0-15,6-2 4 0,0 0 2 16,4-4-3-16,0-3 4 0,1-1-2 0,-1-4 1 16,3 2-4-16,-4-2 0 0,-1 1 1 0,-4 1-3 15,0 4 3-15,-3 0 0 0,-2 4-2 0,-2 0-2 16,1 2-3-16,1 0-3 0,-1 5-1 0,0 3 6 15,5 1-2-15,-1 3 4 0,0 1 2 16,2-2 0-16,1-2 2 0,0-1 0 0,2-1 3 0,0-4 0 16,8-2 7-16,-3-1 0 0,7-6 3 15,0-7 2-15,5-1-7 0,-6-9 0 0,5 1 1 16,-1-3 1-16,-2-4 2 0,-5 0 5 0,-3 3 5 16,-3 1-2-16,-7-4 6 0,-1 5 3 15,-8 2-1-15,-1-2 4 0,3 3 2 0,-6 2-3 16,-3 0-3-16,-2 5-1 0,-1 2-10 0,2 5-6 15,-2 6-7-15,2 1-7 0,0 0-7 0,0 12-4 16,-3 9 0-16,5 4-4 0,3 5 11 16,-3 6 1-16,5-1 2 0,2 3 2 0,5-3-14 15,4 0-23-15,-1-3-50 0,8-3-76 0,2-6-127 16,-6-6-446-16,-1-8-831 0</inkml:trace>
          <inkml:trace contextRef="#ctx0" brushRef="#br0" timeOffset="6889.1734">1323 1933 1138 0,'0'0'283'16,"0"0"-65"-16,0 0-33 0,0 0 1 0,0 0-21 16,0 0-28-16,0 0-28 0,0 0-34 0,0 0-17 15,0 0-11-15,0 0-14 0,175-193 3 0,-141 159 1 16,-4-3-1-16,2 2-1 0,-4 0-1 0,-3 1-3 15,-5 4-1-15,-3 5-2 0,-8 5 2 16,-2 6 6-16,-7 3 8 0,0 3 1 0,0 4-5 16,-10 2-12-16,1 2-18 0,1 0-12 0,-7 0-7 15,4 0-4-15,-2 6-1 0,1 4-1 16,1 1 1-16,1 0-1 0,0 4 0 0,4-1 6 16,0 1-2-16,2 3 1 0,4-2 1 0,0 2-1 15,0-3 1-15,10 3 1 0,-4 0 2 0,5-3-1 16,-2-1 3-16,2-2 1 0,0 1 0 15,0 0 3-15,-2-2-2 0,-2 1 1 0,0 0-1 16,-1 1 4-16,-6-1-3 0,3 3-2 0,-1 1 2 16,1 0-4-16,2-1 4 0,-4-1 0 0,5 0-1 15,-3-1 1-15,2-3 0 0,5-2 2 16,-2-2 2-16,5-2 0 0,5-4 3 0,4 0 2 16,4-4 0-16,2-7 0 0,2-2-2 0,0-6-1 15,3-2 0-15,-1-1-3 0,-3-4-1 16,-1 3 1-16,-3-2-2 0,-2 1 6 0,-3 2 2 15,-7 3 6-15,-5 5 6 0,-3 0 9 0,-5 5 4 0,0 1-5 16,-8 3-10-16,-4 4-18 16,-3 1-15-16,-5 0-8 0,-3 1 0 0,-4 10 3 15,0 0 6-15,-1 4 3 0,7 1-1 0,2-2-3 16,9 2-9-16,4 0-3 0,6 0-1 0,-1-1 1 16,8-3 10-16,3-2 6 0,9-1 7 0,1-4 5 15,4 0 2-15,2-5-5 0,6 0 1 0,-2-6-1 16,6-2-1-16,0-3 6 0,-1-1-2 0,0 1 3 15,-4-1-4-15,-3 2 2 0,-2-2 1 16,-6 3-2-16,-2 2 2 0,-6 3-1 0,-4 0-3 16,2 3-2-16,-7 1-2 0,3 0-1 0,0 0-3 15,-5 5 3-15,2 3-1 0,1 0 1 16,-1 4 4-16,-1 0 2 0,-1 2 4 0,-1 1 3 16,0-1 1-16,0 2-3 0,0 0 0 0,-3-3-1 15,-1-3 0-15,0-1 0 0,2-3-2 0,1-1-1 16,-1-4-2-16,2 1 2 0,0-2 1 15,0 0 1-15,0 0-5 0,3 0-6 0,7-6 4 16,0-3-3-16,2-4 3 0,8-2 0 0,-3-3-5 16,2 4 2-16,4-1 3 0,-6 3 0 0,1 2 0 15,-3 4-2-15,-7 5-3 0,0-1-3 0,-4 2-5 16,-3 0-1-16,1 2 1 0,-1 2 5 16,4 1 6-16,-1 1 3 0,-1 1 5 0,1 0 1 15,3-1 0-15,-3 0 1 0,7 0 0 0,-6 1 5 16,7-4 5-16,2 0 5 0,-1-1 0 0,1-2-2 15,-1 0 0-15,2-2-4 0,-1-3 1 16,0-1-3-16,-1-2 0 0,-1 2 0 0,-5-2 0 16,3 3 5-16,-6-2-1 0,0 4 0 0,2-2-5 15,-4 2-4-15,1 0-3 0,-1 2-3 0,3-1-1 16,-4 0-7-16,-1 2-5 0,2 0-2 16,-1 0 0-16,0 0 4 0,8 4 4 0,-5 0 2 15,4 3 1-15,-1-1 0 0,3 0 1 0,-3 2 2 16,4-2 0-16,2 1 1 0,0-2 2 15,-1-2 2-15,2-1 3 0,-1-2 1 0,1 0 0 16,2 0 0-16,0-2 1 0,0-3-2 0,-2-1-1 16,-1 2-1-16,0 0-2 0,-5 0-2 0,0 0 1 15,-1 1 0-15,-3 2-3 0,-1 1 0 16,-2 0-5-16,4 0-1 0,-1 0 1 0,-1 1-1 16,0 2 3-16,4 1 0 0,-1 3 3 0,2-2 0 15,-1 1 2-15,5-3 1 0,1 1 1 0,0-1 2 16,1-3 1-16,2 0 3 0,-2 0 1 0,2-5 2 15,3-3-4-15,-1-3 1 0,-1 0-1 16,-1-2-1-16,-1-1 2 0,-3-3 3 0,3 3 1 16,-7 0 1-16,-3-1 2 0,-4-1-3 0,-1 0 2 15,0 1 1-15,-3 0 0 0,-8 1-2 0,-2 0-5 16,-3 0-3-16,-3 0-8 0,-3 6-4 0,0 2-2 16,-1 2-5-16,-3 4-1 0,3 0-4 15,3 5-1-15,-1 5-1 0,3 1 3 0,3 5 0 16,5 1 4-16,2-2 4 0,3 1-2 0,0 0 3 15,5 2 3-15,0-4-3 0,0 0 4 16,8-1 1-16,-1-1 0 0,4-2 1 0,4 0 1 16,2-3-8-16,6-3-2 0,-5-2-1 0,7-2-2 15,2 0 6-15,0-3 2 0,3-5 3 16,1-2-1-16,4-1-1 0,-2-2-1 0,2 2-2 16,-2-3 4-16,-2 1 1 0,4 0 2 0,-1 0-1 15,-5 4 2-15,-5 0 0 0,-5 5-1 0,-6 0 3 16,-6 3-4-16,-1 1-3 0,-5 0-2 0,1 3-1 15,-2 2 4-15,0 3 4 0,0 2 4 16,0 1-1-16,0 2 0 0,0-3-1 0,0-1-2 0,0 2 1 16,0-3-1-16,3 1 0 0,2-2 1 15,0 0 0-15,-3-1 1 0,7-1 2 0,-2 0 2 16,5-2 0-16,-2-2 0 0,3 1 0 0,-3-1-1 16,0-1-1-16,1 0 2 0,-1 0-1 15,-4 0 2-15,4-1 5 0,-3-4-4 0,3-3 0 16,2 1 0-16,-1-1-2 0,-4-1 2 0,6 0 0 15,-3-1-1-15,-2-1-4 0,0 3 1 0,-4 2-1 16,4 0 1-16,-4 2 0 0,0 0-5 16,3 1-3-16,-2 0 1 0,3 0-3 0,-3 1 0 15,3 2 1-15,-2-1 2 0,4 1-3 0,-3 0 4 16,6-2 2-16,1 2-1 0,6-1 2 16,1-3 1-16,-1 0-2 0,3-3 2 0,2 0 4 15,0-1-6-15,-4-2-1 0,4 0 0 0,-1-3-3 16,-2 1 4-16,2 0-1 0,-5-1-1 0,2 4 1 15,-5-4 1-15,-3 3 2 0,-7 4 4 0,-5 0 16 16,-1 4-7-16,0 2-10 0,-9 0-14 16,-5 2-19-16,-6 7-1 0,3 4 6 0,-3 1 8 15,0 4-3-15,5 3 5 0,8 1 0 0,-2-1-1 16,9-2 2-16,0 0 3 0,2-1 4 0,11-3 2 16,1-5 6-16,2-1-21 0,5-3-36 0,0-3-74 15,3-2-106-15,0-1-260 0,-6 0-494 16,-6 0 85-16</inkml:trace>
        </inkml:traceGroup>
      </inkml:traceGroup>
    </inkml:traceGroup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2:15.33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D0D9699-236F-4199-A6A8-BA54CF3ACFC2}" emma:medium="tactile" emma:mode="ink">
          <msink:context xmlns:msink="http://schemas.microsoft.com/ink/2010/main" type="inkDrawing" rotatedBoundingBox="8223,10063 13519,10089 13518,10162 8222,10135" shapeName="Other"/>
        </emma:interpretation>
      </emma:emma>
    </inkml:annotationXML>
    <inkml:trace contextRef="#ctx0" brushRef="#br0">-2 6 0 0,'0'0'0'0,"0"0"0"16,0 0 0-16,0 0 0 0,0 0 0 0,0 0 93 16,0 0 121-16,0 0-23 0,0 0-20 0,0 0-15 15,0 0-5-15,0 0-1 0,0 0-13 0,0 0-21 16,0 0-22-16,0 2-23 0,0-2-13 0,0 2-10 15,0-2-6-15,0 0-5 0,0 0-2 16,0 2 1-16,0-2 1 0,0 0 2 0,0 0-5 16,0 0-2-16,1 0-6 0,-1 0-6 0,2 0 0 15,1 0 10-15,-1 1 13 0,1 0 6 16,3 2 7-16,1-1-7 0,5 0-9 0,-1-1-4 16,1 2-3-16,2-1-1 0,3 0-3 0,0-1-2 15,3 1-4-15,2-1-5 0,4 1-2 16,-2 0 1-16,5 0 0 0,2-2 0 0,0 1-3 15,-3 0-3-15,2 1-3 0,-1 0 0 0,0 1-1 16,-3-2 0-16,1 3-1 0,0-1 3 0,2 0 1 16,-1-1 4-16,8 1 5 0,2-2 4 0,3-1 4 15,7 0-1-15,2 0 0 0,3 0-5 0,3-4-3 16,0-1-2-16,1 0-2 0,1 2-5 16,-1-2 0-16,-1 1 0 0,1 0-1 0,1 1 0 15,-2-2-1-15,0 2 0 0,2 0 0 0,0 0 2 16,-1-1-1-16,6 3 0 0,-7-2 1 0,0 1-3 15,1 0 3-15,-1 1-2 0,2 0 1 16,1-1 0-16,4 2 0 0,1 0 1 0,2 0-1 16,-1 0 1-16,2 0-2 0,4 0 0 0,0 0-3 15,1 0 3-15,4 0-2 0,-3 3 0 0,-3-2-1 16,1 3-2-16,-2-2 0 0,-1 0 0 16,-2 3 0-16,2-2 0 0,1 2 0 0,-8 0 0 15,5-2 1-15,-4 2-1 0,4-2 0 0,2-1 0 16,-1 0 1-16,-2-1 3 0,3 0 1 15,4-1 0-15,6 0-4 0,-2 2-1 0,2-2 0 16,0 0-1-16,4 0 3 0,-2 0 0 0,-5 2-4 16,-2 0 3-16,-3-1-2 0,0 0-1 0,-2 1 2 15,-5-2 0-15,3 0-1 0,-7 2 2 0,1-2 1 16,-5 0-1-16,-1 0 2 0,-1 0-2 0,-7 0-3 16,0 0 2-16,-2 0-1 0,-6-2 2 15,-1 2-1-15,-5 0 0 0,-5 0-2 0,-1 0-1 16,-9 0 2-16,-3 0 1 0,-4 0 2 0,-7 0-4 15,-3 0 2-15,0 0-4 0,0 0-4 0,0 0-13 16,0-2-40-16,-6 1-84 0,-7 0-180 16,2-1-513-16,1 2-765 0</inkml:trace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2:23.15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2A9CDF1-D83F-4C85-A8BC-0AE463B2141A}" emma:medium="tactile" emma:mode="ink">
          <msink:context xmlns:msink="http://schemas.microsoft.com/ink/2010/main" type="writingRegion" rotatedBoundingBox="21039,11392 23011,11392 23011,12132 21039,12132"/>
        </emma:interpretation>
      </emma:emma>
    </inkml:annotationXML>
    <inkml:traceGroup>
      <inkml:annotationXML>
        <emma:emma xmlns:emma="http://www.w3.org/2003/04/emma" version="1.0">
          <emma:interpretation id="{D1495EF6-F2F1-4AD6-9726-753BC96887E1}" emma:medium="tactile" emma:mode="ink">
            <msink:context xmlns:msink="http://schemas.microsoft.com/ink/2010/main" type="paragraph" rotatedBoundingBox="21039,11392 23011,11392 23011,12132 21039,121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412834-059A-4279-91E7-9D7ACE30C651}" emma:medium="tactile" emma:mode="ink">
              <msink:context xmlns:msink="http://schemas.microsoft.com/ink/2010/main" type="line" rotatedBoundingBox="21039,11392 23011,11392 23011,12132 21039,12132"/>
            </emma:interpretation>
          </emma:emma>
        </inkml:annotationXML>
        <inkml:traceGroup>
          <inkml:annotationXML>
            <emma:emma xmlns:emma="http://www.w3.org/2003/04/emma" version="1.0">
              <emma:interpretation id="{B453ED6A-39E7-4062-A09D-16F61600C3F0}" emma:medium="tactile" emma:mode="ink">
                <msink:context xmlns:msink="http://schemas.microsoft.com/ink/2010/main" type="inkWord" rotatedBoundingBox="21039,11392 23011,11392 23011,12132 21039,12132"/>
              </emma:interpretation>
              <emma:one-of disjunction-type="recognition" id="oneOf0">
                <emma:interpretation id="interp0" emma:lang="en-IN" emma:confidence="0">
                  <emma:literal>=</emma:literal>
                </emma:interpretation>
                <emma:interpretation id="interp1" emma:lang="en-IN" emma:confidence="0">
                  <emma:literal>#</emma:literal>
                </emma:interpretation>
                <emma:interpretation id="interp2" emma:lang="en-IN" emma:confidence="0">
                  <emma:literal>t</emma:literal>
                </emma:interpretation>
                <emma:interpretation id="interp3" emma:lang="en-IN" emma:confidence="0">
                  <emma:literal>I</emma:literal>
                </emma:interpretation>
                <emma:interpretation id="interp4" emma:lang="en-IN" emma:confidence="0">
                  <emma:literal>F</emma:literal>
                </emma:interpretation>
              </emma:one-of>
            </emma:emma>
          </inkml:annotationXML>
          <inkml:trace contextRef="#ctx0" brushRef="#br0">0 0 0 0,'0'0'88'0,"0"0"219"0,0 0 6 0,0 0-18 16,0 0-33-16,0 0-54 0,0 0-45 0,0 0-38 15,0 0-33-15,0 0-24 0,0 0-20 16,0 0-10-16,4 3 2 0,-4-3 0 0,0 0 2 16,0 0-1-16,1 0-6 0,1 0-1 0,-1 2 9 15,2 1 15-15,6 0 11 0,2 1 9 16,3 0-7-16,5 1-10 0,4 0-12 0,4-2-10 16,6 2-10-16,7-2-5 0,5 2-6 0,7-1-2 0,6-1-1 15,5-1-2-15,14 1-2 0,-1 0-2 16,8-1-2-16,1 0 0 0,-1 1 0 0,3-3-3 15,-4 1 2-15,0-1-2 0,-3 0 0 0,-5 0 2 16,-3 0-3-16,-6 0-1 0,-6-1 0 0,-6 1-1 16,-6 0 2-16,0 0-3 0,-10 0 3 15,-1 1-2-15,-7 1-1 0,-4 2 4 0,-9-3 1 16,-2 2-3-16,-3-1 0 0,-4 1-4 0,-4-2-2 16,-3 1-2-16,-1-2-9 0,0 2-44 15,0-2-90-15,0 2-168 0,-1-1-386 0,0 0-844 0</inkml:trace>
          <inkml:trace contextRef="#ctx0" brushRef="#br0" timeOffset="571.1574">-130 726 0 0,'0'0'0'0,"0"0"0"0,0 0 0 0,0 0 131 16,0 0 329-16,0 0-66 0,0 0-79 15,0 0-64-15,0 0-37 0,0 0-27 0,0 0-25 16,0 0-21-16,0 0-33 0,0 0-21 0,-87 14-7 15,88-14-18-15,1 0-14 0,4 0-12 0,-2 0-3 16,0 0-3-16,6 0 2 0,3 0-2 0,3-2-9 16,1 2 1-16,7 0-3 0,4 0-1 15,3 0 3-15,8 0-2 0,5 0-2 0,10 0-1 16,4 0 0-16,11 0-4 0,4 0 0 0,1-1-1 16,6-2 1-16,0 0-4 0,-4-2 0 0,3 0 0 15,-6 0-9-15,-4-2 6 0,-7 5-2 16,-5-2 0-16,-2 2 4 0,-9 1-4 0,-5 0-3 15,-3 1 1-15,-8 0 1 0,-3 0-2 0,-4 0 2 16,-4 0 0-16,-5 0-5 0,-4 0 1 0,-6 0-9 16,-2 0-36-16,-2 0-74 0,-3 0-106 15,-6 0-258-15,6 0-868 0</inkml:trace>
        </inkml:traceGroup>
      </inkml:traceGroup>
    </inkml:traceGroup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2:31.4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A8B437-4192-4E20-A189-0AC002D91DE6}" emma:medium="tactile" emma:mode="ink">
          <msink:context xmlns:msink="http://schemas.microsoft.com/ink/2010/main" type="inkDrawing" rotatedBoundingBox="14199,5076 20859,4479 21150,7738 14490,8334" hotPoints="20230,6278 17113,7994 13947,6373 17063,4658" semanticType="enclosure" shapeName="Ellipse"/>
        </emma:interpretation>
      </emma:emma>
    </inkml:annotationXML>
    <inkml:trace contextRef="#ctx0" brushRef="#br0">5287 464 0 0,'0'0'0'16,"0"0"0"-16,0 0 0 0,0 0 126 0,0 0 159 15,0 0-27-15,0 0-6 0,0 0 7 0,0 0-14 16,-129-163-52-16,109 142-61 0,-2 0-37 0,-4 4-13 15,2-7-1-15,-6 3-8 0,-2-2-12 16,-4 3-15-16,-11-5-23 0,-5 5-16 0,-11-1-8 16,-9 4-2-16,-11 4 2 0,-4-3-3 0,-9 5 3 15,-5 3-2-15,-8 0 3 0,-3 4 0 16,-1 0 0-16,0 1 0 0,-1 2 0 0,1 1 0 16,1 0 1-16,-1 1 2 0,-2 6-2 0,-1-1 2 15,-5 4-2-15,1 0-1 0,-2 3 2 0,-4 3-1 16,-1 1 2-16,0 4 1 0,-1 4-2 0,-7 4-1 15,-4 1-1-15,-2 3-2 0,1 7 0 0,-1 2 3 16,2-1-1-16,4 5 3 0,6 1-3 16,7 2-3-16,7 1-1 0,11-2-2 0,13 3-1 15,7 2-3-15,9-1-1 0,11-2-2 0,2 3 1 16,9-2 2-16,0 3 4 0,0 1 1 0,8 3-2 16,-1 4 3-16,0 2 0 0,6 1 4 15,2 2 2-15,-1 2 2 0,7 2 0 0,1 1-1 16,5 2 4-16,6 1-3 0,1-1 0 0,13-1-1 15,4-1-3-15,6-2 5 0,14-1 1 16,8-2 2-16,13 0 1 0,7 1 4 0,10 3 3 16,11-1 4-16,11 3 5 0,6-3-5 0,14-1-2 15,5 0-3-15,9 1-1 0,9-5 1 0,6 2-4 16,7-10 0-16,5-2-2 0,7-3-1 16,5-5-2-16,9-7 2 0,8 0-1 0,6-6 2 0,8-8-1 15,7-5-1-15,8-5 1 0,4-5 0 16,7-7 1-16,3-3-1 0,0-1-5 0,1-9 2 15,-1-7 1-15,-5-5 0 0,-1-7 3 16,-2-2-3-16,-8-8-1 0,-3-8 2 0,-7-4 3 0,-8-12 4 16,-5-7 4-16,-13-10 1 0,-4-16-2 15,-15-6 3-15,-3-9-3 0,-10-13 2 0,-9-3-6 16,-10-12-1-16,-15-4-3 0,-13-8-1 0,-17-4-2 16,-18 2-7-16,-27-1-6 0,-18 5-16 0,-31 9-16 15,-35 12-33-15,-24 11-42 0,-35 18-59 16,-35 16-113-16,30 27-288 0,38 22-820 0</inkml:trace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2:32.43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61945F0-5A11-4469-8F79-F906F872B666}" emma:medium="tactile" emma:mode="ink">
          <msink:context xmlns:msink="http://schemas.microsoft.com/ink/2010/main" type="inkDrawing" rotatedBoundingBox="14184,14971 20747,14445 20937,16821 14374,17346" hotPoints="20483,15552 17398,16970 14145,15995 17230,14577" semanticType="enclosure" shapeName="Ellipse"/>
        </emma:interpretation>
      </emma:emma>
    </inkml:annotationXML>
    <inkml:trace contextRef="#ctx0" brushRef="#br0">6064 831 0 0,'0'0'0'16,"0"0"0"-16,0 0 0 0,0 0 382 0,0 0 51 15,0 0-55-15,40-189-101 0,-46 159-60 0,-5-2-40 16,-3 2-38-16,-2-4-18 0,-9 2-19 15,-3 3-28-15,-8-3-17 0,-9 1-15 0,-2 1-15 16,-15 0-10-16,-5 0-9 0,-13 1-2 0,-6 0-3 16,-12 0 2-16,-8 4-2 0,-6-1-3 0,-9 1 0 15,-6 2-1-15,-7 3 3 0,-3 0 1 16,-7 3 1-16,-2 3-2 0,0 2 0 0,-8 2-2 16,-2 4 0-16,-5 1 1 0,0 2 0 0,1 3-1 15,-7 2-2-15,-5-1 2 0,-4 10-1 0,-4 3 0 16,-2 5 1-16,-1 1-2 0,0 6 1 0,1 5 0 15,1-2 1-15,8 7 0 0,6 1-3 16,10 1 1-16,6 2-1 0,10 5 0 0,8 2 0 16,7 6 1-16,5 2-2 0,11 4 4 0,8 3 2 15,9 5 0-15,7 4 1 0,10 3-4 0,7 1 4 16,10-2 1-16,6 7-1 0,11-5 5 16,12 1-10-16,13-2-1 0,11-5-3 0,12 0 2 15,18 0 4-15,17 0 0 0,14 0 5 16,11-4-5-16,21 1 5 0,13-4 2 0,18-1-1 0,9-5 2 15,14-2-1-15,11-2-2 0,10-3 3 16,7-3 2-16,11-1-2 0,6-3-1 0,8-6-1 16,11-7 1-16,4 0 2 0,9-10-1 0,5-6-1 15,3-5-2-15,11-8 1 0,-2 0-2 16,6-11 1-16,3-8 3 0,-3-8-2 0,0-6 5 16,0-10 3-16,-1-9 2 0,-4-12 4 0,0-5 3 15,-8-9-3-15,-12-7-2 0,-8-5-1 0,-18-8-6 16,-27 0-4-16,-29-7-22 0,-38-3-41 15,-40-1-74-15,-45-8-151 0,-12 27-440 0,-16 31-803 0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3:18.2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5132883-C4E4-49A7-83A6-8CB03478E039}" emma:medium="tactile" emma:mode="ink">
          <msink:context xmlns:msink="http://schemas.microsoft.com/ink/2010/main" type="writingRegion" rotatedBoundingBox="20277,4399 21416,4399 21416,7445 20277,7445"/>
        </emma:interpretation>
      </emma:emma>
    </inkml:annotationXML>
    <inkml:traceGroup>
      <inkml:annotationXML>
        <emma:emma xmlns:emma="http://www.w3.org/2003/04/emma" version="1.0">
          <emma:interpretation id="{F02D02B2-AEE7-4FFE-985B-80A217317352}" emma:medium="tactile" emma:mode="ink">
            <msink:context xmlns:msink="http://schemas.microsoft.com/ink/2010/main" type="paragraph" rotatedBoundingBox="20277,4399 21416,4399 21416,7445 20277,74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325F8B-B6A9-44FB-A762-E66F0894BF41}" emma:medium="tactile" emma:mode="ink">
              <msink:context xmlns:msink="http://schemas.microsoft.com/ink/2010/main" type="line" rotatedBoundingBox="20277,4399 21416,4399 21416,7445 20277,7445"/>
            </emma:interpretation>
          </emma:emma>
        </inkml:annotationXML>
        <inkml:traceGroup>
          <inkml:annotationXML>
            <emma:emma xmlns:emma="http://www.w3.org/2003/04/emma" version="1.0">
              <emma:interpretation id="{427E7400-2573-47FC-8030-A17E1C5EDE68}" emma:medium="tactile" emma:mode="ink">
                <msink:context xmlns:msink="http://schemas.microsoft.com/ink/2010/main" type="inkWord" rotatedBoundingBox="20593,4399 21416,4399 21416,4881 20593,4881"/>
              </emma:interpretation>
              <emma:one-of disjunction-type="recognition" id="oneOf0">
                <emma:interpretation id="interp0" emma:lang="en-IN" emma:confidence="0">
                  <emma:literal>=</emma:literal>
                </emma:interpretation>
                <emma:interpretation id="interp1" emma:lang="en-IN" emma:confidence="0">
                  <emma:literal>#</emma:literal>
                </emma:interpretation>
                <emma:interpretation id="interp2" emma:lang="en-IN" emma:confidence="0">
                  <emma:literal>:</emma:literal>
                </emma:interpretation>
                <emma:interpretation id="interp3" emma:lang="en-IN" emma:confidence="0">
                  <emma:literal>;</emma:literal>
                </emma:interpretation>
                <emma:interpretation id="interp4" emma:lang="en-IN" emma:confidence="0">
                  <emma:literal>£</emma:literal>
                </emma:interpretation>
              </emma:one-of>
            </emma:emma>
          </inkml:annotationXML>
          <inkml:trace contextRef="#ctx0" brushRef="#br0">6 363 0 0,'0'0'0'0,"0"0"42"15,0 0 253-15,0 0-2 0,0 0-42 0,0 0-47 16,0 0-26-16,0 0-19 0,0 0-23 0,0 0-26 16,0 0-22-16,0 0-29 0,-7-20-16 0,7 20-15 15,0 0-12-15,0 0-6 0,0 0-5 16,0 0-6-16,0 0-5 0,0 0 3 0,0 6 6 15,0-1 8-15,3 3 6 0,-2 2 1 0,2 0-1 16,-2 1-2-16,1-2 3 0,-1 2-6 16,5-2-3-16,-5 2-1 0,2-5-6 0,0 2 3 15,-1 0 0-15,5 0 1 0,-4-3-2 0,-1 0 1 16,3 0 3-16,1-2 3 0,-4-2 9 16,7-1 7-16,-5 0 12 0,5 0 12 0,-2 0 17 15,6-8 3-15,4-4-2 0,9-7-10 0,10-6-19 16,0-5-1-16,14-3-9 0,-1-1-5 0,7-5-6 15,1 3-9-15,-1 2-3 0,-3 4 1 16,-1-1 5-16,-6 4-4 0,-6 1 0 0,-6 3-1 16,2 3 0-16,-7 1-1 0,-8 3 1 0,1 7-2 15,-11 2-11-15,-8 3-98 0,-3 4-355 0,0 0-1111 16</inkml:trace>
          <inkml:trace contextRef="#ctx0" brushRef="#br1" timeOffset="64971.7823">-297 3046 0 0,'0'0'0'15,"0"0"0"-15,0 0 0 0,0 0 0 0,0 0 0 16,0 0 0-16,0 0 0 0,0 0 0 0,0 0 0 16,0 0 2-16,0 0 118 0,0 0 12 0,-10-4 0 15,9 3-6-15,-5 1-3 0,5-1 2 0,1 1 1 16,-2 0 2-16,2-2-1 0,0 2-7 16,0 0-10-16,0 0-8 0,0 0-12 0,0 0-13 15,0 0-13-15,0 0-13 0,0 0-8 0,0 0-10 16,0-2-9-16,0 2-8 0,0 0-12 15,0-2-9-15,0 2-9 0,2 0-9 0,-2-1-15 16,0 1-50-16,0-2-110 0,0 0-229 0,1 2-655 0</inkml:trace>
        </inkml:traceGroup>
      </inkml:traceGroup>
    </inkml:traceGroup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2:34.90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629D382-E495-4619-972B-7589D5A9CDCE}" emma:medium="tactile" emma:mode="ink">
          <msink:context xmlns:msink="http://schemas.microsoft.com/ink/2010/main" type="writingRegion" rotatedBoundingBox="20673,14924 22042,14924 22042,15662 20673,15662"/>
        </emma:interpretation>
      </emma:emma>
    </inkml:annotationXML>
    <inkml:traceGroup>
      <inkml:annotationXML>
        <emma:emma xmlns:emma="http://www.w3.org/2003/04/emma" version="1.0">
          <emma:interpretation id="{D0D1E555-AFC3-464D-9B0A-4A52EEF73701}" emma:medium="tactile" emma:mode="ink">
            <msink:context xmlns:msink="http://schemas.microsoft.com/ink/2010/main" type="paragraph" rotatedBoundingBox="20673,14924 22042,14924 22042,15662 20673,156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EF588B-E6A6-4D35-AD55-2F8F4068A6BB}" emma:medium="tactile" emma:mode="ink">
              <msink:context xmlns:msink="http://schemas.microsoft.com/ink/2010/main" type="line" rotatedBoundingBox="20673,14924 22042,14924 22042,15662 20673,15662"/>
            </emma:interpretation>
          </emma:emma>
        </inkml:annotationXML>
        <inkml:traceGroup>
          <inkml:annotationXML>
            <emma:emma xmlns:emma="http://www.w3.org/2003/04/emma" version="1.0">
              <emma:interpretation id="{39D74334-3FAF-4F9F-B85E-2E54E6939AD0}" emma:medium="tactile" emma:mode="ink">
                <msink:context xmlns:msink="http://schemas.microsoft.com/ink/2010/main" type="inkWord" rotatedBoundingBox="20673,14924 22042,14924 22042,15662 20673,15662"/>
              </emma:interpretation>
              <emma:one-of disjunction-type="recognition" id="oneOf0">
                <emma:interpretation id="interp0" emma:lang="en-IN" emma:confidence="0">
                  <emma:literal>in</emma:literal>
                </emma:interpretation>
                <emma:interpretation id="interp1" emma:lang="en-IN" emma:confidence="0">
                  <emma:literal>:</emma:literal>
                </emma:interpretation>
                <emma:interpretation id="interp2" emma:lang="en-IN" emma:confidence="0">
                  <emma:literal>is</emma:literal>
                </emma:interpretation>
                <emma:interpretation id="interp3" emma:lang="en-IN" emma:confidence="0">
                  <emma:literal>or</emma:literal>
                </emma:interpretation>
                <emma:interpretation id="interp4" emma:lang="en-IN" emma:confidence="0">
                  <emma:literal>'r</emma:literal>
                </emma:interpretation>
              </emma:one-of>
            </emma:emma>
          </inkml:annotationXML>
          <inkml:trace contextRef="#ctx0" brushRef="#br0">-233 4148 210 0,'0'0'60'0,"0"0"45"15,0 0 144-15,0 0 94 0,0 0 46 0,0 0-67 16,0 0-135-16,0 0-83 0,0 0-54 0,0 0-19 15,0 0-6-15,0 0 7 0,2 7 10 16,-7 7 5-16,-2-2 3 0,4 2-1 0,2-2-4 16,-1 3-12-16,2-5 2 0,0 2-5 0,0-3-4 15,0-1 2-15,0-3-5 0,3-1 2 0,3-4 10 16,4 0 15-16,12-3 8 0,8-12 1 16,14-9-11-16,16-14-17 0,22-8-10 0,20-9-7 15,18-7-4-15,10 0-8 0,4 3-14 0,-2 4-54 16,-34 16-263-16,-36 14-1266 0</inkml:trace>
          <inkml:trace contextRef="#ctx0" brushRef="#br1" timeOffset="109537.8113">-583 3532 0 0,'0'0'0'0,"0"0"0"15,0 0 0-15,0 0 0 0,0 0 0 16,0 0 281-16,0 0-46 0,0 0-33 0,0 0-22 15,0 0-25-15,0 0-6 0,0 0-13 0,7 15-15 16,-5-14-16-16,-1-1-10 0,-1 2-11 16,0-2-10-16,2 0 0 0,-2 0-4 0,0 2-1 15,0-2-3-15,0 0-9 0,1 0-5 0,-1 0-5 16,0 1-8-16,0-1-3 0,0 0-7 0,0 2-3 16,0-2-3-16,0 0-2 0,0 0 1 15,0 0-7-15,0 0-2 0,0 0-3 0,0 0-4 16,0 0 1-16,0 0 0 0,0 0-5 0,0 0 0 15,0 0 0-15,0 0 0 0,0 0 2 16,0 0-2-16,0 0 2 0,0 0 1 0,0 0 1 16,0 0 8-16,0 0-4 0,0 0 0 0,0 0 0 15,0 0-5-15,0 0 8 0,0 0 2 0,0 0-4 16,0 0 2-16,0 0-6 0,0 0 1 0,0 0-1 16,0 0-1-16,0 0-2 0,0 0-3 15,0 0-2-15,0 0-1 0,0 0-2 0,0 3-3 16,0-3-1-16,0 1-5 0,0-1 7 0,0 2 1 15,-1-2 2-15,1 0-1 0,0 0-18 0,-2 0-36 16,2 0-72-16,-1-2-275 0,1 1-1068 0</inkml:trace>
        </inkml:traceGroup>
      </inkml:traceGroup>
    </inkml:traceGroup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6:04.60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64E7A3-F9E6-4050-AB42-7D2F0E19008A}" emma:medium="tactile" emma:mode="ink">
          <msink:context xmlns:msink="http://schemas.microsoft.com/ink/2010/main" type="writingRegion" rotatedBoundingBox="2035,7026 5151,5841 5752,7421 2636,8606">
            <msink:destinationLink direction="with" ref="{034189A0-4950-4EB4-B0C0-2F54739943D0}"/>
          </msink:context>
        </emma:interpretation>
      </emma:emma>
    </inkml:annotationXML>
    <inkml:traceGroup>
      <inkml:annotationXML>
        <emma:emma xmlns:emma="http://www.w3.org/2003/04/emma" version="1.0">
          <emma:interpretation id="{1529D308-51E5-4BC6-8D3D-00E7AE5E4B16}" emma:medium="tactile" emma:mode="ink">
            <msink:context xmlns:msink="http://schemas.microsoft.com/ink/2010/main" type="paragraph" rotatedBoundingBox="2035,7026 5151,5841 5752,7421 2636,86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04F66B-CEE3-4F0B-B4FE-6B305FEE4E5E}" emma:medium="tactile" emma:mode="ink">
              <msink:context xmlns:msink="http://schemas.microsoft.com/ink/2010/main" type="line" rotatedBoundingBox="2035,7026 5151,5841 5752,7421 2636,8606"/>
            </emma:interpretation>
          </emma:emma>
        </inkml:annotationXML>
        <inkml:traceGroup>
          <inkml:annotationXML>
            <emma:emma xmlns:emma="http://www.w3.org/2003/04/emma" version="1.0">
              <emma:interpretation id="{67E001F5-BCE7-468E-A104-9EAD9CAAF160}" emma:medium="tactile" emma:mode="ink">
                <msink:context xmlns:msink="http://schemas.microsoft.com/ink/2010/main" type="inkWord" rotatedBoundingBox="2035,7026 5151,5841 5752,7421 2636,8606"/>
              </emma:interpretation>
              <emma:one-of disjunction-type="recognition" id="oneOf0">
                <emma:interpretation id="interp0" emma:lang="en-IN" emma:confidence="0">
                  <emma:literal>Agility</emma:literal>
                </emma:interpretation>
                <emma:interpretation id="interp1" emma:lang="en-IN" emma:confidence="0">
                  <emma:literal>agility</emma:literal>
                </emma:interpretation>
                <emma:interpretation id="interp2" emma:lang="en-IN" emma:confidence="0">
                  <emma:literal>Agiaty</emma:literal>
                </emma:interpretation>
              </emma:one-of>
            </emma:emma>
          </inkml:annotationXML>
          <inkml:trace contextRef="#ctx0" brushRef="#br0">290 387 675 0,'0'0'245'0,"0"0"49"15,0 0 44-15,0 0-8 0,0 0-50 0,0 0-105 16,0 0-86-16,0 0-46 0,0 0-31 0,0 0-6 16,0 0 4-16,0 0 6 0,-92 141 5 0,72-91-2 15,-3-1-3-15,1 4-3 0,-1 1-1 0,3-1-2 16,-3-2 3-16,6-9-1 0,1-3-1 16,3-8-1-16,2-5-3 0,7-11 0 0,-2-4 0 15,4-3 8-15,2-8 20 0,0 0 23 0,0 0 16 16,0-4 8-16,0-11-16 0,9-8-25 15,1-14-15-15,2-9-20 0,8-13-2 0,0-8 2 16,4-4-3-16,2-1 5 0,-6-3-2 0,2 2 0 16,-4-2 0-16,-2 1-1 0,-2 3-1 0,-1 6 0 15,2 7-1-15,-1 11-2 0,0 13 2 16,-4 10-1-16,-5 9 0 0,2 11 0 0,-6 2-5 16,1 2-11-16,1 4 0 0,5 8 3 0,1 12 3 15,5 7 11-15,6 10 2 0,-1 6-4 0,-2 6 0 16,5 6 0-16,-2 4 1 0,4 1 0 15,-2 3 2-15,1 1-3 0,-1-5 0 0,0 0-2 16,4-6-2-16,1-1 1 0,-3-5-2 0,1-5-6 16,-2-7-19-16,-3-3-34 0,-1-7-54 0,-8-8-80 15,-5-4-116-15,2-8-170 0,-5-2-233 0,0-6-456 16</inkml:trace>
          <inkml:trace contextRef="#ctx0" brushRef="#br0" timeOffset="597.3403">209 676 822 0,'0'0'243'0,"0"0"17"0,0 0 23 15,0 0 2-15,0 0-48 0,0 0-75 16,0 0-63-16,0 0-51 0,0 0-52 0,0 0-23 16,0 0 4-16,0 0 13 0,0 0 22 0,0 0 10 15,22-20 1-15,12 10-1 0,8-6-5 0,8-1-2 16,-1 0-4-16,1-4-2 0,0-2 6 15,5-1-4-15,-2-1 2 0,1-1-1 0,-5-3-2 0,-1 2 1 16,-3 1 2-16,-7-1-1 0,-5 3-1 16,-9 4 2-16,-2 2 0 0,-8 7 13 0,-8 3 19 15,-3 4 25-15,-3 4-5 0,-6 0-17 0,-4 2-26 16,-5 6-34-16,-5 5-4 0,0 3 4 16,-4 6 0-16,-1 2 6 0,5 3-1 0,2-1-2 15,3-2-6-15,7 0-3 0,4-5-3 0,4-2 0 16,0-5 5-16,7-4-4 0,3 1 1 0,0-5 4 15,4-4 4-15,3 0 9 0,1-13 10 0,-1-3 3 16,4 0-1-16,-2-5 0 0,-3-1 0 16,-2 0-1-16,0-1 4 0,-2 1 2 0,-5 3-1 15,0-1 1-15,-5 1 1 0,-1 5-2 0,1 1 3 16,-2 2-2-16,0 4 0 0,0 4 2 16,0 0-6-16,0 3-10 0,0 0-30 0,0 6-12 15,5 7-2-15,0 7 10 0,2 7 27 0,3 4 6 16,3 11 3-16,-2 3-2 0,2 6-1 15,0 8 0-15,0 5 1 0,-5 5 1 0,5 2-2 16,-1 4 4-16,-5 1 0 0,-1-2 1 0,-3-3 1 16,-3-1-3-16,0-6 0 0,0-1 0 0,-9-6 3 15,-1-5 1-15,-3-6 5 0,2-5 4 0,-4-14 1 16,2-4 5-16,-1-9 8 0,0-7 5 16,1-3 6-16,-2-4-3 0,0-8-7 0,2-9-13 15,-2-6-12-15,1-4-8 0,1-6-7 0,7-8-8 16,-2-5-1-16,6-2-7 0,2-11-1 0,0-1-11 15,6 0-26-15,4-6-37 0,7-3-71 0,3-4-101 16,-1-2-169-16,8 0-248 0,-7 16-190 16,-7 20 561-16</inkml:trace>
          <inkml:trace contextRef="#ctx0" brushRef="#br0" timeOffset="738.8914">1179 218 0 0,'0'0'268'0,"0"0"168"0,0 0-105 0,0 0-96 15,0 0-39-15,0 0-20 0,0 0-27 0,0 0-26 16,0 0-19-16,0 0-17 0,0 0-15 0,-17 171-9 15,23-149-9-15,5-4-5 0,1 1-9 16,-5 1-7-16,6-1-7 0,-3-5-3 0,1 0-1 16,-4-4-6-16,5 1-45 0,-2-6-154 0,-4-2-395 15,-2-1-924-15</inkml:trace>
          <inkml:trace contextRef="#ctx0" brushRef="#br0" timeOffset="907.5916">1247-116 1972 0,'0'0'138'0,"0"0"6"0,0 0 3 0,0 0-5 15,0 0-43-15,0 0-45 0,0 0-44 0,0 0-51 16,0 0-25-16,0 0-15 0,0 0-41 0,0 0-105 16,0 0-254-16,0 0-396 0,-25-15 66 0</inkml:trace>
          <inkml:trace contextRef="#ctx0" brushRef="#br0" timeOffset="1257.3041">1660-275 1147 0,'0'0'417'0,"0"0"-48"16,0 0-69-16,0 0-104 0,0 0-71 0,0 0-48 15,0 0-33-15,0 0-16 0,0 0-4 0,0 0-1 16,0 0-3-16,0 0 0 0,-58 192-3 0,65-153-3 15,2-2 1-15,1 4-5 0,-1-1 1 0,1-1-3 16,1-6-3-16,-2 1-3 0,4-9 0 0,-2 1 0 16,5-7-3-16,0-3 2 0,2-5-3 15,0-3-4-15,-1-4-3 0,4-4-9 0,-1-4-3 16,3-9-2-16,-4-4 1 0,4-4 5 0,-6-3 6 16,-1 1 7-16,0-5 3 0,-3 2 3 0,-3 2 1 15,-3 2 1-15,-1 5 2 0,-3 2 3 16,-2 7 2-16,-1 5-2 0,0 1-4 0,0 2-14 15,0 0-5-15,1 8 1 0,4 2 5 0,-1 1 11 16,0 2 3-16,1 0-1 0,2 1 0 16,0-4-1-16,2-2-2 0,2-2 0 0,1-3-1 15,-1-3-12-15,3 0-45 0,4-5-98 0,-1-6-189 16,-3 0-528-16,-4 1-469 0</inkml:trace>
          <inkml:trace contextRef="#ctx0" brushRef="#br0" timeOffset="1408.8446">2037-430 793 0,'0'0'614'0,"0"0"-250"0,0 0-69 15,0 0-56-15,0 0-73 0,0 0-51 16,0 0-43-16,0 0-36 0,0 0-33 0,0 0-44 16,0 0-29-16,0 0-168 0,0 0-455 0,0 0-816 15</inkml:trace>
          <inkml:trace contextRef="#ctx0" brushRef="#br0" timeOffset="2114.9062">2301-642 2183 0,'0'0'197'0,"0"0"-21"15,0 0-11-15,0 0-31 0,0 0-48 0,0 0-35 16,0 0-35-16,0 0-15 0,0 0-3 0,0 0 6 15,0 0 7-15,0 0-1 0,0 0-1 0,-9 210 0 16,16-157 0-16,1 0-1 0,-1 4-1 16,3-3-1-16,4-3-6 0,1-5 2 0,-3-4 0 15,3-7-2-15,-1-3-7 0,0-6-16 0,-1-7-31 16,0-7-36-16,-1-4-28 0,-4-6-25 0,1-2-25 16,-6-4-31-16,-3-8-41 0,0-1-35 0,0-1-17 15,-6-2 21-15,-4-1 54 0,-4-1 72 16,-3 4 70-16,-2 1 50 0,-1 0 36 0,-2 5 31 15,2 0 51-15,0 5 67 0,1 1 57 0,1 2 35 16,2 0 0-16,0 8-31 0,0-2-41 0,2 1-30 16,1 1-20-16,3-3-18 0,3-2-16 15,4 1-25-15,3-3-25 0,0-1-21 0,0 0-11 16,3 0 1-16,6 0 7 0,5-1 9 0,7-7 2 16,4-4-5-16,6-5-8 0,2-3-8 0,8-1-7 15,-4-1 2-15,3-5-2 0,-1 3-2 16,-2-3 5-16,-5 5-5 0,-2 1 0 0,-4 3 3 15,-2 2-2-15,-7 1 0 0,-2 5 2 0,-7 2 2 16,-1-1 7-16,-5 6 9 0,-2 2 4 16,0 1-1-16,0 0-11 0,0 0-14 0,0 0-16 0,0 0-11 15,0 6 2-15,0 7 4 0,0-1 10 16,5 3 8-16,1 1 0 0,0-5 0 0,1 4 2 16,0-4-3-16,3-1-2 0,0-4 3 0,3-2-1 15,-1-1 2-15,6-3 3 0,0-4-1 0,5-5 1 16,1-8 0-16,3-4 4 0,2-3-2 0,-2 0-2 15,-2 1 1-15,-7 1-5 0,1 3 5 16,-9-1 2-16,0 7 3 0,-4 5 4 0,-3 3 4 16,-3 3 4-16,0-1 1 0,0 3-2 0,0 0-9 15,-5 0-11-15,1 9-7 0,0 3-3 16,-6 6 0-16,7 6 4 0,-4 3 1 0,2 6-2 16,4 7 4-16,-1 2 2 0,1 7 1 0,1 3 1 15,0 2-2-15,0 2-1 0,3 1-3 16,3 1 0-16,2 0-2 0,-1-1 1 0,1 2-1 15,-1-1-2-15,0-2-2 0,-6-1-1 0,-1-3-4 16,0-4-7-16,-4 0-14 0,-9-10-24 0,-7-3-40 16,-3-10-53-16,-3-4-76 0,-4-2-157 15,7-13-353-15,7 0-598 0</inkml:trace>
        </inkml:traceGroup>
      </inkml:traceGroup>
    </inkml:traceGroup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2:20.61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910F89A-0802-46B5-9898-6BF085C192AB}" emma:medium="tactile" emma:mode="ink">
          <msink:context xmlns:msink="http://schemas.microsoft.com/ink/2010/main" type="writingRegion" rotatedBoundingBox="7549,12581 7664,10238 8633,10286 8518,12628"/>
        </emma:interpretation>
      </emma:emma>
    </inkml:annotationXML>
    <inkml:traceGroup>
      <inkml:annotationXML>
        <emma:emma xmlns:emma="http://www.w3.org/2003/04/emma" version="1.0">
          <emma:interpretation id="{94B7E5A2-647D-4B32-AFB7-2256DC80BF30}" emma:medium="tactile" emma:mode="ink">
            <msink:context xmlns:msink="http://schemas.microsoft.com/ink/2010/main" type="paragraph" rotatedBoundingBox="7549,12581 7664,10238 8633,10286 8518,126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24D895-3256-465D-91D7-6AC4764DD496}" emma:medium="tactile" emma:mode="ink">
              <msink:context xmlns:msink="http://schemas.microsoft.com/ink/2010/main" type="line" rotatedBoundingBox="7549,12581 7664,10238 8633,10286 8518,12628"/>
            </emma:interpretation>
          </emma:emma>
        </inkml:annotationXML>
        <inkml:traceGroup>
          <inkml:annotationXML>
            <emma:emma xmlns:emma="http://www.w3.org/2003/04/emma" version="1.0">
              <emma:interpretation id="{5F115F07-ADD9-4683-9F51-2F9A40F1238E}" emma:medium="tactile" emma:mode="ink">
                <msink:context xmlns:msink="http://schemas.microsoft.com/ink/2010/main" type="inkWord" rotatedBoundingBox="7549,12581 7664,10238 8633,10286 8518,12628"/>
              </emma:interpretation>
              <emma:one-of disjunction-type="recognition" id="oneOf0">
                <emma:interpretation id="interp0" emma:lang="en-IN" emma:confidence="0">
                  <emma:literal>all</emma:literal>
                </emma:interpretation>
                <emma:interpretation id="interp1" emma:lang="en-IN" emma:confidence="0">
                  <emma:literal>1199</emma:literal>
                </emma:interpretation>
                <emma:interpretation id="interp2" emma:lang="en-IN" emma:confidence="0">
                  <emma:literal>will</emma:literal>
                </emma:interpretation>
                <emma:interpretation id="interp3" emma:lang="en-IN" emma:confidence="0">
                  <emma:literal>ia</emma:literal>
                </emma:interpretation>
                <emma:interpretation id="interp4" emma:lang="en-IN" emma:confidence="0">
                  <emma:literal>ta</emma:literal>
                </emma:interpretation>
              </emma:one-of>
            </emma:emma>
          </inkml:annotationXML>
          <inkml:trace contextRef="#ctx0" brushRef="#br0">18 181 0 0,'0'0'0'0,"0"0"0"16,0 0 282-16,0 0 202 0,0 0-21 15,0 0-67-15,0 0-82 0,0 0-75 0,0 0-53 16,0 0-50-16,0 0-29 0,0 0-35 0,-17-48-24 16,17 48-21-16,0 0-17 0,2 2 1 0,-1 3 1 15,3 6 6-15,2-2 8 0,-3 5 1 16,3 2 3-16,0 1 2 0,-5 2 1 0,2-4 0 16,1 4 0-16,0-6-4 0,-2 4 0 0,-1-1-6 15,4-5-3-15,-3 1-3 0,1-4-4 0,0 0 4 16,0-1 0-16,7-3 8 0,3-2 7 15,3-2 7-15,10 0 2 0,4-10-3 0,7-6-7 16,10-9-9-16,5 0-6 0,8-8-4 0,-2 2-4 16,-1-5-2-16,-1 4-1 0,0-5-1 0,-6 5-6 15,-1 1-2-15,-5 7-35 0,-11 8-108 16,-11 4-325-16,-11 10-1267 0</inkml:trace>
          <inkml:trace contextRef="#ctx0" brushRef="#br0" timeOffset="-1361.8624">41-300 0 0,'0'0'257'16,"0"0"133"-16,0 0 13 0,0 0 2 15,0 0-43-15,0 0-73 0,0 0-86 0,0 0-53 16,0 0-36-16,0 0-21 0,0 0-21 0,0 0-11 15,-33-45-16-15,33 45-13 0,0 0-15 0,0 0-7 16,0 0-9-16,0 3 0 0,0 3 3 16,5 0-1-16,-4 4 8 0,1-2 3 0,-1 3 1 15,0 1 5-15,4 0-3 0,-1-3-2 0,-2 1 0 16,0-1 1-16,3-2-4 0,0-1 0 0,-3-2-2 16,1 0-2-16,1-1 4 0,-3-2 2 15,4-1 4-15,-4 2-3 0,2-2 7 0,6 0 2 16,-4 0 2-16,7-8 6 0,4-3-9 0,8 0-5 15,5-8-6-15,4-7-4 0,8-1-1 0,11-6-3 16,4-1 1-16,0-5-5 0,1 4 2 0,-1 0 0 16,-6 5 1-16,-5 2 0 0,-5 7 0 0,-6 3-2 15,-13 3-1-15,-9 9 1 0,-6 2 2 16,-6 4-9-16,-8 0-50 0,-14 6-169 0,2 0-859 16,6 0-627-16</inkml:trace>
          <inkml:trace contextRef="#ctx0" brushRef="#br0" timeOffset="-2417.0473">-81-1106 0 0,'0'0'0'0,"0"0"0"16,0 0 337-16,0 0 53 0,0 0-21 0,0 0-86 16,0 0-79-16,0 0-57 0,0 0-53 0,0 0-36 15,0 0-26-15,0 0 12 0,0 13 17 0,3-5 19 16,-1 5 15-16,-2 3-10 0,1 1-14 16,-1-2-10-16,0 1-7 0,0 0-6 0,0-1-4 15,-1-1-8-15,1-3-8 0,1-2-2 0,2 0-7 16,0-3 0-16,0-2 3 0,5 0 6 15,-3-4 17-15,6 0 12 0,1 0 8 0,3-8-2 16,8-7-11-16,2-5-10 0,5-4-8 0,0-3-7 16,3-3-2-16,-1 1-3 0,-2 1-1 0,0 1-3 15,0 0-4-15,2 1-4 0,-4 3-2 16,2 0-4-16,2 2 0 0,2 0 1 0,-1 3-1 16,5-1-1-16,-5-1 1 0,1 2-2 0,-1 1 0 15,-3 1 1-15,-3 2 0 0,-2 3-2 16,-5 2-1-16,-4 0 1 0,-5 5 0 0,-7 0 0 15,1 4-3-15,-5 0-6 0,-5 0-18 0,-9 4-69 16,-6 8-131-16,-1-2-378 0,3-2-1065 0</inkml:trace>
          <inkml:trace contextRef="#ctx0" brushRef="#br0" timeOffset="-4489.5857">-99-1726 17 0,'0'0'444'0,"0"0"8"15,0 0-7-15,0 0-62 0,0 0-69 0,0 0-83 16,0 0-77-16,0 0-45 0,0 0-36 0,0 0-29 15,0 0-20-15,0 0-8 0,0-23-9 16,0 26-2-16,0 2 8 0,0 3 0 0,1 0 9 16,1 3 4-16,2 2-4 0,-1-2 3 0,1 0-1 15,-1 2-1-15,3 0-1 0,-2-1-1 0,-2 3-2 16,2-3-4-16,0 0-2 0,0-1-1 16,-2 1-3-16,1-2 1 0,-3 0 0 0,4 0-2 15,0-4-2-15,-1-1 2 0,3-1 6 0,1-3 13 16,3-1 12-16,5-1 8 0,6-11 1 0,8-5-8 15,8-6-10-15,5-3-6 0,2-4-5 0,8-1-4 16,-2-5 0-16,3-1-2 0,3 4-2 0,-4-2-3 16,-1 3 0-16,2 3-4 0,-10 3-1 15,-1 5 1-15,-12 4-2 0,-6 6 0 0,-11 2-1 16,-10 8-22-16,-4 1-117 0,-11 0-643 0,5 0-956 0</inkml:trace>
        </inkml:traceGroup>
      </inkml:traceGroup>
    </inkml:traceGroup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6:07.03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34189A0-4950-4EB4-B0C0-2F54739943D0}" emma:medium="tactile" emma:mode="ink">
          <msink:context xmlns:msink="http://schemas.microsoft.com/ink/2010/main" type="inkDrawing" rotatedBoundingBox="1614,9244 6072,7109 6087,7141 1629,9275" semanticType="underline" shapeName="Other">
            <msink:sourceLink direction="with" ref="{0564E7A3-F9E6-4050-AB42-7D2F0E19008A}"/>
          </msink:context>
        </emma:interpretation>
      </emma:emma>
    </inkml:annotationXML>
    <inkml:trace contextRef="#ctx0" brushRef="#br0">243 1986 2394 0,'0'0'23'15,"0"0"-19"-15,-165 97 3 0,123-76 4 0,19-6 14 16,12-11 9-16,9-4-12 0,2 0-8 15,18-8-11-15,10-11-4 0,17-5 17 0,19-9 16 16,14-10 13-16,25-10 9 0,13-6-1 0,18-9-6 16,18-3-8-16,18-9-13 0,17-10-2 15,14-5-6-15,15-7-1 0,10-7 4 0,12-5-1 16,4-3-1-16,6-3-3 0,-2 4 1 0,-1 0-6 16,-7 0 4-16,-6 6 1 0,-13 6-7 0,-14 8 1 15,-20 13-6-15,-26 11-30 0,-27 18-164 16,-46 19-853-16,-37 17-620 0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00.17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606A4EE-05C3-4C06-9DA4-981516A354B8}" emma:medium="tactile" emma:mode="ink">
          <msink:context xmlns:msink="http://schemas.microsoft.com/ink/2010/main" type="inkDrawing" rotatedBoundingBox="9740,6430 13124,6229 13130,6336 9746,6537" shapeName="Other"/>
        </emma:interpretation>
      </emma:emma>
    </inkml:annotationXML>
    <inkml:trace contextRef="#ctx0" brushRef="#br0">0 204 0 0,'0'0'0'0,"0"0"0"0,0 0 0 0,0 0 0 16,0 0 111-16,0 0 80 0,0 0-33 0,0 0-43 15,0 0-34-15,0 0-29 0,0 0-15 0,0 0 15 16,5-3 17-16,2 3 17 0,-2 0 12 15,5 0-16-15,1 0-19 0,-4 0-13 0,5 3-6 16,1-1-1-16,1 1 5 0,3-1-1 0,6 1-6 16,3-1-4-16,6-1-5 0,6-1-1 0,8 0-6 15,10-1 1-15,12-7 1 0,6 1-1 0,11-2 4 16,1 0 8-16,7 1 7 0,-1 0 4 16,1 1-5-16,-4 2-8 0,2 2-3 0,-4 3 4 15,-2 0 8-15,-1 0 4 0,1 0-4 16,-3 0-7-16,-5 3-9 0,4-2-5 0,-7 6-3 0,-3-6-1 15,-1 3 2-15,2 0-2 0,-2-4 3 16,0 0 0-16,3 0-3 0,3-1 1 0,0-7-4 16,5-3-1-16,0-2-2 0,-3 0-2 0,2-1-2 15,-4-2-2-15,2-1 0 0,-7 2-3 0,0 2-1 16,-8 3 0-16,0-2-3 0,-10 3 1 16,-3 2 0-16,-7 3 2 0,-3 0-4 0,-9 3 2 15,-4-2-2-15,-10 3 1 0,-3 0 0 0,-2 0-1 16,-6 0 0-16,-1 0-2 0,-2 0 2 0,-1 3-1 15,2-2 2-15,-1-1 1 0,-2 0 0 16,-1 3 0-16,2-3 0 0,-2 0 0 0,0 0-1 16,0 0 0-16,0 0-2 0,0 0 1 0,0 0 0 15,0 0 1-15,0 0 2 0,0 0 0 16,0 0 1-16,0 0 0 0,0 0 0 0,0 0-1 16,0 0-2-16,0 0-1 0,0 0-2 0,1 0-1 15,-1 1 2-15,2-1 1 0,-2 4-2 0,0 0-11 16,1 0-42-16,-1 0-85 0,0 4-170 15,0 0-487-15,-1-5-407 0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08.87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3AC7F6E-E935-486D-AEC2-2C1F882D9093}" emma:medium="tactile" emma:mode="ink">
          <msink:context xmlns:msink="http://schemas.microsoft.com/ink/2010/main" type="writingRegion" rotatedBoundingBox="11666,8841 18696,8841 18696,8994 11666,8994"/>
        </emma:interpretation>
      </emma:emma>
    </inkml:annotationXML>
    <inkml:traceGroup>
      <inkml:annotationXML>
        <emma:emma xmlns:emma="http://www.w3.org/2003/04/emma" version="1.0">
          <emma:interpretation id="{D240FC61-B6D1-41A5-A04D-DF2FA53E92E8}" emma:medium="tactile" emma:mode="ink">
            <msink:context xmlns:msink="http://schemas.microsoft.com/ink/2010/main" type="paragraph" rotatedBoundingBox="11666,8841 18696,8841 18696,8994 11666,8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621D6D-71B6-433B-BFFA-66FCBDD83A2C}" emma:medium="tactile" emma:mode="ink">
              <msink:context xmlns:msink="http://schemas.microsoft.com/ink/2010/main" type="line" rotatedBoundingBox="11666,8841 18696,8841 18696,8994 11666,8994"/>
            </emma:interpretation>
          </emma:emma>
        </inkml:annotationXML>
        <inkml:traceGroup>
          <inkml:annotationXML>
            <emma:emma xmlns:emma="http://www.w3.org/2003/04/emma" version="1.0">
              <emma:interpretation id="{6FA6C6D3-48A8-4470-83E6-AAC50353E30B}" emma:medium="tactile" emma:mode="ink">
                <msink:context xmlns:msink="http://schemas.microsoft.com/ink/2010/main" type="inkWord" rotatedBoundingBox="11666,8841 12980,8841 12980,8994 11666,8994">
                  <msink:destinationLink direction="with" ref="{3B8BFD4B-91A9-433F-AB84-6A7D7B7CFA10}"/>
                </msink:context>
              </emma:interpretation>
              <emma:one-of disjunction-type="recognition" id="oneOf0">
                <emma:interpretation id="interp0" emma:lang="en-IN" emma:confidence="0">
                  <emma:literal>-</emma:literal>
                </emma:interpretation>
                <emma:interpretation id="interp1" emma:lang="en-IN" emma:confidence="0">
                  <emma:literal>_</emma:literal>
                </emma:interpretation>
                <emma:interpretation id="interp2" emma:lang="en-IN" emma:confidence="0">
                  <emma:literal>~</emma:literal>
                </emma:interpretation>
                <emma:interpretation id="interp3" emma:lang="en-IN" emma:confidence="0">
                  <emma:literal>+</emma:literal>
                </emma:interpretation>
                <emma:interpretation id="interp4" emma:lang="en-IN" emma:confidence="0">
                  <emma:literal>.</emma:literal>
                </emma:interpretation>
              </emma:one-of>
            </emma:emma>
          </inkml:annotationXML>
          <inkml:trace contextRef="#ctx0" brushRef="#br0">69 153 0 0,'0'0'0'0,"0"0"0"0,0 0 0 0,0 0 0 16,0 0 0-16,0 0 0 0,0 0 0 0,0 0 0 15,0 0 38-15,0 0 84 0,0 0 5 0,0 0 9 16,-36-7 3-16,33 6-6 0,2-1-3 15,-5 1-13-15,3 0-3 0,2-2-5 0,-1 2-6 16,1-2-3-16,-2 0-6 0,-1 1-13 0,1-1-3 16,1 2-9-16,2-1-8 0,-1 0-4 0,1 1-7 15,-1-1-4-15,-1 2-5 0,2 0-4 16,-1 0-7-16,1 0-5 0,0 0-9 0,0 0-8 16,0 0-6-16,0 0-8 0,0 0-4 0,0 0-6 15,0 0-5-15,0 0 5 0,4 0 5 16,2 0 8-16,5 3 11 0,2-1 0 0,4 0 0 15,5-1-2-15,-4-1 2 0,8 2-2 0,2-2 1 16,0 0-2-16,4 1-3 0,5-1-2 0,-1 0 1 16,10 0 0-16,0 0 3 0,7 0 6 15,3 0-2-15,3-3 2 0,1-3-1 0,-1 0-3 16,-2-2-1-16,-4 1 0 0,-1-1-1 0,-6 0-1 16,-3 0 2-16,-2-4 0 0,-1 4 1 0,-2 0-2 15,-1-2 0-15,-1 2-1 0,-6 1 0 0,-3 1 1 16,-5 3-2-16,1-4 1 0,-6 5-1 0,-3 1-1 15,-1 0 2-15,-4 1-1 0,-5-2-2 16,-1 2 0-16,-2 0 0 0,2 0 0 0,-3 0 0 16,3 0-1-16,-3 0 0 0,2 0 1 0,-2 0 0 15,1 0 4-15,1 0-2 0,-1 0 0 16,0 0-1-16,1 0 0 0,1 0 1 0,1 0-1 16,-3 0 1-16,-1 0-2 0,2 0 0 0,-2 0 0 15,0 2 0-15,0-2 0 0,0 0 0 0,0 1 2 16,0-1 0-16,0 0-1 0,0 0 0 15,0 0 0-15,0 0 0 0,0 0 2 0,0 0 0 16,0 0-2-16,0 0 1 0,0 0-2 0,0 0-2 16,0 0 1-16,0 0-3 0,0 0 1 15,0 0-5-15,1 0 0 0,-1 1-7 0,3 1-17 16,3 0-37-16,-3 0-76 0,0-2-144 0,4 0-334 16,-4 0-359-16</inkml:trace>
        </inkml:traceGroup>
        <inkml:traceGroup>
          <inkml:annotationXML>
            <emma:emma xmlns:emma="http://www.w3.org/2003/04/emma" version="1.0">
              <emma:interpretation id="{A88C0400-DE0A-462B-B8FE-0D6A9C7F6263}" emma:medium="tactile" emma:mode="ink">
                <msink:context xmlns:msink="http://schemas.microsoft.com/ink/2010/main" type="inkWord" rotatedBoundingBox="17042,8870 18696,8870 18696,8940 17042,8940">
                  <msink:destinationLink direction="with" ref="{3B8BFD4B-91A9-433F-AB84-6A7D7B7CFA10}"/>
                </msink:context>
              </emma:interpretation>
              <emma:one-of disjunction-type="recognition" id="oneOf1">
                <emma:interpretation id="interp5" emma:lang="en-IN" emma:confidence="0">
                  <emma:literal>-</emma:literal>
                </emma:interpretation>
                <emma:interpretation id="interp6" emma:lang="en-IN" emma:confidence="0">
                  <emma:literal>_</emma:literal>
                </emma:interpretation>
                <emma:interpretation id="interp7" emma:lang="en-IN" emma:confidence="0">
                  <emma:literal>~</emma:literal>
                </emma:interpretation>
                <emma:interpretation id="interp8" emma:lang="en-IN" emma:confidence="0">
                  <emma:literal>.</emma:literal>
                </emma:interpretation>
                <emma:interpretation id="interp9" emma:lang="en-IN" emma:confidence="0">
                  <emma:literal>p</emma:literal>
                </emma:interpretation>
              </emma:one-of>
            </emma:emma>
          </inkml:annotationXML>
          <inkml:trace contextRef="#ctx0" brushRef="#br0" timeOffset="1172.3063">5408 99 103 0,'0'0'395'0,"0"0"-239"0,0 0 45 16,0 0 9-16,0 0 7 0,0 0 16 15,0 0-33-15,0 0-22 0,0 0-31 0,0 0-49 16,0 0-43-16,0 0-26 0,0 0-17 0,0 0-13 15,-33-9-1-15,46 9 0 0,7 0 2 16,12 0 6-16,12 0 1 0,11 0 3 0,14 0 2 16,12 0 0-16,6 0 0 0,3 0-3 0,2 0-2 15,-6 0-2-15,-3 1-1 0,-3 0 0 0,-5-1 1 16,-6 0 1-16,-3-1-1 0,-3 1 2 16,-3-7-1-16,0 1 1 0,-2-1-1 0,-4 1 1 15,-2 0-3-15,-3 0 0 0,-2-2-4 0,-4 3-19 16,-3 2-68-16,-2-2-153 0,-8 3-368 0,-12 1-812 15</inkml:trace>
        </inkml:traceGroup>
      </inkml:traceGroup>
    </inkml:traceGroup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11.99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B8BFD4B-91A9-433F-AB84-6A7D7B7CFA10}" emma:medium="tactile" emma:mode="ink">
          <msink:context xmlns:msink="http://schemas.microsoft.com/ink/2010/main" type="inkDrawing" rotatedBoundingBox="12901,9961 16103,9849 16104,9899 12902,10012" semanticType="callout" shapeName="Other">
            <msink:sourceLink direction="with" ref="{6FA6C6D3-48A8-4470-83E6-AAC50353E30B}"/>
            <msink:sourceLink direction="with" ref="{A88C0400-DE0A-462B-B8FE-0D6A9C7F6263}"/>
          </msink:context>
        </emma:interpretation>
      </emma:emma>
    </inkml:annotationXML>
    <inkml:trace contextRef="#ctx0" brushRef="#br0">-1 94 0 0,'0'0'0'0,"0"0"0"15,0 0 0-15,0 0 127 0,0 0 56 0,0 0 17 16,0 0-1-16,0 0-14 0,0 0-32 0,0 0-48 16,0 0-26-16,0 0-4 0,0 19 9 15,13-17 15-15,4 2-6 0,3-2-13 0,-1 1-11 16,5-2-11-16,2 2-10 0,2-3-6 0,-1 0-7 15,3 0-8-15,3 0-6 0,9 0-4 0,8 0 0 16,1-3-1-16,14-1-1 0,2 0-2 0,5-4-2 16,4 2 0-16,6 0-2 0,1 0-1 15,3 0-3-15,3-1-1 0,6-1-1 0,1 2 0 16,1 0-1-16,0-2 1 0,0 3-2 0,-2-3 2 16,-8 3-1-16,-1 2 0 0,-5 1 2 0,-2 0-1 15,-5 2-2-15,-2 0 0 0,1 0-1 0,0-1 0 16,2 1 4-16,-1 3-1 0,1-1-1 15,1 1 1-15,-1-3-2 0,-4 0-2 0,-2 1-2 16,-1-1 0-16,-8 0-6 0,-3 0-1 0,-4 0 0 16,-5 0-2-16,-8 0 2 0,0 0-1 15,-7-4-7-15,-6 0-19 0,-5 0-44 0,-6-1-74 16,-5 0-157-16,-5 1-275 0,-2 0-283 0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20.76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BF5C038-47D5-4A58-9CC7-9D5B69ED8AFF}" emma:medium="tactile" emma:mode="ink">
          <msink:context xmlns:msink="http://schemas.microsoft.com/ink/2010/main" type="inkDrawing" rotatedBoundingBox="11642,12071 13886,12158 13885,12199 11640,12113" shapeName="Other"/>
        </emma:interpretation>
      </emma:emma>
    </inkml:annotationXML>
    <inkml:trace contextRef="#ctx0" brushRef="#br0">0 27 0 0,'0'0'0'0,"0"0"0"0,0 0 0 16,0 0 0-16,0 0 0 0,0 0 0 16,0 0 0-16,0 0 123 0,0 0-4 0,0 0-24 15,0 0-10-15,0 0 1 0,16-19 0 0,-16 19 4 16,0 0 5-16,0 0-4 0,0 0-1 0,0 0-7 16,0 0-9-16,0 0-4 0,0 0 5 15,0 0 0-15,0 0-2 0,1 0-10 0,-1 0-19 16,0 0-7-16,2 0 11 0,4 0 13 0,-2 3 13 15,0-3 2-15,5 0-13 0,-3 0-17 0,4 0-9 16,0 0-6-16,-3 0-5 0,4 1 2 0,-1-1-8 16,-1 1 1-16,2-1 0 0,4 2-5 15,1-2 4-15,4 2-2 0,0 0-1 0,4-2 0 16,3 1 0-16,1-1-4 0,2 0-2 0,1 1-1 16,1 1-2-16,4 2 1 0,-5-2-2 0,5 2 2 15,-1-1-8-15,2-1 7 0,-3 1 0 16,7 0 0-16,-1-1 7 0,0-1-3 0,-3-1 0 15,3 2 1-15,2-2 1 0,1 0-1 0,3 0 0 16,0 0 0-16,0 0-4 0,-3-2 0 0,0 1 0 16,-2-1-2-16,0 2-2 0,-1-1-1 15,-2 1 1-15,3 0 0 0,0 0 8 0,1 1-6 16,-2 4-2-16,-1 0-2 0,-2 1-3 0,2 0 1 16,1 2 0-16,3-2 3 0,-1 1-5 15,1-2 5-15,-2 2 1 0,2-6 2 0,-1 2 5 16,1-3-2-16,-2 0-2 0,2 0 1 0,-2 0 0 15,-1 0-1-15,-6-3 1 0,4-1-4 0,-8 0-2 16,-2 4 2-16,-2-2-3 0,-9 0 1 16,-1 1-3-16,-3 1 2 0,-3 0-4 0,-7 0 0 15,1 0 4-15,-4 0-5 0,2 0 0 0,-2 0 1 0,0 0-3 16,0 0 3-16,3 1 2 0,-3 1-1 16,1 0-3-16,-1 1 5 0,0-3-2 0,1 0 2 15,-1 1 2-15,0-1-3 0,0 0 0 16,0 0 1-16,0 0 1 0,0 3-2 0,0-3 1 15,2 0 0-15,-2 0-3 0,0 0 4 0,0 0 2 16,0 0 2-16,0 0 2 0,0 0 0 0,0 0 1 16,0 0-1-16,0 0 2 0,0 0-2 0,0 0 0 15,0 0-4-15,0 0-1 0,0 0-3 16,0 0-1-16,0 0-4 0,0 0-8 0,0 0-9 16,0 0-28-16,0 0-101 0,1 0-279 0,-1 0-968 0</inkml:trace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22.41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02701D7-CE8E-44D2-B946-E0D5499D6F67}" emma:medium="tactile" emma:mode="ink">
          <msink:context xmlns:msink="http://schemas.microsoft.com/ink/2010/main" type="inkDrawing" rotatedBoundingBox="21475,12039 23556,12083 23555,12102 21474,12058" shapeName="Other"/>
        </emma:interpretation>
      </emma:emma>
    </inkml:annotationXML>
    <inkml:trace contextRef="#ctx0" brushRef="#br0">0 2 0 0,'0'0'0'0,"0"0"0"0,0 0 0 16,0 0 0-16,0 0 0 0,0 0 153 15,0 0 79-15,0 0-34 0,0 0-38 0,0 0-31 16,0 0-29-16,0 0-16 0,14-6-16 0,-14 6-6 16,0 0-7-16,0 0-6 0,0 0-4 0,0 0-3 15,0 0-2-15,2 0 15 0,5 1 16 0,-1 0 12 16,5 3 6-16,2-1-9 0,4-2-13 0,8 3-8 16,2-1-9-16,3-2-4 0,3 1-2 15,9 0 0-15,2-2 0 0,6 2-4 0,5-1-3 16,5 0-10-16,0 1-4 0,8 0-7 0,3 0-1 15,0-1-3-15,2 1-1 0,6-1 2 16,1-1-6-16,1 0 2 0,7 0 2 0,-3 0-4 16,4 3 4-16,-3-3-3 0,0 1 3 0,-4 2-2 15,-9-3 1-15,0 1-1 0,-5-1-1 16,-4 0 0-16,-6 0 0 0,-10 3 1 0,-5-2 1 16,-2 3 3-16,-11-3-5 0,-4 1-3 0,-12-2-1 15,-8 2-6-15,-4-2 7 0,-2 0-11 0,0 0-47 16,-11 0-148-16,1-2-395 0,4 0-904 0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23.27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6414A53-17C8-47E1-96E9-AB5B51DBE668}" emma:medium="tactile" emma:mode="ink">
          <msink:context xmlns:msink="http://schemas.microsoft.com/ink/2010/main" type="inkDrawing" rotatedBoundingBox="9260,13182 10967,13095 10970,13149 9263,13237" shapeName="Other"/>
        </emma:interpretation>
      </emma:emma>
    </inkml:annotationXML>
    <inkml:trace contextRef="#ctx0" brushRef="#br0">13 105 0 0,'0'0'0'0,"0"0"204"0,0 0 79 15,0 0-38-15,0 0-51 0,0 0-30 16,0 0-24-16,0 0-27 0,0 0-23 0,0 0-29 15,0 0-22-15,0 0-8 0,0 0-6 0,0 0-3 16,-13-6-3-16,13 6 14 0,7 0 21 0,-1 1 16 16,7 1 11-16,1 1-4 0,8-1-12 15,5-2-9-15,7 0-4 0,6-3-5 0,6-4-11 16,10-2-2-16,10-2-9 0,2-1-6 0,6 2-2 16,1-1-6-16,5 1-1 0,0 2-1 15,1 1-2-15,2 2-2 0,-3 2-1 0,-5-2-1 16,-3 3 0-16,-3 2 1 0,-1 0 0 0,-7 0 0 15,-4 0 0-15,-2 0 4 0,-5 0-1 16,-7 0 0-16,-7 4 0 0,0-1-5 0,-8-2 1 16,-5 3 0-16,-3 0-1 0,-5-2 1 0,-5 2-3 15,-5-4 0-15,-5 1 1 0,2-1 2 0,-2 0 6 16,0 0 6-16,0 0 2 0,0 0-1 16,0 0-8-16,0 0-20 0,1 0-38 0,1 0-56 15,5 0-110-15,-1-5-197 0,4 3-349 0,-6 1-154 0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23.72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483DBAB-C95B-4B76-B766-8BE3AA22D179}" emma:medium="tactile" emma:mode="ink">
          <msink:context xmlns:msink="http://schemas.microsoft.com/ink/2010/main" type="inkDrawing" rotatedBoundingBox="13743,13186 14997,13197 14996,13213 13742,13202" shapeName="Other"/>
        </emma:interpretation>
      </emma:emma>
    </inkml:annotationXML>
    <inkml:trace contextRef="#ctx0" brushRef="#br0">66 4 335 0,'0'0'153'0,"0"0"-61"0,0 0-24 15,0 0 11-15,0 0 52 0,0 0 68 0,0 0 41 16,0 0-1-16,0 0-48 0,0 0-71 0,0 0-55 16,0 0-32-16,0 0-9 0,0 0-1 15,-66 2 2-15,90-8 7 0,5 5 5 0,4 1-1 16,6 0-4-16,5 0-3 0,1 0-8 0,6 0-3 16,-2 0-4-16,6 0-2 0,-2 0-2 0,3 3-1 15,1 1 4-15,2-3-3 0,-2 0-2 16,3 3 3-16,-2-2-5 0,1-2 3 0,-2 1 4 15,-1-1-2-15,-3 0-2 0,-3 0 1 0,-5 0-2 16,-4-1 0-16,-2-1 1 0,-9 0-2 16,-4 0 0-16,-10 0-4 0,-6 0-6 0,-7 2-42 15,-3 0-116-15,-8-2-317 0,1 2-988 0</inkml:trace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40.89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C84183D-7C3D-490D-9AA5-E006333C5598}" emma:medium="tactile" emma:mode="ink">
          <msink:context xmlns:msink="http://schemas.microsoft.com/ink/2010/main" type="inkDrawing" rotatedBoundingBox="11442,15503 12418,15488 12419,15498 11443,15512" shapeName="Other"/>
        </emma:interpretation>
      </emma:emma>
    </inkml:annotationXML>
    <inkml:trace contextRef="#ctx0" brushRef="#br0">-2 15 0 0,'0'0'0'0,"0"0"0"16,0 0 0-16,0 0 0 0,0 0 0 16,0 0 0-16,0 0 0 0,0 0 75 0,0 0 47 0,0 0-27 15,0 0-26-15,0 0-21 0,0-3-11 16,0 3 2-16,0 0 11 0,2 0 8 0,-2 0 4 16,1 0 8-16,2 0 30 0,6 0 28 0,2 0 17 15,2 0 2-15,4 3-32 0,0-3-29 0,9 0-19 16,0 0-13-16,3 0-12 0,1 0-6 15,1 0-7-15,0 0-9 0,6 0-4 16,-3 0 2-16,7 0 1 0,2 0 8 0,5 0 0 0,0-3-2 16,-2 2-5-16,1-3-6 0,-3 1 1 15,-1 3-4-15,-1 0 0 0,-6 0-1 0,1 0 0 16,-5 0 0-16,-4 0 1 0,-2 0 4 0,-1 0-4 16,-8-1 1-16,-3-2-2 0,-2 3-1 0,-8 0 2 15,5 0 1-15,-8 0 1 0,0 0 1 16,1 0 4-16,-2 0 5 0,0 0 5 0,0 0 1 15,0 0-5-15,0 0-7 0,0 0-10 0,0 0-4 16,0 0-4-16,0 0 0 0,1 0 3 0,5 0 2 16,-5 0 0-16,1 0-1 0,-1 0-1 15,-1 0-2-15,2 0 0 0,-2 0 0 0,0 0-1 16,0 0-1-16,0 0-1 0,0 0-4 0,0 0-6 16,0 0-18-16,0 0-66 0,0 0-242 0,0 0-455 15,0 0-126-15</inkml:trace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41.79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623E80B-AADD-42D4-B657-62DF4637D207}" emma:medium="tactile" emma:mode="ink">
          <msink:context xmlns:msink="http://schemas.microsoft.com/ink/2010/main" type="inkDrawing" rotatedBoundingBox="15935,15495 18342,15488 18343,15504 15935,15510" shapeName="Other"/>
        </emma:interpretation>
      </emma:emma>
    </inkml:annotationXML>
    <inkml:trace contextRef="#ctx0" brushRef="#br0">20 9 0 0,'0'0'0'0,"0"0"0"0,0 0 0 0,0 0 0 15,0 0 0-15,0 0 261 0,0 0-2 16,0 0-45-16,0 0-50 0,0 0-37 0,0 0-15 15,0 0-11-15,-24-11-5 0,24 11-6 0,0 0-11 16,0 0-10-16,0 0-15 0,0 0-15 16,0 0-15-16,0 0-7 0,0 0-6 0,0 0 0 15,6 0 11-15,2 3 16 0,8 1 21 0,10-3 21 16,10 3 7-16,11-1-4 0,10-3-7 16,17 0-12-16,10 0-9 0,12-3-3 0,9 3-7 15,4 0-9-15,7 0-9 0,3 0-8 0,2 0-4 16,-1 0-2-16,2 0-2 0,-4 0-2 0,-5-1-2 15,-2 1 0-15,-10 0 2 0,-3 0-2 16,-10-3-2-16,-7 3 0 0,-9 0-4 0,-5 0 4 16,-8-1 1-16,-6 1-3 0,-10 0 3 0,-5 0-4 15,-5 0 2-15,-9-3 1 0,-4 3-1 0,-6 0-2 16,-6 0 1-16,-3 0 2 0,-5 0 7 16,0 0 9-16,0 0 7 0,0 0 1 0,0 0-4 15,0 0-7-15,0 0-9 0,-1-1-12 0,-2-2-28 16,0 3-71-16,-1 0-180 0,2 0-485 0,1 0-773 0</inkml:trace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43.13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5411862-BCB8-45F8-AA25-3286A5E7A1BB}" emma:medium="tactile" emma:mode="ink">
          <msink:context xmlns:msink="http://schemas.microsoft.com/ink/2010/main" type="inkDrawing" rotatedBoundingBox="13655,16420 15393,16342 15394,16383 13656,16460" shapeName="Other"/>
        </emma:interpretation>
      </emma:emma>
    </inkml:annotationXML>
    <inkml:trace contextRef="#ctx0" brushRef="#br0">71 86 0 0,'0'0'0'15,"0"0"0"-15,0 0 131 0,0 0 80 0,0 0 26 16,0 0 11-16,0 0-4 0,0 0-24 0,0 0-27 15,0 0-33-15,0 0-32 0,0 0-20 16,-72-25-13-16,72 25-10 0,0 0-13 0,0 0-17 16,0 0-16-16,0 0-17 0,2 0-10 0,2 0-1 15,8 0-1-15,2 0 4 0,3 3 2 0,10 1 2 16,4 0-1-16,9-3 0 0,7 3 2 0,9-1-2 16,9-3-3-16,6 0-1 0,8-3-4 15,7 3-1-15,3-4 1 0,7-1 1 0,0-2-1 16,2-1 0-16,-2 2-2 0,-3-4-1 0,-4 2 0 15,-4 0-1-15,-9 1 1 0,-7 1-1 0,-10 2-1 16,-8 2-4-16,-9 1 0 0,-8 1 1 16,-8 0-2-16,-9 0 1 0,-7 0-1 0,-4 0-1 15,-4 1 0-15,-2 1 1 0,0-2 1 0,0 0 2 16,0 0 0-16,0 0-2 0,4 0-7 0,2 0-25 16,1 0-64-16,7 0-153 0,-1 0-357 0,-3-2-843 0</inkml:trace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5:43.56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61767F5-3F6B-4A9C-AEB9-682138D4620B}" emma:medium="tactile" emma:mode="ink">
          <msink:context xmlns:msink="http://schemas.microsoft.com/ink/2010/main" type="writingRegion" rotatedBoundingBox="19560,16493 20504,16493 20504,16561 19560,16561"/>
        </emma:interpretation>
      </emma:emma>
    </inkml:annotationXML>
    <inkml:traceGroup>
      <inkml:annotationXML>
        <emma:emma xmlns:emma="http://www.w3.org/2003/04/emma" version="1.0">
          <emma:interpretation id="{8B264582-5FF9-438B-AA15-BEC5F5ACD4E8}" emma:medium="tactile" emma:mode="ink">
            <msink:context xmlns:msink="http://schemas.microsoft.com/ink/2010/main" type="paragraph" rotatedBoundingBox="19560,16493 20504,16493 20504,16561 19560,165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6E849D-F358-4F27-9EDB-55EAFCBE18B6}" emma:medium="tactile" emma:mode="ink">
              <msink:context xmlns:msink="http://schemas.microsoft.com/ink/2010/main" type="line" rotatedBoundingBox="19560,16493 20504,16493 20504,16561 19560,16561"/>
            </emma:interpretation>
          </emma:emma>
        </inkml:annotationXML>
        <inkml:traceGroup>
          <inkml:annotationXML>
            <emma:emma xmlns:emma="http://www.w3.org/2003/04/emma" version="1.0">
              <emma:interpretation id="{2C78096D-259B-4490-A690-267E9E4BB5FE}" emma:medium="tactile" emma:mode="ink">
                <msink:context xmlns:msink="http://schemas.microsoft.com/ink/2010/main" type="inkWord" rotatedBoundingBox="19560,16493 20504,16493 20504,16561 19560,16561"/>
              </emma:interpretation>
              <emma:one-of disjunction-type="recognition" id="oneOf0">
                <emma:interpretation id="interp0" emma:lang="en-IN" emma:confidence="0">
                  <emma:literal>-</emma:literal>
                </emma:interpretation>
                <emma:interpretation id="interp1" emma:lang="en-IN" emma:confidence="0">
                  <emma:literal>_</emma:literal>
                </emma:interpretation>
                <emma:interpretation id="interp2" emma:lang="en-IN" emma:confidence="0">
                  <emma:literal>.</emma:literal>
                </emma:interpretation>
                <emma:interpretation id="interp3" emma:lang="en-IN" emma:confidence="0">
                  <emma:literal>`</emma:literal>
                </emma:interpretation>
                <emma:interpretation id="interp4" emma:lang="en-IN" emma:confidence="0">
                  <emma:literal>r</emma:literal>
                </emma:interpretation>
              </emma:one-of>
            </emma:emma>
          </inkml:annotationXML>
          <inkml:trace contextRef="#ctx0" brushRef="#br0">192 26 1327 0,'0'0'28'15,"0"0"-25"-15,0 0-6 0,0 0 3 0,0 0 14 16,-163-21 50-16,151 19 46 0,4 1 22 0,2-1-4 16,3 2-43-16,3 0-50 0,0 0-24 15,0 0-7-15,0 0-2 0,0 0 11 0,9 3 14 16,1 3 16-16,7 0 11 0,4 2 2 0,7-1-2 16,10-2-8-16,5 0-9 0,8-2-9 15,7 0-9-15,3 1-7 0,5-1-1 0,1-2-1 16,3 1-2-16,1 2 1 0,0-3-2 0,-3 0-4 15,-2 1-6-15,-6 0-60 0,-16-2-376 16,-19 2-1042-16</inkml:trace>
        </inkml:traceGroup>
      </inkml:traceGroup>
    </inkml:traceGroup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6:46.93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73ED4FF-AEDA-4F8F-A582-7F066AEAF1C9}" emma:medium="tactile" emma:mode="ink">
          <msink:context xmlns:msink="http://schemas.microsoft.com/ink/2010/main" type="writingRegion" rotatedBoundingBox="570,1995 1816,1995 1816,3229 570,3229"/>
        </emma:interpretation>
      </emma:emma>
    </inkml:annotationXML>
    <inkml:traceGroup>
      <inkml:annotationXML>
        <emma:emma xmlns:emma="http://www.w3.org/2003/04/emma" version="1.0">
          <emma:interpretation id="{EF4FF64E-1531-40A4-87C0-6CF5622AE264}" emma:medium="tactile" emma:mode="ink">
            <msink:context xmlns:msink="http://schemas.microsoft.com/ink/2010/main" type="paragraph" rotatedBoundingBox="570,1995 1816,1995 1816,3229 570,3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D7DD2D-B51B-4DBA-8735-36F45F640816}" emma:medium="tactile" emma:mode="ink">
              <msink:context xmlns:msink="http://schemas.microsoft.com/ink/2010/main" type="line" rotatedBoundingBox="570,1995 1816,1995 1816,3229 570,3229"/>
            </emma:interpretation>
          </emma:emma>
        </inkml:annotationXML>
        <inkml:traceGroup>
          <inkml:annotationXML>
            <emma:emma xmlns:emma="http://www.w3.org/2003/04/emma" version="1.0">
              <emma:interpretation id="{6F1911B0-27E6-4983-95D0-35ABA4702039}" emma:medium="tactile" emma:mode="ink">
                <msink:context xmlns:msink="http://schemas.microsoft.com/ink/2010/main" type="inkWord" rotatedBoundingBox="570,1995 1816,1995 1816,3229 570,3229"/>
              </emma:interpretation>
              <emma:one-of disjunction-type="recognition" id="oneOf0">
                <emma:interpretation id="interp0" emma:lang="en-IN" emma:confidence="0">
                  <emma:literal>*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%</emma:literal>
                </emma:interpretation>
                <emma:interpretation id="interp3" emma:lang="en-IN" emma:confidence="0">
                  <emma:literal>X</emma:literal>
                </emma:interpretation>
                <emma:interpretation id="interp4" emma:lang="en-IN" emma:confidence="0">
                  <emma:literal>N</emma:literal>
                </emma:interpretation>
              </emma:one-of>
            </emma:emma>
          </inkml:annotationXML>
          <inkml:trace contextRef="#ctx0" brushRef="#br0">1074 383 268 0,'0'0'438'15,"0"0"-73"-15,0 0-5 0,0 0-70 16,0 0-85-16,0 0-46 0,0 0-44 0,0 0-25 15,-100-180-14-15,75 158-16 0,0 3-10 0,-6 3-9 16,-2-3-6-16,-5 5-5 0,-4 4-5 0,-1 3 0 16,-1 4-3-16,-2 3 1 0,-5 2-1 0,3 7-4 15,-5 6-4-15,-2 3-5 0,-1 5-3 16,0 5-3-16,2 5-1 0,6 6 1 0,-3 4 0 16,9 4 1-16,2 6 1 0,10 0 1 0,8 3-2 15,1 3 1-15,9 1-1 0,8 4-1 16,3-1 2-16,1 2-1 0,12-2 1 0,7-1 1 15,11-5 1-15,10-8 3 0,11-2 5 0,3-8 3 16,6-5-1-16,4-9 4 0,4-7-6 0,8-6 3 16,-4-8-2-16,1-4-2 0,-2-1 1 0,-4-14-6 15,-4-3 2-15,0-7-3 0,-5-5 4 16,-11-2-4-16,-1-6-2 0,-3-3 1 0,-6 2-6 16,-5-7 4-16,-5-1 2 0,-3-6 3 0,-5-5-3 15,-5-6 2-15,-2-4-1 0,-8-6-2 16,-4 1 4-16,-7-4 0 0,-17 1-1 0,-11 3-4 15,-15 3-12-15,-12 6-36 0,-17 8-66 0,-10 10-136 16,18 15-704-16,19 12-677 0</inkml:trace>
          <inkml:trace contextRef="#ctx0" brushRef="#br0" timeOffset="-451.8227">464 747 105 0,'0'0'682'0,"0"0"-432"0,0 0 16 15,0 0 18-15,0 0-44 0,0 0-61 0,0 0-47 16,0 0-42-16,0 0-28 0,0 0-20 0,0 0-8 16,0 0-7-16,33-132-7 0,-18 120-4 0,2 2-6 15,3 1-6-15,-1 7 0 0,-2 2-2 16,3 0-1-16,-4 2 3 0,1 7-1 0,-4 3 2 15,-2 2 1-15,-3 2 2 0,-1 4 4 0,-4 1 6 16,-3 4 5-16,0 1 5 0,-9 1 2 0,0 0 4 16,-3-1 1-16,-4 1 3 0,-3-2 2 15,2-2 3-15,1-3 2 0,0-1 5 0,2-6 3 16,0-3 3-16,2-5 3 0,6 0-6 0,-1-2 1 16,6-2-12-16,1-1-8 0,0 0-8 0,0 0-9 15,0 0-7-15,0 0-7 0,0 0-6 16,10 0-1-16,-2 0-1 0,11-2 5 0,3-4 3 15,5 2-1-15,3-4 1 0,6-3-2 0,-3 2-6 16,4-4-1-16,-4 2-8 0,2 2-11 16,-4-2-8-16,-1 3-24 0,-1 0-19 0,-5 2-48 15,-5-2-57-15,-5 3-48 0,-5 1-74 0,-5 0-118 16,-2 3-209-16,-2-2-542 0</inkml:trace>
        </inkml:traceGroup>
      </inkml:traceGroup>
    </inkml:traceGroup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6:49.54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400 202 0 0,'0'0'0'0,"0"0"0"0,0 0 0 0,0 0 0 0,0 0 0 16,0 0 73-16,-189-8 118 0,160 11-14 15,1 3-4-15,0 2-3 0,7 3-1 0,-2 1-4 16,0 0-21-16,3 1-31 0,7-3-30 0,-1-1-27 16,9-1-18-16,-2 0-13 0,7-1-9 15,0-3-3-15,0-2-1 0,3 4 9 0,4-4 8 16,-3 2 6-16,6 0 5 0,2 1 5 0,-1-2 2 15,4 2-1-15,1-2 3 0,1-2-6 0,3 1 0 16,3 2-1-16,4-2-3 0,3-1 2 16,9-1 0-16,3 0-2 0,3 0-2 0,7-1-5 15,5-6-4-15,4 0-3 0,6-4-3 0,6 3 1 16,3-4 0-16,5-1-6 0,3 1-3 0,1 3-7 16,2-2-2-16,2 3 1 0,0-2-5 15,2 1 5-15,0 4 1 0,-2-2 0 0,5 2 4 16,-1 0 0-16,2-1-1 0,4 4 1 0,-2-2-2 15,8-2 1-15,0 4-3 0,4-5 1 0,-2 6-2 16,2-4 0-16,2 0 1 0,1 0 0 0,1-1-4 16,-1 1 3-16,3 0-2 0,-2 2 0 0,2 0 4 15,-3 3-6-15,-1 0 0 0,1 0-1 16,-4 0 1-16,2 0-2 0,2 0 1 0,0 0 0 16,1 0-2-16,4 0 4 0,6 0 1 0,-1 0 2 15,4-5 0-15,5-3 1 0,-2 0-3 16,6-1 0-16,-2 1 0 0,5-1-1 0,-5-1 0 15,5 0 0-15,-3 1 0 0,-2 1-1 0,2 0-1 16,-3 2 0-16,1-1-2 0,-1 2 3 0,-2-2-1 16,-3 6 1-16,1-4 3 0,-3 2-3 15,1 0 1-15,0-1-1 0,0 0-1 0,2 0 2 16,0 1-1-16,-2 0-1 0,0 1 0 0,-1 2-2 16,-6-2 0-16,4 2 1 0,-5 0 0 15,1 0 0-15,-4 6 2 0,-3 0-1 0,-6 0 3 16,2 2-4-16,-9 0 1 0,-2 3 1 0,-5 1-1 15,4-2 2-15,2 0-1 0,-1 1-1 16,4-4-1-16,6 0 1 0,-2-5 1 0,5 0 2 0,-1-2 0 16,-1 0-2-16,1 0 1 0,1 0-1 15,-1 0 2-15,-4 0-1 0,6 0-1 0,-5 0-2 16,0 0-1-16,0 4 2 0,0-4-2 0,3 3 1 16,-1 1 0-16,1-1 1 0,4-1 2 0,3 5 2 15,5-6 2-15,-1 6-1 0,5-3 1 16,0 1 0-16,6 0-1 0,1-1-1 0,0 2 0 15,5-4-2-15,2 4 1 0,1-2 0 0,-3 1-4 16,2 0 0-16,-4-2 0 0,2 0 0 0,0 5 2 16,0-4 2-16,-3 3 1 0,4 1 0 15,3-3 1-15,-5 0 1 0,6 2 1 0,1-3 2 16,1 1-1-16,4 0-1 0,-1-1-3 0,1 2-4 16,1-2 1-16,3 1-1 0,-1-3 2 0,3 2 2 15,0-3 0-15,1 2 0 0,2-3 0 16,-1 0-2-16,3 0-1 0,-1 0 1 0,3 0-3 15,2 0 3-15,-1 0-3 0,1 0 0 0,2-3 0 16,-6 2 1-16,6 1 2 0,-7 0 1 0,-2-3 2 16,-1 3 2-16,-3 0-3 0,-7-1 1 0,-3 1-2 15,0 0-1-15,-3 0 0 0,-4 0 0 16,-6 0-2-16,-13 0 3 0,-3 0-3 0,-6 4 2 16,-14 1 0-16,-7 6-3 0,-9-2 1 15,-14 3-2-15,-2-1 1 0,-12 2-2 0,-6 1-1 0,-6 2 1 16,-6 2-11-16,-3 1-42 0,-11-1-152 15,-4-4-568-15,-10-2-851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25.5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198D460-2F15-4CEB-AB12-7D142EF009B1}" emma:medium="tactile" emma:mode="ink">
          <msink:context xmlns:msink="http://schemas.microsoft.com/ink/2010/main" type="writingRegion" rotatedBoundingBox="21100,11542 21241,18051 15529,18176 15387,11666"/>
        </emma:interpretation>
      </emma:emma>
    </inkml:annotationXML>
    <inkml:traceGroup>
      <inkml:annotationXML>
        <emma:emma xmlns:emma="http://www.w3.org/2003/04/emma" version="1.0">
          <emma:interpretation id="{17FEBFD6-3499-40FF-9912-E3FEA84A46D3}" emma:medium="tactile" emma:mode="ink">
            <msink:context xmlns:msink="http://schemas.microsoft.com/ink/2010/main" type="paragraph" rotatedBoundingBox="21306,14248 20769,18112 20021,18008 20558,1414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E74D87A-7B2E-4553-8F73-BF885215EFDF}" emma:medium="tactile" emma:mode="ink">
              <msink:context xmlns:msink="http://schemas.microsoft.com/ink/2010/main" type="line" rotatedBoundingBox="21306,14248 20769,18112 20021,18008 20558,14144"/>
            </emma:interpretation>
          </emma:emma>
        </inkml:annotationXML>
        <inkml:traceGroup>
          <inkml:annotationXML>
            <emma:emma xmlns:emma="http://www.w3.org/2003/04/emma" version="1.0">
              <emma:interpretation id="{A3650E5D-88A4-411F-9F4A-49A11F9211BC}" emma:medium="tactile" emma:mode="ink">
                <msink:context xmlns:msink="http://schemas.microsoft.com/ink/2010/main" type="inkWord" rotatedBoundingBox="21306,14248 21153,15346 20405,15242 20558,14144">
                  <msink:destinationLink direction="with" ref="{C19F64E0-8EB2-43FA-886B-E86801F5BBFE}"/>
                </msink:context>
              </emma:interpretation>
              <emma:one-of disjunction-type="recognition" id="oneOf0">
                <emma:interpretation id="interp0" emma:lang="en-IN" emma:confidence="0">
                  <emma:literal>off</emma:literal>
                </emma:interpretation>
                <emma:interpretation id="interp1" emma:lang="en-IN" emma:confidence="0">
                  <emma:literal>one</emma:literal>
                </emma:interpretation>
                <emma:interpretation id="interp2" emma:lang="en-IN" emma:confidence="0">
                  <emma:literal>one.</emma:literal>
                </emma:interpretation>
                <emma:interpretation id="interp3" emma:lang="en-IN" emma:confidence="0">
                  <emma:literal>an.</emma:literal>
                </emma:interpretation>
                <emma:interpretation id="interp4" emma:lang="en-IN" emma:confidence="0">
                  <emma:literal>org</emma:literal>
                </emma:interpretation>
              </emma:one-of>
            </emma:emma>
          </inkml:annotationXML>
          <inkml:trace contextRef="#ctx0" brushRef="#br0">5378 197 8 0,'0'0'318'15,"0"0"-47"-15,0 0 17 0,0 0 14 16,0 0-36-16,0 0-77 0,0 0-67 0,0 0-44 16,0 0-32-16,0 0-21 0,0 0-14 0,0 0-7 15,-178-30-2-15,151 50-2 0,2-3 0 16,1 1-1-16,7 2-1 0,1 2 0 0,3-2-2 16,2 1 0-16,1 0-1 0,7-1 2 0,3-4 1 15,0-2 0-15,0-1 2 0,10-4 1 16,-3-2 3-16,4-5 5 0,4 0 13 0,0-2 2 15,6-3 2-15,-1-8-1 0,3-2-10 0,-2-2 3 16,5-6-3-16,-2 1 0 0,-4-1 2 0,3 0-4 16,-5-4 3-16,-4 1 2 0,0 4 8 0,-4-4 8 15,-7 4 3-15,-3 4 1 0,0 0-3 0,-13 6-11 16,-1 0-13-16,-3 4-8 0,-6 4-13 0,3 2-5 16,-5 0-12-16,8 6-30 0,0 6-46 15,3-1-64-15,3 8-88 0,0 2-144 0,8-4-287 16,0-5 54-16</inkml:trace>
          <inkml:trace contextRef="#ctx0" brushRef="#br0" timeOffset="431.6044">5211 457 952 0,'0'0'256'0,"0"0"-17"15,0 0 5-15,0 0-36 0,0 0-77 0,0 0-55 16,0 0-51-16,0 0-9 0,0 0-1 16,0 0 7-16,0 0 10 0,0 0 1 0,0 0 3 15,-2 80 1-15,-1-63-3 0,-3 0-8 0,0-1-3 16,2 0-3-16,-3-4-4 0,4 3-1 0,-7-4-2 16,7 0-1-16,-3-1 0 0,-2 1 3 15,3-3-4-15,-5 4 1 0,5 2-1 0,-5-3-3 16,-2 0 3-16,6-2-3 0,-4 1 1 15,6-4-2-15,-3 1 0 0,4-6 0 0,1 3 1 0,1-4 4 16,1 0 3-16,0 0 7 0,0 0 13 16,0 0 13-16,0 0 5 0,-1 0-7 0,-5-4-10 15,3 0-14-15,0-2-6 0,-5-2 2 0,2-1 1 16,-6 3 0-16,4 1 0 0,-1 0 0 16,-2 4-4-16,-2-1-1 0,-2 2-3 0,0 0-4 15,-1 2-3-15,-3 4-2 0,1 2 0 0,2 0 1 16,1 2-2-16,1-2 0 0,3 0-2 0,5-1 0 15,-3-1 0-15,6 0-1 0,2 0-3 16,-1 2-14-16,2-2-27 0,0 0-47 0,3-2-78 16,10 0-93-16,2-4-172 0,-4 0-392 0,-4 0-371 0</inkml:trace>
          <inkml:trace contextRef="#ctx0" brushRef="#br0" timeOffset="624.6857">5277 548 160 0,'0'0'364'15,"0"0"-19"-15,0 0 31 0,0 0-12 0,0 0-94 16,0 0-98-16,0 0-97 0,0 0-49 0,0 0-11 16,0 0 8-16,0 0 13 0,0 0 4 15,0 0 3-15,0 0-8 0,48 78-8 0,-35-58-5 16,1-4-6-16,6 3 2 0,-3-5-2 0,1 2-3 16,-1 0-7-16,1-3-20 0,0 0-58 15,-1 3-81-15,-1-6-56 0,4-1-216 0,-6-2-440 16,-7-3 141-16</inkml:trace>
          <inkml:trace contextRef="#ctx0" brushRef="#br0" timeOffset="1189.8568">5137 748 1549 0,'0'0'95'16,"0"0"-7"-16,0 0 54 0,0 0 28 0,0 0-20 15,0 0-52-15,0 0-62 0,0 0-21 0,0 0 5 16,0 0 9-16,0 0 5 0,0 0-3 16,0 0-2-16,0 0-2 0,10 120-4 0,-10-96-2 15,0-1-2-15,-3-2-4 0,-3 4 0 0,2-3-4 16,-3 0-7-16,1-3 0 0,0 1-5 0,2-2-11 16,3-6-14-16,-1-1-28 0,1-3-35 0,1-4-37 15,0-3-15-15,0-1 29 0,0 0 45 16,0-3 42-16,0-5 27 0,0-3-2 0,0-2-6 15,0-2 4-15,0 3 7 0,-2 0 10 0,-3 3 18 16,0-1 24-16,1 4 20 0,-5 0 9 16,-2 1-4-16,2 2-16 0,-4 1-19 0,0 2-11 15,-2 0-9-15,-3 2-3 0,0 6-4 0,1 2 1 16,-2 0-3-16,-4 5-1 0,6-3 0 16,-5 3-4-16,5-1-4 0,3 1-1 0,-1-1-3 15,2-1-1-15,1-4-2 0,6 1-2 0,-3 0-2 16,6-4 1-16,0 0-3 0,2 0-6 0,-2-3-7 15,3-3-8-15,0 0-13 0,0 0-17 0,3 0 0 16,1 0 3-16,1-3 12 0,5-4 21 16,1-1 5-16,-1-1 8 0,0-3 1 0,3 1 2 0,0-2 4 15,0 2-3-15,-2 0 1 16,-1 0 1-16,2 0 0 0,1 1 0 0,0 2 2 16,1 2 4-16,0-1 7 0,1 4 0 0,-1 1 3 0,2 2 1 15,5 0-6-15,-3 0 10 0,2 4-3 16,0 2-1-16,1 2 3 0,2 2-7 0,2-2 3 15,1 0-2-15,-1-2 1 0,7-1-1 0,-1-1-2 16,1 0 1-16,7-1-5 0,-1-2 1 0,0-1-6 16,0 0-23-16,-6 0-58 0,2 0-187 15,-15-1-439-15,-5-1-800 0</inkml:trace>
          <inkml:trace contextRef="#ctx0" brushRef="#br0" timeOffset="1303.7233">5444 1101 0 0,'0'0'0'0</inkml:trace>
        </inkml:traceGroup>
        <inkml:traceGroup>
          <inkml:annotationXML>
            <emma:emma xmlns:emma="http://www.w3.org/2003/04/emma" version="1.0">
              <emma:interpretation id="{9541802F-F49C-4722-AD08-A134299E729D}" emma:medium="tactile" emma:mode="ink">
                <msink:context xmlns:msink="http://schemas.microsoft.com/ink/2010/main" type="inkWord" rotatedBoundingBox="20546,17427 20458,18068 20048,18012 20136,17371"/>
              </emma:interpretation>
              <emma:one-of disjunction-type="recognition" id="oneOf1">
                <emma:interpretation id="interp5" emma:lang="en-IN" emma:confidence="0">
                  <emma:literal>.</emma:literal>
                </emma:interpretation>
                <emma:interpretation id="interp6" emma:lang="en-IN" emma:confidence="0">
                  <emma:literal>/</emma:literal>
                </emma:interpretation>
                <emma:interpretation id="interp7" emma:lang="en-IN" emma:confidence="0">
                  <emma:literal>\</emma:literal>
                </emma:interpretation>
                <emma:interpretation id="interp8" emma:lang="en-IN" emma:confidence="0">
                  <emma:literal>`</emma:literal>
                </emma:interpretation>
                <emma:interpretation id="interp9" emma:lang="en-IN" emma:confidence="0">
                  <emma:literal>,</emma:literal>
                </emma:interpretation>
              </emma:one-of>
            </emma:emma>
          </inkml:annotationXML>
          <inkml:trace contextRef="#ctx0" brushRef="#br1" timeOffset="6232.4311">4519 3289 1970 0,'0'0'54'0,"0"0"-75"0,0 0-6 0,0 0-8 15,0 0 11-15,0 0 20 0,0 0 10 0,0 0 17 16,0 0 8-16,0 0 7 0,0 0 7 0,0 0 2 16,132 190 2-16,-115-146 0 0,0-1-3 0,-1 2-4 15,0 1-8-15,-2 0-7 0,-1-2-10 16,0-1-5-16,0-5-4 0,-5 0-12 0,5-6-33 16,-1 0-90-16,5-6-163 0,-7-7-347 0,0-7-655 0</inkml:trace>
        </inkml:traceGroup>
      </inkml:traceGroup>
    </inkml:traceGroup>
    <inkml:traceGroup>
      <inkml:annotationXML>
        <emma:emma xmlns:emma="http://www.w3.org/2003/04/emma" version="1.0">
          <emma:interpretation id="{F56A484F-A1FD-4808-B690-3DA4232F7C89}" emma:medium="tactile" emma:mode="ink">
            <msink:context xmlns:msink="http://schemas.microsoft.com/ink/2010/main" type="paragraph" rotatedBoundingBox="16380,13145 18954,13116 18961,13744 16387,137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21BD7BC-C15E-4B60-9D0F-B5D6429EE90B}" emma:medium="tactile" emma:mode="ink">
              <msink:context xmlns:msink="http://schemas.microsoft.com/ink/2010/main" type="line" rotatedBoundingBox="16380,13145 18954,13116 18961,13744 16387,13773">
                <msink:destinationLink direction="with" ref="{C19F64E0-8EB2-43FA-886B-E86801F5BBF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2FD4C96-906A-4026-885F-D2A4FA5D7688}" emma:medium="tactile" emma:mode="ink">
                <msink:context xmlns:msink="http://schemas.microsoft.com/ink/2010/main" type="inkWord" rotatedBoundingBox="16380,13145 18954,13116 18961,13744 16387,13773"/>
              </emma:interpretation>
              <emma:one-of disjunction-type="recognition" id="oneOf2">
                <emma:interpretation id="interp10" emma:lang="en-IN" emma:confidence="0">
                  <emma:literal>header</emma:literal>
                </emma:interpretation>
                <emma:interpretation id="interp11" emma:lang="en-IN" emma:confidence="0">
                  <emma:literal>Leader</emma:literal>
                </emma:interpretation>
                <emma:interpretation id="interp12" emma:lang="en-IN" emma:confidence="0">
                  <emma:literal>leader</emma:literal>
                </emma:interpretation>
                <emma:interpretation id="interp13" emma:lang="en-IN" emma:confidence="0">
                  <emma:literal>headier</emma:literal>
                </emma:interpretation>
                <emma:interpretation id="interp14" emma:lang="en-IN" emma:confidence="0">
                  <emma:literal>headed</emma:literal>
                </emma:interpretation>
              </emma:one-of>
            </emma:emma>
          </inkml:annotationXML>
          <inkml:trace contextRef="#ctx0" brushRef="#br0" timeOffset="-6893.1638">769-344 300 0,'0'0'217'0,"0"0"-16"0,0 0 11 0,0 0 35 15,0 0 18-15,0 0-31 0,0 0-52 0,0 0-38 16,0 0-26-16,0 0-18 0,0 0-16 15,137-196-12-15,-118 163-13 0,0-1-8 0,-2-3-7 16,-1-2-6-16,-5 0-7 0,-1 0-5 0,-5 3-8 16,-3 3 5-16,-2 5 1 0,0 6 9 0,-5 3 12 15,-4 3-3-15,3 7 0 0,-1 1-5 16,1 4-9-16,1 1-1 0,2 3-7 0,0 0-7 16,0 0-7-16,2 7-5 0,-5 5-2 0,0 9 1 15,2 1-2-15,-2 5 4 0,3 8-1 0,-1-3 0 16,0 4 3-16,1 0-4 0,0 2-1 0,0 1 0 15,-1-2-1-15,1 3 2 0,-3-5 0 16,0 2 0-16,4-6 0 0,-3-3 2 0,1-1 0 16,-2-3 0-16,3-5-1 0,-2-3-1 0,-1-3-1 15,3-4 2-15,0-5 0 0,2-1-1 16,-1-1 1-16,-1-2 3 0,3 0-3 0,-1-5 1 16,-1 0-1-16,0-3-3 0,2-5 1 0,2 3-3 15,-2-4-1-15,0 2-2 0,8-1-2 0,0 1-1 16,5-1-1-16,3 1 1 0,3 2 0 15,-1 2 3-15,1 2-1 0,2 3 1 0,-1 0-1 16,1 1 2-16,-3 2 1 0,1 0-1 0,-3 2 0 16,2 2 0-16,-2 3 2 0,0 0 0 0,1-1 3 15,0 0 0-15,3 1 0 0,-1-6 0 0,3 3 0 16,-2-1 1-16,-3-2 2 0,3-1-2 16,-1 0 3-16,-2-4-1 0,1-1 3 0,-2-3 0 15,0-3 0-15,-3 1 1 0,-2-3 0 0,-2 0 1 16,0 0 2-16,-4-1-1 0,-5-3-1 0,2 2 0 15,-2 2-3-15,0 2 3 0,-3 0-1 16,-3 2-1-16,-1 5-1 0,-2 1-4 0,-1 2-3 16,0 1-3-16,0 0-2 0,0 4-1 0,-1 4 1 15,-1 3 0-15,-1 2 2 0,6 2 2 0,0 2 0 16,6-1 1-16,-2 0-1 0,3 0 0 16,0-1 2-16,4-1 0 0,9 2 0 0,1-6-1 15,2 1 1-15,7-3-1 0,3-4 1 0,3 0 1 16,5-4 0-16,0 0 1 0,4-2 1 15,-1-6-1-15,-1-5 1 0,3 5 0 0,-2-4 1 0,-1-2-1 16,-2 2 2-16,-2-4-1 0,-8-1 1 16,-4 3-1-16,-4 2 1 0,-5-3 6 0,-8 5 2 15,-3 2 4-15,0 0-4 0,-10 2-6 0,-4 1-5 16,-6 2-3-16,-6 3-3 0,-1 0 2 16,-3 2 1-16,0 6 0 0,1 4 0 0,2 0 1 15,6 1-3-15,6-1 2 0,5 2-3 0,2-2-2 16,6 2 0-16,2-1 0 0,0-1 3 0,2-3 1 15,9 1 1-15,1-4 1 0,3-3 1 0,1 1 2 16,1-1 2-16,7-3-1 0,-1 0 0 16,3-7-1-16,-3 3-1 0,4-4 1 0,-7-2-2 15,-1-3 1-15,-2 2-2 0,-3-2 2 0,2 1 0 16,-1 2 0-16,-3 0 2 0,-1 2-2 16,-6 0 0-16,1 5 1 0,-5 3 3 0,-1 0-4 15,0 0-5-15,0 0-10 0,0 5-2 0,0 4 3 16,0 1 4-16,0 3 8 0,0 1 1 0,0-1-2 15,5-1 2-15,-2 2 0 0,8-2 1 16,-2-1 0-16,5-6 0 0,2 3 2 0,2-5 1 16,4-3 1-16,-1 0 0 0,5 0-2 0,-1-3 0 15,1-6 2-15,1 1 0 0,-1-2-1 16,-1-3 1-16,3 1-4 0,-7-2 2 0,-1 0 0 0,-4 3 1 16,0 1 3-16,-5 2 1 0,-8 2 8 0,0 0 0 15,-3 1 4-15,0 1-5 0,-7 2-9 16,-5 0-6-16,-1 0-5 0,-1 2 1 0,-2 0 1 15,2 4 1-15,-2 2-2 0,-1 0 2 0,3 1 0 16,4-1 1-16,0 2 2 0,4-2-6 0,0 0 0 16,2 1-3-16,4-2 3 0,-2 0-1 15,2-1 1-15,0 0 1 0,3-1-3 0,6-2 6 16,-3-1 5-16,5 0 2 0,2 0 2 0,1-4-4 16,1-3 0-16,0-3-1 0,1 1 2 15,-3-2-1-15,1-2 0 0,-2-1 0 0,2-2 1 16,-5-4 2-16,0 1 1 0,-1-1 1 0,-4-3-6 15,-2-4 4-15,1 1 0 0,-2-1-1 16,-1-3 4-16,-1 1-4 0,-5 2 0 0,5 0-1 16,-5 2-2-16,2 5 2 0,2 4-3 0,-1 3 1 15,2 7 0-15,-4 3 2 0,4 2 0 0,-2 1-4 16,0 0-8-16,2 8-3 0,-6 10 1 16,0 6 3-16,-2 3 7 0,5 7 0 0,-1 0 0 0,4-1-1 15,1 5 0-15,-2-3 1 0,2 4-1 16,3-3 1-16,3-1-6 0,6-4 5 0,-2-3-2 15,7-1 2-15,0-7 0 0,3-2-1 0,2-5-1 16,5-5-1-16,-3-2 6 0,5-6-4 0,2 0 2 16,-2-3-2-16,1-6-1 0,0-3 3 15,-1-3 0-15,1-1 1 0,-1-4-3 0,-5 3 3 16,1-3-1-16,-7 3 0 0,-3 4 8 0,-4 2-3 16,-8 3 2-16,-3 3 1 0,0 4-3 0,-3-1-3 15,-5 2-7-15,-4 0-2 0,1 8-3 16,-4 2 3-16,2-1 2 0,2 4 2 0,4-2-4 15,2 1 1-15,4 2 0 0,1-3 0 0,0 0 5 16,10-2-3-16,-1-1 2 0,1-1 1 16,4-2-3-16,5-3 4 0,-1-2 1 0,0 0 1 15,2 0-2-15,1-2 2 0,2-6-2 0,3-2 0 16,1-2 3-16,2-3-2 0,-3 2 0 16,0-1 1-16,-2-4 0 0,-5 0 2 0,-1 1 1 15,-2-3 0-15,-2 4-4 0,-5-4 4 0,2 3 0 16,-9 1 1-16,2 3 5 0,-4 0-2 0,0 5-3 15,0 0 2-15,0 0-2 0,-4 5-1 0,1-1 0 16,-3 4-2-16,-1 0-7 0,-2 0 1 16,2 0-1-16,-3 8-2 0,4 0 1 0,-1 2-1 15,4 0 1-15,3 1 2 0,0-3-1 0,0 2 1 16,3-1 1-16,4 2 1 0,-2-1 1 0,5-1-2 16,-4-2 1-16,5 1 1 0,-4-1-3 0,2 0 3 15,1 1 0-15,-6-2-2 0,6 2 2 16,-7 0-1-16,3 0-2 0,0 2 2 0,-5-2-1 15,0 2 0-15,1-3 0 0,1 1 0 0,-2-1 0 16,1-2 2-16,0 1 0 0,1-3 1 16,0 3 0-16,6-5-1 0,-5 0 2 0,8-1 1 15,1 0 4-15,2-1-1 0,7-7 0 0,2-2-1 16,1 0-6-16,-2 0-6 0,-3 0-13 0,-5 2-44 16,0 3-110-16,-4 1-259 0,-6 0-579 15,-1 2-200-15</inkml:trace>
        </inkml:traceGroup>
      </inkml:traceGroup>
    </inkml:traceGroup>
    <inkml:traceGroup>
      <inkml:annotationXML>
        <emma:emma xmlns:emma="http://www.w3.org/2003/04/emma" version="1.0">
          <emma:interpretation id="{031D68B7-1266-4AA2-992A-C1050E396B77}" emma:medium="tactile" emma:mode="ink">
            <msink:context xmlns:msink="http://schemas.microsoft.com/ink/2010/main" type="paragraph" rotatedBoundingBox="16322,11646 16411,15717 15476,15737 15387,116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BAE6A7-313E-483A-99FA-47B30E24A011}" emma:medium="tactile" emma:mode="ink">
              <msink:context xmlns:msink="http://schemas.microsoft.com/ink/2010/main" type="line" rotatedBoundingBox="16322,11646 16411,15717 15476,15737 15387,11666">
                <msink:destinationLink direction="with" ref="{C19F64E0-8EB2-43FA-886B-E86801F5BBF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1A8AB71-BD50-4B9E-9E05-7A019C58A7F1}" emma:medium="tactile" emma:mode="ink">
                <msink:context xmlns:msink="http://schemas.microsoft.com/ink/2010/main" type="inkWord" rotatedBoundingBox="16225,11648 16246,12624 15560,12639 15539,11663"/>
              </emma:interpretation>
              <emma:one-of disjunction-type="recognition" id="oneOf3">
                <emma:interpretation id="interp15" emma:lang="en-IN" emma:confidence="0">
                  <emma:literal>air</emma:literal>
                </emma:interpretation>
                <emma:interpretation id="interp16" emma:lang="en-IN" emma:confidence="0">
                  <emma:literal>anti</emma:literal>
                </emma:interpretation>
                <emma:interpretation id="interp17" emma:lang="en-IN" emma:confidence="0">
                  <emma:literal>only</emma:literal>
                </emma:interpretation>
                <emma:interpretation id="interp18" emma:lang="en-IN" emma:confidence="0">
                  <emma:literal>axis</emma:literal>
                </emma:interpretation>
                <emma:interpretation id="interp19" emma:lang="en-IN" emma:confidence="0">
                  <emma:literal>avi</emma:literal>
                </emma:interpretation>
              </emma:one-of>
            </emma:emma>
          </inkml:annotationXML>
          <inkml:trace contextRef="#ctx0" brushRef="#br0" timeOffset="-3705.3076">133-2242 0 0,'0'0'0'0,"0"0"300"0,0 0 53 16,0 0-12-16,0 0-57 0,0 0-56 0,0 0-64 15,0 0-47-15,0 0-38 0,0 0-32 0,0 0-20 16,-56-5-1-16,55 14 5 0,-2 1 3 15,3 1 1-15,0 0-2 0,0-1-3 0,4-2-3 16,5 0 3-16,2 0 6 0,1-5 5 0,-1-1 5 16,4-2 4-16,2 0-3 0,-1-8-1 15,1-4-3-15,0 0-8 0,-1-4-5 0,-3-2-4 16,-2-2-5-16,-1 0 0 0,-5-1-1 0,-1 1 0 16,-4-2-3-16,0 2 1 0,-9 1-2 15,-5 3-1-15,0 1-2 0,-8 5-3 0,1 3-7 16,-4 7-4-16,1 0-2 0,1 9-4 0,1 4 2 15,2 5-7-15,3 2-15 0,7 7-37 0,1-4-77 16,9-1-107-16,0 1-161 0,8-6-256 0,-3-6-513 16</inkml:trace>
          <inkml:trace contextRef="#ctx0" brushRef="#br0" timeOffset="-3316.4043">245-2057 669 0,'0'0'377'16,"0"0"-46"-16,0 0-24 0,0 0-48 0,0 0-50 16,0 0-43-16,0 0-45 0,0 0-43 0,0 0-39 15,0 0-23-15,0 0-4 0,0 0 8 16,0 0 10-16,0 0 2 0,-11 48 1 0,13-24-3 16,-2-3-2-16,0 1-4 0,2 0-6 0,-1 1-3 15,1-4-4-15,-1-1-1 0,-1-2-2 16,0 0-1-16,3-6-2 0,-3-2-3 0,0-1 1 15,2-2 1-15,-2-2-1 0,0-1 5 0,0-2 8 16,0 0 14-16,0 0 16 0,0 0-1 16,0 0-5-16,0-6-16 0,-2-1-13 0,-2-1-5 0,-1 3-2 15,0-2-1-15,2-1-2 0,-3 3 0 16,0 1 0-16,-2 4-1 0,-4 0 1 0,-2 0-2 16,-5 0 0-16,-1 9-1 0,-4-1 2 0,1 2-1 15,-1 0 1-15,1 1-1 0,1 1 0 0,2 0-1 16,1-1-4-16,5-2 5 0,3 2-3 15,-1-2-6-15,5-2-4 0,4-1-20 0,-1-2-33 16,4 1-67-16,0 2-84 0,0-2-97 0,7-2-107 16,0 2-188-16,0-5-209 0,-2 2 378 0</inkml:trace>
          <inkml:trace contextRef="#ctx0" brushRef="#br0" timeOffset="-3128.1023">168-1751 0 0,'0'0'0'16,"0"0"374"-16,0 0 8 0,0 0-46 0,0 0-37 15,0 0-48-15,0 0-50 0,0 0-47 0,0 0-35 16,0 0-32-16,0 0-13 0,159-71-9 0,-145 71-12 16,-1 0-7-16,1 0-13 0,1 0-9 15,-1 0-6-15,3 2-4 0,-2-1-1 0,1-1-4 16,-2 1-5-16,-1-1-11 0,0 0-21 0,-2 0-33 16,1 0-42-16,-5 0-41 0,4 0-63 0,-4 0-90 15,1-2-152-15,-7 0-214 0,0 0 66 0</inkml:trace>
          <inkml:trace contextRef="#ctx0" brushRef="#br0" timeOffset="-2760.0729">344-1764 0 0,'0'0'246'16,"0"0"120"-16,0 0-32 0,0 0-65 0,0 0-76 16,0 0-74-16,0 0-48 0,0 0-17 0,0 0 5 15,0 0 5-15,0 0-6 0,0 0-10 0,0 0-12 16,0 0-8-16,-4 75-6 0,4-62-4 15,0 0-3-15,0 2-1 0,-2-1 1 0,1 1 2 16,-6-1 3-16,1 0 0 0,-1-2-3 0,0 4-8 16,-1-4-6-16,3 0-15 0,-2-3-22 0,4 0-23 15,-3-4-25-15,3-1-12 0,-1 0 4 16,2-4 22-16,-1 0 28 0,1 0 25 0,0 0 17 16,-2-1 1-16,0-3 0 0,2-3 8 0,-5 3 19 15,1 0 30-15,-2 3 19 0,-1 0 14 0,-2 1-1 16,-1 0-8-16,-5 6-5 0,0 1-5 0,-2 5-5 15,2-4-8-15,0 1-9 0,2-1-13 16,2-3-12-16,5 3-12 0,1-4-6 0,4 0-4 16,-2 1-3-16,2-2-2 0,3-1-2 0,0 1 2 15,0-3-6-15,2 0-5 0,4 0-10 0,1 0-16 16,3 0-31-16,3-6-49 0,0-1-74 16,0-3-111-16,1 0-147 0,0 0-153 0,1-2-85 15,-5 1 668-15,-3 6 19 0</inkml:trace>
          <inkml:trace contextRef="#ctx0" brushRef="#br0" timeOffset="-2633.5855">290-1611 0 0,'0'0'0'16,"0"0"270"-16,0 0 35 0,0 0-62 0,0 0-26 16,0 0-25-16,0 0-28 0,0 0-29 0,0 0-28 15,0 0-23-15,0 0-21 0,0 0-20 16,180-5-14-16,-158 2-2 0,-2 0-5 0,-3-1-9 16,3 2-11-16,-3-2-21 0,2 4-18 0,0 0-148 15,-5 0-584-15,-7 0-137 0</inkml:trace>
        </inkml:traceGroup>
        <inkml:traceGroup>
          <inkml:annotationXML>
            <emma:emma xmlns:emma="http://www.w3.org/2003/04/emma" version="1.0">
              <emma:interpretation id="{3761EE54-8391-4CC4-B56E-82BFABCED46F}" emma:medium="tactile" emma:mode="ink">
                <msink:context xmlns:msink="http://schemas.microsoft.com/ink/2010/main" type="inkWord" rotatedBoundingBox="16375,14073 16411,15717 15476,15737 15440,14094"/>
              </emma:interpretation>
              <emma:one-of disjunction-type="recognition" id="oneOf4">
                <emma:interpretation id="interp20" emma:lang="en-IN" emma:confidence="0">
                  <emma:literal>off</emma:literal>
                </emma:interpretation>
                <emma:interpretation id="interp21" emma:lang="en-IN" emma:confidence="0">
                  <emma:literal>of</emma:literal>
                </emma:interpretation>
                <emma:interpretation id="interp22" emma:lang="en-IN" emma:confidence="0">
                  <emma:literal>or</emma:literal>
                </emma:interpretation>
                <emma:interpretation id="interp23" emma:lang="en-IN" emma:confidence="0">
                  <emma:literal>Off</emma:literal>
                </emma:interpretation>
                <emma:interpretation id="interp24" emma:lang="en-IN" emma:confidence="0">
                  <emma:literal>Ofr</emma:literal>
                </emma:interpretation>
              </emma:one-of>
            </emma:emma>
          </inkml:annotationXML>
          <inkml:trace contextRef="#ctx0" brushRef="#br0" timeOffset="-10120.3793">412 160 0 0,'0'0'0'0,"0"0"0"16,0 0 0-16,0 0 23 0,0 0 265 0,0 0-45 15,0 0-35-15,0 0-31 0,0 0-17 16,0 0-5-16,0 0 3 0,0 0-1 0,18-112-2 16,-18 104-8-16,0 0-15 0,-1 1-10 0,-4-1-18 0,-2 4-17 15,0 0-22-15,-6 2-14 0,2-1-12 16,-4 0-8-16,-3 3-7 0,-4 0-5 0,1 3-3 15,-2-3-3-15,1 3-1 0,-1 2-1 0,3 3-2 16,0 4-2-16,0 2-1 0,-4 3 1 16,4 4 0-16,-1 3 1 0,0 2-2 0,1 3 1 15,1 0-1-15,3 5 1 0,1-2-1 0,3-2-1 16,5 1-2-16,3 1-2 0,2-3 5 0,2 0-4 16,5-3 0-16,6 1 1 0,3-6-8 15,11-2 11-15,1-3 1 0,4 0 2 0,4-8 3 16,1-2-4-16,0-4 0 0,3-2 1 0,0 0 4 15,0-6-5-15,0-2 0 0,0-2-1 16,-5-6 5-16,-2 1-1 0,-5 1 1 0,-1-5 1 16,-5-1-9-16,0 0 10 0,-2-4 1 0,-5-2 2 15,-3-2 5-15,-4-1-6 0,-3-3 0 16,-3-3-2-16,0-1-2 0,-14-1-1 0,-1 2-3 16,-9 3-4-16,-1 4-3 0,-3 8-1 0,-5 8-4 0,-3 4-19 15,-4 6-48-15,-2 2-83 0,1 3-145 16,9 4-333-16,12-3-916 0</inkml:trace>
          <inkml:trace contextRef="#ctx0" brushRef="#br0" timeOffset="-9418.5852">199 625 165 0,'0'0'220'0,"0"0"14"0,0 0 35 0,0 0 30 0,0 0 2 15,0 0-41-15,0 0-64 0,0 0-49 16,0 0-48-16,0 0-39 0,0 0-33 0,0 0-6 15,0 0 9-15,27-54 11 0,-27 73 10 0,-1 2 0 16,-5 2-8-16,3 3-7 0,1-1-8 16,-1 0-6-16,1 0-4 0,1 2-2 0,1-2-1 15,-3-3-3-15,2 1-2 0,1-6-1 0,0-1-2 16,0-2 0-16,0-4 0 0,0-2-2 0,0-4-3 16,0 0 2-16,0-4 2 0,0 0 8 0,0 0 11 15,0 0 11-15,1 0 9 0,3 0-2 16,-1-6-9-16,1-2-12 0,-1-2-10 0,2 0-6 15,-3 2-1-15,3 2 0 0,-5 1 0 0,0 2 1 16,0 2 0-16,0 1 0 0,0 0 3 16,0 0-2-16,0 0 1 0,-6 2-2 0,-3 5-4 15,-5 2-2-15,-2 4 1 0,-7 0 0 0,2 3 1 16,-4-3 1-16,-2 1-1 0,1 1-1 0,2-1 0 16,0 2-1-16,1-1 1 0,-2-1-3 15,1-1 3-15,-2 3 0 0,6-4-2 0,-2 0 3 16,8-3-2-16,7-4 0 0,0 0-1 0,5-4 0 15,2-1 0-15,0 0 0 0,0 0-4 0,2 0 2 16,5-5 2-16,3-1 0 0,4-3 5 0,6-3-1 16,2 1-2-16,1-4 0 0,3 4-1 0,1-1 1 15,0-1-1-15,-1 2 1 0,3-1-1 16,1 5 0-16,-1 0 0 0,1 0 0 0,1 1-2 16,6 0 1-16,2 0-2 0,3-2-1 0,1 1 4 15,0 3 0-15,-1-2 1 0,-5 4 2 0,-4-2-4 16,-5 2 0-16,0 2 1 0,-5 0-2 15,-3 0 1-15,0 0-1 0,-3 8-2 0,-1-2 2 16,0 0 0-16,-2 0 0 0,0-1 1 0,-1 0 0 16,0 0-2-16,-6-3-8 0,0 2-23 15,-4-1-42-15,2-2-80 0,-2 1-104 0,-2-2-182 16,-1 2-437-16,3-2-265 0</inkml:trace>
          <inkml:trace contextRef="#ctx0" brushRef="#br0" timeOffset="-8799.7161">377 895 1156 0,'0'0'69'0,"0"0"-10"16,0 0 22-16,0 0 62 0,0 0 47 0,0 0 7 16,0 0-34-16,0 0-34 0,0 0-28 0,0 0-20 15,0 0-16-15,0 0-8 0,0 0-5 16,0 0-11-16,40 155-8 0,-37-137-7 0,-1 1-9 15,-1-3 0-15,-1 5-5 0,0-5-4 0,1-2 2 16,-1-1-4-16,0-2-1 0,0 0 0 0,3 1 0 16,-3-5-2-16,0 0 0 0,0-2-1 0,0-2 0 15,0 0 1-15,0-3-2 0,0 0 3 16,0 0 0-16,2 0 12 0,-2 0 10 0,0 0 6 16,0 0 6-16,0 0-1 0,0 0-1 0,0 0-7 15,0-2-6-15,-2 1-11 0,-3-1-7 16,-3 2-2-16,-3 0-5 0,-1 0 6 0,-2 0-2 15,-5 9 2-15,1 1 0 0,-5 3-2 0,1 4 2 16,-1 0-1-16,-2 2 2 0,0-1-2 16,1 4 0-16,-3-1-1 0,-1-1 0 0,2 5 0 15,1-4-2-15,2 2 0 0,-2 2-2 0,2-5 3 16,3 0 0-16,-1 0-1 0,4 1 1 0,-4-3-2 16,1-1 1-16,5 3 0 0,0-3-2 0,4-7-9 15,5-3-20-15,5-3-28 0,1-4-35 0,0 0-38 16,1 0-22-16,8-3-10 0,2-7-25 0,8-6-64 15,2-5-89-15,7-4-99 0,0 0-52 16,2-5 46-16,3 2 214 0,-3 0 233 0,1 1 0 16,-4-2 0-16,-3 5 0 0,-1 2 0 0,-3 1 0 15,-3 2 0-15,-1 3 0 0,-3 2 0 16,0-1 0-16,-1 2 107 0,0-2 232 0,0 7-19 16,2-2-22-16,3 0-28 0,-1 5-38 0,4 0-43 15,-2 5-52-15,2 0-28 0,0 4-20 0,0 4-10 16,1 4-3-16,-3 1-6 0,3 4-10 15,-1 2-10-15,3 3-4 0,0-4-11 0,0 2-9 16,0 0-5-16,1-2-9 0,-1 0-4 0,0 1 0 16,-3-3-3-16,0-2-2 0,-4-2-10 15,-1-3-41-15,-4-2-96 0,-2-2-215 0,-4-4-522 16,-2-1-269-16</inkml:trace>
        </inkml:traceGroup>
      </inkml:traceGroup>
    </inkml:traceGroup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19.95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19F64E0-8EB2-43FA-886B-E86801F5BBFE}" emma:medium="tactile" emma:mode="ink">
          <msink:context xmlns:msink="http://schemas.microsoft.com/ink/2010/main" type="inkDrawing" rotatedBoundingBox="12967,13187 19702,10552 21832,15995 15097,18630" hotPoints="20546,14535 17263,17818 13980,14535 17263,11252" semanticType="enclosure" shapeName="Circle">
            <msink:sourceLink direction="with" ref="{0766B131-EFB0-47CA-AD40-BE91B631FD4D}"/>
            <msink:sourceLink direction="with" ref="{A3650E5D-88A4-411F-9F4A-49A11F9211BC}"/>
            <msink:sourceLink direction="with" ref="{88BAE6A7-313E-483A-99FA-47B30E24A011}"/>
            <msink:sourceLink direction="with" ref="{221BD7BC-C15E-4B60-9D0F-B5D6429EE90B}"/>
          </msink:context>
        </emma:interpretation>
      </emma:emma>
    </inkml:annotationXML>
    <inkml:trace contextRef="#ctx0" brushRef="#br0">6871 1327 0 0,'0'0'0'15,"0"0"0"-15,0 0 79 0,0 0 255 16,0 0-73-16,0 0-61 0,-138-173-31 0,124 148-19 15,-2 0-18-15,4 0-18 0,-2-2-13 0,0 2-4 16,-4 1-2-16,4 0 0 0,0-1-7 16,-3 4-7-16,1 1-6 0,1-1-4 0,0 0-4 15,-1 3-6-15,-3-3-8 0,-1-2-11 0,2 1-5 16,-7-1-7-16,4 0-4 0,-2-3-3 0,-3-1-5 16,-1 0-2-16,-2-1-1 0,-1-4 1 15,-5-1-5-15,1 3-2 0,-8-3-4 0,-1-2-6 0,-3 2 3 16,-7-2-1-16,-1 3 1 0,-5 2-2 0,0-1 1 15,-3 2-1-15,-2 3 1 0,-5 0 1 16,-3 0-1-16,-2 4-1 0,1 1-2 0,-5-1 6 16,-4 4-4-16,-1 0 0 0,-2 4 4 0,-1 0-6 15,-3 1 4-15,-7 2 1 0,-1-1-4 16,-2 4 1-16,-2 2 0 0,-2 2 0 0,0 0 0 16,1 2 3-16,0 2-2 0,-1 0-2 0,0 0 1 15,1 7-3-15,-3 2 4 0,0 1 2 16,-1 3 1-16,0 1-1 0,3 2 2 0,-1 0 1 15,1 0 0-15,3 3 0 0,-2 1-1 0,1 2-2 16,1-1-1-16,1 2 4 0,0 3-5 0,0 0 0 16,1 3 2-16,2 0-6 0,3 2 5 0,1 2 1 15,2 1 0-15,4 3 4 0,3 0-1 16,2 3 1-16,1 1 0 0,1 3-1 0,5 0-2 16,0 2 1-16,3 4-2 0,0 1-1 0,2 1 2 15,1 0-1-15,-3 2 0 0,10 4 1 0,-4 0-3 16,6-3-1-16,3 1 0 0,2 0 0 0,5-3 1 15,2 2-1-15,1 1-1 0,3-1 0 16,0 3 2-16,1-1-2 0,1-1 2 0,3 3-2 16,5 2 0-16,-1 1 2 0,-1 2 0 0,5 0 3 15,-1 3-3-15,1 3 0 0,1 1 0 0,-3-1-3 16,8-2 3-16,0 2 1 0,-1-2-2 16,9 3-1-16,-1-1 2 0,6 2 0 0,2-1 0 15,3 1 2-15,5 0-5 0,1 0 2 0,-2 1 0 16,5 2 0-16,3 0 1 0,3 0-1 15,2 0 0-15,-4-3 1 0,5 1-1 0,-1 1 0 16,4 2 2-16,-1-1-2 0,0 2 3 0,8-1 0 16,-2 2-1-16,0-5 1 0,4 6-3 15,4-3 2-15,5 0 0 0,1-1 0 0,2-3 2 0,3-1-3 16,7-3 1-16,-1 1-2 0,3 1 2 16,2-1-3-16,-1 0 0 0,2 1-1 0,-2-1 0 15,6-2 4-15,1-2 3 0,1 3-2 0,0-7-4 16,8 2 0-16,-3-1 1 0,8-1 0 15,0-6 9-15,6-2-7 0,3-2 0 0,4-4 0 16,3 0 0-16,2-5 1 0,2 2 1 16,4-4 0-16,3-3 0 0,2-4-1 0,0-3 3 0,9-1-4 15,1-4 0-15,1-4-2 0,2-1 0 0,1-5 3 16,1-4 1-16,-2-3 2 0,4-3-2 16,-3-5-3-16,2 0 1 0,0-3 0 0,1-9 4 15,-3-2 1-15,-1-3-2 0,1-7 2 0,1-2-2 16,-2 0-1-16,2-7 3 0,1-1-4 0,4-4-1 15,2-5 2-15,1-2-2 0,-6 0 3 16,-1-2 1-16,-2-2-2 0,-3-1-5 0,1-1 2 16,-8-1 1-16,5-4 1 0,-8 0 1 0,-1-5-2 15,-3 0-1-15,-5-1 0 0,0-3 6 16,-4 2-5-16,-6-3 2 0,-3-3-2 0,2 1-6 16,-5-4 7-16,-1 1-1 0,-6-2 2 0,-1-1 2 15,-4 1-3-15,-4-4 3 0,-2 1-1 16,-9-3 4-16,-4 0 0 0,-2-1 1 0,-5 0 3 15,-5 0 4-15,-5-2 4 0,0 1 0 0,-5-1-2 16,-2-2-6-16,-3-1-3 0,2-3-4 0,-2-2-2 16,-1-6 1-16,-1-2-4 0,1-3 0 0,-1 2 1 15,-4-8 1-15,1 3 2 0,-7-2-1 0,1-2 0 16,-3-1-4-16,-2 0 2 0,-1 0 0 0,-10 0 0 16,-4 2-1-16,-5 5 1 0,-7 1-2 15,-8 4-2-15,-10 5 3 0,-5 3-2 0,-13 5 1 16,-4 1 4-16,-13 3-6 0,-5 0-3 0,-2 2-12 15,-5 5-17-15,-2-1-27 0,1 7-31 16,-1 0-35-16,-6 1-59 0,-3 7-122 0,22 16-435 16,24 14-777-16</inkml:trace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24.0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766B131-EFB0-47CA-AD40-BE91B631FD4D}" emma:medium="tactile" emma:mode="ink">
          <msink:context xmlns:msink="http://schemas.microsoft.com/ink/2010/main" type="writingRegion" rotatedBoundingBox="14172,14612 14262,15749 13619,15800 13530,14663">
            <msink:destinationLink direction="with" ref="{C19F64E0-8EB2-43FA-886B-E86801F5BBFE}"/>
          </msink:context>
        </emma:interpretation>
      </emma:emma>
    </inkml:annotationXML>
    <inkml:traceGroup>
      <inkml:annotationXML>
        <emma:emma xmlns:emma="http://www.w3.org/2003/04/emma" version="1.0">
          <emma:interpretation id="{BAFE9192-58E8-4FBD-A2D0-6304B1D02F69}" emma:medium="tactile" emma:mode="ink">
            <msink:context xmlns:msink="http://schemas.microsoft.com/ink/2010/main" type="paragraph" rotatedBoundingBox="14172,14612 14262,15749 13619,15800 13530,146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B747E7-0D74-489E-A823-B3B5F2FC5ACF}" emma:medium="tactile" emma:mode="ink">
              <msink:context xmlns:msink="http://schemas.microsoft.com/ink/2010/main" type="line" rotatedBoundingBox="14172,14612 14262,15750 13619,15800 13530,14663"/>
            </emma:interpretation>
          </emma:emma>
        </inkml:annotationXML>
        <inkml:traceGroup>
          <inkml:annotationXML>
            <emma:emma xmlns:emma="http://www.w3.org/2003/04/emma" version="1.0">
              <emma:interpretation id="{0D23B3A6-1E88-4A44-9DCB-4DB95462564D}" emma:medium="tactile" emma:mode="ink">
                <msink:context xmlns:msink="http://schemas.microsoft.com/ink/2010/main" type="inkWord" rotatedBoundingBox="14172,14612 14262,15750 13619,15800 13530,14663"/>
              </emma:interpretation>
              <emma:one-of disjunction-type="recognition" id="oneOf0">
                <emma:interpretation id="interp0" emma:lang="en-IN" emma:confidence="0">
                  <emma:literal>off</emma:literal>
                </emma:interpretation>
                <emma:interpretation id="interp1" emma:lang="en-IN" emma:confidence="0">
                  <emma:literal>set</emma:literal>
                </emma:interpretation>
                <emma:interpretation id="interp2" emma:lang="en-IN" emma:confidence="0">
                  <emma:literal>Ott</emma:literal>
                </emma:interpretation>
                <emma:interpretation id="interp3" emma:lang="en-IN" emma:confidence="0">
                  <emma:literal>9 it</emma:literal>
                </emma:interpretation>
                <emma:interpretation id="interp4" emma:lang="en-IN" emma:confidence="0">
                  <emma:literal>9 Eat</emma:literal>
                </emma:interpretation>
              </emma:one-of>
            </emma:emma>
          </inkml:annotationXML>
          <inkml:trace contextRef="#ctx0" brushRef="#br0">199 541 241 0,'0'0'374'0,"0"0"-17"16,0 0 13-16,0 0-38 0,0 0-61 0,0 0-60 0,0 0-44 15,0 0-38-15,0 0-39 0,0 0-39 16,0 0-28-16,0 0-16 0,0 0-1 0,0 0 3 15,-43-38 2-15,44 56 1 0,5 2 0 0,-3 1-3 16,-1 0 2-16,0-2-3 0,6 4-2 0,-4-6-3 16,-1 2 1-16,1-2 2 0,0-3-1 15,-1 0 3-15,-1-6-4 0,-1 1 1 0,-1-3-1 16,3-4 1-16,-3 0 12 0,0-2 13 0,0 0 19 16,0 0 4-16,0-4-8 0,0-7-14 15,0-1-18-15,0-2-11 0,0 0 2 0,0-1-1 16,0 1 0-16,0 0 7 0,0 1-8 0,0 1 1 15,-3 4 1-15,2 2-5 0,-5 1 8 0,-3 4-1 16,-2 1 1-16,-1 0-2 0,-2 4-2 16,-5 8-1-16,1 0-1 0,-5 4 3 0,-2 2-3 15,2-1 1-15,0 2 0 0,6-3 0 0,1 1-1 16,2-3-3-16,3 2 0 0,-1-3-8 0,8-2 2 16,-2-2-15-16,2 1-31 0,4-2-47 15,0-4-69-15,1 0-55 0,9 1-59 0,3-5-79 16,2 0-125-16,-3 0-233 0,-3-2 110 0</inkml:trace>
          <inkml:trace contextRef="#ctx0" brushRef="#br0" timeOffset="171.2087">225 668 0 0,'0'0'189'0,"0"0"282"0,0 0-53 0,0 0-56 16,0 0-63-16,0 0-62 0,0 0-67 0,0 0-51 16,0 0-33-16,0 0-30 0,0 0-13 0,0 0-11 15,0 0-8-15,0 0-5 0,161-39-7 16,-140 47-3-16,-2 2-3 0,2 1-1 0,-2-1 0 15,-3 0-2-15,4 0-3 0,-6-2-2 0,-2 0-14 16,-2 1-51-16,0-4-91 0,-3 0-190 0,-1-1-375 16,-5-2-528-16</inkml:trace>
          <inkml:trace contextRef="#ctx0" brushRef="#br0" timeOffset="-506.9444">100 112 247 0,'0'0'458'0,"0"0"-49"0,0 0-35 0,0 0-63 15,0 0-73-15,0 0-64 0,0 0-45 0,0 0-39 16,0 0-29-16,0 0-16 0,0 0-10 16,0 0-3-16,0 0-5 0,0 0-8 0,-95 26-5 15,91-15-6-15,4 4-2 0,0-2-2 0,2 0 1 16,9-1 1-16,0-1 2 0,5-3 3 0,0-2 4 15,6-4 1-15,-2-2-1 0,4 0 0 16,2-8-1-16,0-3-1 0,5-3-1 0,-1-2-3 16,-2 0-3-16,-1-1 1 0,-7-1 1 0,-4 2 4 15,-3 1 4-15,-3 1 0 0,-7 3-3 0,-3-3-1 16,0 1-1-16,-3 2-2 0,-7 1-2 0,-3-1-3 16,-2 3-5-16,0 3-4 0,0 4-8 15,-3 1-17-15,-4 0-57 0,5 8-127 0,0 0-284 16,7-2-924-16</inkml:trace>
          <inkml:trace contextRef="#ctx0" brushRef="#br0" timeOffset="404.8025">341 653 667 0,'0'0'481'16,"0"0"-248"-16,0 0-37 0,0 0-32 0,0 0-28 16,0 0-6-16,0 0-4 0,0 0-6 0,0 0-21 15,0 0-17-15,0 0-14 0,0 0-5 16,0 0-3-16,0 0-4 0,-11 162-8 0,11-142-8 16,-3 5-8-16,1-4-9 0,1 4-6 0,-2-4-3 15,-3-3-4-15,2 2-1 0,0-4-7 16,-2-3-12-16,2-2-31 0,2-1-56 0,1-5-87 15,1 0-94-15,0-3-98 0,0-2-92 0,0 0-132 16,3 0-117-16,-2-2 612 0</inkml:trace>
          <inkml:trace contextRef="#ctx0" brushRef="#br0" timeOffset="710.6646">364 917 0 0,'0'0'229'0,"0"0"260"16,0 0-70-16,0 0-86 0,0 0-70 15,0 0-64-15,0 0-46 0,0 0-33 0,0 0-25 16,0 0-10-16,0 0-12 0,0 0-11 0,-162 44-12 15,143-25-15-15,5-2-10 0,0 1-7 0,1 3-5 16,0-4-5-16,6-1-4 0,-2-1 1 0,6-3-2 16,0-1 0-16,-2-2-3 0,5-2 0 15,0-2-4-15,0-1-5 0,0-1-7 0,0-3-18 16,2 0-13-16,7 0-14 0,2-3-10 0,2-5-4 16,3 0-1-16,1-4 1 0,-1 1 11 15,4-2 17-15,-3 2 13 0,-1 3 13 0,-3 0 4 0,0 3 3 16,0 0 3-16,-4-1 7 0,1 5 13 0,1 1 10 15,-1 0 13-15,-1 0 6 0,4 0 6 16,-2 4 4-16,1-1-1 0,1-1 0 0,-2 5-4 16,2-6-4-16,-2 6-5 0,4-3-5 0,2 1-6 15,0 3-6-15,2-3-4 0,-2 1-8 16,7 1-1-16,-2-2-25 0,2 2-96 0,-2-2-253 16,-8-1-1094-16</inkml:trace>
        </inkml:traceGroup>
      </inkml:traceGroup>
    </inkml:traceGroup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28.52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CEC840E-54A3-4970-A8CE-CAE3978D2448}" emma:medium="tactile" emma:mode="ink">
          <msink:context xmlns:msink="http://schemas.microsoft.com/ink/2010/main" type="writingRegion" rotatedBoundingBox="19058,11326 21590,11202 21640,12217 19108,12341"/>
        </emma:interpretation>
      </emma:emma>
    </inkml:annotationXML>
    <inkml:traceGroup>
      <inkml:annotationXML>
        <emma:emma xmlns:emma="http://www.w3.org/2003/04/emma" version="1.0">
          <emma:interpretation id="{43707784-43F8-439D-9EEC-72C15C8687A5}" emma:medium="tactile" emma:mode="ink">
            <msink:context xmlns:msink="http://schemas.microsoft.com/ink/2010/main" type="paragraph" rotatedBoundingBox="19058,11326 21590,11202 21640,12217 19108,123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D3BC15-F53B-4044-803E-63D154209FA2}" emma:medium="tactile" emma:mode="ink">
              <msink:context xmlns:msink="http://schemas.microsoft.com/ink/2010/main" type="line" rotatedBoundingBox="19058,11326 21590,11202 21640,12217 19108,12341"/>
            </emma:interpretation>
          </emma:emma>
        </inkml:annotationXML>
        <inkml:traceGroup>
          <inkml:annotationXML>
            <emma:emma xmlns:emma="http://www.w3.org/2003/04/emma" version="1.0">
              <emma:interpretation id="{8E3E0307-DF96-4663-92D4-FF177F8F5015}" emma:medium="tactile" emma:mode="ink">
                <msink:context xmlns:msink="http://schemas.microsoft.com/ink/2010/main" type="inkWord" rotatedBoundingBox="19058,11326 21590,11202 21640,12217 19108,12341"/>
              </emma:interpretation>
              <emma:one-of disjunction-type="recognition" id="oneOf0">
                <emma:interpretation id="interp0" emma:lang="en-IN" emma:confidence="0">
                  <emma:literal>Ingroup</emma:literal>
                </emma:interpretation>
                <emma:interpretation id="interp1" emma:lang="en-IN" emma:confidence="0">
                  <emma:literal>B regroup</emma:literal>
                </emma:interpretation>
                <emma:interpretation id="interp2" emma:lang="en-IN" emma:confidence="0">
                  <emma:literal>B ingroup</emma:literal>
                </emma:interpretation>
                <emma:interpretation id="interp3" emma:lang="en-IN" emma:confidence="0">
                  <emma:literal>B ungroup</emma:literal>
                </emma:interpretation>
                <emma:interpretation id="interp4" emma:lang="en-IN" emma:confidence="0">
                  <emma:literal>9 regroup</emma:literal>
                </emma:interpretation>
              </emma:one-of>
            </emma:emma>
          </inkml:annotationXML>
          <inkml:trace contextRef="#ctx0" brushRef="#br0">343 109 743 0,'0'0'295'0,"0"0"-27"16,0 0-15-16,0 0-41 0,0 0-37 0,0 0-46 15,0 0-38-15,0 0-14 0,0 0-13 16,0 0-10-16,0 0-4 0,0 0-2 0,-116 75-2 15,91-66-5-15,1-1-7 0,-2-2-4 0,0-1-4 16,5-3 2-16,1-2 2 0,2 0 1 16,4 0-3-16,1-7-4 0,0 0-2 0,5-1-1 15,0-4-1-15,3-3-2 0,0 1-3 0,4-4-3 16,1-1-3-16,1 2-4 0,9-2-4 0,-1-2-3 16,5 6-3-16,4-1-1 0,-3 7-1 15,1 1-1-15,0 1 0 0,3 6-2 0,-4 1 0 16,3 4 0-16,-3 8 3 0,1 4 0 0,0 3 0 15,0 7 3-15,1 5 2 0,-3 0 2 16,-4 3 0-16,2 2 0 0,-5-1 0 0,-3 2 2 16,-2-1 0-16,-4 2 1 0,2-4-2 0,-10-1 2 15,4-4-1-15,-5-4 1 0,0-4 2 0,-1-3 0 16,1-4 2-16,-4-3 2 0,1-4-1 0,0-2 0 16,1-4-5-16,0 1-18 0,3-2-43 15,-2 0-82-15,1-3-146 0,6-2-321 0,3 2-909 0</inkml:trace>
          <inkml:trace contextRef="#ctx0" brushRef="#br0" timeOffset="1893.5233">488 443 1477 0,'0'0'223'0,"0"0"7"16,0 0 2-16,0 0-38 0,0 0-64 0,0 0-45 15,0 0-32-15,0 0-19 0,0 0-8 0,0 0-9 16,0 0-4-16,0 0-5 0,0 0-3 16,0 0-2-16,81-147-1 0,-73 161 2 0,3 0 1 15,-7 2 1-15,2 4 1 0,-2 0 1 0,-2 2 0 16,-2-1 1-16,0-2 0 0,-3 0-5 16,-1-1 3-16,-1-5 1 0,4-2-3 0,0-4 3 15,-1-3-4-15,2 1-2 0,0-5 1 0,0 0 2 16,0 0-1-16,3-8 0 0,8 0-1 0,0-5-3 15,3-3 0-15,3 0-1 0,0 0 3 16,-2 1-6-16,0 0 4 0,0 2 0 0,-4 4-4 0,2 2 6 16,-7 4-6-16,3 1-5 0,-7 2 0 0,7 0 1 15,-5 0 0-15,2 4 4 0,1 2 1 16,-3 0-3-16,5 0 5 0,-3 2 2 0,2-1 1 16,-2 1-1-16,6-3 0 0,-1 0-2 0,1-3 1 15,-1-2 7-15,2 0-5 0,1 0 2 16,1-6 0-16,2 0-6 0,-3-3 4 0,2-1 1 15,0 0-1-15,-2-1 0 0,3 0 2 0,1-4-1 16,-4 1 1-16,-3 0 6 0,1 1-4 16,-4-1 2-16,-3 0 0 0,-4 4 3 0,-1-3-1 15,0 3 1-15,0 2-2 0,-3 4-6 0,-7-2-3 16,3 6-7-16,-4 0-4 0,-2 0-4 0,-3 7 0 16,0 4 4-16,-1 3 2 0,3 1 5 15,1-1-2-15,4 4-1 0,2-2 0 0,1 1 1 16,6-1 0-16,-1-1 5 0,-1-3-3 0,2 0-4 15,3-2 4-15,0-4-1 0,6-1 3 0,-1-5 4 16,1 0 0-16,4-2 2 0,0-6-1 16,0-1 4-16,-3-3-4 0,0-2 2 0,0 1 0 15,-2-1-5-15,0 1 5 0,-3 0-1 0,0 4 1 16,-3-1 0-16,0 2 1 0,-2 3-2 0,0 2 1 16,1 1 2-16,-1 2-9 0,0 0-6 0,0 2-6 15,0 6 0-15,2 5 5 0,1 5 8 16,-3 4 3-16,2 7-5 0,0 1 4 0,-1 1 0 15,1 5-2-15,2-1 6 0,-1 2-4 0,3 0-1 16,-5 1 2-16,2 1 0 0,-3-1 0 0,-1 4 1 16,1-5-1-16,0 2-2 0,-3-7 4 15,-6-1 0-15,3-4 0 0,-5-9 3 0,5-2-2 16,-5-4 0-16,-1 1-2 0,1-9-1 0,1-2-2 16,-2-2-3-16,-2 0 0 0,1-3-2 15,-1-6 1-15,2-6 2 0,-1-2 0 0,3-1-2 16,4-3 1-16,-2-3-1 0,4-4-2 0,4 0 3 15,0-3-4-15,7-4-3 0,4-1 1 0,11-6-1 16,1 0 1-16,5-3 2 0,8-2-2 0,1-4-1 16,-1 0 1-16,6-2-3 0,0 0 0 0,-1 4 0 15,-1 2 1-15,-4 4 2 0,-1 6 3 16,-7 7 3-16,-6 3 3 0,-5 9 2 0,-13 5 5 16,-2 5 8-16,-2 2 3 0,-3 6-1 0,-9 0-8 15,-2 3-7-15,-3 6-4 0,-6 3 3 0,4 4 4 16,-4 1 2-16,6 1-1 0,3 3-3 15,1-5-2-15,7 0-1 0,0-3 0 0,6-1-1 16,3 0 2-16,6-3 1 0,4-3 2 0,3-1 4 16,2 0 0-16,4-3 0 0,-1 0-1 0,2-2-2 15,2 1-1-15,-8-1 0 0,1 1-3 16,-8 3-1-16,2-1-1 0,-8 0-3 0,3 3 0 16,-5 2 2-16,-1 3-1 0,-1 1 2 0,0 2 0 15,0-1 1-15,-1 3 0 0,-2-3 0 16,0-1 0-16,3 3-2 0,0-4 1 0,0-1 0 15,3 0-1-15,1-2 2 0,3-5 0 0,2 0 1 16,4-3 1-16,0 0 1 0,0-5 0 0,1-2-1 16,0-2-2-16,2 0 0 0,-1-3 0 0,-2 1 1 15,-2 1 0-15,-4 1 1 0,5 0-2 16,-7 2 1-16,1 2 2 0,-3 0 1 0,-2 2 1 16,1 2 1-16,-2 1-2 0,0 0-4 15,0 0-4-15,0 0-5 0,0 0-1 0,0 3-1 16,3 1 6-16,0 3 3 0,-1 1 2 0,1 1 0 15,3-1 0-15,0 0 0 0,-3-1 1 0,5-4 1 16,-3 0-1-16,5-3 3 0,-3 0 1 0,4 0-1 16,1-3 1-16,-1-4-1 0,-4-1 0 0,5-4-1 15,-2 1 1-15,-3-2-2 0,2-1 1 16,-6 0 2-16,-1 0-2 0,1 0 3 0,-3 1 0 16,-3 2-3-16,-2 0-1 0,-7 3-4 0,-1 1-4 15,-1 3-5-15,0 4-2 0,-2 0-2 0,-1 0 4 16,-3 4 1-16,2 6 2 0,5-1 1 15,3 3-3-15,5-1 0 0,2-2-1 0,3 2 3 16,0-1 3-16,3 0 2 0,5 0 0 0,1-4 2 16,2 0 1-16,4-3 0 0,-1-1 2 15,2-2-1-15,4 0 3 0,-3-3 2 0,0-3-3 16,6-4 3-16,-1 0-5 0,2-2 0 0,2-2 2 16,-6 2-4-16,2 1-1 0,-7 1 0 0,-2 4 0 15,-6 1 0-15,2 3 2 0,-7 2-4 0,-1 0-1 16,0 0 1-16,5 3 0 0,-4 4 4 0,-1 1 1 15,0-1 2-15,1 2-2 0,-2-4-1 16,0 2 1-16,1-1 0 0,1-4 0 0,3 4-1 16,-2-5 2-16,0 0-4 0,6-1 7 0,-3 0 2 15,2 0 1-15,5-6 6 0,-3 0-8 16,9-5 0-16,-5-1-1 0,2 2 0 0,-2 0-1 16,-2-2-2-16,-4 5 0 0,2 2-4 0,-7 0 2 15,2 3-1-15,-3 2-1 0,0 0-6 0,-1 0 2 16,1 0 1-16,-1 4 1 0,5 2 11 15,0 0-7-15,-4 1 0 0,4-1 0 0,3 0-1 16,2 0 4-16,2-4 0 0,3 0 1 0,0-2-4 16,7 0 3-16,-2 0 0 0,4-6 0 0,-4-2 3 15,-1 0-2-15,-4 0 2 0,-3-2 3 16,-2 1 4-16,-3-3 0 0,0 2-1 0,-5-5 2 16,0 3-4-16,3 0 5 0,-6 0-1 0,0 1-1 15,0 2-2-15,-2 1 2 0,-4 1 4 0,5 3 3 16,-2 2-1-16,2 2-5 0,-1 0-10 0,-1 0-13 15,3 4 2-15,0 6-3 0,0 5 4 16,0 2 4-16,-2 4-2 0,2 5 3 0,0 3 1 16,0 1 1-16,0 7 2 0,0 1-3 0,-2 4 0 15,2-1 0-15,-3 6 3 0,-7-4-3 16,2 0 1-16,-4-3-1 0,1-5-4 0,-2 0 4 16,4-7 0-16,2-7 1 0,0-3 1 0,1-7-2 15,3-4 7-15,2-7 13 0,-1 0 11 0,-2-3-1 16,4-9-1-16,-4-5-12 0,2-7-8 0,1-1-3 15,-2-8-2-15,3-5-3 0,1-2-4 16,-1-6 5-16,5-1 0 0,5-4 1 0,3 0 1 16,1 3-2-16,2-2 1 0,2 6-3 0,8 0 0 15,4 8-3-15,-2 3-6 0,0 10-3 16,1 9-6-16,-6 9-3 0,-4 5-3 0,-2 3 0 16,-4 8 0-16,-3 7 4 0,-9 2 2 0,-1 11-2 15,-3-4 0-15,-12 5-10 0,-8 5-23 0,-7-3-47 16,-9 3-75-16,-7-1-152 0,7-7-554 15,12-10-488-15</inkml:trace>
        </inkml:traceGroup>
      </inkml:traceGroup>
    </inkml:traceGroup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32.13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EF3A044-B0DA-4349-A71C-FA7C2B2561B5}" emma:medium="tactile" emma:mode="ink">
          <msink:context xmlns:msink="http://schemas.microsoft.com/ink/2010/main" type="writingRegion" rotatedBoundingBox="24199,14011 25156,14011 25156,14249 24199,14249"/>
        </emma:interpretation>
      </emma:emma>
    </inkml:annotationXML>
    <inkml:traceGroup>
      <inkml:annotationXML>
        <emma:emma xmlns:emma="http://www.w3.org/2003/04/emma" version="1.0">
          <emma:interpretation id="{341DC2A6-A7CC-47DA-BFA1-048F60CC2A42}" emma:medium="tactile" emma:mode="ink">
            <msink:context xmlns:msink="http://schemas.microsoft.com/ink/2010/main" type="paragraph" rotatedBoundingBox="24199,14011 25156,14011 25156,14249 24199,142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006711-3608-483B-862B-9D0715800BE0}" emma:medium="tactile" emma:mode="ink">
              <msink:context xmlns:msink="http://schemas.microsoft.com/ink/2010/main" type="line" rotatedBoundingBox="24199,14011 25156,14011 25156,14249 24199,14249"/>
            </emma:interpretation>
          </emma:emma>
        </inkml:annotationXML>
        <inkml:traceGroup>
          <inkml:annotationXML>
            <emma:emma xmlns:emma="http://www.w3.org/2003/04/emma" version="1.0">
              <emma:interpretation id="{7B7AAD31-E286-4C45-9997-EAD5461B3AFE}" emma:medium="tactile" emma:mode="ink">
                <msink:context xmlns:msink="http://schemas.microsoft.com/ink/2010/main" type="inkWord" rotatedBoundingBox="24199,14011 25156,14011 25156,14249 24199,14249">
                  <msink:destinationLink direction="with" ref="{6092DD4F-7D78-4DFC-A481-D7DB09AF6D36}"/>
                </msink:context>
              </emma:interpretation>
              <emma:one-of disjunction-type="recognition" id="oneOf0">
                <emma:interpretation id="interp0" emma:lang="en-IN" emma:confidence="0">
                  <emma:literal>-</emma:literal>
                </emma:interpretation>
                <emma:interpretation id="interp1" emma:lang="en-IN" emma:confidence="0">
                  <emma:literal>_</emma:literal>
                </emma:interpretation>
                <emma:interpretation id="interp2" emma:lang="en-IN" emma:confidence="0">
                  <emma:literal>~</emma:literal>
                </emma:interpretation>
                <emma:interpretation id="interp3" emma:lang="en-IN" emma:confidence="0">
                  <emma:literal>.</emma:literal>
                </emma:interpretation>
                <emma:interpretation id="interp4" emma:lang="en-IN" emma:confidence="0">
                  <emma:literal>+</emma:literal>
                </emma:interpretation>
              </emma:one-of>
            </emma:emma>
          </inkml:annotationXML>
          <inkml:trace contextRef="#ctx0" brushRef="#br0">0 238 1658 0,'0'0'67'0,"0"0"-16"16,0 0 6-16,0 0 3 0,0 0 7 15,0 0 2-15,0 0-7 0,0 0-2 0,168-146 0 16,-129 140-3-16,4-1-5 0,1 4-4 0,9-1-7 16,0 2-5-16,3 0-8 0,-1 1-7 0,5 0-3 15,-1-2-3-15,-3 2-2 0,-3-1-4 16,-6-3-2-16,-2 0-6 0,-8 0-9 0,-7-5-41 16,-4 0-86-16,-9 0-181 0,-7 2-408 0,-4 1-601 15</inkml:trace>
        </inkml:traceGroup>
      </inkml:traceGroup>
    </inkml:traceGroup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30.93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57C53B2-5C09-485B-B442-E03B9EFCEF17}" emma:medium="tactile" emma:mode="ink">
          <msink:context xmlns:msink="http://schemas.microsoft.com/ink/2010/main" type="inkDrawing" rotatedBoundingBox="10044,13448 12089,13002 12109,13093 10064,13539" semanticType="callout" shapeName="Other"/>
        </emma:interpretation>
      </emma:emma>
    </inkml:annotationXML>
    <inkml:trace contextRef="#ctx0" brushRef="#br0">2057 22 790 0,'0'0'382'0,"0"0"-99"0,0 0-16 0,0 0-51 15,0 0-56-15,0 0-60 0,-172-27-37 0,117 27-19 16,-12 7-9-16,-9 4-6 0,-19 6-7 0,-8 4-4 16,-16 7-7-16,-5-1 1 0,-9 3-3 15,2 2-1-15,1-2 3 0,4 2-9 0,5-5-3 16,8 2-4-16,11-5-19 0,6-2-34 0,11-2-40 15,11-1-66-15,8-1-136 0,23-4-224 0,17-6-628 0</inkml:trace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31.33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17712E5-6EA2-4BD2-9F2D-F8A67B235851}" emma:medium="tactile" emma:mode="ink">
          <msink:context xmlns:msink="http://schemas.microsoft.com/ink/2010/main" type="inkDrawing" rotatedBoundingBox="9010,17676 10418,16497 10547,16650 9139,17830" semanticType="callout" shapeName="Other">
            <msink:sourceLink direction="with" ref="{343BEE95-538A-4117-9DDD-6CB4D6F51752}"/>
          </msink:context>
        </emma:interpretation>
      </emma:emma>
    </inkml:annotationXML>
    <inkml:trace contextRef="#ctx0" brushRef="#br0">1438 0 2012 0,'0'0'99'0,"0"0"-111"0,0 0-2 0,0 0 11 16,0 0 29-16,0 0 27 0,-182 28 24 0,137-7 13 16,-4 4-2-16,-8 5-6 0,-8 5-15 15,-2 4-11-15,-3 4-8 0,-4 5-10 0,3 5-10 16,-2 2-6-16,-3 3-7 0,5-1-5 0,5 2-4 15,-1-3-4-15,7 3-2 0,-4 2-5 0,9-1-16 16,4 2-29-16,0-2-65 0,8 2-86 0,8-4-142 16,12-7-232-16,9-14-303 0,5-11 276 0</inkml:trace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32.39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092DD4F-7D78-4DFC-A481-D7DB09AF6D36}" emma:medium="tactile" emma:mode="ink">
          <msink:context xmlns:msink="http://schemas.microsoft.com/ink/2010/main" type="inkDrawing" rotatedBoundingBox="24383,11664 25522,11093 25539,11126 24400,11698" semanticType="callout" shapeName="Other">
            <msink:sourceLink direction="with" ref="{7B7AAD31-E286-4C45-9997-EAD5461B3AFE}"/>
          </msink:context>
        </emma:interpretation>
      </emma:emma>
    </inkml:annotationXML>
    <inkml:trace contextRef="#ctx0" brushRef="#br0">0 582 3214 0,'0'0'-32'0,"0"0"-13"0,0 0-8 0,0 0 6 15,208-111 13-15,-135 86 21 0,1-7 8 16,1 0 6-16,7-3 2 0,-2-2-2 0,-4-2 0 16,6 3-4-16,-5-7-26 0,1-1-50 0,-5 1-90 15,-1-3-155-15,-19 11-356 0,-22 11-871 0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3:07:34.17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84341D1-4920-4285-A323-3487A0D845F6}" emma:medium="tactile" emma:mode="ink">
          <msink:context xmlns:msink="http://schemas.microsoft.com/ink/2010/main" type="writingRegion" rotatedBoundingBox="4330,16460 8051,15928 8207,17018 4485,17550"/>
        </emma:interpretation>
      </emma:emma>
    </inkml:annotationXML>
    <inkml:traceGroup>
      <inkml:annotationXML>
        <emma:emma xmlns:emma="http://www.w3.org/2003/04/emma" version="1.0">
          <emma:interpretation id="{85A66876-06DD-4C3E-BCB1-D139E6466B96}" emma:medium="tactile" emma:mode="ink">
            <msink:context xmlns:msink="http://schemas.microsoft.com/ink/2010/main" type="paragraph" rotatedBoundingBox="4330,16460 8051,15928 8207,17018 4485,175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487A33-F730-4639-97BA-B4CABB740AEE}" emma:medium="tactile" emma:mode="ink">
              <msink:context xmlns:msink="http://schemas.microsoft.com/ink/2010/main" type="line" rotatedBoundingBox="4330,16460 8051,15928 8207,17018 4485,17550"/>
            </emma:interpretation>
          </emma:emma>
        </inkml:annotationXML>
        <inkml:traceGroup>
          <inkml:annotationXML>
            <emma:emma xmlns:emma="http://www.w3.org/2003/04/emma" version="1.0">
              <emma:interpretation id="{343BEE95-538A-4117-9DDD-6CB4D6F51752}" emma:medium="tactile" emma:mode="ink">
                <msink:context xmlns:msink="http://schemas.microsoft.com/ink/2010/main" type="inkWord" rotatedBoundingBox="4330,16460 8051,15928 8207,17018 4485,17550">
                  <msink:destinationLink direction="with" ref="{C17712E5-6EA2-4BD2-9F2D-F8A67B235851}"/>
                </msink:context>
              </emma:interpretation>
              <emma:one-of disjunction-type="recognition" id="oneOf0">
                <emma:interpretation id="interp0" emma:lang="en-IN" emma:confidence="0">
                  <emma:literal>Outgroups</emma:literal>
                </emma:interpretation>
                <emma:interpretation id="interp1" emma:lang="en-IN" emma:confidence="0">
                  <emma:literal>0 ungroups</emma:literal>
                </emma:interpretation>
                <emma:interpretation id="interp2" emma:lang="en-IN" emma:confidence="0">
                  <emma:literal>o ungroups</emma:literal>
                </emma:interpretation>
                <emma:interpretation id="interp3" emma:lang="en-IN" emma:confidence="0">
                  <emma:literal>O ungroups</emma:literal>
                </emma:interpretation>
                <emma:interpretation id="interp4" emma:lang="en-IN" emma:confidence="0">
                  <emma:literal>outgroups</emma:literal>
                </emma:interpretation>
              </emma:one-of>
            </emma:emma>
          </inkml:annotationXML>
          <inkml:trace contextRef="#ctx0" brushRef="#br0">165 222 912 0,'0'0'509'0,"0"0"-338"16,0 0 47-16,0 0 27 0,0 0-21 0,0 0-49 15,0 0-56-15,0 0-45 0,0 0-32 0,0 0-24 16,0 0-3-16,0 0 4 0,-114 75 4 0,99-16 1 16,2 2-3-16,0-4-6 0,8-2-8 0,4-4-1 15,1-6-5-15,1-7-2 0,11-5 1 16,2-6 0-16,5-10 3 0,4-7 1 0,0-6 3 15,3-4 3-15,7-8 2 0,0-13 2 0,-2-9 1 16,4-8-2-16,2-11-3 0,-4-3-2 0,3-2-3 16,-3-3 3-16,-6 4-2 0,-1-2 1 0,-9 2 3 15,-7 4-1-15,-8 6 6 0,0 1-2 16,-12 5-2-16,-8 4 0 0,-5 6-4 0,-6 5-2 16,-3 7-2-16,-1 3-4 0,3 10-5 0,0 2-10 15,0 0-15-15,4 10-27 0,2 5-81 16,10 4-161-16,1-1-460 0,10-5-825 0</inkml:trace>
          <inkml:trace contextRef="#ctx0" brushRef="#br0" timeOffset="530.9846">674 366 2376 0,'0'0'39'0,"0"0"0"0,0 0 16 0,0 0 16 0,0 0 4 16,0 0-6-16,0 0-12 0,0 0-14 0,0 0-12 15,0 0-12-15,0 0-7 0,0 0-4 0,0 0-2 16,-14 173 1-16,22-165-5 0,1-2 2 16,4-3 1-16,1-1 2 0,0-2 7 0,4-5-1 15,2-7 1-15,-3-5 0 0,3-2-2 16,-1 0 0-16,-2-4-1 0,-3-1-4 15,-2 4 2-15,2-1-1 0,-7 1-1 0,-3 3 6 0,-2 7-3 16,-2 1-2-16,0 4 2 0,0 3-6 0,0 2 2 16,0 0-8-16,0 6-6 0,0 4 1 15,0 3-1-15,0 5 8 0,0 1-1 0,3 0 2 16,5-2-2-16,1-2-1 0,5 1 1 0,5-4 2 16,1-6-1-16,2-2 0 0,1-4 0 0,1-1-5 15,2-10 4-15,-2-4-1 0,-4-3-1 16,5-4 1-16,-4-1-1 0,2-5 0 0,-4-3 3 15,-2 0 1-15,-1-3-2 0,-6 3 1 0,0-3 0 16,-4 5 2-16,-4 0 2 0,-2 0-1 0,0 5 3 16,0 2-2-16,-5-1-2 0,2 5 2 0,-2 4 1 15,1 1 0-15,1 6 2 0,3 2-1 16,0 3-2-16,-3 2 0 0,3 2-4 0,-1 8-1 16,1 5 1-16,-1 3-2 0,1 10 6 0,0 2-1 15,0 4 0-15,0 2-1 0,0 1-3 0,-2 3 2 16,2-2 1-16,0 5 2 0,0-1-4 15,0-2-4-15,-1 0-11 0,1-5-15 0,1-3-52 16,2-3-70-16,1-8-90 0,-2-7-147 0,3-7-203 16,-2 0-322-16,-1-6 213 0</inkml:trace>
          <inkml:trace contextRef="#ctx0" brushRef="#br0" timeOffset="2456.9846">1146 386 619 0,'0'0'459'0,"0"0"-78"0,0 0-36 16,0 0-65-16,0 0-81 0,0 0-66 0,0 0-54 15,0 0-43-15,0 0-19 0,0 0-13 0,0 0 1 16,0 0 7-16,0 0 2 0,0 0-1 0,77-33-3 16,-32 21 1-16,5-2-6 0,3-3-2 15,0-1 0-15,2-1 3 0,-1-1-2 0,-1 2 0 16,-11 0 0-16,-9 2-3 0,-9 5 9 0,-9 3 8 16,-10 0 8-16,-2 2 7 0,-3 1 3 0,-3 0-2 15,-4 2-6-15,-6-1 1 0,-3 4-9 16,-1 0-2-16,-3 2-1 0,-1 4-2 0,-1 4 1 0,2 3-3 15,0-3-3-15,6 2-6 16,1 0 0-16,6 0-1 0,1-1-2 0,4 1-1 0,2-1-1 16,0 1 0-16,5-4-1 0,2 0 5 0,1-4-3 15,5-1 0-15,2-2 0 0,0-1-4 0,1 0 7 16,1-6-1-16,-1-2-1 0,-1-4 1 16,-2 1-3-16,-1-4 2 0,-2 2 1 0,-1 0 2 15,1-3-4-15,-6 5 1 0,2 2-1 0,-2 1 2 16,-4 3 1-16,0 2 0 0,2 3-1 15,-2 0-8-15,0 0-2 0,0 6-2 0,1 7 0 16,2 4 5-16,0 7 3 0,0 3 0 0,0 4 2 16,3 4 0-16,-5 1 0 0,3 7-1 15,-1 0-1-15,0 3 1 0,0 2 1 0,-6 1 2 16,3 1 0-16,0 0-2 0,-1-9 2 0,-4-1-3 16,-3-8 2-16,2-4 1 0,-4-4-1 0,3-4 3 15,-5-3 0-15,2-2 2 0,-1-8 2 0,-1-4-1 16,-1-3-1-16,-2 0-2 0,-1-7 0 15,0-3-2-15,2-6 0 0,-1-6-2 0,5-2-3 0,0-6-2 16,7-4 0-16,3-4 0 0,0-6-1 16,13-5 0-16,4 0 0 0,4-4-1 15,6-3 3-15,2 0 1 0,1 3 0 0,4-1-1 0,-1 3 1 16,-1 3 1-16,1 5 1 0,-5 2 3 16,-5 8-4-16,-1 4-1 0,-8 7 4 0,-1 4-1 15,-6 8 2-15,-1 3 0 0,-5 3-1 0,-1 3 0 16,0 1 4-16,0 0-1 0,0 0 2 0,0 0-5 15,0 0-1-15,0 5 0 0,-2 2 0 16,-1 3 6-16,1 0-4 0,-1 2 0 0,3 3-2 16,0-2-2-16,0 0 4 0,2-1-2 0,5-2 2 15,-1-2-3-15,4-1 1 0,-2 1 1 16,4-2 0-16,1 0 3 0,-5 0-4 0,-1 3-1 16,1-1-2-16,-3 0 1 0,-2 0 3 0,2 3-2 15,-3-3 0-15,1 1-1 0,-3-1 2 16,2-1 0-16,1-1 1 0,1-1 2 0,2 0-6 15,-2-1 2-15,6 2-2 0,-1-2-2 0,-1 0 3 16,2-4-3-16,-3 3-1 0,1-3 1 0,-4 0 1 16,2 0 2-16,-2 0 1 0,-1-3 3 0,1-3 2 15,-1-2 1-15,1-2 0 0,-2-2 1 16,-1-1-3-16,3-1 1 0,-1 1-2 0,0 2 1 0,0 0 4 16,1 1 0-16,-2 2 0 0,1 2 1 15,0 1 0-15,-2 2-1 0,-1 3-3 0,1-2-1 16,4 2-5-16,-2 0 0 0,1 0 1 0,0 0 2 15,6 5-1-15,-5 2 0 0,5 2-2 16,0-1 0-16,3 0 2 0,1 0 1 0,5-3 0 16,2 0 4-16,2-3-2 0,3 0-1 0,-5-2-1 15,1 0 0-15,-5-3 0 0,0-3 1 0,-2-3 1 16,-7 0 1-16,2-2 2 0,-5 0 3 16,-3-1 1-16,-2 1-1 0,-1-2 1 0,-6 0-3 15,-3-2-1-15,-5 2-3 0,1 0-1 0,-5 1-2 16,-1 0-1-16,3-1 2 0,-3 8-5 15,0 0 2-15,1 3-1 0,2 2-3 0,1 2 2 0,-2-1-2 16,2 7-1-16,2 0-1 0,-1 0 1 16,2 2 0-16,6 0 1 0,0 5 1 0,6-2-3 15,-2-2 3-15,3 2-1 0,3-2 0 0,4-2 3 16,4 1-1-16,4-2 1 0,5-2-1 16,1 1 1-16,4-8 0 0,3 1 2 0,-1 0 1 15,2-6-4-15,0-2 2 0,2-1 1 0,2-2-3 16,-2-1 3-16,-3-3 0 0,1-1 0 0,1 0 1 15,-6-2 1-15,-2 5 0 0,-2 3-1 0,-6-1 2 16,-5 5-4-16,-2 3 3 0,-4 2 0 16,-3 1-2-16,0 0-2 0,0 6 0 0,0 5 1 15,0 3 2-15,-6 2 2 0,1 0 1 0,3 3-3 16,-2-3 2-16,2-1 0 0,2-1 0 16,0-2-1-16,2-2 2 0,4-2-2 0,2-2-2 15,-1-3 2-15,5-2-3 0,1-1 1 0,1-1 1 16,0-9-1-16,4 1-2 0,0-5 4 0,1 0 0 15,-3-1 1-15,-1-5 2 0,1 4-3 16,-3 0 0-16,0 1 0 0,-4 3-1 0,-2 4 0 16,-1 0 1-16,-2 5 0 0,-3 1-1 0,-1 2 1 15,0 0-3-15,0 0-4 0,0 2-1 16,0 2 3-16,0 4 2 0,0 3 3 0,2-1 3 16,4 0-3-16,-1 0 0 0,1-1-1 0,4-1-2 15,3 0 2-15,-2-2 0 0,2 1 1 0,5-2-3 16,-3-2 3-16,3 1 1 0,4-3-1 0,-1-1 4 15,3 0-6-15,0 0 4 0,-2-6 0 0,2-1 1 16,1-2 0-16,-4-3-4 0,-1 1 2 16,-3-2-1-16,-5 0 4 0,-3 3 3 0,1-6 0 15,-8 3-1-15,3 1 1 0,-5 1 0 0,0 1 0 16,0 4 5-16,0 0-7 0,0 2 1 0,0 2-1 16,-2 2-2-16,2 0-1 0,-3 0-4 15,3 0-8-15,0 0-8 0,-1 4 7 0,0 6 1 16,1 1 6-16,0 1 4 0,0 4-1 0,0 7 0 15,0-4 1-15,0 5 4 0,0 4-5 16,-2-2 0-16,-2 3 0 0,0 4-3 0,1-3 1 16,1 1 0-16,-3 0 1 0,-3-2-1 0,5 1 3 15,-7-3 3-15,6-3-3 0,-2 0 3 0,1-8-2 16,3-1-3-16,-4-5 3 0,2-3 1 0,1-2 4 16,0-2 2-16,-2-3 1 0,-1-2-2 15,-4-7 4-15,4-5-6 0,-4-4 1 0,6-5 0 16,-2-5-5-16,2-1 2 0,2-4-1 0,4-5 0 15,-2 1 0-15,0-6-2 0,7-1 0 0,0 2-1 16,5-1 0-16,1 5-2 0,-1-2-1 0,-2 8-2 16,3 5 2-16,-1 7-2 0,-2 6 0 15,3 3 2-15,-3 3-6 0,-2 5-1 0,2-1 1 16,-2 4-2-16,-3 0 0 0,-3 7-2 0,1 1 1 16,1 3-2-16,-4 2 5 0,0 3 2 0,0-3 1 15,0 2 5-15,0-3-2 0,-3-1 2 16,3-1-1-16,3-2 0 0,-2-2 0 0,1 0-2 15,2 0 0-15,0-1-2 0,7-1 1 0,-3-3 1 16,2 2-1-16,7-3-1 0,3 0 3 16,-2 0 0-16,6 0 0 0,-5-7 6 0,4 1-8 15,-6-1 1-15,4-2 1 0,0-3-1 0,0 1 4 16,-1-2-2-16,2 0 2 0,-2-1-2 16,-2-1 2-16,2 1 0 0,-1 2 0 0,-5 0 0 0,1 2 0 15,-7-1 1-15,0 6 0 0,-4 1 4 16,-1 3-1-16,-3 1 1 0,0 0-1 0,0 0-4 15,0 0 0-15,0 0-5 0,0 0-10 16,0 0-3-16,0 2 1 0,3 5 3 0,-2 1 9 16,3 1 5-16,5 1 0 0,-5 1 2 0,5 2-2 15,-5-2 1-15,2 4 1 0,-5-3-1 0,-1 4 0 16,0 0 3-16,-10 1 1 0,-7-1-7 0,-6 3-48 16,-6-2-144-16,8-4-415 0,2-5-997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C0730-51C5-425F-8EA7-34BA0810C7D3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D758D-BFBB-4381-8B20-B92DAF2CBB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14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Describe how leadership influences organizational performance.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DAC58-81E1-564B-8D85-310F31CD99F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94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Describe how leadership influences organizational performance.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DAC58-81E1-564B-8D85-310F31CD99F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06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Pinpoint several important leadership roles.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DAC58-81E1-564B-8D85-310F31CD99F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72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the meaning of leadership and how it differs from management.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DAC58-81E1-564B-8D85-310F31CD99F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64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Recognize how leadership skills are developed.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DAC58-81E1-564B-8D85-310F31CD99F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924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Pinpoint several important leadership roles.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DAC58-81E1-564B-8D85-310F31CD99F2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36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the meaning of leadership and how it differs from management.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DAC58-81E1-564B-8D85-310F31CD99F2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5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33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85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425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33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9634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567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527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50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90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13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43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96913-FF72-47B1-BDC3-163F2B68CA77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8E468-89EF-44A7-9357-1D2DE4CB83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96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customXml" Target="../ink/ink9.xml"/><Relationship Id="rId3" Type="http://schemas.openxmlformats.org/officeDocument/2006/relationships/image" Target="../media/image1.emf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10" Type="http://schemas.openxmlformats.org/officeDocument/2006/relationships/customXml" Target="../ink/ink5.xml"/><Relationship Id="rId19" Type="http://schemas.openxmlformats.org/officeDocument/2006/relationships/image" Target="../media/image9.emf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.xml"/><Relationship Id="rId5" Type="http://schemas.openxmlformats.org/officeDocument/2006/relationships/image" Target="../media/image13.emf"/><Relationship Id="rId4" Type="http://schemas.openxmlformats.org/officeDocument/2006/relationships/customXml" Target="../ink/ink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20.emf"/><Relationship Id="rId18" Type="http://schemas.openxmlformats.org/officeDocument/2006/relationships/customXml" Target="../ink/ink23.xml"/><Relationship Id="rId3" Type="http://schemas.openxmlformats.org/officeDocument/2006/relationships/image" Target="../media/image15.emf"/><Relationship Id="rId21" Type="http://schemas.openxmlformats.org/officeDocument/2006/relationships/image" Target="../media/image24.emf"/><Relationship Id="rId7" Type="http://schemas.openxmlformats.org/officeDocument/2006/relationships/image" Target="../media/image17.emf"/><Relationship Id="rId12" Type="http://schemas.openxmlformats.org/officeDocument/2006/relationships/customXml" Target="../ink/ink20.xml"/><Relationship Id="rId17" Type="http://schemas.openxmlformats.org/officeDocument/2006/relationships/image" Target="../media/image22.emf"/><Relationship Id="rId2" Type="http://schemas.openxmlformats.org/officeDocument/2006/relationships/customXml" Target="../ink/ink15.xml"/><Relationship Id="rId16" Type="http://schemas.openxmlformats.org/officeDocument/2006/relationships/customXml" Target="../ink/ink22.xml"/><Relationship Id="rId20" Type="http://schemas.openxmlformats.org/officeDocument/2006/relationships/customXml" Target="../ink/ink2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11" Type="http://schemas.openxmlformats.org/officeDocument/2006/relationships/image" Target="../media/image19.emf"/><Relationship Id="rId5" Type="http://schemas.openxmlformats.org/officeDocument/2006/relationships/image" Target="../media/image16.emf"/><Relationship Id="rId15" Type="http://schemas.openxmlformats.org/officeDocument/2006/relationships/image" Target="../media/image21.emf"/><Relationship Id="rId23" Type="http://schemas.openxmlformats.org/officeDocument/2006/relationships/image" Target="../media/image25.emf"/><Relationship Id="rId10" Type="http://schemas.openxmlformats.org/officeDocument/2006/relationships/customXml" Target="../ink/ink19.xml"/><Relationship Id="rId19" Type="http://schemas.openxmlformats.org/officeDocument/2006/relationships/image" Target="../media/image23.emf"/><Relationship Id="rId4" Type="http://schemas.openxmlformats.org/officeDocument/2006/relationships/customXml" Target="../ink/ink16.xml"/><Relationship Id="rId9" Type="http://schemas.openxmlformats.org/officeDocument/2006/relationships/image" Target="../media/image18.emf"/><Relationship Id="rId14" Type="http://schemas.openxmlformats.org/officeDocument/2006/relationships/customXml" Target="../ink/ink21.xml"/><Relationship Id="rId22" Type="http://schemas.openxmlformats.org/officeDocument/2006/relationships/customXml" Target="../ink/ink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customXml" Target="../ink/ink27.xml"/><Relationship Id="rId7" Type="http://schemas.openxmlformats.org/officeDocument/2006/relationships/customXml" Target="../ink/ink29.xml"/><Relationship Id="rId12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11" Type="http://schemas.openxmlformats.org/officeDocument/2006/relationships/customXml" Target="../ink/ink31.xml"/><Relationship Id="rId5" Type="http://schemas.openxmlformats.org/officeDocument/2006/relationships/customXml" Target="../ink/ink28.xml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customXml" Target="../ink/ink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13" Type="http://schemas.openxmlformats.org/officeDocument/2006/relationships/image" Target="../media/image38.emf"/><Relationship Id="rId18" Type="http://schemas.openxmlformats.org/officeDocument/2006/relationships/customXml" Target="../ink/ink40.xml"/><Relationship Id="rId26" Type="http://schemas.openxmlformats.org/officeDocument/2006/relationships/customXml" Target="../ink/ink44.xml"/><Relationship Id="rId3" Type="http://schemas.openxmlformats.org/officeDocument/2006/relationships/image" Target="../media/image33.emf"/><Relationship Id="rId21" Type="http://schemas.openxmlformats.org/officeDocument/2006/relationships/image" Target="../media/image42.emf"/><Relationship Id="rId34" Type="http://schemas.openxmlformats.org/officeDocument/2006/relationships/customXml" Target="../ink/ink48.xml"/><Relationship Id="rId7" Type="http://schemas.openxmlformats.org/officeDocument/2006/relationships/image" Target="../media/image35.emf"/><Relationship Id="rId12" Type="http://schemas.openxmlformats.org/officeDocument/2006/relationships/customXml" Target="../ink/ink37.xml"/><Relationship Id="rId17" Type="http://schemas.openxmlformats.org/officeDocument/2006/relationships/image" Target="../media/image40.emf"/><Relationship Id="rId25" Type="http://schemas.openxmlformats.org/officeDocument/2006/relationships/image" Target="../media/image44.emf"/><Relationship Id="rId33" Type="http://schemas.openxmlformats.org/officeDocument/2006/relationships/image" Target="../media/image48.emf"/><Relationship Id="rId2" Type="http://schemas.openxmlformats.org/officeDocument/2006/relationships/customXml" Target="../ink/ink32.xml"/><Relationship Id="rId16" Type="http://schemas.openxmlformats.org/officeDocument/2006/relationships/customXml" Target="../ink/ink39.xml"/><Relationship Id="rId20" Type="http://schemas.openxmlformats.org/officeDocument/2006/relationships/customXml" Target="../ink/ink41.xml"/><Relationship Id="rId29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4.xml"/><Relationship Id="rId11" Type="http://schemas.openxmlformats.org/officeDocument/2006/relationships/image" Target="../media/image37.emf"/><Relationship Id="rId24" Type="http://schemas.openxmlformats.org/officeDocument/2006/relationships/customXml" Target="../ink/ink43.xml"/><Relationship Id="rId32" Type="http://schemas.openxmlformats.org/officeDocument/2006/relationships/customXml" Target="../ink/ink47.xml"/><Relationship Id="rId5" Type="http://schemas.openxmlformats.org/officeDocument/2006/relationships/image" Target="../media/image34.emf"/><Relationship Id="rId15" Type="http://schemas.openxmlformats.org/officeDocument/2006/relationships/image" Target="../media/image39.emf"/><Relationship Id="rId23" Type="http://schemas.openxmlformats.org/officeDocument/2006/relationships/image" Target="../media/image43.emf"/><Relationship Id="rId28" Type="http://schemas.openxmlformats.org/officeDocument/2006/relationships/customXml" Target="../ink/ink45.xml"/><Relationship Id="rId10" Type="http://schemas.openxmlformats.org/officeDocument/2006/relationships/customXml" Target="../ink/ink36.xml"/><Relationship Id="rId19" Type="http://schemas.openxmlformats.org/officeDocument/2006/relationships/image" Target="../media/image41.emf"/><Relationship Id="rId31" Type="http://schemas.openxmlformats.org/officeDocument/2006/relationships/image" Target="../media/image47.emf"/><Relationship Id="rId4" Type="http://schemas.openxmlformats.org/officeDocument/2006/relationships/customXml" Target="../ink/ink33.xml"/><Relationship Id="rId9" Type="http://schemas.openxmlformats.org/officeDocument/2006/relationships/image" Target="../media/image36.emf"/><Relationship Id="rId14" Type="http://schemas.openxmlformats.org/officeDocument/2006/relationships/customXml" Target="../ink/ink38.xml"/><Relationship Id="rId22" Type="http://schemas.openxmlformats.org/officeDocument/2006/relationships/customXml" Target="../ink/ink42.xml"/><Relationship Id="rId27" Type="http://schemas.openxmlformats.org/officeDocument/2006/relationships/image" Target="../media/image45.emf"/><Relationship Id="rId30" Type="http://schemas.openxmlformats.org/officeDocument/2006/relationships/customXml" Target="../ink/ink46.xml"/><Relationship Id="rId35" Type="http://schemas.openxmlformats.org/officeDocument/2006/relationships/image" Target="../media/image4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customXml" Target="../ink/ink54.xml"/><Relationship Id="rId18" Type="http://schemas.openxmlformats.org/officeDocument/2006/relationships/image" Target="../media/image58.emf"/><Relationship Id="rId3" Type="http://schemas.openxmlformats.org/officeDocument/2006/relationships/customXml" Target="../ink/ink49.xml"/><Relationship Id="rId7" Type="http://schemas.openxmlformats.org/officeDocument/2006/relationships/customXml" Target="../ink/ink51.xml"/><Relationship Id="rId12" Type="http://schemas.openxmlformats.org/officeDocument/2006/relationships/image" Target="../media/image55.emf"/><Relationship Id="rId17" Type="http://schemas.openxmlformats.org/officeDocument/2006/relationships/customXml" Target="../ink/ink56.xml"/><Relationship Id="rId2" Type="http://schemas.openxmlformats.org/officeDocument/2006/relationships/image" Target="../media/image50.png"/><Relationship Id="rId16" Type="http://schemas.openxmlformats.org/officeDocument/2006/relationships/image" Target="../media/image57.emf"/><Relationship Id="rId20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11" Type="http://schemas.openxmlformats.org/officeDocument/2006/relationships/customXml" Target="../ink/ink53.xml"/><Relationship Id="rId5" Type="http://schemas.openxmlformats.org/officeDocument/2006/relationships/customXml" Target="../ink/ink50.xml"/><Relationship Id="rId15" Type="http://schemas.openxmlformats.org/officeDocument/2006/relationships/customXml" Target="../ink/ink55.xml"/><Relationship Id="rId10" Type="http://schemas.openxmlformats.org/officeDocument/2006/relationships/image" Target="../media/image54.emf"/><Relationship Id="rId19" Type="http://schemas.openxmlformats.org/officeDocument/2006/relationships/customXml" Target="../ink/ink57.xml"/><Relationship Id="rId4" Type="http://schemas.openxmlformats.org/officeDocument/2006/relationships/image" Target="../media/image51.emf"/><Relationship Id="rId9" Type="http://schemas.openxmlformats.org/officeDocument/2006/relationships/customXml" Target="../ink/ink52.xml"/><Relationship Id="rId14" Type="http://schemas.openxmlformats.org/officeDocument/2006/relationships/image" Target="../media/image5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customXml" Target="../ink/ink58.xml"/><Relationship Id="rId7" Type="http://schemas.openxmlformats.org/officeDocument/2006/relationships/customXml" Target="../ink/ink60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emf"/><Relationship Id="rId5" Type="http://schemas.openxmlformats.org/officeDocument/2006/relationships/customXml" Target="../ink/ink59.xml"/><Relationship Id="rId10" Type="http://schemas.openxmlformats.org/officeDocument/2006/relationships/image" Target="../media/image64.emf"/><Relationship Id="rId4" Type="http://schemas.openxmlformats.org/officeDocument/2006/relationships/image" Target="../media/image61.emf"/><Relationship Id="rId9" Type="http://schemas.openxmlformats.org/officeDocument/2006/relationships/customXml" Target="../ink/ink6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customXml" Target="../ink/ink62.xml"/><Relationship Id="rId7" Type="http://schemas.openxmlformats.org/officeDocument/2006/relationships/customXml" Target="../ink/ink64.xm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emf"/><Relationship Id="rId5" Type="http://schemas.openxmlformats.org/officeDocument/2006/relationships/customXml" Target="../ink/ink63.xml"/><Relationship Id="rId10" Type="http://schemas.openxmlformats.org/officeDocument/2006/relationships/image" Target="../media/image69.emf"/><Relationship Id="rId4" Type="http://schemas.openxmlformats.org/officeDocument/2006/relationships/image" Target="../media/image66.emf"/><Relationship Id="rId9" Type="http://schemas.openxmlformats.org/officeDocument/2006/relationships/customXml" Target="../ink/ink6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customXml" Target="../ink/ink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emf"/><Relationship Id="rId4" Type="http://schemas.openxmlformats.org/officeDocument/2006/relationships/customXml" Target="../ink/ink6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1.xml"/><Relationship Id="rId3" Type="http://schemas.openxmlformats.org/officeDocument/2006/relationships/image" Target="../media/image72.emf"/><Relationship Id="rId7" Type="http://schemas.openxmlformats.org/officeDocument/2006/relationships/image" Target="../media/image74.emf"/><Relationship Id="rId2" Type="http://schemas.openxmlformats.org/officeDocument/2006/relationships/customXml" Target="../ink/ink6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0.xml"/><Relationship Id="rId11" Type="http://schemas.openxmlformats.org/officeDocument/2006/relationships/image" Target="../media/image76.emf"/><Relationship Id="rId5" Type="http://schemas.openxmlformats.org/officeDocument/2006/relationships/image" Target="../media/image73.emf"/><Relationship Id="rId10" Type="http://schemas.openxmlformats.org/officeDocument/2006/relationships/customXml" Target="../ink/ink72.xml"/><Relationship Id="rId4" Type="http://schemas.openxmlformats.org/officeDocument/2006/relationships/customXml" Target="../ink/ink69.xml"/><Relationship Id="rId9" Type="http://schemas.openxmlformats.org/officeDocument/2006/relationships/image" Target="../media/image7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customXml" Target="../ink/ink73.xml"/><Relationship Id="rId7" Type="http://schemas.openxmlformats.org/officeDocument/2006/relationships/customXml" Target="../ink/ink75.xml"/><Relationship Id="rId12" Type="http://schemas.openxmlformats.org/officeDocument/2006/relationships/image" Target="../media/image82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emf"/><Relationship Id="rId11" Type="http://schemas.openxmlformats.org/officeDocument/2006/relationships/customXml" Target="../ink/ink77.xml"/><Relationship Id="rId5" Type="http://schemas.openxmlformats.org/officeDocument/2006/relationships/customXml" Target="../ink/ink74.xml"/><Relationship Id="rId10" Type="http://schemas.openxmlformats.org/officeDocument/2006/relationships/image" Target="../media/image81.emf"/><Relationship Id="rId4" Type="http://schemas.openxmlformats.org/officeDocument/2006/relationships/image" Target="../media/image78.emf"/><Relationship Id="rId9" Type="http://schemas.openxmlformats.org/officeDocument/2006/relationships/customXml" Target="../ink/ink7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7" Type="http://schemas.openxmlformats.org/officeDocument/2006/relationships/image" Target="../media/image85.emf"/><Relationship Id="rId2" Type="http://schemas.openxmlformats.org/officeDocument/2006/relationships/customXml" Target="../ink/ink7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0.xml"/><Relationship Id="rId5" Type="http://schemas.openxmlformats.org/officeDocument/2006/relationships/image" Target="../media/image84.emf"/><Relationship Id="rId4" Type="http://schemas.openxmlformats.org/officeDocument/2006/relationships/customXml" Target="../ink/ink7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7" Type="http://schemas.openxmlformats.org/officeDocument/2006/relationships/image" Target="../media/image88.emf"/><Relationship Id="rId2" Type="http://schemas.openxmlformats.org/officeDocument/2006/relationships/customXml" Target="../ink/ink8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3.xml"/><Relationship Id="rId5" Type="http://schemas.openxmlformats.org/officeDocument/2006/relationships/image" Target="../media/image87.emf"/><Relationship Id="rId4" Type="http://schemas.openxmlformats.org/officeDocument/2006/relationships/customXml" Target="../ink/ink8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customXml" Target="../ink/ink8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emf"/><Relationship Id="rId4" Type="http://schemas.openxmlformats.org/officeDocument/2006/relationships/customXml" Target="../ink/ink8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7" Type="http://schemas.openxmlformats.org/officeDocument/2006/relationships/image" Target="../media/image93.emf"/><Relationship Id="rId2" Type="http://schemas.openxmlformats.org/officeDocument/2006/relationships/customXml" Target="../ink/ink8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8.xml"/><Relationship Id="rId5" Type="http://schemas.openxmlformats.org/officeDocument/2006/relationships/image" Target="../media/image92.emf"/><Relationship Id="rId4" Type="http://schemas.openxmlformats.org/officeDocument/2006/relationships/customXml" Target="../ink/ink8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.xml"/><Relationship Id="rId3" Type="http://schemas.openxmlformats.org/officeDocument/2006/relationships/image" Target="../media/image94.emf"/><Relationship Id="rId7" Type="http://schemas.openxmlformats.org/officeDocument/2006/relationships/image" Target="../media/image96.emf"/><Relationship Id="rId2" Type="http://schemas.openxmlformats.org/officeDocument/2006/relationships/customXml" Target="../ink/ink8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1.xml"/><Relationship Id="rId5" Type="http://schemas.openxmlformats.org/officeDocument/2006/relationships/image" Target="../media/image95.emf"/><Relationship Id="rId4" Type="http://schemas.openxmlformats.org/officeDocument/2006/relationships/customXml" Target="../ink/ink90.xml"/><Relationship Id="rId9" Type="http://schemas.openxmlformats.org/officeDocument/2006/relationships/image" Target="../media/image9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customXml" Target="../ink/ink9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emf"/><Relationship Id="rId4" Type="http://schemas.openxmlformats.org/officeDocument/2006/relationships/customXml" Target="../ink/ink9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7" Type="http://schemas.openxmlformats.org/officeDocument/2006/relationships/image" Target="../media/image102.emf"/><Relationship Id="rId2" Type="http://schemas.openxmlformats.org/officeDocument/2006/relationships/customXml" Target="../ink/ink9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7.xml"/><Relationship Id="rId5" Type="http://schemas.openxmlformats.org/officeDocument/2006/relationships/image" Target="../media/image101.emf"/><Relationship Id="rId4" Type="http://schemas.openxmlformats.org/officeDocument/2006/relationships/customXml" Target="../ink/ink9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1.xml"/><Relationship Id="rId3" Type="http://schemas.openxmlformats.org/officeDocument/2006/relationships/image" Target="../media/image103.emf"/><Relationship Id="rId7" Type="http://schemas.openxmlformats.org/officeDocument/2006/relationships/image" Target="../media/image105.emf"/><Relationship Id="rId2" Type="http://schemas.openxmlformats.org/officeDocument/2006/relationships/customXml" Target="../ink/ink9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0.xml"/><Relationship Id="rId11" Type="http://schemas.openxmlformats.org/officeDocument/2006/relationships/image" Target="../media/image107.emf"/><Relationship Id="rId5" Type="http://schemas.openxmlformats.org/officeDocument/2006/relationships/image" Target="../media/image104.emf"/><Relationship Id="rId10" Type="http://schemas.openxmlformats.org/officeDocument/2006/relationships/customXml" Target="../ink/ink102.xml"/><Relationship Id="rId4" Type="http://schemas.openxmlformats.org/officeDocument/2006/relationships/customXml" Target="../ink/ink99.xml"/><Relationship Id="rId9" Type="http://schemas.openxmlformats.org/officeDocument/2006/relationships/image" Target="../media/image10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7" Type="http://schemas.openxmlformats.org/officeDocument/2006/relationships/image" Target="../media/image110.emf"/><Relationship Id="rId2" Type="http://schemas.openxmlformats.org/officeDocument/2006/relationships/customXml" Target="../ink/ink10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5.xml"/><Relationship Id="rId5" Type="http://schemas.openxmlformats.org/officeDocument/2006/relationships/image" Target="../media/image109.emf"/><Relationship Id="rId4" Type="http://schemas.openxmlformats.org/officeDocument/2006/relationships/customXml" Target="../ink/ink10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customXml" Target="../ink/ink10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emf"/><Relationship Id="rId4" Type="http://schemas.openxmlformats.org/officeDocument/2006/relationships/customXml" Target="../ink/ink10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1.xml"/><Relationship Id="rId13" Type="http://schemas.openxmlformats.org/officeDocument/2006/relationships/image" Target="../media/image118.emf"/><Relationship Id="rId18" Type="http://schemas.openxmlformats.org/officeDocument/2006/relationships/customXml" Target="../ink/ink116.xml"/><Relationship Id="rId3" Type="http://schemas.openxmlformats.org/officeDocument/2006/relationships/image" Target="../media/image113.emf"/><Relationship Id="rId21" Type="http://schemas.openxmlformats.org/officeDocument/2006/relationships/image" Target="../media/image122.emf"/><Relationship Id="rId7" Type="http://schemas.openxmlformats.org/officeDocument/2006/relationships/image" Target="../media/image115.emf"/><Relationship Id="rId12" Type="http://schemas.openxmlformats.org/officeDocument/2006/relationships/customXml" Target="../ink/ink113.xml"/><Relationship Id="rId17" Type="http://schemas.openxmlformats.org/officeDocument/2006/relationships/image" Target="../media/image120.emf"/><Relationship Id="rId2" Type="http://schemas.openxmlformats.org/officeDocument/2006/relationships/customXml" Target="../ink/ink108.xml"/><Relationship Id="rId16" Type="http://schemas.openxmlformats.org/officeDocument/2006/relationships/customXml" Target="../ink/ink115.xml"/><Relationship Id="rId20" Type="http://schemas.openxmlformats.org/officeDocument/2006/relationships/customXml" Target="../ink/ink1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0.xml"/><Relationship Id="rId11" Type="http://schemas.openxmlformats.org/officeDocument/2006/relationships/image" Target="../media/image117.emf"/><Relationship Id="rId5" Type="http://schemas.openxmlformats.org/officeDocument/2006/relationships/image" Target="../media/image114.emf"/><Relationship Id="rId15" Type="http://schemas.openxmlformats.org/officeDocument/2006/relationships/image" Target="../media/image119.emf"/><Relationship Id="rId10" Type="http://schemas.openxmlformats.org/officeDocument/2006/relationships/customXml" Target="../ink/ink112.xml"/><Relationship Id="rId19" Type="http://schemas.openxmlformats.org/officeDocument/2006/relationships/image" Target="../media/image121.emf"/><Relationship Id="rId4" Type="http://schemas.openxmlformats.org/officeDocument/2006/relationships/customXml" Target="../ink/ink109.xml"/><Relationship Id="rId9" Type="http://schemas.openxmlformats.org/officeDocument/2006/relationships/image" Target="../media/image116.emf"/><Relationship Id="rId14" Type="http://schemas.openxmlformats.org/officeDocument/2006/relationships/customXml" Target="../ink/ink1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customXml" Target="../ink/ink11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2.xml"/><Relationship Id="rId13" Type="http://schemas.openxmlformats.org/officeDocument/2006/relationships/image" Target="../media/image129.emf"/><Relationship Id="rId18" Type="http://schemas.openxmlformats.org/officeDocument/2006/relationships/customXml" Target="../ink/ink127.xml"/><Relationship Id="rId3" Type="http://schemas.openxmlformats.org/officeDocument/2006/relationships/image" Target="../media/image124.emf"/><Relationship Id="rId21" Type="http://schemas.openxmlformats.org/officeDocument/2006/relationships/image" Target="../media/image133.emf"/><Relationship Id="rId7" Type="http://schemas.openxmlformats.org/officeDocument/2006/relationships/image" Target="../media/image126.emf"/><Relationship Id="rId12" Type="http://schemas.openxmlformats.org/officeDocument/2006/relationships/customXml" Target="../ink/ink124.xml"/><Relationship Id="rId17" Type="http://schemas.openxmlformats.org/officeDocument/2006/relationships/image" Target="../media/image131.emf"/><Relationship Id="rId2" Type="http://schemas.openxmlformats.org/officeDocument/2006/relationships/customXml" Target="../ink/ink119.xml"/><Relationship Id="rId16" Type="http://schemas.openxmlformats.org/officeDocument/2006/relationships/customXml" Target="../ink/ink126.xml"/><Relationship Id="rId20" Type="http://schemas.openxmlformats.org/officeDocument/2006/relationships/customXml" Target="../ink/ink12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1.xml"/><Relationship Id="rId11" Type="http://schemas.openxmlformats.org/officeDocument/2006/relationships/image" Target="../media/image128.emf"/><Relationship Id="rId5" Type="http://schemas.openxmlformats.org/officeDocument/2006/relationships/image" Target="../media/image125.emf"/><Relationship Id="rId15" Type="http://schemas.openxmlformats.org/officeDocument/2006/relationships/image" Target="../media/image130.emf"/><Relationship Id="rId23" Type="http://schemas.openxmlformats.org/officeDocument/2006/relationships/image" Target="../media/image134.emf"/><Relationship Id="rId10" Type="http://schemas.openxmlformats.org/officeDocument/2006/relationships/customXml" Target="../ink/ink123.xml"/><Relationship Id="rId19" Type="http://schemas.openxmlformats.org/officeDocument/2006/relationships/image" Target="../media/image132.emf"/><Relationship Id="rId4" Type="http://schemas.openxmlformats.org/officeDocument/2006/relationships/customXml" Target="../ink/ink120.xml"/><Relationship Id="rId9" Type="http://schemas.openxmlformats.org/officeDocument/2006/relationships/image" Target="../media/image127.emf"/><Relationship Id="rId14" Type="http://schemas.openxmlformats.org/officeDocument/2006/relationships/customXml" Target="../ink/ink125.xml"/><Relationship Id="rId22" Type="http://schemas.openxmlformats.org/officeDocument/2006/relationships/customXml" Target="../ink/ink12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emf"/><Relationship Id="rId13" Type="http://schemas.openxmlformats.org/officeDocument/2006/relationships/customXml" Target="../ink/ink135.xml"/><Relationship Id="rId18" Type="http://schemas.openxmlformats.org/officeDocument/2006/relationships/image" Target="../media/image143.emf"/><Relationship Id="rId3" Type="http://schemas.openxmlformats.org/officeDocument/2006/relationships/customXml" Target="../ink/ink130.xml"/><Relationship Id="rId7" Type="http://schemas.openxmlformats.org/officeDocument/2006/relationships/customXml" Target="../ink/ink132.xml"/><Relationship Id="rId12" Type="http://schemas.openxmlformats.org/officeDocument/2006/relationships/image" Target="../media/image140.emf"/><Relationship Id="rId17" Type="http://schemas.openxmlformats.org/officeDocument/2006/relationships/customXml" Target="../ink/ink137.xml"/><Relationship Id="rId2" Type="http://schemas.openxmlformats.org/officeDocument/2006/relationships/image" Target="../media/image135.jpeg"/><Relationship Id="rId16" Type="http://schemas.openxmlformats.org/officeDocument/2006/relationships/image" Target="../media/image142.emf"/><Relationship Id="rId20" Type="http://schemas.openxmlformats.org/officeDocument/2006/relationships/image" Target="../media/image1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emf"/><Relationship Id="rId11" Type="http://schemas.openxmlformats.org/officeDocument/2006/relationships/customXml" Target="../ink/ink134.xml"/><Relationship Id="rId5" Type="http://schemas.openxmlformats.org/officeDocument/2006/relationships/customXml" Target="../ink/ink131.xml"/><Relationship Id="rId15" Type="http://schemas.openxmlformats.org/officeDocument/2006/relationships/customXml" Target="../ink/ink136.xml"/><Relationship Id="rId10" Type="http://schemas.openxmlformats.org/officeDocument/2006/relationships/image" Target="../media/image139.emf"/><Relationship Id="rId19" Type="http://schemas.openxmlformats.org/officeDocument/2006/relationships/customXml" Target="../ink/ink138.xml"/><Relationship Id="rId4" Type="http://schemas.openxmlformats.org/officeDocument/2006/relationships/image" Target="../media/image136.emf"/><Relationship Id="rId9" Type="http://schemas.openxmlformats.org/officeDocument/2006/relationships/customXml" Target="../ink/ink133.xml"/><Relationship Id="rId14" Type="http://schemas.openxmlformats.org/officeDocument/2006/relationships/image" Target="../media/image141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2.xml"/><Relationship Id="rId13" Type="http://schemas.openxmlformats.org/officeDocument/2006/relationships/image" Target="../media/image150.emf"/><Relationship Id="rId18" Type="http://schemas.openxmlformats.org/officeDocument/2006/relationships/customXml" Target="../ink/ink147.xml"/><Relationship Id="rId3" Type="http://schemas.openxmlformats.org/officeDocument/2006/relationships/image" Target="../media/image145.emf"/><Relationship Id="rId21" Type="http://schemas.openxmlformats.org/officeDocument/2006/relationships/image" Target="../media/image154.emf"/><Relationship Id="rId7" Type="http://schemas.openxmlformats.org/officeDocument/2006/relationships/image" Target="../media/image147.emf"/><Relationship Id="rId12" Type="http://schemas.openxmlformats.org/officeDocument/2006/relationships/customXml" Target="../ink/ink144.xml"/><Relationship Id="rId17" Type="http://schemas.openxmlformats.org/officeDocument/2006/relationships/image" Target="../media/image152.emf"/><Relationship Id="rId2" Type="http://schemas.openxmlformats.org/officeDocument/2006/relationships/customXml" Target="../ink/ink139.xml"/><Relationship Id="rId16" Type="http://schemas.openxmlformats.org/officeDocument/2006/relationships/customXml" Target="../ink/ink146.xml"/><Relationship Id="rId20" Type="http://schemas.openxmlformats.org/officeDocument/2006/relationships/customXml" Target="../ink/ink14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1.xml"/><Relationship Id="rId11" Type="http://schemas.openxmlformats.org/officeDocument/2006/relationships/image" Target="../media/image149.emf"/><Relationship Id="rId5" Type="http://schemas.openxmlformats.org/officeDocument/2006/relationships/image" Target="../media/image146.emf"/><Relationship Id="rId15" Type="http://schemas.openxmlformats.org/officeDocument/2006/relationships/image" Target="../media/image151.emf"/><Relationship Id="rId23" Type="http://schemas.openxmlformats.org/officeDocument/2006/relationships/image" Target="../media/image155.emf"/><Relationship Id="rId10" Type="http://schemas.openxmlformats.org/officeDocument/2006/relationships/customXml" Target="../ink/ink143.xml"/><Relationship Id="rId19" Type="http://schemas.openxmlformats.org/officeDocument/2006/relationships/image" Target="../media/image153.emf"/><Relationship Id="rId4" Type="http://schemas.openxmlformats.org/officeDocument/2006/relationships/customXml" Target="../ink/ink140.xml"/><Relationship Id="rId9" Type="http://schemas.openxmlformats.org/officeDocument/2006/relationships/image" Target="../media/image148.emf"/><Relationship Id="rId14" Type="http://schemas.openxmlformats.org/officeDocument/2006/relationships/customXml" Target="../ink/ink145.xml"/><Relationship Id="rId22" Type="http://schemas.openxmlformats.org/officeDocument/2006/relationships/customXml" Target="../ink/ink149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3.xml"/><Relationship Id="rId13" Type="http://schemas.openxmlformats.org/officeDocument/2006/relationships/image" Target="../media/image161.emf"/><Relationship Id="rId18" Type="http://schemas.openxmlformats.org/officeDocument/2006/relationships/customXml" Target="../ink/ink158.xml"/><Relationship Id="rId3" Type="http://schemas.openxmlformats.org/officeDocument/2006/relationships/image" Target="../media/image156.emf"/><Relationship Id="rId21" Type="http://schemas.openxmlformats.org/officeDocument/2006/relationships/image" Target="../media/image165.emf"/><Relationship Id="rId7" Type="http://schemas.openxmlformats.org/officeDocument/2006/relationships/image" Target="../media/image158.emf"/><Relationship Id="rId12" Type="http://schemas.openxmlformats.org/officeDocument/2006/relationships/customXml" Target="../ink/ink155.xml"/><Relationship Id="rId17" Type="http://schemas.openxmlformats.org/officeDocument/2006/relationships/image" Target="../media/image163.emf"/><Relationship Id="rId2" Type="http://schemas.openxmlformats.org/officeDocument/2006/relationships/customXml" Target="../ink/ink150.xml"/><Relationship Id="rId16" Type="http://schemas.openxmlformats.org/officeDocument/2006/relationships/customXml" Target="../ink/ink157.xml"/><Relationship Id="rId20" Type="http://schemas.openxmlformats.org/officeDocument/2006/relationships/customXml" Target="../ink/ink15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2.xml"/><Relationship Id="rId11" Type="http://schemas.openxmlformats.org/officeDocument/2006/relationships/image" Target="../media/image160.emf"/><Relationship Id="rId5" Type="http://schemas.openxmlformats.org/officeDocument/2006/relationships/image" Target="../media/image157.emf"/><Relationship Id="rId15" Type="http://schemas.openxmlformats.org/officeDocument/2006/relationships/image" Target="../media/image162.emf"/><Relationship Id="rId23" Type="http://schemas.openxmlformats.org/officeDocument/2006/relationships/image" Target="../media/image166.emf"/><Relationship Id="rId10" Type="http://schemas.openxmlformats.org/officeDocument/2006/relationships/customXml" Target="../ink/ink154.xml"/><Relationship Id="rId19" Type="http://schemas.openxmlformats.org/officeDocument/2006/relationships/image" Target="../media/image164.emf"/><Relationship Id="rId4" Type="http://schemas.openxmlformats.org/officeDocument/2006/relationships/customXml" Target="../ink/ink151.xml"/><Relationship Id="rId9" Type="http://schemas.openxmlformats.org/officeDocument/2006/relationships/image" Target="../media/image159.emf"/><Relationship Id="rId14" Type="http://schemas.openxmlformats.org/officeDocument/2006/relationships/customXml" Target="../ink/ink156.xml"/><Relationship Id="rId22" Type="http://schemas.openxmlformats.org/officeDocument/2006/relationships/customXml" Target="../ink/ink16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433676" y="521627"/>
              <a:ext cx="1608120" cy="8409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16396" y="506147"/>
                <a:ext cx="1643040" cy="87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1952276" y="1580747"/>
              <a:ext cx="1687680" cy="114480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35356" y="1567427"/>
                <a:ext cx="1717920" cy="11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/>
              <p14:cNvContentPartPr/>
              <p14:nvPr/>
            </p14:nvContentPartPr>
            <p14:xfrm>
              <a:off x="4481276" y="1725107"/>
              <a:ext cx="163800" cy="144468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8316" y="1713227"/>
                <a:ext cx="191880" cy="147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8" name="Ink 17"/>
              <p14:cNvContentPartPr/>
              <p14:nvPr/>
            </p14:nvContentPartPr>
            <p14:xfrm>
              <a:off x="5730116" y="1497227"/>
              <a:ext cx="2048040" cy="8010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17156" y="1483547"/>
                <a:ext cx="207792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5" name="Ink 24"/>
              <p14:cNvContentPartPr/>
              <p14:nvPr/>
            </p14:nvContentPartPr>
            <p14:xfrm>
              <a:off x="473756" y="2786027"/>
              <a:ext cx="1012680" cy="70128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7916" y="2772347"/>
                <a:ext cx="1033560" cy="73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0" name="Ink 29"/>
              <p14:cNvContentPartPr/>
              <p14:nvPr/>
            </p14:nvContentPartPr>
            <p14:xfrm>
              <a:off x="3768836" y="3258707"/>
              <a:ext cx="1303200" cy="64584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50836" y="3243227"/>
                <a:ext cx="1334520" cy="6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8" name="Ink 37"/>
              <p14:cNvContentPartPr/>
              <p14:nvPr/>
            </p14:nvContentPartPr>
            <p14:xfrm>
              <a:off x="7147076" y="2342147"/>
              <a:ext cx="1513800" cy="74808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31596" y="2325947"/>
                <a:ext cx="1545840" cy="77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5" name="Ink 44"/>
              <p14:cNvContentPartPr/>
              <p14:nvPr/>
            </p14:nvContentPartPr>
            <p14:xfrm>
              <a:off x="7121516" y="2483267"/>
              <a:ext cx="1632600" cy="9900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73276" y="2387867"/>
                <a:ext cx="174528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6" name="Ink 45"/>
              <p14:cNvContentPartPr/>
              <p14:nvPr/>
            </p14:nvContentPartPr>
            <p14:xfrm>
              <a:off x="7537316" y="3065027"/>
              <a:ext cx="1119960" cy="48600"/>
            </p14:xfrm>
          </p:contentPart>
        </mc:Choice>
        <mc:Fallback>
          <p:pic>
            <p:nvPicPr>
              <p:cNvPr id="46" name="Ink 4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75396" y="2945147"/>
                <a:ext cx="124704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50" name="Ink 49"/>
              <p14:cNvContentPartPr/>
              <p14:nvPr/>
            </p14:nvContentPartPr>
            <p14:xfrm>
              <a:off x="8360996" y="3831827"/>
              <a:ext cx="1033560" cy="62748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345516" y="3814187"/>
                <a:ext cx="1066320" cy="66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56" name="Ink 55"/>
              <p14:cNvContentPartPr/>
              <p14:nvPr/>
            </p14:nvContentPartPr>
            <p14:xfrm>
              <a:off x="8379356" y="3399107"/>
              <a:ext cx="223920" cy="34920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362769" y="3381827"/>
                <a:ext cx="252406" cy="37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399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984676" y="525227"/>
              <a:ext cx="4042080" cy="499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1716" y="512627"/>
                <a:ext cx="4072680" cy="52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/>
              <p14:cNvContentPartPr/>
              <p14:nvPr/>
            </p14:nvContentPartPr>
            <p14:xfrm>
              <a:off x="933836" y="579947"/>
              <a:ext cx="674280" cy="6807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7996" y="564107"/>
                <a:ext cx="706680" cy="71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Ink 12"/>
              <p14:cNvContentPartPr/>
              <p14:nvPr/>
            </p14:nvContentPartPr>
            <p14:xfrm>
              <a:off x="1262156" y="832307"/>
              <a:ext cx="13680" cy="19620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46316" y="818987"/>
                <a:ext cx="43200" cy="22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7157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Personality Traits of Effective Leaders</a:t>
            </a:r>
            <a:r>
              <a:rPr lang="en-US" sz="2000" dirty="0"/>
              <a:t>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Characteristics associated with leadership are classified into three broad categories:</a:t>
            </a:r>
          </a:p>
          <a:p>
            <a:pPr marL="347472" lvl="1">
              <a:spcAft>
                <a:spcPts val="600"/>
              </a:spcAft>
              <a:buClr>
                <a:schemeClr val="accent1"/>
              </a:buClr>
            </a:pPr>
            <a:r>
              <a:rPr lang="en-US" sz="2800" b="1" dirty="0"/>
              <a:t>Personality Traits</a:t>
            </a:r>
          </a:p>
          <a:p>
            <a:pPr marL="347472" lvl="1">
              <a:spcAft>
                <a:spcPts val="600"/>
              </a:spcAft>
              <a:buClr>
                <a:schemeClr val="accent1"/>
              </a:buClr>
            </a:pPr>
            <a:r>
              <a:rPr lang="en-US" sz="2800" b="1" dirty="0"/>
              <a:t>Motives</a:t>
            </a:r>
          </a:p>
          <a:p>
            <a:pPr marL="347472" lvl="1">
              <a:spcAft>
                <a:spcPts val="600"/>
              </a:spcAft>
              <a:buClr>
                <a:schemeClr val="accent1"/>
              </a:buClr>
            </a:pPr>
            <a:r>
              <a:rPr lang="en-US" sz="2800" b="1" dirty="0"/>
              <a:t>Cognitive Factors</a:t>
            </a:r>
            <a:endParaRPr lang="en-US" sz="2800" dirty="0"/>
          </a:p>
          <a:p>
            <a:pPr marL="731520">
              <a:spcAft>
                <a:spcPts val="600"/>
              </a:spcAft>
              <a:buClr>
                <a:schemeClr val="accent2"/>
              </a:buClr>
            </a:pPr>
            <a:r>
              <a:rPr lang="en-US" dirty="0"/>
              <a:t>Regardless of classification, characteristics point toward the conclusion that effective leaders are made of the </a:t>
            </a:r>
            <a:r>
              <a:rPr lang="en-US" b="1" dirty="0"/>
              <a:t>right stuff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09236" y="2869187"/>
              <a:ext cx="2645640" cy="100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7556" y="2789627"/>
                <a:ext cx="274284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231196" y="3395147"/>
              <a:ext cx="1175760" cy="1022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9716" y="3262307"/>
                <a:ext cx="129528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1334156" y="3930827"/>
              <a:ext cx="2943720" cy="795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9236" y="3812027"/>
                <a:ext cx="303624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/>
              <p14:cNvContentPartPr/>
              <p14:nvPr/>
            </p14:nvContentPartPr>
            <p14:xfrm>
              <a:off x="8620556" y="4938827"/>
              <a:ext cx="1835640" cy="4356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66916" y="4809587"/>
                <a:ext cx="195948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Ink 8"/>
              <p14:cNvContentPartPr/>
              <p14:nvPr/>
            </p14:nvContentPartPr>
            <p14:xfrm>
              <a:off x="968756" y="2734547"/>
              <a:ext cx="376920" cy="3438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5796" y="2717987"/>
                <a:ext cx="406800" cy="3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k 11"/>
              <p14:cNvContentPartPr/>
              <p14:nvPr/>
            </p14:nvContentPartPr>
            <p14:xfrm>
              <a:off x="1051556" y="3212987"/>
              <a:ext cx="326520" cy="29844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41476" y="3198227"/>
                <a:ext cx="348840" cy="32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" name="Ink 12"/>
              <p14:cNvContentPartPr/>
              <p14:nvPr/>
            </p14:nvContentPartPr>
            <p14:xfrm>
              <a:off x="977396" y="3757667"/>
              <a:ext cx="340560" cy="31752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62636" y="3740747"/>
                <a:ext cx="37296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6" name="Ink 15"/>
              <p14:cNvContentPartPr/>
              <p14:nvPr/>
            </p14:nvContentPartPr>
            <p14:xfrm>
              <a:off x="4165556" y="2647427"/>
              <a:ext cx="3066120" cy="53208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50436" y="2630147"/>
                <a:ext cx="308916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8" name="Ink 27"/>
              <p14:cNvContentPartPr/>
              <p14:nvPr/>
            </p14:nvContentPartPr>
            <p14:xfrm>
              <a:off x="407156" y="596507"/>
              <a:ext cx="748800" cy="68760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1316" y="582107"/>
                <a:ext cx="780120" cy="7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9" name="Ink 28"/>
              <p14:cNvContentPartPr/>
              <p14:nvPr/>
            </p14:nvContentPartPr>
            <p14:xfrm>
              <a:off x="541076" y="758147"/>
              <a:ext cx="458640" cy="24120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6316" y="743387"/>
                <a:ext cx="48528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0" name="Ink 29"/>
              <p14:cNvContentPartPr/>
              <p14:nvPr/>
            </p14:nvContentPartPr>
            <p14:xfrm>
              <a:off x="561596" y="785147"/>
              <a:ext cx="15840" cy="52560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46116" y="770027"/>
                <a:ext cx="47520" cy="55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9716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Personality Traits of Effective Leaders</a:t>
            </a:r>
            <a:r>
              <a:rPr lang="en-US" sz="2000" dirty="0"/>
              <a:t>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 leader’s personality traits can be divided into two groups:</a:t>
            </a:r>
          </a:p>
          <a:p>
            <a:pPr marL="347472" lvl="1">
              <a:buClr>
                <a:schemeClr val="accent1"/>
              </a:buClr>
            </a:pPr>
            <a:r>
              <a:rPr lang="en-US" sz="2800" b="1" dirty="0"/>
              <a:t>General Personality Traits</a:t>
            </a:r>
          </a:p>
          <a:p>
            <a:pPr marL="731520" lvl="2">
              <a:buClr>
                <a:schemeClr val="accent2"/>
              </a:buClr>
            </a:pPr>
            <a:r>
              <a:rPr lang="en-US" sz="2400" dirty="0"/>
              <a:t>Traits observable both within and outside the context of work – and related to success and satisfaction in both work and personal life.</a:t>
            </a:r>
          </a:p>
          <a:p>
            <a:pPr marL="347472" lvl="1">
              <a:buClr>
                <a:schemeClr val="accent1"/>
              </a:buClr>
            </a:pPr>
            <a:r>
              <a:rPr lang="en-US" sz="2800" b="1" dirty="0"/>
              <a:t>Task-Related Traits</a:t>
            </a:r>
          </a:p>
          <a:p>
            <a:pPr marL="731520" lvl="2">
              <a:buClr>
                <a:schemeClr val="accent2"/>
              </a:buClr>
            </a:pPr>
            <a:r>
              <a:rPr lang="en-US" sz="2400" dirty="0"/>
              <a:t>Traits closely associated with task accomplishment.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508316" y="2207147"/>
              <a:ext cx="933120" cy="13042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3196" y="2192027"/>
                <a:ext cx="964440" cy="132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272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Figure 2-1 General Personality Traits</a:t>
            </a:r>
            <a:r>
              <a:rPr lang="en-CA" dirty="0"/>
              <a:t> of Effective Leaders</a:t>
            </a:r>
            <a:endParaRPr lang="en-US" dirty="0"/>
          </a:p>
        </p:txBody>
      </p:sp>
      <p:pic>
        <p:nvPicPr>
          <p:cNvPr id="1026" name="Picture 2" descr="The personality traits of leadership that are effective in many situations are shown as follows:&#10;• Self-confidence&#10;• Humility&#10;• Core self-evaluation&#10;• Trustworthiness&#10;• Authenticity&#10;• Extraversion&#10;• Assertiveness&#10;• Enthusiasm, optimism, and warmth&#10;• Sense of humor" title="An illustration depicts general personality traits of effective leaders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7590" y="1576289"/>
            <a:ext cx="7107220" cy="484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169076" y="2305067"/>
              <a:ext cx="870480" cy="24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55756" y="2288867"/>
                <a:ext cx="90000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5547956" y="2275907"/>
              <a:ext cx="2629800" cy="12934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33556" y="2261507"/>
                <a:ext cx="2660040" cy="13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/>
              <p14:cNvContentPartPr/>
              <p14:nvPr/>
            </p14:nvContentPartPr>
            <p14:xfrm>
              <a:off x="7342196" y="1871987"/>
              <a:ext cx="1065960" cy="7938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28876" y="1857947"/>
                <a:ext cx="1094400" cy="82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k 9"/>
              <p14:cNvContentPartPr/>
              <p14:nvPr/>
            </p14:nvContentPartPr>
            <p14:xfrm>
              <a:off x="3241796" y="3545987"/>
              <a:ext cx="569880" cy="148572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29196" y="3531947"/>
                <a:ext cx="593640" cy="151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6" name="Ink 15"/>
              <p14:cNvContentPartPr/>
              <p14:nvPr/>
            </p14:nvContentPartPr>
            <p14:xfrm>
              <a:off x="4232876" y="4848827"/>
              <a:ext cx="4066560" cy="111708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20636" y="4832987"/>
                <a:ext cx="4094640" cy="114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1557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General Personality Traits</a:t>
            </a:r>
            <a:r>
              <a:rPr lang="en-CA" dirty="0"/>
              <a:t> of Effective Leaders</a:t>
            </a:r>
            <a:r>
              <a:rPr lang="en-CA" sz="2000" dirty="0"/>
              <a:t> (1 of 4)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Self-confidence </a:t>
            </a:r>
          </a:p>
          <a:p>
            <a:pPr lvl="1"/>
            <a:r>
              <a:rPr lang="en-CA" sz="2800" dirty="0"/>
              <a:t>Self-confidence improves one’s performance in a variety of tasks including leadership.</a:t>
            </a:r>
          </a:p>
          <a:p>
            <a:r>
              <a:rPr lang="en-CA" dirty="0"/>
              <a:t>Humility </a:t>
            </a:r>
          </a:p>
          <a:p>
            <a:pPr lvl="1"/>
            <a:r>
              <a:rPr lang="en-CA" sz="2800" dirty="0"/>
              <a:t>Part of humility is admitting that you do not know everything and cannot do everything, as well as admitting your mistakes to team members and outsiders.</a:t>
            </a:r>
          </a:p>
        </p:txBody>
      </p:sp>
    </p:spTree>
    <p:extLst>
      <p:ext uri="{BB962C8B-B14F-4D97-AF65-F5344CB8AC3E}">
        <p14:creationId xmlns:p14="http://schemas.microsoft.com/office/powerpoint/2010/main" val="165868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General Personality Traits</a:t>
            </a:r>
            <a:r>
              <a:rPr lang="en-CA" dirty="0"/>
              <a:t> of Effective Leaders</a:t>
            </a:r>
            <a:r>
              <a:rPr lang="en-CA" sz="1800" dirty="0"/>
              <a:t> (2 of 4)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761643" cy="4800600"/>
          </a:xfrm>
        </p:spPr>
        <p:txBody>
          <a:bodyPr>
            <a:noAutofit/>
          </a:bodyPr>
          <a:lstStyle/>
          <a:p>
            <a:r>
              <a:rPr lang="en-CA" sz="2400" dirty="0"/>
              <a:t>Core Self-Evaluations</a:t>
            </a:r>
          </a:p>
          <a:p>
            <a:pPr lvl="1"/>
            <a:r>
              <a:rPr lang="en-CA" dirty="0"/>
              <a:t>A broad personality trait that captures bottom-line self-assessment that is composed of self-esteem, locus of control, generalized self-efficacy, and emotional stability.</a:t>
            </a:r>
          </a:p>
          <a:p>
            <a:r>
              <a:rPr lang="en-CA" sz="2400" dirty="0"/>
              <a:t>Trustworthiness</a:t>
            </a:r>
          </a:p>
          <a:p>
            <a:pPr lvl="1"/>
            <a:r>
              <a:rPr lang="en-CA" dirty="0"/>
              <a:t>Evidence and opinion continue to mount that being trustworthy and/or honest contributes to leadership effectiveness. </a:t>
            </a:r>
          </a:p>
          <a:p>
            <a:pPr lvl="1"/>
            <a:r>
              <a:rPr lang="en-CA" dirty="0"/>
              <a:t>Trust is closely related to </a:t>
            </a:r>
            <a:r>
              <a:rPr lang="en-CA" b="1" dirty="0"/>
              <a:t>transparency</a:t>
            </a:r>
            <a:r>
              <a:rPr lang="en-CA" i="1" dirty="0"/>
              <a:t>, </a:t>
            </a:r>
            <a:r>
              <a:rPr lang="en-CA" dirty="0"/>
              <a:t>in which organizational leadership is open rather than secretive about activities that affect the welfare of stakeholders.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766556" y="2520347"/>
              <a:ext cx="1299240" cy="29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10036" y="2396867"/>
                <a:ext cx="141912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8453156" y="2501627"/>
              <a:ext cx="799200" cy="30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98436" y="2388587"/>
                <a:ext cx="919800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2859476" y="2861627"/>
              <a:ext cx="714960" cy="183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6116" y="2725547"/>
                <a:ext cx="84924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/>
              <p14:cNvContentPartPr/>
              <p14:nvPr/>
            </p14:nvContentPartPr>
            <p14:xfrm>
              <a:off x="3932276" y="2831387"/>
              <a:ext cx="2680560" cy="662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74676" y="2696747"/>
                <a:ext cx="280908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/>
              <p14:cNvContentPartPr/>
              <p14:nvPr/>
            </p14:nvContentPartPr>
            <p14:xfrm>
              <a:off x="7537676" y="2824547"/>
              <a:ext cx="1167120" cy="3708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81516" y="2712947"/>
                <a:ext cx="129384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Ink 8"/>
              <p14:cNvContentPartPr/>
              <p14:nvPr/>
            </p14:nvContentPartPr>
            <p14:xfrm>
              <a:off x="2915636" y="3202547"/>
              <a:ext cx="965880" cy="4392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53356" y="3059627"/>
                <a:ext cx="109944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8" name="Ink 17"/>
              <p14:cNvContentPartPr/>
              <p14:nvPr/>
            </p14:nvContentPartPr>
            <p14:xfrm>
              <a:off x="6969596" y="2599547"/>
              <a:ext cx="137520" cy="745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58076" y="2587667"/>
                <a:ext cx="15732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9" name="Ink 18"/>
              <p14:cNvContentPartPr/>
              <p14:nvPr/>
            </p14:nvContentPartPr>
            <p14:xfrm>
              <a:off x="6786356" y="2651747"/>
              <a:ext cx="236880" cy="2343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74476" y="2643827"/>
                <a:ext cx="2566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0" name="Ink 19"/>
              <p14:cNvContentPartPr/>
              <p14:nvPr/>
            </p14:nvContentPartPr>
            <p14:xfrm>
              <a:off x="7803716" y="2986187"/>
              <a:ext cx="651960" cy="3600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790756" y="2972867"/>
                <a:ext cx="67968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4" name="Ink 23"/>
              <p14:cNvContentPartPr/>
              <p14:nvPr/>
            </p14:nvContentPartPr>
            <p14:xfrm>
              <a:off x="272876" y="1495787"/>
              <a:ext cx="5007960" cy="472932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60636" y="1483547"/>
                <a:ext cx="5035680" cy="47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98" name="Ink 97"/>
              <p14:cNvContentPartPr/>
              <p14:nvPr/>
            </p14:nvContentPartPr>
            <p14:xfrm>
              <a:off x="266396" y="1517747"/>
              <a:ext cx="933840" cy="23148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9956" y="1401107"/>
                <a:ext cx="103860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99" name="Ink 98"/>
              <p14:cNvContentPartPr/>
              <p14:nvPr/>
            </p14:nvContentPartPr>
            <p14:xfrm>
              <a:off x="515156" y="1869107"/>
              <a:ext cx="1068840" cy="227520"/>
            </p14:xfrm>
          </p:contentPart>
        </mc:Choice>
        <mc:Fallback>
          <p:pic>
            <p:nvPicPr>
              <p:cNvPr id="99" name="Ink 9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4036" y="1748507"/>
                <a:ext cx="1180440" cy="45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00" name="Ink 99"/>
              <p14:cNvContentPartPr/>
              <p14:nvPr/>
            </p14:nvContentPartPr>
            <p14:xfrm>
              <a:off x="761036" y="2194187"/>
              <a:ext cx="740880" cy="143640"/>
            </p14:xfrm>
          </p:contentPart>
        </mc:Choice>
        <mc:Fallback>
          <p:pic>
            <p:nvPicPr>
              <p:cNvPr id="100" name="Ink 9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20716" y="2079707"/>
                <a:ext cx="83772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19" name="Ink 118"/>
              <p14:cNvContentPartPr/>
              <p14:nvPr/>
            </p14:nvContentPartPr>
            <p14:xfrm>
              <a:off x="2103116" y="2916707"/>
              <a:ext cx="898560" cy="21636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087276" y="2902667"/>
                <a:ext cx="91980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28" name="Ink 127"/>
              <p14:cNvContentPartPr/>
              <p14:nvPr/>
            </p14:nvContentPartPr>
            <p14:xfrm>
              <a:off x="9585356" y="3566867"/>
              <a:ext cx="2260080" cy="255096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569876" y="3549227"/>
                <a:ext cx="2291400" cy="258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77" name="Ink 176"/>
              <p14:cNvContentPartPr/>
              <p14:nvPr/>
            </p14:nvContentPartPr>
            <p14:xfrm>
              <a:off x="6362636" y="5825507"/>
              <a:ext cx="1968120" cy="405000"/>
            </p14:xfrm>
          </p:contentPart>
        </mc:Choice>
        <mc:Fallback>
          <p:pic>
            <p:nvPicPr>
              <p:cNvPr id="177" name="Ink 17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350036" y="5809667"/>
                <a:ext cx="198360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78" name="Ink 177"/>
              <p14:cNvContentPartPr/>
              <p14:nvPr/>
            </p14:nvContentPartPr>
            <p14:xfrm>
              <a:off x="9121316" y="3527987"/>
              <a:ext cx="323640" cy="2705040"/>
            </p14:xfrm>
          </p:contentPart>
        </mc:Choice>
        <mc:Fallback>
          <p:pic>
            <p:nvPicPr>
              <p:cNvPr id="178" name="Ink 17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105476" y="3513587"/>
                <a:ext cx="355320" cy="273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1388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General Personality Traits</a:t>
            </a:r>
            <a:r>
              <a:rPr lang="en-CA" dirty="0"/>
              <a:t> of Effective Leaders</a:t>
            </a:r>
            <a:r>
              <a:rPr lang="en-CA" sz="1800" dirty="0"/>
              <a:t> (3 of 4)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761643" cy="4800600"/>
          </a:xfrm>
        </p:spPr>
        <p:txBody>
          <a:bodyPr>
            <a:noAutofit/>
          </a:bodyPr>
          <a:lstStyle/>
          <a:p>
            <a:r>
              <a:rPr lang="en-CA" dirty="0"/>
              <a:t>Authenticity</a:t>
            </a:r>
          </a:p>
          <a:p>
            <a:pPr lvl="1"/>
            <a:r>
              <a:rPr lang="en-CA" sz="2800" dirty="0"/>
              <a:t>Being genuine and honest about your personality, values, and beliefs as well as having integrity.</a:t>
            </a:r>
          </a:p>
          <a:p>
            <a:r>
              <a:rPr lang="en-CA" dirty="0"/>
              <a:t>Extraversion</a:t>
            </a:r>
          </a:p>
          <a:p>
            <a:pPr lvl="1"/>
            <a:r>
              <a:rPr lang="en-CA" sz="2800" dirty="0"/>
              <a:t>Recognized for its contribution to leadership effectiveness because it is helpful for leaders to be gregarious, outgoing, and upbeat in most situations.</a:t>
            </a:r>
          </a:p>
        </p:txBody>
      </p:sp>
    </p:spTree>
    <p:extLst>
      <p:ext uri="{BB962C8B-B14F-4D97-AF65-F5344CB8AC3E}">
        <p14:creationId xmlns:p14="http://schemas.microsoft.com/office/powerpoint/2010/main" val="274845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General Personality Traits</a:t>
            </a:r>
            <a:r>
              <a:rPr lang="en-CA" dirty="0"/>
              <a:t> of Effective Leaders</a:t>
            </a:r>
            <a:r>
              <a:rPr lang="en-CA" sz="1800" dirty="0"/>
              <a:t> (4 of 4)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761643" cy="4800600"/>
          </a:xfrm>
        </p:spPr>
        <p:txBody>
          <a:bodyPr>
            <a:noAutofit/>
          </a:bodyPr>
          <a:lstStyle/>
          <a:p>
            <a:r>
              <a:rPr lang="en-CA" dirty="0"/>
              <a:t>Assertiveness</a:t>
            </a:r>
          </a:p>
          <a:p>
            <a:pPr lvl="1"/>
            <a:r>
              <a:rPr lang="en-CA" sz="2800" dirty="0"/>
              <a:t>Refers to being forthright in expressing demands, opinions, feelings, and attitudes.</a:t>
            </a:r>
          </a:p>
          <a:p>
            <a:r>
              <a:rPr lang="en-CA" dirty="0"/>
              <a:t>Enthusiasm, Optimism, and Warmth</a:t>
            </a:r>
          </a:p>
          <a:p>
            <a:pPr lvl="1"/>
            <a:r>
              <a:rPr lang="en-CA" sz="2800" dirty="0"/>
              <a:t>Enthusiasm often takes the form of optimism, which helps keep the group in an upbeat mood and hopeful about attaining difficult goals.</a:t>
            </a:r>
          </a:p>
          <a:p>
            <a:r>
              <a:rPr lang="en-CA" dirty="0"/>
              <a:t>Sense of Humor</a:t>
            </a:r>
            <a:r>
              <a:rPr lang="en-CA" sz="3200" dirty="0"/>
              <a:t> </a:t>
            </a:r>
          </a:p>
          <a:p>
            <a:pPr lvl="1"/>
            <a:r>
              <a:rPr lang="en-CA" sz="2800" dirty="0"/>
              <a:t>Humor adds to the approachability and people orientation of a leader.</a:t>
            </a:r>
          </a:p>
        </p:txBody>
      </p:sp>
    </p:spTree>
    <p:extLst>
      <p:ext uri="{BB962C8B-B14F-4D97-AF65-F5344CB8AC3E}">
        <p14:creationId xmlns:p14="http://schemas.microsoft.com/office/powerpoint/2010/main" val="1061686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Figure 2-2 Task-Related Personality Traits</a:t>
            </a:r>
            <a:r>
              <a:rPr lang="en-CA" dirty="0"/>
              <a:t> of Leaders</a:t>
            </a:r>
            <a:endParaRPr lang="en-US" dirty="0"/>
          </a:p>
        </p:txBody>
      </p:sp>
      <p:pic>
        <p:nvPicPr>
          <p:cNvPr id="1026" name="Picture 2" descr="The traits are as follows:&#10;• Passion&#10;• Courage&#10;• Mindfulness&#10;• Proactive personality&#10;• Flexibility and adaptability&#10;• Emotional intelligence&#10;1. Self-awareness&#10;2. Self-management&#10;3. Social awareness&#10;4. Relationship management" title="An illustration lists task-related personality traits of leaders.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2" r="7568"/>
          <a:stretch/>
        </p:blipFill>
        <p:spPr bwMode="auto">
          <a:xfrm>
            <a:off x="2246555" y="1775396"/>
            <a:ext cx="7354646" cy="445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571916" y="972707"/>
              <a:ext cx="4757040" cy="558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9316" y="957227"/>
                <a:ext cx="477900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8244356" y="2297147"/>
              <a:ext cx="440640" cy="2703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31396" y="2281307"/>
                <a:ext cx="46944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/>
              <p14:cNvContentPartPr/>
              <p14:nvPr/>
            </p14:nvContentPartPr>
            <p14:xfrm>
              <a:off x="5617076" y="2298587"/>
              <a:ext cx="524160" cy="111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03756" y="2284187"/>
                <a:ext cx="55368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8" name="Ink 17"/>
              <p14:cNvContentPartPr/>
              <p14:nvPr/>
            </p14:nvContentPartPr>
            <p14:xfrm>
              <a:off x="3009236" y="3095627"/>
              <a:ext cx="766800" cy="774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96276" y="3079787"/>
                <a:ext cx="7963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1" name="Ink 20"/>
              <p14:cNvContentPartPr/>
              <p14:nvPr/>
            </p14:nvContentPartPr>
            <p14:xfrm>
              <a:off x="2022476" y="3857387"/>
              <a:ext cx="567000" cy="2376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05556" y="3840467"/>
                <a:ext cx="59688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2" name="Ink 21"/>
              <p14:cNvContentPartPr/>
              <p14:nvPr/>
            </p14:nvContentPartPr>
            <p14:xfrm>
              <a:off x="2959556" y="4094987"/>
              <a:ext cx="903600" cy="2016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45156" y="4083107"/>
                <a:ext cx="9223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3" name="Ink 22"/>
              <p14:cNvContentPartPr/>
              <p14:nvPr/>
            </p14:nvContentPartPr>
            <p14:xfrm>
              <a:off x="3113636" y="4918307"/>
              <a:ext cx="597960" cy="2988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01396" y="4906427"/>
                <a:ext cx="62496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4" name="Ink 23"/>
              <p14:cNvContentPartPr/>
              <p14:nvPr/>
            </p14:nvContentPartPr>
            <p14:xfrm>
              <a:off x="3107876" y="5100107"/>
              <a:ext cx="611640" cy="3024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094556" y="5087147"/>
                <a:ext cx="63108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9" name="Ink 28"/>
              <p14:cNvContentPartPr/>
              <p14:nvPr/>
            </p14:nvContentPartPr>
            <p14:xfrm>
              <a:off x="317516" y="3294707"/>
              <a:ext cx="2238120" cy="137664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04916" y="3278147"/>
                <a:ext cx="2265480" cy="140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041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Task-Related Personality Traits</a:t>
            </a:r>
            <a:r>
              <a:rPr lang="en-US" sz="2000" dirty="0"/>
              <a:t> (1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/>
              <a:t>Proactive Personality</a:t>
            </a:r>
          </a:p>
          <a:p>
            <a:pPr lvl="1"/>
            <a:r>
              <a:rPr lang="en-CA" dirty="0"/>
              <a:t>Proactive behavior usually stems from a proactive personality and refers to self-initiated anticipatory action.</a:t>
            </a:r>
          </a:p>
          <a:p>
            <a:r>
              <a:rPr lang="en-CA" dirty="0"/>
              <a:t>Mindfulness</a:t>
            </a:r>
          </a:p>
          <a:p>
            <a:pPr lvl="1"/>
            <a:r>
              <a:rPr lang="en-CA" dirty="0"/>
              <a:t>Refers to concentrating on the present moment without making judgments about what is happening.</a:t>
            </a:r>
          </a:p>
          <a:p>
            <a:r>
              <a:rPr lang="en-CA" sz="2400" dirty="0"/>
              <a:t>Passion for the Work and the People</a:t>
            </a:r>
          </a:p>
          <a:p>
            <a:pPr lvl="1"/>
            <a:r>
              <a:rPr lang="en-CA" dirty="0"/>
              <a:t>Passion goes beyond enthusiasm and often expresses itself as an obsession for achieving company goals.</a:t>
            </a:r>
          </a:p>
        </p:txBody>
      </p:sp>
    </p:spTree>
    <p:extLst>
      <p:ext uri="{BB962C8B-B14F-4D97-AF65-F5344CB8AC3E}">
        <p14:creationId xmlns:p14="http://schemas.microsoft.com/office/powerpoint/2010/main" val="418267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Task-Related Personality Traits</a:t>
            </a:r>
            <a:r>
              <a:rPr lang="en-US" sz="2000" dirty="0"/>
              <a:t> (2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847704" cy="4800600"/>
          </a:xfrm>
        </p:spPr>
        <p:txBody>
          <a:bodyPr>
            <a:noAutofit/>
          </a:bodyPr>
          <a:lstStyle/>
          <a:p>
            <a:r>
              <a:rPr lang="en-CA" dirty="0"/>
              <a:t>Emotional Intelligence</a:t>
            </a:r>
          </a:p>
          <a:p>
            <a:pPr lvl="1"/>
            <a:r>
              <a:rPr lang="en-CA" sz="2800" dirty="0"/>
              <a:t>Refers to the ability to do such things as understanding one’s feelings, have empathy for others, and regulate one’s emotions to enhance one’s quality of life.</a:t>
            </a:r>
          </a:p>
          <a:p>
            <a:pPr lvl="1"/>
            <a:r>
              <a:rPr lang="en-CA" sz="2800" dirty="0"/>
              <a:t>Four key domains in emotional intelligence are:</a:t>
            </a:r>
          </a:p>
          <a:p>
            <a:pPr lvl="2"/>
            <a:r>
              <a:rPr lang="en-CA" sz="2400" dirty="0"/>
              <a:t>Self-awareness.</a:t>
            </a:r>
          </a:p>
          <a:p>
            <a:pPr lvl="2"/>
            <a:r>
              <a:rPr lang="en-CA" sz="2400" dirty="0"/>
              <a:t>Self-management.</a:t>
            </a:r>
          </a:p>
          <a:p>
            <a:pPr lvl="2"/>
            <a:r>
              <a:rPr lang="en-CA" sz="2400" dirty="0"/>
              <a:t>Social awareness.</a:t>
            </a:r>
          </a:p>
          <a:p>
            <a:pPr lvl="2"/>
            <a:r>
              <a:rPr lang="en-CA" sz="2400" dirty="0"/>
              <a:t>Relationship management.</a:t>
            </a:r>
          </a:p>
        </p:txBody>
      </p:sp>
    </p:spTree>
    <p:extLst>
      <p:ext uri="{BB962C8B-B14F-4D97-AF65-F5344CB8AC3E}">
        <p14:creationId xmlns:p14="http://schemas.microsoft.com/office/powerpoint/2010/main" val="1219996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Task-Related Personality Traits</a:t>
            </a:r>
            <a:r>
              <a:rPr lang="en-US" sz="2000" dirty="0"/>
              <a:t> (3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847704" cy="4800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CA" dirty="0"/>
              <a:t>Flexibility and Adaptability</a:t>
            </a:r>
          </a:p>
          <a:p>
            <a:pPr lvl="1">
              <a:lnSpc>
                <a:spcPct val="90000"/>
              </a:lnSpc>
            </a:pPr>
            <a:r>
              <a:rPr lang="en-CA" sz="2800" dirty="0"/>
              <a:t>Flexibility is the ability to adjust to different situations.</a:t>
            </a:r>
          </a:p>
          <a:p>
            <a:pPr lvl="1">
              <a:lnSpc>
                <a:spcPct val="90000"/>
              </a:lnSpc>
            </a:pPr>
            <a:r>
              <a:rPr lang="en-CA" sz="2800" dirty="0"/>
              <a:t>A</a:t>
            </a:r>
            <a:r>
              <a:rPr lang="en-CA" sz="2800" b="1" dirty="0"/>
              <a:t> </a:t>
            </a:r>
            <a:r>
              <a:rPr lang="en-CA" sz="2800" dirty="0"/>
              <a:t>leader must be flexible enough to cope with such changes as technological advances, downsizings, global outsourcing, a shifting customer base, and a changing work force. </a:t>
            </a:r>
          </a:p>
          <a:p>
            <a:pPr>
              <a:lnSpc>
                <a:spcPct val="90000"/>
              </a:lnSpc>
            </a:pPr>
            <a:r>
              <a:rPr lang="en-CA" dirty="0"/>
              <a:t>Courage</a:t>
            </a:r>
          </a:p>
          <a:p>
            <a:pPr lvl="1">
              <a:lnSpc>
                <a:spcPct val="90000"/>
              </a:lnSpc>
            </a:pPr>
            <a:r>
              <a:rPr lang="en-CA" sz="2800" dirty="0"/>
              <a:t>Leaders need courage to face the challenges of taking prudent risks and taking initiative in general.</a:t>
            </a:r>
          </a:p>
        </p:txBody>
      </p:sp>
    </p:spTree>
    <p:extLst>
      <p:ext uri="{BB962C8B-B14F-4D97-AF65-F5344CB8AC3E}">
        <p14:creationId xmlns:p14="http://schemas.microsoft.com/office/powerpoint/2010/main" val="734742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Motives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Effective leaders have frequently been distinguished by their motives and needs.</a:t>
            </a:r>
          </a:p>
          <a:p>
            <a:r>
              <a:rPr lang="en-US" dirty="0"/>
              <a:t>Leaders have an intense desire to occupy a position of responsibility for others and to control them.</a:t>
            </a:r>
            <a:r>
              <a:rPr lang="en-CA" dirty="0"/>
              <a:t> </a:t>
            </a:r>
          </a:p>
          <a:p>
            <a:r>
              <a:rPr lang="en-CA" dirty="0"/>
              <a:t>Effective leaders have a strong need to control resources.</a:t>
            </a:r>
          </a:p>
        </p:txBody>
      </p:sp>
    </p:spTree>
    <p:extLst>
      <p:ext uri="{BB962C8B-B14F-4D97-AF65-F5344CB8AC3E}">
        <p14:creationId xmlns:p14="http://schemas.microsoft.com/office/powerpoint/2010/main" val="1441946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Figure 2-3 Leadership Motives</a:t>
            </a:r>
          </a:p>
        </p:txBody>
      </p:sp>
      <p:pic>
        <p:nvPicPr>
          <p:cNvPr id="1026" name="Picture 2" title="An illustration lists four leadership motives as power motive, tenacity, strong worth ethic, and drive and achievement motive.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5187" r="4218" b="2401"/>
          <a:stretch/>
        </p:blipFill>
        <p:spPr bwMode="auto">
          <a:xfrm>
            <a:off x="2438400" y="2226833"/>
            <a:ext cx="685262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6361196" y="2140547"/>
              <a:ext cx="585360" cy="2455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47876" y="2125067"/>
                <a:ext cx="60912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5395676" y="2588027"/>
              <a:ext cx="974880" cy="565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81276" y="2571827"/>
                <a:ext cx="100548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/>
              <p14:cNvContentPartPr/>
              <p14:nvPr/>
            </p14:nvContentPartPr>
            <p14:xfrm>
              <a:off x="7669436" y="3755147"/>
              <a:ext cx="1500480" cy="56160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57556" y="3741827"/>
                <a:ext cx="1520640" cy="58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Ink 11"/>
              <p14:cNvContentPartPr/>
              <p14:nvPr/>
            </p14:nvContentPartPr>
            <p14:xfrm>
              <a:off x="3221636" y="4156187"/>
              <a:ext cx="2823840" cy="14457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07596" y="4147547"/>
                <a:ext cx="2853000" cy="146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575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Motive</a:t>
            </a:r>
            <a:r>
              <a:rPr lang="en-US" sz="2000" dirty="0"/>
              <a:t>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0" cy="4886661"/>
          </a:xfrm>
        </p:spPr>
        <p:txBody>
          <a:bodyPr>
            <a:no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 dirty="0"/>
              <a:t>Effective leaders have a strong need to control resources.</a:t>
            </a:r>
          </a:p>
          <a:p>
            <a:pPr>
              <a:spcBef>
                <a:spcPts val="400"/>
              </a:spcBef>
            </a:pPr>
            <a:r>
              <a:rPr lang="en-CA" dirty="0"/>
              <a:t>Leaders with high power motives have three dominant characteristics: </a:t>
            </a:r>
          </a:p>
          <a:p>
            <a:pPr marL="868680" lvl="1" indent="-457200">
              <a:spcBef>
                <a:spcPts val="400"/>
              </a:spcBef>
              <a:buFont typeface="+mj-lt"/>
              <a:buAutoNum type="arabicPeriod"/>
            </a:pPr>
            <a:r>
              <a:rPr lang="en-CA" sz="2800" dirty="0"/>
              <a:t>They act with vigor and determination to exert their power.</a:t>
            </a:r>
          </a:p>
          <a:p>
            <a:pPr marL="868680" lvl="1" indent="-457200">
              <a:spcBef>
                <a:spcPts val="400"/>
              </a:spcBef>
              <a:buFont typeface="+mj-lt"/>
              <a:buAutoNum type="arabicPeriod"/>
            </a:pPr>
            <a:r>
              <a:rPr lang="en-CA" sz="2800" dirty="0"/>
              <a:t>They invest much time in thinking about ways to alter the behavior and thinking of others.</a:t>
            </a:r>
          </a:p>
          <a:p>
            <a:pPr marL="868680" lvl="1" indent="-457200">
              <a:spcBef>
                <a:spcPts val="400"/>
              </a:spcBef>
              <a:buFont typeface="+mj-lt"/>
              <a:buAutoNum type="arabicPeriod"/>
            </a:pPr>
            <a:r>
              <a:rPr lang="en-CA" sz="2800" dirty="0"/>
              <a:t>They care about their personal standing with those around them.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8891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Motive</a:t>
            </a:r>
            <a:r>
              <a:rPr lang="en-US" sz="2000" dirty="0"/>
              <a:t> (2 of 2)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Personalized Power Motive</a:t>
            </a:r>
          </a:p>
          <a:p>
            <a:pPr lvl="1"/>
            <a:r>
              <a:rPr lang="en-US" sz="2800" dirty="0"/>
              <a:t>Seek power to further their own interests.</a:t>
            </a:r>
          </a:p>
          <a:p>
            <a:pPr lvl="1"/>
            <a:r>
              <a:rPr lang="en-CA" sz="2800" dirty="0"/>
              <a:t>Do not worry about everybody liking them.</a:t>
            </a:r>
          </a:p>
          <a:p>
            <a:pPr lvl="1"/>
            <a:r>
              <a:rPr lang="en-CA" sz="2800" dirty="0"/>
              <a:t>Recognize that as you acquire power, you also acquire enemies.</a:t>
            </a:r>
            <a:endParaRPr lang="en-US" dirty="0"/>
          </a:p>
          <a:p>
            <a:r>
              <a:rPr lang="en-US" b="1" dirty="0"/>
              <a:t>Socialized Power Motive</a:t>
            </a:r>
          </a:p>
          <a:p>
            <a:pPr lvl="1"/>
            <a:r>
              <a:rPr lang="en-US" sz="2800" dirty="0"/>
              <a:t>Seek power to achieve organizational goals or a vision.</a:t>
            </a:r>
          </a:p>
          <a:p>
            <a:pPr lvl="1"/>
            <a:r>
              <a:rPr lang="en-US" sz="2800" dirty="0"/>
              <a:t>The </a:t>
            </a:r>
            <a:r>
              <a:rPr lang="en-CA" sz="2800" dirty="0"/>
              <a:t>term </a:t>
            </a:r>
            <a:r>
              <a:rPr lang="en-CA" sz="2800" b="1" dirty="0"/>
              <a:t>socialized</a:t>
            </a:r>
            <a:r>
              <a:rPr lang="en-CA" sz="2800" dirty="0"/>
              <a:t> means that the leader uses power primarily to help others.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389078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000" dirty="0"/>
              <a:t>DRIVE &amp; ACHIEVEMENT Motive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1600200"/>
            <a:ext cx="7772400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Leaders are known for working hard to achieve their goals.</a:t>
            </a:r>
          </a:p>
          <a:p>
            <a:r>
              <a:rPr lang="en-US" sz="3200" b="1" dirty="0"/>
              <a:t>Drive</a:t>
            </a:r>
            <a:endParaRPr lang="en-US" b="1" dirty="0"/>
          </a:p>
          <a:p>
            <a:pPr lvl="1"/>
            <a:r>
              <a:rPr lang="en-US" sz="2800" dirty="0"/>
              <a:t>A propensity to put forth high energy towards achieving goals and to be persistent in applying that energy.</a:t>
            </a:r>
          </a:p>
          <a:p>
            <a:pPr lvl="1"/>
            <a:r>
              <a:rPr lang="en-US" sz="2800" dirty="0"/>
              <a:t>Usually requires a lot of physical energy and fitness.</a:t>
            </a:r>
          </a:p>
          <a:p>
            <a:r>
              <a:rPr lang="en-CA" sz="3200" b="1" dirty="0"/>
              <a:t>Achievement Motivation</a:t>
            </a:r>
          </a:p>
          <a:p>
            <a:pPr lvl="1"/>
            <a:r>
              <a:rPr lang="en-CA" sz="2800" dirty="0"/>
              <a:t>Finding joy in accomplishment for its own sake.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7736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000" dirty="0"/>
              <a:t>TENACITY &amp; RESILIENCE Motive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836946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/>
              <a:t>Leaders are tenacious and resilient.</a:t>
            </a:r>
          </a:p>
          <a:p>
            <a:pPr>
              <a:spcBef>
                <a:spcPts val="0"/>
              </a:spcBef>
            </a:pPr>
            <a:r>
              <a:rPr lang="en-US" dirty="0"/>
              <a:t>Tenacity multiplies in importance for organizational leaders.</a:t>
            </a:r>
          </a:p>
          <a:p>
            <a:pPr>
              <a:spcBef>
                <a:spcPts val="0"/>
              </a:spcBef>
            </a:pPr>
            <a:r>
              <a:rPr lang="en-CA" b="1" dirty="0"/>
              <a:t>Grit</a:t>
            </a:r>
            <a:r>
              <a:rPr lang="en-CA" dirty="0"/>
              <a:t> is synonymous with tenacity.</a:t>
            </a:r>
          </a:p>
          <a:p>
            <a:pPr lvl="1">
              <a:spcBef>
                <a:spcPts val="0"/>
              </a:spcBef>
            </a:pPr>
            <a:r>
              <a:rPr lang="en-CA" sz="2800" dirty="0"/>
              <a:t>Refers to an unswerving focus on long-term goals.</a:t>
            </a:r>
          </a:p>
          <a:p>
            <a:pPr lvl="1">
              <a:spcBef>
                <a:spcPts val="0"/>
              </a:spcBef>
            </a:pPr>
            <a:r>
              <a:rPr lang="en-CA" sz="2800" dirty="0"/>
              <a:t>Is considered to be a success factor in most fields.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dirty="0"/>
              <a:t>Tenacious leaders are </a:t>
            </a:r>
            <a:r>
              <a:rPr lang="en-US" b="1" dirty="0"/>
              <a:t>resilient</a:t>
            </a:r>
            <a:r>
              <a:rPr lang="en-US" dirty="0"/>
              <a:t> when they bounce back from a setback through their continuous efforts.</a:t>
            </a:r>
          </a:p>
        </p:txBody>
      </p:sp>
    </p:spTree>
    <p:extLst>
      <p:ext uri="{BB962C8B-B14F-4D97-AF65-F5344CB8AC3E}">
        <p14:creationId xmlns:p14="http://schemas.microsoft.com/office/powerpoint/2010/main" val="1574377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Factors &amp;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Leaders must have problem-solving and intellectual skills to gather, process, and store essential information effectively.</a:t>
            </a:r>
          </a:p>
          <a:p>
            <a:r>
              <a:rPr lang="en-US" dirty="0"/>
              <a:t>These skills are referred to as cognitive factors.</a:t>
            </a:r>
          </a:p>
        </p:txBody>
      </p:sp>
    </p:spTree>
    <p:extLst>
      <p:ext uri="{BB962C8B-B14F-4D97-AF65-F5344CB8AC3E}">
        <p14:creationId xmlns:p14="http://schemas.microsoft.com/office/powerpoint/2010/main" val="668978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Figure 2-4 Cognitive Factors &amp; Leadership</a:t>
            </a:r>
          </a:p>
        </p:txBody>
      </p:sp>
      <p:pic>
        <p:nvPicPr>
          <p:cNvPr id="1026" name="Picture 2" descr="&#10;The cognitive factors are shown as follows:&#10;• Cognitive (or analytical) intelligence&#10;• Knowledge of the business or group task&#10;• Creativity&#10;• Insight into people and situations&#10;• Farsightedness and conceptual thinking" title="An illustration lists cognitive factors essential for effective leadership.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" t="8803" r="10151"/>
          <a:stretch/>
        </p:blipFill>
        <p:spPr bwMode="auto">
          <a:xfrm>
            <a:off x="2513703" y="2089484"/>
            <a:ext cx="6938684" cy="409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Ink 8"/>
              <p14:cNvContentPartPr/>
              <p14:nvPr/>
            </p14:nvContentPartPr>
            <p14:xfrm>
              <a:off x="3743996" y="4147907"/>
              <a:ext cx="519840" cy="2764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33196" y="4135667"/>
                <a:ext cx="54000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1" name="Ink 10"/>
              <p14:cNvContentPartPr/>
              <p14:nvPr/>
            </p14:nvContentPartPr>
            <p14:xfrm>
              <a:off x="5239436" y="2458787"/>
              <a:ext cx="3923280" cy="10270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35116" y="2447627"/>
                <a:ext cx="3942720" cy="10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/>
              <p14:cNvContentPartPr/>
              <p14:nvPr/>
            </p14:nvContentPartPr>
            <p14:xfrm>
              <a:off x="7979036" y="3709427"/>
              <a:ext cx="667080" cy="10476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64996" y="3696467"/>
                <a:ext cx="692280" cy="10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9" name="Ink 18"/>
              <p14:cNvContentPartPr/>
              <p14:nvPr/>
            </p14:nvContentPartPr>
            <p14:xfrm>
              <a:off x="5341676" y="5509787"/>
              <a:ext cx="1112760" cy="32760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26916" y="5505107"/>
                <a:ext cx="1143000" cy="34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8327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Cognitive (or Analytical) Intelligence</a:t>
            </a:r>
            <a:r>
              <a:rPr lang="en-CA" sz="2000" dirty="0"/>
              <a:t> (1 of 2)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Being very good at solving problems is a fundamental characteristic of effective leaders in all fields.</a:t>
            </a:r>
          </a:p>
          <a:p>
            <a:r>
              <a:rPr lang="en-CA" dirty="0"/>
              <a:t>Cognitive intelligence is all the more useful for leadership when it is supplemented by </a:t>
            </a:r>
            <a:r>
              <a:rPr lang="en-CA" b="1" dirty="0"/>
              <a:t>practical intelligence</a:t>
            </a:r>
            <a:r>
              <a:rPr lang="en-CA" dirty="0"/>
              <a:t>.</a:t>
            </a:r>
          </a:p>
          <a:p>
            <a:r>
              <a:rPr lang="en-CA" b="1" dirty="0"/>
              <a:t>Practical intelligence:</a:t>
            </a:r>
            <a:endParaRPr lang="en-CA" dirty="0"/>
          </a:p>
          <a:p>
            <a:pPr lvl="1"/>
            <a:r>
              <a:rPr lang="en-CA" sz="2800" dirty="0"/>
              <a:t>The ability to solve everyday problems by using experience-based knowledge to adapt to and shape the environment. </a:t>
            </a:r>
          </a:p>
        </p:txBody>
      </p:sp>
    </p:spTree>
    <p:extLst>
      <p:ext uri="{BB962C8B-B14F-4D97-AF65-F5344CB8AC3E}">
        <p14:creationId xmlns:p14="http://schemas.microsoft.com/office/powerpoint/2010/main" val="3511243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Cognitive (or Analytical) Intelligence</a:t>
            </a:r>
            <a:r>
              <a:rPr lang="en-CA" sz="2000" dirty="0"/>
              <a:t>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An effective leader has to be technically competent in some discipline, particularly when leading a group of specialists.</a:t>
            </a:r>
          </a:p>
          <a:p>
            <a:r>
              <a:rPr lang="en-CA" dirty="0"/>
              <a:t>Knowledge of the business or the group task is particularly important when developing strategy, formulating mission statements, and sizing up the external environment.</a:t>
            </a:r>
          </a:p>
        </p:txBody>
      </p:sp>
    </p:spTree>
    <p:extLst>
      <p:ext uri="{BB962C8B-B14F-4D97-AF65-F5344CB8AC3E}">
        <p14:creationId xmlns:p14="http://schemas.microsoft.com/office/powerpoint/2010/main" val="1439432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/>
              <a:t>Many effective leaders are creative in the sense that they arrive at imaginative and original solutions to complex problems.</a:t>
            </a:r>
          </a:p>
          <a:p>
            <a:r>
              <a:rPr lang="en-CA" sz="2400" dirty="0"/>
              <a:t>Creative ability lies on a continuum:</a:t>
            </a:r>
          </a:p>
          <a:p>
            <a:pPr lvl="1"/>
            <a:r>
              <a:rPr lang="en-CA" dirty="0"/>
              <a:t>Leaders who think of innovative products and services.</a:t>
            </a:r>
          </a:p>
          <a:p>
            <a:pPr lvl="1"/>
            <a:r>
              <a:rPr lang="en-CA" dirty="0"/>
              <a:t>Leaders who explore imaginative—but not breakthrough—solutions to business problems.</a:t>
            </a:r>
          </a:p>
          <a:p>
            <a:pPr lvl="1"/>
            <a:r>
              <a:rPr lang="en-CA" dirty="0"/>
              <a:t>Leaders who inspire group members to push forward with standard solutions to organizational problems.</a:t>
            </a:r>
          </a:p>
        </p:txBody>
      </p:sp>
    </p:spTree>
    <p:extLst>
      <p:ext uri="{BB962C8B-B14F-4D97-AF65-F5344CB8AC3E}">
        <p14:creationId xmlns:p14="http://schemas.microsoft.com/office/powerpoint/2010/main" val="3670177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Insight into People and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0" cy="48006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CA" b="1" dirty="0"/>
              <a:t>Insight</a:t>
            </a:r>
            <a:r>
              <a:rPr lang="en-CA" dirty="0"/>
              <a:t> is a depth of understanding that requires considerable intuition and common sense.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CA" b="1" dirty="0"/>
              <a:t>Intuition</a:t>
            </a:r>
            <a:r>
              <a:rPr lang="en-CA" dirty="0"/>
              <a:t> is often the mental process used to provide the understanding of a problem.</a:t>
            </a:r>
          </a:p>
        </p:txBody>
      </p:sp>
    </p:spTree>
    <p:extLst>
      <p:ext uri="{BB962C8B-B14F-4D97-AF65-F5344CB8AC3E}">
        <p14:creationId xmlns:p14="http://schemas.microsoft.com/office/powerpoint/2010/main" val="1925548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Farsightedness and Conceptual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b="1" dirty="0"/>
              <a:t>Farsightedness </a:t>
            </a:r>
            <a:r>
              <a:rPr lang="en-CA" dirty="0"/>
              <a:t>is the ability to understand the long-range implications of actions and policies.</a:t>
            </a:r>
          </a:p>
          <a:p>
            <a:r>
              <a:rPr lang="en-CA" b="1" dirty="0"/>
              <a:t>Conceptual thinking </a:t>
            </a:r>
            <a:r>
              <a:rPr lang="en-CA" dirty="0"/>
              <a:t>refers to the ability to see the overall perspective, and it makes farsightedness possible. </a:t>
            </a:r>
          </a:p>
          <a:p>
            <a:r>
              <a:rPr lang="en-CA" dirty="0"/>
              <a:t>A conceptual thinker is also a </a:t>
            </a:r>
            <a:r>
              <a:rPr lang="en-CA" b="1" dirty="0"/>
              <a:t>systems thinker</a:t>
            </a:r>
            <a:r>
              <a:rPr lang="en-CA" dirty="0"/>
              <a:t>.</a:t>
            </a:r>
          </a:p>
          <a:p>
            <a:r>
              <a:rPr lang="en-CA" dirty="0"/>
              <a:t>They understand how the external environment influences the organization and how different parts of the organization influence each other.</a:t>
            </a:r>
          </a:p>
        </p:txBody>
      </p:sp>
    </p:spTree>
    <p:extLst>
      <p:ext uri="{BB962C8B-B14F-4D97-AF65-F5344CB8AC3E}">
        <p14:creationId xmlns:p14="http://schemas.microsoft.com/office/powerpoint/2010/main" val="759195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43916" y="456107"/>
              <a:ext cx="5035680" cy="548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6636" y="442067"/>
                <a:ext cx="5069520" cy="57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734756" y="581027"/>
              <a:ext cx="575280" cy="5824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9636" y="566627"/>
                <a:ext cx="606960" cy="61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8670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Dimensions of Leadership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Ohio State studies were conducted in the 1950s.</a:t>
            </a:r>
          </a:p>
          <a:p>
            <a:r>
              <a:rPr lang="en-US" dirty="0"/>
              <a:t>Researchers surveyed group members regarding their perceptions of their supervisors (leaders).</a:t>
            </a:r>
          </a:p>
          <a:p>
            <a:r>
              <a:rPr lang="en-US" dirty="0"/>
              <a:t>85% of the leadership behaviors described were focused in two areas/dimensions:</a:t>
            </a:r>
          </a:p>
          <a:p>
            <a:pPr marL="731520" lvl="2"/>
            <a:r>
              <a:rPr lang="en-US" sz="2400" b="1" dirty="0"/>
              <a:t>Consideration</a:t>
            </a:r>
          </a:p>
          <a:p>
            <a:pPr marL="731520" lvl="2"/>
            <a:r>
              <a:rPr lang="en-US" sz="2400" b="1" dirty="0"/>
              <a:t>Initiating Structure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605956" y="4184627"/>
              <a:ext cx="1778040" cy="114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8076" y="4080227"/>
                <a:ext cx="188280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673636" y="4582427"/>
              <a:ext cx="2071080" cy="70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2156" y="4467947"/>
                <a:ext cx="219024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4047476" y="3884387"/>
              <a:ext cx="2450880" cy="88020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31996" y="3873227"/>
                <a:ext cx="2482560" cy="9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0" name="Ink 29"/>
              <p14:cNvContentPartPr/>
              <p14:nvPr/>
            </p14:nvContentPartPr>
            <p14:xfrm>
              <a:off x="6543716" y="4037027"/>
              <a:ext cx="370440" cy="6012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27876" y="4021907"/>
                <a:ext cx="40212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1" name="Ink 30"/>
              <p14:cNvContentPartPr/>
              <p14:nvPr/>
            </p14:nvContentPartPr>
            <p14:xfrm>
              <a:off x="7025756" y="3909587"/>
              <a:ext cx="53280" cy="20808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20716" y="3892307"/>
                <a:ext cx="75960" cy="23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0589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Consideration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Consideration refers to the extent to which the leader creates an environment of emotional support, warmth, friendliness, and trust.</a:t>
            </a:r>
          </a:p>
          <a:p>
            <a:r>
              <a:rPr lang="en-US" dirty="0"/>
              <a:t>The leader is approachable and focuses on the welfare of the group members.</a:t>
            </a:r>
          </a:p>
          <a:p>
            <a:r>
              <a:rPr lang="en-US" dirty="0"/>
              <a:t>The leader makes connections with people.</a:t>
            </a:r>
          </a:p>
          <a:p>
            <a:r>
              <a:rPr lang="en-US" dirty="0"/>
              <a:t>Being soft-spoken, or not dominating the discussions taking place between leader and group members, is another aspect of consideration.</a:t>
            </a:r>
          </a:p>
        </p:txBody>
      </p:sp>
    </p:spTree>
    <p:extLst>
      <p:ext uri="{BB962C8B-B14F-4D97-AF65-F5344CB8AC3E}">
        <p14:creationId xmlns:p14="http://schemas.microsoft.com/office/powerpoint/2010/main" val="3130743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Initiating Structure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761643" cy="4800600"/>
          </a:xfrm>
        </p:spPr>
        <p:txBody>
          <a:bodyPr>
            <a:noAutofit/>
          </a:bodyPr>
          <a:lstStyle/>
          <a:p>
            <a:r>
              <a:rPr lang="en-US" dirty="0"/>
              <a:t>Extent to which relationships are organized and defined by assigning tasks, specifying procedures to be followed, scheduling work, clarifying expectations, and establishing realistic goals.</a:t>
            </a:r>
          </a:p>
          <a:p>
            <a:r>
              <a:rPr lang="en-US" dirty="0"/>
              <a:t>Leaders clearly define their personal role as well as those of each and every group member.</a:t>
            </a:r>
          </a:p>
        </p:txBody>
      </p:sp>
    </p:spTree>
    <p:extLst>
      <p:ext uri="{BB962C8B-B14F-4D97-AF65-F5344CB8AC3E}">
        <p14:creationId xmlns:p14="http://schemas.microsoft.com/office/powerpoint/2010/main" val="838692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sz="3600" dirty="0"/>
              <a:t>Figure 4-1Four Combinations of Initiating Structure and Consideration</a:t>
            </a:r>
            <a:endParaRPr lang="en-US" sz="3600" dirty="0"/>
          </a:p>
        </p:txBody>
      </p:sp>
      <p:pic>
        <p:nvPicPr>
          <p:cNvPr id="1026" name="Picture 2" descr="Initiating structure is shown horizontally from low to high while consideration is shown vertically from high to low. The four combinations are as follows:&#10;• Low structure and low consideration&#10;• High structure and low consideration&#10;• Low structure and high consideration&#10;• High structure and high consideration" title="A matrix shows four combinations of initiating structure and consideration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7440" y="2533739"/>
            <a:ext cx="6827520" cy="296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6960596" y="3208667"/>
              <a:ext cx="1044360" cy="435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46916" y="3202907"/>
                <a:ext cx="107496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8279276" y="3199307"/>
              <a:ext cx="421560" cy="1818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64156" y="3182387"/>
                <a:ext cx="45000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/>
              <p14:cNvContentPartPr/>
              <p14:nvPr/>
            </p14:nvContentPartPr>
            <p14:xfrm>
              <a:off x="7234916" y="3353027"/>
              <a:ext cx="364320" cy="194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22676" y="3340787"/>
                <a:ext cx="38520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k 9"/>
              <p14:cNvContentPartPr/>
              <p14:nvPr/>
            </p14:nvContentPartPr>
            <p14:xfrm>
              <a:off x="6809756" y="3524747"/>
              <a:ext cx="1253520" cy="4176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6796" y="3514307"/>
                <a:ext cx="128232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k 11"/>
              <p14:cNvContentPartPr/>
              <p14:nvPr/>
            </p14:nvContentPartPr>
            <p14:xfrm>
              <a:off x="241556" y="4147547"/>
              <a:ext cx="5041800" cy="236700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6076" y="4131347"/>
                <a:ext cx="5072760" cy="239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7679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Combining Initiating Structure &amp; Consideration Behaviors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761643" cy="4800600"/>
          </a:xfrm>
        </p:spPr>
        <p:txBody>
          <a:bodyPr>
            <a:noAutofit/>
          </a:bodyPr>
          <a:lstStyle/>
          <a:p>
            <a:r>
              <a:rPr lang="en-US" dirty="0"/>
              <a:t>Both dimensions contribute to an understanding of leadership.</a:t>
            </a:r>
          </a:p>
          <a:p>
            <a:pPr lvl="1"/>
            <a:r>
              <a:rPr lang="en-US" sz="2800" b="1" dirty="0"/>
              <a:t>Consideration</a:t>
            </a:r>
            <a:r>
              <a:rPr lang="en-US" sz="2800" dirty="0"/>
              <a:t> – influences satisfaction of group members and the leader; worker motivation; leader effectiveness</a:t>
            </a:r>
          </a:p>
          <a:p>
            <a:pPr lvl="1"/>
            <a:r>
              <a:rPr lang="en-US" sz="2800" b="1" dirty="0"/>
              <a:t>Initiating Structure </a:t>
            </a:r>
            <a:r>
              <a:rPr lang="en-US" sz="2800" dirty="0"/>
              <a:t>– influences job, group, and organization performance</a:t>
            </a:r>
            <a:endParaRPr lang="en-US" sz="1400" dirty="0"/>
          </a:p>
          <a:p>
            <a:r>
              <a:rPr lang="en-US" dirty="0"/>
              <a:t>Unfavorable attitudes occur when employees don’t receive what they feel they need from both dimensions.</a:t>
            </a:r>
          </a:p>
        </p:txBody>
      </p:sp>
    </p:spTree>
    <p:extLst>
      <p:ext uri="{BB962C8B-B14F-4D97-AF65-F5344CB8AC3E}">
        <p14:creationId xmlns:p14="http://schemas.microsoft.com/office/powerpoint/2010/main" val="2322446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Task-Related Attitudes &amp; Behavior</a:t>
            </a:r>
            <a:r>
              <a:rPr lang="en-US" sz="2000" dirty="0"/>
              <a:t> (1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761643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CA" dirty="0"/>
              <a:t>Task-related attitudes and behaviors that are characteristic of effective leaders:</a:t>
            </a:r>
          </a:p>
          <a:p>
            <a:pPr lvl="1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Adaptability to the situation</a:t>
            </a:r>
          </a:p>
          <a:p>
            <a:pPr marL="1097280" lvl="3" indent="-347472">
              <a:spcBef>
                <a:spcPts val="0"/>
              </a:spcBef>
            </a:pPr>
            <a:r>
              <a:rPr lang="en-CA" sz="2400" dirty="0"/>
              <a:t>Adaptability reflects the contingency viewpoint: A tactic is chosen based on the unique circumstances at hand.</a:t>
            </a:r>
            <a:endParaRPr lang="en-US" sz="2400" dirty="0"/>
          </a:p>
          <a:p>
            <a:pPr lvl="1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Direction setting</a:t>
            </a:r>
          </a:p>
          <a:p>
            <a:pPr marL="1097280" lvl="3" indent="-347472">
              <a:spcBef>
                <a:spcPts val="0"/>
              </a:spcBef>
            </a:pPr>
            <a:r>
              <a:rPr lang="en-CA" sz="2400" dirty="0"/>
              <a:t>Direction setting is part of creating a vision and a component of strategy.</a:t>
            </a:r>
            <a:endParaRPr lang="en-US" sz="2400" dirty="0"/>
          </a:p>
          <a:p>
            <a:pPr lvl="1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High-performance standards</a:t>
            </a:r>
          </a:p>
          <a:p>
            <a:pPr marL="1097280" lvl="3" indent="-347472">
              <a:spcBef>
                <a:spcPts val="0"/>
              </a:spcBef>
            </a:pPr>
            <a:r>
              <a:rPr lang="en-CA" sz="2400" dirty="0"/>
              <a:t>People tend to live up to the expectations of their superiors. This is called the </a:t>
            </a:r>
            <a:r>
              <a:rPr lang="en-CA" sz="2400" b="1" dirty="0"/>
              <a:t>Pygmalion effect</a:t>
            </a:r>
            <a:r>
              <a:rPr lang="en-CA" sz="2400" dirty="0"/>
              <a:t>.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827076" y="2533667"/>
              <a:ext cx="4277160" cy="99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84956" y="2420627"/>
                <a:ext cx="4357440" cy="2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834276" y="3893387"/>
              <a:ext cx="2364120" cy="1054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90716" y="3785387"/>
                <a:ext cx="246528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2755076" y="4863947"/>
              <a:ext cx="4714920" cy="1130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27716" y="4767827"/>
                <a:ext cx="4781520" cy="27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3192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Task-Related Attitudes &amp; Behavior</a:t>
            </a:r>
            <a:r>
              <a:rPr lang="en-US" sz="2000" dirty="0"/>
              <a:t> (2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1" cy="4800600"/>
          </a:xfrm>
        </p:spPr>
        <p:txBody>
          <a:bodyPr>
            <a:noAutofit/>
          </a:bodyPr>
          <a:lstStyle/>
          <a:p>
            <a:pPr lvl="1">
              <a:buFont typeface="+mj-lt"/>
              <a:buAutoNum type="arabicPeriod" startAt="4"/>
            </a:pPr>
            <a:r>
              <a:rPr lang="en-US" sz="2800" dirty="0"/>
              <a:t>Concentrating on strengths of group members</a:t>
            </a:r>
          </a:p>
          <a:p>
            <a:pPr marL="1097280" lvl="3" indent="-347472"/>
            <a:r>
              <a:rPr lang="en-CA" sz="2400" dirty="0"/>
              <a:t>Make good use of the strengths of group members rather than concentrating effort on patching up areas for improvement.</a:t>
            </a:r>
            <a:endParaRPr lang="en-US" sz="2400" dirty="0"/>
          </a:p>
          <a:p>
            <a:pPr lvl="1">
              <a:buFont typeface="+mj-lt"/>
              <a:buAutoNum type="arabicPeriod" startAt="4"/>
            </a:pPr>
            <a:r>
              <a:rPr lang="en-US" sz="2800" dirty="0"/>
              <a:t>Risk-taking with execution of plans</a:t>
            </a:r>
          </a:p>
          <a:p>
            <a:pPr marL="1097280" lvl="3" indent="-347472"/>
            <a:r>
              <a:rPr lang="en-CA" sz="2400" dirty="0"/>
              <a:t>The leader must take risks and be willing to implement those risky decisions.</a:t>
            </a:r>
            <a:endParaRPr lang="en-US" sz="2400" dirty="0"/>
          </a:p>
          <a:p>
            <a:pPr lvl="1">
              <a:buFont typeface="+mj-lt"/>
              <a:buAutoNum type="arabicPeriod" startAt="4"/>
            </a:pPr>
            <a:r>
              <a:rPr lang="en-US" sz="2800" dirty="0"/>
              <a:t>Hands-on guidance and feedback</a:t>
            </a:r>
          </a:p>
          <a:p>
            <a:pPr marL="1097280" lvl="3" indent="-347472"/>
            <a:r>
              <a:rPr lang="en-CA" sz="2400" dirty="0"/>
              <a:t>Technical competence and knowledge of the business are important leadership characteristics.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769836" y="1810427"/>
              <a:ext cx="6427080" cy="65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44996" y="1709987"/>
                <a:ext cx="650736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841116" y="3282827"/>
              <a:ext cx="4911480" cy="550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9436" y="3174827"/>
                <a:ext cx="500184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2753276" y="4401707"/>
              <a:ext cx="4892760" cy="1216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16196" y="4279307"/>
                <a:ext cx="4991760" cy="35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144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Task-Related Attitudes &amp; Behavior</a:t>
            </a:r>
            <a:r>
              <a:rPr lang="en-US" sz="2000" dirty="0"/>
              <a:t> (3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1" cy="4800600"/>
          </a:xfrm>
        </p:spPr>
        <p:txBody>
          <a:bodyPr>
            <a:noAutofit/>
          </a:bodyPr>
          <a:lstStyle/>
          <a:p>
            <a:pPr lvl="1">
              <a:buFont typeface="+mj-lt"/>
              <a:buAutoNum type="arabicPeriod" startAt="7"/>
            </a:pPr>
            <a:r>
              <a:rPr lang="en-US" sz="2800" dirty="0"/>
              <a:t>Ability to ask tough questions</a:t>
            </a:r>
          </a:p>
          <a:p>
            <a:pPr marL="1097280" lvl="3" indent="-347472"/>
            <a:r>
              <a:rPr lang="en-CA" sz="2400" dirty="0"/>
              <a:t>A </a:t>
            </a:r>
            <a:r>
              <a:rPr lang="en-CA" sz="2400" b="1" dirty="0"/>
              <a:t>tough question </a:t>
            </a:r>
            <a:r>
              <a:rPr lang="en-CA" sz="2400" dirty="0"/>
              <a:t>is one that makes a person or group stop and think about why they are doing or not doing something.</a:t>
            </a:r>
            <a:endParaRPr lang="en-US" sz="2400" dirty="0"/>
          </a:p>
          <a:p>
            <a:pPr lvl="1">
              <a:buFont typeface="+mj-lt"/>
              <a:buAutoNum type="arabicPeriod" startAt="8"/>
            </a:pPr>
            <a:r>
              <a:rPr lang="en-US" sz="2800" dirty="0"/>
              <a:t>Organizing for collaboration</a:t>
            </a:r>
          </a:p>
          <a:p>
            <a:pPr marL="1097280" lvl="3" indent="-347472"/>
            <a:r>
              <a:rPr lang="en-CA" sz="2400" dirty="0"/>
              <a:t>The task focus is that the information sharing takes place, whereas the relationship focus is that group members must work collaboratively with each other.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953436" y="1775867"/>
              <a:ext cx="4110120" cy="85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17796" y="1672547"/>
                <a:ext cx="41965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940476" y="3284987"/>
              <a:ext cx="4081320" cy="990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28236" y="3196067"/>
                <a:ext cx="4123800" cy="24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40880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Relationship-Oriented Attitudes</a:t>
            </a:r>
            <a:br>
              <a:rPr lang="en-US" dirty="0"/>
            </a:br>
            <a:r>
              <a:rPr lang="en-US" dirty="0"/>
              <a:t> &amp; Behavior</a:t>
            </a:r>
            <a:r>
              <a:rPr lang="en-US" sz="2000" dirty="0"/>
              <a:t> (1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909560" cy="4800600"/>
          </a:xfrm>
        </p:spPr>
        <p:txBody>
          <a:bodyPr>
            <a:noAutofit/>
          </a:bodyPr>
          <a:lstStyle/>
          <a:p>
            <a:r>
              <a:rPr lang="en-CA" sz="2400" dirty="0"/>
              <a:t>Many effective leadership attitudes, behaviors, and practices deal with interpersonal relationships:</a:t>
            </a:r>
            <a:endParaRPr lang="en-US" sz="2400" dirty="0"/>
          </a:p>
          <a:p>
            <a:pPr lvl="1">
              <a:buFont typeface="+mj-lt"/>
              <a:buAutoNum type="arabicPeriod"/>
            </a:pPr>
            <a:r>
              <a:rPr lang="en-US" dirty="0"/>
              <a:t>Aligning people</a:t>
            </a:r>
          </a:p>
          <a:p>
            <a:pPr marL="1097280" lvl="3" indent="-347472"/>
            <a:r>
              <a:rPr lang="en-CA" sz="2000" dirty="0"/>
              <a:t>People pulling in the same direction and collaborating smoothly.</a:t>
            </a:r>
          </a:p>
          <a:p>
            <a:pPr marL="1097280" lvl="3" indent="-347472"/>
            <a:r>
              <a:rPr lang="en-CA" sz="2000" dirty="0"/>
              <a:t>After being aligned, organizational members can pull together toward a higher purpose.</a:t>
            </a:r>
            <a:endParaRPr lang="en-US" sz="2000" dirty="0"/>
          </a:p>
          <a:p>
            <a:pPr lvl="1">
              <a:buFont typeface="+mj-lt"/>
              <a:buAutoNum type="arabicPeriod"/>
            </a:pPr>
            <a:r>
              <a:rPr lang="en-US" dirty="0"/>
              <a:t>Openness to worker opinions</a:t>
            </a:r>
          </a:p>
          <a:p>
            <a:pPr marL="1097280" lvl="3" indent="-347472"/>
            <a:r>
              <a:rPr lang="en-CA" sz="2000" dirty="0"/>
              <a:t>A major part of relationship-oriented leadership is to engage in </a:t>
            </a:r>
            <a:r>
              <a:rPr lang="en-CA" sz="2000" b="1" dirty="0"/>
              <a:t>management openness</a:t>
            </a:r>
            <a:r>
              <a:rPr lang="en-CA" sz="2000" dirty="0"/>
              <a:t>, or a set of leader behaviors particularly relevant to subordinates’ motivation to voice their opinion.</a:t>
            </a:r>
            <a:endParaRPr lang="en-US" sz="2000" dirty="0"/>
          </a:p>
          <a:p>
            <a:pPr lvl="1">
              <a:buFont typeface="+mj-lt"/>
              <a:buAutoNum type="arabicPeriod"/>
            </a:pPr>
            <a:r>
              <a:rPr lang="en-US" dirty="0"/>
              <a:t>Creating inspiration and visibility</a:t>
            </a:r>
          </a:p>
          <a:p>
            <a:pPr lvl="2"/>
            <a:r>
              <a:rPr lang="en-CA" dirty="0"/>
              <a:t>Inspiring people usually involves appealing to their emotions and values.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766236" y="2523587"/>
              <a:ext cx="2121840" cy="478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4116" y="2388947"/>
                <a:ext cx="223128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846516" y="3849467"/>
              <a:ext cx="3558960" cy="1022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8716" y="3750827"/>
                <a:ext cx="365436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2737796" y="5085707"/>
              <a:ext cx="4145040" cy="878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98556" y="4976627"/>
                <a:ext cx="4240800" cy="31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8617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Relationship-Oriented Attitudes</a:t>
            </a:r>
            <a:br>
              <a:rPr lang="en-US" dirty="0"/>
            </a:br>
            <a:r>
              <a:rPr lang="en-US" dirty="0"/>
              <a:t> &amp; Behavior</a:t>
            </a:r>
            <a:r>
              <a:rPr lang="en-US" sz="2000" dirty="0"/>
              <a:t> (2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909560" cy="4800600"/>
          </a:xfrm>
        </p:spPr>
        <p:txBody>
          <a:bodyPr>
            <a:noAutofit/>
          </a:bodyPr>
          <a:lstStyle/>
          <a:p>
            <a:pPr lvl="1">
              <a:buFont typeface="+mj-lt"/>
              <a:buAutoNum type="arabicPeriod" startAt="4"/>
            </a:pPr>
            <a:r>
              <a:rPr lang="en-US" sz="2800" dirty="0"/>
              <a:t>Satisfying higher-level needs</a:t>
            </a:r>
          </a:p>
          <a:p>
            <a:pPr marL="1097280" lvl="3" indent="-347472"/>
            <a:r>
              <a:rPr lang="en-CA" sz="2400" dirty="0"/>
              <a:t>Effective leaders motivate them by satisfying higher-level needs, such as needs for achievement, personal growth, a sense of belonging, recognition, self-esteem, and a feeling of control over one’s life.</a:t>
            </a:r>
            <a:endParaRPr lang="en-US" sz="2400" dirty="0"/>
          </a:p>
          <a:p>
            <a:pPr lvl="1">
              <a:buFont typeface="+mj-lt"/>
              <a:buAutoNum type="arabicPeriod" startAt="4"/>
            </a:pPr>
            <a:r>
              <a:rPr lang="en-US" sz="2800" dirty="0"/>
              <a:t>Giving emotional support and encouragement</a:t>
            </a:r>
          </a:p>
          <a:p>
            <a:pPr marL="1097280" lvl="3" indent="-347472"/>
            <a:r>
              <a:rPr lang="en-CA" sz="2400" dirty="0"/>
              <a:t>A supportive leader gives frequent encouragement and praise and displays caring and kindness even about non-work-related matters such as the health of a worker’s ill family member.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496596" y="1790627"/>
              <a:ext cx="4498920" cy="72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69596" y="1689467"/>
                <a:ext cx="457956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618636" y="1854347"/>
              <a:ext cx="4274640" cy="87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85156" y="1741307"/>
                <a:ext cx="4368600" cy="2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2828516" y="3588107"/>
              <a:ext cx="6531120" cy="1152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1796" y="3479027"/>
                <a:ext cx="662796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/>
              <p14:cNvContentPartPr/>
              <p14:nvPr/>
            </p14:nvContentPartPr>
            <p14:xfrm>
              <a:off x="2857316" y="3677747"/>
              <a:ext cx="6361200" cy="1130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40756" y="3575867"/>
                <a:ext cx="6430680" cy="31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1574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Relationship-Oriented Attitudes</a:t>
            </a:r>
            <a:br>
              <a:rPr lang="en-US" dirty="0"/>
            </a:br>
            <a:r>
              <a:rPr lang="en-US" dirty="0"/>
              <a:t> &amp; Behavior</a:t>
            </a:r>
            <a:r>
              <a:rPr lang="en-US" sz="2000" dirty="0"/>
              <a:t> (3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1" y="1600200"/>
            <a:ext cx="7793915" cy="4800600"/>
          </a:xfrm>
        </p:spPr>
        <p:txBody>
          <a:bodyPr>
            <a:noAutofit/>
          </a:bodyPr>
          <a:lstStyle/>
          <a:p>
            <a:pPr lvl="1">
              <a:buFont typeface="+mj-lt"/>
              <a:buAutoNum type="arabicPeriod" startAt="6"/>
            </a:pPr>
            <a:r>
              <a:rPr lang="en-US" sz="2800" dirty="0"/>
              <a:t>Promoting principles and values</a:t>
            </a:r>
          </a:p>
          <a:p>
            <a:pPr marL="1097280" lvl="3" indent="-347472"/>
            <a:r>
              <a:rPr lang="en-CA" sz="2400" dirty="0"/>
              <a:t>Help promote values and principles that contribute to the welfare of individuals and organizations.</a:t>
            </a:r>
          </a:p>
          <a:p>
            <a:pPr marL="1097280" lvl="3" indent="-347472"/>
            <a:r>
              <a:rPr lang="en-CA" sz="2400" dirty="0"/>
              <a:t>This promotion can be classified as relationship oriented because it deals directly with the emotions and attitudes of people, and indirectly with the task.</a:t>
            </a:r>
            <a:endParaRPr lang="en-US" sz="2400" dirty="0"/>
          </a:p>
          <a:p>
            <a:pPr lvl="1">
              <a:buFont typeface="+mj-lt"/>
              <a:buAutoNum type="arabicPeriod" startAt="6"/>
            </a:pPr>
            <a:r>
              <a:rPr lang="en-CA" sz="2800" dirty="0"/>
              <a:t>Reducing task ambiguity</a:t>
            </a:r>
          </a:p>
          <a:p>
            <a:pPr marL="1097280" lvl="3" indent="-347472"/>
            <a:r>
              <a:rPr lang="en-CA" sz="2400" dirty="0"/>
              <a:t>Ambiguity leads to stress for many workers, so stress is reduced when more structure is provided.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902676" y="1795667"/>
              <a:ext cx="4416480" cy="86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3236" y="1686947"/>
                <a:ext cx="449028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727716" y="4024067"/>
              <a:ext cx="3807720" cy="630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3676" y="3944147"/>
                <a:ext cx="3856680" cy="20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96189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847704" cy="4800600"/>
          </a:xfrm>
        </p:spPr>
        <p:txBody>
          <a:bodyPr>
            <a:noAutofit/>
          </a:bodyPr>
          <a:lstStyle/>
          <a:p>
            <a:r>
              <a:rPr lang="en-US" sz="2400" dirty="0"/>
              <a:t>A leader’s behavior begins to reveal a consistent, regular, predictable pattern of dealing with group members.</a:t>
            </a:r>
          </a:p>
          <a:p>
            <a:r>
              <a:rPr lang="en-US" sz="2400" dirty="0"/>
              <a:t>This consistency then reveals a pattern of behavior which characterizes the leader’s actions into one of several leadership styles:</a:t>
            </a:r>
            <a:endParaRPr lang="en-US" dirty="0"/>
          </a:p>
          <a:p>
            <a:pPr lvl="1"/>
            <a:r>
              <a:rPr lang="en-US" sz="2800" b="1" dirty="0"/>
              <a:t>Participative</a:t>
            </a:r>
          </a:p>
          <a:p>
            <a:pPr lvl="1"/>
            <a:r>
              <a:rPr lang="en-US" sz="2800" b="1" dirty="0"/>
              <a:t>Autocratic</a:t>
            </a:r>
          </a:p>
          <a:p>
            <a:pPr lvl="1"/>
            <a:r>
              <a:rPr lang="en-CA" sz="2800" b="1" dirty="0"/>
              <a:t>Servant</a:t>
            </a:r>
            <a:endParaRPr lang="en-US" sz="2800" b="1" dirty="0"/>
          </a:p>
          <a:p>
            <a:pPr lvl="1"/>
            <a:r>
              <a:rPr lang="en-US" sz="2800" b="1" dirty="0"/>
              <a:t>Entrepreneurial</a:t>
            </a:r>
          </a:p>
        </p:txBody>
      </p:sp>
    </p:spTree>
    <p:extLst>
      <p:ext uri="{BB962C8B-B14F-4D97-AF65-F5344CB8AC3E}">
        <p14:creationId xmlns:p14="http://schemas.microsoft.com/office/powerpoint/2010/main" val="13666244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Participative Leadership</a:t>
            </a:r>
            <a:r>
              <a:rPr lang="en-US" sz="2000" dirty="0"/>
              <a:t>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1" y="1600201"/>
            <a:ext cx="7729369" cy="4520901"/>
          </a:xfrm>
        </p:spPr>
        <p:txBody>
          <a:bodyPr>
            <a:noAutofit/>
          </a:bodyPr>
          <a:lstStyle/>
          <a:p>
            <a:r>
              <a:rPr lang="en-US" dirty="0"/>
              <a:t>Share decision making with group members.</a:t>
            </a:r>
          </a:p>
          <a:p>
            <a:r>
              <a:rPr lang="en-US" dirty="0"/>
              <a:t>Encompasses the team approach as leaders accept suggestions from group members related to managing the operation.</a:t>
            </a:r>
          </a:p>
          <a:p>
            <a:r>
              <a:rPr lang="en-US" dirty="0"/>
              <a:t>Leadership style can be time-consuming and results in reducing the power of the leader.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251716" y="1228307"/>
              <a:ext cx="4928760" cy="1659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8836" y="1217867"/>
                <a:ext cx="494244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1029236" y="1002227"/>
              <a:ext cx="5444280" cy="918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3036" y="904307"/>
                <a:ext cx="551952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k 8"/>
              <p14:cNvContentPartPr/>
              <p14:nvPr/>
            </p14:nvContentPartPr>
            <p14:xfrm>
              <a:off x="504356" y="748427"/>
              <a:ext cx="358200" cy="3992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9236" y="739067"/>
                <a:ext cx="389520" cy="42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43678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Participative Leadership</a:t>
            </a:r>
            <a:r>
              <a:rPr lang="en-US" sz="2000" dirty="0"/>
              <a:t>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Divided into three subtypes:</a:t>
            </a:r>
          </a:p>
          <a:p>
            <a:pPr lvl="1"/>
            <a:r>
              <a:rPr lang="en-US" sz="2800" b="1" dirty="0"/>
              <a:t>Consultative</a:t>
            </a:r>
          </a:p>
          <a:p>
            <a:pPr lvl="2"/>
            <a:r>
              <a:rPr lang="en-US" sz="2400" dirty="0"/>
              <a:t>Leaders confer with group members before making a decision, but the leader retains the final authority to make decisions.</a:t>
            </a:r>
          </a:p>
          <a:p>
            <a:pPr lvl="1"/>
            <a:r>
              <a:rPr lang="en-US" sz="2800" b="1" dirty="0"/>
              <a:t>Consensus</a:t>
            </a:r>
          </a:p>
          <a:p>
            <a:pPr lvl="2"/>
            <a:r>
              <a:rPr lang="en-US" sz="2400" dirty="0"/>
              <a:t>Leaders strive for consensus in discussions and decisions are made reflecting a general agreement the group members’ support.</a:t>
            </a:r>
          </a:p>
          <a:p>
            <a:pPr lvl="1"/>
            <a:r>
              <a:rPr lang="en-US" sz="2800" b="1" dirty="0"/>
              <a:t>Democratic</a:t>
            </a:r>
          </a:p>
          <a:p>
            <a:pPr lvl="2"/>
            <a:r>
              <a:rPr lang="en-US" sz="2400" dirty="0"/>
              <a:t>Leaders confer final authority to group members.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753556" y="2647067"/>
              <a:ext cx="1459440" cy="26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40236" y="2632307"/>
                <a:ext cx="149004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2" name="Ink 21"/>
              <p14:cNvContentPartPr/>
              <p14:nvPr/>
            </p14:nvContentPartPr>
            <p14:xfrm>
              <a:off x="3855596" y="2351867"/>
              <a:ext cx="779400" cy="137556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0476" y="2337467"/>
                <a:ext cx="808920" cy="140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3769916" y="4615547"/>
              <a:ext cx="875520" cy="3474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54076" y="4601507"/>
                <a:ext cx="907920" cy="3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6" name="Ink 25"/>
              <p14:cNvContentPartPr/>
              <p14:nvPr/>
            </p14:nvContentPartPr>
            <p14:xfrm>
              <a:off x="1847516" y="3825347"/>
              <a:ext cx="1128600" cy="6876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2036" y="3812747"/>
                <a:ext cx="116028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k 27"/>
              <p14:cNvContentPartPr/>
              <p14:nvPr/>
            </p14:nvContentPartPr>
            <p14:xfrm>
              <a:off x="1782716" y="5026307"/>
              <a:ext cx="1265400" cy="2052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70476" y="5011907"/>
                <a:ext cx="1292040" cy="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56122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Autocratic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Leaders retain authority and make all decisions assuming group members will comply.</a:t>
            </a:r>
          </a:p>
          <a:p>
            <a:r>
              <a:rPr lang="en-US" dirty="0"/>
              <a:t>Considered task-oriented leaders as their focus is on getting tasks accomplished.</a:t>
            </a:r>
          </a:p>
          <a:p>
            <a:r>
              <a:rPr lang="en-US" dirty="0"/>
              <a:t>Typical behaviors include telling, asserting, and serving.</a:t>
            </a:r>
          </a:p>
          <a:p>
            <a:r>
              <a:rPr lang="en-US" dirty="0"/>
              <a:t>Is effective in certain situations.</a:t>
            </a:r>
          </a:p>
          <a:p>
            <a:r>
              <a:rPr lang="en-US" dirty="0"/>
              <a:t>Does not necessarily imply the leader is impulsive or stubborn.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12036" y="825827"/>
              <a:ext cx="516600" cy="4507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636" y="812507"/>
                <a:ext cx="547200" cy="4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1250996" y="1144067"/>
              <a:ext cx="4123440" cy="18144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7316" y="1130747"/>
                <a:ext cx="414864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k 8"/>
              <p14:cNvContentPartPr/>
              <p14:nvPr/>
            </p14:nvContentPartPr>
            <p14:xfrm>
              <a:off x="971636" y="981707"/>
              <a:ext cx="4898880" cy="6732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4836" y="865427"/>
                <a:ext cx="4995720" cy="28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5838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Servant Leadership</a:t>
            </a:r>
            <a:r>
              <a:rPr lang="en-US" sz="2000" dirty="0"/>
              <a:t>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0" cy="4886661"/>
          </a:xfrm>
        </p:spPr>
        <p:txBody>
          <a:bodyPr>
            <a:noAutofit/>
          </a:bodyPr>
          <a:lstStyle/>
          <a:p>
            <a:r>
              <a:rPr lang="en-CA" dirty="0"/>
              <a:t>A </a:t>
            </a:r>
            <a:r>
              <a:rPr lang="en-CA" b="1" dirty="0"/>
              <a:t>servant leader </a:t>
            </a:r>
            <a:r>
              <a:rPr lang="en-CA" dirty="0"/>
              <a:t>serves constituents by working on their behalf to help them achieve their goals, not the leader’s own goals.</a:t>
            </a:r>
          </a:p>
          <a:p>
            <a:r>
              <a:rPr lang="en-CA" dirty="0"/>
              <a:t>The idea behind servant leadership, as formulated by Robert K. Greenleaf, is that leadership derives naturally from a commitment to service.</a:t>
            </a:r>
          </a:p>
          <a:p>
            <a:r>
              <a:rPr lang="en-CA" dirty="0"/>
              <a:t>A servant leader is therefore a moral leader. </a:t>
            </a:r>
          </a:p>
          <a:p>
            <a:r>
              <a:rPr lang="en-CA" dirty="0"/>
              <a:t>Servant leadership has been accomplished when group members become wiser, healthier, and more autonomous.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363956" y="780827"/>
              <a:ext cx="373680" cy="4089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836" y="766067"/>
                <a:ext cx="405360" cy="43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995396" y="986387"/>
              <a:ext cx="4382280" cy="1054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8596" y="863987"/>
                <a:ext cx="4477680" cy="32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26893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Servant Leadership</a:t>
            </a:r>
            <a:r>
              <a:rPr lang="en-US" sz="2000" dirty="0"/>
              <a:t>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0" cy="4886661"/>
          </a:xfrm>
        </p:spPr>
        <p:txBody>
          <a:bodyPr>
            <a:noAutofit/>
          </a:bodyPr>
          <a:lstStyle/>
          <a:p>
            <a:r>
              <a:rPr lang="en-CA" sz="2400" dirty="0"/>
              <a:t>The following are key aspects of servant leadership:</a:t>
            </a:r>
            <a:endParaRPr lang="en-US" sz="2400" dirty="0"/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Place service before self-interest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Listen first to express confidence in others.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Inspire trust by being trustworthy.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Focus on what is feasible to accomplish.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Lend a hand.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Provide emotional healing.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Act as a role model for other organizational members to emphasize service.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dirty="0"/>
              <a:t>Focus on employee growth that leads to need satisfaction.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768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Leadership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dirty="0"/>
              <a:t>An </a:t>
            </a:r>
            <a:r>
              <a:rPr lang="en-CA" b="1" dirty="0"/>
              <a:t>entrepreneur</a:t>
            </a:r>
            <a:r>
              <a:rPr lang="en-CA" dirty="0"/>
              <a:t> is a person who founds and operates an innovative business.</a:t>
            </a:r>
          </a:p>
          <a:p>
            <a:r>
              <a:rPr lang="en-CA" dirty="0"/>
              <a:t>The entrepreneurial leadership style often incorporates the following behaviors:</a:t>
            </a:r>
          </a:p>
          <a:p>
            <a:pPr lvl="1"/>
            <a:r>
              <a:rPr lang="en-CA" dirty="0"/>
              <a:t>Strong achievement drive and sensible risk taking.</a:t>
            </a:r>
          </a:p>
          <a:p>
            <a:pPr lvl="1"/>
            <a:r>
              <a:rPr lang="en-CA" dirty="0"/>
              <a:t>High degree of enthusiasm and passion.</a:t>
            </a:r>
          </a:p>
          <a:p>
            <a:pPr lvl="1"/>
            <a:r>
              <a:rPr lang="en-CA" dirty="0"/>
              <a:t>Typical pattern of being proactive.</a:t>
            </a:r>
          </a:p>
          <a:p>
            <a:pPr lvl="1"/>
            <a:r>
              <a:rPr lang="en-CA" dirty="0"/>
              <a:t>Tendency to act quickly when opportunity arises.</a:t>
            </a:r>
          </a:p>
          <a:p>
            <a:pPr lvl="1"/>
            <a:r>
              <a:rPr lang="en-CA" dirty="0"/>
              <a:t>Visionary perspective combined with tenacity.</a:t>
            </a:r>
          </a:p>
          <a:p>
            <a:pPr lvl="1"/>
            <a:r>
              <a:rPr lang="en-CA" dirty="0"/>
              <a:t>Dislike of hierarchy and bureaucracy.</a:t>
            </a:r>
          </a:p>
          <a:p>
            <a:pPr lvl="1"/>
            <a:r>
              <a:rPr lang="en-CA" dirty="0"/>
              <a:t>Preference for dealing with external customers.</a:t>
            </a:r>
          </a:p>
          <a:p>
            <a:pPr lvl="1"/>
            <a:r>
              <a:rPr lang="en-CA" dirty="0"/>
              <a:t>Eye on the future.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73876" y="938867"/>
              <a:ext cx="5880600" cy="1940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5516" y="836987"/>
                <a:ext cx="595764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239756" y="717467"/>
              <a:ext cx="548280" cy="4172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3916" y="701627"/>
                <a:ext cx="58104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5999036" y="3883667"/>
              <a:ext cx="1544040" cy="3600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85356" y="3871787"/>
                <a:ext cx="157068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/>
              <p14:cNvContentPartPr/>
              <p14:nvPr/>
            </p14:nvContentPartPr>
            <p14:xfrm>
              <a:off x="2742476" y="3894467"/>
              <a:ext cx="1485720" cy="4572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30956" y="3878987"/>
                <a:ext cx="151272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4" name="Ink 13"/>
              <p14:cNvContentPartPr/>
              <p14:nvPr/>
            </p14:nvContentPartPr>
            <p14:xfrm>
              <a:off x="6096956" y="4253027"/>
              <a:ext cx="517680" cy="2160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82916" y="4241867"/>
                <a:ext cx="53460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5" name="Ink 14"/>
              <p14:cNvContentPartPr/>
              <p14:nvPr/>
            </p14:nvContentPartPr>
            <p14:xfrm>
              <a:off x="3987356" y="4303067"/>
              <a:ext cx="884880" cy="2376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75476" y="4288667"/>
                <a:ext cx="8996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7" name="Ink 16"/>
              <p14:cNvContentPartPr/>
              <p14:nvPr/>
            </p14:nvContentPartPr>
            <p14:xfrm>
              <a:off x="2216156" y="5785547"/>
              <a:ext cx="3468960" cy="14544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06076" y="5770787"/>
                <a:ext cx="349560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9" name="Ink 18"/>
              <p14:cNvContentPartPr/>
              <p14:nvPr/>
            </p14:nvContentPartPr>
            <p14:xfrm>
              <a:off x="2754716" y="5065907"/>
              <a:ext cx="3554280" cy="11124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41756" y="5051147"/>
                <a:ext cx="358272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3" name="Ink 22"/>
              <p14:cNvContentPartPr/>
              <p14:nvPr/>
            </p14:nvContentPartPr>
            <p14:xfrm>
              <a:off x="9575276" y="4119827"/>
              <a:ext cx="920520" cy="52416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559436" y="4107587"/>
                <a:ext cx="952560" cy="55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7" name="Ink 26"/>
              <p14:cNvContentPartPr/>
              <p14:nvPr/>
            </p14:nvContentPartPr>
            <p14:xfrm>
              <a:off x="9310676" y="3777467"/>
              <a:ext cx="1406520" cy="99612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99876" y="3767747"/>
                <a:ext cx="1430640" cy="101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99296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Selecting the Best Leadership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There is no one best or most effective leadership style.</a:t>
            </a:r>
          </a:p>
          <a:p>
            <a:r>
              <a:rPr lang="en-US" dirty="0"/>
              <a:t>Leaders who get the best results do not rely on one style.</a:t>
            </a:r>
          </a:p>
          <a:p>
            <a:r>
              <a:rPr lang="en-US" dirty="0"/>
              <a:t>Effective leaders need to focus on BOTH structuring the work (task behaviors) AND supporting and developing good interpersonal relationships with and among group members (relationship behaviors).</a:t>
            </a:r>
          </a:p>
        </p:txBody>
      </p:sp>
    </p:spTree>
    <p:extLst>
      <p:ext uri="{BB962C8B-B14F-4D97-AF65-F5344CB8AC3E}">
        <p14:creationId xmlns:p14="http://schemas.microsoft.com/office/powerpoint/2010/main" val="42737960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157756" y="485267"/>
              <a:ext cx="7034760" cy="617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2996" y="468347"/>
                <a:ext cx="7067520" cy="64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00355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Situational Influences on Leadership Behavior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Situations can influence the leadership behavior or style a leader emphasizes.</a:t>
            </a:r>
          </a:p>
          <a:p>
            <a:r>
              <a:rPr lang="en-US" dirty="0"/>
              <a:t>This </a:t>
            </a:r>
            <a:r>
              <a:rPr lang="en-US" b="1" dirty="0"/>
              <a:t>contingency approach to leadership </a:t>
            </a:r>
            <a:r>
              <a:rPr lang="en-US" dirty="0"/>
              <a:t>implies leaders are most effective when they make their behavior contingent on situational forces, including group member characteristics.</a:t>
            </a:r>
          </a:p>
          <a:p>
            <a:r>
              <a:rPr lang="en-US" dirty="0"/>
              <a:t>Both the internal and external environment </a:t>
            </a:r>
            <a:r>
              <a:rPr lang="en-CA" dirty="0"/>
              <a:t>have a significant impact on leader effectiveness.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3508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Role of Situations in Leadership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Research has shown the following regarding the role of situations in leadership effectiveness: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CA" sz="2800" dirty="0"/>
              <a:t>Organizational effectiveness is affected by situational factors not under leader control.</a:t>
            </a:r>
            <a:endParaRPr lang="en-US" sz="2800" dirty="0"/>
          </a:p>
          <a:p>
            <a:pPr marL="868680" lvl="1" indent="-457200">
              <a:buFont typeface="+mj-lt"/>
              <a:buAutoNum type="arabicPeriod"/>
            </a:pPr>
            <a:r>
              <a:rPr lang="en-US" sz="2800" dirty="0"/>
              <a:t>Situations shape how leaders behave.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sz="2800" dirty="0"/>
              <a:t>Situations influence the consequences of </a:t>
            </a:r>
            <a:r>
              <a:rPr lang="en-CA" sz="2800" dirty="0"/>
              <a:t>of leader behavior.</a:t>
            </a:r>
            <a:endParaRPr lang="en-US" sz="2800" dirty="0"/>
          </a:p>
          <a:p>
            <a:pPr marL="868680" lvl="1" indent="-457200">
              <a:buFont typeface="+mj-lt"/>
              <a:buAutoNum type="arabicPeriod"/>
            </a:pPr>
            <a:r>
              <a:rPr lang="en-CA" sz="2800" dirty="0"/>
              <a:t>The type of organization influences which leadership approach is best.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11489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Path-Goal Theory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1" cy="4800600"/>
          </a:xfrm>
        </p:spPr>
        <p:txBody>
          <a:bodyPr>
            <a:noAutofit/>
          </a:bodyPr>
          <a:lstStyle/>
          <a:p>
            <a:r>
              <a:rPr lang="en-US" sz="2400" dirty="0"/>
              <a:t>Developed by Robert House.</a:t>
            </a:r>
          </a:p>
          <a:p>
            <a:r>
              <a:rPr lang="en-US" sz="2400" dirty="0"/>
              <a:t>Specifies what a leader must do to achieve high productivity and morale in a given situation.  </a:t>
            </a:r>
          </a:p>
          <a:p>
            <a:r>
              <a:rPr lang="en-US" sz="2400" dirty="0"/>
              <a:t>In general, the theory says a leader who attempts to “clear the path” to a goal for a group member tends to find the group member’s job satisfaction and performance increase.</a:t>
            </a:r>
          </a:p>
          <a:p>
            <a:pPr lvl="1"/>
            <a:r>
              <a:rPr lang="en-US" dirty="0"/>
              <a:t>A leader should choose a leadership style that takes into account the group member characteristics and the task demands.</a:t>
            </a:r>
          </a:p>
          <a:p>
            <a:r>
              <a:rPr lang="en-US" sz="2400" dirty="0"/>
              <a:t>The theory is based on the Expectancy Theory of Motivation.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84316" y="926267"/>
              <a:ext cx="3758760" cy="127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0676" y="806387"/>
                <a:ext cx="387684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251636" y="750227"/>
              <a:ext cx="437040" cy="46512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6156" y="736187"/>
                <a:ext cx="466920" cy="4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4" name="Ink 13"/>
              <p14:cNvContentPartPr/>
              <p14:nvPr/>
            </p14:nvContentPartPr>
            <p14:xfrm>
              <a:off x="5960156" y="177827"/>
              <a:ext cx="1274400" cy="98928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46116" y="161267"/>
                <a:ext cx="1293120" cy="10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3" name="Ink 22"/>
              <p14:cNvContentPartPr/>
              <p14:nvPr/>
            </p14:nvContentPartPr>
            <p14:xfrm>
              <a:off x="6591236" y="840947"/>
              <a:ext cx="2022120" cy="4140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79716" y="826547"/>
                <a:ext cx="204768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5" name="Ink 24"/>
              <p14:cNvContentPartPr/>
              <p14:nvPr/>
            </p14:nvContentPartPr>
            <p14:xfrm>
              <a:off x="6688076" y="966947"/>
              <a:ext cx="1894680" cy="4068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75836" y="954347"/>
                <a:ext cx="192420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7" name="Ink 36"/>
              <p14:cNvContentPartPr/>
              <p14:nvPr/>
            </p14:nvContentPartPr>
            <p14:xfrm>
              <a:off x="6842156" y="579227"/>
              <a:ext cx="1534680" cy="32148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30276" y="563387"/>
                <a:ext cx="156240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8" name="Ink 37"/>
              <p14:cNvContentPartPr/>
              <p14:nvPr/>
            </p14:nvContentPartPr>
            <p14:xfrm>
              <a:off x="8472956" y="493907"/>
              <a:ext cx="182160" cy="17532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58916" y="479507"/>
                <a:ext cx="21060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9" name="Ink 38"/>
              <p14:cNvContentPartPr/>
              <p14:nvPr/>
            </p14:nvContentPartPr>
            <p14:xfrm>
              <a:off x="7351916" y="645467"/>
              <a:ext cx="232920" cy="286560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36436" y="629267"/>
                <a:ext cx="26460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0" name="Ink 39"/>
              <p14:cNvContentPartPr/>
              <p14:nvPr/>
            </p14:nvContentPartPr>
            <p14:xfrm>
              <a:off x="7719836" y="617747"/>
              <a:ext cx="220680" cy="254880"/>
            </p14:xfrm>
          </p:contentPart>
        </mc:Choice>
        <mc:Fallback>
          <p:pic>
            <p:nvPicPr>
              <p:cNvPr id="40" name="Ink 3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703996" y="601547"/>
                <a:ext cx="25272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1" name="Ink 40"/>
              <p14:cNvContentPartPr/>
              <p14:nvPr/>
            </p14:nvContentPartPr>
            <p14:xfrm>
              <a:off x="8737196" y="737267"/>
              <a:ext cx="390240" cy="28116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721716" y="720707"/>
                <a:ext cx="42300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2" name="Ink 41"/>
              <p14:cNvContentPartPr/>
              <p14:nvPr/>
            </p14:nvContentPartPr>
            <p14:xfrm>
              <a:off x="6590156" y="1125347"/>
              <a:ext cx="2770920" cy="59220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575756" y="1108067"/>
                <a:ext cx="2798280" cy="62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28129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Figure 5-3 The Path-Goal Theory of Leadership</a:t>
            </a:r>
            <a:endParaRPr lang="en-US" dirty="0"/>
          </a:p>
        </p:txBody>
      </p:sp>
      <p:pic>
        <p:nvPicPr>
          <p:cNvPr id="1026" name="Picture 2" descr="A drawing illustrates path-goal theory of leadership.&#10;&#10;The leadership style in this theory is defined by the following characteristics:&#10;• Directive&#10;• Supportive&#10;• Participative&#10;• Achievement-oriented&#10;The outcomes are listed as follows:&#10;• Productive&#10;• Morale&#10;The model also shows characteristics of group members and demands of the task, both of which depend on contingency factors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0168" y="1859102"/>
            <a:ext cx="6182064" cy="43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961356" y="3626987"/>
              <a:ext cx="1905480" cy="26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9836" y="3610787"/>
                <a:ext cx="193392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5" name="Ink 14"/>
              <p14:cNvContentPartPr/>
              <p14:nvPr/>
            </p14:nvContentPartPr>
            <p14:xfrm>
              <a:off x="7576916" y="4101467"/>
              <a:ext cx="707400" cy="26676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62876" y="4089587"/>
                <a:ext cx="7372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7" name="Ink 16"/>
              <p14:cNvContentPartPr/>
              <p14:nvPr/>
            </p14:nvContentPartPr>
            <p14:xfrm>
              <a:off x="5163476" y="1713227"/>
              <a:ext cx="2398680" cy="117864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50876" y="1700627"/>
                <a:ext cx="2426040" cy="12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9" name="Ink 18"/>
              <p14:cNvContentPartPr/>
              <p14:nvPr/>
            </p14:nvContentPartPr>
            <p14:xfrm>
              <a:off x="5138276" y="5292707"/>
              <a:ext cx="2365920" cy="86184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24596" y="5278667"/>
                <a:ext cx="2392560" cy="89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2" name="Ink 21"/>
              <p14:cNvContentPartPr/>
              <p14:nvPr/>
            </p14:nvContentPartPr>
            <p14:xfrm>
              <a:off x="7300076" y="1583987"/>
              <a:ext cx="410400" cy="109548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88916" y="1569587"/>
                <a:ext cx="435960" cy="11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5" name="Ink 24"/>
              <p14:cNvContentPartPr/>
              <p14:nvPr/>
            </p14:nvContentPartPr>
            <p14:xfrm>
              <a:off x="7442996" y="5372987"/>
              <a:ext cx="492840" cy="26532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32556" y="5363987"/>
                <a:ext cx="51012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0" name="Ink 29"/>
              <p14:cNvContentPartPr/>
              <p14:nvPr/>
            </p14:nvContentPartPr>
            <p14:xfrm>
              <a:off x="841676" y="2218307"/>
              <a:ext cx="1086120" cy="78444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25476" y="2202107"/>
                <a:ext cx="1118880" cy="81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1" name="Ink 30"/>
              <p14:cNvContentPartPr/>
              <p14:nvPr/>
            </p14:nvContentPartPr>
            <p14:xfrm>
              <a:off x="2755076" y="3700427"/>
              <a:ext cx="317880" cy="83484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739956" y="3682427"/>
                <a:ext cx="344520" cy="87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029" name="Ink 1028"/>
              <p14:cNvContentPartPr/>
              <p14:nvPr/>
            </p14:nvContentPartPr>
            <p14:xfrm>
              <a:off x="585356" y="2571827"/>
              <a:ext cx="1606680" cy="764640"/>
            </p14:xfrm>
          </p:contentPart>
        </mc:Choice>
        <mc:Fallback>
          <p:pic>
            <p:nvPicPr>
              <p:cNvPr id="1029" name="Ink 1028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1316" y="2567507"/>
                <a:ext cx="1624320" cy="78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16020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800" dirty="0"/>
              <a:t>Using Path-Goal Theory to Match Leadership Style to Situations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1" cy="4800600"/>
          </a:xfrm>
        </p:spPr>
        <p:txBody>
          <a:bodyPr>
            <a:noAutofit/>
          </a:bodyPr>
          <a:lstStyle/>
          <a:p>
            <a:r>
              <a:rPr lang="en-US" sz="2400" b="1" dirty="0"/>
              <a:t>DIRECTIVE</a:t>
            </a:r>
          </a:p>
          <a:p>
            <a:pPr lvl="1"/>
            <a:r>
              <a:rPr lang="en-US" dirty="0"/>
              <a:t>Tasks are unclear.</a:t>
            </a:r>
          </a:p>
          <a:p>
            <a:r>
              <a:rPr lang="en-US" sz="2400" b="1" dirty="0"/>
              <a:t>SUPPORTIVE</a:t>
            </a:r>
          </a:p>
          <a:p>
            <a:pPr lvl="1"/>
            <a:r>
              <a:rPr lang="en-US" dirty="0"/>
              <a:t>Tasks are frustrating and stressful, plus group members are apprehensive.</a:t>
            </a:r>
          </a:p>
          <a:p>
            <a:r>
              <a:rPr lang="en-US" sz="2400" b="1" dirty="0"/>
              <a:t>PARTICIPATIVE</a:t>
            </a:r>
          </a:p>
          <a:p>
            <a:pPr lvl="1"/>
            <a:r>
              <a:rPr lang="en-US" dirty="0"/>
              <a:t>Tasks are non-repetitive and group members are capable and motivated.</a:t>
            </a:r>
          </a:p>
          <a:p>
            <a:r>
              <a:rPr lang="en-US" sz="2400" b="1" dirty="0"/>
              <a:t>ACHIEVEMENT-ORIENTED</a:t>
            </a:r>
          </a:p>
          <a:p>
            <a:pPr lvl="1"/>
            <a:r>
              <a:rPr lang="en-US" dirty="0"/>
              <a:t>Tasks are unique or entrepreneurial and group members are competent and committed.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507116" y="2244227"/>
              <a:ext cx="1219680" cy="766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0636" y="2230187"/>
                <a:ext cx="12398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4200476" y="3183107"/>
              <a:ext cx="2530800" cy="554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88236" y="3170507"/>
                <a:ext cx="254592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4645436" y="3553907"/>
              <a:ext cx="1151640" cy="4824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36436" y="3547427"/>
                <a:ext cx="116640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/>
              <p14:cNvContentPartPr/>
              <p14:nvPr/>
            </p14:nvContentPartPr>
            <p14:xfrm>
              <a:off x="4191116" y="4349147"/>
              <a:ext cx="807840" cy="3708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85716" y="4338347"/>
                <a:ext cx="82764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5" name="Ink 14"/>
              <p14:cNvContentPartPr/>
              <p14:nvPr/>
            </p14:nvContentPartPr>
            <p14:xfrm>
              <a:off x="7731356" y="4336187"/>
              <a:ext cx="744120" cy="2052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23796" y="4326827"/>
                <a:ext cx="7657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7" name="Ink 16"/>
              <p14:cNvContentPartPr/>
              <p14:nvPr/>
            </p14:nvContentPartPr>
            <p14:xfrm>
              <a:off x="3335036" y="4724987"/>
              <a:ext cx="614520" cy="3888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24596" y="4711307"/>
                <a:ext cx="63072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8" name="Ink 17"/>
              <p14:cNvContentPartPr/>
              <p14:nvPr/>
            </p14:nvContentPartPr>
            <p14:xfrm>
              <a:off x="4947836" y="4750547"/>
              <a:ext cx="451440" cy="648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35956" y="4737587"/>
                <a:ext cx="4766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1" name="Ink 20"/>
              <p14:cNvContentPartPr/>
              <p14:nvPr/>
            </p14:nvContentPartPr>
            <p14:xfrm>
              <a:off x="4120556" y="5577107"/>
              <a:ext cx="351000" cy="612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15156" y="5564507"/>
                <a:ext cx="36900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3" name="Ink 22"/>
              <p14:cNvContentPartPr/>
              <p14:nvPr/>
            </p14:nvContentPartPr>
            <p14:xfrm>
              <a:off x="5738396" y="5579267"/>
              <a:ext cx="865440" cy="648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27956" y="5564507"/>
                <a:ext cx="89100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5" name="Ink 24"/>
              <p14:cNvContentPartPr/>
              <p14:nvPr/>
            </p14:nvContentPartPr>
            <p14:xfrm>
              <a:off x="4916516" y="5889587"/>
              <a:ext cx="624960" cy="3132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903556" y="5875187"/>
                <a:ext cx="64404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6" name="Ink 25"/>
              <p14:cNvContentPartPr/>
              <p14:nvPr/>
            </p14:nvContentPartPr>
            <p14:xfrm>
              <a:off x="7041956" y="5937827"/>
              <a:ext cx="340200" cy="2448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030436" y="5926307"/>
                <a:ext cx="356400" cy="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19245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Leader-Member Exchange (LMX)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0" cy="4886661"/>
          </a:xfrm>
        </p:spPr>
        <p:txBody>
          <a:bodyPr>
            <a:noAutofit/>
          </a:bodyPr>
          <a:lstStyle/>
          <a:p>
            <a:r>
              <a:rPr lang="en-US" dirty="0"/>
              <a:t>Another perspective on the contingency approach.</a:t>
            </a:r>
          </a:p>
          <a:p>
            <a:r>
              <a:rPr lang="en-US" dirty="0"/>
              <a:t>Leaders who adapt their style to different individuals within the group, or have different quality relationships with individual group members, are essentially practicing contingency leadership.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04476" y="718907"/>
              <a:ext cx="450360" cy="4449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996" y="714947"/>
                <a:ext cx="482400" cy="4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993956" y="937787"/>
              <a:ext cx="7274520" cy="1566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3636" y="818987"/>
                <a:ext cx="736812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5568116" y="4196867"/>
              <a:ext cx="2055960" cy="230796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51916" y="4181747"/>
                <a:ext cx="2076840" cy="23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4960436" y="4205867"/>
              <a:ext cx="2550960" cy="215424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45316" y="4191467"/>
                <a:ext cx="2583000" cy="21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6" name="Ink 25"/>
              <p14:cNvContentPartPr/>
              <p14:nvPr/>
            </p14:nvContentPartPr>
            <p14:xfrm>
              <a:off x="4893836" y="5268587"/>
              <a:ext cx="239760" cy="40788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77636" y="5252747"/>
                <a:ext cx="26280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4" name="Ink 33"/>
              <p14:cNvContentPartPr/>
              <p14:nvPr/>
            </p14:nvContentPartPr>
            <p14:xfrm>
              <a:off x="6863756" y="4075187"/>
              <a:ext cx="913680" cy="35244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47916" y="4059707"/>
                <a:ext cx="94572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1" name="Ink 40"/>
              <p14:cNvContentPartPr/>
              <p14:nvPr/>
            </p14:nvContentPartPr>
            <p14:xfrm>
              <a:off x="8711996" y="5044307"/>
              <a:ext cx="343800" cy="8604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99396" y="5037827"/>
                <a:ext cx="36324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2" name="Ink 41"/>
              <p14:cNvContentPartPr/>
              <p14:nvPr/>
            </p14:nvContentPartPr>
            <p14:xfrm>
              <a:off x="3619076" y="4705907"/>
              <a:ext cx="740880" cy="14760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15476" y="4692947"/>
                <a:ext cx="75708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3" name="Ink 42"/>
              <p14:cNvContentPartPr/>
              <p14:nvPr/>
            </p14:nvContentPartPr>
            <p14:xfrm>
              <a:off x="3279596" y="5994707"/>
              <a:ext cx="518040" cy="41184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76716" y="5982107"/>
                <a:ext cx="533520" cy="4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5" name="Ink 44"/>
              <p14:cNvContentPartPr/>
              <p14:nvPr/>
            </p14:nvContentPartPr>
            <p14:xfrm>
              <a:off x="8780396" y="3993827"/>
              <a:ext cx="408600" cy="20988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763116" y="3990227"/>
                <a:ext cx="42948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7" name="Ink 46"/>
              <p14:cNvContentPartPr/>
              <p14:nvPr/>
            </p14:nvContentPartPr>
            <p14:xfrm>
              <a:off x="1589036" y="5853587"/>
              <a:ext cx="1332000" cy="38412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73556" y="5837747"/>
                <a:ext cx="1363320" cy="41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56369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LMX Conclusions</a:t>
            </a:r>
            <a:r>
              <a:rPr lang="en-US" sz="2000" dirty="0"/>
              <a:t>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7620000" cy="4886661"/>
          </a:xfrm>
        </p:spPr>
        <p:txBody>
          <a:bodyPr>
            <a:noAutofit/>
          </a:bodyPr>
          <a:lstStyle/>
          <a:p>
            <a:r>
              <a:rPr lang="en-US" sz="2400" dirty="0"/>
              <a:t>Leaders tend to give members of their in-group more favorable performance ratings than they give to out-group members, even when objective performance is the same.</a:t>
            </a:r>
          </a:p>
          <a:p>
            <a:r>
              <a:rPr lang="en-US" sz="2400" dirty="0"/>
              <a:t>Leaders do not always develop entirely different relationships with each group member but may respond the same way to a few members of the group.</a:t>
            </a:r>
          </a:p>
          <a:p>
            <a:r>
              <a:rPr lang="en-US" sz="2400" dirty="0"/>
              <a:t>Larger groups tend to result in differences with respect to leader-member exchanges.  </a:t>
            </a:r>
          </a:p>
          <a:p>
            <a:r>
              <a:rPr lang="en-US" sz="2400" dirty="0"/>
              <a:t>Managers are more likely to use servant leadership in groups with whom the leader has high-quality exchanges.</a:t>
            </a:r>
          </a:p>
        </p:txBody>
      </p:sp>
    </p:spTree>
    <p:extLst>
      <p:ext uri="{BB962C8B-B14F-4D97-AF65-F5344CB8AC3E}">
        <p14:creationId xmlns:p14="http://schemas.microsoft.com/office/powerpoint/2010/main" val="35959587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LMX Conclusions</a:t>
            </a:r>
            <a:r>
              <a:rPr lang="en-US" sz="2000" dirty="0"/>
              <a:t> (2 of 2)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Leaders are more likely to use empowerment with group members with whom they have high-quality exchanges.</a:t>
            </a:r>
          </a:p>
          <a:p>
            <a:r>
              <a:rPr lang="en-US" sz="2400" dirty="0"/>
              <a:t>LMX quality median influences how leader-member exchanges and differentiation affect team performance.</a:t>
            </a:r>
          </a:p>
          <a:p>
            <a:r>
              <a:rPr lang="en-CA" sz="2400" dirty="0"/>
              <a:t>Moderate differentiation improves coordination within in the team which enhances performance.</a:t>
            </a:r>
          </a:p>
          <a:p>
            <a:r>
              <a:rPr lang="en-CA" sz="2400" dirty="0"/>
              <a:t>The quality of one’s own LMX influences how leaders treating subordinates differently affects organizational commitment and organizational citizenship behavior.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6695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2884</Words>
  <Application>Microsoft Office PowerPoint</Application>
  <PresentationFormat>Widescreen</PresentationFormat>
  <Paragraphs>285</Paragraphs>
  <Slides>55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Personality Traits of Effective Leaders (1 of 2)</vt:lpstr>
      <vt:lpstr>Personality Traits of Effective Leaders (2 of 2)</vt:lpstr>
      <vt:lpstr>Figure 2-1 General Personality Traits of Effective Leaders</vt:lpstr>
      <vt:lpstr>General Personality Traits of Effective Leaders (1 of 4)</vt:lpstr>
      <vt:lpstr>General Personality Traits of Effective Leaders (2 of 4)</vt:lpstr>
      <vt:lpstr>General Personality Traits of Effective Leaders (3 of 4)</vt:lpstr>
      <vt:lpstr>General Personality Traits of Effective Leaders (4 of 4)</vt:lpstr>
      <vt:lpstr>Figure 2-2 Task-Related Personality Traits of Leaders</vt:lpstr>
      <vt:lpstr>Task-Related Personality Traits (1 of 3)</vt:lpstr>
      <vt:lpstr>Task-Related Personality Traits (2 of 3)</vt:lpstr>
      <vt:lpstr>Task-Related Personality Traits (3 of 3)</vt:lpstr>
      <vt:lpstr>Leadership Motives</vt:lpstr>
      <vt:lpstr>Figure 2-3 Leadership Motives</vt:lpstr>
      <vt:lpstr>The POWER Motive (1 of 2)</vt:lpstr>
      <vt:lpstr>The POWER Motive (2 of 2)</vt:lpstr>
      <vt:lpstr>DRIVE &amp; ACHIEVEMENT Motive</vt:lpstr>
      <vt:lpstr>TENACITY &amp; RESILIENCE Motive</vt:lpstr>
      <vt:lpstr>Cognitive Factors &amp; Leadership</vt:lpstr>
      <vt:lpstr>Figure 2-4 Cognitive Factors &amp; Leadership</vt:lpstr>
      <vt:lpstr>Cognitive (or Analytical) Intelligence (1 of 2)</vt:lpstr>
      <vt:lpstr>Cognitive (or Analytical) Intelligence (2 of 2)</vt:lpstr>
      <vt:lpstr>Creativity</vt:lpstr>
      <vt:lpstr>Insight into People and Situations</vt:lpstr>
      <vt:lpstr>Farsightedness and Conceptual Thinking</vt:lpstr>
      <vt:lpstr>PowerPoint Presentation</vt:lpstr>
      <vt:lpstr>Dimensions of Leadership Behavior</vt:lpstr>
      <vt:lpstr>Consideration</vt:lpstr>
      <vt:lpstr>Initiating Structure</vt:lpstr>
      <vt:lpstr>Figure 4-1Four Combinations of Initiating Structure and Consideration</vt:lpstr>
      <vt:lpstr>Combining Initiating Structure &amp; Consideration Behaviors</vt:lpstr>
      <vt:lpstr>Task-Related Attitudes &amp; Behavior (1 of 3)</vt:lpstr>
      <vt:lpstr>Task-Related Attitudes &amp; Behavior (2 of 3)</vt:lpstr>
      <vt:lpstr>Task-Related Attitudes &amp; Behavior (3 of 3)</vt:lpstr>
      <vt:lpstr>Relationship-Oriented Attitudes  &amp; Behavior (1 of 3)</vt:lpstr>
      <vt:lpstr>Relationship-Oriented Attitudes  &amp; Behavior (2 of 3)</vt:lpstr>
      <vt:lpstr>Relationship-Oriented Attitudes  &amp; Behavior (3 of 3)</vt:lpstr>
      <vt:lpstr>Leadership Styles</vt:lpstr>
      <vt:lpstr>Participative Leadership (1 of 2)</vt:lpstr>
      <vt:lpstr>Participative Leadership (2 of 2)</vt:lpstr>
      <vt:lpstr>Autocratic Leadership</vt:lpstr>
      <vt:lpstr>Servant Leadership (1 of 2)</vt:lpstr>
      <vt:lpstr>Servant Leadership (2 of 2)</vt:lpstr>
      <vt:lpstr>Entrepreneurial Leadership</vt:lpstr>
      <vt:lpstr>Selecting the Best Leadership Style</vt:lpstr>
      <vt:lpstr>PowerPoint Presentation</vt:lpstr>
      <vt:lpstr>Situational Influences on Leadership Behavior</vt:lpstr>
      <vt:lpstr>Role of Situations in Leadership</vt:lpstr>
      <vt:lpstr>Path-Goal Theory</vt:lpstr>
      <vt:lpstr>Figure 5-3 The Path-Goal Theory of Leadership</vt:lpstr>
      <vt:lpstr>Using Path-Goal Theory to Match Leadership Style to Situations</vt:lpstr>
      <vt:lpstr>Leader-Member Exchange (LMX)</vt:lpstr>
      <vt:lpstr>LMX Conclusions (1 of 2)</vt:lpstr>
      <vt:lpstr>LMX Conclusions (2 of 2)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16</cp:revision>
  <dcterms:created xsi:type="dcterms:W3CDTF">2023-04-02T12:02:15Z</dcterms:created>
  <dcterms:modified xsi:type="dcterms:W3CDTF">2023-04-02T13:31:27Z</dcterms:modified>
</cp:coreProperties>
</file>