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39:42.3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3F1F86-C855-47E0-9DE8-C61D40A73641}" emma:medium="tactile" emma:mode="ink">
          <msink:context xmlns:msink="http://schemas.microsoft.com/ink/2010/main" type="inkDrawing" rotatedBoundingBox="8088,1608 15737,1354 15739,1409 8090,1662" semanticType="underline" shapeName="Other">
            <msink:sourceLink direction="with" ref="{B640F053-9F55-4B71-B23E-E158CFFE4200}"/>
          </msink:context>
        </emma:interpretation>
      </emma:emma>
    </inkml:annotationXML>
    <inkml:trace contextRef="#ctx0" brushRef="#br0">58 292 120 0,'0'0'335'16,"0"0"-15"-16,0 0-12 0,0 0-32 0,0 0-48 16,0 0-44-16,0 0-31 0,0 0-18 0,0 0-11 15,0 0-16-15,0 0-16 0,0 0-17 0,0 0-13 16,0 0-17-16,-58-21-15 0,58 21-13 15,0 0-7-15,0 0-9 0,0 0-4 0,2 0-5 16,1 0-4-16,1 0 7 0,2 0 13 16,2 0 16-16,5 0 15 0,6 0 4 0,0 0-3 15,6 0-9-15,4 0-7 0,1 0-8 0,9-3-5 16,-2 1-2-16,2-2-3 0,3 2 0 0,1 1-1 16,5 0-2-16,-2 1-1 0,3-2 0 0,4 2 0 15,0 0 0-15,3 0 0 0,2 0 2 0,2-2-2 16,6 0-1-16,4 0 3 0,0-2 0 0,8-1 2 15,2 1 2-15,5 0 0 0,-1-1 1 16,2 0 1-16,2-2-2 0,1 3 0 0,-3-3-2 16,0 5 0-16,-1-2-2 0,1 2 1 0,-2 2 0 15,0 0 1-15,0 0 1 0,-1 0 1 16,1 0 1-16,-3 0 0 0,-2 0 3 0,3 0-3 16,3 0 2-16,1 0-1 0,6 0-1 0,-3 0 0 15,0-2-3-15,7-1 3 0,0-1 0 16,1 0-1-16,1 0 0 0,-5 3-2 0,5-4 0 15,-1 2-3-15,1 0 1 0,-2-2-1 0,0 0 0 16,1 0-1-16,2 1 1 0,2 0-2 0,-2 3 1 16,-2-2 0-16,2-1-1 0,-1 4 3 15,-2 0-1-15,3-1-1 0,-3-2 2 0,0 2-3 0,3 1 0 16,-3-3 2-16,0 2-1 0,-1-2 1 16,3-1 0-16,-4 2 2 0,3-4-3 0,-3 2 1 15,-2-1 1-15,6 0-3 0,-2 1 1 0,1-3-1 16,2 2 1-16,-3 0-1 0,0 0 2 0,-2-2 1 15,2 1-2-15,-4-1-1 0,-1 2-1 16,-3-2-1-16,-3 3-1 0,-2-1 5 0,-7 2-1 16,-2-1 0-16,-8 3 2 0,-3-3-2 0,-8-1 3 15,-8 3-2-15,-7 2 2 0,-7-2 0 16,-8 0 1-16,-9 2 0 0,-5-1 3 0,-7 1 3 16,-2 0 2-16,-1 0 3 0,-1 0-1 0,0 0-1 15,0 0-2-15,0 0-2 0,0 0 0 0,0 0-3 16,0 0 1-16,0 0 0 0,0 0-5 15,0-1 0-15,0 1-11 0,0-2-27 0,-1 0-57 16,-1-1-132-16,-2 2-309 0,1 0-945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39:35.910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837656F-C7C4-4DA9-AC37-9BEF89423428}" emma:medium="tactile" emma:mode="ink">
          <msink:context xmlns:msink="http://schemas.microsoft.com/ink/2010/main" type="writingRegion" rotatedBoundingBox="1901,384 14849,225 14942,7810 1994,7968"/>
        </emma:interpretation>
      </emma:emma>
    </inkml:annotationXML>
    <inkml:traceGroup>
      <inkml:annotationXML>
        <emma:emma xmlns:emma="http://www.w3.org/2003/04/emma" version="1.0">
          <emma:interpretation id="{7CE54CCE-070B-44B1-A112-9F342E2A3A51}" emma:medium="tactile" emma:mode="ink">
            <msink:context xmlns:msink="http://schemas.microsoft.com/ink/2010/main" type="paragraph" rotatedBoundingBox="8302,306 14849,225 14866,1568 8319,164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640F053-9F55-4B71-B23E-E158CFFE4200}" emma:medium="tactile" emma:mode="ink">
              <msink:context xmlns:msink="http://schemas.microsoft.com/ink/2010/main" type="line" rotatedBoundingBox="8302,306 14849,225 14866,1568 8319,1648">
                <msink:destinationLink direction="with" ref="{7C3F1F86-C855-47E0-9DE8-C61D40A736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35A2BB9-082D-4D4A-8C0B-6E10FCD2A87C}" emma:medium="tactile" emma:mode="ink">
                <msink:context xmlns:msink="http://schemas.microsoft.com/ink/2010/main" type="inkWord" rotatedBoundingBox="8306,562 10158,540 10170,1530 8318,1553"/>
              </emma:interpretation>
              <emma:one-of disjunction-type="recognition" id="oneOf0">
                <emma:interpretation id="interp0" emma:lang="en-IN" emma:confidence="0">
                  <emma:literal>Agile</emma:literal>
                </emma:interpretation>
                <emma:interpretation id="interp1" emma:lang="en-IN" emma:confidence="0">
                  <emma:literal>agile</emma:literal>
                </emma:interpretation>
                <emma:interpretation id="interp2" emma:lang="en-IN" emma:confidence="0">
                  <emma:literal>Agate</emma:literal>
                </emma:interpretation>
                <emma:interpretation id="interp3" emma:lang="en-IN" emma:confidence="0">
                  <emma:literal>Agle</emma:literal>
                </emma:interpretation>
                <emma:interpretation id="interp4" emma:lang="en-IN" emma:confidence="0">
                  <emma:literal>Aqib</emma:literal>
                </emma:interpretation>
              </emma:one-of>
            </emma:emma>
          </inkml:annotationXML>
          <inkml:trace contextRef="#ctx0" brushRef="#br0">6052-2683 0 0,'0'0'0'0,"0"0"0"0,0 0 0 0,0 0 0 16,0 0 0-16,0 0 112 0,0 0 134 0,0 0 0 15,0 0 1-15,0 0-7 0,0 0-6 0,0 0-9 16,43-55-19-16,-43 54-19 0,2-1-27 16,-2 2-30-16,0 0-30 0,0 0-35 0,0 0-29 15,0 0-25-15,0 0-23 0,0 5-19 0,-2 1 3 16,0 6 6-16,-4 4 14 0,-1 3 23 0,-2 3-1 16,-2 4 1-16,1-1 0 0,-3 0-1 15,1 1 1-15,2 0 1 0,-3 3-1 0,-1-2-1 16,4 1 0-16,-3 0-2 0,0-3 1 0,0 3-2 15,4-5-2-15,-1-2-2 0,0-3-1 0,6 0 0 16,-3-7-1-16,4-4-1 0,2-2 2 0,-1-2 1 16,2-3 7-16,0 0 10 0,0 0 13 15,0 0 17-15,0 0 13 0,0 0 9 0,0 0 3 16,0-3-9-16,0-3-21 0,0-3-22 0,2-2-17 16,0-7-12-16,4 1-2 0,4-6 1 15,0-1 0-15,5-3 0 0,-1 2 5 0,0-4-3 16,2 0 1-16,3-2 0 0,-3 3-1 0,2-1 3 15,-2 0 0-15,-2 3 1 0,4-1 1 0,-4 5-3 16,-3 0 0-16,2 4-2 0,-4 1 2 16,-3 2-1-16,1 4 0 0,-1 2 0 0,-5 2 0 15,2 2 0-15,1 2 0 0,-1 0 3 0,0 1-3 16,-3 2-1-16,1 0-1 0,1 0-5 16,-1 0-5-16,2 0-11 0,-2 0 0 0,4 5-2 15,-1 4 5-15,6 6 13 0,-1 4 1 0,-1 6 4 16,4 3 4-16,-4 2 0 0,1 4-1 0,1-1 1 15,-1 3-2-15,-2-3 1 0,1 2-1 0,1-1 2 16,1-1-2-16,-3-2 0 0,0-1 2 0,1-3-1 16,-4-1 4-16,0-3-3 0,2-4-1 15,-2-2 2-15,-1 0-1 0,0-3 0 0,1-3 0 16,-2-3 0-16,2-4-2 0,-3 0 2 0,-1-3-1 16,2-1 0-16,-2 0 0 0,1 0-7 0,-1 0-22 15,0-1-56-15,0-3-122 0,0-4-210 16,2 2-506-16,-2 1-410 0</inkml:trace>
          <inkml:trace contextRef="#ctx0" brushRef="#br0" timeOffset="217.6595">5981-2437 1036 0,'0'0'198'15,"0"0"4"-15,0 0 21 0,0 0 2 0,0 0-34 16,0 0-66-16,0 0-66 0,0 0-42 0,0 0-18 16,0 0 0-16,0 0-1 0,0 0 4 15,0 0 0-15,165-48-3 0,-135 41 0 0,0 1-13 16,-1 0-61-16,-2 2-194 0,-10 0-315 0,-4 4-748 16</inkml:trace>
          <inkml:trace contextRef="#ctx0" brushRef="#br0" timeOffset="1430.8817">6685-2338 0 0,'0'0'118'15,"0"0"119"-15,0 0 42 0,0 0 55 0,0 0 3 16,0 0-59-16,0 0-77 0,0 0-41 0,0 0-24 16,0 0-15-16,0 0-9 0,0 0-5 0,0 0-9 15,0 0-17-15,43-116-10 0,-47 107-15 16,-6 1-12-16,1 4-7 0,1-2-12 0,-5 2-9 16,0 1-7-16,-3 2-7 0,-3 1-6 0,-1 0-2 15,-1 0-1-15,-1 2-2 0,3 6 1 16,1 0-1-16,1 2-4 0,4 3-8 0,3 0 2 15,1 0 1-15,2 1 2 0,3 3 9 0,2 1-3 16,1-2 0-16,1-4 0 0,0 0-1 16,1 1 1-16,9-2 0 0,-3-6 3 0,6 1 1 15,3-3 9-15,4-3 5 0,-1 0 2 0,-2 0 1 16,6-9-2-16,-4 3-1 0,2-8 0 0,-4 1 3 16,-1 1 0-16,-3 1 1 0,0-2 3 0,-4 1 1 15,-2-3 0-15,-4 5 1 0,1 2 2 0,-1 0-2 16,-2 2 5-16,-1 1 0 0,0 0 1 15,0 2 4-15,0 2 1 0,0 1 2 0,0 0-6 16,0 0-7-16,0 0-10 0,0 0-15 0,0 0-15 16,0 1-24-16,0 4 8 0,2 5 7 15,-1 2 16-15,2 4 19 0,1 5-1 0,1-1-2 0,-4 0 1 16,2 5 4-16,1 1-5 0,0-1 4 16,-2 6-2-16,-1-2-1 0,1 1 1 0,-2 0-1 15,0 0 2-15,0 4-1 0,-2-6 3 0,2 3 1 16,-5-4 0-16,-3-2 0 0,4 1-1 15,-6-5-2-15,1-1 1 0,2 0 1 0,-4-9-2 16,7 0 2-16,-4-5 1 0,5 1 4 0,2-7 10 16,-2 0 9-16,-1 0 0 0,-2 0-3 0,3 0-7 15,-7-8-7-15,6 0-1 0,-5-1-4 16,5-4-3-16,1-3-4 0,-1-1-4 0,4-4-2 16,0-1-4-16,0-3 0 0,0-2-2 0,7-1 1 15,0 0-1-15,3-1 1 0,6-2 1 16,1 0-2-16,2 1 2 0,-2 3 1 0,3 3 2 15,2-3 3-15,-5 6 2 0,2 1-1 0,-1-3 2 16,-2 3-1-16,-2 2 2 0,-1 2 0 0,0-2 2 16,-7 5-1-16,2 2 2 0,-3 2 1 0,-1 1-1 15,0 1 3-15,-2 3 1 0,-1 2 4 16,-1 0 1-16,0 2-2 0,0 0-6 0,0 0-5 16,0 0-6-16,0 0-12 0,0 2-15 0,0 1-22 15,0 2 10-15,2 3 11 0,1 3 17 0,4 1 23 16,-3 3-5-16,5-1 0 0,-5 0 0 15,3-2 0-15,-1 0 0 0,-2 0 0 0,6-4 1 16,-6 3 1-16,7-3 1 0,-4-2 2 0,1 1 0 16,4-4 5-16,-4-1 3 0,4-2 6 0,-1 0 4 15,5-2 0-15,-2-4 1 0,4-2-4 16,-1-4-1-16,-1-5-3 0,-1 1-3 0,1-2-2 16,-1-3 1-16,-1-3-1 0,0 1 0 0,-1-5 2 15,0-1-2-15,-6-1 1 0,0-1 2 0,-4-3-3 16,2-1 1-16,-5 1-1 0,0 1-3 15,-3 0 4-15,-2 4-6 0,-5 4 1 0,5 5 0 16,-4 2-4-16,3 7 4 0,-2 5 0 0,5 2-2 16,0 2-2-16,2 2-4 0,-5 0-10 0,4 0-16 15,0 6-1-15,-3 6-2 0,-3 7 6 0,3 4 15 16,-2 5 3-16,4 6 2 0,2 1 2 16,-1 5 1-16,2 2-1 0,2-3 2 0,2 2 0 15,6-3-2-15,3-1 2 0,0-6 0 0,1-2 0 16,2-5 0-16,0-3-1 0,1-8-3 0,6 3 1 15,-4-8 2-15,5-3-2 0,-2-5 7 0,1 0 2 16,1-2 3-16,-1-8 3 0,-2 0-3 16,4-6-2-16,-7-1-1 0,3 0-1 0,-4-1 2 15,-6 0 2-15,-1 1 1 0,-1 6 0 0,-5 0 3 16,-2 1 0-16,-2 4 0 0,0 2-6 16,-5 3-14-16,-5 1-14 0,3 0-9 0,-4 3 2 15,-2 5 1-15,0 4 7 0,4-1 2 0,2 2 1 16,4 2 5-16,-1 1 1 0,4-1 1 15,3-3-6-15,4 0-7 0,7-6-3 0,9 1 1 16,2-6 10-16,6-1-4 0,1-1-10 0,2-10-37 16,2-1-78-16,-4-4-162 0,-7 3-403 0,-10 5-825 0</inkml:trace>
          <inkml:trace contextRef="#ctx0" brushRef="#br0" timeOffset="1628.8078">7002-2816 2494 0,'0'0'143'0,"0"0"-3"0,0 0 8 16,0 0-30-16,0 0-42 0,0 0-33 0,0 0-30 16,0 0-19-16,0 0-9 0,0 0-1 15,0 0 1-15,0 0 5 0,0 0-11 0,0 0-60 16,79 2-212-16,-66-2-578 0,-9 0-772 0</inkml:trace>
        </inkml:traceGroup>
        <inkml:traceGroup>
          <inkml:annotationXML>
            <emma:emma xmlns:emma="http://www.w3.org/2003/04/emma" version="1.0">
              <emma:interpretation id="{CCD7A0BF-ED68-4CB7-8991-C996CAD8F3A8}" emma:medium="tactile" emma:mode="ink">
                <msink:context xmlns:msink="http://schemas.microsoft.com/ink/2010/main" type="inkWord" rotatedBoundingBox="10841,274 14849,225 14866,1568 10857,1617"/>
              </emma:interpretation>
              <emma:one-of disjunction-type="recognition" id="oneOf1">
                <emma:interpretation id="interp5" emma:lang="en-IN" emma:confidence="0">
                  <emma:literal>Leadership</emma:literal>
                </emma:interpretation>
                <emma:interpretation id="interp6" emma:lang="en-IN" emma:confidence="0">
                  <emma:literal>Leaders lip</emma:literal>
                </emma:interpretation>
                <emma:interpretation id="interp7" emma:lang="en-IN" emma:confidence="0">
                  <emma:literal>headers lip</emma:literal>
                </emma:interpretation>
                <emma:interpretation id="interp8" emma:lang="en-IN" emma:confidence="0">
                  <emma:literal>headrests</emma:literal>
                </emma:interpretation>
                <emma:interpretation id="interp9" emma:lang="en-IN" emma:confidence="0">
                  <emma:literal>Leaders hip</emma:literal>
                </emma:interpretation>
              </emma:one-of>
            </emma:emma>
          </inkml:annotationXML>
          <inkml:trace contextRef="#ctx0" brushRef="#br0" timeOffset="3978.9734">8428-2552 851 0,'0'0'492'0,"0"0"-228"0,0 0-38 16,0 0-2-16,0 0-20 0,0 0-40 0,0 0-44 16,0 0-29-16,0 0-19 0,0 0-16 15,0 0-10-15,0 0-10 0,0 0-2 0,0 0 2 16,17-3 3-16,-11-7-12 0,5-4-12 0,2-2-8 15,2-1-11-15,-1-3 6 0,-1-1 3 0,-2-1 4 16,-3 0-1-16,2-3 2 0,-6 0-1 16,5 5-3-16,-5-5 1 0,2 5-3 0,-4 2 3 15,0 2 0-15,-2 1 0 0,1 7 9 0,-1 4 0 16,0 2 1-16,0 2 0 0,0 0-4 0,0 0-13 16,0 0-8-16,0 0-10 0,0 2-19 15,0 2-2-15,-1 4 8 0,-1 7 8 0,1 3 15 16,-5 0 10-16,5 7-3 0,-1 1 0 0,1 2 3 15,1 6-2-15,0-2-1 0,0 5 2 0,0-2-3 16,-1 1 0-16,1 1 2 0,0 0 0 16,0-2-1-16,0 1 3 0,0-3 0 0,-3 0 0 15,-3-4 1-15,3-3 1 0,0-1-1 0,-5-4-1 16,5-2 2-16,-3-3-4 0,-3-5 2 0,5-6-1 16,3-1 1-16,-4-1 6 0,5-3 12 15,0 0 15-15,-1 0 14 0,1-4-6 0,-3-2-11 16,3-5-14-16,-1-2-16 0,-2-3-1 0,1 3-1 15,2-2-1-15,0 1-3 0,0-3 0 16,2 3-1-16,2-2-2 0,6 0-3 0,-1 1-3 16,2 1-4-16,3 2-1 0,-1 6-2 0,2 1-5 15,-2 3-1-15,1 2-3 0,2 2 2 0,0 8 2 16,-2 3 5-16,5 5 6 0,-4-3 4 0,0 3 4 16,-1-2 1-16,2 3 3 0,0-4-1 15,-1-2 4-15,7-1 0 0,-2-1 1 0,1-3 2 16,1-2 2-16,4-4 0 0,0-2 1 0,-1 0 3 15,-2-3-1-15,2-9 4 0,-2 0-1 0,-3-1-1 16,-2-2-3-16,4-2 0 0,-5-2 0 16,-4-1-1-16,1 0 3 0,-2 1 1 0,-6-2 1 15,2 0 0-15,-5 2 0 0,-3 2-2 0,0 0-1 16,0 7 1-16,0 0-5 0,-4 1 0 0,-5 5-7 16,5 2-11-16,-8 2-10 0,2 0-7 15,2 2-2-15,-5 6 6 0,0 1 8 0,0 5 4 16,0 0 3-16,0 3 1 0,8 1-3 0,-4 1 1 15,6-1 1-15,2 1 2 0,1-1-1 0,0-5 3 16,4 2 0-16,7-2 4 0,2 0 5 16,2-4-2-16,2-1 1 0,7-3 2 0,2-1 1 15,4-3 3-15,2-1 3 0,5 0-2 0,-3-1-2 16,5-6-1-16,-4 1 0 0,2-4 0 0,-7 0-1 16,0-1 0-16,-1-3-1 0,-3 0 0 0,1-2 3 15,-4 1-1-15,-4 1-1 0,-4-3 5 16,-2 5 2-16,-8-1 8 0,0 2 3 0,-5 1 0 15,0 1-5-15,-1-3-7 0,-8 3-5 0,-2 2-5 16,-2 1-4-16,0 2-5 0,3 1-4 0,-3 2-1 16,0 1 1-16,0 0 0 0,0 6 1 15,0 2-2-15,0 4 0 0,2 1 3 0,4 4 2 16,-3-1 5-16,3 1 0 0,-2 2-2 0,5-2-1 16,2-2-1-16,-2 0 1 0,4-1-4 0,0-2 0 15,7-4-2-15,-3 0-1 0,5-3 7 16,-2-4 7-16,5-1 5 0,2 0 4 0,2-1 3 15,4-7-2-15,-1-3-1 0,-4-1-2 0,3 0-1 16,-3-4 0-16,-2 5-1 0,0-4 6 16,0-1-3-16,-4 4-2 0,-4 2 1 0,3-1-3 15,-6 6 4-15,0 0 2 0,-2 2 3 0,0 3-2 16,0 0-3-16,0 0-14 0,0 0-20 0,0 0-23 16,0 4-16-16,-2 4 9 0,0 4 16 15,-3 0 24-15,5 3 14 0,0 3-1 0,-1-4 0 16,7 0-3-16,-1-2 5 0,7 0 1 0,-1-1 3 15,2-4 2-15,2-1 2 0,0-4 4 0,4-1 0 16,-2-1 4-16,8 0-4 0,-1-5-2 0,-1-4 0 16,4 1-3-16,0-5-1 0,1 0 1 0,-1-2 1 15,0 0-2-15,-1-1 0 0,-2-4 2 16,-5 4-1-16,-3 2 9 0,-3 0 0 0,-8 1 6 16,3-1 1-16,-8 2 1 0,0 3-5 0,-2 1-10 15,-8 6-10-15,0-1-20 0,-4 3 0 0,-3 0-2 16,-1 3 5-16,-7 5 9 0,4 3 2 15,-3 3 0-15,0 2-1 0,8-2 3 0,0 3-1 16,3 1-1-16,0-1-1 0,8 3 2 0,-4-4-2 16,6-2 0-16,3 2 1 0,0-3-7 15,0-5 2-15,1 1 1 0,4-2 2 0,6-4 8 16,1-1 5-16,1-2 7 0,2 0 3 0,1 0 0 16,6-7-6-16,-2-2-3 0,-2-2 1 15,5-4-4-15,-5-1 3 0,3 0 1 0,-2-3 1 16,-5-5-1-16,3-1 6 0,2-1-2 0,-9-6 1 15,3 0 1-15,-2-5-3 0,1 0 0 0,-5-2 2 16,0-2-3-16,-4 0-1 0,-3 2 0 0,2 4-1 16,-2 8 0-16,0 5 6 0,0 8 3 15,-2 4 0-15,-1 5 2 0,-4 2-5 0,3 3-8 0,-1 0-11 16,-3 8-7-16,1 3-4 0,-3 8 2 16,-2 4 6-16,1 2 4 0,4 5 4 0,-4 3 0 15,9 3 4-15,-6 1-4 0,6 3 2 0,0 0-1 16,2 1 0-16,0 0 6 0,3-2-4 15,6-2 0-15,4-1-3 0,1-8 1 0,3-3-2 16,0-4 1-16,8-5 0 0,-1-6 0 0,-1-2 3 16,4-5 3-16,2-3 1 0,0 0-2 0,1-11 1 15,0 1-2-15,-1-4-1 0,-1-3 5 16,0-6-3-16,-4 3 3 0,0-4 0 0,1-1-1 16,-7-2 3-16,0 3-1 0,2 0 3 0,-10 0-2 15,-2 3 6-15,-6 4 0 0,-2 3 1 0,0 4 0 16,-2 4-10-16,-6 2-10 0,-2 4-10 15,-5 0-5-15,0 5-1 0,-6 6 5 0,4 5 4 16,1 2 0-16,1 1 2 0,0 0-1 0,7 2 0 16,3 0-2-16,5-3 2 0,0 2 3 0,0 1 1 15,5-5 2-15,3-1-2 0,0-3-2 0,3 3 3 16,-1-6 1-16,0-1 6 0,2-3 1 16,2-2 2-16,0-3-1 0,6 0 1 0,-2 0-1 15,0-5-2-15,7-5 2 0,0 0-1 0,3-5 0 16,0-1 1-16,2-2-2 0,1-1 0 15,-1-3 1-15,-3 1 0 0,0-1 2 0,-4 1 1 16,-3-3 2-16,-1 5-1 0,-2 0 3 0,-4 2 0 16,-6 3 5-16,-4 3 7 0,1 6 5 0,-4 1 0 15,0 1-3-15,-8 1-9 0,-2 2-6 16,1 0-8-16,-4 0-3 0,0 0-1 0,-2 6-1 16,0 2 4-16,-1 0-1 0,3 1-2 0,5 3-4 15,2-2-4-15,3 1 0 0,3-1-1 0,0 0 4 16,0 0-2-16,7 1 2 0,-2 1 2 15,5-3 1-15,0-1 4 0,-4 0-1 0,5-1 1 16,-1-1 0-16,-3 2-1 0,3-2 2 0,-4 2 0 16,6 1 2-16,-1-1 0 0,3 4 1 0,1-4 1 15,-1 1-2-15,-1-1 2 0,-2-2-2 16,-5 0-1-16,4-4-2 0,-6 1 1 0,-4 1-1 16,3-4 1-16,-3 1 2 0,0-1 3 0,5 0 7 15,-5 0 11-15,1 0 11 0,2-5-4 16,0 0-8-16,4-3-10 0,0-4-13 0,2 2 2 15,-2-5 1-15,4 2 1 0,4-4 0 0,-1 1-1 0,0-1 1 16,1 0-2-16,3-1 0 0,1 4 0 16,-5 3 1-16,-1 0 1 0,0 1 0 0,-6 4 0 15,4-1 0-15,-7 4-2 0,0 0 1 0,-1 3 3 16,-3 0-1-16,0 0-5 0,0 0-3 16,0 0-13-16,0 2-2 0,-3 0 2 0,0 4 8 15,2-2 8-15,1 6 4 0,0-2 0 0,0 1-4 16,0 1 3-16,1 1 0 0,6 1 0 15,-2-2 1-15,0 2 0 0,3-1-1 0,-4 0-1 16,5 0 4-16,-7 2-3 0,0-2-2 0,1-1 2 16,-3 5-2-16,0-5 4 0,-5 0 3 0,-3 0 2 15,-2-1-2-15,-5-1 2 0,-3-3-3 0,-1-2-7 16,-1 1-6-16,-4-4-18 0,-2 0-31 16,0 0-57-16,4-7-72 0,0-1-155 0,7 0-369 15,9 4-746-15</inkml:trace>
          <inkml:trace contextRef="#ctx0" brushRef="#br0" timeOffset="4989.4685">11438-2446 0 0,'0'0'71'0,"0"0"132"0,0 0-13 16,0 0 25-16,0 0-2 0,0 0 11 0,0 0-6 15,0 0-1-15,0 0-28 0,0 0-36 0,0 0-33 16,0 0-51-16,0 0-5 0,0 0 10 0,113-68 0 16,-100 52-3-16,-3 1-2 0,-4-3-10 15,-2-3-5-15,-1 3-1 0,-3-4 2 0,0 0-3 16,-9-3-6-16,-2-1-6 0,2-1-5 16,-2 0-6-16,-1 1 1 0,1 2 0 0,4 5-3 15,-2 3 7-15,6 5-3 0,0 3-1 0,0 2-6 16,0 5-6-16,3 1-10 0,-1 0-18 0,1 0-21 15,-1 7-12-15,-1 5 3 0,-1 9 12 0,2 6 22 16,-6 5 6-16,5 1-3 0,-1 6 1 16,2-1 1-16,-3 4 1 0,1-2 2 0,3-2-1 15,0-1 0-15,0-2-1 0,0-4 1 0,5-3-1 16,0-3 3-16,2-5-3 0,2-4 2 16,1-4 1-16,-3-3-2 0,3-5 8 0,0-2 6 15,-3-2 6-15,6 0 6 0,1-4-1 0,2-7-4 16,4-1-5-16,-3-2-5 0,2-4-3 0,1 0-3 15,-3 1-1-15,1-1 0 0,-4 1-3 0,0 4 0 16,1 2-1-16,-5 3-3 0,-6 3 1 16,-3 4-2-16,-1 1-6 0,0 0-13 0,0 0-16 15,3 1 4-15,0 7 5 0,0 0 16 0,0 2 13 16,5 1 0-16,-2 0 1 0,4-1-1 0,-1-1 1 16,1-4 1-16,3 3 1 0,1-5-1 0,0 0 3 15,1-3 1-15,3 0-1 0,3 0 0 16,-3-3-1-16,1-4-1 0,1 1-1 0,-3-2 3 15,-3-3-4-15,1 3 1 0,-2-3 2 0,-3 0-2 16,-4 3 2-16,1-2 2 0,-3 4-1 16,-3 1 3-16,-1 4 3 0,0-2-4 0,0 3-5 15,0 0-9-15,0 0-14 0,0 0-16 0,0 3-13 16,0-1 7-16,5 5 11 0,-2 0 18 0,1 1 14 16,3-2 1-16,3 0 2 0,0 1-1 15,3-3 3-15,0 0 2 0,3-3 0 0,0-1 3 16,1 0-1-16,6 0-1 0,-3-5-1 0,4-4 0 15,-4 1-4-15,0-2 2 0,-4-1 0 16,-3-2 4-16,-4 0 3 0,-1-3 1 0,-6-1 4 16,2 1-2-16,-1-2-2 0,-3 2 1 0,0-3-3 15,1 5-1-15,-1 1 0 0,-4 3 0 0,3 2 3 16,-2 4 1-16,1 2 2 0,2 0-7 0,0 2-6 16,-1 0-17-16,1 2-25 0,-2 6 3 15,1 5 3-15,-3 6 12 0,-1 8 21 0,5 2-1 16,0 6 1-16,0 5 0 0,0 3 0 0,5 0 0 15,0 6-1-15,0 0 0 0,-2 9 0 16,-2 1-1-16,3 0 4 0,-2-2-1 0,-4-8 1 0,2-2-1 16,0-11 0-16,0-3-1 0,0-4 0 15,-1-8 2-15,1-3 0 0,0-8 1 0,0-5 1 16,0-4 4-16,0-1 3 0,0 0-27 0,1-9-28 16,1-7-52-16,1-4-65 0,-2-3-90 15,6-5-229-15,-4 4-355 0,0 9-297 0</inkml:trace>
          <inkml:trace contextRef="#ctx0" brushRef="#br0" timeOffset="5385.9334">12199-3105 1537 0,'0'0'349'0,"0"0"-108"0,0 0 3 0,0 0-27 16,0 0-49-16,0 0-58 0,0 0-35 0,0 0-21 16,0 0-14-16,0 0-13 0,0 0-18 0,0 0-18 15,0 0-9-15,0 0-6 0,-31-58-11 16,38 58-19-16,2 3-107 0,-7 5-286 0,1-1-553 15,-1-1-323-15</inkml:trace>
          <inkml:trace contextRef="#ctx0" brushRef="#br0" timeOffset="5191.8639">12247-2787 276 0,'0'0'222'0,"0"0"35"0,0 0 38 16,0 0-9-16,0 0-46 0,0 0-76 0,0 0-72 16,0 0-36-16,0 0-19 0,0 0-8 0,0 0-4 15,0 0-6-15,0 0-4 0,0 0-5 16,122-21-1-16,-108 37 1 0,3 3-2 0,-2 3 0 15,-5 3 3-15,-2-1 0 0,-5 3 6 0,-3-5 6 16,0 3 8-16,-11-5 10 0,-5 3 0 0,-1-3-2 16,-6-4-9-16,4 0-23 0,-4-3-60 15,3-5-178-15,6 0-321 0,4-4-896 0</inkml:trace>
        </inkml:traceGroup>
      </inkml:traceGroup>
    </inkml:traceGroup>
    <inkml:traceGroup>
      <inkml:annotationXML>
        <emma:emma xmlns:emma="http://www.w3.org/2003/04/emma" version="1.0">
          <emma:interpretation id="{59291C9A-ECF4-4746-A16F-8F0CD4EC761B}" emma:medium="tactile" emma:mode="ink">
            <msink:context xmlns:msink="http://schemas.microsoft.com/ink/2010/main" type="paragraph" rotatedBoundingBox="1922,2962 14169,2598 14204,3771 1957,41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94A00F-E058-4B14-932A-FC5E1562EF2B}" emma:medium="tactile" emma:mode="ink">
              <msink:context xmlns:msink="http://schemas.microsoft.com/ink/2010/main" type="inkBullet" rotatedBoundingBox="1922,2962 2936,2932 2967,3968 1953,3998"/>
            </emma:interpretation>
            <emma:one-of disjunction-type="recognition" id="oneOf2">
              <emma:interpretation id="interp10" emma:lang="en-IN" emma:confidence="0">
                <emma:literal>*</emma:literal>
              </emma:interpretation>
              <emma:interpretation id="interp11" emma:lang="en-IN" emma:confidence="0">
                <emma:literal>%</emma:literal>
              </emma:interpretation>
              <emma:interpretation id="interp12" emma:lang="en-IN" emma:confidence="0">
                <emma:literal>o</emma:literal>
              </emma:interpretation>
              <emma:interpretation id="interp13" emma:lang="en-IN" emma:confidence="0">
                <emma:literal>N</emma:literal>
              </emma:interpretation>
              <emma:interpretation id="interp14" emma:lang="en-IN" emma:confidence="0">
                <emma:literal>X</emma:literal>
              </emma:interpretation>
            </emma:one-of>
          </emma:emma>
        </inkml:annotationXML>
        <inkml:trace contextRef="#ctx0" brushRef="#br1" timeOffset="260970.5496">406-260 0 0,'0'0'0'0,"0"0"0"0,0 0 0 15,0 0 64-15,0 0 241 0,0 0-2 0,0 0-28 16,0 0-25-16,0 0-17 0,0 0-23 15,0 0-39-15,0 0-28 0,0 0-21 0,-10-83-19 16,6 78-10-16,-9-3-13 0,3 0-13 0,1-1-6 0,-4 1-9 16,0 0-4-16,-2-1-7 0,-1 4-5 15,-3-3-3-15,2 1-6 0,0-2-2 0,-3 4-3 16,0-2-4-16,-5 4-4 0,5-1-4 0,-6 3-2 16,-1 1-2-16,-3 0 2 0,-3 5-1 15,-3 6-2-15,-3 5 3 0,2 0-1 0,-5 1 2 16,2 1 2-16,0 4 0 0,0 2 1 0,7 0 0 15,1 2-2-15,2 0 1 0,0 2-1 0,7 3-2 16,-1 1 1-16,-1 1-2 0,8 9 2 16,3-4-2-16,1 8 1 0,6 0 1 0,1-1 0 15,6 2 1-15,0 0 1 0,7-3-1 0,2 1 0 16,9-2 1-16,2 0 1 0,6-4 1 16,3-1 0-16,3-4 3 0,5-2 3 0,3-7 1 15,4-4 0-15,2-3 1 0,7-9 0 0,2-2-1 16,-2-7-1-16,2 0-3 0,-2-11 3 0,-3-7-4 15,-4-3 3-15,-2-5-3 0,-2-7 2 0,-2-3-1 16,0-7 1-16,-5-3 0 0,0-2-3 16,-4-5 2-16,-8-1-3 0,-2-5 1 0,-7-1-2 15,-5-3-3-15,-8-5-3 0,-6 5-1 0,-14-2-5 16,-17 2-27-16,-15 3-85 0,-21 3-170 0,9 15-771 16,18 17-678-16</inkml:trace>
        <inkml:trace contextRef="#ctx0" brushRef="#br1" timeOffset="260335.8962">0 103 0 0,'0'0'0'0,"0"0"0"15,0 0 299-15,0 0 29 0,0 0-25 16,0 0-31-16,0 0-30 0,0 0-19 0,0 0-41 15,0 0-19-15,0 0-22 0,0 0-11 0,14-91-9 16,-14 84-18-16,0 1-13 0,0 3-13 0,0 0-5 16,0 1-7-16,0 2-8 0,0 0-12 0,0 0-15 15,0 0-14-15,0 0-10 0,0 0-9 0,0 0-10 16,0 0-11-16,0 5-7 0,0 3 4 16,0 4 8-16,0 3 13 0,0 4 9 0,0 1 1 15,0-1 0-15,0 1-3 0,-1 0 2 0,1 1 0 16,1-3-1-16,-1 2 2 0,2-1-2 15,1-1 1-15,0-1 1 0,-2-3 0 0,0 1 0 16,1-6 1-16,-1 1-1 0,-1-3-2 0,0-3 2 16,0 1 2-16,0-5 5 0,0 0 7 0,0 0 6 15,0 0 6-15,0-3-8 0,0-3-22 0,0-4-35 16,0-2-78-16,0 0-147 0,0-1-442 16,0 7-892-16</inkml:trace>
      </inkml:traceGroup>
      <inkml:traceGroup>
        <inkml:annotationXML>
          <emma:emma xmlns:emma="http://www.w3.org/2003/04/emma" version="1.0">
            <emma:interpretation id="{199F0A33-4C85-44E1-906B-2E79B2D201C9}" emma:medium="tactile" emma:mode="ink">
              <msink:context xmlns:msink="http://schemas.microsoft.com/ink/2010/main" type="line" rotatedBoundingBox="4232,2943 14170,2649 14204,3771 4265,4066"/>
            </emma:interpretation>
          </emma:emma>
        </inkml:annotationXML>
        <inkml:traceGroup>
          <inkml:annotationXML>
            <emma:emma xmlns:emma="http://www.w3.org/2003/04/emma" version="1.0">
              <emma:interpretation id="{B1B708BB-9A01-4A11-99BB-948DEDA8563E}" emma:medium="tactile" emma:mode="ink">
                <msink:context xmlns:msink="http://schemas.microsoft.com/ink/2010/main" type="inkWord" rotatedBoundingBox="4232,2943 8205,2826 8238,3948 4265,4066"/>
              </emma:interpretation>
              <emma:one-of disjunction-type="recognition" id="oneOf3">
                <emma:interpretation id="interp15" emma:lang="en-IN" emma:confidence="0">
                  <emma:literal>Scientific</emma:literal>
                </emma:interpretation>
                <emma:interpretation id="interp16" emma:lang="en-IN" emma:confidence="0">
                  <emma:literal>scientific</emma:literal>
                </emma:interpretation>
                <emma:interpretation id="interp17" emma:lang="en-IN" emma:confidence="0">
                  <emma:literal>Scientifi</emma:literal>
                </emma:interpretation>
                <emma:interpretation id="interp18" emma:lang="en-IN" emma:confidence="0">
                  <emma:literal>scientifi</emma:literal>
                </emma:interpretation>
                <emma:interpretation id="interp19" emma:lang="en-IN" emma:confidence="0">
                  <emma:literal>Seieuhfie</emma:literal>
                </emma:interpretation>
              </emma:one-of>
            </emma:emma>
          </inkml:annotationXML>
          <inkml:trace contextRef="#ctx0" brushRef="#br1" timeOffset="263393.9835">2129-193 0 0,'0'0'0'0,"0"0"0"0,0 0 0 15,0 0 178-15,0 0 103 0,0 0-28 16,0 0-34-16,0 0-35 0,0 0-14 0,0 0-18 16,0 0-4-16,0 0-12 0,17-4-20 0,-11-2-21 15,-2 2-17-15,1-3-5 0,0-1 3 16,0 4 5-16,-1-4-1 0,2 0-2 0,-2 0-2 16,0-2-3-16,1 2-2 0,-3-5-5 0,1 1-3 15,-3 3-7-15,3-3-4 0,-3 4-2 0,0-1 0 16,2 1-2-16,-2 1-5 0,0 1-7 0,-6-1-9 15,-3 2-9-15,-4 0-7 0,-2 1-3 0,-6 3-7 16,-2 1 1-16,-2 0-4 0,-1 3 0 0,-1 5 3 16,-1 7-3-16,2-5 2 0,4 2-2 15,4 3 0-15,4-1-1 0,4-1-1 0,4 3-1 16,-1-3-1-16,3 2 1 0,2-1 1 0,2 3 2 16,0-3-1-16,-1 2 1 0,4 3 1 15,7 1-1-15,1-4 3 0,-1 3-3 0,5 2 2 16,2 0-1-16,0-2 2 0,0 1-1 0,3 3 0 15,0-5 1-15,-2-1-2 0,0-3 1 16,-3 2-1-16,-2-1 1 0,-3-7 0 0,-2 2-1 16,-3-2 1-16,-4-2 0 0,-1 2 3 0,-1-2 0 15,-10 1 1-15,-6 1-1 0,-1 2 1 0,-10-1 0 16,-5 0-1-16,0-1 1 0,5 3-3 16,-1-5 0-16,5 0 0 0,4-3 1 0,4 0 2 15,1-1-2-15,5-2 4 0,5 0-2 0,-3 0 0 16,7 0-10-16,1-4-25 0,0 0-43 0,0-1-96 15,9-2-220-15,-5 0-565 0,-3 3-572 0</inkml:trace>
          <inkml:trace contextRef="#ctx0" brushRef="#br1" timeOffset="263996.7287">2561-76 641 0,'0'0'248'0,"0"0"-105"16,0 0 4-16,0 0 19 0,0 0 1 0,0 0-23 15,0 0-52-15,0 0-43 0,0 0-27 0,0 0-13 16,0 0 2-16,0 0 2 0,0 0 8 0,0 0 7 15,-29 34 3-15,30-32 6 0,2 0 1 16,-1 0 4-16,1 0 4 0,-2-2 10 0,2 0 15 0,-2 0 13 16,-1 0 8-16,2 0 3 0,-1 0-8 15,1-4-9-15,-2 1-6 0,0-2-17 0,0 0-7 16,-3 0-11-16,-7-2-14 0,3 2-3 0,-6 1-8 16,-5 1-7-16,3 2-4 0,-4 1-1 0,2 0-1 15,-3 1 0-15,4 6 1 0,-1 2-3 16,4 1-1-16,1 3-1 0,2 1 4 0,0 7-4 15,-1-4 1-15,8 1-1 0,0 3-3 0,3-4 4 16,0 0 1-16,2-1 2 0,5 0-1 0,3-4 2 16,3-1 1-16,2-1 0 0,0-2 4 15,8-2-2-15,-3-2-1 0,3-1 0 0,0-3 0 16,1 0-2-16,3 0 0 0,1-8-2 16,-3-1-2-16,1-3 3 0,0-1 2 0,1-5 2 15,-2 3 0-15,2-5 2 0,-4 2 2 0,-4-4 0 16,-4 3 6-16,-2 2-5 0,-1 1-1 0,-5 2 1 15,2 6 2-15,-8 2 6 0,2 4 1 0,-3 2-2 16,0 0-9-16,0 0-14 0,0 1-10 16,0 7-3-16,0 1 3 0,-3 8 9 0,3 1 8 15,0-1 2-15,4-1 4 0,3 2-4 0,1-4 0 16,2-3 1-16,1-1-4 0,5-2 5 0,1-5 1 16,5-3-2-16,1 0 0 0,5-5-10 15,5-11-16-15,-1-1-43 0,1-8-113 0,1 0-195 0,-8 4-444 16,-10 5-671-16</inkml:trace>
          <inkml:trace contextRef="#ctx0" brushRef="#br1" timeOffset="264151.2338">2988-423 1886 0,'0'0'226'0,"0"0"-41"15,0 0-31-15,0 0-49 0,0 0-47 16,0 0-41-16,0 0-36 0,0 0-26 0,0 0-14 15,0 0-43-15,0 0-208 0,0 0-510 0,0 0-456 0</inkml:trace>
          <inkml:trace contextRef="#ctx0" brushRef="#br1" timeOffset="265174.0737">3162 50 0 0,'0'0'456'0,"0"0"-285"0,0 0-56 0,0 0 35 16,0 0 22-16,0 0 20 0,0 0-22 0,0 0-34 15,0 0-15-15,0 0-6 0,0 0-1 0,0 0-3 16,0 0 2-16,51 33 1 0,-38-33-7 0,0-7-11 16,2-1-15-16,0-5-12 0,0 2-10 15,2-2-7-15,-6-1-6 0,2-2-4 0,-3-2-3 16,-1 2 0-16,-2 0-1 0,-4 2-1 0,0 1-1 16,-3-4-5-16,0 5-5 0,-3-2-3 15,-6 4-5-15,1 3-7 0,-4 0-5 0,-1 2-5 16,-1 1-6-16,0 2-3 0,-1 2-2 0,0 0 0 15,0 10 0-15,-1 0 1 0,1 5 0 0,-1 3-2 16,6 7 2-16,0-4-2 0,4 4 3 0,2 1 1 16,4-1 3-16,0-2-1 0,0-1 1 15,8-1 2-15,4-8-1 0,2 1 3 0,2-1 2 16,0-5 0-16,8 0 1 0,-1-3 2 0,6-5 0 16,0 0 1-16,1-2 0 0,0-6-2 0,0-1-3 15,-1-6 0-15,-1 4 1 0,0-5-1 0,-7 1 3 16,2-2 0-16,-6 1 0 0,0 2 1 15,-2 0-1-15,-2 2-1 0,-2 0-1 0,-5 8-1 16,-3-1-2-16,-2 5-6 0,-1 0-13 0,0 0-9 16,0 9 0-16,0 3 5 0,-1 0 13 15,1 1 10-15,0-1 2 0,0 0 1 0,0 3-2 16,0-4 1-16,0 2-1 0,0-5-1 0,0-3 1 16,3 0 0-16,2-3 0 0,3-1 4 0,-1-1 4 15,3 0 4-15,4-4 1 0,-2-3-2 0,5-3-2 16,-3-3-3-16,2 1-1 0,-2-3 1 15,-1 2-1-15,0 4 1 0,-4 0-4 0,-2 2-2 16,0 2-2-16,-3 2-4 0,-2 3-8 0,-1 0-3 16,1 0-5-16,1 7 1 0,-2 1 10 15,2 1 1-15,0 2 4 0,0-2 3 0,2 2 0 0,1 1 3 16,3-1-1-16,-1-3 2 0,4-4 1 16,-1 0 3-16,1-2 3 0,1-2 3 0,0 0 4 15,1-5-1-15,3-4 1 0,2-4-2 0,-2-5-2 16,4 0-3-16,-2-3-2 0,0-4 0 15,-5 1-1-15,0 0 1 0,-2-5 1 0,-2 4 1 16,-3-1-1-16,-3-2 4 0,-1 0 0 0,-1-2-3 16,-2 1 4-16,1-1-6 0,-1 1-1 0,0 4 1 15,0 0-2-15,0 8 0 0,0 4 1 16,-1 8-1-16,-1 2-8 0,2 3-7 0,-3 0-17 16,1 11-4-16,-3 3 1 0,1 9 11 0,0 8 13 15,-2 3 4-15,3 3 7 0,2 5-4 16,1-3 0-16,0 4 0 0,-3-4-2 0,3 1 2 15,3-4 0-15,5-6 0 0,1-5-4 0,4-3 4 16,3-6 0-16,2-4 2 0,2-7 7 0,2-3-2 16,-1-2 3-16,2-4-4 0,0-8 1 0,2-3-4 15,-1-6-3-15,0 2 1 0,-2-1-5 16,-5-3 2-16,0 2 2 0,-5 5 0 0,-1 0 0 16,-2 5-1-16,-5 6-3 0,-4 2-8 15,0 3-22-15,0 3-11 0,0 5-2 0,0 5 8 0,0 2 27 16,0 3 7-16,0-1 2 0,0 0 1 0,4-4-1 15,7-2 2-15,-3-5 0 0,6-3-7 16,5-1-9-16,5-2-20 0,5-6-38 0,7-7-124 16,1-8-231-16,-11 5-320 0,-7 3-549 0</inkml:trace>
          <inkml:trace contextRef="#ctx0" brushRef="#br1" timeOffset="265321.1018">4526-493 1879 0,'0'0'267'0,"0"0"-33"0,0 0-35 16,0 0-47-16,0 0-47 0,0 0-38 0,0 0-29 16,0 0-20-16,0 0-14 0,0 0-15 0,0 0-19 15,0 0-29-15,0 0-83 0,0 0-387 16,-54-34-1061-16</inkml:trace>
          <inkml:trace contextRef="#ctx0" brushRef="#br1" timeOffset="265493.3325">3987-214 2148 0,'0'0'192'15,"0"0"-28"-15,0 0-12 0,0 0-67 0,0 0-43 16,0 0-17-16,0 0-17 0,0 0-4 16,0 0 0-16,162-69-2 0,-126 65-4 0,-3 4-11 15,-6 0-28-15,-4 6-158 0,-7 0-473 0,-9 1-905 0</inkml:trace>
          <inkml:trace contextRef="#ctx0" brushRef="#br1" timeOffset="266481.0353">4733 68 1241 0,'0'0'160'0,"0"0"-56"0,0 0-5 16,0 0 20-16,0 0-1 0,0 0-14 0,0 0-17 15,165-77-8-15,-128 62-9 0,0-1-12 0,2 1-14 16,3-1-12-16,-4-2-7 0,-6 4-6 0,-3-1-4 15,-5 4 0-15,-7 1 2 0,-3 1 3 16,-2 2 5-16,-9 3 11 0,0 0 9 0,-2 4 10 16,-1 0 6-16,0 0-1 0,0 0-13 0,0 0-18 15,0 0-23-15,-1 4-15 0,-2 3-3 0,0 5 3 16,-3-2 8-16,3 2 2 0,0 1 1 16,2 1-1-16,1 1 0 0,0-3 4 0,0 1-3 0,1-4 0 15,5 0 3-15,1-1 0 0,3 0 4 16,2-3 6-16,1-2 4 0,5-1 3 0,-2-2 3 15,6 0-4-15,-1-6-1 0,2-3-6 0,3-2-4 16,-2-2-3-16,1 0-2 0,-2 1 3 16,-2-1-3-16,4-2-1 0,-8 5 1 0,-1-2-5 15,1 3 6-15,-7 1 2 0,0-1 2 0,-4 1 5 16,-1 0 2-16,0 0 1 0,-4 0 1 0,2 2 1 16,0-2-5-16,-3 4 0 0,1-3-2 15,-1 4-1-15,0 1-1 0,0 1 0 0,-1 1-8 16,-5 0-11-16,-1 0-5 0,-3 4-6 0,-3 7 3 15,-6 4 6-15,1 1 6 0,-1 1 3 16,5 1 0-16,1-2 4 0,1 0-7 0,10-3-1 16,-1 3 0-16,3-7-5 0,0 0 7 0,4-1 1 15,9 0 1-15,0-2 1 0,4 0 3 0,9-1-1 16,1-5-1-16,3 0 1 0,6 0-8 0,1-5-11 16,2-3-23-16,-2-3-44 0,-5 1-143 0,-11 1-339 15,-9 1-997-15</inkml:trace>
          <inkml:trace contextRef="#ctx0" brushRef="#br1" timeOffset="265978.7238">4796-64 0 0,'0'0'0'0,"0"0"0"0,0 0 0 0,0 0 224 15,0 0 97-15,0 0-1 0,0 0-24 16,169-112-17-16,-155 95-17 0,-1 0-36 0,0-4-31 16,-7 0-20-16,4-2-23 0,-10-1-22 0,0-3-22 15,0 2-21-15,0-1-15 0,-6 4-9 0,0-2-5 16,2 3-4-16,-4 7-5 0,3-1 0 16,0 5-6-16,0-1-1 0,2 6-3 0,0 1-6 15,1 1-7-15,0 3-17 0,1 0-17 0,-2 3-14 16,0 10 0-16,2 7 2 0,-5 6 12 0,-1 12 6 15,2 4 0-15,-2 11 4 0,3 2-2 0,-2 6 4 16,-1 5-1-16,1 4-1 0,1 1 0 0,2-3-2 16,1 0 2-16,2-3-2 0,0-7-1 15,-3 0 1-15,8-8 0 0,-2-2 0 0,1-9 0 16,-4-4 1-16,1-10-8 0,-1-3-2 0,0-6-40 16,-1-5-85-16,-6-6-148 0,-1-2-358 15,3-2-991-15</inkml:trace>
          <inkml:trace contextRef="#ctx0" brushRef="#br1" timeOffset="266633.7737">5500-514 2077 0,'0'0'208'0,"0"0"-11"0,0 0-20 16,0 0-35-16,0 0-49 0,0 0-35 0,0 0-30 15,0 0-19-15,0 0-24 0,0 0-11 16,0 0-19-16,0 0-64 0,0 0-328 0,0 0-1156 0</inkml:trace>
        </inkml:traceGroup>
        <inkml:traceGroup>
          <inkml:annotationXML>
            <emma:emma xmlns:emma="http://www.w3.org/2003/04/emma" version="1.0">
              <emma:interpretation id="{AAA77793-8464-4697-8830-0C4C5567AC27}" emma:medium="tactile" emma:mode="ink">
                <msink:context xmlns:msink="http://schemas.microsoft.com/ink/2010/main" type="inkWord" rotatedBoundingBox="9080,2869 14173,2718 14202,3697 9109,3848"/>
              </emma:interpretation>
              <emma:one-of disjunction-type="recognition" id="oneOf4">
                <emma:interpretation id="interp20" emma:lang="en-IN" emma:confidence="0">
                  <emma:literal>Management</emma:literal>
                </emma:interpretation>
                <emma:interpretation id="interp21" emma:lang="en-IN" emma:confidence="0">
                  <emma:literal>Management -</emma:literal>
                </emma:interpretation>
                <emma:interpretation id="interp22" emma:lang="en-IN" emma:confidence="0">
                  <emma:literal>Management _</emma:literal>
                </emma:interpretation>
                <emma:interpretation id="interp23" emma:lang="en-IN" emma:confidence="0">
                  <emma:literal>Management .</emma:literal>
                </emma:interpretation>
                <emma:interpretation id="interp24" emma:lang="en-IN" emma:confidence="0">
                  <emma:literal>management</emma:literal>
                </emma:interpretation>
              </emma:one-of>
            </emma:emma>
          </inkml:annotationXML>
          <inkml:trace contextRef="#ctx0" brushRef="#br1" timeOffset="270024.6822">7602-139 1390 0,'0'0'194'0,"0"0"-43"16,0 0-4-16,0 0-11 0,0 0-31 0,0 0-32 16,0 0-27-16,0 0-3 0,0 0 16 0,0 0 12 15,0 0 5-15,0 0 2 0,0 0-5 0,51 34-8 16,-36-34-12-16,0-8-7 0,1 0-10 15,-3-1-7-15,0-4 1 0,-3 1 2 0,-1 0-3 16,-4-1 2-16,0-3-3 0,-5 1-7 0,0-4 3 16,0 5-6-16,-10-2-5 0,-2 0 1 0,1 3-10 15,-6 0-6-15,-1 5-1 0,1 4-6 0,-2 3 2 16,-1 1-1-16,3 0 1 0,-4 5 2 16,3 6-2-16,4 1-1 0,0 7-1 0,-2-3 0 15,3 5 1-15,6 0 2 0,0 2-1 0,4 0-3 16,-1 1 5-16,4-3 0 0,0-1 1 0,5-4 6 15,1-1-4-15,4-2 0 0,4-6 1 16,2-1-2-16,6-6 4 0,-4 0-3 0,4 0 0 16,-1-9-4-16,4-3 1 0,-5-5 1 0,4 0 2 15,-7 0 0-15,2-3 4 0,0 0 2 16,-5 2 1-16,-2 1 5 0,-5 2-2 0,1 1 2 16,-3 2 3-16,-5 7-1 0,0 0 5 0,0 2 0 15,0 3-7-15,0 0-11 0,0 0-11 0,-3 5-6 16,0 3 1-16,-4 4 8 0,4 3 3 15,0 0 2-15,2 1 2 0,1 0-2 0,0-3 3 16,-5 2 1-16,5-3-1 0,9-1-2 0,-5-3 4 16,5-2 1-16,-1 1 2 0,2-7 4 15,5 0-2-15,3 0-1 0,4 0 1 0,2-8 1 16,-2-1-3-16,2-3 0 0,-1 1-1 0,-4-3-1 16,-5 1 3-16,1 0 1 0,-1 1-2 0,0 0 0 15,-1 3-2-15,-3 2-2 0,-3 0-2 0,1 4 1 16,-4 3-8-16,-4 0-5 0,0 0-5 0,1 0-1 15,-1 10 1-15,-1-1 8 0,1 6 4 16,0-2 1-16,0 3 6 0,0-1 0 0,0 0 2 16,0-2 1-16,0-2-3 0,0-3 2 0,0-2-2 15,0 1 4-15,0-7-2 0,0 1 5 0,0-1 6 16,3 0 6-16,4-1 7 0,-1-7-6 16,5-1-3-16,2-3-10 0,1-4-5 0,1 3 2 15,-2 0-1-15,1 0 0 0,-3 1-2 0,-2 1 0 16,2 3-2-16,0 0-2 0,-7 3 0 15,4 3-4-15,-5-1-6 0,0 3-5 0,0 0-3 16,3 3 1-16,-3 2 6 0,0 3 4 0,5 2 3 16,-4 1 3-16,8-2 3 0,2 2 4 0,1-2 0 15,2 0 3-15,6-3-1 0,-3-2 4 0,4-4 1 16,1 0 1-16,-4-2 1 0,6-8-2 16,4-1 0-16,-1-2-3 0,4-3 0 0,-2-1-2 15,-4 0 0-15,0 1-1 0,-4 0 2 0,-5 0 4 16,-6 2 1-16,-3-3 6 0,-6 4 3 0,-4 4-1 15,0-2-4-15,-4 2-9 0,-9 1-10 16,-3 3-9-16,-6 1-1 0,1 4-1 0,-4 0 3 16,0 6 4-16,-3 5-2 0,8 2 0 0,-3 3-1 15,8 1 1-15,0 1 0 0,4 1 2 0,-1-2 1 16,8 0-2-16,3 0 2 0,1-3 0 0,0-3 2 16,1-2 0-16,6 0 1 0,3-2 2 15,3-4 0-15,4-3 6 0,3 0-1 0,-1 0-1 16,5-7-2-16,-5-1-2 0,4-1 2 0,-4-2 3 15,-4-1 2-15,0 0 1 0,-4 0 2 16,1 0 2-16,-6-1 1 0,2 3 4 0,-5 0-2 16,-2 2 3-16,1 0-1 0,-2 1 2 0,0 5 0 15,0 0-4-15,0 2-6 0,0 0-12 0,0 0-14 16,0 2-9-16,0 2 0 0,0 6 5 16,0 1 11-16,0-1 9 0,0 5 2 0,6-2 1 15,-1 2-3-15,8 3 2 0,3-1-1 0,10-4 3 16,1 3 1-16,3-2 1 0,2-3-1 0,5-1-2 15,-5-2 1-15,5-3 1 0,-6-3 1 16,1-1-1-16,1-1 1 0,-4 0 1 0,-6-5 1 16,1-3 3-16,-7-1-1 0,-1-5 5 0,-3 2-1 15,-2-4 1-15,-1 0 2 0,-5-1-3 0,-5-3 0 16,0 3-2-16,0 1 0 0,0 2-3 0,-5-1-1 16,-3 3-4-16,1 6-4 0,-5 1-5 15,-1 4-5-15,-2 1-1 0,-3 2-2 0,-2 7 5 16,4 7 0-16,2-3 2 0,1 2 1 0,2 3 1 15,6-5 1-15,0 5 2 0,0-3 1 0,5-3 0 16,0 0 0-16,5-3 0 0,-1-2 1 16,2 0 3-16,5-6 2 0,2 1 3 0,1-2 0 15,1 0 0-15,1-9 1 0,4 0-2 0,-3-1 0 16,0-3 0-16,-3 0 0 0,1 0 0 16,-1-1 0-16,-4 2 0 0,-3 0 1 0,2 1 1 15,-6 3-2-15,0 0 2 0,2 3 0 0,-5 1 0 16,0 3 0-16,0 1-5 0,0 0-11 0,0 0-17 15,0 1-5-15,0 8 1 0,0 2 6 16,0 4 16-16,0 3 6 0,0 3 2 0,0 5 0 16,0 2 0-16,-1 3-1 0,1 2-1 0,0 2 3 15,0 4-3-15,-4-2 5 0,1-2-2 0,1 2-1 16,0-4 1-16,-1 2-3 0,-5-2 2 0,4-2 0 16,-6-2 2-16,6-3-1 0,-5 0 0 15,3-7 2-15,-2-5 0 0,4-1 0 0,-5-5 7 16,5-2 6-16,-5-4 7 0,5-2 13 0,-2 0 1 15,-3-8-4-15,-2-3-8 0,4-3-12 0,-5-2-4 16,2-4-5-16,5-3 0 0,-3-1-4 16,7-4 0-16,1-4-2 0,1 0-3 0,8-3 2 15,4-1-3-15,3-4-4 0,4 4-3 0,4-7-4 16,3 3-5-16,2-2-2 0,3 4-2 0,3 2-7 16,-3 1 1-16,5 6 2 0,-2 0 4 15,1 0 2-15,-5 7 7 0,-2 1 3 0,-3 1 5 16,-8 7 10-16,-3 1 0 0,-5 4 4 0,-6 3 6 15,-4 1 3-15,0 4 5 0,0 0-2 16,-4 0-8-16,-6 0-7 0,-2 0-3 0,-1 7 0 0,-2 2 1 16,0 4 1-16,1 0-2 0,1 5 0 15,6 1-2-15,-2-2 8 0,6 2-6 0,3 1-1 16,-1 0 3-16,1-4-4 0,4 0 4 0,8-2 3 16,-1-4 2-16,3 1 0 0,4-7 5 15,-3 0 3-15,8-4-1 0,-1 0 1 0,2-3-2 0,4-5-6 16,-3-1 0-16,1-2-1 0,-4-4-4 15,4 3 0-15,-4-2-1 0,-1-1-5 0,2 2 3 16,-6 2 0-16,-4 1 1 0,-2 6 1 0,-7 2-4 16,-1 2-10-16,-1 0-5 0,-2 0-2 15,1 2-1-15,-1 4 8 0,0 2 5 0,0 3 1 16,0-1 5-16,0 1 1 0,0-2 1 0,0 2 2 16,0-3-1-16,0-3 0 0,0 0-1 15,0-2 3-15,0 2-1 0,0-3 1 0,0-2 0 16,0 0 7-16,0 0 8 0,4 0 9 0,-1 0 3 15,0-8-8-15,6 1-4 0,-3-1-8 0,6-2-4 16,0-2 3-16,1-2-6 0,1 1 1 16,1-1-4-16,0 2 3 0,1-1-3 0,-2 4-2 15,1-2-1-15,-1 6-3 0,-4 2-2 0,-4 3-5 16,3 0-2-16,-7 0-7 0,0 7 3 0,1 2 4 16,-3 3 4-16,0 3 10 0,0-3-1 0,0 7 2 15,-2-5 1-15,2 1 0 0,-1-2 0 0,-2-2 2 16,2-4-2-16,1 2-3 0,0-3 4 15,0-5 1-15,0 0 2 0,0-1 3 0,1 0 8 16,2 0 8-16,5 0 2 0,-2-6 3 0,6-2-11 16,-1-1-7-16,2 0-3 0,-4-3-5 0,4 1 3 15,-1 1-2-15,1-2 0 0,-1 1-5 16,-1 1 5-16,-3 2-2 0,3-1 1 0,-1 5-2 16,-4 0-6-16,-1 3-5 0,0 1-7 0,-2 0-1 15,-2 0-2-15,1 8 3 0,3 1 5 16,-2 2 3-16,0 4 5 0,-2-2 2 0,2-1 2 15,4 0 2-15,-2-3 0 0,2 2 1 0,-1-6 0 16,2 4 3-16,-1-7-1 0,6 0 2 16,2-2 4-16,-1 0 0 0,2 0 1 0,5-6-1 15,-2-5-4-15,4 2-3 0,-3-4 0 0,4 1-2 16,-3-4 1-16,1-1 0 0,-3 3 1 0,3-2-1 16,-5 1 1-16,-3 1 3 0,-2-2-2 15,-7 4 1-15,4 3 1 0,-5 1-2 0,-4 2 0 0,0-1-3 16,0 3-10-16,-5 4-10 0,-4 0-7 15,-4 0-2-15,0 8 4 0,2 3 6 0,-1 4 3 16,1 3 3-16,-2 1 2 0,1 1 2 0,8-2 4 16,-3 3 1-16,5-3 1 0,2-2-1 0,0-4 0 15,6-1 0-15,0-4 1 0,4 0 2 16,3-6 2-16,3 0-2 0,2-1 0 0,4 0-3 16,-1-1-6-16,7-9 3 0,-3 2-1 0,1 0 3 15,-4-4 3-15,2 2-1 0,-1-4 2 0,-1 1-1 16,-1-1 1-16,-5 4 2 0,-2-1 2 15,-8 6 0-15,3 1 2 0,-8 1-3 0,-1 3-7 16,0 0-12-16,0 0-17 0,0 3 1 0,0 2 2 16,0 3 12-16,0 0 17 0,-1-1 1 15,1 1 1-15,0 0 1 0,0-1-1 0,0-3 0 16,0 0 1-16,4 0 1 0,5-4 5 0,-2 4 2 16,4-3-2-16,2 2 2 0,0-3-2 15,0 0-1-15,0 0 3 0,0-3 0 0,-2-2-2 16,1 1 0-16,-1 0-3 0,2 0-2 0,-3 0-1 15,-4 4-4-15,2-3 0 0,-2 3-2 0,3 0-1 16,-3 0-1-16,4 0 0 0,-2 3 0 0,1 2 2 16,4 0 2-16,-2 1 0 0,2-1 4 15,1 0 1-15,-1-3 0 0,-1-2 3 0,-4 0 3 16,4 0 3-16,-1-4 1 0,-1-4 1 0,2-4-3 16,2-3-1-16,3 0 1 0,-2-5 0 0,-2-1-1 15,1-3-1-15,-4 2 0 0,2-3 1 0,-5-1 1 16,0 1-2-16,0-1-1 0,-1-2-2 15,1 2-1-15,0 2 2 0,-4-1 2 0,1 8 2 16,-1 1 4-16,-1 5 4 0,-2 5 2 0,0 2 1 16,0 3-11-16,0 1-15 0,-2 3-12 0,-5 9-3 15,3 3 2-15,-5 7 10 0,6 6 5 16,-4 4 0-16,1 2 0 0,5 1 2 0,-2-1 0 16,2 5-1-16,-5-4-3 0,4-1-9 0,2-3-19 15,0-2-12-15,10-10-7 0,3-6-5 0,5-5 8 16,5-5-2-16,2-3-35 0,10-4-138 15,-2-8-316-15,-3 1-487 0,-10 3 57 0</inkml:trace>
          <inkml:trace contextRef="#ctx0" brushRef="#br1" timeOffset="270164.2444">11453-571 846 0,'0'0'379'15,"0"0"-96"-15,0 0 28 0,0 0-8 0,0 0-68 16,0 0-92-16,0 0-91 0,0 0-42 0,0 0-14 15,0 0-2-15,0 0-7 0,174-83-20 16,-135 76-54-16,1 2-149 0,-11-2-513 0,-11 6-685 0</inkml:trace>
          <inkml:trace contextRef="#ctx0" brushRef="#br1" timeOffset="267328.7099">6702-276 293 0,'0'0'562'0,"0"0"-264"0,0 0 24 0,0 0 17 15,0 0-37-15,0 0-53 0,0 0-70 16,0 0-53-16,0 0-49 0,0 0-41 0,0 0-25 15,0 0-13-15,0 0 6 0,0 0 9 0,22-7 9 16,-31 34 6-16,6-2 0 0,-4 2-2 0,1-2-1 16,2 2-7-16,-3-1-2 0,4-1-3 15,0-3-4-15,0 1 1 0,3-8-2 0,-1 0-1 16,1-6-1-16,0-4 2 0,0-2 13 0,0-3 15 16,0 0 22-16,0-3 16 0,0-2-7 15,0-8-17-15,0-1-19 0,-3-2-20 0,3-8-5 16,-1 3-1-16,-1-3 1 0,1-2-3 0,1 1 1 15,0-4-1-15,0 0-3 0,0-1 2 0,0-1-1 16,3 0 0-16,5-2 2 0,-4 9-2 0,7 1 1 16,-6 3-2-16,4 8 0 0,-5 5-1 15,5 2-2-15,-5 3-4 0,2 2-4 0,0 0-2 16,-1 6 1-16,4 4 2 0,-1 3 5 0,3 7 2 16,0-2 2-16,2 2 1 0,-2 3 0 0,-1-4 1 15,-1 2-1-15,4-2 0 0,0 1 1 0,-2-3-1 16,1-5 1-16,-2 0 0 0,3-5 0 15,1-2 1-15,-1-5 3 0,3 0 2 0,-2 0 3 16,5-5 0-16,-1-7 0 0,0-1 0 0,2-7-1 16,-2-3-1-16,1 0-1 0,0 2-1 15,-2-4 1-15,-1 0-3 0,-2 0 2 0,-1-1-2 16,1 2 0-16,-4 3-1 0,0 0-1 0,2 5-1 16,-5 4 1-16,-1 6-2 0,-5 1-3 0,2 5-4 15,-3 0-12-15,3 1-3 0,1 8-1 0,-2 7 4 16,1 4 11-16,-2 4 3 0,0 3 4 15,-1 6 2-15,-1-3 1 0,1 3 0 0,0 0-1 16,0-1-1-16,0-3 0 0,0-1 2 0,-1 1-2 16,1-3 1-16,1-3-1 0,3-1-3 0,1-5-2 15,-1 1-12-15,-3-3-48 0,6-2-97 0,-2-3-203 16,-1-2-516-16,2-5-778 0</inkml:trace>
        </inkml:traceGroup>
      </inkml:traceGroup>
    </inkml:traceGroup>
    <inkml:traceGroup>
      <inkml:annotationXML>
        <emma:emma xmlns:emma="http://www.w3.org/2003/04/emma" version="1.0">
          <emma:interpretation id="{8EAB1393-0A5A-4A4D-9849-C500E89F64A2}" emma:medium="tactile" emma:mode="ink">
            <msink:context xmlns:msink="http://schemas.microsoft.com/ink/2010/main" type="paragraph" rotatedBoundingBox="5385,4373 10943,4381 10941,5704 5383,569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E6B5F74-9E65-4973-A765-2B49E9066D64}" emma:medium="tactile" emma:mode="ink">
              <msink:context xmlns:msink="http://schemas.microsoft.com/ink/2010/main" type="line" rotatedBoundingBox="5385,4373 10943,4381 10941,5704 5383,5696"/>
            </emma:interpretation>
          </emma:emma>
        </inkml:annotationXML>
        <inkml:traceGroup>
          <inkml:annotationXML>
            <emma:emma xmlns:emma="http://www.w3.org/2003/04/emma" version="1.0">
              <emma:interpretation id="{91DF26B0-8A1B-497C-A53F-5618A7D23BE3}" emma:medium="tactile" emma:mode="ink">
                <msink:context xmlns:msink="http://schemas.microsoft.com/ink/2010/main" type="inkWord" rotatedBoundingBox="5385,4400 7217,4403 7216,5103 5384,5100"/>
              </emma:interpretation>
              <emma:one-of disjunction-type="recognition" id="oneOf5">
                <emma:interpretation id="interp25" emma:lang="en-IN" emma:confidence="0">
                  <emma:literal>Few</emma:literal>
                </emma:interpretation>
                <emma:interpretation id="interp26" emma:lang="en-IN" emma:confidence="0">
                  <emma:literal>F. w</emma:literal>
                </emma:interpretation>
                <emma:interpretation id="interp27" emma:lang="en-IN" emma:confidence="0">
                  <emma:literal>F. W</emma:literal>
                </emma:interpretation>
                <emma:interpretation id="interp28" emma:lang="en-IN" emma:confidence="0">
                  <emma:literal>Fow</emma:literal>
                </emma:interpretation>
                <emma:interpretation id="interp29" emma:lang="en-IN" emma:confidence="0">
                  <emma:literal>F.w</emma:literal>
                </emma:interpretation>
              </emma:one-of>
            </emma:emma>
          </inkml:annotationXML>
          <inkml:trace contextRef="#ctx0" brushRef="#br1" timeOffset="270963.4504">2965 1201 474 0,'0'0'700'0,"0"0"-443"16,0 0-57-16,0 0-14 0,0 0-25 0,0 0-27 15,0 0-37-15,0 0-31 0,0 0-16 0,0 0-12 16,0 0-8-16,188-151-8 0,-153 137-5 16,-7 4-4-16,1 2-7 0,-2 1-3 0,-4 5-2 15,-1 2-5-15,-2 0-4 0,-7 0-14 0,-5 10-22 16,-2-2-72-16,-6 3-214 0,-1-1-381 16,1-4-509-16</inkml:trace>
          <inkml:trace contextRef="#ctx0" brushRef="#br1" timeOffset="270774.9252">2985 1154 748 0,'0'0'419'16,"0"0"-44"-16,0 0-70 0,0 0-53 0,0 0-82 15,0 0-76-15,0 0-57 0,0 0-22 16,0 0 9-16,0 0 17 0,0 0 14 0,0 0 7 16,15 116-2-16,-12-82-5 0,2 0-3 0,1 2-6 15,-5-1-5-15,1 2-5 0,1-2-5 16,-3 4-6-16,1-9-5 0,-1 1-5 0,0-4-3 16,-1-5-3-16,1-2-2 0,0-3 0 0,0-4 1 15,0-1 1-15,0-3 0 0,0-5-3 0,0 0-1 16,0-4 0-16,0 0-7 0,0 0-31 15,0-7-62-15,0-6-102 0,0-1-166 0,0-1-391 16,0 5-783-16</inkml:trace>
          <inkml:trace contextRef="#ctx0" brushRef="#br1" timeOffset="271149.26">3040 1392 1030 0,'0'0'274'0,"0"0"-23"0,0 0 18 0,0 0-14 16,0 0-46-16,0 0-54 0,0 0-49 0,0 0-31 15,0 0-19-15,0 0-12 0,0 0-16 0,0 0-12 16,0 0-6-16,176-42-8 0,-134 33-9 0,-8 1-21 15,-1 3-64-15,-1-2-244 0,-11 6-597 16,-8 1-451-16</inkml:trace>
          <inkml:trace contextRef="#ctx0" brushRef="#br1" timeOffset="271445.6745">3749 1472 1369 0,'0'0'457'0,"0"0"-163"16,0 0-57-16,0 0-32 0,0 0-58 0,0 0-38 16,0 0-24-16,0 0-22 0,0 0-13 0,0 0-10 15,0 0-14-15,0 0-10 0,0 0-8 16,0 0-5-16,-65 37-2 0,65-34-1 0,0-2 0 16,7-1 7-16,0 0 4 0,5 0 6 0,2 0 10 15,-1-9-1-15,1 0 3 0,1-3-3 0,-4-1-4 16,1 0 1-16,-5-2-2 0,0-2 0 15,-3 5-1-15,-2-1-1 0,-2 4-4 0,0 1-2 0,0 2-6 16,-7 2-8-16,-6-3-10 0,0 10-14 0,-4-3-10 16,-4 4-14-16,1 6-13 0,0 2-52 15,6 2-97-15,5 2-169 0,4-1-360 0,3-9-853 0</inkml:trace>
          <inkml:trace contextRef="#ctx0" brushRef="#br1" timeOffset="271980.9916">4245 1294 1806 0,'0'0'319'0,"0"0"-39"16,0 0-45-16,0 0-33 0,0 0-44 0,0 0-43 15,0 0-29-15,0 0-23 0,0 0-22 16,0 0-14-16,0 0-22 0,0 0-15 0,0 0-3 15,0 0-2-15,-13-42 9 0,12 63 8 0,1 3 2 16,0 7-1-16,0-1 1 0,-3 3-3 16,0 0 2-16,1 1-2 0,-3-4 0 0,5 2 0 15,0-8-3-15,0-3 3 0,0-3-2 0,0-4 0 16,0-6 1-16,0-4-3 0,1 0 3 0,3-4 3 16,-1 0 6-16,2-5 3 0,3-7 1 0,2-5-2 15,3-2-1-15,0-2 0 0,3-5-6 16,-2 2 0-16,0 1-3 0,1-1-3 0,-2 6 2 15,0-1 1-15,0 5-1 0,-3 1-4 16,1 5 3-16,-4 4-4 0,2 0-2 0,-1 4-4 16,3 0-2-16,3 4-2 0,-1 7 1 0,-2 3 12 15,6 3-5-15,-2 3 5 0,-1 1 0 0,3 2-5 16,1 0 6-16,0-1-1 0,2 0 2 0,5-5-3 16,-7-2 6-16,2-5 0 0,-2-4 2 15,-7-1 2-15,2-4-2 0,-1-1 2 0,-1 0 3 16,0-4 6-16,2-6-1 0,-3-6 0 0,-1-1-3 15,1-5-4-15,-3-2 2 0,0-4-2 0,-4 0 1 16,4 0 0-16,-2-5 2 0,-5 0 0 16,0 3-1-16,0-4 1 0,0 5-3 0,1-2-1 15,-2 6-2-15,-1-2 0 0,-2 10-2 0,1 1-2 16,-1 6 0-16,2 2-6 0,1 7-4 0,-2-2-15 16,2 3-39-16,-4 0-55 0,1 9-126 0,3-1-280 15,-4-3-777-15</inkml:trace>
        </inkml:traceGroup>
        <inkml:traceGroup>
          <inkml:annotationXML>
            <emma:emma xmlns:emma="http://www.w3.org/2003/04/emma" version="1.0">
              <emma:interpretation id="{9C4726AA-F6C1-4B1F-94D7-1BCCB007A233}" emma:medium="tactile" emma:mode="ink">
                <msink:context xmlns:msink="http://schemas.microsoft.com/ink/2010/main" type="inkWord" rotatedBoundingBox="7963,4377 10943,4381 10941,5704 7961,5699"/>
              </emma:interpretation>
              <emma:one-of disjunction-type="recognition" id="oneOf6">
                <emma:interpretation id="interp30" emma:lang="en-IN" emma:confidence="0">
                  <emma:literal>Taylor</emma:literal>
                </emma:interpretation>
                <emma:interpretation id="interp31" emma:lang="en-IN" emma:confidence="0">
                  <emma:literal>Jayla</emma:literal>
                </emma:interpretation>
                <emma:interpretation id="interp32" emma:lang="en-IN" emma:confidence="0">
                  <emma:literal>Tayla</emma:literal>
                </emma:interpretation>
                <emma:interpretation id="interp33" emma:lang="en-IN" emma:confidence="0">
                  <emma:literal>Tayler</emma:literal>
                </emma:interpretation>
                <emma:interpretation id="interp34" emma:lang="en-IN" emma:confidence="0">
                  <emma:literal>Tayca</emma:literal>
                </emma:interpretation>
              </emma:one-of>
            </emma:emma>
          </inkml:annotationXML>
          <inkml:trace contextRef="#ctx0" brushRef="#br1" timeOffset="272489.443">5543 1107 869 0,'0'0'293'0,"0"0"32"0,0 0 8 0,0 0-17 0,0 0-74 15,0 0-90-15,0 0-69 0,0 0-40 0,0 0-12 16,0 0-7-16,0 0-2 0,0 0-1 15,210-65-2-15,-154 53 0 0,-3 1-3 0,-3-1-5 16,1 6-2-16,-6-1-4 0,-8 4-1 0,-2 2-2 16,-8-3-3-16,-7 4 0 0,-9 0-4 15,0 0-5-15,-10 0-9 0,-1 0-7 0,-1 0 2 16,-11 3 4-16,-4 1 8 0,-4-3 7 0,-3 3 1 16,-4-3 2-16,3-1 2 0,3 0 2 0,1 0 2 15,3 0 5-15,3 0 5 0,5 0 4 16,1 0 3-16,2 0-1 0,0 0-5 0,3 2-4 15,2 4-5-15,-5 2-4 0,2 4 1 0,1 7 0 16,-3 1 5-16,0 4 5 0,-1 1 5 16,2 2 3-16,0 4-1 0,-2-1 2 0,1 3-3 15,-1 1 0-15,0-3-3 0,6 1-3 0,-4 1-3 16,5-4-1-16,0 1 1 0,0-3-3 0,0-4 0 16,0-2-5-16,6-1-1 0,-3-4-6 15,5-2-23-15,-2 0-96 0,0-3-291 0,0-7-1082 0</inkml:trace>
          <inkml:trace contextRef="#ctx0" brushRef="#br1" timeOffset="274012.2153">6302 1556 1485 0,'0'0'455'15,"0"0"-251"-15,0 0-2 0,0 0 6 16,0 0-44-16,0 0-45 0,0 0-51 0,0 0-26 15,0 0-13-15,0 0-5 0,0 0-2 0,0 0-5 16,0 0-3-16,0 0 5 0,108-116 4 0,-98 100 3 16,0 0 5-16,-5 0-4 0,-2 2-2 15,-3 2-6-15,-3 0-8 0,-4-1-5 0,-6 5-11 16,-2 3-5-16,-7 2-5 0,2 3 0 0,-4 0-1 16,1 3 4-16,0 6 0 0,0 0 4 0,5 6-2 15,1-2 2-15,1 4 3 0,5 0-4 16,1 3 0-16,6-3-1 0,1-1-2 0,1 0 2 15,2 0 4-15,9-4 1 0,4-1 3 0,4-6 2 16,7-2 2-16,-1-3 4 0,9-3-6 0,-3-9-1 16,1-1-1-16,-1-4 1 0,-4 0 8 15,-2 0-2-15,-3 0 4 0,-4-2 0 0,-4 5-1 0,-7 2 6 16,0 2 1-16,-2 3 0 0,-3-1 0 16,0 8 0-16,0-2-5 0,-3 2-8 0,1 0-3 15,-2 2-16-15,1 6-2 0,2 0 3 0,-1 5 0 16,2 0 9-16,0 3 5 0,3 1-1 15,1-1 1-15,6-4 1 0,5-1 0 0,-1-2 3 16,2-3 0-16,3-4 1 0,2-2 1 0,1 0 2 16,1-4 5-16,2-6-7 0,-2-4-2 15,0-2 1-15,0-4-7 0,-4 3 9 0,2-2 1 16,-3 3-2-16,-4-3 4 0,-3 5 0 0,-6 2 2 16,-2 1 3-16,-3 3 1 0,0 3-4 0,0 4-5 15,0 1-10-15,-2 0-17 0,2 0-14 0,0 4 0 16,0 9 6-16,0-1 10 0,2 2 16 15,6 2 2-15,-4-1 0 0,8-1 4 0,-2-4-4 16,-1 1 1-16,4-3 0 0,1-4 0 16,3 0 4-16,5-4 1 0,-4 0 0 0,7-4 2 0,-8-4-1 15,4-3 4-15,-6-1-1 0,-1-2-1 0,-1 1 1 16,-6-3 0-16,5 3 1 0,-7-3 4 16,1 7-4-16,-4-2 0 0,-1 4 0 0,-1-1 3 15,1 7-3-15,-1-2-1 0,0 3-6 0,0 0-19 16,0 0-12-16,0 4-2 0,0 11 4 0,-2 4 12 15,-1 2 14-15,-2 11 1 0,2 0-1 16,3 8 1-16,0 3-1 0,-1 8 1 0,2 2 1 16,2 5 2-16,-3 5-2 0,-3 3 4 0,1 3-2 15,-1 1-2-15,-7-5 2 0,7-2-2 16,-3-6 1-16,0-7 1 0,3-5-1 0,-2-9-1 16,-1-7 3-16,3-8 5 0,-5-5 5 0,2-8 13 15,-4-6 10-15,1-2 5 0,-2-2 1 0,-7-11-11 16,-2-5-11-16,5-4-8 0,-7-5-6 15,2-8-4-15,3-3-1 0,2-9-3 0,4-2 0 16,8-3-2-16,3-2-1 0,0-2-2 0,13 1-6 16,6-4-3-16,8 2-8 0,3-2-5 0,12-3-5 15,1 1-4-15,5 0-4 0,1 2-1 0,3 5-1 16,-6 1 2-16,-6 6 9 0,-7 5 10 16,-6 4 12-16,-7 5 8 0,-5 7 6 0,-8 2 0 15,-3 3 5-15,-1-3 5 0,-3 8 4 0,0 0 4 16,-4 4 6-16,1-3 0 0,-4 10 3 0,1 1 0 15,2 3-6-15,-5 1-9 0,5 0-10 16,-5 6-9-16,5 9-5 0,-3 3 2 0,1 2 3 16,2 5 0-16,1 5 1 0,0-1 1 0,3 1-1 15,0 5-1-15,7-2 3 0,-4 2 1 0,8-5 2 16,1-1 1-16,-1-3-3 0,1-2 0 16,5-5 0-16,-3-3 0 0,5-5 2 0,-2-3 3 15,-1-6 0-15,5-2 2 0,-2 0 2 0,-2-6-1 16,5-5-1-16,-5 2-1 0,-3-6 0 0,-1 3-1 15,-1 0 0-15,-5 1 1 0,3 2-3 16,-7 2-1-16,-2 5-3 0,5 0-7 0,-6 2-17 16,1 0-2-16,2 8 1 0,0 4 3 0,6 0 18 15,-6 7 2-15,7 0 1 0,-3-3 1 0,4 1-2 16,-1-1 2-16,-2-4 0 0,3-2 1 16,1-4 2-16,0-3 3 0,1-3 2 0,2 0 5 15,2-3 0-15,0-7-1 0,5-3-1 0,-4-3-4 16,-2-1 2-16,0 0-1 0,-2-2-2 0,-4 0 3 15,0 3-4-15,-7-2 1 0,-3 2-1 0,0-3-2 16,-10 7-1-16,3 0-3 0,-10 1-7 16,-2 3-6-16,-1 7-3 0,-7 1-1 0,-1 0 2 15,0 0 4-15,1 9 2 0,1 2 1 0,6 2-1 16,1 2 0-16,10 0-1 0,1 1-1 16,6-2 3-16,2 1 0 0,3 0 6 0,12-4 2 15,5-1 3-15,0-3 3 0,7-3 2 0,3-4 1 16,0 0 0-16,6 0-3 0,-3-7-1 0,7-1-1 15,0-1 0-15,-2-4-1 0,-1 3-1 16,0-3 0-16,-5-1 0 0,-3 0 1 0,-5-1 2 16,-4 1 0-16,3 0-1 0,-7-1 2 0,-5 3 1 15,-4 0 3-15,1 4 2 0,-7 2 3 16,-1 3-2-16,0 2-4 0,-6 1-10 0,-2 0-7 16,-7 0-2-16,0 4 2 0,-8 1 4 0,3 4 4 15,-3-1-1-15,5 4 1 0,4-1-1 0,3-2-3 16,3 2-2-16,5-1 0 0,3 4 1 0,8 1 4 15,5-3 0-15,2 1 2 0,3 0 0 16,5 0-1-16,-5 0 3 0,8 0-3 0,-3-1 0 16,-2 4-2-16,-3-3-2 0,-4 3 1 0,-3-3 0 15,-2 0 1-15,-5-1 0 0,-2-3 3 0,-2-2-1 16,0-2 3-16,0-2 4 0,0-3 11 0,0 0 10 16,1 0 12-16,6-2 8 0,-1-4-13 15,7-6-13-15,6 0-15 0,7-5-13 0,11 0 2 16,-3-5-9-16,14 2-26 0,-1-5-84 15,-10 5-347-15,-12 10-1193 0</inkml:trace>
        </inkml:traceGroup>
      </inkml:traceGroup>
    </inkml:traceGroup>
    <inkml:traceGroup>
      <inkml:annotationXML>
        <emma:emma xmlns:emma="http://www.w3.org/2003/04/emma" version="1.0">
          <emma:interpretation id="{ACE8AA43-74FA-4242-89B2-279ED04D4B65}" emma:medium="tactile" emma:mode="ink">
            <msink:context xmlns:msink="http://schemas.microsoft.com/ink/2010/main" type="paragraph" rotatedBoundingBox="4488,6673 9063,6730 9048,7978 4472,79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D2372F1-0D14-4CCF-A6CC-2165C13E053E}" emma:medium="tactile" emma:mode="ink">
              <msink:context xmlns:msink="http://schemas.microsoft.com/ink/2010/main" type="line" rotatedBoundingBox="4488,6673 9063,6730 9048,7978 4472,7921"/>
            </emma:interpretation>
          </emma:emma>
        </inkml:annotationXML>
        <inkml:traceGroup>
          <inkml:annotationXML>
            <emma:emma xmlns:emma="http://www.w3.org/2003/04/emma" version="1.0">
              <emma:interpretation id="{688CFFBF-4E3F-48D9-B3A4-BB358A1435EA}" emma:medium="tactile" emma:mode="ink">
                <msink:context xmlns:msink="http://schemas.microsoft.com/ink/2010/main" type="inkWord" rotatedBoundingBox="4488,6673 9063,6730 9048,7978 4472,7921"/>
              </emma:interpretation>
              <emma:one-of disjunction-type="recognition" id="oneOf7">
                <emma:interpretation id="interp35" emma:lang="en-IN" emma:confidence="0">
                  <emma:literal>Efficiency</emma:literal>
                </emma:interpretation>
                <emma:interpretation id="interp36" emma:lang="en-IN" emma:confidence="0">
                  <emma:literal>efficiency</emma:literal>
                </emma:interpretation>
                <emma:interpretation id="interp37" emma:lang="en-IN" emma:confidence="0">
                  <emma:literal>Efficient</emma:literal>
                </emma:interpretation>
                <emma:interpretation id="interp38" emma:lang="en-IN" emma:confidence="0">
                  <emma:literal>Effiaeng</emma:literal>
                </emma:interpretation>
                <emma:interpretation id="interp39" emma:lang="en-IN" emma:confidence="0">
                  <emma:literal>Efliaeng</emma:literal>
                </emma:interpretation>
              </emma:one-of>
            </emma:emma>
          </inkml:annotationXML>
          <inkml:trace contextRef="#ctx0" brushRef="#br2" timeOffset="383516.6716">2083 3356 0 0,'0'0'0'0,"0"0"263"15,0 0 131-15,0 0-45 0,0 0-60 16,0 0-83-16,0 0-51 0,0 0-35 0,0 0-32 15,0 0-25-15,0 0-10 0,0 0 3 0,-16 11 16 16,33-11 10-16,2-2 0 0,6-4-9 16,0-2-14-16,1-3-15 0,3-1-12 0,0 2-10 15,1 0-6-15,-3 3-4 0,-6 1-5 0,1 1-2 16,-8 2 0-16,-2 1-3 0,-6 2-2 0,-2 0-5 16,-4 0-7-16,0 0-14 0,0 0-13 0,-4 0 0 15,-4 4 3-15,-3 0 5 0,-2 1 10 0,-3 1-6 16,-2-1 6-16,-1-2 7 0,2 1 6 15,1-1 5-15,2-2 5 0,-1 3 2 0,1-4 4 16,1 2 1-16,0-2 5 0,2 1 8 0,1-1 10 16,-1 1 12-16,1 1 4 0,-1-2 4 0,5 2-4 15,-2 0-4-15,3 0-4 0,0 2-1 16,0-1-6-16,1 1-3 0,0 0-3 0,2 0-6 16,-2 0-2-16,4 2 0 0,-3 2-4 15,3 0-2-15,0 5 1 0,0 1-2 0,0 2 2 16,0 5 3-16,0 3 3 0,0 4 4 0,1 0 3 15,-1 4 4-15,-1 0-1 0,1 5 2 0,0 0-3 16,-6-2-4-16,2 2 1 0,1-4-6 0,-1 1-3 16,1-4-5-16,3-3-2 0,0-3-3 15,3-3 1-15,3-5 1 0,4-2-6 0,0-1 7 16,4-7 1-16,5-2 4 0,-2-4 5 0,9 0-2 16,0-4-2-16,4-6-4 0,1-2-1 15,6-2-6-15,-4-1-1 0,6 1-8 0,-4-2-6 0,1 1-15 16,-6-2-33-16,-2 5-55 0,-2-4-89 15,-4 2-146-15,-8 5-378 0,-4 2-873 0</inkml:trace>
          <inkml:trace contextRef="#ctx0" brushRef="#br2" timeOffset="383685.8204">2067 3800 1574 0,'0'0'193'0,"0"0"-84"0,0 0-26 16,0 0-39-16,0 0-20 0,0 0-10 0,0 0-10 16,0 0-7-16,182-102-38 0,-137 87-135 15,-14 7-421-15,-6 0-631 0</inkml:trace>
          <inkml:trace contextRef="#ctx0" brushRef="#br2" timeOffset="384432.0262">2515 4064 670 0,'0'0'430'0,"0"0"-110"0,0 0-23 16,0 0-40-16,0 0-65 0,0 0-66 0,0 0-74 15,0 0-50-15,0 0 2 0,0 0 2 0,0 0-2 16,205-121 3-16,-145 92 0 0,2-3-1 16,-5-2 1-16,2 2 1 0,-4-2 1 0,-5 1 0 15,-1 1 0-15,-12-2-1 0,-4 2 4 0,-7 1 2 16,-9 2 8-16,-6 0 4 0,-5 3 2 15,-3 2 4-15,-3 2 1 0,0 3 15 0,1 5 14 16,-5 0 11-16,-2 3 8 0,-2 5-1 0,-1 2-8 16,2 0-13-16,0 2-8 0,0 2-16 0,0 0-11 15,-2 0-8-15,2 6-9 0,1 2-2 0,-1 5-7 16,1 1 3-16,2 4-2 0,-1 8 1 16,4 3 2-16,1 4 0 0,-3 8 1 0,3 5 1 15,0 4 1-15,4 4-3 0,-2 4 0 0,1 1-3 16,-3 1 0-16,1 1 5 0,-2-5-1 15,1-2 3-15,0-4 0 0,0-7-6 0,-3-1 1 0,-3-6-4 16,3-7-4-16,-2-9-12 0,2-1-25 16,-2-9-49-16,3-4-79 0,0-5-141 0,2-1-285 15,0 0-594-15</inkml:trace>
          <inkml:trace contextRef="#ctx0" brushRef="#br2" timeOffset="384058.7906">2661 3771 844 0,'0'0'472'0,"0"0"-202"0,0 0-58 16,0 0-44-16,0 0-59 0,0 0-29 0,0 0-28 16,0 0-17-16,0 0-4 0,0 0-3 0,0 0 2 15,149-182 0-15,-131 163 11 0,-4-4 7 0,-8 4 8 16,2-1 6-16,-5-1-1 0,-3 1 0 0,0 1-5 15,-1 2-3-15,-6 1-2 0,-1 3-3 16,-2 4 2-16,6 1-4 0,-3 1 1 0,1 4-5 16,0 1-4-16,1 2-14 0,3 0-9 0,-1 2-11 15,-2 6-8-15,0 6 3 0,1 9-5 16,-2 4 3-16,3 5 3 0,-1 8-1 0,3 4 2 16,-2 1 1-16,3 6 1 0,0 6-1 0,-2 0 3 15,2 4 0-15,0 1 1 0,-1 3 2 0,2-2-3 16,1 4-2-16,-2-3 1 0,3-3 0 15,-3-4-2-15,0-4 0 0,-3-5-1 0,3-5-5 16,-6-7-1-16,2-8-6 0,-2-4-18 0,0-7-42 16,2-5-72-16,-5-8-118 0,8-4-180 0,-1 0-508 15,1-4-339-15</inkml:trace>
          <inkml:trace contextRef="#ctx0" brushRef="#br2" timeOffset="384730.4609">2977 3968 0 0,'0'0'406'0,"0"0"47"0,0 0-67 0,0 0-81 16,0 0-92-16,0 0-87 0,0 0-50 0,0 0-19 15,0 0-7-15,0 0-4 0,0 0 1 16,176-138 4-16,-146 121-2 0,0 1 1 0,-1-4 0 16,1 4-5-16,-4 1 1 0,1 2-8 0,-2 0-4 15,-7 3-1-15,0 2-1 0,-8 2 4 0,0 1-2 16,-3 2-3-16,-3 3-10 0,0 0-9 0,-1 0-5 15,0 0-1-15,-1 5 5 0,1 4 5 16,-1 3 6-16,-2 2 1 0,2 4 2 0,-2-1-1 16,0 2-8-16,1 3-3 0,1-4-5 0,2 0-3 15,2-2 0-15,1-1-2 0,3-7-1 0,0-4-4 16,1-2 0-16,4-2-9 0,2-5-27 0,2-8-63 16,-1-3-133-16,4-3-260 0,-6 5-438 15,-6 2-167-15</inkml:trace>
          <inkml:trace contextRef="#ctx0" brushRef="#br2" timeOffset="384861.7961">3543 3540 766 0,'0'0'552'0,"0"0"-139"0,0 0-97 0,0 0-97 16,0 0-64-16,0 0-57 0,0 0-50 16,0 0-35-16,0 0-50 0,0 0-31 0,0 0-48 15,0 0-175-15,0 0-517 0,0 0-452 0</inkml:trace>
          <inkml:trace contextRef="#ctx0" brushRef="#br2" timeOffset="385297.8935">3925 3681 922 0,'0'0'708'0,"0"0"-309"15,0 0-99-15,0 0-52 0,0 0-57 0,0 0-39 16,0 0-35-16,0 0-28 0,0 0-24 16,0 0-24-16,0 0-19 0,0 0-10 0,0 0 0 15,0 0-8-15,-103 0 1 0,81 23 0 0,2-1-4 16,1 4 2-16,4-2 0 0,2 0-3 16,1 0-4-16,9-5 2 0,3-1-1 0,3-4 1 15,10-1 1-15,4-3 1 0,5-6-1 0,7-2 2 16,2-2-2-16,8-3-1 0,-2-8-3 0,3-4-7 15,2-3-6-15,-6 1-8 0,0-5-1 16,-6 2 4-16,-1-1 4 0,-5-1 8 0,-3 5 4 16,-3-1 3-16,-4 4 7 0,-3 1-2 0,-3 1 3 15,-6 2 3-15,1 4 2 0,-3 0 6 0,0 5 5 16,0 1-3-16,0 0-5 0,-3 0-7 0,2 5-7 16,0 1-2-16,-4 6 3 0,4 1-1 0,1 3 3 15,0 2 4-15,0 0-2 0,7 1-1 16,2-2-1-16,2-2-4 0,2 0-1 0,1-5 4 15,4 0 0-15,2-2-3 0,1-8-3 0,1 0-5 16,4 0-22-16,-5-11-42 0,1-4-83 0,-2-2-164 16,-6 1-498-16,-5 3-788 0</inkml:trace>
          <inkml:trace contextRef="#ctx0" brushRef="#br2" timeOffset="385445.1969">4288 3389 1525 0,'0'0'364'0,"0"0"-107"0,0 0-42 0,0 0-55 16,0 0-46-16,0 0-44 0,0 0-49 16,0 0-22-16,0 0-11 0,0 0-4 0,0 0-4 15,0 0-54-15,0 0-178 0,0 0-463 0,50 4-823 0</inkml:trace>
          <inkml:trace contextRef="#ctx0" brushRef="#br2" timeOffset="386820.6641">4451 3735 1771 0,'0'0'237'0,"0"0"-60"16,0 0-31-16,0 0-53 0,0 0-47 0,0 0-32 15,0 0-13-15,0 0 1 0,0 0 0 16,0 0 1-16,0 0 4 0,0 0 0 0,177-136 2 15,-161 120 4-15,-3-2 2 0,-2 4 6 0,-7 1 8 16,2 0 7-16,-3 4 10 0,-3-1 9 16,0 1 9-16,-6 2 1 0,-1 2-8 0,-6 3-12 0,-1 1-19 15,-1 1-11-15,1 1-6 0,-5 8-4 16,2 2-1-16,0 4 2 0,3 0-6 16,-1 4 0-16,7 4 0 0,2 1-1 0,3-2 0 15,3 4 0-15,0-4 2 0,4 0-3 0,6-1 3 16,3-3 0-16,3-4-3 0,0-1 2 0,4-5 2 15,3-5 1-15,3-3 5 0,1 0 0 0,2-3-5 16,1-7 2-16,0-2-3 0,0-1 1 0,-1-5-1 16,-5 2-2-16,1 1 0 0,-7-1-1 0,2-2 3 15,-1 3 0-15,-6 3-2 0,-4 4 1 16,-2 1-1-16,-2 6-3 0,-2-1-2 0,-1 2-1 16,1 0-3-16,-2 6 5 0,-1 4 1 0,1 1 3 15,1 2 0-15,1 3-1 0,-3-3 0 16,1-1-1-16,3-1 7 0,-2 1-5 0,-1-2 2 15,-1-2 0-15,2-2-6 0,-1-3 4 0,2-3 4 16,0 0 3-16,1 0 3 0,5-5 4 0,-1-6-4 16,4 0-4-16,2-4-1 0,-1 1-3 15,3-4 1-15,-3 1-2 0,3-1 1 0,-1 2-1 16,3 4 0-16,-3-3 2 0,-2 7-6 0,-3 4 2 16,0 0-6-16,-7 4-2 0,0 0 1 0,2 6 1 15,-1 4 3-15,-3 5 4 0,2-1-1 0,1 0 0 16,-1 2 0-16,2-3-1 0,0 0 2 0,2-4 1 15,1 1 3-15,2-4 1 0,3-1-4 16,2-3 2-16,5-2-1 0,1 0 2 0,2-2 2 16,2-6-3-16,0-3 0 0,1-1-2 0,1-3 1 15,-6-1 0-15,1 0 0 0,-1-3-1 0,-1 3 1 16,-2 0 0-16,2 1-2 0,-6 3 2 16,0 0-2-16,-2 6-1 0,-5 2-4 0,-3 2-2 15,1 2 0-15,-1 0-2 0,-3 6 6 0,-1 0 0 16,0 4 1-16,2 1 0 0,-2-3 1 15,0 2 2-15,0-4-2 0,0-1 2 0,0-2-2 16,1-1 0-16,2-2 4 0,0 0 4 0,1 0 6 16,-2 0 3-16,1-5 3 0,1-2 0 15,-3 3 1-15,4-2-2 0,-5-1-1 0,0 0 0 16,0 0 0-16,0 0-3 0,-7 4-6 0,-1 0-5 16,-5 1-7-16,1 2-5 0,-4 0 4 0,-3 3-1 15,-1 5 0-15,0 5 1 0,-2 0-4 16,7 2 2-16,0 2 1 0,5 2 3 0,3 0-2 15,1 0 0-15,5 1 1 0,1-3-1 0,0-1-1 16,10-3-3-16,3-2-1 0,4-1-3 0,6-4 8 16,-1-3 2-16,3-1 1 0,3-2 3 0,0-2-5 15,4-5 4-15,-2-5-1 0,2 0 2 16,-2-4-4-16,0-3 1 0,-2-1-1 0,-2-1-1 16,0-1 6-16,-7 0-3 0,-1 1 1 0,-3-2 0 15,-5 6 4-15,0 2-1 0,-9 5 2 0,-1 0 2 16,0 5-5-16,0 2 0 0,-5 1-8 15,-4 2-1-15,-1 2-6 0,1 7 1 0,1 4 6 16,2 1-1-16,-1 2 8 0,7 2-5 0,0-1 2 16,0 0-1-16,10-1-6 0,0 0 8 0,3-5-3 15,3 0 4-15,1-3 2 0,0-3 1 16,-1-1 0-16,2-2-2 0,-2-2 5 0,1 0-4 16,-2-2 3-16,-4-6 0 0,1-1 5 0,-1-2-2 15,-1-4-1-15,-5 1 2 0,2-2-7 0,-6 0 6 16,1-1-2-16,-2 0-2 0,0 3 4 15,0 2 0-15,0 2-1 0,0 2 1 0,0 3-1 16,0 2-2-16,0 0-6 0,0 3-9 0,0 0-6 16,0 6-2-16,0 2 4 0,0 5 8 0,0 4 0 15,0 4 6-15,0 3-2 0,0 3 2 0,0 5 6 16,0 2-4-16,0 4 2 0,0 2-2 16,1 6 0-16,0-1 0 0,-1 8 1 0,0-1 4 15,0 2-2-15,0 3 1 0,-4 1 1 0,-4-1-1 16,0 1 3-16,-3-5-2 0,-1-5-2 15,4-3 0-15,-2-10 0 0,-2-3 0 0,2-9 5 16,0-8 3-16,0-3 5 0,-3-8 7 0,-1-4 2 16,-5-4 1-16,-1-11-8 0,3-5-4 0,-5-7-5 15,2-6-4-15,3-3 0 0,6-8-4 0,1-3 0 16,8-4-3-16,2-6-2 0,19 1 1 16,4-5-2-16,10 0-1 0,11 0 1 0,8-3-3 15,12 2-4-15,7 1-4 0,8 4-11 0,0 4-9 16,4 8-11-16,-9 7-12 0,-6 9-2 15,-14 8-3-15,-16 10 4 0,-15 10-1 0,-12 1-1 16,-11 6 14-16,-3 8 15 0,-16 7 23 0,-11 1 20 16,-1 3 9-16,-8 0-2 0,0-1 0 15,1-2-9-15,2-1-15 0,7-3-57 0,12-6-433 0,4-5-1106 16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46:09.0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3B9E61F-5427-412C-A0E0-8128C75D466A}" emma:medium="tactile" emma:mode="ink">
          <msink:context xmlns:msink="http://schemas.microsoft.com/ink/2010/main" type="writingRegion" rotatedBoundingBox="17042,4079 19300,4079 19300,5289 17042,5289"/>
        </emma:interpretation>
      </emma:emma>
    </inkml:annotationXML>
    <inkml:traceGroup>
      <inkml:annotationXML>
        <emma:emma xmlns:emma="http://www.w3.org/2003/04/emma" version="1.0">
          <emma:interpretation id="{E172810C-3372-46AB-BE1C-D89EC92853E5}" emma:medium="tactile" emma:mode="ink">
            <msink:context xmlns:msink="http://schemas.microsoft.com/ink/2010/main" type="paragraph" rotatedBoundingBox="17042,4079 19300,4079 19300,5289 17042,52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36624D-3B9B-43E9-A7A8-0023E14CD0EB}" emma:medium="tactile" emma:mode="ink">
              <msink:context xmlns:msink="http://schemas.microsoft.com/ink/2010/main" type="line" rotatedBoundingBox="17042,4079 19300,4079 19300,5289 17042,5289"/>
            </emma:interpretation>
          </emma:emma>
        </inkml:annotationXML>
        <inkml:traceGroup>
          <inkml:annotationXML>
            <emma:emma xmlns:emma="http://www.w3.org/2003/04/emma" version="1.0">
              <emma:interpretation id="{B46D8C08-9F08-4E79-AD17-CCF12983108A}" emma:medium="tactile" emma:mode="ink">
                <msink:context xmlns:msink="http://schemas.microsoft.com/ink/2010/main" type="inkWord" rotatedBoundingBox="17042,4079 19300,4079 19300,5289 17042,5289"/>
              </emma:interpretation>
              <emma:one-of disjunction-type="recognition" id="oneOf0">
                <emma:interpretation id="interp0" emma:lang="en-IN" emma:confidence="0">
                  <emma:literal>-50</emma:literal>
                </emma:interpretation>
                <emma:interpretation id="interp1" emma:lang="en-IN" emma:confidence="0">
                  <emma:literal>- so</emma:literal>
                </emma:interpretation>
                <emma:interpretation id="interp2" emma:lang="en-IN" emma:confidence="0">
                  <emma:literal>_ so</emma:literal>
                </emma:interpretation>
                <emma:interpretation id="interp3" emma:lang="en-IN" emma:confidence="0">
                  <emma:literal>-so</emma:literal>
                </emma:interpretation>
                <emma:interpretation id="interp4" emma:lang="en-IN" emma:confidence="0">
                  <emma:literal>- 50</emma:literal>
                </emma:interpretation>
              </emma:one-of>
            </emma:emma>
          </inkml:annotationXML>
          <inkml:trace contextRef="#ctx0" brushRef="#br0">1486-304 933 0,'0'0'371'0,"0"0"-25"0,0 0-30 16,0 0-86-16,0 0-59 0,0 0-49 0,0 0-44 15,0 0-38-15,0 0-27 0,0 0-8 0,0 0 0 16,0 0 6-16,0 0 11 0,0 0 3 15,-71 41 3-15,58-29 1 0,4 1 0 0,2 1-2 16,0-2-6-16,3 1-5 0,2 3-5 0,2-4-3 16,0 1 0-16,0 0-1 0,7 0 0 15,3-1 1-15,3 1 2 0,6-2 0 0,0-1 2 0,-2 2-5 16,-1-1 0-16,-1 0-5 0,0 0 0 16,-4 2 0-16,-1-5-4 0,-7 2 1 0,-1-2-1 15,-2-1 0-15,0-2 2 0,0 2 1 0,-3-1 1 16,-7-1 3-16,4-2-1 0,-6 1 0 0,-2-2-3 15,-2-2-16-15,-4 0-32 0,-1 0-89 16,-7 0-159-16,7-1-391 0,7-2-879 0</inkml:trace>
          <inkml:trace contextRef="#ctx0" brushRef="#br0" timeOffset="183.9965">1534-296 965 0,'0'0'448'16,"0"0"-81"-16,0 0-91 0,0 0-114 0,0 0-54 16,0 0-41-16,0 0-28 0,0 0-16 15,0 0-8-15,0 0-6 0,171-94-8 0,-153 90-7 0,-5 0-23 16,-6 2-88-16,0 1-297 0,-4 1-987 0</inkml:trace>
          <inkml:trace contextRef="#ctx0" brushRef="#br0" timeOffset="-345.4255">0 0 333 0,'0'0'401'0,"0"0"-134"0,0 0 31 0,0 0 3 16,0 0-47-16,0 0-61 0,0 0-62 0,0 0-35 16,0 0-26-16,0 0-19 0,0 0-7 0,0 0 0 15,19 15 6-15,2-10 9 0,7 0-2 16,2-2-10-16,6-3-3 0,4 3-11 0,3-3-8 16,1 0-3-16,5 0-2 0,1 0-5 0,3 0 0 15,-1-5-4-15,-5 2-6 0,-4 0 3 0,-2 0-2 16,-11 1 1-16,-9 1-4 0,-5 1 0 15,-7 0-1-15,-4 0-1 0,-2 0 3 0,-3 0 4 16,0 0 4-16,0 0 2 0,0 0-2 0,0 0-13 16,-3-1-27-16,2-2-52 0,1 3-133 0,0-4-293 15,0 3-523-15,0-2-80 0</inkml:trace>
          <inkml:trace contextRef="#ctx0" brushRef="#br0" timeOffset="635.362">2009-557 719 0,'0'0'767'0,"0"0"-393"0,0 0-61 15,0 0-93-15,0 0-68 0,0 0-37 0,0 0-29 16,0 0-25-16,0 0-16 0,0 0-18 15,0 0-10-15,0 0-5 0,-178-176-4 0,138 166 2 16,-3 4-5-16,0-1 2 0,-1 7-3 0,-1 0 2 16,0 0 1-16,1 8 3 0,-5 2-1 0,-1 3-1 15,-2 2-1-15,5 3-2 0,-2 5 1 16,2 2-3-16,1 2 1 0,-2 10 0 0,1 2-4 16,2 8 7-16,4 1-6 0,1 5 1 0,5 1 0 15,4-1-5-15,8 0 3 0,4 5 0 0,8-3-1 16,9-1-1-16,2 2 2 0,16-2 2 0,4-4 1 15,13 1 1-15,4-2-3 0,6-2 0 16,9-4-1-16,3-3 4 0,3-7 3 0,1-2-1 16,4-7 0-16,0-5-4 0,3-7 3 0,-1-4 0 15,2-6 3-15,-3-4-1 0,-1-7-1 0,-3-6 2 16,2-4-2-16,-4-5 9 0,-2-6-4 0,-7-4 1 16,3-6 3-16,-9-1 0 0,-2-10 5 15,0-2 1-15,-7-5 0 0,-1-9-3 0,-6-2 0 16,-5 0-2-16,-11-3-1 0,-11 1-4 0,-3-4-2 15,-18 7-5-15,-12 1-5 0,-19 5-1 16,-12 5-17-16,-15 12-22 0,-19 2-57 0,-14 10-180 16,26 11-558-16,25 8-833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46:14.93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FF3C207-53DF-4646-9F60-BFC27B8216E3}" emma:medium="tactile" emma:mode="ink">
          <msink:context xmlns:msink="http://schemas.microsoft.com/ink/2010/main" type="writingRegion" rotatedBoundingBox="13582,9255 29829,8844 30049,17497 13801,17908"/>
        </emma:interpretation>
      </emma:emma>
    </inkml:annotationXML>
    <inkml:traceGroup>
      <inkml:annotationXML>
        <emma:emma xmlns:emma="http://www.w3.org/2003/04/emma" version="1.0">
          <emma:interpretation id="{8144C41C-B3B6-4C5B-B73A-099370D943DF}" emma:medium="tactile" emma:mode="ink">
            <msink:context xmlns:msink="http://schemas.microsoft.com/ink/2010/main" type="paragraph" rotatedBoundingBox="19338,9417 20109,8828 20652,9538 19881,1012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586BF23-CA94-4906-B7AC-ED8C76A74ADD}" emma:medium="tactile" emma:mode="ink">
              <msink:context xmlns:msink="http://schemas.microsoft.com/ink/2010/main" type="line" rotatedBoundingBox="19338,9417 20109,8828 20652,9538 19881,10127"/>
            </emma:interpretation>
          </emma:emma>
        </inkml:annotationXML>
        <inkml:traceGroup>
          <inkml:annotationXML>
            <emma:emma xmlns:emma="http://www.w3.org/2003/04/emma" version="1.0">
              <emma:interpretation id="{7E2B4538-105C-4983-AC0C-55E0036655D6}" emma:medium="tactile" emma:mode="ink">
                <msink:context xmlns:msink="http://schemas.microsoft.com/ink/2010/main" type="inkWord" rotatedBoundingBox="19338,9417 20109,8828 20652,9538 19881,10127"/>
              </emma:interpretation>
              <emma:one-of disjunction-type="recognition" id="oneOf0">
                <emma:interpretation id="interp0" emma:lang="en-IN" emma:confidence="0">
                  <emma:literal>%</emma:literal>
                </emma:interpretation>
                <emma:interpretation id="interp1" emma:lang="en-IN" emma:confidence="0">
                  <emma:literal>D</emma:literal>
                </emma:interpretation>
                <emma:interpretation id="interp2" emma:lang="en-IN" emma:confidence="0">
                  <emma:literal>#</emma:literal>
                </emma:interpretation>
                <emma:interpretation id="interp3" emma:lang="en-IN" emma:confidence="0">
                  <emma:literal>&amp;</emma:literal>
                </emma:interpretation>
                <emma:interpretation id="interp4" emma:lang="en-IN" emma:confidence="0">
                  <emma:literal>=</emma:literal>
                </emma:interpretation>
              </emma:one-of>
            </emma:emma>
          </inkml:annotationXML>
          <inkml:trace contextRef="#ctx0" brushRef="#br0">17204 6399 1796 0,'0'0'250'0,"0"0"-39"0,0 0 5 0,0 0 8 16,0 0-34-16,0 0-58 0,0 0-64 0,0 0-38 15,0 0-17-15,0 0 2 0,0 0 3 0,0 0 3 16,0 0 3-16,187-17-3 0,-131 15 0 16,-2 2-4-16,4-4-3 0,-1 4-2 0,-1 0-3 15,-1 0-3-15,-7 0-1 0,1 0-2 0,-13 0 0 16,-4 0 1-16,-11 0-4 0,-7 0-9 0,-5-3-43 15,-9-1-154-15,0-1-753 0,0 5-751 0</inkml:trace>
          <inkml:trace contextRef="#ctx0" brushRef="#br0" timeOffset="-544.1517">17309 5818 113 0,'0'0'539'0,"0"0"-46"0,0 0-57 16,0 0-62-16,0 0-94 0,0 0-83 0,0 0-58 15,0 0-51-15,0 0-35 0,0 0-23 0,0 0-11 16,0 0 5-16,0 0 0 0,0 0 5 0,-59 77 0 15,56-43-2-15,-1-4 4 0,-2 5-2 16,4 4-2-16,-1-4-2 0,-2 2-4 0,3-4-3 16,0-3-5-16,1 2-2 0,1-6-2 0,0-1-4 15,0-4-1-15,0-4 2 0,1-4-12 16,3-5-13-16,1-2-29 0,-1-1-54 0,-1-5-61 16,7 0-113-16,1-3-237 0,-3-4-399 0,0 2-142 0</inkml:trace>
          <inkml:trace contextRef="#ctx0" brushRef="#br0" timeOffset="-213.4888">17219 5796 1067 0,'0'0'392'0,"0"0"-40"0,0 0-43 16,0 0-59-16,0 0-55 0,0 0-65 0,0 0-55 16,0 0-36-16,0 0-21 0,0 0-14 0,0 0 0 15,0 0 4-15,0 0 2 0,126-61 5 0,-81 58 2 16,0-2 5-16,6 2-4 0,-5-2-5 0,2 2-1 15,0-1-3-15,-2 0 0 0,-3 0 3 16,-2 2-7-16,-1-2-4 0,-10 1 4 0,-4 3-3 16,-10-1 0-16,-4 1 3 0,-10 0-7 0,0 0 0 15,-2 0 0-15,0 4 1 0,0 4 1 0,0 2 3 16,0 3 1-16,0 1-2 0,-3 2 8 16,-6 4 1-16,5 3 1 0,-3 1 5 0,1 4-8 15,0 0 0-15,-2 3-3 0,2-3-2 0,-1 2 1 16,5 0-2-16,0-1 0 0,0-1 1 0,-1-2-3 15,3-1 0-15,0-4-2 0,5 2-1 16,-3-7 1-16,4 0-2 0,0-3-6 0,-3-2-22 16,-2-3-60-16,1-4-106 0,-2 0-191 0,3-3-461 15,-3-1-676-15</inkml:trace>
        </inkml:traceGroup>
      </inkml:traceGroup>
    </inkml:traceGroup>
    <inkml:traceGroup>
      <inkml:annotationXML>
        <emma:emma xmlns:emma="http://www.w3.org/2003/04/emma" version="1.0">
          <emma:interpretation id="{167E17D3-5E83-40C8-8FD5-B8CBA774AB70}" emma:medium="tactile" emma:mode="ink">
            <msink:context xmlns:msink="http://schemas.microsoft.com/ink/2010/main" type="paragraph" rotatedBoundingBox="21573,11843 26029,11834 26030,12578 21574,1258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E022112-9EF4-4F2B-9D89-B8ABE8DED76D}" emma:medium="tactile" emma:mode="ink">
              <msink:context xmlns:msink="http://schemas.microsoft.com/ink/2010/main" type="inkBullet" rotatedBoundingBox="21573,12260 21744,12259 21745,12377 21574,12378"/>
            </emma:interpretation>
            <emma:one-of disjunction-type="recognition" id="oneOf1">
              <emma:interpretation id="interp5" emma:lang="en-IN" emma:confidence="0">
                <emma:literal>o</emma:literal>
              </emma:interpretation>
              <emma:interpretation id="interp6" emma:lang="en-IN" emma:confidence="0">
                <emma:literal>O</emma:literal>
              </emma:interpretation>
              <emma:interpretation id="interp7" emma:lang="en-IN" emma:confidence="0">
                <emma:literal>a</emma:literal>
              </emma:interpretation>
              <emma:interpretation id="interp8" emma:lang="en-IN" emma:confidence="0">
                <emma:literal>E</emma:literal>
              </emma:interpretation>
              <emma:interpretation id="interp9" emma:lang="en-IN" emma:confidence="0">
                <emma:literal>&amp;</emma:literal>
              </emma:interpretation>
            </emma:one-of>
          </emma:emma>
        </inkml:annotationXML>
        <inkml:trace contextRef="#ctx0" brushRef="#br1" timeOffset="89225.8396">19239 8938 1010 0,'0'0'208'0,"0"0"23"0,0 0 5 16,0 0-12-16,0 0-38 0,0 0-51 16,0 0-31-16,0 0-20 0,0 0-16 0,0 0-18 15,0 0-21-15,0 0-11 0,-84-3-11 0,83 11-6 16,1-1 1-16,0-1-1 0,7 2 2 16,0-2 3-16,3-1 7 0,2 0 0 0,-4 0 5 15,5-4 4-15,0-1-5 0,2 0 9 0,-2 0 3 16,1-5 0-16,-1-4 7 0,0 1-5 0,-2-2-2 15,-4-1 1-15,2-2 1 0,-5 2-2 16,-2 1 2-16,-2 1-3 0,0 0 0 0,0 0-2 16,-5 3-2-16,-5 1-4 0,3 4-7 0,-6-1-1 15,0 2-5-15,-1 0-3 0,-2 0-1 0,3 3-2 16,2 2-2-16,1 1-3 0,7-1-5 16,1-1-7-16,1 0-8 0,1 1-6 0,6 0-7 15,5-1-19-15,4 3-67 0,0 0-179 0,-2-4-386 16,-1-2-905-16</inkml:trace>
      </inkml:traceGroup>
      <inkml:traceGroup>
        <inkml:annotationXML>
          <emma:emma xmlns:emma="http://www.w3.org/2003/04/emma" version="1.0">
            <emma:interpretation id="{1218B34E-C8A5-4A97-95BC-5717832D00DE}" emma:medium="tactile" emma:mode="ink">
              <msink:context xmlns:msink="http://schemas.microsoft.com/ink/2010/main" type="line" rotatedBoundingBox="22252,11842 26029,11834 26030,12578 22254,12585"/>
            </emma:interpretation>
          </emma:emma>
        </inkml:annotationXML>
        <inkml:traceGroup>
          <inkml:annotationXML>
            <emma:emma xmlns:emma="http://www.w3.org/2003/04/emma" version="1.0">
              <emma:interpretation id="{E2BC70B4-692B-4BCC-A1F2-6D75FA261664}" emma:medium="tactile" emma:mode="ink">
                <msink:context xmlns:msink="http://schemas.microsoft.com/ink/2010/main" type="inkWord" rotatedBoundingBox="22252,11842 26029,11834 26030,12578 22254,12585"/>
              </emma:interpretation>
              <emma:one-of disjunction-type="recognition" id="oneOf2">
                <emma:interpretation id="interp10" emma:lang="en-IN" emma:confidence="0">
                  <emma:literal>boredom</emma:literal>
                </emma:interpretation>
                <emma:interpretation id="interp11" emma:lang="en-IN" emma:confidence="0">
                  <emma:literal>b order</emma:literal>
                </emma:interpretation>
                <emma:interpretation id="interp12" emma:lang="en-IN" emma:confidence="0">
                  <emma:literal>b olden</emma:literal>
                </emma:interpretation>
                <emma:interpretation id="interp13" emma:lang="en-IN" emma:confidence="0">
                  <emma:literal>bounden</emma:literal>
                </emma:interpretation>
                <emma:interpretation id="interp14" emma:lang="en-IN" emma:confidence="0">
                  <emma:literal>boredoms</emma:literal>
                </emma:interpretation>
              </emma:one-of>
            </emma:emma>
          </inkml:annotationXML>
          <inkml:trace contextRef="#ctx0" brushRef="#br1" timeOffset="89813.332">19943 8738 642 0,'0'0'334'0,"0"0"11"0,0 0-5 0,0 0-33 15,1-168-65-15,-1 148-48 0,0 2-36 0,0 7-27 16,0 3-14-16,0 2-22 0,0 4-23 16,0 2-21-16,0 0-23 0,-1 0-21 0,0 6-10 15,-2 8 1-15,-3 6-2 0,3 7 7 0,-3 10 4 16,-4 2 0-16,-1 5 1 0,5-1 1 0,-4 2 1 16,-3 0-6-16,7-2 2 0,-2-3-1 0,2-2-1 15,-1-4 3-15,4-4-2 0,-1-1-2 16,2-6-1-16,-2-4 0 0,4-7 0 0,0 0 1 15,0-10 1-15,0 0 3 0,0-2 12 0,0 0 12 16,7-7 5-16,-3-6 0 0,9-6-10 16,2-5-13-16,3-7-7 0,7 4-3 0,3-1-2 15,0 2 0-15,0 5-3 0,2 7-1 0,-2 2-2 16,-1 5-1-16,-4 6-1 0,-4 1-5 16,4 1 1-16,-8 10 1 0,3 1 0 0,-4 4 4 15,-1 3-1-15,-7 2-3 0,-1 3 2 0,-5-1-1 16,-1 2 5-16,-14-1 4 0,-5 2 3 0,-3-5 1 15,-10 0 3-15,2 0-1 0,-9-5 1 0,4-3 3 16,0-4-5-16,6-2 1 0,4-3 0 0,10-4 1 16,3 0 4-16,3-4-4 0,7-4-5 15,5-4-12-15,-2-1-18 0,8-5-19 0,7-3-35 16,2 1-68-16,10-1-134 0,-2 8-300 0,-10 4-1027 16</inkml:trace>
          <inkml:trace contextRef="#ctx0" brushRef="#br1" timeOffset="91605.5187">20547 8909 875 0,'0'0'645'0,"0"0"-370"16,0 0-4-16,0 0-2 0,0 0-74 15,0 0-63-15,0 0-57 0,0 0-36 0,0 0-6 16,0 0-1-16,0 0 3 0,0 0-2 0,0 0-3 15,0 0-10-15,-86 109-9 0,77-96-3 16,9 3-5-16,0-3-1 0,0-2 0 0,10-1-2 0,3-2 0 16,0-3 8-16,3-1 4 0,3-4 2 15,-2 0 6-15,7-1-5 0,-2-7 0 0,-1-2 0 16,1-1-2-16,-5-2 2 0,0 0 0 0,-4-3 5 16,0 0-3-16,-7 1 3 0,-1-2-3 0,-5 1-4 15,0-3-3-15,-8 3-2 0,-7 5-3 16,1 0-4-16,0 3 2 0,-5 2-10 0,-2 4-2 15,3 2-2-15,3 0 0 0,-1 2 4 0,4 4-1 16,2 2-3-16,7 2-4 0,3-2-1 0,0 4 2 16,3-1 3-16,9-1 6 0,4-2 0 15,5 0 2-15,1-4 0 0,6-2 1 0,7-2 1 16,-2 0-3-16,3 0 3 0,-2-3-3 0,0-4 3 16,2-2 1-16,-4 1 0 0,2-1-3 0,-5-2 4 15,-5 1 2-15,-1-3 2 0,-5-2 9 16,0 2-2-16,-2-3-1 0,-2-1 1 0,-1 0-3 15,-6-1 0-15,2 2 2 0,-5 3 4 0,-4 2 1 16,0 2 4-16,-4 4-2 0,-7-1-5 16,-4 2-5-16,-6 2-2 0,-1 2 0 0,-5 0-1 0,-2 6 4 15,0 2-4-15,4 0-1 0,2 0 0 16,4 0-5-16,8 3 3 0,8-5-4 0,3 0-2 16,0 2 0-16,3 0 0 0,8 0 2 0,3 0 2 15,5 0 0-15,3 0 0 0,2 0 2 16,-3-1-2-16,5-1-2 0,-1 2-1 0,-2 1-2 15,-2 3 2-15,-2 0-1 0,-1-2 2 0,-9 5 0 16,3-3 1-16,-10 1 2 0,4 0-1 0,-6 0-1 16,-3 0 1-16,3 0 1 0,0-1 0 15,0-1 0-15,0-3-1 0,0-2-4 0,5 0 2 16,-1-4-2-16,4 2 1 0,1-4 1 0,4 0 2 16,3 0 3-16,4-6 0 0,-1-4 2 0,-2-3-1 15,4 4 0-15,-2-7-1 0,0 3 2 16,-1-3-2-16,-1-1 0 0,-1 0 0 0,0 1-5 15,1 2 5-15,-5 0 0 0,-1 0 2 0,-1 3 5 16,-6 3 1-16,-4 2 5 0,2 0-5 0,-2 2 0 16,-3 4-9-16,-7 0-7 0,3 0-3 15,-7 1-1-15,-2 8 1 0,-1-1-1 0,-1 0 0 16,4 7-5-16,7-5 4 0,-3 4 1 0,5-2 0 16,5 4 5-16,0-1-6 0,5-3 1 0,6-1-2 15,4 1-1-15,3-3-1 0,8-1 0 0,4-4 0 16,9 0-2-16,2-4 0 0,4 0-5 0,-1 0-6 15,4-5-3-15,-2-3-1 0,0-2 0 16,-3-4 5-16,-2 1 8 0,-2 1 3 0,-6-2 8 16,-4-1 5-16,-5 1 4 0,-8 1 7 0,-5 2 7 15,-6 1 9-15,-5 2 3 0,0 1 3 0,-13 1-3 16,0-1-4-16,-4 4-4 0,-5 1-3 16,-1-1-4-16,-1 3-2 0,-1 0-1 0,5 4-5 15,-1 3-4-15,3 1-2 0,3 2-2 16,3 2 1-16,5 1 0 0,-2 3-2 0,5-2-2 15,1 1 2-15,3-3-2 0,0-2-1 0,0 3 1 16,6-5-2-16,3-2 0 0,-2 0 0 0,6-5 2 16,1-1 2-16,0-3 0 0,5-4 2 15,1-4 1-15,-3-6 0 0,6 0 1 0,-4-3-1 16,-2-3-2-16,5-1 3 0,-5-4 0 0,-1-1 2 16,2-3 1-16,2-5-3 0,-2-2 1 0,-4 1 2 15,-3-2-2-15,-6 2 5 0,0-1 2 0,-3 4 1 16,-6 8 3-16,-4 3 1 0,-3 8 1 15,4 4 0-15,-3 8-1 0,-2 4-6 0,4 0-3 16,-1 8-2-16,-1 10-2 0,-3 7-4 0,6 5 2 16,-3 4-1-16,6 6-2 0,-4 0 5 15,8 3-2-15,0-1 1 0,0 2 2 0,8-1-2 0,-3 0-1 16,8-2-2-16,0-4-2 0,1-3-6 16,4-3-5-16,8-7-8 0,-1 0-5 0,3-7-5 15,-1-5-7-15,2-7-3 0,-1-5-3 0,1 0 8 16,0-5 7-16,-1-9 12 0,1-5 8 0,-2-1 5 15,-4 2 4-15,0-6 4 0,-4 3 4 16,-1 3 0-16,-5-1 6 0,-3 1 4 0,-1 5 4 16,-8 3 11-16,1 4 5 0,-2 1 2 0,0 4 0 15,-2 1-9-15,0 0-7 0,-6 0-10 16,1 6-8-16,-3 5-3 0,0 2 0 0,3 2 2 16,-4-3 0-16,8 4-4 0,1-1-1 0,2-1-1 15,0-1-2-15,3-2 4 0,6 0 0 16,1-3 0-16,1-2 3 0,6-4-1 0,1-2 5 15,-1 0 1-15,1 0 1 0,7-5-2 0,-4-7 0 16,1 2 1-16,-1-3 1 0,0-3 3 0,-6-1-2 16,0-3 1-16,-5-1 2 0,-5 3 3 0,-5-3 3 15,0 1-1-15,0 0-3 0,-4 3-6 0,-6 5-4 16,-4 4-1-16,-2 3-5 0,-1 5-1 0,-6 0-2 16,4 5 0-16,-5 7 2 15,5 5 3-15,-2 3 0 0,5 0-3 0,1 0 2 0,1 3-2 16,8-1-1-16,2 1 2 0,4-3-1 0,0-2-1 15,2-1 2-15,6-4-3 0,4-1-1 16,2-4 1-16,3-7 1 0,6 2 4 0,4-3 1 16,3-3 5-16,3-2-5 0,3-7-3 0,-3 3 1 15,2-1-6-15,-2 0 6 0,-3-2 4 0,-1 3-2 16,-6-1 1-16,-5 4 0 0,-3 1-3 16,-5 4 3-16,-6-2-1 0,-3 3-4 0,-1 0-1 15,0 4 0-15,0 1 3 0,0 3 0 0,0 0 5 16,0 1 0-16,0-1-6 0,-1 0 6 0,-1-2-3 15,2 1 0-15,0-4 1 0,0-2-2 16,0-1 1-16,2 0 1 0,4 0 4 0,1 0 0 16,6-4 0-16,1-3 1 0,3-1-1 0,2-2-1 15,2-3 0-15,1 1-3 0,1 3-4 16,0 1 3-16,-3 0-2 0,-3 7 2 0,-1-3 1 16,-2 4-2-16,-1 0-1 0,-3 0 0 0,2 0 3 15,-2 0-3-15,-3 4 1 0,3-3-2 0,-6 6-4 16,5-3 4-16,-3 1 1 0,-2-2 1 0,3 1-1 15,-3-2 1-15,5 2-2 0,-3-2 2 0,2 0 2 16,2 0-2-16,-2 0 2 0,3-2-1 16,-4 0 2-16,6 0-2 0,1 0 2 0,1 0 0 15,3 0-7-15,0 0 6 0,3 0-1 0,5-2 0 16,3 0 6-16,4 1-5 0,0-2-1 16,0-1 2-16,0 2 3 0,-3-5-2 0,-4 3 4 15,-3-4-2-15,-2 0-2 0,-5 0 0 0,-6-2-14 16,-6-2-77-16,-2 2-288 0,-2 3-1246 0</inkml:trace>
        </inkml:traceGroup>
      </inkml:traceGroup>
    </inkml:traceGroup>
    <inkml:traceGroup>
      <inkml:annotationXML>
        <emma:emma xmlns:emma="http://www.w3.org/2003/04/emma" version="1.0">
          <emma:interpretation id="{B33BF12C-A0EA-4D9B-AF77-74CDF6509DEA}" emma:medium="tactile" emma:mode="ink">
            <msink:context xmlns:msink="http://schemas.microsoft.com/ink/2010/main" type="paragraph" rotatedBoundingBox="21648,13098 29932,12888 29958,13943 21675,1415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4B6F32C-C846-4508-A74E-30CD062E336C}" emma:medium="tactile" emma:mode="ink">
              <msink:context xmlns:msink="http://schemas.microsoft.com/ink/2010/main" type="inkBullet" rotatedBoundingBox="21657,13444 21797,13441 21801,13598 21661,13601"/>
            </emma:interpretation>
            <emma:one-of disjunction-type="recognition" id="oneOf3">
              <emma:interpretation id="interp15" emma:lang="en-IN" emma:confidence="0">
                <emma:literal>o</emma:literal>
              </emma:interpretation>
              <emma:interpretation id="interp16" emma:lang="en-IN" emma:confidence="0">
                <emma:literal>O</emma:literal>
              </emma:interpretation>
              <emma:interpretation id="interp17" emma:lang="en-IN" emma:confidence="0">
                <emma:literal>0</emma:literal>
              </emma:interpretation>
              <emma:interpretation id="interp18" emma:lang="en-IN" emma:confidence="0">
                <emma:literal>&amp;</emma:literal>
              </emma:interpretation>
              <emma:interpretation id="interp19" emma:lang="en-IN" emma:confidence="0">
                <emma:literal>Q</emma:literal>
              </emma:interpretation>
            </emma:one-of>
          </emma:emma>
        </inkml:annotationXML>
        <inkml:trace contextRef="#ctx0" brushRef="#br1" timeOffset="101435.2887">19309 10090 0 0,'0'0'0'0,"0"0"0"0,0 0 0 16,0 0 185-16,0 0 171 0,0 0-40 0,0 0-48 16,0 0-35-16,0 0-28 0,0 0-24 15,0 0-22-15,0 0-16 0,31-40-14 0,-31 40-12 16,0 0-17-16,0 0-14 0,0 0-16 0,0 0-13 15,-2 4-10-15,-3 3-14 0,-5 1-6 16,3 2-5-16,-6 2-4 0,-1 3 0 0,-1-1-5 16,4 0-4-16,1 0-4 0,6-4-4 0,1 2-1 15,-2-4-1-15,5 1 0 0,0-3-2 0,6 1 0 16,-1-4 3-16,3 1 3 0,-1-3 3 16,5-1 4-16,1 0 1 0,1 0 1 0,0-7 2 15,-1-1-1-15,0-1 2 0,-4 0 3 0,2-2 3 16,-2 1 5-16,-5 0 5 0,-4 0 5 0,0 1-1 15,0-1-1-15,0 2-5 0,-6 2-5 0,-1-2-1 16,-4 3-5-16,5 0-3 0,-5 2-1 0,-1 3-5 16,5 0-1-16,-3 0-1 0,-2 0-4 15,5 2-2-15,-1 4 0 0,2 1-1 0,-3 1-2 16,6 0 4-16,-1 1-4 0,-2-1 1 0,6 0 0 16,0 0 0-16,0-2-1 0,0 1-1 15,2-2 1-15,5 0-4 0,-3-2 5 0,3 0 1 16,1-3 2-16,-1 0 5 0,-1 0 0 0,2 0 3 15,-2-5 2-15,1 1 2 0,-3-4 3 0,-1 1 1 16,-1 0 1-16,-1-1-3 0,-1 2 0 16,0 0-2-16,0-1-2 0,0 3-4 0,-3-1-2 15,2 0-4-15,-2 3-10 0,0 0-18 0,-3-2-53 16,5 1-113-16,1 0-333 0,-2-1-1136 0</inkml:trace>
      </inkml:traceGroup>
      <inkml:traceGroup>
        <inkml:annotationXML>
          <emma:emma xmlns:emma="http://www.w3.org/2003/04/emma" version="1.0">
            <emma:interpretation id="{E6CA6699-B292-4120-9F53-AE4DF62522D6}" emma:medium="tactile" emma:mode="ink">
              <msink:context xmlns:msink="http://schemas.microsoft.com/ink/2010/main" type="line" rotatedBoundingBox="22835,13068 29932,12888 29958,13943 22862,14123"/>
            </emma:interpretation>
          </emma:emma>
        </inkml:annotationXML>
        <inkml:traceGroup>
          <inkml:annotationXML>
            <emma:emma xmlns:emma="http://www.w3.org/2003/04/emma" version="1.0">
              <emma:interpretation id="{81C3135F-201A-4034-AE79-1F609291CD75}" emma:medium="tactile" emma:mode="ink">
                <msink:context xmlns:msink="http://schemas.microsoft.com/ink/2010/main" type="inkWord" rotatedBoundingBox="22835,13068 28546,12924 28573,13978 22862,14123"/>
              </emma:interpretation>
              <emma:one-of disjunction-type="recognition" id="oneOf4">
                <emma:interpretation id="interp20" emma:lang="en-IN" emma:confidence="0">
                  <emma:literal>Multiskilling</emma:literal>
                </emma:interpretation>
                <emma:interpretation id="interp21" emma:lang="en-IN" emma:confidence="0">
                  <emma:literal>Multis killing</emma:literal>
                </emma:interpretation>
                <emma:interpretation id="interp22" emma:lang="en-IN" emma:confidence="0">
                  <emma:literal>multis killing</emma:literal>
                </emma:interpretation>
                <emma:interpretation id="interp23" emma:lang="en-IN" emma:confidence="0">
                  <emma:literal>Multis Killing</emma:literal>
                </emma:interpretation>
                <emma:interpretation id="interp24" emma:lang="en-IN" emma:confidence="0">
                  <emma:literal>multis Killing</emma:literal>
                </emma:interpretation>
              </emma:one-of>
            </emma:emma>
          </inkml:annotationXML>
          <inkml:trace contextRef="#ctx0" brushRef="#br1" timeOffset="104239.3909">23613 9805 1584 0,'0'0'809'0,"0"0"-601"16,0 0-37-16,0 0 4 0,0 0-21 0,0 0-32 15,0 0-35-15,0 0-29 0,0 0-23 0,0 0-19 16,0 0-13-16,0 0-4 0,0 0 0 16,-8-2 3-16,16 27 1 0,-3 3 3 0,0 9-2 15,-4 0 3-15,2 6 0 0,-3 1-1 0,0 2 0 16,-4-3-3-16,1 0-2 0,-2-6-4 0,3-5 0 16,2-4-11-16,0-3-14 0,0-8-31 15,0-4-36-15,7-5-44 0,0-5-48 0,4-3-51 16,2 0-104-16,2-11-170 0,2-2-243 0,-3 0-130 15,-4 6 680-15</inkml:trace>
          <inkml:trace contextRef="#ctx0" brushRef="#br1" timeOffset="104652.588">23925 9981 27 0,'0'0'622'0,"0"0"-61"0,0 0-91 16,0 0-83-16,0 0-86 0,0 0-76 0,0 0-56 16,0 0-58-16,0 0-36 0,0 0-29 0,0 0-15 15,0 0 4-15,0 0-7 0,0 0 3 0,-61 6-1 16,40 12-4-16,-1-2 0 0,-3 1-5 15,2-1-1-15,0 1-6 0,0 0 0 0,3-2-4 16,4-3-4-16,2-1-2 0,4-3-1 0,6-2 1 16,2-5-2-16,2 0 7 0,0-1-3 15,3 0 4-15,3 0 2 0,7-2 2 0,1-4-2 16,8 2-3-16,3-3-1 0,-2 1-10 0,3 6 4 16,-3 0-2-16,-4 0-1 0,0 0 0 15,-5 9-2-15,2 1 2 0,-2 0 0 0,-1 0 2 16,0-1-3-16,0 1-1 0,2-2 1 0,1 2-3 15,3-4 0-15,1-2-2 0,0-2-5 0,3-2-3 16,4 0 0-16,2-6 1 0,0-2 1 16,-1-4 4-16,0 0 2 0,-3-3 5 0,0-3 2 15,-5 4 2-15,-6-1 1 0,-2 1 2 0,-4 2 3 16,-3 4 6-16,-2 1 2 0,-3 4 4 0,0 2-2 16,0 1-6-16,-3 0-7 0,-2 0-6 0,1 8-2 15,0-1 1-15,1 5 0 0,0-1-1 16,3 2-2-16,0-2-2 0,1 1 1 0,7 0-5 15,6-1 0-15,2 2 0 0,4-2-2 0,7-5-4 16,0 0-14-16,2-4-44 0,-2-2-90 0,-4-2-137 16,-4-4-362-16,-11 2-961 0</inkml:trace>
          <inkml:trace contextRef="#ctx0" brushRef="#br1" timeOffset="104792.0484">24297 9752 1857 0,'0'0'566'15,"0"0"-336"-15,0 0-56 0,0 0-21 0,0 0-50 16,0 0-48-16,0 0-32 0,0 0-18 0,0 0-15 16,0 0-29-16,0 0-26 0,0 0-62 15,0 0-134-15,0 0-350 0,-49-4-998 0</inkml:trace>
          <inkml:trace contextRef="#ctx0" brushRef="#br1" timeOffset="106009.7285">24371 10242 2049 0,'0'0'141'0,"0"0"-55"0,0 0 5 15,0 0-6-15,0 0-23 0,0 0-13 0,0 0-14 16,0 0-8-16,0 0-2 0,0 0 0 15,165-165 5-15,-140 138 7 0,-1-2 6 0,1-5 9 16,-7 1 0-16,-1-4 0 0,1-1 0 0,-3-2-6 16,-2-2-5-16,0 3-7 0,-3-2-3 0,-3 8-1 15,-2 3 1-15,-5 5 4 0,0 8 3 16,0 6-1-16,-3 3-2 0,0 6-7 0,-1 2-9 16,1 0-10-16,-4 4-6 0,-1 6-5 0,-6 6-1 15,1 9 3-15,-1 1 0 0,-1 6 0 16,3 2 0-16,2 3-4 0,-2-1 4 0,-1 7 0 15,6-2-1-15,4 2 2 0,3-2-3 0,-3-1 0 16,8-5-1-16,7-2-1 0,4-7-2 0,6-1-1 16,-1-7 0-16,7-6-1 0,2-5 4 0,4-7-3 15,2 0 2-15,3-8 0 0,-1-9 2 0,1-1 0 16,-3-7 2-16,1-5 1 0,-4-3-2 16,-3-2 4-16,-4-6 0 0,-3 0 1 0,-4-4 3 15,-8 0-3-15,-1-1 2 0,-8 5-1 0,-2-1 0 16,0 8 2-16,-7 7-1 0,-1 8 1 15,-3 0-1-15,1 9 0 0,-4 6-3 0,-1 4-4 16,1 0-2-16,-3 10-3 0,1 6 1 0,-1 7 2 16,-1 4 1-16,6 7 1 0,2 1 0 0,2 1 2 15,3 5-1-15,5-3 0 0,0 2 0 16,5-2 0-16,5-3-1 0,8 0 1 0,2-4 0 16,1-4-2-16,5-3 2 0,1-4-4 0,5-8 0 15,-1-1 1-15,2-5 3 0,2-6-1 0,-4 0 2 16,2-6 0-16,-4-5 0 0,-6-3 3 15,1-2 1-15,-8-3 0 0,-1-3-3 0,-3 4 3 16,-3 0 0-16,-3 3 0 0,-6 3 6 0,0 2-4 16,0 4-2-16,0 1 0 0,-2 3-6 0,-3 2-4 15,-1 0-4-15,4 4-2 0,-3 3 0 16,-1 5 2-16,5-1 4 0,1 2 1 0,0 1-1 16,0-1 1-16,1-2-1 0,6 0-1 0,2-1 5 15,2-2-5-15,4-2 2 0,0-3 0 0,4 1 0 16,-3-4 4-16,2 0-1 0,0 0 1 0,2-7-1 15,-2-1-1-15,-2-1 2 0,-1 0 2 16,0 0 2-16,-2 2-4 0,0 3 0 0,-6-2 0 16,0 3 2-16,-5 1-1 0,-1 0-2 0,2 2-2 15,-1 0-7-15,-1 0 2 0,-1 0 2 16,3 0 1-16,-2 2 3 0,-1 0 0 0,2-2 2 16,1 1-3-16,1-1 8 0,2 0-3 0,1 0-2 15,1 0 4-15,5-1-5 0,2-5 5 0,-4 4-1 16,-1-2-1-16,-3 0-5 0,1 4 4 15,-3-2-2-15,-2 2 0 0,2 0 2 0,-3 0-4 16,3 4 0-16,2 4 1 0,0 1 6 0,0 0-4 16,3 0 1-16,3 1 0 0,3 0-5 0,1-1 7 15,0-2 0-15,2-2 0 0,1-2-1 16,2-3 1-16,1 0-1 0,0 0 1 0,4-7 4 16,0-1-5-16,0-3 3 0,1-1 1 0,-7-2 2 15,-2-1 2-15,-5 1 5 0,-5-4 3 0,-4 0-4 16,-3 1 5-16,-1-1-3 0,-4 2-4 15,-8 3 0-15,-1 2-8 0,1 3-3 0,-6 1-3 16,1 4-1-16,2 3-2 0,-1 0-1 0,1 2-2 16,0 6-4-16,2 3 3 0,4 1 2 0,-1 0-2 15,5 1-2-15,2 0 0 0,2 1-5 0,0-3 0 16,0-3 2-16,6-1-4 0,4-3 4 16,0-2 3-16,0-2 6 0,3 0 3 0,1-3 4 15,1-5 3-15,-2-2-4 0,-3-1 7 0,1 0 1 16,-4 0 0-16,2 0 3 0,-3 1 0 15,-1 2 1-15,-2 0 2 0,-3 3 2 0,3 1 1 16,-3 2-4-16,0 2-5 0,0 0-10 0,0 0-13 16,0 6 0-16,0 6 2 0,-3 4-2 0,2 6 15 15,-1 5-1-15,2 5 0 0,0 3 2 0,0 3-2 16,0 2 1-16,-3 4-1 0,3 2 2 0,0 2-1 16,-2 2 0-16,-6-1 0 0,0-1-3 15,-4-6 1-15,4-4-1 0,-4-8 0 0,4-4 3 16,-1-7-5-16,2-3-1 0,-5-8-8 15,4-5-15-15,-5-3-32 0,0 0-43 0,-1-11-61 0,-1-8-119 16,5 3-363-16,0 3-926 0</inkml:trace>
          <inkml:trace contextRef="#ctx0" brushRef="#br1" timeOffset="106149.5198">25792 9556 2324 0,'0'0'97'0,"0"0"-12"0,0 0 4 0,0 0 7 15,0 0-10-15,0 0-28 0,0 0-42 16,0 0-41-16,0 0-19 0,0 0-28 0,0 0-67 16,0 0-229-16,0 0-926 0</inkml:trace>
          <inkml:trace contextRef="#ctx0" brushRef="#br1" timeOffset="103239.6146">20426 10098 0 0,'0'0'282'0,"0"0"129"0,0 0-19 16,0 0-27-16,0 0-47 0,0 0-62 15,0 0-67-15,0 0-33 0,0 0-21 0,0 0-20 16,0 0-18-16,0 0-11 0,0 0-12 0,0 0-13 16,52-163-7-16,-52 161-14 0,0 1-8 0,-1 1-10 15,1 0-7-15,-2 0-11 0,2 0-9 16,-1 4-1-16,-4 4-3 0,4 4 5 0,0 3 1 15,-1 5 2-15,-1 4-3 0,2-1 5 0,-1 3 0 16,2-2 1-16,0 1 3 0,0-2-5 0,0-1 2 16,-4 1 0-16,4-1 1 0,0-3 0 15,0 1-2-15,0-1 2 0,0-1-3 0,-1-1 2 16,-1-1 0-16,2-2-2 0,-1 1-1 0,-1-5 5 16,-1 2-1-16,2-4 1 0,-3 0 4 0,4-4-5 15,0-2 2-15,0-2 3 0,0 0 1 16,0 0 6-16,0 0 4 0,0 0 6 0,0 0-2 15,0 0 4-15,0-1-3 0,0-2-6 0,0-3-5 16,0-1-4-16,0-1-5 0,4-2 0 16,-4 2-1-16,-6-1-4 0,5-1-2 0,1-1-3 15,-2 2-2-15,1-1-1 0,1-4-1 0,0 3 1 16,0-3 0-16,0 0 5 0,0-2 2 0,0-1 1 16,1-4 3-16,2 0-1 0,-1-2 2 0,2 1 0 15,-1-1 1-15,0 0-1 0,-2 1-1 0,6 0 0 16,-2 1 1-16,0 1 0 0,4 2-1 15,0 3-2-15,-2 2-4 0,3 0 2 0,-3 4 2 16,5 2 0-16,-1 4 6 0,-1 1-10 0,-3 2-1 16,5 2 1-16,-2 6-6 0,-3 3 7 0,4 5 0 15,-1-2 0-15,-2 4 2 0,3-1 0 16,-2 3 1-16,-4-1-1 0,5-1 1 0,-5-2 1 16,3-2-1-16,-3-1 1 0,-2-3 2 0,4-2-5 15,-4-4 2-15,-1 2 0 0,6-4 0 16,-3-2 2-16,5 0 3 0,-2 0 2 0,6-8 1 15,6-4 2-15,-1-3-1 0,5-3-1 0,-2-4-1 16,3 2 0-16,3-5-2 0,-1 1 1 0,-3 0-1 16,-2 3 1-16,2 0-1 0,-7 4 0 15,-2 2-2-15,-2 7 0 0,-5 1 2 0,-5 3-1 16,-3 4 3-16,0 0-5 0,0 0-4 0,0 3-5 16,-1 5 1-16,-1 4 0 0,-3 4 2 0,2 8 5 15,1 1 0-15,-1 2 1 0,2 5-2 16,-1-1 0-16,2-1 0 0,0 4 0 0,-4-2 0 15,8-2 0-15,1 1 1 0,-1-4-2 0,5-1 1 16,-4-3 1-16,4-1-2 0,0-2 1 0,-1-4-1 16,2-3-2-16,-3-3 0 0,4-3 2 0,-3-3-2 15,-1-3 3-15,6-1-2 0,-1 0 2 16,2-8 4-16,0-3-1 0,4-4 1 0,-3-2-1 16,5-3-1-16,-1 2 0 0,-3-1 2 0,-2 3 0 15,-2-2-1-15,-7 5 2 0,3 7 0 0,-7 0 7 16,-1 5-1-16,0 1-2 0,0 0-5 15,0 0-8-15,0 0-5 0,-1 3-2 0,-2 3-1 16,-2 3 3-16,3 2 4 0,0 4 4 0,1-1 1 16,1-1-1-16,0 1-1 0,0-3-2 0,1 2-1 15,3-4 3-15,5 3 0 0,-5-6-2 16,8 0 0-16,-1-2-1 0,2-1 1 0,0-3 2 16,3 0 4-16,0 0-2 0,-1-7 2 0,0-1 0 15,1-1-1-15,-1-4 3 0,4 2 0 16,-3-3 0-16,-2-1-1 0,-4 3 0 0,0-2 0 15,0 5 3-15,-7 1 1 0,-1 5-1 0,0-1 3 16,-2 4-2-16,0 0-1 0,0 0-7 0,0 0-9 16,0 2-5-16,0 3-2 0,0 3 8 0,0 1 4 15,0 3 2-15,5 1 1 0,0 1-3 0,7-2 3 16,-1 2 2-16,2-3 0 0,2 0 0 16,-2-2-1-16,1-2 0 0,-3-4 2 0,8 1 2 15,-2-2-3-15,3-2 2 0,3 0-2 16,2-7 2-16,-4 0 2 0,6-3-1 0,1-2 1 15,-1-6-4-15,-1 1 6 0,0-4-1 0,-6-1 3 16,4-6 1-16,-2-1-4 0,-1-4 4 0,-4-1 1 16,-2-3-1-16,-1-1 2 0,-2 2-1 0,-4-3 0 15,-4 7 0-15,-4 1 3 0,-1 4 1 16,-9 9-1-16,-3 2-3 0,3 6-3 0,0 3-6 16,-3 6-2-16,2 1-2 0,-2 0-5 0,3 6 1 15,-5 7 0-15,5 4 1 0,-1 8 2 0,1 0-1 16,5 5-1-16,3 4-2 0,-1 1 3 0,0 4 2 15,9-3-3-15,1 1 2 0,6 0-4 16,0-6-1-16,2-2 0 0,7 1 0 0,-2-10-2 16,4 3 0-16,-1-7-2 0,0-5 1 0,3-3 0 15,-2-6 1-15,-2-2 3 0,1 0-2 16,-3-9 7-16,3-3 1 0,-3-4 2 0,3-7 4 16,-2 3-1-16,1-4 1 0,-5-7 2 0,5 1 6 15,-4-4-1-15,-3-4 0 0,-4 1 1 0,-2-3-6 16,-2 3 4-16,-1 2 2 0,-5 4 0 0,-1 6 0 15,0 7-1-15,0 6-2 0,-4 6-1 16,2 4-1-16,0 2-8 0,-1 0-7 0,-4 11-3 16,4 5-1-16,-5 6 3 0,3 6 6 0,0 5 2 15,-2 0-2-15,6 6 4 0,1-7-2 16,0 1 1-16,0 1 0 0,-2-3-2 0,4-4-2 16,2-2-4-16,3-1 4 0,3-3-6 0,-1-3 0 15,4-6-1-15,1 0-5 0,-1-6 5 0,6-4 4 16,-2-2 1-16,0 0 3 0,2-8 1 15,2-6 2-15,-1 0 3 0,2-3 8 0,-3-4-5 16,-4 2-4-16,1 0 0 0,-1 1 0 0,-3 1 2 16,0 5 8-16,-9 4 0 0,1 4-3 0,-4 2 0 15,0 2-3-15,0 0-10 0,0 0-7 16,0 4-2-16,0 4 0 0,0 2 3 0,-1 0 14 0,6 3-6 16,1-3 1-16,6 2-3 0,2-4-11 15,6 0 4-15,4-3-10 0,8-3-27 0,2-2-46 16,-1 0-74-16,6-7-94 0,-4-7-220 0,-10 2-566 15,-5 4-145-15</inkml:trace>
          <inkml:trace contextRef="#ctx0" brushRef="#br1" timeOffset="103395.2357">22889 9636 2651 0,'0'0'223'0,"0"0"-71"15,0 0-16-15,0 0-33 0,0 0-28 0,0 0-30 16,0 0-17-16,0 0-6 0,0 0-14 0,0 0-10 15,0 0-16-15,0 0-14 0,0 0-13 16,0 0-21-16,-74-20-77 0,78 29-167 0,-2-1-448 16,1-1-913-16</inkml:trace>
          <inkml:trace contextRef="#ctx0" brushRef="#br1" timeOffset="103557.5129">22131 9911 1724 0,'0'0'83'0,"0"0"-30"16,0 0 33-16,0 0 26 0,0 0-9 16,0 0-27-16,0 0-35 0,196-12-19 0,-146 8-9 15,-1-1-4-15,-2 2-14 0,-2 1-56 0,-9 0-244 16,-9 2-594-16,-13-1-153 0</inkml:trace>
          <inkml:trace contextRef="#ctx0" brushRef="#br1" timeOffset="104009.4063">22722 10307 1414 0,'0'0'230'0,"0"0"-146"0,0 0-14 0,0 0 46 15,0 0 17-15,0 0-6 0,0 0-25 0,0 0-18 16,0 0-10-16,192-69-5 0,-161 52 1 0,2-1 2 16,0-1 3-16,-1 0-5 0,0-4-7 15,-1 1-10-15,-2 0-5 0,-2-1-2 0,-3-2-3 16,-1 3-1-16,-5 1-4 0,-4 0-2 0,-4 3 4 16,-6 6 3-16,-4 0 3 0,-1 4-5 15,-11 4-9-15,-3-1-12 0,-7 3-9 0,-2 2-6 16,-6 0-2-16,-3 8-3 0,1 2 2 0,2 4-1 15,4 2 0-15,9 0 0 0,8 2-5 0,8 0-1 16,1 1-2-16,13 1 0 0,7 1 2 16,4 0 1-16,8-2 0 0,4 0 1 0,-5-3 1 15,5 0 0-15,-7-3 2 0,-5-1-2 0,-1 0 0 16,-7-3 2-16,-6 1-1 0,-7-2 2 0,-3 0-2 16,0-2 0-16,-10 3 3 0,-7 0 0 15,-4-1 4-15,-3 1-2 0,-3-1-2 0,0-2-3 16,6-4 0-16,3 0-1 0,8-2-4 15,3 0-9-15,7 0-35 0,0-10-43 0,8-2-70 0,8-4-106 16,-2 0-263-16,-2 5-1032 0</inkml:trace>
        </inkml:traceGroup>
        <inkml:traceGroup>
          <inkml:annotationXML>
            <emma:emma xmlns:emma="http://www.w3.org/2003/04/emma" version="1.0">
              <emma:interpretation id="{DF1CF8FC-7389-4D74-AF15-B70C7240C17B}" emma:medium="tactile" emma:mode="ink">
                <msink:context xmlns:msink="http://schemas.microsoft.com/ink/2010/main" type="inkWord" rotatedBoundingBox="29450,13082 29936,13070 29947,13480 29461,13493"/>
              </emma:interpretation>
              <emma:one-of disjunction-type="recognition" id="oneOf5">
                <emma:interpretation id="interp25" emma:lang="en-IN" emma:confidence="0">
                  <emma:literal>X</emma:literal>
                </emma:interpretation>
                <emma:interpretation id="interp26" emma:lang="en-IN" emma:confidence="0">
                  <emma:literal>x</emma:literal>
                </emma:interpretation>
                <emma:interpretation id="interp27" emma:lang="en-IN" emma:confidence="0">
                  <emma:literal>+</emma:literal>
                </emma:interpretation>
                <emma:interpretation id="interp28" emma:lang="en-IN" emma:confidence="0">
                  <emma:literal>xx</emma:literal>
                </emma:interpretation>
                <emma:interpretation id="interp29" emma:lang="en-IN" emma:confidence="0">
                  <emma:literal>XX</emma:literal>
                </emma:interpretation>
              </emma:one-of>
            </emma:emma>
          </inkml:annotationXML>
          <inkml:trace contextRef="#ctx0" brushRef="#br1" timeOffset="106557.8497">27517 9684 2491 0,'0'0'184'0,"0"0"-17"16,0 0-6-16,0 0-6 0,0 0-41 0,0 0-21 15,0 0-20-15,0 0-16 0,0 0-13 0,0 0-20 16,0 0-11-16,0 0-6 0,0 0-3 0,-97-3 3 16,75 38-1-16,-5-1 0 0,-6 7-2 15,-4 4-5-15,-12 2-4 0,-8 3-27 0,-11 4-77 16,16-13-207-16,17-13-1274 0</inkml:trace>
          <inkml:trace contextRef="#ctx0" brushRef="#br1" timeOffset="106385.5384">27094 9708 1552 0,'0'0'993'0,"0"0"-826"0,0 0-8 15,0 0-2-15,0 0-52 0,0 0-47 0,0 0-32 16,0 0-18-16,0 0-1 0,0 0 1 0,0 0 2 16,0 0-2-16,0 0-2 0,0 0-1 15,158 155-3-15,-129-121 3 0,-2-2-2 0,0-1-3 16,2-2 0-16,-5-1-6 0,-4-7-10 0,3-5-22 15,-7-1-52-15,-2-5-118 0,-2-4-213 0,-8-3-563 16,2-1-532-16</inkml:trace>
        </inkml:traceGroup>
      </inkml:traceGroup>
    </inkml:traceGroup>
    <inkml:traceGroup>
      <inkml:annotationXML>
        <emma:emma xmlns:emma="http://www.w3.org/2003/04/emma" version="1.0">
          <emma:interpretation id="{5EDAC9DB-A20E-4EC2-A062-76C4A82A0845}" emma:medium="tactile" emma:mode="ink">
            <msink:context xmlns:msink="http://schemas.microsoft.com/ink/2010/main" type="paragraph" rotatedBoundingBox="15216,14342 24567,13956 24632,15516 15280,1590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1193712-855D-4D11-84BC-9FA0FFFC05BD}" emma:medium="tactile" emma:mode="ink">
              <msink:context xmlns:msink="http://schemas.microsoft.com/ink/2010/main" type="inkBullet" rotatedBoundingBox="15255,15301 16666,15243 16669,15335 15259,15393"/>
            </emma:interpretation>
            <emma:one-of disjunction-type="recognition" id="oneOf6">
              <emma:interpretation id="interp30" emma:lang="en-IN" emma:confidence="0">
                <emma:literal>-</emma:literal>
              </emma:interpretation>
            </emma:one-of>
          </emma:emma>
        </inkml:annotationXML>
        <inkml:trace contextRef="#ctx0" brushRef="#br0" timeOffset="158327.3945">12901 11999 632 0,'0'0'219'0,"0"0"-211"0,0 0 36 15,0 0 84-15,0 0 64 0,0 0 47 16,0 0 1-16,0 0-41 0,0 0-27 0,0 0-28 16,0 0-26-16,0 0-25 0,-63-40-18 0,63 40-14 15,0 0-12-15,0 0-6 0,0 0-6 16,0 0 0-16,5 0 5 0,3 0 3 0,3 1 6 16,6 2 3-16,9-2-5 0,11-1-3 0,11 0-5 15,15-5-9-15,12-6-7 0,12 1-6 0,13 0-9 16,5-2-1-16,0 4-1 0,2 0 0 15,-5 3-1-15,-6 2 1 0,-9 3 0 0,-11 0-2 16,-10 0 2-16,-12 0-2 0,-9 0-3 0,-14 2 1 16,-7-1-4-16,-8 1 0 0,-7-2 2 15,-5 0 0-15,-4 0 2 0,0 0 1 0,0 0-6 0,-1 0-13 16,-2-3-26-16,0-4-43 0,2 1-63 16,1-2-103-16,0-2-208 0,7 3-485 0,-2 2-358 0</inkml:trace>
      </inkml:traceGroup>
      <inkml:traceGroup>
        <inkml:annotationXML>
          <emma:emma xmlns:emma="http://www.w3.org/2003/04/emma" version="1.0">
            <emma:interpretation id="{684A347E-FF22-43C4-8BE3-CC8330535C45}" emma:medium="tactile" emma:mode="ink">
              <msink:context xmlns:msink="http://schemas.microsoft.com/ink/2010/main" type="line" rotatedBoundingBox="16977,14269 24567,13956 24632,15516 17042,15829"/>
            </emma:interpretation>
          </emma:emma>
        </inkml:annotationXML>
        <inkml:traceGroup>
          <inkml:annotationXML>
            <emma:emma xmlns:emma="http://www.w3.org/2003/04/emma" version="1.0">
              <emma:interpretation id="{D020E106-C33E-4D43-919C-861481BE2DAA}" emma:medium="tactile" emma:mode="ink">
                <msink:context xmlns:msink="http://schemas.microsoft.com/ink/2010/main" type="inkWord" rotatedBoundingBox="16811,14518 18656,13956 19116,15465 17271,16027"/>
              </emma:interpretation>
              <emma:one-of disjunction-type="recognition" id="oneOf7">
                <emma:interpretation id="interp31" emma:lang="en-IN" emma:confidence="0">
                  <emma:literal>On</emma:literal>
                </emma:interpretation>
                <emma:interpretation id="interp32" emma:lang="en-IN" emma:confidence="0">
                  <emma:literal>Qu</emma:literal>
                </emma:interpretation>
                <emma:interpretation id="interp33" emma:lang="en-IN" emma:confidence="0">
                  <emma:literal>Q</emma:literal>
                </emma:interpretation>
                <emma:interpretation id="interp34" emma:lang="en-IN" emma:confidence="0">
                  <emma:literal>O"</emma:literal>
                </emma:interpretation>
                <emma:interpretation id="interp35" emma:lang="en-IN" emma:confidence="0">
                  <emma:literal>Qis</emma:literal>
                </emma:interpretation>
              </emma:one-of>
            </emma:emma>
          </inkml:annotationXML>
          <inkml:trace contextRef="#ctx0" brushRef="#br0" timeOffset="158600.0037">15285 11540 1821 0,'0'0'219'0,"0"0"-20"0,0 0 1 16,0 0 4-16,0 0-18 0,0 0-39 15,0 0-48-15,0 0-33 0,0 0-26 0,0 0-23 16,0 0-10-16,0 0 1 0,0 0 4 0,0 0 6 16,-3 10 5-16,-3 22-1 0,4 2-2 0,-7-1 0 15,6 4-4-15,-6-2-4 0,4 2-5 0,0-6-2 16,3 2-3-16,0-4-1 0,2-4 0 16,-3-3-2-16,3 1-6 0,0-7-6 0,5-5-22 15,0-3-50-15,-2-1-68 0,6-5-131 0,-3-2-261 16,-1 0-946-16</inkml:trace>
          <inkml:trace contextRef="#ctx0" brushRef="#br0" timeOffset="159363.1093">16209 11242 1281 0,'0'0'742'0,"0"0"-586"16,0 0 11-16,0 0-3 0,-144-176-12 0,100 142-22 15,-9-3-35-15,-5 3-26 0,-5 3-22 0,-3 4-15 16,-2 2-11-16,-7 8-6 0,0 5 3 0,-2 7 1 16,-3 5 3-16,2 2-2 0,1 17 2 15,3 9-3-15,1 4-2 0,3 9 0 0,-3 9-5 16,7 6 0-16,1 9-2 0,5 6-2 0,6 2 0 16,9 9-4-16,9 1 1 0,10 2-1 0,11 0 0 15,13-2-1-15,5-1-2 0,17-3-2 16,16 1 0-16,10-3 0 0,13-5 1 0,10-5 2 15,11-5-2-15,9-7 0 0,1-8-1 0,3-13-1 16,5-7 0-16,1-10-3 0,-1-16 0 16,-5-1 0-16,0-16-2 0,2-6 1 0,-8-12 2 15,-1-8 4-15,-3-4 2 0,-5-10 3 0,-3-4 3 16,-5-6 1-16,-8-6 4 0,-2-7 4 0,-9-2-2 16,-10-6 3-16,-11-2 0 0,-15-4-4 15,-12-4-1-15,-17 1-12 0,-26 0-17 0,-25 0-32 16,-27 8-73-16,-27 6-201 0,20 26-863 0,23 18-501 0</inkml:trace>
          <inkml:trace contextRef="#ctx0" brushRef="#br0" timeOffset="158962.2092">15642 11544 2205 0,'0'0'162'0,"0"0"16"15,0 0 11-15,0 0-4 0,0 0-37 0,0 0-55 16,0 0-38-16,0 0-29 0,0 0-13 0,0 0-1 15,0 0-1-15,0 0 6 0,0 0 5 16,22 17 0-16,-21-3 0 0,-1 0-5 0,3-2-3 16,-3 1 2-16,1-3-9 0,1-2-3 0,1 0-3 15,1-4-8-15,3 0 9 0,2-3-2 16,4-1 3-16,3 0 0 0,2-1-1 0,2-7 1 16,2-4 1-16,1 2 3 0,-3-5-3 0,-4 2 2 15,-2-2-1-15,0 1 1 0,-2 0 0 0,-1-1 1 16,-5 3-1-16,3 1-2 0,-7-1 4 0,1 4 2 15,0 4 3-15,-3 0 3 0,0 2-4 16,0 2-5-16,0 0-7 0,0 0-5 0,-3 7-5 16,2 1 1-16,-1 5 3 0,1 2-2 0,-3 2 7 15,-2 3 1-15,3 2-2 0,0 2 2 0,-1-1 0 16,0 0-2-16,1 3-5 0,3-4-10 0,-2 0-16 16,2 1-38-16,-2-1-59 0,2-1-100 15,-3-7-265-15,3-5-749 0</inkml:trace>
        </inkml:traceGroup>
        <inkml:traceGroup>
          <inkml:annotationXML>
            <emma:emma xmlns:emma="http://www.w3.org/2003/04/emma" version="1.0">
              <emma:interpretation id="{6B2806A0-AFB1-4646-A85A-9B31BEB56B7E}" emma:medium="tactile" emma:mode="ink">
                <msink:context xmlns:msink="http://schemas.microsoft.com/ink/2010/main" type="inkWord" rotatedBoundingBox="21592,14801 21698,14797 21703,14918 21597,14922"/>
              </emma:interpretation>
              <emma:one-of disjunction-type="recognition" id="oneOf8">
                <emma:interpretation id="interp36" emma:lang="en-IN" emma:confidence="0">
                  <emma:literal>O</emma:literal>
                </emma:interpretation>
                <emma:interpretation id="interp37" emma:lang="en-IN" emma:confidence="0">
                  <emma:literal>o</emma:literal>
                </emma:interpretation>
                <emma:interpretation id="interp38" emma:lang="en-IN" emma:confidence="0">
                  <emma:literal>@</emma:literal>
                </emma:interpretation>
                <emma:interpretation id="interp39" emma:lang="en-IN" emma:confidence="0">
                  <emma:literal>0</emma:literal>
                </emma:interpretation>
                <emma:interpretation id="interp40" emma:lang="en-IN" emma:confidence="0">
                  <emma:literal>Q</emma:literal>
                </emma:interpretation>
              </emma:one-of>
            </emma:emma>
          </inkml:annotationXML>
          <inkml:trace contextRef="#ctx0" brushRef="#br1" timeOffset="116112.7356">19230 11444 980 0,'0'0'330'0,"0"0"-55"0,0 0-20 0,0 0 10 16,0 0-32-16,0 0-61 0,0 0-71 15,0 0-50-15,0 0-25 0,0 0-11 0,0 0 2 16,0 0-8-16,-26 27 0 0,22-15-1 0,4-2-6 16,0-1 6-16,6-1 0 0,-2-1-2 0,0-1 1 15,3-3 0-15,-2-1 3 0,2-2 7 0,-3 0 6 16,0 0 4-16,5-2 2 0,-5-2 2 15,5-5 3-15,-5 0-4 0,3-2 0 0,-4-3-1 16,0 4-2-16,-3-4 4 0,0 2-2 0,0 1-2 16,-6 3-2-16,-2 1 0 0,-4 3-3 0,7 0-1 15,-7 3-6-15,1 1-8 0,-1 0-2 0,4 1-6 16,-2 4 3-16,0 1-4 0,5 2-2 16,1-1-2-16,2 0-10 0,2 2 1 0,0-1-6 15,0-4-9-15,6 3-20 0,-1 0-56 0,3-5-101 16,-2 2-165-16,2-2-540 0,-5-1-626 0</inkml:trace>
        </inkml:traceGroup>
        <inkml:traceGroup>
          <inkml:annotationXML>
            <emma:emma xmlns:emma="http://www.w3.org/2003/04/emma" version="1.0">
              <emma:interpretation id="{45A2165C-A4A3-4CF2-845C-5087236AEE8E}" emma:medium="tactile" emma:mode="ink">
                <msink:context xmlns:msink="http://schemas.microsoft.com/ink/2010/main" type="inkWord" rotatedBoundingBox="22641,14435 24584,14355 24612,15040 22670,15120"/>
              </emma:interpretation>
              <emma:one-of disjunction-type="recognition" id="oneOf9">
                <emma:interpretation id="interp41" emma:lang="en-IN" emma:confidence="0">
                  <emma:literal>silos</emma:literal>
                </emma:interpretation>
                <emma:interpretation id="interp42" emma:lang="en-IN" emma:confidence="0">
                  <emma:literal>siles</emma:literal>
                </emma:interpretation>
                <emma:interpretation id="interp43" emma:lang="en-IN" emma:confidence="0">
                  <emma:literal>siloes</emma:literal>
                </emma:interpretation>
                <emma:interpretation id="interp44" emma:lang="en-IN" emma:confidence="0">
                  <emma:literal>sites</emma:literal>
                </emma:interpretation>
                <emma:interpretation id="interp45" emma:lang="en-IN" emma:confidence="0">
                  <emma:literal>Silos</emma:literal>
                </emma:interpretation>
              </emma:one-of>
            </emma:emma>
          </inkml:annotationXML>
          <inkml:trace contextRef="#ctx0" brushRef="#br1" timeOffset="116881.9131">20247 11652 68 0,'0'0'674'15,"0"0"-410"-15,0 0-6 0,0 0 45 16,0 0 8-16,0 0-40 0,0 0-79 0,0 0-57 16,0 0-39-16,0 0-34 0,0 0-24 0,0 0-13 15,0 0-5-15,0 0-1 0,36-54 0 0,-12 37 4 16,2-1 4-16,-3-5 6 0,3 5 5 15,1-5 1-15,-2-5 0 0,-5 3 1 0,4-4-2 16,-5-1-1-16,-1 3-4 0,-8 3-5 0,2 0-3 16,-5 8-2-16,-6 3 7 0,-1 5 2 0,-1 0-1 15,-9 3-3-15,-4 2-13 0,-4 0-8 0,-6 3-8 16,-3 0-5-16,-3 0 1 0,4 8 0 16,0 0 1-16,10 0-1 0,3 4-7 0,12-3-3 15,1 3-3-15,1 3-4 0,12 1 11 0,2 3 2 16,0-1 4-16,8 2 8 0,2 3-8 0,-4-1 4 15,6 1 0-15,-2-1-3 0,-6 2 3 16,2-1-3-16,-11-3-1 0,0 1-3 0,-3-2-3 16,-5 2-6-16,-2-4-6 0,-9-1-1 0,-4 0 6 15,-1-3 10-15,-3 0 7 0,-6-4 10 0,4 0-6 16,-4-5 1-16,7 0 3 0,3-3 0 16,8-1 8-16,2 0 1 0,3-7-9 0,3-2-12 15,8-5-9-15,6-4-6 0,8-1 3 0,3-2 2 16,5 2 2-16,5-5 6 0,-4 3 1 0,5 0 8 15,-5-1-3-15,2 1-1 0,-4 2 0 16,-4-2-1-16,1 0 4 0,-3 5-1 0,-7 2 2 16,-1 3-2-16,-6 3 3 0,-5 3 3 0,-6 4 1 15,-1 1 5-15,0 0-9 0,0 1-3 0,-1 7 0 16,-3 3 3-16,-4 4 4 0,7 4 2 16,-3 1-2-16,2 3-5 0,-2-5 1 0,4 0-1 15,0-2-1-15,9-4-1 0,-2 1 0 0,1-2-2 16,7-3 0-16,-1-3 2 0,3-2-19 0,3-3-36 15,-2 0-63-15,-1-5-114 0,-1-5-191 16,-4 1-446-16,-2 2-519 0</inkml:trace>
          <inkml:trace contextRef="#ctx0" brushRef="#br1" timeOffset="117039.4949">20969 11072 2015 0,'0'0'178'16,"0"0"-18"-16,0 0 3 0,0 0-11 0,0 0-48 15,0 0-49-15,0 0-46 0,0 0-42 16,0 0-15-16,0 0 1 0,0 0 7 0,0 0 13 16,0 0-37-16,0 0-90 0,40 3-124 0,-24 2-263 15,-9 0-555-15</inkml:trace>
          <inkml:trace contextRef="#ctx0" brushRef="#br1" timeOffset="117258.36">21270 11000 1533 0,'0'0'284'0,"0"0"-15"16,0 0-13-16,0 0-29 0,0 0-48 0,0 0-78 16,0 0-55-16,0 0-33 0,0 0-12 0,0 0 1 15,0 0 5-15,0 0 9 0,0 0 7 0,0 0 5 16,-7 120 3-16,7-86-1 0,0 1-3 0,-6 0-1 16,3-1-7-16,-1 4-5 0,-2-4-1 15,3 1-8-15,2 0-3 0,1-3-6 0,0-1-12 16,1-7-17-16,8-4-36 0,-2-3-57 0,7-5-82 15,6-4-88-15,-2-5-152 0,6-3-214 16,-7 0-173-16,-4 0 380 0</inkml:trace>
          <inkml:trace contextRef="#ctx0" brushRef="#br1" timeOffset="117842.3896">21561 11381 484 0,'0'0'631'0,"0"0"-143"0,0 0-109 16,0 0-87-16,0 0-66 0,0 0-57 0,0 0-49 15,0 0-41-15,0 0-33 0,0 0-18 0,0 0-18 16,0 0-1-16,0 0-3 0,-11 4-2 0,8 9 5 15,1 3-4-15,-3 0 1 0,3 0 3 0,2 1 0 16,0-3 1-16,0-2 1 0,2 0-4 0,5-1 4 16,-3-3-1-16,5-2 0 0,-4-2 1 15,7-3 1-15,-1 0 1 0,2-1-1 0,-1 0 1 16,5-2-1-16,-1-8-3 0,1 2-1 0,0-2-1 16,6-3 0-16,-6 1-1 0,2-5 2 0,0 0-4 15,-6 1 4-15,-6 0 3 0,1 2 4 16,-6 0 3-16,-2 4-2 0,-3 0-3 0,-9-1-4 15,-2 1-5-15,-3 2-2 0,-5 2-3 0,-3 1-2 16,2 2 1-16,-3 3 1 0,1 0-1 16,5 0-2-16,0 6 0 0,6 2-4 0,1 0-3 15,6 2-1-15,-3 3 2 0,-2 2 3 0,5 2 1 16,-3 2 3-16,4 0-3 0,-1-2 0 16,7 2-1-16,0-3-2 0,9 1-2 0,-2-4 2 15,6-2 1-15,3-3 4 0,1-2 4 0,4-3-2 16,4-1 2-16,2-2-1 0,2 0-1 0,2-7 3 15,1-2-1-15,5-2 1 0,-4 0-1 16,4-4 0-16,-2-1 2 0,5-2 1 0,-3 0-3 16,-2-2 2-16,2 1-1 0,-5-1-2 0,-7 4 5 15,-7 1 3-15,-4 3 3 0,-7 3 6 0,-7 1-1 16,0-2 3-16,-3 4-6 0,-2 3-5 0,-7-4-5 16,3 6-6-16,-2-2 1 0,1 2-1 0,1 1-5 15,4 0-8-15,5 0-7 0,0 0-4 16,0 8 4-16,4-1 4 0,4 6 7 0,0-1 5 15,2 3-1-15,3 1 6 0,1 4-1 0,2-2 2 16,-1 5 1-16,3-4-2 0,-10-2 3 0,5 1-2 16,-4-3 2-16,-5-3 0 0,-2 0-2 15,-2-3 2-15,0 3 2 0,-3-3 5 0,-9-1 4 16,-2-2 2-16,-2 0-1 0,-1 1-2 0,-6-2-4 16,6-2-2-16,-3 0-7 0,0-1-20 15,4-2-48-15,-6 0-118 0,8 2-364 0,5-2-1086 0</inkml:trace>
        </inkml:traceGroup>
      </inkml:traceGroup>
    </inkml:traceGroup>
    <inkml:traceGroup>
      <inkml:annotationXML>
        <emma:emma xmlns:emma="http://www.w3.org/2003/04/emma" version="1.0">
          <emma:interpretation id="{B641BDA3-5417-46DE-81C3-0ABD77323A52}" emma:medium="tactile" emma:mode="ink">
            <msink:context xmlns:msink="http://schemas.microsoft.com/ink/2010/main" type="paragraph" rotatedBoundingBox="13776,16407 19141,16485 19122,17791 13758,177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020391-1D00-4A6D-8BEA-8C89FCB7717C}" emma:medium="tactile" emma:mode="ink">
              <msink:context xmlns:msink="http://schemas.microsoft.com/ink/2010/main" type="line" rotatedBoundingBox="13776,16407 19141,16485 19122,17791 13758,17714"/>
            </emma:interpretation>
          </emma:emma>
        </inkml:annotationXML>
        <inkml:traceGroup>
          <inkml:annotationXML>
            <emma:emma xmlns:emma="http://www.w3.org/2003/04/emma" version="1.0">
              <emma:interpretation id="{60AAA0E5-BA12-4C15-A84F-09C06E2D8E92}" emma:medium="tactile" emma:mode="ink">
                <msink:context xmlns:msink="http://schemas.microsoft.com/ink/2010/main" type="inkWord" rotatedBoundingBox="14417,16591 19138,16659 19122,17791 14401,17723"/>
              </emma:interpretation>
              <emma:one-of disjunction-type="recognition" id="oneOf10">
                <emma:interpretation id="interp46" emma:lang="en-IN" emma:confidence="0">
                  <emma:literal>Bureaucracy</emma:literal>
                </emma:interpretation>
                <emma:interpretation id="interp47" emma:lang="en-IN" emma:confidence="0">
                  <emma:literal>B undanceable</emma:literal>
                </emma:interpretation>
                <emma:interpretation id="interp48" emma:lang="en-IN" emma:confidence="0">
                  <emma:literal>Bureau clay</emma:literal>
                </emma:interpretation>
                <emma:interpretation id="interp49" emma:lang="en-IN" emma:confidence="0">
                  <emma:literal>Burcaw clay</emma:literal>
                </emma:interpretation>
                <emma:interpretation id="interp50" emma:lang="en-IN" emma:confidence="0">
                  <emma:literal>B unconcealed</emma:literal>
                </emma:interpretation>
              </emma:one-of>
            </emma:emma>
          </inkml:annotationXML>
          <inkml:trace contextRef="#ctx0" brushRef="#br0" timeOffset="172943.745">11993 13508 0 0,'0'0'56'0,"0"0"234"0,0 0 74 0,0 0 60 15,0 0-5-15,0 0-80 0,0 0-85 0,0 0-48 16,0 0-36-16,0 0-26 0,0 0-29 0,0 0-38 16,0 0-30-16,33-153-27 0,-33 157-17 0,0 6-5 15,-2 2 1-15,-2 7 2 0,4 2 2 16,0 1 2-16,0 2 1 0,0 0 0 0,0 1-4 16,4-2 0-16,1-1 0 0,0-1-2 15,1-1 3-15,-2-6-3 0,5 2 0 0,-3-7 2 0,2-2-1 16,1-4 4-16,1-1 4 0,2-2 6 15,0-2 2-15,4-8 6 0,0-7 0 0,0 0-2 16,5-4-2-16,-5-4-5 0,-2 3-1 0,-2 0-3 16,-2 1 3-16,-1 2-4 0,-7 5 0 0,6-1 0 15,-6 9-5-15,-2 1 7 0,2 2-2 16,-2 3 1-16,0-2-6 0,0 2-12 0,0 0-9 16,0 2-3-16,0 6 0 0,0 2 5 0,0 3 6 15,3 2 3-15,1-1 2 0,3 2 1 16,0-1 3-16,3-1 1 0,3-1-3 0,-1 0 4 15,1-3 0-15,3-4 0 0,-1 0 3 0,0-3-3 16,6-1 2-16,-2 0 1 0,1-2-1 16,1 0 2-16,-1-5-3 0,2-3 2 0,-3-2 0 15,4-1 2-15,-5-5 2 0,5 0-1 0,-4-3-1 16,5-5-3-16,-1-4 0 0,2 2 0 0,2-3 1 16,0 0-1-16,-4 5-1 0,-6 0 3 0,-4 5 6 15,-9 5 8-15,-4 3 4 0,0 3-1 16,-5 1-10-16,-10 4-8 0,-3 3-8 0,-2 0-4 15,-3 0 2-15,0 6-1 0,-2 4 3 0,5 0 2 16,6 2 0-16,4 1-5 0,1-2-1 0,8 0-5 16,1 0 1-16,1 3 4 0,9-2 3 15,-1 1 3-15,5 3 0 0,2-5 2 0,1 2 0 16,0-2-1-16,4 0 1 0,-3 0-3 0,1 1 1 16,-5 0 2-16,3 1-1 0,-4 0 1 0,-1 2-2 15,-2-3-1-15,-3 1 1 0,-1-2 2 0,-5 2 0 16,-1-2 1-16,-1 0 1 0,1 0-2 15,0-3-1-15,0-2 1 0,0-2-2 0,0-4-3 16,0 3 0-16,4-2 1 0,5-1 0 0,2 0 6 16,9-6 0-16,5-6 1 0,5-4-2 15,6-2 1-15,1 1-2 0,-1-6 1 0,1 5 1 16,-1 0-3-16,-3-5 0 0,-1 3 2 0,-2 2-2 16,-3-1 2-16,-4 3 3 0,-5 2 0 0,-6 3 4 15,-6 3 9-15,-6 2 0 0,0 2-4 16,-7-2-6-16,-6 5-14 0,-2 1-4 0,-3 0-2 15,-2 3 2-15,1 5 2 0,2 0 1 0,2 3 0 16,2 1-3-16,2 0 0 0,4 4 0 0,4-1-3 16,3 1 4-16,0 0-1 0,1-2 2 0,8 3 3 15,2-2 3-15,5-1-3 0,3-1 1 0,5-2-1 16,3-3-1-16,2-2 4 0,0-2 0 16,2-4 2-16,-2 0-1 0,-3 0 2 0,4-6 1 15,0-4-2-15,-1-3 3 0,2-3-3 0,0 4 3 16,-3-4 1-16,0-6 0 0,-4 5-1 15,0-2 0-15,-9 1 1 0,-4 2 0 0,-7 4 7 16,-4 0 3-16,-1 4-7 0,-10 1-5 0,-7 3-8 16,-3 1-4-16,-5 3 1 0,-3 0 6 0,1 7-1 15,-1 1 1-15,0 5 2 0,6-1-7 16,5 2 3-16,3-1-3 0,4 1-1 0,6 4 1 16,1-4 2-16,4 1 2 0,0-3-2 0,4 0 3 15,5-2-2-15,1-2 2 0,2-1 3 16,2-2 0-16,2-5 0 0,2 0 3 0,-2 0 0 15,4-1-3-15,-1-7 5 0,1-2-2 0,-1-1 0 16,-2-1 4-16,-3-2 0 0,-1 3 3 0,-3-2-3 16,-3 1 4-16,-4 5-5 0,1 1-1 0,-2 3 3 15,-2 1-4-15,0 2 0 0,0 0-4 0,0 0-10 16,0 0-10-16,0 5 3 0,0 3-1 16,3 1 7-16,0 6 11 0,4-1-2 0,0 1 2 15,3 1 1-15,1-4-2 0,2 0 0 0,2 0 2 16,-1-3 1-16,3-1 1 0,3-2 1 0,2-3 0 15,2-3-1-15,1 0 3 0,2-2 0 16,0-6 1-16,-4-3 2 0,-1-2 4 0,-1 1-3 16,-2 0-1-16,-5 0 0 0,-4-2-4 0,0 0 7 15,-5 3 3-15,-1 1 1 0,-4 2-1 16,0 2-4-16,0 1 2 0,0 2-3 0,0 3 0 16,-3 0-8-16,2 0-9 0,-2 0-6 0,-2 6 0 15,3 3 0-15,-1 3 3 0,0 1 5 0,1 3-4 16,2-1 7-16,0-1-1 0,0-1 1 15,0-1 7-15,5 1-6 0,-1-4 0 0,3 3 1 16,-1-4-1-16,2-3 0 0,4-4 3 0,-1-1 0 16,7 0-2-16,-3-9 8 0,3-1-5 0,-1-3 4 15,0-1-2-15,2 0 0 0,1-5 3 0,-6 3-5 16,0-1 3-16,-1 1-3 0,-3 4 3 0,-2-1 2 16,-3 7 1-16,-3 1-2 0,-1 3-4 15,-1 2-2-15,0 0-10 0,0 0-2 0,0 2-4 16,0 4 1-16,0 2 6 0,0 4 3 0,0 2 7 15,0-3-3-15,3 1 4 0,-1-2-2 16,2 2-1-16,4-4 0 0,2-1 0 0,5-2 1 16,2 2-1-16,6-6 0 0,4-1-3 0,3 0 3 15,3-8 0-15,3 0 0 0,-1-2-9 16,-5 1-25-16,-3-4-53 0,-5 2-108 0,-8-2-231 16,-7 5-650-16,-3 1-376 0</inkml:trace>
          <inkml:trace contextRef="#ctx0" brushRef="#br0" timeOffset="174624.3763">14754 13293 1527 0,'0'0'220'0,"0"0"5"16,0 0 31-16,0 0-13 0,0 0-58 16,0 0-66-16,0 0-54 0,0 0-28 0,0 0-14 15,0 0-8-15,0 0-2 0,0 0 0 0,0 0-2 16,0 0-3-16,-4 46-2 0,4-38-3 0,0 2 1 16,0-2-2-16,0-4-1 0,0 0-1 15,3 0 0-15,-2 0 4 0,2-4 2 0,1 0 8 16,2 0 5-16,-3 0 7 0,4-2 1 0,-2-4 1 15,-1 2 2-15,0-3-4 0,-2 0-1 0,-2-2-4 16,0-1-4-16,-2 1-7 0,-5-2-2 16,1 1-5-16,-2-2 0 0,-1 5-1 0,-1 1-3 15,0 0 1-15,-2 5-5 0,2 1-2 0,-1 0 1 16,1 3-3-16,-3 7 2 0,0 1-3 0,3 3 1 16,-1 1 2-16,2 2 0 0,-1 1 3 15,6-1-2-15,-2 0-2 0,6-1-1 0,0 0 2 16,0-1 0-16,6-2 3 0,2-2-2 0,7-3 3 15,3-1 1-15,4-3 0 0,2-4 6 0,8 0-3 16,1 0 1-16,4-8-2 0,0 1-1 0,3-5 2 16,-2 1 0-16,-1-3 0 0,-1-4 1 15,0 2 1-15,-3 0 1 0,-6-1 5 0,-4-3-3 16,-3 3 3-16,-7-1 3 0,-6 4 1 0,-5-1 9 16,-2 5-4-16,0 0-5 0,-8 2-8 15,-2 1-8-15,-3 4 0 0,-1 3-5 0,0 0 0 16,-1 0 0-16,2 2 0 0,5 2 3 0,1 3-4 15,1 2-1-15,2-1-1 0,2 2-1 0,2 1 3 16,0 1 4-16,0 0 0 0,0 0 1 16,6-1 0-16,0 1-1 0,-2 0 2 0,3 0 2 15,-1-1 1-15,-2 3-2 0,3-4-1 0,-4 0 0 16,3 0 1-16,0-1 2 0,-5 0-2 0,5 0-1 16,1-3-1-16,-3 2 0 0,6-3 1 15,-1 1 1-15,3-1-2 0,-1-2 0 0,3 1 1 16,4-1 1-16,-1-3 3 0,1 0 0 0,0 0 0 15,5 0 0-15,-3-3 1 0,4-5 3 0,-2 0-1 16,-1-2-3-16,1-1 1 0,-1-2-2 16,1-1 2-16,-1-2 4 0,-1 2-3 0,0-3 3 15,-5 3-3-15,-1 0 3 0,-3-1 2 0,-5 4 1 16,3 2 0-16,-8 1 0 0,-1 2 0 0,0 4-7 16,-5 2-7-16,-4 0-11 0,-5 0-3 15,-5 9-2-15,-3 1 10 0,1 2 6 0,-2 3 0 16,3-2 1-16,6-1-2 0,1 3-3 0,4-3-1 15,5 2-1-15,1-2-1 0,0-1-1 0,3 1 1 16,0-4 0-16,0 0-2 0,9-6 2 16,-5 2 0-16,6-4 1 0,1 0 7 0,2-4 0 15,2-4 4-15,2-2 2 0,-1-3-4 0,-2-5 1 16,2 4 0-16,-2 0 2 0,-1-1 1 0,-2 3 1 16,-5 5 1-16,3-3-4 0,-6 5 2 15,-2 2 0-15,1 2-3 0,-2 1-11 0,0 0-18 16,0 3-6-16,0 6 1 0,0 3 11 0,0 0 15 15,0 1 4-15,0 0 1 0,2 0 0 16,6-2 3-16,-1 0 1 0,3-3 2 0,3-1-2 0,5-5 4 16,2-2 3-16,2 0 1 0,1-2 4 15,4-10-3-15,-2 0-2 0,5-3 0 0,-2-3-3 16,3 1 1-16,-1 1-1 0,0 0-2 0,0-3 0 16,-4 3 1-16,-2 2-1 0,-4 3 1 15,-4 3-5-15,-3 1-2 0,-5 4-2 0,-5 3-5 16,2 0 6-16,-1 4-5 0,-3 6 2 0,1-1 4 15,1 3-4-15,0-1 8 0,-2-1-2 0,0-1 0 16,2-1 1-16,-1-1-1 0,1-3 2 0,1 0 3 16,0-2 2-16,-1-2 1 0,-1 0 7 15,2 0 5-15,-3 0 13 0,4-2 0 0,-4-3 3 16,-1-3-2-16,0 0-10 0,0-2 5 0,-4 0-6 16,-5 0-3-16,-2-2-4 0,-2 3-5 15,-2-3-4-15,-2 6-1 0,0 2 2 0,-5 2-9 16,4 4-2-16,-4-2 1 0,2 8-3 0,2 4 4 15,2 4-1-15,1 1-2 0,7 4-5 0,-2 1 4 16,7-2 0-16,3 3 2 0,0-1 2 16,1-3-5-16,6-1 1 0,6-3-3 0,3 0 9 15,3-4-3-15,1-3 0 0,3-2 2 0,0-4-9 16,4-2 11-16,2 0 0 0,-1-10 0 0,5-2 2 16,-4-3-2-16,3-4 2 0,-2 0 2 15,-4 0 3-15,-1-3-2 0,-4 2 1 0,-1 1 0 16,-7 3 6-16,-8 2 4 0,2 1 4 0,-5 5 4 15,-2 3-4-15,0 2 5 0,0 1-10 0,-2 2-12 16,0 0-6-16,-3 5-12 0,2 3 0 0,2 5 5 16,0 0 3-16,1-1 3 0,-3 2 0 0,8-2 0 15,8 4 1-15,2-3 3 0,-1-1 3 16,8 2 0-16,-1-7-2 0,1-2 3 0,1-5 0 16,2 0 0-16,1 0 5 0,-6-3-3 0,5-3-1 15,-8-4 3-15,0-1 1 0,-5-1 4 16,-2-2 3-16,-3-1 1 0,-2 1-4 0,-3 0 5 15,-2 0-2-15,0 1-2 0,0 0-1 0,0 4-5 16,0 1-3-16,0 3-1 0,0 1-1 0,0 4-8 16,0 0-11-16,0 0-11 0,-2 6-2 15,1 9 7-15,-3 1 9 0,-1 5 11 0,3 5 2 16,-4 5 0-16,-1 7 1 0,-2 4-2 0,-1 5 3 16,-1 4-2-16,-2 0-2 0,-2 5 0 15,1 0 2-15,0 0-1 0,-1 3 0 0,-1 1-1 0,5-3 0 16,-2 2 2-16,0 1 2 0,5-8 2 15,-2 0 1-15,-2-5-3 0,-2-8-2 0,2-5 0 16,1-5 2-16,-1-8 6 0,2-5 10 0,-3-8 10 16,0-3 8-16,-1-5 8 0,1-4-2 0,-1-9-6 15,1-6-6-15,0-7-12 0,3-4-1 16,3-7-6-16,5-2-3 0,2-9-6 0,2 4-4 16,14-6-2-16,8 0-3 0,5 0 0 0,2 1 1 15,11 6-2-15,1 1-3 0,4 3 0 0,2-1-5 16,0 1-12-16,1 7-25 0,-7 2-45 15,-1 1-65-15,-8 4-111 0,-13 10-316 0,-6 2-1027 0</inkml:trace>
          <inkml:trace contextRef="#ctx0" brushRef="#br0" timeOffset="171429.7489">11352 13354 0 0,'0'0'127'0,"0"0"233"0,0 0 23 0,0 0-1 15,0 0-27-15,0 0-66 0,0 0-72 0,0 0-51 16,0 0-45-16,0 0-34 0,0 0-29 0,0 0-27 16,86-131-17-16,-86 139-6 0,0 6 4 15,0 8 13-15,0 4 8 0,0 5 3 0,-2 0 0 16,-8 3-5-16,6-2-3 0,-3-1-2 0,0 2-5 15,-4-1-3-15,7-5-5 0,-6 2-4 0,7-4-3 16,-1-4 0-16,1-5-2 0,2-3-1 16,1-4 1-16,0 1-1 0,0-6 1 0,0-3 5 15,0 1 10-15,0-2 17 0,0 0 19 0,0-2 8 16,0-6-6-16,0-7-14 0,0-2-22 0,0-8-9 16,-3-1-6-16,3-11-2 0,-2 5 2 15,2-7-2-15,0 0-1 0,0-3-2 0,2-1 0 16,8-4 1-16,0 3 0 0,4-2 0 0,3 4-5 15,2 4-3-15,7 7 3 0,0 3-1 16,1 8-1-16,0 6 2 0,-2 1-7 0,-2 7-1 16,2 6 0-16,-6 0 2 0,3 10 2 0,-5 3-1 15,-1 5 3-15,-4 3-1 0,0 0-2 0,-6 3 6 16,1 3-3-16,-6-4 3 0,-2 2 2 0,1-6-2 16,-9 3 4-16,-4-2 2 0,-1-2 0 0,-2-5 3 15,-2 2 1-15,-4-4 3 0,5-3 2 16,-2-3-2-16,-1-2 1 0,9-1 1 0,1-2 0 15,1 0 8-15,8 0-5 0,-1-2-3 0,2-2-3 16,0-1-10-16,0 0-1 0,3 0-6 16,7 0-4-16,3 1 0 0,4 0 0 0,0 2 4 15,9 1 2-15,-1 1 1 0,-3-1-2 0,3 5-3 16,-2 8 3-16,-3-1 0 0,-3 1 1 0,2 1 2 16,-5 4-1-16,-4-2-5 0,-4 3 5 15,-2 1-2-15,-4 0 1 0,-3-2 1 0,-10 4-2 16,-5 1 3-16,-7 0 2 0,-2 0 4 0,-3 1-3 15,-7-3-1-15,5-1 0 0,-1-1-1 0,-1-3 3 16,4-6 2-16,2-2 0 0,7-5-4 0,-1 0 4 16,9-2 1-16,8 0-1 0,-1 0-4 15,2-4-31-15,4-3-49 0,0 0-100 0,1 1-166 16,6-1-340-16,-2 3-901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46:12.0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context xml:id="ctx1">
      <inkml:inkSource xml:id="inkSrc3">
        <inkml:traceFormat>
          <inkml:channel name="X" type="integer" max="1536" units="cm"/>
          <inkml:channel name="Y" type="integer" max="864" units="cm"/>
          <inkml:channel name="T" type="integer" max="2.14748E9" units="dev"/>
        </inkml:traceFormat>
        <inkml:channelProperties>
          <inkml:channelProperty channel="X" name="resolution" value="32.20126" units="1/cm"/>
          <inkml:channelProperty channel="Y" name="resolution" value="32.23881" units="1/cm"/>
          <inkml:channelProperty channel="T" name="resolution" value="1" units="1/dev"/>
        </inkml:channelProperties>
      </inkml:inkSource>
      <inkml:timestamp xml:id="ts1" timeString="2023-04-02T10:45:19.670"/>
    </inkml:context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505C8FE-6F20-4DA6-83D9-04D1902A6F72}" emma:medium="tactile" emma:mode="ink">
          <msink:context xmlns:msink="http://schemas.microsoft.com/ink/2010/main" type="writingRegion" rotatedBoundingBox="9769,7770 16597,7576 16662,9866 9835,10060"/>
        </emma:interpretation>
      </emma:emma>
    </inkml:annotationXML>
    <inkml:traceGroup>
      <inkml:annotationXML>
        <emma:emma xmlns:emma="http://www.w3.org/2003/04/emma" version="1.0">
          <emma:interpretation id="{73B62AD9-FB04-41F1-8267-D60A4CD1C255}" emma:medium="tactile" emma:mode="ink">
            <msink:context xmlns:msink="http://schemas.microsoft.com/ink/2010/main" type="paragraph" rotatedBoundingBox="9769,7770 16597,7576 16662,9866 9835,10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80B640-11BA-44F1-BB62-17AC2B4B6E18}" emma:medium="tactile" emma:mode="ink">
              <msink:context xmlns:msink="http://schemas.microsoft.com/ink/2010/main" type="inkBullet" rotatedBoundingBox="9815,9362 10608,9339 10628,10038 9835,10060"/>
            </emma:interpretation>
            <emma:one-of disjunction-type="recognition" id="oneOf0">
              <emma:interpretation id="interp0" emma:lang="en-IN" emma:confidence="0">
                <emma:literal>11</emma:literal>
              </emma:interpretation>
              <emma:interpretation id="interp1" emma:lang="en-IN" emma:confidence="0">
                <emma:literal>I</emma:literal>
              </emma:interpretation>
              <emma:interpretation id="interp2" emma:lang="en-IN" emma:confidence="0">
                <emma:literal>17</emma:literal>
              </emma:interpretation>
              <emma:interpretation id="interp3" emma:lang="en-IN" emma:confidence="0">
                <emma:literal>A</emma:literal>
              </emma:interpretation>
              <emma:interpretation id="interp4" emma:lang="en-IN" emma:confidence="0">
                <emma:literal>1</emma:literal>
              </emma:interpretation>
            </emma:one-of>
          </emma:emma>
        </inkml:annotationXML>
        <inkml:trace contextRef="#ctx0" brushRef="#br0">7415 6668 1195 0,'0'0'310'0,"0"0"-47"0,0 0-16 0,0 0-10 16,0 0-41-16,0 0-58 0,0 0-58 0,0 0-34 15,0 0-5-15,0 0-1 0,0 0-5 0,0 0-1 16,172-27-7-16,-127 20-6 0,6 0-5 15,1 1-2-15,0 0 0 0,2 2-2 0,-5 0-1 16,0 0-3-16,-6 1-4 0,-2 2 2 0,-5 0-3 16,-1 1-1-16,-7 0 2 0,-3 0-4 0,-7 0-2 15,0 0 1-15,-7 0-4 0,-2 0-4 16,-5 0-17-16,-4 0-34 0,0 0-72 0,0 0-158 16,0 0-433-16,-1 0-848 0</inkml:trace>
        <inkml:trace contextRef="#ctx0" brushRef="#br0" timeOffset="-713.7389">7496 6121 0 0,'0'0'0'0,"0"0"224"0,0 0 205 0,0 0 1 15,0 0-23-15,0 0-103 0,0 0-140 0,0 0-76 16,0 0-50-16,0 0-19 0,0 0-2 15,0 0 11-15,-11 34 11 0,13-9 8 0,-1 1 2 16,1 7 0-16,-1 0 3 0,1 3-3 0,-4-4-2 16,2 4-5-16,0-6-8 0,0-3-4 0,0 1-7 15,0-3-5-15,-1-5-2 0,-1 1-6 16,-1-3-2-16,2-2-1 0,-2-2-4 16,3-3-1-16,0 1-5 0,0-6-8 0,0-2-15 0,3 0-28 15,0-4-47-15,0 0-85 0,0-4-163 0,5-5-240 16,-6 0-250-16,1 3 324 0</inkml:trace>
        <inkml:trace contextRef="#ctx0" brushRef="#br0" timeOffset="-288.6876">7481 6102 0 0,'0'0'0'0,"0"0"143"0,0 0 384 16,0 0 3-16,0 0-70 0,0 0-125 0,0 0-119 0,0 0-64 15,0 0-46-15,0 0-36 0,0 0-25 16,0 0-17-16,0 0-8 0,-8-16-5 0,16 16 2 16,4-2 5-16,9-2 4 0,2 0 1 15,3-2-1-15,6-1-5 0,2 3-3 0,2-2-4 16,3-2-2-16,6 1-1 0,0-1-2 0,-1-1 0 16,1-2 1-16,-4 3-2 0,0-1 2 0,-6 0-5 15,3 1 1-15,-8-1-2 0,-3 1 0 0,-8 6 3 16,-3-1 0-16,-6 0-5 0,-2 3-1 15,-5-2-2-15,-1 2-4 0,-2 0 8 0,0 0-1 16,0 0 1-16,0 0 1 0,0 0-5 0,0 2 0 16,0 6 7-16,0 3 2 0,0 4 5 0,0 5 1 15,0 1-3-15,0 6-1 0,0-2-2 16,0 2 1-16,2 5-4 0,4-4-1 0,-3 8 5 16,-2-1 0-16,2 2 0 0,3 1 1 0,-3-1-2 15,-2-1-1-15,-1 0 0 0,2-3 2 16,-1-2-4-16,1-3-3 0,-1-1 1 0,-1-4-5 15,0-1 2-15,0-3-2 0,-1-6-5 0,1 0-15 16,0-5-23-16,0-3-40 0,-2-2-65 0,1-1-127 16,1-2-252-16,0 0-300 0,0 0-316 0</inkml:trace>
      </inkml:traceGroup>
      <inkml:traceGroup>
        <inkml:annotationXML>
          <emma:emma xmlns:emma="http://www.w3.org/2003/04/emma" version="1.0">
            <emma:interpretation id="{5902394D-54D4-4D00-BE1E-93D3E3FAEF90}" emma:medium="tactile" emma:mode="ink">
              <msink:context xmlns:msink="http://schemas.microsoft.com/ink/2010/main" type="line" rotatedBoundingBox="11873,7710 16597,7576 16662,9849 11937,9983"/>
            </emma:interpretation>
          </emma:emma>
        </inkml:annotationXML>
        <inkml:traceGroup>
          <inkml:annotationXML>
            <emma:emma xmlns:emma="http://www.w3.org/2003/04/emma" version="1.0">
              <emma:interpretation id="{2B3D7E99-5650-4793-9BB5-E7034C65E1CB}" emma:medium="tactile" emma:mode="ink">
                <msink:context xmlns:msink="http://schemas.microsoft.com/ink/2010/main" type="inkWord" rotatedBoundingBox="11873,7711 13721,7658 13785,9880 11936,9933"/>
              </emma:interpretation>
              <emma:one-of disjunction-type="recognition" id="oneOf1">
                <emma:interpretation id="interp5" emma:lang="en-IN" emma:confidence="0">
                  <emma:literal>it</emma:literal>
                </emma:interpretation>
                <emma:interpretation id="interp6" emma:lang="en-IN" emma:confidence="0">
                  <emma:literal>in</emma:literal>
                </emma:interpretation>
                <emma:interpretation id="interp7" emma:lang="en-IN" emma:confidence="0">
                  <emma:literal>is</emma:literal>
                </emma:interpretation>
                <emma:interpretation id="interp8" emma:lang="en-IN" emma:confidence="0">
                  <emma:literal>if</emma:literal>
                </emma:interpretation>
                <emma:interpretation id="interp9" emma:lang="en-IN" emma:confidence="0">
                  <emma:literal>its</emma:literal>
                </emma:interpretation>
              </emma:one-of>
            </emma:emma>
          </inkml:annotationXML>
          <inkml:trace contextRef="#ctx0" brushRef="#br0" timeOffset="436.6138">10604 6013 212 0,'0'0'469'16,"0"0"8"-16,0 0-43 0,0 0-58 0,0 0-98 15,0 0-83-15,0 0-45 0,0 0-38 0,0 0-32 16,0 0-30-16,0 0-26 0,0 0-17 16,0 0-10-16,0 0 1 0,-13-12 7 0,13 32 11 15,0 1 10-15,0 5 5 0,0 4 4 0,-1 2 2 16,-2 3-1-16,-4 5-3 0,2-4-3 0,1 3-7 16,-3-6-4-16,3 2-5 0,1-10-3 15,-1 2-2-15,2-2-4 0,1-5 0 0,1-4 0 16,0 0-3-16,0-5-1 0,0-1-8 0,0-4-24 15,0 1-44-15,0-6-75 0,0-1-144 16,3 0-352-16,2 0-950 0</inkml:trace>
          <inkml:trace contextRef="#ctx0" brushRef="#br0" timeOffset="1038.3572">10573 6495 1154 0,'0'0'526'0,"0"0"-313"15,0 0 19-15,0 0 5 0,0 0-13 0,0 0-39 16,0 0-53-16,0 0-34 0,0 0-29 16,0 0-22-16,0 0-18 0,0 0-9 0,0 0 2 15,0 0-4-15,30 5 3 0,8-7-5 0,6-2-3 16,4-2 0-16,7 4-6 0,1-2-5 0,3 1 2 16,-4 1-2-16,1-1 0 0,0 0 1 15,-3 1-5-15,-5-1-3 0,2 0-13 0,-7 0-31 16,-6-4-77-16,-5 3-175 0,-13 0-542 0,-7 2-808 0</inkml:trace>
          <inkml:trace contextRef="#ctx0" brushRef="#br0" timeOffset="802.3698">10626 5945 1110 0,'0'0'450'0,"0"0"-163"16,0 0-22-16,0 0-23 0,0 0-47 16,0 0-64-16,0 0-62 0,0 0-33 0,0 0-16 15,0 0-1-15,0 0 0 0,0 0-1 0,0 0-2 16,175-92 2-16,-131 84-2 0,2 0-1 16,3 1 1-16,-6 2-2 0,-3-2-2 0,-6 1-1 15,-5 2-3-15,-2 2-1 0,-4 0-2 0,-7 2 0 16,-4 0-2-16,-7 0 1 0,-3 0-2 0,-2 0-1 15,0 0 2-15,0 4 4 0,0 5 6 0,0 0 4 16,-2 6 0-16,1-1-3 0,-2 6-3 16,-1 5-1-16,1 1-3 0,1 3-2 0,2 4 1 15,-1 1-3-15,1 5 1 0,0-4 2 0,0 2-2 16,0-1 0-16,-1 0 1 0,1-2-3 16,0-4 2-16,0-1-1 0,1-4-2 0,0-7 1 15,1-2-4-15,1-1 4 0,1-5-3 0,-2-2-4 16,-1-4-9-16,2 0-30 0,-3-3-44 0,7-1-72 15,-4 0-153-15,0 0-370 0,-2 0-887 0</inkml:trace>
          <inkml:trace contextRef="#ctx1" brushRef="#br1">9453 4319 0</inkml:trace>
        </inkml:traceGroup>
        <inkml:traceGroup>
          <inkml:annotationXML>
            <emma:emma xmlns:emma="http://www.w3.org/2003/04/emma" version="1.0">
              <emma:interpretation id="{6718F0D2-6829-49C9-B837-A0CBB20F8ABE}" emma:medium="tactile" emma:mode="ink">
                <msink:context xmlns:msink="http://schemas.microsoft.com/ink/2010/main" type="inkWord" rotatedBoundingBox="15918,9211 16643,9191 16662,9849 15937,9869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I</emma:literal>
                </emma:interpretation>
                <emma:interpretation id="interp12" emma:lang="en-IN" emma:confidence="0">
                  <emma:literal>b</emma:literal>
                </emma:interpretation>
                <emma:interpretation id="interp13" emma:lang="en-IN" emma:confidence="0">
                  <emma:literal>B</emma:literal>
                </emma:interpretation>
                <emma:interpretation id="interp1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2000.8045">13545 6477 1757 0,'0'0'222'0,"0"0"-29"0,0 0 17 0,0 0 22 15,0 0-21-15,0 0-45 0,0 0-53 16,0 0-34-16,0 0-26 0,0 0-23 0,0 0-12 15,0 0-10-15,0 0-2 0,0 0-1 0,63-9-2 16,-26 4 1-16,2 2 0 0,7-1-2 0,0 0-2 16,1-3 1-16,3 5-1 0,1-4 1 0,-1 4-1 15,-4-4 1-15,-2 2-1 0,-6-1-9 16,-5 0-19-16,-6 0-44 0,-7 1-76 0,-3-4-154 16,-8 4-442-16,-4 1-891 0</inkml:trace>
          <inkml:trace contextRef="#ctx0" brushRef="#br0" timeOffset="1766.735">13594 5938 1174 0,'0'0'424'15,"0"0"-103"-15,0 0-61 0,0 0-36 16,0 0-24-16,0 0-46 0,0 0-52 0,0 0-27 15,0 0-30-15,0 0-18 0,0 0-18 0,0 0-9 16,0 0 0-16,0 0-2 0,99-72 3 0,-53 65 2 16,4 1-1-16,0-1 3 0,5 2-2 15,-7-1-2-15,0 0 2 0,-4 2 1 0,-5-3-4 16,-5 2 4-16,-2 0-2 0,-9 3 1 0,-3-2 2 16,-9 2 0-16,-1 2 2 0,-7 0-1 0,-1 0-1 15,-2 0-3-15,0 0-2 0,0 0-1 16,-2 2 0-16,1 6 3 0,-3 5 3 0,-1 6 4 15,-1 2-2-15,1 6 1 0,-1 4-2 0,3-1-2 16,-3 5 0-16,4 5 0 0,-4-3 0 0,6 2-1 16,0 0-1-16,0 0-1 0,-3-2 0 0,7-3 0 15,5-1 0-15,-2-7 1 0,3-1-1 16,0-3 0-16,-1-3 2 0,1-7-3 0,-3-1-2 16,0-3-9-16,-4-3-37 0,1-3-79 0,-2-1-167 15,-2-1-340-15,0 0-971 0</inkml:trace>
          <inkml:trace contextRef="#ctx0" brushRef="#br0" timeOffset="1406.2829">13533 5842 81 0,'0'0'447'0,"0"0"-103"0,0 0-3 0,0 0-28 15,0 0-95-15,0 0-61 0,0 0-42 0,0 0 1 16,0 0 7-16,0 0-16 0,0 0-17 0,0 0-13 16,0 0-11-16,-17 195-7 0,17-162-7 15,-1 2-9-15,1-1-5 0,0-1-9 0,0 4-7 16,-2-9-3-16,2 4-7 0,0-5 1 0,0-5-5 16,3-5-3-16,2 1-5 0,-3-7-18 0,3-2-26 15,-2-1-55-15,2-6-97 0,-2-1-181 0,2-1-338 16,-1 0-731-16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46:15.87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702A5ED-5EB6-4CE3-8D17-295776DAB91E}" emma:medium="tactile" emma:mode="ink">
          <msink:context xmlns:msink="http://schemas.microsoft.com/ink/2010/main" type="writingRegion" rotatedBoundingBox="1736,12340 14411,11727 14640,16453 1965,17067"/>
        </emma:interpretation>
      </emma:emma>
    </inkml:annotationXML>
    <inkml:traceGroup>
      <inkml:annotationXML>
        <emma:emma xmlns:emma="http://www.w3.org/2003/04/emma" version="1.0">
          <emma:interpretation id="{C63B911F-1A5F-417D-A96C-A1DB93E913EA}" emma:medium="tactile" emma:mode="ink">
            <msink:context xmlns:msink="http://schemas.microsoft.com/ink/2010/main" type="paragraph" rotatedBoundingBox="5960,12034 10247,12290 10178,13448 5891,131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27A9189-B882-4987-A7C2-196CDDDC1466}" emma:medium="tactile" emma:mode="ink">
              <msink:context xmlns:msink="http://schemas.microsoft.com/ink/2010/main" type="line" rotatedBoundingBox="5960,12034 10247,12290 10178,13448 5891,13192"/>
            </emma:interpretation>
          </emma:emma>
        </inkml:annotationXML>
        <inkml:traceGroup>
          <inkml:annotationXML>
            <emma:emma xmlns:emma="http://www.w3.org/2003/04/emma" version="1.0">
              <emma:interpretation id="{91C645FF-436F-4432-92F9-EA8400CF08C7}" emma:medium="tactile" emma:mode="ink">
                <msink:context xmlns:msink="http://schemas.microsoft.com/ink/2010/main" type="inkWord" rotatedBoundingBox="5960,12034 10247,12290 10178,13448 5891,13192"/>
              </emma:interpretation>
              <emma:one-of disjunction-type="recognition" id="oneOf0">
                <emma:interpretation id="interp0" emma:lang="en-IN" emma:confidence="0">
                  <emma:literal>efficiency</emma:literal>
                </emma:interpretation>
                <emma:interpretation id="interp1" emma:lang="en-IN" emma:confidence="0">
                  <emma:literal>Efficiency</emma:literal>
                </emma:interpretation>
                <emma:interpretation id="interp2" emma:lang="en-IN" emma:confidence="0">
                  <emma:literal>efficiently</emma:literal>
                </emma:interpretation>
                <emma:interpretation id="interp3" emma:lang="en-IN" emma:confidence="0">
                  <emma:literal>Deficiency</emma:literal>
                </emma:interpretation>
                <emma:interpretation id="interp4" emma:lang="en-IN" emma:confidence="0">
                  <emma:literal>lefficiency</emma:literal>
                </emma:interpretation>
              </emma:one-of>
            </emma:emma>
          </inkml:annotationXML>
          <inkml:trace contextRef="#ctx0" brushRef="#br0">3509 9209 565 0,'0'0'393'0,"0"0"-73"15,0 0 21-15,0 0 9 0,0 0-41 0,0 0-83 16,0 0-73-16,0 0-43 0,0 0-35 0,0 0-30 16,0 0-24-16,0 0-16 0,0-45-2 15,20 33 0-15,6-2 6 0,4-2-2 0,3-4 0 16,1-1 5-16,-5 2-1 0,1-4 0 0,-3 2 1 15,-4 2 1-15,-4-2-3 0,-5 1 9 0,1 0 0 16,-8 3 4-16,-1-1 4 0,-6-1-2 16,0 5 0-16,1 0 0 0,-5 5 1 0,-5 3-1 15,2 0-1-15,-2 4-4 0,-3 0-9 0,-3 2-6 16,-1 5-5-16,-1 6-3 0,-4 4 0 0,1 7 2 16,-3 2 0-16,3 2-3 0,-2 6 0 15,8-1 0-15,4 3 0 0,4 1 3 0,6-2 6 16,1-1-6-16,11-3-1 0,4 0 0 0,7-7-7 15,2-2 9-15,4-7 2 0,0 0 1 0,4-6 3 16,-3-6-1-16,3-1 1 0,-3-1 0 16,-3-6 3-16,-2-2 0 0,-1 0 0 0,-8-3 3 15,-2 3 2-15,-2-3 3 0,-8 0 0 0,0 3 1 16,-1 1-6-16,-3 0 4 0,0 3 1 0,0 1-4 16,-4 2 0-16,-3 2-9 0,-1 0-4 0,-2 0-3 15,-2 8-2-15,-3 7 1 0,1 6 0 16,-1 0 2-16,4 4-1 0,-2 0 1 0,7 3-1 15,3-2 0-15,3 4 2 0,0-2-1 0,2-4 4 16,5 0-2-16,6-1 2 0,-2-6-2 16,7-6-2-16,-1-3 2 0,7-1 1 0,1-9 0 15,5 2-1-15,1-7-9 0,7-5-19 0,-2-5-37 16,2-3-73-16,-6-1-127 0,-6 5-295 0,-12 6-1083 16</inkml:trace>
          <inkml:trace contextRef="#ctx0" brushRef="#br0" timeOffset="732.2261">4147 9478 1290 0,'0'0'364'0,"0"0"-182"15,0 0-45-15,0 0-18 0,0 0-26 0,0 0-47 16,0 0-31-16,0 0-5 0,0 0 3 0,0 0-1 16,214-138 1-16,-158 117-1 0,-1 0-2 0,2 1 4 15,-3-4 0-15,2 1 1 0,-5-2 2 16,-3 0 0-16,-9 2 4 0,-6-5 4 0,-10 4 10 0,-4-1 9 15,-11 6 9-15,-3-4 6 0,-5 5 3 16,0-2 3-16,-9 2 0 0,0 1 1 0,1 2-2 16,-1 2-4-16,1 1-7 0,-2 2-5 0,2 2-7 15,1 3-4-15,4 1-3 0,-2 2-8 0,3 2-8 16,-1 0-13-16,2 2-9 0,-1 8-3 16,2 4-1-16,0 6 5 0,0 7 2 0,0 4 0 15,0 6-1-15,0 1 5 0,0 8-2 0,2 1 0 16,-2 5 0-16,-2 1-1 0,2 5 3 15,0 3 0-15,0-2 1 0,-4-6-4 0,1-1 0 16,0-6-1-16,2-7-2 0,-1-2-1 0,2-11-11 16,0-4-17-16,2-6-32 0,2-5-53 0,-2-5-88 15,-2-4-184-15,0-2-324 0,0 0-861 0</inkml:trace>
          <inkml:trace contextRef="#ctx0" brushRef="#br0" timeOffset="374.8141">4233 9186 903 0,'0'0'546'0,"0"0"-271"16,0 0-38-16,0 0-24 0,0 0-74 0,0 0-50 16,0 0-42-16,0 0-20 0,0 0 0 0,0 0-1 15,0 0-3-15,0 0-2 0,168-132-3 16,-140 112 1-16,-1-1-2 0,-6 1 4 0,1-5-1 15,-5 0 1-15,0 1 4 0,-2-2 4 0,-8 1 7 16,-6-1 3-16,-1 3 3 0,-1 0-8 0,-6 2-2 16,-3 4 1-16,1-1 1 0,0 7 7 15,1-1 0-15,-2 4-2 0,4 2-7 0,-1 3-4 16,2 2-5-16,-2 1-10 0,2 0-4 0,0 4-9 16,1 9-5-16,-2 6 3 0,0 8 2 0,1 6 0 15,2 5 0-15,-1 3 0 0,2 8 0 0,-2 4 2 16,2 2 1-16,0 8-1 0,0 2 0 0,-1 2-1 15,0 0 1-15,0 1 1 16,3-1 0-16,-1-6-1 0,1-2-1 0,0-6-2 16,0-4-1-16,-1-4 2 0,1-5-2 0,0-7 0 15,0-2-5-15,-2-9-16 0,-1-6-32 0,0-5-54 16,-5-4-73-16,2-7-142 0,0 0-431 0,5 0-827 0</inkml:trace>
          <inkml:trace contextRef="#ctx0" brushRef="#br0" timeOffset="1001.7975">4540 9520 422 0,'0'0'630'0,"0"0"-330"16,0 0-72-16,0 0-16 0,0 0-46 0,0 0-41 16,0 0-30-16,0 0-27 0,0 0-11 0,0 0-6 15,0 0-7-15,185-130-1 0,-144 109 2 0,-4 2 1 16,0 1 4-16,-1 0 4 0,-1-3 1 16,-2 2-2-16,-6 3 1 0,-6 2-2 0,-2 4 0 15,-5 2 1-15,-4 3 3 0,-4 2 0 0,-5 0-2 16,1 3-11-16,-2 0-18 0,0 0-10 0,0 3-12 15,0 2-3-15,0 6 4 0,0-1 2 16,0 7 2-16,0-1-1 0,0 1 1 0,4 3-3 16,-2-2-3-16,1-2 3 0,2 1-5 0,1-4 1 15,1-2-1-15,0-3-5 0,2-4-8 16,0-4-22-16,2 0-68 0,2-4-140 0,-4-3-452 16,-4 2-969-16</inkml:trace>
          <inkml:trace contextRef="#ctx0" brushRef="#br0" timeOffset="1153.925">5217 8926 1859 0,'0'0'216'0,"0"0"-51"0,0 0-18 0,0 0-27 0,0 0-40 16,0 0-29-16,0 0-40 0,0 0-28 0,0 0-12 16,0 0-7-16,0 0-9 0,0 0-58 15,0 0-220-15,29-17-528 0,-22 23-394 0</inkml:trace>
          <inkml:trace contextRef="#ctx0" brushRef="#br0" timeOffset="1572.6332">5388 9218 1291 0,'0'0'786'0,"0"0"-502"0,0 0-63 0,0 0-21 16,0 0-51-16,0 0-34 0,0 0-33 0,0 0-28 16,0 0-24-16,0 0-11 0,0 0-12 0,0 0-6 15,0 0 0-15,0 0 1 0,-82 22 1 16,65 3-2-16,3 3 6 0,-2 0-6 0,3 1-1 16,2-1 2-16,8-1-6 0,3-3 4 0,0-1 0 0,4-9 0 15,13-2 1-15,5-4 1 0,4-5 3 16,4-3-1-16,7 0 1 0,5-8-5 0,4-3-5 15,0-5-1-15,7-2 1 0,-6-1 3 0,0-4 2 16,-5 2 2-16,-6 0-4 0,-9 1 5 16,-5 1 1-16,-8 3 0 0,-7 1 8 0,-1 3-4 15,-5 3 5-15,-1 2 2 0,0 2 1 0,0 2 0 16,-4 3-4-16,1 0-5 0,0 0-9 0,-1 0-1 16,-2 3 0-16,3 6 1 0,-1 3-1 15,0 0 2-15,2 4 0 0,2-1 0 0,0-3 1 16,2 5-2-16,8-2-3 0,1-2-6 0,4 2-4 15,0-6-17-15,7-4-25 0,2-5-58 16,2-5-117-16,-2-3-259 0,-9 0-804 0</inkml:trace>
          <inkml:trace contextRef="#ctx0" brushRef="#br0" timeOffset="1741.568">5842 8887 1956 0,'0'0'260'0,"0"0"-95"0,0 0-16 0,0 0-29 16,0 0-58-16,0 0-40 0,0 0-27 16,0 0-17-16,0 0 1 0,0 0-9 0,0 0-45 15,0 0-109-15,0 0-279 0,0 0-430 0,66 8-148 16</inkml:trace>
          <inkml:trace contextRef="#ctx0" brushRef="#br0" timeOffset="2350.7116">6008 9302 1433 0,'0'0'351'0,"0"0"-104"16,0 0-24-16,0 0-54 0,0 0-54 0,0 0-58 15,0 0-42-15,0 0-15 0,0 0-2 0,0 0 1 16,0 0 3-16,0 0 2 0,0 0 0 0,0 0 5 15,138-79 1-15,-121 66 3 0,0 0 4 0,2 1 1 16,-5-4 5-16,-4 5 6 0,-1-1 3 16,-6 1 7-16,-2 3 4 0,-1 3 2 0,0 0 3 15,-1-1-6-15,-8 5-10 0,-3 1-11 0,1 0-13 16,-3 0-5-16,-1 1-2 0,1 6 1 0,1 2-4 16,2 3-1-16,-2 1 0 0,8 4-2 0,-2-1 3 15,7 1-1-15,0 0 2 0,0 3 0 16,9-3 2-16,-1 0 1 0,5-1 0 0,3-7 2 15,4 2 0-15,-3-6 1 0,6-2 2 0,-3-3 0 16,5 0-1-16,-4-2-4 0,2-6 1 16,2-1-5-16,-2 0 3 0,-2-6 1 0,1 3 0 15,-2-1 3-15,-6 2-2 0,0 0 1 0,-2 2-1 16,-3 2 0-16,-2 5-2 0,-6-2-3 0,1 4-2 16,2 0-5-16,-3 0-1 0,4 1 1 15,-4 6 2-15,2 1-2 0,3 2 8 0,-1 0 1 16,-2 1 1-16,3 2 4 0,0-1-4 0,1 0 0 15,0-3 1-15,-1-2-1 0,2-5 2 0,-2 0 2 16,3-2 3-16,1 0 3 0,0-2 3 16,0-7 0-16,3-3-2 0,0-1-4 0,1-2 0 15,-1 1 0-15,-2 1-2 0,-3-3 2 0,2 6-5 16,3-1-1-16,-9 2-1 0,3 2 0 16,-4 6-1-16,-2-2-4 0,1 3-7 0,-1 0-6 15,2 0 0-15,1 4 2 0,-1 3 7 0,0 2 4 0,3-1 1 16,1 1 3-16,0 1 0 0,2 0 1 15,2 0-3-15,4-1-9 0,-1-1-13 0,2-1-29 16,2 1-35-16,1-7-42 0,-2-1-64 0,3 0-69 16,0 0-118-16,-2-5-144 0,2-2-98 15,-6 2-20-15,-4 0 489 0</inkml:trace>
          <inkml:trace contextRef="#ctx0" brushRef="#br0" timeOffset="2998.1695">7044 9166 0 0,'0'0'208'15,"0"0"521"-15,0 0-122 0,0 0-168 0,0 0-143 16,0 0-92-16,0 0-42 0,0 0-41 0,0 0-25 15,0 0-22-15,0 0-24 0,0 0-6 0,0 0-13 16,0 0-11-16,-42-64-6 0,38 64-10 0,1 3-3 16,-3 2-3-16,-1 3 2 0,-7 4 0 15,2 1 3-15,-1 2 2 0,2 1-1 0,-1 4-1 16,1 1 0-16,-1 0-2 0,5 0-3 0,3-1 2 16,2 0 0-16,2-4-1 0,5-2 2 0,3-1 2 15,5-3 3-15,3-2 2 0,7-5 5 16,-3-2-4-16,9-1-1 0,1-2 1 0,6-8-4 15,-5-4 1-15,7-1 0 0,-5 0-3 16,1-5-2-16,0-1 2 0,-3 0 2 0,-3 0-1 0,-2-1 3 16,-7 2-1-16,-2 1 2 0,-7 5 4 0,-1 1 7 15,-8 3-1-15,-1 2 2 0,0 2-5 16,-6 4-10-16,-1 0 1 0,0 2-8 0,0 0-2 16,0 4-2-16,-1 7-1 0,1 1 2 0,3 4 0 15,3-2 2-15,1 4 0 0,0 2 2 16,2-3 1-16,8 4 2 0,5-3-5 0,2-2 0 15,6-1 2-15,-3-6-3 0,6 0 4 0,1-3 2 16,-1-5-2-16,0-1 5 0,-5 0-4 16,5-7 2-16,-6-2-2 0,0-4 0 0,-4 1 2 15,-2-5 0-15,-4 5 2 0,-4-1 2 0,-2 0 0 16,-1 0-1-16,-1 2 0 0,-2-1-2 0,0 4 3 16,-2 0-1-16,-3 2-1 0,3 4 1 15,2 0-6-15,-1 2-6 0,1 0-11 0,0 2-2 16,0 4 0-16,0 7 4 0,-3 3 10 0,0 1 0 15,-3 4 5-15,3 4 0 0,-1 5-1 0,-3 3 2 16,3 2-1-16,-5 4 1 0,5 1-1 0,1 0 1 16,-6 0-2-16,3 0 0 0,-5 2 1 0,0 0 0 15,0 0 1-15,1 0 0 0,-4-1 1 16,3 0-5-16,-2-2 5 0,1-2 1 0,5-5-1 16,-6-5 4-16,3-5-3 0,-1-4 4 0,5-7 3 15,-4-3 6-15,4-2 8 0,-5-6 5 0,-1 0 1 16,-2-9-5-16,-2-6-7 0,0-2-5 15,-2-5-5-15,0-4 0 0,7-6-1 0,4 0-1 16,0-5-3-16,4 3 2 0,3-5-6 0,17 0 0 16,7-2-3-16,12 1-2 0,7-3-3 15,6-1-10-15,8 3-15 0,2 1-29 0,0-1-41 16,-2 8-60-16,-9 0-93 0,-10 13-313 0,-17 9-1066 0</inkml:trace>
        </inkml:traceGroup>
      </inkml:traceGroup>
    </inkml:traceGroup>
    <inkml:traceGroup>
      <inkml:annotationXML>
        <emma:emma xmlns:emma="http://www.w3.org/2003/04/emma" version="1.0">
          <emma:interpretation id="{8667DFE1-F9ED-44E6-B3DC-C650436AA34B}" emma:medium="tactile" emma:mode="ink">
            <msink:context xmlns:msink="http://schemas.microsoft.com/ink/2010/main" type="paragraph" rotatedBoundingBox="1832,14327 14507,13713 14566,14927 1891,155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6B1D97-6F93-4DB9-A551-8562466EF738}" emma:medium="tactile" emma:mode="ink">
              <msink:context xmlns:msink="http://schemas.microsoft.com/ink/2010/main" type="inkBullet" rotatedBoundingBox="1832,14327 2957,14272 3016,15486 1891,15540"/>
            </emma:interpretation>
            <emma:one-of disjunction-type="recognition" id="oneOf1">
              <emma:interpretation id="interp5" emma:lang="en-IN" emma:confidence="0">
                <emma:literal>Q</emma:literal>
              </emma:interpretation>
              <emma:interpretation id="interp6" emma:lang="en-IN" emma:confidence="0">
                <emma:literal>q</emma:literal>
              </emma:interpretation>
              <emma:interpretation id="interp7" emma:lang="en-IN" emma:confidence="0">
                <emma:literal>9</emma:literal>
              </emma:interpretation>
              <emma:interpretation id="interp8" emma:lang="en-IN" emma:confidence="0">
                <emma:literal>%</emma:literal>
              </emma:interpretation>
              <emma:interpretation id="interp9" emma:lang="en-IN" emma:confidence="0">
                <emma:literal>G</emma:literal>
              </emma:interpretation>
            </emma:one-of>
          </emma:emma>
        </inkml:annotationXML>
        <inkml:trace contextRef="#ctx0" brushRef="#br1" timeOffset="141396.5954">-181 11367 30 0,'0'0'310'0,"0"0"-70"0,0 0 2 16,0 0 21-16,0 0-6 0,0 0-36 0,0 0-52 16,0 0-38-16,0 0-30 0,0 0-20 0,0 0-14 15,-1-4-11-15,10-3-6 0,-4-1-5 0,7 0 1 16,-1 0 1-16,2 0-1 0,-1 2-6 16,-2 0-8-16,1 1-10 0,2 3-3 0,-3 2-6 15,-4 0-3-15,5 0 2 0,-2 7-4 0,-3 1 3 16,-3 3 4-16,5 4 2 0,-5 2 6 0,-3 3 2 15,0 0 2-15,0 2 1 0,-4 4-3 16,-5-4-2-16,-4 2-3 0,0 2-4 0,-1-4-1 16,2 0 0-16,-3 0 2 0,5-5 1 0,-3-3 2 15,1-1 1-15,1 0 4 0,-1-5 3 0,8-2 2 16,-5-1 2-16,6-3 4 0,2-1-1 16,1 1 5-16,0-2 0 0,0 0-3 0,0 0-2 15,0 0-9-15,0 0-8 0,1 0-8 0,2 0-9 16,2-2-5-16,-1 2-2 0,0-1 1 0,8-1 2 15,2-1 2-15,3 0 0 0,6-2 1 16,2 0-4-16,-4-1 4 0,6 1 1 0,1 0-1 16,-3 0 9-16,1-1-9 0,-6 2 0 0,2 0 0 15,-6-1-4-15,-2 2 3 0,-7 0-3 0,3 3 0 16,-7-2-6-16,0 2-8 0,-3-2-25 16,0 2-41-16,0-1-62 0,-6 1-110 0,1-1-218 15,-3 1-491-15,3 0-299 0</inkml:trace>
        <inkml:trace contextRef="#ctx0" brushRef="#br1" timeOffset="141938.1626">366 11081 0 0,'0'0'222'0,"0"0"90"16,0 0 13-16,0 0-36 0,0 0-37 0,0 0-38 15,0 0-35-15,0 0-29 0,0 0-25 0,0 0-23 16,0 0-13-16,0 0-10 0,0 0-4 0,-169-141-9 15,146 131-9-15,0 0-5 0,-5 2-10 0,0 5-4 16,-1 1-5-16,-2 2-4 0,-4 0-2 0,1 9-3 16,-4 3-1-16,5 2-2 0,-4 5 1 15,-2 2-3-15,5 5-1 0,-3 0-3 0,4 6-3 16,-2-1-2-16,2 5-2 0,5 2 0 0,-3 4-3 16,4 4-2-16,1 2 0 0,5 5-3 15,-1 6-1-15,7 3 0 0,0 2 0 0,9 2-2 16,2-4 5-16,3-3-3 0,8-6 1 0,6 0 1 15,5-6-1-15,7-2 2 0,5-2 0 0,1-4-1 16,10-7 2-16,2-1-1 0,3-9 3 0,8-5 4 16,3-8 1-16,8-6 4 0,-2-3 2 15,2-12 4-15,-5-8 4 0,0-7-2 0,-4-8 1 16,-1-2-3-16,-4-10-3 0,-5-3 1 0,-3-4 1 16,-1-3-1-16,-3-6 2 0,-8-4 1 15,-2-7 2-15,-6-2-1 0,-10-1 2 0,-10 1-2 16,-6 1-2-16,-19 1-6 0,-11 2-9 0,-20 5-31 15,-17 9-67-15,-25 8-174 0,19 20-806 16,19 13-629-16</inkml:trace>
      </inkml:traceGroup>
      <inkml:traceGroup>
        <inkml:annotationXML>
          <emma:emma xmlns:emma="http://www.w3.org/2003/04/emma" version="1.0">
            <emma:interpretation id="{D77FB101-06A6-4E08-AD66-D5E7AB952256}" emma:medium="tactile" emma:mode="ink">
              <msink:context xmlns:msink="http://schemas.microsoft.com/ink/2010/main" type="line" rotatedBoundingBox="4554,14246 14510,13764 14566,14919 4610,15401"/>
            </emma:interpretation>
          </emma:emma>
        </inkml:annotationXML>
        <inkml:traceGroup>
          <inkml:annotationXML>
            <emma:emma xmlns:emma="http://www.w3.org/2003/04/emma" version="1.0">
              <emma:interpretation id="{490F8D96-C3BF-415A-97EC-A5B8FD837674}" emma:medium="tactile" emma:mode="ink">
                <msink:context xmlns:msink="http://schemas.microsoft.com/ink/2010/main" type="inkWord" rotatedBoundingBox="4554,14246 10084,13978 10124,14800 4594,15067"/>
              </emma:interpretation>
              <emma:one-of disjunction-type="recognition" id="oneOf2">
                <emma:interpretation id="interp10" emma:lang="en-IN" emma:confidence="0">
                  <emma:literal>Administrative</emma:literal>
                </emma:interpretation>
                <emma:interpretation id="interp11" emma:lang="en-IN" emma:confidence="0">
                  <emma:literal>Admin's feature</emma:literal>
                </emma:interpretation>
                <emma:interpretation id="interp12" emma:lang="en-IN" emma:confidence="0">
                  <emma:literal>Adminis feature</emma:literal>
                </emma:interpretation>
                <emma:interpretation id="interp13" emma:lang="en-IN" emma:confidence="0">
                  <emma:literal>Admin's fratire</emma:literal>
                </emma:interpretation>
                <emma:interpretation id="interp14" emma:lang="en-IN" emma:confidence="0">
                  <emma:literal>Adminis fratire</emma:literal>
                </emma:interpretation>
              </emma:one-of>
            </emma:emma>
          </inkml:annotationXML>
          <inkml:trace contextRef="#ctx0" brushRef="#br1" timeOffset="144253.3315">2369 11088 0 0,'0'0'0'0,"0"0"253"0,0 0 79 16,0 0 23-16,0 0-8 0,0 0-48 0,0 0-62 15,0 0-32-15,0 0-27 0,0 0-28 0,0 0-31 16,0 0-38-16,17-68-36 0,-20 72-25 15,0 4-7-15,-4 5 1 0,0 8 12 0,-6 4 8 16,-2 8 6-16,-2 0 3 0,-3 6-2 0,1-5-5 16,2 3-6-16,-1-4-5 0,2-2-7 15,1-2 1-15,5-4-3 0,0 1-2 0,2-3 2 0,2-5-6 16,0 0 0-16,1-5 1 0,2-2-1 0,1-4 2 16,2-4 3-16,0-3 8 0,0 0 8 15,0 0 10-15,0 0 7 0,2-3 1 0,1-5-7 16,5-7-10-16,1-4-12 0,2-10-8 0,4-4-5 15,3-5-4-15,4-6-1 0,-4 1 0 0,2-2 2 16,-2-3 0-16,2 2 0 0,-4 0 1 16,1 0-4-16,-1 4 3 0,-2 4-3 0,-1 7 0 15,-5 6-1-15,1 6 0 0,-3 7 0 0,0 7-1 16,-5 1 1-16,0 4-10 0,1 0-7 16,1 0-3-16,4 8 1 0,1 4 6 0,3 2 8 15,6 11 3-15,1 1 0 0,-2 9 1 0,1 4 1 16,1-1 1-16,-3 8 1 0,1 0-2 0,-2 0 0 15,2 0 0-15,-4-3 0 0,-1 0-3 0,1-4 1 16,-2-4 0-16,-3-3 1 0,3-5 0 16,-3-5-2-16,0-2-4 0,-2-5-7 0,-1-3-9 15,-1-4-17-15,-2-3-29 0,-1-4-40 0,0-1-54 16,2 0-63-16,-2-6-136 0,0 0-328 16,1-2-830-16</inkml:trace>
          <inkml:trace contextRef="#ctx0" brushRef="#br1" timeOffset="144438.2082">2247 11339 1516 0,'0'0'275'0,"0"0"-182"0,0 0 2 16,0 0 21-16,0 0 2 0,0 0-16 15,0 0-41-15,0 0-29 0,0 0-10 0,0 0-4 16,173-60-5-16,-137 50-3 0,3 5-12 0,-3 2-32 15,-3 1-109-15,-3 2-276 0,-7 0-497 0,-9 0-41 16</inkml:trace>
          <inkml:trace contextRef="#ctx0" brushRef="#br1" timeOffset="146122.288">3195 11443 1176 0,'0'0'267'0,"0"0"-5"0,0 0 25 15,0 0-33-15,0 0-61 0,0 0-61 0,0 0-37 16,0 0-19-16,0 0-9 0,0 0-10 0,0 0-10 16,0 0-6-16,0 0-6 0,0 0-7 0,-95-138-6 15,76 137-9-15,-3 1-4 0,-1 0-5 16,1 3-2-16,1 6 2 0,2 3-3 0,3 0-1 15,3 4-1-15,0-1-1 0,8 3 2 0,-4-1-1 16,8 4 0-16,1-4-1 0,0-1-4 0,1-1 4 16,5-3 0-16,5 2 0 0,2-5 2 15,1-4-1-15,1-2 3 0,2-3 3 0,3 0 3 16,0-5 1-16,0-7 1 0,-1-3-1 0,1-1 4 16,-1-3-2-16,-4-7 0 0,1 2 0 15,-1-4-6-15,-1-3 7 0,-1-2-1 0,-3-4-2 0,-3-3 1 16,0 1-3-16,0 0 1 0,-7-2 2 15,0 0 2-15,0 2-1 0,0-1-1 0,-3 8-1 16,-1 1 2-16,-2 10 0 0,2 9 2 0,1 6 1 16,-1 4-6-16,1 2-2 0,2 0-10 0,-4 4-8 15,2 8-1-15,-1 7 0 0,-3 10 6 16,1 5 5-16,1 5 4 0,2 2-2 0,1 4 0 16,1 1 0-16,1 0-3 0,0-2 4 0,3-4-1 15,4 0-1-15,1-5-1 0,4-5 0 16,1-3-1-16,0-4 2 0,1-1 1 0,2-6-1 15,0-4 0-15,2-3 0 0,-2-6 2 0,4-1 0 16,-1-2 0-16,-1-2 3 0,5-9-8 0,2-4 8 16,-4-1 0-16,1-3-3 0,-2 0 7 15,1-3-8-15,-3 2 0 0,2 4 0 0,-3-3 1 16,-6 9 0-16,1 2-3 0,-5 2-4 0,-1 6-3 16,-5 0-6-16,2 4-1 0,0 6 4 15,-2 2-5-15,1 6 10 0,-2 1 2 0,0 2 1 0,-2-2 9 16,2 5-7-16,0-8 1 0,0 2 1 15,2-4-5-15,-1-1 6 0,2-3 0 0,-3-4 0 16,3-3-1-16,-2-2 0 0,4-1 3 0,-2 0 3 16,1 0 5-16,2-4 0 0,1-6 1 0,3-3-4 15,3 1 0-15,0-3-4 0,2 0-2 16,-2 0-1-16,0 1-4 0,-3 0 3 0,2 7-1 16,-5-1-2-16,0 4-4 0,-4 4-4 0,3 0-2 15,-2 0-1-15,-3 4 6 0,1 4-2 0,2-1 0 16,-1 3 3-16,-1 0-2 0,0-2 7 15,0 3 0-15,-1-3 2 0,1 0-3 0,1-4 3 16,-2 2 0-16,0-4 2 0,1-2-1 0,1 0 0 16,-3 0 2-16,1 0-1 0,2 0 11 15,3-4-3-15,0-2-2 0,2-4 0 0,4-2-11 16,1 0 6-16,-2-1-1 0,2-1 0 0,0-1-2 16,1 1-1-16,5 2 0 0,-8 0-1 0,2 4 2 15,-1 3-6-15,-5 3-3 0,-3 2-6 0,-1 0 2 16,0 6-2-16,-2 3 2 0,4 1 2 15,-2 0-3-15,1 4 8 0,2-2 3 0,1 1 3 16,0-1 3-16,1-3-5 0,1-1 1 0,3 0 1 16,-4-4 3-16,4-2 0 0,-4 0 1 0,1-2 1 15,2 0 1-15,-1 0 2 0,3-7 1 16,2-1-2-16,0-1-6 0,1-4 3 0,-1 2 0 16,-4 0 1-16,1 1 2 0,-4-1-1 0,-1 4-1 15,-1-2-1-15,1 3 1 0,-4 4-2 16,0-1 0-16,-3 3-3 0,0 0-4 0,0 0-1 15,0 0-6-15,0 3-2 0,0 1-1 0,0 2 4 16,-3 2 6-16,6 1 3 0,0 1 4 0,7-1-4 16,-3 1 2-16,3-1-1 0,2-1 1 0,2-1 2 15,-3-2 0-15,5-2 1 0,-2-3-2 16,2 0 2-16,4 0 3 0,-2-5-2 0,0-1 3 16,2-4-4-16,-2 0-1 0,-3 1 2 0,1-4-4 15,-4 4 4-15,-1-1 1 0,-4-1 0 0,0 3 5 16,-1 0-1-16,-4 0 0 0,3 2-1 15,-3 0-5-15,-2 4-3 0,1 2-3 0,-1 0-5 16,0 0-5-16,0 0-9 0,0 1 1 0,0 4 2 16,0 3 7-16,0 2 8 0,0 1 3 0,2 0 0 15,-2 0 0-15,0 0 0 0,2 0 0 0,-2 0 0 16,0-3 0-16,0-2-1 0,0-2 1 16,0 0 0-16,0-3 1 0,0-1 3 0,2 0 0 15,-2 0 5-15,1 0 4 0,1 0-1 0,2-5 0 16,2-3-6-16,-3-2-4 0,7-2-1 0,-5 1-3 15,5-1 2-15,3 3-1 0,-4 0-1 16,-2 2-1-16,3-1 0 0,-4 3-1 0,1 4-2 16,-3-1 0-16,1 2-6 0,3 0 2 0,-3 0 1 15,5 3 1-15,-3 0 4 0,0 3 0 16,-3 1 0-16,4 1 0 0,2 2 2 0,-2-2 0 16,5 0 1-16,0-2 1 0,1 2-1 0,1-3 0 15,-1-1 2-15,0-2 3 0,1-2 0 0,-1 0 1 16,0-5-1-16,1-1 0 0,-1-2 0 15,-1 0 2-15,-4-2 0 0,1 0 0 0,0-2 2 16,-3 1 0-16,0-2 3 0,0 2-2 0,-1-4 1 16,-3 6-1-16,1-3-4 0,-1 1 1 0,-2 5-2 15,-1 3-2-15,0 2 1 0,0 1-6 0,0 0-14 16,0 0-3-16,0 6-4 0,0 5 5 16,3 2 11-16,-1 1 4 0,-1 3 3 0,3-2 1 15,-1 1-1-15,3-4 1 0,0 0-4 0,4-1 0 16,3-1 0-16,0-2 1 0,1-4 2 15,2 0-3-15,0-4 2 0,1 0-2 0,-1-2 1 0,2-9 1 16,-2 1-1-16,1-2 2 0,0 2 1 16,-1-6 3-16,-3 1 2 0,0 1 2 0,-3 0-3 15,2 1-2-15,-5 2 1 0,-2 0-3 0,-3 5 4 16,-1 2 0-16,1 4-2 0,-2 0-7 16,0 0-12-16,0 0-10 0,0 5-4 0,0 3 5 15,0 5 9-15,0-1 11 0,-2 3 5 0,2-3 1 16,3 2-1-16,2 0 0 0,0-2-1 15,-3-2-4-15,3 0 4 0,-2-1 1 0,2-1 1 16,-4-1 0-16,3-3 1 0,-4 0-1 0,0-2-2 16,0 0 1-16,-7 2-10 0,-6 0-8 0,-1 3-10 15,-8-3-18-15,1 0-14 0,-5-3-33 16,3-1-63-16,0 0-110 0,6 0-242 0,7 0-850 0</inkml:trace>
          <inkml:trace contextRef="#ctx0" brushRef="#br1" timeOffset="146487.0264">4218 10795 1198 0,'0'0'978'0,"0"0"-756"16,0 0-26-16,0 0-20 0,0 0-45 0,0 0-32 15,-168-21-27-15,161 20-16 0,5 1-21 0,2-3-21 16,0 3-27-16,7 0-14 0,3 0 0 16,5 0-5-16,3 3-2 0,5 1-42 0,2 2-99 15,-1 1-218-15,-4-3-620 0,-7 1-374 0</inkml:trace>
          <inkml:trace contextRef="#ctx0" brushRef="#br1" timeOffset="146313.1015">4833 10799 2185 0,'0'0'266'0,"0"0"-51"16,0 0 6-16,0 0-36 0,0 0-62 0,0 0-39 16,0 0-33-16,-162-52-23 0,162 51-11 15,0-1-14-15,0 2-16 0,1 0-14 0,8 0-3 16,-5 0-7-16,3 0-9 0,1 4-34 0,-1 2-75 15,-3 2-158-15,-2-4-371 0,-1 3-937 0</inkml:trace>
          <inkml:trace contextRef="#ctx0" brushRef="#br1" timeOffset="146874.3553">5415 11046 429 0,'0'0'286'0,"0"0"36"0,0 0 36 15,0 0-3-15,0 0-54 0,0 0-83 0,13-180-57 16,-11 164-27-16,-2 3-16 0,3 5-14 0,-3 5-14 16,1-1-19-16,-1 4-22 0,0 0-28 0,0 0-16 15,0 6-12-15,-1 8 0 0,1 5 9 16,0 11 5-16,1 1 6 0,-1 5 0 0,3 3 0 15,-3 5 0-15,-3-4-2 0,3 4 0 0,0-3-2 16,0 2-1-16,-1-4-2 0,1 1-2 16,-2-5 0-16,2-2-1 0,-1-2-3 0,1-1-2 15,0-5-12-15,-2-4-20 0,2 1-45 0,0-8-76 16,0-4-107-16,2-4-151 0,-1-4-228 0,1-1-620 0</inkml:trace>
          <inkml:trace contextRef="#ctx0" brushRef="#br1" timeOffset="148326.1913">5410 11344 679 0,'0'0'353'0,"0"0"-36"0,0 0-14 0,0 0-28 16,0 0-44-16,0 0-59 0,0 0-43 0,0 0-38 15,0 0-34-15,0 0-28 0,0 0-23 0,0 0-5 16,0 0-1-16,40-108 0 0,-16 93 2 0,5-1 2 16,3-2-1-16,-2 2 0 0,-2-1 2 0,1 1 0 15,-2-2 3-15,-4 2 1 0,2 0 4 0,-10 1 2 16,0 3 10-16,-8 1 17 0,-3 5 11 15,-4-1 6-15,0 4-8 0,-10-2-19 0,-3 4-17 16,-2-1-13-16,-3 2-2 0,-5 0-2 0,5 7 2 16,-4 1 0-16,4 3 1 0,3-1-2 15,4 1-1-15,6 1-3 0,4 0-3 0,-2 3 1 16,3-2 0-16,3 0 0 0,6-1 0 0,1 1 0 16,4-3-2-16,3 0 2 0,0-1 1 15,2-1 0-15,0 0 3 0,-1 1-1 0,1 0 1 16,-5-1 0-16,-1 0-2 0,-4 0 1 0,-2 1-3 15,0 1-3-15,-3 0 1 0,-1 0 1 0,-1 5 3 16,-1-7 3-16,1 3-1 0,2-2 1 16,2-1 1-16,-3 2 0 0,7-1 4 0,-2-5-4 15,7 1 5-15,3-5 2 0,1 0 0 0,7 0 5 16,0-8-3-16,2-4-3 0,2-2-1 0,-1-2-2 16,3 2 2-16,-5-5-1 0,0 1 1 0,-1-3 0 15,-5 3 1-15,0-1 4 0,-4-1 3 16,-4 2-1-16,-3 2 5 0,-6 2 3 0,-4 2 2 15,0 0 6-15,-1 4-8 0,-9 3-7 0,-5 2-9 16,-1 3-7-16,-1 0 1 0,-7 4 0 0,4 7 4 16,-5 2-2-16,2-1 1 0,3 4 2 0,4 0-2 15,2 2 1-15,3-1-2 0,2 0-1 16,5-2-1-16,2 1 3 0,2-3 0 0,0-2-2 16,9-3 0-16,0 0-1 0,2-7 4 0,2 2 3 15,1-3 3-15,2 0 1 0,3-4-1 16,-1-5 1-16,0-1-1 0,-4-3 2 0,0 1-4 15,-1 2 0-15,-1-2-1 0,-7 3 0 0,4 1 2 16,-5 3-2-16,-1-2-1 0,1 6-6 16,-4 1-5-16,3 0-8 0,-3 0-1 0,2 8-1 15,-1 1 5-15,4 0 8 0,2 1 1 0,-2 4 9 16,7-2-4-16,1 3 0 0,3-3 1 0,5 0-3 16,2-4 5-16,4-4 1 0,1-1 0 0,0-3 2 15,1-4 0-15,1-4 0 0,-1-8 2 16,-2 0-1-16,-1-6-1 0,-2-2 2 0,-5-2-2 15,0-3 5-15,-4 0-2 0,-2-4 2 0,-4 1 0 16,-1-3-7-16,-3-4 6 0,0 2-2 0,0-1 1 16,-5 1 1-16,1-1-6 0,-1 4 0 0,2 4 2 15,-2 6 3-15,0 6 2 0,-2 9 1 16,-2 2-2-16,0 6-7 0,1 1-10 0,0 8-2 16,-7 7-1-16,-2 9 2 0,5 8 8 0,-6 4-2 15,2 6 0-15,4-1 3 0,-1 4-4 0,4-5 1 16,1 5-2-16,3-4 7 0,0 1-4 15,7-4 0-15,5-1 2 0,4-9-9 0,-1-1 7 16,6-9 0-16,-1-3-2 0,-3-4 3 0,6-5-4 16,-5-4-1-16,5-2 0 0,-3-3 4 15,5-7-3-15,-2-3 1 0,-2-4 0 0,4-1 2 16,-8-2 2-16,-1-2 0 0,-3 2 2 0,1-1-8 16,-7 5 7-16,0 0-1 0,-1 6 0 0,-2 2 8 15,-2 3-9-15,-2 1 0 0,0 4-10 16,0 0-16-16,0 5 1 0,0 3-1 0,0 5 6 15,-2 3 13-15,2-1 6 0,0 1 0 0,0 0 1 16,0 0-1-16,0-1-3 0,3-3-1 0,0 0-2 16,4-4 5-16,-2-1-4 0,2-5 2 0,1 0 1 15,2-2-1-15,0 0 6 0,0 0 1 0,2-6 2 16,1-2-3-16,-2-2 1 0,-3-5 1 16,3 3 1-16,0-3 1 0,-3 2-3 0,0-2-2 15,2-1-2-15,-4 3 2 0,3 3 2 0,-5 1-3 16,5 4-1-16,-7-1-4 0,0 1 3 15,1 2-1-15,-2 1-2 0,5 2-3 0,-5 0-4 16,1 0-2-16,-1 0 1 0,1 5 7 0,1 2-2 16,2-1 1-16,-2 2 1 0,0 1-1 0,3-1 6 15,-1 2 0-15,0 0-1 0,3-2 1 16,-2 2-1-16,4-3 2 0,3-2 1 0,-1-1 1 16,-4-1-3-16,4-2 1 0,-1 2-1 0,-4-3 3 15,2 0-1-15,-6 0 1 0,4-4-1 0,-4 0-4 16,1-4 7-16,3 0-1 0,-4-1 2 15,1-1 1-15,4 0-3 0,-6-3 0 0,3 2 1 16,1-3 1-16,-2 3-1 0,-1 1-2 0,4-3-2 16,-3 3 1-16,-1 2 0 0,3 2 2 0,-3 3 2 15,0 0-5-15,-3 3-1 0,1 0-7 16,0 0-3-16,5 0 1 0,-2 3 1 0,1 4 3 16,5-1 3-16,3 2 3 0,-2-2-3 0,4 0 3 15,0 1 1-15,1-7-2 0,1 1 3 0,5-1 1 16,-5 0-2-16,-1-1 0 0,1-7 1 0,0-1-2 15,-2-5 3-15,-5 3 1 0,1-1 4 16,-1 0 1-16,-4 2 1 0,1-2 0 0,-6 4 2 16,-1-3 1-16,0 5-1 0,0 0-2 0,-4 2-3 15,-2 2-5-15,2 2-6 0,-4 0-3 16,3 0-5-16,-5 8 1 0,4 5 2 0,-4 0 4 16,3 3 1-16,1 1 1 0,4-1-1 0,0 3-1 15,2 1 0-15,0-4-1 0,-1 0-2 0,5-3-3 16,3-2-4-16,3-1 1 0,5-4 0 15,2-4-5-15,1-2-29 0,0-2-55 0,5-3-84 16,-3-6-97-16,0-4-163 0,-3 3-384 0,-8 3-382 0</inkml:trace>
          <inkml:trace contextRef="#ctx0" brushRef="#br1" timeOffset="148478.0166">7285 10610 2068 0,'0'0'213'0,"0"0"-17"0,0 0-4 15,0 0-34-15,0 0-50 0,0 0-41 16,0 0-36-16,0 0-29 0,0 0-17 0,0 0-6 16,0 0-3-16,0 0-5 0,0 0-48 0,0 0-129 15,-36-3-289-15,40 7-1084 0</inkml:trace>
          <inkml:trace contextRef="#ctx0" brushRef="#br1" timeOffset="148646.4671">6598 10922 2051 0,'0'0'181'0,"0"0"-5"0,0 0 6 0,0 0-43 15,0 0-53-15,0 0-35 0,0 0-21 0,0 0-8 16,0 0 0-16,0 0-7 0,162-9-14 16,-104-2-43-16,0 0-126 0,-17 2-276 0,-15 4-1102 0</inkml:trace>
        </inkml:traceGroup>
        <inkml:traceGroup>
          <inkml:annotationXML>
            <emma:emma xmlns:emma="http://www.w3.org/2003/04/emma" version="1.0">
              <emma:interpretation id="{3849A5E8-0E46-4778-9686-6DB1AE482FA7}" emma:medium="tactile" emma:mode="ink">
                <msink:context xmlns:msink="http://schemas.microsoft.com/ink/2010/main" type="inkWord" rotatedBoundingBox="10658,14000 14512,13813 14566,14919 10711,15106"/>
              </emma:interpretation>
              <emma:one-of disjunction-type="recognition" id="oneOf3">
                <emma:interpretation id="interp15" emma:lang="en-IN" emma:confidence="0">
                  <emma:literal>principles</emma:literal>
                </emma:interpretation>
                <emma:interpretation id="interp16" emma:lang="en-IN" emma:confidence="0">
                  <emma:literal>principle</emma:literal>
                </emma:interpretation>
                <emma:interpretation id="interp17" emma:lang="en-IN" emma:confidence="0">
                  <emma:literal>principle'</emma:literal>
                </emma:interpretation>
                <emma:interpretation id="interp18" emma:lang="en-IN" emma:confidence="0">
                  <emma:literal>primps</emma:literal>
                </emma:interpretation>
                <emma:interpretation id="interp19" emma:lang="en-IN" emma:confidence="0">
                  <emma:literal>prenups</emma:literal>
                </emma:interpretation>
              </emma:one-of>
            </emma:emma>
          </inkml:annotationXML>
          <inkml:trace contextRef="#ctx0" brushRef="#br1" timeOffset="149025.8193">8339 10861 719 0,'0'0'322'16,"0"0"49"-16,0 0 8 0,0 0-23 0,0 0-82 0,0 0-65 16,0 0-35-16,14-171-35 0,-16 168-32 15,0 3-35-15,1 0-34 0,-1 3-20 0,-1 9-13 16,-2 5-2-16,2 11 0 0,1 3 2 0,-1 9 3 15,-4 3 0-15,6 8 0 0,-1 3 1 16,0 8 1-16,-3 1 2 0,-1 3-1 0,4 2 0 16,-4-5-3-16,2-1-4 0,2-3-5 0,1-1 3 15,1-8 0-15,0-6-2 0,0-6 7 0,-2-5-8 16,2-8-2-16,0-3-6 0,2-7-14 0,-1-4-30 16,-1-4-51-16,0-5-71 0,0-2-90 15,2 0-123-15,-2-1-292 0,0-2-793 0</inkml:trace>
          <inkml:trace contextRef="#ctx0" brushRef="#br1" timeOffset="149252.0451">8280 11099 705 0,'0'0'305'0,"0"0"-3"0,0 0 1 16,0 0-12-16,0 0-53 0,33-165-73 16,-21 147-57-16,2-1-43 0,6 0-22 0,0 6-15 15,7 1-10-15,1 3-7 0,0 1 2 0,0 4-1 16,-3 4 0-16,-6 0 4 0,0 10-11 0,-8 5 0 15,-1 1 0-15,-7 2 1 0,-4 0 7 0,1 3 5 16,-12 2 0-16,-5-2 0 0,-3-2-1 0,-6 1-4 16,-1-1-2-16,-2-5-7 0,2 2-9 15,1-5-12-15,9 1-22 0,1-4-43 0,5 0-99 16,2-4-132-16,6 0-183 0,3-1-355 0,0-3 67 0</inkml:trace>
          <inkml:trace contextRef="#ctx0" brushRef="#br1" timeOffset="149814.268">8627 11147 1676 0,'0'0'207'0,"0"0"-28"0,0 0 20 16,0 0 5-16,0 0-26 0,0 0-56 0,0 0-51 16,0 0-32-16,0 0-22 0,0 0-8 15,0 0-5-15,0 0-2 0,0 0 3 0,0 0-1 16,150-77 3-16,-119 61 3 0,-6-4-2 0,0 2-1 15,1-5 4-15,-1 0-4 0,-7 1 5 0,-2-1 1 16,-3 0 0-16,-2 2 3 0,-6 2-2 16,0 7 2-16,-3 2 0 0,-2 2 0 0,0 4 0 15,-6 3-3-15,0 1-5 0,-4 0-1 0,-3 2-5 16,-1 7-3-16,-2 3 2 0,1 3-3 16,-1-2 4-16,3 3 0 0,0 1-2 0,9 0 2 15,-2-4-4-15,6 3 2 0,-2-3-4 0,11 2 1 16,3-1-1-16,2-4 1 0,2-2 4 0,1 1 1 15,0-2-1-15,5-2-2 0,-7 1-1 0,0-1 0 16,-4 0-1-16,-4 3 1 0,1-3-2 0,-7 5-1 16,-1 0-1-16,0 2 0 0,-1 1 4 15,-7 4-1-15,4-5 0 0,0 4 2 0,-3-5-1 16,7-3-1-16,-2 0 0 0,2-3-1 0,0-2 1 16,9-2 3-16,-1-1 2 0,8 0 5 15,6-8-2-15,2-2-2 0,0-8-1 0,5 1 0 16,-2-3 1-16,-2 1 2 0,-1-3-1 0,-5 4 0 15,-2-2 0-15,-3 3 2 0,-4 1 6 0,0 3 1 16,-5 5 7-16,-5 2 5 0,0 2 1 16,0 1 0-16,0 3-8 0,0 0-11 0,0 0-14 15,0 8-3-15,0 3 1 0,0 5 4 0,0 3 6 16,0 2-2-16,1-1-1 0,9 0 0 0,5 0 2 16,2 0 4-16,7-8 0 0,3-1 0 0,4-6-6 15,0-4-9-15,6-1-15 0,-4-8-37 0,5-6-55 16,-7-6-93-16,-2-7-128 0,-12 5-271 15,-5 9-906-15</inkml:trace>
          <inkml:trace contextRef="#ctx0" brushRef="#br1" timeOffset="149930.0531">9391 10690 687 0,'0'0'361'0,"0"0"-10"0,0 0-20 16,0 0-67-16,0 0-71 0,0 0-62 0,0 0-48 15,0 0-36-15,0 0-19 0,0 0-17 0,0 0-7 16,0 0-8-16,0 0-35 0,0 0-192 15,-26 93-601-15,36-86-553 0</inkml:trace>
          <inkml:trace contextRef="#ctx0" brushRef="#br1" timeOffset="150772.4216">9604 11073 1457 0,'0'0'295'0,"0"0"-16"15,0 0 9-15,0 0-58 0,0 0-61 16,0 0-47-16,0 0-37 0,0 0-23 0,0 0-11 16,0 0-13-16,0 0-14 0,0 0-5 0,0 0-6 15,0 0-8-15,25-96 5 0,-22 101-8 16,-1 5 1-16,4 3 5 0,-3 6 2 0,0-2 3 15,-3 4 0-15,0-3-1 0,0 3-5 0,0-2 2 16,0-3-1-16,-2-4-2 0,1-2-4 0,-2-2-1 16,3-1 1-16,0-5-1 0,0-2 8 15,0 0-4-15,2 0 2 0,3-9 1 0,7 0-4 16,2-6 3-16,2 2-3 0,7-4-3 0,-3-6 0 16,3 6-1-16,-4-1 1 0,2 2 1 15,-2 2-2-15,-2 3 0 0,0 1-2 0,-2 6-3 0,-4 0 5 16,0 2-8-16,-6 2 1 0,3 0 2 15,-5 4-7-15,4 2 9 0,-4 0 0 0,2 2 1 16,-5 1 3-16,7 1-3 0,-1-2 0 0,-2-2 2 16,6 2 4-16,0-1-2 0,-3-5-1 0,5 1 0 15,2-3-3-15,-1 0 5 0,3-1 1 0,1-6-2 16,4 2-2-16,-2-3 0 0,2 0-1 16,-2 0 0-16,6-1 0 0,-7 1-1 0,7-3 0 15,-7 3-2-15,2 2 2 0,-3 0-2 0,-1-1 0 16,-3 2 2-16,-1-2-3 0,-5 3 7 15,4 0 0-15,-6 3 1 0,3-3-1 0,-3 0-1 16,2 1-1-16,-4-1 1 0,-1 2 1 0,0 0 0 16,4 2-2-16,-6 0-2 0,1 0 4 15,-1 0-1-15,0 0-2 0,0 0 1 0,0 0-7 16,0 0 2-16,0 0 2 0,0 0 0 0,0 0 4 16,0 0-1-16,0 0 0 0,0 0 3 0,-1 0 7 15,-4 0 3-15,2 0 0 0,1 0-1 16,-8 0-11-16,2-2 2 0,-5 2-2 0,2 0 0 15,-2 0-7-15,-1 2-2 0,2 5-2 0,4 1-2 16,-1 4 10-16,-2 0-5 0,8 3-2 0,-2 1 3 16,5 4-3-16,0-3 4 0,6 0 1 0,6-4-2 15,0 0-1-15,6-4 2 0,-1-2 0 0,9-3-1 16,2-4 1-16,3 0-1 0,9-3-2 16,-2-5 1-16,1-2 0 0,-4-4 0 15,-4-1 0-15,2-2 1 0,-7 0 2 0,-3 1 3 16,-6-5 2-16,-2 7 3 0,-4-2-3 0,-2 4 7 15,-8 1 3-15,-1 5 0 0,0 0 4 0,0 4-4 16,-1 2-4-16,-1 0-4 0,-5 0 0 0,6 5-7 16,-2 2 2-16,0 2 0 0,3 0-3 0,-4 3 5 15,4 0-1-15,4-4 2 0,4 3-1 16,7-3 1-16,6 3 0 0,5-7-1 0,4-3-2 16,3-2-21-16,6 1-78 0,1-8-174 0,-10-1-489 15,-10 2-888-15</inkml:trace>
          <inkml:trace contextRef="#ctx0" brushRef="#br1" timeOffset="150904.3198">10802 10634 1659 0,'0'0'332'0,"0"0"-103"0,0 0-4 0,0 0-32 16,0 0-57-16,0 0-57 0,0 0-61 16,0 0-41-16,0 0-16 0,0 0-25 15,0 0-82-15,0 0-231 0,0 0-598 0,-13 36-272 0</inkml:trace>
          <inkml:trace contextRef="#ctx0" brushRef="#br1" timeOffset="151870.5685">10931 11058 2005 0,'0'0'266'0,"0"0"-35"15,0 0 20-15,0 0-31 0,0 0-58 0,0 0-43 16,0 0-37-16,0 0-23 0,0 0-16 15,0 0-14-15,0 0-16 0,0 0-14 0,0 0-5 16,0 0-5-16,5-92 4 0,-10 117 7 0,2 8 2 16,1 8 3-16,0-1-4 0,2 3 0 15,-3 1-3-15,3 0 1 0,0-3 2 0,5-2-3 16,-1-3 1-16,-1-3 0 0,5-5 0 0,-2-6-1 16,3-2 1-16,-5-8-2 0,2-4 3 0,-3-5 2 15,-3-3 6-15,1 0 10 0,-1-1 0 0,0-11-1 16,0-7-2-16,0-2-12 0,0-4 2 15,1-4-2-15,-1-3 0 0,0-2-1 0,0-2 0 16,-2 1 0-16,2-6 0 0,0 5 2 0,0-4-2 16,0 2 0-16,1 0 0 0,6 0-2 0,7 4 0 15,1-1-4-15,2 6-3 0,3-2-4 0,2 7-4 16,-2 6-3-16,4 5-2 0,-7 5-4 16,-1 8 0-16,-3 0-2 0,-4 0 1 0,-4 8 2 15,-3 3-1-15,-2 8 1 0,0-2-1 0,0 3 3 16,-4-3 2-16,-7 4 2 0,1-4 4 0,0-1 1 15,0 1 5-15,-1-4 5 0,4 0 0 16,-3-4 3-16,0-2-1 0,2-2 1 0,0-2 3 16,2-1 7-16,-3-2-2 0,7 0 1 0,-3 0 1 15,1-2-9-15,4-2 7 0,0-3-9 16,6-1-4-16,1-2-3 0,7-3-4 0,8 1 3 0,-2-1 3 16,7-4 4-16,0 1 0 0,2-5-1 0,4 0 0 15,0 0 2-15,0-6-2 0,-4 0 1 16,-2-3 1-16,0-1-1 0,-2-4 3 15,-7-2 2-15,2-1 1 0,-7 0 1 0,-3 3-1 16,-3 3 0-16,-5 7 0 0,-2 4 3 0,0 4-1 16,-10 8-3-16,-3 6-2 0,-1 1-3 0,-1 2-2 15,0 10 1-15,-7 6 1 0,3 5-2 0,2 4 3 16,1 4 2-16,3 3-2 0,2 0 5 0,2 1-5 16,2 2-1-16,6 1 1 0,1-1 0 15,0 2 0-15,1-3-2 0,2 2 2 0,10-4-7 16,1-4 3-16,1-3 0 0,5-5-3 0,1-3 7 15,4-7-7-15,2-4 1 0,2-4-4 16,2-2-1-16,-1-2-4 0,3-8-5 0,2-1-2 16,-4-5-4-16,-2-1 3 0,0 0 5 0,-2-4 3 15,-4 3 4-15,-5-1 4 0,-3 3 5 0,-7 3 4 16,-3 2 5-16,-5 4-5 0,0 2-9 16,-7 2-8-16,-3 3-5 0,-5 0 2 0,-3 9 5 15,0 1 7-15,7 5 0 0,1-3 3 0,3 1 1 16,5 0-1-16,2-1 3 0,0-2-4 15,10 1 3-15,3-5 0 0,4-2 3 0,5-2 0 16,5-2-4-16,5 0-2 0,-1 0-5 0,1-8 2 16,1-4 1-16,0-2 2 0,-6-2 4 0,0-5-2 15,-2 0 2-15,-1 1 1 0,-1-6 2 0,-4 2 0 16,-5 4 0-16,-2 4 1 0,-8 0 3 0,0 4 1 16,-4 4 0-16,0 1 0 0,-4 6-6 0,1 1-1 15,-4 0-2-15,0 8-3 0,-2 4 2 16,2 4 1-16,-2 0 1 0,6 3 0 0,2-1 3 15,1 2-5-15,0 3 2 0,1-4 0 0,5 2-4 16,1 4 5-16,-1-5-2 0,0-1 0 16,-3 0 1-16,-2 1 0 0,-1-2 3 0,-1 3-1 15,-11-3 4-15,-2 0-2 0,-11 0-11 0,-3 0-58 16,-10-2-203-16,5-3-566 0,10-2-785 0</inkml:trace>
        </inkml:traceGroup>
      </inkml:traceGroup>
    </inkml:traceGroup>
    <inkml:traceGroup>
      <inkml:annotationXML>
        <emma:emma xmlns:emma="http://www.w3.org/2003/04/emma" version="1.0">
          <emma:interpretation id="{B80FB90C-C410-4311-8EEF-B3D2C6F6BB20}" emma:medium="tactile" emma:mode="ink">
            <msink:context xmlns:msink="http://schemas.microsoft.com/ink/2010/main" type="paragraph" rotatedBoundingBox="7179,15595 12335,15141 12455,16507 7299,1696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5C1D485-D5B8-48E4-997E-5A70FF963A5F}" emma:medium="tactile" emma:mode="ink">
              <msink:context xmlns:msink="http://schemas.microsoft.com/ink/2010/main" type="line" rotatedBoundingBox="7179,15595 12335,15141 12455,16507 7299,16961"/>
            </emma:interpretation>
          </emma:emma>
        </inkml:annotationXML>
        <inkml:traceGroup>
          <inkml:annotationXML>
            <emma:emma xmlns:emma="http://www.w3.org/2003/04/emma" version="1.0">
              <emma:interpretation id="{D18D7F65-1CCB-4A59-806B-28B6A195E8AB}" emma:medium="tactile" emma:mode="ink">
                <msink:context xmlns:msink="http://schemas.microsoft.com/ink/2010/main" type="inkWord" rotatedBoundingBox="7185,15660 9382,15467 9488,16672 7291,16865"/>
              </emma:interpretation>
              <emma:one-of disjunction-type="recognition" id="oneOf4">
                <emma:interpretation id="interp20" emma:lang="en-IN" emma:confidence="0">
                  <emma:literal>Henry</emma:literal>
                </emma:interpretation>
                <emma:interpretation id="interp21" emma:lang="en-IN" emma:confidence="0">
                  <emma:literal>Honey</emma:literal>
                </emma:interpretation>
                <emma:interpretation id="interp22" emma:lang="en-IN" emma:confidence="0">
                  <emma:literal>Henty</emma:literal>
                </emma:interpretation>
                <emma:interpretation id="interp23" emma:lang="en-IN" emma:confidence="0">
                  <emma:literal>Henny</emma:literal>
                </emma:interpretation>
                <emma:interpretation id="interp24" emma:lang="en-IN" emma:confidence="0">
                  <emma:literal>Hemery</emma:literal>
                </emma:interpretation>
              </emma:one-of>
            </emma:emma>
          </inkml:annotationXML>
          <inkml:trace contextRef="#ctx0" brushRef="#br1" timeOffset="152489.6693">5064 12438 0 0,'0'0'498'0,"0"0"-31"16,0 0-49-16,0 0-29 0,0 0-53 0,22-168-68 16,-21 155-61-16,-1 5-48 0,3 3-37 0,-3 1-42 15,0 4-29-15,0 0-30 0,1 0-18 16,1 4-6-16,1 5-3 0,2 7 11 0,2 2 0 15,1 6 2-15,-1 3 2 0,3 6-3 0,-3-1 4 16,-1 6 1-16,-5 0-2 0,-1 1-3 16,0-3-2-16,0 3-5 0,-1-6-12 0,-8 1-17 15,5-5-42-15,-3-2-76 0,0-5-132 0,-4-3-209 16,9-4-422-16,-3-7-227 0</inkml:trace>
          <inkml:trace contextRef="#ctx0" brushRef="#br1" timeOffset="152318.781">4819 12311 1204 0,'0'0'261'0,"0"0"20"0,0 0 24 0,0 0-16 15,0 0-56-15,0 0-77 0,0 0-71 16,0 0-51-16,0 0-23 0,0 0-6 0,0 0 8 16,0 0 10-16,0 0 6 0,0 0 3 0,3 158-4 15,-3-117 2-15,0 3-1 0,-3-2-2 0,3-1-1 16,0-3-10-16,0-4-3 0,4-3-4 0,-4 0 1 16,1-5-3-16,1-3-1 0,-1-1-3 0,2-5-5 15,0-7 0-15,0-2-13 0,-2-1-25 0,4-6-50 16,-1-1-52-16,3-1-81 0,5-10-111 15,-1-5-198-15,2 1-313 0,-6 3-95 0</inkml:trace>
          <inkml:trace contextRef="#ctx0" brushRef="#br1" timeOffset="153729.8356">4804 12709 1470 0,'0'0'287'0,"0"0"-46"16,0 0 2-16,0 0-38 0,0 0-73 0,0 0-63 15,0 0-38-15,0 0-22 0,0 0 0 16,0 0 0-16,175-75-6 0,-124 62 7 0,0-2-1 16,2 2-2-16,-1-3-1 0,1 1-1 0,-3 2 3 15,2-6 1-15,-3 1 4 0,-5 1-3 16,-4 1 1-16,-10 3 4 0,-7 0 11 0,-10 2 10 15,-8 2 4-15,-4 1-5 0,-1-1-13 0,-3 0-11 16,-8 1-12-16,1 4-5 0,-3 0-1 0,-2 4-2 16,0 0 3-16,-3 0 1 0,3 8 4 15,-1 1-1-15,1 5-1 0,0 5 3 0,0 1-2 16,4 2 4-16,4 3-1 0,1 0-1 0,5-1-1 16,1-2 1-16,1-4 0 0,9 2 1 15,1-5 3-15,4-5-2 0,3-2 2 0,0-3 4 0,5-3 2 16,-3-2 3-16,4 0 0 0,3-7-2 15,1-1-3-15,0-5 1 0,2 0-1 0,1-2-1 16,3-1-1-16,-5 0-2 0,-2 0-2 0,-6 0 1 16,1 1 0-16,-3 5-3 0,-5 3-2 15,-4 6-3-15,-1 1-1 0,-1 0-1 0,-3 4 0 16,0 4 0-16,0 2-1 0,-3 5 6 0,1-2 0 16,2-1-1-16,-5 1 4 0,0-3-4 0,0 1 0 15,0-2 2-15,0-1 1 0,-2-3 2 0,2-1 1 16,0-1 1-16,0-3 6 0,0 0 8 15,0 0 5-15,0 0 4 0,0-3-4 0,0-1-9 16,6-2-9-16,-3-4-10 0,4 0 0 0,2-1-3 16,2 1-1-16,2-3 3 0,1 4-2 15,-1-3 3-15,0 4-1 0,-3 1-3 0,-1 6-2 16,1 1 1-16,-6 0 1 0,2 0 1 0,0 0 0 16,-2 4 0-16,3 4 0 0,-4 0 2 0,4 0 1 15,0 0 2-15,0 1 2 0,2-2 1 0,3-3-2 16,-4 2 4-16,1-5 1 0,4 0 2 0,0-1 1 15,2 0 2-15,5-4-1 0,2-6 0 16,-1-3 0-16,2-3-4 0,3-1 0 0,1-4 0 16,2 0 1-16,-2 0 4 0,-1-4-2 0,-1 1 1 15,-2 1-2-15,1-2 0 0,-7 1 2 16,0 1 2-16,-7 3 3 0,-5 4 1 0,-5 5-1 16,-2 3-7-16,-8 3-10 0,-7 4-9 0,-2 1-3 15,-8 0 2-15,0 8 4 0,-2 2 6 0,1 5 3 16,3-2 0-16,6 0 2 0,7 1-6 0,3-3 1 15,5 1 1-15,4 4-2 0,1-3 4 16,11 0-1-16,2 3-1 0,3-5 1 0,8 1 3 16,-4-1 0-16,3-3 1 0,1 1 1 0,-1-1-2 15,-4 1 2-15,0 1-2 0,0 1-2 16,-5-1 1-16,-2 4 0 0,-5-1 1 0,-2 0 1 16,-5 2-2-16,1-7 1 0,-1 2 0 0,-1-4 0 15,0-2 2-15,0 0 2 0,0-1 0 16,3-3 5-16,-1 0-1 0,3 0 8 0,3-8 1 15,3-1-2-15,9-5-3 0,2-5-10 0,5-1-2 16,4-1-2-16,2-2 3 0,-2 3 0 0,-3 0 1 16,-5 3 0-16,-3 2-1 0,-7 5 2 0,-7 4 2 15,0 2 5-15,-5 1-3 0,-1 3-4 0,0 0-8 16,-4 3-6-16,-3 1 0 0,2 4 3 16,-3 0 3-16,3 4-1 0,1-1 3 0,-2 2-1 15,6-1 1-15,0-1 1 0,2-1 0 0,6-2-2 16,0-3 1-16,5-1 2 0,1-3-2 0,3-1 3 15,2 0 1-15,-2 0-3 0,2-8 5 16,1-2 0-16,-5 0 3 0,0-5 1 0,-4 2 2 16,-4-2 1-16,4-1-2 0,-7 4 5 0,0-7-7 15,0 6 2-15,-4 1 1 0,0 0-5 0,0 4 5 16,0 3-3-16,2 2-2 0,-2 1 2 16,0 2-11-16,0 0-9 0,0 0-8 0,-3 6-3 15,-3 6 8-15,3 7 11 0,2 1 6 0,-6 7 4 16,1 6-5-16,2 3-1 0,-5 1-1 0,5 10-4 15,-2-4 7-15,0 5-1 0,2 4 2 16,-5 0 3-16,4 2-2 0,-5 1 4 0,-2-1 1 16,5 0 6-16,-6-3 2 0,0 1 0 0,-3-8 2 15,-1 1 0-15,0-8 1 0,1-4 3 16,-1-7 3-16,-3-6 2 0,1-5 7 0,2-7 4 16,-3-4-1-16,1-4 0 0,2-6-10 0,-2-6-4 15,-2-7-7-15,4-9-4 0,1-2-6 0,2-6-1 16,5-5-2-16,6-3-8 0,3-1 5 15,7-2-5-15,12 2 1 0,-2-2 2 0,10 0-5 16,4 4-1-16,9 1-6 0,3-2-6 0,-2 5-12 16,8 3-19-16,-3 5-32 0,-3 1-49 0,-7 3-92 15,0 3-129-15,-13 8-274 0,-9 4-944 0</inkml:trace>
        </inkml:traceGroup>
        <inkml:traceGroup>
          <inkml:annotationXML>
            <emma:emma xmlns:emma="http://www.w3.org/2003/04/emma" version="1.0">
              <emma:interpretation id="{F1403BB1-B09F-4C7F-9679-D160A4CABD44}" emma:medium="tactile" emma:mode="ink">
                <msink:context xmlns:msink="http://schemas.microsoft.com/ink/2010/main" type="inkWord" rotatedBoundingBox="10054,15342 12335,15141 12455,16507 10174,16708"/>
              </emma:interpretation>
              <emma:one-of disjunction-type="recognition" id="oneOf5">
                <emma:interpretation id="interp25" emma:lang="en-IN" emma:confidence="0">
                  <emma:literal>Fayol</emma:literal>
                </emma:interpretation>
                <emma:interpretation id="interp26" emma:lang="en-IN" emma:confidence="0">
                  <emma:literal>Fayal</emma:literal>
                </emma:interpretation>
                <emma:interpretation id="interp27" emma:lang="en-IN" emma:confidence="0">
                  <emma:literal>Fayre</emma:literal>
                </emma:interpretation>
                <emma:interpretation id="interp28" emma:lang="en-IN" emma:confidence="0">
                  <emma:literal>Faye</emma:literal>
                </emma:interpretation>
                <emma:interpretation id="interp29" emma:lang="en-IN" emma:confidence="0">
                  <emma:literal>fayre</emma:literal>
                </emma:interpretation>
              </emma:one-of>
            </emma:emma>
          </inkml:annotationXML>
          <inkml:trace contextRef="#ctx0" brushRef="#br1" timeOffset="154226.3294">7645 12068 1705 0,'0'0'153'15,"0"0"1"-15,0 0 37 0,0 0 17 16,0 0-29-16,0 0-61 0,0 0-49 0,0 0-34 16,0 0-24-16,0 0-5 0,0 0 0 0,0 0 5 15,0 0 3-15,0 0-1 0,155-58-1 0,-131 58-1 16,-4 0-2-16,5 0-1 0,-4 4 1 0,1 0-4 16,-5 0 1-16,4-2 3 0,-4 1-1 15,-1-3 3-15,-3 0 0 0,2 0 1 0,-4-1 0 16,-4-1 3-16,3 0 4 0,0-4 1 0,-3-1-3 15,3-1 0-15,1-2-1 0,-6 0-3 16,7 0 6-16,-7-5-8 0,6 5-2 0,-3 0-1 16,-2 2-8-16,-5 0 10 0,4 2 3 0,-5 3 3 15,0 2 2-15,0 1-3 0,0 0-6 0,0 0-8 16,0 3-2-16,0 5-6 0,-6 5 2 16,2 4 4-16,-4 5 3 0,4 6-2 0,-5 2-2 15,5 6 1-15,-2-1-4 0,-2 6 8 0,1-1-1 16,1 5-1-16,3 0 2 0,0-2-1 0,-3-1-2 15,6-1 2-15,0 1 0 0,0-8-3 16,0-1 3-16,6-7-5 0,-3-3-2 0,-2-5-14 0,-1-6-36 16,0-3-50-16,0-4-91 0,-7-2-163 15,2-3-372-15,2 0-855 0</inkml:trace>
          <inkml:trace contextRef="#ctx0" brushRef="#br1" timeOffset="155476.6362">7797 12391 1769 0,'0'0'297'15,"0"0"-150"-15,0 0 16 0,0 0 27 0,0 0-6 16,0 0-37-16,0 0-53 0,0 0-42 16,0 0-30-16,0 0-20 0,0 0-6 0,0 0 3 15,0 0 4-15,0 0 0 0,172-53 0 0,-116 52 0 16,-2-1-1-16,2 1 2 0,-3-3-4 16,-4 1 5-16,4-4-2 0,-5 1 2 0,2-2-3 15,-9 1-2-15,-8-1 2 0,-4 0-1 0,-12 2 9 16,-5-1 8-16,-5-1 6 0,-6 3 0 0,-1 1-4 15,-7 1-8-15,0-2-7 0,-4 4-3 0,-5 1-3 16,-3 0-1-16,-2 0-2 0,-4 1 4 0,5 9-2 16,-3-3 2-16,6 4 1 0,0-2-4 15,4 3 2-15,3-3-1 0,4 6-2 0,0-5-2 16,6-1-1-16,0 3-1 0,3-4-1 0,6 0 3 16,2-3-1-16,2-2 1 0,2-3 0 0,2 0 4 15,-1 0 2-15,4-4 1 0,-3-4 0 16,-1-3-3-16,-1 2 1 0,-2-4 2 0,-1 3 0 15,-1-2 1-15,-5 1-1 0,4 1 0 0,-6 2 0 16,-1 4 3-16,-1 0 0 0,-2 0 0 16,0 4-4-16,0 0-7 0,0 0-14 0,0 0-10 15,0 4 0-15,4 5 1 0,-1 0 17 0,0 3 9 16,5 0 0-16,-2 3 6 0,6-4-5 0,-2-3 0 16,-2 0-2-16,7-3-3 0,-1-1-1 15,3-3-12-15,0-2-8 0,2 1-8 0,0-4-2 16,5-4 10-16,0-1 14 0,-4-2 7 0,5 0 11 15,-9-1 4-15,-5 3 2 0,-7 1 7 16,2 1-3-16,-4 2 0 0,-1 1 0 0,-1 3 2 0,0 1 4 16,0 0-5-16,0 0-6 0,0 0-18 15,0 1-1-15,0 3 0 0,1 3 4 0,2 2 8 16,6-1-2-16,-2 0 2 0,6 2 2 0,3-2 3 16,5 1 0-16,-1-5 2 0,5-3-1 0,-1-1-1 15,-4 0 5-15,5-1 0 0,-7-3 1 16,4-5 1-16,-5 0 2 0,-1-4 3 0,-3 1 2 15,-3-5 4-15,-5 1-4 0,-2 2-3 0,3-2-1 16,-3 0-2-16,-3 4 3 0,0-1-3 0,0 5 0 16,0 3-3-16,-1 1 1 0,-1 3-4 15,-2 1-6-15,4 0-13 0,-2 5-4 0,-1 5-1 16,2 10 5-16,-8 3 14 0,5 4-3 0,-2 10 0 16,-2 1 0-16,-2 7-3 0,1 2 5 15,-1 6 1-15,-3 3-2 0,-3-1 0 0,1 3-1 16,-3 4-1-16,-3-1 1 0,-3 1 1 0,5-1 0 15,-7-2-1-15,6 0-2 0,-3-4 0 0,4-9 2 16,-4-4 3-16,6-10 8 0,-6-9 1 0,6-7 9 16,-3-9 4-16,-2-6 2 0,7-1 1 0,-1-11-7 15,3-8-6-15,1-8-8 0,10-9-4 16,2-3-4-16,1-8 1 0,6-6-2 0,9 1-2 16,6-4 0-16,10-2-1 0,4 1-4 0,9 1-6 15,5 0-6-15,-1 3-12 0,5-1-17 0,1 4-21 16,-4 0-19-16,-3 6-10 0,-5 3 7 15,-6 5 22-15,-7 9 22 0,-11 0 23 0,-3 6 17 16,-5 4 3-16,-4 3 15 0,-5 1 9 0,-2 2 11 16,0 7 15-16,0 0 4 0,0 4-2 0,-6 0-8 15,3 0-8-15,2 0-14 0,-2 8-6 16,-4 0-4-16,2 8-1 0,4-2 1 0,-2 3 1 16,3 0 2-16,0 3-6 0,0 0 4 0,4-2-2 15,1-2 0-15,5 0 6 0,-2-4-7 16,-2 1 2-16,6-5 2 0,-2-3 5 0,-3-4 7 15,6-1 2-15,0 0 4 0,0-2-9 0,1-10 3 16,-1 1-4-16,-2-3-2 0,-4-2-2 16,2-2-4-16,-6-1 0 0,-2 1 0 0,1-2-1 15,-2 3-2-15,-7 0-3 0,-2 1-2 0,-2 3-3 16,5 4 3-16,-4 2 0 0,5-1-1 0,-2 7-2 16,4-2 1-16,3 2-5 0,0 1-8 15,0 0-7-15,0 0-10 0,0 0 2 0,9 0 6 16,1 0 13-16,9 0 5 0,1 0 3 0,7 0-2 15,3-3 0-15,6-3 2 0,-3-6 1 0,-1 0 3 16,3-6-1-16,-4-3 2 0,-3-1 2 0,-2-1 2 16,-6-4 5-16,2 1 1 0,-7-2 4 0,-2-4 2 15,-8 2 3-15,-2-1 3 0,-3 4 2 16,0 3 2-16,-5 2-2 0,-1 6 2 0,-2-1-2 16,-2 7 3-16,6 2-3 0,-2 4-3 0,-1 4-8 15,5 4-12-15,1 12 4 0,1 7-10 16,0 11 3-16,0 5 1 0,4 4-6 0,9 2 5 15,1 2 0-15,4-2-2 0,3 2 2 0,-1-4 2 16,2-2-3-16,-2-5 1 0,3-5-7 0,-3-10-22 16,4-8-42-16,-1-6-97 0,-7-7-334 15,-5 0-1196-15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50:01.08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1997EB2-BAE1-4529-B8CF-151F2C869BAC}" emma:medium="tactile" emma:mode="ink">
          <msink:context xmlns:msink="http://schemas.microsoft.com/ink/2010/main" type="writingRegion" rotatedBoundingBox="1929,479 24197,-372 24629,10921 2361,11773"/>
        </emma:interpretation>
      </emma:emma>
    </inkml:annotationXML>
    <inkml:traceGroup>
      <inkml:annotationXML>
        <emma:emma xmlns:emma="http://www.w3.org/2003/04/emma" version="1.0">
          <emma:interpretation id="{6FA5E8CB-593B-4617-9A72-C184DD537700}" emma:medium="tactile" emma:mode="ink">
            <msink:context xmlns:msink="http://schemas.microsoft.com/ink/2010/main" type="paragraph" rotatedBoundingBox="2196,461 14756,136 14796,1668 2236,1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5FEC0E-101F-4C3B-B8FD-1868579F3136}" emma:medium="tactile" emma:mode="ink">
              <msink:context xmlns:msink="http://schemas.microsoft.com/ink/2010/main" type="inkBullet" rotatedBoundingBox="2196,461 3194,435 3224,1580 2226,1606"/>
            </emma:interpretation>
            <emma:one-of disjunction-type="recognition" id="oneOf0">
              <emma:interpretation id="interp0" emma:lang="en-IN" emma:confidence="0">
                <emma:literal>30</emma:literal>
              </emma:interpretation>
              <emma:interpretation id="interp1" emma:lang="en-IN" emma:confidence="0">
                <emma:literal>Q</emma:literal>
              </emma:interpretation>
              <emma:interpretation id="interp2" emma:lang="en-IN" emma:confidence="0">
                <emma:literal>0</emma:literal>
              </emma:interpretation>
              <emma:interpretation id="interp3" emma:lang="en-IN" emma:confidence="0">
                <emma:literal>@</emma:literal>
              </emma:interpretation>
              <emma:interpretation id="interp4" emma:lang="en-IN" emma:confidence="0">
                <emma:literal>00</emma:literal>
              </emma:interpretation>
            </emma:one-of>
          </emma:emma>
        </inkml:annotationXML>
        <inkml:trace contextRef="#ctx0" brushRef="#br0">661-203 229 0,'0'0'326'0,"0"0"20"0,0 0 22 0,0 0-50 15,0 0-84-15,0 0-63 0,0 0-51 0,0 0-20 16,0 0-13-16,0 0-16 0,-53-166-10 0,37 150-4 16,-2 2-4-16,-7 1-1 0,0 0-2 0,0 2-6 15,-4 5-7-15,-4-1-8 0,-1 6-7 0,-6-1-4 16,0 2-2-16,-5 0 0 0,2 2-2 15,0 4-3-15,0 2-2 0,2 3-1 0,2 3-1 16,2 4 0-16,5-1-3 0,-1 6 1 0,1 5-1 16,7 3 1-16,-3 5 1 0,4 1 0 15,-2 6 3-15,7 2-1 0,-3-3 5 0,6 8 1 16,1-3 1-16,1 0 3 0,4 2-6 0,6 1 0 16,1 0-2-16,1-4-6 0,2 2 3 0,5 0-1 15,6-1-2-15,5-2 3 0,3-2-3 16,6 0 2-16,3-11 1 0,6 1 0 0,3-6-1 15,5-3-2-15,0-4 1 0,1-5-1 0,4-5 0 16,2-2 1-16,-2-5-1 0,2-3-4 16,-3 0 4-16,-3-11 1 0,-2-1-3 0,0-4 5 15,-8-2-4-15,1-5 0 0,-1-4 1 0,-3 2 2 16,-1-6-3-16,-2-1 1 0,2-6 2 0,-3-4-5 16,-5-2 8-16,-1-5 3 0,-5-4-4 15,-3-2 5-15,0-4-2 0,-8-4-1 0,-4-1 1 16,0-1-1-16,-7 3-3 0,-12 2-1 0,-6 6-3 15,-8 5-6-15,-12 5-7 0,-9 11-10 0,-10 6-13 16,-1 7-27-16,-7 7-45 0,3 7-82 0,17 3-218 16,19 1-996-16</inkml:trace>
        <inkml:trace contextRef="#ctx0" brushRef="#br0" timeOffset="-620.9182">-1 97 0 0,'0'0'169'0,"0"0"250"16,0 0-11-16,0 0-51 0,0 0-75 0,0 0-70 15,0 0-39-15,0 0-36 0,0 0-29 0,0 0-23 16,0 0-19-16,0 0-17 0,2-25-9 0,7 17-7 16,-3 0 0-16,5-4-1 0,1 2-3 15,-1 0 1-15,-2 2-1 0,2 2-1 0,-2 1-3 16,-3 1-7-16,2 3-4 0,-2 1-6 0,3 0-4 15,-4 0 0-15,4 4-4 0,-3 2 1 0,1 2 0 16,-3 2 3-16,-1 2 0 0,1 3 5 0,-4 1-1 16,0-2 4-16,0 3 1 0,-4 1 2 15,-3 0 2-15,-3-1-3 0,-2 1 0 16,-2 1-2-16,0-3 0 0,1-1 0 0,0 0-1 0,0-1 1 16,4-2-1-16,-2-3 4 0,1-2 0 15,7-2 1-15,0-2 0 0,3-1-2 0,0-2 3 16,0 0-4-16,0 0 1 0,0 0-4 0,4 0-1 15,6-2-1-15,0-1-1 0,6-1-1 0,0 2-7 16,1-2 3-16,-1 2-4 0,1 2 0 16,5 0 0-16,-5 4-3 0,-1 4 2 0,2 1 1 15,0 3 1-15,-4 1-2 0,-1 0 1 0,-5 2-3 16,2 1-1-16,-7 0 1 0,2 3-1 0,-5-2 0 16,0 0-1-16,-3 6 4 0,-3-5 0 0,-5 0 3 15,-2 1 2-15,-2-5-1 0,-1-2 2 16,1-3 1-16,0-1 1 0,0-4-1 0,0 0 0 15,1-3-1-15,1-1-2 0,0 0-3 0,2-5-9 16,-2-1-15-16,6-4-27 0,-2 1-46 16,3-1-75-16,0-2-139 0,5 1-308 0,1 3-915 0</inkml:trace>
      </inkml:traceGroup>
      <inkml:traceGroup>
        <inkml:annotationXML>
          <emma:emma xmlns:emma="http://www.w3.org/2003/04/emma" version="1.0">
            <emma:interpretation id="{75CEC9B7-B059-4390-87D7-531DBE14789B}" emma:medium="tactile" emma:mode="ink">
              <msink:context xmlns:msink="http://schemas.microsoft.com/ink/2010/main" type="line" rotatedBoundingBox="4607,450 14758,186 14796,1668 4646,1931"/>
            </emma:interpretation>
          </emma:emma>
        </inkml:annotationXML>
        <inkml:traceGroup>
          <inkml:annotationXML>
            <emma:emma xmlns:emma="http://www.w3.org/2003/04/emma" version="1.0">
              <emma:interpretation id="{99268FF7-708B-48B4-AD4F-06044AB22CFF}" emma:medium="tactile" emma:mode="ink">
                <msink:context xmlns:msink="http://schemas.microsoft.com/ink/2010/main" type="inkWord" rotatedBoundingBox="4607,450 9244,329 9269,1309 4633,1429"/>
              </emma:interpretation>
              <emma:one-of disjunction-type="recognition" id="oneOf1">
                <emma:interpretation id="interp5" emma:lang="en-IN" emma:confidence="0">
                  <emma:literal>Hawthorne</emma:literal>
                </emma:interpretation>
                <emma:interpretation id="interp6" emma:lang="en-IN" emma:confidence="0">
                  <emma:literal>Haw throne</emma:literal>
                </emma:interpretation>
                <emma:interpretation id="interp7" emma:lang="en-IN" emma:confidence="0">
                  <emma:literal>Haw three</emma:literal>
                </emma:interpretation>
                <emma:interpretation id="interp8" emma:lang="en-IN" emma:confidence="0">
                  <emma:literal>Haw throe</emma:literal>
                </emma:interpretation>
                <emma:interpretation id="interp9" emma:lang="en-IN" emma:confidence="0">
                  <emma:literal>Haw there</emma:literal>
                </emma:interpretation>
              </emma:one-of>
            </emma:emma>
          </inkml:annotationXML>
          <inkml:trace contextRef="#ctx0" brushRef="#br0" timeOffset="947.8575">2163-174 816 0,'0'0'355'0,"0"0"-32"0,0 0-19 16,0 0-33-16,0 0-57 0,0 0-52 0,0 0-33 16,0 0-21-16,0 0-18 0,0 0-23 15,0 0-19-15,0 0-22 0,0 0-21 0,0 0-1 16,0-45-3-16,0 66 8 0,0 7 11 0,-1 7 2 15,1 4 3-15,0 3 2 0,-3 1 3 16,1 4 1-16,0 0 2 0,-1 0-4 0,0 0-7 16,1-1-5-16,0-2-6 0,2-1-4 0,0-1-1 15,0-4-1-15,0-2 1 0,0-7-4 16,-2-5 1-16,4-4-1 0,-2-5-2 0,4-7-2 16,-1-2-2-16,0-4-8 0,-2-2-18 0,2 0-23 15,6-8-72-15,-1-7-93 0,6-9-181 0,-3 6-433 16,-1 4-723-16</inkml:trace>
          <inkml:trace contextRef="#ctx0" brushRef="#br0" timeOffset="1194.7502">2539-294 1290 0,'0'0'336'15,"0"0"-37"-15,0 0-15 0,0 0-61 0,0 0-67 16,0 0-54-16,0 0-50 0,0 0-29 0,0 0-11 15,0 0-1-15,0 0 8 0,0 0 7 16,0 0 5-16,0 0 4 0,-10 181-1 0,11-135-3 16,2 0-6-16,2 3-3 0,-4 0-9 0,6-1 1 15,-2 0-4-15,-3-3-2 0,6-7 1 0,-4 2-4 16,2-5-1-16,-2-7 0 0,-1-5 0 16,-3-2-7-16,0-5-10 0,0-5-28 0,-2-3-68 15,2-6-82-15,-4-2-174 0,1 0-519 0,0-4-592 0</inkml:trace>
          <inkml:trace contextRef="#ctx0" brushRef="#br0" timeOffset="1385.2938">2143 160 1700 0,'0'0'234'15,"0"0"-5"-15,0 0 5 0,0 0-26 0,0 0-66 16,0 0-61-16,0 0-39 0,0 0-25 0,0 0-1 15,0 0-3-15,0 0-2 0,168-83-5 16,-125 67-4-16,2 2-3 0,2 1-12 0,0 1-18 16,-2 3-54-16,1 2-108 0,-3 5-200 0,-13-1-477 15,-9 3-479-15</inkml:trace>
          <inkml:trace contextRef="#ctx0" brushRef="#br0" timeOffset="2232.7279">3028 293 929 0,'0'0'271'0,"0"0"-5"0,0 0 18 0,0 0-37 16,0 0-54-16,0 0-48 0,0 0-30 15,0 0-16-15,0 0-5 0,0 0-6 0,43-168-8 16,-43 152-9-16,-7 4-11 0,-1 3-10 0,-4 1-10 15,-1 1-11-15,-1 5-12 0,-2 2-8 16,-1 0-6-16,-3 1-4 0,1 6-1 0,-2 3 0 0,2 3-1 16,3 2-1-16,2 4-1 0,1 0-2 15,3 1 0-15,3 2 0 0,1-1-1 0,2-1 1 16,2 2 0-16,2-3 0 0,0-2-3 0,4-3 0 16,5 0-3-16,3-2 0 0,-2-6 3 0,4-1 0 15,0-4 5-15,6-1 1 0,-2-4 2 16,7-6 4-16,-3-2-2 0,1-7 2 0,1 1 0 15,-4-2 1-15,-2-1 3 0,2 0 1 0,-6 1 0 16,-1-2 1-16,-3 1-1 0,0 4 1 16,-1 2 6-16,-4 4 3 0,-3 3 7 0,-2 5 3 15,0 1-3-15,0 2-11 0,0 0-12 0,-2 5-10 16,-2 4-3-16,0 5 4 0,-2 1 5 0,0 1 2 16,1 5 1-16,3-2 0 0,1 0 0 15,1-1-2-15,0 1 1 0,1-5-1 0,6 0 0 16,-1-3 0-16,4-3-1 0,0-4 1 0,0-3-2 15,3-1 0-15,3 0 2 0,0-1 0 16,2-10 2-16,-1 3 0 0,2-4 0 0,0-3 2 16,-2-1-1-16,-1-1 2 0,-2 4 0 0,-1-3-1 15,0 1 0-15,-4 1 1 0,1 1-2 0,-2 5 0 16,-2-1 1-16,-3 6 1 0,0 1-3 0,-3 2-2 16,0 0-12-16,0 0-3 0,0 5 2 0,1 3 3 15,1 0 9-15,0 1 5 0,1 4-2 16,-3-2 1-16,2-1 1 0,2 0-2 0,-1 0 0 15,0-2 1-15,0 0 0 0,2 2-1 0,0-6 0 16,0 0 0-16,3-1 1 0,-1-3 0 0,4 0 3 16,-1 0-1-16,3-4 2 0,1-4 2 15,2-7-3-15,1 3 3 0,-1-3-2 0,4-1-3 16,0-2 1-16,-4-1-1 0,0 5 0 0,1 1 1 16,-5 2-2-16,-1 3-2 0,-2 3-1 15,-5 3-4-15,-1 2-1 0,1 0-1 0,-2 7 0 16,1 1 2-16,-1 0 3 0,0 2 4 0,-1 1-1 15,4-2 1-15,-3 2-1 0,3 1 0 16,2-3 0-16,0-4 0 0,2 3 0 0,-1-5 1 16,4-1 2-16,1-2 2 0,1 0 3 0,0-4 1 15,2-5 2-15,0-1 0 0,-2-1 1 0,-1-5 2 16,-1 4 0-16,-2-2 2 0,-5 0 2 0,1-2 1 16,-3 3 5-16,-3 1 4 0,0-3 0 0,-1 3-4 15,-7-6-1-15,1 2-3 0,-6-1-6 16,-1 3 0-16,0-3-12 0,-1 3-7 0,2-1-9 15,3 0-23-15,3 1-51 0,7-3-119 0,0 3-256 16,2 2-642-16,3 4-331 0</inkml:trace>
          <inkml:trace contextRef="#ctx0" brushRef="#br0" timeOffset="4026.0942">4055-25 1295 0,'0'0'468'0,"0"0"-246"0,0 0-19 0,0 0 0 16,0 0-34-16,0 0-67 0,0 0-65 0,0 0-26 16,0 0-11-16,0 0 8 0,0 0 13 0,0 0-4 15,0 0-4-15,177-63-1 0,-133 49-1 16,5-2-2-16,-2-1 2 0,-4-1-3 0,3 0-2 16,-4-4 1-16,-2 1 3 0,-3 0-3 0,-1-6 0 15,0 1 2-15,-4-3-9 0,-4 0 10 0,-5-1 1 16,-4 2 2-16,-5 3 6 0,-9 2 1 15,-1 2 3-15,-4 5 5 0,0 5 6 0,-1 2-3 16,-7 3-1-16,3 4-3 0,-4 2-7 0,-1 0-9 16,1 4-9-16,-1 9-4 0,-3-1-7 15,0 10 8-15,2 3 2 0,2 1-1 0,4 5 7 16,2 1-7-16,1 5 2 0,2 0-2 0,0 3 3 16,0-1-1-16,2 4-1 0,4-2 0 0,-1-1-4 15,0 0 6-15,-1-4-1 0,3 2 2 16,-3-6-1-16,5-2-1 0,-5-6-1 0,2-6-1 15,0-1 1-15,1-6-1 0,0-5-1 0,-1-2 2 16,1-4-1-16,3 0 2 0,2-6 1 0,2-6 0 16,2-8-1-16,4 2 1 0,-3-3-1 0,2 0 0 15,-4-1-2-15,0 6 0 0,-4 1-2 0,-2 5 0 16,-2 3 0-16,-3 4-4 0,-1 3-6 16,-3 0-1-16,2 6 0 0,-2 4 5 0,0 1 5 15,2 2 3-15,-2 1 1 0,2 2-1 0,-1-3-1 16,4 3 1-16,2-3 0 0,0-2-2 15,7-4 2-15,1 1 0 0,2-5 0 0,7-3 2 16,4 0 1-16,0-7 0 0,2-4 0 0,3-4 1 16,2-2 0-16,-5-1-1 0,-3-4 1 0,-2 3-2 15,-3-2 1-15,3 0 1 0,-9-2 0 16,-1 1 1-16,-3 3 0 0,-3 0 4 0,-5 3 0 16,-4 2 4-16,0 2 0 0,-7 2-6 0,-5 1-1 15,-2 4-6-15,-3 5-5 0,-2 0-1 16,-1 0 4-16,-2 8 1 0,5 4 0 0,1-1 1 15,1-2-6-15,5 1 1 0,4 1-3 0,1-1-1 16,4 1 4-16,1 0-2 0,10-3 1 0,0 0-3 16,4-1 1-16,1-1 0 0,2 0 1 0,-3 0 3 15,2 2 0-15,-1 3 1 0,-3-3 0 16,1 1 2-16,-3 2-3 0,0 2 3 0,0 0-1 0,-5 2 1 16,1 0 3-16,-2-2-3 0,0 0 2 15,3-2-1-15,-4 0-1 0,3-4 3 0,1 1-2 16,0-7 1-16,2 2-1 0,4-3 4 0,3-3 0 15,1-5-1-15,6-3 1 0,-2-5-1 16,1-2-1-16,-4 0 1 0,4 0-1 0,-5-3 1 16,-4 3 1-16,1 0 3 0,-2 1-1 0,-6 3 0 15,2 2-1-15,-5 4 1 0,-1 2-3 16,-2 3 2-16,0 1-3 0,0 2-4 0,0 0-3 16,0 0-9-16,0 7 2 0,-2 1 2 0,-5 4 4 15,1 4 8-15,-1 2 0 0,1 1-2 0,3-1-1 16,3-2 1-16,0 3-1 0,0-5 0 15,2 1 0-15,8-3 0 0,-4 2-1 0,5-8 1 16,2-1 3-16,0-4-4 0,1-1 2 0,2 0 2 16,0-4-4-16,4-8 4 0,0 0 2 0,-3-3-2 15,3-1 2-15,-3 3-1 0,-2-6-1 16,-5 2 1-16,-3-1 2 0,-1 0 0 0,-5-1 1 16,-1 3 2-16,0 2 0 0,-8 3-4 0,-5 1-2 15,-2 2-3-15,0 4-10 0,-6 4 4 0,1-1 1 16,-1 8 1-16,-1 2 5 0,5 4-2 15,-2 1 2-15,5 1-1 0,3 2 0 0,2-1-1 0,-1 0 0 16,6-1 0-16,4-4-5 0,0 2 5 16,0-4-3-16,3-1 0 0,8-3-1 0,2 1 0 15,3-4 2-15,4-2 3 0,3 0 7 0,4-2-3 16,0-4-1-16,2 0-2 0,-2-1-2 16,-4-1 2-16,-1 5-3 0,-1 0 0 0,-2 1-4 15,-3 2 3-15,-5 0 0 0,-2 2-2 0,-2 4 5 16,0 1-5-16,-1 2 1 0,-5-1 2 15,-1 0 3-15,0-2 0 0,0 1 3 0,0-2 0 16,0-1-1-16,0 0 3 0,0-4 0 0,0 2 3 16,0-2-1-16,0 0 7 0,0 0-2 0,3-2-3 15,3-4 1-15,0-2-12 0,5-1-2 16,-1-1 0-16,3 1-4 0,1 0 4 0,1 1 0 0,-4 3-1 16,1 3-3-16,-2 2 0 0,-5 0-4 15,4 0 0-15,-5 2 3 0,5 4 2 0,-3 1 2 16,5 2 4-16,-2-1 6 0,1 1-5 0,1 0 1 15,2-3 0-15,2 0-8 0,-3-4 9 16,3 0 1-16,2-2 2 0,6 0 3 0,0-10 0 16,1 0-1-16,5-3-3 0,3-1 4 0,-4-2-5 15,4 1 1-15,-6-5 2 0,-3 2 0 0,0 1 2 16,-8 1 3-16,-2 0 2 0,-7 2 0 0,1 3 7 16,-7 1-1-16,0 2-1 0,-11 3-8 15,-1 1-9-15,-2 4-6 0,-2 0-6 0,-1 3 6 16,-5 5-3-16,5 4 2 0,3 4 1 0,-1 3-5 15,3 5 3-15,4 1-1 0,4-1 1 16,3 3-1-16,2-5-3 0,12 7-3 0,8-7-5 16,5-3 2-16,9-3-1 0,5-2-2 0,4-7-5 15,5-5-33-15,7-2-86 0,6 0-123 0,-16-7-306 16,-15 3-935-16</inkml:trace>
          <inkml:trace contextRef="#ctx0" brushRef="#br0" timeOffset="2616.6138">4375-229 400 0,'0'0'462'15,"0"0"-46"-15,0 0-10 0,0 0-70 0,0 0-82 16,0 0-66-16,0 0-41 0,0 0-21 0,0 0-10 16,0 0-18-16,0 0-24 0,0 0-22 0,0 0-23 15,0 0-22-15,15-106-8 0,-17 116-3 16,-2 8 2-16,-3 3 4 0,2 7 5 0,-5 5 1 16,3 2-1-16,0 3 5 0,0 5-5 0,0-1 0 15,0 4 1-15,1 1-4 0,3-5 0 16,1 2-1-16,-2-5-1 0,4-5-4 0,0-5 1 15,2-3-2-15,2-3-5 0,2-6-12 0,1-6-33 16,0-3-83-16,0-5-141 0,2-3-361 16,-3 0-978-16</inkml:trace>
        </inkml:traceGroup>
        <inkml:traceGroup>
          <inkml:annotationXML>
            <emma:emma xmlns:emma="http://www.w3.org/2003/04/emma" version="1.0">
              <emma:interpretation id="{8BC7311F-41D1-44DD-8D6A-05951963CBC4}" emma:medium="tactile" emma:mode="ink">
                <msink:context xmlns:msink="http://schemas.microsoft.com/ink/2010/main" type="inkWord" rotatedBoundingBox="10002,424 14761,301 14796,1668 10038,1792"/>
              </emma:interpretation>
              <emma:one-of disjunction-type="recognition" id="oneOf2">
                <emma:interpretation id="interp10" emma:lang="en-IN" emma:confidence="0">
                  <emma:literal>experiments</emma:literal>
                </emma:interpretation>
                <emma:interpretation id="interp11" emma:lang="en-IN" emma:confidence="0">
                  <emma:literal>experiment</emma:literal>
                </emma:interpretation>
                <emma:interpretation id="interp12" emma:lang="en-IN" emma:confidence="0">
                  <emma:literal>experiment'</emma:literal>
                </emma:interpretation>
                <emma:interpretation id="interp13" emma:lang="en-IN" emma:confidence="0">
                  <emma:literal>eyeummts</emma:literal>
                </emma:interpretation>
                <emma:interpretation id="interp14" emma:lang="en-IN" emma:confidence="0">
                  <emma:literal>eyeummls</emma:literal>
                </emma:interpretation>
              </emma:one-of>
            </emma:emma>
          </inkml:annotationXML>
          <inkml:trace contextRef="#ctx0" brushRef="#br0" timeOffset="5224.8669">7536 48 1232 0,'0'0'338'16,"0"0"-87"-16,0 0 3 0,0 0-38 16,0 0-49-16,0 0-50 0,0 0-45 0,0 0-29 15,0 0-16-15,0 0-11 0,0 0-6 0,0 0 2 16,0 0 3-16,0 0 3 0,107-75 4 16,-87 59 2-16,3 0 8 0,-7-1 4 0,-2 2 7 15,-2 4 6-15,-8 0 1 0,-2-1 2 0,-2 2-4 16,-2 1-7-16,-5 1-11 0,-12 0-12 0,1 4-11 15,-1 2-7-15,-5 2 1 0,-2 0-1 0,6 2 0 16,-2 6-1-16,6 3-1 0,3 3-4 16,2 4 0-16,5 0 1 0,3 5-1 0,1 3 5 15,2-1-2-15,0 1 2 0,8-1 3 0,5 0-3 16,1-3-2-16,9-2-3 0,-3-5-3 0,9-5-1 16,4-6 3-16,3-2 1 0,7-2-1 0,0-6-4 15,2-7-7-15,2-3-10 0,-7-4-13 16,-1 2-11-16,-3-1-10 0,-6 1-5 0,-3-3 5 15,-7 5 12-15,0 2 16 0,-4-1 16 0,-3 4 14 16,-6 0 4-16,3 1 7 0,-6 4 6 16,2 1 8-16,-3 1 12 0,-3 3 8 0,1 1 3 15,-1 0-6-15,0 0-9 0,0 0-14 0,0 0-9 16,0 0-11-16,0 1-6 0,0 3 3 0,0 3 3 16,2 1 7-16,-2 2 2 0,1 0-1 15,1 1 2-15,-2 1-1 0,-2 0 4 0,2 1 2 16,0 3 3-16,-1-3 2 0,-5 0 0 0,-4 1 2 15,-3 1 1-15,-1 1 0 0,-3-4 0 0,-2 1-4 16,0-3 1-16,4-4-2 0,3-1-2 16,6-2 4-16,5-3 0 0,1 0 4 0,0 0 1 15,0 0-11-15,4-8-16 0,11-3-12 0,-1-2-8 16,3-3 1-16,7-3 9 0,5 2 5 0,0-3 1 16,-2 2-4-16,2-1 3 0,-1 3 2 0,-3 2 2 15,-6 3 8-15,-4 1 3 0,-3 4 2 16,-6 0 10-16,-2 4 8 0,-4 0 5 0,0 2 7 15,0 0-3-15,0 0-1 0,-4 0-8 0,-2 2-6 16,3 2-7-16,-6 0-7 0,4 0-4 16,-7 5-5-16,6 0 5 0,-4 2-4 0,0 3 1 15,6-2 1-15,1 5-3 0,-4-2 1 0,7 0-2 16,0-3-1-16,9 1-4 0,2 1 2 0,5-4-1 16,2-4 3-16,5-4 6 0,0-2 0 15,10 0 0-15,0-8-3 0,5-2-1 0,-4-4-3 16,5-2 0-16,-6-1 3 0,1-1-3 0,-5-3 4 15,0 1 4-15,-9 0 0 0,3-1 3 0,-9 1 0 16,-7 1 5-16,2 1 2 0,-9 3 4 16,0-1 1-16,-2 5 0 0,-6 4 3 0,3 0 2 15,-5 2 1-15,6 4-3 0,-3-1-1 0,4 2-6 16,0 0-4-16,-1 2-4 0,-2 5-7 0,3 6 2 16,-1 8 1-16,-2 2-2 0,3 4 4 0,2 7 0 15,1 3-2-15,-3 6 2 0,3 7 0 0,0 3 0 16,0 3 2-16,-1 3 0 0,1 7 0 15,0 1-4-15,-3 0 5 0,3-1-1 0,-3-7 0 16,1 0 5-16,2-2-7 0,0-8 0 0,0-5 0 16,-1-8-1-16,1-9 0 0,0-7-3 0,0-8-6 15,0-8-14-15,0-4-10 0,0 0-37 16,0-6-38-16,0-11-47 0,0-4-46 0,0-6-22 16,1-6-29-16,1-3-28 0,1-6-1 0,0 1 25 15,-3-3 63-15,1-3 77 0,-1 2 63 16,-9-4 35-16,5-2 21 0,-6 2 20 0,4-2 28 15,-4 1 48-15,7 4 40 0,1 0 28 0,2 6 22 16,0 4-12-16,0 4-12 0,5 5-13 16,5 4-34-16,5 1-29 0,3 3-31 0,4 3-28 15,-2 3-10-15,6 2-5 0,-2 3 0 0,-4 0-2 16,5 3 0-16,-5 5 0 0,1 0 0 0,-4 0 7 16,-2 12-1-16,-4 0 5 0,-5 4 4 15,-3 2 4-15,-3 4 10 0,-3 0 1 0,-11 1 0 16,-4-1-10-16,-7 4-13 0,-4-4-18 0,0-1-45 15,1-1-93-15,-1-8-172 0,4-1-569 0,13-5-599 0</inkml:trace>
          <inkml:trace contextRef="#ctx0" brushRef="#br0" timeOffset="7176.7259">8735 144 0 0,'0'0'0'16,"0"0"17"-16,0 0 180 0,0 0 22 0,0 0 24 16,0 0-5-16,0 0-28 0,0 0-9 0,0 0-30 15,0 0-26-15,179-30-23 0,-154 17-12 0,-7 0-5 16,7 0-12-16,-7-1-9 0,5-2-8 0,-4 0-9 15,2 0-7-15,-1 0 1 0,-2-2 6 16,3 1 2-16,-7 1 5 0,1 0 4 0,-4 0 0 16,-4 2-2-16,1 3 4 0,-5 3-1 15,-3 2-3-15,0 4-6 0,-3 0-17 0,-6 2-23 16,-4 0-18-16,-1 2-17 0,-2 6-3 0,-7 2 3 16,4 8 2-16,-1-2 1 0,0 3 2 0,4 0-2 15,4 3-2-15,6-2 2 0,-1-1-3 0,5 1-1 16,2 0-1-16,3-4-2 0,7 0-1 15,4-2 1-15,4-2-1 0,5-4 0 0,2-6 4 16,3-2 1-16,2 0 2 0,1-8 0 0,2-7-1 16,6-1 1-16,-2 2 1 0,-4-6 2 0,6-2-2 15,-6 1 0-15,2-2-2 0,-5 1 2 16,-4-1 4-16,-5 1 1 0,1 4 1 0,-8 0 4 16,-8 3 5-16,1 5 2 0,-6 1 3 0,-1 4 5 15,0 2 1-15,0 3-4 0,-8 0-7 0,2 0-4 16,-6 3-14-16,0 4-1 0,-3 1 3 15,2 1-2-15,-1 5 4 0,2-3-1 0,5-2 0 16,0 2-1-16,6-3-1 0,1 2-3 0,0 0 1 16,4-3-1-16,6 3-1 0,1-2 0 15,2-2 0-15,0 0 0 0,2-2 2 0,-1 4 2 16,0-1 0-16,-1-1 2 0,-4 0-1 0,1 2 1 0,-6 0-2 16,2 2 1-16,-3-1-1 0,-2 1 2 15,1 1 1-15,-2-3-1 0,1 0 2 0,5-3-1 16,-3 1 0-16,0-3 0 0,1-1 2 15,6-2 3-15,1 0 5 0,4-5 1 0,2-6-2 16,7-2-2-16,2-4-4 0,1-2 0 0,-2-2 0 16,4 0 2-16,-5 3 3 0,-3 1 0 0,-5-2 2 15,-7 2 2-15,1 3 1 0,-9 2 4 16,1 2 4-16,-2 2 2 0,0 3-2 0,-2 3-4 16,1 1-8-16,-1 1-8 0,0 0-9 0,0 0-8 15,-4 5-1-15,5 5 2 0,1 1 3 0,0 5 7 16,0 0 2-16,1 1 0 0,8 1 2 15,-5-4 0-15,8 0-4 0,-1-1-3 0,1-1-1 16,-2-3-5-16,3-2 3 0,1-6 4 0,2-1 0 16,2 0 2-16,0-1 1 0,-3-7 0 0,3-6 2 15,3 1 3-15,-4-1 0 0,-1-2 0 16,0 2 1-16,0-3 3 0,-1 3-2 0,-4 2-1 16,0-1 0-16,-7 7-5 0,3 1 5 0,-4 4-3 15,-1 1-8-15,-2 0-7 0,0 1-4 0,3 4 0 16,2 1 4-16,-2 5 9 0,-1 1 3 0,-2 0 0 15,1 3 4-15,-2-3 2 0,1 3-2 0,1-4 3 16,-1 4-2-16,2-5-4 0,-2 0 4 16,1-4 0-16,3 0 0 0,-4-3 4 0,2-2-3 15,-2-1 4-15,1 0 4 0,-1 0 11 0,2-1 8 16,-1-4-2-16,5-1-7 0,0-4-12 16,-1 0-8-16,7-3-1 0,2-1-1 0,0 2 0 15,8-3-2-15,-3-1 0 0,4 3-1 0,-3 2 8 16,0-2-4-16,-2 7-2 0,-3 1-3 15,-4 4-12-15,-4 1 1 0,1 0-3 0,-4 0-2 16,-1 8 3-16,-3-1 7 0,1 5 5 0,-1-2 5 16,0 4 4-16,0 0-2 0,0 1 1 0,-1-3 0 15,-2 0 3-15,0-1-3 0,-3-3-1 0,5 0 1 16,-1-6-4-16,2 0 7 0,0-2 9 0,0 0 12 16,0 0 13-16,2-3 2 0,5-6-11 15,-1-3-15-15,4-1-9 0,1-3-11 0,1 2 2 16,5-3 2-16,-1 2-7 0,1 4 7 0,-3-2-2 15,1 7 0-15,-1 0-4 0,-3 0-4 0,1 5-5 16,-3 1 0-16,2 0 1 0,-1 5-2 16,-1 3 5-16,-2 1 0 0,-3 3 10 0,3 0 1 15,-2 3 2-15,2-4 3 0,0 2-9 0,4-2 7 16,2-2 3-16,3-1 1 0,6-3 5 0,2-4 1 16,8-1 3-16,5-1 1 0,2-10-1 15,2 1-3-15,4-4-2 0,-1-2-1 0,-2-3-2 16,-1-2 1-16,-3 2-5 0,-5 0 2 0,-5-1-2 15,-3-2 5-15,-10 3 4 0,-9 2 3 16,-3 2 2-16,-3-1-4 0,-9 5-6 0,-6 3-9 16,-7 3-3-16,1 3-4 0,-7 2 2 0,3 6 3 15,-3 3-1-15,3 2 3 0,6 4-2 16,-1 4 2-16,4-2-4 0,7 2 3 0,1 2 0 16,3 1 1-16,1 0 3 0,4-3-3 0,0-1-1 15,4-1-2-15,7-1 0 0,4-2-1 0,3-2 3 16,2 0 0-16,5-7 1 0,4-2 5 15,1-3 0-15,2 0 0 0,-1-8 1 0,1-5 0 0,-3 0-2 16,-1-1 2-16,-2-3 3 0,-3 1-3 16,0-2 2-16,-1 2 1 0,-4 1-2 0,-3 3 2 15,-5 2 0-15,-5 2 1 0,2 3-6 0,-4 2 2 16,-3 0-2-16,0 3-5 0,0 0-5 0,0 3-8 16,0 3 1-16,-1 2 6 0,-3 4 7 15,1-2 2-15,3 0 2 0,-2 0-2 0,2-2 2 16,0 3 0-16,0-5-1 0,7-2 0 0,-1-1 3 15,3-3 2-15,-1 0 3 0,5 0 0 0,2-3 3 16,-1-3-3-16,3-1 1 0,2-5-1 16,-3 5-2-16,-1-2 2 0,1-3-3 0,-1 2-1 15,-1 1 0-15,2 1-3 0,-3 0 1 0,0 2-3 16,-5 2 0-16,-2 4-3 0,1 0-5 0,-3 0-3 16,-1 8-2-16,2 2 2 0,0 1 4 15,-2 2 2-15,0 0 0 0,6 1 4 0,-5 1 2 16,6-3-1-16,-1 0 2 0,-1-4 0 15,4-1-2-15,-2-3 2 0,-2-4 4 0,5 0-1 16,2-5 1-16,3-6 1 0,4-4-5 0,2-4 2 0,3-1 2 16,-2-3 3-16,-1-1 3 0,2-5 2 15,-9 1 0-15,0-5 0 0,-2 3 0 0,-5-2 0 16,1-1 0-16,-1 0 1 0,-4 2 4 0,-2 2-2 16,-2 1 2-16,1 3 1 0,-3 7-3 0,0 4 2 15,0 6 1-15,0 5-5 0,0 1-8 16,-3 2-12-16,-2 2-4 0,0 9 0 0,-4 3 7 15,-4 7 4-15,5 5 2 0,-4 1-1 0,2 0-3 16,1 3 1-16,4 1 1 0,0 1 0 16,4 1-1-16,1-1 1 0,0 2-3 0,6-5-3 15,5-2 1-15,4-6-6 0,2-3 1 0,1-8 0 16,3-1 1-16,-4-5 3 0,1-4 4 0,2 0 2 16,-1-7 1-16,-2-3 5 0,3-2 1 0,-1 0 1 15,0-3 0-15,-1 1-1 0,-3 0-3 16,-1 1 0-16,-2 3 0 0,-5 4-2 0,1 2-1 15,-3 3-3-15,-4 1-5 0,3 1-4 0,2 8-2 16,-2 2 4-16,1 4-1 0,-1 1 5 0,-1 1 3 16,-3 1-1-16,-2-2 2 0,2 3 0 15,0-5-1-15,0 0 1 0,-1-1 1 0,-8-2 0 16,5 0 2-16,-6-4-4 0,-4-4-13 0,-1 1-46 16,-2-4-110-16,1 0-298 0,5 0-1138 0</inkml:trace>
          <inkml:trace contextRef="#ctx0" brushRef="#br0" timeOffset="7495.7727">10366-548 3341 0,'0'0'8'0,"0"0"-20"0,0 0-7 16,0 0-12-16,0 0-18 0,0 0-48 0,0 0-265 16,0 0-1325-16</inkml:trace>
          <inkml:trace contextRef="#ctx0" brushRef="#br0" timeOffset="7335.1819">11831-454 2432 0,'0'0'76'0,"0"0"-8"0,0 0-6 16,0 0-19-16,0 0-13 0,0 0-14 15,0 0-11-15,205-30-10 0,-157 28-16 0,-2 2-32 16,-3 0-82-16,-2 0-165 0,-13 0-354 0,-12 0-855 0</inkml:trace>
        </inkml:traceGroup>
      </inkml:traceGroup>
    </inkml:traceGroup>
    <inkml:traceGroup>
      <inkml:annotationXML>
        <emma:emma xmlns:emma="http://www.w3.org/2003/04/emma" version="1.0">
          <emma:interpretation id="{066D7D06-894B-4E53-A57C-79DDD18F0D59}" emma:medium="tactile" emma:mode="ink">
            <msink:context xmlns:msink="http://schemas.microsoft.com/ink/2010/main" type="paragraph" rotatedBoundingBox="8773,1835 24273,1417 24333,3643 8833,406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8D4D0D3B-51A9-464E-AD0B-AE9D8B907491}" emma:medium="tactile" emma:mode="ink">
              <msink:context xmlns:msink="http://schemas.microsoft.com/ink/2010/main" type="line" rotatedBoundingBox="8773,1835 24273,1417 24333,3643 8833,4062"/>
            </emma:interpretation>
          </emma:emma>
        </inkml:annotationXML>
        <inkml:traceGroup>
          <inkml:annotationXML>
            <emma:emma xmlns:emma="http://www.w3.org/2003/04/emma" version="1.0">
              <emma:interpretation id="{8755D765-CEB8-4DCD-9693-505DC5A0F79C}" emma:medium="tactile" emma:mode="ink">
                <msink:context xmlns:msink="http://schemas.microsoft.com/ink/2010/main" type="inkWord" rotatedBoundingBox="8777,2007 11188,1942 11244,3997 8833,4062"/>
              </emma:interpretation>
              <emma:one-of disjunction-type="recognition" id="oneOf3">
                <emma:interpretation id="interp15" emma:lang="en-IN" emma:confidence="0">
                  <emma:literal>focus</emma:literal>
                </emma:interpretation>
                <emma:interpretation id="interp16" emma:lang="en-IN" emma:confidence="0">
                  <emma:literal>files</emma:literal>
                </emma:interpretation>
                <emma:interpretation id="interp17" emma:lang="en-IN" emma:confidence="0">
                  <emma:literal>fins</emma:literal>
                </emma:interpretation>
                <emma:interpretation id="interp18" emma:lang="en-IN" emma:confidence="0">
                  <emma:literal>firs</emma:literal>
                </emma:interpretation>
                <emma:interpretation id="interp19" emma:lang="en-IN" emma:confidence="0">
                  <emma:literal>fires</emma:literal>
                </emma:interpretation>
              </emma:one-of>
            </emma:emma>
          </inkml:annotationXML>
          <inkml:trace contextRef="#ctx0" brushRef="#br1" timeOffset="76579.7801">6765 1381 0 0,'0'0'0'0,"0"0"327"15,0 0 92-15,0 0-57 0,0 0-76 16,0 0-81-16,0 0-57 0,0 0-35 0,0 0-27 16,0 0-26-16,0 0-16 0,0 0 7 0,0 12 16 15,7-12 19-15,5 0 14 0,1-1-2 16,0-6-7-16,2-1-9 0,1-3-8 0,-1-4-3 15,2 1-6-15,-3-1-3 0,-1-3-3 0,0-1-6 16,-6-4-6-16,-1 1-8 0,-2-2-5 0,-1 0-5 16,0 4-2-16,-3-1 0 0,0 4-7 0,-7 5 2 15,2 2 3-15,-3 4-2 0,2-1 4 0,-5 4-5 16,6 1-5-16,-3 1-6 0,3 1-6 16,-2 0-11-16,3 6-4 0,1 9-3 0,-7 5 3 15,6 9 5-15,-5 4 3 0,5 6 1 0,-2 1-3 16,0 5 4-16,2 4-1 0,-3 2 3 0,4 4 3 15,-1 2-4-15,-1-1-1 0,1-1 0 16,3 0 1-16,-4-1 0 0,0 2-1 0,3-1 2 16,-1-2-3-16,2 1 1 0,-2-4 0 0,0-3 1 15,-1-2-3-15,4-3 2 0,-2-6 2 16,2-5-3-16,-1-7 5 0,1-6-5 0,0-2-1 16,-1-6-2-16,-5-3-12 0,3-3-7 0,0-4-21 15,2 0-35-15,-5 0-49 0,0-4-86 16,3-6-212-16,2-1-531 0,-3 6-496 0</inkml:trace>
          <inkml:trace contextRef="#ctx0" brushRef="#br1" timeOffset="77059.9017">6309 1857 256 0,'0'0'555'0,"0"0"-189"16,0 0-68-16,0 0-47 0,0 0-69 0,0 0-72 16,0 0-40-16,0 0-25 0,0 0-12 0,0 0-4 15,0 0-4-15,182-94-4 0,-140 82 0 0,1 1-1 16,1 2-1-16,7-2 1 0,-6-3-1 16,7 4-5-16,-6-2-3 0,-3-1 0 0,-1 1 1 15,-4-3 0-15,-5-1 5 0,3 2 0 0,-4-2-4 16,-4 2 0-16,-2-3-1 0,-7 7 0 15,-2-2 6-15,-5 4 9 0,-1 2 12 0,-8 1 18 16,-2 2 18-16,-1 0 10 0,0 3-2 0,0 0-10 16,-2 0-24-16,-6 0-23 0,0 6-14 0,-7 2-15 15,1 5 0-15,-2 5 1 0,2 1-1 0,1 1 2 16,2 1-1-16,6-2-1 0,2 2-2 16,3-2 4-16,0-1 0 0,8 0 0 0,2-3 2 15,0-2-1-15,1-2 2 0,6-3 1 0,2-3 4 16,-2-4 1-16,8-1 1 0,-5 0 3 0,5-6-3 15,1-4 2-15,-3-3 0 0,-1 1 1 16,-5-2 2-16,0-2 4 0,-7 0 1 0,0 1 3 16,-7-1 2-16,-3 0-3 0,0 2-2 0,-8-1-7 15,-7 5-11-15,-5 0-14 0,-7 4-14 0,-3 3-13 16,-8 3-10-16,4 4-12 0,-3 11-28 16,5-1-48-16,5 2-81 0,8 3-126 0,8-1-227 15,2-6-333-15,8-2 128 0</inkml:trace>
          <inkml:trace contextRef="#ctx0" brushRef="#br1" timeOffset="77757.601">7613 1588 1212 0,'0'0'434'0,"0"0"-57"0,0 0-80 16,0 0-88-16,0 0-61 0,0 0-53 0,0 0-42 15,0 0-27-15,0 0-14 0,0 0-9 0,0 0-3 16,0 0 2-16,0 0-1 0,0 0-1 16,-141 50 0-16,129-32-2 0,1-1 1 0,9-2-2 15,0 1-1-15,2-2 0 0,2-1 2 0,9-4 2 16,3-1 3-16,5-1 5 0,4-6 0 0,0-1 3 16,10 0-2-16,-3-5-2 0,2-6-2 15,-1-1-2-15,4 0-1 0,-2-4-1 0,-3 0 2 16,0 1 0-16,0-1 2 0,-6-1 2 0,2 3-2 15,-9 0 1-15,-2 2 0 0,-4 4 1 16,-2 1 1-16,-8 6 2 0,1 1-2 0,-2 0-7 16,0 1-6-16,-2 6 0 0,-5 5 4 0,3 0 7 15,-3 4 5-15,-1 2-2 0,4-1-5 0,1 1-2 16,3-1-2-16,0 1 1 0,7-2 2 16,5-4-1-16,4 0 0 0,1-4 4 0,7-3 1 15,-1-5 3-15,3 0 4 0,3 0-1 0,-2-6 0 16,2-5 0-16,-2-1 0 0,-1 0 0 0,0-2 1 15,-9-2 1-15,0 4 0 0,-1-1 1 16,-8 0 2-16,4 4-1 0,-9-1 0 0,4 1-1 0,-6 4-1 16,-1 2 0-16,0 3-3 0,0 0-9 15,0 0-11-15,-5 0-9 0,2 4-3 0,-1 4 2 16,-1 3 6-16,2 1 5 0,3 0 2 0,0-2 1 16,3 3 1-16,6-3-2 0,4 0 4 15,1-1 1-15,0-4 1 0,7-2 3 0,0-3-1 16,3 0 1-16,4-5 2 0,0-5-1 0,1-4-1 15,1 1-1-15,-1-3 1 0,-3-1-2 0,-2 2 1 16,-1-4 0-16,-1 3-1 0,-5 3 3 16,-4 0-3-16,-6 5 0 0,3 3-4 0,-6 1-2 15,2 4-9-15,-5 0-4 0,1 0 0 0,1 9 1 16,-2 0 7-16,6 4 5 0,-1 2 2 16,3 3 0-16,-2 1 2 0,3-2 0 0,-6 1 0 15,5 3 4-15,-6-2-4 0,-3-4 0 0,0 1-1 16,0-3 0-16,-13 0 2 0,-5-1 0 0,-7-2 3 15,-4-2-4-15,-3-5 2 0,-5 1-3 16,6-3 0-16,-1-1-4 0,5-1-10 0,2-6-25 16,8-3-56-16,6-2-89 0,5-2-225 0,2 3-555 15,4 2-477-15</inkml:trace>
          <inkml:trace contextRef="#ctx0" brushRef="#br1" timeOffset="83508.2125">7303 3122 0 0,'0'0'0'0,"0"0"0"16,0 0 0-16,0 0 0 0,0 0 0 16,0 0 0-16,0 0 0 0,0 0 0 0,0 0 0 15,0 0 0-15</inkml:trace>
        </inkml:traceGroup>
        <inkml:traceGroup>
          <inkml:annotationXML>
            <emma:emma xmlns:emma="http://www.w3.org/2003/04/emma" version="1.0">
              <emma:interpretation id="{1A8F750B-6330-468E-ADE1-4A82C0795219}" emma:medium="tactile" emma:mode="ink">
                <msink:context xmlns:msink="http://schemas.microsoft.com/ink/2010/main" type="inkWord" rotatedBoundingBox="11976,2297 12975,2271 12984,2594 11985,2621"/>
              </emma:interpretation>
              <emma:one-of disjunction-type="recognition" id="oneOf4">
                <emma:interpretation id="interp20" emma:lang="en-IN" emma:confidence="0">
                  <emma:literal>on</emma:literal>
                </emma:interpretation>
                <emma:interpretation id="interp21" emma:lang="en-IN" emma:confidence="0">
                  <emma:literal>dn</emma:literal>
                </emma:interpretation>
                <emma:interpretation id="interp22" emma:lang="en-IN" emma:confidence="0">
                  <emma:literal>On</emma:literal>
                </emma:interpretation>
                <emma:interpretation id="interp23" emma:lang="en-IN" emma:confidence="0">
                  <emma:literal>an</emma:literal>
                </emma:interpretation>
                <emma:interpretation id="interp24" emma:lang="en-IN" emma:confidence="0">
                  <emma:literal>du</emma:literal>
                </emma:interpretation>
              </emma:one-of>
            </emma:emma>
          </inkml:annotationXML>
          <inkml:trace contextRef="#ctx0" brushRef="#br1" timeOffset="78365.3164">9689 1505 1676 0,'0'0'524'0,"0"0"-335"0,0 0 10 0,0 0-13 16,0 0-43-16,0 0-45 0,0 0-36 0,0 0-22 16,0 0-14-16,0 0-15 0,0 0-8 15,0 0-6-15,0 0-1 0,-142-20 1 0,126 40 0 16,2 1-4-16,4 0 4 0,0 1 0 0,7-1-2 15,3-2 3-15,0-3-5 0,3-2-1 0,8-4-1 16,2-6 2-16,1-1 4 0,9-3 4 16,-3-1 2-16,6-10 1 0,0-3 1 0,0-4-2 15,-3-1 2-15,3-2-5 0,-3-1 8 0,-6 0 2 16,-4-1 0-16,-8 1 10 0,3 0-8 0,-7 2 1 16,-1 3 0-16,-1 3-4 0,-8 4 1 15,-3 5-5-15,2 3-5 0,-4 2-11 0,-3 0 3 16,0 10 0-16,2 5 2 0,0 3 5 0,2 1-5 15,7 3 1-15,0-2 0 0,6-1 5 0,0-1-3 16,6-3 2-16,2-1 1 0,11-5 0 0,-2-1 5 16,2-4 1-16,5-4 2 0,2 0-1 15,1 0 1-15,4-7-1 0,-3-1-1 0,0 0 4 16,-3-3-5-16,-3 3-1 0,-5 1-1 0,5 1-3 16,-7 1-2-16,1 2-2 0,-3 3-1 0,-1 0-6 15,-5 0 4-15,3 3 1 0,-2 2 0 16,-2 3 2-16,3-2 2 0,-5 4-1 0,0 0 1 15,5-4 6-15,-6 2-4 0,5 0 0 0,-2-3 1 16,1-3-3-16,-1-2 7 0,3 0 3 16,-1 0 3-16,4-7 2 0,2-1-1 0,-1-3-1 15,0 2-1-15,0-5-1 0,-2 6-4 0,-5 2-4 16,4 1-7-16,-6 5-5 0,-1 0-7 0,3 2-2 16,-2 6 4-16,5 5 3 0,-2 5 9 0,5-2 4 15,0 5 0-15,4 1 2 0,0-2 0 16,1-3 1-16,5-2-1 0,-5-5 1 0,3-2-1 15,0-5 1-15,-3-3 0 0,5 0-4 0,-3-7-16 16,-4-4-44-16,-2-5-102 0,-3 4-329 0,-5 2-1143 16</inkml:trace>
        </inkml:traceGroup>
        <inkml:traceGroup>
          <inkml:annotationXML>
            <emma:emma xmlns:emma="http://www.w3.org/2003/04/emma" version="1.0">
              <emma:interpretation id="{5C0DB122-CD6E-4C3B-8B3D-A566757B8598}" emma:medium="tactile" emma:mode="ink">
                <msink:context xmlns:msink="http://schemas.microsoft.com/ink/2010/main" type="inkWord" rotatedBoundingBox="13232,2054 16448,1967 16480,3181 13265,3268"/>
              </emma:interpretation>
              <emma:one-of disjunction-type="recognition" id="oneOf5">
                <emma:interpretation id="interp25" emma:lang="en-IN" emma:confidence="0">
                  <emma:literal>people</emma:literal>
                </emma:interpretation>
                <emma:interpretation id="interp26" emma:lang="en-IN" emma:confidence="0">
                  <emma:literal>prople</emma:literal>
                </emma:interpretation>
                <emma:interpretation id="interp27" emma:lang="en-IN" emma:confidence="0">
                  <emma:literal>panple</emma:literal>
                </emma:interpretation>
                <emma:interpretation id="interp28" emma:lang="en-IN" emma:confidence="0">
                  <emma:literal>peopli</emma:literal>
                </emma:interpretation>
                <emma:interpretation id="interp29" emma:lang="en-IN" emma:confidence="0">
                  <emma:literal>pope</emma:literal>
                </emma:interpretation>
              </emma:one-of>
            </emma:emma>
          </inkml:annotationXML>
          <inkml:trace contextRef="#ctx0" brushRef="#br1" timeOffset="78727.5677">10997 1542 801 0,'0'0'482'0,"0"0"-79"0,0 0-63 0,0 0-72 0,0 0-66 15,0 0-55-15,0 0-44 0,0 0-40 16,0 0-32-16,0 0-25 0,0 0-4 0,0 0 5 16,0 0 10-16,0 0 16 0,-26 50 1 0,15-10 1 15,-1-1-1-15,-2 8-3 0,2 0-2 16,-2 3-4-16,-2 3-5 0,2-5-4 0,5 3-4 16,1 0-4-16,2-6-2 0,-1 4-1 0,7-4-2 15,0-4 2-15,0-6 0 0,0-5 0 0,-2-6-4 16,2-1-2-16,0-4-15 0,-5-7-24 15,-7 0-42-15,-1-6-103 0,-4-1-175 0,4-2-433 16,3-1-793-16</inkml:trace>
          <inkml:trace contextRef="#ctx0" brushRef="#br1" timeOffset="80340.4694">10904 1627 1430 0,'0'0'290'0,"0"0"-35"0,0 0-11 15,0 0-40-15,0 0-57 0,0 0-49 16,0 0-41-16,0 0-22 0,0 0-8 0,198-147-2 16,-158 138-7-16,-1 8-6 0,-5 1-4 0,2 1-6 15,-7 13-1-15,-6-1-2 0,-3 5 4 0,-7 5 1 16,-8 3 3-16,-5-1 3 0,-1 1-3 16,-12 1 0-16,-3-2-1 0,-5-1 0 0,-2-2 2 15,-2-4 3-15,-3-2 1 0,2-3 3 0,-4-5 5 16,2 0 3-16,0-5 3 0,1-3 4 15,5 0 0-15,-1 0-1 0,6-7 0 0,3-2 1 16,3 0-5-16,7-2 2 0,3 2-8 0,2-2-10 16,-1 0-6-16,4 0-13 0,8-2-7 0,4 3-3 15,1 2 0-15,9 0 2 0,4 1 6 16,7 3 4-16,3-1 1 0,3 1 4 0,5 0 0 16,2-2 3-16,-1 1-3 0,7-4 2 0,-2-1 1 15,-1 1 0-15,-4-3 5 0,1 1-4 16,-8-1 0-16,-9 2 2 0,-6-2 4 0,-11 4 6 0,-3 2 3 15,-10 0 5-15,0 3-6 0,-3-3 3 16,-3 4-7-16,-3-4-10 0,-6 4-1 0,-2 0-10 16,-3 0-1-16,-6 2 3 0,3 0 3 0,-5 0 1 15,0 6-1-15,5 0 1 0,-2 2-5 0,6 0 0 16,3 1-4-16,8 3 2 0,-1 0-6 0,3 0 8 16,3 3 3-16,4-2 1 0,6 0 8 15,9 0-7-15,4-4 3 0,4-1-1 0,2-3 3 16,8-3-2-16,0-1-1 0,4-1 2 0,3 0-7 15,2-5 5-15,-2-1-1 0,-3-3-2 16,-7-1 3-16,-5-2 4 0,-3 3 2 0,-11 0 4 16,0-2 8-16,-5 3-5 0,-6 2 0 15,-2 4 1-15,3-2-4 0,-5 4 4 0,0 0-3 16,0 0-9-16,-5 0-13 0,0 4-3 0,-2 0 0 16,0 4 2-16,0 0 11 0,1 5-4 0,3-2 1 15,2 2 0-15,1-3 1 0,0-1 1 0,4 1 3 16,3-2-1-16,6-2 0 0,4-2 4 0,2-2 1 15,2-2 3-15,2 0-1 0,6-2 2 16,-2-6-2-16,2 0 1 0,0-2 3 0,-3-1-3 16,-2-2 3-16,-7-2 0 0,-1 3 1 0,-6-3 4 15,-7 1-1-15,-3 0-3 0,-3-4-5 16,-9 3-6-16,-8-1-3 0,-1 4-3 0,-5 1 0 16,-4 1-2-16,0 2 0 0,-2 6 1 0,2 2 5 15,7 0-3-15,3 2 1 0,9 4-6 0,2 4-6 16,9 1 5-16,0 1 1 0,6 2 4 0,8 0 7 15,9 0 2-15,4 3 2 0,3-7 1 0,9 0 0 16,0-2 0-16,0 0 0 0,-1-5-1 16,4 1 3-16,1-4-4 0,3 0 1 0,0-2 0 15,-3-4-4-15,-6-2 6 0,-2-3 1 0,-8 3 3 16,-7-4 8-16,-6-1 0 0,-1-1 2 16,-7 2 3-16,-2 0 0 0,-2 2 0 0,-2 1-3 15,0 1 0-15,-3 3-4 0,-2 0-2 0,1 3-4 16,3 2-6-16,-1 0-11 0,1 0-4 0,-3 8-4 15,2 6 2-15,-1 3 8 0,3 5 3 16,0 7 2-16,0 2 0 0,3 4 1 0,3 1-2 16,1 5 3-16,0-5 0 0,-3 7-3 0,1-2 3 15,-4 4-1-15,2-2-1 0,-1 6-1 0,-2-3 1 16,-2 0 0-16,4 0-1 0,-2-4-2 16,1 0-8-16,-1-7-14 0,0-4-27 0,1-9-36 15,1-7-31-15,2-10-31 0,2-5-31 0,-2 0-41 16,8-12-113-16,1-4-147 0,2-2-116 0,4-10-32 15,0 1 208-15,-1-6 422 0,-2-4 0 0,-3 3 0 16,-3-5 0-16,-6 2 0 0,-2-2 0 16,-2-2 0-16,-3 1 0 0,-6 2 0 0,-4 2 0 15,-4 0 0-15,1 4 155 0,-1 4 71 0,-3 0 48 16,3 5 57-16,5 3 8 0,4 3-21 0,2-3-60 16,6 4-89-16,0 1-45 0,7 1-28 15,6 0-26-15,6-3-18 0,5 1-19 0,3 1-11 16,6 3-10-16,0 0-5 0,2 4-4 0,-5 2-2 15,-3 4 0-15,-5 2 1 0,-2 0-2 16,-3 5 2-16,-4 3 0 0,-2 0-1 0,-6 2 3 16,-1-1 6-16,-4 2 10 0,-1 1 12 0,-7-3 7 15,-4 4 1-15,-4-4-1 0,-6 1-3 0,2-2-4 16,-4-2-1-16,4-4-1 0,-3 1 0 0,4-2 2 16,3-1 2-16,3 0 5 0,5 0 4 15,3-4 0-15,5-4-8 0,0 2-16 0,5-6-17 16,9 0-9-16,9-4-5 0,0-3 1 0,10-2 5 15,-1-3 2-15,1-4 2 0,2 1 2 0,0-3 0 16,-6 1 2-16,4 0 2 0,-8-1 0 0,-2-1 4 16,0 0 0-16,-7 2 2 0,-7 3 2 15,-1 3 3-15,-5 5 1 0,-3 4 3 16,0 2 1-16,-7 4 0 0,0 3-1 0,0 4-1 0,-3 1-6 16,0 0-8-16,-2 4-2 0,1 6-7 15,-1 6 0-15,-1 5 1 0,3 8-1 0,2-1 3 16,0 3 0-16,7 4 2 0,1 0 0 0,-2 2 1 15,5 0-2-15,9 2 1 0,1-4 0 0,3-2 0 16,-1-6 1-16,7-3-1 0,1-3-1 16,3-5 0-16,2-5 0 0,5-3 0 0,3-5-3 15,1-3-2-15,-2 0 1 0,2-7-1 0,0-2 3 16,-1-4 3-16,0-3 1 0,-3-1-1 0,-7-1 4 16,-6 3 2-16,-7 2 2 0,-6 2 5 15,-7 3-1-15,0 0-6 0,-8 4-9 0,-8 4-9 16,-6 0-4-16,-4 8 0 0,2 5 5 0,0 5 3 15,2 0 3-15,6 5 0 0,5 3 2 0,8-1-1 16,3-1 3-16,6 0 0 0,8-3-1 16,8-3 5-16,3-4-4 0,4-1 3 0,4-7 3 15,0-4-2-15,2-2 3 0,-4-2-1 0,4-6 0 16,-2-5-1-16,-5 2 0 0,1-1 1 0,-2 2-3 16,-5 0 3-16,-5 2 0 0,-4 2 1 0,-6 3 2 15,-1 0 3-15,-6 3-7 0,0 0 0 16,0 0-19-16,-6 0-27 0,-3 1-54 0,1 2-252 15,1 1-999-15</inkml:trace>
        </inkml:traceGroup>
        <inkml:traceGroup>
          <inkml:annotationXML>
            <emma:emma xmlns:emma="http://www.w3.org/2003/04/emma" version="1.0">
              <emma:interpretation id="{AF3D196E-AFF3-4A00-8737-3E605095D480}" emma:medium="tactile" emma:mode="ink">
                <msink:context xmlns:msink="http://schemas.microsoft.com/ink/2010/main" type="inkWord" rotatedBoundingBox="17300,1804 18678,1767 18699,2547 17321,2584"/>
              </emma:interpretation>
              <emma:one-of disjunction-type="recognition" id="oneOf6">
                <emma:interpretation id="interp30" emma:lang="en-IN" emma:confidence="0">
                  <emma:literal>€</emma:literal>
                </emma:interpretation>
                <emma:interpretation id="interp31" emma:lang="en-IN" emma:confidence="0">
                  <emma:literal>y</emma:literal>
                </emma:interpretation>
                <emma:interpretation id="interp32" emma:lang="en-IN" emma:confidence="0">
                  <emma:literal>¥</emma:literal>
                </emma:interpretation>
                <emma:interpretation id="interp33" emma:lang="en-IN" emma:confidence="0">
                  <emma:literal>5</emma:literal>
                </emma:interpretation>
                <emma:interpretation id="interp34" emma:lang="en-IN" emma:confidence="0">
                  <emma:literal>D</emma:literal>
                </emma:interpretation>
              </emma:one-of>
            </emma:emma>
          </inkml:annotationXML>
          <inkml:trace contextRef="#ctx0" brushRef="#br1" timeOffset="84494.5343">15001 1216 0 0,'0'0'264'0,"0"0"247"0,0 0-46 0,0 0-75 16,0 0-84-16,0 0-86 0,0 0-43 15,0 0-26-15,0 0-21 0,0 0-17 0,0 0-15 16,-161-6-14-16,148 6-14 0,8 0-16 0,3 0-13 16,2 0-13-16,0 0-13 0,4 0-11 0,6 2-6 15,11 0 2-15,7 0 5 0,17 0 10 0,15-1-1 16,10-1-2-16,8 0-2 0,6 0-5 16,5 0 1-16,6 0-4 0,-5-1-1 0,1-1-2 15,-5 0-1-15,-9 2 2 0,-5 0-2 0,-9 0-2 16,-11 0-7-16,-11 0-9 0,-9 0-27 15,-15 0-42-15,-8 0-71 0,-9 0-80 0,0 0-30 16,-10 0-62-16,-9 2-142 0,-4 0-145 0,3-1-115 16,6-1 550-16</inkml:trace>
          <inkml:trace contextRef="#ctx0" brushRef="#br1" timeOffset="84773.6257">15083 1430 1067 0,'0'0'179'0,"0"0"13"0,0 0 32 0,0 0 31 0,0 0-15 16,0 0-57-16,0 0-61 0,0 0-40 16,0 0-18-16,0 0-12 0,0 0-9 0,0 0-1 15,0 0-6-15,208-12-6 0,-152 6-5 0,1 0-3 16,2 0-8-16,2 1-3 0,1 0-2 0,0-1-3 15,4 1 3-15,-6 0-1 0,0 0-3 16,-2-1-4-16,-7 1-4 0,0-3-6 0,-14 3-10 16,-8-1-12-16,-11-1-38 0,-8 1-61 0,-5 0-102 15,-5-2-228-15,0 2-342 0,0 0-364 0</inkml:trace>
          <inkml:trace contextRef="#ctx0" brushRef="#br1" timeOffset="85028.4388">15735 933 783 0,'0'0'448'0,"0"0"-13"16,0 0-70-16,0 0-69 0,0 0-55 0,0 0-56 15,0 0-55-15,0 0-40 0,0 0-37 0,0 0-25 16,0 0-20-16,0 0-11 0,0 0-4 16,0 0 0-16,-5-52 5 0,35 67 5 0,4 3 3 15,5 2-6-15,0 3 1 0,1 5 0 0,1 1-7 16,1 5 8-16,-5 2 0 0,-2 2-1 0,-4 0 5 15,-3 2-3-15,-3-4 0 0,-2 5 1 16,-5-3 2-16,-10-2 0 0,-4 2 0 0,-4-3 3 16,-15-4 5-16,-10 0 1 0,-13-1 0 0,-13-1-6 15,-10-2-19-15,-10 2-21 0,-2-2-86 0,16-8-303 16,18-6-1223-16</inkml:trace>
        </inkml:traceGroup>
        <inkml:traceGroup>
          <inkml:annotationXML>
            <emma:emma xmlns:emma="http://www.w3.org/2003/04/emma" version="1.0">
              <emma:interpretation id="{88099322-9011-466D-8E4F-EDCB6801B016}" emma:medium="tactile" emma:mode="ink">
                <msink:context xmlns:msink="http://schemas.microsoft.com/ink/2010/main" type="inkWord" rotatedBoundingBox="19899,1535 24273,1417 24326,3368 19951,3486"/>
              </emma:interpretation>
              <emma:one-of disjunction-type="recognition" id="oneOf7">
                <emma:interpretation id="interp35" emma:lang="en-IN" emma:confidence="0">
                  <emma:literal>efficiency</emma:literal>
                </emma:interpretation>
                <emma:interpretation id="interp36" emma:lang="en-IN" emma:confidence="0">
                  <emma:literal>tffieieny</emma:literal>
                </emma:interpretation>
                <emma:interpretation id="interp37" emma:lang="en-IN" emma:confidence="0">
                  <emma:literal>tffiieny</emma:literal>
                </emma:interpretation>
                <emma:interpretation id="interp38" emma:lang="en-IN" emma:confidence="0">
                  <emma:literal>efficient</emma:literal>
                </emma:interpretation>
                <emma:interpretation id="interp39" emma:lang="en-IN" emma:confidence="0">
                  <emma:literal>tffieieneg</emma:literal>
                </emma:interpretation>
              </emma:one-of>
            </emma:emma>
          </inkml:annotationXML>
          <inkml:trace contextRef="#ctx0" brushRef="#br1" timeOffset="86384.1611">17574 1216 0 0,'0'0'0'0,"0"0"0"0,0 0 0 16,0 0 289-16,0 0-5 0,0 0-58 0,0 0-54 16,0 0-30-16,0 0-25 0,0 0-23 0,0 0-13 15,0 0-1-15,0 0 1 0,9 4 2 16,-6-4 13-16,-3 0 3 0,0 0 2 0,0 0 5 15,0 0-6-15,0 0-3 0,0 0-10 0,0 0-8 16,0 2-13-16,0-2-6 0,0 0-9 16,0 0-10-16,0 0 0 0,0 0-13 0,0 0-8 15,0 0-6-15,0 0-7 0,0 0-2 0,0 0-1 16,0 0 0-16,0 0-3 0,0 2 2 0,0-2 1 16,0 0 0-16,0 0 2 0,0 0-2 15,0 0 0-15,0 0-1 0,0 0 2 0,0 0-6 0,0 0 0 16,0 0-1-16,0 0-7 0,0 0-1 15,1 0-11-15,1 0-10 0,-1 0-7 0,5 0-8 16,0-2-7-16,-3 0-20 0,5 2-36 0,-4-1-107 16,-1 1-161-16,2 0-225 0,-1 0-214 15,-3 0 432-15</inkml:trace>
          <inkml:trace contextRef="#ctx0" brushRef="#br1" timeOffset="87115.4194">17428 1296 190 0,'0'0'294'0,"0"0"-62"15,0 0 35-15,0 0 49 0,0 0-2 16,0 0-65-16,0 0-84 0,0 0-62 0,0 0-22 15,0 0-13-15,0 0-23 0,0 0 0 0,0 0-1 16,164-82-6-16,-137 64-2 0,2-2-1 0,-2-1-4 16,2 0 0-16,-5 1 1 0,-7-6 5 15,-1 3 2-15,-3 1 0 0,-10 1 0 0,0 3-2 16,-3 3-5-16,-5 2-8 0,-2 5-10 0,-6 1-8 16,-1 3-10-16,-6 4-4 0,1 0-1 0,-7 4-2 15,-1 8 2-15,3 3-2 0,-1 6 0 16,2 2 0-16,8 2 0 0,0 2 3 0,8 3 2 15,3-3-3-15,4 0 2 0,-2 1 1 0,15-4 1 16,2-1 2-16,5-4 1 0,3-6-1 0,4-3 1 16,3-7 4-16,6-3 1 0,1-3 0 0,8-11 0 15,2-4-1-15,-1-3-1 0,4-5 2 16,-3-1 2-16,-4-3 3 0,-1-3 1 0,-5-2 0 16,-2 0 1-16,-7-3 2 0,0-2 1 0,-4-2 1 15,-5 3 4-15,-4-2-1 0,-3 3 3 0,-9 4 3 16,-3-2-2-16,0 8 2 0,-4 5 0 15,-8 2-1-15,-1 5-1 0,-1 3-4 0,1 2-1 16,4 5-5-16,-1 2-3 0,3 4-7 0,1 0-9 16,5 0-10-16,-2 5-6 0,-4 11 1 15,4 8 7-15,-1 6 11 0,-5 12 3 0,8 6 6 16,-1 8-1-16,-1 5-5 0,0 6 6 0,1 5-2 16,-1 3 2-16,3 1 3 0,-3 5-3 0,1-1 0 15,-2-2-1-15,0-1-1 0,4-4 0 16,-2-4 0-16,2-3 0 0,0-9 0 0,0-3-2 15,0-7-3-15,-1-6-7 0,-6-9-13 0,-2-5-44 16,-7-6-113-16,-4-4-171 0,5-7-406 0,4-5-809 0</inkml:trace>
          <inkml:trace contextRef="#ctx0" brushRef="#br1" timeOffset="87721.5774">17784 1531 1245 0,'0'0'708'0,"0"0"-646"0,0 0-4 16,0 0 4-16,0 0-8 0,0 0-19 0,0 0-21 16,0 0-12-16,130-176 2 0,-75 144 2 0,4 0-1 15,8-4-1-15,2-1 1 0,-4 0 2 16,2-5 1-16,-5 2 7 0,-4-2-2 0,-9 3 4 16,-7-2 11-16,-6 5 9 0,-16 1 9 0,-6 6 12 15,-4 2 7-15,-8 3 5 0,-2 6 1 0,-6 2-4 16,0 3-12-16,-5 4-10 0,4 0-6 15,-4 5-5-15,0 1-8 0,4 3-8 0,-2 0-11 16,-2 5-6-16,2 11-5 0,-2 3 0 0,-5 7 4 16,2 8 2-16,1 4 4 0,1 6 0 0,-1 4 3 15,5 6 2-15,0 4 0 0,4 1 5 0,-4 6-5 16,6 1-1-16,1-1 0 0,-1 1-4 16,2-6 0-16,0-3 0 0,-1-6-2 0,1-6-6 15,0-6 4-15,0-3-1 0,-5-9-2 0,4 0-7 16,-2-6-8-16,0-7-20 0,-1-4-41 0,0-6-57 15,2-2-92-15,1-2-122 0,1-2-171 16,0-10-170-16,0-2-18 0,0-5 370 0,0-5 337 16,1-1 0-16,-1 0 0 0,0-1 0 0,-3 1 0 15,-5 4 0-15,1 2 353 0,-3 2 141 0,-2 3-26 16,6 2-82-16,-4 2-80 0,6 0-58 16,-3 3-56-16,7-1-48 0,0 0-40 0,0 0-44 15,10-7-30-15,3 6-23 0,4-6-11 0,10-1 1 16,3-3-1-16,9-5 8 0,1 2-3 15,3-1 3-15,0 1 2 0,2-1-3 0,-4 3 4 16,-3 1-3-16,-7 3-1 0,-5 3-1 0,-7 3 3 16,-8 6-1-16,-6 2 3 0,-4 2 2 0,-1 0-4 15,0 0-4-15,0 2-5 0,0 4 6 16,-1 7-2-16,-1 1 5 0,1 4 4 0,-1 1-8 16,1 1 5-16,-1 1-1 0,2 0-1 0,0 0-1 15,0-4-1-15,0 3-1 0,6-8-2 0,1-1-4 16,0-3-10-16,5-2-26 0,-1-5-53 0,2-1-118 15,2-1-227-15,-7-6-470 0,1 2-255 0</inkml:trace>
          <inkml:trace contextRef="#ctx0" brushRef="#br1" timeOffset="87869.0741">18868 1072 497 0,'0'0'593'0,"0"0"-280"15,0 0-11-15,0 0-10 0,0 0-76 0,0 0-85 16,0 0-66-16,0 0-55 0,0 0-51 0,0 0-15 15,0 0-4-15,0 0 1 0,0 0 3 16,0 0-58-16,19-19-127 0,-8 27-232 0,-5 0-317 16,0-4 261-16</inkml:trace>
          <inkml:trace contextRef="#ctx0" brushRef="#br1" timeOffset="88241.6224">19141 1198 1431 0,'0'0'333'0,"0"0"-70"16,0 0-37-16,0 0-70 0,0 0-57 0,0 0-42 16,0 0-24-16,0 0-13 0,0 0 0 0,0 0 5 15,0 0 0-15,0 0 5 0,0 0-3 0,0 0-3 16,-115 96-5-16,104-80-6 0,5-2-3 0,-1 4-4 16,5-5-3-16,2-1-1 0,2 0 3 15,11-2 5-15,1-3 7 0,9-3 3 0,4-3 0 16,3-1-5-16,2-3-8 0,5-5-2 0,-4-3-1 15,-1-1-1-15,1-2 0 0,-3 0 2 16,-4-1 1-16,-5 1 0 0,-4 1 7 0,-2 2 1 16,-5 3 6-16,-6 1 9 0,2 3 4 0,-6 2 3 15,0 0-4-15,0 2-9 0,0 0-16 0,-6 0-12 16,5 0-9-16,-2 2-4 0,0 4 3 0,-4 4 3 16,4 1 5-16,1 3 1 0,2-2 4 15,0 4 0-15,2 0 2 0,11-1 2 0,0-3 1 16,4 1 2-16,9-2-2 0,1-2 1 0,5-3-6 15,8-6-9-15,0 0-16 0,4-10-49 16,-1-3-69-16,3-1-100 0,2-4-251 0,-15 4-466 16,-15 4-165-16</inkml:trace>
          <inkml:trace contextRef="#ctx0" brushRef="#br1" timeOffset="88396.7377">19610 977 1477 0,'0'0'272'0,"0"0"-24"0,0 0-8 15,0 0-29-15,0 0-42 0,0 0-46 0,0 0-34 16,0 0-28-16,0 0-25 0,0 0-24 16,0 0-28-16,0 0-27 0,0 0-13 0,0 0-8 15,-72-19-49-15,84 29-166 0,-2-2-345 0,-6 0-921 0</inkml:trace>
          <inkml:trace contextRef="#ctx0" brushRef="#br1" timeOffset="89575.4907">19775 1377 1235 0,'0'0'779'0,"0"0"-639"16,0 0 1-16,0 0 3 0,0 0-38 0,0 0-45 16,0 0-31-16,0 0-13 0,0 0-4 0,0 0 2 15,0 0 2-15,0 0 3 0,172-151 4 16,-150 136 6-16,-5 2 6 0,-6 0 5 0,-5 2 5 15,1 0 3-15,-7 3 0 0,0-1-7 0,-7 2-10 16,0 2-14-16,-5 1-15 0,-2 4-5 16,-3 0-7-16,-5 0 1 0,5 6 2 0,0 4-1 15,-2 3 2-15,3 2 0 0,4 3-1 0,3 2 0 16,0 4 5-16,6 2 0 0,2 0 2 0,1 1 1 16,4 1-1-16,5-2-1 0,4 0-1 15,1-1 6-15,3-6-3 0,2-4 0 0,5-4 1 16,1-5-2-16,-1-4 7 0,9-2-1 0,-3 0 3 15,2-10-3-15,4-4 1 0,-3-4 2 16,-3-3-1-16,-3-4 5 0,-1 1-6 0,-6-2-1 16,2 1-1-16,-5 4-1 0,-4 2 0 0,-3 4 3 15,-4 5-3-15,-2 3-2 0,2 4-2 0,-6 2-5 16,1 1-9-16,-1 0-13 0,1 1 1 0,1 7 4 16,-1 2 10-16,6 2 16 0,-2 3-7 0,-2 1 1 15,4 2 0-15,-3-2-6 0,-1-4 7 0,4 1 2 16,-4-3 0-16,1-4 0 0,5 0 3 15,-3-4 2-15,5-2 3 0,1 0 6 0,2 0-2 16,2-6-2-16,0-4-2 0,1 0 0 0,4-1-1 16,-4 0-2-16,-2 0-1 0,1-2-8 15,-1 3 6-15,-2 2-1 0,-1 2 0 0,-5 1 1 16,-3 4-9-16,-2 1-4 0,-1 0-3 0,2 0 0 16,3 8 2-16,-1 1 4 0,4 4 2 15,-2 2 1-15,6-2 2 0,1 1 0 0,7-2 1 16,-1 0-5-16,5-4-5 0,4-2-20 0,3-4-40 15,1-2-42-15,3 0-57 0,-3-7-78 0,4-2-83 16,-6-5-79-16,4 2-134 0,-6-4-55 0,-2-1 80 16,-6-3 435-16,5 3 83 0,-10-1 0 15,-2 2 0-15,-2-1 0 0,-9-1 0 0,-3 3 0 16,0 1 0-16,0 2 427 0,-6 0 42 0,-3 3-51 16,-4 1-90-16,0 1-74 0,3 4-50 0,-3 1-43 15,1 2-34-15,-1 0-33 0,1 0-24 0,1 5-19 16,-2 6-11-16,6 0-1 0,-3 3-5 15,1 3-3-15,2 2-1 0,-3 4-3 0,5 2-5 16,3-1-4-16,-4 3-5 0,4 3-4 0,1-3 2 16,1-1-1-16,7-1 0 0,0-5 0 0,6-5 3 15,7-5 5-15,3-3 0 0,10-6 5 16,3-1-8-16,6 0-6 0,2-9-2 0,-1-2-4 16,0-5 1-16,-1-3 3 0,-2-5 1 0,-1-1-1 15,-3 1-1-15,1 4-2 0,-7-3-1 16,-7 8 7-16,-6 0 8 0,-7 6 8 0,-5 3 7 15,-4 2 1-15,-1 1-6 0,0 1-10 0,0 2-7 16,0 0-16-16,0 0-10 0,0 0-12 0,0 2 0 16,0 5 7-16,0 1 8 0,0 2 12 15,0 3-1-15,0 0 4 0,3 2-3 0,8-1 1 16,-1-2 2-16,3-1-3 0,2-1 5 0,-1-2 0 16,2-3 0-16,0-4 4 0,-1-1 2 0,0 0 0 15,0-2 2-15,3-8 4 0,-4 0-4 16,-2-1 2-16,0-3-4 0,1 0 0 0,-3-3-1 0,-4 1-2 15,4 0 1-15,-6 2-3 0,5-1-1 16,-5 6-1-16,-2-2 0 0,4 6 0 0,-5 2-3 16,-1 1-5-16,1 2-15 0,-1 0-12 0,0 8-2 15,0 10 5-15,0 3 12 0,0 7 12 16,0 9 2-16,0 3 0 0,-2 5 1 0,-6 3 1 16,1 6-2-16,-4 2 1 0,-1 1 0 0,-1 6 2 15,-1 4-1-15,0 1 1 0,-2 0-2 0,-1 1-1 16,-2-2 2-16,0-1 0 0,4-3 1 15,-1-2 1-15,1-4 0 0,0-6 2 0,-7-3 1 16,5-10 8-16,-7-4 1 0,2-11 4 0,-5-7 5 16,-3-5-3-16,-5-11 6 0,2 0 1 15,-4-13-2-15,5-9-1 0,2-5-1 0,2-6-2 16,2-2 1-16,7-2 2 0,8-5-5 0,2-3-4 16,9 1-4-16,7-9-7 0,9 2-8 0,4-3-12 15,7 1-20-15,8 2-44 0,-1-1-86 16,-5 15-231-16,-11 12-1103 0</inkml:trace>
        </inkml:traceGroup>
      </inkml:traceGroup>
    </inkml:traceGroup>
    <inkml:traceGroup>
      <inkml:annotationXML>
        <emma:emma xmlns:emma="http://www.w3.org/2003/04/emma" version="1.0">
          <emma:interpretation id="{A013201E-BD39-4F88-AB55-4889A4FE6B4C}" emma:medium="tactile" emma:mode="ink">
            <msink:context xmlns:msink="http://schemas.microsoft.com/ink/2010/main" type="paragraph" rotatedBoundingBox="2103,5375 14885,4687 14975,6360 2193,70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0CCBBF-F7A4-4F9B-9BBA-4A5470894685}" emma:medium="tactile" emma:mode="ink">
              <msink:context xmlns:msink="http://schemas.microsoft.com/ink/2010/main" type="inkBullet" rotatedBoundingBox="2103,5375 3749,5287 3826,6717 2180,6805"/>
            </emma:interpretation>
            <emma:one-of disjunction-type="recognition" id="oneOf8">
              <emma:interpretation id="interp40" emma:lang="en-IN" emma:confidence="0">
                <emma:literal>%</emma:literal>
              </emma:interpretation>
              <emma:interpretation id="interp41" emma:lang="en-IN" emma:confidence="0">
                <emma:literal>@</emma:literal>
              </emma:interpretation>
              <emma:interpretation id="interp42" emma:lang="en-IN" emma:confidence="0">
                <emma:literal>o</emma:literal>
              </emma:interpretation>
              <emma:interpretation id="interp43" emma:lang="en-IN" emma:confidence="0">
                <emma:literal>°</emma:literal>
              </emma:interpretation>
              <emma:interpretation id="interp44" emma:lang="en-IN" emma:confidence="0">
                <emma:literal>&amp;</emma:literal>
              </emma:interpretation>
            </emma:one-of>
          </emma:emma>
        </inkml:annotationXML>
        <inkml:trace contextRef="#ctx0" brushRef="#br0" timeOffset="91833.1747">598 4544 1241 0,'0'0'297'0,"0"0"-42"15,0 0-40-15,0 0-18 0,0 0-44 0,-189-87-50 16,147 81-34-16,1 1-21 0,-2 5-10 0,-5 0-13 15,-2 0-9-15,4 6-4 0,0 7-4 16,-3 4 1-16,5 3 1 0,2 9 1 0,-1 4-2 16,3 12-1-16,4 6 0 0,-2 6-2 0,6 6 0 15,-2 6-2-15,11 6-1 0,-2 4-3 0,9 1 3 16,5 5-2-16,10 1-1 0,3-6 2 16,13-1-6-16,13-7 0 0,14-7 2 0,4-5 0 15,10-5 3-15,10-9-2 0,4-1-1 0,3-11 2 16,8-4 0-16,0-6 1 0,0-11 3 0,8-6-1 15,-5-7 3-15,2-4 3 0,1-15 0 0,-3-13 6 16,-1-7-4-16,-5-7 1 0,4-8 0 16,-9-6 1-16,-4-3 4 0,-9-4 0 0,-11-2 4 15,-9 0-1-15,-16-3 7 0,-12-2-2 0,-12 1-3 16,-8 0-4-16,-20 5-12 0,-15 2-1 16,-16 2-7-16,-11 4-7 0,-11 2-5 0,-12 6-14 15,-4 5-10-15,-4 8-18 0,-1 17-23 0,-2 11-34 16,7 11-75-16,4 8-270 0,29 3-495 0,25-3-125 0</inkml:trace>
        <inkml:trace contextRef="#ctx0" brushRef="#br0" timeOffset="91409.7924">227 4852 0 0,'0'0'0'0,"0"0"0"0,0 0 0 15,0 0 107-15,0 0 245 0,0 0 31 0,0 0-51 16,0 0-73-16,0 0-52 0,0 0-37 0,0 0-34 16,0 0-12-16,0-72-17 0,0 72-19 15,0 0-16-15,0 4-18 0,-3 0-14 0,0 3-2 16,-6 5 3-16,5 4 9 0,-9 2 7 0,0 7-1 16,-3 3-4-16,1-2-7 0,-5 6-6 0,2-4-7 15,1 3-5-15,3-6-6 0,1 1-5 0,1-4 0 16,-2-2-3-16,8-1-1 0,-1-3-2 15,4-8-3-15,2-1 2 0,1-3-1 0,0-4 1 16,0 0 3-16,0 0-2 0,1-3 1 0,2-1 2 16,7-1 0-16,3-2-1 0,4-3 0 0,6-3-4 15,-3 1-4-15,6 3-2 0,0 1-1 0,-5 1-3 16,5 2 0-16,-1 2-1 0,-2 2-1 16,0 1 4-16,0 0-2 0,-3 0 2 0,3 0-1 15,-5 0 0-15,4 0-1 0,-6-1-1 0,-1 1 1 16,-2 2-1-16,-6-2 0 0,5-1 2 0,-9 1 1 15,2 0 5-15,-3 0 8 0,-2-5 4 16,0-3 0-16,1-1 0 0,-1-3-3 0,0 0-1 16,0-1 1-16,0 0-1 0,-1 1-1 0,-6 3 0 15,4 0 2-15,1 2 0 0,0 1 1 16,0 0-1-16,-4 1 0 0,5 3-2 0,-1 0-1 16,2 1 0-16,0-2 0 0,0 3 2 0,-1 0-5 15,1 0-5-15,-1 0 1 0,1 0-11 0,-2 4-1 16,2 0-2-16,-1 7-2 0,-5 3 5 0,5 4 3 15,-1 11 4-15,-4 0 2 0,1 4 0 16,3-1 1-16,1 0 0 0,1 0-2 0,0-4-3 16,0-1 1-16,-2-2-1 0,5-4 0 0,4 2-5 15,-1-7-7-15,0 0-19 0,1 0-46 0,-3-4-113 16,5-3-265-16,-6-2-620 0,0-2-369 0</inkml:trace>
      </inkml:traceGroup>
      <inkml:traceGroup>
        <inkml:annotationXML>
          <emma:emma xmlns:emma="http://www.w3.org/2003/04/emma" version="1.0">
            <emma:interpretation id="{185073F4-5244-4F7C-BDE6-FB7E8E7D229A}" emma:medium="tactile" emma:mode="ink">
              <msink:context xmlns:msink="http://schemas.microsoft.com/ink/2010/main" type="line" rotatedBoundingBox="5072,5420 14896,4891 14975,6360 5151,6889"/>
            </emma:interpretation>
          </emma:emma>
        </inkml:annotationXML>
        <inkml:traceGroup>
          <inkml:annotationXML>
            <emma:emma xmlns:emma="http://www.w3.org/2003/04/emma" version="1.0">
              <emma:interpretation id="{9B23FDAD-36AC-4130-8265-2E5B69200543}" emma:medium="tactile" emma:mode="ink">
                <msink:context xmlns:msink="http://schemas.microsoft.com/ink/2010/main" type="inkWord" rotatedBoundingBox="5073,5437 9956,5174 10034,6626 5151,6889"/>
              </emma:interpretation>
              <emma:one-of disjunction-type="recognition" id="oneOf9">
                <emma:interpretation id="interp45" emma:lang="en-IN" emma:confidence="0">
                  <emma:literal>contingency</emma:literal>
                </emma:interpretation>
                <emma:interpretation id="interp46" emma:lang="en-IN" emma:confidence="0">
                  <emma:literal>Contingency</emma:literal>
                </emma:interpretation>
                <emma:interpretation id="interp47" emma:lang="en-IN" emma:confidence="0">
                  <emma:literal>contingently</emma:literal>
                </emma:interpretation>
                <emma:interpretation id="interp48" emma:lang="en-IN" emma:confidence="0">
                  <emma:literal>contingency's</emma:literal>
                </emma:interpretation>
                <emma:interpretation id="interp49" emma:lang="en-IN" emma:confidence="0">
                  <emma:literal>Contingently</emma:literal>
                </emma:interpretation>
              </emma:one-of>
            </emma:emma>
          </inkml:annotationXML>
          <inkml:trace contextRef="#ctx0" brushRef="#br0" timeOffset="93905.5099">2964 4784 112 0,'0'0'362'0,"0"0"70"0,0 0 13 0,0 0-16 15,0 0-96-15,0 0-122 0,0 0-70 0,0 0-37 16,0 0-28-16,0 0-24 0,0 0-18 0,0 0-15 15,0 0-5-15,0 0-5 0,-124-71-1 16,103 93-2-16,-5 7 0 0,2 3 0 0,-4 3 2 0,4 4-1 16,1-1-3-16,-1 7 1 0,8-6-3 15,0 5 1-15,5-6-2 0,3 1-2 0,8-5-2 16,0-1 2-16,5-4 0 0,9-3 1 0,3-2 1 16,3-3-2-16,3-1 0 0,5-7 2 0,2-3 2 15,3-3 4-15,3-7 4 0,1 0-1 16,0-8 0-16,2-5-2 0,1-6 1 0,-4 0-3 15,0-2 1-15,0-6 0 0,-3 3-4 0,-5-1 3 16,-2-2 2-16,-1 3 3 0,-8 1 3 16,-4 2 2-16,-6 6 4 0,-1 3 7 0,-6 4 6 15,0 1-3-15,0 6-3 0,-8 0-12 0,3 1-13 16,-4 0-8-16,2 6-7 0,-2 5-3 16,2 1 3-16,0 6 0 0,1 0 3 0,5 3 1 15,-2-3 2-15,3-2 1 0,0 4 1 0,6-7 1 16,1 2 6-16,4-5-6 0,1 0 2 0,2-2-1 15,0 0-7-15,4-1 8 0,-3-6 2 0,3 2 1 16,-1-3 4-16,-1 0-1 0,1-4 1 0,0-8 2 16,0 0 2-16,-1-1 1 0,0-5-1 15,-2-3 0-15,-2-2 0 0,-4 3 0 0,-1 0 3 16,-5 0-3-16,-2 3-3 0,-2 3 0 16,-9 0-5-16,-3 1-2 0,-4 5-2 0,-3 6-5 0,-1 0-5 15,-2 2 3-15,0 2 1 0,1 10-1 16,3 1 2-16,-1 3-1 0,6-1-2 0,2 2 1 15,6 4-1-15,1-2 0 0,2-1 0 0,4-1 1 16,2-4 3-16,6 2 2 0,3-3 4 0,3-2-2 16,1-4 1-16,2 1 2 0,5-7 0 15,-2 0 2-15,4 0 0 0,0 0 0 0,-1-7-2 16,0-1 2-16,2-2 1 0,-4 1 0 0,2-3 5 16,0-2-5-16,1 2 0 0,-1-3 1 15,-2 4 1-15,-6 0-2 0,1 1 0 0,-3 2-2 16,-2 4-4-16,0 1 1 0,-6 3-4 0,1 0-1 15,-2 0-1-15,-1 4 3 0,3 7 2 0,1-1 2 16,-4 0 7-16,4-1-4 0,-1 1-1 16,1-1 1-16,-1-2-7 0,1-3 6 0,0 0 0 15,-1-2-1-15,0-2 3 0,2 0 1 0,1 0 5 16,-2-1 1-16,2-4 4 0,2-3-2 0,-1-3 0 16,2 2 1-16,-4-1 2 0,1-1-5 0,-3-2 0 15,2 5-5-15,-4-1-7 0,4 1 4 0,-6 1-2 16,3 3-3-16,-4 3-1 0,4 1-4 15,-4 0-1-15,2 0 3 0,0 0 4 0,1 4 0 16,2 1 1-16,1 2 1 0,4 1-2 0,-1-3 3 16,3 3 1-16,3-1-1 0,1-5-2 15,-1 4 3-15,4-6 2 0,0 0 1 0,-3-2 5 16,6-3 0-16,-2-3 0 0,-1-4 1 0,-2 0 5 16,1-1-6-16,-2-6 2 0,-1 2 0 0,0-6-8 15,-2 2 7-15,0-4-2 0,-2-1-3 16,1-6 3-16,-3 5-3 0,1-2 1 0,-2-4 1 15,-2 2 1-15,0-4-1 0,-2 7 1 0,-5-3 2 16,0 5 2-16,1 6-1 0,-1 3 0 0,-1 9 0 16,-4 6-4-16,2 2-2 0,-2 1-7 15,-3 10-5-15,0 7-1 0,-4 4 1 0,4 5 2 16,1 4 4-16,-1 0 0 0,4 2 0 0,3-3 1 16,1 3-1-16,1-2 0 0,6-1-1 15,0-1-1-15,3-1 0 0,-1-4-3 0,4-1 3 0,-2-2 1 16,2-1 1-16,3-8 5 0,1 3-5 15,-1-6 0-15,3-1 0 0,-3-5-1 0,1-3 1 16,6 0 1-16,-5-4 0 0,7-7-4 0,-1-2 4 16,-2-4 0-16,2 1 0 0,-5 1 2 0,1-1-1 15,-6 0 0-15,-1 0 1 0,-6 7 2 16,0 1-3-16,-5 6 2 0,1 2-3 0,-3 0-5 16,0 0-6-16,0 4-6 0,-3 4 0 0,1 3 2 15,0 5 8-15,-1 0 4 0,3 3 0 16,0-3 2-16,-2 2-2 0,9-2 1 0,2-4-1 15,4 0 1-15,3-4 1 0,4-3-1 0,1-3 1 16,4-2 0-16,-2-2 2 0,-3-6-1 0,3-5 1 16,-5 4-4-16,4-7 2 0,-2 0 0 15,-4 1 1-15,4 0 3 0,-6 3-4 0,-2-1 2 16,-2 0 0-16,-2 5-3 0,-2 1 3 0,-3 5-7 16,1 0-4-16,-2 2-5 0,0 0-1 0,0 2 0 15,-1 3 4-15,1 3 3 0,4 1 3 16,-1 2 1-16,0-1 2 0,3 0 3 0,-4-1-3 15,7-1 2-15,-6 0-2 0,5-4-1 0,-3-1 1 16,1 1 1-16,-1-3-1 0,0-1 1 0,-1 0 2 16,1 0 0-16,-3-2 1 0,6-4 1 0,0-2-2 15,3-2 0-15,0 0-1 0,1-1 1 0,1-2-1 16,-2 5 0-16,1-1-1 0,-2 1-1 16,0-1 2-16,0 7-2 0,-6-2 0 0,-1 4 0 15,-3 0-2-15,-2 0-2 0,0 0 0 0,0 0 0 16,1 2 1-16,2 1 2 0,1 0 2 15,2 1-2-15,-3-1 3 0,4 1 1 0,-1 1-1 16,3-2 1-16,-2-2 0 0,4 2 0 0,4-3 2 16,-3 0-1-16,3 0 1 0,-1-3 1 15,2-1-1-15,-2-5 4 0,1 2-2 0,-2-4 2 16,-1 0 0-16,-3-2 0 0,-2 0 3 0,-1 4 2 16,-5-2 3-16,-1 2 3 0,0 3-4 0,-5 1-4 15,-2 2-9-15,-5 0-9 0,-2 3-4 0,-5 0-1 16,-1 0 0-16,0 5 4 0,-3 3 1 15,6 1 1-15,-1 3-4 0,6 1 0 0,2-1-2 16,2 4 0-16,4-3 3 0,1 0 1 0,3-1 1 16,0 0 1-16,0-2 0 0,3 0-2 0,4-4-1 15,-1-1-1-15,3-3-3 0,2-2 3 16,2 0 4-16,1-2 4 0,4-5 3 0,0-1 0 16,-2-7 2-16,0 3 0 0,1-1 1 0,-3 2 2 15,-2-4 0-15,2-3 0 0,-2 2-1 0,1 0 2 16,-6 2 4-16,0 1 5 0,-4 3 6 0,1 2 1 15,-4 6 0-15,0-2-1 0,0 4-8 16,0 0-5-16,0 0-13 0,0 4-9 0,0 4-1 16,0 4 3-16,-4 8 7 0,2 3 6 0,1 6 0 15,-2 3-3-15,0 5 2 0,3 4 0 16,0 1 0-16,0 5-1 0,0 3 2 0,0 0-1 16,0 5 0-16,0 3 3 0,-1 0-5 0,1-3 3 15,-2-1-2-15,-2-4 0 0,3 0 2 16,1-4-2-16,-2-8 1 0,1-1 0 0,-5-8 5 15,0-7 1-15,0-4 6 0,-1-7 9 0,-1-3 6 16,-4-6 4-16,1-2 0 0,-7-2-6 0,0-10-18 16,-1-5 0-16,3-7-10 0,-2-2-14 0,2-10-3 15,3 0-34-15,6-8-30 0,1 0-67 16,5-5-148-16,1 15-580 0,0 6-741 0</inkml:trace>
          <inkml:trace contextRef="#ctx0" brushRef="#br0" timeOffset="94230.8493">4057 4889 2497 0,'0'0'43'0,"0"0"3"15,0 0 5-15,0 0 2 0,0 0-5 0,0 0-11 16,0 0-9-16,0 0-8 0,212-61-8 0,-150 46-6 15,-3 0-19-15,-2 1-33 0,-2 0-115 0,-15 6-341 16,-17 2-1064-16</inkml:trace>
          <inkml:trace contextRef="#ctx0" brushRef="#br0" timeOffset="94063.0472">5121 4402 2079 0,'0'0'215'15,"0"0"-42"-15,0 0-23 0,0 0-21 0,0 0-42 16,0 0-38-16,0 0-49 0,0 0-17 16,0 0-10-16,0 0-14 0,0 0-36 0,0 0-204 15,0 0-677-15,0 0-523 0</inkml:trace>
          <inkml:trace contextRef="#ctx0" brushRef="#br0" timeOffset="95619.7994">5529 5007 0 0,'0'0'79'16,"0"0"25"-16,0 0 77 0,0 0 95 0,0 0 60 15,0 0 7-15,0 0-68 0,0 0-69 0,0 0-63 16,0 0-39-16,0 0-28 0,0 0-9 16,0 0 1-16,169-84-6 0,-146 64 3 0,-2 0-2 15,-5 1-1-15,0 0 2 0,-6-1-4 0,-1 4 3 16,-4 2-3-16,-5-1-3 0,0 4-7 0,-3 2-9 16,-8-2-11-16,0 7-14 0,-2 4-12 15,-3 0-7-15,0 3-7 0,-5 10-1 0,-1 2 2 16,3 4 2-16,2 3 0 0,0 2 4 0,8 3-1 15,1 2 0-15,5-3-1 0,3-4 0 16,0 5-1-16,3-7 0 0,10-1 3 0,2-3-1 16,3-4 4-16,6-2 3 0,3-5 0 0,2-5 4 15,1 0-1-15,5-5 1 0,-1-7-1 0,2-2 0 16,-2-2-1-16,-2-3-1 0,1 0 1 16,-2 0 0-16,1-2-2 0,-3-1-1 0,-4 3 0 15,-2-1-1-15,-1 6 3 0,-6 1-2 0,-3 1-2 16,-1 6 3-16,-4 4-5 0,-3 2-2 0,-3 0-3 15,-2 0 0-15,1 2 1 0,1 4 5 0,2 2 2 16,-3 4 3-16,4-1 1 0,-4 1-2 16,-1-3 2-16,3 1-3 0,-2-1-2 0,4-2 2 15,-1-3-4-15,-2 2 2 0,-1-4 2 0,3-1-1 16,1-1 4-16,-1 0 4 0,2 0 4 0,1 0 2 16,0-4 2-16,0-4-3 0,5 0-5 15,-1-3-2-15,2 0-2 0,6-1-4 0,-5 2 0 16,2-5-1-16,0 7-2 0,-1 2 0 0,0 0-1 15,-1 2-1-15,-1 2-2 0,-2 2-2 0,-2 0 1 16,-3 0-1-16,-2 4 3 0,0 2-2 16,1 0 1-16,-4 4 1 0,5 3 1 0,1-2 3 15,-3 0 0-15,6 1 1 0,-2-4 0 0,-1-1-1 16,1-2 3-16,2-2 1 0,3-2 3 0,2-1 2 16,3 0 0-16,1-4 1 0,0-2-1 15,4-5-1-15,-3-2-2 0,5-1-1 0,3-1-2 16,-4-1-1-16,-2 4 2 0,2-2-1 0,-7 2 0 15,2-1 0-15,-5 3 1 0,-1 0-1 0,-4 1 0 16,2 5 0-16,-5 0-4 0,1 2-2 0,-4 1-1 16,-3 1-1-16,1 0 0 0,1 0 3 15,-1 0-3-15,2 0 0 0,0 3 4 0,-2 0-1 16,2 1 3-16,-3-3 4 0,2 2-4 0,2-2 0 16,-3 2 1-16,2-3 1 0,-3 0 2 0,0 0 6 15,2 0 8-15,-2 0 11 0,0 0 6 16,0-3-3-16,-2-1-8 0,-5 3-12 0,3-3-6 15,-5 1-3-15,2 1-3 0,-4 2-1 0,-2 0-4 16,1 0 0-16,2 0 1 0,2 2-5 16,-4 2 1-16,6 3-3 0,-2 1-2 0,5 2-2 15,-3 1 1-15,3 2 1 0,3-2 5 0,0 2 3 16,0-2 1-16,9-3 0 0,-5 3 2 0,6-1 0 16,-1-2-2-16,4-5 2 0,1 0-1 15,5-3 1-15,-2 0 2 0,9 0 0 0,-3-4 0 16,1-4 0-16,2-2 1 0,1-3 0 0,-1 3 1 15,-2-4 2-15,-2 0-1 0,1-2-1 0,-4-1 1 16,-5 4-1-16,0 1 1 0,-7 1 4 16,1 2 1-16,-7 2-1 0,-1 4 6 0,0 1 0 15,0 2-4-15,0 0-5 0,0 0-19 0,-1 2-10 16,1 4-1-16,0 4 5 0,0 2 10 0,0 2 7 16,1 1-1-16,9 1-5 0,-1 2 6 0,5-3 1 15,0-3-1-15,4-4 4 0,-1 0 0 0,-1 0 0 16,-2-7 2-16,2-1 3 0,-1 0-3 15,1-4 0-15,1-9 4 0,-5 1-1 0,-1-3 4 16,2-4-2-16,-1 1 0 0,-2-2-7 0,-6 0 6 16,5 0 2-16,-6 2 2 0,-1 0 7 15,0 2-6-15,-2 5 1 0,1 2 1 0,-1 3-2 16,0 4-1-16,0 0-8 0,0 2-18 0,0 2-10 16,0 7 2-16,0 5 6 0,0 7 12 15,0 1 5-15,0 6 3 0,-1 3-1 0,-1 5 1 16,-2 3 6-16,0 7-7 0,-2-2 0 0,5 7 2 15,-5 4-2-15,0-1 3 0,3 1 1 0,-5 3-3 16,2 0-1-16,-3 1 2 0,4-2-2 16,-7-2 1-16,4-3 2 0,-1 0-1 0,-3-8 1 15,5-3 2-15,0-10 3 0,0-7 2 0,0-4 9 16,2-12 10-16,-2-2 17 0,3-6 8 0,-2 0 1 16,1-9-6-16,0-7-19 0,-3-8-9 15,6-3-10-15,-1-10-5 0,3-3-1 0,2-5-5 0,-1-4-1 16,9-2 3-16,3-3-2 0,6 0-4 15,-1 0-3-15,7 3-8 0,5 2-9 0,-1 6-5 16,5 3-22-16,-2 1-48 0,-5 5-101 0,-10 12-326 16,-4 6-1148-16</inkml:trace>
        </inkml:traceGroup>
        <inkml:traceGroup>
          <inkml:annotationXML>
            <emma:emma xmlns:emma="http://www.w3.org/2003/04/emma" version="1.0">
              <emma:interpretation id="{C84A4C37-3A23-404A-80DB-F8D1522DB5BB}" emma:medium="tactile" emma:mode="ink">
                <msink:context xmlns:msink="http://schemas.microsoft.com/ink/2010/main" type="inkWord" rotatedBoundingBox="10828,5110 14896,4891 14972,6300 10904,6520"/>
              </emma:interpretation>
              <emma:one-of disjunction-type="recognition" id="oneOf10">
                <emma:interpretation id="interp50" emma:lang="en-IN" emma:confidence="0">
                  <emma:literal>approach</emma:literal>
                </emma:interpretation>
                <emma:interpretation id="interp51" emma:lang="en-IN" emma:confidence="0">
                  <emma:literal>app reach</emma:literal>
                </emma:interpretation>
                <emma:interpretation id="interp52" emma:lang="en-IN" emma:confidence="0">
                  <emma:literal>appleade</emma:literal>
                </emma:interpretation>
                <emma:interpretation id="interp53" emma:lang="en-IN" emma:confidence="0">
                  <emma:literal>appeal</emma:literal>
                </emma:interpretation>
                <emma:interpretation id="interp54" emma:lang="en-IN" emma:confidence="0">
                  <emma:literal>appleades</emma:literal>
                </emma:interpretation>
              </emma:one-of>
            </emma:emma>
          </inkml:annotationXML>
          <inkml:trace contextRef="#ctx0" brushRef="#br0" timeOffset="96351.8954">8586 4742 1731 0,'0'0'90'16,"0"0"-31"-16,0 0 40 0,0 0 33 0,0 0 19 15,0 0-14-15,0 0-51 0,0 0-16 16,0 0 1-16,0 0 3 0,0 0 8 0,0 0 0 16,0 0-11-16,0 0-18 0,44-158-25 0,-67 158-20 15,2 0-12-15,-7 6-2 0,0 8-1 0,-2 5 2 16,2 1-1-16,2 2 1 0,4 1-1 15,6 2-1-15,1-3 1 0,4 0 1 0,7 3 0 16,1-4 2-16,3-2-2 0,-2-2-1 0,8-2 0 16,6-4 1-16,2-4 4 0,3-3 4 15,6-4 1-15,0 0 3 0,9-3-1 0,-2-6 1 16,0-6-1-16,-1-1 0 0,-2 4 0 0,-4-5 2 16,0 3 0-16,-8-4 2 0,1 2 1 0,-1 2 0 15,-5 3 3-15,-8 1 6 0,4 6 9 0,-6 0 8 16,0 2 3-16,0 2-6 0,-1 0-12 15,-5 0-21-15,5 2-10 0,-2 4-6 0,0 4-2 16,-1 2 8-16,4 0 3 0,-2 1 0 0,8 1 4 16,1-2 0-16,7-3 1 0,8 1 2 0,-2-6 1 15,7 0 1-15,-1-4 1 0,1 0 2 16,2-5-2-16,-3-3-1 0,-3-3 3 0,1-6-1 16,-2 1-2-16,-4-1 1 0,-2-1-2 0,-2-4 1 15,-2 1 3-15,-1 1-1 0,-5-5 0 0,-3 0 1 16,3-1-1-16,-5 4 1 0,1 1 1 15,-2 5 2-15,0 5 0 0,0 4 3 0,0 5 1 16,-2 2-3-16,1 0-9 0,-1 1-11 0,-3 8-5 16,3 7-1-16,-1 9 9 0,-4 5 7 0,4 7 3 15,2 1 1-15,-3 5-1 0,2 2 2 16,2 8 0-16,0-2 2 0,-4 4 0 0,4 5 0 16,0 3 0-16,-2-2 0 0,2 2 2 0,2-2-3 15,-2-1-2-15,4-2-4 0,-4-6 2 0,0-4-4 16,-4-8-3-16,4-5-9 0,0-8-36 15,-5-6-47-15,1-5-81 0,-3-8-132 0,4-7-321 16,0 2-922-16</inkml:trace>
          <inkml:trace contextRef="#ctx0" brushRef="#br0" timeOffset="96801.6445">8943 4793 124 0,'0'0'162'0,"0"0"84"0,0 0 54 0,0 0 39 15,0 0-5-15,0 0-107 0,169-179-65 16,-143 168-43-16,-6 4-29 0,3 5-14 0,-6 2-21 16,-1 5-8-16,-3 7-4 0,-3 4-2 0,-7 3 1 15,-2 0 6-15,-1 2-4 0,-3 0 0 16,-8 1-4-16,-5-3-2 0,0-1 2 0,-1-4-4 16,-4 1 0-16,3-6-5 0,1-2-1 0,1-3-1 15,3 0-1-15,5-4 0 0,4 0 0 0,2 0 0 16,2 0-17-16,3-4-16 0,8-4-18 15,5-3-5-15,4-5 6 0,8 2 7 0,2-4 6 16,6 1-3-16,-3-3 0 0,5 1 3 0,-5 1 3 16,6 0 4-16,-9-3-4 0,-1 3 2 15,-5 0 3-15,-9 5 7 0,-10-4 8 0,2 6 5 16,-7 0 5-16,0-1-3 0,0 2-1 0,-8 0 2 16,4 2 2-16,-6-3 1 0,4 5 6 0,-3 0 1 15,5 4-2-15,0 0 2 0,-2 2-11 0,4 0-10 16,2 10-8-16,0 7-5 0,0 2 1 0,0 10 3 15,0 6 2-15,9 4 0 0,-2 4 2 0,5 2 3 16,-1 4 3-16,1 2-3 0,1 2-3 16,-3 2-2-16,2 4-5 0,0 1 4 0,1-1 4 15,-2-4-1-15,-3-1 1 0,0-3-5 0,-2-7-5 16,2-4-9-16,-5-7-10 0,0-8-37 16,2-8-89-16,-5-4-180 0,-5-5-416 0,5-4-865 0</inkml:trace>
          <inkml:trace contextRef="#ctx0" brushRef="#br0" timeOffset="97033.5703">9446 4745 1336 0,'0'0'245'0,"0"0"-7"16,0 0-26-16,0 0-16 0,0 0-32 0,35-171-69 16,-21 158-40-16,0 5-21 0,2 5-1 15,3 3-1-15,-5 5 5 0,2 8 1 0,-3 5-7 16,0 2-3-16,-6 3-6 0,5 1-6 0,-10-1 1 15,6-2-4-15,-7-1-2 0,-1-3 2 0,0-3 2 16,-1-1-1-16,-8-4 4 0,-4 1-2 16,2-2-3-16,-4-1-3 0,-1-1-12 0,2-1-15 15,1-2-26-15,5-3-54 0,0 2-110 0,7-2-159 16,1 0-308-16,0 2-811 0</inkml:trace>
          <inkml:trace contextRef="#ctx0" brushRef="#br0" timeOffset="98567.5824">9815 4821 1612 0,'0'0'319'0,"0"0"-74"0,0 0-29 0,0 0-27 0,0 0-32 15,0 0-42-15,0 0-33 0,0 0-30 16,0 0-27-16,0 0-16 0,0 0-9 0,0 0 3 16,0 0 1-16,0 0-2 0,143-153 1 0,-97 130 1 15,5-3 0-15,-5-3 1 0,-5 3 1 0,-2 1-3 16,-10 1 3-16,-11 3 4 0,-5 5 3 0,-6 2 3 15,-7 1-4-15,0 0-3 0,-11 4-4 0,-5 3-4 16,-6 0-2-16,1 5-1 0,-5 1-1 16,-4 1-1-16,1 7 3 0,2 2-1 0,3 3 0 15,5-2 0-15,0 4-3 0,12-3 1 0,-1 2-1 16,6-1 0-16,2 3 1 0,2-3 1 0,9-2 1 16,3 0 0-16,1 1 2 0,8-2 0 15,-3 0-1-15,1 0-2 0,1-2 2 0,4 0 0 16,-2-1 1-16,-1-1 1 0,1-2-4 0,-2 3 2 15,-3 0-1-15,-7 0-1 0,-4 1 1 0,0 2-1 16,-6 0 1-16,-2-1 1 0,0 2 1 16,-2 0 1-16,-2 3 1 0,-3-5-1 0,5 2-1 15,2-3 1-15,0-1-1 0,0-3 3 0,12 0 1 16,1-3 2-16,3-1-1 0,2 0 0 16,8-5 0-16,0-3-3 0,2-3 1 0,1 0-2 15,-2 0-1-15,-1-1 1 0,-6 3 1 0,-1 1 0 16,-8 1 3-16,1 1 3 0,-9-1 3 0,0 5 5 15,-3 0 2-15,0-2-2 0,0 3-4 16,0 0-5-16,-3-1-1 0,0 0-5 0,0 2-1 16,0 0-5-16,-3 0-1 0,4 2 0 0,-1 0-1 0,0 0 2 15,0 4-1-15,3-4 0 0,0 5 2 16,4-4 2-16,1 0 3 0,6 1-1 0,1-4 1 16,0 0 0-16,4 0-1 0,3-7 2 15,-2-4 0-15,6-2 0 0,-3-2-1 0,3-3 1 16,-4-2-2-16,1-2 1 0,-4 1 0 0,-3 1-2 15,-8-1-2-15,2 3 0 0,-7 3-1 0,0 1-1 16,-8 5 1-16,-5 4-3 0,-1 2-1 16,-4 3 2-16,-5 0 2 0,3 5 1 0,-4 5 5 15,4 2-1-15,-3 3 0 0,6 1 2 0,-1 1-1 16,7 1-2-16,1 1 1 0,7-2-2 0,3 1-1 16,0-3 3-16,4-5 1 0,11-1 2 15,6-3 2-15,1-3 0 0,6-3-2 0,8 0-1 16,-1 0 2-16,6-6-7 0,2-2 0 0,5-2-3 15,-2 0-3-15,-3 0 3 0,1 0-2 16,-4 1 1-16,-1 1-1 0,-5 2 3 0,-6 0 2 16,-1 0 2-16,-10-1 6 0,-4 1-2 0,-3 0 6 15,-7-1 4-15,-3 0-1 0,0 3 0 0,-3-1-4 16,-8 0-6-16,-2 3-4 0,-3 2-1 0,-3 0 1 16,-4 0 0-16,0 7-1 0,0 1 4 0,-1 3-2 15,4 2 0-15,-2 0 7 0,5 0-6 0,1-1 0 16,4 1-2-16,2 1-5 0,4-4 4 15,1 0 0-15,3-4 0 0,2 1 2 16,0-4-1-16,10 0 2 0,1-1 2 0,3-2 4 0,4 0-2 16,5-2 0-16,-2-4-2 0,6-4 1 15,2-1-3-15,-2-3 1 0,-1 0 0 0,0 0-6 16,-6 0 4-16,4 1 0 0,-5 2 0 0,1 0 0 16,-5 2 0-16,-8 5 1 0,0 2 3 15,-7 2 6-15,0 0-10 0,0 0-2 0,-7 10-2 16,-3 1-5-16,1 7 9 0,-2 0 1 0,2 0-2 15,5 0-2-15,1 1 2 0,3-3-1 0,-2-3 1 16,5-3 2-16,7-2 0 0,5-4 1 16,2-2 2-16,2-2 5 0,6 0-6 0,3-5 0 15,-3-4-3-15,1-1-8 0,-1-1 8 0,0-2 0 16,3 0 0-16,-1 1 4 0,-1-2-5 0,-5 3 0 16,1 1 1-16,-6 2 5 0,-1-1-4 0,-2 3-1 15,0 1 1-15,-4 3 0 0,-5 1 0 16,-2 1-1-16,2 0 0 0,0 0-6 0,0-2 6 15,-2 2 0-15,5-1 2 0,-3-1 3 0,-1-1-4 16,6 0 0-16,-3 0 1 0,4-3 1 0,-6 2 1 16,6-1 1-16,-7 2 3 0,-2-1 4 15,2 3 9-15,-3 0 3 0,0-3-4 0,-4 2-5 16,-8 1-8-16,5 0-6 0,-7 1-2 0,-1 0 3 16,-2 0-4-16,-1 0 0 0,3 0-1 0,0 6-3 15,0 2 3-15,2 2-2 0,-1 2-1 16,4 3 5-16,3 4-3 0,-2 0 0 0,6-2 1 15,2 1-2-15,1 0 3 0,0-4 0 0,1-3 0 16,8-1-1-16,-2-4 1 0,6-1 0 16,3-3 0-16,4-2-2 0,0 0 1 0,4-7-2 15,-1-3-3-15,3-4-2 0,1-5 3 0,5-3 0 16,2-4 2-16,-1-1 3 0,5-3-6 0,-5-3 3 16,1 0 1-16,-4-2 0 0,2-3 5 0,-5-1 2 15,-1-2-1-15,-8 0 4 0,-3-2 2 16,-2 4 3-16,-12 1 4 0,-1 3 0 0,0 4 4 15,-6 5 1-15,-2 5 2 0,-1 3 2 0,2 8-5 16,0 1-4-16,1 9-4 0,2 0-11 0,-2 0 2 16,2 11-3-16,-8 9 0 0,8 4 3 0,-6 8-2 15,4 2 0-15,0 3 0 0,2 2 1 16,1 2 0-16,3-1 0 0,0-1-1 0,0 1 0 16,0-6 0-16,-1-2 0 0,5-5-2 0,6-5 0 15,2-1 2-15,-1-9-1 0,2-4 1 0,3-1 0 16,1-6 0-16,-1-1 2 0,1 0-2 15,-1-2 2-15,-2-4-3 0,0 0 1 0,-1 2-1 16,0 0-1-16,-1 2 0 0,-5 2-1 0,2 0 0 16,-2 2-1-16,1 6 1 0,2 0 0 15,-4 0 2-15,6 0 2 0,-1-1-2 0,2-3 3 16,3 0 0-16,1-4-2 0,6 0 0 0,-3-4-2 16,7-5-6-16,-2-3-14 0,-4-2-20 0,-1 0-53 15,-5 1-102-15,-10 3-335 0,2 4-1137 0</inkml:trace>
        </inkml:traceGroup>
      </inkml:traceGroup>
    </inkml:traceGroup>
    <inkml:traceGroup>
      <inkml:annotationXML>
        <emma:emma xmlns:emma="http://www.w3.org/2003/04/emma" version="1.0">
          <emma:interpretation id="{83ACA6EB-C79D-444F-B3AC-0ADDE4EF41E9}" emma:medium="tactile" emma:mode="ink">
            <msink:context xmlns:msink="http://schemas.microsoft.com/ink/2010/main" type="paragraph" rotatedBoundingBox="5628,7626 23196,6954 23247,8286 5679,895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5028C50-31FF-46DB-BFE7-A441020678FE}" emma:medium="tactile" emma:mode="ink">
              <msink:context xmlns:msink="http://schemas.microsoft.com/ink/2010/main" type="line" rotatedBoundingBox="5628,7626 23196,6954 23247,8286 5679,8958"/>
            </emma:interpretation>
          </emma:emma>
        </inkml:annotationXML>
        <inkml:traceGroup>
          <inkml:annotationXML>
            <emma:emma xmlns:emma="http://www.w3.org/2003/04/emma" version="1.0">
              <emma:interpretation id="{FD547A48-99D0-4FB9-A478-3AB8096F4A5E}" emma:medium="tactile" emma:mode="ink">
                <msink:context xmlns:msink="http://schemas.microsoft.com/ink/2010/main" type="inkWord" rotatedBoundingBox="5629,7653 8163,7556 8192,8313 5658,8410"/>
              </emma:interpretation>
              <emma:one-of disjunction-type="recognition" id="oneOf11">
                <emma:interpretation id="interp55" emma:lang="en-IN" emma:confidence="0">
                  <emma:literal>There</emma:literal>
                </emma:interpretation>
                <emma:interpretation id="interp56" emma:lang="en-IN" emma:confidence="0">
                  <emma:literal>These</emma:literal>
                </emma:interpretation>
                <emma:interpretation id="interp57" emma:lang="en-IN" emma:confidence="0">
                  <emma:literal>there</emma:literal>
                </emma:interpretation>
                <emma:interpretation id="interp58" emma:lang="en-IN" emma:confidence="0">
                  <emma:literal>these</emma:literal>
                </emma:interpretation>
                <emma:interpretation id="interp59" emma:lang="en-IN" emma:confidence="0">
                  <emma:literal>The</emma:literal>
                </emma:interpretation>
              </emma:one-of>
            </emma:emma>
          </inkml:annotationXML>
          <inkml:trace contextRef="#ctx0" brushRef="#br1" timeOffset="135692.6">3147 6838 0 0,'0'0'203'0,"0"0"50"15,0 0 33-15,0 0 31 0,0 0 14 0,0 0-51 16,0 0-64-16,0 0-53 0,0 0-51 16,0 0-34-16,0 0-20 0,0 0-2 0,-3 9 4 0,29-12-2 15,7-3-6-15,5-1-10 0,6-1-11 16,3-1-6-16,5 2-9 0,3-3-5 0,5 2 0 15,-1-1-2-15,2 4-1 0,2-2 0 0,-2 3-4 16,-3-1 0-16,-4 2 1 0,-4 1-1 16,-4-2 0-16,-5 2-1 0,-8 0 1 0,-5-2-4 15,-4 2-1-15,-10 0 2 0,-5 2-5 0,-6 0 1 16,-3 0-1-16,0 0-9 0,-3 0-11 0,-9 0-19 16,-5 0-39-16,-4 4-58 0,-8 2-74 15,-7 0-127-15,2-2-171 0,5-2-170 0,10 1 32 0</inkml:trace>
          <inkml:trace contextRef="#ctx0" brushRef="#br1" timeOffset="135908.5728">3687 6734 0 0,'0'0'0'0,"0"0"135"0,0 0 290 15,0 0-52-15,0 0-81 0,0 0-61 0,0 0-54 16,0 0-18-16,0 0-3 0,0 0-6 16,0 0-12-16,0 0-20 0,0 0-20 0,-63 76-16 15,60-55-11-15,-2 0-6 0,4 3-6 0,-2 1-3 16,3 4-7-16,0 1-7 0,0-1-7 0,-3 5-4 15,2-3-5-15,1 5-3 0,-2-3-3 0,2-2-9 16,0-3-4-16,2-1-3 0,2 1-2 0,-2-4 0 16,3-3-1-16,0 0-4 0,-1-5-8 15,0-2-17-15,1-3-45 0,-1-1-82 0,2-3-138 16,-2-7-200-16,0 0-385 0,-1 0-226 0</inkml:trace>
          <inkml:trace contextRef="#ctx0" brushRef="#br1" timeOffset="136828.0964">3909 6799 907 0,'0'0'334'0,"0"0"5"0,0 0-16 0,0 0-32 15,0 0-61-15,0 0-64 0,0 0-63 0,0 0-47 16,0 0-25-16,0 0-10 0,0 0-2 0,0 0 5 16,0 0 3-16,-47 65-2 0,48-31 4 15,2-1-2-15,0 6-4 0,1 0-3 0,-2 0-2 16,-4 6-8-16,2-5-1 0,0 4-4 0,0-5-1 15,0 3 0-15,-6-7-1 0,5 0 2 0,-2-9-5 16,3-4 2-16,0-8-3 0,0-4-1 0,3-3 2 16,0-7-2-16,4 0 9 0,3-2 6 15,2-10 4-15,6-4 2 0,2-5-4 0,5-3-6 16,1-4-4-16,-2 2 0 0,0 2-1 0,1 4 1 16,-5 2-5-16,-4 8 1 0,-6 3-3 0,-6 5-5 15,-1 2-2-15,-3 0-3 0,0 4 3 16,0 4 0-16,0 4 5 0,0 3 5 0,-3 1 0 15,6-2 2-15,0 2-3 0,2-2 1 0,4-1 0 16,2 2 0-16,4-3 1 0,1-6-2 0,2 2-1 16,5-2 0-16,3-5 4 0,0-1 1 15,5 0 1-15,-2 0 0 0,-2-8-2 0,2-1 1 16,-5-6 1-16,2 2 4 0,-3-3-6 0,-3 1 3 16,0-4 2-16,-5 2-2 0,-5-1 7 15,0 0-4-15,-6 2-1 0,0 4-1 0,-4 0 0 16,0 5-3-16,0 3-2 0,-7 4-7 0,-4 0-3 15,-4 8 1-15,0 7 2 0,-3 2 4 16,-2 1 2-16,2 2-3 0,0 1 0 0,6 0-2 16,4-2 4-16,4-1-6 0,4 0 2 0,0-3 0 15,12-5-4-15,3 0 6 0,10-2 0 0,-1-5 4 16,6-3 1-16,5 0 2 0,5-5-1 0,3-4 0 16,1-6 0-16,2-2-2 0,-1-1 0 0,-4-1 0 15,1-3 1-15,-5 0 0 0,0-1 2 0,-5 0-1 16,1-2-4-16,-3 0 3 0,-7-1-2 15,-1 2 1-15,-5 5 1 0,-9 1 2 0,-3 3 3 16,-5 9-3-16,-3 0 0 0,-7 2-6 0,-9 1-2 16,-2 3 1-16,-2 3 0 0,-5 3 3 15,1 3 1-15,3 4 2 0,1-1-4 0,6 4-1 16,4-4-2-16,6 4-1 0,5-4 3 0,2 4 1 16,6-1 1-16,3-2-2 0,3 0 1 0,4-2-1 15,3-2 0-15,-3-1 1 0,1 2-3 16,3-3 2-16,-3 1 1 0,-1 0-2 0,-2 1 4 15,-1 0-4-15,-3 7-1 0,-4 1 0 0,0 0 2 16,-5 1-1-16,-1 0 2 0,0 0-3 16,0-3-1-16,0-1 2 0,0-2-1 0,6-3 3 15,1-1-1-15,2-4 2 0,6-3 0 0,4-1 1 16,3-5 2-16,1-3-1 0,2-8 1 16,-2-2 0-16,5-2-3 0,-3-1 2 0,1-3 2 0,0-2-3 15,-2 0 0-15,1-2 1 0,-4 4-1 0,-1 2 3 16,-7 4 0-16,-7-1 4 0,-2 6 0 15,-4 5 4-15,0 1 5 0,-8 4-7 0,-7 3-2 16,-3 0-5-16,-2 2-6 0,1 7 2 0,-4 3-1 16,6 0 1-16,3 4-3 0,2 1 0 0,9-1-4 15,3 1-2-15,0-1 6 0,9 2-5 16,1-2 0-16,6-2-1 0,1-1-7 0,3-1 0 16,6-5-2-16,2-2-10 0,3-5-13 0,7 0-27 15,1-3-51-15,3-7-64 0,2-1-108 16,2-3-164-16,-14 5-394 0,-8 1-327 0</inkml:trace>
        </inkml:traceGroup>
        <inkml:traceGroup>
          <inkml:annotationXML>
            <emma:emma xmlns:emma="http://www.w3.org/2003/04/emma" version="1.0">
              <emma:interpretation id="{49512A4F-7D80-4322-AB4D-86905C91ACE3}" emma:medium="tactile" emma:mode="ink">
                <msink:context xmlns:msink="http://schemas.microsoft.com/ink/2010/main" type="inkWord" rotatedBoundingBox="8695,7538 9193,7519 9215,8089 8717,8108"/>
              </emma:interpretation>
              <emma:one-of disjunction-type="recognition" id="oneOf12">
                <emma:interpretation id="interp60" emma:lang="en-IN" emma:confidence="0">
                  <emma:literal>is</emma:literal>
                </emma:interpretation>
                <emma:interpretation id="interp61" emma:lang="en-IN" emma:confidence="0">
                  <emma:literal>in</emma:literal>
                </emma:interpretation>
                <emma:interpretation id="interp62" emma:lang="en-IN" emma:confidence="0">
                  <emma:literal>i</emma:literal>
                </emma:interpretation>
                <emma:interpretation id="interp63" emma:lang="en-IN" emma:confidence="0">
                  <emma:literal>it</emma:literal>
                </emma:interpretation>
                <emma:interpretation id="interp64" emma:lang="en-IN" emma:confidence="0">
                  <emma:literal>if</emma:literal>
                </emma:interpretation>
              </emma:one-of>
            </emma:emma>
          </inkml:annotationXML>
          <inkml:trace contextRef="#ctx0" brushRef="#br1" timeOffset="137256.3308">6222 7034 1568 0,'0'0'351'0,"0"0"-57"0,0 0-36 0,0 0-54 16,0 0-32-16,0 0-38 0,0 0-31 0,0 0-31 16,0 0-30-16,0 0-20 0,0 0-17 0,0 0-4 15,0 0 0-15,0 0-1 0,1 8 3 16,5 8 3-16,-3 3-1 0,1 1-3 0,6-2 2 16,-4 1-2-16,5-1 2 0,3 0-1 0,1-6-1 15,2 0-6-15,2-5 3 0,1-5 0 0,1-2 3 16,2 0 4-16,3-1 0 0,0-7-1 15,3-4-1-15,-5-4-1 0,0-1 1 0,1-2-3 16,-1-1 2-16,-5-3-2 0,1 2 0 0,-1-1 4 16,-7 0-3-16,0 1 1 0,-5 3-2 15,0 3-1-15,-1 2 4 0,-6 5 1 0,0 3 3 16,0 2-2-16,0 3-6 0,0 0-10 0,0 0 1 16,0 8-2-16,0 3 3 0,3 4 7 0,1 3-2 15,3 1 2-15,-2 1-1 0,3 0 1 16,-2 0 0-16,1 0-1 0,-4-3 2 0,3 2 0 15,-5-5 2-15,2-4-1 0,-3 1-1 0,0-3-1 16,-9-3 0-16,4-1-6 0,-8-1-18 16,-2-3-42-16,-3 0-76 0,-2 0-129 0,4-4-303 0,3 0-1017 15</inkml:trace>
          <inkml:trace contextRef="#ctx0" brushRef="#br1" timeOffset="137400.772">6483 6705 2156 0,'0'0'221'0,"0"0"-7"16,0 0-30-16,0 0-44 0,0 0-33 0,0 0-37 16,0 0-27-16,0 0-23 0,0 0-23 0,0 0-25 15,0 0-36-15,0 0-119 0,0 0-372 16,70-79-1080-16</inkml:trace>
        </inkml:traceGroup>
        <inkml:traceGroup>
          <inkml:annotationXML>
            <emma:emma xmlns:emma="http://www.w3.org/2003/04/emma" version="1.0">
              <emma:interpretation id="{DA527F57-E133-4847-B465-4F8206503CDC}" emma:medium="tactile" emma:mode="ink">
                <msink:context xmlns:msink="http://schemas.microsoft.com/ink/2010/main" type="inkWord" rotatedBoundingBox="10363,7795 11212,7762 11223,8043 10374,8075"/>
              </emma:interpretation>
              <emma:one-of disjunction-type="recognition" id="oneOf13">
                <emma:interpretation id="interp65" emma:lang="en-IN" emma:confidence="0">
                  <emma:literal>ne</emma:literal>
                </emma:interpretation>
                <emma:interpretation id="interp66" emma:lang="en-IN" emma:confidence="0">
                  <emma:literal>me</emma:literal>
                </emma:interpretation>
                <emma:interpretation id="interp67" emma:lang="en-IN" emma:confidence="0">
                  <emma:literal>we</emma:literal>
                </emma:interpretation>
                <emma:interpretation id="interp68" emma:lang="en-IN" emma:confidence="0">
                  <emma:literal>see</emma:literal>
                </emma:interpretation>
                <emma:interpretation id="interp69" emma:lang="en-IN" emma:confidence="0">
                  <emma:literal>né</emma:literal>
                </emma:interpretation>
              </emma:one-of>
            </emma:emma>
          </inkml:annotationXML>
          <inkml:trace contextRef="#ctx0" brushRef="#br1" timeOffset="138052.9909">7883 7113 1464 0,'0'0'693'0,"0"0"-526"0,0 0-6 0,0 0-23 16,0 0-22-16,0 0-21 0,0 0-24 0,0 0-19 15,0 0-12-15,43-166-11 0,-27 161-13 16,-2 2-3-16,0 3-5 0,-1 3-2 0,-3 5 1 16,-3 5-1-16,3 2 0 0,-7 4 5 0,-1-1 1 15,-2 2 1-15,0 1 0 0,-2 0 0 16,-2-1-3-16,-3 1-3 0,2-6-1 0,1 0-2 16,-3-5-3-16,6-2 2 0,-1-1-2 0,2-7 4 15,0 0 4-15,2 0 3 0,8-4 3 0,4-9-4 16,5-3 0-16,6-2-6 0,4-7-2 15,0 2-2-15,-1 1-2 0,1-3 1 0,-4 7 1 16,-5 0-1-16,1 1 0 0,-6 7 2 0,-3 4 0 16,-6 3-2-16,1 3 0 0,-5 0-5 0,-2 3 1 15,1 7 1-15,-2 0 0 0,1 6 4 16,1 0 0-16,-1 1-2 0,2 0-3 0,1 0 4 16,5-1-2-16,-1-3 5 0,5-1 5 0,2-4-6 15,2-3 2-15,7-2-1 0,-5-3 1 16,7 0-1-16,-5-3 2 0,4-5-2 0,1 0-3 0,-5 2 0 15,4-5-1-15,-7 6 1 0,-1-3-1 16,-3 1 1-16,-4 5 1 0,-6 2 1 0,-2-2 4 16,-1 2-6-16,0 0-2 0,0 0-3 0,0 0-5 15,0 0 4-15,0 0 3 0,0 0 1 0,0 3 2 16,0-2 1-16,1 3-1 0,5-1 1 16,-1-3 3-16,-1 0-1 0,6 0 1 0,1 0 0 15,2 0 0-15,2-8 0 0,0 1-1 0,1 1-1 16,-2-4-2-16,-2-1 4 0,-5 2 2 15,3-7 3-15,-6 3 0 0,2-6-1 0,-6 3-3 16,0-3-3-16,-8-2 0 0,-8 5-3 0,-7 3-2 16,0 3-2-16,-4 5 1 0,-3 5-2 0,-3 0 3 15,1 9-3-15,3 2-1 0,2 6 1 0,8 6-6 16,6-1-3-16,3-1-16 0,9 4-48 0,1-1-84 16,10 0-172-16,-3-8-304 0,5-1-950 0</inkml:trace>
        </inkml:traceGroup>
        <inkml:traceGroup>
          <inkml:annotationXML>
            <emma:emma xmlns:emma="http://www.w3.org/2003/04/emma" version="1.0">
              <emma:interpretation id="{2D6FA0B6-C1B0-407B-926B-D0EE02DEB007}" emma:medium="tactile" emma:mode="ink">
                <msink:context xmlns:msink="http://schemas.microsoft.com/ink/2010/main" type="inkWord" rotatedBoundingBox="12104,7502 13687,7442 13708,7996 12126,8057"/>
              </emma:interpretation>
              <emma:one-of disjunction-type="recognition" id="oneOf14">
                <emma:interpretation id="interp70" emma:lang="en-IN" emma:confidence="0">
                  <emma:literal>best</emma:literal>
                </emma:interpretation>
                <emma:interpretation id="interp71" emma:lang="en-IN" emma:confidence="0">
                  <emma:literal>bust</emma:literal>
                </emma:interpretation>
                <emma:interpretation id="interp72" emma:lang="en-IN" emma:confidence="0">
                  <emma:literal>bist</emma:literal>
                </emma:interpretation>
                <emma:interpretation id="interp73" emma:lang="en-IN" emma:confidence="0">
                  <emma:literal>bost</emma:literal>
                </emma:interpretation>
                <emma:interpretation id="interp74" emma:lang="en-IN" emma:confidence="0">
                  <emma:literal>bast</emma:literal>
                </emma:interpretation>
              </emma:one-of>
            </emma:emma>
          </inkml:annotationXML>
          <inkml:trace contextRef="#ctx0" brushRef="#br1" timeOffset="139174.8153">9680 6756 562 0,'0'0'443'0,"0"0"-55"0,0 0-32 0,0 0-47 16,0 0-54-16,0 0-51 0,0 0-41 0,0 0-25 15,0 0-23-15,0 0-14 0,0 0-15 16,0 0-13-16,0 0-12 0,0 0-17 0,13-155-21 16,-13 155-13-16,-1 8-9 0,1 9-3 0,-2 2 4 15,2 4 3-15,0 5 2 0,0 1-2 0,0 1 2 16,0 4-1-16,0-4 0 0,0 6 2 0,0-2-2 15,-3 0 0-15,2 1-3 0,1-4-4 0,0-2 1 16,-6-4 0-16,6-6-2 0,-1 1 2 16,-1-5 0-16,-1-2 2 0,-1-5 0 0,-3-3 2 15,4-1 2-15,0-3 4 0,-3-1 5 0,5 0 1 16,0-5-4-16,1-8-6 0,0-2-6 0,7-3-8 16,1-5 3-16,7 3 0 0,8-4-2 15,-3 0 1-15,6 6-1 0,-2 4-2 0,-2 2 3 16,0 5-1-16,-4 3-2 0,-5 4 1 0,0 0-2 15,-3 7 1-15,-6 2-1 0,-3 2 1 0,-1 3-1 16,0 3-2-16,-4 1 1 0,-9 1-1 16,-4-1 0-16,-5-1-1 0,-3 3-2 0,3-3-1 15,-4 0 3-15,0-5 4 0,6 1 3 0,-1-4 5 16,5-2 0-16,3-5 1 0,7-2 2 16,-1 0 1-16,7 0-1 0,0 0-1 0,6-6-5 15,2-2-6-15,13-5 0 0,0 4 2 0,8-7-1 16,10 3 3-16,-1-3-2 0,4-1 1 0,-5 1-1 15,2-1-1-15,-2 1 1 0,-4 2-3 0,-4-2 5 16,1-1 1-16,-1 3 0 0,5-5 4 16,-4 2 0-16,-3 2 1 0,-6 1 3 0,-1 1 2 15,-12 1 3-15,-1 3 1 0,-7 2-2 0,-4 2 1 16,-6 4-8-16,-6 1-2 0,-5 0 0 0,-1 1-2 16,-5 7 6-16,1 4 2 0,0 1 1 0,2 4 3 15,7-1-4-15,2 1-2 0,5 0 1 16,8 2-4-16,2-5 0 0,1 0 3 0,10-1-2 15,4-1 0-15,5-1 1 0,1-3 0 0,5-4-1 16,3-3 0-16,2-1 2 0,8-1-4 16,0-6 3-16,-2-5 2 0,5 0-6 0,1 0 4 15,0-2-3-15,1-1-2 0,-3-4 6 0,-1 3-2 16,-3-1 0-16,-7 0 0 0,-4 0 1 0,-7 3 0 16,-5 3 2-16,-5 2 3 0,-7 2 3 15,-2 2 2-15,0 2 1 0,-2 2-2 0,-7 1-5 16,2 0-2-16,-3 4-3 0,-2 4 0 0,-1 1 0 15,3 3-1-15,0 1 1 0,2 3-2 0,5 1 0 16,3 0 1-16,0 0-2 0,0 0 3 0,0 1-2 16,3 1 1-16,-2-3-1 0,5 1-4 0,-5-1-3 15,-1-4-4-15,-1 0-1 0,1-1 1 16,-7-3 3-16,1 0 2 0,-3-4 0 0,1-3-1 16,1 0 5-16,-4-1 3 0,6 0 3 0,-1 0 3 15,2-4-3-15,4-4 0 0,0-1-4 16,7 0-5-16,1-6-1 0,15 0-2 0,2-1 0 15,5-4 2-15,3 2 3 0,7-5-1 0,2 0 4 16,1-1 0-16,1 2-1 0,-4-3 3 0,-1 1 1 16,-7-1 2-16,-5 5 0 0,-8-3 1 15,-5 1 2-15,-1-1 3 0,-9 5 8 0,-1 1 1 16,-3-3 4-16,-6 3 2 0,1 0-3 0,-7-1 1 16,-1 5 2-16,2 1 2 0,2 5-3 15,-1 3 0-15,0 4-8 0,4 0-8 0,-4 4-4 16,4 13-2-16,-2 3-2 0,2 3 1 0,-3 5 2 15,5 4-2-15,-4-2 4 0,6 4-3 0,1-1-2 16,-1 2 1-16,2-3-1 0,0 3 0 0,3-3-1 16,9-3-2-16,2-2-5 0,2-7-6 15,1-4-4-15,9-7-6 0,0-7 1 0,2-2-9 16,2-3-16-16,-1-10-30 0,1-3-52 0,-3-5-84 16,1-2-170-16,-7 7-364 0,-12 4-790 0</inkml:trace>
          <inkml:trace contextRef="#ctx0" brushRef="#br1" timeOffset="139313.5384">10973 6768 1923 0,'0'0'306'0,"0"0"-40"0,0 0-27 15,0 0-73-15,0 0-53 0,0 0-49 16,0 0-37-16,0 0-19 0,0 0-10 0,0 0 1 16,0 0-4-16,0 0-11 0,162-40-22 0,-128 35-114 15,-12 2-307-15,-8 2-1132 0</inkml:trace>
        </inkml:traceGroup>
        <inkml:traceGroup>
          <inkml:annotationXML>
            <emma:emma xmlns:emma="http://www.w3.org/2003/04/emma" version="1.0">
              <emma:interpretation id="{A4B3860C-2AAB-428A-9777-3F708B860A54}" emma:medium="tactile" emma:mode="ink">
                <msink:context xmlns:msink="http://schemas.microsoft.com/ink/2010/main" type="inkWord" rotatedBoundingBox="14804,7498 16640,7428 16683,8537 14847,8608"/>
              </emma:interpretation>
              <emma:one-of disjunction-type="recognition" id="oneOf15">
                <emma:interpretation id="interp75" emma:lang="en-IN" emma:confidence="0">
                  <emma:literal>way</emma:literal>
                </emma:interpretation>
                <emma:interpretation id="interp76" emma:lang="en-IN" emma:confidence="0">
                  <emma:literal>wary</emma:literal>
                </emma:interpretation>
                <emma:interpretation id="interp77" emma:lang="en-IN" emma:confidence="0">
                  <emma:literal>may</emma:literal>
                </emma:interpretation>
                <emma:interpretation id="interp78" emma:lang="en-IN" emma:confidence="0">
                  <emma:literal>ways</emma:literal>
                </emma:interpretation>
                <emma:interpretation id="interp79" emma:lang="en-IN" emma:confidence="0">
                  <emma:literal>many</emma:literal>
                </emma:interpretation>
              </emma:one-of>
            </emma:emma>
          </inkml:annotationXML>
          <inkml:trace contextRef="#ctx0" brushRef="#br1" timeOffset="140522.2548">12324 6818 2730 0,'0'0'28'0,"0"0"4"15,0 0 27-15,0 0 15 0,0 0 5 16,0 0-4-16,0 0-12 0,0 0-16 0,0 0-12 16,0 0-12-16,0 0-17 0,0 0-2 0,0 0 2 15,0 0-3-15,112-71 0 0,-112 90-1 16,1 6-1-16,-1-5 1 0,0 4 1 0,0 1-2 16,0-2-2-16,0-3-1 0,0-1 4 0,0-3-3 15,0-6 2-15,-1-2 1 0,1-4-9 16,0-4 8-16,4 0 0 0,5 0 1 0,1-8 3 15,3-5-6-15,1-3-3 0,0 0-2 0,1-2 3 16,-1 1 0-16,1-4 2 0,-3 4-1 0,3-2 2 16,-1 4-1-16,2-1 0 0,1 3 2 15,-5 1-5-15,0 7 2 0,-1-1-3 0,-3 4-1 16,-2 2 1-16,-2 0-4 0,2 0 0 0,-2 5 3 16,3 3 1-16,-1 1 4 0,3 3 3 0,-4 3-4 15,8-3 2-15,-1-1 1 0,2 1-1 16,1-3 5-16,0 2-2 0,1-6-3 0,1 0 2 15,-1-1-5-15,-2-4 5 0,-1 0-1 0,-3 0 1 16,2 0 3-16,-4-2-2 0,1-5 1 0,1-2 1 16,-3-2 1-16,2-1-2 0,-3-1 1 0,1-2-3 15,-1 0 0-15,-4 3 1 0,4-1-2 16,0 0 2-16,0 1-5 0,-2 2 0 0,0 2 2 16,2 1-2-16,-2 3 2 0,2 0-3 0,1 3-1 15,0 1-4-15,2 0 3 0,2 0 3 16,2 0 0-16,2 0 1 0,-1 1-1 0,0 3 2 15,2-4-1-15,0 0 3 0,1 0 0 0,3 0-1 16,3-4 1-16,4-5-1 0,4 1 0 0,2-4-2 16,-2-2 3-16,-1-2-2 0,-2 2 2 0,-8-2 2 15,-6 3-3-15,-5 1 2 0,-9 4-2 16,0 1-3-16,-9 3-7 0,-8 2-1 0,-6 2-3 16,-9 0 2-16,-4 5 6 0,-2 3 2 0,0 4 2 15,2 0 3-15,5 2-4 0,2 0 0 0,8 3-1 16,5-1-2-16,3 0-2 0,9 0-1 15,-1 3-2-15,5-2 0 0,5-2 3 0,5 0 2 16,7-5 3-16,5 2-2 0,0-3 1 0,4-5-1 16,3 0-1-16,0-4 1 0,1 0-1 0,0 0 4 15,-1-8-3-15,-1-2 2 0,2-1 0 16,-4-2-3-16,-1-2 1 0,-5 1 1 0,-3 0 2 16,-4 1 5-16,-3 1 1 0,-4 1 3 0,-2 3-1 15,-4 4 0-15,0 3-2 0,0 1-2 0,-6 0-6 16,-1 9 0-16,-2 2-1 0,-2 3 0 0,2 1 4 15,2-1-1-15,6 2 2 0,1 1 0 16,1-1 2-16,9 0-1 0,5-4 1 0,2-1 0 16,6-2-2-16,3-1 0 0,2-4-3 0,2-4 0 15,3 0 1-15,-3 0-1 0,3-8 0 16,-1-1 0-16,0-2-1 0,-4-5 4 0,-2-3 0 16,4 1 4-16,-7-1-3 0,-3 3-1 0,-4 0 2 15,-2 0-2-15,-5 1 2 0,-3 6 1 0,-3 1 0 16,-3 5 0-16,0 3 0 0,0 0-6 0,0 0-1 15,-5 0-2-15,4 3-1 0,-5 5 3 16,5 1 2-16,1-1 2 0,0 4-1 0,1 1-1 16,8 1-1-16,4-3 0 0,2-1 0 0,3-2 2 15,0 0 0-15,-1-4 0 0,1-1 0 0,-1-3 0 16,0 0 2-16,-1-4 2 0,1-4 1 16,-3-3 2-16,1-1-1 0,-2-1 1 0,-3-3-2 15,-2 1 0-15,2-1-2 0,-2 0 1 0,-1 1 4 16,-4-1 1-16,-1 3 4 0,-2 5-2 0,0 3-4 15,0 2-9-15,0 3-8 0,0 7 2 0,0 7-3 16,-5 9 7-16,-1 3 4 0,-1 7-5 16,1 7 5-16,-3 1 1 0,4 9-2 0,-4 3 2 15,1-1 0-15,-2 3-2 0,-3 5 2 0,1-3 2 16,-1 5-3-16,-1 2 0 0,2 0 0 16,4-1-2-16,-5-6 2 0,3-3 0 0,-3-5-2 15,-1-9-1-15,-5-4 3 0,-3-11 6 0,-1-6 6 16,-2-5 11-16,-3-12 4 0,3-2 1 15,-1-4 0-15,6-10-3 0,2-7-6 0,4-5-3 16,4-6-6-16,4-3-6 0,3-7-6 0,3 0-13 16,12-7-15-16,8 0-21 0,9-3-23 0,7 0-48 15,7 3-92-15,7-5-186 0,-13 17-517 0,-10 12-631 16</inkml:trace>
        </inkml:traceGroup>
        <inkml:traceGroup>
          <inkml:annotationXML>
            <emma:emma xmlns:emma="http://www.w3.org/2003/04/emma" version="1.0">
              <emma:interpretation id="{FCBAF578-AE06-4A87-8951-BE3F6854A8B8}" emma:medium="tactile" emma:mode="ink">
                <msink:context xmlns:msink="http://schemas.microsoft.com/ink/2010/main" type="inkWord" rotatedBoundingBox="17123,7187 17840,7159 17861,7701 17144,7729"/>
              </emma:interpretation>
              <emma:one-of disjunction-type="recognition" id="oneOf16">
                <emma:interpretation id="interp80" emma:lang="en-IN" emma:confidence="0">
                  <emma:literal>to</emma:literal>
                </emma:interpretation>
                <emma:interpretation id="interp81" emma:lang="en-IN" emma:confidence="0">
                  <emma:literal>To</emma:literal>
                </emma:interpretation>
                <emma:interpretation id="interp82" emma:lang="en-IN" emma:confidence="0">
                  <emma:literal>So</emma:literal>
                </emma:interpretation>
                <emma:interpretation id="interp83" emma:lang="en-IN" emma:confidence="0">
                  <emma:literal>so</emma:literal>
                </emma:interpretation>
                <emma:interpretation id="interp84" emma:lang="en-IN" emma:confidence="0">
                  <emma:literal>Do</emma:literal>
                </emma:interpretation>
              </emma:one-of>
            </emma:emma>
          </inkml:annotationXML>
          <inkml:trace contextRef="#ctx0" brushRef="#br1" timeOffset="141104.5804">14647 6613 1116 0,'0'0'361'15,"0"0"-61"-15,0 0-31 0,0 0-53 0,0 0-66 16,0 0-67-16,0 0-41 0,0 0-9 0,0 0 3 16,0 0 7-16,0 0 5 0,177-34 1 15,-132 30 6-15,2-3 5 0,-1 1-5 0,0-2-4 16,-4 0-10-16,-9-2-8 0,-5-1-5 0,-3 6-4 16,-11 0 0-16,-4 1 0 0,-6 2 3 15,-2 2-1-15,-2 0-4 0,0 0-4 0,0 0-9 16,0 0-7-16,0 0-2 0,0 0-2 0,-2 4-1 15,1 4-1-15,-3 4 4 0,1 3 2 0,0-1 0 16,3 0 3-16,0 5-3 0,0 1-2 16,10-5 2-16,-1 0-5 0,3-4 1 0,0 0 0 15,5-6-2-15,-1 2 0 0,3-7 4 0,-2 0-2 16,3-7 3-16,0-3-1 0,-4-4 3 0,-2 0 0 16,-1-5 3-16,-4-1 4 0,-4 0-3 15,-5 2-1-15,0-5-2 0,-1 4-7 0,-12 0 2 16,-1 2-6-16,-6 0-14 0,-3 3-18 15,-6 6-37-15,-3 1-60 0,1 7-99 0,-1 0-169 16,11 0-404-16,6 3-734 0</inkml:trace>
          <inkml:trace contextRef="#ctx0" brushRef="#br1" timeOffset="140773.4879">14720 6285 1229 0,'0'0'266'0,"0"0"-55"0,0 0 29 0,0 0-5 16,0 0-45-16,0 0-34 0,0 0-45 0,0 0-41 16,0 0-26-16,0 0-13 0,0 0 8 15,0 0 15-15,0 0 5 0,10 69-1 0,-10-29-10 16,0 3-8-16,-2 2-8 0,5 1-11 0,1 1-7 15,1-3-8-15,-2-3 0 0,5-4-1 16,-1-6-1-16,5-4 1 0,-2-6-5 0,3-5-6 16,0-3-15-16,0-4-26 0,1-5-46 0,2 0-96 15,-2-4-121-15,-5 0-217 0,1-4-306 16,-9 0-315-16</inkml:trace>
        </inkml:traceGroup>
        <inkml:traceGroup>
          <inkml:annotationXML>
            <emma:emma xmlns:emma="http://www.w3.org/2003/04/emma" version="1.0">
              <emma:interpretation id="{A0E1B19B-D472-45FE-93EC-8B60DE989615}" emma:medium="tactile" emma:mode="ink">
                <msink:context xmlns:msink="http://schemas.microsoft.com/ink/2010/main" type="inkWord" rotatedBoundingBox="18595,7355 23204,7179 23241,8130 18631,8307"/>
              </emma:interpretation>
              <emma:one-of disjunction-type="recognition" id="oneOf17">
                <emma:interpretation id="interp85" emma:lang="en-IN" emma:confidence="0">
                  <emma:literal>manage.</emma:literal>
                </emma:interpretation>
                <emma:interpretation id="interp86" emma:lang="en-IN" emma:confidence="0">
                  <emma:literal>manage,</emma:literal>
                </emma:interpretation>
                <emma:interpretation id="interp87" emma:lang="en-IN" emma:confidence="0">
                  <emma:literal>manages.</emma:literal>
                </emma:interpretation>
                <emma:interpretation id="interp88" emma:lang="en-IN" emma:confidence="0">
                  <emma:literal>manager.</emma:literal>
                </emma:interpretation>
                <emma:interpretation id="interp89" emma:lang="en-IN" emma:confidence="0">
                  <emma:literal>manager</emma:literal>
                </emma:interpretation>
              </emma:one-of>
            </emma:emma>
          </inkml:annotationXML>
          <inkml:trace contextRef="#ctx0" brushRef="#br1" timeOffset="143241.9865">16113 6632 1456 0,'0'0'107'0,"0"0"34"15,0 0 59-15,0 0 31 0,0 0-18 0,0 0-47 16,0 0-38-16,0 0-21 0,120-172-18 0,-101 165-20 16,2 4-25-16,-2 3-13 0,-3 2-9 15,0 7-7-15,-4 6-4 0,1 1-6 0,-4 4 3 16,-3 6-3-16,-1 0 3 0,-3-2 3 0,-2 4-1 15,0-6 1-15,-2-1 0 0,0-4 0 0,-1-1-5 16,-3-4 3-16,3-5-1 0,-1-3 4 16,2-2 8-16,2-2 12 0,0 0 12 0,0 0-6 0,0-6-5 15,0-4-14-15,0-3-12 0,0-3 0 16,6-1-7-16,4 0 0 0,3 0-3 0,3-4-3 16,4 1 0-16,0 4-1 0,1-2-2 15,1 1-4-15,2 3 2 0,-1 3-6 0,0 3 2 16,3 4 0-16,-7 4 1 0,-2 0-1 0,-6 4 1 15,-2 5 3-15,-8 3-3 0,1 4 6 0,-2 1 1 16,0 3 3-16,-2 1 3 0,-3-3 0 0,-2 2 1 16,-1-4 0-16,3-5 0 0,2 1 0 15,1-4 1-15,2-1 0 0,0-3 0 0,0-4 3 16,0 0 6-16,2 0 4 0,1 0 0 0,8-7-1 16,1-1-6-16,-1-1-5 0,6-2 2 15,-1-3-4-15,-2-3 2 0,1 4-1 0,-1-3 1 16,-2 3 0-16,-2 1 0 0,-2 2 1 0,2 2-5 15,-4 1 1-15,3 5-6 0,-5 2-2 0,2 0-1 16,-1 0-3-16,-3 9 4 0,5 0 1 16,-1 5 5-16,-2-2 2 0,6 5 1 0,2-1 0 15,0-1 1-15,6-1 0 0,0-4-1 0,8 1 6 16,3-3-4-16,8-3 1 0,0-5 1 0,4 0-5 16,0 0 4-16,1-5-3 0,-1-3 0 0,1-5 2 15,0-1 0-15,-1-2-2 0,-5 0 0 16,-1-4 0-16,-8 0 2 0,-9 1 2 0,-3-1 1 15,-5 2 3-15,-10-3-3 0,0 3-5 0,-12 0-4 16,-3 6-6-16,-7-1-2 0,-1 8-3 0,-6 2 4 16,-1 3 1-16,-4 3 1 0,4 6 5 15,0 4-1-15,4 3 3 0,3 2-1 0,3 2 3 16,5 0-2-16,2 0-1 0,9 0 1 0,3 3 0 16,1-5-1-16,0 0 1 0,7-1 3 0,7-7-1 15,8 0 4-15,1-4 1 0,3-5-7 16,2-1 4-16,4-1-4 0,-1-9 0 0,-3 0 2 15,-4-5-2-15,-2-3 2 0,-7 1 1 0,0-3 2 16,-4 2-2-16,-7 2 0 0,4 1-1 0,-7 1-1 16,-1 1 3-16,0 5-1 0,0 3 0 15,0 2-6-15,-1 2-6 0,-2 1-15 0,3 0-2 16,0 6 2-16,0 5 6 0,0 4 13 0,0-1 2 16,3 3 4-16,1 1 0 0,3 1 1 0,3 1 1 15,3-4-3-15,0-2 5 0,1-3 1 0,2-1 1 16,3-6 6-16,1-3-1 0,-2-1 0 0,7 0 4 15,-1-3-2-15,1-4-4 0,-1-4 2 16,2-2-7-16,3-3-1 0,-5-1 1 0,-1 4-3 16,0 0 3-16,-7 1-7 0,-2 4 4 0,-3 2-3 15,-1 3-5-15,-5 3 3 0,-4 0-11 16,-1 0 1-16,0 8 1 0,0 1 1 0,-1 5 8 16,1 1 3-16,-7 2 2 0,1 3-1 0,3-4 1 15,-3 0-1-15,2-4 1 0,4 0 0 16,0-1 0-16,0-3-2 0,0-2 2 0,0-2 5 15,7-2 5-15,-3-2 8 0,6 0 3 0,2-8-6 16,5-3-4-16,2-1-6 0,-2-4-1 0,6 0-2 16,-4-3 0-16,2-1-1 0,-2 2 1 15,4 0 2-15,-5 1-4 0,0 0-1 0,-4 6 0 16,-3 3-2-16,-1 5 1 0,-7 1-4 0,0 2-4 16,3 0-4-16,-5 6 2 0,2 2 1 0,-1 5 5 15,1 2 2-15,2 1 2 0,1 2 1 16,0-1 0-16,4 0 3 0,4 2 0 0,2-5 1 15,3-2 0-15,1-2-2 0,3-3 3 0,0-3-1 16,10-4 3-16,-2 0 0 0,2 0 0 0,4-4-3 16,-2-4 1-16,4-3-1 0,-4-1 0 0,-2 0 0 15,-2-3-1-15,-3-1 3 0,1-2 0 0,-2-2 0 16,-5 2 5-16,-7 0-2 0,-2 0 0 16,-10 1 2-16,-3 3-6 0,-5 3-2 0,-13 0-8 15,0 3-1-15,-8 2-5 0,-3 5 3 0,-1 1 2 16,0 0 0-16,0 8 2 0,3 1 0 15,2 5-1-15,6 0-1 0,7 1 2 0,2 3-2 16,5 0 1-16,5-1 1 0,0 0-1 0,3-1 3 16,3-6 2-16,7 0 5 0,4-4 4 15,2-2 2-15,-1-4-2 0,7 0 0 0,-5-2-1 16,3-4-3-16,-3-4 2 0,1-1-3 0,-4 2 5 16,-2-4-2-16,-1 1 1 0,-2 2 4 0,-8-2-4 15,3 1 3-15,-5 3-3 0,-2 3-1 16,0 2-3-16,0-1-6 0,-3 4-5 0,-3 0-8 15,3 0-2-15,3 4-4 0,0 4 7 0,0 6 4 0,2 3 4 16,10 2 6-16,6 1-1 0,7 1 3 16,3-3 0-16,0-2 1 0,4-4 1 0,4-3 0 15,-3-1 3-15,6-4-1 0,1-3 0 16,0-1-2-16,0 0 2 0,-1-5 1 0,-2-4-1 16,-5-1 2-16,-5-4-1 0,-3 0 1 0,-5-5 1 15,-5 1 2-15,-4-1 0 0,-5 1-2 0,-2-1 1 16,-3 1-1-16,-2 1-3 0,-5 4 3 0,-5 1-7 15,0 2-3-15,-4 3-2 0,-6 3-6 16,4 0 1-16,-7 4 1 0,5 0-7 0,-4 7 1 16,7 2-1-16,1 3-2 0,3 1 3 0,3-1 1 15,8 4 0-15,1-2 0 0,1-2 1 16,3-1 3-16,10-1 1 0,1-4 2 0,2-2 2 16,5-1 3-16,-2-3 2 0,-2 0 1 0,5 0 1 15,-7-5 0-15,1-1 3 0,-1-4 1 16,0 0 4-16,-2 0-1 0,-1-1-1 0,-2 1 0 15,-4 2-1-15,-2 2 2 0,3 2 1 0,-4 1-1 16,-3 2-4-16,0 1-9 0,0 0-12 0,0 5-4 16,0 6 1-16,0 7 6 0,-4 6 12 0,-2 3 2 15,2 6 2-15,1 4-1 0,-6 1-3 16,5 4 0-16,1 0-1 0,-4 4-1 0,2 0 3 16,-5 1-1-16,6 2 0 0,-6-3-3 0,4 0 3 15,-4-7 0-15,-1 0 4 0,5-7 7 0,-4 1-8 16,3-3 3-16,-3-6-2 0,-3-3-5 0,0-6 6 15,0-5 3-15,0-5 0 0,5-4 0 16,-5-1 3-16,0-6-3 0,1-8 1 0,-1-6 1 16,5-3-4-16,2-4-2 0,3-3-2 0,3-1 0 15,3-4-4-15,11 1-1 0,4-1 0 0,7-5-4 16,4 2 3-16,8-3-2 0,-1 1 0 16,6-4-1-16,7 0 2 0,-2-3-1 0,5-2 2 15,-2 2 2-15,3-4-1 0,-3 7 5 0,-7 0 0 16,-8 11 3-16,-8 3-2 0,-6 9 4 15,-14 5 0-15,1 8-1 0,-7 2 9 0,-1 1-4 16,-10 5-3-16,-3 0-2 0,-4 3-6 0,-7 9 0 16,5 0 1-16,-5 7 1 0,6 5-2 0,4 2 2 15,4 1-3-15,8 5-1 0,2-1 0 0,3 2-1 16,12-1 1-16,8-5-3 0,4-2 0 16,4-3-6-16,7-6-7 0,-1-3-14 0,9-3-29 15,1-5-49-15,-2-4-57 0,-1-1-37 0,-1-1-48 16,-4-7-2-16,-9-4 43 0,-1-1 48 0,-5 2 79 15,-8-3 60-15,-2 0 26 0,-2-1 22 0,-9 1 21 16,-3 2 25-16,0 2 19 0,-7 4 10 16,-5 1 5-16,-1 5 9 0,-1 0 1 0,1 0-9 15,0 7-20-15,0 1-30 0,0 2-24 0,7 4-14 16,-2-2-4-16,6 3-5 0,2-3-3 16,0 3-1-16,10 1-9 0,5 0 0 0,1-2-2 15,-1 1 1-15,3-5 6 0,0 0 1 0,-3-3 4 16,-1 1 4-16,-6-4 4 0,4 0 3 0,-1 0 8 15,1 0 6-15,-4-3 0 0,3-1-2 16,-3 0-39-16,-5 0-230 0,-2 0-881 0</inkml:trace>
          <inkml:trace contextRef="#ctx0" brushRef="#br1" timeOffset="143560.1506">20720 6784 2687 0,'0'0'122'15,"0"0"-33"-15,0 0 24 0,0 0-2 0,0 0-29 16,0 0-33-16,0 0-36 0,0 0-19 16,0 0-22-16,0 0-35 0,0 0-51 0,0 0-197 15,0 0-482-15,0 0-838 0</inkml:trace>
        </inkml:traceGroup>
      </inkml:traceGroup>
    </inkml:traceGroup>
    <inkml:traceGroup>
      <inkml:annotationXML>
        <emma:emma xmlns:emma="http://www.w3.org/2003/04/emma" version="1.0">
          <emma:interpretation id="{A6F74C35-612E-4C90-87FC-2A2DCAA91354}" emma:medium="tactile" emma:mode="ink">
            <msink:context xmlns:msink="http://schemas.microsoft.com/ink/2010/main" type="paragraph" rotatedBoundingBox="3438,10999 14410,10409 14451,11160 3478,117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F6B3466-C70A-49DB-8AF7-F3B89374CCF3}" emma:medium="tactile" emma:mode="ink">
              <msink:context xmlns:msink="http://schemas.microsoft.com/ink/2010/main" type="line" rotatedBoundingBox="3438,10999 14410,10409 14451,11160 3478,11750"/>
            </emma:interpretation>
          </emma:emma>
        </inkml:annotationXML>
        <inkml:traceGroup>
          <inkml:annotationXML>
            <emma:emma xmlns:emma="http://www.w3.org/2003/04/emma" version="1.0">
              <emma:interpretation id="{0EEA2FEC-8359-4F7C-86C9-148C54A8A651}" emma:medium="tactile" emma:mode="ink">
                <msink:context xmlns:msink="http://schemas.microsoft.com/ink/2010/main" type="inkWord" rotatedBoundingBox="3438,10999 6860,10815 6900,11566 3478,11750"/>
              </emma:interpretation>
              <emma:one-of disjunction-type="recognition" id="oneOf18">
                <emma:interpretation id="interp90" emma:lang="en-IN" emma:confidence="0">
                  <emma:literal>AGILE</emma:literal>
                </emma:interpretation>
                <emma:interpretation id="interp91" emma:lang="en-IN" emma:confidence="0">
                  <emma:literal>AGLLE</emma:literal>
                </emma:interpretation>
                <emma:interpretation id="interp92" emma:lang="en-IN" emma:confidence="0">
                  <emma:literal>AGZLE</emma:literal>
                </emma:interpretation>
                <emma:interpretation id="interp93" emma:lang="en-IN" emma:confidence="0">
                  <emma:literal>AGLLt</emma:literal>
                </emma:interpretation>
                <emma:interpretation id="interp94" emma:lang="en-IN" emma:confidence="0">
                  <emma:literal>AGLlE</emma:literal>
                </emma:interpretation>
              </emma:one-of>
            </emma:emma>
          </inkml:annotationXML>
          <inkml:trace contextRef="#ctx0" brushRef="#br2" timeOffset="273723.9948">1115 10463 601 0,'0'0'518'0,"0"0"-255"0,0 0 46 16,0 0 1-16,0 0-49 0,0 0-73 0,0 0-76 16,0 0-53-16,0 0-35 0,0 0-17 15,0 0-3-15,0 0 4 0,-32 22 9 0,22 3 10 16,4 3 2-16,-4 2 3 0,-3-1-3 0,8 1-5 16,-4-3-3-16,3 0-2 0,-2-2-1 0,3-1 0 15,-3-3 3-15,3-4-6 0,3-3-1 0,-4-3-2 16,3-4-4-16,3-4 11 0,0-2 13 15,0-1 18-15,0 0 20 0,0 0 12 0,0-2-8 16,0-8-18-16,0-5-17 0,0-5-25 0,0-6-6 16,3-3-3-16,4-6-2 0,-1-2-2 15,4-4-2-15,1-3 1 0,4-1-6 0,-3-5 6 16,4 2 0-16,1-1 0 0,-1 0 3 0,0 3-3 16,4 6 1-16,-3 0 0 0,-2 11 2 0,-2 3-3 15,-5 10-3-15,1 4 0 0,-6 7-6 16,2 2 1-16,-2 3 0 0,2 0-3 0,2 3 0 15,0 6 4-15,4 7 2 0,4 3 4 0,-1 4 5 16,2 3-4-16,3 7 1 0,1 0 0 16,-3 5-6-16,3 0 6 0,-1 4-1 0,-1 1-1 0,-3 1 2 15,2 0-1-15,-1 0-1 0,-1-2-1 16,-3-4 2-16,-2-3 0 0,0-4-2 0,-3-4 1 16,-3-3-1-16,-1-6-3 0,-1-4-1 0,-2-5-3 15,1-4-3-15,-1-2 3 0,0-3-1 16,0-1-7-16,0-6-30 0,2-6-51 0,0-5-72 15,4-5-102-15,-2-3-216 0,-2 6-491 0,2 4-249 0</inkml:trace>
          <inkml:trace contextRef="#ctx0" brushRef="#br2" timeOffset="273908.2524">1057 10446 1239 0,'0'0'218'0,"0"0"-99"0,0 0-30 16,0 0-9-16,0 0 6 0,0 0 10 0,0 0-2 16,0 0-12-16,0 0-21 0,0 0-20 15,197-34-11-15,-159 24-15 0,-3 0-16 0,2 1-75 16,-5 3-269-16,-9 0-585 0,-12 4 32 0</inkml:trace>
          <inkml:trace contextRef="#ctx0" brushRef="#br2" timeOffset="274202.9695">2007 10261 963 0,'0'0'602'0,"0"0"-264"0,0 0-45 0,0 0-18 16,0 0-49-16,0 0-41 0,0 0-52 0,0 0-38 15,0 0-28-15,0 0-23 0,0 0-21 0,0 0-15 16,0 0-7-16,-85-33 0 0,54 50 1 15,2 8-2-15,0-1 2 0,5 0-2 0,4 7-4 16,5-3 3-16,4 0-3 0,10-3 0 0,1 3 0 16,0-3 1-16,5-2 1 0,5-3-1 15,5-1 1-15,3-4-3 0,4-4 1 0,2-1 0 16,1-6-1-16,3-1-1 0,1-3-7 0,3 0-6 16,-2-7-15-16,-3-5-22 0,-1 0-38 0,-5 0-55 15,1 0-46-15,-5-3-71 0,-3 3-158 0,-4-1-242 16,-2 5-212-16,-6 3 465 0</inkml:trace>
          <inkml:trace contextRef="#ctx0" brushRef="#br2" timeOffset="274480.9199">2028 10437 0 0,'0'0'244'0,"0"0"358"0,0 0-82 15,0 0-77-15,0 0-81 0,0 0-76 0,0 0-67 16,0 0-58-16,0 0-43 0,0 0-32 16,0 0-32-16,0 0-22 0,0 0-17 0,0 0-13 15,-43-35-1-15,58 25-1 0,2 2 1 0,2-1 1 16,1 1 2-16,-3 2 0 0,6-2 0 15,-6 4 0-15,-1 0 0 0,0 1-1 0,-4 3-1 16,3 0 1-16,-4 0 1 0,2 4 1 0,-4 1 0 16,1 3-1-16,0 3 1 0,-3 2 0 0,0 3 3 15,-2 1 1-15,2 4 5 0,-4 3 1 16,-1-2-1-16,-3 5 5 0,2 4-9 0,-1-5 0 16,0 3-1-16,0-3-5 0,0 0 1 0,0-1 0 15,0-2-2-15,0-3-1 0,0 0-2 16,5-5-1-16,-4-5-7 0,4-2-12 0,-4-1-25 15,2-3-36-15,-3-2-50 0,6-2-81 0,-2 0-132 16,0 0-372-16,-1 0-846 0</inkml:trace>
          <inkml:trace contextRef="#ctx0" brushRef="#br2" timeOffset="275004.49">2638 10186 1371 0,'0'0'569'0,"0"0"-287"16,0 0 6-16,0 0-26 0,0 0-84 0,0 0-65 16,0 0-53-16,0 0-34 0,0 0-21 0,0 0-5 15,0 0 0-15,0 0 0 0,0 0 5 16,0 0-1-16,78-37-2 0,-53 31 2 0,4-1-2 16,-2-1 0-16,1 4-2 0,-4-1 1 0,2 0 0 15,-6-1-1-15,-2 1 3 0,-6 1-3 0,-1 0 0 16,-3 3 1-16,-6-2 2 0,-2 3 1 15,0 0 3-15,-2 0-5 0,-8 0-9 0,0 0-4 16,-3 0-6-16,-3 7 5 0,0-3 3 0,0 2 5 16,2 1 3-16,0 0-2 0,4-1 4 0,1 6-3 15,2-1 1-15,1 0 0 0,0 2-3 0,5 3 3 16,-2 0-1-16,3 1 1 0,0 4-2 16,0-3 3-16,0 5-2 0,3-3 2 0,3 0 1 15,-2 3-1-15,0-2-1 0,2-2 0 0,-3 0 4 16,-2 2-2-16,-1-5 2 0,0 0 0 0,0-4-7 15,0 2 6-15,-4-1-3 0,-3-4 1 0,-2-1 0 16,1 0-1-16,-2-3-1 0,1-1 0 16,-3 0 5-16,0-1-3 0,-3-2 2 0,-1-1 0 15,1 0 0-15,-3 2 3 0,1-2 4 0,3 0 1 16,-2 0 1-16,5 0 4 0,2 0 1 16,0 1 7-16,8-1 3 0,1 0-2 0,0 0-6 15,0 0-7-15,1 0-9 0,4 0-8 0,2 0-1 16,4-3 2-16,5 2 1 0,4-7 8 0,6 1-1 15,4 2-1-15,5-2 0 0,-1-1-2 16,5-2-4-16,-3 2-3 0,1 0-14 0,2 0-39 16,-4 0-82-16,1 2-141 0,-8 1-346 0,-13-2-992 0</inkml:trace>
          <inkml:trace contextRef="#ctx0" brushRef="#br2" timeOffset="275342.3329">3282 10203 1707 0,'0'0'299'0,"0"0"-25"0,0 0-6 0,0 0-38 16,0 0-50-16,0 0-47 0,0 0-49 0,0 0-32 15,0 0-26-15,0 0-15 0,0 0-8 0,0 0-1 16,0 0 2-16,0-16 2 0,0 32 4 0,-1 3 0 16,1 0 7-16,0 5 0 0,0 1 0 15,0-1 0-15,0 3-5 0,0 1-1 0,0-5-2 16,-3 5 0-16,3-3-2 0,0-3 0 0,-2 2-3 15,2-3-1-15,-1 0 1 0,1-4-1 16,0-2 0-16,0-4 0 0,0-2-1 0,0-2 1 16,0-3 1-16,0-3-2 0,0 2 2 0,1-3-2 15,5 0 2-15,1 0 3 0,8-4 6 16,6-3 3-16,8-3-2 0,4-2-3 0,6-5-5 16,4 1-4-16,-2-1 0 0,-1 1-3 0,-2-2-3 15,-2 4-2-15,-5 2-4 0,-8 0-8 0,-4 1-9 16,-5 3-21-16,-2 2-32 0,-7-1-59 0,0 0-114 15,-4 3-329-15,-1 1-1074 0</inkml:trace>
          <inkml:trace contextRef="#ctx0" brushRef="#br2" timeOffset="275830.1047">4014 10073 1862 0,'0'0'321'0,"0"0"-48"16,0 0-29-16,0 0-87 0,0 0-70 16,0 0-46-16,0 0-30 0,0 0-9 0,0 0 3 15,0 0-2-15,0 0 0 0,0 0 2 0,0 0-1 16,0 0 1-16,178-51 0 0,-161 48-3 0,-1 3-1 16,-6-4 1-16,1 4-2 0,-7-1 2 15,1 1-1-15,-4 0-3 0,-1 0 0 0,0 0 2 16,0 0-4-16,-6 0-5 0,-1 0-2 0,-4 0-1 15,-4 1 4-15,-3 2 7 0,-2-2 2 0,0 0 0 16,1 1 0-16,0-1-2 0,4-1 3 16,-3 1 2-16,7-1 2 0,-2 3 3 0,0-3 6 15,4 0 5-15,2 1 4 0,0-1 3 0,1 2 0 16,2 0-6-16,1-2-4 0,-1 4-5 0,2 0-7 16,1 0-1-16,0 5-2 0,-2 2-2 0,0 0 2 15,-1 8 0-15,2 2 1 0,1 0 3 16,-1 2 1-16,-1 5 1 0,-1 1 4 0,0 0 0 15,-2 4 0-15,2-5-1 0,-1 3-4 0,4-6 0 16,1-3-4-16,0-1 0 0,0-4-1 16,3-2 0-16,8-3 3 0,-2-3 3 0,5-3 8 15,2-3 5-15,4-3 1 0,6 0-2 0,1-4-3 16,2-4-6-16,0-2-1 0,-1 2 3 0,2-4-10 16,-1-1-3-16,-2 1-4 0,-1 3-16 15,-3 0-7-15,-3-2-32 0,-3 2-52 0,1 0-80 16,-4 1-128-16,-7 1-324 0,-1 3-961 0</inkml:trace>
          <inkml:trace contextRef="#ctx0" brushRef="#br2" timeOffset="275999.8774">4031 10282 1756 0,'0'0'327'0,"0"0"-82"0,0 0-33 0,0 0-29 0,0 0-49 16,0 0-43-16,0 0-54 0,0 0-34 15,0 0-15-15,0 0-3 0,0 0 4 0,0 0-20 16,0 0-59-16,0 0-118 0,188-41-260 16,-168 37-1108-16</inkml:trace>
        </inkml:traceGroup>
        <inkml:traceGroup>
          <inkml:annotationXML>
            <emma:emma xmlns:emma="http://www.w3.org/2003/04/emma" version="1.0">
              <emma:interpretation id="{CEA47B29-C513-4E4D-8C2C-788A76A75589}" emma:medium="tactile" emma:mode="ink">
                <msink:context xmlns:msink="http://schemas.microsoft.com/ink/2010/main" type="inkWord" rotatedBoundingBox="7957,10808 14413,10460 14449,11132 7994,11479"/>
              </emma:interpretation>
              <emma:one-of disjunction-type="recognition" id="oneOf19">
                <emma:interpretation id="interp95" emma:lang="en-IN" emma:confidence="0">
                  <emma:literal>LEADERSHIP</emma:literal>
                </emma:interpretation>
                <emma:interpretation id="interp96" emma:lang="en-IN" emma:confidence="0">
                  <emma:literal>LEADERS HIP</emma:literal>
                </emma:interpretation>
                <emma:interpretation id="interp97" emma:lang="en-IN" emma:confidence="0">
                  <emma:literal>LEADER SHIP</emma:literal>
                </emma:interpretation>
                <emma:interpretation id="interp98" emma:lang="en-IN" emma:confidence="0">
                  <emma:literal>LEADERS HP</emma:literal>
                </emma:interpretation>
                <emma:interpretation id="interp99" emma:lang="en-IN" emma:confidence="0">
                  <emma:literal>LEADERS Hip</emma:literal>
                </emma:interpretation>
              </emma:one-of>
            </emma:emma>
          </inkml:annotationXML>
          <inkml:trace contextRef="#ctx0" brushRef="#br2" timeOffset="278234.0394">7490 9963 1438 0,'0'0'373'0,"0"0"-50"0,0 0-52 0,0 0-66 16,0 0-64-16,0 0-67 0,0 0-39 0,0 0-24 15,0 0-6-15,0 0-2 0,0 0-1 0,0 0 2 16,0 0-1-16,199-64 0 0,-159 71 1 0,-4 6-3 16,0 4 3-16,-6 3-1 0,-3 1 1 15,-1 4 1-15,-10 0-1 0,-2 4 0 0,-2-2 2 16,-11 1 3-16,-1 4 2 0,-10-6-1 0,-6 3-3 16,-4-3-7-16,-6 0-5 0,-5-2-3 15,-6 0-3-15,-4-6-1 0,-2-1-9 0,0-1-11 16,0-6-9-16,3-2-6 0,9-1 1 0,3-2-8 15,10-5-20-15,6 0-75 0,9 0-169 0,3-8-384 16,0 4-741-16</inkml:trace>
          <inkml:trace contextRef="#ctx0" brushRef="#br2" timeOffset="277972.4878">7603 9998 0 0,'0'0'591'0,"0"0"-170"16,0 0-10-16,0 0-46 0,0 0-57 0,0 0-60 15,0 0-49-15,0 0-35 0,0 0-31 0,0 0-15 16,0 0-22-16,0 0-16 0,0 0-16 0,0 0-22 16,-19-87-21-16,16 90-13 0,1 2-6 15,-1 8-5-15,1 2 5 0,1 1 0 0,-1 4 1 16,2-1-1-16,0 3 0 0,0 2-1 0,0-3-1 16,-1 5 5-16,1-5-3 0,0 2-1 15,0-3 0-15,1-1-5 0,4-2-5 0,-4-2-16 16,8-3-33-16,-3 0-46 0,4-5-68 0,-2-3-96 15,1-4-172-15,1 0-455 0,-6 0-419 0</inkml:trace>
          <inkml:trace contextRef="#ctx0" brushRef="#br2" timeOffset="278867.8971">8214 10099 1969 0,'0'0'270'15,"0"0"-61"-15,0 0-11 0,0 0-27 16,0 0-55-16,0 0-46 0,0 0-47 0,0 0-28 15,0 0-9-15,0 0 2 0,0 0-7 0,0 0-31 16,189-25-68-16,-146 24-125 0,-12 1-286 0,-13 0-1014 16</inkml:trace>
          <inkml:trace contextRef="#ctx0" brushRef="#br2" timeOffset="278701.5389">8238 9931 1497 0,'0'0'439'0,"0"0"-208"16,0 0 36-16,0 0-11 0,0 0-77 0,0 0-70 16,0 0-58-16,0 0-34 0,0 0-13 15,0 0-4-15,0 0 2 0,0 0-1 0,0 0 2 16,138-52-1-16,-112 50-2 0,-4 0 3 0,0 0-1 16,-4 2 0-16,-4 0-1 0,-1 0-4 15,-4 0 0-15,-4 0-3 0,-3 0-3 0,-2 0-1 16,0 0-8-16,0 0-12 0,-5 0-4 0,-6 0-7 15,-2 0-3-15,-6 0 9 0,-4 0 0 0,2 0 6 16,-5 0 4-16,2 0 5 0,-1 0 4 0,7 0 5 16,2 0 7-16,2 0 3 0,2 0 6 15,1 0 4-15,5 0 5 0,-1 0 4 0,4 2 6 16,1 0 5-16,1 0-1 0,1-2-2 0,0 1-7 16,0 0-4-16,0 3 0 0,0 2-2 15,-1 2 5-15,1 3-4 0,0 5 3 0,-5 1 1 16,5 1 4-16,0 4 4 0,-3 1-1 0,2 1 2 15,-1 2-9-15,2 1 0 0,0 5-5 0,-2-1 1 16,2-2-2-16,0-1-5 0,0 1 1 0,0-6-5 16,4-3 8-16,7-1-1 0,1-5 3 15,1-4 1-15,1-3 2 0,2-4 0 0,1-1 4 16,8-2 0-16,0 0-6 0,1-4-1 0,6-4-9 16,-2-2-6-16,0-3-4 0,-1 0-13 0,-1 1-19 15,1-5-49-15,-3 5-82 0,-9-1-111 16,-3 4-285-16,-4 2-966 0</inkml:trace>
          <inkml:trace contextRef="#ctx0" brushRef="#br2" timeOffset="279453.3198">8895 9928 1915 0,'0'0'304'0,"0"0"-23"0,0 0-44 15,0 0-76-15,0 0-64 0,0 0-49 16,0 0-38-16,0 0-15 0,0 0-2 0,0 0 1 16,0 0 7-16,0 0 2 0,0 0 2 0,0 0-1 15,21 112-1-15,-20-85 2 0,-1 4 2 16,1-1-5-16,-2-1 1 0,1-3-2 0,0-2-5 15,0-1 5-15,0-3-2 0,0-4 1 0,0-4 2 16,0-3-2-16,0-2 2 0,0-3 1 0,0-4 9 16,0 0 13-16,0 0 15 0,0 0 2 15,0-8-5-15,0-3-13 0,0-2-14 0,0 0-5 16,0-6-5-16,-1 3 6 0,1-7-4 0,0-2 3 16,1 4 4-16,-1-6-4 0,0 0 0 0,1 1 0 15,7-3-1-15,-1 3-2 0,4-4 0 16,5 1-3-16,6-2-4 0,-4 1-2 0,7 3-2 15,0 4-3-15,-2 3-2 0,2 6-3 0,2 4-3 16,-8 7 0-16,2 3 0 0,-4 0-4 0,-2 7 2 16,-4 2-2-16,-5 0-3 0,1 4-4 15,-7 0-11-15,0 3-14 0,-6-1-4 0,-2-1-2 16,-8-1 6-16,-6 1 9 0,1 2 6 0,-3-4 7 16,-2 1 9-16,-1-1 10 0,1-2 10 0,3-3 6 15,0 1 7-15,6-4 7 0,1 0 7 0,3-3 13 16,3-1 8-16,6 0 6 0,-4 0 2 15,7 0-4-15,1 0-12 0,0 0-10 0,0 0-17 16,3 0-22-16,5 0-5 0,2 0 1 0,6 4 6 16,3 3 12-16,5-1 2 0,4 8-5 15,-1 1 1-15,0-1 1 0,-4 6-2 0,3 0 1 16,-3-1 0-16,-5-1 1 0,5 0-2 0,-4 2 2 16,-3-4 1-16,1-2-4 0,2-2 0 0,-4-2-1 15,3-3-10-15,-3-1-29 0,3-4-85 16,2-2-167-16,-12 0-519 0,2 0-729 0</inkml:trace>
          <inkml:trace contextRef="#ctx0" brushRef="#br2" timeOffset="279928.6313">9904 9865 716 0,'0'0'319'0,"0"0"5"15,0 0 8-15,0 0-26 0,0 0-39 0,0 0-64 16,0 0-43-16,0 0-35 0,0 0-22 15,0 0-19-15,0 0-17 0,0 0-17 0,0 0-19 16,0 0-14-16,-17-76-9 0,1 87-3 0,-8 3 1 16,2 0-3-16,-2 2 0 0,-2 0 1 0,9-1-1 15,-1 0 0-15,6-3 1 0,1 2-6 0,7-3 2 16,-2 1-1-16,6-3-2 0,0-1 3 0,6 3-3 16,1-2 1-16,13 1-1 0,2-1 1 15,5 3-1-15,11 1 2 0,-4-1-3 0,6 3-2 16,-8-1 3-16,-2-1-1 0,-6 3 2 15,-9 0-5-15,-7 0 1 0,-5-2-1 0,-3 3 0 16,-9 4 8-16,-1-4-2 0,-11 3 1 0,-6-3 4 16,-2 2-1-16,-4-4 0 0,-4-2 2 0,1-2-3 15,0-3-5-15,3-4-2 0,6 0-7 0,4-4-14 16,8 0-19-16,10 0-29 0,3 0-52 16,2-7-80-16,6-5-129 0,4 4-266 0,-4 3-768 0</inkml:trace>
          <inkml:trace contextRef="#ctx0" brushRef="#br2" timeOffset="280542.1922">10227 10032 1636 0,'0'0'131'16,"0"0"-32"-16,0 0 34 0,0 0 12 0,0 0-9 16,0 0-20-16,0 0-39 0,0 0-23 0,0 0-17 15,0 0-15-15,195-20-11 0,-142 11-8 0,3 4-10 16,1-3-37-16,-1 1-125 0,-11 1-314 16,-17 4-1018-16</inkml:trace>
          <inkml:trace contextRef="#ctx0" brushRef="#br2" timeOffset="280155.9139">10373 9856 1828 0,'0'0'303'0,"0"0"-4"0,0 0-34 16,0 0-57-16,0 0-50 0,0 0-52 15,0 0-32-15,0 0-26 0,0 0-21 0,0 0-20 16,0 0-5-16,0 0-4 0,0 0 0 0,0 0 7 15,6 29-4-15,-3-3 1 0,-3 6 0 0,0-2 4 16,0 3-3-16,0 1 1 0,0 0 0 16,0-1-7-16,-2-1 4 0,2-6-2 0,0 0-7 15,0-3-23-15,0-5-43 0,3-1-79 0,4-5-137 16,-2-6-285-16,-4 0-1018 0</inkml:trace>
          <inkml:trace contextRef="#ctx0" brushRef="#br2" timeOffset="280375.2297">10605 9848 950 0,'0'0'595'16,"0"0"-271"-16,0 0 0 0,0 0-48 0,0 0-56 15,0 0-52-15,0 0-60 0,0 0-43 0,0 0-37 16,0 0-18-16,0 0-7 0,0 0 1 0,0 0 12 16,0 0 3-16,31 37 5 0,-23-6-2 0,-2 5 1 15,-3-2-3-15,4 2-3 0,-4-1 5 16,-2 2-11-16,-1-3-2 0,2-3-3 0,-4 4-6 15,4-9-1-15,-1-1-8 0,5-4-25 0,-3-5-37 16,0-4-52-16,-2-7-82 0,5-2-117 0,-5-3-301 16,1 0-934-16</inkml:trace>
          <inkml:trace contextRef="#ctx0" brushRef="#br2" timeOffset="276423.9602">5543 10064 1948 0,'0'0'223'0,"0"0"-23"0,0 0 13 0,0 0-18 15,0 0-36-15,0 0-36 0,0 0-30 0,0 0-16 16,0 0-23-16,0 0-17 0,0 0-21 0,0 0-11 16,0 0-3-16,0 0 4 0,-13-32-4 0,12 53 3 15,-4 1 1-15,1 10-4 0,1-3 7 16,-3 2 0-16,1 5-2 0,0-5 1 0,4 2-5 16,-2-1 0-16,2-5-1 0,-1-2 3 0,2-2-3 15,2-6 0-15,3-2 1 0,3-1-1 16,-1-5 0-16,1-5 2 0,1-3 3 0,4-1 2 15,3 0 7-15,4-5-2 0,3-3 0 0,7-5-5 16,-2 2-4-16,5 0 1 0,-1 0-2 16,-2 1-1-16,3-1-3 0,-3-1-2 0,2 3-5 15,-2 1-5-15,-3 1-7 0,-5 1-11 0,-2 2-22 16,-4-1-34-16,-5 1-58 0,-2-4-102 0,-2 4-199 16,-4 0-571-16,-2 3-439 0</inkml:trace>
          <inkml:trace contextRef="#ctx0" brushRef="#br2" timeOffset="276897.9626">6164 9898 2091 0,'0'0'264'0,"0"0"-21"0,0 0-27 0,0 0-57 15,0 0-52-15,0 0-53 0,0 0-36 0,0 0-15 16,0 0-6-16,0 0 2 0,0 0 4 15,0 0-1-15,0 0 0 0,142-34 1 0,-110 34 1 16,-5 0-2-16,-1 0 1 0,-5 0-2 0,-3 0-3 16,-8 0 2-16,-3 0-1 0,-7 0-2 15,0 0 0-15,0 0 0 0,0 1-4 0,-6-1-2 16,-4 2 0-16,-4-2 0 0,-9 2 4 0,3 1 5 16,-6-2-1-16,-1 1 1 0,1 0 1 15,3-2-2-15,1 3 2 0,4-3 2 0,0 0 4 16,4 0 1-16,4 0 4 0,-2 0 1 0,5-1 2 15,2 1 0-15,3 0 3 0,1 0-6 0,1 0-1 16,0 0-5-16,0 0-6 0,0 1-4 16,0 4 0-16,0 8 0 0,0 0 2 0,0 7 4 0,0 1 0 15,0 4 4-15,0 1 3 0,0 3-3 16,0 3 2-16,-2-1 1 0,2 2-1 0,0-2 0 16,0 5 0-16,2-7-3 0,1 4-1 0,-3-7 0 15,7-1-1-15,0-3-1 0,4-3 2 0,-1-6 3 16,3-4 3-16,5-1 4 0,0-3 4 15,2-3-2-15,5-2-1 0,2 0-5 0,2-7-2 16,6-2-1-16,-3 0-5 0,-2-3-3 0,0 0-7 16,-1 0-6-16,0-1-16 0,-3 0-33 0,-2 1-43 15,-4-2-78-15,-6 2-98 0,-4 4-237 16,-7 0-696-16</inkml:trace>
          <inkml:trace contextRef="#ctx0" brushRef="#br2" timeOffset="277064.8501">6178 10122 1954 0,'0'0'281'0,"0"0"-70"0,0 0-29 15,0 0-37-15,0 0-45 0,0 0-57 16,0 0-44-16,0 0-31 0,0 0-17 0,0 0-9 16,0 0-39-16,177-53-78 0,-114 45-107 0,2 0-177 15,-15-1-381-15,-16 5-83 0</inkml:trace>
          <inkml:trace contextRef="#ctx0" brushRef="#br2" timeOffset="277465.5825">6983 9943 1882 0,'0'0'330'0,"0"0"-33"16,0 0-51-16,0 0-66 0,0 0-44 0,0 0-34 16,0 0-34-16,0 0-24 0,0 0-17 0,0 0-12 15,0 0-2-15,0 0 1 0,0 0 3 0,0 0-1 16,-99 63 0-16,88-39-2 0,1 1-3 15,-2-1-1-15,-1 4-2 0,-1-3 3 0,-3 4-4 16,-2-4 1-16,3 3-2 0,2-4-3 0,0 0 0 16,1-4 0-16,4-3-1 0,2-6-1 0,4-4 1 15,3-4-2-15,0-1 2 0,0-2 4 16,0 0 5-16,3-5 4 0,3-4-2 0,2-8 2 16,5-3-9-16,2-4-3 0,-1-5 0 0,3-3-5 15,6-3 4-15,-6 2 0 0,-1-3 2 0,0 1 0 16,1-2-2-16,3 4-1 0,-4 3-1 0,-2 3 2 15,2 8-4-15,-2 3-2 0,1 4-5 0,-2 4-2 16,0 7-2-16,-2 1 1 0,1 3 3 16,-5 9-2-16,4 3 6 0,-1 2 1 0,-3 8 1 15,5 0 5-15,-5 1-4 0,0 5 0 0,5-1 1 16,-4-3 1-16,0 1-1 0,4 3 0 16,0-6-1-16,-1-1-6 0,-1-1-1 0,2-5-8 15,-2-1-15-15,-4-5-20 0,2-3-21 0,-3-4-30 16,0 2-50-16,1-6-71 0,-5-1-124 0,1 0-313 15,-1 0-888-15</inkml:trace>
          <inkml:trace contextRef="#ctx0" brushRef="#br2" timeOffset="277628.4779">6899 10151 1603 0,'0'0'337'0,"0"0"-50"16,0 0-45-16,0 0-57 0,0 0-58 0,0 0-66 15,0 0-35-15,0 0-21 0,0 0-12 0,0 0-2 16,0 0-3-16,0 0-23 0,0 0-70 16,166-61-161-16,-137 57-462 0,-12 1-827 0</inkml:trace>
          <inkml:trace contextRef="#ctx0" brushRef="#br2" timeOffset="280755.4359">11235 9804 1771 0,'0'0'338'0,"0"0"-37"0,0 0-27 15,0 0-56-15,0 0-59 0,0 0-44 0,0 0-38 16,0 0-31-16,0 0-26 0,0 0-15 16,0 0-5-16,0 0 1 0,0 0 3 0,0 0 0 0,-17 39 1 15,18-10-1-15,-2 1-1 0,1 0 2 16,0 3-1-16,0-3-1 0,0 3 0 0,-4-4-3 15,-2 0 0-15,0-5-7 0,3-3-19 0,3-3-28 16,0-6-57-16,0-3-95 0,0-1-155 16,6-7-593-16,-2 2-649 0</inkml:trace>
          <inkml:trace contextRef="#ctx0" brushRef="#br2" timeOffset="280963.6025">11693 9722 1590 0,'0'0'190'0,"0"0"54"0,0 0 29 0,0 0-41 16,0 0-73-16,0 0-79 0,0 0-50 15,0 0-12-15,0 0 7 0,0 0 4 0,0 0 7 16,0 0-3-16,0 0-4 0,36 153-1 0,-36-122-6 16,0-1-6-16,-7 2-4 0,1-6-4 0,-1 2-11 15,2-2-20-15,0 0-38 0,0-2-64 16,4-3-88-16,-1-4-87 0,1-4-157 0,1-3-367 15,0-6-224-15</inkml:trace>
          <inkml:trace contextRef="#ctx0" brushRef="#br2" timeOffset="281164.6806">11645 9836 848 0,'0'0'387'0,"0"0"-19"15,0 0-60-15,0 0-72 0,0 0-71 16,35-164-71-16,-12 145-49 0,0 3-27 0,6 1-16 15,2 5-4-15,-1 3-3 0,0 7-5 0,-4 0-4 16,-6 7-7-16,-3 5-1 0,-7 6 0 0,1 6 6 16,-10-1 5-16,-1 6 3 0,-4 1 3 15,-11-1 0-15,-6-1-5 0,-8-3-12 0,0-3-26 16,-8-2-49-16,1 1-140 0,8-8-464 0,7-4-514 16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52:54.95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0 797 0 0,'0'0'0'0,"0"0"0"16,0 0 0-16,0 0 0 0,0 0 0 0,0 0 0 16,0 0 127-16,0 0 170 0,0 0-54 0,0 0-43 15,0 0-36-15,0 0-33 0,26-36-18 16,-26 36-17-16,0 0-27 0,0 0-28 0,3 2-8 15,-2-1 3-15,8 1 14 0,-1 1 12 0,7 0 3 16,5-1-1-16,4 1 1 0,9-3 3 16,7 0 0-16,9 0-6 0,7 0-4 0,9-5-8 15,5-1-7-15,9 0-5 0,3-4-2 0,8 2 4 16,6-2-1-16,6-1 2 0,7 3-6 0,4-4-6 16,9-3-6-16,4 2-3 0,8-3-3 15,5 0-3-15,3 0-2 0,6-2-7 0,2 1 5 16,5-2-3-16,5 0 2 0,2-4 4 0,1 3-4 15,-2-3 0-15,2 3-3 0,-2 2 1 0,-2 2-1 16,-1-1 2-16,0 7 0 0,-3-2-3 0,0 3-1 16,-2-1-1-16,4-1-1 0,0 3 2 15,4-2 4-15,4 1 1 0,0-2 1 16,0-4 4-16,7 4-6 0,-3-3 0 0,1 1-2 0,2-1-4 16,-9 0 2-16,4 3-3 0,-4 2 0 0,-3-2-2 15,-4-1 2-15,-1 5 0 0,-2 0-1 16,-2 1 6-16,-6 1-3 0,-2 0 1 0,-2 2 2 15,4-2-1-15,0 2-1 0,-2-1 1 0,1 2-1 16,-1 0-5-16,5 0 4 0,0 1 0 0,5 0 1 16,2-1 0-16,3 0-1 0,4-5-2 15,-3 2 1-15,3 1 4 0,0-5-4 0,0 2 1 16,1-1 2-16,-7 0-4 0,-3-2 3 0,-8 1-2 16,0 1-1-16,-9 0-1 0,-1 0 3 15,-11 3-1-15,-5-1 0 0,-12 1 0 0,-5-1-3 16,-13 2 0-16,-6 0 0 0,-8 0 4 0,-12 1-2 15,-4 0 0-15,-6 1 0 0,-6 0-5 0,-5 1 4 16,-3 0-16-16,-8-1-68 0,-6 0-176 0,-8 0-545 16,-10 2-768-16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55:20.88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C1E014B-1651-4A3D-A3D1-AA7DC78F7557}" emma:medium="tactile" emma:mode="ink">
          <msink:context xmlns:msink="http://schemas.microsoft.com/ink/2010/main" type="writingRegion" rotatedBoundingBox="18572,16132 18546,10696 20186,10688 20212,16124">
            <msink:destinationLink direction="with" ref="{F9C31F7F-405D-42C2-9499-011670451740}"/>
          </msink:context>
        </emma:interpretation>
      </emma:emma>
    </inkml:annotationXML>
    <inkml:traceGroup>
      <inkml:annotationXML>
        <emma:emma xmlns:emma="http://www.w3.org/2003/04/emma" version="1.0">
          <emma:interpretation id="{BC54829C-CD4C-4212-A7F7-55C7BC9D36D9}" emma:medium="tactile" emma:mode="ink">
            <msink:context xmlns:msink="http://schemas.microsoft.com/ink/2010/main" type="paragraph" rotatedBoundingBox="18572,16132 18546,10696 20186,10688 20212,16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6A1FAE-3F11-46CE-8E09-B4B7D8DA7344}" emma:medium="tactile" emma:mode="ink">
              <msink:context xmlns:msink="http://schemas.microsoft.com/ink/2010/main" type="line" rotatedBoundingBox="18572,16132 18546,10696 20186,10688 20212,16124"/>
            </emma:interpretation>
          </emma:emma>
        </inkml:annotationXML>
        <inkml:traceGroup>
          <inkml:annotationXML>
            <emma:emma xmlns:emma="http://www.w3.org/2003/04/emma" version="1.0">
              <emma:interpretation id="{1A03D6C5-FFE3-4FC5-B868-B7A94AA7F3CA}" emma:medium="tactile" emma:mode="ink">
                <msink:context xmlns:msink="http://schemas.microsoft.com/ink/2010/main" type="inkWord" rotatedBoundingBox="18561,16130 18605,13733 20201,13762 20157,16159"/>
              </emma:interpretation>
              <emma:one-of disjunction-type="recognition" id="oneOf0">
                <emma:interpretation id="interp0" emma:lang="en-IN" emma:confidence="0">
                  <emma:literal>oil;</emma:literal>
                </emma:interpretation>
                <emma:interpretation id="interp1" emma:lang="en-IN" emma:confidence="0">
                  <emma:literal>oi;</emma:literal>
                </emma:interpretation>
                <emma:interpretation id="interp2" emma:lang="en-IN" emma:confidence="0">
                  <emma:literal>on</emma:literal>
                </emma:interpretation>
                <emma:interpretation id="interp3" emma:lang="en-IN" emma:confidence="0">
                  <emma:literal>o-ik</emma:literal>
                </emma:interpretation>
                <emma:interpretation id="interp4" emma:lang="en-IN" emma:confidence="0">
                  <emma:literal>0-1k</emma:literal>
                </emma:interpretation>
              </emma:one-of>
            </emma:emma>
          </inkml:annotationXML>
          <inkml:trace contextRef="#ctx0" brushRef="#br0">16081 14766 995 0,'0'0'297'16,"0"0"13"-16,0 0-11 0,0 0-13 0,0 0-46 15,0 0-44-15,0 0-44 0,0 0-35 16,0 0-33-16,0 0-32 0,0 0-21 0,0 0-21 15,0 0-4-15,14-78 2 0,-14 98 3 0,0 4 8 16,0 7 2-16,-1 2-1 0,2 6-2 0,1 2-1 16,2-2-3-16,-2 5-2 0,-2-5-4 0,4 2-2 15,-1-4-2-15,-2-2-3 0,3-4 0 16,-1-5-10-16,2-4-16 0,2-3-38 0,-1-7-71 16,-4-4-96-16,6-4-137 0,-3-4-314 0,-3 0-856 0</inkml:trace>
          <inkml:trace contextRef="#ctx0" brushRef="#br0" timeOffset="257.7274">16367 14891 1516 0,'0'0'292'0,"0"0"-57"0,0 0-26 16,0 0-18-16,0 0-43 0,0 0-53 0,0 0-38 16,0 0-14-16,0 0-3 0,0 0-1 0,0 0-4 15,0 0-4-15,0 0-3 0,-52 164-6 16,52-143-5-16,-2 0-6 0,2-3-3 0,2 1-3 0,4-6-1 15,-1-2-1-15,4-5-1 0,0-2 2 16,2-4 4-16,-1 0 5 0,3-4 4 0,1-7 5 16,-1-4-1-16,2-4 2 0,-7 1 2 0,-1-5-1 15,-1 0 0-15,-3-2 0 0,-3 0-3 16,-4 0-3-16,-5 0-5 0,-8 5-8 0,-2 4-12 16,-1 5-19-16,-4-1-27 0,-3 4-57 0,-1 2-132 15,11 0-371-15,3 4-1031 0</inkml:trace>
          <inkml:trace contextRef="#ctx0" brushRef="#br0" timeOffset="4218.2356">16817 14870 0 0,'0'0'103'0,"0"0"140"0,0 0 26 0,0 0 20 0,0 0-15 16,0 0-57-16,0 0-53 0,0 0-27 15,0 0-10-15,0 0-3 0,0 0 5 16,0 0 9-16,0 0 7 0,0 0-7 0,1 14-9 0,-1-14-14 16,0 0-19-16,0 0-15 0,0 3-17 15,0-3-11-15,3 0-15 0,4 0-13 0,6-3-11 16,6-5-9-16,14-2-1 0,7-1 1 0,9-5 0 15,3 2 0-15,-1 0-1 0,2-1-2 0,-4 3-1 16,-9 0 1-16,-4 2 0 0,-13 3 1 16,-11 2 3-16,-7 3 3 0,-5-1-12 0,-8 1-32 15,-8-1-82-15,-10 1-197 0,7 2-652 0,4 0-668 0</inkml:trace>
          <inkml:trace contextRef="#ctx0" brushRef="#br0" timeOffset="5395.7002">16296 13251 76 0,'0'0'434'0,"0"0"-140"0,0 0 2 15,0 0 10-15,0 0-36 0,0 0-55 0,0 0-61 16,0 0-31-16,0 0-19 0,0 0-16 0,13-164-13 16,-13 160-13-16,-3-1-17 0,-7 4-14 0,3 0-18 15,-4 1-17-15,-4 0-5 0,-1 7 0 16,-2 2 1-16,-1 3 6 0,3 0 0 0,3 0 1 15,3-1 1-15,5 1-5 0,-1-1-4 0,6-1-5 16,0 1-3-16,4 1-1 0,6-3 7 0,5 2 2 16,3-3 5-16,4 0 3 0,1-2-1 0,3-1 4 15,-1 3 0-15,0 0 0 0,-4-3-3 16,4 3-2-16,-8 0 0 0,-3 1-1 0,1 2 1 16,-8-2 1-16,-1 2-1 0,-5-3 0 0,-1 2 5 15,0-1 1-15,-6 0 3 0,-2 2 4 16,-5-2 3-16,-2 2 2 0,0-2-1 0,-4-2-1 15,-1 0-3-15,3-3 0 0,-3 1 3 0,1-2 3 16,3-3 9-16,6 0 7 0,1 0 10 0,4-3 4 16,0-5-3-16,5-2-13 0,0-3-15 15,8-4-10-15,5-6-8 0,5 3 1 0,1-3 2 16,7-3-3-16,2 2 2 0,1-1-6 0,0-1-3 16,-2 5-4-16,2 1-9 0,-2 1-16 0,-6 4-40 15,0 2-70-15,-7 2-128 0,-1 6-225 16,-7 0-387-16,1 3 79 0</inkml:trace>
          <inkml:trace contextRef="#ctx0" brushRef="#br0" timeOffset="5612.8951">16978 13270 2231 0,'0'0'281'0,"0"0"-103"15,0 0-18-15,0 0-8 0,0 0-20 0,0 0-25 16,0 0-38-16,0 0-26 0,0 0-19 0,0 0-16 16,0 0-9-16,0 0 3 0,0 0 2 0,185-194 0 15,-109 159 0-15,7 1-2 0,2 1-1 16,-1 2-10-16,-3 2-23 0,-17 5-96 0,-15 6-273 16,-22 10-1300-16</inkml:trace>
        </inkml:traceGroup>
        <inkml:traceGroup>
          <inkml:annotationXML>
            <emma:emma xmlns:emma="http://www.w3.org/2003/04/emma" version="1.0">
              <emma:interpretation id="{B72BFAFC-2EA9-46DD-BFC8-7A1C71E5F86E}" emma:medium="tactile" emma:mode="ink">
                <msink:context xmlns:msink="http://schemas.microsoft.com/ink/2010/main" type="inkWord" rotatedBoundingBox="18663,12225 18660,11744 19728,11738 19731,12220"/>
              </emma:interpretation>
              <emma:one-of disjunction-type="recognition" id="oneOf1">
                <emma:interpretation id="interp5" emma:lang="en-IN" emma:confidence="0">
                  <emma:literal>"n</emma:literal>
                </emma:interpretation>
                <emma:interpretation id="interp6" emma:lang="en-IN" emma:confidence="0">
                  <emma:literal>"s</emma:literal>
                </emma:interpretation>
                <emma:interpretation id="interp7" emma:lang="en-IN" emma:confidence="0">
                  <emma:literal>"i</emma:literal>
                </emma:interpretation>
                <emma:interpretation id="interp8" emma:lang="en-IN" emma:confidence="0">
                  <emma:literal>a,</emma:literal>
                </emma:interpretation>
                <emma:interpretation id="interp9" emma:lang="en-IN" emma:confidence="0">
                  <emma:literal>a;</emma:literal>
                </emma:interpretation>
              </emma:one-of>
            </emma:emma>
          </inkml:annotationXML>
          <inkml:trace contextRef="#ctx0" brushRef="#br0" timeOffset="-509.313">16180 11121 845 0,'0'0'640'0,"0"0"-420"16,0 0 9-16,0 0-1 0,0 0-30 0,0 0-51 15,0 0-57-15,0 0-37 0,0 0-19 0,0 0-6 16,0 0-4-16,0 0-2 0,0 0 1 0,0 0-5 16,149-107 0-16,-130 107-6 0,-3 0-6 15,-3 0-3-15,-2 4-3 0,-7 4 2 0,-1 5 0 16,-4 2 11-16,1 4 6 0,-3 4 5 0,-11-1 6 16,-5 3-4-16,-4 1-3 0,-1-2-6 0,-2 2-1 15,0-4-4-15,2-2 0 0,1-1 0 16,7-3-3-16,6-4 0 0,3-4-2 0,2-1-1 15,5-6-2-15,0 1 3 0,5-2 2 0,5 0 8 16,5 0 8-16,4-2 0 0,8-6 0 0,5-2-8 16,4 0-8-16,-3-2-5 0,1 1-4 15,1 3 0-15,-7-1-3 0,2 2-3 0,-1 1-11 16,0 2-22-16,-2 3-66 0,-1 1-125 0,-9 0-344 16,-5 0-1061-16</inkml:trace>
          <inkml:trace contextRef="#ctx0" brushRef="#br0" timeOffset="3336.81">16867 11065 51 0,'0'0'498'0,"0"0"-183"0,0 0-4 15,0 0-7-15,0 0-40 0,0 0-53 0,0 0-72 16,0 0-38-16,0 0-17 0,0 0-16 0,0 0-8 16,0 0-6-16,0 0-8 0,0 0-3 15,144-97-6-15,-113 79-6 0,2 0-2 0,0 2-2 16,-4 0-1-16,-2 0 4 0,-4 4 2 0,-3 2 1 15,-5 1 4-15,-7 3 1 0,-1 2-4 16,-5 1-2-16,-1 3-4 0,-1 0-7 0,0 0-5 16,0 0-10-16,0 0-30 0,-1 0-70 0,-1 0-130 15,1 0-293-15,-2 0-1078 0</inkml:trace>
          <inkml:trace contextRef="#ctx0" brushRef="#br0" timeOffset="-1002.5836">16229 9797 48 0,'0'0'655'0,"0"0"-394"16,0 0 4-16,0 0 1 0,0 0-15 0,0 0-42 16,0 0-74-16,0 0-59 0,0 0-18 15,0 0 2-15,0 0 10 0,0 0 21 0,21 27 4 16,-21-12-3-16,0 5-6 0,0 0-10 0,0-3-13 15,0 1-12-15,0-1-10 0,0 3-13 16,-1-4-7-16,-3 0-2 0,2-4-4 0,2 4-2 16,-1-3-1-16,-2 1-3 0,3 1-5 0,-2-4 3 15,2-1-2-15,0-1 0 0,0-1 2 0,0 0-10 16,0 1-23-16,0-3-52 0,0-2-100 16,6 0-170-16,1-3-480 0,-5 0-734 0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0:55:22.06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9C31F7F-405D-42C2-9499-011670451740}" emma:medium="tactile" emma:mode="ink">
          <msink:context xmlns:msink="http://schemas.microsoft.com/ink/2010/main" type="inkDrawing" rotatedBoundingBox="20276,10320 20293,16209 19899,16210 19882,10321" semanticType="verticalRange" shapeName="Other">
            <msink:sourceLink direction="with" ref="{9C1E014B-1651-4A3D-A3D1-AA7DC78F7557}"/>
          </msink:context>
        </emma:interpretation>
      </emma:emma>
    </inkml:annotationXML>
    <inkml:trace contextRef="#ctx0" brushRef="#br0">0 89 683 0,'0'0'757'0,"0"0"-537"0,0 0 0 0,0 0-6 15,0 0-23-15,0 0-50 0,0 0-61 16,0 0-40-16,0 0-19 0,0 0-8 0,0 0-2 16,0 0 1-16,0 0 1 0,168-79-1 0,-137 76 4 15,3 2 1-15,-5 1-1 0,-7 0 0 0,1 6-5 16,-8 3 0-16,-2 4-2 0,-4 0 5 0,-5 5 5 16,-1 2 6-16,-3 1 4 0,0 3-1 15,0 3-3-15,-3 5-2 0,-4 0-5 16,1 6-5-16,-2 3-3 0,3 3-3 0,-5 6-3 0,5 0-1 15,-4 5 0-15,5 5-2 0,-2 5 1 16,2 5 0-16,2 6 1 0,1 5-1 0,1 6 2 16,0 4-3-16,0 5 0 0,-2 1 3 0,0 6-1 15,-7 1 5-15,3 0 1 0,-1 1 0 16,0 0 3-16,-2 1 4 0,1 2-3 0,0 7 0 16,-3-3 1-16,1 4-4 0,3 1 3 0,-6-3 0 15,0 0 0-15,4 5-3 0,-1-5-1 0,0 0-2 16,-1 2 0-16,5 1 0 0,0-4-2 15,1 2-1-15,0 2-1 0,2-8-1 0,-1 0 1 16,4-1-1-16,-1-3-3 0,5-3 1 0,5 0-3 16,1-4 2-16,4-1 3 0,3-3-2 0,0-2 2 15,6-3-4-15,0-4 2 0,-1-1 0 0,4-2 0 16,-8-2-2-16,7-3 0 0,-8 0 0 16,6-4-1-16,-7-5 5 0,-1-2-1 0,-2-3 3 15,-7-2-3-15,3-8 1 0,-8-2-2 0,2-7-3 16,-4-5 5-16,2-6-3 0,-1-2 2 0,0-7 1 15,0-3-3-15,0-2 2 0,0-5-1 0,-1 0 1 16,1-4 0-16,0-4 2 0,0 1 1 16,0-6 2-16,0-1 9 0,0 3 5 0,0-3 8 15,0 0 4-15,-2 0-5 0,-5 0-4 0,0 0-9 16,-6 0-3-16,-4-4-5 0,-5 4-1 16,2-3-4-16,-6 3 1 0,-1 0-6 0,0 0-2 15,2 0-1-15,1 3-8 0,0 5 0 0,2 0-8 16,2-3-8-16,4 2-9 0,3-1-14 15,6-4-17-15,0 0-32 0,5-2-63 0,1 0-135 16,1 0-332-16,0 0-938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26.33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09B6D5C-4007-4583-8B4E-4A52B1448FD5}" emma:medium="tactile" emma:mode="ink">
          <msink:context xmlns:msink="http://schemas.microsoft.com/ink/2010/main" type="writingRegion" rotatedBoundingBox="7621,1841 14908,1431 14985,2803 7699,3213"/>
        </emma:interpretation>
      </emma:emma>
    </inkml:annotationXML>
    <inkml:traceGroup>
      <inkml:annotationXML>
        <emma:emma xmlns:emma="http://www.w3.org/2003/04/emma" version="1.0">
          <emma:interpretation id="{92E095F1-2B05-40F1-B883-9A5AB3B294F7}" emma:medium="tactile" emma:mode="ink">
            <msink:context xmlns:msink="http://schemas.microsoft.com/ink/2010/main" type="paragraph" rotatedBoundingBox="7621,1841 14908,1431 14985,2803 7699,3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EB5914-FC63-47C9-9577-F99C38CD1A27}" emma:medium="tactile" emma:mode="ink">
              <msink:context xmlns:msink="http://schemas.microsoft.com/ink/2010/main" type="line" rotatedBoundingBox="7621,1841 14908,1431 14985,2803 7699,3213"/>
            </emma:interpretation>
          </emma:emma>
        </inkml:annotationXML>
        <inkml:traceGroup>
          <inkml:annotationXML>
            <emma:emma xmlns:emma="http://www.w3.org/2003/04/emma" version="1.0">
              <emma:interpretation id="{C214DA78-C39B-4804-A621-635CACB1D93F}" emma:medium="tactile" emma:mode="ink">
                <msink:context xmlns:msink="http://schemas.microsoft.com/ink/2010/main" type="inkWord" rotatedBoundingBox="7624,1882 9821,1758 9896,3089 7699,3213">
                  <msink:destinationLink direction="with" ref="{60ED9F69-7BAD-4CE5-8142-9CD630ABA3C3}"/>
                </msink:context>
              </emma:interpretation>
              <emma:one-of disjunction-type="recognition" id="oneOf0">
                <emma:interpretation id="interp0" emma:lang="en-IN" emma:confidence="0">
                  <emma:literal>Agile</emma:literal>
                </emma:interpretation>
                <emma:interpretation id="interp1" emma:lang="en-IN" emma:confidence="0">
                  <emma:literal>A give</emma:literal>
                </emma:interpretation>
                <emma:interpretation id="interp2" emma:lang="en-IN" emma:confidence="0">
                  <emma:literal>A gile</emma:literal>
                </emma:interpretation>
                <emma:interpretation id="interp3" emma:lang="en-IN" emma:confidence="0">
                  <emma:literal>A girl</emma:literal>
                </emma:interpretation>
                <emma:interpretation id="interp4" emma:lang="en-IN" emma:confidence="0">
                  <emma:literal>Aqib</emma:literal>
                </emma:interpretation>
              </emma:one-of>
            </emma:emma>
          </inkml:annotationXML>
          <inkml:trace contextRef="#ctx0" brushRef="#br0">214 278 0 0,'0'0'221'0,"0"0"176"16,0 0-13-16,0 0-24 0,0 0-31 0,0 0-60 16,0 0-98-16,0 0-73 0,0 0-64 0,0 0-27 15,0 0-8-15,0 0 2 0,6-1 10 16,-19 26 10-16,0 6 3 0,-1 4 5 0,-1 0-1 16,1 3 2-16,-5-4-2 0,4 5-2 0,-3-8 4 15,4 2-7-15,0-5-2 0,2 1 2 0,-1-2-9 16,0-3 2-16,5-1-2 0,-4-3-5 15,8-6-1-15,0-2-3 0,-2-6 0 0,6-3 1 16,0-1 9-16,0-2 13 0,0 0 19 0,0 0 19 16,0 0 16-16,1-5 3 0,5-5-16 15,-1-4-20-15,3-6-27 0,1-11-15 0,2-2-2 16,4-9-2-16,5-6-3 0,-3 0 2 0,3-8-1 16,4-1 1-16,-4-2 8 0,3 1-10 0,-1 6 2 15,-2-2-1-15,-3 5-5 0,3 7 4 16,-5 9 0-16,-2 9-1 0,-5 6 2 0,-5 10 1 0,0 3 1 15,-2 5-1-15,-1 0-4 0,0 0-4 16,0 0-12-16,0 2-15 0,2 4 4 0,2 6 0 16,0 5 11-16,6 4 17 0,-1 9-4 0,0 2 6 15,2 7 1-15,-7 0-1 0,6 6 3 0,-2 2-2 16,-1 2 0-16,-4 1 0 0,2 1 2 16,0-5-2-16,-4 3 1 0,2-5 0 0,0-1 1 15,0-3-3-15,1-2 1 0,-3-4 0 0,5 0-4 16,0-6 4-16,-5-2 1 0,2-7-2 15,3-1 3-15,-2-5-3 0,-2-5-1 0,1-3-3 16,-2-2-7-16,3-3-19 0,-1 0-39 0,0-8-68 16,0-5-144-16,3 0-420 0,-2 2-868 0</inkml:trace>
          <inkml:trace contextRef="#ctx0" brushRef="#br0" timeOffset="201.87">61 582 1318 0,'0'0'236'0,"0"0"-34"15,0 0 10-15,0 0 2 0,0 0-37 0,0 0-76 16,0 0-67-16,0 0-35 0,0 0-12 16,0 0 5-16,0 0 3 0,0 0 3 0,162-84-2 15,-122 77-11-15,-8 2-42 0,-4 2-81 0,0 3-120 16,-8 0-271-16,-10 0-794 0</inkml:trace>
          <inkml:trace contextRef="#ctx0" brushRef="#br0" timeOffset="1390.8608">924 654 383 0,'0'0'267'0,"0"0"-8"0,0 0 19 0,0 0 8 15,0 0-23-15,0 0-52 0,0 0-56 0,0 0-27 16,0 0-11-16,0 0-7 0,0 0-5 0,0 0-4 16,0 0-18-16,0 0-20 0,6-148-23 15,-20 146-22-15,-3 2-8 0,-5 0-6 0,2 0-4 16,-4 6 2-16,3 2-3 0,1 2 0 0,2 1-1 15,3 2-1-15,2 1-1 0,8 2 0 0,-4 0-1 16,5 0 3-16,1-1-1 0,3 1 0 16,0-2 2-16,0-3-3 0,6 1 1 0,-1-3 1 15,3-1-1-15,3-3 2 0,-1 1 2 0,2-4 1 16,3-2 2-16,1 0 3 0,1-8 0 16,-1 0-1-16,0-4 0 0,-2 3 0 0,1-3 3 15,-2 2 0-15,-5-4 2 0,1 2 0 0,2-1-1 16,-4 1-1-16,1-2-2 0,-4 4 1 15,3-1-1-15,-4 3 2 0,-3 4 3 0,0 1 5 16,1 2 1-16,-1 1-1 0,0 0-5 0,0 0-9 16,0 0-7-16,0 4-3 0,0 2 1 0,0 4 3 15,0 6 4-15,0 0 3 0,-1 2-1 0,1 2 1 16,0 1 1-16,0 3-2 0,0 2 1 16,0 0-2-16,0 4 1 0,0 3 0 0,0-1 2 15,0 2-1-15,0 0 1 0,-6 2 0 0,2-1 2 16,1-1 4-16,-1 0-4 0,-5-1-2 0,3 0-1 15,-5-2-3-15,1-3 4 0,3-3-1 0,-5-4 4 16,1-5-3-16,-1-4 5 0,5-3 2 16,-3-4 4-16,3-2 4 0,-2-3 0 0,2 0 1 15,1-11-4-15,-1-2 0 0,1-4-11 0,4-8-4 16,0-1-3-16,2-7-10 0,0-2 7 0,0-4 1 16,9 1-1-16,1-4 3 0,3 6-4 15,2-5-3-15,6 3 1 0,-1 1-1 0,0 4-3 16,1 0 1-16,5 3-3 0,-2 1 6 0,1 5-2 15,1 1 1-15,1-1 2 0,-3 1-4 16,1 1 6-16,-2-3 1 0,2 3 2 0,-2 2 4 16,-1-1-5-16,1 0 2 0,-5 2-2 0,-3 4 3 15,-2 3-2-15,-6 2 3 0,-3 5 0 0,-2 4 0 16,-2 1 5-16,0 0-5 0,0 1-2 0,-5 6-9 16,-2 3 1-16,3 2 2 0,-8 2 3 15,2 4 8-15,3-1-5 0,-3 1 0 0,6-2-2 16,0 2 0-16,4-4 1 0,0 4 0 0,0-4 1 15,5-1-3-15,1 0 4 0,4-2 0 16,3 0 2-16,0-3 0 0,1-3-1 0,2-2 1 16,1-2-1-16,3-1 5 0,0 0-2 0,5-4 0 15,-5-5 0-15,4-3-4 0,-1-2 4 0,4-2-1 16,-1-4 2-16,2-5-2 0,0 3 0 0,-1-9 1 16,4-2 0-16,-6-4 4 0,1-6-4 15,-4-1-1-15,-1 0 0 0,-1-2-3 0,-4-4 3 16,1 4 0-16,-7-3 0 0,-2 5-1 0,-4 6 1 15,-1 4 0-15,0 7 0 0,-3 6-2 0,-9 8 0 16,3 2-1-16,-4 8-2 0,-1 3 2 16,2 0-9-16,-1 1-1 0,-3 12 2 0,-1 3-3 15,0 6 8-15,1 7 2 0,0 2-1 0,1 4 3 16,6 0-2-16,-2 1 0 0,5 1 0 16,2 2 0-16,1-3 0 0,0 3-1 0,-2 1-1 15,8 0 2-15,5-4 1 0,1 0-1 0,2-5 1 16,2-3-6-16,1-6 5 0,8-4 1 15,-4-4 0-15,1-4 6 0,3-2-5 0,-2-8 0 0,0 0 1 16,3 0 2-16,-3-8-1 0,0-4 0 16,1-4 1-16,-2-1-4 0,-1-2 5 0,-2-5 0 15,-2 4 0-15,-2-3 3 0,-7 2-2 0,1 2 1 16,-8 5 1-16,-1 3 1 0,0 3-4 0,-4 2-4 16,-3 4-5-16,-5 2-8 0,5 0-1 0,-4 0-2 15,-2 4 3-15,1 6-3 0,4 1 4 16,1 2 1-16,4 0 1 0,1 2 3 0,2 1-2 15,3-1 2-15,6-4-1 0,1-1 1 0,4-4 0 16,3 1-2-16,2-6-1 0,-2-1-7 16,3 0-11-16,2-5-22 0,-4-4-39 0,7-3-63 15,-5-4-132-15,-6 4-298 0,-5 4-992 0</inkml:trace>
          <inkml:trace contextRef="#ctx0" brushRef="#br0" timeOffset="1579.3139">1302-96 1622 0,'0'0'353'0,"0"0"-199"0,0 0 12 0,0 0-3 16,0 0-46-16,0 0-63 0,0 0-43 0,0 0-25 15,0 0-11-15,0 0-22 0,0 0-92 16,0 0-172-16,0 0-382 0,77-14-718 0</inkml:trace>
        </inkml:traceGroup>
        <inkml:traceGroup>
          <inkml:annotationXML>
            <emma:emma xmlns:emma="http://www.w3.org/2003/04/emma" version="1.0">
              <emma:interpretation id="{B079630F-B565-45CA-B3A1-40C78B771DA5}" emma:medium="tactile" emma:mode="ink">
                <msink:context xmlns:msink="http://schemas.microsoft.com/ink/2010/main" type="inkWord" rotatedBoundingBox="10551,1676 14908,1431 14976,2640 10619,2885">
                  <msink:destinationLink direction="with" ref="{6E4E8E38-3198-46E0-8CA9-0BB7439A6E33}"/>
                  <msink:destinationLink direction="with" ref="{98ABD905-FB9C-4122-AA25-0242B013B92D}"/>
                </msink:context>
              </emma:interpretation>
              <emma:one-of disjunction-type="recognition" id="oneOf1">
                <emma:interpretation id="interp5" emma:lang="en-IN" emma:confidence="0">
                  <emma:literal>Leadership</emma:literal>
                </emma:interpretation>
                <emma:interpretation id="interp6" emma:lang="en-IN" emma:confidence="0">
                  <emma:literal>Leaders hip</emma:literal>
                </emma:interpretation>
                <emma:interpretation id="interp7" emma:lang="en-IN" emma:confidence="0">
                  <emma:literal>headship</emma:literal>
                </emma:interpretation>
                <emma:interpretation id="interp8" emma:lang="en-IN" emma:confidence="0">
                  <emma:literal>headers hip</emma:literal>
                </emma:interpretation>
                <emma:interpretation id="interp9" emma:lang="en-IN" emma:confidence="0">
                  <emma:literal>Leaders lip</emma:literal>
                </emma:interpretation>
              </emma:one-of>
            </emma:emma>
          </inkml:annotationXML>
          <inkml:trace contextRef="#ctx0" brushRef="#br0" timeOffset="3777.5641">2908 237 688 0,'0'0'343'15,"0"0"-49"-15,0 0-17 0,0 0-32 0,0 0-53 16,0 0-70-16,0 0-56 0,0 0-29 0,0 0-11 16,0 0 5-16,0 0 5 0,0 0 5 15,0 0 3-15,0 0-5 0,75-51 2 0,-58 36 4 16,0-2 1-16,-1 0 1 0,0-3 1 0,-5 1-2 16,1-1-1-16,-1 0-2 0,-5-1-1 0,3 2-4 15,-4 1-2-15,1 1-1 0,-3-1-4 16,-2 6 1-16,-1 0 0 0,0 2 0 0,0 3-3 15,0-1 0-15,0 2-3 0,0-1-2 0,0 6 1 16,-1-1-5-16,1 2-5 0,-1 0-11 16,-1 0-12-16,1 4-12 0,-4 7 1 0,4 2 4 0,-2 6 10 15,2 5 7-15,-8 9-1 0,5 0-1 16,1 5 0-16,-4 1 0 0,4 2-1 0,-1 1 1 16,-1-2 1-16,1 1-4 0,2-1 4 15,0 1 0-15,-4-4-1 0,0 2 4 0,3-5-3 0,-5-4-1 16,2-4 0-16,-6-4 0 0,1-2 2 15,4-3 0-15,-3-6-1 0,0-3-3 0,7-3 5 16,0-2 2-16,0-3 8 0,3 0 2 0,-3-3-2 16,0-5-5-16,2-2-7 0,1-2-2 0,0-5-3 15,0-1-4-15,7 0 0 0,-1-3-3 16,5 0 1-16,1 1 2 0,1-2-1 0,1 5-2 16,-4 1 5-16,6 4-1 0,-6 3-1 0,3 4 7 15,0 2-9-15,-3 3-3 0,-2 0 1 16,2 0-5-16,3 7 7 0,0 1 2 0,2 2 1 15,0 5 4-15,3-2 0 0,5 2 2 0,-6-5 1 16,9 2-1-16,-2-3 2 0,-1 1 0 0,6-4 0 16,-1-1 6-16,4-4-5 0,-8-1 0 15,5 0 1-15,-2-1-5 0,0-7 5 0,-1 0 0 16,2-4-1-16,-6-3 4 0,-1 0-2 0,-6-1 3 16,1 1 2-16,-3-3 1 0,-3 2-1 0,-6 0 0 15,-2 0-3-15,-2 1 1 0,0 3-1 0,0 1-1 16,-3 3-1-16,-4 0-8 0,-2 3 4 0,-1 2-3 15,4 3-5-15,-4 0 3 0,3 0-8 16,-4 0 0-16,-1 8 2 0,-1 3 2 0,-1 4 4 16,1 2 1-16,6 5 1 0,-5-1-3 0,4 1 3 15,5 1 1-15,3-1-2 0,0-2 3 0,11-4 0 16,2 1 1-16,5-4 0 0,4-4 4 16,1-1 0-16,10-3 1 0,2-3 0 0,4-2 0 15,1 0-2-15,-2-8 0 0,4-2 0 0,1-1-4 16,-3-2 4-16,0 0-1 0,-4-4-1 15,-6 1 5-15,-2-2-6 0,-8 1 2 0,-3-3 0 16,-3 6-1-16,-4 1 5 0,-8 2 0 0,-2 3 1 16,0 1-5-16,-6 1-5 0,-5 0-5 15,-5 2-3-15,-6 3-1 0,4 1 3 0,-7 0 6 16,4 3 1-16,-2 7 6 0,-2-2-3 0,7 2-3 16,3-1 2-16,3 1-6 0,0 1 5 0,6 0-1 15,-1 1 1-15,6 1-1 0,1-1-1 0,0-2 1 16,0-1-1-16,7-2 1 0,-3-1 2 15,6-1 1-15,-3-2 1 0,5-1 6 0,1-2-3 16,0 0 1-16,0 0 1 0,1-4-3 0,2-4 0 16,-2-3 0-16,0-2 1 0,1 0-2 0,1 1 0 15,-4-2-1-15,3 2 0 0,-2 3 0 0,-5 1 0 16,-2 1-1-16,-2 2-1 0,2 3 0 16,-4 1-1-16,-2 1-1 0,0 0-4 0,0 0-9 15,0 3 0-15,0 4 1 0,0 4 4 0,0 2 9 16,-2 4 0-16,2-1 1 0,0 0 0 0,2 0 0 15,2-1 0-15,6-2 0 0,-3-2 2 16,5-2-1-16,0-2 5 0,3-3 1 0,1 0 2 16,4-3 0-16,0-1-2 0,7 0 1 0,2-3-3 15,-1-5 1-15,8-2-1 0,-1-2-3 16,-5-4 2-16,4-1-1 0,-5-1-1 0,-2-2 1 16,-5-1 1-16,1 2-3 0,-6 1 5 0,-4 2 1 15,-9 2 5-15,2 3 3 0,-6 3-2 16,0 0-6-16,-9 4-8 0,-4-2-6 0,0 5-6 15,-2 1-2-15,-3 0 4 0,-3 3 0 0,4 5 5 16,-1 4 2-16,-3-2-1 0,5 7 0 0,3-1 2 16,5 0-1-16,-2 1-1 0,4 2 4 0,-1-3-3 15,7 0-1-15,0-3 2 0,0 0-2 0,0-5 3 16,7-2 0-16,-1 1 1 0,2-5 2 16,-1-2 2-16,8 0 2 0,-2 0 2 0,0-2 0 15,1-9-1-15,2-1-1 0,-2-2 1 0,0-4 0 16,1 1-2-16,-1-6 1 0,0-1 0 0,2 0-3 15,-2-6 2-15,1-1 2 0,-1-4-2 16,-1 0 2-16,0-6 0 0,0 1-1 0,-4-4 0 16,-5 4 0-16,-3 2-2 0,2 8-2 0,-3 2 1 15,0 11 0-15,-1 6-1 0,-2 2 4 0,-3 6-2 16,-1 0-7-16,3 3 0 0,-5 3-5 16,3 6-1-16,-4 6 5 0,-1 8 2 0,2 9 2 15,1-2 0-15,-3 7 1 0,9 2-3 0,-3 1 2 16,2-4 1-16,3 2 1 0,0-1 0 15,0-2 0-15,8 1 0 0,3-1-2 0,2-2 1 16,4-1 1-16,8-5-4 0,2-4 3 0,3-3-1 16,2-6-1-16,-2-5 2 0,6-4-2 0,-3-3 0 15,-2-2 2-15,5-5 0 0,-6-8-1 0,4-4 2 16,-2-3 0-16,-3-4 0 0,-5 0 2 16,-2-3 0-16,-7 3 2 0,-2 1 1 0,-1 2 0 0,-9 3-1 15,-3 3 0-15,0 4-3 0,-5 3-6 16,-6 1-6-16,-3 6-4 0,-2 1-2 0,-3 0 1 15,0 3 6-15,4 7 0 0,0 3 3 0,1 1 2 16,1 2-2-16,7 3 1 0,-1-1 1 16,6 1-1-16,1 0 3 0,0 0 0 0,0-1 0 15,5-3 2-15,4-1 0 0,1-3 0 0,3 0-1 16,1-4 2-16,2-3 1 0,0-2 0 16,0-2 2-16,5 0-1 0,-1-5-1 0,3-4 3 15,-3-6-2-15,6-1 0 0,-1-5 0 0,0-1-1 16,1-3-1-16,7-1 1 0,-3 0 2 0,0-3-3 15,-1 4 1-15,-3 1 0 0,-4 0-1 16,-2 5 4-16,-6 1 2 0,-7 5 4 0,0 2 3 16,-5 5 1-16,-2 3 1 0,0-1-7 0,-10 4-6 15,4 0-8-15,-6 0-4 0,0 4 0 0,-3 4 1 16,1 0 3-16,1 3 1 0,1 0 0 0,7 0-3 16,-4-1 1-16,8 0 0 0,1-1 1 15,0-1 3-15,0 0 0 0,7-2 0 0,-3 2 1 16,0-3-1-16,5 2 0 0,-3-1 0 15,2 0-2-15,-2 3 1 0,4-1 1 0,-5 1 0 0,5 3 0 16,-2 2-2-16,-2-2 2 0,4 0-1 16,-6 0 0-16,5-2 7 0,-5 3-5 0,0-5-2 15,5 0 0-15,-5-2-5 0,6-3 2 0,-4 0 2 16,4-3 2-16,2 0 2 0,1-6 3 0,1-4 1 16,2 0-1-16,1-7 3 0,-1 1-4 15,5-2-1-15,-2 1 0 0,4-3 3 0,-2 0-2 16,1 1 0-16,-5 1 0 0,-1 0-6 0,-3 3 7 15,-3 3 1-15,-4 4 5 0,-6 2 3 16,1 3 1-16,-1 1 0 0,0 2-5 0,0 0-2 16,-1 0-11-16,1 0-7 0,-2 0-8 0,1 2-2 15,-2 3 5-15,1 1 6 0,-1 2 7 0,3 2-3 16,0 1 3-16,0-3-2 0,6 4 1 0,0 2 4 16,7 1-4-16,3 0 0 0,4 2 1 0,-3 1 0 15,-3-1 1-15,1 1 0 0,-5-2-1 16,-6 1-6-16,-3-2 1 0,-1-1 0 15,-4 0 3-15,-9-4 4 0,-1 4 5 0,-3-6 2 0,-5-4 2 16,3-1 2-16,-3-2-4 0,3-1-2 16,-3 0-2-16,5-4-6 0,-1-2-3 0,-1-7-12 15,2 0-31-15,1-1-54 0,4-1-77 0,5 1-140 16,-1 4-229-16,6 2-855 0</inkml:trace>
          <inkml:trace contextRef="#ctx0" brushRef="#br0" timeOffset="4905.6076">5836 318 1282 0,'0'0'301'0,"0"0"-67"0,0 0-39 0,0 0-49 0,0 0-44 16,0 0-47-16,0 0-40 0,0 0-8 15,0 0 4-15,0 0 3 0,0 0 2 0,0 0 1 16,0 0 2-16,0 0 1 0,168-70 2 0,-144 56 5 16,-1-1 3-16,-1-1 4 0,2-2 2 0,-5-3 0 15,-2-3 1-15,0 1 0 0,1-5-5 16,-7-2-2-16,2 0-2 0,-4-3-1 0,-2 0 3 15,-2-2-2-15,-2 2 0 0,-3-2 1 0,5 7 0 16,-5-1 4-16,0 7 8 0,0 5 3 0,0 6 8 16,0 4 2-16,-3 5-9 0,3 2-6 15,-2 0-25-15,2 0-21 0,-1 4-13 0,-2 9-4 16,-1 4 9-16,-1 10 9 0,3 1 6 0,-6 7 0 16,4 0-2-16,4-1 2 0,0 4 2 15,0-4-1-15,-1 3 0 0,1-2 0 0,1 1-1 16,3-5 2-16,1 1-1 0,-1-5-1 0,-4-2 0 15,6-3 0-15,-1-4 0 0,0-6 0 0,2-1 0 16,-1-4 1-16,1-2 1 0,-3-3 0 0,0-2 1 16,6 0 4-16,-2 0-1 0,2-6 2 0,3-2 0 15,0-3-4-15,1-1 0 0,0-2-1 16,1 2-3-16,-3-2 2 0,-1 4-2 0,-6 1 0 16,1 3-1-16,-2 5 0 0,-2 0-6 0,-2 1-12 15,0 0-7-15,0 4-3 0,1 4 8 16,1 2 8-16,2 3 7 0,2-3 2 0,-2 2 3 15,0-1 0-15,5 0 2 0,-1-2 1 0,0-1 0 16,5-2 1-16,-1-2 1 0,3-2 0 0,1-2 0 16,-2 0 0-16,5-3 1 0,1-6-3 15,-2-3 1-15,2-1-1 0,-1 1 0 0,-3-4 2 16,-2 2-1-16,1-5 1 0,-4 7 0 0,-4-1 1 16,0 3 0-16,-4 2 2 0,-3 4 0 0,0 2-3 15,0 2-2-15,0 0-9 0,0 0-14 16,-1 6-9-16,-2 2 3 0,0 2 6 0,-3 3 11 15,6 1 12-15,0 3-4 0,0-3 0 0,0-2-1 16,9 1-1-16,-2-2 4 0,3-1 4 16,4-2 2-16,1-1 0 0,1-6 3 0,4-1 1 15,-2 0 1-15,4 0 2 0,1-9-5 0,4-3-3 16,0-1-1-16,2 1 0 0,-2-4 0 0,0 0 0 16,-2-2-1-16,-5 2-3 0,-1 0 8 0,-8 0 2 15,1 0 2-15,-10 2 5 0,3 1-3 0,-2 0-2 16,-3 4-2-16,0 1-1 0,0 2 0 0,0 3 0 15,0 3 0-15,-3 0-6 0,1 0-3 16,-1 0-7-16,2 0-8 0,1 5-3 0,-1 5 6 16,-2 1 3-16,-2 5 9 0,1 4 6 0,3 3-7 15,-2 1 2-15,1 4-2 0,1 1-1 16,-2 5 1-16,2 6 1 0,-2 0 1 0,1 7-4 16,1-2 3-16,-1-2 1 0,1 0-1 0,-3-5 3 15,2-1-2-15,-1-7-1 0,3-2 1 16,0-3 3-16,-1-7-3 0,1-5 0 0,-1-5 0 15,1-3-1-15,-2-3 13 0,2-2 19 0,0 0 16 16,-1-3 4-16,-1-6-7 0,-1-6-20 0,2-3-17 16,1-7 0-16,0-3-6 0,0-3 0 0,0-6 1 15,6-1-5-15,-1-5 3 0,3-4 0 16,-3-1-3-16,5 0-2 0,-1 1 2 0,1-2-1 16,7 3-3-16,3 3 2 0,-1 1-6 15,4 7-6-15,0 5-2 0,1 8 3 0,1 7-11 0,-7 7-1 16,1 8-4-16,-5 0-7 0,-4 6 10 15,0 9 2-15,-2 3 2 0,-3 4 6 0,-3 1-1 16,-2 3 4-16,0 1 7 0,-2-3 1 0,-6-1 0 16,0-4 1-16,-3-1-3 0,0-6 1 0,-2-2-2 15,-2-4-11-15,1-2-31 0,-2-4-84 0,-2 0-141 16,3-2-402-16,5-3-920 0</inkml:trace>
          <inkml:trace contextRef="#ctx0" brushRef="#br0" timeOffset="5077.4696">7035-439 1271 0,'0'0'716'0,"0"0"-451"0,0 0-24 16,0 0-41-16,0 0-53 0,0 0-45 0,0 0-39 16,0 0-25-16,0 0-15 0,0 0-15 0,0 0-10 15,0 0-9-15,0 0-26 0,0 0-57 0,-18-29-186 16,19 29-590-16,-1 0-738 0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32.20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0ED9F69-7BAD-4CE5-8142-9CD630ABA3C3}" emma:medium="tactile" emma:mode="ink">
          <msink:context xmlns:msink="http://schemas.microsoft.com/ink/2010/main" type="inkDrawing" rotatedBoundingBox="4550,6458 9882,3372 9963,3510 4631,6597" semanticType="callout" shapeName="Other">
            <msink:sourceLink direction="with" ref="{C214DA78-C39B-4804-A621-635CACB1D93F}"/>
            <msink:sourceLink direction="with" ref="{BB896848-0033-4C4E-A2CA-794B17FFB3B8}"/>
          </msink:context>
        </emma:interpretation>
      </emma:emma>
    </inkml:annotationXML>
    <inkml:trace contextRef="#ctx0" brushRef="#br0">5323 0 398 0,'0'0'336'0,"0"0"-3"0,0 0-29 16,0 0-49-16,0 0-55 0,0 0-62 0,0 0-43 15,0 0-25-15,0 0-22 0,0 0-5 0,0 0 2 16,0 0 5-16,0 0 10 0,0 0-1 16,-151 92-5-16,119-69-5 0,-1 1-8 0,-5 1-5 15,-5 6-5-15,0-3-3 0,-5 8-6 0,-6 0-3 16,-8 6-2-16,-3 5 0 0,-9 0-1 0,-4 4-1 15,-6 4-2-15,-2 3-4 0,-6 1 4 0,-1 3-2 16,-6 2-1-16,-5 3 1 0,-2 5-7 16,-6 0-1-16,-1 0 3 0,-2 0-3 0,-4-2 1 15,0 2 1-15,-1-1-4 0,1 2 1 0,-1-2 3 16,4-3-3-16,2 1 4 0,2-1-1 16,5-3-5-16,-2 1 2 0,5-3 0 0,0 0-1 15,3 0 2-15,-1 0-1 0,1 1-1 0,-3-1 1 16,2-2 0-16,-9-1 1 0,2 1-2 0,0-3 0 15,2 2 0-15,0-1 0 0,3-3 3 0,3-4 1 16,4 0 0-16,8-5 0 0,1-1-2 16,5-7 0-16,1 0 2 0,11-8 0 0,0-2-1 15,10-4 0-15,6-4-4 0,4 0 3 0,6-5 1 16,5-4-1-16,10-2 0 0,1 2 1 16,3-5 0-16,8 1 2 0,2-2 2 0,4-4-4 15,2 2-1-15,7-4-1 0,2 0-4 0,1 0 2 16,0 0-2-16,0 0-2 0,0 0-3 0,0 0 0 15,0 0-2-15,1 0-1 0,1 0-6 16,-1-2-3-16,4-1-6 0,0 2-14 0,-2-5-40 16,6 2-100-16,-5-1-273 0,-2 2-1056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32.84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E4E8E38-3198-46E0-8CA9-0BB7439A6E33}" emma:medium="tactile" emma:mode="ink">
          <msink:context xmlns:msink="http://schemas.microsoft.com/ink/2010/main" type="inkDrawing" rotatedBoundingBox="10323,6844 10619,3620 10743,3632 10448,6855" semanticType="callout" shapeName="Other">
            <msink:sourceLink direction="with" ref="{B079630F-B565-45CA-B3A1-40C78B771DA5}"/>
            <msink:sourceLink direction="with" ref="{4A10E269-EB09-43C7-A452-723737A9B199}"/>
          </msink:context>
        </emma:interpretation>
      </emma:emma>
    </inkml:annotationXML>
    <inkml:trace contextRef="#ctx0" brushRef="#br0">254 30 0 0,'0'0'95'0,"0"0"154"0,0 0 19 0,0 0-8 15,0 0-4-15,0 0-36 0,0 0-56 0,0 0-41 16,0 0-20-16,0 0-17 0,0 0-17 16,0 0-24-16,0 0-12 0,0 0 4 0,48-30 6 15,-46 41 16-15,-1 5 5 0,-1 3-5 0,2 8-5 16,-2 2-6-16,1 4-7 0,-1 6-4 0,2 2-6 16,-4 2-4-16,4 6-3 0,-2-2 0 15,0 6 1-15,-2 4 4 0,2 6 3 0,-3 3 1 16,-7 4 0-16,4 3-1 0,-2 4-2 0,-5 3-6 15,7 3-2-15,-5 2-5 0,-2 0-1 0,1 6-1 16,2 2 2-16,-1 0-2 0,-1 6 0 16,-1-3-2-16,1 1-2 0,-3 3-1 0,4-3 0 15,-2-1-2-15,4-1-3 0,-5-1 1 0,1-5-1 16,0-1 3-16,0-8-1 0,-1-1 1 16,2-4-2-16,-2-8-1 0,2-4 1 0,7-4-2 15,2-5 0-15,-3-4-2 0,6 0-1 0,0-8 1 16,6-1-1-16,0-7 2 0,4-3 0 0,-5-2-3 15,7-5 2-15,-2-4-2 0,-3-2 2 0,3-2-1 16,-6-5-2-16,4-4-1 0,-7-3-9 16,0-2-10-16,1-2-26 0,-2 0-44 0,0-10-86 0,1-4-186 15,2-2-383-15,1 5-790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33.45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8ABD905-FB9C-4122-AA25-0242B013B92D}" emma:medium="tactile" emma:mode="ink">
          <msink:context xmlns:msink="http://schemas.microsoft.com/ink/2010/main" type="inkDrawing" rotatedBoundingBox="12496,3485 18161,5829 18066,6058 12401,3713" semanticType="callout" shapeName="Other">
            <msink:sourceLink direction="with" ref="{B079630F-B565-45CA-B3A1-40C78B771DA5}"/>
            <msink:sourceLink direction="with" ref="{636F5778-61D7-4FA0-BBC4-003B13208785}"/>
          </msink:context>
        </emma:interpretation>
      </emma:emma>
    </inkml:annotationXML>
    <inkml:trace contextRef="#ctx0" brushRef="#br0">0 0 0 0,'0'0'217'0,"0"0"25"0,0 0-16 16,0 0-22-16,0 0-28 0,0 0-51 0,0 0-69 15,0 0-25-15,0 0 6 0,0 0 17 0,0 0 21 16,0 0 2-16,0 0-5 0,72 39-9 15,-51-23-11-15,4 1-4 0,6 1-5 0,4 2-4 16,5 5-1-16,3-2-3 0,9 3-5 0,-1 2-1 16,14 3-1-16,4 1-3 0,5 3-2 15,8 2-2-15,4 3 0 0,6 2 6 0,3 1 3 16,4 1 5-16,8 1 1 0,1 6 0 0,1 1-2 16,7 0-4-16,3 2-1 0,-3 3-2 15,8-2-6-15,0 4 2 0,-5-1-4 0,6-3-2 16,-6 4 1-16,2-2-3 0,-2 2-1 0,1-2 1 15,-2 4 3-15,2-2 1 0,-3 0 3 0,3-1-1 16,-5 0 0-16,1-2-5 0,2-1-3 16,2-2-1-16,1-2-1 0,4-3 2 0,1-2 0 15,0-3 1-15,-3 0-3 0,-2-4-1 0,-2-4-1 16,-1 0-1-16,-5-6 2 0,-1-2 2 0,-7 0 3 16,-1-3 3-16,-9-1 0 0,-5-3 1 0,-6-1-4 15,-13-3-4-15,-6-1-2 0,-11-4-1 0,-8-3-1 16,-7 0 4-16,-7-1-3 0,-10-5-1 15,-3 2-2-15,-7-4-1 0,-5 2 0 0,-6-2-4 16,-1 0-16-16,0 0-68 0,-3 0-190 0,-7 0-709 16,7 0-585-16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35.77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2689EA1-A5DE-42EB-A534-EDB0E34FB4D2}" emma:medium="tactile" emma:mode="ink">
          <msink:context xmlns:msink="http://schemas.microsoft.com/ink/2010/main" type="writingRegion" rotatedBoundingBox="1456,7071 5141,6811 5279,8767 1594,9026"/>
        </emma:interpretation>
      </emma:emma>
    </inkml:annotationXML>
    <inkml:traceGroup>
      <inkml:annotationXML>
        <emma:emma xmlns:emma="http://www.w3.org/2003/04/emma" version="1.0">
          <emma:interpretation id="{B5358363-F041-4774-A20F-61C13D71C101}" emma:medium="tactile" emma:mode="ink">
            <msink:context xmlns:msink="http://schemas.microsoft.com/ink/2010/main" type="paragraph" rotatedBoundingBox="1456,7071 5141,6811 5214,7838 1528,80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EE1064-851B-49DA-8D4A-623E5FE3A9B8}" emma:medium="tactile" emma:mode="ink">
              <msink:context xmlns:msink="http://schemas.microsoft.com/ink/2010/main" type="line" rotatedBoundingBox="1456,7071 5141,6811 5214,7838 1528,8098"/>
            </emma:interpretation>
          </emma:emma>
        </inkml:annotationXML>
        <inkml:traceGroup>
          <inkml:annotationXML>
            <emma:emma xmlns:emma="http://www.w3.org/2003/04/emma" version="1.0">
              <emma:interpretation id="{BB896848-0033-4C4E-A2CA-794B17FFB3B8}" emma:medium="tactile" emma:mode="ink">
                <msink:context xmlns:msink="http://schemas.microsoft.com/ink/2010/main" type="inkWord" rotatedBoundingBox="1456,7071 5141,6811 5214,7838 1528,8098">
                  <msink:destinationLink direction="with" ref="{60ED9F69-7BAD-4CE5-8142-9CD630ABA3C3}"/>
                </msink:context>
              </emma:interpretation>
              <emma:one-of disjunction-type="recognition" id="oneOf0">
                <emma:interpretation id="interp0" emma:lang="en-IN" emma:confidence="0">
                  <emma:literal>Conceptual</emma:literal>
                </emma:interpretation>
                <emma:interpretation id="interp1" emma:lang="en-IN" emma:confidence="0">
                  <emma:literal>conceptual</emma:literal>
                </emma:interpretation>
                <emma:interpretation id="interp2" emma:lang="en-IN" emma:confidence="0">
                  <emma:literal>Conceptive</emma:literal>
                </emma:interpretation>
                <emma:interpretation id="interp3" emma:lang="en-IN" emma:confidence="0">
                  <emma:literal>Conception</emma:literal>
                </emma:interpretation>
                <emma:interpretation id="interp4" emma:lang="en-IN" emma:confidence="0">
                  <emma:literal>Conceptuse</emma:literal>
                </emma:interpretation>
              </emma:one-of>
            </emma:emma>
          </inkml:annotationXML>
          <inkml:trace contextRef="#ctx0" brushRef="#br0">242 113 0 0,'0'0'131'0,"0"0"246"0,0 0-19 0,0 0-45 16,0 0-91-16,0 0-83 0,0 0-68 0,0 0-36 16,0 0-11-16,0 0 3 0,0 0 9 0,0 0 11 15,27 5 0-15,-22 2-5 0,2-3-1 16,-3 1-3-16,-2-1 1 0,5-1-2 0,-6-2-2 16,2 2 0-16,-1-2 2 0,-2-1 10 0,0 0 22 15,0 0 21-15,0 0 20 0,1-1 1 0,-1-6-22 16,0-1-24-16,0-1-28 0,0-3-14 0,0 0-1 15,1-1-2-15,-2 0-2 0,-3 1-2 16,-5-1-1-16,2 1-4 0,-5 3 0 0,0-2-3 16,-3 6-3-16,-1-2-3 0,-2 7-2 0,-4 0-2 15,5 3-2-15,-4 6 0 0,0 7-2 0,-1 7 0 16,1 0 3-16,-3 6 0 0,8 4 2 16,2 2-3-16,1 1-1 0,3-1-1 0,6 0 0 15,4-2 7-15,-2 0-5 0,2-1 3 0,0-3 1 16,2-3-4-16,9 3 4 0,2-4 1 0,3-4-1 15,1-4 0-15,6-5 5 0,-1-4-2 16,6-3 4-16,-1-5 4 0,2 0-3 0,4-5 2 16,-3-5 0-16,-1-9 0 0,0 2 1 0,-2-4-1 15,-6 1 2-15,2-5-5 0,-3 3 5 16,1-1 2-16,-7 1-2 0,-6 3 5 0,3 2-5 16,-4 2-1-16,-3 7 2 0,-3 4 2 0,-1 0-2 15,0 4-1-15,0 0-11 0,0 0-18 0,-1 7-2 16,-3 0-2-16,-2 5 6 0,5 5 13 0,-2 1 0 15,1 0 1-15,2 3 2 0,0-4 2 16,5-1-2-16,5-2-1 0,-3 1 0 0,6-4-5 16,0 1 7-16,1-5 0 0,0-2 1 0,1-2 5 15,-1-3-3-15,0 0 4 0,1-3 1 0,-1-5-3 16,0-1 5-16,1-4-2 0,3-1 1 16,-3-3 1-16,-7-2-6 0,4-1 0 0,-7 2-1 15,0-2-8-15,-5 1 7 0,0 0-2 0,-7 2 0 16,-1-1 0-16,-6 1-6 0,-6 2-4 0,3 4-2 15,1 3-1-15,-3 4-3 0,-1 4-2 16,5 0-3-16,-3 5 0 0,-3 6 1 0,4 7 7 16,1 0 2-16,3 3 1 0,0 1 3 0,7 2 1 15,0-1 1-15,6 0 5 0,0-3-4 0,6-2 0 16,1-1 1-16,6-1 2 0,3-6 0 16,4-2 1-16,-1-4 2 0,5-1-4 0,-2-3 5 15,2-3-1-15,3-6-2 0,1-4 0 0,-1-1-2 16,-1-1-2-16,-5-1 3 0,2-2 0 15,-6 3-1-15,1 1 1 0,-4 2-1 0,-3 4-1 0,-1 0-1 16,-5 1-2-16,2 6-5 0,-4-1-10 16,0 2-1-16,0 0-3 0,4 2 2 0,-4 4 9 15,-1 2-1-15,6-2 5 0,-4 2 1 0,-1 2 3 16,4-2 1-16,-4 0 3 0,0 0-1 16,0-1-2-16,2-1 3 0,-2 0-2 0,0-2 1 15,-3-3 1-15,3 0 1 0,1-1 3 0,-2 0 5 16,-1 0 10-16,2 0 0 0,0-4 1 0,4-6-2 15,-1-1-12-15,4-1-1 0,-2 0-4 0,2 0 0 16,3-3-2-16,0 4 2 0,-3 1-3 16,-4 3 0-16,1 3-1 0,-2 2-6 0,-4 2-5 15,2 0-4-15,3 0 3 0,-4 6-3 0,1 3 5 16,0 2 2-16,4 0-1 0,-2 3 6 16,3-2 0-16,-2 1 6 0,4-4-1 0,-3 2 2 15,5-3 0-15,1 0 1 0,1-3 1 0,0-4 2 16,4-1 2-16,2 0 2 0,-2 0 1 0,7-9-3 15,-5 0 1-15,6-6-5 0,-1 3 1 16,-5-3 2-16,3-1-1 0,-5 1 1 0,0 1 2 16,-1-1-3-16,-1 1 0 0,-4 3-1 0,-4 0 0 15,1 4-2-15,-5 1-1 0,1 4-2 0,-1 1-7 16,-4 1 0-16,1 0-6 0,-1 0-1 16,2 0 2-16,-1 0 3 0,1 0 5 0,2 3 4 15,0 1 1-15,-1-3-1 0,-2 2 1 0,1 1-1 16,-1-3 2-16,2-1-1 0,-3 1 2 0,3-1 2 15,-3 0 2-15,0 0 12 0,0 0 10 16,0 0 6-16,0 0-1 0,0-2-11 0,0-4-10 16,-3 2-7-16,-3 0-5 0,2 0-3 0,-4 0-3 15,3 2-4-15,-5 0-2 0,6 2 0 0,-6 0-1 16,4 0 1-16,-2 0 0 0,0 6 3 0,-2 2 1 16,0 2 3-16,6 3 4 0,-6-1-3 15,7 4 2-15,-1-1-3 0,1 1 0 0,3-2 2 16,0 4 0-16,0-5 1 0,7-1-1 0,0 0 3 15,2-3-2-15,4-1 3 0,1-3 3 16,2-5 2-16,3 0 1 0,2 0 0 0,2 0 2 16,0-8-4-16,3-2 0 0,2-2 1 0,0-3-6 15,-2-1 4-15,-3 0-1 0,-1 0 1 0,1-1 1 16,-4-4-2-16,-5 5-2 0,1 0 3 0,-5 3 3 16,-6 2 2-16,-4 4 3 0,0 4-10 15,-1 1-11-15,-8 2-11 0,-1 0-6 0,-4 5 5 16,-1 5 8-16,-2-1 7 0,3 3 4 15,4 1 1-15,1-2-1 0,3 0-1 0,4 3-2 0,2-1 1 16,-3 0 2-16,8 0-1 0,1-1 3 16,7 2-2-16,1-6 2 0,6 0 4 0,3-4-1 15,5 1 3-15,0-3 0 0,2-2 2 0,5 0-2 16,-1-7 0-16,-1-1 1 0,3-4-4 0,-6 2 0 16,-2-2 0-16,-4 2 0 0,-7-4 2 0,-2 2 0 15,-4-3 1-15,-5 3 1 0,-1-3 1 16,-3 1 1-16,-2 0-1 0,0 0 3 0,0 3-5 15,0 2 3-15,-4 1 2 0,-1 3 1 0,4 2 6 16,-1 3 2-16,1 0-3 0,0 0-8 16,-2 0-10-16,1 1-8 0,-1 7-1 0,3 5 1 15,-1 3 5-15,1 6 3 0,0 1 3 0,0 3 2 16,0 2-4-16,0 1 1 0,1 3 0 16,4 3-5-16,-1 1 6 0,-1 4-1 0,-2-3-2 15,1-1 0-15,-2 1 2 0,3 0-3 0,-3 0 2 16,0-7 2-16,-3 2-2 0,3-5 4 0,-2-1 1 15,1-7-1-15,-2-3-2 0,-1-5 0 0,2-6 4 16,-1-1 8-16,3-4 25 0,-1 0 14 0,0-1-1 16,-2-7-8-16,-6-5-18 0,6-4-16 15,-1-5 0-15,-3-2-1 0,5-7-5 0,1-3 2 16,1-2-2-16,0-6-2 0,0-3-1 0,1-1-3 16,4-5-2-16,5 0-1 0,0-2 2 0,3 4-4 15,2 5 0-15,1 6-6 0,0 7-6 16,0 7 0-16,1 6-4 0,0 9-3 0,0 4 0 15,-2 5 2-15,-2 0-4 0,-1 5 4 0,-4 6 0 16,3 5 0-16,-5 1 4 0,-2 3 2 0,-2 0 2 16,-2 2 4-16,0-3 4 0,-2 0 0 15,-6 1 0-15,0-2 3 0,-2-3 0 0,-3-2 3 16,1-1 0-16,-4-3-2 0,3-2-5 0,0-2-17 16,-1-3-25-16,4-2-57 0,1 0-73 15,-1-7-177-15,7 0-422 0,0 3-653 0</inkml:trace>
          <inkml:trace contextRef="#ctx0" brushRef="#br0" timeOffset="248.3709">2367-24 1460 0,'0'0'314'0,"0"0"-2"15,0 0-28-15,0 0-76 0,0 0-53 0,0 0-56 16,0 0-46-16,0 0-31 0,0 0-20 15,0 0-14-15,0 0 1 0,0 0 4 0,0 0 7 16,0 0 3-16,18 45 4 0,-15-20 0 0,4 2 0 16,-4 5 3-16,0-3 0 0,-3 4-2 15,3-2 3-15,-6 0-3 0,3-1-2 0,0-2-1 16,0-4-1-16,0-2-5 0,3 0-13 0,-3-8-34 16,2-3-60-16,0-4-84 0,0-3-118 0,1-1-172 15,-2-3-251-15,-1 0-344 0</inkml:trace>
          <inkml:trace contextRef="#ctx0" brushRef="#br0" timeOffset="1164.7939">2411 259 0 0,'0'0'0'0,"0"0"553"16,0 0-11-16,0 0-84 0,0 0-108 0,0 0-88 15,0 0-74-15,0 0-54 0,0 0-33 16,0 0-23-16,0 0-23 0,0 0-25 0,0 0-17 16,-37-18-9-16,50 16-3 0,1-1 5 0,5-2 3 15,5-1-3-15,3-2 1 0,2-1-2 0,4-1 0 16,-1 0 1-16,-4 1-3 0,0 1 0 0,-8 0 1 15,-6-2 2-15,-1 4 3 0,-3 1-1 16,-6 1 7-16,-2 4-1 0,-2-1 0 0,0 1 4 16,0 0-6-16,0 0-5 0,0 0-8 0,0 0-13 15,0 1-7-15,-2 3 2 0,2 1 7 16,-1 3 4-16,-1 2 9 0,2 0-2 0,0 2 2 16,0-3 1-16,0 3-2 0,0-3 1 0,2-1-3 15,1 1 0-15,5-2 4 0,-2-3 0 16,6 0 5-16,-1-2-1 0,1-2 2 0,-1 0 0 15,3 0 1-15,1-6-1 0,-1 0-2 0,2-4 2 16,-5-1-4-16,2 1 3 0,-1-2 0 0,-1 1 1 16,1-1-1-16,-8 2-2 0,5 3 5 0,-7 0-3 15,1 5 3-15,-3 1 0 0,0 1-6 16,0 0-9-16,0 0-14 0,0 1-5 0,0 5-1 16,0 4 6-16,0 2 11 0,0 1 5 0,0 1 2 15,5 2 2-15,2-1 0 0,-1-1 1 0,2-2 1 16,2-2 1-16,-3-2 0 0,6-1-1 15,2-2 2-15,2-3-2 0,4-2 3 0,2 0-1 16,0 0-2-16,3-5-1 0,-2-2-5 0,-1-1 3 16,0-3-1-16,2-4 1 0,-1 1 3 0,-1 0-3 15,-3-3 2-15,-1-3-4 0,-3 3 2 0,-3 0 2 16,-6 0-2-16,-2 1 6 0,-2 1-6 16,-3 3-2-16,-3 2-6 0,-7 3-3 0,-3 5-4 15,-1 1 3-15,-2 1 3 0,-4 0 3 0,0 3 7 16,4 8 1-16,-1-2-2 0,3 2 2 15,1 3-6-15,3 1 3 0,1-2 0 0,4 0 0 16,3 1 1-16,-1 0-4 0,3-1 1 0,0-1 2 16,0-3 1-16,0-1 2 0,2-4 0 0,3 0 1 15,3-3 1-15,2-1 0 0,3 0 0 16,4 0 0-16,0-5-6 0,-1-2 0 0,0-1 1 16,1-2 0-16,-3 0 3 0,-2-1-2 0,-1 3 2 15,-4 2-2-15,-1 2 2 0,-3 2 0 0,-3 2-6 16,0 0-13-16,3 0-5 0,-2 0-1 15,3 4 5-15,1 1 12 0,0 0 3 0,3 1 2 16,-1-1 2-16,3 1 0 0,1-2 4 0,4-1 3 16,-1-3 0-16,2 0 1 0,-2 0 0 0,8-5 0 15,-4-3-1-15,-2 2-2 0,7-3-4 16,-4 0-1-16,4 0 2 0,-3 0 1 0,4-3 2 16,-1-1 1-16,-1 1 5 0,-7-3 3 0,0-3 6 15,-2 0 3-15,-5-3-3 0,-3-3-2 0,-1-1-2 16,-4-4 0-16,0-1 1 0,0-1-1 0,0-1 0 15,0-1-1-15,0 2 3 0,0 4 2 16,-3 6 3-16,0 7 3 0,0 6 2 0,-1 3-3 16,1 5-7-16,0 0-14 0,0 4-9 0,-5 8-2 15,-2 7-2-15,1 9 5 0,-1 2 1 16,0 3 0-16,3 6 1 0,0-1 1 0,5-1-1 16,2 1 1-16,0-2 2 0,0-1 1 0,0-1-3 15,-3 1-1-15,8-7-5 0,0 3-7 0,3-6-3 16,2-3-29-16,0-5-31 0,1-4-26 0,1-7-35 15,-1-6-36-15,5 0-92 0,0-4-247 16,-3-4-466-16,-5 1 56 0</inkml:trace>
        </inkml:traceGroup>
      </inkml:traceGroup>
    </inkml:traceGroup>
    <inkml:traceGroup>
      <inkml:annotationXML>
        <emma:emma xmlns:emma="http://www.w3.org/2003/04/emma" version="1.0">
          <emma:interpretation id="{8D94B093-2BAE-43A7-BECB-30DE3D8D742D}" emma:medium="tactile" emma:mode="ink">
            <msink:context xmlns:msink="http://schemas.microsoft.com/ink/2010/main" type="paragraph" rotatedBoundingBox="1946,8228 4436,7946 4524,8713 2034,89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92BBFD-2856-4162-8D1D-E8DBE7B73110}" emma:medium="tactile" emma:mode="ink">
              <msink:context xmlns:msink="http://schemas.microsoft.com/ink/2010/main" type="line" rotatedBoundingBox="1946,8228 4436,7946 4524,8713 2034,8996"/>
            </emma:interpretation>
          </emma:emma>
        </inkml:annotationXML>
        <inkml:traceGroup>
          <inkml:annotationXML>
            <emma:emma xmlns:emma="http://www.w3.org/2003/04/emma" version="1.0">
              <emma:interpretation id="{3DCD6A7F-44D8-48FC-BA14-8B1B6FEED90A}" emma:medium="tactile" emma:mode="ink">
                <msink:context xmlns:msink="http://schemas.microsoft.com/ink/2010/main" type="inkWord" rotatedBoundingBox="1946,8228 4436,7946 4524,8713 2034,8996"/>
              </emma:interpretation>
              <emma:one-of disjunction-type="recognition" id="oneOf1">
                <emma:interpretation id="interp5" emma:lang="en-IN" emma:confidence="0">
                  <emma:literal>skills</emma:literal>
                </emma:interpretation>
                <emma:interpretation id="interp6" emma:lang="en-IN" emma:confidence="0">
                  <emma:literal>Skills</emma:literal>
                </emma:interpretation>
                <emma:interpretation id="interp7" emma:lang="en-IN" emma:confidence="0">
                  <emma:literal>Skiles</emma:literal>
                </emma:interpretation>
                <emma:interpretation id="interp8" emma:lang="en-IN" emma:confidence="0">
                  <emma:literal>skill</emma:literal>
                </emma:interpretation>
                <emma:interpretation id="interp9" emma:lang="en-IN" emma:confidence="0">
                  <emma:literal>skies</emma:literal>
                </emma:interpretation>
              </emma:one-of>
            </emma:emma>
          </inkml:annotationXML>
          <inkml:trace contextRef="#ctx0" brushRef="#br0" timeOffset="1691.9807">549 1910 1112 0,'0'0'451'0,"0"0"-311"0,0 0-37 0,0 0 29 15,0 0 15-15,0 0 4 0,0 0-30 0,0 0-28 16,32-169-14-16,-16 139-17 0,7-5-15 16,-3-1-10-16,5-4-4 0,1 0-2 0,0-5 2 15,1-2-6-15,-1 2-2 0,-1 1-3 0,2 2-6 16,0 5-3-16,-3 1-3 0,-3 3-5 0,0 5 1 16,-4 5 0-16,-2 3-1 0,-5 7 5 15,-5 4 6-15,-3 5 8 0,-2 1 5 0,0 3 2 16,0 0-8-16,-2 0-15 0,-3 4-11 0,-5 5-6 15,-3 3-3-15,-2 7 6 0,1-3 3 0,1 4 0 16,2 0 2-16,6 0 0 0,4-3-4 16,1-1 3-16,0 3-1 0,6-3 1 0,5 0 1 15,3 1 2-15,2 0-1 0,4-1 1 0,-1-2 0 16,-2 2-3-16,5 0 0 0,-7 2 0 16,0-3 2-16,-7 1-1 0,0 0 3 0,-8-1-2 15,0 1 1-15,0-2 1 0,-10 1 2 0,-2-2-1 16,-5-2 0-16,0-3 2 0,1-1 0 0,-4-4 2 15,1-3 0-15,3 0-3 0,1-4-7 0,2-6-13 16,0 0-29-16,1-4-44 0,8-3-66 0,1 1-129 16,3 0-271-16,0 4-382 0,0 4-15 0</inkml:trace>
          <inkml:trace contextRef="#ctx0" brushRef="#br0" timeOffset="1951.237">1252 1213 641 0,'0'0'513'0,"0"0"-130"16,0 0-33-16,0 0-25 0,0 0-59 16,0 0-46-16,0 0-63 0,0 0-42 0,0 0-31 15,0 0-34-15,0 0-22 0,0 0-17 0,0 0-14 16,6-98-3-16,-6 108-3 0,0 7 5 0,3 4 6 16,0 7 1-16,-1 3 3 0,-2 3 0 15,0-1 1-15,-2 4 1 0,2-2 0 0,0 0-2 16,0 0 1-16,-3 0-4 0,3-2 2 0,-3 0-1 15,3-5-4-15,0-6-3 0,0 3-15 16,0-9-26-16,0-2-42 0,1-3-45 0,6-3-57 16,-1-8-47-16,6 0-67 0,-1 0-104 0,4-15-133 15,-1 1-140-15,-1-2 124 0,-7 5 555 0</inkml:trace>
          <inkml:trace contextRef="#ctx0" brushRef="#br0" timeOffset="2380.786">1499 1337 0 0,'0'0'0'0,"0"0"0"0,0 0 144 0,0 0 375 16,0 0-18-16,0 0-86 0,0 0-69 0,0 0-84 15,0 0-80-15,0 0-57 0,0 0-45 0,0 0-22 16,0 0-18-16,0 0-8 0,-43-62-3 0,27 73-4 16,-3 2 0-16,-2 1-4 0,2 4-1 15,-4-4-2-15,3 2-3 0,-1-1 2 0,5 1-5 16,0-4 0-16,2-1-2 0,1-2-5 0,9-2 2 16,-4-2-1-16,7-4 2 0,1-1 7 0,0 0 7 15,0 0 5-15,1 0 0 0,7 0-7 16,-4-4-9-16,6 3-6 0,0-2-5 0,1 2 1 15,2 1-2-15,2 0 1 0,-1 0-4 0,-1 8-3 16,1 1 3-16,2 6-2 0,3-1 5 16,-2 3 3-16,-1-1-2 0,-1 0 2 0,3-2-3 15,3 1 2-15,-2-6 0 0,5-2 1 0,-2-6 4 16,1 2-6-16,-3-3 4 0,0-3 1 16,-3-5-1-16,2-8 0 0,1-1 1 0,-3-3-3 15,3 1 5-15,-3-4 0 0,-4 5-2 0,-4-1 4 16,1 3-3-16,-6 2 3 0,2 7 2 0,-5 0 0 15,-1 4 1-15,0 1-4 0,0 2 0 0,0 0-8 16,0 0-7-16,0 0-8 0,0 2-5 16,0 6 2-16,0 1 5 0,0 3 9 0,0 1 1 15,0 0 3-15,5-1 1 0,-2-1-4 0,7-1 3 16,-3-2-1-16,3-2 0 0,4-1 1 0,3-3 0 16,1-2-5-16,0 0-8 0,-1-9-27 0,5-1-68 15,-3-5-127-15,-5 6-327 0,-5 0-1036 0</inkml:trace>
          <inkml:trace contextRef="#ctx0" brushRef="#br0" timeOffset="2540.8914">1830 1227 1981 0,'0'0'206'0,"0"0"-32"16,0 0-1-16,0 0-47 0,0 0-29 15,0 0-27-15,0 0-26 0,0 0-15 0,0 0-25 16,0 0-27-16,0 0-14 0,0 0-2 0,0 0-14 15,0 0-53-15,-8-16-119 0,23 24-274 0,-2-2-444 16,-1-2-36-16</inkml:trace>
          <inkml:trace contextRef="#ctx0" brushRef="#br0" timeOffset="3256.4507">2050 1541 642 0,'0'0'726'0,"0"0"-478"0,0 0-27 0,0 0 7 16,0 0-52-16,0 0-31 0,0 0-29 0,0 0-32 16,44-187-17-16,-34 164-14 0,0-3-16 15,-1-1-5-15,0 0 2 0,-1-2-3 0,-2 2-3 16,-5-1-2-16,4-1-4 0,-3 1 0 0,-2 2-5 16,0 1-1-16,2 8 1 0,-4 2 4 0,-3 3 5 15,3 6 3-15,-1 2 0 0,1 4-9 16,0 0-10-16,-5 0-10 0,4 8-8 0,-8 9 1 15,5 1 1-15,-4 9 6 0,-2 1 0 0,8 4 0 16,1 4 0-16,0-3-2 0,3 2 0 16,3-2 2-16,3-2-1 0,7 0 1 0,-2-4 1 15,4 0-2-15,0-1 1 0,1-7-2 0,0 4 0 16,5-9 1-16,-2-4-3 0,-2-6 1 0,6-2 1 16,-1-2 1-16,1-6 2 0,1-8 0 0,1-4-1 15,2-3-2-15,0-5 0 0,-1-3-1 0,3-3 0 16,2-3-1-16,-2 0-1 0,-2-6 2 15,2 0 0-15,-6-1 5 0,-5-4 0 0,-6 5-3 16,-1 2 4-16,-9 2-2 0,-2 6 2 0,0 8 2 16,-5 5-2-16,-5 10-3 0,2 5-1 0,-2 3-2 15,-5 1-1-15,0 14 2 0,-4 3-2 16,2 3 3-16,2 8 0 0,5 0-1 0,3 5 5 16,1-1-1-16,5 2-1 0,-2 0-1 0,3-3 0 15,4 3-2-15,5-4 1 0,3 1 4 16,0-3-3-16,1-1 1 0,3-4-2 0,1-1 1 15,-1-1 0-15,7-7 0 0,-1-3 1 0,2-1-4 16,0-7 3-16,-1-4-2 0,0-3 2 0,0-9-2 16,-3-1 0-16,8-6 0 0,-5-2-1 15,-2-5 2-15,5-1 0 0,-2-1-1 0,-4-3 2 16,2 2 0-16,-8 4 2 0,-4-1 1 0,-1 6 2 16,-8 4 1-16,-1 2 1 0,0 6 0 0,3 3-1 15,-6 3-2-15,-2 2-3 0,-4 0-5 16,5 2-1-16,-2 4-3 0,0 5 3 0,3 1 1 15,2 2 0-15,1-2 3 0,0 4 1 16,0 2-2-16,6-2 1 0,-1 2-1 0,4-2 0 0,0 3 1 16,-4-2-3-16,4 0 1 0,-5 0-2 0,2-2 1 15,-3 4 1-15,-2-5-2 0,-1 2 1 16,0-3-2-16,-5 0-1 0,-6-4 3 0,0 2-1 16,-3-3-1-16,-1-3-5 0,1 0-24 15,-2-3-35-15,-2-2-59 0,-1-2-112 0,2-3-296 0,7 0-988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45.06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7971F59-A515-470D-A3EF-DC94922DA9C3}" emma:medium="tactile" emma:mode="ink">
          <msink:context xmlns:msink="http://schemas.microsoft.com/ink/2010/main" type="writingRegion" rotatedBoundingBox="10454,8185 12986,7915 13059,8595 10527,8866"/>
        </emma:interpretation>
      </emma:emma>
    </inkml:annotationXML>
    <inkml:traceGroup>
      <inkml:annotationXML>
        <emma:emma xmlns:emma="http://www.w3.org/2003/04/emma" version="1.0">
          <emma:interpretation id="{7741A96E-E8D3-431D-A791-2C83D8418B33}" emma:medium="tactile" emma:mode="ink">
            <msink:context xmlns:msink="http://schemas.microsoft.com/ink/2010/main" type="paragraph" rotatedBoundingBox="10454,8185 12986,7915 13059,8595 10527,88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BAF0A8-155E-4F55-8F17-C1497435D0D8}" emma:medium="tactile" emma:mode="ink">
              <msink:context xmlns:msink="http://schemas.microsoft.com/ink/2010/main" type="line" rotatedBoundingBox="10454,8185 12986,7915 13059,8595 10527,8866"/>
            </emma:interpretation>
          </emma:emma>
        </inkml:annotationXML>
        <inkml:traceGroup>
          <inkml:annotationXML>
            <emma:emma xmlns:emma="http://www.w3.org/2003/04/emma" version="1.0">
              <emma:interpretation id="{69ABC116-E6F3-4397-9502-443DFF1F59E5}" emma:medium="tactile" emma:mode="ink">
                <msink:context xmlns:msink="http://schemas.microsoft.com/ink/2010/main" type="inkWord" rotatedBoundingBox="10454,8185 12986,7915 13059,8595 10527,8866"/>
              </emma:interpretation>
              <emma:one-of disjunction-type="recognition" id="oneOf0">
                <emma:interpretation id="interp0" emma:lang="en-IN" emma:confidence="0">
                  <emma:literal>skills</emma:literal>
                </emma:interpretation>
                <emma:interpretation id="interp1" emma:lang="en-IN" emma:confidence="0">
                  <emma:literal>skids</emma:literal>
                </emma:interpretation>
                <emma:interpretation id="interp2" emma:lang="en-IN" emma:confidence="0">
                  <emma:literal>A kills</emma:literal>
                </emma:interpretation>
                <emma:interpretation id="interp3" emma:lang="en-IN" emma:confidence="0">
                  <emma:literal>Skills</emma:literal>
                </emma:interpretation>
                <emma:interpretation id="interp4" emma:lang="en-IN" emma:confidence="0">
                  <emma:literal>s kills</emma:literal>
                </emma:interpretation>
              </emma:one-of>
            </emma:emma>
          </inkml:annotationXML>
          <inkml:trace contextRef="#ctx0" brushRef="#br0">0 645 599 0,'0'0'439'0,"0"0"-174"0,0 0-54 15,0 0 5-15,0 0 5 0,0 0-24 0,0 0-49 16,0 0-43-16,0 0-31 0,0 0-31 0,0 0-17 15,0 0-4-15,0 0-2 0,0 0 3 16,48-148 0-16,-13 118 1 0,-2-1-1 0,4-6-1 16,-4 1-3-16,4-5-6 0,-4 1 3 0,5-6-5 15,-5 4 0-15,-2-2 0 0,2 4-3 0,-4 7-3 16,-9 5 0-16,-6 6 4 0,-2 9 9 16,-11 5 15-16,-1 4 6 0,-5 1-5 0,-11 3-13 15,-6 0-15-15,-6 9-10 0,-7 2 0 0,-1 5 3 16,-2 3 2-16,3 0 0 0,5 1 2 0,6 1-4 15,8-5-1-15,6 1 0 0,7-3 0 0,3-1 0 16,4 3 3-16,12-4-1 0,6 0-2 16,3 0 4-16,4 0 0 0,3-1-2 0,1 2 2 15,2 2-1-15,-3-1 0 0,-3 0 2 0,-6 3-1 16,-5-1-1-16,-3 3-2 0,-5-4 0 16,-7 0-2-16,-3-3 0 0,0-1 1 0,-12-1-1 15,-1 2 2-15,-3-6 5 0,1 0 0 0,-3-3 1 16,-2-1 2-16,6-2-5 0,0 0-13 0,5 0-27 15,-2-5-47-15,0-1-73 0,9-2-126 0,0-4-242 16,1 3-354-16,1 2-106 0</inkml:trace>
          <inkml:trace contextRef="#ctx0" brushRef="#br0" timeOffset="239.5673">806-2 357 0,'0'0'369'16,"0"0"4"-16,0 0 10 0,0 0-16 0,0 0-43 15,0 0-63-15,0 0-65 0,0 0-50 0,0 0-37 16,0 0-44-16,0 0-30 0,0 0-18 16,0 0-10-16,-39-66 0 0,36 86 2 0,3 3 3 15,-1 8-1-15,-1-1 2 0,2 5 1 0,0 1 0 16,0 2 0-16,0-1-2 0,2 1-4 0,-2-1-1 16,1 0 0-16,-1-3-1 0,0-1 1 0,0-4-3 15,0-3-4-15,0-6-3 0,0 1-18 16,0-5-42-16,3-3-60 0,3-5-87 0,-2-3-99 15,0-4-143-15,7-1-230 0,-3 0-155 0,-4-3 383 16</inkml:trace>
          <inkml:trace contextRef="#ctx0" brushRef="#br0" timeOffset="677.5688">946 198 0 0,'0'0'261'0,"0"0"246"0,0 0-76 0,0 0-84 16,0 0-51-16,0 0-43 0,0 0-47 15,0 0-32-15,0 0-35 0,0 0-31 0,0 0-28 16,0 0-30-16,0 0-24 0,0 0-15 0,-14-120-6 15,3 129-1-15,-1 3 0 0,4 1 2 16,-5 1 0-16,0 2 0 0,-2 1 3 0,0-1 1 16,0-1-3-16,-1 1 0 0,4 0-1 0,-1-4-4 15,0 0 2-15,1-2-2 0,9-4-2 0,1-3 0 16,-3-1 4-16,5-2 6 0,0 0 11 16,0 0 3-16,9 0-3 0,-1-4-3 0,1-2-9 15,5 1-2-15,6 1-5 0,-1 2-4 0,-3 2-5 16,1 0 0-16,3 6 3 0,-3 3 0 0,-1 0 3 15,0 0 1-15,-2 1 1 0,6 1-1 0,-2 2 2 16,-1-4 0-16,0-1 0 0,6-1 0 0,-3-4 1 16,4-3 0-16,2 0-2 0,-1-2 1 15,-5-6-2-15,-3-1-1 0,4-6 5 0,-3 3-1 16,-4-3 3-16,0-1 3 0,-2 1-5 0,-5 0 5 16,2 0-1-16,-6 5 2 0,2 0-1 0,-2 2 2 15,-3 1-2-15,0 3-1 0,0 2 3 16,0 2-7-16,0 0-6 0,0 0-13 0,0 0-1 15,0 8 1-15,-1 2 7 0,1 3 10 0,3-1-3 16,-1 2 2-16,7 1-2 0,-3-2 1 16,4-4 1-16,-3-1-3 0,3-1 2 0,3-4-3 15,-2-1 3-15,5-2-8 0,0 0-21 0,1-7-38 16,5-2-78-16,-5-3-163 0,-4 1-421 16,-7 3-855-16</inkml:trace>
          <inkml:trace contextRef="#ctx0" brushRef="#br0" timeOffset="836.2129">1338-15 1726 0,'0'0'249'0,"0"0"-50"0,0 0-42 0,0 0-38 0,0 0-31 15,0 0-22-15,0 0-21 0,0 0-17 16,0 0-19-16,0 0-17 0,0 0-6 0,0 0-1 16,0 0-9-16,0 0-46 0,-11-6-72 0,31 18-120 15,3 3-196-15,-9-5-290 0,-4-4-197 16</inkml:trace>
          <inkml:trace contextRef="#ctx0" brushRef="#br0" timeOffset="1536.9829">1552 300 506 0,'0'0'447'0,"0"0"-126"0,0 0-15 16,0 0-49-16,0 0-50 0,0 0-50 15,0 0-41-15,0 0-29 0,0 0-15 0,0 0-10 16,0 0-11-16,90-168-10 0,-75 146-5 0,-1-3-3 15,3-1-3-15,-8-1 3 0,2 1-1 16,-2 1 0-16,-6-1 1 0,-2 2-8 0,1 3-1 16,-2 4-1-16,0 4 0 0,-3 5 1 0,0 4 2 15,-3 3-4-15,5 1-10 0,-4 0-4 0,-2 4-9 16,3 5-4-16,-8 5 2 0,7 4 2 0,-7 2 2 16,2 4 1-16,6 3-2 0,-1 1 0 0,0 1 0 15,3 1 0-15,2-1 4 0,0 0-4 0,0-4 1 16,7-1 0-16,-1 1-5 0,4-3 7 15,-1-5-4-15,4-1-2 0,5-3 1 0,0-4-2 16,0-2 2-16,8-7 3 0,0-2 3 0,-5-5-3 16,5-8 3-16,2-3-2 0,-3-1 0 15,1-7 2-15,1 1-5 0,-4-2-1 0,3-6-1 16,1 0 0-16,-2-4 3 0,-5 3 0 0,-4-3 2 16,-3 3 0-16,-5-3-1 0,-5 6 2 0,-3-4 0 15,0 7-3-15,-6 4 2 0,-2 3-2 16,-4 9 0-16,7 3 2 0,-5 6-6 0,-2 3-1 15,3 0-1-15,-3 12 1 0,-3 5 5 0,1 4 4 16,-1 2-1-16,4 9-2 0,1 1 0 16,7 4-2-16,0 1 1 0,2 0 0 0,1 3 0 0,3-2-2 15,2-2 0-15,5-4 1 0,2 2 1 16,-1-4-2-16,4-3 3 0,2-3-1 0,0-6-1 16,5-5 1-16,-1-4 0 0,5-7-1 0,0-3-1 15,0-5 1-15,-3-8-1 0,2-4 1 16,4-4 0-16,-2-3-2 0,-1-2 1 0,-1 1 2 15,-5-5 0-15,4 1 5 0,-5-1-1 0,-4 2-3 16,-2 3 3-16,-3 1-3 0,-5 6 1 0,-4 3 3 16,-1 6-2-16,0 6 2 0,0-1-4 0,0 4-4 15,-1 0-6-15,-1 1 0 0,1 6-1 16,-1 5 3-16,2 2 5 0,0 1 1 0,0 3 2 16,6-1 1-16,4 2-2 0,2-2-2 0,-1 3-2 15,-2 1 2-15,2-4 0 0,2 1 1 16,-3 0-1-16,-4 0-1 0,-6 0 0 0,0-3-1 15,-3 1 4-15,-8-2-1 0,-5-1 1 0,-1-2 1 16,-6-3 3-16,4-2 0 0,0-1-2 0,2-5 1 16,4 0-7-16,6 0-10 0,-3-3-27 0,6-5-48 15,-5-3-97-15,6-3-234 0,-1-1-589 16,-2 7-235-16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49.23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8CD2FE0-65EE-4C25-AADF-F0B5DF67B133}" emma:medium="tactile" emma:mode="ink">
          <msink:context xmlns:msink="http://schemas.microsoft.com/ink/2010/main" type="writingRegion" rotatedBoundingBox="18319,5847 23861,5924 23836,7782 18293,7706"/>
        </emma:interpretation>
      </emma:emma>
    </inkml:annotationXML>
    <inkml:traceGroup>
      <inkml:annotationXML>
        <emma:emma xmlns:emma="http://www.w3.org/2003/04/emma" version="1.0">
          <emma:interpretation id="{B066CB49-5453-4B88-B214-17BDB1F7CDE0}" emma:medium="tactile" emma:mode="ink">
            <msink:context xmlns:msink="http://schemas.microsoft.com/ink/2010/main" type="paragraph" rotatedBoundingBox="18319,5847 23861,5924 23836,7782 18293,7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79450E-BC8B-4503-8709-761A6063E605}" emma:medium="tactile" emma:mode="ink">
              <msink:context xmlns:msink="http://schemas.microsoft.com/ink/2010/main" type="line" rotatedBoundingBox="18319,5847 23861,5924 23846,7021 18304,6945"/>
            </emma:interpretation>
          </emma:emma>
        </inkml:annotationXML>
        <inkml:traceGroup>
          <inkml:annotationXML>
            <emma:emma xmlns:emma="http://www.w3.org/2003/04/emma" version="1.0">
              <emma:interpretation id="{636F5778-61D7-4FA0-BBC4-003B13208785}" emma:medium="tactile" emma:mode="ink">
                <msink:context xmlns:msink="http://schemas.microsoft.com/ink/2010/main" type="inkWord" rotatedBoundingBox="18319,5847 23861,5924 23846,7021 18304,6945">
                  <msink:destinationLink direction="with" ref="{98ABD905-FB9C-4122-AA25-0242B013B92D}"/>
                </msink:context>
              </emma:interpretation>
              <emma:one-of disjunction-type="recognition" id="oneOf0">
                <emma:interpretation id="interp0" emma:lang="en-IN" emma:confidence="0">
                  <emma:literal>Interpersonal</emma:literal>
                </emma:interpretation>
                <emma:interpretation id="interp1" emma:lang="en-IN" emma:confidence="0">
                  <emma:literal>Euterpe's anal</emma:literal>
                </emma:interpretation>
                <emma:interpretation id="interp2" emma:lang="en-IN" emma:confidence="0">
                  <emma:literal>interpleas anal</emma:literal>
                </emma:interpretation>
                <emma:interpretation id="interp3" emma:lang="en-IN" emma:confidence="0">
                  <emma:literal>Interpleas anal</emma:literal>
                </emma:interpretation>
                <emma:interpretation id="interp4" emma:lang="en-IN" emma:confidence="0">
                  <emma:literal>Untempers anal</emma:literal>
                </emma:interpretation>
              </emma:one-of>
            </emma:emma>
          </inkml:annotationXML>
          <inkml:trace contextRef="#ctx0" brushRef="#br0">36 101 75 0,'0'0'415'0,"0"0"-80"0,0 0-36 16,0 0-20-16,0 0-36 0,0 0-51 0,0 0-51 15,0 0-33-15,0 0-25 0,0 0-18 0,0 0-21 16,0 0-10-16,0 0-5 0,0 0-1 15,-37 3-5-15,44-3 7 0,6 1 7 0,7-1 6 16,9 0 5-16,8-1-9 0,9-6-10 0,2-1-12 16,5-1-3-16,-2 0-7 0,1-1 0 0,1-1 0 15,0-1-1-15,-6 3-1 0,1 1-2 16,-10 0 2-16,-5 3-7 0,-10 0 2 0,-4 2-4 16,-12 3-7-16,-1-3-4 0,-6 3-14 0,0 0-10 15,-3 0 1-15,-1 0 9 0,-6 4 14 16,0-1 15-16,-5 2 6 0,-2-1-1 0,0 3-3 15,3-3 0-15,-1 0-1 0,1-3 0 0,2 2 3 16,2-1 4-16,3 0 4 0,-3-2 4 16,6 0 5-16,-2 1 1 0,2-1 3 0,1 0-5 0,2 0-1 15,-4 1-6-15,4 3-7 0,-1-1-3 16,-2 5-3-16,3 0-1 0,-1 2-1 0,-2 6 3 16,0-2 2-16,1 5 0 0,1 2 2 0,2-3 0 15,0 3-2-15,0 2 0 0,0 0 5 0,0-1-5 16,0 2 1-16,0-1 1 0,0-3-4 15,0 0 4-15,0 0 0 0,0 1-1 0,0-4-3 16,0 0-3-16,0-1-6 0,0-4-19 0,0 2-42 16,0-2-58-16,-5 1-66 0,-3-3-74 0,4 1-80 15,-5-6-125-15,2-1-108 0,-1-1-39 16,1-3 580-16,1 0 39 0</inkml:trace>
          <inkml:trace contextRef="#ctx0" brushRef="#br0" timeOffset="644.2189">322 475 0 0,'0'0'0'0,"0"0"0"0,0 0 0 16,0 0 194-16,0 0 148 0,0 0-29 15,0 0-27-15,0 0-61 0,0 0-56 0,0 0-60 16,0 0-55-16,0 0-6 0,0 0 2 0,-116 18 14 16,127-13 22-16,5-1-4 0,4 0 1 15,2-4-8-15,-1 0-11 0,6 0-10 0,2-3-6 16,-2-2-6-16,3-2-8 0,3 1-3 0,2 0-5 16,-4-4-3-16,2 2-2 0,0-2-3 15,-7-1-3-15,0 2-6 0,-4 0 0 0,-5-2-3 0,1 3 5 16,-3-1 4-16,-2 1 0 0,-5-2-2 0,-1 6-4 15,-1 3-1-15,-6-2-6 0,2 3 0 16,-2 0-14-16,0 0-2 0,3 7 1 0,-1 1 0 16,4 8 13-16,-4 0 0 0,3 3 2 0,-2-1-1 15,3 4 3-15,-3-1 0 0,1-2-1 0,-1-2 4 16,-2-2-4-16,-1-1 2 0,2-1-1 16,-2-7 0-16,1 1 1 0,-1-2 1 0,3-3-1 15,1-2 2-15,1 0 11 0,-2 0 11 0,4 0 7 16,1-8 2-16,4-2-10 0,2-1-9 15,1-4-7-15,0 1-1 0,0-2-5 0,0 3-2 16,0-3-1-16,-2 3-2 0,0 2-1 0,-2 4 0 16,-7 2 1-16,1 3-6 0,-1 1-2 0,-3 1-6 15,1 0-4-15,-1 0 7 0,4 0-1 16,-1 5 7-16,0 0 1 0,3 2 0 0,1-1 4 16,3 1-1-16,2-1 1 0,1-3 2 0,3 0 1 15,5-3 2-15,1 0 0 0,4 0 1 16,0-10-3-16,2 2 3 0,0-3-2 0,-3-1 3 15,0-1-2-15,-6 0-1 0,1-3 1 0,-4 0 0 16,-4 3 4-16,-1-5 1 0,-8-1 2 0,3 1-1 16,-3-2 0-16,-2 1-4 0,-1-4 1 0,-1-1 0 15,0 2-1-15,0-3-1 0,0 0-1 0,0 0-3 16,0 3 0-16,0 0 0 0,0 3-1 0,-1 6 0 16,1 7 1-16,-2 1-2 0,2 5-8 15,-1 0-10-15,-2 5-4 0,-1 9 4 0,1 8 6 16,-1 5 13-16,-6 5 1 0,0 5-1 0,2 1-1 15,-2 3-1-15,6-6 1 0,0 5-1 16,-2-6 4-16,6 3-4 0,0-7 2 0,3 1 0 16,6-3 0-16,-1-4 0 0,1-6-4 0,4-2 0 15,1-6-7-15,0-6-6 0,1-4-12 16,8-1-21-16,-3-4-39 0,7-10-64 0,-3-1-109 16,-2-3-185-16,-5 6-307 0,-8 1-391 0</inkml:trace>
          <inkml:trace contextRef="#ctx0" brushRef="#br0" timeOffset="812.3009">1198 343 749 0,'0'0'516'15,"0"0"-185"-15,0 0-60 0,0 0-54 0,0 0-62 16,0 0-48-16,0 0-42 0,0 0-20 0,0 0-6 16,0 0-12-16,0 0-7 0,0 0-8 15,0 0-4-15,154-52-1 0,-121 45-3 0,6 3-4 16,1-1-15-16,0-2-64 0,-4 3-178 0,-9 0-445 15,-8-1-805-15</inkml:trace>
          <inkml:trace contextRef="#ctx0" brushRef="#br0" timeOffset="1858.2288">1523 443 946 0,'0'0'175'0,"0"0"-99"0,0 0 75 16,0 0 51-16,0 0 6 0,0 0-2 0,0 0-55 15,0 0-39-15,0 0-15 0,0 0-12 0,0 0-24 16,0 0-14-16,0 0-7 0,0 0-4 0,110-52-5 16,-93 40-2-16,2 0-3 0,-3-4-2 15,-2 1-2-15,2 1-1 0,-5 1 0 0,-1 0 0 16,0 1 6-16,-7 0-3 0,2 0 0 0,-5 3-3 15,0 1-11-15,-6 3-6 0,-4 1-11 0,1 4-7 16,-4 0-3-16,-4 0 2 0,1 6 3 16,-1 5 4-16,1 2 6 0,1 2-2 0,-3-1 3 15,4 0 0-15,2 6 2 0,1 0-1 0,8 0-2 16,0-1 1-16,3 1-5 0,0 0 6 0,6-2 1 16,7-1 1-16,1-1 1 0,2-2 1 15,7-2 1-15,0-4 1 0,1-4 5 0,5-4-5 16,3 0 0-16,-1-1 0 0,1-7-4 0,-2-3 1 15,0-2 2-15,0 0-2 0,0-2-3 16,2-1 4-16,-9-3 0 0,3 3 1 0,-5 0 6 16,-2 1-2-16,-6-2 2 0,-2 1 4 0,-7-1 2 15,5 2-4-15,-6 4-2 0,-3-2-3 16,0 1-8-16,0 4 4 0,-6 0-5 0,0 5-6 16,-5 2-1-16,4 1-3 0,-6 0 2 0,-2 1 5 15,1 6 6-15,1-2-2 0,2 3 1 0,-1 0-2 16,8 1-2-16,-2-2 1 0,3-2-2 0,3 1 1 15,0 1-5-15,0 1 7 0,3 0-2 0,3-3 1 16,0 2 8-16,4 1-5 0,0 1 0 0,0 0 1 16,0-1-3-16,3 2 1 0,-2-1 0 15,2 2 0-15,-3-2-3 0,-1 3 2 0,2-1-2 16,-1 2 0-16,-4-1 0 0,0 2 0 16,-2 0-2-16,-1 2 3 0,-2-1 3 0,1-2-3 15,-4-2 0-15,4-1-1 0,-2-2-2 0,0-2 4 16,0-1 1-16,1-2-2 0,2-3 2 0,0 0 2 15,1 0 2-15,1 0 4 0,5-3 6 0,4-5-6 16,2-2-2-16,5-1 0 0,-2-4-4 16,-3-2 2-16,7 1 2 0,-6-5-3 0,-1 3 1 15,-2-3 2-15,2 1-3 0,-3 3 1 0,0-3 0 16,-3 2 0-16,-3 2 2 0,1-1 2 16,-5 2 5-16,0 5-4 0,3 1-1 0,-5 1-2 15,-1 4-6-15,0 3-2 0,0 1-7 0,0 0-16 16,0 1-2-16,0 10 5 0,-1-1 5 0,1 7 15 15,0 3 4-15,-3 6-3 0,0 3 2 0,3 4 1 16,0 3 1-16,-1 1-2 0,1 0 0 0,7 2-2 16,-3 1-2-16,-1-3 2 0,-1 1 0 15,3-2 1-15,-5-1 2 0,0 2-2 0,0-3 1 16,-1-3-1-16,1 1 2 0,0-6-2 0,-6-2 0 16,3-4 1-16,0-6 0 0,-1-5 0 0,0-2 4 15,2-6 8-15,2-1 8 0,-3 0 4 16,1-7-2-16,-6-1-8 0,4-4-4 0,-4-3-3 15,2-1-3-15,-3-1 1 0,3-2-3 0,-4-2 1 16,5-5 2-16,-5 1-2 0,2-2-1 16,3-3 3-16,0-1-3 0,4-1 2 0,2-1-1 15,1-3 0-15,6-2-1 0,7 0-1 0,2-1-1 16,2 0-3-16,4 2-3 0,-3 6-2 0,4 5-1 16,-1 5-2-16,0 5-2 0,-1 7-4 15,-4 5-4-15,-1 1 1 0,2 3-1 0,-2 3 3 16,-4 6 2-16,-4 3-2 0,-1 1 2 0,-5 5 6 15,-3 1 0-15,0-1 2 0,0 2 1 0,-8 3-1 16,-2-4 1-16,-3-3 1 0,-3 0-6 16,-1-6-11-16,-1-1-42 0,1 0-78 0,3-3-139 15,2-3-375-15,8-1-877 0</inkml:trace>
          <inkml:trace contextRef="#ctx0" brushRef="#br0" timeOffset="3360.7921">2495 552 0 0,'0'0'0'0,"0"0"0"0,0 0 0 0,0 0 12 16,0 0 192-16,0 0 13 0,0 0 2 0,0 0-27 15,0 0-16-15,0 0-25 0,0 0-18 16,0 0 0-16,182-22 1 0,-156 10 10 0,0 0-16 16,0-1-21-16,-2-3-15 0,2 0-25 0,0 1-10 15,-6 0-8-15,3-1-5 0,-6-2-2 0,-1 2 0 16,-2 2 1-16,-2-2 3 0,-2 4 6 15,-6-1 1-15,-2 1 1 0,-2 1-5 0,0 3-14 16,-6 0-12-16,-6 1-16 0,-2 3-9 0,-2 4-10 16,-5 0 0-16,3 0 3 0,-2 7 4 0,-3 5 2 15,6-1 1-15,-1 5-2 0,0 2 0 16,10 1 1-16,-1-2-1 0,3 4 1 0,6 0 1 16,0-1 1-16,3-2 2 0,9 1 2 0,-1-1 3 15,6-4-2-15,2 1 1 0,4-7 1 16,-1-4-2-16,5 0 5 0,0-3-2 0,2-1 1 15,1 0 0-15,0-7-2 0,4-2 2 0,-2 0 0 16,0-2 0-16,3-5-1 0,-2 1 0 16,5-1-2-16,-5-1 3 0,1 0-2 0,-2-4 3 0,-6 3-1 15,-8 2 2-15,-2-3 9 0,-6 3-1 16,-6 2 4-16,-4 2-2 0,0 3-11 0,-1 1-5 16,-11 6-9-16,4-2-4 0,-8 4 1 0,-3 0 3 15,4 1 3-15,-4 4 2 0,-1 3 2 16,4 0-3-16,3 1-1 0,6-1-3 0,0 2 0 0,7 0 2 15,0-1 2-15,6 0 2 0,-1 2 0 16,8-1 3-16,2-5 0 0,0 2 3 0,3-3 1 16,3 1-2-16,-4-4 0 0,6-1-4 0,-3 0 4 15,-2 0-2-15,3 0 0 0,-4-1 1 16,-1-4-7-16,4 2 4 0,-3-2 0 0,-1 1 1 16,0-2 1-16,-2 2 2 0,-2-3-4 0,-2 2 2 15,-5-2 7-15,-2 2-2 0,-1 2 6 0,-2-1-4 16,0 3-2-16,0 0-7 0,0 1-11 15,-3 0-6-15,0 0-10 0,-7 1 6 0,6 7 6 16,-8 0 5-16,6 1 6 0,-2-1-1 0,5 2 0 16,-1 1-1-16,-1-1 3 0,4 1-3 15,1 2 1-15,0-4 2 0,0 3-4 0,0-1 5 16,1-2 0-16,5 1 0 0,-3 1 0 0,0-1-1 16,-2 1 0-16,5-2-1 0,-3 2 6 0,1-3-4 15,-1 2-1-15,4-2 1 0,-2 2-5 16,-3-3 4-16,6-1 2 0,-6 1 1 0,0-4 0 15,1-1 0-15,-3 1-1 0,0-3 2 0,0 0 5 16,0 0 4-16,0 0 10 0,0 0 4 0,0 0 4 16,0 0-6-16,0-4-6 0,0 0-8 0,0 0-10 15,0 1 2-15,-2-2 0 0,1 0-2 0,1 2 3 16,-2 0-2-16,2 0 0 0,-1-1-1 16,1 2 1-16,0 0-2 0,0 0-2 0,0-2 0 15,0 3-2-15,0-2-3 0,3 1-1 0,-3-1 2 16,3 2-2-16,1 0 3 0,-2 1 0 15,-1-1-1-15,-1 1 2 0,1 0-5 0,1 0-1 16,-2 0-4-16,0 0 1 0,0 0-2 0,0 0 1 16,1 0 6-16,-1 0-3 0,0 0 8 0,2 0-1 15,-2 0 3-15,0 0 2 0,1 0-3 16,-1 1 3-16,0-1-1 0,4 1 1 0,-4-1-2 16,0 1 2-16,0-1-2 0,0 0 2 0,0 1 4 15,0-1-1-15,0 0 5 0,0 0-3 0,0 0 1 16,2 0 0-16,-2 0-1 0,0 0 3 15,0 0-3-15,0 0-1 0,0 0-2 0,0 0-2 0,0 0 0 16,0 0 0-16,0 0-2 0,0 0 0 16,0 2 0-16,0-2-2 0,0 0-1 0,0 0 2 15,1 2-1-15,1 0 2 0,1-1 1 0,4 0 5 16,-1 1-2-16,1 0 3 0,0 0-1 16,3-1 1-16,1 0 1 0,4-1 0 0,1 0 1 15,-1 0-2-15,3-1 2 0,-3-4-1 0,5-1 0 16,-1 0 2-16,-2-2-4 0,6-1-1 0,-3 0-2 15,6-2 0-15,0-1 2 0,-2 2 0 16,-4-3 2-16,5-1-1 0,-7-2 2 0,0 1 1 16,2-1 0-16,-5 0 3 0,0 1-3 0,-4-1 0 15,-2 4-2-15,0 0 0 0,-7 6 2 16,0-2 3-16,-2 5 1 0,0-1-1 0,0 3 2 16,0 1-7-16,-3 0-4 0,-3 0-3 0,-2 0-5 15,-4 0 3-15,4 0 0 0,-4 0 3 0,1 0 0 16,-2 4-1-16,3 0-1 0,4 0-1 15,-3 0 0-15,6 0 1 0,1 1-1 0,0 0 0 16,1 2 0-16,-1 1 0 0,-2 0 2 0,4-3 1 16,0 4-1-16,-1-1 2 0,1 2-4 15,1 1 1-15,6 1 0 0,-3 1 0 0,5 0 2 0,-2 7 0 16,5-3 0-16,-2 0 0 0,-3-1 3 0,4-2-2 16,-3 0-2-16,-3-3 1 0,-3-3-4 15,-1 0 0-15,-1-3-3 0,0 0-2 0,0-2-2 16,-4 1 0-16,-8-1 0 0,-1-2-4 0,-2 0-5 15,-3-1-9-15,-4 0-10 0,1 0-13 16,-3-2-19-16,4-1-11 0,0-2-10 0,4-2 0 16,2 2 1-16,4-1-19 0,5-1-68 0,4 1-176 15,1 1-402-15,0 2-179 0</inkml:trace>
          <inkml:trace contextRef="#ctx0" brushRef="#br0" timeOffset="4502.3501">4357 359 1030 0,'0'0'273'0,"0"0"1"0,0 0 30 0,0 0-26 16,0 0-49-16,0 0-48 0,0 0-52 0,0 0-47 16,0 0-37-16,0 0-29 0,0 0-18 0,0 0-3 15,0 0 6-15,0 0 1 0,-21-15 2 16,9 30 3-16,1-3-6 0,1 4 0 0,4-1-1 15,-1 1 0-15,5 1 0 0,1 0 1 0,1 0-2 16,0-3-2-16,0 1 2 0,3-3-1 16,5-4-2-16,-2 0 0 0,4-3-1 0,0-2 2 15,2-2 2-15,2-1 3 0,0 0-4 0,2-1 0 16,0-6-2-16,0-1-2 0,0 0 3 16,-2-4 3-16,-3 2 0 0,-1-4 2 0,-2 2-1 15,-1 0 1-15,-4-1 0 0,-2 1 0 0,-1-3-2 16,0 5-5-16,-1-4-4 0,-8 8-10 0,6 1-6 15,-8 0-4-15,4 2 2 0,-4 3 4 16,-1 0 14-16,0 4 5 0,5 3 3 0,-3 0 4 16,0 2-2-16,6-1 0 0,-2 3 2 0,0-2 0 15,5 2 0-15,1-5 0 0,0 5 0 0,0-3-1 16,7-3 4-16,0 0 2 0,3 1 2 16,1-2 3-16,5-4-1 0,0 0 0 0,1 0-1 0,6-2-2 15,-4-6-3-15,4 3-3 0,-3 0-2 16,1 2-1-16,-2-1 0 0,-2 3-3 0,3 1-1 15,-5 0-2-15,-5 0 0 0,1 0 0 0,-1 5-4 16,-7-1 1-16,4 2-5 0,-5-1-1 16,-1-1 1-16,-2 2-1 0,1-4 1 0,0 5 2 15,-2-6 2-15,-2 3 3 0,4-1 3 0,-1-3 5 16,1 0 4-16,0 0 5 0,0 0 8 0,0 0 5 16,1-3-3-16,6-2-1 0,-3-3-14 15,5-2-7-15,0 2 0 0,2-2-2 0,1 0 2 16,-2 0 2-16,-2-2-3 0,4 1-1 0,1 3 0 15,-2 0 0-15,-5 4-2 0,2 2-4 16,-3 2-8-16,-4 0-9 0,1 0-1 0,3 2 4 16,-2 2 4-16,0 3 10 0,-1 2 3 0,3-1 1 15,0 1 6-15,-1-1 1 0,7 2 2 0,1-2 4 16,2-1 0-16,1 0 2 0,2-4 2 0,-1-2 3 16,8-1-1-16,-1 0 0 0,0-1-2 0,4-6-4 15,0 2-1-15,-1-3 1 0,-4 0 1 16,-1-1 2-16,-4-2 4 0,1-1 5 0,-8 2 3 15,1-2 4-15,-7 2-3 0,2-1-3 0,-4-2-3 16,-2 1-2-16,0 1-2 0,0 3 0 0,-5-1-5 16,-2 5-7-16,-3 0-1 0,3 3-6 15,-5 1-1-15,0 0 0 0,-1 5 3 0,-5 3 0 16,4 5 5-16,0-2 0 0,-1 2-2 0,4-1 0 16,-1 3-1-16,8-3-1 0,-4 3 2 0,6-3-1 15,1-3-1-15,1-2-1 0,0-1 4 16,3-3 2-16,7-2 4 0,1-1 5 0,2 0-1 15,1-1-2-15,2-6 0 0,1-2-6 0,-1 0 2 16,-2-3 1-16,-1 4-3 0,0 0 3 16,-7 1-1-16,0 3-1 0,-3 2-1 0,-3 2-3 15,1 0-4-15,-1 0-12 0,1 0-2 0,5 2 1 16,-1 6 3-16,-1 0 11 0,4 3 4 16,-2-3-2-16,4 2 2 0,0-2 2 0,-4-1-3 15,7-3 3-15,0 1 2 0,1-1-1 0,2-1 2 16,-2-2 0-16,2-1-1 0,4 0 3 0,-3-4 3 15,1-1 1-15,-3-6 0 0,5-2-2 0,-4-3-1 16,0-1 2-16,-3-1 2 0,0-3 1 16,1-4-2-16,-7-4 0 0,5 0-1 0,-2-4-1 15,-4-1 1-15,2-4 0 0,-2 1 2 16,3-1-1-16,-7 1 2 0,0 3 4 0,2 6 4 0,-4 6 3 16,4 8 3-16,-4 6-6 0,0 5-4 0,0 3-10 15,0 0-11-15,-7 8-2 0,0 9-3 16,-4 7 5-16,-2 10 7 0,-2 1-2 0,4 6-1 15,1-2 0-15,1 2-1 0,4-4-1 0,0-4 3 16,4 0-3-16,1-6 0 0,0 0 0 0,-2-2-1 16,5-5-4-16,6-1-7 0,1-3-23 15,0-4-41-15,3-3-47 0,1-8-79 0,2-1-150 16,-3 0-350-16,-3 0-820 0</inkml:trace>
        </inkml:traceGroup>
      </inkml:traceGroup>
      <inkml:traceGroup>
        <inkml:annotationXML>
          <emma:emma xmlns:emma="http://www.w3.org/2003/04/emma" version="1.0">
            <emma:interpretation id="{F11E56CB-623A-4483-ACB6-CB0BA298FDF0}" emma:medium="tactile" emma:mode="ink">
              <msink:context xmlns:msink="http://schemas.microsoft.com/ink/2010/main" type="line" rotatedBoundingBox="20254,7223 22779,7100 22804,7613 20279,7736"/>
            </emma:interpretation>
          </emma:emma>
        </inkml:annotationXML>
        <inkml:traceGroup>
          <inkml:annotationXML>
            <emma:emma xmlns:emma="http://www.w3.org/2003/04/emma" version="1.0">
              <emma:interpretation id="{B511ED6D-505D-4B8F-9DFD-58D9F3ED2817}" emma:medium="tactile" emma:mode="ink">
                <msink:context xmlns:msink="http://schemas.microsoft.com/ink/2010/main" type="inkWord" rotatedBoundingBox="20254,7223 22779,7100 22804,7613 20279,7736"/>
              </emma:interpretation>
              <emma:one-of disjunction-type="recognition" id="oneOf1">
                <emma:interpretation id="interp5" emma:lang="en-IN" emma:confidence="0">
                  <emma:literal>skills</emma:literal>
                </emma:interpretation>
                <emma:interpretation id="interp6" emma:lang="en-IN" emma:confidence="0">
                  <emma:literal>s kills</emma:literal>
                </emma:interpretation>
                <emma:interpretation id="interp7" emma:lang="en-IN" emma:confidence="0">
                  <emma:literal>s Kills</emma:literal>
                </emma:interpretation>
                <emma:interpretation id="interp8" emma:lang="en-IN" emma:confidence="0">
                  <emma:literal>^ kills</emma:literal>
                </emma:interpretation>
                <emma:interpretation id="interp9" emma:lang="en-IN" emma:confidence="0">
                  <emma:literal>^ Kills</emma:literal>
                </emma:interpretation>
              </emma:one-of>
            </emma:emma>
          </inkml:annotationXML>
          <inkml:trace contextRef="#ctx0" brushRef="#br0" timeOffset="5054.054">1962 1756 1208 0,'0'0'200'16,"0"0"-23"-16,0 0 16 0,0 0 15 0,0 0-7 15,0 0-55-15,0 0-37 0,0 0-24 16,0 0-21-16,0 0-14 0,140-179-16 0,-104 150-10 15,-2-6-1-15,7 3 0 0,-3-5-3 0,-5 4 1 16,5-1-3-16,-8 5-3 0,-7 5 0 16,-3 5-1-16,-9 5 8 0,-6 4 1 0,-5 6 6 15,0 2-3-15,-2 2-15 0,-9 0-4 0,-2 0-14 16,-3 4-2-16,-4 4 5 0,-3 5-1 0,-1-1 5 16,5-1 1-16,3 0-4 0,3 0 0 0,3-2-2 15,7 2-1-15,2-2 0 0,1 2 0 0,0 1 1 16,3 0 0-16,4 0 1 0,-1 3 4 15,5-1-2-15,-2 6 3 0,1-4 0 0,3 2-4 16,-2-1 2-16,-2 0-1 0,-1 2 0 0,1-5 1 16,-6-2 1-16,-2-2-1 0,1 1-1 0,-2-2 1 15,0-2-4-15,0-1-1 0,-3 0-1 16,-4-4-4-16,-2 2 1 0,-1-4-2 0,1 0-7 16,1 0-7-16,-2-5-12 0,5-2-15 0,0 1-12 15,2-2-22-15,1 0-41 0,2-3-69 16,5 2-136-16,3 0-235 0,1 1-230 0,-3 2 275 0</inkml:trace>
          <inkml:trace contextRef="#ctx0" brushRef="#br0" timeOffset="5270.3398">2665 1334 608 0,'0'0'421'0,"0"0"-71"0,0 0-22 16,0 0-25-16,0 0-44 0,0 0-57 0,0 0-57 15,0 0-33-15,0 0-27 0,0 0-23 0,0 0-25 16,0 0-27-16,0 0-12 0,0 0-8 15,25-65 4-15,-23 83 6 0,-1 8 4 0,-1 3 0 16,2 4 0-16,-2 1 1 0,0 1-1 0,1-1 4 16,-2 1-5-16,1-1 0 0,1-4 2 0,5-2-5 15,-3-3 3-15,0-4-2 0,-3-3-8 0,2-3-29 16,6-2-65-16,-6-2-87 0,0-5-113 16,1 0-205-16,3-5-375 0,-4-1-47 0</inkml:trace>
          <inkml:trace contextRef="#ctx0" brushRef="#br0" timeOffset="5698.1258">2983 1366 152 0,'0'0'413'0,"0"0"-62"15,0 0-39-15,0 0-85 0,0 0-77 0,0 0-44 16,0 0-21-16,0 0-1 0,0 0 1 16,0 0-4-16,0 0-4 0,0 0-2 0,0 0 0 15,0 0 1-15,-169 127-1 0,146-112-9 0,-2-2-7 16,7-2-7-16,1-3-7 0,2-1 0 0,5-3-4 15,3 0 1-15,3-4 4 0,2 2 4 16,2-2 7-16,0 0-1 0,0 0-4 0,0 0-13 16,2 0-15-16,5-4-14 0,-3 1-16 0,0 0-6 15,6 1-4-15,2 2 2 0,-5 0 1 0,6 2 3 16,-2 4 3-16,4 2 1 0,-2 2 2 16,1-1 1-16,0 4 1 0,1-5 1 15,2 0 1-15,0 1 1 0,5-2 0 0,2-4 0 0,3 1 0 16,2-4 3-16,1 0-4 0,2-4 2 0,-1-4-3 15,5-3 0-15,-4-1 2 0,1-1 1 16,-7 2 1-16,-1-4-1 0,-2-1 0 0,-7 3 3 16,-4-3-1-16,-7 8 6 0,-3-1 2 0,-1 6 1 15,3-1-3-15,-4 4-5 0,0 0-9 16,0 0-9-16,-4 2-4 0,4 4 1 0,0 5 5 16,-1 3 8-16,1 2 4 0,0-1-1 0,0 1 1 15,1-2 0-15,9-1-1 0,2-1 3 16,1-2-2-16,2 0-3 0,3-4-4 0,5-2-16 0,-3-2-34 15,7-2-65-15,0 0-130 0,-8-6-286 16,-5 4-812-16</inkml:trace>
          <inkml:trace contextRef="#ctx0" brushRef="#br0" timeOffset="5844.2129">3355 1291 774 0,'0'0'561'16,"0"0"-336"-16,0 0-29 0,0 0 1 0,0 0-46 15,0 0-57-15,0 0-72 0,0 0-35 16,0 0-11-16,0 0-6 0,0 0-51 0,0 0-159 16,0 0-417-16,11 31-518 0</inkml:trace>
          <inkml:trace contextRef="#ctx0" brushRef="#br0" timeOffset="6542.3456">3541 1633 1998 0,'0'0'192'0,"0"0"-42"16,0 0-4-16,0 0-34 0,0 0-26 0,0 0-21 15,0 0-12-15,0 0-9 0,0 0-7 0,112-164-4 16,-99 141-12-16,-2 3-1 0,-5 0 0 0,3-4 1 16,-6-1-4-16,-3 0-4 0,0 1-2 15,0 1-9-15,-2 0 4 0,-2 5-1 0,-3 4 1 16,5 4-1-16,-1 6-1 0,2 2-4 0,-1 2-8 15,1 0 0-15,-6 8-5 0,4 5 3 0,-6 5 6 16,4 4 1-16,-5 5 4 0,4 1-1 16,-3 0 0-16,3 3-3 0,-1-3 3 0,6 1-2 15,-1 0 2-15,1-3 5 0,1 1-5 0,0-4 0 16,3-3 0-16,7-3 0 0,1-4-2 16,-2-2 1-16,7-5-5 0,2-2 0 0,1-4 4 15,4 0 1-15,-1-10 1 0,5-2 3 0,0-7-3 16,0-3 2-16,2 0 2 0,-3-3 4 0,0-2-3 15,-5-3-1-15,4 0-1 0,-7 0-7 0,2 0 7 16,-5-1 1-16,-7-1-1 0,2 1 1 16,-5 2-2-16,-1-1-4 0,-4 7 4 0,0 3-2 15,0 6-2-15,0 6 2 0,-4 5-4 0,1 3-5 16,0 0-4-16,-6 10 0 0,3 4 2 0,-5 5 3 16,0 5 6-16,5 5 0 0,-4 0 1 15,7 1 3-15,1 2-3 0,2-4 0 0,0 3 1 16,6-4 1-16,6 2 1 0,1-2 0 0,1-3 1 15,2 0-2-15,1-3-5 0,4-5-2 0,0-3-5 16,3-4 0-16,2-5 3 0,1-4-1 16,2-1 1-16,-1-7 1 0,3-4-6 0,-3-4 3 15,-2-5 1-15,-4-4 4 0,2 2 1 0,-3-3 1 16,-2-5 2-16,-3 5-3 0,-2-2 4 0,-2 1 0 16,-2 2 0-16,-5 4 2 0,-3 5 1 15,-1 3 5-15,-1 6 8 0,0 3 4 0,0 4-8 16,0 0-8-16,-1 3-7 0,-2 7-3 0,-6 4 2 15,7 2 3-15,-3 3 1 0,4-1-5 16,1 5 4-16,0-3 0 0,0 1 1 0,4-2 5 16,0 2-4-16,4-2-1 0,-3 1-1 0,5-1-1 15,0-2 1-15,-2 4 1 0,0-5-3 0,-3-1 1 16,-5-4 0-16,0-2-2 0,0 2 0 0,-13-2-1 16,-2-2 1-16,-1-2-1 0,-2-2-1 15,-5 1-11-15,6-4-52 0,-5 0-124 0,8 0-423 16,7 0-970-16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4:44.22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6885FE7-CF23-4EB3-AC36-11BF84376064}" emma:medium="tactile" emma:mode="ink">
          <msink:context xmlns:msink="http://schemas.microsoft.com/ink/2010/main" type="writingRegion" rotatedBoundingBox="14537,7477 8808,7900 8756,7196 14485,6773"/>
        </emma:interpretation>
      </emma:emma>
    </inkml:annotationXML>
    <inkml:traceGroup>
      <inkml:annotationXML>
        <emma:emma xmlns:emma="http://www.w3.org/2003/04/emma" version="1.0">
          <emma:interpretation id="{CA062BEC-93EC-4154-9ED2-7C818F7E53F6}" emma:medium="tactile" emma:mode="ink">
            <msink:context xmlns:msink="http://schemas.microsoft.com/ink/2010/main" type="paragraph" rotatedBoundingBox="14537,7477 8808,7900 8756,7196 14485,67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F6FBC9-9206-4D98-9932-4506AA0F4028}" emma:medium="tactile" emma:mode="ink">
              <msink:context xmlns:msink="http://schemas.microsoft.com/ink/2010/main" type="line" rotatedBoundingBox="14537,7477 8808,7900 8756,7196 14485,6773"/>
            </emma:interpretation>
          </emma:emma>
        </inkml:annotationXML>
        <inkml:traceGroup>
          <inkml:annotationXML>
            <emma:emma xmlns:emma="http://www.w3.org/2003/04/emma" version="1.0">
              <emma:interpretation id="{4A10E269-EB09-43C7-A452-723737A9B199}" emma:medium="tactile" emma:mode="ink">
                <msink:context xmlns:msink="http://schemas.microsoft.com/ink/2010/main" type="inkWord" rotatedBoundingBox="14096,6852 14070,6854 14066,6804 14093,6803">
                  <msink:destinationLink direction="with" ref="{6E4E8E38-3198-46E0-8CA9-0BB7439A6E33}"/>
                </msink:context>
              </emma:interpretation>
              <emma:one-of disjunction-type="recognition" id="oneOf0">
                <emma:interpretation id="interp0" emma:lang="en-IN" emma:confidence="0">
                  <emma:literal>/</emma:literal>
                </emma:interpretation>
                <emma:interpretation id="interp1" emma:lang="en-IN" emma:confidence="0">
                  <emma:literal>|</emma:literal>
                </emma:interpretation>
                <emma:interpretation id="interp2" emma:lang="en-IN" emma:confidence="0">
                  <emma:literal>\</emma:literal>
                </emma:interpretation>
                <emma:interpretation id="interp3" emma:lang="en-IN" emma:confidence="0">
                  <emma:literal>I</emma:literal>
                </emma:interpretation>
                <emma:interpretation id="interp4" emma:lang="en-IN" emma:confidence="0">
                  <emma:literal>l</emma:literal>
                </emma:interpretation>
              </emma:one-of>
            </emma:emma>
          </inkml:annotationXML>
          <inkml:trace contextRef="#ctx0" brushRef="#br0">12585-232 1534 0,'0'0'358'0,"0"0"-74"0,0 0-67 0,0 0-57 0,0 0-44 15,0 0-40-15,0 0-32 0,0 0-17 16,0 0-16-16,0 0-9 0,0 0-9 0,0 0-17 16,0 0-40-16,0 0-81 0,23-51-115 0,-23 51-187 15,0 4-371-15,0-1-246 0</inkml:trace>
        </inkml:traceGroup>
        <inkml:traceGroup>
          <inkml:annotationXML>
            <emma:emma xmlns:emma="http://www.w3.org/2003/04/emma" version="1.0">
              <emma:interpretation id="{2E3B284D-6109-40DD-9B18-EB38612144BF}" emma:medium="tactile" emma:mode="ink">
                <msink:context xmlns:msink="http://schemas.microsoft.com/ink/2010/main" type="inkWord" rotatedBoundingBox="14533,7413 11657,7625 11610,6994 14486,6781"/>
              </emma:interpretation>
              <emma:one-of disjunction-type="recognition" id="oneOf1">
                <emma:interpretation id="interp5" emma:lang="en-IN" emma:confidence="0">
                  <emma:literal>-food.</emma:literal>
                </emma:interpretation>
                <emma:interpretation id="interp6" emma:lang="en-IN" emma:confidence="0">
                  <emma:literal>-foot.</emma:literal>
                </emma:interpretation>
                <emma:interpretation id="interp7" emma:lang="en-IN" emma:confidence="0">
                  <emma:literal>-Told.</emma:literal>
                </emma:interpretation>
                <emma:interpretation id="interp8" emma:lang="en-IN" emma:confidence="0">
                  <emma:literal>tod.</emma:literal>
                </emma:interpretation>
                <emma:interpretation id="interp9" emma:lang="en-IN" emma:confidence="0">
                  <emma:literal>-Tod.</emma:literal>
                </emma:interpretation>
              </emma:one-of>
            </emma:emma>
          </inkml:annotationXML>
          <inkml:trace contextRef="#ctx0" brushRef="#br0" timeOffset="-2296.4865">10265-43 1618 0,'0'0'450'0,"0"0"-257"16,0 0 20-16,0 0-29 0,0 0-50 0,0 0-32 16,0 0-33-16,0 0-23 0,0 0-14 0,0 0-14 15,0 0-9-15,0 0-10 0,0 0-13 0,0 0-20 16,-139-49-54-16,142 49-118 0,0 0-233 15,0 3-571-15,-3-1-266 0</inkml:trace>
          <inkml:trace contextRef="#ctx0" brushRef="#br0" timeOffset="-1701.658">10749 75 55 0,'0'0'443'0,"0"0"-31"16,0 0-39-16,0 0-36 0,0 0-45 0,0 0-56 15,0 0-38-15,0 0-19 0,0 0-24 0,-28-167-32 16,20 165-34-16,4 2-29 0,-2 0-26 0,-3 5-17 15,5 6-10-15,-5 10-4 0,5 1 4 0,-3 7 2 16,4 3 1-16,3 3-1 0,0-2-4 16,0 6 3-16,0-5 1 0,0 5 1 0,0-4 4 15,-1 1-6-15,1-2-3 0,-2-2-1 0,2 2-5 16,-1-5 2-16,1-3-2 0,-2-3-12 0,2-7-21 16,0-1-45-16,0-6-72 0,0-2-104 15,3-6-180-15,-1-1-415 0,-1 0-443 0</inkml:trace>
          <inkml:trace contextRef="#ctx0" brushRef="#br0" timeOffset="-190.5114">10513 349 1156 0,'0'0'311'0,"0"0"-46"0,0 0-28 16,0 0-34-16,0 0-38 0,0 0-41 16,0 0-27-16,0 0-28 0,0 0-23 0,0 0-25 15,0 0-15-15,0 0-2 0,0 0 0 0,0 0-2 16,154-72 2-16,-112 56-2 0,1 0 0 0,0 0 1 15,-2 1 3-15,1-5-4 0,-3 3 3 16,-8-1 0-16,1 4 0 0,-6-5 2 0,-2 6 2 16,-7-3 1-16,-4 5 3 0,-9 3 3 0,2 1 5 15,-6 3-3-15,0 3-8 0,-10 1-10 0,-4 0-8 16,-5 1 1-16,-5 7 4 0,-5 1 5 16,0 3 3-16,-1 1 0 0,1 0-2 0,7 3 2 15,3-1-5-15,6-1 1 0,3 1 1 0,10-3-4 16,0 4 5-16,3-1-2 0,8-4 3 15,4 0 1-15,2 1 2 0,4-3 1 0,4-1 0 0,-4 2 1 16,6-1 1-16,-2-2-4 0,-4 1-4 0,4 1-1 16,-8 1-3-16,2-1 1 0,-11 1 1 15,4 1-3-15,-11 3 1 0,1 0 0 0,-2-2-1 16,0-1 2-16,0 1 0 0,0-3 2 0,0-1 0 16,0-3 0-16,0-2 2 0,0 1-2 15,5-4 2-15,1 0 2 0,3-6 1 0,1 0 1 16,10-3 0-16,-2-5-5 0,4 1 0 0,1-3-3 15,3 1 0-15,0-1 2 0,-1 0-2 0,-3-2 2 16,1 1-1-16,-6 1 1 0,2-2-1 16,-8 4 0-16,1 1 1 0,-4 0-3 0,-6 4 1 15,-2 4 0-15,0-2-6 0,-7 5-6 0,-1 2-5 16,-3 0-1-16,-3 2 6 0,-2 9 4 0,-7-1 7 16,6 6 1-16,-2 0 2 0,-1 0 0 15,4 2-1-15,3 3 0 0,3-4 0 0,4 1-1 16,2-2 1-16,4 0 0 0,-1-3 1 0,2-4 2 15,5-1 1-15,5-3 1 0,2-3 4 0,3-2 0 16,0 0 2-16,5-7-2 0,-2-5-4 16,-2 0-2-16,5-4-4 0,-4 0 3 0,0 0-1 15,2 0 2-15,-6-1 0 0,-1 2 0 0,-5 1-1 16,3 2 2-16,-9 4-3 0,7 2 3 0,-8 2-1 16,-1 2-4-16,0 2 0 0,0 0-11 0,0 0-10 15,0 2 2-15,0 4 1 0,-1 4 12 16,2-1 7-16,2 4 3 0,0-2 0 0,4 1-1 15,-1 2-1-15,7-3 2 0,0-2 1 0,1-2 2 16,1-3 4-16,2-2 0 0,4-2 2 16,-3 0-2-16,-1-4-1 0,4-6-2 0,-2-3-2 15,2-3 1-15,0-2-4 0,1-1 1 0,-3-3-2 16,-2-2-1-16,5-1 0 0,-6-4-2 0,-1-1 2 16,1 2 0-16,-3-3 0 0,-1 2 1 0,-8-2 0 15,3 2 0-15,-5 3-2 0,-1 0 3 16,-1 6 0-16,0 4 0 0,0 5 3 0,-3 3 2 15,-3 6 0-15,3 2-4 0,-1 2-2 0,-4 7-4 16,-4 5 0-16,3 6 6 0,-3 5 0 0,0 3 1 16,2-1 0-16,7 7-2 0,0-1-1 15,3 0 0-15,-1-1 2 0,4-4-3 0,4 3 2 16,3-6 2-16,6-1 0 0,2-2 1 0,2-4 1 16,1-4-1-16,0-5 1 0,2-2 4 0,-1-5 0 15,2-2-1-15,0-2-3 0,-2-7-1 16,1-4-4-16,-3-3-1 0,3-2 0 0,-6-1-4 15,-1 0 3-15,-2-2 0 0,-1-3-1 0,-1 5 4 16,-5-1-1-16,-2 5 0 0,-2 2 2 0,-1 5-3 16,-2 1 0-16,0 5-1 0,0 2-9 15,0 0-14-15,0 0-4 0,0 6 0 0,0 5 8 16,0 2 12-16,0 2 8 0,0 3-1 0,4 0-1 16,2 1 4-16,-3-1-2 0,0-3 2 0,5 0 0 15,-4-2-3-15,5-2 2 0,-5 0-3 16,2-4 4-16,1-3-2 0,-1 0 2 0,0-2 1 15,-2-2 2-15,3 0 3 0,-1-2-2 0,3-6-1 16,-2 0-1-16,3-5 0 0,-4 0 0 16,4 0 0-16,-3-1-1 0,0-1-4 0,0-1 2 15,-1 4-1-15,-2-1 2 0,3 1 0 0,-4 4-2 16,0 4 3-16,-3 0-3 0,0 2 3 0,0 2-4 16,0 0-3-16,0 0-5 0,0 0-4 0,0 2 2 15,0 4 4-15,0 2 4 0,0 0 3 16,1 1 0-16,2-1-1 0,2 2 1 0,-1 0 4 15,-1-1-3-15,4-1 3 0,-3-2-2 0,6 0 0 16,-4-2 1-16,7-1 2 0,0-3 2 0,1 0-5 16,-1 0 5-16,0-2-2 0,1-4 1 15,1-1 4-15,-2-1-5 0,1-4-1 0,0 1 1 16,-1 0 0-16,-3-4 0 0,0 2 2 0,2-1-2 16,-5-1-1-16,2 3 2 0,-5-1-1 0,2 2 3 15,-2 3-5-15,-4 2 5 0,0 2 1 16,0 3-5-16,0 1 5 0,0 0-16 0,-1 0-4 15,-2 9 1-15,-3-1-3 0,3 4 11 0,2 2 2 16,1 1-1-16,0 1 1 0,4-1 2 16,5 0-2-16,2-2 3 0,0-3 1 0,1 0-2 15,1-1 1-15,-2-5-1 0,4-3 6 0,-2-1-2 16,-1 0 5-16,1 0-4 0,2-1-5 0,-1-7 3 16,0 0-3-16,1-1 1 0,-2-3 0 0,0 3 1 15,-5-3-1-15,1 1 1 0,-1 2 3 16,-3 0-3-16,-4 1-1 0,-1 3 0 0,2 1-1 0,-2 0-1 15,-2 4-5-15,-1 0-4 0,-4 0-5 16,0 0 1-16,-3 8 1 0,4 0 6 0,-2 4 3 16,5 0 0-16,0 2 2 0,1 2-3 0,2-2 4 15,0 2-3-15,0-4 0 0,8 1 1 16,3-2-2-16,3-3 2 0,4 0 1 0,7-2-10 16,1-5-8-16,1-1-21 0,1 0-33 0,0-7-40 15,-3-1-63-15,-2-2-107 0,0-5-159 16,-9 4-249-16,-5 3-427 0</inkml:trace>
          <inkml:trace contextRef="#ctx0" brushRef="#br0" timeOffset="264.9981">11962-75 0 0,'0'0'610'0,"0"0"-91"0,0 0-71 16,0 0-112-16,0 0-70 0,0 0-62 0,0 0-42 15,0 0-17-15,0 0-22 0,0 0-26 0,0 0-21 0,0 0-16 16,0 0-14-16,0 0-15 0,-17 1-17 16,24-5-11-16,6-1-9 0,9 1-4 0,-2-1-1 15,6 0-9-15,-2 4-24 0,-4-1-63 0,2 2-135 16,-11 0-294-16,-2 0-1046 0</inkml:trace>
        </inkml:traceGroup>
        <inkml:traceGroup>
          <inkml:annotationXML>
            <emma:emma xmlns:emma="http://www.w3.org/2003/04/emma" version="1.0">
              <emma:interpretation id="{4C2A67BC-BD3F-49B0-A018-0A1E5465B6BD}" emma:medium="tactile" emma:mode="ink">
                <msink:context xmlns:msink="http://schemas.microsoft.com/ink/2010/main" type="inkWord" rotatedBoundingBox="11829,7606 8913,7822 8870,7232 11786,7017"/>
              </emma:interpretation>
              <emma:one-of disjunction-type="recognition" id="oneOf2">
                <emma:interpretation id="interp10" emma:lang="en-IN" emma:confidence="0">
                  <emma:literal>a*</emma:literal>
                </emma:interpretation>
                <emma:interpretation id="interp11" emma:lang="en-IN" emma:confidence="0">
                  <emma:literal>o*</emma:literal>
                </emma:interpretation>
                <emma:interpretation id="interp12" emma:lang="en-IN" emma:confidence="0">
                  <emma:literal>g*</emma:literal>
                </emma:interpretation>
                <emma:interpretation id="interp13" emma:lang="en-IN" emma:confidence="0">
                  <emma:literal>t*</emma:literal>
                </emma:interpretation>
                <emma:interpretation id="interp14" emma:lang="en-IN" emma:confidence="0">
                  <emma:literal>I*</emma:literal>
                </emma:interpretation>
              </emma:one-of>
            </emma:emma>
          </inkml:annotationXML>
          <inkml:trace contextRef="#ctx0" brushRef="#br0" timeOffset="-2468.6513">7412 511 1173 0,'0'0'220'0,"0"0"-17"16,0 0 8-16,0 0-14 0,0 0-37 0,0 0-46 15,0 0-47-15,0 0-22 0,0 0-10 0,0 0-5 16,0 0 1-16,0 0 0 0,0 0-7 16,0 0-5-16,154-16-7 0,-110 8-6 0,5-1 2 15,-6 1-3-15,-2 3 1 0,-6-1 4 0,1 0-5 16,-6 2 0-16,-4-1 1 0,-8 0 0 15,-2 0 3-15,-3 2 7 0,-6 0 11 0,-4 1 14 16,-3-1 6-16,0 0-4 0,0 1-15 0,-9-1-17 16,1 3-8-16,-2 0-6 0,-6 0 2 0,-4 8 3 15,1 1-2-15,-1 3 2 0,0 3-1 0,4 0-3 16,2 2 3-16,4-2-1 0,3 1-1 0,-2-3-1 16,6-2 1-16,3 4-1 0,0-5 2 15,0-2 2-15,3-1-1 0,9-3 5 0,1 0 5 16,2-3 0-16,3-1 1 0,6 0 1 0,0-8-4 15,-1-4-4-15,2 0 2 0,-4-5-7 0,-1 1 1 16,2-3-2-16,-1-6 2 0,-5 0 1 16,3 0 0-16,-9-4 5 0,1 2-2 0,-6-2-2 15,0-2 2-15,-3 3-5 0,-1-4 2 0,-1 1 1 16,0 2-3-16,-8 1 1 0,3 5 2 0,1 3-3 16,-3 8 3-16,4 4 0 0,1 1 0 15,0 5 1-15,-1 2-5 0,0 0-3 0,1 6-6 16,0 9 2-16,-3 6 1 0,-3 4 3 0,3 4 5 15,-3 4-1-15,2 1-1 0,-1 3 3 16,5-2-2-16,1 3 0 0,1-1 1 0,0 0 2 16,6-5-1-16,2 3 0 0,5-6 2 0,0-6-2 15,0 1 0-15,0-8 1 0,1-4-4 16,1-5 1-16,-1 0 6 0,-1-5 1 0,-2 0 5 16,-1-2 4-16,2 0-1 0,2-4 2 0,-2-3-1 0,-2 1-2 15,-2-2-2-15,2 3-1 0,-4-3-3 16,3 1-2-16,-8 6 1 0,2-6-2 0,1 5-2 15,-1 0-1-15,-1 1 0 0,-1-2-1 0,0 2 0 16,4 0-1-16,2-1-2 0,-3 0-1 16,6 2-1-16,-1 0 2 0,1-3 0 0,1 3 1 15,-1-1 0-15,-4-1-3 0,0 0 2 0,0 2-1 16,-5 0 1-16,-1 0 5 0,2 0-1 0,-2 0 0 16,0 0 4-16,0 0-2 0,0 0 1 15,0 0 4-15,0 0-3 0,0 0 2 0,0-3-1 16,0 0-3-16,0-2-3 0,0-1-3 0,0 0 2 15,1-2 1-15,3 0 1 0,1-3 5 0,-3 3-6 16,0 0 1-16,-1 0-1 0,4 3-4 16,-2-2 4-16,-3 1-1 0,1 2 0 0,0 0 1 15,1 2 0-15,-2-2-3 0,0 2 2 0,1 0 0 16,4 0-1-16,-1-3 2 0,0 2-1 16,2 1 0-16,1-1-2 0,5 1 0 0,-2 0-2 15,0 1-1-15,1 1 1 0,3 0-2 0,-4 0 0 16,-2 5-1-16,2 3 2 0,-6 7-2 0,6 0 4 15,-6 2 2-15,5 3-3 0,-6 1 4 0,1 0 0 16,0-5 0-16,-4 5 0 0,0-4-1 0,0-2-4 16,0-5 1-16,0-1 3 0,0-1-1 15,0-3 4-15,0-2 1 0,-2-1-1 0,2-2 9 16,0 0 10-16,0 0 8 0,0-3-4 0,0-5-5 16,2-4-13-16,3-1-10 0,-2-3 1 0,5-1-2 15,-2 1 0-15,4-1 1 0,3 0 0 16,-2-3 1-16,1 3 2 0,4 0-2 0,-2 1-4 15,-3 3-1-15,1 5-5 0,1 3 2 0,-2 3-1 16,-1 2-2-16,-4 0-3 0,1 2-4 16,-4 6 3-16,0 1 0 0,-3 5 6 0,1 1 6 15,1-2-1-15,1 3 4 0,1-1 2 0,-4 0-1 16,1-3 1-16,1 0-1 0,-1-3-2 0,1-1 2 16,-1 0 0-16,2-4-1 0,-3-3 2 15,3-1-2-15,-3 0 8 0,1 0 5 0,1 0 5 16,-1-1 4-16,6-6-10 0,1-1-2 0,3-1-6 15,1-3-3-15,3-1 3 0,0 0-2 0,0-1-1 16,0-2 0-16,1 1 1 0,-2-2-1 0,0 2 0 16,-1 3-1-16,-3 0 1 0,-3 5 1 0,2 3-1 15,-6 2-3-15,-2 2-11 0,2 0-3 16,-3 0-2-16,-1 8 2 0,2 2 10 0,-1 3 1 16,0-1 2-16,5 5 4 0,-3 0 0 0,3-1 1 15,3-1 2-15,-1-3 0 0,5 3-1 0,-2-5 1 16,-3 0 0-16,5-4 0 0,1-2 0 15,-1 0 1-15,1-1-2 0,2-3 1 0,-1 0 7 16,2-4-4-16,0-4 2 0,1-3-1 0,3 1-5 16,-4-5 4-16,-1 3-1 0,1-2 1 15,-1-4-3-15,0-1 0 0,3 1-1 0,-7 1-2 16,2 1 4-16,-2 3-3 0,-2 0 1 0,-5 5 1 16,-2 1 0-16,-1 6 3 0,-1 1-1 15,0 0-7-15,0 0-10 0,-1 1 0 0,-4 7 1 16,-3 3 6-16,4 3 6 0,-5 2 0 0,6 0-1 15,-1 1-2-15,4 1 5 0,0-2-4 0,0 0 4 16,6-3 0-16,6 0-5 0,-2-5 7 16,3 4 0-16,-1-6 0 0,2-2 3 0,2 0-1 15,0-4-2-15,0 0 1 0,-1 0 3 0,0-5-6 16,-1-3 1-16,0-1-3 0,2 1 2 0,0-4-1 16,4 2 2-16,-3-3 3 0,-1 2-10 0,-2-2 7 15,-2 1-1-15,-1 3-3 0,-5 2 6 0,3 2-6 16,-6 3-2-16,-2 0-4 0,-1 2-6 15,0 0-3-15,0 0 2 0,-1 6 3 16,1 1 4-16,0 1 5 0,-2-3 2 0,1 3 0 0,-2 0 2 16,0 3-2-16,0-3-3 0,3-2 0 0,-1 1 4 15,-1-2-2-15,1 1 0 0,-1-2 1 16,-2-1-2-16,4 1 2 0,0-4 1 0,0 1 1 16,0-1-2-16,0 0 6 0,0 0 1 0,6 0-1 15,-2-5 1-15,-1-2-5 0,7 1-4 16,-1-2-2-16,-1-2 4 0,4-2-1 0,-1 1 4 15,-4 3 0-15,6-1-5 0,-3 2 2 0,-1 1-3 16,-3 4 1-16,-4-2-4 0,6 4-3 16,-5 0-3-16,-1 0-4 0,6 4 6 0,-4 3-3 15,-1 1 5-15,5 1 3 0,-2-1-1 0,4-1 8 16,-4 1-1-16,5-2 1 0,-2 1 0 0,-2-4 0 16,7-1 1-16,1-2 0 0,6 0 3 0,-1 0-4 15,6-8 1-15,1-1-3 0,-1 0 1 0,0-2 0 16,-6-1 0-16,3-1 4 0,-6-2-5 0,-1 1 5 15,-3-1 1-15,1 1-3 0,-4 1 5 16,-2-1-4-16,0 2 0 0,-3 2 1 0,-4 2 0 16,-1 1 2-16,0 4 0 0,0 1 0 15,0 2-2-15,0 0-5 0,0 0-7 0,0 0-2 16,0 5-2-16,0 2 3 0,0 1 4 0,0 1 1 16,0 2 3-16,6 1 0 0,-3 0 1 0,-1-3-1 15,0 1 1-15,1 0-1 0,2-2-2 0,0-1 4 16,-2-1-4-16,7-3 4 0,-5-2-1 15,5-1 1-15,2 0 0 0,1-2-2 0,-6-4 0 16,6-2-4-16,0-3 2 0,1 0-2 0,8-5 2 16,-2 0-1-16,3 2 0 0,-2-2 1 15,4 0 0-15,-7 0 0 0,4 1 1 0,-8 3 2 16,-7 4-1-16,2 1 4 0,-8 4-2 0,1 2-5 16,-2 1-6-16,0 0-15 0,0 0 0 0,0 6 4 15,0 2 7-15,0 1 11 0,0 3 0 0,0-3 2 16,-2 4-5-16,2-4 5 0,0 1 2 0,3 0 1 15,3 1 0-15,-2-1-3 0,-1-1-2 16,6 7-1-16,-3-3 2 0,5-2 0 0,-2 1 0 16,-5-3-2-16,-3-2-4 0,-1 0 0 0,0-2-2 15,-5 2 1-15,-5-3 4 0,-2 0 0 16,-1-3 5-16,0-1-4 0,5 0-22 0,-5 0-92 16,1-1-216-16,2-6-623 0,6 3-460 0</inkml:trace>
          <inkml:trace contextRef="#ctx0" brushRef="#br0" timeOffset="-2130.8767">9482 13 1968 0,'0'0'258'0,"0"0"-62"0,0 0-32 0,0 0-36 16,0 0-31-16,0 0-20 0,0 0-19 0,0 0-8 15,0 0-8-15,0 0-17 0,0 0-22 16,0 0-13-16,0 0-8 0,0 0-21 0,-98-3-61 16,111 10-152-16,-4-3-400 0,-5 0-951 0</inkml:trace>
        </inkml:traceGroup>
        <inkml:traceGroup>
          <inkml:annotationXML>
            <emma:emma xmlns:emma="http://www.w3.org/2003/04/emma" version="1.0">
              <emma:interpretation id="{E60F2ABF-CDBA-415D-959B-E22D5606BD0A}" emma:medium="tactile" emma:mode="ink">
                <msink:context xmlns:msink="http://schemas.microsoft.com/ink/2010/main" type="inkWord" rotatedBoundingBox="9210,7871 8808,7900 8756,7202 9158,7173"/>
              </emma:interpretation>
              <emma:one-of disjunction-type="recognition" id="oneOf3">
                <emma:interpretation id="interp15" emma:lang="en-IN" emma:confidence="0">
                  <emma:literal>j</emma:literal>
                </emma:interpretation>
                <emma:interpretation id="interp16" emma:lang="en-IN" emma:confidence="0">
                  <emma:literal>J</emma:literal>
                </emma:interpretation>
                <emma:interpretation id="interp17" emma:lang="en-IN" emma:confidence="0">
                  <emma:literal>~</emma:literal>
                </emma:interpretation>
                <emma:interpretation id="interp18" emma:lang="en-IN" emma:confidence="0">
                  <emma:literal>+</emma:literal>
                </emma:interpretation>
                <emma:interpretation id="interp1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-4501.7569">7350 399 0 0,'0'0'481'0,"0"0"-131"16,0 0 8-16,0 0-16 0,0 0-51 15,0 0-67-15,0 0-98 0,0 0-56 0,0 0-20 0,0 0 6 16,0 0 14-16,0 0 5 0,0 0-4 16,25 71-10-16,-30-50-4 0,1-1-10 0,-2 3-10 15,-2-4-5-15,2-1-6 0,-1-3-9 0,4-2-2 16,-6 2-2-16,7-7-3 0,-3-4 4 16,1 2 5-16,0-5 8 0,2-1 16 0,2 0 11 15,0 0-1-15,0-7-13 0,-1-4-15 0,1-5-19 16,0 0-9-16,0-4 5 0,0-3-3 0,7-6 4 15,2-3 1-15,1 0-2 0,-3-1-2 16,4-2 2-16,4-1 0 0,-1-2 0 0,5 2 1 16,-1 1-3-16,-1 2-2 0,5 3 2 0,-3 5-3 15,-2 5-1-15,-4 7 0 0,0 2-1 16,-5 7-2-16,-1 4-1 0,-2 0 5 0,3 7-5 16,-3 9 2-16,5 4 3 0,-3 6-2 0,1 8 5 15,-2 2 1-15,0 4 0 0,-2 2-2 0,2 4 1 16,0-1-1-16,-2 0 1 0,3-1 4 15,-1-3-2-15,4 0 0 0,-3-4 1 0,3-3 0 16,3-1-5-16,-3-5 3 0,2-4-8 0,-4-5-15 16,4-6-27-16,-5-1-70 0,0-10-107 15,-6 0-187-15,4-2-413 0,-5 0-643 0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17.062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60BC1F27-5EA6-479C-8712-686D37E5C2BF}" emma:medium="tactile" emma:mode="ink">
          <msink:context xmlns:msink="http://schemas.microsoft.com/ink/2010/main" type="writingRegion" rotatedBoundingBox="2300,1132 12099,873 12246,6412 2447,6671"/>
        </emma:interpretation>
      </emma:emma>
    </inkml:annotationXML>
    <inkml:traceGroup>
      <inkml:annotationXML>
        <emma:emma xmlns:emma="http://www.w3.org/2003/04/emma" version="1.0">
          <emma:interpretation id="{DA377BC5-2054-4C1E-8E8C-8030C9D0C383}" emma:medium="tactile" emma:mode="ink">
            <msink:context xmlns:msink="http://schemas.microsoft.com/ink/2010/main" type="paragraph" rotatedBoundingBox="4501,1074 12099,873 12117,1562 4520,176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D9D0B52-5812-409D-AC3A-8A3026E9ACD7}" emma:medium="tactile" emma:mode="ink">
              <msink:context xmlns:msink="http://schemas.microsoft.com/ink/2010/main" type="line" rotatedBoundingBox="4501,1074 12099,873 12117,1562 4520,1763"/>
            </emma:interpretation>
          </emma:emma>
        </inkml:annotationXML>
        <inkml:traceGroup>
          <inkml:annotationXML>
            <emma:emma xmlns:emma="http://www.w3.org/2003/04/emma" version="1.0">
              <emma:interpretation id="{B7711610-E004-47A8-9497-5569228BC69C}" emma:medium="tactile" emma:mode="ink">
                <msink:context xmlns:msink="http://schemas.microsoft.com/ink/2010/main" type="inkWord" rotatedBoundingBox="4501,1074 12099,873 12117,1562 4520,1763">
                  <msink:destinationLink direction="with" ref="{1941F9B3-DCED-4EAA-9111-B5B38F451DDB}"/>
                </msink:context>
              </emma:interpretation>
              <emma:one-of disjunction-type="recognition" id="oneOf0">
                <emma:interpretation id="interp0" emma:lang="en-IN" emma:confidence="0">
                  <emma:literal>PES7EL</emma:literal>
                </emma:interpretation>
                <emma:interpretation id="interp1" emma:lang="en-IN" emma:confidence="0">
                  <emma:literal>PE57EL</emma:literal>
                </emma:interpretation>
                <emma:interpretation id="interp2" emma:lang="en-IN" emma:confidence="0">
                  <emma:literal>PENIEL</emma:literal>
                </emma:interpretation>
                <emma:interpretation id="interp3" emma:lang="en-IN" emma:confidence="0">
                  <emma:literal>p z S 7 E L</emma:literal>
                </emma:interpretation>
                <emma:interpretation id="interp4" emma:lang="en-IN" emma:confidence="0">
                  <emma:literal>p z s 7 E L</emma:literal>
                </emma:interpretation>
              </emma:one-of>
            </emma:emma>
          </inkml:annotationXML>
          <inkml:trace contextRef="#ctx0" brushRef="#br0">1433 113 0 0,'0'0'66'0,"0"0"333"16,0 0 4-16,0 0-30 0,0 0-61 0,0 0-71 16,0 0-58-16,0 0-39 0,0 0-26 15,0 0-14-15,0 0-9 0,0 0-10 0,0 0-10 16,-76-9-13-16,76 10-16 0,0-1-8 0,0 0-10 16,0 0-8-16,5 0-5 0,0 0 2 15,3 0 4-15,2 0 7 0,5-3 7 0,3-1-6 0,1 2-5 16,4-5-5-16,-2 3-5 0,2 0-4 15,3 0-1-15,-3 0-3 0,-1 0-5 0,-2 3 3 16,0-2-2-16,-4 3-1 0,-2 0 5 0,-4 0-6 16,0 0 1-16,-3 0 0 0,-4 0-1 15,-3 0 2-15,0 0 3 0,0 0 4 0,-3 0 1 16,-4 0 2-16,-4 0-3 0,-4 0-5 0,-3 3-3 16,-4 0 1-16,-2-1-1 0,-1-2 0 15,2 3 2-15,3-2-2 0,4 2-1 0,2-2 1 16,3-1 0-16,1 3-1 0,4-2 0 0,-1 2 1 15,1-2-2-15,3-1 3 0,2 0 1 0,-2 0-1 16,3 0 2-16,0 0-4 0,0 0-1 0,0 0 0 16,0 0-2-16,0 3 0 0,0-2 0 15,0 4 1-15,0 2-1 0,0 0 4 0,0 2-1 0,-2 2 0 16,2 6-1-16,-1-1 2 0,-1 4 1 16,2 6 0-16,-2 2 1 0,0 1-3 0,1 1 0 15,-1 0 2-15,-1 1-2 0,2 0 1 0,-2-2 0 16,3-3-1-16,0-1 0 0,0 0 0 15,0-4 1-15,0-3-1 0,0-1 1 0,2-2-1 16,0-2-1-16,3-2 0 0,-2-6 1 0,-1 2-1 16,3-3 1-16,-1-2 1 0,2-1 0 0,1-1 4 15,0 0 0-15,3 0 3 0,3 0-1 16,1 0-2-16,5-2-1 0,3-2-1 0,-1 0-2 16,2-1-1-16,0 2-1 0,1-1-2 0,-1 0-1 15,-3 3-1-15,1-6-4 0,-3 3-5 16,-1-1-9-16,-2 1-17 0,-1-3-29 0,-4 1-48 15,0-1-67-15,-3-3-107 0,-5 5-201 0,2 1-291 16,-4 0-325-16</inkml:trace>
          <inkml:trace contextRef="#ctx0" brushRef="#br0" timeOffset="205.6321">1496 392 261 0,'0'0'410'0,"0"0"-47"0,0 0-3 16,0 0-21-16,0 0-62 0,0 0-80 0,0 0-69 16,0 0-40-16,0 0-38 0,0 0-36 0,0 0-37 15,0 0-7-15,0 0-1 0,0 0 8 16,24-27 15-16,2 26-7 0,4-2-11 0,3-1-27 16,3 2-61-16,-2 0-158 0,-9-2-291 0,-7 3-570 0</inkml:trace>
          <inkml:trace contextRef="#ctx0" brushRef="#br0" timeOffset="-1444.4258">2 251 0 0,'0'0'0'0,"0"0"0"0,0 0 0 15,0 0 0-15,0 0 8 0,0 0 254 16,0 0-63-16,0 0-34 0,0 0-5 0,0 0-4 16,0 0-4-16,0 0 2 0,0 0-6 0,0-3-32 15,0 2-26-15,0-2-19 0,2 2-18 0,-2-3 18 16,0 0 13-16,1 0 4 0,-1 0 3 0,0 1-7 15,0 2-3-15,0-3 1 0,0 4 3 16,-1 0-2-16,1 0-2 0,-2 0-7 0,0 0-17 16,2 0-14-16,-2 0-21 0,2 0-16 0,-1 8-10 15,-2 5-1-15,-1 3 6 0,-1 8 2 0,1 2 5 16,-5 0-1-16,6 3-2 0,-1 0 2 16,-3-4 0-16,6 3-1 0,-5-6 1 0,1 3 0 15,3-1-3-15,2-4-1 0,0-1-1 0,0 2-1 16,0-3-1-16,0-2 2 0,0-2-1 0,0 1-2 15,4-6 1-15,-4 0 1 0,3-1-1 0,-3-1 2 16,0 1-2-16,0-4 1 0,0 0-2 16,0-3 1-16,0 2-3 0,0-1-5 0,-3 0-9 15,-1 0-23-15,2-1-39 0,-1-1-60 0,-1 0-118 16,1 0-237-16,0-1-351 0,3-3-103 0</inkml:trace>
          <inkml:trace contextRef="#ctx0" brushRef="#br0" timeOffset="-1044.9203">0 236 0 0,'0'0'0'0,"0"0"93"0,0 0 260 15,0 0 37-15,0 0-23 0,0 0-61 0,0 0-83 16,0 0-67-16,0 0-49 0,0 0-34 16,0 0-26-16,0 0-9 0,0 0-4 0,41-156-2 15,-28 140-1-15,1 5-4 0,2-3-5 0,-1 2-6 16,2 2-3-16,-3 3-5 0,2 1-3 0,-2 4-5 16,1 2-3-16,-3 0-3 0,1 2 0 15,-1 8 2-15,4 1 0 0,-5 5 6 0,3-1 1 16,-2 2 2-16,-2 3 1 0,-3 0 0 0,0-1-3 15,-2-2 4-15,-4 3 0 0,-1-4 3 16,0 0 4-16,-9-2 3 0,-2-1 2 0,-6 4-2 16,-2-2-3-16,-4-2-4 0,3 0-2 0,-4-3-1 15,2 1-2-15,-1-2-1 0,5-2-2 0,-1-2-2 16,5-1-4-16,2-4-5 0,3 0-15 16,8 0-49-16,1 0-179 0,0-1-370 0,0-3-848 0</inkml:trace>
          <inkml:trace contextRef="#ctx0" brushRef="#br0" timeOffset="655.8845">3135 36 0 0,'0'0'0'15,"0"0"0"-15,0 0 323 0,0 0 119 16,0 0-55-16,0 0-72 0,0 0-58 0,0 0-40 16,0 0-28-16,0 0-23 0,0 0-27 0,0 0-29 15,0 0-25-15,21-47-23 0,-36 47-18 0,-2 0-12 16,-7 0-10-16,-1 4-2 0,-4 3-1 15,-2 1 3-15,2 1-3 0,3 1-4 0,1-2-2 16,6 3-4-16,5-2-3 0,5 0-5 0,9 3-2 16,0 0-7-16,0 0 5 0,1 2 1 0,9-1 0 15,-1-1 5-15,1 4-4 0,3-4 3 0,0 5-2 16,3-1 1-16,0-1-1 0,2 2 0 16,2 3 0-16,-4-4-1 0,3 0 1 0,-5-2 1 15,-3 0-1-15,0 2 0 0,-4-4 2 0,-2 3 0 16,-3-3 0-16,-2-1 4 0,-2 3-5 15,-8-3-1-15,0 1-1 0,-7 0-6 0,-2-3 0 16,-8 0-7-16,-3-3-12 0,-3 0-22 0,-1-2-40 16,2-4-63-16,2 0-121 0,6 0-235 0,8 0-366 15,4 0-49-15</inkml:trace>
          <inkml:trace contextRef="#ctx0" brushRef="#br0" timeOffset="1292.1195">4198 39 573 0,'0'0'377'0,"0"0"-5"0,0 0 11 0,0 0-39 0,0 0-69 16,0 0-63-16,0 0-45 0,0 0-35 0,0 0-40 15,0 0-37-15,0 0-31 0,0 0-15 16,0 0-5-16,-25-37-1 0,42 35 3 0,7-5 0 16,1 3 2-16,3 0-3 0,1-1 0 0,-2 1-3 15,2 1-3-15,0 1 3 0,-1-2 0 0,-3 3-1 16,-1 0 2-16,-2 1-4 0,-4 0 2 16,-3 0-4-16,-7 0 0 0,-2 0-2 0,-5 0-1 15,-1 0-1-15,0 0 0 0,-1 0 0 0,-5 0 1 16,0 1 4-16,-1-1 3 0,-3 0 2 0,-3 1 2 15,0-1 1-15,1 0 1 0,1 0 1 0,3 0-3 16,-2 0 1-16,3 0-1 0,-1 0 2 16,6-1 4-16,-4 0 1 0,2-1 1 0,1 2 0 15,1-2-2-15,-3 2-2 0,0 0-1 16,4 0-4-16,1 0-4 0,-2 0-4 0,-1 5 2 0,1 5-2 16,-3-1 2-16,2 7 1 0,3 3-1 15,-1-1 2-15,1 0-1 0,0 6 1 0,0 0-1 16,0-1 3-16,0 2 0 0,1 0-1 0,2 2 1 15,4 0-2-15,-2-3 0 0,-2-3 0 0,1 1 0 16,0-5-2-16,-2 0 1 0,-1-2-1 16,1-5-2-16,-2 2-7 0,0-2-12 0,0 1-24 15,0-6-56-15,0 2-110 0,0-2-316 0,0-4-805 0</inkml:trace>
          <inkml:trace contextRef="#ctx0" brushRef="#br0" timeOffset="1883.7852">5438 1 1067 0,'0'0'480'0,"0"0"-243"16,0 0-22-16,0 0-18 0,0 0-52 0,0 0-64 15,0 0-55-15,0 0-18 0,0 0-4 0,0 0 1 16,0 0 3-16,0 0-1 0,0 0 0 0,165-69 3 16,-141 63-3-16,-2 1 0 0,-2 0 1 15,-3 2-1-15,-3-2-1 0,-1 3 1 0,-4 1 1 16,-6 1 2-16,-2 0 9 0,-1 0 15 0,0 0 14 16,0 0 12-16,-4 0 2 0,-5-1-26 15,-4 1-21-15,0-3-22 0,-4 2-14 0,0-2 7 16,-7 3 4-16,5 0 3 0,-5 0 2 0,6 0 2 15,-3 0 3-15,5 0 1 0,2 0 1 0,1 0 1 16,0 0-1-16,4 0 3 0,-1 3 3 16,3-3 2-16,1 0 2 0,4 1-1 0,0-1-5 15,2 3-5-15,0-3-2 0,0 1-10 0,0 2 4 16,0 3 1-16,-1 2 5 0,1 4 8 16,0 3 2-16,0 1 0 0,0 0 0 0,0 5-1 15,0-1-1-15,0-1-3 0,0 3-2 0,0-1-1 16,0 0-2-16,-3 1 3 0,6 2 1 0,-2-2-1 15,1 3 5-15,-1 0-4 0,-1-3-1 0,0 1 0 16,1-1 0-16,-1-5 0 0,-1 3 4 16,1 0-1-16,0-6-2 0,0-1 4 0,0 0-4 15,0-1 1-15,0-3-2 0,0 2 0 0,0-7 0 16,1 1 0-16,2-2 3 0,4-2 4 0,-2-1 8 16,6 0 7-16,-2 0 4 0,5 0 0 0,3 0-8 15,1-4-5-15,-3-1-9 0,5 1-2 16,1-5-2-16,-3 1-6 0,7 0 0 0,-4 0-13 15,1 1-13-15,1-1-15 0,-5 2-37 0,-3 0-62 16,-3 2-129-16,-6 0-318 0,1 1-576 0</inkml:trace>
          <inkml:trace contextRef="#ctx0" brushRef="#br0" timeOffset="2082.9493">5438 251 964 0,'0'0'262'0,"0"0"7"0,0 0 14 0,0 0-38 0,0 0-74 15,0 0-97-15,0 0-38 0,0 0-8 16,0 0 5-16,0 0 11 0,0 0-11 0,0 0-14 16,162 4-14-16,-122-4-24 0,3 0-66 0,-1 0-274 15,-12 0-452-15,-7 0-381 0</inkml:trace>
          <inkml:trace contextRef="#ctx0" brushRef="#br0" timeOffset="2763.658">7022-50 1605 0,'0'0'117'0,"0"0"23"0,0 0 58 0,0 0 32 0,0 0-18 15,0 0-59-15,0 0-67 0,0 0-41 0,0 0-18 16,0 0-10-16,0 0-11 0,0 0-5 16,0 0-9-16,7 9 10 0,-9-1 6 0,-1 5 8 15,3 0 10-15,-4 6-5 0,-3 0-4 0,4 1-2 16,0-2-1-16,0 2-4 0,-4 4 0 15,6-5-2-15,-2 1-2 0,0 1 4 0,-4-2-4 16,7-1-1-16,0-1-1 0,0 0 0 0,0-5 1 16,0-3-1-16,0 2 0 0,0-5-1 15,7 1 2-15,-3-2 2 0,6-1 4 0,-1 0 6 16,5 0 3-16,9-3 2 0,3 0-2 0,6 2-2 16,5-3-7-16,0 0-2 0,3 0-4 0,2 0-2 15,-5 0-2-15,-2 0 1 0,-4 0 0 16,1 0-2-16,-9 0 2 0,0 0-1 0,-6 0 0 15,-1 0 0-15,-3 0-1 0,-2 0 0 0,-5 0 1 16,3 0-2-16,-8 0 2 0,2 0-1 0,-3 0 1 16,1 1 0-16,-1-1 0 0,0 0 1 15,0 0 2-15,0 0 2 0,0 0-1 0,0 0 3 16,0 0-1-16,0 0 3 0,0 0 1 0,0 0 1 16,0 0 1-16,0 0 1 0,0 0 2 0,0 0-2 15,-1 0-1-15,1 0-1 0,0 0-3 16,0 0-3-16,-2 0-1 0,2 0-4 0,0 0 0 0,-1 0-2 15,1 0-2-15,0 3-1 0,-1-3-2 16,-1 0-1-16,2 0-1 0,-1 0 0 0,1 0 1 16,0 0-1-16,0 0 2 0,0 0-1 15,0 0 2-15,0 0 2 0,0 0-1 0,0 0 2 16,0 0 2-16,0 0 0 0,0 0 0 0,0 0 0 16,0 0 1-16,0 0 0 0,0 0 0 0,0 0 2 15,0 0-3-15,0 0 0 0,0 0 1 16,0 0-6-16,0 0 1 0,0 0-4 0,0 0-4 15,0 0-7-15,0 0-15 0,0 0-20 0,0 0-25 16,0 0-44-16,0 0-84 0,-2 0-143 0,-2 0-447 16,1 0-752-16</inkml:trace>
        </inkml:traceGroup>
      </inkml:traceGroup>
    </inkml:traceGroup>
    <inkml:traceGroup>
      <inkml:annotationXML>
        <emma:emma xmlns:emma="http://www.w3.org/2003/04/emma" version="1.0">
          <emma:interpretation id="{28471144-974A-4389-863E-6B02036CA1AD}" emma:medium="tactile" emma:mode="ink">
            <msink:context xmlns:msink="http://schemas.microsoft.com/ink/2010/main" type="paragraph" rotatedBoundingBox="2339,3860 5381,3586 5453,4390 2411,46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DA97D2-0CB3-422D-A592-17F0FEB635D5}" emma:medium="tactile" emma:mode="ink">
              <msink:context xmlns:msink="http://schemas.microsoft.com/ink/2010/main" type="line" rotatedBoundingBox="2339,3860 5381,3586 5453,4390 2411,4664"/>
            </emma:interpretation>
          </emma:emma>
        </inkml:annotationXML>
        <inkml:traceGroup>
          <inkml:annotationXML>
            <emma:emma xmlns:emma="http://www.w3.org/2003/04/emma" version="1.0">
              <emma:interpretation id="{104D3A6B-5E09-447E-ADF6-0EE58247197B}" emma:medium="tactile" emma:mode="ink">
                <msink:context xmlns:msink="http://schemas.microsoft.com/ink/2010/main" type="inkWord" rotatedBoundingBox="2339,3860 5381,3586 5453,4390 2411,4664"/>
              </emma:interpretation>
              <emma:one-of disjunction-type="recognition" id="oneOf1">
                <emma:interpretation id="interp5" emma:lang="en-IN" emma:confidence="0">
                  <emma:literal>Political</emma:literal>
                </emma:interpretation>
                <emma:interpretation id="interp6" emma:lang="en-IN" emma:confidence="0">
                  <emma:literal>political</emma:literal>
                </emma:interpretation>
                <emma:interpretation id="interp7" emma:lang="en-IN" emma:confidence="0">
                  <emma:literal>Politicoe</emma:literal>
                </emma:interpretation>
                <emma:interpretation id="interp8" emma:lang="en-IN" emma:confidence="0">
                  <emma:literal>Politick</emma:literal>
                </emma:interpretation>
                <emma:interpretation id="interp9" emma:lang="en-IN" emma:confidence="0">
                  <emma:literal>Politian</emma:literal>
                </emma:interpretation>
              </emma:one-of>
            </emma:emma>
          </inkml:annotationXML>
          <inkml:trace contextRef="#ctx0" brushRef="#br0" timeOffset="4573.52">-2116 3102 801 0,'0'0'570'0,"0"0"-248"15,0 0-46-15,0 0-14 0,0 0-58 0,0 0-55 16,0 0-54-16,0 0-42 0,0 0-26 0,0 0-17 16,0 0 0-16,0 0 5 0,0 0 5 15,-42 51 4-15,45-26 1 0,3 0-1 0,-4 1-3 16,1 1-3-16,0-1-6 0,3 1 1 0,-2-1-1 16,-2 0-3-16,-2-2 3 0,3-5-4 0,1 2-2 15,-3-5 2-15,-1-1-1 0,0-6 6 16,0-2 7-16,0-3 6 0,0 0 9 0,0-1 10 15,-5-2 7-15,2-1 5 0,1 0-4 0,-3 0-5 16,-3-1-7-16,0-7-9 0,-1-1 1 16,-2-5-14-16,2-5-5 0,2-2-7 0,-3-4-7 15,7-1 3-15,0-8-3 0,2 1-1 0,2-8-5 16,-1-1 1-16,3-5-1 0,10-2 0 16,1-4 3-16,2 0-4 0,6 0-3 0,0 7 0 15,4 3-3-15,-1 9-2 0,-4 6 2 0,4 9-2 16,-5 7-4-16,0 8-1 0,-4 4 0 0,-2 0 1 15,-3 10 1-15,-5 5 5 0,1 3 4 0,-7 6 3 16,0 1 3-16,-10 3 2 0,-4 1 0 16,-5 0 2-16,-4 3-2 0,-3-1 0 0,-1-2-1 15,4-2 1-15,-3-5-3 0,2 0-2 0,5-6-7 16,4-2-9-16,3-6-20 0,2 0-42 0,9-1-69 16,1-3-116-16,0-3-195 0,0 0-320 0,1 1-643 15</inkml:trace>
          <inkml:trace contextRef="#ctx0" brushRef="#br0" timeOffset="5255.9707">-1904 3341 219 0,'0'0'495'0,"0"0"-165"0,0 0 40 0,0 0-18 16,0 0-65-16,0 0-78 0,0 0-77 15,0 0-48-15,0 0-33 0,0 0-15 0,0 0-6 16,0 0 2-16,0 0 3 0,0 0-5 0,-13 54-5 15,13-42-4-15,0 0-8 0,0 0-5 0,1-4-3 16,8-2-9-16,-3 1 10 0,4-2 2 0,0-4 5 16,0 1 8-16,1-2 0 0,7 0 3 0,-4-4 0 15,6-7 4-15,-4 2-6 0,-2-6-1 16,1-2 3-16,-5 4-1 0,-5-2 3 0,0-3 2 16,-3 4 0-16,-2-2-7 0,-5 4-1 0,-2 3-8 15,-6-3-8-15,-3 8-3 0,-6 1-5 16,4 1-3-16,-5 2 0 0,6 0 1 0,-2 6-1 15,-1 5-2-15,5-2-2 0,7 0-9 0,-2 5 2 16,7-1 2-16,3 1 1 0,0 0 5 0,3-3 0 16,7 2 2-16,1-1 1 0,5-4-1 15,3-4 4-15,-1 1 3 0,8-6 1 0,3-2 0 16,0-3-2-16,4-9 0 0,2-1 0 0,4-2 0 16,-2-7 4-16,2 1 0 0,1-2 1 0,-1-1 6 15,-6-1-3-15,-6-5 2 0,2 3 4 16,-6-2-2-16,-6 0 3 0,-2 0 4 0,-8 3 1 15,0-1 2-15,-7 5-1 0,0 2 2 0,0 4-1 16,-7 6-3-16,-2 4 3 0,-1 2-3 16,0 6-4-16,0 1 3 0,-1 0-8 0,-1 6-4 15,-1 5-2-15,0 5-4 0,5 6 2 0,-4 3-1 16,2 0 2-16,6 7-2 0,-3-2 1 16,5 3-1-16,1-5 1 0,1 5-1 0,1-4 0 0,9 0 0 15,2-3-1-15,-2-4 3 0,4 1-5 0,3-6 0 16,1-4 1-16,-1 0-4 0,1-5 4 15,2-5 1-15,-2-3 2 0,5 0 2 0,-3-3 1 16,3-5 1-16,0-5-1 0,-3 0 1 0,-2-2 0 16,1-2-1-16,0 1 0 0,-5 2 0 0,0 1-1 15,-2 4-1-15,-5 2 0 0,-6 2-1 16,2 5 0-16,-3 0-3 0,0 0-5 0,0 5-2 16,0 3 1-16,0 3 0 0,0 1 9 0,-3 0 0 15,6 1-2-15,3 1 2 0,-2-5-3 16,6 0-2-16,-1-1 2 0,5-4-3 0,4-1-3 15,2-3-9-15,4-3-30 0,2-6-54 0,1-4-74 16,2-4-123-16,-9 4-303 0,-6 4-558 0</inkml:trace>
          <inkml:trace contextRef="#ctx0" brushRef="#br0" timeOffset="5401.8527">-1028 2901 315 0,'0'0'757'0,"0"0"-277"0,0 0-104 16,0 0-75-16,0 0-96 0,0 0-69 0,0 0-58 15,0 0-45-15,0 0-41 0,0 0-33 16,0 0-12-16,0 0-9 0,0 0-10 0,-31-7-49 16,42 17-230-16,-2-1-435 0,-2-4-401 0</inkml:trace>
          <inkml:trace contextRef="#ctx0" brushRef="#br0" timeOffset="5877.6739">-888 3286 0 0,'0'0'399'0,"0"0"70"15,0 0-15-15,0 0-48 0,0 0-76 0,0 0-109 16,0 0-110-16,0 0-66 0,0 0-35 15,0 0-14-15,0 0 7 0,0 0 0 0,0 0 0 16,127-80 0-16,-85 70 2 0,-1 0-3 0,0 1 4 16,-3 1 1-16,-3 3-2 0,2 2 3 0,-8 3-1 15,-6 0 0-15,-3 0-3 0,-4 0 2 0,-5 0 1 16,-2 7 2-16,-2 1 10 0,-4 1 8 16,2 1 7-16,0 0 6 0,-2-1 0 0,-2 0-6 15,-1 0-8-15,3 0-6 0,-2 3-9 0,2-4-2 16,-1-1-7-16,-2-1-6 0,1 0-12 15,1-4-20-15,-1 2-41 0,0-4-77 0,4 0-187 0,-1 0-391 16,-3 0-696-16</inkml:trace>
          <inkml:trace contextRef="#ctx0" brushRef="#br0" timeOffset="5640.0452">-721 2937 1607 0,'0'0'414'16,"0"0"-91"-16,0 0-51 0,0 0-79 0,0 0-49 16,0 0-51-16,0 0-38 0,0 0-23 15,0 0-15-15,0 0-3 0,0 0 1 0,0 0 7 16,0 0 3-16,0 0 0 0,-1 111-4 0,1-81-5 16,0 1-4-16,0 1-6 0,-1-1 1 0,1 3-4 15,-3-4 0-15,3 4-2 0,0-4-3 0,0-1 0 16,0 2-4-16,1-4-3 0,2-3-10 15,-2-6-9-15,-1-2-19 0,0-3-31 0,0-6-47 16,0-5-93-16,0-2-117 0,0 0-228 0,0 0-333 16,-1 0-96-16</inkml:trace>
          <inkml:trace contextRef="#ctx0" brushRef="#br0" timeOffset="6026.9664">-293 2899 1587 0,'0'0'269'0,"0"0"-61"0,0 0-29 15,0 0-29-15,0 0-46 0,0 0-44 16,0 0-48-16,0 0-44 0,0 0-21 0,0 0-16 16,0 0-16-16,0 0-64 0,0 0-303 0,0 0-600 0</inkml:trace>
          <inkml:trace contextRef="#ctx0" brushRef="#br0" timeOffset="6666.6959">2 3059 1300 0,'0'0'303'16,"0"0"-31"-16,0 0-14 0,0 0-67 0,0 0-44 15,0 0-45-15,0 0-28 0,0 0-11 0,0 0-9 16,0 0-13-16,0 0-11 0,0 0-9 0,-167 113-11 16,159-99-2-16,3-2-4 0,3-3-3 15,2 1 2-15,5-2-4 0,2-4 2 0,8 0 4 16,4-1 6-16,1-3 4 0,9 0-2 0,0-3-4 15,4-3-4-15,2-4-7 0,-4 0-3 0,2-1-3 16,-2-3-8-16,-2 1 1 0,-2 0 0 16,-3 1 1-16,-1-3 8 0,-5 1-1 0,-3 1 6 15,-5 0 6-15,1 0 1 0,-9 3 5 0,0-2 2 16,-2 4-1-16,0 2-2 0,-3 1-2 16,-9 3-6-16,2 1-7 0,-4 1-3 0,-3 0-1 15,0 8 4-15,-1 1 3 0,0 6 2 0,3-1-1 16,3 0-1-16,4 1 1 0,0 3-2 0,5-4 2 15,3-1 1-15,0-4 0 0,0 0 3 0,4-2-3 16,3-2 1-16,1-2 2 0,0-3 3 16,2 0 6-16,0 0 4 0,2-1 1 0,-1-7-2 15,2 0-3-15,-1-3-2 0,-1 3-2 16,-2-2-3-16,1 2-1 0,-3-2-1 0,1 6-3 16,-3 0-1-16,1 2-6 0,-4 2-3 0,3 0-1 15,-1 2 1-15,0 4 3 0,-1 2 1 0,6 1 4 16,-3 0-2-16,2-1 4 0,-1 0 0 0,2-1 0 15,2-3 2-15,1-2-1 0,4-2 2 0,2 0 2 16,2-5 0-16,9-7 1 0,0-4-2 16,4-7-1-16,0-1 1 0,-2-3 3 0,-2-5 4 15,-5-2 2-15,-1-3 2 0,-4 0 5 0,-5-2 1 16,-1 0 4-16,-3 3 5 0,-5-1 0 0,-4 4 2 16,-1 0 0-16,0 7 2 0,-4 8-2 15,-3 0 1-15,1 9-1 0,-1 3-6 0,1 6-4 16,-1 0-9-16,0 10-5 0,-4 11-10 0,0 3 2 15,0 9 1-15,2 4-2 0,0 5 6 16,5-3-6-16,4 4-4 0,0-6-2 0,4 2-9 16,6-4 0-16,9-3-5 0,7-3-11 0,5-3-29 15,14-9-69-15,5-5-141 0,-11-6-387 0,-11-4-991 0</inkml:trace>
        </inkml:traceGroup>
      </inkml:traceGroup>
    </inkml:traceGroup>
    <inkml:traceGroup>
      <inkml:annotationXML>
        <emma:emma xmlns:emma="http://www.w3.org/2003/04/emma" version="1.0">
          <emma:interpretation id="{A0D78355-180E-454B-B337-BEB9C5D1B31F}" emma:medium="tactile" emma:mode="ink">
            <msink:context xmlns:msink="http://schemas.microsoft.com/ink/2010/main" type="paragraph" rotatedBoundingBox="5922,4968 6351,4968 6351,5189 5922,518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7BBD667-2382-4F48-A71A-D37EA5E74E45}" emma:medium="tactile" emma:mode="ink">
              <msink:context xmlns:msink="http://schemas.microsoft.com/ink/2010/main" type="inkBullet" rotatedBoundingBox="5897,5032 6283,4835 6397,5059 6011,5256"/>
            </emma:interpretation>
            <emma:one-of disjunction-type="recognition" id="oneOf2">
              <emma:interpretation id="interp10" emma:lang="en-IN" emma:confidence="0">
                <emma:literal>L</emma:literal>
              </emma:interpretation>
              <emma:interpretation id="interp11" emma:lang="en-IN" emma:confidence="0">
                <emma:literal>`</emma:literal>
              </emma:interpretation>
              <emma:interpretation id="interp12" emma:lang="en-IN" emma:confidence="0">
                <emma:literal>l</emma:literal>
              </emma:interpretation>
              <emma:interpretation id="interp13" emma:lang="en-IN" emma:confidence="0">
                <emma:literal>u</emma:literal>
              </emma:interpretation>
              <emma:interpretation id="interp14" emma:lang="en-IN" emma:confidence="0">
                <emma:literal>U</emma:literal>
              </emma:interpretation>
            </emma:one-of>
          </emma:emma>
        </inkml:annotationXML>
        <inkml:trace contextRef="#ctx0" brushRef="#br0" timeOffset="7523.6653">1331 3954 1364 0,'0'0'525'0,"0"0"-272"16,0 0-77-16,0 0-16 0,0 0-32 15,0 0-33-15,0 0-34 0,0 0-18 0,0 0-10 16,0 0-8-16,0 0-9 0,0 0-4 0,0 0-1 16,0 0-1-16,27 114 0 0,-8-101 0 15,1-1-3-15,1-3-2 0,1 2-1 0,-1-5-2 16,2-2 0-16,0-4 1 0,3 0-2 0,0-6 0 16,-2-4 2-16,2-4 0 0,1-3 2 15,-4-1 3-15,-3-2 1 0,0 0 4 0,-2 0 4 0,-4 0 5 16,-2 3 2-16,-5 1 4 0,-3 5 2 15,0 3-2-15,-2 0 0 0,-2 3-6 0,0 1-8 16,0 0-8-16,0 1-11 0,0 3-35 0,-2 0-77 16,-3 0-178-16,3 5-697 0,1-2-656 0</inkml:trace>
      </inkml:traceGroup>
    </inkml:traceGroup>
    <inkml:traceGroup>
      <inkml:annotationXML>
        <emma:emma xmlns:emma="http://www.w3.org/2003/04/emma" version="1.0">
          <emma:interpretation id="{2317ADBF-8D19-4B6A-95DF-E4A4865C5CC4}" emma:medium="tactile" emma:mode="ink">
            <msink:context xmlns:msink="http://schemas.microsoft.com/ink/2010/main" type="paragraph" rotatedBoundingBox="4113,5918 7292,5962 7282,6657 4103,66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2B6E0DA-C367-42B6-94CF-72CC3776DE1D}" emma:medium="tactile" emma:mode="ink">
              <msink:context xmlns:msink="http://schemas.microsoft.com/ink/2010/main" type="line" rotatedBoundingBox="4113,5918 7292,5962 7282,6657 4103,6613"/>
            </emma:interpretation>
          </emma:emma>
        </inkml:annotationXML>
        <inkml:traceGroup>
          <inkml:annotationXML>
            <emma:emma xmlns:emma="http://www.w3.org/2003/04/emma" version="1.0">
              <emma:interpretation id="{A007EC4B-2039-4C96-BD2F-3AACF93DF4AD}" emma:medium="tactile" emma:mode="ink">
                <msink:context xmlns:msink="http://schemas.microsoft.com/ink/2010/main" type="inkWord" rotatedBoundingBox="4113,5918 7292,5962 7282,6657 4103,6613"/>
              </emma:interpretation>
              <emma:one-of disjunction-type="recognition" id="oneOf3">
                <emma:interpretation id="interp15" emma:lang="en-IN" emma:confidence="0">
                  <emma:literal>Economic</emma:literal>
                </emma:interpretation>
                <emma:interpretation id="interp16" emma:lang="en-IN" emma:confidence="0">
                  <emma:literal>economic</emma:literal>
                </emma:interpretation>
                <emma:interpretation id="interp17" emma:lang="en-IN" emma:confidence="0">
                  <emma:literal>Economia</emma:literal>
                </emma:interpretation>
                <emma:interpretation id="interp18" emma:lang="en-IN" emma:confidence="0">
                  <emma:literal>Economist</emma:literal>
                </emma:interpretation>
                <emma:interpretation id="interp19" emma:lang="en-IN" emma:confidence="0">
                  <emma:literal>Economize</emma:literal>
                </emma:interpretation>
              </emma:one-of>
            </emma:emma>
          </inkml:annotationXML>
          <inkml:trace contextRef="#ctx0" brushRef="#br0" timeOffset="8189.7143">-455 5159 1611 0,'0'0'208'16,"0"0"-82"-16,0 0-9 0,0 0 11 0,0 0-6 15,0 0-25-15,0 0-45 0,0 0-27 0,0 0-14 16,0 0 4-16,0 0 17 0,0 0 17 15,0 0 2-15,0 0 3 0,67-21-10 0,-48 8-13 16,-3-3-2-16,-1 2-4 0,0-6-1 16,1 4-1-16,-6-1 2 0,-2 3 2 0,-3-3-1 0,-4 2 8 15,-1 2-8-15,0 3-2 0,0 2 0 16,-4 0-8-16,-6 5-2 0,-3 1-6 0,0 2-6 16,-3 0-4-16,0 6 0 0,-2 6 1 0,-4 1 1 15,3 3 5-15,4 4-5 0,0-1 0 0,2 3-2 16,3 2-3-16,2 1 3 0,3-1-1 15,3 1 1-15,2-3-4 0,0 1 0 0,2 0-1 16,11-5-1-16,2-3 3 0,0-3 0 0,8-4 2 16,-1-4 1-16,2-4 4 0,5 0-2 15,0 0 3-15,-3-7-3 0,-2-1-2 0,-4-1 4 16,2-3 1-16,-5 3 3 0,-4-3 1 0,-5 3 1 16,-2 3 5-16,-3 2 2 0,-3 4 4 0,0 0-7 15,-2 0-15-15,-8 4-9 0,3 8-6 16,-7 7 4-16,-5 3 7 0,2 2 6 0,0 6-3 15,1-1 3-15,6-3 0 0,4 2-2 0,3-3 5 16,3 2-4-16,0-3 0 0,9 1-1 0,5-8-1 16,2-2 1-16,10-5 1 0,3-4-1 15,11-4-5-15,3-2-5 0,4-6-23 0,6-9-45 0,0-1-92 16,-4-6-164-16,0-1-303 0,-16 7-335 16,-10 4 187-16</inkml:trace>
          <inkml:trace contextRef="#ctx0" brushRef="#br0" timeOffset="9882.1443">253 5275 265 0,'0'0'437'0,"0"0"-109"0,0 0-13 0,0 0-49 15,0 0-73-15,0 0-77 0,0 0-41 16,0 0-7-16,0 0 9 0,0 0 18 0,0 0-4 16,0 0-9-16,0 0-11 0,28 22-12 0,-24-20-9 15,0 0-10-15,-1 0-4 0,0 0-4 16,-1-2 3-16,0 0 4 0,0 0 9 0,1 0 8 0,-3 0 6 15,0-2-2-15,1-2-10 0,-1 2-12 0,0-2-10 16,0-1-8-16,0 1-5 0,-6 0-6 16,1 0-5-16,-7 0-5 0,2 4-4 0,-3 0-5 15,-3 0 0-15,-2 4 0 0,2 4 1 0,-1 3 4 16,-3 0-1-16,5 6 2 0,4 0-4 0,1 2 1 16,1 3 2-16,5-1 0 0,2 0 2 15,2-1-3-15,-1-1 0 0,8 0 0 0,6-5 0 16,1-2 3-16,7 0 1 0,2-4 2 0,2-4 0 15,1-4 1-15,1 0-2 0,1-4 1 16,0-8-2-16,2 2 1 0,1-5 2 0,2-1-2 16,-3-2 3-16,-3 1 1 0,-3 1-1 0,-2 0 2 15,-5 0 1-15,-4 3 2 0,-6 3 6 16,-4 5 3-16,0 0 3 0,-3 5 0 0,0 0-4 16,-4 0-9-16,-4 0-8 0,0 0-7 0,-1 6-1 15,-2 2 1-15,1 1 5 0,1 3 1 0,3-2-1 16,4 1 0-16,2 1-2 0,0-3-2 0,1 2 2 15,5-3 0-15,2 2 2 0,2-4-1 16,0 0 5-16,3-5 0 0,0-1 2 0,2 0 5 16,-1 0-2-16,2-7 2 0,-2-3-2 0,5 0-2 15,-5-5 0-15,-1 3 0 0,-2-1-1 0,2-6 1 16,-1 4 1-16,-6-1-1 0,-2 2 1 0,-3-2 1 16,-1 0 0-16,0 5-1 0,-3 1-1 15,-5 0 1-15,1 3-6 0,-5 3-2 0,1 3-5 16,-1 1-7-16,-1 0 2 0,3 0-1 0,-1 8 3 15,2 0 4-15,1 0 1 0,0 3 1 0,4 1 3 16,3 0 1-16,1 0-2 0,0 1 0 16,1-2-1-16,3-1 1 0,6 0 0 0,2-3 3 15,-2 1 0-15,4-6-1 0,1 2 2 0,0-4 1 16,5 0 2-16,-1 0 5 0,3 0-7 16,1-2 1-16,0-1-4 0,-1-2 0 0,-1 3 1 15,2 1 1-15,-5 1-1 0,-3 0-4 0,-1 1 1 16,0 3-1-16,-1 2-1 0,-6 3 3 15,3-4 0-15,-4 3-1 0,-3 0 1 0,0-4 3 16,0 1-1-16,-3-2 0 0,0 0 1 0,0-3-3 16,0 0 11-16,0 0 4 0,1 0 9 0,1 0 1 15,0-3-3-15,1-1-8 0,0-4-8 0,7-1 0 16,-1-2-6-16,1-2 2 0,1 0-2 0,2 2-2 16,-1-1 1-16,-1 2 1 0,2 1 2 15,-3 0-4-15,0 2 1 0,-3 3-3 0,1 3-1 16,-3 1-1-16,-2 0-2 0,1 0 2 0,-1 4 3 15,2 1 4-15,-3 3 1 0,3 4 0 0,-1-1 0 16,-1-1-7-16,3 1 7 0,-2 1 0 16,2-1 0-16,1-2 4 0,0-1-3 0,5 0 0 15,-2-4 2-15,4-1 4 0,2-3-2 0,4 0 2 16,1-4 0-16,2-4-2 0,0-3 0 16,-1 2 0-16,-1-6-2 0,1 3-3 0,-2 0 6 15,-3-4 0-15,0 1 2 0,-5 2 6 0,-1 0-4 16,-1 0 1-16,-4 5 0 0,0-2-2 0,-5 6 5 15,-1 0 0-15,0 1 0 0,0 3-5 16,0 0-5-16,0 0-14 0,-1 4-10 0,-2 0 0 16,0 7 4-16,0-1 8 0,0 3 10 0,0 0 3 15,1 2-5-15,-1-1 0 0,3 2-1 0,0-4-3 16,0 1 4-16,0 0-1 0,0-1-2 0,0 0 0 16,-2-4-2-16,4-3 0 0,2-1 0 15,3-2 5-15,-1-2-1 0,0 0 2 0,5 0 5 16,1-2-1-16,-2-5 2 0,3-2 0 0,-1-4-3 15,0 1-2-15,-1-3 3 0,-2 1-1 0,1 1 0 16,-6-5-1-16,2-1 1 0,-2 3 0 0,-4 2 1 16,0 0 2-16,-5-1-9 0,-7 6-6 15,-4 2-9-15,-4 3-12 0,3 4 2 0,-7 0 0 16,2 3 6-16,4 6 5 0,-1 3 7 0,5 3 1 16,1-3 4-16,5 0-1 0,3 0 1 15,5 1-2-15,0-2 4 0,3 2 2 0,7-4 1 16,4-2 3-16,5-3-1 0,2-2 2 0,1-2 2 15,5 0 1-15,0-3-2 0,2-5 2 0,0 1-3 16,-1-2-2-16,2 1 0 0,1 3 2 16,-3-2-4-16,-1 2 3 0,-1 1-2 0,-6 4-2 15,0 0-1-15,-2 0 1 0,-5 0-4 0,-5 5 0 16,1 2 2-16,-5-1 1 0,-2 2 2 16,-1 0 5-16,-1-1-4 0,0 2 2 0,0-5 4 15,-4 3-1-15,1-3 1 0,-2 0 2 0,1-2-4 16,1-1 0-16,3-1 3 0,0 0 3 0,0 0 7 15,0 0 5-15,0 0-2 0,2-3-9 0,1-3-10 16,2-3-9-16,1 1-4 0,3-4 2 0,-2 3 2 16,4 0-2-16,2-2 3 0,-1 3-1 15,-1 0-2-15,2 2-2 0,-4 0 0 0,2 4-2 16,-6 0 0-16,2 2 3 0,-3 0-2 0,-1 0 5 16,1 2 1-16,2 4 1 0,-5-3 1 0,2 2 0 15,3-2 0-15,-2 2 1 0,-2-2 2 16,1 1-1-16,2 0 3 0,0-3-2 0,2-1 2 15,0 0 2-15,0 0 1 0,0 0 3 0,3-4-5 16,2-1 1-16,-2-3-2 0,1-1-3 16,2-1 3-16,0 0-1 0,-3 4-1 0,3-2 1 15,-4 0 0-15,2 1-2 0,-7 3 0 0,4 3-1 16,-3 1-4-16,1 0-1 0,0 1-1 0,-5 6-1 16,5 1 2-16,0 0 2 0,-3 2 0 0,2-2 2 15,-2 0 1-15,2 2 0 0,-3-3 3 16,4-3 0-16,0 1 0 0,1-2 2 0,-1-3 4 15,5 0 1-15,1 0 0 0,1-4 0 0,1-4-1 16,2-4 0-16,-2 3 2 0,2-1-1 0,-3-1 0 16,1-1-4-16,-2 0 2 0,1 0 1 0,-5 6 0 15,-1 0 2-15,-1 1-3 0,-4 4-2 16,-1 1-4-16,0 0-8 0,-1 0 2 0,3 4 0 16,-1 4 1-16,-1 2 8 0,3 2-1 0,-4 0-1 15,2 0-1-15,1-1 1 0,2 1-1 16,3-1-2-16,2 1 3 0,-2-4-5 0,-1-3-7 15,2-2-7-15,-2-3-12 0,0 0-45 0,1 0-97 16,-1-7-272-16,0 2-490 0,-3-2-276 0</inkml:trace>
          <inkml:trace contextRef="#ctx0" brushRef="#br0" timeOffset="10041.9284">2451 4893 1849 0,'0'0'234'15,"0"0"-131"-15,0 0 24 0,0 0 15 0,0 0-32 16,0 0-35-16,0 0-64 0,0 0-20 0,0 0-2 16,0 0 5-16,0 0 13 0,0 0-11 15,0 0-27-15,0 0-119 0,26 23-510 0,-23-19-871 0</inkml:trace>
          <inkml:trace contextRef="#ctx0" brushRef="#br0" timeOffset="10274.1538">2666 5140 2014 0,'0'0'149'16,"0"0"-10"-16,0 0 19 0,0 0-5 0,0 0-11 15,0 0-38-15,0 0-34 0,0 0-20 16,0 0-13-16,0 0-12 0,0 0-14 0,0 0-5 15,-86 165-6-15,86-155-3 0,3 1-7 0,9-2-1 16,-1-2-7-16,2-3-19 0,3-3-46 16,1-1-119-16,2 0-304 0,-5-4-525 0,-4 1-126 0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4.293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BB5E9C1-6D48-4689-B93E-E8C44054FDE7}" emma:medium="tactile" emma:mode="ink">
          <msink:context xmlns:msink="http://schemas.microsoft.com/ink/2010/main" type="inkDrawing" rotatedBoundingBox="6060,5059 6214,2017 6266,2020 6112,5061" semanticType="callout" shapeName="Other"/>
        </emma:interpretation>
      </emma:emma>
    </inkml:annotationXML>
    <inkml:trace contextRef="#ctx0" brushRef="#br0">148-1 0 0,'0'0'175'0,"0"0"111"0,0 0 36 16,0 0 39-16,0 0-7 0,0 0-51 15,0 0-95-15,0 0-73 0,0 0-53 0,0 0-36 16,0 0-9-16,0 0-2 0,0 0 6 0,23-12 6 16,-24 26-5-16,-3 4-6 0,1 4-7 0,1 4-1 15,-1 2-1-15,3 6 0 0,-1 3 1 16,1 7 3-16,-1 6-1 0,1 3 3 0,0 5-1 16,0 3-2-16,-2 4-2 0,2 3-6 15,-3 3-4-15,0 9 0 0,1 2 1 0,-3 3 0 16,1 5 0-16,-2 3-2 0,3 2-7 0,-4 3-1 15,3-1-2-15,-3 2-1 0,2-6 0 0,-2 2-2 16,0 0-1-16,1 1-1 0,-1-3-5 16,0 1 4-16,0-1 0 0,0-4-1 0,-1-2 2 15,6-3 0-15,-6-1-2 0,6-6-2 0,-3-5 5 16,-2-5-5-16,3-2 2 0,1-6 1 0,-1-8-4 16,1-3 2-16,3-9-3 0,0-9-2 0,0-7-7 15,3-3-7-15,1-8-20 0,0-5-35 16,3-5-41-16,-1-2-90 0,-2-2-255 0,1-2-464 15,-2-1-220-15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1.016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1D9DEE9A-297A-4953-AED6-D757A4D73E96}" emma:medium="tactile" emma:mode="ink">
          <msink:context xmlns:msink="http://schemas.microsoft.com/ink/2010/main" type="inkDrawing" rotatedBoundingBox="4504,2962 4976,2819 5036,3019 4564,3162" semanticType="callout" shapeName="Other">
            <msink:sourceLink direction="with" ref="{14CA6EC2-F5AD-4D3F-A0D8-15EF9B8D9914}"/>
          </msink:context>
        </emma:interpretation>
      </emma:emma>
    </inkml:annotationXML>
    <inkml:trace contextRef="#ctx0" brushRef="#br0">-87 1896 268 0,'0'0'294'0,"0"0"-43"0,0 0 15 0,0 0-13 16,0 0-50-16,0 0-64 0,0 0-46 16,0 0-14-16,0 0 8 0,0 0-14 0,0 0-11 15,0 0-7-15,0 0-8 0,0 0-7 0,68 91-9 16,-51-83-5-16,-1-3-6 0,7 3 7 0,1-4 0 16,2 0 0-16,3-4-1 0,-1 0-9 15,5 0-3-15,-2 0-6 0,-1-5-1 0,-2 1-2 16,3-4-2-16,-7 0 0 0,-3 0 2 0,-2 0 3 15,-3-4 6-15,-5 6 10 0,-2-4 8 16,-2 0 11-16,-3 1 10 0,-1 0 3 0,-1-2 7 16,-1-1-7-16,-1 3-4 0,0 1-4 0,0 1-6 15,0 1-3-15,0-1-5 0,0 1-9 0,-1 4-11 16,1-1-6-16,0 0-9 0,0 3-18 0,0 0-30 16,-2 0-44-16,2 3-65 0,-3 5-133 15,2 0-452-15,0-2-806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0.692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14CA6EC2-F5AD-4D3F-A0D8-15EF9B8D9914}" emma:medium="tactile" emma:mode="ink">
          <msink:context xmlns:msink="http://schemas.microsoft.com/ink/2010/main" type="inkDrawing" rotatedBoundingBox="4708,3116 4738,2023 4789,2025 4759,3118" shapeName="Other">
            <msink:destinationLink direction="with" ref="{1D9DEE9A-297A-4953-AED6-D757A4D73E96}"/>
          </msink:context>
        </emma:interpretation>
      </emma:emma>
    </inkml:annotationXML>
    <inkml:trace contextRef="#ctx0" brushRef="#br0">198 959 0 0,'0'0'86'0,"0"0"256"16,0 0 26-16,0 0-3 0,0 0-49 0,0 0-65 15,0 0-66-15,0 0-66 0,0 0-53 0,0 0-52 16,0 0-16-16,0 0-1 0,0 0 12 0,0 0 24 15,-39 56 4-15,34-20 6 0,3 1 2 16,-1 7-2-16,-2 2 1 0,1 2-1 0,3 5-6 16,1 1-4-16,0 1-8 0,0-4-3 0,-2-2-4 15,2 1-2-15,0 0-1 0,0-4-1 0,0 4 0 16,2-5 2-16,-1-1-1 0,-1-6 1 16,0-1-2-16,-1-5-2 0,1-1-2 0,0-5-3 15,0-1 1-15,0-4 1 0,-3-1-3 0,1-7 1 16,-2 2-2-16,1-7-4 0,0 0-2 15,2-5-15-15,1-2-30 0,0-1-57 0,0 0-148 16,0-1-235-16,0-4-352 0,1 2-145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8.096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1941F9B3-DCED-4EAA-9111-B5B38F451DDB}" emma:medium="tactile" emma:mode="ink">
          <msink:context xmlns:msink="http://schemas.microsoft.com/ink/2010/main" type="inkDrawing" rotatedBoundingBox="7656,7402 7679,1778 7787,1779 7765,7403" semanticType="callout" shapeName="Other">
            <msink:sourceLink direction="with" ref="{B7711610-E004-47A8-9497-5569228BC69C}"/>
            <msink:sourceLink direction="with" ref="{E916E4F0-8E6B-4D7D-AC91-86F409F22EEC}"/>
          </msink:context>
        </emma:interpretation>
      </emma:emma>
    </inkml:annotationXML>
    <inkml:trace contextRef="#ctx0" brushRef="#br0">16 0 0 0,'0'0'31'0,"0"0"184"15,0 0 34-15,0 0 96 0,0 0 1 0,0 0-48 16,0 0-43-16,0 0-56 0,0 0-33 15,0 0-32-15,0 0-24 0,20 168-16 0,-11-139-10 16,-5 2-13-16,5 3-9 0,-5 3-10 0,2 0-10 16,1 4-5-16,2 4-8 0,-2 4-1 0,-2 6-1 15,0 6 0-15,-4 1 3 0,-1 3-2 0,-1 2 0 16,1 7-3-16,-6 2-3 0,-1 4-2 16,-3 4-3-16,4 3-6 0,0 5 0 0,1-1-4 15,3 2-2-15,1 3 1 0,1 0-2 16,-3 2-2-16,7 4 2 0,-2-1-3 0,3 3 5 15,-2 2-2-15,1 2 0 0,-2 0 0 0,1 7-3 16,-3-1 0-16,0 3 2 0,-2 1 0 0,2 2 1 16,-3-1 0-16,-7 5-1 0,6 0 1 0,-6 1-2 15,4-1 1-15,-2-3 0 0,1-4-2 0,-1-1 3 16,4-8-2-16,0 2 0 0,-2-5-3 16,5-4-1-16,-1-2 1 0,2-7-1 0,0-3 3 15,0 1-1-15,2-9 1 0,3-2-2 0,3-7 1 16,-4-1 0-16,6-4-1 0,-3-3 2 0,0-4-3 15,2-3-1-15,-2-4-4 0,0-4-7 16,-1-6-13-16,0-3-26 0,-1-2-32 0,-3-7-66 16,2-5-77-16,0-2-90 0,-2-7-154 0,2-4-167 15,-4-4-125-15,0-4 352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1.122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29814BC2-409A-4ECC-B96C-995DC238755D}" emma:medium="tactile" emma:mode="ink">
          <msink:context xmlns:msink="http://schemas.microsoft.com/ink/2010/main" type="inkDrawing" rotatedBoundingBox="9128,1815 9855,9405 9668,9423 8940,1833" shapeName="Other"/>
        </emma:interpretation>
      </emma:emma>
    </inkml:annotationXML>
    <inkml:trace contextRef="#ctx0" brushRef="#br0">0 29 1295 0,'0'0'132'0,"0"0"7"0,0 0 33 0,0 0 9 15,0 0-21-15,0 0-52 0,0 0-52 0,0 0-27 0,0 0-13 16,0 0-7-16,0 0 1 0,0 0 1 16,0 0 3-16,50-29 4 0,-43 41 0 0,-1 7 5 15,3 2 5-15,-2 3-2 0,1 6 0 0,-2 6-4 16,4 5-7-16,-4 7 0 0,3 2-2 0,-1 5 1 16,2 4-2-16,2 4-4 0,1 5 0 15,1 3-1-15,2 3-1 0,-2 2 3 0,0 3-1 16,1 1 1-16,-1 4-1 0,0 5-2 0,-1 1-1 15,3 3-1-15,-2 3 0 0,-1 2-2 16,0 5 2-16,0 2-1 0,-1-2 2 0,-7 7 0 16,5-4-1-16,-7 6 4 0,0 3-6 0,4 2 2 15,-4 5-3-15,0 0-2 0,1 2 2 0,2-1 2 16,-3 4 0-16,3 0-1 0,1-1 2 16,3 3-1-16,-3-3-1 0,6 1 2 0,0-3-4 15,3 3 0-15,-2-3 2 0,5-1-2 0,-2 2 2 16,-1-3-1-16,1-2 0 0,-1 0 0 15,0 0-1-15,-1-2 0 0,0-1 2 0,-5-2 0 16,1-3-1-16,1 1 5 0,-8-3-2 0,5 1 1 16,-5-4 1-16,0 3-2 0,2-7 0 0,-2 1-2 15,-2-7 1-15,3-1-1 0,-2 0 0 0,2-3 1 16,-4-2-2-16,3-1-1 0,3-4-2 0,-4-1 3 16,7-3-2-16,-5-4 1 0,6 0 0 15,-4-9-3-15,0-2 4 0,5-4-1 0,-3-1 1 16,-1-5 1-16,1-5-2 0,-2 0 0 0,4-5-3 15,-1-6 1-15,-4-2-2 0,4-6 3 0,-4-3-2 16,4-4 2-16,-6-6-1 0,5-1-4 16,-6-7-3-16,-2-4-8 0,-1-1 1 0,0-6-1 15,0-1 2-15,0 0-24 0,0 0-50 0,-1-5-63 16,-6-2-110-16,-1-1-167 0,1 2-266 16,2 0-299-16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6.757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2ACADF5-E4EB-4E5C-A71B-12BC7F7ECE88}" emma:medium="tactile" emma:mode="ink">
          <msink:context xmlns:msink="http://schemas.microsoft.com/ink/2010/main" type="inkDrawing" rotatedBoundingBox="10474,1617 11091,11912 10854,11927 10238,1632" shapeName="Other"/>
        </emma:interpretation>
      </emma:emma>
    </inkml:annotationXML>
    <inkml:trace contextRef="#ctx0" brushRef="#br0">0-1 827 0,'0'0'107'0,"0"0"-38"0,0 0 79 16,0 0 56-16,0 0 11 0,0 0-35 0,0 0-93 15,0 0-55-15,0 0-14 0,0 0 5 0,0 0 6 16,0 0 12-16,0 0 4 0,42-8-2 16,-38 24-1-16,5 2-3 0,-5 2-5 15,5 6-4-15,-4 2-4 0,4 3-6 0,-3 1-2 16,5 5-3-16,1-1-3 0,0 4 4 0,-3-1 1 16,3 5 3-16,-1 2 11 0,-2 1 3 0,-2 6 4 15,1 0 2-15,-5 1-2 0,0 4-3 0,-1 2-2 16,-4 3-1-16,2 3 1 0,0-2-4 15,0 4 0-15,0 1-6 0,-1 1-7 0,-2 2-4 16,3 0-5-16,0 0-2 0,-2 3 1 0,5 0-2 16,-1 1 1-16,1 4 2 0,-1 0 2 0,4 3-3 15,-3 0 3-15,-1 2 3 0,0 1-1 16,4 0 3-16,-6 2-2 0,2 2-1 0,-4 1 0 16,2 3 0-16,-4 0 0 0,1 1-1 0,-1 4-1 15,-5-4-5-15,5 4 1 0,-5-2-2 0,3-2 0 16,1 1 0-16,-1 1 1 0,2 1 1 0,-1 1-2 15,2-1 0-15,2-1-3 0,1 2 0 16,1-3-1-16,8 0 0 0,-3-1 1 0,4 0 0 16,0-2 3-16,-2 3 5 0,4 0-4 15,-2-2 1-15,-1 0-2 0,-4 2-4 0,0 0 1 0,2 0 2 16,-3-2-3-16,-1 0-3 0,4-1 4 16,-3-2 0-16,1 0 1 0,5 1 4 0,-2-2-5 15,1 0 1-15,2-2 0 0,4-3-1 0,-1 2 1 16,3-4-1-16,3-2-2 0,-2-1 1 0,-3-2 2 15,3 1-1-15,0-1 0 0,0 0 2 16,-4-1 0-16,2 1-2 0,-1 1 3 0,-2 0 0 16,2 3-4-16,-2-2 1 0,-8 1-2 0,5-3 1 15,-1 0 1-15,-3-1 0 0,-3-2 0 16,2 1-2-16,-2 2 5 0,0-2-2 0,-3 2-1 16,3-3 3-16,-3 1-7 0,4 0 4 0,-2 0 3 15,-1-1-1-15,1-1-1 0,-1-1-1 0,-1-1-3 16,1-1 0-16,1 1 2 0,4 1 0 0,-4 0 1 15,1 1 0-15,-1-1-1 0,5-1 1 16,-4-2 1-16,0 3 0 0,-2-2-4 0,1 1 4 16,-1-5-1-16,3 1 0 0,-4-4 5 15,0-2-5-15,0 1 0 0,0-1-1 0,0-6 1 16,0 2-3-16,-4-3 0 0,4-4 1 0,4 2-1 16,-2-3 2-16,-2-4 1 0,3-1 0 0,-2-2 2 15,2-2-2-15,4-5-2 0,-4-3 0 0,0 0-1 16,4-2 2-16,-3-3 0 0,-1-1 2 0,4-7 0 15,-2-2-1-15,-4-3 1 0,2-5-2 0,3-2-1 16,-5-4 0-16,-1 0 1 0,2-4 3 16,-2 0 7-16,0 0 3 0,0 0-2 0,0-4-4 15,0 0-13-15,-3-2-12 0,-3 0-20 0,2-2-38 16,1 2-56-16,-4-2-70 0,4 0-116 16,0 1-206-16,1 1-327 0,0 2-6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8.397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6F80CA9-211B-4F1D-AEAC-7B63D78F42FB}" emma:medium="tactile" emma:mode="ink">
          <msink:context xmlns:msink="http://schemas.microsoft.com/ink/2010/main" type="inkDrawing" rotatedBoundingBox="7521,7312 8012,7164 8088,7415 7597,7564" semanticType="callout" shapeName="Other">
            <msink:sourceLink direction="with" ref="{E916E4F0-8E6B-4D7D-AC91-86F409F22EEC}"/>
          </msink:context>
        </emma:interpretation>
      </emma:emma>
    </inkml:annotationXML>
    <inkml:trace contextRef="#ctx0" brushRef="#br0">2991 6297 0 0,'0'0'0'0,"0"0"0"0,0 0 406 0,0 0 49 0,0 0-68 16,0 0-72-16,0 0-58 0,0 0-50 16,0 0-23-16,0 0-17 0,0 0-24 0,0 0-29 15,0 0-41-15,0 0-34 0,-49-54-17 0,49 63-3 16,0 4 5-16,0 5 6 0,6-2-2 0,-2 1 0 16,7 0-9-16,1 3-3 0,2-4-3 15,2 0-1-15,3-1 1 0,5-3 0 0,2 1-2 16,-2-5-4-16,2-3 0 0,0-5 2 0,1 0 1 15,2 0 4-15,-2-13-2 0,3 4-3 16,-3-6 3-16,-2-1 0 0,-2-2-1 0,-3-3 2 16,-4 0-1-16,-2 1 0 0,0-2 0 0,-2-1-3 15,-5 5-2-15,0-4-7 0,-3 5 2 0,1 4-1 16,-1 2-3-16,-4 2 1 0,0 4-23 16,0 3-46-16,0 1-123 0,-1 1-259 0,-4 0-590 15,2 1-340-15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28.912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D08F9A5C-6895-48CC-922B-8FCFE4443188}" emma:medium="tactile" emma:mode="ink">
          <msink:context xmlns:msink="http://schemas.microsoft.com/ink/2010/main" type="writingRegion" rotatedBoundingBox="6514,8024 8698,7918 8739,8764 6556,8871"/>
        </emma:interpretation>
      </emma:emma>
    </inkml:annotationXML>
    <inkml:traceGroup>
      <inkml:annotationXML>
        <emma:emma xmlns:emma="http://www.w3.org/2003/04/emma" version="1.0">
          <emma:interpretation id="{6BC3B42E-15E8-4A50-8C23-A2DFDC775741}" emma:medium="tactile" emma:mode="ink">
            <msink:context xmlns:msink="http://schemas.microsoft.com/ink/2010/main" type="paragraph" rotatedBoundingBox="6514,8024 8698,7918 8739,8764 6556,88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90CD75-C113-46AF-9BF7-340F6EEA9B2B}" emma:medium="tactile" emma:mode="ink">
              <msink:context xmlns:msink="http://schemas.microsoft.com/ink/2010/main" type="line" rotatedBoundingBox="6514,8024 8698,7918 8739,8764 6556,8871"/>
            </emma:interpretation>
          </emma:emma>
        </inkml:annotationXML>
        <inkml:traceGroup>
          <inkml:annotationXML>
            <emma:emma xmlns:emma="http://www.w3.org/2003/04/emma" version="1.0">
              <emma:interpretation id="{E916E4F0-8E6B-4D7D-AC91-86F409F22EEC}" emma:medium="tactile" emma:mode="ink">
                <msink:context xmlns:msink="http://schemas.microsoft.com/ink/2010/main" type="inkWord" rotatedBoundingBox="6514,8024 8698,7918 8739,8764 6556,8871">
                  <msink:destinationLink direction="with" ref="{D6F80CA9-211B-4F1D-AEAC-7B63D78F42FB}"/>
                  <msink:destinationLink direction="with" ref="{1941F9B3-DCED-4EAA-9111-B5B38F451DDB}"/>
                </msink:context>
              </emma:interpretation>
              <emma:one-of disjunction-type="recognition" id="oneOf0">
                <emma:interpretation id="interp0" emma:lang="en-IN" emma:confidence="0">
                  <emma:literal>Social</emma:literal>
                </emma:interpretation>
                <emma:interpretation id="interp1" emma:lang="en-IN" emma:confidence="0">
                  <emma:literal>Sonae</emma:literal>
                </emma:interpretation>
                <emma:interpretation id="interp2" emma:lang="en-IN" emma:confidence="0">
                  <emma:literal>Son at</emma:literal>
                </emma:interpretation>
                <emma:interpretation id="interp3" emma:lang="en-IN" emma:confidence="0">
                  <emma:literal>Soon at</emma:literal>
                </emma:interpretation>
                <emma:interpretation id="interp4" emma:lang="en-IN" emma:confidence="0">
                  <emma:literal>loci at</emma:literal>
                </emma:interpretation>
              </emma:one-of>
            </emma:emma>
          </inkml:annotationXML>
          <inkml:trace contextRef="#ctx0" brushRef="#br0">1965 7805 1374 0,'0'0'157'0,"0"0"-7"0,0 0 46 16,0 0 18-16,0 0-22 0,0 0-54 0,0 0-43 15,0 0-19-15,0 0-6 0,67-182-5 0,-52 152-9 16,6-4-8-16,1 1-7 0,3-6-8 0,1 1-8 15,6-4-5-15,-1-4-7 0,5-2-2 16,-1-3-2-16,1-1-3 0,-3 3-1 0,-5-1-3 16,0 6 4-16,-7 4 1 0,-8 8 5 0,-6 8 7 15,-7 8 2-15,2 4-2 0,-14 5-5 0,-7 7-10 16,-5 0-7-16,-8 12-3 0,-6 4 0 16,-7 7 2-16,-2 4 2 0,-2 0-2 0,5 2 3 0,8 3-3 15,6-5-1-15,10 5 0 0,8-4-3 16,9 0 3-16,3 3-5 0,6-1 4 0,4 2-1 15,4-2 1-15,8 2 2 0,-1-3-2 0,7 0-1 16,2-1-1-16,-1 1 0 0,2 0-1 16,-4 1 3-16,-2-1 1 0,-1-4-4 0,-8-1 0 15,-3-4-2-15,-6-3-1 0,-7-1-1 0,0-3 0 16,-10-3 3-16,-2-2 2 0,-2-4 9 0,-5 0-1 16,1-2 0-16,2-2-3 0,0 0-14 15,5 0-29-15,2-6-41 0,1 2-64 0,3-1-111 16,2 0-254-16,1 0-404 0,2 2 43 0</inkml:trace>
          <inkml:trace contextRef="#ctx0" brushRef="#br0" timeOffset="661.976">2540 7495 1118 0,'0'0'350'15,"0"0"-59"-15,0 0-15 0,0 0-27 0,0 0-62 16,0 0-74-16,0 0-54 0,0 0-26 0,0 0-3 15,0 0 3-15,0 0 4 0,0 0-4 0,0 0-5 16,-29 84-7-16,29-68-11 0,-1 3-1 16,5-7-4-16,8 1-2 0,1-2 2 0,1-3 0 15,0-5 1-15,2-1 2 0,4-2 5 0,-3 0-2 16,2-6 1-16,1-4-2 0,0-3-4 0,-3-3 0 16,-1-2-1-16,-3 1 1 0,-1-1-1 15,-5 1 2-15,0 1-3 0,-7 0 0 0,0 3 4 16,0 1-4-16,-11-3 0 0,-2 6-2 0,-3 2-2 15,0 2-3-15,-5 3 1 0,-1 2 1 0,0 2-5 16,2 6 4-16,-1 2 0 0,4 0 0 16,7-1 0-16,2-1-6 0,4 0-3 0,4 2-2 15,0-2 7-15,10 1 0 0,2 1 3 0,5-4 2 16,4-1-3-16,2-4 5 0,5-1 0 16,-1 0-1-16,2 0-3 0,-1-4 1 0,1-4-1 0,0 1 0 15,2-3 6-15,-2 2-4 0,-2 0 1 16,-1-2 0-16,-5-1 0 0,2 1 4 0,-7 2 3 15,-1 2 0-15,-7-1-1 0,-2 2 5 0,-3 3 4 16,-3 2 7-16,0 0 2 0,0 0-5 16,-3 0-9-16,-4 4-9 0,-2 2-1 0,-5 4-3 0,-3 2 2 15,1 5 3-15,1-1-5 0,3 0 4 16,1 1 1-16,1 4-2 0,8-4 1 0,-3 0-4 16,5-3-4-16,0 0 1 0,-1-2 4 0,8-4-3 15,4-2 3-15,1-1 0 0,5-4 2 16,0-1 2-16,5 0 4 0,1-8-1 0,3-1-6 15,1-4 2-15,0-1-1 0,2-1-3 0,0-3 6 16,-2 0-3-16,0 0-1 0,-4 0 2 0,-3 3 1 16,-4 3 2-16,-3 1 3 0,-6 5 4 15,-1 2-1-15,-5 2 3 0,-1 2-2 0,0 0-6 16,0 0-3-16,0 0-9 0,0 6-2 0,-3 0 0 16,0 2 6-16,2 3 4 0,1-1-1 0,0 1 0 15,0-2-3-15,1 1 2 0,7-2 1 16,2-1 0-16,0-5-3 0,4 2-2 0,5-4-5 15,-2 0-10-15,7-6-13 0,-1-6-45 0,2-1-70 16,2-3-127-16,-3-2-295 0,-8 3-451 16,-6 5 102-16</inkml:trace>
          <inkml:trace contextRef="#ctx0" brushRef="#br0" timeOffset="799.8021">3345 7223 942 0,'0'0'327'0,"0"0"-43"16,0 0-16-16,0 0-49 0,0 0-67 0,0 0-56 15,0 0-53-15,0 0-50 0,0 0-21 0,0 0-8 16,0 0-6-16,0 0 11 0,0 0-29 0,0 0-98 16,-16 7-213-16,32-1-320 0,-3-2-216 0</inkml:trace>
          <inkml:trace contextRef="#ctx0" brushRef="#br0" timeOffset="1310.0985">3764 7398 118 0,'0'0'642'0,"0"0"-130"0,0 0-77 0,0 0-83 16,0 0-91-16,0 0-74 0,0 0-48 0,0 0-32 16,0 0-28-16,0 0-15 0,0 0-17 0,0 0-10 15,0 0-9-15,-53-76-7 0,38 76-4 16,-2 2-4-16,-2 6-3 0,1 2-3 0,2 2-2 16,-1-1-2-16,2 4-2 0,3 1-1 0,0-1-1 15,5 0-3-15,5 3-2 0,2-4 1 0,0 3-3 16,2-5 2-16,5 0-2 0,6-3-1 0,0-4 3 15,1-2 2-15,1-3 2 0,0 0 2 16,0-4-2-16,-1-8 0 0,2 1 2 0,1-3 2 16,-5-3 0-16,0 5 4 0,0-1-3 15,-1 2 2-15,-6 1 0 0,0 2 1 0,0 2 4 16,-4 3-2-16,-1 3-3 0,0 0-5 0,0 0-9 16,0 4-2-16,0 6 1 0,0-1 3 0,0 5 7 15,0-2 0-15,3 1 0 0,3-1-2 16,1 2 1-16,4-4-1 0,-1 0 1 0,5-3-2 15,-1-4 5-15,3-3 3 0,1 0-1 0,-1-3 2 16,1-7-4-16,1-1 0 0,-3-7 4 0,1 0-2 16,5-1 2-16,-5-3 3 0,-1-2-1 0,-2 0 3 15,0-2 1-15,-1-1 2 0,-3 0 0 16,-3-3 1-16,1 1 0 0,-6 2 3 0,-2 0-4 16,0 6 3-16,0 3-3 0,-1 5 0 0,-8 5 2 15,5 8-4-15,-6 0-1 0,1 0-4 0,1 13-6 16,-4 5 0-16,7 5 2 0,-2 3-4 0,2 6 3 15,4-1-4-15,1 2 1 0,0-2 0 16,1 0-2-16,4-7-3 0,5-1-8 0,1-3-12 16,3-3-20-16,4-3-34 0,2-6-54 0,1-3-89 15,-1-5-519-15,-8 0-871 0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1.434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62573E67-901E-48B6-8C45-3CAB9BDFA47E}" emma:medium="tactile" emma:mode="ink">
          <msink:context xmlns:msink="http://schemas.microsoft.com/ink/2010/main" type="writingRegion" rotatedBoundingBox="9583,9171 10059,9171 10059,9465 9583,9465"/>
        </emma:interpretation>
      </emma:emma>
    </inkml:annotationXML>
    <inkml:traceGroup>
      <inkml:annotationXML>
        <emma:emma xmlns:emma="http://www.w3.org/2003/04/emma" version="1.0">
          <emma:interpretation id="{5BC37294-7EBC-4C18-B461-D4A9B30C0EEE}" emma:medium="tactile" emma:mode="ink">
            <msink:context xmlns:msink="http://schemas.microsoft.com/ink/2010/main" type="paragraph" rotatedBoundingBox="9583,9171 10059,9171 10059,9465 9583,9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8FB486-E259-4200-9C42-8246F872C64C}" emma:medium="tactile" emma:mode="ink">
              <msink:context xmlns:msink="http://schemas.microsoft.com/ink/2010/main" type="line" rotatedBoundingBox="9583,9171 10059,9171 10059,9465 9583,9465"/>
            </emma:interpretation>
          </emma:emma>
        </inkml:annotationXML>
        <inkml:traceGroup>
          <inkml:annotationXML>
            <emma:emma xmlns:emma="http://www.w3.org/2003/04/emma" version="1.0">
              <emma:interpretation id="{EE7C4026-7CB2-43D0-AB97-E9E74F730A70}" emma:medium="tactile" emma:mode="ink">
                <msink:context xmlns:msink="http://schemas.microsoft.com/ink/2010/main" type="inkWord" rotatedBoundingBox="9583,9171 10059,9171 10059,9465 9583,9465"/>
              </emma:interpretation>
              <emma:one-of disjunction-type="recognition" id="oneOf0">
                <emma:interpretation id="interp0" emma:lang="en-IN" emma:confidence="0">
                  <emma:literal>v</emma:literal>
                </emma:interpretation>
                <emma:interpretation id="interp1" emma:lang="en-IN" emma:confidence="0">
                  <emma:literal>U</emma:literal>
                </emma:interpretation>
                <emma:interpretation id="interp2" emma:lang="en-IN" emma:confidence="0">
                  <emma:literal>u</emma:literal>
                </emma:interpretation>
                <emma:interpretation id="interp3" emma:lang="en-IN" emma:confidence="0">
                  <emma:literal>V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4997 8218 1152 0,'0'0'266'0,"0"0"-34"16,0 0 7-16,0 0 10 0,0 0-35 0,0 0-58 16,0 0-41-16,0 0-35 0,0 0-32 15,0 0-27-15,0 0-18 0,0 0 2 0,0 0 5 16,0 0 7-16,-5 37-3 0,16-19 3 0,1 1-2 15,2 0-3-15,5-2 2 0,-2 2-4 0,3-5-3 16,1 0 0-16,4-2 1 0,-5-5 1 0,6-3 2 16,0-3-3-16,-6-1 1 0,4 0 0 15,-2-8 1-15,-1-2 3 0,2-3 0 0,-4-3 1 16,-2-4-1-16,4-3-2 0,-3-1 6 0,-4 3-4 16,0-4-2-16,-2 4 2 0,-2 0-9 15,-3 0 7-15,2 5-1 0,-4 2 2 0,-3 2-4 16,-1 4-2-16,5 0-9 0,-6 4-13 0,0-2-27 15,0 3-95-15,-9 3-217 0,5 0-559 16,-3 0-704-16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3.772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55AD82FD-D5FC-4879-BB5A-98AB0B84E2CD}" emma:medium="tactile" emma:mode="ink">
          <msink:context xmlns:msink="http://schemas.microsoft.com/ink/2010/main" type="writingRegion" rotatedBoundingBox="6438,10523 10962,10206 11033,11209 6508,11526"/>
        </emma:interpretation>
      </emma:emma>
    </inkml:annotationXML>
    <inkml:traceGroup>
      <inkml:annotationXML>
        <emma:emma xmlns:emma="http://www.w3.org/2003/04/emma" version="1.0">
          <emma:interpretation id="{0682585D-651B-4E55-9BBB-31227866ED24}" emma:medium="tactile" emma:mode="ink">
            <msink:context xmlns:msink="http://schemas.microsoft.com/ink/2010/main" type="paragraph" rotatedBoundingBox="6438,10523 10962,10206 11033,11209 6508,115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C86C7D-67A6-4B33-9186-23AA59A01EA8}" emma:medium="tactile" emma:mode="ink">
              <msink:context xmlns:msink="http://schemas.microsoft.com/ink/2010/main" type="line" rotatedBoundingBox="6438,10523 10962,10206 11033,11209 6508,11526"/>
            </emma:interpretation>
          </emma:emma>
        </inkml:annotationXML>
        <inkml:traceGroup>
          <inkml:annotationXML>
            <emma:emma xmlns:emma="http://www.w3.org/2003/04/emma" version="1.0">
              <emma:interpretation id="{20515E87-3C79-49AB-97EB-B65E99975D23}" emma:medium="tactile" emma:mode="ink">
                <msink:context xmlns:msink="http://schemas.microsoft.com/ink/2010/main" type="inkWord" rotatedBoundingBox="6438,10523 10962,10206 11033,11209 6508,11526"/>
              </emma:interpretation>
              <emma:one-of disjunction-type="recognition" id="oneOf0">
                <emma:interpretation id="interp0" emma:lang="en-IN" emma:confidence="0">
                  <emma:literal>Technological</emma:literal>
                </emma:interpretation>
                <emma:interpretation id="interp1" emma:lang="en-IN" emma:confidence="0">
                  <emma:literal>Techno logical</emma:literal>
                </emma:interpretation>
                <emma:interpretation id="interp2" emma:lang="en-IN" emma:confidence="0">
                  <emma:literal>Techno Logical</emma:literal>
                </emma:interpretation>
                <emma:interpretation id="interp3" emma:lang="en-IN" emma:confidence="0">
                  <emma:literal>Techno logier</emma:literal>
                </emma:interpretation>
                <emma:interpretation id="interp4" emma:lang="en-IN" emma:confidence="0">
                  <emma:literal>techno logical</emma:literal>
                </emma:interpretation>
              </emma:one-of>
            </emma:emma>
          </inkml:annotationXML>
          <inkml:trace contextRef="#ctx0" brushRef="#br0">4538 9461 0 0,'0'0'246'0,"0"0"209"0,0 0 26 15,0 0-44-15,0 0-83 0,0 0-100 0,0 0-66 16,0 0-32-16,0 0-37 0,0 0-39 15,0 0-38-15,0 0-14 0,0 0-4 0,0 0 6 16,-2-76 14-16,-3 99-8 0,2 2-3 0,2 3-6 16,-2 0-7-16,-3 1-2 0,5 4-3 0,1 0-3 15,0-3-6-15,0 1 0 0,0-4-3 0,4-1-2 16,1-1 1-16,-3-5-8 0,6 1-7 0,-3-4-20 16,-2-2-39-16,3-3-84 0,-2-4-119 15,-1-5-216-15,0-2-335 0,0 2-419 0</inkml:trace>
          <inkml:trace contextRef="#ctx0" brushRef="#br0" timeOffset="901.7257">4690 9680 380 0,'0'0'677'0,"0"0"-199"0,0 0-122 0,0 0-121 16,0 0-89-16,0 0-46 0,0 0-13 0,0 0-5 16,0 0-10-16,0 0-14 0,0 0-15 15,0 0-8-15,0 0-3 0,0 0-7 0,-22 120-4 16,24-111-4-16,8-1-4 0,-4-1 0 0,6 0 2 15,-1-3 0-15,-1 0 1 0,3-4 4 0,1 0-3 16,1 0 2-16,-1-4 1 0,0-4-2 16,-4 1-2-16,2-1 3 0,-5-2-1 0,-1 0-1 15,-5-2 0-15,1-3-4 0,-2 3-6 0,0 0-3 16,-2 2-1-16,-2-3 0 0,-5 5-1 0,5 0 0 16,-7 2-5-16,3-1 1 0,-2 6-1 15,-1 1-1-15,1 0-2 0,4 0 0 0,-4 1-4 16,7 6-2-16,0-1 2 0,1 0-3 0,2 2 1 15,0 2 2-15,5-2 1 0,5-1 2 16,-1 0 2-16,5-3 0 0,3 1-5 0,5-2 1 16,1-3-5-16,0 0 0 0,3 0-1 0,1-4-1 15,0-3 0-15,2-3 4 0,-2 2 6 0,2-7 2 16,-3 1 4-16,-1-3 2 0,-4 0-1 16,-1-4 2-16,-2 2 4 0,-2 0-1 0,-2 2 4 15,-2 1 2-15,-9 3 3 0,0 1 6 0,-3 4 1 16,-2 2-4-16,-6 2-5 0,-4 1-9 0,-5 3-5 15,-2 0-1-15,2 0 1 0,-6 7 1 0,4 1-1 16,-2 0-1-16,4 2-1 0,2 1-1 16,5-1-1-16,3-1-1 0,4 0-3 0,2 3 2 15,1-4-1-15,0 3 3 0,1-1 2 0,4-4 1 16,5 0 1-16,-3-2 3 0,4-2 1 0,2-2 1 16,-1 0 2-16,1 0-3 0,-3 0 1 15,-2-6-2-15,4 0 4 0,-7-2 0 0,5 2 1 16,-2-1 0-16,-1 1 2 0,3-2-1 0,-6 0 4 15,5-1 0-15,-5 4 1 0,0-2-1 0,2 1-2 16,-3 3-2-16,-2 1-1 0,-1 1-4 16,2 1-5-16,-2 0-2 0,1 1-1 0,1 5 1 15,1 7 4-15,-3 2 1 0,2 3 0 0,-2 5 2 16,0 4-1-16,0 1 2 0,0 3 0 0,-2-1-1 16,-4 5-3-16,4 1 0 0,0 1 0 0,-3 2-1 15,0 1 0-15,-1 0 1 0,-1 0 0 16,2-2 1-16,-3-5 2 0,3 0-1 0,0-6 0 15,-3-3-1-15,6-4-3 0,-6-7 1 0,4-3 1 16,1-3 1-16,-4-5 5 0,4-2 2 16,0 0-2-16,-2-6-1 0,-1-5-2 0,2-3-5 15,-5-3 4-15,6-8-7 0,0 0 0 0,-1-1-1 16,1-7-1-16,2 2 3 0,1-5-2 0,0 0 1 16,11 0-3-16,1 0 0 0,0 0-2 0,6 0-2 15,-1 2-2-15,6 0 2 0,-3 1 1 16,4-1 2-16,-1 3 2 0,-1 1-1 0,2 5 0 15,-7 4 1-15,-2 4 1 0,-2 6 5 0,-9 4 1 16,2 4 5-16,-5 1 0 0,-1 2-1 16,0 0-4-16,0 0-7 0,0 5-1 0,0 5-1 15,0-1 6-15,0 3 4 0,0 5 0 0,0-1 0 16,2 0-2-16,0-1 0 0,7 0 0 16,-3 1 1-16,7-4 0 0,1-2 1 0,0-2-1 0,1-1-1 15,1-4-3-15,2-3-11 0,2 0-30 16,-3 0-86-16,6-10-119 0,-5 0-210 0,-3-1-373 15,-3 2-409-15</inkml:trace>
          <inkml:trace contextRef="#ctx0" brushRef="#br0" timeOffset="1050.6211">5465 9292 716 0,'0'0'338'0,"0"0"7"16,0 0 22-16,0 0-34 0,0 0-79 15,0 0-77-15,0 0-63 0,0 0-38 0,0 0-36 16,0 0-31-16,0 0-21 0,0 0-3 0,0 0 0 15,0 0 0-15,-24-9-12 0,29 18-29 0,6 1-73 16,-7 3-147-16,0-3-350 0,2-4-748 0</inkml:trace>
          <inkml:trace contextRef="#ctx0" brushRef="#br0" timeOffset="1704.8067">5669 9500 419 0,'0'0'641'0,"0"0"-299"0,0 0-1 15,0 0-25-15,0 0-49 0,0 0-48 0,0 0-54 16,0 0-43-16,0 0-25 0,0 0-26 0,0 0-28 16,0 0-17-16,0 0-12 0,-25-25-4 0,7 44-2 15,-5 0 1-15,4 3-2 0,-1 2-3 16,3-2 3-16,10 1-6 0,-2 1 0 0,8-3-1 16,1-2-2-16,0-3-2 0,10-2 0 0,3-2-1 15,2-6-1-15,3-4 4 0,5 1-1 16,-2-3 0-16,3 0 0 0,-1-7 0 0,0-2 0 15,3 0 1-15,-1-3 0 0,-2 0 0 0,2-5 0 16,3 1 1-16,-1-1 0 0,-1 3 3 16,-6-2-2-16,3-2 1 0,-7 3 1 0,-1 3 4 15,-2-1 2-15,-4 1 6 0,-3 3 7 0,-6-3-2 16,0 7 4-16,0 0-6 0,-9 0-6 0,-1 3-3 16,-3 2-7-16,-1 0-2 0,-1 0 1 0,-3 7-2 15,3 0 0-15,4 1-1 0,-1 0-3 0,2 2 2 16,7 0-2-16,2-1 1 0,0 1 5 15,1-2-6-15,0 0 4 0,0 0-2 0,0-4-2 16,1 0 3-16,2-1 1 0,1-3 1 0,6 0 1 16,0 0 1-16,0 0 1 0,5-7-1 15,2 0 0-15,-1 1 0 0,-1 1 0 0,1 0 1 16,-1 2-1-16,-3 1-2 0,3 2-2 0,-2 0-2 16,-2 0 0-16,-1 0 3 0,-1 0-1 0,2 5 1 15,-1 0 1-15,-2 0 0 0,2-2 1 0,-3 0 1 16,3 0 3-16,1-3-2 0,-2 0 3 15,1 0 0-15,6-8 0 0,-2-2 2 0,8-4-5 16,-5-5-1-16,7-1-1 0,-2 0 1 0,2-2 1 16,-4-4 1-16,2 0 2 0,-7-1-2 15,-2 0 3-15,0 2-2 0,-3-4 3 0,-5 3 0 16,-4 3 2-16,-1-5 0 0,0 5-1 0,-1 5 1 16,-4 1-1-16,-2 3-1 0,4 8 1 15,-1 1-1-15,-2 3-1 0,3 2-3 0,0 2-2 16,-4 9-3-16,3 7 0 0,0 5 3 0,-5 7 0 15,5 1-1-15,-3 4 1 0,7 1-2 0,0 1-2 16,0 0 2-16,4-1-1 0,3 3-2 0,3-6-1 16,3 4-8-16,-4-5-12 0,4-3-30 15,1-4-50-15,-1-7-136 0,-3-8-436 0,-6-6-960 0</inkml:trace>
          <inkml:trace contextRef="#ctx0" brushRef="#br0" timeOffset="-1702.0611">1849 9478 1344 0,'0'0'352'0,"0"0"-322"0,0 0-23 15,0 0 35-15,0 0 39 0,0 0 29 0,0 0-3 16,0 0-6-16,0 0-6 0,0 0-9 0,183 32-11 16,-137-32-14-16,3 0-14 0,-3-4-12 0,3-1-8 15,-3 0-5-15,-5-2-4 0,-1 2-4 16,-4-1-6-16,-6 0-3 0,-2 1-4 0,-5 2-7 16,-6 1-12-16,-10 1-17 0,-4 1-13 0,-3 0-20 15,-2 0-10-15,-6 0-2 0,-7 4-1 16,-3 1 14-16,-4 0 15 0,-1 1 15 0,-1-3 14 15,-1 1 13-15,0-1 8 0,2 0 4 0,0-1 5 16,0-2 9-16,6 2 11 0,1-2 9 0,3 1 9 16,4-1-4-16,4 1-7 0,3 0-12 15,-1 2-11-15,3-2-6 0,0 4 0 0,0 3 3 16,0 8 6-16,0 0 7 0,3 5 4 0,-1 1 1 16,-1 7 1-16,-1 2 3 0,0 0 2 0,-1 1-1 15,1 0-5-15,0 4-5 0,-2-3-5 16,-2 2-6-16,0-1-3 0,4-4-5 0,0 2-6 15,2-2-7-15,6-4-15 0,-6-2-33 16,6 1-73-16,-3-4-217 0,1-9-428 0,-3-3-475 0</inkml:trace>
          <inkml:trace contextRef="#ctx0" brushRef="#br0" timeOffset="-272.525">2480 10000 1724 0,'0'0'132'15,"0"0"-14"-15,0 0 26 0,0 0 22 0,0 0-3 16,0 0-39-16,0 0-46 0,0 0-32 0,0 0-21 16,0 0-18-16,0 0-5 0,0 0 1 15,0 0 3-15,63-84 3 0,-30 72 2 0,-4-2 2 16,-2 0-1-16,-3-5 4 0,1 6 2 0,-8-3 2 16,-3 4 4-16,-2-2 0 0,-5 1 7 0,-6 5 2 15,-1 0-1-15,-3 2-6 0,-8 0-13 16,-5 5-10-16,-5 1-7 0,-7 0-4 0,0 5 3 15,-1 6 1-15,-5 5 3 0,1-2 1 0,3 0 1 16,4 2 0-16,7 4 0 0,5-3-3 16,4 0-1-16,7 0 0 0,3 0-4 0,0 0 3 15,10-2-1-15,7-2 1 0,2-3 0 0,8-2 4 16,6-1 4-16,1-6 0 0,4-1 4 0,2 0-5 16,-3-5 1-16,5-6-1 0,-1 1-1 0,-1 0 0 15,-2-2 0-15,-1 0 0 0,2 0-1 16,-6 1 1-16,-2 1 1 0,-6 0-1 0,-4 2-2 15,-2 1 2-15,-6 3 2 0,-3 0 1 0,-3 0 7 16,-1 2-4-16,-2-1 4 0,-2 0 3 0,-2 2-1 16,0 0 2-16,0-2-3 0,0-1-5 0,0 0-4 15,0-4-1-15,0 0 1 0,0 4-3 16,0-1-1-16,0 0 2 0,0 0-1 0,0 2 2 16,0 1 5-16,-5 0-7 0,-1 2-2 0,2 0-6 15,-7 0-7-15,-4 8 4 0,0 2 0 0,-10 5 6 16,2 2 2-16,0 0 2 0,3 2-2 15,4-3 0-15,4 0-3 0,4-1-4 0,7-2-1 16,1 0-1-16,0-1 1 0,4-3 4 0,8-1 3 16,2-3-1-16,5-4 3 0,1-1 2 15,3 0 0-15,0 0 3 0,4-6-2 0,0-5-1 16,2-3-1-16,0 0 2 0,-2-1 0 0,-3-2 2 16,1-4 1-16,-2 3-3 0,-2-6-1 15,-1-1 6-15,-4 2-4 0,0-8 2 0,-3 3 1 16,0 0 0-16,-5-4 0 0,-4 2 3 0,-1-3-3 15,-3 8 1-15,0 1-2 0,0 2 2 0,-4 6-1 16,0 3 2-16,-3 5-1 0,1 4-2 0,0 0-3 16,3 4-2-16,0 0-4 0,-2 8 0 0,0 4 1 15,4 5 1-15,-2 5 1 0,-1 2 3 16,2 8-2-16,2 2 1 0,0-1 0 0,-3 2-1 16,3-3-1-16,0 2 0 0,3-7 1 0,3 4-2 15,-3-1 2-15,4-5 0 0,-1 1-1 0,-2-6 0 16,6-3 3-16,-3-2-6 0,0-5 2 15,1-4-1-15,-1-3-3 0,-1-2 3 0,2-1 2 16,1 0-2-16,-1-8 3 0,2-1-1 0,5-1 1 16,-4-6 1-16,-1 3-3 0,0-3 3 0,2 3-1 15,-5 1 1-15,0 3 1 0,-1 1-3 16,0 4 1-16,-5 2-1 0,0-1-5 0,1 3-1 16,-1 0-2-16,4 0 0 0,-1 5 2 0,-1-2 4 15,3 2 0-15,-1 0 1 0,0 0 2 16,3-1-1-16,-3 3 1 0,5-6 2 0,-2 3-2 0,2-1-1 15,5-3 2-15,3 0-2 0,2 0 1 16,-1-8 1-16,4 0-1 0,0-1 2 0,-2-3-2 16,-3-1 2-16,0 3-1 0,-1-1 1 0,-5-1 0 15,-2 0 0-15,0 3 3 0,-4-1-2 0,-1 2-1 16,-2 1 1-16,-1 2-1 0,-1 1-3 16,-1 4 2-16,0 0-3 0,0 0-3 0,0 0-2 15,0 0 0-15,0 8 0 0,0 0 3 0,3 3 4 16,-2 0-1-16,-1 2 2 0,0-1-1 15,2-3 0-15,-2 2 0 0,0-3 1 0,0 0-1 16,0-3 0-16,0 0 1 0,0-2-1 0,0-3 0 16,0 1 2-16,3-1 0 0,-3 0 2 0,1 0 2 15,1-1-2-15,3-4-1 0,3-3-1 16,-1 0-2-16,1-3-2 0,4 2 1 0,1-2 0 16,-2-3 0-16,4 2 1 0,2 3 1 0,-3 0-3 15,0 1 0-15,-5 3 0 0,0 2-2 0,-4 3 1 16,0 0-1-16,-4 0-2 0,1 0 2 15,-2 3 3-15,0 2-1 0,0 3 3 0,1-1 0 16,0 1-2-16,2 0 1 0,2 0 1 0,-2 3 1 16,-1-3-3-16,7-3 2 0,-3 0-1 0,5-1 0 15,-2-4 3-15,1 0-1 0,3 0 1 0,0 0 0 16,0-5-1-16,1-4 0 0,-1-2 0 0,1 3 1 16,1-4-1-16,-1 4 0 0,-3-2 2 15,-2 1-2-15,0 0 1 0,1 1 1 0,-8 1-3 16,3 3 1-16,-2 3 2 0,-3-2-4 0,0 3-1 15,0 0-8-15,0 0-4 0,1 4 3 16,2 4 3-16,-2 0 7 0,1 3-2 0,1-3 4 16,1 0-2-16,0-2 0 0,-1-1 3 0,-1-4-4 15,2 3 0-15,0-1 0 0,-1-3 1 16,0 0 1-16,6 0 5 0,-5 0-2 0,6-3-1 16,-4-2 1-16,5-4-2 0,3 0 1 0,-1-3-2 15,0 0 2-15,-4 2 2 0,-1-1-1 0,0-1 5 16,-3 0-4-16,-3-2 0 0,-1 2 3 15,-1-1-6-15,0 1 5 0,-5 0-1 0,-8 4-3 16,-3 0-1-16,-4 1-3 0,1 6-3 0,-2 1-3 0,1 2 4 16,-2 6-4-16,2 2-2 0,4 5-3 15,3-2-6-15,6 2-12 0,0 1-19 0,5-1-45 16,2-3-88-16,2 2-141 0,11-2-283 0,-2-1-326 16,-5-5 55-16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7.127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292DC568-80F5-4CD5-BE4E-DFF96148012A}" emma:medium="tactile" emma:mode="ink">
          <msink:context xmlns:msink="http://schemas.microsoft.com/ink/2010/main" type="writingRegion" rotatedBoundingBox="10835,11689 11234,11689 11234,12001 10835,12001"/>
        </emma:interpretation>
      </emma:emma>
    </inkml:annotationXML>
    <inkml:traceGroup>
      <inkml:annotationXML>
        <emma:emma xmlns:emma="http://www.w3.org/2003/04/emma" version="1.0">
          <emma:interpretation id="{F707F18B-725E-4C03-AE62-62C7A41AB1C9}" emma:medium="tactile" emma:mode="ink">
            <msink:context xmlns:msink="http://schemas.microsoft.com/ink/2010/main" type="paragraph" rotatedBoundingBox="10835,11689 11234,11689 11234,12001 10835,120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B3B64F-4B1E-440C-B999-AB48B735A7C0}" emma:medium="tactile" emma:mode="ink">
              <msink:context xmlns:msink="http://schemas.microsoft.com/ink/2010/main" type="line" rotatedBoundingBox="10835,11689 11234,11689 11234,12001 10835,12001"/>
            </emma:interpretation>
          </emma:emma>
        </inkml:annotationXML>
        <inkml:traceGroup>
          <inkml:annotationXML>
            <emma:emma xmlns:emma="http://www.w3.org/2003/04/emma" version="1.0">
              <emma:interpretation id="{64721146-CEE8-40C9-9875-CE2C96BBED5D}" emma:medium="tactile" emma:mode="ink">
                <msink:context xmlns:msink="http://schemas.microsoft.com/ink/2010/main" type="inkWord" rotatedBoundingBox="10835,11689 11234,11689 11234,12001 10835,12001"/>
              </emma:interpretation>
              <emma:one-of disjunction-type="recognition" id="oneOf0">
                <emma:interpretation id="interp0" emma:lang="en-IN" emma:confidence="0">
                  <emma:literal>v</emma:literal>
                </emma:interpretation>
                <emma:interpretation id="interp1" emma:lang="en-IN" emma:confidence="0">
                  <emma:literal>V</emma:literal>
                </emma:interpretation>
                <emma:interpretation id="interp2" emma:lang="en-IN" emma:confidence="0">
                  <emma:literal>U</emma:literal>
                </emma:interpretation>
                <emma:interpretation id="interp3" emma:lang="en-IN" emma:confidence="0">
                  <emma:literal>u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6246 10836 560 0,'0'0'458'0,"0"0"-60"16,0 0-21-16,0 0-76 0,0 0-72 15,0 0-53-15,0 0-33 0,0 0-16 0,0 0-20 16,0 0-18-16,0 0-17 0,0 0-15 0,0 0-12 15,0 0-20-15,-2-67-14 0,2 67-8 0,0 0-9 16,2 5 5-16,0 3-1 0,7 1 2 16,-5 2 2-16,6 2-1 0,-3 0 2 0,6 2-1 15,-1-3 1-15,-1-1-1 0,2 2-2 0,-3 0 2 16,3-3 0-16,0 1-1 0,0-3-2 0,0-2-1 16,0-3-2-16,-2 2 3 0,-3-5 1 15,3 0 1-15,-1 0 3 0,-4-5-1 0,5-1 1 16,-2-4 3-16,-2-1 1 0,5-4 0 0,-1-1 1 15,-2-5 0-15,2 3-2 0,2-5 2 0,-2-1-1 16,2 1-2-16,0-1-1 0,0-1-1 16,2 3-1-16,-5 3-1 0,2 3 3 0,0 4-5 15,-5 2 0-15,-3 3-3 0,-2 4-9 16,-2 1-22-16,0 2-48 0,0 0-97 0,0 6-264 16,-2 1-589-16,1-2-464 0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38.814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5AC21EC4-00B4-425B-9514-9056200ACCD3}" emma:medium="tactile" emma:mode="ink">
          <msink:context xmlns:msink="http://schemas.microsoft.com/ink/2010/main" type="writingRegion" rotatedBoundingBox="9609,12377 11124,12475 11087,13042 9573,12944"/>
        </emma:interpretation>
      </emma:emma>
    </inkml:annotationXML>
    <inkml:traceGroup>
      <inkml:annotationXML>
        <emma:emma xmlns:emma="http://www.w3.org/2003/04/emma" version="1.0">
          <emma:interpretation id="{D00F9570-D114-4D97-8CD6-2994B1A16A2C}" emma:medium="tactile" emma:mode="ink">
            <msink:context xmlns:msink="http://schemas.microsoft.com/ink/2010/main" type="paragraph" rotatedBoundingBox="9609,12377 11124,12475 11087,13042 9573,129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BFE45B-B4B5-4A5F-AEFE-1662B74FF15C}" emma:medium="tactile" emma:mode="ink">
              <msink:context xmlns:msink="http://schemas.microsoft.com/ink/2010/main" type="line" rotatedBoundingBox="9609,12377 11124,12475 11087,13042 9573,12944"/>
            </emma:interpretation>
          </emma:emma>
        </inkml:annotationXML>
        <inkml:traceGroup>
          <inkml:annotationXML>
            <emma:emma xmlns:emma="http://www.w3.org/2003/04/emma" version="1.0">
              <emma:interpretation id="{5125B564-2279-40E8-8653-24765D81CFC8}" emma:medium="tactile" emma:mode="ink">
                <msink:context xmlns:msink="http://schemas.microsoft.com/ink/2010/main" type="inkWord" rotatedBoundingBox="9609,12377 11124,12475 11087,13042 9573,12944"/>
              </emma:interpretation>
              <emma:one-of disjunction-type="recognition" id="oneOf0">
                <emma:interpretation id="interp0" emma:lang="en-IN" emma:confidence="0">
                  <emma:literal>Uni</emma:literal>
                </emma:interpretation>
                <emma:interpretation id="interp1" emma:lang="en-IN" emma:confidence="0">
                  <emma:literal>land</emma:literal>
                </emma:interpretation>
                <emma:interpretation id="interp2" emma:lang="en-IN" emma:confidence="0">
                  <emma:literal>luni</emma:literal>
                </emma:interpretation>
                <emma:interpretation id="interp3" emma:lang="en-IN" emma:confidence="0">
                  <emma:literal>semi</emma:literal>
                </emma:interpretation>
                <emma:interpretation id="interp4" emma:lang="en-IN" emma:confidence="0">
                  <emma:literal>hemi</emma:literal>
                </emma:interpretation>
              </emma:one-of>
            </emma:emma>
          </inkml:annotationXML>
          <inkml:trace contextRef="#ctx0" brushRef="#br0">5029 11733 0 0,'0'0'0'0,"0"0"285"0,0 0 128 0,0 0 0 16,0 0-49-16,0 0-73 0,0 0-77 0,0 0-61 16,0 0-41-16,0 0-29 0,0 0-18 15,0 0-10-15,0 0-11 0,-37-8-3 0,40 6 2 16,7-1-4-16,3-5 2 0,1 0-2 0,3-1-7 15,2-7-4-15,4 0-3 0,-5-2 0 0,7 1 0 16,-8-4 2-16,6 2-2 0,-7 1-2 0,-3 0 1 16,-5 2 1-16,-1 0 2 0,-5 3 1 0,-2 1-3 15,0 1-7-15,-3-3-3 0,-7 5-4 0,1 4-2 16,-1 2-2-16,-3 3-5 0,0 0-5 16,-2 3 0-16,0 6 0 0,0 6 0 0,0 0 1 15,2 2 0-15,0 6-4 0,2-1 4 0,-2-1-1 16,7 4 1-16,-2 0 0 0,6-2 0 15,2 0-2-15,0 2 1 0,0-4 4 0,10-2-4 16,-3 0 1-16,11-5 2 0,2-3-3 0,3-4 4 16,7-5 2-16,3-2 3 0,3 0-6 15,0-4 6-15,4-5-2 0,-4-3-1 0,-1-1 8 16,-6-2-7-16,-2 1 0 0,-2 0 2 0,-7-1-1 16,-5 3 3-16,-6 2 3 0,1 2 1 0,-8 0-2 15,0 3 1-15,0 2-3 0,0 3-5 16,-5 0-12-16,-3 0-4 0,-5 8-3 0,0 5 2 15,0 3 14-15,-3 4-3 0,3 0-1 0,6 3 1 16,-3-3-8-16,7 1 6 0,0 0 2 0,3-6-2 16,0 4 2-16,0-6 1 0,5-1-1 0,2 0 1 15,1-2 2-15,7-2 0 0,5-3 0 16,1-2 1-16,7-1 3 0,0-2-2 0,1 0-1 16,1-8 1-16,5-1-7 0,-7-1 7 0,-2 0 0 15,-4-2 0-15,1 0 5 0,-8-1-4 0,0 3 1 16,-8 2 0-16,3 1 4 0,-7 2-1 0,-2 1 0 15,4 1 0-15,-5 3-5 0,0 0 1 16,0 0-3-16,0 0-5 0,0 0-7 0,0 3 0 16,-5 2 0-16,2 2 6 0,0-1 6 15,-2 2 0-15,-1 0 0 0,3 2 0 0,-3 1 0 16,1-3 0-16,2-3 0 0,0 2 2 0,-3-2-3 16,3-3 2-16,3-1 1 0,0 1 0 0,0-2 3 15,0 0 4-15,0 0 4 0,0 0 3 16,0-3-2-16,0-3-6 0,9-2-8 0,-3-1-4 15,-1-3-1-15,4-1 1 0,2-1 0 0,2 1 2 16,-1 3-4-16,-1 0 1 0,-1 2-1 0,3 1-1 16,-1 4 5-16,-7 1-7 0,6 2 0 0,-9 0 0 15,4 0-2-15,-3 8 5 0,0-3 3 16,-3 3 1-16,1 1 1 0,1-2 0 0,3 1 0 16,0 0 1-16,-1 0 2 0,8-2-2 0,-2 0 1 15,0-2 2-15,1-1 3 0,2-3-1 0,1 0 2 16,4 0-1-16,0-7-3 0,-1-1 2 15,-1-1 0-15,1-1 0 0,2-3 2 0,-3 1-2 16,-3 0 0-16,-5-1 2 0,2 1-1 16,-1 3 0-16,-3-1 1 0,-5 5-2 0,-1 2-3 0,2 1 0 15,-2 2-11-15,0 0-5 0,0 4 1 16,0 4-2-16,-2 2 10 0,2 1 4 0,0 1 3 16,2 1 0-16,3 3-4 0,-2-3 4 0,0 2-3 15,6 1 2-15,-2-1-1 0,3 1-1 0,1-5 0 16,-3 2 0-16,3-2 2 0,1-3 0 15,-5-2 1-15,3 0-1 0,0-4 0 0,-4 0 1 16,2-2 3-16,-4 0 5 0,-1-2 2 0,3-4 2 16,-2-2-4-16,-2-8-1 0,1 1-2 0,4 0-1 15,-4-2-1-15,0-4-1 0,2 1 0 16,0 2 0-16,-3-3 0 0,6-2-1 0,-3 3 1 16,-2 4-4-16,6 1-1 0,-6 1 1 0,4 2 0 15,-3 6-1-15,-2 1-2 0,-1 4-6 0,-1-2-13 16,0 3-9-16,2 0-17 0,3 4-36 15,-2 4-66-15,0 1-86 0,-2 2-152 0,7 2-240 16,-6-5-258-16,0 0 161 0</inkml:trace>
          <inkml:trace contextRef="#ctx0" brushRef="#br0" timeOffset="330.2706">6487 11574 0 0,'0'0'25'16,"0"0"478"-16,0 0-31 0,0 0-73 0,0 0-66 16,0 0-82-16,0 0-66 0,-51-166-45 15,51 163-33-15,0 1-36 0,0 2-36 0,0 0-34 0,0 0-15 16,0 5-3-16,0 6 2 0,0 1 3 16,5 0-28-16,-3 2-67 0,1 1-259 0,3-2-490 15,-2-8-239-15</inkml:trace>
          <inkml:trace contextRef="#ctx0" brushRef="#br0" timeOffset="183.3757">6431 11746 0 0,'0'0'550'0,"0"0"-41"0,0 0-70 0,0 0-83 15,0 0-82-15,0 0-62 0,0 0-47 0,0 0-38 16,0 0-41-16,0 0-40 0,0 0-27 0,0 0-8 15,0 0 3-15,2-27 7 0,0 41 4 16,-2 4-3-16,0-2 0 0,1 1-6 0,-1-1-3 16,5-4-1-16,-4-1-7 0,2-1-3 0,-2-1-4 15,2-1-5-15,4-3-14 0,-2-2-31 16,5-2-68-16,-5-1-107 0,8 0-202 0,-3 0-319 16,-5 0-592-16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41.336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A5F33587-48B8-4246-8AA7-C4979636A9F2}" emma:medium="tactile" emma:mode="ink">
          <msink:context xmlns:msink="http://schemas.microsoft.com/ink/2010/main" type="writingRegion" rotatedBoundingBox="11196,12557 14785,11998 15295,15273 11706,15832"/>
        </emma:interpretation>
      </emma:emma>
    </inkml:annotationXML>
    <inkml:traceGroup>
      <inkml:annotationXML>
        <emma:emma xmlns:emma="http://www.w3.org/2003/04/emma" version="1.0">
          <emma:interpretation id="{CB49B35E-6D89-42FF-A873-279737F831F3}" emma:medium="tactile" emma:mode="ink">
            <msink:context xmlns:msink="http://schemas.microsoft.com/ink/2010/main" type="paragraph" rotatedBoundingBox="11196,12557 14785,11998 15005,13412 11416,139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9B9A04-2FB7-43D5-8015-9293654EE386}" emma:medium="tactile" emma:mode="ink">
              <msink:context xmlns:msink="http://schemas.microsoft.com/ink/2010/main" type="line" rotatedBoundingBox="11196,12557 14785,11998 15005,13412 11416,13971"/>
            </emma:interpretation>
          </emma:emma>
        </inkml:annotationXML>
        <inkml:traceGroup>
          <inkml:annotationXML>
            <emma:emma xmlns:emma="http://www.w3.org/2003/04/emma" version="1.0">
              <emma:interpretation id="{964E79F0-5A10-4353-9184-E6B85C5742F7}" emma:medium="tactile" emma:mode="ink">
                <msink:context xmlns:msink="http://schemas.microsoft.com/ink/2010/main" type="inkWord" rotatedBoundingBox="11196,12557 14785,11998 15005,13412 11416,13971"/>
              </emma:interpretation>
              <emma:one-of disjunction-type="recognition" id="oneOf0">
                <emma:interpretation id="interp0" emma:lang="en-IN" emma:confidence="0">
                  <emma:literal>tormentil</emma:literal>
                </emma:interpretation>
                <emma:interpretation id="interp1" emma:lang="en-IN" emma:confidence="0">
                  <emma:literal>raiment</emma:literal>
                </emma:interpretation>
                <emma:interpretation id="interp2" emma:lang="en-IN" emma:confidence="0">
                  <emma:literal>reinvented</emma:literal>
                </emma:interpretation>
                <emma:interpretation id="interp3" emma:lang="en-IN" emma:confidence="0">
                  <emma:literal>providential</emma:literal>
                </emma:interpretation>
                <emma:interpretation id="interp4" emma:lang="en-IN" emma:confidence="0">
                  <emma:literal>tremetol</emma:literal>
                </emma:interpretation>
              </emma:one-of>
            </emma:emma>
          </inkml:annotationXML>
          <inkml:trace contextRef="#ctx0" brushRef="#br0">6656 11754 1207 0,'0'0'393'0,"0"0"-72"0,0 0-26 0,0 0-76 15,0 0-68-15,0 0-60 0,0 0-49 0,0 0-30 16,0 0-5-16,0 0 4 0,0 0 5 0,0 0 0 15,0 0-1-15,0 58 1 0,1-49-7 0,1 1 0 16,1-4-3-16,2 0-6 0,-3-2 5 16,-1-1 0-16,1-3 8 0,-2 0 15 0,2 0 12 15,4-3 5-15,-3-5-5 0,0 0-11 0,1-4-11 16,2-2-4-16,-3 4-1 0,-2-3-2 0,2-2-2 16,1 2-2-16,-2-2-1 0,-1 1-4 0,2 1 3 15,-1 4-1-15,-2-2 0 0,0 2 3 16,0 0-3-16,0 1 1 0,0 0 1 15,0 0 0-15,0 3-1 0,0-1 0 0,0-1-1 0,0-1-3 16,0 3 1-16,0-2-1 0,0 2 0 16,0-3 1-16,1 1-1 0,0 2 1 0,4-6 0 15,-1 2 2-15,-1 2-3 0,0-4 1 0,5 1 0 16,-3 0 0-16,3 0 0 0,-5-5-1 16,0 6 1-16,3 0-2 0,-5 3 4 0,-1 0 0 15,0 2 1-15,0 3 6 0,0 1-8 0,-8 0 0 16,2 0-3-16,-4 1-4 0,-4 6 3 0,-1 2-1 15,-2 1 0-15,1 5 1 0,-4-2 0 16,7 2-1-16,5-2-2 0,-1 1-3 0,5 0 3 16,4-2-1-16,0 3 3 0,3-2 3 0,7 0-4 15,-2-1 3-15,5 1-1 0,3-5-2 0,3 0 3 16,-2-4-1-16,0 1 0 0,6-4-1 0,-4 1 1 16,2-1 1-16,-4 3-2 0,0 0-1 15,-2 1-2-15,-4 6 1 0,1-2-1 0,-6 6 3 16,1 1-5-16,-4 3 1 0,-5 1-1 0,2-3 0 15,-8 2 5-15,3-2 0 0,-3-2 2 0,5-3 0 16,0-3 0-16,1-2 0 0,2 0 0 16,0-4 0-16,2-1 1 0,4-2 1 0,5 0 2 15,5-5-2-15,1-4 0 0,7-1-1 0,5-6 0 16,0 0-1-16,0-1 1 0,1-3 1 0,-2 2 0 16,-2-5 2-16,0 4-4 0,-7-1 2 15,2 2-1-15,-5 3 1 0,-3 2 0 0,-7 2 2 16,4 5 3-16,-9-1 1 0,-1 5 5 0,0 0-2 15,0 2-2-15,0 0-3 0,-3 0-4 16,-5 0-4-16,2 7 1 0,-6 1-2 0,2 2 2 16,3 2 0-16,-3 4-1 0,6 3-1 0,-3-3 0 15,5 3-2-15,2-3 1 0,0 0-2 0,2-1 2 16,6-1 0-16,2 0 0 0,-3-4 1 0,6 1 0 16,2-7 3-16,-1 0 0 0,0-3 0 0,4-1 0 15,0 0-1-15,-1-5 1 0,-1-3 0 16,0 0 0-16,0-5 2 0,-2-1-1 15,1-1-1-15,-3-2 2 0,1 0 0 0,-4-2 1 0,-3-1 1 16,-5 4-1-16,1 0 0 0,-2 0 1 0,-5 5-4 16,-6 1 0-16,-2 1-2 0,-1 5-1 15,-2 0-1-15,-1 4 2 0,-1 0 0 0,-2 0 0 16,6 4 1-16,5 0 1 0,1 5 0 0,3-4 0 16,4 2-1-16,-3 1-1 0,4 0 0 0,0 1 0 15,5-1-1-15,1-3 2 0,6 2 1 16,-1-2 0-16,2-2 1 0,0 1 0 0,-3-2-1 15,4 0 1-15,-1 2-1 0,2-2 0 0,-1 0 0 16,0 0 0-16,5 0-1 0,-5 1 0 16,-4-2-2-16,3 6 0 0,0-6 1 0,0 6 1 15,0-5 0-15,-2 1 1 0,1 2 0 0,-5-2-1 16,3 1 1-16,-7-1-2 0,1-2 2 16,1 0-3-16,-5 2 2 0,0-3 1 0,0 0 2 0,0 0 4 15,0 0 1-15,0 0-2 0,0 0 0 16,0 0-2-16,0-4 0 0,0 1-2 0,0-2-3 15,2 0-1-15,3-3-2 0,5 0 2 0,0-1 1 16,-3-1 0-16,7 0 1 0,-2-3 0 0,1 5 1 16,1-4 1-16,-2 4-1 0,0 2-1 0,-4 2 1 15,2 1-4-15,-6 2-1 0,5 1-3 16,-5 0-1-16,0 6 0 0,5 2 2 0,-5 3 3 16,3 1 1-16,-2 1 1 0,2-3 1 0,-4 1-1 15,-1-1-2-15,1-2 5 0,3 0-2 16,-3-3 1-16,1 1 1 0,3-4-3 0,1 1 2 15,2-3 1-15,4 0 1 0,3 0 0 0,0 0 0 16,8-4-1-16,-7-3 2 0,4-1 0 0,-5-2 2 16,-2 1-2-16,0-6 1 0,0 5 1 15,-1-3 0-15,-1 1 2 0,0 1 1 0,-2 1-3 16,-5 2 2-16,3 0-1 0,-8 1-1 0,2 5 3 16,-3 0-1-16,0 2-3 0,0 0-2 15,0 0-4-15,0 0-6 0,0 0-1 0,0 3 3 16,-1 2 0-16,-1 2 5 0,1 1 1 0,-1 0 0 15,-1 0-2-15,-1 1 3 0,1-1-2 0,2 0 1 16,-2-3 3-16,0 4-2 0,-3-4-2 0,5 0 0 16,1 1-1-16,-2-2 2 0,1-3 1 0,1 0 0 15,-1-1-3-15,1 0 7 0,0 0 6 16,0 0 1-16,0 0 4 0,0-4-8 0,0-4-6 16,0 0-2-16,4 1-2 0,-1-2 0 0,7-2-2 15,0-1 0-15,-2 2-3 0,5-2 4 0,0 1 1 16,2 3 0-16,-3 1-2 0,1 0 0 15,0 2-1-15,-1 1-2 0,-2 4 10 0,0 0-12 16,0 0 1-16,-4 0-1 0,1 7-8 0,-4-1 10 16,-2 0 1-16,1 1 3 0,-2 1 3 15,0 2-4-15,-2-2 0 0,2 3 1 0,0-3 3 16,0 0-1-16,-1 0 0 0,-2-4 0 0,1 1 3 16,1-2-2-16,-3-1 2 0,2-2 4 0,1 0-4 15,1 0 11-15,-2 0 4 0,2 0 0 16,0-2 0-16,0-5-7 0,0 2-5 0,3-6-3 15,6 2 2-15,-3-3-8 0,6 1 1 0,1-2-1 16,0 3-2-16,0-3 5 0,0 1 1 16,0 0 1-16,-4 4-3 0,2 4 1 0,-1-1-1 0,-6 4-2 15,5-1 6-15,-5 2-7 0,-1 0-1 16,4 0-1-16,-2 3 0 0,-2 5 1 0,4 0 3 16,-4 0 0-16,-2 1-2 0,6-1 6 0,-3 0-2 15,1-3 1-15,5 1 4 0,1 1-4 0,2-2 0 16,4-2 0-16,2 1 3 0,5-3-2 15,2-1 1-15,2 0-1 0,-1 0-3 0,-4 0 3 16,3-3 0-16,-1-6 2 0,-3 0-3 0,-1 2 3 16,-3-4 0-16,2 2 0 0,-4-3 11 0,-4 0-8 15,-4 0 2-15,-1 1 2 0,-4 2-4 16,-3 2 2-16,-6-1-2 0,-3 3-3 0,-2-1-4 16,-2 4 1-16,-1 0 0 0,2 1-1 0,3 1-1 15,-1 0-3-15,0 1-1 0,8 6-2 16,-3 2 5-16,-2 3-4 0,6 3 2 0,-1 0 1 15,1 1-7-15,1-3 7 0,0 3 2 0,0-5-1 16,0 4 1-16,1-7-2 0,5 1-1 0,3-5 1 16,2 0 4-16,5-3-3 0,1-1 0 15,6 0-2-15,0-1-1 0,0-6-1 0,4-3 0 16,-1 2 2-16,1-3-2 0,0 1 4 0,-5-2 4 16,2 2-1-16,-8-5 6 0,-2 6-3 0,-3 2-1 15,-7 2 2-15,0 1 1 0,-4 3 0 0,3 1-1 16,-3 0-3-16,0 0-8 0,0 0-7 0,1 0 1 15,1 0 1-15,1 2 4 0,0 2 8 16,4-1-1-16,-3 1 0 0,6 0 4 0,-4-3-2 16,4 2 0-16,-3 1 1 0,2-4-3 15,-4 0 3-15,4 1 0 0,-6-1 1 0,6 0-1 0,-5 0 1 16,4 0-1-16,-2 0 0 0,4-1 2 16,2-2-3-16,1-1 0 0,1 3-1 0,2-7 0 15,1 1 1-15,-1-1 2 0,2-2-1 0,2 1-1 16,-2-4 1-16,-3-2 0 0,3-3 1 15,0-5 0-15,-2 4 0 0,1-6 0 0,-2 0 0 16,-2 2 1-16,-1-4-1 0,0 2 1 0,-5 2 2 16,3-2 0-16,-6 5 4 0,8-3 2 15,-6 9-1-15,2 0-2 0,1 4-2 0,-3 0-1 16,-1 5-2-16,1 1-1 0,-3 4-5 0,-2 0-3 16,2 9 1-16,0 4 1 0,-3 6 4 0,0 5 3 15,-3 5 0-15,3 4-2 0,0 4 1 0,-4-1-1 16,1-4-1-16,-3 4-1 0,1-5-2 0,0-2-2 15,0-4-3-15,0 0-5 0,2-7-12 16,1 2-18-16,-4-8-26 0,3-4-36 16,3-3-48-16,0-5-90 0,-2 0-355 0,2-2-895 0</inkml:trace>
          <inkml:trace contextRef="#ctx0" brushRef="#br0" timeOffset="546.6794">9239 11405 0 0,'0'0'0'0,"0"0"0"15,0 0 450-15,0 0-99 0,0 0-100 16,0 0-97-16,0 0-59 0,0 0-30 0,0 0-11 16,0 0 2-16,167 30 5 0,-143-30 4 0,-2 0 7 15,4-3 3-15,-4-2 6 0,-1 1 3 16,0-3 2-16,-2-1-2 0,-2 2 2 0,-3-4 0 16,3-1-4-16,1-1-6 0,-7 3-13 0,-1-2-9 15,2 6-4-15,-5 0-1 0,-3 2-2 0,-2 0-6 16,-2 3-14-16,0 0-21 0,0 0-15 0,-3 6-6 15,-4 2 1-15,-1 2 9 0,0 2 6 16,-4 1 1-16,5 2-1 0,-1-4-1 0,2 1-2 16,-1-1-4-16,5-2-1 0,1-4-3 0,1 3-2 15,0-5 0-15,0 1 4 0,1-4 4 0,5 0 11 16,3 0 5-16,3 0 2 0,3-7-1 16,-1-1-7-16,2 0-1 0,3 2-2 0,-1-2-2 15,-2 0 0-15,0 0-2 0,-5 3 1 0,-2 2-3 16,-1 1 2-16,-2 2-2 0,0 0-3 0,-3 0 1 15,-2 0-3-15,6 0 5 0,-4 0 3 16,0 0 8-16,1 0-1 0,4 0 3 0,2 0 0 16,0-3-3-16,4-3 4 0,5-2-4 0,-1-3-1 15,7-1 1-15,-2-1-2 0,3-4 2 0,1 1 1 16,-1-3 1-16,-1-4-1 0,-2 3 0 16,2-2 1-16,-2-3 1 0,-2 4-1 0,1-4 4 15,-6-4 2-15,-2 0 7 0,-4 2 6 0,-4-2 4 16,-6 4 1-16,0 4-3 0,0 3-4 15,1 4-2-15,-2 6-9 0,-4 5-11 0,-5 3-9 0,5 0-5 16,-7 11 2-16,-1 8 3 0,0 5 5 16,0 6-2-16,3 5 1 0,3 2-2 0,0 3 2 15,1-4 0-15,5 2-2 0,1-4-3 0,0 2-14 16,1-2-23-16,5-4-49 0,4 3-91 16,-1-12-643-16,-4-7-763 0</inkml:trace>
          <inkml:trace contextRef="#ctx0" brushRef="#br0" timeOffset="2065.3812">7737 12521 1515 0,'0'0'281'16,"0"0"-75"-16,0 0 17 0,0 0-5 0,0 0-36 15,0 0-48-15,0 0-38 0,0 0-25 0,0 0-24 16,0 0-22-16,0 0-17 0,0 0-8 16,0 0 0-16,-47-8 5 0,49 29-1 0,6 1 0 15,-4 4-2-15,8-3 1 0,-1 1 0 0,2-4 0 16,0 5-1-16,0-6-5 0,1-2 4 15,1-1 0-15,-1-6 0 0,0-2 3 0,2-7 0 16,1-1 3-16,-1-3 3 0,7-8 1 0,-4-7-1 16,4-2-1-16,-5-5 1 0,4 1 0 0,-3-1 1 15,-4 0 0-15,-2-1-1 0,-3 3-1 0,-4-1 1 16,3 4-4-16,-5 3-1 0,-3 1 0 16,2 4-7-16,2 4-9 0,-4 1-27 0,0 5-61 15,1 2-120-15,-2 0-298 0,0 0-519 0,0 0-216 0</inkml:trace>
        </inkml:traceGroup>
      </inkml:traceGroup>
    </inkml:traceGroup>
    <inkml:traceGroup>
      <inkml:annotationXML>
        <emma:emma xmlns:emma="http://www.w3.org/2003/04/emma" version="1.0">
          <emma:interpretation id="{30F47DE2-2C04-48C9-911C-42C455F86895}" emma:medium="tactile" emma:mode="ink">
            <msink:context xmlns:msink="http://schemas.microsoft.com/ink/2010/main" type="paragraph" rotatedBoundingBox="11837,14363 14052,14042 14256,15449 12041,15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254CF5-EC1C-456B-B6C7-615E1E337335}" emma:medium="tactile" emma:mode="ink">
              <msink:context xmlns:msink="http://schemas.microsoft.com/ink/2010/main" type="line" rotatedBoundingBox="11837,14363 14052,14042 14256,15449 12041,15770"/>
            </emma:interpretation>
          </emma:emma>
        </inkml:annotationXML>
        <inkml:traceGroup>
          <inkml:annotationXML>
            <emma:emma xmlns:emma="http://www.w3.org/2003/04/emma" version="1.0">
              <emma:interpretation id="{0DC09E99-F007-4DFC-B920-4CD528F64ABE}" emma:medium="tactile" emma:mode="ink">
                <msink:context xmlns:msink="http://schemas.microsoft.com/ink/2010/main" type="inkWord" rotatedBoundingBox="11837,14363 14052,14042 14256,15449 12041,15770"/>
              </emma:interpretation>
              <emma:one-of disjunction-type="recognition" id="oneOf1">
                <emma:interpretation id="interp5" emma:lang="en-IN" emma:confidence="0">
                  <emma:literal>Legal</emma:literal>
                </emma:interpretation>
                <emma:interpretation id="interp6" emma:lang="en-IN" emma:confidence="0">
                  <emma:literal>fugal</emma:literal>
                </emma:interpretation>
                <emma:interpretation id="interp7" emma:lang="en-IN" emma:confidence="0">
                  <emma:literal>fegal</emma:literal>
                </emma:interpretation>
                <emma:interpretation id="interp8" emma:lang="en-IN" emma:confidence="0">
                  <emma:literal>hegar</emma:literal>
                </emma:interpretation>
                <emma:interpretation id="interp9" emma:lang="en-IN" emma:confidence="0">
                  <emma:literal>Legat</emma:literal>
                </emma:interpretation>
              </emma:one-of>
            </emma:emma>
          </inkml:annotationXML>
          <inkml:trace contextRef="#ctx0" brushRef="#br0" timeOffset="3771.2047">7349 13689 1682 0,'0'0'172'0,"0"0"-52"16,0 0 31-16,0 0 23 0,0 0-10 16,0 0-37-16,0 0-38 0,0 0-28 0,0 0-16 15,0 0-10-15,0 0-13 0,0 0-5 0,0 0 1 16,28-137-4-16,-12 116 2 0,4 0-1 0,-1-3-2 15,-3 4 2-15,-2-3 0 0,0 1 1 0,-2-1 1 16,-2 3 0-16,-4 2-2 0,-5 0 1 16,0 3 1-16,-1 5 4 0,0 1 1 0,0 4 0 15,2 2 0-15,-5 2-5 0,2 1-2 0,-2 0-11 16,-4 1-4-16,4 7-3 0,1 3-2 0,-2 5 3 16,-3 8-1-16,5 0 1 0,-1 2 1 15,2 4-1-15,0 3 0 0,-5 2 3 0,4 1-1 16,1 1 0-16,1 1 2 0,-1 0-5 0,-4 0 3 15,4 3 0-15,-6 1 0 0,5-2 1 16,-6 0-2-16,3-4-1 0,-5-4 0 0,5-3 0 16,-6-3-1-16,6-7 1 0,-5-6 1 0,5-6 3 15,-3-5 5-15,5-2 5 0,-1 0 0 0,-5-2-6 16,6-8-2-16,-5-3-4 0,3-5 0 0,1-1 1 16,0-3-2-16,4 1-2 0,0-2 0 15,4 0 3-15,2 3-3 0,7 1-1 0,-2 5-1 16,2 2-7-16,1 2 7 0,2 4 1 0,0 3-4 15,1 3 7-15,5 0-5 0,-2 0 2 0,6 0 3 16,-2 0 0-16,3 3 0 0,-2-1 0 0,2 0-2 16,0 0 3-16,-1-1-1 0,0-1 1 15,-6 0 2-15,4-1-6 0,-5-5 5 0,4-2-1 16,0-3 0-16,-3 1 4 0,3-4-4 0,-5 0 1 16,-2-5 2-16,0 3-1 0,-3-1 3 15,0 2 2-15,-9-1 0 0,2 0-3 0,-6 5 3 16,0-2-1-16,-2 5 0 0,-6-3-2 0,-4 5-2 15,5 2-3-15,-4 1-2 0,-2 3 7 0,0 0-7 16,0 3 0-16,6 4 1 0,-3 4-7 16,0 0 5-16,7 3 0 0,1 4 0 0,2-2 1 15,0 3-1-15,0-1 0 0,3 3 2 0,7-5 0 16,-3-1-2-16,6 0 0 0,2-2-2 0,8-2 3 16,1-5 1-16,6-2 1 0,3-4 1 15,7 0-5-15,5-6 5 0,-2-2-2 0,6-4 2 16,-5-3 4-16,-1 1-5 0,0-2 1 0,-4-2 0 15,-5-2 1-15,-4 2 2 0,-4 0 0 0,-9 1 2 16,-5 3-1-16,-3 1 5 0,-9 0 2 0,-3 4-3 16,-7-1-1-16,-6 2-6 0,-6 2-2 15,2-1 1-15,-6 7 0 0,1 0 0 0,-3 0 0 16,3 0 0-16,4 8 2 0,0 1-1 0,7 1-2 16,5 3-2-16,0 0-7 0,8 3 6 0,0-3 0 15,1 1 1-15,1-1 4 0,8-1-4 16,-2 0 0-16,7-1 1 0,2-6 1 0,4 0 3 15,-1-5-1-15,-1 0-2 0,4-1 1 0,-5-4 0 16,3-5 0-16,-3 0 4 0,-2-1-3 16,-1-2 3-16,-7 2 1 0,2 0 0 0,-6-1 6 15,-1 3-6-15,1 0 3 0,-3 1 0 0,0-1-5 16,0 5 6-16,0-2-3 0,0 5-3 0,0 1-3 16,0 0-11-16,0 0-3 0,0 3 0 0,0 7 2 15,3 3 8-15,-1 6 1 0,-1 1 0 16,-2 10 3-16,2 0-1 0,-1 7 1 0,0 2 0 15,0 6-4-15,-1 2 3 0,2 2 0 0,-1-1 1 16,0 2 2-16,-1-1-1 0,1 0-1 16,0 3 1-16,-5 1 0 0,0-4-1 0,2 1 0 0,-3-7 0 15,0 0-1-15,2-7 1 0,-5 0 2 16,4-8 1-16,-5-4 3 0,-3-4-3 0,0-5 1 16,-3-8 2-16,2-2 0 0,-6-5 2 0,-2 0-2 15,-4-10-3-15,3-4-1 0,-1-5 0 16,-2-5 2-16,9-3-2 0,2-6-2 0,4-1-2 15,8-7 1-15,3 0 1 0,2-6-2 0,10 0-2 16,7 1-5-16,8-3-1 0,2 5 1 0,8-1 0 16,-1 2 0-16,3 5 0 0,3-1-1 15,-4 3 2-15,2-3 3 0,-4 2-1 0,4-1 2 16,-1 3 1-16,-4 0 1 0,3 5 2 0,-7 1 3 16,-7 4-1-16,-7 5 2 0,-5 2 4 0,-8 1 1 15,-3 3 2-15,-1 5-1 0,-1-1-3 16,-3 2-2-16,-6 4 0 0,-2 3-4 0,3-2 0 15,-3 3-2-15,-3 3 1 0,1 5-2 0,0 1-2 16,-1 4 1-16,5-1 0 0,-1 4 0 16,8 1-1-16,-2 0 1 0,3-4-1 0,2 1 2 0,0-1 0 15,0 1-2-15,5-1 1 0,-2-5-1 0,7 1 1 16,-3-6 0-16,5 1 1 0,-1-4-1 16,2 0 1-16,-1 0 0 0,-4-4 2 0,5-4 2 15,-1 0 0-15,-2-4 0 0,-4 3 0 0,1-1 1 16,-3 0-1-16,-1 2 2 0,-2 0-1 15,2 3 0-15,-3 1 0 0,3 3-1 0,-3-2-2 16,2 2-2-16,0 1-3 0,0 0-3 0,4 0 1 16,2 1 3-16,4 6 2 0,-1-4 5 0,3 3-4 15,2-1 0-15,1 1 0 0,4-2 0 16,0-2 1-16,5-2 1 0,0 0-1 0,4-2 0 16,0-8 2-16,0-3-2 0,3 0 1 0,-1-4 0 15,-2-7 0-15,-2-1 0 0,-2-1 1 16,-4-8 2-16,1 0-2 0,-5-5 2 0,1 0 2 15,-5-2 1-15,-4-2 2 0,0 1-1 0,-5 1 0 16,2-1-1-16,-6 6 1 0,-1 1 0 16,-1 7 3-16,-8 5-1 0,-1 3 1 0,0 7 2 15,0 8-2-15,-1 1-1 0,5 4-4 0,-3 9-6 0,4 12-1 16,-3 7-2-16,7 6 3 0,1 8 2 16,-1 4-1-16,2 4 0 0,9 4-1 0,2-3 0 15,-5 2-1-15,7 2 6 0,3-4-5 0,2 0-1 16,-3-5-1-16,1-5-7 0,3-7 7 15,2-6 0-15,-2-6 0 0,0-8 4 0,-3-6-3 16,2-5 2-16,-2-3 1 0,0-3 1 0,-1-7-1 16,-2-4-2-16,0 0-6 0,-2-2-18 0,-8-2-35 15,3 2-74-15,-7-2-167 0,0 9-563 16,-2 1-769-16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43.067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0D94EE73-799B-473D-97D5-CE7BEEB45288}" emma:medium="tactile" emma:mode="ink">
          <msink:context xmlns:msink="http://schemas.microsoft.com/ink/2010/main" type="inkDrawing" rotatedBoundingBox="11833,1452 12477,13694 12331,13701 11687,1460" shapeName="Other"/>
        </emma:interpretation>
      </emma:emma>
    </inkml:annotationXML>
    <inkml:trace contextRef="#ctx0" brushRef="#br0">0 0 927 0,'0'0'415'16,"0"0"-193"-16,0 0-64 0,0 0-48 0,0 0-41 16,0 0-41-16,0 0-24 0,0 0-9 15,0 0 2-15,0 0 1 0,0 0 5 0,0 0 2 0,3 157 3 16,10-125 2-16,1 3 3 0,0 4 11 16,-2 5 8-16,-1 4 17 0,-3 3 13 0,3 6 9 15,-8 7 5-15,4 3-4 0,-6 2-6 0,-2 8-11 16,1 2-6-16,-1 4-9 0,-5 3-11 0,3 4-7 15,2-2-10-15,1 0-6 0,-2 5 0 16,2 2-3-16,-1 1 1 0,4 3 1 0,-2 4-1 16,8 1 0-16,-5 5 1 0,0 1-1 0,5 2 0 15,-3-1 4-15,4 5 2 0,-8 2 0 0,7 4 1 16,-5-1-2-16,-4 6-5 0,3-3 3 16,-3 5-1-16,-1-4-1 0,1 2 3 0,-2 3-1 15,2-2 1-15,0 1-1 0,-1 2 2 0,1 0-5 16,1 1-1-16,1-5-2 0,6 0-1 15,-3 1 3-15,3-4 1 0,1 5 1 0,1 0 1 16,0-3-5-16,2 3 0 0,-4-3 0 0,4 1 0 16,1-2 5-16,-3 3-1 0,0 0 1 15,0-1-4-15,1 4 0 0,1-4 1 0,-5-1-1 16,3-1 5-16,0 1-5 0,-4-1-2 0,2 2 3 16,-2 1-3-16,-3-2 0 0,7 1 2 0,-7-3-2 15,5-1 0-15,-1 1 1 0,4-5-1 0,-1 3-1 16,-5-1 0-16,4 1 1 0,-2 0-1 15,3-3 2-15,-6 3 3 0,6-5-4 0,-5 1 0 16,3-2-2-16,-5 0-2 0,6-1 4 0,-6 1-2 16,0-1 1-16,4-3 0 0,-4-1 1 0,1-2 0 15,3-3 1-15,-1-2 0 0,4 0-5 0,-3-1 4 16,3-1-1-16,2-5 1 0,-1 2 2 16,-2-5-2-16,2-1 0 0,1 0 0 0,-7-4 2 15,7-1-2-15,-8 2 1 0,5-2-1 0,-8-3-2 16,2-1 1-16,1 2 2 0,-8-5-1 0,4 1 1 15,-1-4-1-15,1-3-1 0,0-5 1 16,-2-3 0-16,2-4 0 0,0-3 0 0,-1-2-1 16,1-6 1-16,0-3-2 0,3-3 2 0,2-4 0 15,1-4 2-15,-3-1-2 0,6-7-2 16,-5-1 3-16,-1-4-2 0,4-5 1 0,-6-3 0 16,1-4-2-16,1-5-4 0,-3-1 5 0,1-5 0 15,-1-2 3-15,0 0 8 0,0 0-6 0,0 0-10 16,0-6-30-16,-1-2-43 0,1-3-50 15,0 2-36-15,1-6-40 0,8 1-60 0,-4 0-82 16,5-1-140-16,-1 9-214 0,-6-1 280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7:46.194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BFF14BF7-18DF-47EA-AD38-A9ACFD0C2AB0}" emma:medium="tactile" emma:mode="ink">
          <msink:context xmlns:msink="http://schemas.microsoft.com/ink/2010/main" type="writingRegion" rotatedBoundingBox="16315,5871 18936,5814 18958,6869 16337,6926"/>
        </emma:interpretation>
      </emma:emma>
    </inkml:annotationXML>
    <inkml:traceGroup>
      <inkml:annotationXML>
        <emma:emma xmlns:emma="http://www.w3.org/2003/04/emma" version="1.0">
          <emma:interpretation id="{5C298A9C-9CAF-40BA-8F0F-8B3E39E29BFB}" emma:medium="tactile" emma:mode="ink">
            <msink:context xmlns:msink="http://schemas.microsoft.com/ink/2010/main" type="paragraph" rotatedBoundingBox="16315,5871 18936,5814 18958,6869 16337,69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BB6887-CD7C-416A-A481-EF82EBFE3C44}" emma:medium="tactile" emma:mode="ink">
              <msink:context xmlns:msink="http://schemas.microsoft.com/ink/2010/main" type="line" rotatedBoundingBox="16315,5871 18936,5814 18958,6869 16337,6926"/>
            </emma:interpretation>
          </emma:emma>
        </inkml:annotationXML>
        <inkml:traceGroup>
          <inkml:annotationXML>
            <emma:emma xmlns:emma="http://www.w3.org/2003/04/emma" version="1.0">
              <emma:interpretation id="{CAC3B050-E48C-410D-88D0-04C800764075}" emma:medium="tactile" emma:mode="ink">
                <msink:context xmlns:msink="http://schemas.microsoft.com/ink/2010/main" type="inkWord" rotatedBoundingBox="16315,5871 18936,5814 18958,6869 16337,6926"/>
              </emma:interpretation>
              <emma:one-of disjunction-type="recognition" id="oneOf0">
                <emma:interpretation id="interp0" emma:lang="en-IN" emma:confidence="0">
                  <emma:literal>forces</emma:literal>
                </emma:interpretation>
                <emma:interpretation id="interp1" emma:lang="en-IN" emma:confidence="0">
                  <emma:literal>farces</emma:literal>
                </emma:interpretation>
                <emma:interpretation id="interp2" emma:lang="en-IN" emma:confidence="0">
                  <emma:literal>Forces</emma:literal>
                </emma:interpretation>
                <emma:interpretation id="interp3" emma:lang="en-IN" emma:confidence="0">
                  <emma:literal>foras</emma:literal>
                </emma:interpretation>
                <emma:interpretation id="interp4" emma:lang="en-IN" emma:confidence="0">
                  <emma:literal>tomes</emma:literal>
                </emma:interpretation>
              </emma:one-of>
            </emma:emma>
          </inkml:annotationXML>
          <inkml:trace contextRef="#ctx0" brushRef="#br0">0 487 1003 0,'0'0'618'0,"0"0"-511"16,0 0 25-16,0 0 35 0,0 0 19 0,0 0-10 15,0 0-50-15,0 0-40 0,0 0-20 16,0 0-11-16,0 0-5 0,0 0-6 0,57-129-3 16,-44 112-2-16,0-2-5 0,-3-4-3 0,3 2-3 15,-2-2 0-15,-2 3-3 0,-3-5-3 0,-5 2-4 16,1 2-4-16,-2-5-3 0,-2 2-1 15,-2 4-3-15,0-2-1 0,-4 3 2 0,4 3-2 16,-2 1 3-16,4 7-2 0,-1 0 0 0,1 2 1 16,2 4-7-16,-1 2 0 0,1 0-13 0,0 2-8 15,0 10 0-15,0 6 3 0,0 9 11 0,0 6 7 16,0 6 1-16,0 4 2 0,0 3-2 16,0 8 2-16,0 4 0 0,0 1-1 0,0 1-2 15,0 3-1-15,0 2-2 0,3 1-2 0,1-5 4 16,0-4-2-16,3-5 1 0,-2-3 0 15,2-10-4-15,-4-3-5 0,-3-3-27 0,0-6-77 16,-3 0-158-16,-4-9-450 0,2-7-888 0</inkml:trace>
          <inkml:trace contextRef="#ctx0" brushRef="#br0" timeOffset="395.0768">-76 743 1940 0,'0'0'30'0,"0"0"-25"0,0 0 0 0,0 0 10 16,0 0 11-16,0 0 5 0,0 0 8 0,0 0 4 16,211-126 5-16,-157 105 3 0,-1 4-5 0,6-4-4 15,-2 1-2-15,-1 0-4 0,-5 2-8 16,-4 5-3-16,-10 0-5 0,-7 2-6 0,-5 6-2 16,-11 1-4-16,-7 3 0 0,-4 1 8 0,-3 0 15 15,0 0 14-15,-6 6 13 0,-2 1-1 0,-1 2-8 16,-2 3-12-16,1-1-9 0,1 4-7 0,0-2-6 15,5 2-5-15,0-1-5 0,4 1-4 16,0-3 3-16,1-1-1 0,9-2 0 0,-1 2 3 16,2-6 2-16,4 2 3 0,1-6 6 0,1-1 3 15,1 0-1-15,2-1-1 0,-2-7-1 16,0 0-2-16,-2-5 4 0,-2 2 1 0,-2-3-1 16,-3 1-2-16,-4 1 3 0,-5-1-2 0,0 1-3 15,-1-1 2-15,-12 2-12 0,-1 1-3 0,-4 2-4 16,-3 0-7-16,-4 7 2 0,0-2-3 15,0 3-3-15,-1 0-3 0,9 4-3 0,0 0-7 16,7 3-5-16,0-2-5 0,8 0-19 0,2 0-33 16,0 0-64-16,12-2-151 0,-3 0-386 0,-2-3-844 0</inkml:trace>
          <inkml:trace contextRef="#ctx0" brushRef="#br0" timeOffset="1489.9083">937 490 0 0,'0'0'0'16,"0"0"203"-16,0 0 204 0,0 0-18 0,0 0-41 15,0 0-72-15,0 0-75 0,0 0-40 0,0 0-23 16,0 0-23-16,0 0-20 0,0 0-12 16,0 0-14-16,31-84-15 0,-35 82-10 0,-3 0-10 15,-1 2-5-15,3 0 0 0,-1 0-3 0,3 0 0 16,-1 0-5-16,2 0 2 0,2 0 0 15,0 0-1-15,0 0 8 0,0 0-4 0,0-2 0 16,0 2 1-16,0-1-5 0,2 0-2 0,-1-3-5 16,4 1-5-16,-4-1-6 0,3 0 0 0,-1 0 0 15,1 0-1-15,-2 3-1 0,4-3 2 0,-1 1 0 16,0 2 1-16,6-2 2 0,-2-1-3 0,4 3 0 16,0 0 0-16,1 1-4 0,0 0 2 15,1 0 0-15,-1 6-2 0,0 5-1 0,1-2 1 16,-2 6 1-16,-3-1-1 0,1 4 3 0,-2-1-1 15,-4 3 1-15,1-1 2 0,-2-3 2 0,1 3-5 16,-5-3 0-16,0-3-4 0,0-1-1 16,0-2 4-16,0-3 2 0,0-1 3 0,0 1 5 15,-6-6 6-15,3 0 5 0,-3-1 5 0,5 0 1 16,-3 0-5-16,2-2-4 0,-2-7-5 16,4 0-6-16,0-2-4 0,0-2-4 0,0 0-3 15,6-6-1-15,1-1-1 0,4 1 0 0,-1 1 0 16,5-2 1-16,-1-3 0 0,3 5 2 0,-1 1-1 15,-2 1-1-15,1 6-2 0,-1-2-3 16,0 6-6-16,-1 1-9 0,0 4-9 0,-3 1-11 16,2 0-12-16,-2 0-13 0,3 0-12 0,-2 6-26 15,1-2-20-15,2 3-15 0,-1 1-10 0,1 0 9 16,3-3 11-16,-1-1 9 0,-1 0 14 16,-1-1 21-16,0-2 25 0,-2-1 30 0,-6 0 30 15,2 0 24-15,-5-1 32 0,-2-3 35 0,-1 1 24 16,2-1 12-16,-2-1 2 0,0 1-12 0,0 0-8 15,0 0-10-15,0 0-12 0,-2 1-10 0,1-1-16 16,0 3-8-16,-4 0-7 0,2 1-8 0,-2 0-5 16,2 0-10-16,-7 2-7 0,1 9 0 15,1 1-4-15,-5 4 2 0,3 1-1 0,4 0-3 16,-3 2-1-16,6 0-1 0,2-2-3 0,1 2 0 16,0-4 0-16,1 1 0 0,8 1 1 15,4-5 1-15,1-3 0 0,5-1 3 0,-3-3 4 16,5-3 1-16,2-2-1 0,3 0-2 0,3-3-5 15,-1-3-1-15,5-4-1 0,2 1-1 16,-2-7 0-16,5 4-1 0,-5-1 2 0,6-2 1 16,-3-1 1-16,1-3 2 0,1 2-2 0,-7-1 3 15,-4 2 2-15,-5 3 4 0,-8-3 6 0,-8 8 5 16,-6 3 0-16,0 0-3 0,-3 2-8 16,-8 0-8-16,-5 3-5 0,-4 0-1 0,0 3 0 15,-2 5 1-15,4 0 1 0,3 1-1 0,5 3-2 16,3-3-2-16,0 1-2 0,4-2-2 0,3 3 1 15,0-2 2-15,0-1 0 0,4 1 4 0,1 2 0 16,-1-3 0-16,3-3 1 0,0 3 0 0,6-5 0 16,0-1 0-16,3-2 0 0,8 0 0 15,1 0 0-15,8-5 1 0,0-4-1 0,5-3-1 16,4-1 2-16,0 1-1 0,1-4-1 0,0 1 5 16,0-4-4-16,-2 2 1 0,-3 0 3 0,-5-1-2 15,-5 1 4-15,-6 3 1 0,-5 1-1 16,-11 1 5-16,-2 4 5 0,-4 0-2 0,0 3 0 15,-9 1-9-15,-3 0-8 0,-3 4-3 0,-3 0-1 16,-1 0 2-16,2 1 0 0,2 6 1 16,1-3-1-16,7 4-5 0,1-3-2 0,6 6-2 15,0-2 2-15,6 0 5 0,2 3 2 0,5 2 1 16,0-1 0-16,0-1 1 0,1 4-1 16,1 0 1-16,-5-1 1 0,1-1 0 0,-2 1-2 15,1 0 2-15,-7-3-2 0,-2 1 2 0,-1-1 2 16,-3 3 0-16,-8-3 1 0,-3 0-1 0,-8 0-4 15,-1-3-26-15,-3-1-69 0,6-4-333 0,9 0-1151 16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17.20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9AACFF9-B491-42D6-AA8A-F8951DD1AA97}" emma:medium="tactile" emma:mode="ink">
          <msink:context xmlns:msink="http://schemas.microsoft.com/ink/2010/main" type="writingRegion" rotatedBoundingBox="2614,1369 15770,812 15833,2293 2676,2849">
            <msink:destinationLink direction="with" ref="{C706E6CF-90B6-4629-AAE0-378DFB20F8D6}"/>
          </msink:context>
        </emma:interpretation>
      </emma:emma>
    </inkml:annotationXML>
    <inkml:traceGroup>
      <inkml:annotationXML>
        <emma:emma xmlns:emma="http://www.w3.org/2003/04/emma" version="1.0">
          <emma:interpretation id="{9E91D004-2542-4AB4-B7B5-C84577E71A2E}" emma:medium="tactile" emma:mode="ink">
            <msink:context xmlns:msink="http://schemas.microsoft.com/ink/2010/main" type="paragraph" rotatedBoundingBox="2614,1369 15770,812 15833,2293 2676,28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CAFBC6-10AA-4BD5-B4EC-CCD4BDBC10DD}" emma:medium="tactile" emma:mode="ink">
              <msink:context xmlns:msink="http://schemas.microsoft.com/ink/2010/main" type="line" rotatedBoundingBox="2614,1369 15770,812 15833,2293 2676,2849"/>
            </emma:interpretation>
          </emma:emma>
        </inkml:annotationXML>
        <inkml:traceGroup>
          <inkml:annotationXML>
            <emma:emma xmlns:emma="http://www.w3.org/2003/04/emma" version="1.0">
              <emma:interpretation id="{8953691C-ACF2-4639-8CDC-97CEB7DF9B61}" emma:medium="tactile" emma:mode="ink">
                <msink:context xmlns:msink="http://schemas.microsoft.com/ink/2010/main" type="inkWord" rotatedBoundingBox="2624,1614 4621,1530 4651,2228 2654,2313"/>
              </emma:interpretation>
              <emma:one-of disjunction-type="recognition" id="oneOf0">
                <emma:interpretation id="interp0" emma:lang="en-IN" emma:confidence="0">
                  <emma:literal>Kurt</emma:literal>
                </emma:interpretation>
                <emma:interpretation id="interp1" emma:lang="en-IN" emma:confidence="0">
                  <emma:literal>Kvet</emma:literal>
                </emma:interpretation>
                <emma:interpretation id="interp2" emma:lang="en-IN" emma:confidence="0">
                  <emma:literal>Kiet</emma:literal>
                </emma:interpretation>
                <emma:interpretation id="interp3" emma:lang="en-IN" emma:confidence="0">
                  <emma:literal>Krut</emma:literal>
                </emma:interpretation>
                <emma:interpretation id="interp4" emma:lang="en-IN" emma:confidence="0">
                  <emma:literal>kvet</emma:literal>
                </emma:interpretation>
              </emma:one-of>
            </emma:emma>
          </inkml:annotationXML>
          <inkml:trace contextRef="#ctx0" brushRef="#br0">62 2 604 0,'0'0'398'0,"0"0"-233"16,0 0 44-16,0 0 40 0,0 0 23 0,0 0-30 15,0 0-86-15,0 0-69 0,0 0-48 0,0 0-29 16,0 0-9-16,0 0 6 0,7 7 10 16,-7 17 12-16,0 6 3 0,-6 4-2 0,3 3 0 15,-1-1-3-15,-5 5 4 0,5 0-2 0,-3-2-1 16,3 3-4-16,-4-4-2 0,3 1-3 16,3-3-2-16,-2-2-1 0,-2-4-5 0,3-3 1 15,2-4-1-15,-1-3-1 0,1-4 2 0,-1-3-6 16,2-3 0-16,0-4-3 0,0-2-1 0,0-4-3 15,0 0-6-15,0 0-20 0,0-2-48 16,0-5-85-16,6-4-237 0,0 2-501 0,1 1-400 0</inkml:trace>
          <inkml:trace contextRef="#ctx0" brushRef="#br0" timeOffset="1127.5942">461-90 204 0,'0'0'436'0,"0"0"-251"0,0 0 16 0,0 0 38 0,0 0-1 16,0 0-28-16,0 0-61 0,0 0-38 15,0 0-17-15,0 0-16 0,0 0 1 0,0 0-7 16,0 0-7-16,0 0-2 0,-118 170-9 0,104-141-6 16,-5 0-5-16,-4 1-2 0,-3 3-8 15,5-2-6-15,-4 1-5 0,1-3-2 0,4-2-5 16,0-6-2-16,1-2 0 0,6-2-6 0,3-8 5 15,3-1 5-15,3-5 9 0,1-1 15 16,3-2 10-16,0 0 10 0,0 0 6 0,0-2-4 16,7-4-16-16,0-3-19 0,3-4-17 0,6 0-15 15,4-1 0-15,-1 4-1 0,-4 3-2 0,7 4 0 16,-6 3-2-16,0 0-2 0,-2 10 0 0,0-1 2 16,1 6-1-16,-1 0 3 0,0 1 3 0,1 0 1 15,1 1 2-15,-1-3 0 0,5 2-1 16,-2-3 0-16,-1-3 0 0,2 1 0 0,-1-3-1 15,-2-3 0-15,0-1 0 0,1-4-1 16,3 0-1-16,-1-3 3 0,-2-6-2 0,6 0 1 0,-6-2 3 16,-2-4 0-16,-1-2 5 0,0 0 1 15,-4-1 3-15,-4 1 1 0,6 1 0 0,-9-4-2 16,2 4-1-16,-2 1 1 0,-1 4-1 0,-1 2 2 16,-1 4-1-16,0 3-2 0,0 2-1 0,0 0-9 15,0 0-14-15,0 0-13 0,0 7-3 16,0 4 6-16,0 2 11 0,0 1 14 0,0 4 1 15,0-1 0-15,-1 2 0 0,1-6 1 0,0 2 2 16,0-4 0-16,1 1 0 0,0-4 1 16,4-3 0-16,1-2-1 0,-2-3 1 0,6 0 4 15,0 0-1-15,1-3 3 0,7-5-1 0,-1-1-1 16,0-7-1-16,5 3-1 0,-2-1-2 16,-2-2 0-16,1 0 2 0,0 0-2 0,-3 2 2 15,-4 0 1-15,0 3-3 0,-5 3 5 0,-1 2 3 0,-5 4 4 16,-1 1 1-16,0 1-4 0,0 0-8 15,0 0-12-15,0 3-10 0,-3 3 0 0,-1 1 4 16,0 0 6-16,2 5 7 0,0-1 1 0,0 1 0 16,2-1-1-16,0 0-1 0,4-2 0 15,4 2 0-15,0-4-1 0,4-1 3 0,1 1 0 16,1-4 3-16,2-2 0 0,0-1 0 0,4 0 1 16,0-4-1-16,-2-4 1 0,5-2 0 0,-5 1-1 15,5-1-1-15,-5-4 2 0,-2 1 0 16,3-1 1-16,-2-3-1 0,-1 3-1 0,-3-2 4 15,0 3 2-15,-8 1 2 0,1-3 3 0,-2 7-1 16,-4 2-1-16,0-2 1 0,0 4-1 0,0 3-1 16,-4 1-6-16,-2 0-10 0,-2 0-3 15,-2 1-1-15,-3 9 3 0,-2-2 4 0,1 4 3 16,4 1-1-16,1-1 0 0,4-3-2 0,3 1 0 16,2 2-1-16,0-5 0 0,3 1 0 15,7 0 0-15,2-2 0 0,2 1 1 0,2-2 1 0,0-2-3 16,-1 0 7-16,0-1-2 0,-1 1-2 15,0 2 8-15,-2-2-7 0,-1 2 0 0,-1 2-2 16,-1-1-3-16,1 3 2 0,-6 1 0 16,7 1 1-16,-7 0 0 0,6 2 2 0,-4-5 0 15,7 0 0-15,-1-3-1 0,4-2 1 0,10-3-1 16,0 0 0-16,1-7 5 0,2-9-3 0,-2-2 2 16,2-3 2-16,-2-5-1 0,-2-3 6 0,-2-2 0 15,-5 0 4-15,2 1 1 0,-5-3 0 0,-4 3 1 16,-4-1 1-16,3 0 5 0,-7 4-1 15,-1 0 3-15,-2 5-2 0,0 2-1 0,0 3-1 16,-3 5-3-16,-1 3-3 0,-4 5-3 0,4 0 1 16,-2 4-5-16,2 0-2 0,0 0-2 15,-2 2-6-15,2 4-2 0,-2 5 1 0,-1 5-1 16,2 5 2-16,0 4 1 0,0 3 2 0,4 4 0 16,1 3 0-16,0 1 3 0,4 0 0 0,1 0-4 15,0 1 3-15,4-3-2 0,0-4-3 16,2-5 4-16,2-4-5 0,1-4-4 0,1-5-2 15,3-8-4-15,4-4-3 0,-1 0-8 0,4-12-15 16,6-7-37-16,-2-2-55 0,0-3-105 16,-6 1-322-16,-10 9-1021 0</inkml:trace>
          <inkml:trace contextRef="#ctx0" brushRef="#br0" timeOffset="1285.3628">1684 57 1747 0,'0'0'252'0,"0"0"-55"16,0 0 7-16,0 0-45 0,0 0-56 0,0 0-51 16,0 0-42-16,0 0-17 0,0 0 2 0,0 0-5 15,0 0-10-15,188-49-28 0,-142 42-80 16,-13 2-364-16,-12 2-1039 0</inkml:trace>
        </inkml:traceGroup>
        <inkml:traceGroup>
          <inkml:annotationXML>
            <emma:emma xmlns:emma="http://www.w3.org/2003/04/emma" version="1.0">
              <emma:interpretation id="{9C6747E7-A95B-4743-B644-D93769D5C4A0}" emma:medium="tactile" emma:mode="ink">
                <msink:context xmlns:msink="http://schemas.microsoft.com/ink/2010/main" type="inkWord" rotatedBoundingBox="5322,1254 8539,1118 8579,2073 5363,2209"/>
              </emma:interpretation>
              <emma:one-of disjunction-type="recognition" id="oneOf1">
                <emma:interpretation id="interp5" emma:lang="en-IN" emma:confidence="0">
                  <emma:literal>Lewin's</emma:literal>
                </emma:interpretation>
                <emma:interpretation id="interp6" emma:lang="en-IN" emma:confidence="0">
                  <emma:literal>heroin's</emma:literal>
                </emma:interpretation>
                <emma:interpretation id="interp7" emma:lang="en-IN" emma:confidence="0">
                  <emma:literal>hewing</emma:literal>
                </emma:interpretation>
                <emma:interpretation id="interp8" emma:lang="en-IN" emma:confidence="0">
                  <emma:literal>hewn's</emma:literal>
                </emma:interpretation>
                <emma:interpretation id="interp9" emma:lang="en-IN" emma:confidence="0">
                  <emma:literal>Lewing</emma:literal>
                </emma:interpretation>
              </emma:one-of>
            </emma:emma>
          </inkml:annotationXML>
          <inkml:trace contextRef="#ctx0" brushRef="#br0" timeOffset="5497.9744">5452-516 0 0,'0'0'224'0,"0"0"80"0,0 0 46 15,0 0 14-15,0 0-16 0,0 0-56 0,0 0-76 16,0 0-51-16,0 0-34 0,0 0-41 0,0 0-31 16,0 0-27-16,0 0-21 0,0 0-7 15,-3-31-7-15,3 33-6 0,0 1 3 0,-1 2 1 16,1 3 5-16,-2 0 8 0,-2 5 3 0,-2-2 3 15,2 3 0-15,-2 0-4 0,0 2-9 0,6 3-27 16,0-2-73-16,6 1-176 0,1-2-553 16,1-6-569-16</inkml:trace>
          <inkml:trace contextRef="#ctx0" brushRef="#br0" timeOffset="5944.6939">5603 279 1106 0,'0'0'113'0,"0"0"85"0,0 0 66 0,0 0 37 16,0 0-23-16,0 0-82 0,0 0-57 0,0 0-38 15,0 0-31-15,0 0-26 0,0 0-16 16,0 0-7-16,0 0-8 0,25-131 0 0,-6 106-1 15,1-4 0-15,2 3 1 0,-1-2-4 0,-1 0 2 16,2 5 0-16,-5 2 3 0,-5 1 5 16,-2 3 2-16,0 2 5 0,-8 5 2 0,3 2 8 15,-4-2-2-15,-1 6 0 0,0 1-11 0,-1 2-12 16,-6-1-13-16,-5 2-13 0,-1 0-4 0,-1 2 1 16,-3 6 3-16,1 2 6 0,2 2 3 0,1-1-2 15,1 0-2-15,9-2-3 0,3 3-1 16,0 3 2-16,7-3 2 0,4-1 4 0,6 2 3 15,4 0 0-15,-2 1 1 0,5-1 0 0,2 0-2 16,-3-1 2-16,-1 1 0 0,-7 3-2 0,0-1 1 16,-2-1-2-16,-6-1-2 0,-1 0 1 15,-5-2 0-15,-1 0 2 0,-1-2 5 0,-10 1 0 16,0-1 2-16,-5-4 4 0,-1 2-8 0,1-3-18 16,-4-3-40-16,1-1-71 0,4 0-120 0,2 0-274 15,4 0-515-15,2 0 60 0</inkml:trace>
          <inkml:trace contextRef="#ctx0" brushRef="#br0" timeOffset="2835.819">2821 186 581 0,'0'0'356'0,"0"0"-11"0,0 0-4 0,0 0-83 16,0 0-92-16,0 0-58 0,0 0-19 0,0 0-2 16,0 0 6-16,0 0 0 0,0 0-6 0,0 0 1 15,0 0-4-15,0 0-10 0,75-153-9 0,-72 134-7 16,-1-2-4-16,0 2-5 0,-2 0 3 16,0-2-10-16,0 1-7 0,0 1-4 0,-4 2-10 15,1 0 2-15,0 4-4 0,1 2 1 0,0 5-2 16,0 2 2-16,-1 0-4 0,3 4-6 15,-1 0-6-15,1 0-20 0,0 4-6 0,0 5-1 16,-2 5 4-16,2 9 12 0,2 1 6 0,-1 5 1 16,-1 6-3-16,0-3 3 0,0 8 0 15,-1 0 1-15,1 0 1 0,-2 0 1 0,-3 1-2 16,-3 2 0-16,-3-1 0 0,1-3-1 0,-2 2 1 16,-2-8 1-16,0 1 0 0,-2-6 0 0,2-7 0 15,-1-3 0-15,4-3-1 0,-2-7 1 0,7-2 0 16,0-3 2-16,1-3 3 0,2 0 3 15,-1-4 0-15,2-4-2 0,-2-4-4 0,2-1-5 16,1-6 0-16,1-1-3 0,0-1-3 0,4-1 1 16,5 6-1-16,-1-1 0 0,0 6-1 0,0 1-1 15,2 6-2-15,-1-2-2 0,-1 6-2 0,4 0 0 16,1 0 2-16,1 8 3 0,3 1 4 16,3-1 3-16,2 0 2 0,2 2-1 0,4-3 0 15,0 1 3-15,5-2-2 0,-3 1 0 0,6-6 2 16,3-1-3-16,-3 0 1 0,1 0 1 0,-1-9-1 15,0 1 1-15,-3-3 2 0,0-2 0 16,-7 0 2-16,-2-1 1 0,-7-2 1 0,-2-1 3 16,-4 3 2-16,-4-2 4 0,-4-1 0 0,-1 0-4 15,-2 4 0-15,-2 0-6 0,-8 1-2 16,2 2-2-16,-5 3-6 0,0 6-3 0,-3 1-3 16,-1 0-1-16,0 1-1 0,2 14 4 0,-2-3-1 15,3 4 2-15,1 3 1 0,7 2 0 0,0-1 1 16,6 0-1-16,0-1 4 0,7 1-1 0,3-3 5 15,5-3-1-15,3-2 2 0,3-3 2 0,0-3-1 16,3-4 1-16,4-2 0 0,3 0-1 16,-1-5 1-16,5-4 0 0,-5-1 1 0,3-3-3 15,-4-1 4-15,-6-1 1 0,0-2 1 0,-6-1 1 16,-1 2-1-16,-2-1 1 0,-3 1-2 16,-3 2 6-16,-4 2-3 0,-1 4 0 0,-3 4 0 15,0 1-3-15,0 1-1 0,0 2-4 0,0 0-10 16,0 0-10-16,0 3-1 0,-5 2 0 0,4 1 5 15,0 5 8-15,-4-1 0 0,5 3 3 16,0-1-1-16,0 0 2 0,0-2 1 0,6-2 0 16,0 1-1-16,-2-3 2 0,6-1-1 0,-3 0 2 15,2-3 0-15,2-2 0 0,-1 0 1 0,2 0 2 16,-2-4-2-16,3-4 7 0,0 0-4 16,1-3-1-16,-1 0 0 0,-3-2-5 0,1 0 5 15,-2-3-1-15,1 4 0 0,-3-1 1 0,3 1-1 16,-5 4 0-16,0 2-2 0,0 2 1 15,-5 1-5-15,1 3-7 0,-1 0-6 0,2 0 2 16,2 4-2-16,-1 4 3 0,0-1 6 0,-1 2-4 16,4 1 7-16,0-1 1 0,1 2 3 0,0-1 1 15,2-1-2-15,-1-1-1 0,4-1-1 0,1-2 4 16,-2-2-2-16,2-2 1 0,3-1-2 16,1 0 0-16,-1 0 3 0,0-6 0 0,1-2 1 15,-1 0-4-15,-3-3 4 0,-3-1 0 0,1 2 2 16,-2-2 6-16,-3-1-4 0,-1 3 2 0,-2-5 1 15,-1 2-3-15,-2 0 1 0,0 0-3 0,-9 1-1 16,0-1-2-16,-2 0 0 0,-2 1-1 16,2 4 0-16,-2 3-3 0,0 2 2 0,3 2-1 15,-2 1-3-15,5 0 5 0,1 0-5 0,3 0-2 16,1 0-1-16,2 1-3 0,0 2 2 16,0 1 1-16,0 0 4 0,5 0 0 0,2-2 2 15,5-2 4-15,2 0 2 0,1 0 2 0,5 0-1 16,1-4-1-16,1-1-2 0,-1 0-1 0,2 2 1 15,-4 0-3-15,-3 1 1 0,-2 2-3 16,-1 0-1-16,0 0 0 0,-6 5-2 0,0 2-1 16,0 1-1-16,-1 1-1 0,-3 4 0 0,1 0 3 15,-2-1 3-15,-1 3 1 0,1 0 3 0,0 1-7 16,0-3 6-16,-2 0-1 0,3-4 3 16,2-1 4-16,1-3-5 0,-3 2 2 0,7-6 0 15,-3-1 6-15,2 0 1 0,4 0 2 0,0-5 0 16,1-3-1-16,2-1-3 0,1-4-1 0,6 2-2 15,-1-2-7-15,-1-3 2 0,-2 4 0 0,1 1 1 16,-2 2 4-16,-5 2-4 0,-6 1-2 16,1 4-2-16,-7 1-2 0,-1 1-4 0,0 0-8 15,0 0 0-15,0 4 0 0,0 3 5 0,0 2 7 16,0-3 4-16,0 2 3 0,0 1-2 0,0-1 0 16,2 1-2-16,2-2 3 0,-1-2-2 15,1 2 2-15,3-5 0 0,-1 0-2 0,-2 0 6 16,3-2 3-16,-1 0 4 0,3-4-1 0,2-2-1 15,-1-2 1-15,3-3-5 0,0 1 0 0,0 2-5 16,0 0-1-16,-7 3-2 0,4 1 4 16,-7 3-3-16,1-2-3 0,2 3 0 0,-5 0-9 15,2 0 3-15,3 3 1 0,-2-2 1 0,-1 4 3 16,4-1 5-16,-1 0 0 0,2 0 0 16,4-2 5-16,-1-2-5 0,8 0-1 0,4 0-5 0,4-8-5 15,8-3-11-15,-1-6-34 0,6-4-68 16,-4-6-132-16,-12 8-302 0,-5 5-900 0</inkml:trace>
          <inkml:trace contextRef="#ctx0" brushRef="#br0" timeOffset="2996.2979">4481-410 2052 0,'0'0'137'0,"0"0"-7"0,0 0 15 16,0 0-5-16,0 0-29 0,0 0-37 0,0 0-44 15,0 0-19-15,0 0-5 0,0 0-5 0,0 0-17 16,0 0-87-16,0 0-469 0,63 3-1014 0</inkml:trace>
        </inkml:traceGroup>
        <inkml:traceGroup>
          <inkml:annotationXML>
            <emma:emma xmlns:emma="http://www.w3.org/2003/04/emma" version="1.0">
              <emma:interpretation id="{3AC1BA8C-C0B6-4ACE-824C-C831CD317FD0}" emma:medium="tactile" emma:mode="ink">
                <msink:context xmlns:msink="http://schemas.microsoft.com/ink/2010/main" type="inkWord" rotatedBoundingBox="9537,1423 12256,1308 12304,2442 9585,2557"/>
              </emma:interpretation>
              <emma:one-of disjunction-type="recognition" id="oneOf2">
                <emma:interpretation id="interp10" emma:lang="en-IN" emma:confidence="0">
                  <emma:literal>change</emma:literal>
                </emma:interpretation>
                <emma:interpretation id="interp11" emma:lang="en-IN" emma:confidence="0">
                  <emma:literal>charge</emma:literal>
                </emma:interpretation>
                <emma:interpretation id="interp12" emma:lang="en-IN" emma:confidence="0">
                  <emma:literal>Change</emma:literal>
                </emma:interpretation>
                <emma:interpretation id="interp13" emma:lang="en-IN" emma:confidence="0">
                  <emma:literal>champ</emma:literal>
                </emma:interpretation>
                <emma:interpretation id="interp14" emma:lang="en-IN" emma:confidence="0">
                  <emma:literal>chamfe</emma:literal>
                </emma:interpretation>
              </emma:one-of>
            </emma:emma>
          </inkml:annotationXML>
          <inkml:trace contextRef="#ctx0" brushRef="#br0" timeOffset="7748.5201">7027 27 0 0,'0'0'482'0,"0"0"-32"16,0 0 0-16,0 0-21 0,0 0-65 15,0 0-85-15,0 0-81 0,0 0-50 0,0 0-43 16,0 0-42-16,0 0-29 0,0 0-21 0,0 0-13 16,0 0-2-16,-30-59 0 0,11 75 6 0,1 2-4 15,1 7 2-15,2-3-1 0,2 0-4 16,5 2 1-16,2-3-2 0,4-1 2 0,2-3 0 16,2 2 0-16,5-5 3 0,3-1-1 0,7-5 7 15,2 0-4-15,1-4 2 0,7-4 0 16,2 0-3-16,4-7 5 0,1-5-1 0,-3 0 0 15,6-4-3-15,-6-3-1 0,4-7-2 0,1-1 2 16,-2-4-1-16,2-3 2 0,-6-2 0 0,-1 2 1 16,-3-2 5-16,-8 5 0 0,-5-2 3 15,-3 3 2-15,-8 5-5 0,-2 0 7 0,0 6 4 16,-3 4-2-16,-7 3 0 0,4 4-4 0,-3 2-6 16,4-1-3-16,-2 6 1 0,2 1-13 15,-1 0-7-15,1 12-5 0,0 2 0 0,-3 7 7 0,4 4 7 16,-5 7 5-16,6-1-4 0,-1 5 4 0,-5-1 0 15,8 6 2-15,-4-5 5 0,0 5-5 16,2-2-1-16,0-4 2 0,1-2-3 0,2-5 1 16,0-4 2-16,0-1-4 0,3-9 1 0,2-2 1 15,5-4 1-15,-3-5 1 0,1-2 5 16,5-1 3-16,0 0 5 0,0-6 0 0,3-4 3 16,-2-2-5-16,6-2-5 0,0-5-2 0,-4 2-6 15,1 1-1-15,4 2 0 0,-7 0-1 0,-3 4-4 16,-2 2 3-16,0 6-7 0,-5 2-6 15,-4 0 0-15,3 0-5 0,1 8 1 0,2 2 7 16,0 2 5-16,4 1 4 0,3 0 3 0,-1 0 2 16,3-1-2-16,1 3 0 0,1-5 2 15,7-1 1-15,2-4 1 0,3-2 3 0,2-3 1 16,1 0-1-16,7-5 4 0,-2-4-4 0,-3-4-1 16,5-3 2-16,-5 0-5 0,2-3 1 0,-7 3-1 15,-5-7 4-15,-4 5 0 0,-5-2 6 0,-2 2 1 16,-6 1-4-16,-4 0 5 0,-3 2-10 0,0 4-3 15,-9 1-10-15,1 3-18 0,-8 7-6 16,-1 0-7-16,-4 6 5 0,-3 5 11 0,-3 5 9 16,2 0 3-16,5 4 2 0,0-1 1 0,4 1-1 15,8-1 1-15,-2 1 1 0,7-3 2 0,0-1 0 16,3-4 2-16,0 0 0 0,0-1-1 16,6-6 3-16,5-2 0 0,1-3 4 0,-1 0 5 15,6-3 5-15,1-9 1 0,0 0-2 0,4-3-1 16,-4-2-7-16,0-3-1 0,2 0 1 15,-4 0-1-15,-4 3 4 0,1-1-2 0,-1 2 0 16,-4 6-4-16,0 2 0 0,-4 4 1 0,-3 4-3 16,-1 0-4-16,0 0-9 0,2 0-2 0,1 5 0 15,4 3 6-15,-4 0 4 0,5 1 0 16,-2 6 4-16,3-4-6 0,-4 0 8 0,5 2-1 16,-2-3 1-16,3 0 2 0,2-2-2 0,0-2 2 15,0-3 0-15,0-2 5 0,3 2-2 0,-1-3 3 16,0 0 3-16,8-7 0 0,-6-3 0 15,0-1-1-15,0-2-1 0,2 0-4 0,-5 1 1 0,-5 2 1 16,2-1-1-16,-2 6 0 16,-6-2-3-16,0 6-4 0,-3 1-2 0,0 0-5 0,0 0-8 15,0 1 1-15,1 3 1 0,5 3 1 16,-3 1 11-16,0-3-1 0,-2 2 0 0,0 1 5 16,5-2-3-16,-3 0 2 0,0 0-1 0,-2-1 1 15,7-1 0-15,-4-4 1 0,-1 0 3 0,5 0 3 16,-1 0 3-16,5 0 4 0,-1-8 0 0,2 0-5 15,0-1 0-15,3-3-2 0,1 2-3 16,-1-2 2-16,0 1-3 0,-3 3-2 0,-2 2-2 16,-1 2 0-16,-5 1-5 0,-1 3-4 0,2 0-1 15,-4 0-5-15,0 3 5 0,5 3 0 16,-1 1 3-16,2 1 2 0,0 0 2 0,3 4 3 16,1-4 0-16,2 2 2 0,0-2-1 0,2-3 0 15,1 0 2-15,5-3-1 0,-2-2 4 0,7 0-1 16,0-2 2-16,2-6-3 0,0-4 2 0,-1 1-2 15,1-2 1-15,0-6 3 0,-2 2-1 16,-1-1 1-16,-9 4 3 0,-3-5 4 0,-4 6 4 16,-5-2 4-16,-5 5 0 0,0 0-10 0,-3 2-7 15,-9 1-12-15,-2 2-7 0,0 2-5 0,-6 3-1 16,-2 0 2-16,2 3 3 0,-3 6 1 0,7-1 1 16,1 3 0-16,0 0-1 0,4 2 2 15,1 2 0-15,7-1 0 0,-2-2 4 0,4 1-3 16,1-1 3-16,0-3-2 0,3-1 1 0,3 0 0 15,4-4 0-15,3 0 2 0,0-3 3 16,4-1 3-16,0 0 5 0,4 0 0 0,-2-8 3 16,-2 0-1-16,3-1 2 0,-5-2 3 0,-1-2-1 15,-2-1 1-15,-5 0-2 0,1 2-2 0,-3 4 3 16,-2 0 4-16,2 1 1 0,-5 5 1 16,0 0-6-16,0 2-10 0,0 0-17 0,0 2-23 15,0 4 1-15,0 5 4 0,-4 7 13 0,1 6 20 16,2 5 1-16,-1 4 1 0,-2 1-2 0,0 5 3 15,1 0-2-15,0 4-2 0,-6-3 2 16,6 8-2-16,-1-4 1 0,-3 1 2 0,1 4-2 16,-2-2 2-16,2 2-1 0,-4-2 0 0,-2-2 3 15,5-4-3-15,-3-4 2 0,-1-8 0 16,3-8-1-16,-2-6 6 0,0-6 7 0,5-6 16 0,-5-3 12 16,5-6 1-16,-5-10-3 0,6-5-11 0,1-5-11 15,3-9-5-15,0-2-3 0,4-7-4 16,11-3-3-16,3 1-1 0,7-2-1 0,3-5 0 15,1 5-2-15,1-1 4 0,-1 2 1 0,0 3 0 16,-4 2-1-16,1 4-4 0,-1 1 0 16,-7 6 0-16,-2-2 4 0,-2 7-3 0,-2 6 0 15,-3-1 2-15,-5 8-4 0,-4 2 5 0,0 5 0 16,0 0-5-16,-4 4-6 0,-5 0-6 16,-3 2-6-16,4 0-5 0,-4 4 3 0,-1 8 0 15,2 3 3-15,5 6 3 0,-1 0 2 0,7 4 1 16,0 1 2-16,12 0-2 0,3-2-9 0,7-2-2 15,1-3-9-15,10-7-9 0,1-1-18 16,6-5-67-16,3-4-115 0,9-2-272 0,-16 0-427 16,-7 0-223-16</inkml:trace>
        </inkml:traceGroup>
        <inkml:traceGroup>
          <inkml:annotationXML>
            <emma:emma xmlns:emma="http://www.w3.org/2003/04/emma" version="1.0">
              <emma:interpretation id="{000C6632-043F-4519-A0F6-BC75EBE1C8BD}" emma:medium="tactile" emma:mode="ink">
                <msink:context xmlns:msink="http://schemas.microsoft.com/ink/2010/main" type="inkWord" rotatedBoundingBox="13244,1071 15777,964 15807,1686 13274,1794"/>
              </emma:interpretation>
              <emma:one-of disjunction-type="recognition" id="oneOf3">
                <emma:interpretation id="interp15" emma:lang="en-IN" emma:confidence="0">
                  <emma:literal>Model</emma:literal>
                </emma:interpretation>
                <emma:interpretation id="interp16" emma:lang="en-IN" emma:confidence="0">
                  <emma:literal>model</emma:literal>
                </emma:interpretation>
                <emma:interpretation id="interp17" emma:lang="en-IN" emma:confidence="0">
                  <emma:literal>Modal</emma:literal>
                </emma:interpretation>
                <emma:interpretation id="interp18" emma:lang="en-IN" emma:confidence="0">
                  <emma:literal>modal</emma:literal>
                </emma:interpretation>
                <emma:interpretation id="interp19" emma:lang="en-IN" emma:confidence="0">
                  <emma:literal>Modd</emma:literal>
                </emma:interpretation>
              </emma:one-of>
            </emma:emma>
          </inkml:annotationXML>
          <inkml:trace contextRef="#ctx0" brushRef="#br0" timeOffset="8411.6953">10708-195 2070 0,'0'0'205'0,"0"0"7"0,0 0-8 15,0 0-23-15,0 0-37 0,0 0-41 0,0 0-27 16,0 0-26-16,0 0-25 0,0 0-17 0,0 0-24 15,0 0-1-15,0 0 4 0,0 0 6 0,-26-4 10 16,29 28-1-16,2-2 1 0,-4 4-6 16,-1 3 5-16,0-4 1 0,-1 4-1 0,1-5 4 15,-5-4-4-15,1 3-2 0,1-2 2 0,-1-8 2 16,-3-1-2-16,5-3 0 0,-1-5 3 0,2 0 8 16,-1-4 15-16,-2 0 19 0,1-4 2 15,0-4-10-15,-5-5-7 0,3-4-15 0,-2-4-6 16,2-3 7-16,0-1-13 0,-2-4-1 0,7 2-1 15,-1-2-4-15,1-3 2 0,0 4-1 0,4-4-2 16,5 3-6-16,2 4 5 0,3-1 0 0,-1 6-4 16,-1 5 0-16,-4 6-3 0,4 6-3 15,-4 1-5-15,-2 2 5 0,6 0-4 0,-2 4 2 16,-2 5 6-16,5 3-2 0,-1 1 6 0,-1 3 1 16,-1 3 2-16,-1-4 0 0,4 1 2 0,-5-2 0 15,-1 2-1-15,5 0 4 0,-2-5-3 16,-3-3-2-16,3 2 0 0,-1-4-2 0,-1 1 3 15,4-7-1-15,-1 0 2 0,-1 0-2 0,5-4 8 16,-1-7 3-16,5-1 0 0,-1-3 8 16,1-2-11-16,0-2 0 0,-1 1-2 0,2 0-3 15,1-6 2-15,0 7-3 0,1-4 0 0,-1 5-4 16,1 3 3-16,-7 0 2 0,-2 6-2 16,-3 6-1-16,-5 1-6 0,0 0-2 0,0 4 0 15,-1 5 2-15,0 8 1 0,2-1 2 0,-5 2 1 16,1 6-1-16,-2 0 3 0,0-1 2 0,0 1-1 15,0 1-1-15,0 0 2 0,0 0 0 0,-2 1 1 16,1-4 3-16,1-1-5 0,0 2-2 0,0-6-3 16,0-3-9-16,4 1-23 0,5-4-38 15,1-1-53-15,4-4-91 0,5-2-113 0,0-1-238 16,-1-3-368-16,-8 0-93 0</inkml:trace>
          <inkml:trace contextRef="#ctx0" brushRef="#br0" timeOffset="9407.684">11635-210 0 0,'0'0'359'0,"0"0"229"0,0 0-135 0,0 0-171 16,0 0-172-16,0 0-83 0,0 0-17 15,0 0 22-15,0 0 38 0,0 0-8 0,0 0-6 16,0 0-7-16,0 0-9 0,-72 135-10 0,71-112-4 16,-2-6-6-16,3 0-4 0,0-3 0 15,4-1 1-15,2 1 3 0,1-8 10 0,0 0 11 16,3-5 20-16,-1-1 21 0,4 0 14 0,-2 0 0 15,2-8-12-15,2-3-19 0,0-4-16 0,-2 2-10 16,2-3-2-16,-3-1 1 0,-6 0-3 0,-2-3-1 16,-4 6-7-16,0-3-8 0,-8 2-8 15,-2 2-9-15,-2 0-6 0,-5 5-5 0,0 0-4 16,1 6 0-16,-1-1 0 0,0 3 1 0,-3 0 2 16,5 0 0-16,7 3-2 0,-2 1-2 0,2 0-3 15,4 3 0-15,4 1 3 0,0-3 2 0,0 6 4 16,12-2 9-16,3-1 2 0,6 0 5 15,6-3 3-15,7 2-2 0,6-6-2 0,3 2-1 16,3-2 0-16,-1-1-4 0,2 0 2 0,-1 0-1 16,-4 0 1-16,-4 0-2 0,-2-4 2 15,-3-1 1-15,-4 0-1 0,-5-1 5 0,-8 4-2 16,-3-1 11-16,-4 2 16 0,-9-2 13 0,0 3 9 16,0 0-8-16,-9 0-19 0,3-1-26 0,-4-1-14 15,-4 2-8-15,-2 0-2 0,-1 0 8 16,-5 6 3-16,7 0 4 0,-3 2 0 0,3 3 0 15,2-2-5-15,3 2 2 0,4 0 0 0,-1 1-2 16,7-3 7-16,-2 2-2 0,2-3 3 0,0-3 0 16,6 0 1-16,4-3 3 0,3-2 4 15,1 0 7-15,5 0 2 0,1-4 3 0,3-7-2 0,1-2-5 16,2-3 0-16,-1-7-1 0,-1 4-1 16,-1-6 0-16,1 0-1 0,-5-4-5 0,2-1 0 15,-3-3 3-15,-3-2-3 0,0-5 6 0,-5 1-1 16,-6-5 0-16,-2 1 1 0,-2 1-1 0,2 1 1 15,-6 4 1-15,-4 9-2 0,-1 4-3 16,-1 8 0-16,1 3 0 0,2 6-2 0,0 7-6 16,1 0-8-16,0 4-6 0,-1 12-3 0,0 9 10 15,-1 8 10-15,-1 4 1 0,3 6 5 16,5 3-3-16,1 0-2 0,0 2 0 0,0-4 1 16,7 4-2-16,2-4-3 0,-1-2-1 0,2-1-4 15,0-4 4-15,5-5 0 0,2-1-1 16,1-11-1-16,0 0-3 0,-1-9 1 0,3-3 1 15,1-6 9-15,0-2-1 0,1 0 4 0,1-8 2 16,0-5-3-16,0-5 2 0,-1 0-2 0,-1-2 0 16,-2 1-1-16,-3 0 2 0,-3 3 1 0,-5 3 1 15,-3 4 4-15,-4 2 1 0,-1 4-1 16,0 3-9-16,0 0-16 0,-1 0-31 0,-4 3-12 16,1 5 6-16,-3 4 11 0,3 1 29 0,1 4 11 15,-2-1-1-15,5-2 0 0,5 1 0 16,2-2 1-16,6-3 1 0,4 1 5 0,5-4 2 15,0-6 3-15,6-1 2 0,0 0-2 0,5-3 3 16,-1-8 0-16,-2-4-1 0,0-2 5 16,2-2-5-16,-2-3 1 0,-1-3 0 0,-4-1-1 15,1-2 1-15,-1-2 1 0,-1-2 3 0,-5-4 0 0,-2-4-1 16,-3-2-2-16,-1-4-2 0,-4-5-7 16,-4-2 5-16,-3 5-1 0,-1 0 0 0,-1 5 4 15,-1 11-5-15,-6 6 1 0,-2 7 0 0,2 8-2 16,0 6-8-16,-2 5-16 0,1 4-8 15,-5 13-5-15,3 11 5 0,-3 4 11 0,4 9 7 16,0 6 2-16,4 7 3 0,3 0 0 0,1 1 0 16,1-1-1-16,4 0-10 0,6-4-18 15,0-4-21-15,9-4-28 0,2-8-34 0,4-3-92 16,-5-8-282-16,-4-14-819 0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27.58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706E6CF-90B6-4629-AAE0-378DFB20F8D6}" emma:medium="tactile" emma:mode="ink">
          <msink:context xmlns:msink="http://schemas.microsoft.com/ink/2010/main" type="inkDrawing" rotatedBoundingBox="3384,2919 15817,2040 15821,2085 3387,2964" semanticType="underline" shapeName="Other">
            <msink:sourceLink direction="with" ref="{69AACFF9-B491-42D6-AA8A-F8951DD1AA97}"/>
          </msink:context>
        </emma:interpretation>
      </emma:emma>
    </inkml:annotationXML>
    <inkml:trace contextRef="#ctx0" brushRef="#br0">0 889 0 0,'0'0'386'16,"0"0"14"-16,0 0-8 0,0 0-12 0,0 0-75 16,0 0-80-16,0 0-67 0,0 0-41 0,0 0-26 15,0 0-22-15,0 0-20 0,0 0-18 0,0 0 4 16,0 0 4-16,29-7 1 0,-9 7 9 16,7-5-12-16,2 1-13 0,4 0-3 0,1 0-12 15,5 2 0-15,-5-2-1 0,8 1 1 0,-1 1 0 16,3 0-2-16,3 2-1 0,2-1-5 0,-1-2 1 15,5 3 0-15,8-2 1 0,2 0-2 16,7-2 2-16,8-2 1 0,2-1 0 0,13-2 6 16,6-2-5-16,6 2-1 0,8-2 0 0,9 0-1 15,6-2 0-15,2 2 0 0,5-1 1 0,0 2-6 16,0-2 6-16,1 4-2 0,-1-1 0 0,1 1 1 16,-1 0-3-16,1 2 1 0,-2-2 0 0,1 0 2 15,0 0-2-15,2-3-1 0,4 3 2 16,-1-2-3-16,4-5 2 0,5 1 1 0,3 1-1 15,0-3-4-15,7 4 3 0,1-6 0 0,-3 4 1 16,6-1 7-16,-4 3-6 0,-1-1-1 16,-2 1-2-16,0 3-3 0,-1-1 4 0,2 2-2 15,-4 0 2-15,2 0-1 0,-1-1 2 0,0-2 1 16,3-1-2-16,-1 4 2 0,8-3-2 16,-5 0 0-16,6 0 0 0,-6-1 2 0,6 1-2 15,-3-1-1-15,3 2 1 0,-1-2-3 0,-5 3 3 16,-1 0 4-16,-3 1 0 0,0-2 1 0,-2 0-3 15,-2 1-1-15,-2-4 0 0,2 2 3 16,-7 1-5-16,6 1 0 0,-7-1-1 0,1 0-1 16,2 0 3-16,2 1 1 0,-6-2-1 0,0 2-6 15,-5-1 6-15,1 2 0 0,-4-2 0 16,-4 1 10-16,1 1-9 0,-11 0 0 0,1 0 1 16,-9 2-3-16,-6-1 1 0,-6-1 2 0,-5 3-2 0,-9 0-2 15,-3-1 6-15,-6 1 0 0,-3 0 0 16,-10-1 1-16,-5 1-1 0,-7 0-1 0,-5 0-2 15,-5 2 4-15,-7 0-5 0,-6 0 0 0,-9 1 0 16,-5 1-7-16,-7 0-4 0,-5 1-21 0,-3 0-57 16,0 0-141-16,-3 0-550 0,0 0-826 0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28.20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74CE326-D8E8-4FE7-B92B-0C3C66CE5E3C}" emma:medium="tactile" emma:mode="ink">
          <msink:context xmlns:msink="http://schemas.microsoft.com/ink/2010/main" type="writingRegion" rotatedBoundingBox="10240,4208 21816,3437 22191,9059 10615,9830"/>
        </emma:interpretation>
      </emma:emma>
    </inkml:annotationXML>
    <inkml:traceGroup>
      <inkml:annotationXML>
        <emma:emma xmlns:emma="http://www.w3.org/2003/04/emma" version="1.0">
          <emma:interpretation id="{B6F1E33E-4141-401A-BD9E-0D32E309DFE2}" emma:medium="tactile" emma:mode="ink">
            <msink:context xmlns:msink="http://schemas.microsoft.com/ink/2010/main" type="paragraph" rotatedBoundingBox="10244,4105 12682,4094 12686,4917 10247,49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03A80A-D4DA-4456-95AC-A7F10161BEBB}" emma:medium="tactile" emma:mode="ink">
              <msink:context xmlns:msink="http://schemas.microsoft.com/ink/2010/main" type="line" rotatedBoundingBox="10244,4105 12682,4094 12686,4917 10247,4927"/>
            </emma:interpretation>
          </emma:emma>
        </inkml:annotationXML>
        <inkml:traceGroup>
          <inkml:annotationXML>
            <emma:emma xmlns:emma="http://www.w3.org/2003/04/emma" version="1.0">
              <emma:interpretation id="{BCF9EA11-C9DA-45FA-A5C8-92C0586EC016}" emma:medium="tactile" emma:mode="ink">
                <msink:context xmlns:msink="http://schemas.microsoft.com/ink/2010/main" type="inkWord" rotatedBoundingBox="10244,4105 12682,4094 12686,4917 10247,4927"/>
              </emma:interpretation>
              <emma:one-of disjunction-type="recognition" id="oneOf0">
                <emma:interpretation id="interp0" emma:lang="en-IN" emma:confidence="0">
                  <emma:literal>3-step</emma:literal>
                </emma:interpretation>
                <emma:interpretation id="interp1" emma:lang="en-IN" emma:confidence="0">
                  <emma:literal>3_step</emma:literal>
                </emma:interpretation>
                <emma:interpretation id="interp2" emma:lang="en-IN" emma:confidence="0">
                  <emma:literal>3.step</emma:literal>
                </emma:interpretation>
                <emma:interpretation id="interp3" emma:lang="en-IN" emma:confidence="0">
                  <emma:literal>I-step</emma:literal>
                </emma:interpretation>
                <emma:interpretation id="interp4" emma:lang="en-IN" emma:confidence="0">
                  <emma:literal>3_stys</emma:literal>
                </emma:interpretation>
              </emma:one-of>
            </emma:emma>
          </inkml:annotationXML>
          <inkml:trace contextRef="#ctx0" brushRef="#br0">0 21 1671 0,'0'0'224'0,"0"0"-34"15,0 0-27-15,0 0-32 0,0 0-37 16,0 0-41-16,0 0-23 0,0 0-7 0,0 0 3 16,0 0 5-16,0 0 1 0,0 0 2 0,175-19-5 15,-150 19-3-15,-1 0-8 0,-7 2-6 16,-2 2-2-16,-4 4-7 0,-5 0-3 0,1 0-1 16,-5 0-1-16,-1 1 2 0,-1 1 5 0,0 1 5 15,-9 1 3-15,4 2 4 0,-7-1 0 0,1-2 0 16,-1 2-2-16,4-3-2 0,-4 2-2 0,6-4-4 15,-1 0-1-15,6-3-4 0,-1-1-3 0,2 0 0 16,0 0-2-16,0 2 0 0,2-2 2 16,8 1 1-16,-3 1 1 0,6-1 0 0,1 3 1 15,2 1-2-15,3 1 2 0,-5-2-2 0,0 2-1 16,-2-2 0-16,-2 3-2 0,0-3 1 16,-7 0-1-16,-2 3 1 0,-1-2 0 0,0-1 3 15,-5 3 1-15,-7-3 3 0,-4-2 1 0,-7 2 0 16,3 1 0-16,-4-1-3 0,-2 0 1 15,3 0-2-15,0-2 0 0,-1-2-2 0,5 0-1 0,2-1-4 16,3-3-17-16,4 0-43 0,2 0-75 16,4 0-168-16,4 0-488 0,0-3-751 0</inkml:trace>
          <inkml:trace contextRef="#ctx0" brushRef="#br0" timeOffset="200.1439">577 325 1276 0,'0'0'278'0,"0"0"-22"0,0 0 1 0,0 0-13 16,0 0-45-16,0 0-58 0,0 0-48 0,0 0-26 15,0 0-19-15,0 0-18 0,0 0-10 0,0 0-4 16,0 0-3-16,0 0-2 0,134-63-3 0,-113 60-3 16,-2 3-4-16,-5-2-3 0,2 0-11 15,-3 2-19-15,0 0-41 0,0 0-106 0,-2 0-272 16,-5 0-526-16,2 0-259 0</inkml:trace>
          <inkml:trace contextRef="#ctx0" brushRef="#br0" timeOffset="590.4716">1125 294 697 0,'0'0'445'0,"0"0"-168"0,0 0 2 15,0 0-30-15,0 0-58 0,0 0-48 0,0 0-41 16,0 0-19-16,0 0-7 0,0 0-9 0,0 0-12 16,105-171-9-16,-94 150 3 0,-1 2-4 15,-2-1-3-15,0 4-1 0,-4-4-9 0,-1 6-2 16,3 1 0-16,-6 3-3 0,0 2 1 0,0 4-4 16,0 0-10-16,-6 1-12 0,3 3-10 15,-2 0-11-15,-5 0-6 0,-2 7 2 0,-2 2 6 16,-2 2 8-16,0 4 5 0,2-1 7 0,2 4-7 15,2-4-3-15,8 1-1 0,2-1-7 0,-2 0 7 16,6 2 3-16,8-4-1 0,2 1 5 16,2-1-3-16,4 0 1 0,-3-1 0 0,-1-1 4 15,-2-2-5-15,-2-1-1 0,-6 0-1 0,1 0-5 16,-7-2-2-16,0 4 1 0,-6-1 2 16,-2 0 0-16,-5 2 9 0,-5-1-1 0,-3-3 2 0,5 0 1 15,-1 0-5-15,3-2-8 0,1 0-30 16,1-2-52-16,2 1-70 0,7-3-103 0,3 0-198 15,0 0-324-15,0 0-210 0</inkml:trace>
          <inkml:trace contextRef="#ctx0" brushRef="#br0" timeOffset="1456.2237">1548 192 16 0,'0'0'268'16,"0"0"-80"-16,0 0-32 0,0 0 19 0,0 0 18 16,0 0-19-16,0 0-27 0,0 0-62 0,0 0-41 15,0 0-26-15,171-12-14 0,-131 3-2 16,-2 1 0-16,2-2 2 0,0-4 6 0,-3 2 5 15,-5-2 12-15,-5 1 15 0,-7 1 28 0,0-1 22 16,-6 1 21-16,-6 3 19 0,-1-2 11 0,-4 3 8 16,-3 2-7-16,0 0-21 0,-2 0-27 15,-5 3-28-15,3 2-23 0,-6 1-19 0,4 0-13 16,-4 0-12-16,3 6-4 0,-3 4-2 0,1 2 2 16,5 2 2-16,0 1 0 0,4-1 2 15,0 2-1-15,0 1 0 0,4-1 0 0,6-3 0 16,3 0 0-16,1-1 0 0,5-5 1 0,5-3 1 15,-1-4 1-15,6 0-2 0,2 0 1 0,-2-8-2 16,0-3 2-16,-6-1 3 0,3-1 2 16,-5-2 4-16,-5 1 3 0,-2-1 2 0,-7-1 2 0,5 0-1 15,-9 1 0-15,2 0-4 0,-5 0 1 16,0 4-1-16,0 0 1 0,0 2 1 0,0 2 3 16,-1-1 2-16,1 7-3 0,0 1-4 0,0 0-13 15,0 0-20-15,0 1-7 0,0 7 0 0,0 7 6 16,0 4 16-16,0 5 5 0,0 6 1 15,-4 3 0-15,4 5 2 0,0 2-1 0,0 0 2 16,0 1 1-16,-2 1 0 0,1 0 0 0,-1 1 0 16,0 0-1-16,-1-4 0 0,-2-1 1 15,4-3-2-15,-1-3 0 0,2-4 0 0,-1-5 0 16,1-6 0-16,-1-2 0 0,-1-6 1 0,2-6 9 16,-1-2 27-16,1-1 29 0,-6 0 7 0,3-9-8 15,-1-3-26-15,-5-5-27 0,5-3-5 16,-5-2-2-16,6-6-1 0,-1-2-2 0,3-1-2 15,-4-5 0-15,10-2-1 0,-5-2 1 0,4-1-2 16,2-2-2-16,7 0 0 0,0 5-3 0,1-3-3 16,2 6-1-16,2 3-5 0,0 9-2 0,-3 4-4 15,0 7-5-15,-2 3-2 0,-3 6-5 16,-3 3-1-16,1 0-1 0,-3 2-1 0,-1 8 3 16,2-2 3-16,-5 7 4 0,-1-1 4 0,0 2 3 15,-8 1 2-15,-5-1 1 0,-3-2-9 0,-3 1-29 16,-8-3-101-16,4-4-313 0,9-4-1096 0</inkml:trace>
          <inkml:trace contextRef="#ctx0" brushRef="#br0" timeOffset="803.4941">1650-151 1269 0,'0'0'288'0,"0"0"7"0,0 0-11 16,0 0-29-16,0 0-44 0,0 0-58 0,0 0-51 15,0 0-43-15,0 0-40 0,0 0-22 0,0 0-4 16,0 0 0-16,0 0 10 0,0 0 7 16,-1 60-2-16,1-26-1 0,1 1 0 0,-1 0-5 15,0 1 3-15,-1 2 0 0,1 1-3 0,1-4-1 16,-1-2-3-16,2-6-5 0,-1 0-19 0,2-6-37 16,1-6-78-16,1-2-134 0,-3-5-277 0,0-4-626 15</inkml:trace>
        </inkml:traceGroup>
      </inkml:traceGroup>
    </inkml:traceGroup>
    <inkml:traceGroup>
      <inkml:annotationXML>
        <emma:emma xmlns:emma="http://www.w3.org/2003/04/emma" version="1.0">
          <emma:interpretation id="{9A5B4F64-24F4-444D-8F8B-D2C006C518C1}" emma:medium="tactile" emma:mode="ink">
            <msink:context xmlns:msink="http://schemas.microsoft.com/ink/2010/main" type="paragraph" rotatedBoundingBox="12665,7250 22028,6626 22191,9059 12827,96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2A2D99-C00B-4564-9793-FBB0B5738821}" emma:medium="tactile" emma:mode="ink">
              <msink:context xmlns:msink="http://schemas.microsoft.com/ink/2010/main" type="line" rotatedBoundingBox="13277,7209 22028,6626 22109,7832 13357,8415"/>
            </emma:interpretation>
          </emma:emma>
        </inkml:annotationXML>
        <inkml:traceGroup>
          <inkml:annotationXML>
            <emma:emma xmlns:emma="http://www.w3.org/2003/04/emma" version="1.0">
              <emma:interpretation id="{47AD3383-E57C-47EA-9FC4-9713D79F53D1}" emma:medium="tactile" emma:mode="ink">
                <msink:context xmlns:msink="http://schemas.microsoft.com/ink/2010/main" type="inkWord" rotatedBoundingBox="13281,7280 15627,7124 15674,7826 13328,7982">
                  <msink:destinationLink direction="to" ref="{6BA4DEC2-83DE-45A1-BC70-AF1D8D895427}"/>
                </msink:context>
              </emma:interpretation>
              <emma:one-of disjunction-type="recognition" id="oneOf1">
                <emma:interpretation id="interp5" emma:lang="en-IN" emma:confidence="0">
                  <emma:literal>Make</emma:literal>
                </emma:interpretation>
                <emma:interpretation id="interp6" emma:lang="en-IN" emma:confidence="0">
                  <emma:literal>make</emma:literal>
                </emma:interpretation>
                <emma:interpretation id="interp7" emma:lang="en-IN" emma:confidence="0">
                  <emma:literal>Maki</emma:literal>
                </emma:interpretation>
                <emma:interpretation id="interp8" emma:lang="en-IN" emma:confidence="0">
                  <emma:literal>Mala</emma:literal>
                </emma:interpretation>
                <emma:interpretation id="interp9" emma:lang="en-IN" emma:confidence="0">
                  <emma:literal>Maia</emma:literal>
                </emma:interpretation>
              </emma:one-of>
            </emma:emma>
          </inkml:annotationXML>
          <inkml:trace contextRef="#ctx0" brushRef="#br0" timeOffset="11221.7802">3131 3229 0 0,'0'0'0'15,"0"0"0"-15,0 0 344 0,0 0 98 0,0 0-20 16,0 0-79-16,0 0-131 0,0 0-108 0,0 0-34 16,0 0 13-16,0 0 28 0,0 0 22 0,0 0-5 15,-25 93-23-15,21-68-20 0,-6 1-14 0,6-2-15 16,-2 1-9-16,2-2-8 0,1 0-9 16,1-3-5-16,2-3-5 0,0 0-3 0,0-4-4 15,2-3-3-15,1-2-1 0,-3-1-1 0,4-3 2 16,-1-4 12-16,-3 0 15 0,0 0 20 15,0 0 4-15,0-7-13 0,0-2-13 0,0-1-22 16,-7-3-7-16,4-3-1 0,0-1-3 0,-3-7 0 16,5 1 1-16,1-4 0 0,0-3 0 0,5-3-2 15,1-1 2-15,6-5 1 0,-1-1-4 0,1 4 1 16,2-3-4-16,2 10-2 0,-2 3 5 16,-3 6 1-16,0 5 3 0,-3 7 1 0,-4 5-3 15,-2 0-4-15,-1 3 1 0,2 3-1 16,1 6 0-16,-1 4 1 0,2 7 0 0,3 1 1 0,-3 0 1 15,3 4 0-15,-2 2-1 0,1-3 0 16,-1 3 1-16,5-1 1 0,-1-3 2 0,-2-3-2 16,3 0-1-16,0-5-1 0,-2-3-1 0,1-3 2 15,3-3 0-15,0-2-1 0,0-2 2 0,0-2-4 16,1 0 2-16,2-5 3 0,1-5 1 0,-1-4 2 16,7-6-2-16,1-3-3 0,-2-3 3 15,5-5-2-15,3-1 0 0,-1-3 0 0,2 2-2 16,1-2 1-16,-1 3-1 0,-2 1 2 0,-3 4 0 15,-7 6 1-15,-6 5 5 0,-2 7 5 16,-8 2 4-16,-3 6 2 0,0 1-10 0,0 0-14 16,0 5-6-16,0 10-2 0,0 3 3 0,-3 6 11 15,-3 6 0-15,2 0 2 0,1 4-3 0,0-1 2 16,2 3 0-16,1 2-3 0,0-1 4 16,-3-1-3-16,3 0 2 0,0-2 2 0,3-4-3 15,1 1-1-15,2-7-4 0,0 0-8 0,-1-1-10 16,5 0-21-16,2-9-43 0,1 1-52 15,1-6-99-15,3-1-136 0,-2-1-318 0,-7-6-495 0</inkml:trace>
          <inkml:trace contextRef="#ctx0" brushRef="#br0" timeOffset="11637.1016">4004 3522 65 0,'0'0'484'15,"0"0"-129"-15,0 0-27 0,0 0-23 0,0 0-40 16,0 0-52-16,0 0-65 0,0 0-51 0,0 0-27 15,0 0-15-15,0 0-4 0,0 0 1 0,0 0 3 16,0 0 2-16,108-49-2 0,-88 36-1 16,-4 3-3-16,-2-3-6 0,-2 2-2 0,-5-1 1 15,-2 2-2-15,-3-1 2 0,-2-1-2 0,0 6-9 16,-7-2-8-16,-2 3-10 0,-5 2-9 16,-8 3-2-16,2 0-4 0,-7 0 1 0,-2 8 1 15,1 3-2-15,2 1 0 0,0 2-3 0,6 0 2 16,1 2 0-16,3 0 0 0,9 2 1 0,-1-2-2 15,6 0 1-15,1-2-1 0,1-2 0 16,3 1 0-16,8-4 4 0,2-2-2 0,4-2 4 16,2-4-1-16,5-1 1 0,2 0 1 0,0-8-4 15,1 0 4-15,0-4-2 0,-7 1 2 0,3-1 4 16,-7 3-4-16,-3-3 1 0,-4 4 1 0,-2 3-2 16,-4-2 1-16,-2 6-2 0,2 1-6 15,-3 0-5-15,1 0 1 0,2 5-2 0,2 2 4 16,-2 1 3-16,5 1 1 0,1-1 1 0,1 1 2 15,1-1 1-15,5-1-4 0,3-3 3 0,4-2-2 16,5-2-1-16,2 0 0 0,8 0-7 16,-5-9-13-16,4 0-35 0,-4-3-73 0,0 0-161 15,-10 0-473-15,-9 7-836 0</inkml:trace>
          <inkml:trace contextRef="#ctx0" brushRef="#br0" timeOffset="11862.327">4612 3126 1191 0,'0'0'351'0,"0"0"11"0,0 0-35 0,0 0-93 16,0 0-91-16,0 0-78 0,0 0-30 0,0 0 8 15,0 0 19-15,0 0 14 0,0 0-4 0,0 0-3 16,0 0-10-16,-1 192-7 0,0-156-13 16,-4-5-15-16,1 0-5 0,3-4-7 0,1-2-5 0,0-4 1 15,0 2-7-15,-2-4-2 0,2-3-4 16,0 1-14-16,0-4-29 0,0-1-41 0,2-4-45 15,2-3-60-15,3-3-76 0,0-2-127 0,3-2-177 16,5-11-172-16,-5 5-19 0,-6-1 756 0</inkml:trace>
          <inkml:trace contextRef="#ctx0" brushRef="#br0" timeOffset="12271.9678">4812 3329 0 0,'0'0'0'0,"0"0"522"0,0 0-15 0,0 0-76 16,0 0-68-16,0 0-60 0,0 0-59 15,0 0-48-15,0 0-42 0,0 0-43 0,0 0-37 16,0 0-25-16,0 0-20 0,0 0-14 0,24-123 1 15,-34 129-4-15,-1 0 2 0,-1 1 0 0,-2 2 1 16,0 2 3-16,-1 1-1 0,-1 0 3 16,-1-1-5-16,1 3 2 0,-1-3-2 0,-1 5-2 15,2-4-3-15,1 2-3 0,1 0-4 0,3-2-2 16,2-1 2-16,2-2-3 0,4 2 2 16,2-2 0-16,1 0 0 0,5-1 3 0,4-1 5 0,5-1 5 15,8 1 0-15,-1-2-1 0,8-2-4 16,1-1-5-16,0-1 2 0,-1 3-5 0,1-1-2 15,-4 2 0-15,0-2-2 0,0 1 3 0,-2-3 2 16,2-1 0-16,-3 0-2 0,0 0 1 0,1-1-2 16,-4-3 2-16,3-4 0 0,-3-1-1 0,-1 0-1 15,2-2-2-15,-5-2 7 0,-3 3 1 16,-3-1 1-16,-4 2 4 0,-3 1-3 0,-3 0 4 16,0 3 1-16,-3-1-6 0,-3 4-2 15,-5 2-8-15,-5 0-5 0,-4 11 1 0,-2 1 2 16,1 4 2-16,3 3 1 0,4 1-3 0,8 0 1 15,4 0 2-15,2-1 3 0,7-1 2 0,7-2-8 16,9-5 3-16,6 1-1 0,8-4-5 16,6-4 2-16,6-1-24 0,1-2-40 0,0-1-76 15,-5 0-187-15,-12 0-627 0,-13 0-672 0</inkml:trace>
        </inkml:traceGroup>
        <inkml:traceGroup>
          <inkml:annotationXML>
            <emma:emma xmlns:emma="http://www.w3.org/2003/04/emma" version="1.0">
              <emma:interpretation id="{2838F97B-C834-4401-A46D-F1DCA06B4DA2}" emma:medium="tactile" emma:mode="ink">
                <msink:context xmlns:msink="http://schemas.microsoft.com/ink/2010/main" type="inkWord" rotatedBoundingBox="17099,7461 19350,7311 19375,7693 17124,7843"/>
              </emma:interpretation>
              <emma:one-of disjunction-type="recognition" id="oneOf2">
                <emma:interpretation id="interp10" emma:lang="en-IN" emma:confidence="0">
                  <emma:literal>-</emma:literal>
                </emma:interpretation>
                <emma:interpretation id="interp11" emma:lang="en-IN" emma:confidence="0">
                  <emma:literal>_</emma:literal>
                </emma:interpretation>
                <emma:interpretation id="interp12" emma:lang="en-IN" emma:confidence="0">
                  <emma:literal>m</emma:literal>
                </emma:interpretation>
                <emma:interpretation id="interp13" emma:lang="en-IN" emma:confidence="0">
                  <emma:literal>w</emma:literal>
                </emma:interpretation>
                <emma:interpretation id="interp14" emma:lang="en-IN" emma:confidence="0">
                  <emma:literal>+</emma:literal>
                </emma:interpretation>
              </emma:one-of>
            </emma:emma>
          </inkml:annotationXML>
          <inkml:trace contextRef="#ctx0" brushRef="#br0" timeOffset="14899.4783">7364 3453 782 0,'0'0'446'0,"0"0"-423"15,-182 23 40-15,111-14 85 0,5 2 53 16,13-5 41-16,7 1-13 0,15-2-56 0,7-2-32 15,12-2-29-15,8 1-29 0,4-2-19 0,8 0-4 16,11 0 0-16,14 0-4 0,10-3-4 16,16-5-11-16,15-1-11 0,11-6-5 0,14 2-7 0,10-1-3 15,10-2-3-15,7 0-1 0,8-1-3 16,2 1-1-16,5 1-1 0,-2 0-4 0,-1 3 1 16,-11-2-1-16,-9-1 0 0,-9 2-2 0,-16-1-2 15,-14 1 0-15,-10 0 0 0,-13 1 7 16,-13 1-1-16,-9 3 3 0,-11 0 4 0,-8 3 3 15,-5 2 11-15,-8-2 3 0,-2 0-1 0,-2-1-8 16,-10-4-12-16,-2 0-5 0,-8-1-9 16,-9-2 5-16,-2 1-3 0,-10 2 0 0,-9-1 5 15,5 3 0-15,-6-1 0 0,4 3 8 0,9 2-3 16,4 0-1-16,11 2 1 0,11 1-3 0,7 0 0 16,7 1-3-16,0 0-9 0,4 0-3 15,12 0 1-15,7 1 8 0,4 4 2 0,8 1 2 16,3 0 2-16,3 3-8 0,-3 0 8 0,-6 2-2 15,-3 3 1-15,-2 2-2 0,-10 3 1 0,-3 3-4 16,-2-1 2-16,-12 3 0 0,0 3 0 0,-2-2 2 16,-12 0-2-16,-9 3 1 0,-6-2-7 15,-2-5-36-15,-9 0-82 0,2 0-181 0,10-8-541 16,9-8-787-16</inkml:trace>
        </inkml:traceGroup>
        <inkml:traceGroup>
          <inkml:annotationXML>
            <emma:emma xmlns:emma="http://www.w3.org/2003/04/emma" version="1.0">
              <emma:interpretation id="{C1428D02-D220-47C6-8A3C-FA145294BCE8}" emma:medium="tactile" emma:mode="ink">
                <msink:context xmlns:msink="http://schemas.microsoft.com/ink/2010/main" type="inkWord" rotatedBoundingBox="20561,6724 22028,6626 22109,7832 20642,7930"/>
              </emma:interpretation>
              <emma:one-of disjunction-type="recognition" id="oneOf3">
                <emma:interpretation id="interp15" emma:lang="en-IN" emma:confidence="0">
                  <emma:literal>Ref</emma:literal>
                </emma:interpretation>
                <emma:interpretation id="interp16" emma:lang="en-IN" emma:confidence="0">
                  <emma:literal>Re</emma:literal>
                </emma:interpretation>
                <emma:interpretation id="interp17" emma:lang="en-IN" emma:confidence="0">
                  <emma:literal>Red</emma:literal>
                </emma:interpretation>
                <emma:interpretation id="interp18" emma:lang="en-IN" emma:confidence="0">
                  <emma:literal>Ry</emma:literal>
                </emma:interpretation>
                <emma:interpretation id="interp19" emma:lang="en-IN" emma:confidence="0">
                  <emma:literal>Reef</emma:literal>
                </emma:interpretation>
              </emma:one-of>
            </emma:emma>
          </inkml:annotationXML>
          <inkml:trace contextRef="#ctx0" brushRef="#br0" timeOffset="15573.02">10408 2861 0 0,'0'0'110'0,"0"0"115"16,0 0-22-16,0 0 25 0,0 0 23 0,0 0 18 15,0 0-19-15,0 0-36 0,0 0-30 16,0 0-37-16,0 0-32 0,-53 178-18 0,54-154-13 16,5 0-10-16,0 0-6 0,-3-5-6 15,-3-3-4-15,3 0-5 0,-1-5-6 0,1-1-8 0,-3-5 0 16,2-2 8-16,-2-2 17 0,0-1 23 15,0 0 13-15,0 0 0 0,0-6-23 0,0-5-25 16,0-5-26-16,0-2-13 0,1-4-3 0,-1-2-7 16,0-2 3-16,0-1-3 0,0-5-1 0,0 1 5 15,2-3-5-15,0-3 2 0,3 0-4 16,-1-3 2-16,-1 0-4 0,7-2-1 0,-3-1 0 16,5 0-3-16,2 4 2 0,3-2-1 0,8 8-2 15,-1 3-2-15,0 6-1 0,-1 6-1 16,5 5-2-16,-5 7 6 0,-5 2-8 0,1 4-4 15,1 2 1-15,-6 10-5 0,-4 2 7 0,-1 5 3 16,-3 3 0-16,-3 5 3 0,-3 1 0 0,-6 2 3 16,-3 2 2-16,-8 0 5 0,-3-3-2 0,0-2 0 15,-3-5 1-15,-2-2 1 0,7-5 2 16,-7-2 1-16,8-4 5 0,-1-7-2 0,0 0 8 16,3-2 3-16,6 0 3 0,-1-8 5 0,3 0-3 15,1-2-1-15,5-2-7 0,1 1-4 0,1-3-7 16,-1 4-5-16,6-1-1 0,2 1-6 0,2 4 1 15,3 0-5-15,0 6 3 0,-1 0-2 16,5 6 4-16,0 4 3 0,-1 9 1 0,1 1 6 16,6 5-4-16,-3 6 1 0,5 1 1 0,2 3-3 15,0 0 2-15,2 1 1 0,1-1-1 16,0-2-1-16,0-1 1 0,6-5-3 0,-6-1-2 16,5-5-4-16,-2-4-11 0,-3 0-8 0,1-5-26 15,5-3-65-15,-3-5-110 0,4-4-212 0,-9 0-365 16,-10 0-739-16</inkml:trace>
          <inkml:trace contextRef="#ctx0" brushRef="#br0" timeOffset="16078.4185">11064 3033 1382 0,'0'0'318'16,"0"0"-60"-16,0 0 8 0,0 0-26 0,0 0-51 16,0 0-57-16,0 0-57 0,0 0-32 0,0 0-11 15,0 0-7-15,0 0-2 0,0 0-3 0,0 0 1 16,0 0-3-16,134-56-1 0,-92 44 4 15,0 0-4-15,-8 0-1 0,0 0-1 0,-11 1 1 16,-1-3-2-16,-9 4 3 0,-6 0 5 0,-1 1-1 16,-6 1 2-16,0 1-7 0,-6 0-7 0,0 3-9 15,-5 0-8-15,-5 3 0 0,-1 1-2 0,-5 0 7 16,5 3-2-16,-4 5 0 0,5 2 1 16,1 1-9-16,7 2 7 0,-1 0-1 0,6 3 1 15,3-2 3-15,0 1 1 0,6-3 1 0,6 1 4 16,2-3 3-16,0-2-3 0,9-2 2 15,-3-2-1-15,8-5 0 0,0 1 0 0,1-3-3 16,7-7-1-16,-3-1-6 0,0-3 5 0,6-4 1 16,-8-5-2-16,5 1 7 0,-7-1-3 0,-4-3-1 15,-4-3 2-15,2 2-1 0,-8-3 0 16,0 1 2-16,-2-1-2 0,-8-4 1 0,2 4 2 16,-4-1 1-16,-3 1 0 0,0 2 1 0,2 6 1 15,-5 1 1-15,-4 7 4 0,4 6 4 16,1 1-4-16,1 6-4 0,0 1-11 0,1 0-13 0,-2 8 0 15,-4 8 1-15,4 8 4 0,-3 7 9 16,2 6 3-16,-1 5 0 0,3 5 1 0,1 2 2 16,-2 5-3-16,2 5 2 0,0 4 1 0,0 2 1 15,0 3-6-15,-1-3 2 0,-1 2-5 0,-1 1-7 16,-5-4 8-16,6-6 0 0,0-5 0 16,-6-5 3-16,7-10-9 0,1-5-9 0,0-8-25 15,0-8-48-15,0-5-84 0,0-8-144 0,0-4-280 16,-2 0-529-16,2 0 222 0</inkml:trace>
        </inkml:traceGroup>
      </inkml:traceGroup>
      <inkml:traceGroup>
        <inkml:annotationXML>
          <emma:emma xmlns:emma="http://www.w3.org/2003/04/emma" version="1.0">
            <emma:interpretation id="{1620EF73-5FB2-4CD0-BD9F-067BE4F24A4B}" emma:medium="tactile" emma:mode="ink">
              <msink:context xmlns:msink="http://schemas.microsoft.com/ink/2010/main" type="line" rotatedBoundingBox="12764,8497 15950,8393 15987,9503 12800,9607"/>
            </emma:interpretation>
          </emma:emma>
        </inkml:annotationXML>
        <inkml:traceGroup>
          <inkml:annotationXML>
            <emma:emma xmlns:emma="http://www.w3.org/2003/04/emma" version="1.0">
              <emma:interpretation id="{0184E132-C56A-41C3-935C-0D7A45FB5DFD}" emma:medium="tactile" emma:mode="ink">
                <msink:context xmlns:msink="http://schemas.microsoft.com/ink/2010/main" type="inkWord" rotatedBoundingBox="12764,8497 15950,8393 15987,9503 12800,9607"/>
              </emma:interpretation>
              <emma:one-of disjunction-type="recognition" id="oneOf4">
                <emma:interpretation id="interp20" emma:lang="en-IN" emma:confidence="0">
                  <emma:literal>changes</emma:literal>
                </emma:interpretation>
                <emma:interpretation id="interp21" emma:lang="en-IN" emma:confidence="0">
                  <emma:literal>charges</emma:literal>
                </emma:interpretation>
                <emma:interpretation id="interp22" emma:lang="en-IN" emma:confidence="0">
                  <emma:literal>change</emma:literal>
                </emma:interpretation>
                <emma:interpretation id="interp23" emma:lang="en-IN" emma:confidence="0">
                  <emma:literal>changed</emma:literal>
                </emma:interpretation>
                <emma:interpretation id="interp24" emma:lang="en-IN" emma:confidence="0">
                  <emma:literal>charge</emma:literal>
                </emma:interpretation>
              </emma:one-of>
            </emma:emma>
          </inkml:annotationXML>
          <inkml:trace contextRef="#ctx0" brushRef="#br0" timeOffset="14345.138">2725 4825 759 0,'0'0'245'0,"0"0"-45"0,0 0 71 15,0 0 28-15,0 0-17 0,0 0-54 0,0 0-64 16,0 0-35-16,0 0-22 0,0 0-21 0,0 0-16 16,0 0-9-16,0 0-2 0,114-142-6 15,-111 139-6-15,2-1-5 0,-4-1-7 0,2 0-7 16,-3-2-7-16,3-1-4 0,0-2-2 0,0 1-4 16,-3-2-1-16,0 1-1 0,0-1-3 15,-9 3 0-15,-3 0-6 0,-2 3-5 0,-2 1-3 16,-7 3-1-16,-2 1-1 0,-4 0 4 0,-6 8 1 15,5 0-2-15,0 2 3 0,3 3-1 0,1-1 4 16,7 3-4-16,5-1-1 0,4-1 0 16,6 4-4-16,2 0 6 0,2-1 2 0,3 1 2 15,9 0 3-15,2 3-2 0,6-4 0 0,4-1-1 16,5-4 3-16,3-2-4 0,6-5 2 0,3-1 0 16,2-3 0-16,0-3 2 0,3-6 1 0,-2-3-3 15,8-5 0-15,-5-5 1 0,5-1 1 16,-6-3-1-16,-3-1 1 0,-3-4-4 0,-7-1 2 15,0-1 0-15,-5-2 0 0,-5-3 2 0,-1 2 0 16,-6-1 3-16,-2-1-1 0,-4 1 1 0,-6-1 3 16,-4 5-2-16,0 6 1 0,0 6 0 0,-2 4 0 15,-7 8 0-15,5 4 3 0,-4 3-10 16,3 2-5-16,-1 3-1 0,-1 10-3 0,0 6 6 16,-2 9 2-16,3 2 1 0,-1 5-4 0,4 2 5 15,2 1 0-15,1-1-1 0,0 0 0 16,0 1-1-16,-2-3-2 0,5 3 1 0,0-2 4 15,1-3-2-15,2-2-1 0,-2-5 0 0,4-6 1 16,-1-4 0-16,0-5 1 0,-1-3-2 0,4-4-2 16,-3-4 4-16,4 0-1 0,1-6 4 15,2-3 2-15,1-7-5 0,0 3 0 0,0-7 0 16,-1 3-4-16,0 2 4 0,-2 1 0 0,-1 4-1 16,-5-1 0-16,1 7 0 0,-4 2-2 0,-1 2-9 15,-2 0-1-15,1 2-4 0,0 5 3 16,4 2 8-16,0-1 4 0,-2 1 0 0,6 0 1 15,-3 0-2-15,2-2 0 0,-1-1 0 0,5-1 3 16,1-3 0-16,1 1 0 0,2-3 2 0,8 0-2 16,-1 0 0-16,2-8 1 0,2 0-5 0,-1-2 3 15,0-3 1-15,-6-1-3 0,3 1 5 16,-5-3 0-16,1 4-2 0,-6-3 0 0,-3-1 1 16,-2 3 0-16,-3 2 1 0,-4 1 0 0,-1 3-3 15,0 2-3-15,-1 2-3 0,-5 1-5 0,-4 2-2 16,-4 0-3-16,-2 8 2 0,-7 2 5 15,6 5 3-15,-3 0 5 0,1 4-2 0,6-3-2 16,4-1 0-16,2 1-1 0,6-1 1 0,1-2 2 16,0-2-1-16,3-3-1 0,7-1 4 0,1-3 0 15,2-3 4-15,2-1 3 0,2 0 0 16,0-7-1-16,2-3-1 0,1-2 1 0,-2-3-4 16,5 0 2-16,-3 1-1 0,0 0-1 0,-2 0 1 15,-5-1 0-15,-5 4 2 0,1 3 0 0,-6 1 0 16,2 5-2-16,-5 0-1 0,2 2-2 0,-2 0-6 15,0 0-6-15,0 2 0 0,0 4-1 16,0 0 6-16,0 4 8 0,0-1-2 0,0 1 3 16,1 2-2-16,1-3 0 0,-1-2 0 0,1 1 2 15,2-1 0-15,2-1 1 0,-4-2 3 0,3-2 5 16,2-2 0-16,0 0 7 0,5 0-1 16,1-6-3-16,2-3-1 0,3 1-2 0,0-2-4 15,-2 1 0-15,0-4 2 0,-3 3-3 0,0 1 0 16,-1 1-1-16,-3 2-1 0,0 0-3 15,-2 5 0-15,-1 0-3 0,-4 1-2 0,6 0 1 16,-6 1-3-16,3 6-1 0,2 1 5 0,-1 1-2 16,-1 1 4-16,1-2 0 0,-2 2 0 0,4-2 0 15,-4 0 0-15,-1-1 2 0,4-2-2 16,-1-1 1-16,2 0 0 0,-2-4-1 0,8 0 2 16,1 0 0-16,-1-5-1 0,8-3-2 0,-4-3 2 15,2 0-1-15,0 0 2 0,-2-1 1 0,0 1-2 16,-3 1 1-16,-2 0 0 0,-3 3 0 15,-5 2 0-15,1 2-1 0,-3 0-2 0,-3 3-4 16,0 0 0-16,1 0-3 0,-1 0 1 0,3 2 2 16,3 2 4-16,-2 2 0 0,8 1 2 0,-1 2 3 15,2 0-4-15,4-3 5 0,1 0-4 0,0-1-1 16,2-2 0-16,-1-3 1 0,5 0 1 16,-2 0-1-16,1-1 2 0,-3-4-1 0,3-3 0 15,-4-3 6-15,-1-1-5 0,-2-1 4 0,-2 3-1 16,-2-4-2-16,-7 0 2 0,4-3-1 0,-6 3-3 15,-3-2 0-15,0 0 0 0,-1 1-2 16,-8 1 0-16,2 2-3 0,-3 4-1 0,-2 2-1 16,-2 3-3-16,4 3 0 0,-3 0-5 0,1 3 0 15,0 7 1-15,-1 1 0 0,-2 5 6 16,2 0 0-16,0 2 2 0,1-1-1 0,3 4 1 16,0-2-1-16,-1 1 1 0,9-5 1 0,1 1-5 15,0-1-1-15,11-4-2 0,5-2 1 0,4-2 3 16,7-2 3-16,2-3 2 0,1-2 1 0,0 0 2 15,-4 0 1-15,-3-7 5 0,3 0 0 16,-6-2 2-16,-1-2 2 0,-5 1 2 0,-1-1 6 16,-6-1 1-16,2 2 0 0,-8-3 1 0,-1 0-7 15,0 2 1-15,0 1-3 0,-7 0-3 0,3 3-1 16,-2 0 2-16,-1 2 0 0,4 3 1 0,0 0-2 16,-1 2-6-16,2 0-7 0,-1 2-2 15,2 8 0-15,-2 5 1 0,-1 3 4 0,1 4-2 16,-1 1-1-16,1 5 4 0,1 5-1 0,2 0 2 15,-2 5 1-15,2 0-3 0,-2 6 1 0,-1-1 2 16,2 4-1-16,-2 0-1 0,-4 0 0 16,1 4-2-16,-1-6-1 0,1 0 4 0,-4-4-2 15,1-3-2-15,1-9 1 0,-1-3 0 0,3-10 1 16,1-4 3-16,-2-9 5 0,1-3-5 16,-3 0 7-16,2-11-3 0,-3-2-4 0,-1-7 4 15,1-1-7-15,2-5-2 0,3-7-1 0,5 1 0 16,0-4 0-16,0-3 2 0,11 0 0 0,3-2-3 15,7 2 3-15,-1-3-2 0,5 1 3 16,3 3-6-16,2-3-2 0,1 2-3 0,4-2-1 16,-2 3 3-16,6-2 1 0,-2 4 3 0,-1-1 3 15,-6 2 1-15,1 0 0 0,-6 5 5 0,-4 5 0 16,-4 5-1-16,-8 3 2 0,-2 6 0 0,-7 3-1 16,0 3-3-16,-4 4-6 0,-8 1-5 15,-3 0-4-15,-8 5 5 0,0 6 2 0,0 7 6 16,-3 2 2-16,7 1-2 0,2 1 3 0,9 2 0 15,5 0 1-15,3 0-1 0,0 0-1 0,5 0-3 16,7-3 0-16,5-2 4 0,5-3-2 16,1-2 1-16,2-6 1 0,7-3 3 0,1-5 1 15,-1 0 2-15,2-3 1 0,3-7-4 0,2 0 1 16,-3-7-1-16,5 1-1 0,-6-4 2 0,-4-1 0 16,0 0-1-16,-6-5-5 0,-2 2 4 15,-1 1-2-15,-5-1 4 0,-3-3 3 0,-2 5-3 16,-4 0 2-16,-5-1 4 0,-3 7-2 0,0 1 1 15,0 3-1-15,-3 4-6 0,-2 2 0 16,2 4-2-16,1 1-5 0,2 1-10 0,0 3-1 16,0 9 2-16,0 4 1 0,0 4 13 0,0 4 3 15,0 0-8-15,2 2 5 0,-2-1-2 0,0 3-3 16,0-3 7-16,0 0-4 0,0-1-1 0,-6-1 0 16,0-4 0-16,-2-2 2 0,-2 0 1 0,0-5 3 15,1-2-3-15,0-4 2 0,-1-2 0 16,3-2-5-16,-3-2-21 0,-1-2-51 0,-2-10-99 15,-3-4-240-15,5 4-642 0,3 1-590 0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31.52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A5E780C-BD36-46DA-9F0C-D40171922B24}" emma:medium="tactile" emma:mode="ink">
          <msink:context xmlns:msink="http://schemas.microsoft.com/ink/2010/main" type="writingRegion" rotatedBoundingBox="2475,7914 6846,7673 7030,11010 2659,11252"/>
        </emma:interpretation>
      </emma:emma>
    </inkml:annotationXML>
    <inkml:traceGroup>
      <inkml:annotationXML>
        <emma:emma xmlns:emma="http://www.w3.org/2003/04/emma" version="1.0">
          <emma:interpretation id="{333C8841-151B-4287-8D17-6EBEFC529305}" emma:medium="tactile" emma:mode="ink">
            <msink:context xmlns:msink="http://schemas.microsoft.com/ink/2010/main" type="paragraph" rotatedBoundingBox="2541,7884 5976,7969 5946,9185 2511,90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1DC002-B006-43EA-ABAA-06D11A068CF6}" emma:medium="tactile" emma:mode="ink">
              <msink:context xmlns:msink="http://schemas.microsoft.com/ink/2010/main" type="line" rotatedBoundingBox="2541,7884 5976,7969 5946,9185 2511,9099"/>
            </emma:interpretation>
          </emma:emma>
        </inkml:annotationXML>
        <inkml:traceGroup>
          <inkml:annotationXML>
            <emma:emma xmlns:emma="http://www.w3.org/2003/04/emma" version="1.0">
              <emma:interpretation id="{AE0382C0-310F-4658-AC77-101392A934FA}" emma:medium="tactile" emma:mode="ink">
                <msink:context xmlns:msink="http://schemas.microsoft.com/ink/2010/main" type="inkWord" rotatedBoundingBox="2541,7884 5976,7969 5946,9185 2511,9099">
                  <msink:destinationLink direction="to" ref="{6BA4DEC2-83DE-45A1-BC70-AF1D8D895427}"/>
                </msink:context>
              </emma:interpretation>
              <emma:one-of disjunction-type="recognition" id="oneOf0">
                <emma:interpretation id="interp0" emma:lang="en-IN" emma:confidence="0">
                  <emma:literal>Unfreeze</emma:literal>
                </emma:interpretation>
                <emma:interpretation id="interp1" emma:lang="en-IN" emma:confidence="0">
                  <emma:literal>Unfun</emma:literal>
                </emma:interpretation>
                <emma:interpretation id="interp2" emma:lang="en-IN" emma:confidence="0">
                  <emma:literal>Unfreea</emma:literal>
                </emma:interpretation>
                <emma:interpretation id="interp3" emma:lang="en-IN" emma:confidence="0">
                  <emma:literal>Unfeare</emma:literal>
                </emma:interpretation>
                <emma:interpretation id="interp4" emma:lang="en-IN" emma:confidence="0">
                  <emma:literal>Unfree,</emma:literal>
                </emma:interpretation>
              </emma:one-of>
            </emma:emma>
          </inkml:annotationXML>
          <inkml:trace contextRef="#ctx0" brushRef="#br0">51 114 307 0,'0'0'182'16,"0"0"69"-16,0 0 77 0,0 0 20 0,0 0 5 16,0 0-73-16,0 0-77 0,0 0-53 0,0 0-43 15,0 0-34-15,0 0-29 0,0 0-29 0,-3-118-24 16,0 126-7-16,2 5 3 0,0 6 13 15,-1 8 13-15,-5 7 11 0,1 3 0 0,3 6-1 16,-5 0 5-16,3 0-7 0,1-1 1 0,-3 0-3 16,7-4-4-16,-1 0-1 0,1-3-3 0,-2-3-3 15,5-4 0-15,8-5-1 0,4 0 5 16,1-8 6-16,7-2 3 0,-2-6 6 0,6-4 2 16,6-3 0-16,2-3-2 0,-2-10-1 0,5-4-2 15,-6-4 0-15,5-2-1 0,-8-3-3 0,-3-2 0 16,-6-1 0-16,3-3 0 0,-7 0-1 15,-3-2 3-15,-8 1 2 0,1-1 0 0,-5 1 2 16,-1-1-7-16,-8 3-8 0,1-4-2 0,-8 5-7 16,1 0 2-16,1 6 0 0,0 4-1 0,2 5-1 15,-1 3-2-15,8 4-2 0,1 7-1 0,0-3-6 16,3 4-17-16,0 0-29 0,0 0-10 16,5 4-7-16,0 8-12 0,7 2-29 0,2 0-96 15,0 5-194-15,-1-6-405 0,-3-4-692 0</inkml:trace>
          <inkml:trace contextRef="#ctx0" brushRef="#br0" timeOffset="677.2242">687 483 1163 0,'0'0'279'16,"0"0"-4"-16,0 0 18 0,0 0-27 0,0 0-66 15,0 0-68-15,0 0-50 0,0 0-34 0,0 0-18 16,0 0-14-16,0 0-11 0,0 0-5 16,0 0 3-16,0 0 3 0,-9-2 6 0,9 10 7 15,0 1 2-15,-1-1 3 0,-2 3-2 0,1-3-2 16,-2-1-3-16,1-1-2 0,2 0-2 0,-1-2-2 16,-1-1 3-16,2 0-2 0,-2-1 3 15,3-2 0-15,-1 0 3 0,1 0 7 0,0 0 4 16,0 0 9-16,0 0 1 0,0 0 1 0,0-2-2 15,4-3-11-15,0-4-9 0,-1-3-15 0,9-6-8 16,-1-1-4-16,3-3 2 0,2-2 0 16,1 2 3-16,4 0 1 0,-4 0 0 0,0 6 1 15,-3 5-1-15,-4 3 0 0,-4 6-5 0,-2 2-3 16,1 0-5-16,-2 2-2 0,-1 5 8 16,6 2 1-16,-3 2 5 0,3 3 1 0,-3 0 1 15,5 1 1-15,-3-1 2 0,5 0 3 0,2-1-4 16,1-2 2-16,0-4 0 0,7-5-2 15,-3 0 4-15,6-2-4 0,3 0-1 0,0-4-1 16,4-8 4-16,0 1 0 0,3-3 2 0,-5 0 0 16,-1-2-4-16,0-1 4 0,-5 1-2 0,-1 0 4 15,-3-2-3-15,-4-2 0 0,-2 0 2 0,-4 2 0 16,-4-3 6-16,3 0-4 0,-6 0 1 16,-2-3 1-16,-1 2-4 0,0-3 2 0,-4-2 0 15,-2 4-1-15,0 1-1 0,2-1 0 0,-3 7 0 16,5 4 0-16,0 4 1 0,-1 1-1 0,-3 3 0 15,5 3-5-15,-1 1-5 0,1 0-7 0,-5 8-2 16,0 4 4-16,2 6 2 0,-6 4 8 16,4 7 2-16,-3 2-1 0,7 4 0 0,-4-2-1 15,6 3-1-15,0 0 1 0,3 5 2 0,2 2-2 16,0 0 2-16,3 3-1 0,2 2-2 0,-4 3 2 16,4 4 1-16,-5 0 0 0,2 3-3 15,-3-2 1-15,-3 0-1 0,-1-1-3 0,0-4 6 16,0 0-5-16,-2-5-1 0,-8-1-1 0,4-7-3 15,-3-2-11-15,1-9-17 0,0-5-37 16,1-5-66-16,1-7-98 0,4-6-214 0,-1-3-544 16,-2-1-315-16</inkml:trace>
          <inkml:trace contextRef="#ctx0" brushRef="#br0" timeOffset="1452.2519">1032 816 696 0,'0'0'363'15,"0"0"-42"-15,0 0-5 0,0 0-9 0,0 0-47 16,0 0-72-16,0 0-86 0,0 0-57 0,0 0-35 16,0 0-11-16,0 0 5 0,0 0-1 15,0 0 5-15,183-155 3 0,-142 131-6 0,1-2 6 16,1 1 2-16,-2-1-3 0,2-1 2 0,-1 0-2 16,-2 0 0-16,-4 0 2 0,-3 1 8 15,-3 1 1-15,-5 0 5 0,-7 3 5 0,-3 2 4 16,-5 4 5-16,-6 1 8 0,-3 2 8 0,-1 4-6 15,0 3-1-15,-4 3-13 0,-6 2-20 0,-3 1-6 16,-3 0-11-16,1 1-4 0,-3 6 2 16,-5 4 2-16,6 4 0 0,-3-1 3 0,4 1-4 15,6-2-2-15,2-3 2 0,2 3 1 0,6-4-1 16,0 3 2-16,4-4 0 0,8 0 0 0,1-1 0 16,4-3 7-16,0 1-3 0,7-2 1 0,-2-2 1 15,1 0-6-15,-3 1 2 0,0 0 1 16,-3 3-3-16,-2 3-3 0,-5 2-3 0,-5 1-2 15,3 4 0-15,-6 2 1 0,0-1 2 0,-1 2 0 16,-1-2 1-16,-1 0 5 0,2 1 0 0,-1-4 1 16,5-2 1-16,2-2-2 0,-1-3 1 0,4-4 3 15,3-2 4-15,2 0 2 0,8-6 1 16,-3-5-2-16,6-4-3 0,0-5 1 16,-2-1-3-16,2-2 2 0,0 0 0 0,-2-1-3 0,-4-2 3 15,-1 3 3-15,-3 0 0 0,-3-1 0 16,-7 3-1-16,-2 3-1 0,-4 4 1 0,0 0 5 15,-2 4-5-15,-5 3-5 0,-3 5-8 0,-4 0-4 16,0 2 0-16,-5 0 3 0,-1 8 2 0,1 3-2 16,0 1 2-16,5 2-3 0,3 0-1 15,3 2 1-15,4 3-1 0,4 2 1 0,0-3-1 16,0 2 5-16,4 1-2 0,5-3 2 0,3-2-1 16,0-2-1-16,3-1 0 0,2-5-1 15,0 0 3-15,2-3-1 0,2-4 0 0,0 1 1 16,3-2-1-16,3 0 1 0,2-6 0 0,2-2-2 15,0-6 0-15,2 4 2 0,-5-3 1 0,-1 0 3 16,1-4-1-16,-5 2 1 0,-2 1 0 16,-5 0 3-16,-5 2 6 0,-6 4 3 0,-5 0-1 0,0 1-5 15,-6 5-9-15,-5-2-6 0,-4 2 1 16,-2 2 0-16,-2 0 4 0,-1 4 1 0,0 4 1 16,4 0-2-16,2 3 0 0,5-1 0 0,1 2-1 15,6 3-1-15,1 3 0 0,1-2 2 0,0-2 0 16,1 1 0-16,7 0-1 0,0 1-1 15,5-3 2-15,0-4-1 0,1-1 0 0,2-1-4 16,7-3-2-16,1-3-4 0,5-1-9 0,6 0-9 16,3-5-31-16,1-2-44 0,8-1-85 15,-4 1-176-15,-8-1-332 0,-14 1-828 0</inkml:trace>
          <inkml:trace contextRef="#ctx0" brushRef="#br0" timeOffset="1937.7124">2606 344 732 0,'0'0'654'16,"0"0"-285"-16,0 0-30 0,0 0-40 0,0 0-71 15,0 0-49-15,0 0-67 0,0 0-50 16,0 0-29-16,0 0-20 0,0 0-6 0,0 0-2 16,0 0 2-16,0 0 0 0,115-55 1 0,-96 49 3 15,1 4-1-15,-5 0 2 0,0 2 3 0,-2 0-4 16,-5 0-2-16,1 0 0 0,-5 0-6 15,-2 2 4-15,-2 2 1 0,0 2-1 0,0 2 5 16,-2 0 2-16,-5 4 2 0,-3 1 1 0,0 2-4 16,-4-2-1-16,4 3-5 0,-3 2-1 0,1-1-4 15,1 2 1-15,2-1 0 0,3-2-4 16,2 1 3-16,-2-3-1 0,2 1 0 0,4-5 2 16,0-2 0-16,0-2-1 0,9 0 3 0,-1-5 4 15,7-1 0-15,3 0 6 0,2-3-3 16,6-5-1-16,0-2-1 0,-2-3-5 0,4 1-2 15,-1-2-1-15,0-1 1 0,-1-1-1 0,0 0 0 16,0 0 0-16,-5 0-4 0,1 0 0 0,-2-3 2 16,-3 3 0-16,-3-1 0 0,-1 1 2 0,-3 1-2 15,-4 3 5-15,-2 3 3 0,-4 4-1 16,0 0 0-16,-1 4-7 0,-5 1-8 0,-1 0-1 16,-3 0-3-16,0 6-1 0,1 6 1 0,-1 0 5 15,2 6 0-15,5-1 4 0,-3 1 5 0,2-1-5 16,4 3-2-16,0-4-1 0,4-1-3 15,5-1-4-15,3-3-1 0,7 0-6 0,5-3-3 16,12-3-13-16,7-3-23 0,6-2-52 0,4 0-98 16,0 0-251-16,-13-4-609 0,-14 1-212 0</inkml:trace>
        </inkml:traceGroup>
      </inkml:traceGroup>
    </inkml:traceGroup>
    <inkml:traceGroup>
      <inkml:annotationXML>
        <emma:emma xmlns:emma="http://www.w3.org/2003/04/emma" version="1.0">
          <emma:interpretation id="{B516AD0E-D893-4A62-B355-BAEE8A7B3F64}" emma:medium="tactile" emma:mode="ink">
            <msink:context xmlns:msink="http://schemas.microsoft.com/ink/2010/main" type="paragraph" rotatedBoundingBox="2553,9326 6924,9084 7030,11010 2659,112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259DAB-3D71-4F84-A8E6-6178D13598A6}" emma:medium="tactile" emma:mode="ink">
              <msink:context xmlns:msink="http://schemas.microsoft.com/ink/2010/main" type="line" rotatedBoundingBox="2553,9326 6924,9084 6959,9723 2588,9964"/>
            </emma:interpretation>
          </emma:emma>
        </inkml:annotationXML>
        <inkml:traceGroup>
          <inkml:annotationXML>
            <emma:emma xmlns:emma="http://www.w3.org/2003/04/emma" version="1.0">
              <emma:interpretation id="{51E50BB7-4B58-48EA-9DFF-0BA50494BB90}" emma:medium="tactile" emma:mode="ink">
                <msink:context xmlns:msink="http://schemas.microsoft.com/ink/2010/main" type="inkWord" rotatedBoundingBox="2553,9326 4070,9242 4105,9880 2588,9964"/>
              </emma:interpretation>
              <emma:one-of disjunction-type="recognition" id="oneOf1">
                <emma:interpretation id="interp5" emma:lang="en-IN" emma:confidence="0">
                  <emma:literal>the</emma:literal>
                </emma:interpretation>
                <emma:interpretation id="interp6" emma:lang="en-IN" emma:confidence="0">
                  <emma:literal>The</emma:literal>
                </emma:interpretation>
                <emma:interpretation id="interp7" emma:lang="en-IN" emma:confidence="0">
                  <emma:literal>fhe</emma:literal>
                </emma:interpretation>
                <emma:interpretation id="interp8" emma:lang="en-IN" emma:confidence="0">
                  <emma:literal>+he</emma:literal>
                </emma:interpretation>
                <emma:interpretation id="interp9" emma:lang="en-IN" emma:confidence="0">
                  <emma:literal>tie</emma:literal>
                </emma:interpretation>
              </emma:one-of>
            </emma:emma>
          </inkml:annotationXML>
          <inkml:trace contextRef="#ctx0" brushRef="#br0" timeOffset="2310.4104">550 1384 1733 0,'0'0'189'0,"0"0"1"0,0 0 35 15,0 0-2-15,0 0-36 0,0 0-59 0,0 0-61 16,0 0-39-16,0 0-28 0,0 0-5 16,0 0 1-16,0 0 7 0,0 0 4 0,0 0 0 15,-34 77-1-15,37-41-1 0,0 7 3 0,-3-3-2 16,-2 4 1-16,2 1 0 0,-3 1-4 15,-5 3 1-15,1-7-4 0,-2-1-5 0,2-3-12 16,3-4-31-16,2-3-68 0,2-4-116 0,0-2-277 16,2-8-536-16,2-8-7 0</inkml:trace>
          <inkml:trace contextRef="#ctx0" brushRef="#br0" timeOffset="2902.4123">44 1808 795 0,'0'0'329'0,"0"0"-202"16,0 0-16-16,0 0 21 0,0 0 9 15,0 0-6-15,0 0-25 0,0 0-16 0,188-94-7 0,-141 85-8 16,1 1-16-16,6 0-13 0,-2-2-13 16,-2-1-7-16,3-2-6 0,-3 1-5 0,-5-3-5 15,-4 0-4-15,-8 2 1 0,2-3 0 0,-12 1 3 16,-5-2 9-16,-6 3 3 0,-2 2 8 0,-7 2 9 15,0-1 3-15,-3 6 4 0,0 1-4 16,0 1-16-16,0 3-17 0,-5 0-22 0,5 0-18 16,-3 7-2-16,1 2 3 0,-7 4 13 0,6 5 10 15,-3 2 5-15,2 1 2 0,3 3-2 16,-1 1 1-16,2 1 1 0,0-1-2 0,0 1 1 16,2-1 1-16,-1-1-1 0,3-3 0 0,2-1 2 15,-2-6-1-15,6-3 3 0,-2-2 1 0,2-1 2 16,0-4 6-16,3-4 6 0,0 0 3 0,2 0 2 15,1-8-1-15,1-3-5 0,-1 3-4 16,1-2-5-16,-2 2-3 0,-1 0-3 0,-5 1-2 16,1 5-3-16,-6-3-2 0,0 5-4 0,1 0-2 15,-1 1-3-15,-1 7 4 0,8-1 3 16,1 1 2-16,2 0 4 0,3-2 0 0,2-1 0 16,4 0 3-16,0-2 3 0,-3-3 2 0,4 0 3 15,-4 0 3-15,5-7-1 0,1-2 0 0,-3-2-1 16,-1-4-2-16,3 2-3 0,-6-2 0 0,-1-2 1 15,-3 0 3-15,-3 2 5 0,-6 3 1 0,-3-3 0 16,-3 3-4-16,0-1-3 0,-7 1-5 16,1 4 1-16,-4 2-6 0,3 3-9 0,-3 2-2 15,-3 1-7-15,6 0 1 0,-3 6 1 0,-2 5 1 16,7 1 1-16,-6 4 1 0,9 1 8 16,-1-1-2-16,3 3 2 0,0 1 4 0,5-3-9 15,6-1 6-15,3-3 0 0,5-2-6 0,5 0-3 16,7-6-16-16,7-2-36 0,3-3-74 15,7 0-129-15,-14-1-366 0,-11-1-916 0</inkml:trace>
        </inkml:traceGroup>
        <inkml:traceGroup>
          <inkml:annotationXML>
            <emma:emma xmlns:emma="http://www.w3.org/2003/04/emma" version="1.0">
              <emma:interpretation id="{DA918088-59EF-4CEA-9E01-36B8953F2A3A}" emma:medium="tactile" emma:mode="ink">
                <msink:context xmlns:msink="http://schemas.microsoft.com/ink/2010/main" type="inkWord" rotatedBoundingBox="4740,9206 6924,9085 6958,9699 4774,9820"/>
              </emma:interpretation>
              <emma:one-of disjunction-type="recognition" id="oneOf2">
                <emma:interpretation id="interp10" emma:lang="en-IN" emma:confidence="0">
                  <emma:literal>status</emma:literal>
                </emma:interpretation>
                <emma:interpretation id="interp11" emma:lang="en-IN" emma:confidence="0">
                  <emma:literal>states</emma:literal>
                </emma:interpretation>
                <emma:interpretation id="interp12" emma:lang="en-IN" emma:confidence="0">
                  <emma:literal>stabs</emma:literal>
                </emma:interpretation>
                <emma:interpretation id="interp13" emma:lang="en-IN" emma:confidence="0">
                  <emma:literal>statins</emma:literal>
                </emma:interpretation>
                <emma:interpretation id="interp14" emma:lang="en-IN" emma:confidence="0">
                  <emma:literal>stats</emma:literal>
                </emma:interpretation>
              </emma:one-of>
            </emma:emma>
          </inkml:annotationXML>
          <inkml:trace contextRef="#ctx0" brushRef="#br0" timeOffset="3405.4302">2243 1907 296 0,'0'0'319'0,"0"0"-23"0,0 0 30 16,0 0-26-16,0 0-49 0,0 0-43 15,0 0-43-15,0 0-33 0,0 0-29 0,0 0-30 16,0 0-19-16,0 0-11 0,0 0-5 0,19-183-7 15,-2 159-2-15,-1-4 0 0,2-1-4 16,0 2-4-16,0-5-2 0,-2 5 0 0,-2 0 2 16,-1 5 5-16,-4 2 1 0,0 4 1 0,-4 3 0 15,0 3 5-15,-4 3 1 0,-1 3 5 0,0 4 1 16,0 0-11-16,0 0-7 0,0 0-12 0,-4 0-15 16,-1 7 0-16,0 1-6 0,-5 0 2 0,-3 3 5 15,4 2 2-15,1-2 1 0,2 1-2 16,2-3 0-16,4 2-2 0,0-2 1 0,4-2 2 15,4 1 3-15,5-1-3 0,3 1 2 0,1 0-1 16,5 1 0-16,-1 0 3 0,4-1-2 0,-2 4-1 16,-2-1-1-16,-6-1-2 0,-5 3 0 15,-6-1-1-15,-4 0 1 0,-4 1 2 0,-9 3 2 16,-5-1 2-16,-6 0 1 0,1-1-1 0,0 1 0 16,-1-5-3-16,7-2 0 0,4-3 0 15,3-4-1-15,7 1-3 0,3-2-16 0,0 0-41 16,3-8-39-16,8-2-55 0,3-6-88 0,9-4-165 15,0 1-273-15,-3 4-281 0,-7 7 565 0</inkml:trace>
          <inkml:trace contextRef="#ctx0" brushRef="#br0" timeOffset="3627.5526">2751 1393 1249 0,'0'0'360'0,"0"0"-54"0,0 0-14 0,0 0-46 0,0 0-45 15,0 0-44-15,0 0-35 0,0 0-29 16,0 0-31-16,0 0-26 0,0 0-23 0,0 0-22 15,0 0 0-15,-43-59 1 0,42 79 5 0,1 5 8 16,1 4-1-16,2 4 2 0,0-1-1 16,1 4-1-16,-1-1 0 0,-3 2 1 0,1-1-2 15,4 0 0-15,-1-1-1 0,-1-1-1 0,0-1-1 16,1-6-3-16,0-3-3 0,-1-3-9 0,0-8-19 16,0 2-31-16,1-8-57 0,-2-2-84 0,-1-3-146 15,2-2-271-15,0 0-312 0,-3 0 146 0</inkml:trace>
          <inkml:trace contextRef="#ctx0" brushRef="#br0" timeOffset="4759.5406">2678 1677 42 0,'0'0'390'0,"0"0"-84"0,0 0-16 0,0 0-13 16,0 0-44-16,0 0-32 0,0 0-41 0,0 0-29 16,0 0-13-16,0 0-32 0,0 0-23 0,0 0-20 15,0 0-7-15,193-29-4 0,-158 20-3 16,1-2 1-16,-2 3 2 0,4-3 1 0,-5-1 1 15,1-1-1-15,-4 1-3 0,-10 0 3 0,-1 3 10 16,-6 0 5-16,-6 1 8 0,-4 0-4 0,-3-2-8 16,0 3-11-16,-3 3-13 0,-6-1-10 15,-2 1-10-15,-5 4-5 0,-1 0-3 0,-3 0 1 16,0 1 4-16,-5 7 0 0,4 3 0 0,-1-1-1 16,5 2 0-16,-3 1 0 0,6 1 2 0,2 5-2 15,2-3-1-15,3 1 2 0,3-2-2 16,1 4 3-16,3-2 0 0,0-1 0 0,1-3 0 15,9-2 1-15,0 1 2 0,5-6 2 0,-1-2 7 16,3-3-1-16,0-1 2 0,3-1-1 0,1-9-1 16,-3 0-1-16,1 1 0 0,-3-3 2 15,-2 2-3-15,-1 0 4 0,0-3 5 0,-6 4-2 16,0 1 6-16,-4 3 4 0,-2 1-1 0,-1 2-1 16,0 1-1-16,0 1-16 0,0 0-10 15,0 0-14-15,0 3-9 0,0 2 8 0,0 3 7 16,0 2 9-16,0 5 6 0,3-3-1 0,4 1 0 15,2-1 0-15,4 1 4 0,-2-1-1 0,4-2-3 16,2-2 4-16,2 0 0 0,-1-5-2 16,4-3 1-16,-1 0-3 0,2-3-3 0,-3-9 4 0,3 0 1 15,-1-2 0-15,-1 0 4 0,-2-1-5 16,1-5 0-16,-3-1-2 0,-1-1 0 0,-2-3 3 16,-1-1 1-16,-3 0 0 0,2-3-4 0,-5-3 3 15,-1-1-2-15,-5 2 0 0,1-5 2 0,-2 5 0 16,1-2 1-16,-1 5 1 0,0 3-1 15,0 4 0-15,0 7 0 0,0 4 0 0,0 6 3 16,-1 1-1-16,-1 3-7 0,1 0-10 0,1 5-3 16,-6 5-1-16,0 6 5 0,3 9 7 15,-4 0 7-15,2 5-3 0,0 5 0 0,4-4 2 16,-1 3-3-16,2-1 1 0,0 0 0 0,2-3-3 16,4-1 0-16,4-4 1 0,1-4-1 0,3 2 1 15,2-7 0-15,3-3 0 0,-3-5 2 16,4-2 2-16,0-5 7 0,-4-1-5 0,2 0 1 15,-2-7-4-15,1-1-5 0,-2-2 4 0,-4-5 0 16,0 5 1-16,-2-3-2 0,-3 1 2 0,1-1-1 16,-6 1 2-16,2-1-1 0,2 5 1 15,-5 1 1-15,1 1-1 0,-1 6 4 0,0-2-6 16,0 2-5-16,0 0-12 0,0 0-14 0,0 0 6 16,0 5 1-16,0 2 11 0,1 1 11 0,2 3 0 15,0-2-1-15,4 0 2 0,-1-1 2 0,3 0-1 16,-1-1 2-16,4-2-1 0,1-1 1 0,1 0-3 15,0-3 0-15,-1-1-1 0,2 0-4 16,0 0 4-16,1-5 1 0,1 0 0 0,-1-3 4 16,-1-3-4-16,-3 2 0 0,-3 1 3 0,0-1-1 15,-5 3 2-15,-1 4 0 0,0-2 1 16,-3 2-4-16,0 2 0 0,0 0-3 0,0 0-7 16,0 0-3-16,0 0-2 0,0 0 0 0,1 2 7 15,1 2 6-15,2 0 1 0,-3 0 2 16,2 0-2-16,3 1-1 0,0-2 1 0,1 2 3 15,-1-4-2-15,1 2 1 0,0-2 1 0,2 2 0 16,-2-3 0-16,4 0 5 0,-1 0-5 0,2 0 2 16,2-4 0-16,2-3-2 0,2-1-1 15,1-1 1-15,6-2-4 0,-7-1 1 0,7-4 2 16,-5 0-2-16,-2-1 2 0,1 1 1 0,0 1 0 16,-4 0 3-16,-6 6 2 0,0 1 5 15,-5 1-2-15,-1 6 1 0,-3 0-3 0,0 1-11 0,0 0-4 16,0 0-12-16,0 0-4 0,0 4 5 15,0 4 6-15,0 0 5 0,0 2 7 0,0 1 0 16,-2 1-1-16,2 0 2 0,0 0 0 0,2 0 0 16,2 0-2-16,2 0-1 0,-2 1-2 0,5 0-1 15,-6 1 2-15,2 1 0 0,1-2 1 0,-5-1 1 16,1 1-1-16,-2-1-1 0,0-3 2 16,-6 1 2-16,-5-4-1 0,-7 3-1 0,-4-5-12 15,-4 1-39-15,1-1-87 0,0-4-167 0,4 0-479 16,9 0-804-16</inkml:trace>
          <inkml:trace contextRef="#ctx0" brushRef="#br0" timeOffset="4945.4505">3299 1385 2105 0,'0'0'108'0,"0"0"7"0,0 0 42 15,0 0 13-15,0 0-23 0,0 0-46 0,0 0-54 16,0 0-29-16,0 0-18 0,0 0-12 0,0 0-11 16,0 0-20-16,175-43-49 0,-133 38-131 0,-9 0-507 15,-12 5-846-15</inkml:trace>
        </inkml:traceGroup>
      </inkml:traceGroup>
      <inkml:traceGroup>
        <inkml:annotationXML>
          <emma:emma xmlns:emma="http://www.w3.org/2003/04/emma" version="1.0">
            <emma:interpretation id="{784F2023-5C8D-4B73-A50D-76DFBA7A1B91}" emma:medium="tactile" emma:mode="ink">
              <msink:context xmlns:msink="http://schemas.microsoft.com/ink/2010/main" type="line" rotatedBoundingBox="4778,10455 6122,10304 6199,10994 4856,11145"/>
            </emma:interpretation>
          </emma:emma>
        </inkml:annotationXML>
        <inkml:traceGroup>
          <inkml:annotationXML>
            <emma:emma xmlns:emma="http://www.w3.org/2003/04/emma" version="1.0">
              <emma:interpretation id="{CEBB9B50-B771-406B-8AE7-BA962F3647F2}" emma:medium="tactile" emma:mode="ink">
                <msink:context xmlns:msink="http://schemas.microsoft.com/ink/2010/main" type="inkWord" rotatedBoundingBox="4778,10455 6122,10304 6199,10994 4856,11145"/>
              </emma:interpretation>
              <emma:one-of disjunction-type="recognition" id="oneOf3">
                <emma:interpretation id="interp15" emma:lang="en-IN" emma:confidence="0">
                  <emma:literal>quo</emma:literal>
                </emma:interpretation>
                <emma:interpretation id="interp16" emma:lang="en-IN" emma:confidence="0">
                  <emma:literal>que</emma:literal>
                </emma:interpretation>
                <emma:interpretation id="interp17" emma:lang="en-IN" emma:confidence="0">
                  <emma:literal>are</emma:literal>
                </emma:interpretation>
                <emma:interpretation id="interp18" emma:lang="en-IN" emma:confidence="0">
                  <emma:literal>gone</emma:literal>
                </emma:interpretation>
                <emma:interpretation id="interp19" emma:lang="en-IN" emma:confidence="0">
                  <emma:literal>ques</emma:literal>
                </emma:interpretation>
              </emma:one-of>
            </emma:emma>
          </inkml:annotationXML>
          <inkml:trace contextRef="#ctx0" brushRef="#br0" timeOffset="5979.9839">2434 2781 875 0,'0'0'229'0,"0"0"10"0,0 0 41 0,0 0 3 16,0 0-39-16,0 0-59 0,1-166-34 0,1 142-22 16,-2 6-26-16,0 2-20 0,0 4-16 0,-6 4-15 15,-1 1-15-15,-5 4-16 0,1 3-18 0,-3 0-8 16,-4 8-1-16,-2 5 0 0,-1 2 2 0,4 0 0 16,2 5 2-16,2-4-2 0,5 1-1 15,2-1 2-15,3 0-8 0,2 0 6 0,1-1 1 16,1-5-1-16,5-2 5 0,4-2-2 0,3-5 2 15,0-1 4-15,5 0 6 0,1-8 0 16,1-3 1-16,2-3-3 0,-2-3-1 0,-2-1 1 16,0-2 2-16,-1 3 0 0,-3-3-1 0,-2 4 4 15,-2 2 2-15,-2 3 4 0,-3 1 11 0,-3 4-3 16,-2-1-2-16,0 6-2 0,0 1-8 16,0 0-6-16,0 0-10 0,0 6-5 0,0 6-3 15,0 4 5-15,0 3 6 0,0 7 0 0,5 2 1 16,0 2 0-16,1 6-2 0,0-1 1 0,0 3 2 15,4-1-2-15,-6 1 0 0,5-1 1 0,-6 1-5 16,-1-1 2-16,1 1 1 0,-1 1 0 16,-1-2 0-16,-1-3 1 0,0-4-2 0,0-5-1 15,0-5 4-15,3-8-3 0,-2-7 1 0,1-3 2 16,1-2 9-16,1-4 7 0,3-7 2 16,5-9-2-16,3-4-10 0,3-7-7 0,5-7 0 15,1-8-2-15,5 1 2 0,2-6 0 0,2-1-2 16,2-1 0-16,-1 2 1 0,-1 0-2 0,-4 3 1 15,-2 11 1-15,-10 5-3 0,-2 12 4 0,-4 5 4 16,-5 7-2-16,-5 5 0 0,-1 3-6 16,0 0-12-16,0 5-2 0,0 8 3 0,-4 1 4 15,3 5 7-15,-1 3 2 0,-1 3 0 0,3 1-1 16,0 0 2-16,3-2-1 0,4 1-2 16,-1-2 2-16,3-2 0 0,-2-7-3 0,3-2 2 15,0-7-2-15,3-1-1 0,-3-4 2 0,3 0 2 16,1-4 1-16,2-8 3 0,2-2 0 0,0-6-2 15,-1 1 2-15,0-4 0 0,2 0 0 16,-5 0-1-16,-1 2 1 0,-3-1-3 0,2 5 0 16,-5 3 2-16,0 2-1 0,-4 6 0 0,1 1 0 15,-4 4-1-15,2 1-4 0,-2 0-5 0,0 0-1 16,2 4 0-16,1 4 1 0,3 2 6 0,0-1 2 16,2 1 0-16,1 1 0 0,4 0 0 0,1-1 0 15,1 1 1-15,-1-5-1 0,2 0 1 16,2-5 1-16,1-1 0 0,1 0 2 0,6-3 1 15,-5-3-2-15,2-6 1 0,-1 1-1 0,-1-1 2 16,-1 0-1-16,-1-1 2 0,-5-3 1 0,1 4 0 16,-8-3 1-16,-4 2 0 0,-3 0 1 15,0-1 1-15,-10 1-3 0,-7 1-4 0,-6 0-4 16,-2 2-4-16,-6 1 0 0,-1 5-1 0,2 2 3 16,0 2-3-16,5 3 2 0,5 4-1 15,5 4-1-15,2-2-1 0,3 5 0 0,1 1 1 16,6 1 1-16,-1 2 0 0,2 2 0 0,-2 0-1 15,4-1-2-15,0-1-2 0,0 2-1 16,3-5-4-16,0-3 0 0,1 0 0 0,-1-4-2 16,4-4 2-16,-2 0 0 0,0-4 6 0,-2 0 2 15,0 0 5-15,1 0 0 0,1 0-11 0,-4-2-32 16,2-3-71-16,-2-1-120 0,2-1-240 0,-1 1-463 16,-1 2-338-16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38.64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BA4DEC2-83DE-45A1-BC70-AF1D8D895427}" emma:medium="tactile" emma:mode="ink">
          <msink:context xmlns:msink="http://schemas.microsoft.com/ink/2010/main" type="inkDrawing" rotatedBoundingBox="8252,8002 11500,7597 11554,8034 8307,8439" semanticType="callout" shapeName="Other">
            <msink:sourceLink direction="to" ref="{47AD3383-E57C-47EA-9FC4-9713D79F53D1}"/>
            <msink:sourceLink direction="to" ref="{AE0382C0-310F-4658-AC77-101392A934FA}"/>
          </msink:context>
        </emma:interpretation>
      </emma:emma>
    </inkml:annotationXML>
    <inkml:trace contextRef="#ctx0" brushRef="#br0">353 559 405 0,'0'0'238'0,"0"0"-173"15,0 0 34-15,0 0 68 0,-179-54 54 16,146 47 39-16,0 3-25 0,4-3-36 0,5 4-22 15,1 0-22-15,7 1-27 0,4 0-23 0,7 2-25 16,0 0-23-16,5 0-19 0,0 0-22 0,6 0 0 16,11 6 3-16,15-2 14 0,12 1 13 0,18-1-1 15,17-4-2-15,16 0-12 0,16-4-7 16,14-7-5-16,13 1-7 0,8-2-1 0,8-2-3 16,4 2-3-16,4-4 3 0,-5 0-5 0,0 2 1 15,-4 0-2-15,-2-1 0 0,-6 2 2 0,-6-3 1 16,-7 3 1-16,-6-1-4 0,-5-1 3 15,-14 3-1-15,-2-4-2 0,-15 2-2 0,-5-3 0 16,-6 3 1-16,-17-5 3 0,-12 3 3 0,-16 0 2 16,-11 2 12-16,-16 0-1 0,-7-1 1 15,0 2-3-15,-8 1-12 0,-7-1-1 0,-5 0-4 16,2 3-1-16,-8-5 2 0,-1 7 1 0,-2 0 1 16,-3-1-3-16,1 5 3 0,-5-3 0 0,6 5 5 15,3-2 6-15,4 2-2 0,8 2 2 16,9 0-3-16,2 0-4 0,0 0 2 0,4 0 0 15,0 0-6-15,0 0-1 0,0 0-3 0,10 0 1 16,3 6 2-16,4-1 3 0,10 4 3 0,5 2-4 16,7 2 1-16,1 2-1 0,-3-3-3 0,-4 7 0 15,-4 1-4-15,-6 0-1 0,-9 5 1 0,-7 2 2 16,-7 5 0-16,-3-5 2 0,-14 6-1 16,-16 1-2-16,-4-5-8 0,-13 5-34 0,-5-5-102 15,11-7-329-15,15-7-1192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45.01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C07F02A-407A-4596-A5FD-D4A5EB4BD902}" emma:medium="tactile" emma:mode="ink">
          <msink:context xmlns:msink="http://schemas.microsoft.com/ink/2010/main" type="writingRegion" rotatedBoundingBox="21669,6962 24204,6931 24211,7476 21676,7508"/>
        </emma:interpretation>
      </emma:emma>
    </inkml:annotationXML>
    <inkml:traceGroup>
      <inkml:annotationXML>
        <emma:emma xmlns:emma="http://www.w3.org/2003/04/emma" version="1.0">
          <emma:interpretation id="{B7C3EAEB-E1FC-47CE-8AED-B655B6119AFE}" emma:medium="tactile" emma:mode="ink">
            <msink:context xmlns:msink="http://schemas.microsoft.com/ink/2010/main" type="paragraph" rotatedBoundingBox="21669,6962 24204,6931 24211,7476 21676,75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F8023D-0653-4259-8A80-EE4082F41306}" emma:medium="tactile" emma:mode="ink">
              <msink:context xmlns:msink="http://schemas.microsoft.com/ink/2010/main" type="line" rotatedBoundingBox="21669,6962 24204,6931 24211,7476 21676,7508"/>
            </emma:interpretation>
          </emma:emma>
        </inkml:annotationXML>
        <inkml:traceGroup>
          <inkml:annotationXML>
            <emma:emma xmlns:emma="http://www.w3.org/2003/04/emma" version="1.0">
              <emma:interpretation id="{D06A69FA-8DA2-440D-978A-1030F74E5B74}" emma:medium="tactile" emma:mode="ink">
                <msink:context xmlns:msink="http://schemas.microsoft.com/ink/2010/main" type="inkWord" rotatedBoundingBox="21669,6962 24204,6931 24211,7476 21676,7508"/>
              </emma:interpretation>
              <emma:one-of disjunction-type="recognition" id="oneOf0">
                <emma:interpretation id="interp0" emma:lang="en-IN" emma:confidence="0">
                  <emma:literal>reeve</emma:literal>
                </emma:interpretation>
                <emma:interpretation id="interp1" emma:lang="en-IN" emma:confidence="0">
                  <emma:literal>eave</emma:literal>
                </emma:interpretation>
                <emma:interpretation id="interp2" emma:lang="en-IN" emma:confidence="0">
                  <emma:literal>were</emma:literal>
                </emma:interpretation>
                <emma:interpretation id="interp3" emma:lang="en-IN" emma:confidence="0">
                  <emma:literal>care</emma:literal>
                </emma:interpretation>
                <emma:interpretation id="interp4" emma:lang="en-IN" emma:confidence="0">
                  <emma:literal>rare</emma:literal>
                </emma:interpretation>
              </emma:one-of>
            </emma:emma>
          </inkml:annotationXML>
          <inkml:trace contextRef="#ctx0" brushRef="#br0">0 557 476 0,'0'0'626'0,"0"0"-440"0,0 0-69 16,0 0-3-16,0 0-3 0,0 0 6 0,0 0-10 15,0 0-14-15,166-98-8 0,-126 82-2 0,2-3-2 16,1-3 0-16,3 0 0 0,-2-1 0 0,7-3-1 15,-5-5-4-15,2 1-3 0,-3-2 0 0,-2 0-5 16,-9 0-3-16,1 1-2 0,-12 4-8 16,-2 3-5-16,-7 2-3 0,-8 6-4 0,-1 2-6 15,-5 2 0-15,-6 3-9 0,0 1-11 0,-5 3-7 16,-5 2-10-16,-1 3-3 0,-5 0 0 0,-4 3 3 16,5 7-1-16,-2 1-1 0,1 2-1 15,2 1-5-15,7-1 5 0,6 3-2 0,0-2-1 16,7 1 4-16,0-1 0 0,0 1 0 0,11-1 2 15,4-2 3-15,2-3 0 0,6-1 2 16,1-2 3-16,-2-1-2 0,4 0-3 0,-3-3-3 16,-5 4-4-16,-3 0-7 0,-5 2 4 0,-5 0-3 15,-5 1 3-15,0 5 3 0,0 2 0 0,-3-1 1 16,-7 1 1-16,5 0 0 0,-5-1 2 16,5-3 0-16,0 2-2 0,5-7-3 0,4-2 1 15,3-2 0-15,13-2 0 0,2-1 4 0,5 0 1 16,10-6 1-16,-1-3 1 0,4-4 4 15,-1-1-4-15,-5-1-1 0,2-3 1 0,-4 1-1 0,-2-2 1 16,0 2 4-16,-3-3-3 0,-1 1 1 16,-9 0 3-16,-2 1 4 0,-5 4 1 0,-9 0 3 15,-1 2-3-15,0 5-7 0,-4 0-5 0,-9 2-9 16,-3 3-4-16,-5 2-1 0,-1 4 4 16,-4 4 2-16,1 4 3 0,0 3 0 0,8 3-1 15,0 1-2-15,4 3 3 0,3 0 0 0,7 3 3 16,1-1 3-16,2-4-3 0,2-1 0 0,8 0-1 15,3-4-1-15,1-4 1 0,5 0 3 0,2-6-1 16,1-5 3-16,7 0 3 0,-2 0-3 16,3-2 4-16,4-8-1 0,-2 0-2 0,0-3 2 15,-2-2-1-15,-2 0 1 0,1-8-2 0,-2 5-3 16,-1 0 1-16,-4-2-2 0,-7-1 4 16,-6 4 1-16,0 3 0 0,-8 0 3 0,-1 4-3 15,0 2-4-15,-3 2-1 0,-5 5-5 0,2 0-7 16,-4 1 1-16,-3 1 0 0,4 8 2 0,-4 5 4 15,2 0 2-15,-1 2-3 0,7 5 1 16,-1-4 2-16,5 3 0 0,1-2 3 0,0 0 1 16,8 1-3-16,2-3-1 0,6-3 0 0,3-1 1 15,6-4 0-15,6-4-1 0,3-1-6 0,6-3-10 16,2 0-20-16,1 0-33 0,0-5-40 16,0-3-72-16,0-1-97 0,-7 1-288 0,-18 3-850 0</inkml:trace>
          <inkml:trace contextRef="#ctx0" brushRef="#br0" timeOffset="474.1796">1799 173 389 0,'0'0'488'0,"0"0"-103"0,0 0 3 15,0 0-48-15,0 0-55 0,0 0-64 0,0 0-59 16,0 0-54-16,0 0-48 0,0 0-31 0,0 0-18 16,0 0 2-16,0 0 4 0,61-38-2 15,-38 34 2-15,-4-1-3 0,3 1-2 0,-5 0 4 16,-1 1 4-16,-2 2 3 0,-1-1 5 0,-2 0 5 15,-5 2-1-15,1 0 0 0,-3 0-8 16,-2 0-8-16,-2 2-7 0,1 4-3 0,-1 2 0 16,0 1-3-16,0 3 3 0,0 0-2 0,-1 3-2 15,-5-2 6-15,-2 2-2 0,3-5 0 0,-5 3 1 16,6 0-3-16,-5 2 0 0,6-5 1 0,1 4-3 16,0-6-1-16,-1 3 1 0,3-3-2 0,-3-2 0 15,9 0-1-15,0-1 3 0,7-2-1 16,1-1 4-16,2-2 5 0,5 0-2 0,0 0 2 15,1-6-2-15,-1-2-4 0,4-2 0 0,1-3 0 16,0 1-1-16,0-3-1 0,4-1 0 16,-1-2-1-16,-1 2 0 0,-5 0 3 0,3-1 1 15,-10 3 3-15,-3 0 5 0,-3 5 5 0,-7 1 3 16,-3 3 5-16,0 2-6 0,0 1-10 0,-2 0-7 16,-8 2-10-16,3 0-1 0,-4 0 0 0,-4 7 1 15,1 1 3-15,1 2-3 0,0 1 6 16,0 0-5-16,7 2 0 0,-1 0 3 0,6-2-5 15,1 0 4-15,0-1-1 0,0-2-4 0,8-2 1 16,0 0 3-16,6-2 0 0,6-1 2 16,2 0 5-16,6 1-4 0,5-3 0 0,-1 0-7 15,-5 1-21-15,-1 0-41 0,-7 0-82 0,-5-1-166 16,-7 0-477-16,-1 1-842 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3:45.07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2DDDDC3-BFC8-4B50-B0C2-F097B5DA56F5}" emma:medium="tactile" emma:mode="ink">
          <msink:context xmlns:msink="http://schemas.microsoft.com/ink/2010/main" type="writingRegion" rotatedBoundingBox="10683,1484 20601,830 20690,2185 10772,2840"/>
        </emma:interpretation>
      </emma:emma>
    </inkml:annotationXML>
    <inkml:traceGroup>
      <inkml:annotationXML>
        <emma:emma xmlns:emma="http://www.w3.org/2003/04/emma" version="1.0">
          <emma:interpretation id="{F7A948B5-FA45-4332-9CED-A748706F9855}" emma:medium="tactile" emma:mode="ink">
            <msink:context xmlns:msink="http://schemas.microsoft.com/ink/2010/main" type="paragraph" rotatedBoundingBox="10683,1484 20601,830 20690,2185 10772,28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57B35E-BA4A-438A-9FD4-33CAE775D4ED}" emma:medium="tactile" emma:mode="ink">
              <msink:context xmlns:msink="http://schemas.microsoft.com/ink/2010/main" type="line" rotatedBoundingBox="10683,1484 20601,830 20690,2185 10772,2840"/>
            </emma:interpretation>
          </emma:emma>
        </inkml:annotationXML>
        <inkml:traceGroup>
          <inkml:annotationXML>
            <emma:emma xmlns:emma="http://www.w3.org/2003/04/emma" version="1.0">
              <emma:interpretation id="{99387AB7-1B19-4CCF-AF4C-10AF020A84B3}" emma:medium="tactile" emma:mode="ink">
                <msink:context xmlns:msink="http://schemas.microsoft.com/ink/2010/main" type="inkWord" rotatedBoundingBox="10694,1651 13751,1449 13799,2176 10742,2378">
                  <msink:destinationLink direction="with" ref="{14DA703A-B9A1-4C6C-9817-2C99AF570A0C}"/>
                  <msink:destinationLink direction="with" ref="{863768EF-CD9B-4A57-8533-6CFD48D43B63}"/>
                  <msink:destinationLink direction="with" ref="{BE805565-8BEA-404A-9364-6FAC1424CAC4}"/>
                </msink:context>
              </emma:interpretation>
              <emma:one-of disjunction-type="recognition" id="oneOf0">
                <emma:interpretation id="interp0" emma:lang="en-IN" emma:confidence="0">
                  <emma:literal>Culture</emma:literal>
                </emma:interpretation>
                <emma:interpretation id="interp1" emma:lang="en-IN" emma:confidence="0">
                  <emma:literal>culture</emma:literal>
                </emma:interpretation>
                <emma:interpretation id="interp2" emma:lang="en-IN" emma:confidence="0">
                  <emma:literal>Cutie</emma:literal>
                </emma:interpretation>
                <emma:interpretation id="interp3" emma:lang="en-IN" emma:confidence="0">
                  <emma:literal>Cutter</emma:literal>
                </emma:interpretation>
                <emma:interpretation id="interp4" emma:lang="en-IN" emma:confidence="0">
                  <emma:literal>Cute</emma:literal>
                </emma:interpretation>
              </emma:one-of>
            </emma:emma>
          </inkml:annotationXML>
          <inkml:trace contextRef="#ctx0" brushRef="#br0">434 28 131 0,'0'0'260'0,"0"0"34"16,0 0 19-16,0 0-5 0,0 0-29 16,0 0-69-16,0 0-70 0,0 0-38 0,0 0-25 15,0 0-15-15,0 0-9 0,0 0-7 0,-109-37-8 16,83 46-4-16,5 2-3 0,-3 5-12 15,-2 3-3-15,-2 5-3 0,1 2-3 0,0 7 1 16,4 4-1-16,-1-2-1 0,-1 2-2 0,7 1 2 16,-4-3-2-16,8 4 0 0,5-9-3 0,0 3 0 15,9-5-2-15,-1-1 0 0,1-1 0 16,10-5-2-16,-1-3 3 0,5 0 3 0,6-1 0 16,-3-5 3-16,2 0 2 0,4-5 4 0,1-2 0 15,-2-4 2-15,5-1 1 0,-1 0 0 16,1-4 1-16,0-7-1 0,4-2-1 0,-6-3 1 15,1 0-2-15,-4-5 2 0,1 4-2 0,-6-2 0 16,-1-1 1-16,-2 1-1 0,-1 4 1 0,-4 2 2 16,-5 5 3-16,-3 1 1 0,1 5 3 0,-2 1-1 15,0 1-6-15,0 0-10 0,0 0-10 0,-2 1-9 16,1 3-2-16,-3 2 2 0,-5 5 2 16,5 2 6-16,-5 1 1 0,5 4-2 0,1-2 1 15,-3 0-1-15,6-1-1 0,0 0 1 0,0 1-1 16,7-2 1-16,-1 0 2 0,5-4-1 0,0 0 2 15,-1-3 2-15,2-3 0 0,3 1 3 16,5-5-1-16,-3 0 3 0,2 0 1 0,4-9 0 16,-5-1 1-16,5-3 0 0,-5-1-2 0,3-2 1 15,-4-2 1-15,-2 1 2 0,-1-1 1 0,-3 2-1 16,-3 0-1-16,2 1-3 0,-6 4-1 16,2 3 3-16,-5 4 1 0,-1 0 1 0,0 4-1 15,0 0-7-15,0 0-9 0,0 0-12 0,0 4-2 16,-6 4 3-16,4 1 5 0,2 2 10 0,-2 4 0 15,2-4 1-15,0 2 0 0,0-2 0 16,2 0-2-16,6 0 1 0,-1 1 0 0,6-3 1 16,-1-1 2-16,2 0-2 0,0-4 3 0,2-2 1 15,1-2 1-15,6 0 3 0,-4 0-2 0,4-4 1 16,-3-4 0-16,4-3 1 0,-1-4-1 0,-3 0 0 16,6 0 1-16,-1-5-1 0,-2-4 0 15,2 1 2-15,-2-4 2 0,-4-4-1 0,-2 1 4 16,2 0 0-16,-11-5 1 0,3 3 4 0,-9-3-5 15,-2 4-3-15,0-2-2 0,0 5-3 16,-5 4 4-16,-4 1-1 0,3 9 1 0,-4 1-3 16,0 7-3-16,3 2-1 0,-3 3-6 0,0 1-3 15,3 3-5-15,-3 9-3 0,-2 5 1 0,4 4 2 16,-5 7 4-16,3 3 4 0,0 5-1 16,5-3 2-16,1 3 1 0,-2-2 0 0,6 2 4 15,0-5-4-15,6 3 2 0,-2-3-2 0,9-3 1 16,-1-3 4-16,1-3-11 0,4-5-5 0,0-3-8 15,7-2-14-15,1-8-20 0,4-2-25 16,2-2-50-16,1-2-78 0,4-6-104 0,-3-4-253 16,-9 2-359-16,-8 2 154 0</inkml:trace>
          <inkml:trace contextRef="#ctx0" brushRef="#br0" timeOffset="241.7129">1510 11 550 0,'0'0'477'0,"0"0"-50"0,0 0-73 16,0 0-87-16,0 0-94 0,0 0-71 16,0 0-61-16,0 0-27 0,0 0-11 0,0 0 0 15,0 0 7-15,0 0 3 0,0 0 3 0,-40 120 2 16,36-85 0-16,-3-1 3 0,2-1-2 16,1 5 1-16,-3-4-1 0,4 3-4 0,0-3 0 15,0-1 1-15,-3-3-1 0,6-1-1 0,0-5-3 16,0-3-11-16,0-1-7 0,0-5-27 0,6-4-55 15,-4-2-104-15,0-3-240 0,-2-2-402 16,2-2-225-16</inkml:trace>
          <inkml:trace contextRef="#ctx0" brushRef="#br0" timeOffset="1224.7391">1286 366 500 0,'0'0'615'0,"0"0"-370"0,0 0-16 15,0 0-14-15,0 0-38 0,0 0-66 0,0 0-59 16,0 0-33-16,0 0-10 0,0 0 0 0,0 0 2 16,0 0 3-16,0 0 0 0,197-40-1 15,-157 32 1-15,-1 0-1 0,-2-3-2 0,0 2 3 16,-5 3-5-16,-6 2-1 0,-8-1 1 0,-3 2 2 16,-5 2 7-16,-7 0 6 0,2 1 13 15,-5 0 5-15,0 0 6 0,0 0-3 0,0 0-12 16,0 0-9-16,0 0-17 0,0 1-10 0,0 4-3 15,-1 3 3-15,-3 4 5 0,2 3 2 0,1 1-1 16,1 0-2-16,0 0 0 0,0 1 1 16,0-1 0-16,3 0 0 0,2-2 1 0,-2-2-1 15,0-2 2-15,4 0-1 0,-1-4 2 0,-3-1 0 16,6-2 2-16,-5-1 3 0,4-2 4 0,-2 0 5 16,6 0 3-16,-1-4 0 0,1-2-1 15,2-2-3-15,-4-5 1 0,4 1-4 0,-1-1-2 16,2 0-1-16,-4 2-4 0,2 1 0 0,-2 0-1 15,-6 4 0-15,-2 3-1 0,2 1-1 0,-5 2-2 16,0 0-9-16,0 0-16 0,0 0-12 0,0 7 1 16,0 1 6-16,-1 4 16 0,1 2 11 15,0 0 0-15,0 2 0 0,4 0-1 0,-1 0 3 16,7-2-1-16,-1-1 0 0,-1-4 1 0,7 2 1 16,-2-5 1-16,1-2 1 0,0-2 3 0,4-2 1 15,3 0 4-15,-2-2 0 0,4-4-3 16,-3-2-1-16,6-5-2 0,-1-1-1 0,3-1 1 15,0-4 1-15,1 0 0 0,0-3-1 0,1-1 1 16,-3-1-1-16,0 2 2 0,-7 1 1 16,1 0 6-16,-13 5 10 0,1 6 8 0,-8-1 6 15,-1 7-5-15,-4-1-12 0,-8 5-13 0,-2-3-9 16,-3 3-1-16,-6 0-2 0,3 7 1 0,-2 1-2 16,5 1 1-16,3 0-3 0,1 1-1 15,6 1-1-15,2 2-3 0,4 0 1 0,-1-2 1 16,2 1 1-16,0-2 0 0,3-2 2 0,5 4 0 15,-3-4 4-15,7-2 0 0,-4 0 3 0,2 1-2 16,3-1 1-16,0 0-2 0,0 1 0 0,1 0 1 16,-1-1 0-16,2 0 0 0,-2 2-1 15,-2 0 0-15,-4-2 1 0,3-1-1 0,-5 1 1 16,-1-2-2-16,-1-1-1 0,-2-2 2 0,1-1 0 16,-1 0 1-16,1 0 0 0,3 0 1 0,2 0 3 15,3-2 1-15,3-6 1 0,3-4-2 16,3-2-1-16,1-5-2 0,3 1 1 0,4-3 0 15,0-1 0-15,-1 2 1 0,-3 0 1 0,-3 1 0 16,-3 1-3-16,-5 5 6 0,-6 7 4 0,-3 0 5 16,-3 4 1-16,0 2-8 0,-6 0-14 15,-3 0-6-15,-5 5-2 0,-5 4 0 0,2 4 6 16,1 5 1-16,2 0 0 0,4-1-3 0,10 3 1 16,0 4 1-16,11-1 1 0,5-1 6 15,4 1 4-15,5-4 3 0,5-2 3 0,3-2 2 16,-2-3 0-16,1-2 1 0,-4-4 4 0,1 0-3 15,-2-2 3-15,-1-2 0 0,-4-2-1 0,-2 0 6 16,-3 0 3-16,-1-3 4 0,-2 0 7 0,-1-1-1 16,-1 0 3-16,-2-2 2 0,-6 4 0 0,-1-2-3 15,1 1-4-15,-1 2-5 0,-3-1-4 16,1-1-5-16,-1 2-3 0,0 1-3 0,0 0-10 16,0 0 4-16,0 0-4 0,-1 0-5 0,-2 0-1 15,-1 0-16-15,2 0-15 0,2 0-17 0,0 0-19 16,-3 0-24-16,1 1-36 0,-6 5-58 15,6-1-135-15,-1-1-323 0,-2 0-951 0</inkml:trace>
        </inkml:traceGroup>
        <inkml:traceGroup>
          <inkml:annotationXML>
            <emma:emma xmlns:emma="http://www.w3.org/2003/04/emma" version="1.0">
              <emma:interpretation id="{7BAE636A-CB8C-48DC-8714-B7E9C94477F7}" emma:medium="tactile" emma:mode="ink">
                <msink:context xmlns:msink="http://schemas.microsoft.com/ink/2010/main" type="inkWord" rotatedBoundingBox="16011,1133 20601,830 20690,2185 16101,2488"/>
              </emma:interpretation>
              <emma:one-of disjunction-type="recognition" id="oneOf1">
                <emma:interpretation id="interp5" emma:lang="en-IN" emma:confidence="0">
                  <emma:literal>(Hofstede)</emma:literal>
                </emma:interpretation>
                <emma:interpretation id="interp6" emma:lang="en-IN" emma:confidence="0">
                  <emma:literal>(Hofstede )</emma:literal>
                </emma:interpretation>
                <emma:interpretation id="interp7" emma:lang="en-IN" emma:confidence="0">
                  <emma:literal>( Hofstede)</emma:literal>
                </emma:interpretation>
                <emma:interpretation id="interp8" emma:lang="en-IN" emma:confidence="0">
                  <emma:literal>(Hofstede ,</emma:literal>
                </emma:interpretation>
                <emma:interpretation id="interp9" emma:lang="en-IN" emma:confidence="0">
                  <emma:literal>(Hofstede (</emma:literal>
                </emma:interpretation>
              </emma:one-of>
            </emma:emma>
          </inkml:annotationXML>
          <inkml:trace contextRef="#ctx0" brushRef="#br0" timeOffset="3848.8022">6159 99 732 0,'0'0'398'0,"0"0"-127"16,0 0 0-16,0 0 0 0,0 0-44 15,0 0-66-15,0 0-75 0,0 0-51 0,0 0-22 16,0 0-9-16,0 0-3 0,0 0-2 0,0 0 0 15,176-60 0-15,-129 53 1 0,2 2 4 0,-3-2-1 16,-2-1 1-16,-4 3 0 0,-1 1 1 0,-5 1-1 16,-1 2 0-16,-8-2 1 0,-4 3-3 0,-4 0 2 15,-7 0 0-15,-4 0-2 0,-1 3-1 16,-3-2 1-16,0 3 0 0,-2 3 1 0,0 2 4 16,0-1 1-16,0 2 2 0,0 1 0 0,0 2-2 15,-2 0 0-15,1 0-2 0,1-1 0 16,-1 0-1-16,1-1-1 0,0-3-1 0,1 0 0 15,5-2 2-15,-3-1-2 0,2 0 2 0,2-2 5 16,-1-3 9-16,3 0 9 0,-2-3 7 0,2-3 3 16,1-4-4-16,-2-3 0 0,-1 2-5 15,2-5-3-15,-3 1-1 0,-5 1-7 0,1-2-5 16,-2 5-1-16,0 0-1 0,0 3-4 0,-2 3-2 16,1-2-5-16,-5 6-5 0,3-2-6 0,-1 2-3 15,2 1-9-15,2 0-6 0,0 0-1 16,0 0 1-16,0 1 4 0,0 2 8 0,0 2 2 15,0 0 2-15,2 1 3 0,6-4 4 0,3 1 5 16,0-3 3-16,3 0 0 0,4 0 3 0,-3-1-1 16,4-7 2-16,-3 0 0 0,0-4 1 15,-1 0-2-15,4-3 3 0,0-1 3 0,-4-1-2 16,3-7 0-16,0 1 1 0,-2-1-2 0,1-7 2 16,-5 6 3-16,-1-1-1 0,-4-3 2 0,-1 8 3 15,-3 4 3-15,-3 3 4 0,0-1 4 0,0 3 6 16,-3 6 5-16,-1 2 2 0,2 0-6 15,1 4-11-15,1 0-16 0,-2 0-22 0,2 6-8 16,-2 9-1-16,0 7 4 0,-2 7 15 0,2 8 4 16,2 1 1-16,0 8 0 0,-1 1-2 15,1 8 1-15,-1 2 1 0,-4 3-1 0,0-1 3 16,2 3 0-16,-4 3-3 0,-1-4 3 0,3 0-3 16,0 0 1-16,1-3 2 0,4-6-4 0,0-6 0 15,0-5 0-15,0-9-4 0,3-9-10 16,1-3-28-16,-1-9-37 0,1-6-57 0,-4-3-102 15,0-2-251-15,0-2-462 0,0-2-155 0</inkml:trace>
          <inkml:trace contextRef="#ctx0" brushRef="#br0" timeOffset="2976.2097">6241-181 1505 0,'0'0'375'0,"0"0"-139"16,0 0 6-16,0 0-19 0,0 0-56 16,0 0-58-16,0 0-52 0,0 0-42 0,0 0-26 15,0 0-3-15,0 0 0 0,0 0 7 0,0 0 16 16,0 0-4-16,-14 89 1 0,12-52-1 0,4-4 0 16,-2 0 2-16,0 2 0 0,0-1 1 15,-2 1-5-15,2-7 2 0,0 3-2 0,0-4-5 16,2-1-7-16,2 1-35 0,-1-6-54 0,1-2-93 15,-1-3-192-15,2-7-378 0,-3-1-697 0</inkml:trace>
          <inkml:trace contextRef="#ctx0" brushRef="#br0" timeOffset="3194.228">6565-231 807 0,'0'0'427'0,"0"0"-34"0,0 0-53 0,0 0-70 15,0 0-76-15,0 0-76 0,0 0-72 0,0 0-37 16,0 0-13-16,0 0-1 0,0 0 9 0,0 0 6 16,0 0-2-16,0 0 1 0,-21 130 2 15,17-97-4-15,1 1 2 0,0 0 0 0,-1 2-2 16,1-2 5-16,-2-4-4 0,3 1-4 0,0-4-7 16,-1-1-31-16,3-4-66 0,0-3-128 0,0-3-244 15,0-3-440-15,0-5-32 0</inkml:trace>
          <inkml:trace contextRef="#ctx0" brushRef="#br0" timeOffset="4236.8163">6864 417 1042 0,'0'0'75'0,"0"0"-13"0,0 0 24 16,0 0 22-16,0 0 26 0,0 0 3 15,0 0-17-15,0 0-13 0,199-90-16 0,-154 70-4 16,2-3 9-16,-2 1 12 0,-2-3 8 0,1-3-4 16,-4 3-19-16,0-4-12 0,1 0-12 0,-4 2-10 15,-3-2 0-15,-4 5-5 0,-4 2 4 16,-4 2 5-16,-8 0-2 0,-1 2-3 0,-6 5-5 16,-1 1-4-16,-5 2-5 0,-1 2-4 0,0-3-7 15,-7 6-11-15,-6-2-16 0,0 6-6 16,-5 1-6-16,-8 0-1 0,-3 4 4 0,2 5-4 15,0 3 2-15,7 0-3 0,5 1 0 0,5 3-6 16,9-1-1-16,1 5 0 0,1 0-2 0,14-2 6 16,2 0 2-16,9 2 4 0,-1-1 3 15,4-3 2-15,1-2 0 0,-3 0-2 0,-4 1 2 0,-3-6-3 16,-5 0 1-16,-7 2 0 0,-2-3-2 16,-3-3-3-16,-3 2-1 0,0-3-2 0,-3 1-1 15,-8 0 4-15,-1 0 1 0,-2-2 1 16,-5 2 4-16,2-4-7 0,-2-1-6 0,1 0-14 15,2 0-29-15,3 0-41 0,0-8-71 0,7 0-141 16,1 2-413-16,0 1-839 0</inkml:trace>
          <inkml:trace contextRef="#ctx0" brushRef="#br0" timeOffset="5366.8348">7801 3 54 0,'0'0'558'0,"0"0"-59"0,0 0-68 0,0 0-113 16,0 0-84-16,0 0-82 0,0 0-51 0,0 0-33 15,0 0-27-15,0 0-16 0,0 0-13 16,0 0-3-16,0 0-1 0,160-29 1 0,-120 23-1 16,2-1 1-16,1-1 2 0,-1 0-2 0,-1-4 4 15,-1 2 2-15,-7-5 4 0,0-1 3 16,-1 2 0-16,-6 0-3 0,-3-1-2 0,0 5-3 16,-8 0-1-16,-3 4 17 0,-9-1 17 0,-3 4 8 15,0 1-3-15,-2-2-26 0,-11 1-25 0,1 2-16 16,-4 1 1-16,-6 1 3 0,1 8 2 0,-2 2 5 15,6 4-4-15,-1-1-3 0,5 5-1 16,2-3-2-16,8 4 5 0,2 0 1 0,1-3 1 16,0-2 1-16,5-1 3 0,7-1 1 0,2-1 7 15,6-4 1-15,3 0 1 0,5-3 2 0,3-2-4 16,8-2 1-16,1-1-2 0,-1 0-3 0,2 0 1 16,1-4-2-16,-3-5 1 0,-1 1 2 15,4 0-1-15,-5-1-1 0,-2-1 1 0,-1-1 0 16,-8 2 4-16,-3 1 7 0,-10 1 6 0,-9 1 10 15,-2-1 1-15,-2 3-9 0,-2-3-18 16,-6 2-16-16,-7 0-7 0,-5 1 0 0,-1 0 9 16,-2 4 2-16,-3 0 4 0,0 0 3 0,6 0-4 15,-4 5-1-15,6 3-2 0,3 3-1 0,2-1-1 16,1 2 2-16,4 1 1 0,2-1-1 16,1 2 4-16,3-3-1 0,2-3 0 0,0 0 1 15,4-3-1-15,2-1 5 0,7-3 5 0,2-1 5 16,4 0 2-16,3-1 0 0,3-8-1 15,1-2-1-15,1-2-1 0,-1-4 1 0,2 0 1 0,-7-4-2 16,3 0 5-16,-6-6 0 0,-3 0 2 16,-2 1 2-16,-3-7-1 0,-4 3 0 0,3-2-1 15,-6-2 2-15,-3 4 0 0,0-3 2 0,0 7 6 16,-6 2 3-16,2 8 4 0,1 3 0 16,0 5-2-16,-2 3-7 0,3 3-8 0,2 2-16 15,-2 0-28-15,-1 8 2 0,0 7-5 0,-5 6 11 16,4 4 21-16,-2 5-2 0,0 2 1 0,5 1 1 15,-2-1 0-15,0-1-2 0,1-1 2 0,2 1 0 16,0-3-1-16,0-3-1 0,6 0-1 16,0-5-2-16,5-6-4 0,1-2 2 0,4-3-1 15,-2-3 4-15,6-4 4 0,0-2 4 0,-3 0 1 16,6-9 2-16,-4-3-1 0,5-1 0 16,-4-3 1-16,5-1-2 0,-8 0 0 0,5-1-1 15,-5 2-2-15,-1-1 3 0,-5 2 0 0,-5 4 3 16,1 2 2-16,-7 3 1 0,0 1-3 0,0 4-9 15,-3 1-11-15,-3 0-10 0,-2 4-3 0,-2 8 4 16,-2 3 7-16,-1 1 4 0,5 5 2 16,2-1 0-16,2 3-1 0,1-3 4 0,3-2-1 15,4-2 1-15,5 1 2 0,1-5-2 0,6-3 4 16,4-1 2-16,-2-3 2 0,7-2 5 0,-4-3 1 16,4 0 1-16,0-4-3 0,-5-3-1 15,5-2 0-15,-4-2-2 0,1 2 1 0,-6-4 4 16,-1 3-2-16,-2-1-3 0,-1 5-3 0,-6-2-26 15,-2 2-49-15,-4 4-79 0,0 2-122 0,-4 0-100 16,-4 0-143-16,-2 4-232 0,7 0-168 0</inkml:trace>
          <inkml:trace contextRef="#ctx0" brushRef="#br0" timeOffset="4483.3237">7964-300 1226 0,'0'0'468'0,"0"0"-185"0,0 0 8 0,0 0-34 16,0 0-57-16,0 0-49 0,0 0-45 0,0 0-48 16,0 0-42-16,0 0-24 0,0 0-7 0,0 0 2 15,0 0 12-15,0 0 7 0,-20 73 0 16,11-39 2-16,1 3 1 0,-4-1-1 0,5 1-3 16,0-1 1-16,4-1-1 0,0 0-1 0,2-5 5 15,-2-1-8-15,3-7 0 0,0-1-7 0,7-5-16 16,-4-2-31-16,1-3-36 0,5-5-55 0,-5-2-84 15,5-2-128-15,-5-2-311 0,2 0-239 16,-2 0 290-16</inkml:trace>
          <inkml:trace contextRef="#ctx0" brushRef="#br0" timeOffset="5678.4762">9703-795 1284 0,'0'0'236'16,"0"0"-4"-16,0 0 10 0,0 0-57 0,0 0-40 15,0 0-50-15,0 0-44 0,0 0-13 0,0 0-4 16,0 0-2-16,0 0-3 0,0 0 0 0,0 0-5 16,165 197 0-16,-154-150 3 0,1 9 2 15,-2 4-3-15,-9 5 2 0,-1-1-4 0,0 2-3 16,-13-3 6-16,-4-2-8 0,-7 0-17 0,-6-3-66 16,-8-4-192-16,12-16-743 0,6-14-565 0</inkml:trace>
          <inkml:trace contextRef="#ctx0" brushRef="#br0" timeOffset="2726.1886">5644-287 561 0,'0'0'620'0,"0"0"-357"0,0 0-18 15,0 0-39-15,0 0-50 0,0 0-39 0,0 0-40 16,0 0-25-16,0 0-3 0,0 0-4 16,0 0 5-16,0 0 0 0,0 0-3 0,-175 183-5 15,151-144-3-15,0 2-3 0,4 2-2 0,2 0-2 16,0 3 2-16,5-3-6 0,6 1-6 16,4-8-2-16,1 4-8 0,2-6 0 0,9 3 0 15,5-9-1-15,6 0-2 0,3-1 0 0,5-3-5 16,2-5-11-16,6 1-3 0,-1-8-21 0,6-2-51 15,0-4-149-15,-11-3-327 0,-7-3-1001 0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3:53.9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DA703A-B9A1-4C6C-9817-2C99AF570A0C}" emma:medium="tactile" emma:mode="ink">
          <msink:context xmlns:msink="http://schemas.microsoft.com/ink/2010/main" type="inkDrawing" rotatedBoundingBox="4124,6983 11457,3364 11482,3415 4149,7033" semanticType="callout" shapeName="Other">
            <msink:sourceLink direction="with" ref="{99387AB7-1B19-4CCF-AF4C-10AF020A84B3}"/>
            <msink:sourceLink direction="with" ref="{903772BC-A782-4B91-9C2F-E7B4833ED7A6}"/>
          </msink:context>
        </emma:interpretation>
      </emma:emma>
    </inkml:annotationXML>
    <inkml:trace contextRef="#ctx0" brushRef="#br0">7341 0 0 0,'0'0'0'0,"0"0"113"16,0 0 185-16,0 0-12 0,0 0-45 0,0 0-60 15,0 0-48-15,0 0-22 0,0 0-10 0,-181 48-10 16,135-25 4-16,-10 3-4 0,-3 2-2 16,-8 6-6-16,-3 2-10 0,-5 5-6 0,-7 0-13 0,-2 6-8 15,-5 0-9-15,-7 4-4 0,-2 2-4 16,-5 5-3-16,-5 1-1 0,-4 2 0 0,-8 4 0 16,-8 1-2-16,-10 9-3 0,-12 2-1 0,-17 6-5 15,-9 5-1-15,-16 4-3 0,-6 4-1 0,-6 1 1 16,-4 7-1-16,-4 0-2 0,-5 1-1 0,-1 3-2 15,2 1-2-15,2-3 3 0,3-2 1 16,3-3 2-16,4-6-3 0,9 1 0 0,4-6-3 16,5-2-2-16,8-3 3 0,9-2-3 0,8-7 4 15,10-2 1-15,8-5-2 0,7-3 3 16,5-3-3-16,8-4-1 0,7-4 0 0,6-3-1 16,10-4-1-16,11-5 1 0,4-3-1 0,12-2 0 15,6-6-1-15,10-3-2 0,8-5-10 0,9-5-32 16,5-1-62-16,15-7-105 0,1-3-185 15,11-4-356-15,5-2-276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3:54.5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3768EF-CD9B-4A57-8533-6CFD48D43B63}" emma:medium="tactile" emma:mode="ink">
          <msink:context xmlns:msink="http://schemas.microsoft.com/ink/2010/main" type="inkDrawing" rotatedBoundingBox="10782,7152 12067,3372 12149,3399 10864,7180" semanticType="callout" shapeName="Other">
            <msink:sourceLink direction="with" ref="{99387AB7-1B19-4CCF-AF4C-10AF020A84B3}"/>
            <msink:sourceLink direction="with" ref="{BBBE8F2A-045C-43AF-94B5-9D43C1412F54}"/>
          </msink:context>
        </emma:interpretation>
      </emma:emma>
    </inkml:annotationXML>
    <inkml:trace contextRef="#ctx0" brushRef="#br0">1211 0 0 0,'0'0'130'0,"0"0"191"0,0 0-28 0,0 0-12 15,0 0-47-15,0 0-72 0,0 0-70 0,0 0-44 16,0 0-11-16,0 0 8 0,0 0 3 0,0 0 4 15,0 0-1-15,0 0-6 0,-54 195 2 16,48-151-5-16,-4 11-3 0,-1 9 4 0,-5 9-5 16,0 13 7-16,-11 8 3 0,-2 12-2 0,-3 12 4 15,-8 9-5-15,-1 9-4 0,-8 10-3 16,-7 8-7-16,-6 6-2 0,2 3-3 0,-6 4-2 16,2 3-4-16,-2-2-2 0,-2 1-2 0,8-2-3 15,1-6 1-15,3-6-6 0,4-9-3 0,9-8-6 16,3-13-5-16,7-15-1 0,5-8-8 0,2-14-19 15,9-12-60-15,2-9-157 0,4-20-405 16,8-20-828-16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3:54.9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E805565-8BEA-404A-9364-6FAC1424CAC4}" emma:medium="tactile" emma:mode="ink">
          <msink:context xmlns:msink="http://schemas.microsoft.com/ink/2010/main" type="inkDrawing" rotatedBoundingBox="14499,2869 19342,5878 19246,6031 14404,3023" semanticType="callout" shapeName="Other">
            <msink:sourceLink direction="with" ref="{99387AB7-1B19-4CCF-AF4C-10AF020A84B3}"/>
            <msink:sourceLink direction="with" ref="{FBE3C98D-B0AE-4CE9-BF50-DDFAE80CF707}"/>
          </msink:context>
        </emma:interpretation>
      </emma:emma>
    </inkml:annotationXML>
    <inkml:trace contextRef="#ctx0" brushRef="#br0">0 0 1014 0,'0'0'-95'0,"0"0"-24"0,0 0 1 15,0 0 55-15,0 0 30 0,0 0 26 0,187 26 27 16,-133-10 24-16,9 1 29 0,12 8 23 0,2 8 13 15,15 4 4-15,-1 6-4 0,8 10-10 16,4 7-7-16,3 7-5 0,0 8-12 0,2 6-11 16,6 7-13-16,0 4-12 0,3 2-2 0,8 6 0 15,6 0 0-15,8 6 0 0,6 1-3 0,7 0-7 16,4 1-4-16,2-4-7 0,3-4-3 0,1-5-4 16,0-6-2-16,-3-3-2 0,-1-1 2 15,-9-3-6-15,-3-4-2 0,-6-3 1 0,-7-1-4 16,-4-3 7-16,-10-5-1 0,-4-3 3 0,-10-4-1 15,-8-4 0-15,-11-8-1 0,-4-2-7 16,-9-6-1-16,-8-3-13 0,-5-7-47 0,-8 0-124 16,-15-8-310-16,-11-12-598 0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4:08.4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ECB8369-4058-4262-935E-25B6FBF175A1}" emma:medium="tactile" emma:mode="ink">
          <msink:context xmlns:msink="http://schemas.microsoft.com/ink/2010/main" type="writingRegion" rotatedBoundingBox="607,6294 13677,6414 13648,9505 578,9386"/>
        </emma:interpretation>
      </emma:emma>
    </inkml:annotationXML>
    <inkml:traceGroup>
      <inkml:annotationXML>
        <emma:emma xmlns:emma="http://www.w3.org/2003/04/emma" version="1.0">
          <emma:interpretation id="{7A4A61D0-6DFD-445D-BA6A-E6CE99E7A8BD}" emma:medium="tactile" emma:mode="ink">
            <msink:context xmlns:msink="http://schemas.microsoft.com/ink/2010/main" type="paragraph" rotatedBoundingBox="580,6688 5631,6317 5690,7111 638,74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808DD2-AD47-4BF0-ADEC-F48590888E62}" emma:medium="tactile" emma:mode="ink">
              <msink:context xmlns:msink="http://schemas.microsoft.com/ink/2010/main" type="line" rotatedBoundingBox="580,6688 5631,6317 5690,7111 638,7482"/>
            </emma:interpretation>
          </emma:emma>
        </inkml:annotationXML>
        <inkml:traceGroup>
          <inkml:annotationXML>
            <emma:emma xmlns:emma="http://www.w3.org/2003/04/emma" version="1.0">
              <emma:interpretation id="{903772BC-A782-4B91-9C2F-E7B4833ED7A6}" emma:medium="tactile" emma:mode="ink">
                <msink:context xmlns:msink="http://schemas.microsoft.com/ink/2010/main" type="inkWord" rotatedBoundingBox="580,6688 5631,6317 5690,7111 638,7482">
                  <msink:destinationLink direction="with" ref="{14DA703A-B9A1-4C6C-9817-2C99AF570A0C}"/>
                </msink:context>
              </emma:interpretation>
              <emma:one-of disjunction-type="recognition" id="oneOf0">
                <emma:interpretation id="interp0" emma:lang="en-IN" emma:confidence="0">
                  <emma:literal>individualism</emma:literal>
                </emma:interpretation>
                <emma:interpretation id="interp1" emma:lang="en-IN" emma:confidence="0">
                  <emma:literal>Individualism</emma:literal>
                </emma:interpretation>
                <emma:interpretation id="interp2" emma:lang="en-IN" emma:confidence="0">
                  <emma:literal>Individuals</emma:literal>
                </emma:interpretation>
                <emma:interpretation id="interp3" emma:lang="en-IN" emma:confidence="0">
                  <emma:literal>individuation</emma:literal>
                </emma:interpretation>
                <emma:interpretation id="interp4" emma:lang="en-IN" emma:confidence="0">
                  <emma:literal>Individuation</emma:literal>
                </emma:interpretation>
              </emma:one-of>
            </emma:emma>
          </inkml:annotationXML>
          <inkml:trace contextRef="#ctx0" brushRef="#br0">-8554-859 230 0,'0'0'267'0,"0"0"-28"16,0 0 12-16,0 0-1 0,0 0-30 0,0 0-34 15,0 0-50-15,0 0-43 0,0 0-33 16,0 0-24-16,0 0-14 0,0 0 17 0,-7 10 29 16,17-4 23-16,0-2 24 0,6 1-9 0,1-2-13 15,3-1-9-15,12-2-14 0,-1 0-12 0,2-2-10 16,8-2-12-16,2-4-9 0,-2 1-7 15,2-2-6-15,-3 2-3 0,-5 0-2 0,-2 2-1 16,-12 1-2-16,-1 0-2 0,-11 3-3 0,0 0 0 16,-8 1-4-16,1 0 0 0,-2 0-3 0,0-3-5 15,-2 3-16-15,-2 0-23 0,-5-1-29 0,-2 1-42 16,-2 0-39-16,3-2-39 0,-9 2-34 16,5 0-26-16,-1 0-5 0,1 0 29 0,1 0 53 15,3 0 67-15,-1 0 60 0,-1 0 36 0,2 0 18 16,4 0 22-16,-2 0 23 0,2 0 21 0,-3 0 21 15,4 3 8-15,-5 1 6 0,5 1 8 16,-5 1 4-16,5 3 1 0,-4 0-7 16,3 0-12-16,-2 3-14 0,2 1-15 0,-1-1-8 15,2 3-8-15,3 4-2 0,-4-2-2 0,3 2-7 0,3 4-8 16,0 1 7-16,0-2 2 0,0 4 0 16,0 0 5-16,-2-2-15 0,2 3-9 0,0-2 1 15,0 2-4-15,2-7-5 0,-1 3-6 0,2 1-12 16,4-5-40-16,-2-2-110 0,3-4-247 0,-3-1-463 15,-3-5-152-15</inkml:trace>
          <inkml:trace contextRef="#ctx0" brushRef="#br0" timeOffset="893.4808">-8522-403 868 0,'0'0'195'0,"0"0"-13"0,0 0 20 0,0 0-31 15,0 0-46-15,0 0-44 0,0 0-8 16,0 0 6-16,0 0 23 0,0 0 20 0,0 0-8 16,0 0-11-16,0 0-17 0,0 0-15 0,140 24-15 15,-109-31-11-15,7-1-6 0,-5-2-8 0,7 0-6 16,-2 0-3-16,-4 0-7 0,2-1-1 16,-6-2-2-16,-1 4-5 0,-3 1 0 0,-6 3-3 15,-3 2-4-15,-4 2 2 0,-2 1-6 0,-6 0-4 16,2 1 0-16,-3 4-2 0,-2 2 5 0,-1 1 1 15,5 1 1-15,-3 3 0 0,-2-2-4 0,0-2 7 16,-1 1-1-16,0-2 3 0,0-3 2 16,2-2-1-16,-2 1-1 0,1-3 2 0,4 0 5 15,-5 0 5-15,1 0 11 0,2 0 4 0,-2-4-3 16,4-4-3-16,3-1-7 0,-2 0-10 16,4-5-1-16,0 2 1 0,-3 1-4 0,3 3 2 15,0 0-4-15,-4 4-6 0,3 0-3 0,-5 3-6 16,5 1-4-16,-4 0 0 0,5 5-1 0,-4 1 4 15,7 4 2-15,-1 1 9 0,0-2 2 16,4 2 2-16,0-1 4 0,0-4-2 0,5 3 1 16,-1-3 3-16,3-5 3 0,-3 0 0 0,6-1 1 15,-1 0-2-15,-2-2-2 0,8-6 1 16,-6-5-1-16,2 1-2 0,0-2 0 0,-1-1 0 0,1-3 1 16,-7 4 2-16,2-2 3 0,-6 0-3 15,-2-2 1-15,0 6-1 0,-4-2-3 0,-5 4 2 16,-4 1-2-16,-1 5-6 0,-1 0-12 15,-11 4-12-15,-5 0-8 0,-3 2 3 0,-7 8 9 0,-2-1 8 16,-4 3 6-16,4 0 3 0,2 1 1 16,8-1-1-16,3-3-3 0,5-1-4 0,8 0-6 15,2-4 5-15,1 0 4 0,1-1 5 0,9 0 10 16,0-3 4-16,10 0 3 0,-1 0 3 0,5-6-3 16,2-2-3-16,-4 0 0 0,3-5-3 15,-6 2 3-15,3-3-1 0,-7 0 3 0,0-3 0 16,-2 3 3-16,-6-4 3 0,3-1 1 0,-3-1 1 15,-4 0-1-15,0-4-5 0,-3-1-3 16,0-1 0-16,1 2-1 0,-2 2 1 0,-5 1 1 16,-1 6-3-16,4 3-2 0,-4 4 3 0,4 4-2 15,2 2-5-15,-2 2-7 0,1 0-13 0,-3 6-4 16,3 6 3-16,-1 7 5 0,0 5 8 0,0 1 5 16,-1 5-1-16,4 0 4 0,0-2 1 0,0 1-2 15,4-1 1-15,1 1-3 0,-2-2 1 16,5 0 0-16,-2-2 1 0,5-4 1 0,0-3 0 15,-3-2-1-15,4-4 2 0,1-4 0 0,1-4 1 16,0-4 3-16,1 0 1 0,0-6 1 0,8-3 1 16,-6-8-2-16,4 2-1 0,-3-1 0 15,-2 0-1-15,-3-1-1 0,-2 4 1 0,-3 3-2 16,-1 6-5-16,-3 0-4 0,-3 4-13 0,1 0-7 16,2 0 1-16,1 7-1 0,-3 0 7 15,1 2 8-15,6 1 4 0,-5 1 4 0,6-2 3 16,-4 2 0-16,5-6-1 0,4 2-2 0,-1-4-8 15,2-3-28-15,5 0-74 0,-1-8-189 0,-1 1-533 16,-7-1-721-16</inkml:trace>
          <inkml:trace contextRef="#ctx0" brushRef="#br0" timeOffset="1028.7282">-6997-955 1093 0,'0'0'325'0,"0"0"-121"0,0 0-40 0,0 0-28 15,0 0-69-15,0 0-61 0,0 0-37 0,0 0-29 16,0 0-38-16,0 0-93 0,0 0-446 0,0 0-341 16</inkml:trace>
          <inkml:trace contextRef="#ctx0" brushRef="#br0" timeOffset="1504.6759">-6854-668 1508 0,'0'0'388'16,"0"0"-36"-16,0 0-48 0,0 0-94 16,0 0-61-16,0 0-58 0,0 0-50 0,0 0-25 15,0 0-16-15,0 0-6 0,0 0 4 0,0 0 1 16,0 0-1-16,0 0 2 0,35 5 2 0,-30 10-1 16,1-5 3-16,3 3-3 0,-2-3 2 0,0-2-1 15,2-2 0-15,-4-3 2 0,7 0-4 16,-5-3 7-16,2 0 3 0,1 0 3 0,-3 0 9 15,4-4-1-15,1-4 4 0,-2-4 1 0,-3-1-4 16,6-2-2-16,-3-2-1 0,-4 0-5 0,5-1-1 16,-6 2-1-16,3-1-5 0,-5 4 1 0,4 4-2 15,-5 1-3-15,0 1 0 0,0 5-5 16,-1 0 2-16,-1 0-5 0,2 2-8 0,-1 0-5 16,4 0-6-16,-1 0 4 0,0 0 7 0,6 0 8 15,0 0 2-15,-1 0 3 0,4 0 0 16,1 0 1-16,6 0 0 0,-3-4 0 0,1-5-2 15,-3 3 1-15,1 0 2 0,-3-1-2 0,-1 2 3 16,-10 2 0-16,4 3-3 0,-6 0 1 16,0 0-4-16,0 0-15 0,0 1-10 0,0 6-2 15,-3 3 4-15,-1 1 12 0,3 4 15 0,-2-2 0 16,0 0 2-16,0 0-2 0,3 0-1 0,0 3 0 16,0-6-2-16,0 0 4 0,3 0 0 0,1-4-1 15,0 2 0-15,5-4-5 0,-3-1-4 16,5-3-21-16,4 0-33 0,-1-4-66 0,0-7-90 15,8 0-171-15,-11 2-361 0,-2 1-759 0</inkml:trace>
          <inkml:trace contextRef="#ctx0" brushRef="#br0" timeOffset="1654.9045">-6306-1006 1592 0,'0'0'430'0,"0"0"-84"0,0 0-65 0,0 0-95 15,0 0-55-15,0 0-47 0,0 0-31 0,0 0-17 16,0 0-17-16,0 0-10 0,0 0-14 15,0 0-16-15,0 0-13 0,-49-32-12 0,55 35-19 16,4 5-36-16,-3 4-98 0,6 1-271 0,-1-4-606 16,-8-2-74-16</inkml:trace>
          <inkml:trace contextRef="#ctx0" brushRef="#br0" timeOffset="3487.3567">-6071-720 612 0,'0'0'703'0,"0"0"-253"0,0 0-65 0,0 0-77 16,0 0-93-16,0 0-51 0,0 0-51 0,0 0-41 15,0 0-22-15,0 0-22 0,0 0-19 16,0 0-8-16,0 0-11 0,0 0-1 0,-114-61-1 16,101 79 4-16,0-1 0 0,3 2-3 0,8 1 2 15,1 1-5-15,1-3 2 0,0-3 2 0,3-1-1 16,7 0-2-16,-2-6-5 0,3-4-3 15,1-2-1-15,3-2 2 0,1-2 2 0,1-8 5 16,0-4 5-16,-3-2 2 0,1-1 6 16,-7-2 1-16,2-4 1 0,-5 0 1 0,0 2-1 0,0-7 1 15,-4 1 1-15,1-4 0 0,0 3-1 16,-2-4 0-16,0 2-2 0,0-1 3 0,0 4 1 16,0 6 5-16,0 4 6 0,0 5-1 0,-2 6 8 15,0 2-3-15,1 3-7 0,-2 1-10 16,1 0-15-16,-3 7-5 0,2 7 0 0,0 2 7 15,0 5 7-15,-3 2 1 0,5 5 1 0,-1-3 0 16,2 4 2-16,0 0-1 0,0 0 4 0,2 0-3 16,5-2 3-16,-1-1 0 0,5-1-3 15,2-3 5-15,0 1-6 0,1-6-2 0,2-1 0 16,0-5-2-16,0-2 1 0,0-5-1 0,4-6 2 16,-2 2 0-16,-1-4 2 0,5-6 0 0,-3-5 4 15,1-1-1-15,0-2-1 0,-3 0 1 0,-1 1-3 16,-2-1 0-16,-1 3 1 0,0 6 1 0,-7 2-1 15,-1 4-1-15,-3 2-8 0,-2 1-14 16,1 0-3-16,-1 6-2 0,2 4 10 0,2 4 13 16,0-1 2-16,-1 1 3 0,3 0-2 0,3 0 1 15,-1 0 0-15,1-3 2 0,4-3 3 0,1-2 1 16,0-1 9-16,8-5 0 0,-5 0 2 16,-1-3 0-16,4-9-1 0,2-2 1 0,0-1-4 15,-1 0-2-15,-1-1-3 0,-2-2 0 0,-2 2 3 16,-3 4 3-16,-2-1 1 0,-5 2 2 15,0 3 2-15,-3 1 0 0,-2 4-1 0,-1 2-8 16,0 1-15-16,0 0-23 0,0 0-13 0,0 4 2 16,0 6 9-16,3-1 20 0,0 3 7 0,6-1-1 15,-4-2 3-15,7 1 1 0,-1 1 3 16,2-1 3-16,2-2-3 0,2-2-3 0,-1 0 1 16,5-2 0-16,-1-1-1 0,0-3 2 0,2 0-4 15,1 0-3-15,-3-3 6 0,3-3-2 0,-2-4 2 16,2-3 0-16,-4 0-1 0,-1-2 4 15,0-2 1-15,-5 0 1 0,-6 0-3 0,0 3 1 0,-6 2-2 16,-1 2 0-16,0 2-5 0,-8 1-3 16,1 6-7-16,-9 1-6 0,0 0 1 0,-3 0 1 15,4 8 4-15,-1-1 2 0,0 1 0 0,5 1-1 16,1 1 1-16,7-1 2 0,-2 2 1 16,2 0 4-16,3-1 0 0,0-2 1 0,0 0 1 15,3 0 2-15,3-2 2 0,3-1 1 0,-2 0 0 16,4-4 1-16,2-1 3 0,0 0 0 0,0 0 1 15,1-6 1-15,-4 1-1 0,1-3 2 16,1 0 1-16,0 0 0 0,-2-1-2 0,-4-1-3 16,2 2-1-16,-3 4-1 0,-3 0 0 0,1 2-4 15,-1 2-11-15,1 0-11 0,-2 0-2 16,3 2 2-16,1 5 9 0,2 1 7 0,-3-2 5 16,6 4-1-16,-3-4 2 0,2-2 0 0,0-3 3 15,1-1 1-15,0 0 3 0,5-1-2 0,4-8 4 16,3-5-2-16,2-2-1 0,-4-5 1 0,4-3-2 15,-3 0 1-15,-1-1 2 0,-2-4 3 16,-5 1 3-16,-3 0 0 0,-5 1 2 0,-4-2 2 16,-1 1 0-16,0 0 5 0,3-1-4 0,-7 7 0 15,-4-2 3-15,1 4 3 0,3 8-1 0,-5 2-2 16,8 7-7-16,-2 2-17 0,2 1-11 0,-4 4-6 16,1 9 1-16,1 7 3 0,-4 2 11 15,3 5 3-15,1 3 0 0,1 1 5 0,2 2-4 16,0-1 0-16,2 1-1 0,1 0-4 0,5 0 4 15,-1-3-1-15,6 1-2 0,4-4-2 16,2-4-2-16,0-8-3 0,-2-3-1 0,7-8-3 16,-2-4 3-16,1 0 0 0,3-8-1 0,1-4 4 15,-4-4-3-15,0-3 4 0,-3-4 3 0,-1 1-1 16,-4 2 7-16,-3 0 2 0,-6 5 4 16,1 3 7-16,-6 2-4 0,-1 3 2 0,0 5-1 15,0 0-8-15,0 2-8 0,-4 0-13 0,2 0-8 16,-2 4 0-16,4 5 5 0,-1 0 9 15,1 2 4-15,0 1 6 0,5 0 0 0,5-1 0 0,1-1 1 16,1 0-3-16,1-4-2 0,-1-1-2 16,1-2-1-16,1-3 0 0,0 0 6 0,1 0 3 15,-2-3 3-15,-2-4 1 0,4 1 1 0,-3-4 0 16,1 1 0-16,0-2 1 0,0 1-2 0,1 1-1 16,-1-1 1-16,-3 2-1 0,2 2-2 0,-2 1-1 15,-3 1-4-15,2 3-4 0,-5 1-5 16,0 0-2-16,-1 1-4 0,0 5-2 0,-3 2 6 15,0 1 0-15,0-1 5 0,0 3 5 0,0 0-2 16,0 2 3-16,-1-3 1 0,-7 1-1 16,3-2 4-16,-4 1 1 0,3-1-1 0,-2-2 0 15,1 2 2-15,-2-3-1 0,2-2 2 0,-3 0 1 16,4-4 2-16,-3 0-1 0,1 0-2 16,1-6 4-16,-2-2-8 0,2-2 2 0,-2 2-2 15,4-1-5-15,-3 1 8 0,4 2-1 0,1 2 2 16,0-2 3-16,0 5 1 0,3-2-1 0,0 3-5 15,3-2-6-15,5 0-9 0,3 1-3 0,3 1 3 16,2 0 3-16,6 0 4 0,1 0 2 16,0 0-2-16,-1 0-4 0,1 0 2 0,5 0-3 15,-2 0-4-15,-1-2 3 0,-2-3-4 0,-1 4 1 16,-5-2 6-16,-3 1 3 0,-1 1 1 0,-3-1 3 16,0 2-3-16,-2 0-3 0,-3 0 0 15,1 0-3-15,-2 2-1 0,-4 1-1 0,5 1 2 16,-4 0 1-16,2 0 6 0,-2 2 5 0,1-4 0 15,-1 2 2-15,1-2-1 0,-2-2 3 0,3 1 5 16,-2-1 8-16,3 0 6 0,-1 0 1 0,0 0-2 16,0 0-6-16,3-3-6 0,-2 1-1 15,0-1-5-15,2 2 0 0,-3-3-1 0,1 2-3 16,-2 2-2-16,2 0-5 0,-1 0-4 0,0 0-2 16,-1 0 4-16,1 0 1 0,3 0 4 15,-3 0 4-15,3 0 2 0,1 0 1 0,-1 0 4 16,1 0 0-16,0 0-2 0,2 0 1 0,-1-3-2 15,-2 0-2-15,5-2 1 0,1-1-1 16,-2 0-2-16,0-1 0 0,6 1-1 0,-2 1-1 16,-2 1-1-16,0 2-1 0,0 0-2 0,-3 2-2 15,2 0 1-15,-2 0 2 0,-1 2-1 0,4 0 2 16,-4 0 1-16,1 2 1 0,0-2 3 16,2-1 1-16,-2 0 1 0,1-1-2 0,0 0 0 15,1 0-3-15,-1 0-1 0,-1-4-19 0,4-2-166 0,-6-1-560 16,-1 2-771-16</inkml:trace>
          <inkml:trace contextRef="#ctx0" brushRef="#br0" timeOffset="3636.9511">-3811-1483 1949 0,'0'0'186'0,"0"0"8"15,0 0-24-15,0 0-59 0,0 0-33 16,0 0-35-16,0 0-30 0,0 0-19 0,0 0-11 15,0 0-17-15,0 0-72 0,0 0-301 0,0 0-1114 0</inkml:trace>
        </inkml:traceGroup>
      </inkml:traceGroup>
    </inkml:traceGroup>
    <inkml:traceGroup>
      <inkml:annotationXML>
        <emma:emma xmlns:emma="http://www.w3.org/2003/04/emma" version="1.0">
          <emma:interpretation id="{87F8EB5D-CE0E-4D03-8149-591BE1C6D7B7}" emma:medium="tactile" emma:mode="ink">
            <msink:context xmlns:msink="http://schemas.microsoft.com/ink/2010/main" type="paragraph" rotatedBoundingBox="1027,7324 13557,7438 13546,8652 1016,85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149C01-2821-4326-8288-B54293614689}" emma:medium="tactile" emma:mode="ink">
              <msink:context xmlns:msink="http://schemas.microsoft.com/ink/2010/main" type="line" rotatedBoundingBox="1027,7324 13557,7438 13546,8652 1016,8537"/>
            </emma:interpretation>
          </emma:emma>
        </inkml:annotationXML>
        <inkml:traceGroup>
          <inkml:annotationXML>
            <emma:emma xmlns:emma="http://www.w3.org/2003/04/emma" version="1.0">
              <emma:interpretation id="{7B80B99D-2E91-42AD-92DD-253E2D2A4F54}" emma:medium="tactile" emma:mode="ink">
                <msink:context xmlns:msink="http://schemas.microsoft.com/ink/2010/main" type="inkWord" rotatedBoundingBox="975,7796 5607,7364 5657,7902 1025,8333"/>
              </emma:interpretation>
              <emma:one-of disjunction-type="recognition" id="oneOf1">
                <emma:interpretation id="interp5" emma:lang="en-IN" emma:confidence="0">
                  <emma:literal>collectivism</emma:literal>
                </emma:interpretation>
                <emma:interpretation id="interp6" emma:lang="en-IN" emma:confidence="0">
                  <emma:literal>collectivisms</emma:literal>
                </emma:interpretation>
                <emma:interpretation id="interp7" emma:lang="en-IN" emma:confidence="0">
                  <emma:literal>collectivise</emma:literal>
                </emma:interpretation>
                <emma:interpretation id="interp8" emma:lang="en-IN" emma:confidence="0">
                  <emma:literal>collection</emma:literal>
                </emma:interpretation>
                <emma:interpretation id="interp9" emma:lang="en-IN" emma:confidence="0">
                  <emma:literal>collectivist</emma:literal>
                </emma:interpretation>
              </emma:one-of>
            </emma:emma>
          </inkml:annotationXML>
          <inkml:trace contextRef="#ctx0" brushRef="#br0" timeOffset="4240.4176">-7983 109 1214 0,'0'0'181'0,"0"0"29"0,0 0 27 16,0 0-5-16,0 0-60 0,0 0-84 15,0 0-55-15,0 0-24 0,0 0 1 0,0 0 23 16,0 0 13-16,0 0 2 0,0 0-3 0,-112 170-11 16,95-139-13-16,4-5-8 0,2 2-5 15,6-5-4-15,3-2 0 0,2-1-3 0,0-4 0 16,2-5 4-16,7-3 2 0,5-4 10 0,4-4 7 15,0-2 3-15,10-11 0 0,0-3-7 0,8-6-7 16,-4-3-6-16,-2 0-4 0,-2-4-1 0,1 4 1 16,-3 1-1-16,-7 6 3 0,1 1-2 15,-5 2 0-15,-2 5 1 0,-7 2 1 0,3 2 0 16,-6 5-5-16,-3 1-6 0,1 0-16 0,-1 0-4 16,0 7 5-16,3 2 3 0,3 7 12 0,-2-3 5 15,0 3-1-15,2 1 3 0,0 4 1 16,-2-7 2-16,6 2-2 0,-1 0 1 0,-1-5-1 15,4 1 6-15,2-8 5 0,0-2 11 0,9-2 4 16,-4-4 0-16,5-11-1 0,2 0-4 0,-3-6-2 16,2-4 0-16,-1 4 2 0,-5-4-3 15,-6-2 2-15,-2 3-3 0,-7 1-3 0,-2 3-2 16,-1 3-5-16,-1 3-5 0,-7 6-10 0,-4 3-15 16,-5 1-8-16,-9 4-8 0,5 4 2 0,-3 6-1 15,-2 3-20-15,7 3-54 0,4 4-122 16,1-4-231-16,10-4-474 0,3-4-159 0</inkml:trace>
          <inkml:trace contextRef="#ctx0" brushRef="#br0" timeOffset="4502.479">-7184 79 237 0,'0'0'739'0,"0"0"-349"0,0 0-33 15,0 0-3-15,0 0-63 0,0 0-52 16,-37-171-52-16,36 160-44 0,-2 3-30 0,1 6-38 16,2 1-27-16,0 1-24 0,0 0-23 0,0 0-18 15,0 6-6-15,0 6 4 0,0 9 6 16,0 2 12-16,-1 4 2 0,1 6-3 0,0-1 4 16,1 0-2-16,1 1 0 0,-1 0 2 0,-1 1-1 15,0-1-1-15,2-3 1 0,-1 2-3 0,6-8-14 16,-1 0-47-16,1 0-106 0,-1-8-207 15,2-7-540-15,-3-2-672 0</inkml:trace>
          <inkml:trace contextRef="#ctx0" brushRef="#br0" timeOffset="4701.4704">-6994-80 1240 0,'0'0'455'0,"0"0"-63"0,0 0-47 15,0 0-93-15,0 0-76 0,0 0-70 0,0 0-57 16,0 0-42-16,0 0-16 0,0 0-2 0,0 0 5 15,0 0 10-15,0 0 3 0,0 0 0 16,2 96 3-16,3-64-1 0,-2 5-1 0,0 0 1 16,1 1-3-16,2-2-1 0,-4-2 1 0,6 0-3 15,-3-3-4-15,0-2-11 0,2-2-22 0,-3-9-64 16,5-4-115-16,-2-4-239 0,2-5-555 16,-7-4-246-16</inkml:trace>
          <inkml:trace contextRef="#ctx0" brushRef="#br0" timeOffset="5464.0421">-6832 196 186 0,'0'0'458'0,"0"0"-253"0,0 0-45 15,0 0 15-15,0 0-21 0,0 0 31 0,0 0 6 16,0 0 0-16,0 0 11 0,0 0-30 16,0 0-36-16,0 0-32 0,0 0-24 0,112-8-23 15,-91-4-19-15,4-1-3 0,-7-3-3 0,2 1-2 16,-1 3 0-16,-6-3-3 0,-3 6 1 0,-6-3 2 15,-4 5 0-15,0 1-11 0,-1 2-15 0,-9 4-18 16,-2 0-12-16,2 0-3 0,-8 2 0 16,2 8 6-16,-1 0 1 0,1 6 3 0,3 0 3 15,0 1 2-15,3 4 9 0,7-3-2 0,2 5 1 16,1-4 1-16,1 2-1 0,5-2 5 16,4-3 0-16,4-4-1 0,8 2-2 0,-1-5 4 15,8-5-3-15,5-4 4 0,-1 0 4 0,5-7-7 16,-5-5 2-16,5-2 0 0,-5 1-2 0,3-4 0 15,-6-2 2-15,-2 1-2 0,-3 4 2 16,-6-3 8-16,-5 1 0 0,-2 4 6 0,-6 1 3 16,-2 3 5-16,0 3 3 0,-4 2 0 0,0 1 3 15,0 2-11-15,0 0-10 0,0 0-9 16,-1 0-18-16,-2 0 2 0,-3 4 3 0,3 0 3 16,-5 4 9-16,2 2 2 0,-3 1 0 0,4 1 1 15,-4 2 2-15,5 1-2 0,1-1 1 16,-4 2 1-16,5 1 0 0,2-5-4 0,0 1 2 15,0-2-4-15,3 1-1 0,6-1 4 0,-2-5 1 16,3 0 3-16,4-4 6 0,8-2 0 0,-2-1 1 16,9-10 0-16,1-2-4 0,6-2 0 15,-3-5-1-15,4-4 0 0,-6 0-2 0,-1-3 0 0,2-2-1 16,-3-1-2-16,-6-3 1 0,1 3 5 16,-7 1 2-16,-2 0 5 0,-4 1 7 0,-8 5-5 15,-3 2 0-15,0 0 2 0,-1 6-4 0,-7 3 1 16,1 8-2-16,0-2-7 0,0 5-6 0,0 1-7 15,1 0-5-15,-1 7-1 0,1 4 0 16,0 6 3-16,-1 7 5 0,6 0 5 0,1 4 5 16,0 3-4-16,3-1 2 0,8 1-5 0,-1 1-3 15,3-1 5-15,1-2-1 0,1-2 1 0,0-3-1 16,3-5 0-16,3-6 0 0,-2-5 2 16,2-3 4-16,2-5 1 0,0 0 1 0,-3-9 1 15,5-3-3-15,-7-4-2 0,5-5 2 0,-5 3-6 16,-4 0 4-16,-1-1 1 0,-2 2 1 15,-5 4 2-15,1 4 2 0,-4 4 0 0,-1 1 0 16,-1 1-3-16,-1 3-5 0,0 0-15 0,0 0-18 16,0 0-7-16,0 7 2 0,0-2 14 15,4 4 18-15,3-1 5 0,1 0 3 0,2 1 1 16,3-1-1-16,5-4 0 0,4-2-4 0,4-2-33 16,1 0-94-16,3-6-262 0,-9-1-573 0,-5 2-389 0</inkml:trace>
          <inkml:trace contextRef="#ctx0" brushRef="#br0" timeOffset="5739.4352">-5916 12 341 0,'0'0'191'16,"0"0"-151"-16,0 0 32 0,0 0 58 0,0 0 18 15,0 0-3-15,0 0-63 0,0 0-103 0,0 0-367 16,170-12-352-16</inkml:trace>
          <inkml:trace contextRef="#ctx0" brushRef="#br0" timeOffset="5612.2969">-5266-227 1821 0,'0'0'281'0,"0"0"-2"15,0 0-25-15,0 0-79 0,0 0-49 0,0 0-42 16,0 0-27-16,0 0-21 0,0 0-21 16,0 0-14-16,0 0-12 0,0 0-10 0,0 0-22 15,-38-49-17-15,35 51-25 0,-7 4-112 0,5-1-320 16,0-1-1058-16</inkml:trace>
          <inkml:trace contextRef="#ctx0" brushRef="#br0" timeOffset="6341.5822">-5174 13 1413 0,'0'0'369'0,"0"0"-94"0,0 0-41 0,0 0-63 0,0 0-27 16,0 0-49-16,0 0-47 0,0 0-24 15,0 0-13-15,0 0-5 0,0 0 2 0,0 0 5 16,0 0 0-16,0 0 0 0,0 72 1 0,0-60-2 15,4 4-1-15,1-3 0 0,0-1-1 16,3-3-1-16,-1-1-1 0,3 0 1 0,1-4-2 16,2-4 4-16,2 0 0 0,0-2 0 0,3-8-1 15,2-3-2-15,-2-1-4 0,-1-5 0 0,2 2 1 16,-5-3-2-16,2 0 2 0,-9 2 1 16,5 1-1-16,-9 4 3 0,1 2 0 0,-1 6 3 15,-3 1-3-15,0 4-6 0,0 0-17 0,0 0-12 16,-3 4-1-16,-3 4 1 0,5 1 15 15,-3 2 7-15,1-1 2 0,1 2 1 0,2-2-1 16,0-2 3-16,5 0 0 0,0-1 2 0,7-2 5 16,2-2 0-16,3-3 4 0,2 0-3 0,4-7-2 15,6-2-5-15,-2-6-2 0,2 1-3 0,4-3 1 16,0 1 0-16,-3-2 1 0,-4 2 3 16,-6 2-3-16,-6 3 4 0,-3-1 0 0,-5 4 0 15,0 3 5-15,-5 1-4 0,-1 4-1 0,0 0-5 16,0 0-16-16,0 0-16 0,0 0-2 0,0 4 3 15,0 3 13-15,0 1 18 0,0 0 2 0,0-2 2 16,0 2-1-16,3-3-1 0,-1 2 4 16,5-2-1-16,-1-1 2 0,-1 0-1 0,4 0-1 15,5-3-2-15,1 0-1 0,6-1 4 0,-1 0-3 16,3-2 3-16,-3-5-3 0,2-1-4 16,-4-2 2-16,-2-3 0 0,3-4 2 0,-1 1 2 15,-3 0 1-15,-2 3 1 0,-5-1 5 0,1 3 2 16,-6 6 4-16,0-2 3 0,-3 7-6 0,1 0-3 15,-1 0-17-15,0 0-13 0,0 4 1 16,0 7-3-16,0-1 16 0,-1 6 7 0,1-2 0 16,0 1 3-16,0-1-3 0,0 2 1 0,0-3-1 15,0-1 2-15,-3 1-3 0,1-4 2 0,0 2 1 16,-6-2 1-16,1-2 5 0,-3-2 0 16,-4-2-11-16,-3-1-61 0,-8-2-150 0,11 0-475 15,2-2-891-15</inkml:trace>
          <inkml:trace contextRef="#ctx0" brushRef="#br0" timeOffset="6477.2913">-4543-330 1687 0,'0'0'240'16,"0"0"-10"-16,0 0-33 0,0 0-73 0,0 0-40 16,0 0-55-16,0 0-35 0,0 0-17 15,0 0-67-15,0 0-334 0,0 0-1080 0</inkml:trace>
          <inkml:trace contextRef="#ctx0" brushRef="#br0" timeOffset="6945.6351">-3914-114 1338 0,'0'0'728'0,"0"0"-539"0,0 0 8 0,0 0-24 0,0 0-62 16,0 0-35-16,0 0-34 0,0 0-34 0,0 0-17 16,0 0-6-16,0 0-2 0,0 0 11 15,0 0 2-15,-79-3 0 0,74 20 4 0,-5-1-1 16,7-2 0-16,-2 2 1 0,2-1-1 0,-1-5-3 16,2-4 0-16,2 1-4 0,0-3 2 15,0-4 6-15,0 0 6 0,2-3 8 0,3-5-4 16,5-2-1-16,0-4-6 0,3-1-2 0,2-1 4 15,-2 2-4-15,-2-5 1 0,2 7-1 0,-3-3-1 16,3 6 2-16,-3 0 0 0,-4 2 1 16,2 4-6-16,-3 3-4 0,-1 0-6 0,2 2 0 15,-2 4-1-15,0 6 3 0,1-1 1 0,-1 3 1 16,-3 3 6-16,4-1 0 0,-1-3 5 16,-1 0-2-16,0-1 2 0,5-1-1 0,-2-5 1 15,4 0 6-15,-1-6-1 0,4 0 8 0,-1 0 1 16,6-10-3-16,0 0-1 0,-1-3-7 0,1 2-1 15,-1-2-3-15,0 1 2 0,-5 1-1 0,-4 3 0 16,2 2 2-16,-4 4-6 0,-2 0-1 0,2 2-9 16,0 0 1-16,2 2 3 0,2 2 0 0,-1 2 7 15,3 0-3-15,0-2-5 0,3 3-30 16,2-3-119-16,-6 0-397 0,-2-4-1007 0</inkml:trace>
        </inkml:traceGroup>
        <inkml:traceGroup>
          <inkml:annotationXML>
            <emma:emma xmlns:emma="http://www.w3.org/2003/04/emma" version="1.0">
              <emma:interpretation id="{BBBE8F2A-045C-43AF-94B5-9D43C1412F54}" emma:medium="tactile" emma:mode="ink">
                <msink:context xmlns:msink="http://schemas.microsoft.com/ink/2010/main" type="inkWord" rotatedBoundingBox="9172,7398 13557,7438 13546,8652 9161,8612">
                  <msink:destinationLink direction="with" ref="{863768EF-CD9B-4A57-8533-6CFD48D43B63}"/>
                </msink:context>
              </emma:interpretation>
              <emma:one-of disjunction-type="recognition" id="oneOf2">
                <emma:interpretation id="interp10" emma:lang="en-IN" emma:confidence="0">
                  <emma:literal>Uncertainty</emma:literal>
                </emma:interpretation>
                <emma:interpretation id="interp11" emma:lang="en-IN" emma:confidence="0">
                  <emma:literal>uncertainty</emma:literal>
                </emma:interpretation>
                <emma:interpretation id="interp12" emma:lang="en-IN" emma:confidence="0">
                  <emma:literal>Uncertainly</emma:literal>
                </emma:interpretation>
                <emma:interpretation id="interp13" emma:lang="en-IN" emma:confidence="0">
                  <emma:literal>uncertainly</emma:literal>
                </emma:interpretation>
                <emma:interpretation id="interp14" emma:lang="en-IN" emma:confidence="0">
                  <emma:literal>Uncertainty's</emma:literal>
                </emma:interpretation>
              </emma:one-of>
            </emma:emma>
          </inkml:annotationXML>
          <inkml:trace contextRef="#ctx0" brushRef="#br0" timeOffset="-9359.901">41 172 0 0,'0'0'0'0,"0"0"0"0,0 0 0 0,0 0 355 16,0 0-20-16,0 0-24 0,0 0-21 0,0 0-35 15,0 0-35-15,0 0-31 0,0 0-19 0,0 0-17 16,18-100-15-16,-18 97-22 0,0 3-22 0,0 0-20 15,0 0-23-15,0 0-17 0,0 0-16 16,0 0-15-16,0 3-2 0,0 6-5 0,-3 6 4 16,2 2 4-16,-5 8-1 0,-1 0 5 0,3 3 1 15,-5 0-1-15,5 0 4 0,-5 1-2 0,6-3-1 16,0 2 4-16,-1-2-2 0,1 0-1 0,3-2-1 16,0-3 0-16,9-4-1 0,-1-1-1 15,7-3 3-15,2 0 2 0,2-5 2 0,1-3 8 16,1-2 0-16,7-3 2 0,-3 0-2 0,4-13-3 15,0 1-3-15,1-2-1 0,0-1-2 0,-1-5-3 16,-2 0 3-16,-1-3-4 0,-5 1 2 16,-1-5-1-16,-7 1-1 0,-3 0 0 0,-2 1-1 15,-6-6 2-15,-2 0-1 0,2 2-1 0,-2-3 0 16,-4 5-4-16,-4 5-1 0,1 2 0 16,0 1 2-16,1 5-3 0,-1 4 0 0,0-1-1 15,4 6-5-15,-1-2 3 0,2 6-5 0,-1 1-7 16,3 0-20-16,0 0-17 0,0 5-31 0,0 7-38 15,8 3-43-15,-4 3-87 0,3 4-157 16,0-5-309-16,-5-5-702 0</inkml:trace>
          <inkml:trace contextRef="#ctx0" brushRef="#br0" timeOffset="-7999.5323">622 374 598 0,'0'0'346'0,"0"0"5"15,0 0-15-15,0 0-50 0,0 0-54 0,0 0-59 16,0 0-49-16,0 0-31 0,0 0-28 0,0 0-29 16,0 0-14-16,0 0-11 0,0 0-2 15,0 0 2-15,50-81-3 0,-39 92 2 0,-1 3 0 16,3 0 0-16,-1 5-2 0,-2-4 0 0,-5 2-2 15,1-1-1-15,0-1 4 0,-5-1-2 16,1-2 2-16,-2-1 2 0,0 0 4 0,0-3 2 0,-2-1 7 16,-1-3 4-16,-1 1 1 0,1-4 7 15,2-1 5-15,1 0 8 0,0 0 5 0,0 0-10 16,0-4-13-16,0-6-12 0,4-1-12 0,2-3-6 16,0-2 1-16,4 0-2 0,3-3-4 15,0-3 6-15,-1 6 2 0,1-3-3 0,2 5 1 16,-8 3-3-16,3 0-1 0,-4 4-2 0,1 3 3 15,-4 2-7-15,0 2-1 0,1 0-2 0,2 2 3 16,-4 6 5-16,7 1 1 0,-3 1 3 0,2 1-6 16,-2 2 6-16,4-1-1 0,-4-1-1 15,4 3 5-15,0-4-5 0,-3 1-1 0,5-3 0 16,-1-4 1-16,1 1 1 0,-1-4 4 0,1-1 0 16,2 0-3-16,5 0 3 0,-2-6 0 15,0-5-2-15,-1-3 1 0,5 0-2 0,-5 2-2 16,1-4-1-16,-2 0 5 0,-1 0-2 0,2 2-3 15,0-1 2-15,-4 5-3 0,1-2 1 0,0 3 4 16,-3 2-2-16,-4 3-2 0,3 3-1 16,-5 1-2-16,5 0-4 0,-5 0 1 0,-3 0-2 15,2 5 0-15,4-1 3 0,-5 3 3 0,-1 2 0 16,1-2 4-16,-1-3 2 0,5 2-3 0,-5-2 2 16,1 1 1-16,1 0-3 0,-3-2 2 15,1-1-1-15,-1-2-2 0,1 1 2 0,-1-1 6 16,0 0 4-16,0 0 6 0,0 0 3 15,0-3-5-15,0-2-3 0,0 1-4 0,0-2-3 0,0 0-2 16,-1 2-1-16,0-1-2 0,-4 1 1 0,1-1-3 16,-2 2 0-16,2 2-3 0,-5 1-5 15,2 0 3-15,-4 8-3 0,-1 0 4 0,-1 2 5 16,0 0-4-16,3 5 6 0,5-3-1 0,0 2-4 16,0-3 2-16,5 1-2 0,0-2-3 0,5 0 2 15,1 0 2-15,7-2 0 0,1-2 5 16,3-1-1-16,6-3 0 0,-1-1 2 0,1-1 1 15,4 0 0-15,-1-1-2 0,-3-3 0 0,1-5-2 16,2-1 0-16,0 0 3 0,-2-1-3 16,-4 1 1-16,-1-6 0 0,3 4 0 0,-7 0 2 15,-2 0 1-15,-3 1 3 0,-4-2-1 0,3 4 3 16,-8-2 1-16,-1 3 1 0,2 0-3 0,-2 4-1 16,-9-1-5-16,2 4-4 0,-5 1-3 15,-1 0-1-15,-4 1 1 0,-3 7 1 0,4 1 5 0,1 3-4 16,3 0 4-16,5-1-1 0,0 3-3 15,4-1 3-15,3-3-4 0,0 5 1 0,6-6 2 16,2 3 0-16,4-1 2 0,2-3-1 0,2 0 1 16,0-4 3-16,7 0-1 0,-3-4 2 0,5 0-1 15,3 0-1-15,-1-6-1 0,2-2-1 16,-1-4 0-16,1-1 1 0,1 4-1 0,5-7 2 16,-4 1-2-16,-2-2 0 0,0 2 2 0,-1-1 0 15,-2-1 0-15,-6-4-1 0,0 5 4 16,-5 3-2-16,-8 1 3 0,-4 4 2 0,-3 2-3 15,0 2 1-15,-6 1-7 0,-7 3-1 0,-4 0-2 16,-5 4-1-16,2 1 9 0,-3 6-6 0,7-3 4 16,2 0-2-16,3-1-8 0,8 1 4 15,1 0-1-15,2 0-1 0,0 0 6 0,5 0-3 16,6-3 2-16,-1 2 2 0,3-2-1 0,0-1 1 16,-3 1 2-16,3-2-5 0,0 2 0 15,0 1 2-15,-3 0-5 0,-5 2 4 0,4 2 1 16,-5-2-2-16,-1 1 0 0,3-1 2 0,-3 0-3 15,-2 0 2-15,1-1 3 0,-1-4-2 0,1 0 0 16,2-1 0-16,-1-2-3 0,0 0 7 0,-1 0 2 16,10-5 0-16,-1-2 2 0,5-5-4 0,0-3-2 15,6-1 1-15,-4-3-1 0,-2 1 2 0,-2-2 1 16,2-5-2-16,-3 0 2 0,0 0-2 16,0-3-4-16,-3 2 4 0,-4 1 1 0,2-3 2 15,-5 3 1-15,-3 5 1 0,0-3 1 0,0 7 1 16,-1 6 2-16,-8 3-6 0,6 4-2 15,-7 3-3-15,6 0-6 0,-6 2 4 0,4 6-1 16,-4 5 1-16,6 3-1 0,-3 6 0 0,2 0 1 16,5 6 0-16,0 1 3 0,0-2-2 15,3 6-3-15,6-2 2 0,-4-3 0 0,5 3-1 16,2-7 1-16,2 1-2 0,3-2 1 16,-1-3 1-16,6-8-2 0,-4 0 2 0,1-8 0 0,5-2-4 15,2-2-3-15,0-6-8 0,3-7-25 16,1-5-31-16,1 0-42 0,-2-2-68 0,0-4-193 15,-8 9-494-15,-12 0-662 0</inkml:trace>
          <inkml:trace contextRef="#ctx0" brushRef="#br0" timeOffset="-7844.295">2254 117 1323 0,'0'0'344'15,"0"0"-55"-15,0 0-31 0,0 0-64 0,0 0-64 16,0 0-56-16,0 0-46 0,0 0-26 0,0 0 3 15,0 0-1-15,0 0-2 0,187-50-3 16,-149 46-16-16,-8 0-82 0,-1 4-223 0,-6 0-534 16,-14 0-502-16</inkml:trace>
          <inkml:trace contextRef="#ctx0" brushRef="#br0" timeOffset="-6493.1287">2758 251 1015 0,'0'0'415'0,"0"0"-47"0,0 0-60 15,0 0-87-15,0 0-44 0,0 0-47 0,0 0-36 16,0 0-19-16,0 0-12 0,0 0-14 16,0 0-9-16,0 0-7 0,0 0-11 0,-25-151-9 15,11 151-7-15,-3 5-3 0,-2 3-2 0,2 5 2 16,2 0 2-16,3 3-5 0,0 1-1 0,6 0 0 15,-4 3-4-15,7-2 4 0,1-2 0 16,2 0-3-16,0 1 0 0,0-6 2 0,2 1-1 16,3-4 7-16,5-1 3 0,-2-3-2 0,1-2 1 15,4-2-2-15,3 0 0 0,2-5-1 0,1-3-1 16,-3-2-2-16,1-2-7 0,2-2 8 16,-4 2-1-16,0-4 2 0,-2 1 4 0,-6 3-3 15,1-3 1-15,-3 5 2 0,-4 0 2 0,1 4 0 16,-2 3 0-16,0 2-3 0,0 1-8 15,-3 0-4-15,-2 2-4 0,-3 6 0 0,3 4 3 16,-3 0 5-16,5 2 2 0,2-1 3 0,-1-1 3 16,2 0-7-16,3 0 0 0,7-3 2 15,-3 1-3-15,6-3 5 0,3 0-1 0,4-4-1 16,-1-3-1-16,-2 0 3 0,6 0 1 0,-5-9-2 16,7-1 3-16,-7 0-1 0,5-2-1 0,-4 0 4 15,3 0 2-15,-4-3-6 0,-1 0-1 0,4 6-2 16,-7-3-5-16,-5 4 9 0,1 1-1 0,-8 5 1 15,3-1-1-15,-5 3-4 0,0 0-7 16,0 0 1-16,0 7 5 0,-6 1-3 0,5 2 7 16,-1 1 0-16,1-1-3 0,1 2 2 0,0-2-1 15,3 1-3-15,-1-3 1 0,8-3 1 0,-1 2 2 16,0-3 3-16,2-3 2 0,2-1-1 16,0 0 0-16,1 0 1 0,2-3 2 0,0-2-3 15,0-3-2-15,4-1-3 0,-4-3-3 0,1 1 4 16,-1-2 2-16,-2 3-3 0,2-2 5 0,-3 3-2 15,-2 1-1-15,-2-1 3 0,-5 5-1 16,-3 1-1-16,-1 2 0 0,0 1-5 0,0 0-8 16,0 4-2-16,0 4 1 0,0 2 1 0,-1 2 4 15,0 0 5-15,-2-1 2 0,-2 1 0 16,5-1 6-16,0 1-6 0,0-4-2 0,0-3 2 16,6 2-1-16,-2-5 1 0,-1 0 0 0,6-2 2 15,-5 0 1-15,6 0 0 0,-3-8 0 0,5 0 0 16,1-4-2-16,0-3 0 0,2 1 1 0,-2 1 1 15,0 1 1-15,0 3-2 0,-1-3-3 0,-5 4 1 16,4 3-8-16,-2 5 1 0,-3 0-1 16,-2 0-5-16,3 0 4 0,-3 1 0 0,-1 6 1 15,4 1 4-15,-2-2 2 0,3 5 1 0,-2-3 1 16,7-3 2-16,-1 2 3 0,2-3-4 0,0 0 1 16,2-2-3-16,4-2-2 0,2 0 4 15,3-7 2-15,3-3-2 0,0-3 2 0,2-2-2 16,1-2 0-16,-6 0 3 0,0-2 1 0,-9-4 1 15,-3 2 0-15,-8-3 1 0,1-2-1 16,-2 0-1-16,-4-1 0 0,2-4-1 0,-2 2 1 16,-2-3 3-16,-5 1-1 0,4 2 3 0,-1-1 0 15,-3 1 1-15,5 0 2 0,1 8 1 0,-2 2 2 16,0 5 0-16,-3 5 0 0,5 8-5 16,1 1-6-16,-1 0-8 0,-2 5-1 0,0 10-1 15,-4 8 3-15,2 5 2 0,-3 5-1 0,5 0 2 16,-1 3-2-16,-2 0 1 0,3-1 0 0,0 2-2 15,0 1 3-15,-3-2-2 0,4-4 1 16,2-1-5-16,0-5-6 0,0-5-2 0,0-3-7 16,11-7 0-16,1-2 2 0,2-8 3 0,2-1 2 15,1 0 2-15,0-6-2 0,7-6 2 0,1-3 4 16,-5 1 3-16,1-3 4 0,-6 4 1 0,-7 2 0 16,2 3-1-16,-7 3-1 0,3 4-4 0,-6 1-21 15,2 0-4-15,-2 5 1 0,0 4 1 16,1 3 21-16,0 4 4 0,2-3 0 0,2 1 3 15,2 1 0-15,3 1-1 0,1-4 1 0,5-2 2 16,1-2-3-16,0-1 2 0,-2-4-2 16,-1-3 2-16,2 0 0 0,4-5 0 0,0-1 1 15,0-6-2-15,-1 0 3 0,-5-1-2 0,-1-3 2 16,-6 3 0-16,3 0 2 0,-7 0 1 16,4 1-1-16,-4 0 3 0,0 0-1 0,-1 4 1 15,-1 3 2-15,2-3-4 0,0 3 2 0,-2 3-2 16,-1 0-2-16,0 1-3 0,2 1-7 0,-2 0-9 15,1 0 0-15,0 5 1 0,1 8 4 16,5 5 9-16,-3 5-1 0,-1 3 4 0,0 7-2 16,-3 4 1-16,-3 2 2 0,-3 5-4 0,-4 3 3 15,5 2-1-15,-4 3-1 0,3 2 2 0,-1-3-3 16,1 2 1-16,-2-4-3 0,1-4 3 0,-3-3 1 16,-2-8 1-16,4-6 2 0,-4-7-1 15,-1-7 5-15,0-6 3 0,-1-4 4 0,1-4-2 16,0-2-8-16,-1-10-18 0,-1-6-35 0,1-7-56 15,0-4-163-15,-1 5-493 0,5 6-811 0</inkml:trace>
          <inkml:trace contextRef="#ctx0" brushRef="#br0" timeOffset="-6174.5636">3189-393 2264 0,'0'0'121'0,"0"0"-2"0,0 0-8 0,0 0-34 15,0 0-27-15,0 0-24 0,0 0-20 0,0 0-10 16,0 0-19-16,0 0-94 0,0 0-328 0,0 0-1110 0</inkml:trace>
          <inkml:trace contextRef="#ctx0" brushRef="#br0" timeOffset="-6325.2561">3974-119 2004 0,'0'0'158'16,"0"0"4"-16,0 0 35 0,0 0-14 0,0 0-50 15,0 0-54-15,0 0-42 0,0 0-15 16,0 0-3-16,169-44-2 0,-126 36-8 0,-1 4-4 16,-6-3-8-16,-3 1-17 0,-13 0-61 0,-3 1-158 15,-8 1-407-15,-8 0-953 0</inkml:trace>
        </inkml:traceGroup>
      </inkml:traceGroup>
    </inkml:traceGroup>
    <inkml:traceGroup>
      <inkml:annotationXML>
        <emma:emma xmlns:emma="http://www.w3.org/2003/04/emma" version="1.0">
          <emma:interpretation id="{541243AB-4299-4D9B-836E-0527DBDD4708}" emma:medium="tactile" emma:mode="ink">
            <msink:context xmlns:msink="http://schemas.microsoft.com/ink/2010/main" type="paragraph" rotatedBoundingBox="9375,8989 13639,8871 13654,9424 9390,95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EC0147D-1AA4-46B2-931B-42820791BD69}" emma:medium="tactile" emma:mode="ink">
              <msink:context xmlns:msink="http://schemas.microsoft.com/ink/2010/main" type="line" rotatedBoundingBox="9375,8989 13639,8871 13654,9424 9390,9542"/>
            </emma:interpretation>
          </emma:emma>
        </inkml:annotationXML>
        <inkml:traceGroup>
          <inkml:annotationXML>
            <emma:emma xmlns:emma="http://www.w3.org/2003/04/emma" version="1.0">
              <emma:interpretation id="{0CAE0692-5C30-4846-809D-61A6B61A9EAF}" emma:medium="tactile" emma:mode="ink">
                <msink:context xmlns:msink="http://schemas.microsoft.com/ink/2010/main" type="inkWord" rotatedBoundingBox="9375,8989 13639,8871 13654,9424 9390,9542"/>
              </emma:interpretation>
              <emma:one-of disjunction-type="recognition" id="oneOf3">
                <emma:interpretation id="interp15" emma:lang="en-IN" emma:confidence="0">
                  <emma:literal>avoidance</emma:literal>
                </emma:interpretation>
                <emma:interpretation id="interp16" emma:lang="en-IN" emma:confidence="0">
                  <emma:literal>avoidant</emma:literal>
                </emma:interpretation>
                <emma:interpretation id="interp17" emma:lang="en-IN" emma:confidence="0">
                  <emma:literal>avoidan</emma:literal>
                </emma:interpretation>
                <emma:interpretation id="interp18" emma:lang="en-IN" emma:confidence="0">
                  <emma:literal>avoidanc</emma:literal>
                </emma:interpretation>
                <emma:interpretation id="interp19" emma:lang="en-IN" emma:confidence="0">
                  <emma:literal>avoidantl</emma:literal>
                </emma:interpretation>
              </emma:one-of>
            </emma:emma>
          </inkml:annotationXML>
          <inkml:trace contextRef="#ctx0" brushRef="#br0" timeOffset="-5381.2984">538 1568 651 0,'0'0'304'0,"0"0"-62"16,0 0-3-16,0 0 4 0,0 0-31 0,0 0-46 15,-10-179-38-15,6 157-20 0,0 1-14 16,-6 4-13-16,2 6-22 0,-3 3-19 0,-5 2-17 15,-4 6-12-15,2 0-7 0,-8 7-1 0,1 8 1 16,-2 4-1-16,4 1 0 0,-3 7-1 0,8-1 1 16,-4 6-1-16,8-2 0 0,-1 0-2 15,10-2-1-15,-3-2 0 0,6-2 0 0,2-4 0 16,0-6 1-16,5-2 2 0,4-5 2 0,1-4 7 16,4-3 9-16,4-3 5 0,2-8 2 15,3-6-6-15,2-7-6 0,1 0-4 0,-1-3-4 16,-4-1 2-16,-4 2-1 0,-1 1 0 0,-4 3-1 15,-1 3 0-15,-4 6 2 0,0 0-3 0,-5 5-2 16,1 3-3-16,0 4-9 0,-3 1-6 0,2 1 0 16,0 8-3-16,1 4 7 0,-3 2 7 0,4 3-5 15,5 3 8-15,-5 0 2 0,5 3-1 16,-4-2 4-16,7-2-5 0,-2-1 1 0,0-3 1 16,1-5 0-16,2-2 1 0,2-1 2 0,-2-7 2 15,1-1 2-15,0 0 3 0,2-2 1 0,1-6-1 16,0-7-6-16,1 3 4 0,-3-4-3 15,1-3 3-15,0 2 2 0,4 1-6 0,-6-1-2 16,2 4-3-16,-1 1-1 0,-3 6-2 0,-1 3-5 16,-3 3-4-16,4 0-2 0,-5 1 2 15,1 7 3-15,1 4 3 0,-3 1 2 0,2 4 2 16,-3 0-1-16,2-1 3 0,-1 1 0 0,-2-5-1 16,4-2 2-16,-3 2-4 0,3-5 2 0,-3-2 2 15,5-5 2-15,-3 0 5 0,4 0 1 16,2-5 4-16,3-7-2 0,7-5 0 0,-4-1 0 15,6-5-5-15,-4 1 1 0,0-2 0 0,-4 1 0 16,-2-5 1-16,-1 4-2 0,-1 1 0 0,1-1-1 16,-1 3 0-16,-3 4 1 0,-4-1 1 15,3 8-1-15,-5 1 3 0,-3 7-2 0,-1 0-2 16,0 2-2-16,0 0-9 0,0 0-6 0,0 2 2 16,0 4 0-16,0 3 2 0,0 1 6 0,0 0-3 15,2 0-2-15,-1 2-19 0,-1 0-72 0,0 1-184 16,0-5-587-16,0-2-721 0</inkml:trace>
          <inkml:trace contextRef="#ctx0" brushRef="#br0" timeOffset="-5033.6693">1508 1446 903 0,'0'0'612'0,"0"0"-257"0,0 0-54 16,0 0-74-16,0 0-74 0,0 0-49 0,0 0-43 16,0 0-22-16,0 0-14 0,0 0-7 0,-166-30-7 15,147 43-4-15,2 0-1 0,4 8-5 0,3-4 0 16,7 3-2-16,0 0 0 0,3 5 2 16,4-6-2-16,8 1 2 0,4 0 0 0,1-3 0 15,0-4 1-15,8-4 0 0,-3-1 2 0,-1-4-2 16,2-2 3-16,-5-2-3 0,2 0 2 0,0-10 1 15,-4-1 1-15,0-4 3 0,0-2 1 16,-3-2 2-16,-2-2 3 0,-8-1 3 0,-2 2 2 16,-1 0-2-16,-3 2-3 0,-8-1-7 0,-5 4-5 15,-1 2-3-15,-2 2-6 0,-2 3-1 0,5 6-5 16,2 2-16-16,1 0-31 0,9 1-47 16,-2 7-58-16,6 1-102 0,6 7-202 0,-2-7-401 15,0-1-131-15</inkml:trace>
          <inkml:trace contextRef="#ctx0" brushRef="#br0" timeOffset="-4832.3974">1736 1477 614 0,'0'0'659'0,"0"0"-184"0,0 0-87 0,0 0-95 16,0 0-71-16,0 0-57 0,0 0-44 16,0 0-36-16,0 0-31 0,0 0-28 0,0 0-18 15,0 0-4-15,0 0-3 0,0 0 3 0,25-44 1 16,-24 62-2-16,2 2 2 0,3 1-1 0,-6 3-1 15,1-3 1-15,0-2-2 0,-1 2 1 16,0-2 1-16,0-3-6 0,0-4-18 0,2-2-46 16,-1-3-90-16,4-4-153 0,2 0-469 0,-4-3-812 0</inkml:trace>
          <inkml:trace contextRef="#ctx0" brushRef="#br0" timeOffset="-4695.8786">1837 1267 1265 0,'0'0'435'16,"0"0"-57"-16,0 0-67 0,0 0-80 0,0 0-65 15,0 0-54-15,0 0-40 0,0 0-22 16,0 0-20-16,0 0-15 0,0 0-18 0,0 0-22 16,0 0-2-16,0 0-6 0,-64-130-15 0,76 146-47 15,-3 2-139-15,2-2-315 0,-5-1-820 0</inkml:trace>
          <inkml:trace contextRef="#ctx0" brushRef="#br0" timeOffset="-3738.3553">2125 1572 576 0,'0'0'490'0,"0"0"-40"0,0 0-47 16,0 0-94-16,0 0-74 0,0 0-67 0,0 0-45 16,0 0-25-16,0 0-20 0,0 0-20 15,0 0-20-15,0 0-13 0,0 0-10 0,0 0-7 16,-82-138-1-16,58 150-1 0,7 1-2 15,-2 2-1-15,2 0-2 0,5 4-1 0,4 1-2 16,3-1 0-16,4-1 0 0,1 5 0 0,3-7-1 16,4-2 4-16,4-2-2 0,4-3 2 0,5-4 1 15,-2-2-3-15,3-3 2 0,4 0 0 0,1-11-3 16,1-1 2-16,1-6-2 0,-8-3-2 16,3-1 0-16,-6-3 2 0,3-4 0 0,-6 0 1 15,-4-2 1-15,0-1 1 0,-5 1 1 0,-1-2 1 16,-4 0 3-16,0 1-4 0,-7 2 1 0,1 2 2 15,-5 0-2-15,-1 5 5 0,5 5 2 16,-2 0 2-16,-1 5 3 0,8 5 2 0,-3 4-1 16,4 0-2-16,-3 4-9 0,4 0-9 0,0 8-3 15,0 7-2-15,0 6 2 0,5 4 7 0,0 7 1 16,-4 3-3-16,8 0 2 0,-5 5 1 0,3 0-2 16,-1 3 4-16,4-2-1 0,-4-1-2 15,6-3 1-15,4-2-1 0,7-4 2 0,3-5-2 16,4-8 2-16,2-5 0 0,-1-5-2 0,5-6 4 15,-3-2-3-15,4-4 0 0,-4-7-1 0,3-4 3 16,-1-2 1-16,-5-6 3 0,6 3-3 16,-6-4-7-16,-3-1 4 0,-5-3-1 0,1 5 2 15,-8 0 2-15,-3 3-1 0,-8 2-1 0,-2 6-2 16,-2 2 5-16,-3 5-6 0,-10 2-5 16,-3 3 1-16,0 0-3 0,-2 8 4 0,-4 2 3 15,-2 3 0-15,6 4-4 0,4 2 1 0,3-3-2 16,5 0 1-16,3 4 5 0,2-4-4 0,1 1 4 15,0-5-3-15,0 0 3 0,4-3-2 16,2 0 2-16,5-8 0 0,2 2-5 0,1-3 5 16,8 0-1-16,-2-8-1 0,3-3 6 0,-2 0-5 15,4-2-1-15,-7 0 1 0,3 1 1 0,-7-4 2 16,0 5 1-16,-5 1-2 0,2 2 0 16,-1 2-2-16,-4 0-1 0,1 5 1 0,-5 0-11 15,-1 1 2-15,1 0-3 0,-1 2 0 0,2 5 12 16,1 0-1-16,1 1 1 0,-3-4 2 0,6 3-4 15,-3-2 4-15,2-1 2 0,1 0-2 0,2-1 1 16,1-3 1-16,3 0-1 0,2-4 1 16,3-4-2-16,5 0-1 0,-2-1 0 0,2-1-3 15,1-1 5-15,-7 3-1 0,-3 0 1 0,-1 3-1 16,-1 1-6-16,-2 3 2 0,-1 1-1 0,-2 0-2 16,0 0 2-16,-2 0 0 0,1 2-4 15,-3 5 1-15,-1-3 2 0,4 0 0 0,-4-3 0 16,0 3 0-16,-1-1 2 0,0-2 1 0,4-1 4 15,-2 0 0-15,5 0-2 0,-3 0 1 16,5-8-3-16,1 3 1 0,1-3 2 0,-3 0 0 16,3 1-1-16,-2 2 0 0,-1 1 0 0,-6 0-2 15,4 4-1-15,-4 0-3 0,0 0-5 0,3 0 3 16,-1 0 1-16,1 0 1 0,-1 3 5 0,-2-1-2 16,6 1 1-16,0 0 2 0,-2-2 0 0,6 2 1 15,7-2 1-15,1 3-1 0,8-3-1 0,2 1-8 16,-1-1-32-16,-5 0-65 0,-6-1-106 15,-5 3-218-15,-4-3-182 0,-5 0-299 0,-3 0 211 0</inkml:trace>
          <inkml:trace contextRef="#ctx0" brushRef="#br0" timeOffset="-3343.2491">3750 1320 0 0,'0'0'0'0,"0"0"0"16,0 0 172-16,0 0 119 0,0 0-28 15,0 0-19-15,0 0-8 0,0 0 3 0,0 0-10 16,0 0-16-16,0 0-27 0,0 0-30 0,0 0-28 15,0 0-16-15,61-41-20 0,-64 41-24 0,1 0-22 16,-1 0-21-16,-4 0-13 0,4 0-8 16,0 4 1-16,-2 5-2 0,0 2-2 0,4 4 5 15,-3 1-3-15,-1 7-1 0,0-1 3 0,3 0 0 16,-2 2-2-16,0-4 1 0,2 0-3 0,2-8 0 16,9 3 1-16,2-3-2 0,5-6 0 15,4-3 2-15,7-3-2 0,6 0 1 0,5-3-1 16,6-5-2-16,9-2 1 0,2-2 1 0,2-1 0 15,2-4 3-15,-3 1-2 0,0-2 1 0,-3-2 1 16,-9-3 2-16,-9 3 7 0,-11-3 5 0,-8 3 7 16,-6 2 7-16,-9 1 3 0,-1 3 7 0,-4 3 0 15,-9-1-1-15,-1 5-7 0,-3 2-9 16,-3 5-5-16,2 0-6 0,1 5-4 0,1 6-5 16,3 1-2-16,3 5-2 0,5-1 1 0,2 3 1 15,3 1 0-15,0 0-2 0,0 3-1 16,7-4-2-16,0-1-2 0,3-2-1 0,2-4-4 15,1-4-1-15,1 1-8 0,2-3-12 16,1-4-10-16,4 0-44 0,-2-2-70 0,-3 0-192 16,-3 0-530-16,-9 0-652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4:16.3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116588-B432-4A28-A95D-95067A2722F8}" emma:medium="tactile" emma:mode="ink">
          <msink:context xmlns:msink="http://schemas.microsoft.com/ink/2010/main" type="writingRegion" rotatedBoundingBox="18525,5790 23409,5603 23475,7337 18592,7524"/>
        </emma:interpretation>
      </emma:emma>
    </inkml:annotationXML>
    <inkml:traceGroup>
      <inkml:annotationXML>
        <emma:emma xmlns:emma="http://www.w3.org/2003/04/emma" version="1.0">
          <emma:interpretation id="{E6BDF479-3C79-4187-B2AA-4CD99AF5380D}" emma:medium="tactile" emma:mode="ink">
            <msink:context xmlns:msink="http://schemas.microsoft.com/ink/2010/main" type="paragraph" rotatedBoundingBox="18525,5790 23409,5603 23475,7337 18592,75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C15F67-45E7-4306-919F-85CA7ADB721B}" emma:medium="tactile" emma:mode="ink">
              <msink:context xmlns:msink="http://schemas.microsoft.com/ink/2010/main" type="line" rotatedBoundingBox="18525,5790 22730,5629 22765,6547 18561,6708"/>
            </emma:interpretation>
          </emma:emma>
        </inkml:annotationXML>
        <inkml:traceGroup>
          <inkml:annotationXML>
            <emma:emma xmlns:emma="http://www.w3.org/2003/04/emma" version="1.0">
              <emma:interpretation id="{FBE3C98D-B0AE-4CE9-BF50-DDFAE80CF707}" emma:medium="tactile" emma:mode="ink">
                <msink:context xmlns:msink="http://schemas.microsoft.com/ink/2010/main" type="inkWord" rotatedBoundingBox="18525,5790 22730,5629 22765,6547 18561,6708">
                  <msink:destinationLink direction="with" ref="{BE805565-8BEA-404A-9364-6FAC1424CAC4}"/>
                </msink:context>
              </emma:interpretation>
              <emma:one-of disjunction-type="recognition" id="oneOf0">
                <emma:interpretation id="interp0" emma:lang="en-IN" emma:confidence="0">
                  <emma:literal>Masculine</emma:literal>
                </emma:interpretation>
                <emma:interpretation id="interp1" emma:lang="en-IN" emma:confidence="0">
                  <emma:literal>masculine</emma:literal>
                </emma:interpretation>
                <emma:interpretation id="interp2" emma:lang="en-IN" emma:confidence="0">
                  <emma:literal>Masculines</emma:literal>
                </emma:interpretation>
                <emma:interpretation id="interp3" emma:lang="en-IN" emma:confidence="0">
                  <emma:literal>Masani</emma:literal>
                </emma:interpretation>
                <emma:interpretation id="interp4" emma:lang="en-IN" emma:confidence="0">
                  <emma:literal>Mabinlin</emma:literal>
                </emma:interpretation>
              </emma:one-of>
            </emma:emma>
          </inkml:annotationXML>
          <inkml:trace contextRef="#ctx0" brushRef="#br0">2 120 2027 0,'0'0'87'16,"0"0"45"-16,0 0 37 0,0 0 13 0,0 0-24 15,0 0-75-15,0 0-60 0,0 0-23 0,0 0-7 16,0 0 7-16,0 0 5 0,0 0 3 16,4 115 0-16,-2-71-2 0,-2 1 2 0,0 2-4 15,-2-2 6-15,2-4-5 0,-3-3-1 0,2-5 1 16,1-4-8-16,-2-4 5 0,2-11-2 16,0-3 1-16,0-6 5 0,0-3 17 0,0-2 16 0,0-5 0 15,0-8 1-15,0-4-20 0,2-7-14 0,-2-2-2 16,0-1-3-16,1-6 2 0,2-2-1 15,0-1 2-15,-1-4-3 0,2 0 2 0,-3-3 1 16,4 2-1-16,-3 2 2 0,4 3-2 0,0 5-3 16,-2 9 0-16,2 5 2 0,0 5-6 15,-2 10-11-15,3 2-8 0,-3 0-9 0,8 9 5 16,-3 7 11-16,3 2 6 0,3 3 5 0,-4 3 2 16,4 0-1-16,-4 0 3 0,2 0 3 0,1 1-2 15,1-4 2-15,-2 0-2 0,-2-5 0 16,1-4 0-16,0-4 4 0,1-3 0 0,-1-5 2 15,2 0 7-15,1-11 1 0,2-1 0 0,1-6 1 16,0-6-5-16,-1-2-3 0,4 1-3 0,-3 0-1 16,-4-5 1-16,3 1 0 0,0 0 2 15,-2 2-2-15,-1 3 0 0,0 4-1 0,1 3-1 16,-2 3-4-16,-3 6-1 0,0 4-4 0,-2 4-7 16,-1 0-1-16,2 5-2 0,0 8 2 15,2 4 6-15,-2 3 0 0,2 1 5 0,-2 0 1 16,-2 5 2-16,-1-2 1 0,-2 0 0 0,3 0 0 15,-4-1 1-15,1-1 1 0,4 1-3 0,-3-1-3 16,4-1-11-16,0 1-42 0,1-2-69 0,3 1-114 16,1 0-227-16,-4-9-385 0,-4-4-400 0</inkml:trace>
          <inkml:trace contextRef="#ctx0" brushRef="#br0" timeOffset="631.9837">906 407 1015 0,'0'0'368'0,"0"0"-68"15,0 0-32-15,0 0-57 0,0 0-62 0,0 0-51 16,0 0-31-16,0 0-16 0,0 0-8 0,0 0-7 16,0 0-1-16,0 0 0 0,0 0 3 15,153-142 1-15,-134 125-1 0,-3 0 2 0,-1 0-1 16,-5 1 3-16,-5 3 0 0,-5 1-3 0,0 3-10 16,0 1-9-16,-12 0-10 0,-2 4-12 0,-3 3-3 15,-8 1-1-15,1 0-1 0,-6 8 5 16,-2 5 0-16,2 2-1 0,1 1 0 0,2 3 0 15,8 2-4-15,2-1-1 0,6 2-1 0,1 0 1 16,8-2 3-16,1-1 1 0,1-2 0 16,1 1 1-16,8-5 2 0,1-4 3 0,7-2 2 0,3-6 1 15,0-1 3-15,5 0-1 0,2-9 3 16,-4-3-3-16,0-3 1 0,0 1-1 0,-6 1 0 16,-3 3 0-16,-1-1-1 0,-3 3 0 0,-5 3-2 15,-4 1-3-15,1 4-10 0,0 0-11 0,-2 0-4 16,0 8 1-16,2 0 7 0,2 1 10 0,-1 4 6 15,-2-3-1-15,5 1 2 0,1 1 2 16,1-2-1-16,-1-2 2 0,6-1 4 0,-2-3 5 16,5-4 4-16,3 0 2 0,6-8-4 0,3-4-5 15,2-4-1-15,3 0-1 0,0-3-1 16,-3 0 1-16,0-3 0 0,0-1-1 0,2 0 2 16,-1-1 0-16,-1 2-2 0,0-4 1 0,-2-3-1 15,-2 2 1-15,-8 4 4 0,-3 5-2 16,-3-2 3-16,-4 8 3 0,-4 4 3 0,-4 0 4 15,0 5-3-15,0 1-5 0,-2 0-10 0,-3 2-12 16,0 0-3-16,-2 6-4 0,-1 3 0 0,-4 4 6 16,4-1 0-16,0 7-3 0,3-3 4 0,3-1-5 15,2 2 3-15,2-1 2 0,6 1 0 16,5 0 3-16,2-4 0 0,0 0 6 0,4 2-4 16,0-2 2-16,-2 3-2 0,-3-3-4 0,-1 0 3 15,-6 0-1-15,-1 0-3 0,-5-1 1 0,-1-3 1 16,-2 2 1-16,-10-2 6 0,-1-1 3 15,-4 0-3-15,-3-1 1 0,0-3-1 0,3 0-2 16,-2-2-4-16,6-2-13 0,4 0-27 0,-1 0-48 16,7-2-58-16,-1-3-113 0,1 0-248 0,0 2-426 15,3 0-180-15</inkml:trace>
          <inkml:trace contextRef="#ctx0" brushRef="#br0" timeOffset="1803.4444">1983 183 964 0,'0'0'330'0,"0"0"12"0,0 0 20 15,0 0-59-15,0 0-81 0,0 0-78 0,0 0-53 16,0 0-43-16,0 0-35 0,0 0-11 16,0 0-5-16,0 0 5 0,0 0 5 0,0 0-4 15,-121 52-1-15,104-27 0 0,7 0 1 0,3 0-3 16,3 0 1-16,4-4 0 0,0 0-3 0,4-3 3 15,9-6 1-15,3-1 3 0,10-6 1 0,-3-5 7 16,8 0-1-16,1-7 1 0,-1-3 2 16,5-6-6-16,-4-3-3 0,-4 1 1 15,-2-3 0-15,-6 4 3 0,2 1 2 0,-8 2 1 0,-2 0-1 16,-7 8 3-16,-2-3 1 0,0 5-2 16,0 3-2-16,-3 1-8 0,0 0-10 0,0 0-12 15,0 0-10-15,0 4 0 0,0 1 8 0,1 8 8 16,2-1 12-16,0-2 0 0,4 5 1 0,-1-5-2 15,3 1 1-15,-4-2 2 0,8 3 2 16,0-6 4-16,1 1 8 0,1-5-3 0,-1-2-1 16,3 0 2-16,5 0-4 0,-3-8 3 0,5-3-2 15,-3 1-4-15,4-1-4 0,-1-2 1 16,-5 1 0-16,2 1 1 0,-5 1-1 0,0-1-2 16,-5 4 0-16,-3 3 0 0,0 1-1 0,-5 2-5 15,-1 1-8-15,-2 0-9 0,1 0-1 0,0 5 4 16,5 0 7-16,-3 1 7 0,0 4 2 0,0-1 1 15,4-4 0-15,-4 2 3 0,5-2 1 16,-2-1 3-16,6-3 2 0,1-1 4 0,2 0 0 16,1-5-1-16,8-7-1 0,-2-2-5 0,4-2-3 15,1-2 2-15,0-2-1 0,-2 1 1 0,-4-4 3 16,2 1 1-16,-7-2 0 0,-2-5 3 0,-2 4 0 16,-5-1 0-16,2-5 0 0,-7 4-2 15,6-1 2-15,-7 2-1 0,-1 0-2 0,0 2-2 16,-1 7-2-16,-7 2 2 0,6 5-1 0,-1 6-4 15,-4 4-6-15,4 0-11 0,-3 1-3 16,-4 10 2-16,-3 6 6 0,-1 3 6 0,-1 4 2 16,1 3 0-16,1 5-2 0,0 1 1 0,10-1 2 15,2 1 1-15,1-2 1 0,0 4-1 0,7-3 0 16,6 0 1-16,8 0-1 0,-1-6 1 16,6-1 2-16,2-5-2 0,0-6 1 0,1-4 2 15,1-5-1-15,0-5-1 0,-1 0 0 0,1-7 2 16,-6-5-1-16,2-1 3 0,-3-4 2 15,-4 0-3-15,-3-1 0 0,-1 2 0 0,-2-3-2 0,0 5 2 16,-8 2 0-16,2 4 0 0,-4 3 1 16,-3 0 2-16,0 4-3 0,0-1-2 0,0 2-10 15,0 0-12-15,0 0-13 0,0 2 0 0,0 4 9 16,0-1 7-16,0 3 14 0,0 0 2 16,2-3-3-16,6 2 4 0,-4-1 0 0,3-2 0 15,-1 0 2-15,4-2 2 0,-2-2-1 0,5 0 2 16,0 0-2-16,0-2-1 0,0-6-1 0,0 3 0 15,-3-3 1-15,-3 3 0 0,3-3 1 0,-4 1-1 16,1 3-2-16,-3 2 0 0,-1 0-3 16,3 2-5-16,-4 0-3 0,-1 0-3 0,2 0 0 15,4 2 2-15,-1 0 5 0,2 2 1 0,0 0 4 16,3 0 1-16,2 3 1 0,0-2 1 16,1 0 0-16,0-2 0 0,-1 1 1 0,0-3 0 15,-3-1 1-15,2 0 1 0,1 0-2 0,-2 0 0 16,1 0 0-16,-7 0-1 0,7-1 1 0,-8-2-1 15,6 2-1-15,-4 0 1 0,4 1-2 16,0-2 2-16,3 0-2 0,0-1 2 0,1 0-1 16,3-2 1-16,1 1-1 0,-1 3 1 0,6-6 1 15,-3 1-1-15,4 2 0 0,1 0 1 16,3-1-3-16,1-3 2 0,3 7-1 0,-4-6 0 0,1 3-2 16,-2 0 3-16,-10 0 3 0,2-1 4 0,-10-3 5 15,1 1 2-15,-7-1 1 0,4 2 0 16,-7-2-1-16,0-2-4 0,0 3-2 0,0 1-3 15,-7 3-5-15,4-1-2 0,-6 3-6 0,3 1-4 16,-2 0-2-16,2 6 1 0,-3 4 1 0,7 5 3 16,-1-3 5-16,0 2-3 0,3 1 3 15,0-2 0-15,-2-1 1 0,5 1 1 0,2-4-2 16,6-1-2-16,-1 0 0 0,4-6-2 0,4 0-9 16,2-2-32-16,6-4-84 0,1-4-220 15,-3-1-482-15,-9 1-741 0</inkml:trace>
          <inkml:trace contextRef="#ctx0" brushRef="#br0" timeOffset="1942.9997">3798-450 1556 0,'0'0'278'0,"0"0"-263"16,0 0-12-16,0 0-16 0,0 0-37 15,0 0-6-15,0 0-5 0,0 0-28 0,0 0-333 16,0 0-739-16</inkml:trace>
        </inkml:traceGroup>
      </inkml:traceGroup>
      <inkml:traceGroup>
        <inkml:annotationXML>
          <emma:emma xmlns:emma="http://www.w3.org/2003/04/emma" version="1.0">
            <emma:interpretation id="{5B90115B-95C0-48BC-9FC5-20218E7B43FC}" emma:medium="tactile" emma:mode="ink">
              <msink:context xmlns:msink="http://schemas.microsoft.com/ink/2010/main" type="line" rotatedBoundingBox="19348,6859 23465,6848 23467,7461 19349,7472"/>
            </emma:interpretation>
          </emma:emma>
        </inkml:annotationXML>
        <inkml:traceGroup>
          <inkml:annotationXML>
            <emma:emma xmlns:emma="http://www.w3.org/2003/04/emma" version="1.0">
              <emma:interpretation id="{E466209B-41AD-4170-ACCE-6A143FD6CB7A}" emma:medium="tactile" emma:mode="ink">
                <msink:context xmlns:msink="http://schemas.microsoft.com/ink/2010/main" type="inkWord" rotatedBoundingBox="19348,6859 23465,6848 23467,7461 19349,7472"/>
              </emma:interpretation>
              <emma:one-of disjunction-type="recognition" id="oneOf1">
                <emma:interpretation id="interp5" emma:lang="en-IN" emma:confidence="0">
                  <emma:literal>feminine</emma:literal>
                </emma:interpretation>
                <emma:interpretation id="interp6" emma:lang="en-IN" emma:confidence="0">
                  <emma:literal>Feminine</emma:literal>
                </emma:interpretation>
                <emma:interpretation id="interp7" emma:lang="en-IN" emma:confidence="0">
                  <emma:literal>Feminise</emma:literal>
                </emma:interpretation>
                <emma:interpretation id="interp8" emma:lang="en-IN" emma:confidence="0">
                  <emma:literal>geminin</emma:literal>
                </emma:interpretation>
                <emma:interpretation id="interp9" emma:lang="en-IN" emma:confidence="0">
                  <emma:literal>Feminin</emma:literal>
                </emma:interpretation>
              </emma:one-of>
            </emma:emma>
          </inkml:annotationXML>
          <inkml:trace contextRef="#ctx0" brushRef="#br0" timeOffset="3237.8002">1137 1341 1885 0,'0'0'183'0,"0"0"-14"0,0 0 24 0,0 0 11 16,0 0-29-16,0 0-44 0,0 0-55 0,0 0-27 15,0 0-16-15,0 0-10 0,0 0-8 0,0 0-10 16,0 0-3-16,113-48-1 0,-70 39-2 15,6-2 3-15,-3-1-1 0,0 0 2 0,-5 0-3 16,-2-3 3-16,-6 3-2 0,-2-1 2 0,-3-1 1 16,-4 1-2-16,-8-2 1 0,-3 5 2 15,-6 0 3-15,-4 2 0 0,-3 3-3 0,0 1-5 16,0 2-5-16,-7 0-5 0,2 2-3 0,-6 0-1 16,-1 4 2-16,1 5 0 0,-2 2 2 0,2 6 4 15,-1-1-1-15,1 2 2 0,6 0-1 16,-2 1-1-16,6 0 0 0,1-3 2 0,0 0 2 15,4-1 2-15,3-3 1 0,6-2 2 0,0-4 1 16,4-4 4-16,3-2 2 0,2 0 0 16,6-6-1-16,0-5-6 0,0-1-1 0,1-2-1 0,0 0 2 15,1-4 0-15,1 3 1 0,1 1-1 0,-6 0-1 16,-5 2 1-16,-1 3-2 0,-5 1-1 16,-7 4-4-16,1 3-7 0,-5 1-3 0,-2 0-2 15,2 5 2-15,2 4 2 0,-3 1 0 0,0 0 5 16,2 0 3-16,-2-2 4 0,0 2 3 15,-3 0-3-15,1-3 1 0,1-1-1 0,1-3 1 16,0 0 2-16,-3-3 0 0,1 0 0 0,2 0 4 16,0 0 5-16,5 0 2 0,-2-6-3 0,7 0-3 15,1-2-4-15,1-1-1 0,1-1 0 16,-2 3 2-16,-1-1-3 0,-2 1 0 0,1 3-2 16,-8-1-2-16,3 3-6 0,-4 2-6 0,0 0-4 15,-3 0-1-15,1 5 4 0,4 1 6 16,-1 1 4-16,-1-2 3 0,-2 1 3 0,5-2-2 15,0 0 4-15,-3 2 2 0,7-1-1 0,0-1 4 16,1-3 1-16,5-1 3 0,3 0 0 0,-1 0-2 16,-2-5-1-16,0-2-5 0,2 1 3 0,-2-2 2 15,-3 0 0-15,-1-1 8 0,-4 1-7 16,1 1-1-16,-6 3 3 0,-2 1-4 0,-1 1 3 16,2 0-1-16,-2 2-6 0,0 0-4 0,0 0-6 15,0 0-7-15,0 0-5 0,0 0-7 0,1 0 8 16,6 0 7-16,-2 2 8 0,3 0 13 0,-1-2-4 15,6 0 2-15,2 0-1 0,2 0-6 16,6 0 6-16,-5-4-1 0,5 0 2 0,-5-3 1 16,-3 0-2-16,0 1-1 0,-4 2 2 0,-1-3 3 15,-6 4 0-15,-2 2 1 0,-1-1 0 16,-1 2-3-16,0 0-3 0,0 0-2 0,0 0-5 16,0 0-7-16,0 0 0 0,0 0-8 0,0 0-6 15,0 2 4-15,0 2 2 0,8 3 6 0,-4-1 11 16,7 0 1-16,5 0 0 0,1 1 2 15,9-4-2-15,6-1-3 0,5-2-8 0,2 0-25 16,-1 0-69-16,1-8-107 0,1-2-239 0,-11-1-461 16,-12 6-474-16</inkml:trace>
          <inkml:trace contextRef="#ctx0" brushRef="#br0" timeOffset="3400.8769">2858 812 1151 0,'0'0'507'0,"0"0"-233"0,0 0 2 0,0 0-14 15,0 0-76-15,0 0-65 0,0 0-57 16,0 0-29-16,0 0-18 0,0 0-17 0,0 0-17 16,0 0-12-16,0 0-2 0,0 0 1 0,-116-17-16 15,129 31-103-15,3-1-272 0,-5-4-569 0,-5-1-190 16</inkml:trace>
          <inkml:trace contextRef="#ctx0" brushRef="#br0" timeOffset="2442.2172">788 1074 550 0,'0'0'245'0,"0"0"0"0,0 0 41 0,0 0 22 16,0 0-36-16,0 0-63 0,0 0-46 15,0 0-34-15,0 0-15 0,0 0-20 0,0 0-23 16,0 0-19-16,0 0-20 0,0 0-10 0,24-78-7 15,-6 70-3-15,3-1-1 0,-1 3-3 0,6 2-2 16,1-1 0-16,3 0-1 0,-1 2-3 16,4 0 0-16,0 1-2 0,-1 2 3 0,-2 0 0 0,-2 0-1 15,1 2 4-15,3-1-5 0,-6 1 4 16,1-2 1-16,-1 0 2 0,-2 0 4 0,-5-5 2 16,-1-1 5-16,-3-1-2 0,-4-2 6 0,1-2-5 15,-2-3-1-15,-3-1-2 0,1-3-10 16,-5 0 5-16,3 1-3 0,-2 1 5 0,-2 0 3 15,-2 3 1-15,0 2-1 0,0 4-2 0,0 1 1 16,0 4-6-16,0 1-5 0,0 1-16 0,0 0-18 16,0 9 0-16,0 6 5 0,-2 7 11 15,-2 6 11-15,1 3 4 0,0 4 2 0,2 2-1 16,1 3 4-16,0 1-3 0,0 2-2 0,0 0-1 16,1 0-2-16,5-2 0 0,0-1-7 15,-5-3-24-15,2-2-95 0,1 0-206 0,-4-12-553 16,3-8-711-16</inkml:trace>
          <inkml:trace contextRef="#ctx0" brushRef="#br0" timeOffset="4257.7006">3030 1084 1134 0,'0'0'570'0,"0"0"-321"0,0 0 23 0,0 0-13 16,0 0-80-16,0 0-58 0,0 0-66 16,0 0-42-16,0 0-14 0,0 0-3 0,0 0-1 15,0 0 9-15,0 0 1 0,0 0-1 0,-3 65 1 16,3-52-3-16,0-2 1 0,0-1 0 0,0-2 3 15,0-2-1-15,-3-1 4 0,3-3 3 16,0-2 9-16,0 0 19 0,0 0 17 0,0-2 4 16,5-4-13-16,3-4-18 0,-2-1-22 0,6-2-9 15,-2-3 3-15,3 2-3 0,-5 0 3 0,5 0 0 16,0 3-2-16,-3 2 2 0,-4 0 0 16,2 3-3-16,-3 4-4 0,2 1-4 0,-1 1-2 15,-2 0-3-15,4 0 2 0,3 3 3 0,-4 2 2 16,4 3 1-16,1-2 6 0,1 2 0 0,-1 0 1 15,-1 0 5-15,7-1-4 0,-4 0 1 16,4-3 1-16,0 0-1 0,5-3 2 0,2-1 1 16,-4 0-1-16,2 0-2 0,-6-3 4 0,-2-2-2 15,-5-2 2-15,-4 3 3 0,1-2-1 0,-4-1 0 16,-2 2 2-16,0 2-3 0,-1-2-3 16,0 3-2-16,0 1-5 0,0 1-4 0,0 0-3 15,0 0-5-15,0 0-10 0,2 0-3 0,-2 0 4 16,1 1 4-16,5 6 10 0,-2 0 11 0,2-1-2 15,4 2 2-15,3 0 0 0,1 0 1 16,2-2-1-16,1 2 2 0,3-1-4 0,-1-5-1 16,-5 2 4-16,4-4 1 0,0 0 3 0,1 0 1 15,0-2-3-15,4-4 0 0,-3-3 0 0,4 1 0 16,-1-2-1-16,-3-3 1 0,-3 2-3 16,3-2 0-16,-4 1 1 0,-3 3-1 0,-1 2 0 15,-5 0 0-15,-4 4 0 0,1 1-4 0,-3 2-4 16,-1 0-12-16,0 0-4 0,0 6 5 0,2 2 1 15,-2 2 13-15,0 1 3 0,0 0-2 0,-2 0 2 16,2 1-3-16,0-1 3 0,0-1 0 16,2-2 0-16,-2-2 3 0,1-2-4 0,1 0 2 15,-1-2 3-15,-1-1 1 0,3-1 2 0,3 0 3 16,-2 0-2-16,6-3-2 0,-3-2-1 16,6-3-3-16,1 3 0 0,-1-1-4 0,2 1 1 15,-2-3-1-15,1 5 1 0,-1 2 1 0,-2-1-6 16,1 2 1-16,-2 0-3 0,3 0 0 15,0 0 4-15,1 3 0 0,2 0 1 0,2 1 1 16,-2-2 1-16,0 2-1 0,0 1 2 0,0-1-2 16,7 0 2-16,-2-3 2 0,13 4 0 0,1-5 4 15,4 0-4-15,1 0-1 0,-6-5-1 0,4-3 0 16,-5-2 3-16,-5 1 0 0,2-2 1 16,5-1 0-16,-7 1-3 0,1-1 1 0,-6 2 1 0,-1 4 1 15,-7-1-1-15,-3 2 2 0,-6 1-3 16,2 1 2-16,-5 1-2 0,-3 0 1 0,3 1 0 15,1 1-2-15,-1-2 3 0,1 1-4 0,6-1 2 16,3-2-3-16,2 3-4 0,3-2-2 16,5 1-12-16,-3-1-50 0,6-2-94 0,-3 1-238 15,-7-3-598-15,-9 2-473 0</inkml:trace>
          <inkml:trace contextRef="#ctx0" brushRef="#br0" timeOffset="4414.0496">3812 804 2310 0,'0'0'143'0,"0"0"-126"0,0 0-5 0,0 0 12 16,0 0 0-16,0 0-15 0,0 0-35 0,0 0-246 16,0 0-1240-16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4:27.12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4 511 520 0,'0'0'105'0,"0"0"-38"0,0 0-17 0,0 0 27 16,0 0 51-16,0 0 51 0,0 0 22 0,0 0-10 15,0 0-28-15,0 0-38 0,0 0-34 16,0 0-23-16,-4-95-16 0,13 97-9 0,-2 2-3 15,10 0 2-15,6 1 5 0,14-1 4 0,6 3 3 16,15-5-2-16,13 2-7 0,15-4-6 0,16 0-7 16,19-1-3-16,11-7-2 0,17-4-4 0,13 1-2 15,13-2 0-15,9-1-4 0,4-3 0 16,7 4 0-16,1-3-3 0,5 1 2 0,6 3 3 16,-5-4 3-16,9 4 6 0,-3 1 1 0,-3-2-1 15,6 4-5-15,-3-2-3 0,-3 5-1 16,-4-2-3-16,-6 0-1 0,-7-1 0 0,-7 1-3 15,-8-4 1-15,-8 3-1 0,-11-4-3 0,-12 1 1 16,-12-3-1-16,-12-1-4 0,-16 1 1 0,-16-2-2 16,-16 4-4-16,-13-1 0 0,-11-1-4 15,-11 5-5-15,-8-2-8 0,-6 1-14 0,-8 6-29 16,-4-3-50-16,-2 5-73 0,-5 1-141 0,-2 2-241 16,0 0-288-16,0 0 31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4:27.59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0 173 2499 0,'0'0'10'0,"0"0"-43"0,0 0-24 16,0 0 1-16,0 0 15 0,0 0 24 0,0 0 16 15,0 0 1-15,0 0 3 0,0 0 0 16,0 0 6-16,0 0 4 0,0 0 8 0,60 58 8 16,-21-53 9-16,8 0 12 0,19 1 10 0,13-5 2 15,16-1-6-15,18 0-9 0,18-1-11 0,9-3-8 16,18 0-6-16,9 0-4 0,12-3-1 16,15 2 2-16,12 1 4 0,11-2 8 0,12-5 7 15,17 1 0-15,0-5-3 0,15 2-1 0,-1 0-6 16,6-7 0-16,-8 3 0 0,1-4-2 15,-13 4-2-15,-11-2-1 0,-16 3-3 0,-11-1-6 16,-21 6-1-16,-19 2-7 0,-20 2-5 0,-31 6-14 16,-31 1-78-16,-33 0-315 0,-25 0-1286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20:30.88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89DC4E-6F8D-4397-B2B8-8A388724FACF}" emma:medium="tactile" emma:mode="ink">
          <msink:context xmlns:msink="http://schemas.microsoft.com/ink/2010/main" type="writingRegion" rotatedBoundingBox="2475,993 15577,562 15668,3315 2565,3747"/>
        </emma:interpretation>
      </emma:emma>
    </inkml:annotationXML>
    <inkml:traceGroup>
      <inkml:annotationXML>
        <emma:emma xmlns:emma="http://www.w3.org/2003/04/emma" version="1.0">
          <emma:interpretation id="{7EFD58D8-B31D-4B7B-B19B-C75257FA21B3}" emma:medium="tactile" emma:mode="ink">
            <msink:context xmlns:msink="http://schemas.microsoft.com/ink/2010/main" type="paragraph" rotatedBoundingBox="2475,993 15577,562 15620,1875 2518,23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CCA83B-91C1-4A89-83F6-5F0B3304BFFC}" emma:medium="tactile" emma:mode="ink">
              <msink:context xmlns:msink="http://schemas.microsoft.com/ink/2010/main" type="line" rotatedBoundingBox="2475,993 15577,562 15620,1875 2518,2306"/>
            </emma:interpretation>
          </emma:emma>
        </inkml:annotationXML>
        <inkml:traceGroup>
          <inkml:annotationXML>
            <emma:emma xmlns:emma="http://www.w3.org/2003/04/emma" version="1.0">
              <emma:interpretation id="{46785848-B84F-4AE0-93C4-5A3B563CAFB1}" emma:medium="tactile" emma:mode="ink">
                <msink:context xmlns:msink="http://schemas.microsoft.com/ink/2010/main" type="inkWord" rotatedBoundingBox="2475,993 7501,827 7544,2141 2518,2306"/>
              </emma:interpretation>
              <emma:one-of disjunction-type="recognition" id="oneOf0">
                <emma:interpretation id="interp0" emma:lang="en-IN" emma:confidence="0">
                  <emma:literal>Opportunities</emma:literal>
                </emma:interpretation>
                <emma:interpretation id="interp1" emma:lang="en-IN" emma:confidence="0">
                  <emma:literal>opportunities</emma:literal>
                </emma:interpretation>
                <emma:interpretation id="interp2" emma:lang="en-IN" emma:confidence="0">
                  <emma:literal>Opportunity</emma:literal>
                </emma:interpretation>
                <emma:interpretation id="interp3" emma:lang="en-IN" emma:confidence="0">
                  <emma:literal>opportunity</emma:literal>
                </emma:interpretation>
                <emma:interpretation id="interp4" emma:lang="en-IN" emma:confidence="0">
                  <emma:literal>Opfaetwitus</emma:literal>
                </emma:interpretation>
              </emma:one-of>
            </emma:emma>
          </inkml:annotationXML>
          <inkml:trace contextRef="#ctx0" brushRef="#br0">44 107 567 0,'0'0'619'0,"0"0"-385"0,0 0 16 0,0 0-3 15,0 0-9-15,0 0-32 0,0 0-63 16,0 0-52-16,0 0-37 0,0 0-27 0,0 0-13 15,0 0-7-15,-15 22 2 0,10 1 3 0,-3 5-1 16,3 4 1-16,0 4 0 0,2-4-1 0,1 5-2 16,2-8-2-16,2 1-1 0,8-2 0 15,1-3 3-15,2 0-1 0,3-4 1 0,1-3 2 16,-1 0-3-16,7-7 1 0,-3-3 3 0,6-3 3 16,0-5 5-16,1-1 5 0,2-11 3 15,-1-5 0-15,0-5 0 0,-1-7-4 0,-3-6-3 16,-1-1 1-16,-1-8-4 0,-4 1 1 0,-6-1 2 15,-8-4 5-15,-2 2-4 0,-2 7 1 0,-5 2-3 16,-12 8-8-16,-6 4-2 0,-6 10-9 0,-11 5-8 16,-1 9-4-16,-2 1-2 0,0 7 1 0,1 3 3 15,5 4 2-15,11 2-7 0,6 1-13 16,14-1-19-16,6 1-18 0,4 5-17 0,15 2-21 16,4 4-28-16,7 2-59 0,7 4-116 0,-11-8-274 15,-7-9-677-15</inkml:trace>
          <inkml:trace contextRef="#ctx0" brushRef="#br0" timeOffset="281.3112">744 392 967 0,'0'0'509'0,"0"0"-86"15,0 0-93-15,0 0-54 0,0 0-56 0,0 0-46 16,0 0-43-16,0 0-29 0,0 0-28 15,0 0-32-15,0 0-20 0,0 0-15 0,0 0-5 16,0 0 0-16,-40-34 3 0,39 68 2 0,-2 5 1 16,0 5 7-16,2 3-6 0,-2 5 2 0,1 1 0 15,0 2-9-15,-1 1 6 0,0 0 0 16,-3 0 0-16,6-2 2 0,-1-2-3 0,-1-8-4 16,-1 0-2-16,0-8 0 0,1-5-7 0,2-6-5 15,-2-5-12-15,2-5-20 0,-1-7-33 0,1-3-35 16,0-5-54-16,0-3-155 0,0-10-289 0,0 0-512 15,0 4 211-15</inkml:trace>
          <inkml:trace contextRef="#ctx0" brushRef="#br0" timeOffset="754.9673">623 488 705 0,'0'0'391'0,"0"0"-58"0,0 0-49 15,0 0-19-15,0 0-82 0,0 0-65 0,0 0-38 16,0 0-18-16,45-165-16 0,-27 157-14 0,-1 1-10 15,0 6-11-15,-1 1-4 0,4 0-1 16,-4 6 1-16,0 8-1 0,-4-3 2 0,0 9 0 16,-6-2-3-16,-1 5 4 0,0-3-2 0,-5 3 0 15,0-3 1-15,-2 1-1 0,-6-3 1 16,-4 0 3-16,4-2 3 0,-5-4 3 0,-2 0 4 0,1-4 6 16,0-3 1-16,-1-4 6 0,5-1 3 15,0 0 0-15,7-1-5 0,3-5-15 0,0-2-23 16,10-4-16-16,8-4-4 0,3 0 2 0,8 0 9 15,7-2 6-15,2 0 1 0,3-1 2 16,-1 2 0-16,6 0 2 0,-8 0 0 0,0 1 2 16,-1 3 1-16,-5-4 2 0,-7 4 2 0,-6 3 1 15,-2 2 7-15,-7 0 9 0,-3 4 12 0,-5-3 12 16,-2 6 6-16,0-3 3 0,-2 0-2 16,-5 4-7-16,3 0-7 0,-5 0-10 0,5 0-9 15,-2 0-5-15,1 0-4 0,0 1-2 0,0 7-1 16,0 4-2-16,1 5 0 0,-3 1 2 15,5 6 0-15,1 1 2 0,-2 4 3 0,3 2 0 16,0 4 0-16,0-3 0 0,0 7-1 0,3-3-1 16,-2 4 0-16,1 0-2 0,5 1-2 0,-3 1-1 15,1-2-1-15,0-3 0 0,-3-2-2 16,1-3-2-16,1-4-3 0,0-1-9 0,-1-7-10 16,-2-6-37-16,1-3-64 0,-2-3-129 0,0-4-413 15,0-2-969-15</inkml:trace>
          <inkml:trace contextRef="#ctx0" brushRef="#br0" timeOffset="984.3993">1211 350 450 0,'0'0'403'0,"0"0"-70"0,0 0-21 16,0 0-2-16,0 0-57 0,0 0-72 0,0 0-54 15,0 0-33-15,0 0-19 0,0 0-17 0,0 0-10 16,0 0-3-16,0 0 1 0,0 0 1 0,129-66-4 15,-129 82-4-15,0 4-6 0,-4-1-3 16,-7 5-5-16,-4-4-5 0,0 1-5 0,0 0-8 16,0-4-5-16,1 0-10 0,2-5-8 0,1 1-14 15,5-4-21-15,2-1-32 0,1 0-48 16,3-3-79-16,0-2-128 0,6-1-171 0,-1-2-217 16,-2 0-168-16</inkml:trace>
          <inkml:trace contextRef="#ctx0" brushRef="#br0" timeOffset="1732.2484">1528 362 253 0,'0'0'804'16,"0"0"-255"-16,0 0-180 0,0 0-118 0,0 0-64 15,0 0-40-15,0 0-30 0,0 0-30 0,0 0-24 16,0 0-22-16,0 0-17 0,0 0-8 16,0 0-6-16,0 0 0 0,-71 84-1 0,74-71 0 15,4-1 0-15,4 4 1 0,1-7-1 0,4 1 0 16,1-3 3-16,8-5 1 0,1-2 3 0,2 0 2 15,1-4 1-15,1-7-2 0,0-2-2 16,-2-6-2-16,-3 1-4 0,-2-3 2 0,-1 0 2 16,-5-3 0-16,-3 3 4 0,-2-3-2 0,-9 5 2 15,-3-1-1-15,0 4-2 0,-10 0-6 0,-6 6-7 16,-3 4-6-16,-7 0-5 0,2 6 0 16,-2 0 2-16,-1 4 3 0,-2 4 0 0,3 2 1 15,4 5-2-15,6-2-3 0,3 2 4 0,7-1-3 16,2-1 2-16,4 3 1 0,3-3 1 15,7-1 2-15,5-3 0 0,6-1 2 0,0-1-2 0,3-2 5 16,4-5 0-16,-1 0 0 0,2 0 2 16,-1-9-3-16,4-2 1 0,2-1-1 0,-2 0 1 15,1-2 0-15,0-3-2 0,-3 3 3 0,-1-2-2 16,-3-3 2-16,-2-1 3 0,-3 4 0 0,-5-3 1 16,1 5 3-16,-8-1 4 0,-6 3 4 15,0 4 6-15,-3 3-5 0,0 4-3 0,-6 0-8 16,-3 1-8-16,2 0-6 0,-4 0-3 0,-2 6-1 15,0 2-1-15,-1 1 3 0,2 4 3 0,-1 2-1 16,3-2 3-16,-1 3-2 0,-1 1 1 16,8-3-2-16,-5-2-1 0,9 3 2 0,0-3-1 15,-1 0 2-15,2-1-1 0,11-1-1 0,2-2 1 16,5-1 3-16,4-3 2 0,3-3-1 16,1 2 0-16,2-3 0 0,-2 0-1 0,-1 0 1 15,-3-4 0-15,1 0 1 0,-7-1 0 0,2-2 2 16,-5-1 2-16,-1-1 5 0,-3-2-3 0,-1-5 7 15,-4 0-2-15,1-4-2 0,-2-5 4 16,1-2-8-16,-2-1 0 0,0-3-1 0,1-1-1 16,-3 0 0-16,1 5 1 0,-2-1 1 0,0 6-4 15,1 4 8-15,-1 0 3 0,-6 7 4 0,1 3 5 16,-1 4-1-16,-1 1-1 0,4 3-4 0,-1 0-3 16,1 0-10-16,-2 7-1 0,3 5-2 15,-4 4 0-15,1 4 2 0,1 4 1 0,3 2 0 16,-2 0-4-16,3 6 3 0,0 0-2 0,-2-1 1 15,2 2 3-15,2-4-4 0,2 1-1 0,3-2 0 16,1-6-1-16,2-1 1 0,2-3-1 0,4-3-2 16,1-2-5-16,6-5-2 0,-2-3-5 15,4-5-3-15,4 0-11 0,3-5-40 0,-2-7-54 16,7-4-97-16,-4 2-281 0,-6 2-479 16,-11 1-518-16</inkml:trace>
          <inkml:trace contextRef="#ctx0" brushRef="#br0" timeOffset="2541.8033">2225 254 1063 0,'0'0'512'0,"0"0"-134"0,0 0-96 15,0 0-85-15,0 0-88 0,0 0-62 0,0 0-27 16,0 0-5-16,0 0 0 0,0 0-2 0,0 0-5 16,176-118 1-16,-140 101-2 0,-1 1-1 0,1 1-3 15,-5 4-1-15,2 0 1 0,0 2-2 16,-4 4 3-16,-8 1-3 0,-2 1 1 0,-8 3 1 15,-2 0-1-15,0 0 7 0,-5 7 7 0,0 2 10 16,1 0 4-16,-1 6 3 0,0 0-4 0,-4 1-5 16,3 5-3-16,-3 0-4 0,3 0-4 15,-3 3-4-15,1-4-1 0,2-2-3 0,-1-1-2 16,3-4 1-16,1-1-1 0,0-3 0 0,4-5 3 16,0 0 3-16,0-4 8 0,3 0 8 0,1-1 5 15,5-7 0-15,-2-4-1 0,5-1-7 16,-1-5-6-16,1-1-4 0,-1-1-3 0,-1-1 0 15,-1-1 1-15,-3 5 4 0,-8 1 5 0,-1 6 1 16,-5 0 4-16,-2 5 0 0,0 4-3 16,0-2-5-16,-2 3-10 0,-2 0-11 0,-2 8-7 15,1 3-2-15,-3-1 2 0,1 5 5 0,2 2 3 16,2 1 3-16,3-1 0 0,0 3 1 16,0 0 0-16,3-2 0 0,8 0 1 0,3-2 0 15,4-1 1-15,2-1 1 0,1-4 0 0,2-3 1 16,3-2 0-16,-3-2-1 0,1-3-2 0,-1 0 2 15,-1-4 0-15,4-5 1 0,-9 1 4 0,1-5 1 16,-3 0 2-16,-2 1 2 0,-5 1 0 0,1-1-2 16,-3 3 2-16,-2 2 0 0,-3-1-1 0,1 5 1 15,-2 1-3-15,0 2-2 0,0 0-3 16,0 0-3-16,0 0-2 0,-2 0-4 0,1 0-3 16,1 0-2-16,-3 2-1 0,2 2 3 0,-1 1 4 15,2 1 2-15,0-3 1 0,0 0 2 16,0-3-2-16,0 0-1 0,0 0 0 0,0 0-1 15,0 0 1-15,0 0 2 0,2-3-1 0,5 1 1 16,-1-1 0-16,1-3 0 0,1-1 0 0,4 2-1 16,-2 0 0-16,-3 2 0 0,2-1-3 15,-4 4-2-15,1 0-2 0,0 0-2 0,-5 0 3 16,4 5 0-16,-1 3 0 0,2 0 2 0,1 3 0 16,-1-3 2-16,2 0 2 0,-1 0 0 15,2-1-4-15,1-2 4 0,-1-1-1 0,4-1 1 16,-3-3 4-16,2 0-2 0,3 0 1 0,1-8 0 15,1 0-2-15,-1-5 2 0,4 2 1 16,0-3-2-16,-2-2-1 0,1 0 2 0,-2-1-2 0,-1 4 1 16,-2 0 2-16,-6 5 0 0,-1 2-1 0,-6 3-1 15,-1 3 1-15,0 0-7 0,0 0-6 16,0 5-1-16,0 3-6 0,0 4 10 0,-1 2 5 16,1 2-1-16,0-1 3 0,0-1-2 0,0 1-2 15,1-5-3-15,8 0 1 0,2-2-15 16,4 0-12-16,2-5-12 0,4-2-34 0,7-1-34 15,5 0-109-15,1-8-237 0,-10 3-464 0,-6-2-498 0</inkml:trace>
          <inkml:trace contextRef="#ctx0" brushRef="#br0" timeOffset="2689.9143">3725-163 1625 0,'0'0'349'0,"0"0"-66"0,0 0-43 0,0 0-79 16,0 0-54-16,0 0-45 0,0 0-37 15,0 0-29-15,0 0-39 0,0 0-4 0,0 0-4 16,0 0-3-16,0 0-29 0,0 0-153 0,10 4-481 16,-2 0-801-16</inkml:trace>
          <inkml:trace contextRef="#ctx0" brushRef="#br0" timeOffset="3514.5025">3849 148 786 0,'0'0'435'0,"0"0"-50"16,0 0-9-16,0 0-55 0,0 0-86 0,0 0-94 15,0 0-74-15,0 0-45 0,0 0-17 16,0 0-3-16,0 0 0 0,0 0 2 0,176-70-2 16,-131 58 3-16,1-1-1 0,0 0 2 0,-3 0-3 15,-6-1 1-15,-4 4-1 0,-4 2 1 0,-8 2 2 16,-5 1 3-16,-8 3 4 0,1 1 4 16,-7 1 7-16,-2 0 1 0,0 0 0 0,0 0-3 15,0 0-11-15,-2 5-3 0,-2 1-1 0,2 5-1 16,-1 3 2-16,2 2-1 0,0 3-2 15,1-2-3-15,0 1 1 0,0-1-1 0,2 0 1 16,7-1 2-16,-3-1-1 0,4-1 1 0,-2-5-1 16,4-1 4-16,2-4 1 0,2-4 6 15,4 0 0-15,0-3 1 0,3-7-2 0,4-4-3 16,2-5 2-16,0-2-6 0,1-3 2 0,2 0 0 16,-1 0-1-16,-2 1 0 0,-1 1-1 0,-3 3 2 15,-8 3 1-15,-4 1 3 0,-6 3 7 0,-5 6 0 16,-2 0 3-16,0 2-8 0,-8 2-11 0,-3 2-8 15,-6 0-6-15,-1 2 0 0,-2 4 3 16,0 4 2-16,2 5-1 0,3-3 2 0,5 1-4 16,5 0 0-16,3 2 1 0,2-3-1 0,0 0 1 15,3 0-2-15,8-4 1 0,-2 0-1 0,5-3-1 16,5-3 3-16,3-1 1 0,2-1 2 16,2 0 1-16,1 0-2 0,0-3 1 0,-8-6 4 15,4 1 0-15,-7-4 2 0,1 0 0 0,0 0-1 16,0-2 1-16,-2-1 3 0,2 1-1 0,-6 1 3 15,1 1-1-15,-5 2-2 0,0 5 2 16,-3 2 1-16,-2 3 1 0,-2 0-3 0,0 0-9 16,0 2-6-16,0 6-2 0,0 3 3 0,0-2 7 15,0 6 2-15,0-1 2 0,0 0 0 16,1 3-1-16,1-5 1 0,4 3-1 0,-1-3 0 16,-5-2-3-16,2-2-3 0,-2 0-4 0,0-3-10 15,-9-2-39-15,-5-2-107 0,1-1-295 0,1 2-790 16</inkml:trace>
          <inkml:trace contextRef="#ctx0" brushRef="#br0" timeOffset="2942.4166">4001-181 1780 0,'0'0'389'0,"0"0"-74"16,0 0-57-16,0 0-68 0,0 0-63 0,0 0-42 15,0 0-40-15,0 0-26 0,0 0-3 16,0 0-8-16,0 0 1 0,0 0 4 0,0 0 2 16,0 0 0-16,14 114 0 0,-11-83-2 0,0-3-4 15,0 0-1-15,1 4-1 0,-1-2-3 16,1 1 0-16,-1-3-2 0,-1 3-3 0,2-4 0 15,2-6-1-15,-6-1-9 0,3-5-12 0,-1-4-25 16,-2-1-43-16,0-6-57 0,0 0-91 0,0-1-219 16,0-3-471-16,-4 0-466 0</inkml:trace>
          <inkml:trace contextRef="#ctx0" brushRef="#br0" timeOffset="3675.9446">4410-240 1772 0,'0'0'426'0,"0"0"-192"0,0 0-26 15,0 0-18-15,0 0-48 0,0 0-40 0,0 0-31 16,0 0-30-16,0 0-23 0,0 0-11 0,0 0-9 15,0 0-12-15,0 0-25 0,0 0-86 16,20-15-260-16,-10 18-1216 0</inkml:trace>
        </inkml:traceGroup>
        <inkml:traceGroup>
          <inkml:annotationXML>
            <emma:emma xmlns:emma="http://www.w3.org/2003/04/emma" version="1.0">
              <emma:interpretation id="{EC113EF0-B7FB-4744-A6FA-F54EE739E24A}" emma:medium="tactile" emma:mode="ink">
                <msink:context xmlns:msink="http://schemas.microsoft.com/ink/2010/main" type="inkWord" rotatedBoundingBox="9465,791 12557,796 12556,1417 9464,1413"/>
              </emma:interpretation>
              <emma:one-of disjunction-type="recognition" id="oneOf1">
                <emma:interpretation id="interp5" emma:lang="en-IN" emma:confidence="0">
                  <emma:literal>-Push</emma:literal>
                </emma:interpretation>
                <emma:interpretation id="interp6" emma:lang="en-IN" emma:confidence="0">
                  <emma:literal>- Push</emma:literal>
                </emma:interpretation>
                <emma:interpretation id="interp7" emma:lang="en-IN" emma:confidence="0">
                  <emma:literal>- Push</emma:literal>
                </emma:interpretation>
                <emma:interpretation id="interp8" emma:lang="en-IN" emma:confidence="0">
                  <emma:literal>-push</emma:literal>
                </emma:interpretation>
                <emma:interpretation id="interp9" emma:lang="en-IN" emma:confidence="0">
                  <emma:literal>_ Push</emma:literal>
                </emma:interpretation>
              </emma:one-of>
            </emma:emma>
          </inkml:annotationXML>
          <inkml:trace contextRef="#ctx0" brushRef="#br0" timeOffset="4076.3727">6976 258 1219 0,'0'0'230'0,"0"0"34"0,0 0 11 0,0 0-5 16,0 0-42-16,0 0-69 0,0 0-41 0,0 0-33 15,0 0-33-15,0 0-19 0,0 0-14 0,0 0-4 16,0 0 1-16,0 0 2 0,93-25-3 0,-42 21 0 16,-3-2-3-16,7-1 4 0,1-1-3 15,-2 0 0-15,-2 0-1 0,-5 0-9 0,-4 3 7 16,-3-1-4-16,-7 1 0 0,-2 2 2 0,-6-2-6 15,-7 3 0-15,-3 1-3 0,-6 1 0 16,-3 0-3-16,-3 0-2 0,-3 0-9 0,0-1-23 16,0 1-48-16,0-2-101 0,-8 0-205 0,7-1-527 15,0 3-566-15</inkml:trace>
          <inkml:trace contextRef="#ctx0" brushRef="#br0" timeOffset="4547.7348">8392-241 1742 0,'0'0'207'0,"0"0"10"0,0 0 2 0,0 0-9 16,0 0-25-16,0 0-46 0,0 0-39 0,0 0-28 16,0 0-21-16,0 0-28 0,0 0-19 15,0 0-6-15,0 0-1 0,-27-22 4 0,27 47 3 16,-2 7-2-16,1 3 0 0,-2 4 3 0,-3 0-2 15,5 2 0-15,-1-3 1 0,0 3-8 0,-6-2 5 16,5-1 1-16,3 2-1 0,-2-4 3 16,0-4-3-16,-2-3 0 0,4-8-2 0,-3-4 3 15,2-1-2-15,1-7 0 0,-2-5 2 0,2 0 5 16,0-3 17-16,0-1 22 0,0 0 17 16,-1-9-8-16,-1 0-9 0,-3-10-25 0,0-3-18 15,4-3 5-15,-2-5-6 0,0-3 1 0,-1-2 0 16,4 0-3-16,0-4 3 0,4 3-2 0,-4-1 1 15,6 1-1-15,2-1-1 0,0 0-3 16,12-1-3-16,-3 4-3 0,3 0-5 0,4 9-4 0,1 4-4 16,-5 5 3-16,6 7-1 0,-8 6 3 15,4 1-2-15,-5 2-2 0,-1 5 3 0,0 4 3 16,-4 8 4-16,1 0 2 0,-5 3-1 0,-6 1 1 16,-2 3 0-16,0-2 1 0,-8 1-1 15,-7 1 2-15,0-2 0 0,-5-3 1 0,-6 3-3 16,0-7-4-16,0-2-15 0,6 0-28 0,-1-5-44 15,6 1-73-15,8-2-108 0,-2 1-221 0,9-3-325 16,-1-3-383-16</inkml:trace>
          <inkml:trace contextRef="#ctx0" brushRef="#br0" timeOffset="5438.3796">8632 48 377 0,'0'0'643'0,"0"0"-325"0,0 0-127 0,0 0-8 16,0 0-7-16,0 0-22 0,0 0-28 15,0 0-26-15,0 0-24 0,0 0-18 0,0 0-11 16,0 0-6-16,0 0-2 0,0 0-2 0,-45 152-4 16,49-136-2-16,6-5-1 0,-4-1-4 0,6-3 4 15,1-5 3-15,1 0 1 0,2-2 4 16,-1 0-1-16,10 0-6 0,-2-7-5 0,0-1-6 16,4-1-4-16,-1 0 1 0,-3-6 2 0,-5 6 3 15,-3-6-2-15,-4 5 2 0,-5 0-2 16,1 3 1-16,-4-1 4 0,-2 8 1 0,-1-2-2 15,0 2-7-15,0 0-13 0,0 0-12 0,-1 0-12 16,0 5-8-16,-1 0 4 0,-2 3 6 0,4 1 10 16,0 1 8-16,0 2 0 0,0-1 1 15,0 1-2-15,0-4 1 0,7 2 0 0,-1-4 1 16,4 0 1-16,1-1 2 0,1-1 1 0,-2-2 1 16,4-2 2-16,5 0 1 0,-2 0 2 0,0-4-1 15,-1-3-1-15,6-2-1 0,-5-3-1 16,0 1 0-16,4-3-1 0,-3 2 0 0,0-1-3 15,1-1 4-15,-3-1-1 0,-2 3-1 0,-5 3-1 16,1 1-2-16,-6 4 0 0,2 0 1 0,-5 3 2 16,-1 1-2-16,0 0-9 0,0 0-8 15,0 0-11-15,2 5 2 0,-1 2 7 0,1 2 9 16,5 3 6-16,-3 0-2 0,-1 0 1 0,4 0 0 16,-1-1 1-16,-5-2 2 0,6 3-2 0,-5-4-3 15,-4-1-3-15,2-1-4 0,-1-2 2 0,-8 4 3 16,-2-1 5-16,-1-1-1 0,2-2 1 15,-3 0-2-15,1-2-1 0,0 0 2 0,1-1 1 16,6-1 1-16,1 0 3 0,0 0 4 0,4 0-5 16,0-3-4-16,0-2-10 0,8-2-13 15,2-4-2-15,0 1-2 0,12-2 3 0,4-4 7 16,4 0 3-16,1-1 3 0,7 0 5 0,-5-1 5 16,-2-1 3-16,2 2 2 0,-3-1 5 0,-2-2 1 15,-5-2 0-15,2 2 1 0,1-4-1 0,-3-2-2 16,-4 1 11-16,-5 0 2 0,-8 0 4 15,1 3 7-15,-5-1-6 0,-2 3-1 0,0 0-2 16,-5 4-2-16,-2 2-2 0,3 3 0 0,-5-1-3 16,6 5-4-16,-1 2 2 0,-2 3-4 0,5 1-7 15,-1 1-11-15,2 0-16 0,-4 8 0 16,-3 6 6-16,4 8 12 0,-4 4 10 0,-2 8 0 16,1-1 0-16,3 6-2 0,1-3 0 0,-2 1 1 15,3 1-1-15,3-2-5 0,0-3 5 0,-1-2-1 16,1-3 0-16,9-5 3 0,-4-2-4 15,7-6 2-15,-1-3 0 0,2-6 6 0,2-3 1 16,2-3 4-16,1 0 0 0,5-5-5 0,-3-6 6 16,5-2-3-16,-7-3 2 0,5 2 0 0,-7-1-2 15,-3 5 0-15,-7 1-3 0,2 6 3 16,-6 0-7-16,-1 3-4 0,-1 0-7 0,0 0-8 16,0 6 4-16,0 3 2 0,2 3 8 0,3 1 2 15,-2 1 3-15,0-1 0 0,2 2-2 16,5-3 5-16,1-2-5 0,2-1 1 0,3-1 0 15,0 0 1-15,6-4-4 0,0-2-1 0,5-2-10 16,3 0-45-16,6-4-69 0,-4-2-143 0,-9 1-401 16,-7 2-933-16</inkml:trace>
        </inkml:traceGroup>
        <inkml:traceGroup>
          <inkml:annotationXML>
            <emma:emma xmlns:emma="http://www.w3.org/2003/04/emma" version="1.0">
              <emma:interpretation id="{CA0B8D14-81B1-4697-8A14-35575CBA8135}" emma:medium="tactile" emma:mode="ink">
                <msink:context xmlns:msink="http://schemas.microsoft.com/ink/2010/main" type="inkWord" rotatedBoundingBox="13307,773 15582,699 15611,1597 13337,1671"/>
              </emma:interpretation>
              <emma:one-of disjunction-type="recognition" id="oneOf2">
                <emma:interpretation id="interp10" emma:lang="en-IN" emma:confidence="0">
                  <emma:literal>people</emma:literal>
                </emma:interpretation>
                <emma:interpretation id="interp11" emma:lang="en-IN" emma:confidence="0">
                  <emma:literal>proper</emma:literal>
                </emma:interpretation>
                <emma:interpretation id="interp12" emma:lang="en-IN" emma:confidence="0">
                  <emma:literal>pro m</emma:literal>
                </emma:interpretation>
                <emma:interpretation id="interp13" emma:lang="en-IN" emma:confidence="0">
                  <emma:literal>propel</emma:literal>
                </emma:interpretation>
                <emma:interpretation id="interp14" emma:lang="en-IN" emma:confidence="0">
                  <emma:literal>pro M</emma:literal>
                </emma:interpretation>
              </emma:one-of>
            </emma:emma>
          </inkml:annotationXML>
          <inkml:trace contextRef="#ctx0" brushRef="#br0" timeOffset="6356.2176">10848-36 1083 0,'0'0'821'0,"0"0"-635"16,0 0 30-16,0 0 11 0,0 0-21 0,0 0-44 16,0 0-46-16,0 0-35 0,0 0-28 0,0 0-26 15,0 0-26-15,0 0-7 0,0 0 0 0,0 0 4 16,-7-41 8-16,15 63 1 0,4 6 4 15,1 2 1-15,-6 4-1 0,0 3 0 0,-6 2 0 16,-1 2-2-16,0 1 0 0,0-1-3 0,0 2 0 16,0-2 0-16,-2-3-3 0,-1 3 0 15,-4-7-1-15,4 0-3 0,-2-6-1 0,-2-3-4 0,3-7-9 16,1-2-13-16,-3-7-26 0,5-3-25 16,1-6-21-16,0 0-40 0,0-6-64 0,0-7-95 15,1-8-134-15,9-2-78 0,-7-4 25 0,4-6 90 16,-4-1 144-16,-1-3 122 0,-2-1 67 0,1-1 40 15,-4-2 41-15,0 0 71 0,-2-2 75 0,5 0 70 16,0 0 64-16,0 7-1 0,3 1-34 16,4 4-22-16,3 2-50 0,-2 5-35 0,4 4-21 15,2 0-48-15,1 3-29 0,3-1-24 0,4 7-15 16,1 1-9-16,-2 6-5 0,2 0-1 16,-3 4-2-16,3 0-2 0,-4 2 2 0,-3 8-2 15,-2-1 3-15,-3 5 3 0,-2 4 8 0,-5-2 6 16,-4 1 6-16,0 1 5 0,-11 1 5 15,-4-1 2-15,0-2 0 0,-8 0-2 0,-2-1-4 16,1-3-5-16,-2-1-5 0,8-6-2 0,3 2-3 16,4-6 0-16,6-1 6 0,5 0 0 0,0 0-6 15,2 0-17-15,5 0-7 0,12-1-3 16,2-6 2-16,8-1 11 0,7 0-5 0,0 0-4 16,4 0-3-16,1-2-1 0,1 2 0 0,1-1 2 15,-1-1 2-15,-2 0-1 0,-2 1 4 0,-5 1 2 16,-4-1 2-16,-6 0 6 0,-4 3 2 15,-8 3 7-15,-6 0 11 0,-1 3 11 0,-3 0 9 16,-1 0 6-16,0 0-8 0,-1 0-12 0,-3 0-17 16,2 0-21-16,-2 3-7 0,-3 2-2 0,4 3 3 15,-4 1 8-15,1 0 2 0,3 3 2 0,0 1-1 16,3-2 2-16,0 0 1 0,4 0 1 0,4-2 2 16,2-1 2-16,4-3 3 0,3-1 2 15,2-4 3-15,1 0 1 0,7 0-2 0,2 0-2 16,1-4-4-16,4-1-1 0,-5-2-2 0,-2 3-1 15,-2-3 1-15,-4 0 1 0,-5-1 0 16,-3 4 1-16,-9 2-1 0,2-1 2 0,-6 3-1 16,0 0-3-16,0 0-10 0,0 0-16 0,0 6 0 15,0 2 2-15,0 3 7 0,0-1 12 16,1 4 1-16,4 0-1 0,3 1 3 0,2-2-1 16,2-2 1-16,2-3 3 0,6-1 2 0,-2-3 1 15,-1-4 4-15,6 0 2 0,-5-3 1 0,1-5 3 16,0 0 0-16,-2-3 3 0,-3-4 1 0,-2 1 4 15,-7-2 3-15,3-1-5 0,-7-1-4 16,-1-1-9-16,-6-2-6 0,-7 4-8 0,-5 0-4 16,-1 0-8-16,-5 4-6 0,-4 5-5 0,1 3-8 15,1 3-3-15,2 2-10 0,2 0-22 0,5 7-43 16,7 2-97-16,6 4-195 0,2-3-396 0,2-4-760 16</inkml:trace>
          <inkml:trace contextRef="#ctx0" brushRef="#br0" timeOffset="7083.9802">12297-144 1717 0,'0'0'345'0,"0"0"-44"0,0 0-42 0,0 0-50 16,0 0-51-16,0 0-47 0,0 0-40 16,0 0-30-16,0 0-25 0,0 0-21 0,0 0 1 15,0 0 0-15,0 0 6 0,0 0 7 0,8 51-1 16,-5-18 1-16,-1-3-3 0,-1 5 0 0,-1-3-1 15,-1 7-1-15,1-3-1 0,-5 1 1 0,1-3-2 16,1 0 0-16,-4-5 0 0,1-4-8 0,2 0 7 16,0-8-2-16,-1-2-1 0,4-8 5 15,0 0-6-15,1-6 3 0,-2 2 9 0,2-3 19 16,-1 0 9-16,-1-9-1 0,-2-1-8 0,1-5-20 16,0-5-7-16,2-4 1 0,1 0 0 0,-2-9-2 15,2 1 1-15,0-3 0 0,0-5-1 16,0 6 6-16,6-1-8 0,3 2-1 15,-1 1-2-15,4 2-4 0,5 1-1 0,2 4-5 0,1 4-7 16,3 6-8-16,-2 4 3 0,2 1-1 16,-1 8 4-16,-1 2 1 0,-5 0-5 0,3 6 3 15,-7 6 0-15,-1-1 3 0,-6 3-4 0,-2 1-6 16,-3 1-3-16,-3 2-6 0,-5-4 15 0,-5 1 13 16,-2-3 5-16,0-2 13 0,-4-2 2 15,0-4 2-15,5 0 6 0,0-1 6 0,5-3 0 16,3 0 11-16,6 0 7 0,0 0-8 0,0-8-11 15,12 0-22-15,1-4-14 0,5 0-9 0,8 0 6 16,4-6 6-16,10-2 4 0,-1 1 9 0,-4 0-4 16,2 0 5-16,-7 0 2 0,-3-1 6 15,-7 1 3-15,-1 2 4 0,-3-4 3 0,-6 2-6 16,-3 1 9-16,-4 1-2 0,-3-1 3 0,0 4 5 16,-3 1-4-16,-6 1-3 0,1 3-6 0,-4 2-5 15,1 1-5-15,2 3-4 0,2 3-6 16,-2 0-7-16,4 3-5 0,-2 9 2 0,1 4 3 15,3 5-1-15,0 4 9 0,3 2 0 16,-3 2-1-16,6 3 8 0,4-2-9 0,5 2-1 0,1-4 2 16,0-3-6-16,-1 2 0 0,3-9 1 15,-2-4-1-15,2-3 0 0,1-3 9 0,1-4 4 16,1-3 3-16,2-1 5 0,-3 0-2 0,2-5 0 16,-1-2 1-16,-1 2-1 0,-2-2-1 15,-7 3 0-15,1 0-1 0,-6 3-3 0,-2 1 0 16,-1 0-7-16,0 0-9 0,-1 4-9 0,-3 1 3 15,-1 6 4-15,0 1 7 0,5 2 13 0,0 3-5 16,0-1 1-16,7-2-2 0,3-2 0 0,4 3 2 16,6-6-1-16,2-2-4 0,5-5-31 15,6 0-56-15,-10-2-366 0,-7 0-1165 0</inkml:trace>
        </inkml:traceGroup>
      </inkml:traceGroup>
    </inkml:traceGroup>
    <inkml:traceGroup>
      <inkml:annotationXML>
        <emma:emma xmlns:emma="http://www.w3.org/2003/04/emma" version="1.0">
          <emma:interpretation id="{C06CB394-EC15-4129-A6A3-7B91458DB8D4}" emma:medium="tactile" emma:mode="ink">
            <msink:context xmlns:msink="http://schemas.microsoft.com/ink/2010/main" type="paragraph" rotatedBoundingBox="7728,3079 10968,2925 10992,3422 7751,35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4E0015F-D904-403B-92C4-E2C913CB51A1}" emma:medium="tactile" emma:mode="ink">
              <msink:context xmlns:msink="http://schemas.microsoft.com/ink/2010/main" type="line" rotatedBoundingBox="7728,3079 10968,2925 10992,3422 7751,3576"/>
            </emma:interpretation>
          </emma:emma>
        </inkml:annotationXML>
        <inkml:traceGroup>
          <inkml:annotationXML>
            <emma:emma xmlns:emma="http://www.w3.org/2003/04/emma" version="1.0">
              <emma:interpretation id="{9622BD41-91A5-40E7-911B-B84021B7FED7}" emma:medium="tactile" emma:mode="ink">
                <msink:context xmlns:msink="http://schemas.microsoft.com/ink/2010/main" type="inkWord" rotatedBoundingBox="7728,3079 10968,2925 10992,3422 7751,3576"/>
              </emma:interpretation>
              <emma:one-of disjunction-type="recognition" id="oneOf3">
                <emma:interpretation id="interp15" emma:lang="en-IN" emma:confidence="0">
                  <emma:literal>MOTIVA</emma:literal>
                </emma:interpretation>
                <emma:interpretation id="interp16" emma:lang="en-IN" emma:confidence="0">
                  <emma:literal>Mo TNA</emma:literal>
                </emma:interpretation>
                <emma:interpretation id="interp17" emma:lang="en-IN" emma:confidence="0">
                  <emma:literal>Mo TVA</emma:literal>
                </emma:interpretation>
                <emma:interpretation id="interp18" emma:lang="en-IN" emma:confidence="0">
                  <emma:literal>Mo TEVA</emma:literal>
                </emma:interpretation>
                <emma:interpretation id="interp19" emma:lang="en-IN" emma:confidence="0">
                  <emma:literal>MO TNA</emma:literal>
                </emma:interpretation>
              </emma:one-of>
            </emma:emma>
          </inkml:annotationXML>
          <inkml:trace contextRef="#ctx0" brushRef="#br0" timeOffset="24666.9853">5299 2206 892 0,'0'0'218'0,"0"0"27"16,0 0 49-16,0 0 37 0,0 0-15 0,0 0-74 15,0 0-84-15,0 0-57 0,0 0-34 16,0 0-31-16,0 0-27 0,0 0-11 0,-27-131 0 16,27 147 3-16,0 4 8 0,0 7 1 0,0 1-4 15,4 1 0-15,-4 6-2 0,0-5 3 16,0 4-4-16,0-2 1 0,0 0 0 0,0-3-4 15,0-7 2-15,0 0 1 0,0-5 1 0,0-7 2 16,0 1 2-16,0-7 8 0,0-3 17 0,0-1 22 16,0 0 21-16,0 0 5 0,0-5-12 0,-1-7-22 15,-4-4-22-15,0-5-12 0,2-4-1 16,-1-6-9-16,2-4 5 0,2-1-4 0,0-7 1 16,2 4 4-16,2 0-7 0,4 2 0 0,2 3-2 15,3 1 2-15,5 7-2 0,-4 6 0 0,-3-1 0 16,1 11-7-16,-1 6 4 0,-5 1-3 0,3 3 0 15,-2 3 1-15,2 6 0 0,-1 4 2 16,1 5-1-16,4 2 8 0,-2 1-4 0,3 4 0 16,-1-3 0-16,0-1-4 0,-1-1 5 0,2-4 0 15,-1-1-1-15,1-4 0 0,1-2 2 16,2-2-1-16,0-2 2 0,-3-5 0 0,4 0 2 16,0-9 0-16,2-3 1 0,-2-4 2 0,5 0-2 15,-6-4 1-15,3 0-1 0,0-3-3 0,-6 3 5 16,1-4-3-16,-1 5-1 0,-3 1 1 15,-2 5-4-15,-2 5 0 0,-5 3-1 0,-1 4 1 16,1 1-6-16,-2 0-5 0,2 0-4 0,0 6-2 16,2 4 7-16,-1 2 3 0,4 5 6 15,-1 1-2-15,-3 0 2 0,3 3 2 0,-2 0-2 16,-1-1 6-16,0 1-6 0,4-3 0 0,-4 2 0 16,0-3 1-16,2 4 0 0,0-4-1 0,-3 1 1 15,3 1-6-15,0-2-3 0,-2-2-21 0,4-2-36 16,2-2-49-16,3-3-68 0,3-3-68 0,5-2-101 15,3-3-189-15,-3 0-232 0,-7-3-348 0</inkml:trace>
          <inkml:trace contextRef="#ctx0" brushRef="#br0" timeOffset="24940.9038">6207 2144 0 0,'0'0'188'0,"0"0"404"0,0 0-51 16,0 0-123-16,0 0-111 0,0 0-97 0,0 0-62 15,0 0-39-15,0 0-31 0,0 0-22 0,0 0-21 16,0 0-8-16,0 0-3 0,0 0 3 15,-72 27-1-15,71-8-1 0,1 2-4 0,0 2-4 16,0-3-1-16,3 1 0 0,5-1-3 0,1-1 2 16,3-6 1-16,2-2 0 0,2-3 3 0,-1-2 4 15,7-6 1-15,-5 0 2 0,3-7 0 0,2-6-3 16,-1-1-3-16,1-5 0 0,-1-3 0 16,-1 1 1-16,-5 0 5 0,-4-3 4 0,-8 3 5 15,-3-1 0-15,0 0-6 0,-7 2-7 0,-7-1-13 16,-8 5-7-16,-2 2-9 0,-1 3-8 0,-3 6-8 15,-1 4-10-15,2 1-13 0,4 0-28 16,3 5-45-16,7 0-84 0,7 3-154 0,5-1-390 16,1-4-819-16</inkml:trace>
          <inkml:trace contextRef="#ctx0" brushRef="#br0" timeOffset="25329.2887">6704 1972 1356 0,'0'0'303'0,"0"0"-22"0,0 0-3 15,0 0-23-15,0 0-62 0,0 0-68 0,0 0-59 16,0 0-29-16,0 0-5 0,0 0 3 16,0 0 6-16,0 0 2 0,0 0-6 0,0 0-12 15,152-36-8-15,-112 26-4 0,-7 0-5 0,0 2-1 16,-6 1-3-16,-3 2-1 0,-2 1-2 0,-6 4-1 15,-6 0-1-15,-3 0-2 0,-6 0-4 0,-1 0-2 16,0 0 0-16,0 0 4 0,-3 4 7 16,-7 0 4-16,0 1 4 0,-1-2-1 0,-2 0-2 15,0-1-2-15,0-2 3 0,2 0-4 0,2 0 0 16,2 3-2-16,-3-2-1 0,6 1-2 0,-1 2-4 16,-2 3-1-16,3 5-3 0,-2 0 5 15,-1 2 2-15,-3 5 3 0,6-1 3 0,-2 4 0 16,0 1 1-16,5-1 2 0,-1 3 1 0,2 0-1 15,0-1 1-15,-1 2-2 0,1-1-2 0,0-3 2 16,1 1-1-16,3-1-2 0,7-3-1 16,-3 0-8-16,1-7-41 0,2-3-153 0,1-5-545 15,-8-1-928-15</inkml:trace>
          <inkml:trace contextRef="#ctx0" brushRef="#br0" timeOffset="25551.9829">7382 1900 2578 0,'0'0'173'0,"0"0"22"15,0 0-4-15,0 0-57 0,0 0-58 0,0 0-45 16,0 0-23-16,0 0-9 0,0 0 7 0,0 0 4 16,0 0 1-16,0 0 6 0,0 0-8 15,0 0-2-15,-20 176-1 0,20-147 1 0,0 1 0 16,0-1 0-16,-1-2-2 0,1 4-7 0,-2-4-3 15,-4-1-29-15,5-2-62 0,-2-4-102 0,3-5-255 16,0-4-687-16,0-6-409 0</inkml:trace>
          <inkml:trace contextRef="#ctx0" brushRef="#br0" timeOffset="25872.8887">7533 2014 1763 0,'0'0'203'0,"0"0"19"15,0 0 27-15,0 0-47 0,0 0-64 0,0 0-64 16,0 0-41-16,0 0-15 0,0 0-1 16,0 0-1-16,0 0-6 0,0 0 6 0,0 0 1 15,0 0-3-15,127 117 0 0,-117-89-2 0,-2-5 0 16,0 1-3-16,-2-3 3 0,3-4-4 16,-5-4-1-16,4-2 1 0,-5-2-2 0,6-5 4 0,-5-4 10 15,1 0 13-15,5 0 10 0,0-11 7 16,1-3-5-16,6-3-11 0,-1-8-4 0,1 1-9 15,-2-2-3-15,0-3 0 0,0-3 1 0,1 1-3 16,-4 1 1-16,3-3 1 0,-4 4-6 0,1 5 4 16,-7 4 1-16,1 5 1 0,-3 7-2 15,-3 2-2-15,0 2-5 0,0 4-5 0,0 0-7 16,-1 0-22-16,-4 0-20 0,2 5-21 0,-1 3-55 16,3 2-78-16,-2 6-165 0,-3-4-476 15,5-3-797-15</inkml:trace>
          <inkml:trace contextRef="#ctx0" brushRef="#br0" timeOffset="26250.9974">8282 2032 1126 0,'0'0'901'0,"0"0"-693"16,0 0 7-16,0 0-6 0,0 0-43 0,0 0-58 15,0 0-55-15,0 0-26 0,0 0-16 16,0 0-2-16,0 0-1 0,0 0 3 0,0 0-2 15,-101 67 3-15,88-48-1 0,0 2-4 0,-1 0 4 16,1-2-3-16,0-1 0 0,6-4 0 16,-5-2 0-16,5 0 1 0,2-6 4 0,5-5 11 15,-2-1 14-15,2 0 21 0,0 0 4 0,0-7-13 16,2-6-19-16,0-2-25 0,7-3-10 0,1-7-3 16,-1 0 4-16,6-4 1 0,4-1 0 0,0-2 5 15,-2-1-3-15,3 1 2 0,0 0-1 16,-6 0 1-16,2 5-1 0,-3 7 0 0,0 3-4 15,-4 5-5-15,-4 9-4 0,-2 3-7 0,3 0 4 16,-2 8 0-16,1 8 5 0,5 7 7 16,0 3 1-16,-3 5 5 0,4 0-3 0,2-1 0 15,0 3 1-15,-1-3-3 0,2-1 2 0,0-3 0 16,1-2-2-16,-2 1-5 0,-3-6-17 0,1 0-34 16,1-6-54-16,-5 2-69 0,0-11-131 15,-4 2-297-15,3-5-935 0</inkml:trace>
          <inkml:trace contextRef="#ctx0" brushRef="#br0" timeOffset="26403.2843">8142 2136 1999 0,'0'0'225'0,"0"0"-99"0,0 0 14 16,0 0-3-16,0 0-35 0,0 0-41 0,0 0-38 15,0 0-14-15,0 0 6 0,0 0-10 16,0 0-63-16,178-13-181 0,-135 4-539 0,-14 2-804 0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20:57.65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88 2257 0,'0'0'139'0,"0"0"13"0,0 0 5 0,0 0-38 15,0 0-32-15,0 0-35 0,0 0-22 16,0 0-6-16,0 0-6 0,172-72-7 0,-136 68-3 16,-4 1-4-16,-2-2 1 0,0 2-4 15,-4 3 2-15,-2 0-2 0,-8 0-4 0,-3 0-1 16,-9 0-5-16,2 0-4 0,-4 0-6 0,-2 3-1 16,0-3 1-16,-2 0 6 0,-5 0 8 0,4 0 4 15,-7 0 6-15,6 0 1 0,-6 0 4 0,5 0 5 16,-3 0 4-16,3 0 3 0,1 0 1 15,-3 0-1-15,4 0-3 0,-1 0-5 0,-2 0-5 16,3 6-4-16,-1 2 0 0,-2 0 0 0,2 4 2 16,2 4-1-16,0 2 3 0,-6 7-1 15,8-1 2-15,-1 2 1 0,1 3-2 0,0 3 0 16,0-4-2-16,0 4 1 0,1-6-3 0,5 3 1 16,-3-4-1-16,0-5-1 0,1 1-1 0,5-6-11 15,-4 0-37-15,6-7-91 0,1 0-229 16,-3-4-690-16,-3-3-584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20:57.8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16 0 2372 0,'0'0'196'16,"0"0"-34"-16,0 0 11 0,0 0-4 0,0 0-28 15,0 0-37-15,0 0-45 0,0 0-33 0,0 0-19 16,0 0-13-16,0 0 4 0,0 0 5 0,0 0 3 15,0 0 3-15,-15 67-3 0,15-38-2 16,0-5 0-16,-1-2-1 0,1 3-3 0,0-3-5 16,3-2-21-16,0 1-61 0,1-4-107 0,3-4-243 15,-4-2-556-15,0-6-654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20:58.11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78 118 1594 0,'0'0'461'0,"0"0"-365"0,0 0-7 16,0 0 28-16,0 0 13 0,0 0 4 0,0 0-35 15,0 0-34-15,0 0-18 0,0 0-18 0,0 0-3 16,-81 167-11-16,91-149-2 0,1 0 2 16,-1-3-4-16,9-2 6 0,-2-4-1 0,0-2-1 15,5-3 0-15,-2-4 0 0,3 0 1 0,-3-5 1 16,4-6 5-16,-5-2-4 0,5-3 1 0,-5-3 1 15,4-1 3-15,-6-4-1 0,-2-4 1 16,-1 2 1-16,-4-3-7 0,-6-1 3 0,-4 1 1 16,2 0-4-16,-5 6-1 0,-12 2-11 0,0 2-12 15,-8 3-19-15,3 10-26 0,-6 0-52 0,0 6-82 16,4 0-122-16,2 3-279 0,9 4-824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8:53.73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DC68433-7B1A-42C4-A5C4-840E039F7BFE}" emma:medium="tactile" emma:mode="ink">
          <msink:context xmlns:msink="http://schemas.microsoft.com/ink/2010/main" type="writingRegion" rotatedBoundingBox="3341,1982 19531,1521 19570,2894 3380,3355">
            <msink:destinationLink direction="with" ref="{7518E624-D5BF-4226-A994-53D5F6C30AAE}"/>
          </msink:context>
        </emma:interpretation>
      </emma:emma>
    </inkml:annotationXML>
    <inkml:traceGroup>
      <inkml:annotationXML>
        <emma:emma xmlns:emma="http://www.w3.org/2003/04/emma" version="1.0">
          <emma:interpretation id="{8C8EE333-2272-4CA6-B07E-B8A2223E17F5}" emma:medium="tactile" emma:mode="ink">
            <msink:context xmlns:msink="http://schemas.microsoft.com/ink/2010/main" type="paragraph" rotatedBoundingBox="3341,1982 19531,1521 19570,2894 3380,3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7A2147-1D84-4285-8B10-EE1CA4834152}" emma:medium="tactile" emma:mode="ink">
              <msink:context xmlns:msink="http://schemas.microsoft.com/ink/2010/main" type="line" rotatedBoundingBox="3341,1982 19531,1521 19570,2894 3380,3355"/>
            </emma:interpretation>
          </emma:emma>
        </inkml:annotationXML>
        <inkml:traceGroup>
          <inkml:annotationXML>
            <emma:emma xmlns:emma="http://www.w3.org/2003/04/emma" version="1.0">
              <emma:interpretation id="{63EB56A4-2263-43B1-B45D-CA0F459BBBA1}" emma:medium="tactile" emma:mode="ink">
                <msink:context xmlns:msink="http://schemas.microsoft.com/ink/2010/main" type="inkWord" rotatedBoundingBox="3343,2064 6320,1979 6343,2796 3367,2881"/>
              </emma:interpretation>
              <emma:one-of disjunction-type="recognition" id="oneOf0">
                <emma:interpretation id="interp0" emma:lang="en-IN" emma:confidence="0">
                  <emma:literal>Kolte's</emma:literal>
                </emma:interpretation>
                <emma:interpretation id="interp1" emma:lang="en-IN" emma:confidence="0">
                  <emma:literal>Kotte's</emma:literal>
                </emma:interpretation>
                <emma:interpretation id="interp2" emma:lang="en-IN" emma:confidence="0">
                  <emma:literal>Kolter's</emma:literal>
                </emma:interpretation>
                <emma:interpretation id="interp3" emma:lang="en-IN" emma:confidence="0">
                  <emma:literal>Kolten's</emma:literal>
                </emma:interpretation>
                <emma:interpretation id="interp4" emma:lang="en-IN" emma:confidence="0">
                  <emma:literal>Kotter's</emma:literal>
                </emma:interpretation>
              </emma:one-of>
            </emma:emma>
          </inkml:annotationXML>
          <inkml:trace contextRef="#ctx0" brushRef="#br0">30 0 420 0,'0'0'359'0,"0"0"-20"0,0 0 12 16,0 0-29-16,0 0-53 0,0 0-85 0,0 0-63 16,0 0-43-16,0 0-32 0,0 0-18 0,0 0-5 15,0 0 9-15,6 29 9 0,-6-7 16 0,0 9 3 16,-3 3-9-16,3 3-1 0,-4-1-13 16,1 2-4-16,-1 1-3 0,-4-6-5 0,6 4 1 15,-1-3-3-15,-2-1-5 0,2-1-5 0,3-2-1 16,-1-1-2-16,1-3 0 0,1-1-2 0,5-4-4 15,-1-4-2-15,-3-2-1 0,-2-3 0 0,5-5-3 16,-2-2-2-16,-2-1-4 0,-1-1-8 0,0-3-6 16,0 0-17-16,0 0-43 0,0-4-93 15,0-3-157-15,0 2-327 0,0 0-713 0</inkml:trace>
          <inkml:trace contextRef="#ctx0" brushRef="#br0" timeOffset="610.8319">254 127 107 0,'0'0'655'15,"0"0"-277"-15,0 0-19 0,0 0-10 0,0 0-57 16,0 0-78-16,0 0-68 0,0 0-43 0,0 0-29 16,0 0-20-16,0 0-15 0,0 0-8 0,0 0-5 15,0-19 3-15,-6 29 3 0,-4 7-1 16,-3 0 1-16,-3 1-7 0,-2 1-5 0,-4 2-4 15,2-3-4-15,-3 2-3 0,5 3-2 0,-4-4-2 16,5-1 0-16,0 2-1 0,1-4-1 0,4-1 0 16,2-4 0-16,5-3-2 0,-3-4 3 15,7 0-4-15,1 0 1 0,0-4-2 0,0 1 0 16,0-1 5-16,7 0 1 0,-1 0 7 0,3 0 1 16,-2 0 0-16,6 0-3 0,1-1-1 0,0-2-3 15,2 2-2-15,6 1 0 0,-4 0-3 16,2 0 0-16,0 4 0 0,-2 1-1 0,0 3 0 15,2 0-1-15,-2 0 0 0,5-2 0 0,-3-1 1 16,7 0 2-16,-1-1-2 0,2-2 0 0,0-2-1 16,2 0 2-16,-3-2 0 0,0-5-1 15,-1-3 2-15,-6 0-2 0,2 1 2 0,-5-3 2 16,-1 0 3-16,-5 1 2 0,-2 2 1 0,-1-1 0 16,-3 0 1-16,0 2 1 0,-2 1 1 15,-1 3 2-15,-2 0 0 0,0 4 0 0,0 0-2 16,0 0-7-16,0 0-7 0,-2 0-11 0,1 4 0 15,1 4 1-15,0 0 3 0,0 1 8 0,0 3-1 16,0 1 1-16,3-1-1 0,7 1 0 0,0 2-1 16,0-5 2-16,4 0-1 0,3-3 0 15,2-1 1-15,0-4-1 0,1 0 2 0,0-2 2 16,-3 0-2-16,2-6 1 0,-5 0 0 0,0-4 1 16,-1-1 3-16,-3 0 1 0,-2-1 3 0,-3-1-1 15,-3 2 3-15,1-3 0 0,-3 0 0 0,0 1-2 16,-8-1-1-16,-4 1-5 0,-4 0-6 15,-7 6-5-15,-3 0-7 0,-4 4-2 0,0 3-3 16,0 0-3-16,1 8-4 0,5 1-11 0,8 1-20 16,7 0-41-16,5 0-83 0,4 2-136 15,0-5-331-15,4-3-907 0</inkml:trace>
          <inkml:trace contextRef="#ctx0" brushRef="#br0" timeOffset="897.8777">1189 21 1808 0,'0'0'306'0,"0"0"-38"0,0 0-12 0,0 0-52 16,0 0-53-16,0 0-44 0,0 0-33 0,0 0-28 15,0 0-23-15,0 0-13 0,0 0-5 16,0 0 6-16,0 0 1 0,-53 62 3 0,49-29 1 15,0 3-5-15,2 1 0 0,-1-2-1 0,-1 4-3 16,4-4 0-16,0 0-2 0,0 0-1 0,0-1-2 16,0-4 6-16,0 0-8 0,0-6 0 0,6-3 0 15,-3-2-9-15,2-7 1 0,1-1-8 16,-3-6-14-16,0 0-39 0,0-3-59 0,1-2-108 16,-1 0-256-16,-2-3-554 0,4-1-297 0</inkml:trace>
          <inkml:trace contextRef="#ctx0" brushRef="#br0" timeOffset="1737.6336">1156 290 478 0,'0'0'619'15,"0"0"-233"-15,0 0-28 0,0 0-7 0,0 0-83 16,0 0-99-16,0 0-85 0,0 0-43 0,0 0-15 16,0 0-1-16,0 0 6 0,0 0 3 0,0 0-4 15,0 0 2-15,79 24-6 0,-44-24-3 16,5 0-5-16,-2-6-4 0,1-2-3 0,3 1-3 15,-1-3 2-15,1-2-4 0,-3-2-1 0,4-2-1 16,-6 3-2-16,-5-1 0 0,-1 2 0 0,-9 2 1 16,-5 2 2-16,-6 0 8 0,-6 5 8 15,-5 0 8-15,0 3 2 0,-2 0-10 0,-11 0-14 16,2 0-10-16,-6 0-8 0,-1 6 5 0,-3 4 4 16,1 1 0-16,-2 0 3 0,4 1-2 0,3 3 1 15,1 1 0-15,5 0 2 0,5 0-1 0,1 1-1 16,2 1 1-16,1-1 0 0,0-1 0 15,7-2-1-15,3-1 0 0,3-1-2 0,3-3 2 16,1-2 1-16,4-3 1 0,1-3 0 0,5-1 0 16,-1 0 1-16,3-8 0 0,7-1 2 0,-5-6-3 15,2 3 0-15,-1-3 0 0,-1-2-2 16,2-2 2-16,-4-1 0 0,1-1 0 0,-4 1 0 16,0-4 2-16,-3 1 0 0,-3 2 0 0,-4 2 6 15,-6 4 3-15,-6 5 5 0,-4 2 4 16,0 1-1-16,-4 4-8 0,-8 2-8 0,-1 1-3 15,-3 0-5-15,-1 0 3 0,-1 4 0 0,-1 3 1 16,7-2 1-16,0 4-1 0,3-1-1 0,3-2 1 16,2 2-2-16,2 2 0 0,2-2 0 15,0 0-1-15,0 1 0 0,0 1 0 0,3 1 0 16,0 2 0-16,0 0 0 0,1 0 2 0,2 0-1 16,0-2 0-16,0-1 3 0,2 2-4 0,4 0 2 15,1-1 0-15,5-2 0 0,1-1 0 0,-1 0 2 16,4-3-1-16,-5-2-2 0,2 0 2 15,-2-1 0-15,-3-2 1 0,-2 0 1 0,1-3 0 16,0-4 0-16,3-3-1 0,-2 1-3 0,-1-4-12 16,0 0-23-16,-2-5-46 0,1 3-89 0,-1-4-207 15,-4 4-594-15,-4 3-653 0</inkml:trace>
          <inkml:trace contextRef="#ctx0" brushRef="#br0" timeOffset="1125.5743">1384-57 1284 0,'0'0'317'16,"0"0"-24"-16,0 0 0 0,0 0-51 0,0 0-68 16,0 0-78-16,0 0-51 0,0 0-23 15,0 0-3-15,0 0 13 0,0 0 9 0,0 0 4 16,0 0-6-16,-13 128 0 0,13-95-5 0,0 2-4 0,0-1-2 15,0 1-8-15,0-2-5 0,-2 1-4 16,2-2-1-16,0 2-7 0,0-4-3 0,0 1-7 16,0-6-14-16,0 1-14 0,0-8-30 0,-2-2-69 15,4-3-112-15,0-5-257 0,0-2-431 16,1-5-253-16</inkml:trace>
          <inkml:trace contextRef="#ctx0" brushRef="#br0" timeOffset="1944.2123">2377-256 1778 0,'0'0'286'16,"0"0"-33"-16,0 0-26 0,0 0-40 0,0 0-58 15,0 0-41-15,0 0-34 0,0 0-25 16,0 0-14-16,0 0-9 0,0 0-5 0,0 0-1 16,0 0-1-16,42 11 1 0,-38 7-3 0,0 2 2 15,-2 2 0-15,-2 5-6 0,0 0-5 0,-2 2-14 16,2 3-28-16,-3 0-83 0,3 3-192 0,0-9-343 15,0-6-905-15</inkml:trace>
          <inkml:trace contextRef="#ctx0" brushRef="#br0" timeOffset="2325.7907">2576 412 682 0,'0'0'736'0,"0"0"-407"15,0 0-42-15,0 0-49 0,0 0-75 16,0 0-38-16,0 0-36 0,0 0-19 0,0 0-9 16,0 0-8-16,120-164-5 0,-93 132-6 0,1 2-2 15,1-4 1-15,-2 2-6 0,-5 0 0 16,-1 3-2-16,-5 1-3 0,3 5-4 0,-8 4-4 16,1 3-3-16,-4 4-1 0,-3 4 8 0,-4 4 5 15,1 2 2-15,-2 2 0 0,0 0-5 0,-2 0-10 16,-4 2-8-16,-1 4-6 0,-1 2-4 0,-4 4 2 15,2-3-2-15,-1 4 0 0,6 2 0 16,-2-1-3-16,4 5 0 0,3-3-2 0,0 1 1 16,10-1-2-16,0 2-1 0,3-2 2 0,0-1 1 15,2-3-2-15,-1 3 0 0,-1-1-2 16,-3-1-5-16,1-2 3 0,-6 1-3 0,-1 0-6 16,-4 4 0-16,0-3-6 0,-9 0 4 0,-4 1 9 15,-4-2 4-15,0 3 4 0,1-4 1 0,-1-1 1 16,3-2-4-16,5-3-11 0,0-3-35 0,2-2-57 15,0 0-103-15,3-4-239 0,1-2-535 16,0 1-382-16</inkml:trace>
        </inkml:traceGroup>
        <inkml:traceGroup>
          <inkml:annotationXML>
            <emma:emma xmlns:emma="http://www.w3.org/2003/04/emma" version="1.0">
              <emma:interpretation id="{009C16C7-4690-4207-9949-F42AE8C7429C}" emma:medium="tactile" emma:mode="ink">
                <msink:context xmlns:msink="http://schemas.microsoft.com/ink/2010/main" type="inkWord" rotatedBoundingBox="7761,1979 10855,1891 10887,3031 7793,3119"/>
              </emma:interpretation>
              <emma:one-of disjunction-type="recognition" id="oneOf1">
                <emma:interpretation id="interp5" emma:lang="en-IN" emma:confidence="0">
                  <emma:literal>8 tsp</emma:literal>
                </emma:interpretation>
                <emma:interpretation id="interp6" emma:lang="en-IN" emma:confidence="0">
                  <emma:literal>8-8 t</emma:literal>
                </emma:interpretation>
                <emma:interpretation id="interp7" emma:lang="en-IN" emma:confidence="0">
                  <emma:literal>8 Sep</emma:literal>
                </emma:interpretation>
                <emma:interpretation id="interp8" emma:lang="en-IN" emma:confidence="0">
                  <emma:literal>8-step</emma:literal>
                </emma:interpretation>
                <emma:interpretation id="interp9" emma:lang="en-IN" emma:confidence="0">
                  <emma:literal>Step</emma:literal>
                </emma:interpretation>
              </emma:one-of>
            </emma:emma>
          </inkml:annotationXML>
          <inkml:trace contextRef="#ctx0" brushRef="#br0" timeOffset="3108.8033">5051 143 1132 0,'0'0'760'0,"0"0"-475"0,0 0-12 16,0 0-15-16,0 0-63 0,0 0-52 16,0 0-45-16,0 0-35 0,0 0-23 0,0 0-21 15,0 0-12-15,0 0-3 0,0 0 1 0,0 0 5 16,42 1-2-16,-15-6-2 0,0 1-2 0,3-1-2 15,-2 0-3-15,-6 2-2 0,1-1-3 0,0 4-6 16,-5-1-3-16,-4 1-12 0,-1 0-25 16,-9 0-53-16,0 0-127 0,-4-1-340 0,0 1-1062 15</inkml:trace>
          <inkml:trace contextRef="#ctx0" brushRef="#br0" timeOffset="3628.0487">5656 328 75 0,'0'0'206'0,"0"0"29"16,0 0 98-16,0 0 48 0,0 0-7 0,0 0-85 16,0 0-99-16,0 0-64 0,0 0-37 0,0 0-7 15,0 0 7-15,0 0 5 0,0 0-1 16,145-122-9-16,-120 98-12 0,0-1-6 0,-2-4-10 16,3-1-7-16,-1-3-4 0,-5 4-12 0,0-2 1 15,-4 5 2-15,-2 4 3 0,-7 3 8 16,0 5 2-16,-7 2-1 0,0 4-6 0,0 4-8 15,-3-1-8-15,-8 2-9 0,1 1-7 0,-2 2-6 16,-2 0-4-16,-3 0-2 0,1 4 3 0,0 3-3 16,1 1 0-16,0 1 0 0,1 1-6 15,2 0 5-15,8 3-3 0,0-1 1 0,4 2-1 16,1-2-3-16,12 1-1 0,6 5 1 0,1-2 5 16,6-1-1-16,2 5 2 0,2 1-1 0,-2-3-4 15,-1 0 0-15,-4 1-2 0,-7 2 0 16,-9 0-3-16,0-2-1 0,-7 4-3 0,-9-3 0 15,-3 1 6-15,-7-2 3 0,-3 0 5 0,1-3 3 16,-6-3 1-16,5-1-1 0,2-4 1 0,1-6 1 16,2-2-9-16,7 0-2 0,0-4-26 0,7-9-35 15,5-3-41-15,-2-2-67 0,11-4-121 16,-1 5-371-16,-1 5-895 0</inkml:trace>
          <inkml:trace contextRef="#ctx0" brushRef="#br0" timeOffset="3871.1327">6464-215 1831 0,'0'0'307'15,"0"0"-47"-15,0 0-20 0,0 0-28 0,0 0-41 16,0 0-48-16,0 0-39 0,0 0-28 0,0 0-30 16,0 0-12-16,0 0-13 0,0 0-3 0,0 0 3 15,-4 11 3-15,4 14 4 0,-2 4 0 16,2 4 3-16,-3 1-2 0,1 4 0 0,-3-1-1 15,4 2-4-15,-1-1-1 0,1-1-3 0,1-4 0 16,0-1-5-16,0-5-3 0,-1-1-9 0,2-2-18 16,2-6-35-16,-2-4-91 0,1 0-152 15,-2-8-382-15,3 0-922 0</inkml:trace>
          <inkml:trace contextRef="#ctx0" brushRef="#br0" timeOffset="4547.9072">6331 143 1057 0,'0'0'361'0,"0"0"-48"0,0 0-28 16,0 0-70-16,0 0-76 0,0 0-58 0,0 0-32 16,0 0 0-16,0 0 8 0,0 0 3 15,0 0 1-15,0 0-3 0,0 0-11 0,0 0-13 16,155 38-10-16,-115-46-6 0,3-2-5 0,0-1-1 16,0-5-1-16,-2 4 2 0,-8-3 2 0,-4-1 6 15,-3 0-1-15,-10 2 2 0,-3 1 2 16,-9 3 2-16,2 2 6 0,-6 2-1 0,0 1-4 15,-9 2-6-15,0-1-8 0,1 3-7 0,-4 1-2 16,-1 0-4-16,3 0 0 0,0 1 0 0,0 6-3 16,0 1 1-16,6 2-3 0,3 1 0 0,-1 3 3 15,2 2-3-15,0-2 4 0,3 1-1 0,4-2-1 16,3-3 3-16,3-2-3 0,1 3 0 16,5-5 2-16,3-3 1 0,3-2 4 0,4-1-1 15,1 0 1-15,2-2-1 0,4-6-2 16,-6-7 1-16,0 4 1 0,-3-4-1 0,2-2 4 0,-5-1 0 15,-5-2 1-15,-5 2 3 0,-1 1 1 16,-1 2 3-16,-9 2 5 0,-2 2 3 0,-1 1 1 16,0 2-1-16,1 2-1 0,-2 3 0 0,0 0-2 15,-1 3-1-15,1 0-5 0,-1 0-9 16,2 0-10-16,-6 6-3 0,5 7 1 0,0 5 3 16,1 6 6-16,0 4 0 0,0 6 0 0,0 2 0 15,0 5 0-15,1-2 0 0,5 6 1 0,-2 0-1 16,-1 3 1-16,0 3-1 0,4 3-2 15,-4-1 1-15,0-1-1 0,4-2 0 0,-3-5-1 16,2-3 0-16,1-8 1 0,-5-5-1 0,0-6 2 16,-2-8-1-16,0-7 0 0,0-4-1 15,0-4 1-15,0 0 1 0,0-4 4 0,3-9-4 0,-8-1-3 16,0-9 0-16,-3-2-5 0,3-4 8 16,-3-4-1-16,3-3 1 0,-3-4 1 0,5 2 1 15,2-5 0-15,-1 0-1 0,1-5 0 0,1 2 1 16,1 0-3-16,-1-4-1 0,6-1 0 0,7 0-3 15,4-2-2-15,4 1-2 0,5 4-6 0,6 3 1 16,-3 6-2-16,6 11-4 0,-4 5-1 16,-3 9-3-16,-6 8-2 0,1 6-2 15,-8 3 3-15,-2 10 4 0,-3 5 4 0,-5 2 5 16,-1 3 4-16,2 6 2 0,-6-3 2 0,-2 5 3 16,-8-2 1-16,-3-3 2 0,-2 1-1 0,-3-5-3 15,-5-4-6-15,5-1-19 0,-7-6-40 0,0-1-104 16,7-4-305-16,5-3-962 0</inkml:trace>
          <inkml:trace contextRef="#ctx0" brushRef="#br0" timeOffset="2893.0283">4480 71 1286 0,'0'0'111'0,"0"0"-1"16,0 0 43-16,0 0 13 0,0 0 4 0,0 0-26 15,0 0-23-15,0 0-4 0,0 0-3 0,0 0-5 16,177-157-11-16,-162 141 1 0,-2-7-4 16,-1 6-10-16,-4-1-13 0,-3 2-9 0,-5-1-10 15,0 1-9-15,-3 2-1 0,-6 0-16 0,-5 4-9 16,-2-2-7-16,-7 6-13 0,3-1 2 16,-7 6-2-16,-2-2-1 0,0 3 4 0,1 0-1 15,-2 4 0-15,5 4 0 0,5 0-2 0,3 5-2 16,5-1-2-16,5 2-1 0,6-1 2 0,1 3-1 15,0 3 0-15,8-2 1 0,4 2-4 16,4 4 5-16,5-5 0 0,1 2 2 0,2 3 3 16,2 1-2-16,1 1 1 0,-4 3-2 0,-1-3 1 15,-4 2-3-15,-3 1-2 0,-7-4-1 0,-2-1-2 16,-6 0 1-16,0-3-1 0,-4-2 3 0,-6 3 1 16,-3-5 5-16,-3-3 3 0,-1-4 7 0,-1-4 5 15,4-2 6-15,0-1 4 0,1-2 4 16,0 0 0-16,4-8-2 0,2-5-3 0,-3-3-8 15,6-4-6-15,2-2-3 0,0-2-4 0,2-1-1 16,0 0-1-16,5 1-3 0,5-4-1 0,-4 5 0 16,6 2-2-16,-4-1-4 0,4 6-3 15,-1 0-8-15,8 3-9 0,1-1-13 0,1-2-22 16,7 5-41-16,0 0-79 0,2 2-149 0,-7 3-373 16,-5 4-876-16</inkml:trace>
        </inkml:traceGroup>
        <inkml:traceGroup>
          <inkml:annotationXML>
            <emma:emma xmlns:emma="http://www.w3.org/2003/04/emma" version="1.0">
              <emma:interpretation id="{6D150BF8-8FEA-4618-959B-0AE90B9569D9}" emma:medium="tactile" emma:mode="ink">
                <msink:context xmlns:msink="http://schemas.microsoft.com/ink/2010/main" type="inkWord" rotatedBoundingBox="11261,1757 13893,1682 13925,2805 11293,2880"/>
              </emma:interpretation>
              <emma:one-of disjunction-type="recognition" id="oneOf2">
                <emma:interpretation id="interp10" emma:lang="en-IN" emma:confidence="0">
                  <emma:literal>change</emma:literal>
                </emma:interpretation>
                <emma:interpretation id="interp11" emma:lang="en-IN" emma:confidence="0">
                  <emma:literal>Change</emma:literal>
                </emma:interpretation>
                <emma:interpretation id="interp12" emma:lang="en-IN" emma:confidence="0">
                  <emma:literal>thang</emma:literal>
                </emma:interpretation>
                <emma:interpretation id="interp13" emma:lang="en-IN" emma:confidence="0">
                  <emma:literal>charge</emma:literal>
                </emma:interpretation>
                <emma:interpretation id="interp14" emma:lang="en-IN" emma:confidence="0">
                  <emma:literal>thangs</emma:literal>
                </emma:interpretation>
              </emma:one-of>
            </emma:emma>
          </inkml:annotationXML>
          <inkml:trace contextRef="#ctx0" brushRef="#br0" timeOffset="6416.0198">8049-76 500 0,'0'0'261'0,"0"0"-39"0,0 0 21 16,0 0 8-16,0 0-32 0,0 0-55 15,0 0-51-15,0 0-22 0,0 0-13 0,0 0-11 16,0 0-12-16,0 0-5 0,0 0-1 0,0 0-1 15,76-6 8-15,-74 10 8 0,-2-4 13 16,0 0 16-16,0 0 9 0,1 0 6 0,-1 0-4 16,0 0-11-16,0 0-25 0,0-4-17 0,-1 2-16 15,-1 0-9-15,-2-2-4 0,-5 4-5 16,2 0-10-16,-4 0-9 0,-2 0 3 0,-4 6-7 16,-6 3 1-16,2 2 1 0,-1 4-4 0,3-1 6 15,-3 2 0-15,7 3 1 0,2-1-3 0,7 3 0 16,-1-3-1-16,5 5-3 0,2-3 6 15,9-3-5-15,7-1 1 0,1 0-1 0,9-6 2 16,2-2 4-16,3-5 2 0,6-3 0 0,-4 0-1 16,6-5-1-16,-1-7 0 0,-3-2 0 15,-2-7 0-15,3-3 0 0,-5-5 2 0,6-4-1 16,-5-2 9-16,-3-5-3 0,-1-1 2 0,-3-1 2 16,-7-4-9-16,-3-3 7 0,-2 1 2 0,-5-1 2 15,-6 6 2-15,-2 1-4 0,0 8-1 0,-7 3-1 16,4 10 3-16,-2 10 2 0,-3 3 0 0,5 4-6 15,0 4-7-15,-4 1-8 0,3 11-3 0,-6 9 5 16,5 8-5-16,-6 5 12 0,5 4 0 16,-3 4-2-16,2 3 10 0,-1-1-7 0,-1 2-2 15,5-3-1-15,-6 4 0 0,5-4 1 0,3-1 0 16,-1-1 2-16,3-4-4 0,-5-4 3 16,5-7-2-16,9-5 1 0,-3-5-1 0,4-5-1 15,3-4 1-15,-3-4-1 0,3-3 10 0,-3 0-4 16,8-5 3-16,1-8-2 0,0-3-8 0,5-2 4 15,2-2-2-15,-8-1 3 0,5-1-4 16,-5 3 2-16,-4 1 0 0,0 5 0 0,-5 5 3 16,-5 3-7-16,-2 3-4 0,-2 2-12 0,0 0 0 15,0 8 1-15,0 2 5 0,1 2 11 16,1 0-4-16,3 1 6 0,-2 1 1 0,1 1 0 0,5-4 3 16,3 0-4-16,-2-1-1 0,10-4 0 0,-2-1 7 15,10-4-3-15,0-1 0 16,4 0 0-16,4-2-4 0,-3-6 2 0,4-4 1 0,-5-1 2 15,3-1-1-15,-6-4 0 0,-7 1 0 0,2-1 0 16,-7 0 3-16,-4-1 3 0,-4 5 1 16,-5 0 0-16,-4 1 2 0,0 3-5 0,-4 2-4 15,-8 2-5-15,-2 0-14 0,-6 4 4 0,1 2 0 16,-1 0 1-16,-3 8 9 0,-1 2-3 0,5 2 0 16,0 3 1-16,-1 1-2 0,7 1 2 15,5 4 1-15,-1 0 2 0,3 0 1 0,1-1-1 16,5-2 0-16,0-3 1 0,5-3-5 0,1-2 2 15,4-4 1-15,-3 1-1 0,5-6 6 16,2-1 1-16,1 0 3 0,-2 0 0 0,2-6-1 16,1-2 1-16,3-4-2 0,-2 0 1 0,0-3-1 15,2-1-1-15,1-3 1 0,-3 3 0 0,-3 2-1 16,1 1 1-16,-5 5 2 0,-6 1 1 16,-1 6 1-16,0 1-1 0,-3 0-6 0,0 0-7 0,0 0-7 15,-3 7 1-15,2-1 4 0,1 2 4 16,0 3 5-16,0 0 0 0,0 2-2 0,0 1 1 15,4-2 1-15,2 0-2 0,-2-2 1 0,6-2-1 16,-4-1 0-16,7-3 3 0,0 0 1 0,4-3 3 16,4-1 0-16,-4 0-2 0,6-5 1 15,-4-5-1-15,1 0 1 0,-1-5-1 0,-1 2 2 16,-3-3-2-16,1 2 0 0,1 1 1 0,-6 2-2 16,2 1 0-16,-3 2-2 0,-5 5 1 15,-4 0-3-15,-1 3-1 0,0 0-6 0,0 0-9 16,0 3 3-16,0 4 0 0,0-1 5 0,-1 4 7 15,1-1 1-15,0 1 0 0,1-1 0 0,5 2 3 16,-3-1-2-16,-2-2 1 0,2 0 0 16,0-3-1-16,1-1-1 0,-3-2 1 0,2 0 0 15,0-2 2-15,4 0 6 0,-2 0 1 0,3-4 4 16,-2-2 0-16,7-3-2 0,0-3-3 0,0-2-2 16,1 3-1-16,-1-3-2 0,0 0 2 0,0 4-2 15,-3 0-3-15,1 1-3 0,1 3-2 16,-5 4-3-16,2 2 0 0,-4 0-2 0,4 0-1 15,0 0 2-15,-2 4 2 0,4 2 2 0,-1 1 2 16,0-1 1-16,0 2 1 0,3 0 0 0,2-2 0 16,0 3 1-16,5-3 0 0,1-1 1 0,6 0-2 15,3-4 0-15,3-1 2 0,4 0-1 16,3-4 1-16,-1-4 1 0,-3-2-2 0,1-3 0 16,-5-2 2-16,-2 2 2 0,-4-5 0 0,-5 2 3 15,-5 0 2-15,-9 1 4 0,-1 1 1 16,-6-1-1-16,-6 5-6 0,-2-2-11 0,-10 4-3 15,0 2-3-15,-2 1 1 0,-5 5 5 0,-1 0 0 16,1 0-1-16,5 5 3 0,-5 5-3 16,7-1 0-16,2 6 1 0,-1-1-2 0,7 3 0 15,-1 1 2-15,3-4 0 0,2 3 0 0,6-5-2 16,0 3 0-16,0-5 0 0,6 0 1 0,4-4 3 16,3 0 1-16,3-3 2 0,5-3 0 15,-1 0-1-15,3-5 2 0,-1-3 1 0,2-2 1 16,2 0-5-16,-7-1 5 0,2-3 1 0,-5 3 0 15,-3-2 11-15,-6 2-7 0,3-1 2 0,-7 3 2 16,4-2-5-16,-6 3 3 0,1 3 0 0,-2 2-2 16,0 2-5-16,0 1-2 0,0 0-11 0,0 0-16 15,0 2-8-15,0 9 5 0,-2 4 6 16,-5 4 18-16,6 7 10 0,-2 6-7 0,-4 2 0 16,2 5 1-16,0 2-5 0,-4 2 5 0,-1-2 1 15,1-1 1-15,-1 3-2 0,-1-2 2 16,4 0-2-16,-6-3 0 0,3-1 4 0,-5-6-4 15,3 0 1-15,-1-3 2 0,-2-8 3 0,1-4 0 16,0-7 5-16,2-2-1 0,2-4-5 0,0-3 11 16,-1-6-2-16,5-3-1 0,-3-3 1 15,8-5-9-15,1-2-3 0,0-8-2 0,1 3-3 16,12-6-2-16,1-1 0 0,5-2 1 0,4 0-2 16,1-1 3-16,2-1-1 0,3 0 2 15,3-3-4-15,-1 1 4 0,2-4-3 0,3 0 0 16,1 0 6-16,-4 1-4 0,-1 1 2 0,-3 4 2 15,-4 4 1-15,-2 3 5 0,-8 6 0 0,-8 3 5 16,-1 7 0-16,-6 6 2 0,0 3 0 0,-6 3-10 16,0 0-2-16,-4 5-10 0,-3 7-1 0,2 6 4 15,-2 3 1-15,3 3 2 0,0 5 0 16,8-2-1-16,2 1-4 0,0 3 0 0,5-3-4 16,6 1-3-16,3-1-9 0,2-6-12 0,6-5-48 15,-1-2-72-15,6-5-159 0,-2-9-391 0,-9 2-893 16</inkml:trace>
        </inkml:traceGroup>
        <inkml:traceGroup>
          <inkml:annotationXML>
            <emma:emma xmlns:emma="http://www.w3.org/2003/04/emma" version="1.0">
              <emma:interpretation id="{2B3C8656-6268-497A-8DED-3EBFFFE5C00A}" emma:medium="tactile" emma:mode="ink">
                <msink:context xmlns:msink="http://schemas.microsoft.com/ink/2010/main" type="inkWord" rotatedBoundingBox="14881,1699 19533,1566 19570,2894 14919,3026">
                  <msink:destinationLink direction="with" ref="{9DD68412-B67D-4C50-81BB-0AD26D75CB37}"/>
                </msink:context>
              </emma:interpretation>
              <emma:one-of disjunction-type="recognition" id="oneOf3">
                <emma:interpretation id="interp15" emma:lang="en-IN" emma:confidence="0">
                  <emma:literal>framework</emma:literal>
                </emma:interpretation>
                <emma:interpretation id="interp16" emma:lang="en-IN" emma:confidence="0">
                  <emma:literal>framework &lt;</emma:literal>
                </emma:interpretation>
                <emma:interpretation id="interp17" emma:lang="en-IN" emma:confidence="0">
                  <emma:literal>flamework</emma:literal>
                </emma:interpretation>
                <emma:interpretation id="interp18" emma:lang="en-IN" emma:confidence="0">
                  <emma:literal>flamework &lt;</emma:literal>
                </emma:interpretation>
                <emma:interpretation id="interp19" emma:lang="en-IN" emma:confidence="0">
                  <emma:literal>framework &gt;</emma:literal>
                </emma:interpretation>
              </emma:one-of>
            </emma:emma>
          </inkml:annotationXML>
          <inkml:trace contextRef="#ctx0" brushRef="#br0" timeOffset="6865.7741">11862-83 719 0,'0'0'195'0,"0"0"48"15,0 0 73-15,0 0 25 0,0 0-32 16,0 0-108-16,0 0-88 0,0 0-59 0,0 0-33 16,0 0 1-16,0 0 9 0,0 0 10 0,0 0 15 15,136-129 9-15,-114 104 4 0,-1-2 2 0,-3-1-3 16,-7-1-6-16,-4 1-5 0,-5-1-5 15,-2-1-5-15,0 2-9 0,-9 3 2 0,-4 0-7 16,-1 3-2-16,0 3 1 0,1 5-3 0,0 2-4 16,7 6-3-16,-3 1-6 0,5 3-13 0,0 2-7 15,0 2-6-15,1 9-2 0,-5 9 2 16,1 5 7-16,-1 5 3 0,1 5 1 0,1 8 3 16,1 4-2-16,5 6-1 0,-1 4 0 0,0 5-1 15,-1 2 0-15,-4 6 1 0,2 0 0 0,1 3 0 16,-4-1 0-16,3-1 0 0,1-3-1 15,-3 0-1-15,2-2 1 0,1-3 1 0,-1-8-1 16,-3-1 0-16,4-10-5 0,-5-8-6 0,3-4-14 16,0-12-23-16,-3-6-33 0,4-7-46 15,-7-6-72-15,6-1-132 0,-4-4-290 0,5-1-679 0</inkml:trace>
          <inkml:trace contextRef="#ctx0" brushRef="#br0" timeOffset="8587.816">11537 136 1875 0,'0'0'196'16,"0"0"-22"-16,0 0 19 0,0 0 8 0,0 0-34 15,0 0-73-15,0 0-58 0,0 0-27 0,0 0-6 16,0 0 4-16,0 0 6 0,0 0 1 16,210-85 0-16,-157 71 0 0,3-5-2 0,2 1-1 15,2-1 2-15,2-1-3 0,2-5 0 0,-6 3-1 16,1-2-3-16,-8-1 4 0,-4 2-1 15,-9 1 3-15,-8 1 2 0,-6 7 1 0,-11 2 7 16,-7 4 10-16,-6 4 5 0,0 0 1 0,-4 1-10 16,-8 2-16-16,-5 1-10 0,-5 0-6 0,-8 0 2 15,2 4 3-15,-3 4-1 0,1 0 1 16,2 2-1-16,5-2-1 0,8 1 1 0,4 1-2 16,7-1-2-16,2-2 0 0,2 1-2 0,0 0 1 15,7 0 1-15,6 0 2 0,6-1 3 0,1-1 1 16,6 2 2-16,1-4-1 0,0 3-1 15,1-3-1-15,-4 2-2 0,-4 0-3 0,-4 0 2 0,-5 4-4 16,-6-2 0-16,-1 3 1 0,-4-1-1 16,0 2 2-16,0 2-1 0,-4-3 4 0,-1-1-1 15,1 0 2-15,1-2 0 0,3-1-2 0,0-2 0 16,0-1-2-16,6 0 2 0,2-4 0 0,7 0 4 16,5 0 2-16,1-4 1 0,5-5 0 15,4 0-4-15,-1-1-3 0,1-2 0 0,-1-1 0 16,0 1 1-16,-2-2 2 0,-1-3 0 0,-2 1-1 15,-2 2 3-15,-1-2-1 0,-2 3 0 16,-5 1 2-16,-1 2 0 0,-6 2 7 0,-4 3 2 16,-3 2 3-16,0 1-4 0,-1 0-9 0,-8 2-12 15,-4 0-7-15,-3 4 0 0,-4 2 2 16,-4 2 8-16,1 4 4 0,1 0 4 0,-1 1-2 16,5-1 0-16,3 2 1 0,2 0-7 0,5-1 5 15,2 1-1-15,3-1-1 0,2-2 2 0,1-2-4 16,0-1 1-16,3-1-1 0,2-4 5 15,5-1 1-15,3-2 2 0,3 0 2 0,1 0-1 16,3-5-1-16,-1-3 0 0,-2-1 0 0,-1-1-5 16,3 1 3-16,-3-5-1 0,1 2 0 0,0-1 2 15,-1 1-1-15,-2 3 0 0,-2 1 0 0,-4 5 1 16,-2-3-2-16,-5 4-2 0,-1 2-7 0,2 0-12 16,-2 4 1-16,0 4 1 0,0 4 7 15,3 1 8-15,-2 3 2 0,1 2 1 0,0-1 0 16,1 1 5-16,0-1-3 0,1 1-1 0,4-2 2 15,0-2-5-15,1-1 4 0,4-4 2 16,0 0 2-16,1-5 2 0,2-2 1 0,2-2-1 16,2 0 1-16,3 0-1 0,-1-8 0 0,4-2 1 15,-5-3-3-15,1 1 5 0,-1-1-2 0,1-1-1 16,-5-2 2-16,2 2-5 0,-3 2-1 16,-4 3 1-16,-3 2-2 0,-2 4-2 0,-4 1-1 15,0 2-7-15,-2 0-5 0,2 0 4 0,-1 8-1 16,1 1 4-16,1 6 5 0,-1 1-5 15,1 3 5-15,-1 2 1 0,0-2-1 0,0-1 1 16,1 1 0-16,-3-6-1 0,1 0 1 0,-2-4 1 16,1-2 0-16,-1-3 0 0,0 0-1 0,0-4 10 15,0 0 5-15,0 0 14 0,0 0 6 0,0-2-13 16,-1-6-2-16,-1-1-11 0,2-1-5 0,0-3 3 16,0 0-6-16,0-5-1 0,3 4-2 0,3-1 0 15,5 0-1-15,-2 2-2 0,3 0-2 16,-2 7-6-16,1 0-1 0,-1 4-2 0,2 2 0 15,-4 0 0-15,4 0 3 0,-5 8 0 0,0 0 3 16,-3 5 8-16,2-1-1 0,-5 2 1 16,2 0 2-16,0 0-3 0,2-1 1 0,-4-2 0 15,0-2 1-15,1 0-1 0,1-4 1 0,-3-2 2 16,0-3 0-16,1 0 2 0,1 0 5 0,-2 0 8 16,1 0 7-16,3-3 1 0,2-4-6 15,0-1-10-15,2-5-8 0,2-1-6 0,3-1 5 16,3-3 0-16,1 1 0 0,-1 1 1 0,3-3 0 15,-3 4 0-15,-2 3-1 0,-4 1 1 16,1 3-4-16,-3 4-3 0,-3 3-5 0,-2 1-3 16,1 0 0-16,-1 5 1 0,2 3 6 0,-4 3 2 15,5 0 2-15,-3 4 2 0,1 1 0 0,2 0 4 16,2-2-1-16,0 1-1 0,2 0 0 16,4-2 1-16,5 0-1 0,1-5 2 0,0-4 1 15,3 0-2-15,4-4 2 0,0 0-1 0,0-5 1 16,2-3 1-16,0-3 0 0,-2-5 0 0,-3 1 0 15,4-2 0-15,-7-2 0 0,1 0 1 0,-4 1 0 16,-6-1 3-16,-1 1 0 0,-5 0 1 16,-6 1 0-16,0 3-7 0,-7 1-1 0,-6 1-6 15,-3 6-5-15,-4 2 3 0,-1 4-2 0,1 0 2 16,-3 2 3-16,3 8-2 0,-2 3 3 0,3 3 1 16,5 2-1-16,1 3 2 0,4-3-1 15,4 1 0-15,3-1 0 0,2 2-1 0,0-6 2 16,3 1-1-16,7-5 1 0,5 0 3 0,-1-4 1 15,6-3 1-15,2-3 0 0,5 0-2 0,1 0 1 16,1-1-2-16,0-7 2 0,0-2-1 16,-2-2 3-16,1-1 0 0,-2-3 0 0,-3 0 0 15,-1 0-2-15,-1 1 1 0,-1 1 1 0,-5 2 2 16,-5 0 0-16,0 1 1 0,-6 5 3 16,0 2-2-16,-4 2-2 0,0 1-4 0,0 1-9 15,0 0-13-15,0 0-2 0,0 8 2 0,0 3 6 16,0 2 10-16,0 0 3 0,0 0-1 0,0 1 0 15,0-3-1-15,0 2 0 0,0-3 1 0,3-2 0 16,2-2 2-16,0-1-1 0,0-2 0 0,5-1-1 16,-2-2 2-16,2 0 2 0,3 0 0 0,2-2 1 15,-1-4-2-15,0-2 2 0,1 0-1 16,-1-2 1-16,0-1-1 0,2 1-1 0,-4 0 0 16,0 3-2-16,1 1 2 0,-4 0-4 0,-3 5 0 15,-1 1-5-15,-2 0-3 0,2 0 1 16,-5 3 0-16,2 5 3 0,0 1 2 0,4 1 1 15,-2 2 1-15,2 0 2 0,1-2 3 0,0 0-2 16,2-3 1-16,4 0 0 0,-1-4 0 16,3 1-1-16,-1-4 2 0,2 0 0 0,5-6-1 15,0-2 5-15,6-3-1 0,-9-1 4 0,5-4 2 16,-7 1 1-16,-1-1 4 0,-1-2-2 0,-6 1 7 16,-2-3-3-16,-3 3 1 0,-3-1-2 15,0 0-7-15,-4-2 3 0,-6 4-6 0,-3 2-6 16,1 1-3-16,-2 5-10 0,-3 0-6 0,2 3-5 15,-2 3-5-15,3 2-13 0,-2 0-20 0,3 0-38 16,0 0-75-16,8 7-174 0,2-4-508 16,0 1-768-16</inkml:trace>
          <inkml:trace contextRef="#ctx0" brushRef="#br0" timeOffset="9419.811">15024-238 855 0,'0'0'319'0,"0"0"-21"0,0 0-2 16,0 0-36-16,0 0-67 0,0 0-76 0,0 0-49 15,0 0-11-15,0 0-1 0,0 0 1 16,0 0 3-16,0 0-11 0,0 0-9 0,0 0-7 15,-66 78-12-15,63-61 1 0,3-3-5 0,0 0-4 16,3 1-2-16,5-3-1 0,4 3 1 0,2-6 4 16,2-1 7-16,0-3 3 0,5-1 0 0,-1-4 4 15,6 0-1-15,-3-2-3 0,2-6-3 16,-1-2-2-16,-5-5-8 0,-2 3 6 0,-3 0 2 16,-4-3-2-16,0-1 7 0,-7 0-8 0,-1-2-4 15,0 1-3-15,-2-1-4 0,-7 2-5 16,-6 0-3-16,-1 5-5 0,-2 0-3 0,-7 3 3 15,5 3-1-15,-8 0 1 0,4 3-3 0,2 2 7 16,4 0-2-16,2 0 0 0,7 4 7 0,1 0-9 16,5 3-1-16,1-3-1 0,0 1-1 15,1 2 4-15,11-1 2 0,1 2 4 0,4-2 1 16,9 1 3-16,2-4 1 0,1-1 0 0,3-2-1 16,1 0 0-16,-2 0-1 0,-2-4 1 0,-5 0 3 15,1-2-4-15,-1-4 1 0,-4 2 2 16,-3-2-5-16,1 1 9 0,-8-1-1 0,-2 0 3 15,1 1 1-15,-6-1 1 0,-3 4 0 0,0-2-2 16,0 3 2-16,-2 0-8 0,-6 1-4 0,3 2-3 16,-5-1-7-16,5 3 3 0,-4 0-1 0,6 0 0 15,0 0-4-15,-1 0-1 0,4 3 0 16,0 1 1-16,0 3 2 0,0 4 0 0,0-1 2 16,0 1 0-16,6 2 6 0,-2 0-2 0,5 2 0 15,-5 1 1-15,4 0-3 0,-5-1 3 0,-1-1 1 16,3 1-2-16,0-4 2 0,-2 3-1 15,-2-4 0-15,3-1 1 0,-1-2 1 0,2 0-2 16,-4-5 0-16,2 2 0 0,3-1 2 0,-1-3 3 16,7 0 2-16,2-5-1 0,2-3-3 0,5-3-2 15,2-2 0-15,5-5-2 0,2 3 1 16,3-6-2-16,-2 0 0 0,1-2 1 0,-2 0 2 16,-1 1 1-16,-2-3 0 0,-3 1 2 0,-8 2 1 15,-2-2 3-15,-5 1 5 0,-3 4 1 0,-5 3 1 16,-1 2 6-16,0 5 1 0,0 3 1 15,-1 4 5-15,-5 0-13 0,2 2-4 0,-1 0-8 16,0 2-7-16,-4 6 3 0,-1 3 1 0,3 3 2 16,-5 4 2-16,2 2 0 0,5 6-2 15,-4 2 0-15,6-2 0 0,-3 7-1 0,5-4 1 0,-2 2-1 16,3-1 1-16,0-1-4 0,7 1-2 16,-1-2-4-16,4-3-10 0,-1-1-19 0,-2-6-42 15,6-5-62-15,-2-5-84 0,-1-6-131 0,-1-2-337 16,-2 0-404-16</inkml:trace>
          <inkml:trace contextRef="#ctx0" brushRef="#br0" timeOffset="9678.813">16067-319 66 0,'0'0'650'0,"0"0"-140"0,0 0-85 16,0 0-110-16,0 0-117 0,0 0-85 16,0 0-38-16,0 0-5 0,0 0 6 0,0 0 4 15,0 0-3-15,0 0-5 0,0 0-7 0,0 0-7 16,-169 46-7-16,141-34-4 0,1 0-4 15,0 0-5-15,4 0-4 0,1-2-7 0,6-2-9 16,6-1-8-16,8 0-5 0,2-2-2 0,0-1 1 16,7 3 10-16,7-1 8 0,6 0 5 0,7 4 1 15,2-2-7-15,6 0-8 0,-1 2-6 16,-2 1-3-16,-2 1-3 0,-3 0-1 0,-1 4-1 16,-6-3-1-16,0 1-4 0,-4-1 4 0,-2 0-1 15,0-2-1-15,1 0-4 0,-1-3-21 0,2-3-63 16,-2-3-120-16,-1-2-402 0,-4 0-1042 0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09:04.48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518E624-D5BF-4226-A994-53D5F6C30AAE}" emma:medium="tactile" emma:mode="ink">
          <msink:context xmlns:msink="http://schemas.microsoft.com/ink/2010/main" type="inkDrawing" rotatedBoundingBox="3488,3076 19707,2530 19715,2761 3495,3308" semanticType="underline" shapeName="Other">
            <msink:sourceLink direction="with" ref="{1DC68433-7B1A-42C4-A5C4-840E039F7BFE}"/>
          </msink:context>
        </emma:interpretation>
      </emma:emma>
    </inkml:annotationXML>
    <inkml:trace contextRef="#ctx0" brushRef="#br0">0 629 905 0,'0'0'745'0,"0"0"-589"15,0 0-6-15,0 0 33 0,0 0-2 0,0 0-30 16,0 0-49-16,0 0-35 0,0 0-22 15,0 0-13-15,0 0-17 0,0 0-11 0,0 0-2 0,52-21 0 16,-31 21 3-16,-1-3-1 0,6 2 5 16,4-1-1-16,0 0 2 0,12 1 2 0,-2-1-2 15,5 0 1-15,6-1-2 0,7 0 0 16,9-2 0-16,8-2 1 0,11-1 2 0,10-3-2 16,7-1-1-16,9 0-3 0,10 2 0 0,4-2 3 0,6 2-1 15,7-1 1-15,3 1-2 0,3 2 0 16,-3 0-3-16,5 1 0 0,-4 2 0 0,2-3-3 15,-2-1 3-15,-1-1-2 0,3 2 1 16,-4-3 1-16,2 2-1 0,-1-3 0 0,5 1-1 16,0 1 0-16,4-6 3 0,2 6 1 0,1-3 1 15,2 1-3-15,-2 0 0 0,2-3 1 0,-1 3-1 16,0 3 1-16,-6-1 3 0,-1 2-3 16,-2 0 1-16,1 0 0 0,-5 4-2 0,0-1 2 15,0-3 0-15,-2 3 0 0,4-2 0 0,-2 2-1 16,1-2-1-16,5 2 2 0,-3-2-2 0,7 1 1 15,0 0 2-15,-4 0-3 0,5 0 2 0,1 3-4 16,-2-1-1-16,1 3 0 0,-5-2 2 16,1 3-1-16,-4 0 1 0,-4 0 1 0,-4 0-4 15,-3 0 5-15,5 0 0 0,-4 0-2 0,0 0 5 16,2 0-6-16,1 0 1 0,3 0-1 0,1-4-3 16,1 0 2-16,5 3-1 0,3-2 0 15,5-1 2-15,2 2-2 0,1-2 2 0,-1 0 0 16,0 0-4-16,6 1 5 0,-4 2-1 0,3-2 1 15,-2 3 5-15,0-1-7 0,2 1-1 0,4-2 0 16,3 2-2-16,1 0 3 0,3 0-2 16,1 0-1-16,0-2-1 0,1 2 2 0,2-1 2 15,-2-2 3-15,1-1-2 0,-2 1-1 0,-3-1 1 16,0 0-2-16,-4 0 3 0,-3-2 0 0,-3 2-5 16,-6-2-1-16,-2-1-1 0,-5 2 3 15,-4-3 2-15,-4 1 3 0,-9 2-1 0,-6 0-2 16,-7 1 1-16,-12 2-2 0,-8-2 2 0,-5 2-1 15,-15 1 1-15,-8 0 1 0,-10-1-1 16,-14 0 3-16,-7 2 0 0,-13-2 2 0,-10 1 1 16,-5 1 4-16,-11-2 7 0,-1 2 0 0,-1-1-10 15,-11-1-31-15,-3 2-55 0,-14-2-143 0,0 2-697 16,8 0-760-16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6:40.59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D71544F-58CE-4C9C-8CFD-349D5B36A01F}" emma:medium="tactile" emma:mode="ink">
          <msink:context xmlns:msink="http://schemas.microsoft.com/ink/2010/main" type="writingRegion" rotatedBoundingBox="20170,2965 24543,2404 24641,3165 20268,3726"/>
        </emma:interpretation>
      </emma:emma>
    </inkml:annotationXML>
    <inkml:traceGroup>
      <inkml:annotationXML>
        <emma:emma xmlns:emma="http://www.w3.org/2003/04/emma" version="1.0">
          <emma:interpretation id="{44AA2F63-9714-4B2C-A7E2-57854D054ACE}" emma:medium="tactile" emma:mode="ink">
            <msink:context xmlns:msink="http://schemas.microsoft.com/ink/2010/main" type="paragraph" rotatedBoundingBox="20170,2965 24543,2404 24641,3165 20268,37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15667F-F273-40A3-A439-E877E9781989}" emma:medium="tactile" emma:mode="ink">
              <msink:context xmlns:msink="http://schemas.microsoft.com/ink/2010/main" type="line" rotatedBoundingBox="20170,2965 24543,2404 24641,3165 20268,3726"/>
            </emma:interpretation>
          </emma:emma>
        </inkml:annotationXML>
        <inkml:traceGroup>
          <inkml:annotationXML>
            <emma:emma xmlns:emma="http://www.w3.org/2003/04/emma" version="1.0">
              <emma:interpretation id="{F3B9DBFA-42D4-4701-AD34-3502FFC7855E}" emma:medium="tactile" emma:mode="ink">
                <msink:context xmlns:msink="http://schemas.microsoft.com/ink/2010/main" type="inkWord" rotatedBoundingBox="20178,3029 22654,2712 22743,3408 20268,3726"/>
              </emma:interpretation>
              <emma:one-of disjunction-type="recognition" id="oneOf0">
                <emma:interpretation id="interp0" emma:lang="en-IN" emma:confidence="0">
                  <emma:literal>threats</emma:literal>
                </emma:interpretation>
                <emma:interpretation id="interp1" emma:lang="en-IN" emma:confidence="0">
                  <emma:literal>Threats</emma:literal>
                </emma:interpretation>
                <emma:interpretation id="interp2" emma:lang="en-IN" emma:confidence="0">
                  <emma:literal>threat</emma:literal>
                </emma:interpretation>
                <emma:interpretation id="interp3" emma:lang="en-IN" emma:confidence="0">
                  <emma:literal>thereat</emma:literal>
                </emma:interpretation>
                <emma:interpretation id="interp4" emma:lang="en-IN" emma:confidence="0">
                  <emma:literal>Thereat</emma:literal>
                </emma:interpretation>
              </emma:one-of>
            </emma:emma>
          </inkml:annotationXML>
          <inkml:trace contextRef="#ctx0" brushRef="#br0">16856 1098 459 0,'0'0'260'0,"0"0"-8"15,0 0-2-15,0 0-3 0,0 0-28 0,0 0-59 16,0 0-62-16,0 0-41 0,0 0-5 0,0 0 3 15,0 0 9-15,0 0 12 0,0 0-8 16,0 0-11-16,104-6-14 0,-71-2-10 0,-1-3-8 16,7 2-5-16,-5-7-3 0,5-1-1 0,-3-2 1 15,-2 0-1-15,-2-6 3 0,-5-2 1 16,0 0 2-16,-7-3-1 0,-1-1 0 0,-3 4-1 16,-5 3 1-16,-5-1 4 0,4 6 2 0,-7 3 4 15,-3 3 1-15,0 5 3 0,0 1-3 0,0 2-1 16,0 4-5-16,0-1-11 0,-1 2-8 15,-1 0-18-15,1 0-7 0,-4 11-2 0,1-3 4 16,0 8 8-16,-3 1 5 0,1 5 3 0,-3 3-1 16,5 3 1-16,0 0 1 0,-5 7-1 0,6-2 0 15,-5 3 0-15,3 0 2 0,1 0-2 16,-5 3 3-16,6-5-1 0,1 4-1 0,-6-9 0 16,7 0-1-16,1-4-1 0,0-5 2 0,0-2 0 15,0-4-1-15,0 1 1 0,0-7 1 0,0-2 0 16,1-2 2-16,4 0 1 0,-2-4 3 0,-2 0 4 15,0 0 9-15,2 0 7 0,-1 0 7 0,5-5 3 16,-1-3-7-16,4-3-5 0,0-4-8 16,1-1-8-16,4 0-2 0,0 2-3 0,0-2-1 15,-4 3-2-15,1 1 1 0,-2 3-2 0,-5 4-2 16,3 4-4-16,-6 1-3 0,0 0-6 16,1 0-3-16,4 5 2 0,-3 3-1 0,-1 2 5 15,6 0 3-15,-5 2 2 0,5 1 4 0,-5-1 0 16,2 0 1-16,2-1 1 0,-5 0 0 15,7-2-1-15,2-1 0 0,-5-1 1 0,6-2 0 16,0-2 2-16,2-2 1 0,3-1 1 0,0 0 0 16,0-1 2-16,-1-7 2 0,4-3 0 0,-4-2 4 15,-2 0-4-15,2-2-2 0,0 3 0 16,0-4-4-16,1 0 4 0,-5-1 0 0,-1 0 0 16,-4 1-2-16,2 0 3 0,-6 2 2 0,2-2 0 15,-5 5 4-15,1 1-3 0,-2 4-1 0,0-1-1 16,0 2-2-16,0 1-3 0,-3 0-3 15,-3 1-3-15,5 2-5 0,-1 1 0 0,2 0-11 0,0 0-17 16,0 0-29-16,0 0-21 0,0 4-42 16,0 4-59-16,10 4-103 0,-6-6-319 0,5 0-829 15</inkml:trace>
          <inkml:trace contextRef="#ctx0" brushRef="#br0" timeOffset="-709.9317">17156 873 0 0,'0'0'0'0,"0"0"320"16,0 0 107-16,0 0-11 0,0 0-44 0,0 0-81 15,0 0-70-15,0 0-45 0,0 0-31 0,0 0-35 16,0 0-32-16,0 0-31 0,0 0-27 16,0 0-24-16,-2-22-7 0,2 30-1 0,0 10 4 15,0 2 14-15,0 1 4 0,0 4 1 0,0 1 3 16,0 2-3-16,0 1 0 0,2 1 0 15,0 2-1-15,1-4-2 0,-3 4 0 0,0-7-1 16,-3 0-1-16,3 0 2 0,0-4-1 0,-4-3 1 16,3-2-1-16,-4 0 1 0,-2-3 1 0,4-1 0 15,1-4-1-15,0-2-2 0,-2-4-3 16,4 0-4-16,0-2-5 0,0 0-18 0,0 0-45 16,0-6-90-16,0-2-190 0,0 0-348 0,0 0-772 0</inkml:trace>
          <inkml:trace contextRef="#ctx0" brushRef="#br0" timeOffset="2335.8301">17761 1072 0 0,'0'0'0'0,"0"0"0"0,0 0 130 16,0 0 166-16,0 0-30 0,0 0-19 0,0 0-19 15,0 0-22-15,0 0-26 0,0 0-35 16,0 0-24-16,0 0-27 0,0 0-12 0,0 0 0 16,36-35-4-16,-29 25-1 0,4-3-9 0,1 1-3 15,-1-2-6-15,-3-1-7 0,3-3 2 16,-1 4-1-16,-6-1 0 0,5 3 2 0,-5-2-2 15,-2 2-5-15,-1 0 1 0,-1 4-9 0,0-1-6 16,-1 3-7-16,-5 2-14 0,-3 2-9 0,-5 1-10 16,0 1-6-16,-1 0-2 0,-3 7 2 15,-4 3 0-15,5 3 1 0,1 1 3 0,3 1-1 16,2 1-1-16,2-3 0 0,3 2 1 0,4 4 0 16,0-6 1-16,2 2 7 0,0-1-3 15,4-2 3-15,7 1 2 0,-4 0-3 0,6-4 5 16,1 2 3-16,6-6 0 0,-3 3 1 0,0-4-1 15,1 2-1-15,0-1-3 0,-2 1 4 0,-3-1-6 16,-4 0 0-16,1-1 1 0,-7 3-2 0,4-2 1 16,-4-2 1-16,-2 1-2 0,0 0-1 0,-1 0 2 15,0 1 0-15,0-1 0 0,2 1 0 16,-1-1 1-16,4 3-1 0,-2-4 1 0,-1 2 4 16,0-1-5-16,5 1 2 0,-1-2 1 0,4-1 0 15,-3 0 8-15,6-2 3 0,3 0 3 0,4 0-1 16,-2-7-2-16,5 1-2 0,-3-2-2 15,2 1 0-15,-2-4-3 0,-3 2 0 0,5-2 0 16,-5-2 1-16,-1 1 2 0,-2 0 2 0,-1 1-1 16,-4-1-2-16,-4 3 4 0,-2 1-1 15,1-1 3-15,-2 1 0 0,-2 4-6 0,0-2-3 16,-7 3-6-16,2-1-2 0,-5 4-9 0,3 0-3 16,-6 0-4-16,0 0 1 0,-1 9 4 0,0-1 2 15,-1 4 1-15,2 1-3 0,2 3 3 16,0 0 2-16,6 2 1 0,-3-1 5 0,5 0-6 15,3-1 2-15,0-3-2 0,7 0 1 0,0-1 4 16,7-2 0-16,2-3 3 0,7-2 0 0,2-2 4 16,0-3 1-16,1 0 0 0,3 0 1 0,4-7-2 15,-3-1-2-15,0-2 2 0,0-4 0 0,-1 2-1 16,-2-3 0-16,2-1 0 0,-3-1-2 16,-2-3 3-16,-4 2 0 0,2-3 0 0,-5 3 3 15,-3-1 2-15,-2 5 2 0,-7 2 4 0,-3 3 2 16,-1 1-3-16,-1 4-2 0,-3-1-6 15,-7 2-8-15,0 3-5 0,-4 0-3 0,-7 0 1 16,2 9 0-16,-4 1 5 0,4 0 1 0,-4 3 0 16,8-1 0-16,0 2-1 0,1-2-1 0,2 3-1 15,8-3-1-15,1 0-1 0,3 0-2 16,0 0 3-16,0-1 0 0,6-3 3 0,5-3 4 16,2-1 0-16,2-3 5 0,2-1 1 0,-1 0 1 15,5-6 1-15,-2-2 1 0,-2-4-3 16,5-1 1-16,-7 2 1 0,0 1 2 0,-4-2 2 15,-5 3-1-15,1 2 2 0,-4 2-4 0,-2 0 2 16,-1 3-3-16,0 1-3 0,0 1-4 0,0 0-11 16,0 0-8-16,0 0-8 0,0 3 0 0,0 3 4 15,0 2 9-15,0 3 5 0,2-2 2 16,1 0 3-16,4 3 0 0,-3-3 3 0,6-1-1 16,-3 0 2-16,5-3 3 0,1-2 2 0,1-3 7 15,0 0 2-15,4-3 0 0,0-6 0 0,-2-3-1 16,0-1-1-16,-2 0 1 0,-1-4-2 15,0 1-1-15,0-3 0 0,-3-2-1 0,1 1 1 16,2-3 3-16,2-3 0 0,-2 1 0 0,1-1 0 16,-3-6 0-16,2 2-4 0,-4 0-1 0,1-3-1 15,0 3-1-15,-6 2 0 0,4 1-1 0,-6 8 0 16,0 5-2-16,-2 6 1 0,0 1-2 16,0 7-3-16,0 0-5 0,0 0-8 0,-2 0-6 15,0 9-1-15,-6 3 5 0,-3 7 4 0,4 4 7 16,-6 6 3-16,3 2-3 0,-2 0 4 15,7 6-1-15,0-5 0 0,0 4 2 0,3-3-2 16,2 1 0-16,3-2 0 0,8-2 1 0,4 0-2 16,-2-5 1-16,10 0 0 0,-3-6 0 0,4-3 1 15,-4-6 1-15,5-4 1 0,-2-3 1 16,-2-3 0-16,1 0 1 0,-2-3 0 0,5-5 1 16,0-2 0-16,-4-6-3 0,5 3 1 0,-1-3 0 15,-7 2 1-15,4-2 3 0,-6-3 2 0,-4 3 1 16,-4 1 0-16,2 2-3 0,-6 0-2 0,-1 2 0 15,3 3-1-15,-6 4 1 0,1 0-2 0,-1 3 0 16,0 1-3-16,0 0-4 0,0 0-8 16,0 0-9-16,0 0-9 0,0 0 1 0,0 8 8 15,1 0 7-15,1 0 12 0,-1 1 0 0,1 2 1 16,3-1 1-16,-2 3-3 0,-1 0 1 16,-1 3 1-16,-1-3-1 0,0 2 3 0,0-3-1 15,0 0 0-15,-1 3 0 0,-8-3 0 0,5-4-2 16,-2 0-1-16,-2-2-6 0,2-3-22 15,-1 1-51-15,-1-4-95 0,1 0-284 0,4 0-1005 0</inkml:trace>
          <inkml:trace contextRef="#ctx0" brushRef="#br0" timeOffset="2512.4557">18815 846 2380 0,'0'0'158'0,"0"0"16"15,0 0 6-15,0 0-41 0,0 0-52 16,0 0-39-16,0 0-17 0,0 0-18 0,0 0-5 16,0 0-5-16,183-69-1 0,-132 63-5 0,-2 2-15 15,3 3-58-15,-9 1-169 0,-12 0-570 0,-15 0-844 16</inkml:trace>
        </inkml:traceGroup>
        <inkml:traceGroup>
          <inkml:annotationXML>
            <emma:emma xmlns:emma="http://www.w3.org/2003/04/emma" version="1.0">
              <emma:interpretation id="{FEE017C2-8562-4E4E-924C-B5D5F53CC515}" emma:medium="tactile" emma:mode="ink">
                <msink:context xmlns:msink="http://schemas.microsoft.com/ink/2010/main" type="inkWord" rotatedBoundingBox="23289,2565 24543,2404 24618,2983 23363,3144"/>
              </emma:interpretation>
              <emma:one-of disjunction-type="recognition" id="oneOf1">
                <emma:interpretation id="interp5" emma:lang="en-IN" emma:confidence="0">
                  <emma:literal>(-)</emma:literal>
                </emma:interpretation>
                <emma:interpretation id="interp6" emma:lang="en-IN" emma:confidence="0">
                  <emma:literal>"-s</emma:literal>
                </emma:interpretation>
                <emma:interpretation id="interp7" emma:lang="en-IN" emma:confidence="0">
                  <emma:literal>1-1</emma:literal>
                </emma:interpretation>
                <emma:interpretation id="interp8" emma:lang="en-IN" emma:confidence="0">
                  <emma:literal>1-7</emma:literal>
                </emma:interpretation>
                <emma:interpretation id="interp9" emma:lang="en-IN" emma:confidence="0">
                  <emma:literal>t)</emma:literal>
                </emma:interpretation>
              </emma:one-of>
            </emma:emma>
          </inkml:annotationXML>
          <inkml:trace contextRef="#ctx0" brushRef="#br0" timeOffset="53497.8822">20061 296 1971 0,'0'0'103'0,"0"0"0"0,0 0 5 15,0 0-2-15,0 0-13 0,0 0-32 0,0 0-20 16,0 0-4-16,0 0-2 0,0 0-1 0,0 0-5 16,0 0-1-16,0 0-1 0,-49 183-2 15,42-147-2-15,2 2-2 0,0-1-4 0,-1 2-6 16,4-5 1-16,1 1-5 0,-1 1-1 0,2-7 2 15,3 0-5-15,6-3 1 0,-2-6-2 16,6-2-7-16,6-6-11 0,1-7-10 0,7-2-31 16,6-3-51-16,9-4-92 0,8-7-204 0,-16 1-379 15,-6 4-533-15</inkml:trace>
          <inkml:trace contextRef="#ctx0" brushRef="#br0" timeOffset="53719.8908">20429 592 2284 0,'0'0'146'0,"0"0"-8"16,0 0-9-16,0 0-2 0,0 0-18 16,0 0-25-16,0 0-30 0,0 0-19 0,0 0-19 15,0 0-15-15,0 0-11 0,0 0-3 0,0 0 4 16,0 0 3-16,66-41-6 0,-27 40-19 0,1 1-47 15,-1 0-88-15,-2 0-132 0,2 0-176 0,-10 0-418 16,-12 0-242-16</inkml:trace>
          <inkml:trace contextRef="#ctx0" brushRef="#br0" timeOffset="53889.9116">21016 261 1925 0,'0'0'267'0,"0"0"8"0,0 0-29 16,0 0-54-16,0 0-56 0,0 0-53 15,0 0-31-15,0 0-18 0,0 0-11 0,0 0-11 0,0 0-5 16,0 0-3-16,0 0 0 0,0 0 2 0,113 32-4 16,-84-11-1-16,-2 4 1 0,-4 11-6 15,-17 8-7-15,-9 12-33 0,-29 10-132 0,-3-13-416 16,6-17-1094-16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6:44.21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A1E15B1-0B69-4E14-8F00-1F0E90C63D3D}" emma:medium="tactile" emma:mode="ink">
          <msink:context xmlns:msink="http://schemas.microsoft.com/ink/2010/main" type="writingRegion" rotatedBoundingBox="18539,4210 25189,4409 25140,6024 18490,5824"/>
        </emma:interpretation>
      </emma:emma>
    </inkml:annotationXML>
    <inkml:traceGroup>
      <inkml:annotationXML>
        <emma:emma xmlns:emma="http://www.w3.org/2003/04/emma" version="1.0">
          <emma:interpretation id="{234C4646-062C-4D76-ACF6-EE6A7D701BCC}" emma:medium="tactile" emma:mode="ink">
            <msink:context xmlns:msink="http://schemas.microsoft.com/ink/2010/main" type="paragraph" rotatedBoundingBox="18539,4210 25189,4409 25140,6024 18490,5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C442CD-2D85-48EA-9C76-0F159E80F9D1}" emma:medium="tactile" emma:mode="ink">
              <msink:context xmlns:msink="http://schemas.microsoft.com/ink/2010/main" type="line" rotatedBoundingBox="18539,4210 25189,4409 25140,6024 18490,5824"/>
            </emma:interpretation>
          </emma:emma>
        </inkml:annotationXML>
        <inkml:traceGroup>
          <inkml:annotationXML>
            <emma:emma xmlns:emma="http://www.w3.org/2003/04/emma" version="1.0">
              <emma:interpretation id="{8BB0EAD1-27E0-4455-A7F3-1A49C7713E5F}" emma:medium="tactile" emma:mode="ink">
                <msink:context xmlns:msink="http://schemas.microsoft.com/ink/2010/main" type="inkWord" rotatedBoundingBox="20535,4269 25189,4409 25140,6024 20487,5884"/>
              </emma:interpretation>
              <emma:one-of disjunction-type="recognition" id="oneOf0">
                <emma:interpretation id="interp0" emma:lang="en-IN" emma:confidence="0">
                  <emma:literal>-opportunities</emma:literal>
                </emma:interpretation>
                <emma:interpretation id="interp1" emma:lang="en-IN" emma:confidence="0">
                  <emma:literal>-opportunities.</emma:literal>
                </emma:interpretation>
                <emma:interpretation id="interp2" emma:lang="en-IN" emma:confidence="0">
                  <emma:literal>-opportunities,</emma:literal>
                </emma:interpretation>
                <emma:interpretation id="interp3" emma:lang="en-IN" emma:confidence="0">
                  <emma:literal>-operativities</emma:literal>
                </emma:interpretation>
                <emma:interpretation id="interp4" emma:lang="en-IN" emma:confidence="0">
                  <emma:literal>'opportunities,</emma:literal>
                </emma:interpretation>
              </emma:one-of>
            </emma:emma>
          </inkml:annotationXML>
          <inkml:trace contextRef="#ctx0" brushRef="#br0">17240 2543 712 0,'0'0'347'0,"0"0"14"0,0 0-22 16,0 0-40-16,0 0-78 0,0 0-76 15,0 0-46-15,0 0-40 0,0 0-25 0,0 0-17 16,0 0-10-16,0 0-2 0,0 0 1 0,-77 42-1 15,70-25-2-15,5 0 4 0,1-1 0 0,1-2 3 16,0 1 4-16,5-3-1 0,4-1 2 16,4-2 5-16,0 0 4 0,3-3 5 0,-1-2 6 15,7-4 6-15,-3 0 3 0,5-4 1 0,-4-5-1 16,3-5-3-16,-4-1-9 0,2-1 1 0,-6-1-2 16,-4-2-1-16,-4 0 4 0,-4 3-8 0,-3 2-7 15,2-2-5-15,-7 5-11 0,-8 1-9 16,-4 4-10-16,-7 1-7 0,-4 5-5 0,0 0 3 15,-1 3-1-15,0 7-6 0,4 1-11 0,6 2-18 16,6 3-29-16,3-1-42 0,7 3-56 0,3-1-83 16,2 0-137-16,6-5-271 0,-4-4-518 0</inkml:trace>
          <inkml:trace contextRef="#ctx0" brushRef="#br0" timeOffset="719.6488">17553 2661 450 0,'0'0'328'0,"0"0"-36"16,0 0-5-16,0 0-25 0,0 0-45 15,0 0-52-15,0 0-41 0,0 0-37 0,0 0-23 16,0 0-22-16,0 0-16 0,0 0-5 0,0 0-7 16,0 0-6-16,162-87-4 0,-152 98-4 15,-4 1 0-15,0 0 0 0,-1 2 4 0,-3-1 0 16,-2 0 3-16,0-1 6 0,-12 0 3 0,2-1 3 15,-1-3 3-15,-4 2-2 0,1-6 1 0,0 1 1 16,2-5-5-16,2 2-2 0,7 0-4 0,0-2 0 16,3 0-14-16,0 0-9 0,8 0-4 15,6 0-6-15,10-4 6 0,5-2 2 0,4-1 0 0,7-4 1 16,3 2 3-16,0-4 2 0,0 1 3 16,-3-1 6-16,1 0 1 0,-10-5 4 0,2 3 0 15,-8-2 5-15,-1 0 6 0,-8 2 12 0,-5 1 12 16,-9 2 7-16,-2 3 7 0,0 1-2 15,-2 2-7-15,-8 3-5 0,4-1-4 0,-5 1-3 16,1 3-2-16,3 0-6 0,-3 0-10 16,5 2-9-16,-3 6-7 0,5 5-3 0,0 2 1 0,0 9 0 15,-1 1 1-15,2 3 4 0,2 6-1 16,0 0 0-16,0 0 2 0,2 4 1 0,2 1-3 16,-1 1 1-16,-1 1-3 0,-1 1-1 0,-1-2 3 15,0 0 1-15,1-4 1 0,-1 3-4 16,0-10 2-16,0-2-4 0,-1 0-6 0,1-6-12 15,0-2-80-15,0-3-164 0,0-6-391 0,0-2-938 0</inkml:trace>
          <inkml:trace contextRef="#ctx0" brushRef="#br0" timeOffset="262.2298">17592 2598 305 0,'0'0'702'16,"0"0"-276"-16,0 0-42 0,0 0-46 0,0 0-76 0,0 0-61 15,0 0-46-15,0 0-29 0,0 0-28 16,0 0-27-16,0 0-24 0,0 0-23 0,0 0-19 16,0 0-15-16,7-84-4 0,-13 101 1 15,5 4 6-15,-2 8 6 0,0 5 2 0,-1 4 3 16,-1 4-4-16,1 3 2 0,-2 1 0 0,1 3-2 15,3 0 2-15,-2 0 0 0,4 1-1 0,0-2-1 16,-3-7 0-16,7 1-2 0,1-7 0 0,3-3-9 16,-2-5-22-16,4-8-58 0,-6-6-89 0,3-5-154 15,-4-5-319-15,0-1-596 0</inkml:trace>
          <inkml:trace contextRef="#ctx0" brushRef="#br0" timeOffset="932.7226">18078 2653 93 0,'0'0'507'16,"0"0"-179"-16,0 0-20 0,0 0-17 0,0 0-60 15,0 0-56-15,0 0-51 0,0 0-33 16,0 0-19-16,0 0-23 0,0 0-18 0,0 0-11 16,0 0-8-16,161-101-1 0,-150 114 0 0,-7 6 0 15,4-1 3-15,-7 3 4 0,-1 1 1 16,0 1 2-16,-9-5 0 0,5-1-5 0,-7 1-4 16,6-2-16-16,-3-1-45 0,3-5-110 0,1 2-240 15,-2-4-411-15,5-4-255 0</inkml:trace>
          <inkml:trace contextRef="#ctx0" brushRef="#br0" timeOffset="1721.5281">18435 2641 619 0,'0'0'659'0,"0"0"-307"0,0 0-58 0,0 0-59 15,0 0-79-15,0 0-62 0,0 0-42 0,0 0-26 16,0 0-14-16,0 0 2 0,0 0-2 15,0 0-2-15,0 0 4 0,0 0 0 0,-40 84 1 16,40-72 4-16,9 0 1 0,-4-2-1 0,5-1 1 16,0-1-3-16,-2-2 4 0,3-2 1 0,1-2 7 15,0-2 6-15,1 0 0 0,-3-5 1 0,11-4-7 16,-4-5-7-16,0 2-6 0,7-7-7 16,-6 1-4-16,3-3-2 0,-5 3 4 0,-3-2 3 15,-6-4-1-15,0 5 0 0,-7 2-4 0,2-1-3 16,-5 5-1-16,-7 0-4 0,-3 5-5 15,0 3-4-15,-3 3-2 0,0 2 1 0,-1 0 3 16,-2 7 3-16,4 6 1 0,0-1 0 0,8 3 2 16,-2-1-2-16,4-1 0 0,0 1 0 0,4 2-2 15,1-1 4-15,7-3 3 0,0 0 0 16,6-4 4-16,2-2 2 0,5-1 0 0,-3-2 3 16,2-3 0-16,4 0 0 0,-3 0 1 0,5-2 0 15,0-4 1-15,-4-2-3 0,5-1-1 0,0-3-2 16,0-1-3-16,1-2 2 0,-4 1 0 0,1-1 0 15,-2 3 9-15,-6 0-3 0,-3-3 3 16,-6 6 1-16,-4 1 1 0,1 0 1 0,-4 3-4 16,0 1-4-16,-7 0-6 0,1 2-7 0,-7 2-4 15,0 0 2-15,-1 0-2 0,0 2 4 0,1 3 3 16,1 0-3-16,5-1 5 0,0 3-8 16,2-2-1-16,3 6 0 0,-3-3-6 0,5 0 8 15,0 1 0-15,0-1 1 0,6 1 3 0,-2 2-1 16,1 0 0-16,5 1 2 0,-2 1-1 0,-2 2 2 15,4-4 1-15,-4 0-2 0,4 1 1 16,0-3 0-16,-3 1-2 0,6 1 2 0,-2-3 1 16,4 0-1-16,-1-7 0 0,2-1-1 0,0 0 1 15,1 0 1-15,6-1 2 0,-4-7-1 0,5-5 0 16,-1 2 2-16,-2-3 2 0,5-4 2 16,-1-1 1-16,-5-5 2 0,1 0-1 0,-4 1 0 15,1-7 1-15,-4 3-3 0,0 0 3 0,-1-2 1 16,-3 4 2-16,-4 2 3 0,1 0 1 15,-4 3 3-15,-2 7 2 0,-1 5 1 0,0 3 3 0,-1 0-2 16,-2 3-3-16,-4 2-6 0,4 0-7 16,-1 0-6-16,-5 3-3 0,3 6-3 0,-2 4 1 15,-5 7 1-15,7 4 1 0,-2 2 1 16,3 0 1-16,2 6-1 0,-1-2 1 0,4 4 0 0,-1-4-1 16,11 2 1-16,1 1-2 0,2-7-1 15,3 0-1-15,1-3-1 0,6-8-1 0,-1-4-3 16,5-5-3-16,0-4-11 0,2-2-25 0,0-6-41 15,-1-6-76-15,-1-3-136 0,-8 1-366 0,-6 6-877 16</inkml:trace>
          <inkml:trace contextRef="#ctx0" brushRef="#br0" timeOffset="1876.6978">19197 2557 1823 0,'0'0'254'16,"0"0"-37"-16,0 0-5 0,0 0-63 0,0 0-53 15,0 0-46-15,0 0-25 0,0 0-15 0,0 0-6 16,0 0-2-16,0 0-4 0,169-30-8 16,-137 30-33-16,2 0-94 0,-12 2-352 0,-8 1-1069 0</inkml:trace>
          <inkml:trace contextRef="#ctx0" brushRef="#br0" timeOffset="2667.968">19524 2682 2067 0,'0'0'256'16,"0"0"-60"-16,0 0 4 0,0 0-25 0,0 0-62 16,0 0-38-16,0 0-38 0,0 0-28 15,0 0-13-15,0 0-4 0,0 0 0 0,0 0 3 16,0 0 7-16,0 0-1 0,1 33 0 0,5-24 2 15,-3 0 1-15,1 2-1 0,5 1-1 16,-3-8 2-16,5 3-6 0,4-4 11 0,-1-1 1 16,2-2 2-16,5 0 9 0,-2-5-8 0,2-5-2 15,-2 1 0-15,-2-6 0 0,-1 5 2 16,3-5 3-16,-9 2 0 0,3 0-2 0,-2 0 1 16,-2-3-3-16,-5 7-1 0,-3-4-2 0,1 7 2 15,-2 0-1-15,0 4-1 0,0 0 0 0,0 2-14 16,0 0-10-16,0 0-11 0,0 5-3 0,-2 3 7 15,2 1 8-15,0 3 8 0,0 0-3 0,0 4 3 16,0-6 1-16,10 3 0 0,-2 0 4 0,3-2-1 16,3-2 0-16,2 2 2 0,6-3 0 15,-4-1 0-15,0-4 0 0,5-1 0 0,-8-2-2 16,3 0 2-16,0 0 0 0,-3 0 1 0,-5-5 0 16,2-2 2-16,0 0 0 0,-2 2 2 15,-4-3 5-15,2 0-3 0,-3 0 0 0,3 3-1 16,-3-3-1-16,-4 3 0 0,2 1-1 0,3 0-3 15,-5 2-4-15,-1 2 1 0,1 0-4 0,-1 0-7 16,0 0-8-16,0 0-6 0,0 4 3 16,2 0 8-16,-1 5 11 0,-1-1 4 0,0 0 0 15,2 0 0-15,-2-1-4 0,0 1 4 0,0-4 1 16,0 1-1-16,0-1 2 0,0-2-1 0,0-2 1 16,0 0 5-16,0 0 7 0,3 0 8 15,0 0 0-15,1-6-3 0,-1 1-6 0,7-6-10 16,-2 1-2-16,2-1-1 0,3 0-4 0,2 1 5 15,-4 3-1-15,2 1-1 0,-2 1 6 16,-3 1-11-16,2 3-3 0,-5 1-2 0,5 0-6 0,-7 0 2 16,6 1-1-16,-5 6 2 0,1 0-2 15,0 0 6-15,-2 1 4 0,0 1 1 0,6-1 4 16,-6-3 2-16,7 0 2 0,-3-2 5 0,4-2 1 16,5-1 0-16,4 0-3 0,0-4-1 0,2-4-2 15,-2 0-1-15,0-3 1 0,1 1 0 16,-5-2 0-16,-2 4 2 0,1 0 0 0,-7 0 2 15,-2 4 2-15,-2-3-4 0,1 6-1 0,-4 1-2 16,-1 0-5-16,2 0-7 0,-2 0-5 16,0 0 0-16,3 5 2 0,-3 2 8 0,7-2 4 15,-3 2 1-15,0-2 4 0,8-1-2 0,2-2 2 16,8-2-2-16,3 0-24 0,10-1-84 0,7-8-123 16,-11 1-195-16,-8 3-749 0</inkml:trace>
          <inkml:trace contextRef="#ctx0" brushRef="#br0" timeOffset="48578.8524">19771 3104 0 0,'0'0'0'0,"0"0"217"0,0 0 85 0,0 0 14 16,0 0-2-16,0 0-50 0,0 0-37 0,0 0-20 15,0 0-18-15,0 0-20 0,0 0-15 16,0 0-24-16,7-27-32 0,-7 27-34 0,0 3-33 15,-3 4-14-15,-3 7-4 0,-4 4 9 0,-3 4 7 16,-1 5 2-16,0 4 0 0,-2 1-6 16,0-2-3-16,2 1-5 0,-2-3-6 0,5-1-4 15,0 2-1-15,9-5-3 0,2 5 1 0,0-4 1 16,2 1-4-16,10-2 4 0,1 0 1 0,3-3-1 16,-1-3 3-16,8-1-3 0,-3-2-1 15,6-1-3-15,-4-4-5 0,1-2-13 0,1-5-33 16,-4 1-75-16,3-4-155 0,-7 0-436 0,-6 0-843 0</inkml:trace>
          <inkml:trace contextRef="#ctx0" brushRef="#br0" timeOffset="48859.9763">20029 3407 1306 0,'0'0'515'16,"0"0"-418"-16,0 0-30 0,0 0 13 15,0 0 2-15,0 0 1 0,0 0-19 0,0 0-22 16,0 0-9-16,0 0-7 0,176-27-6 0,-144 21-4 16,0 0-2-16,-4 2-3 0,2-2 1 0,-1 0 0 15,0 1-2-15,-3-1-1 0,-1 0-3 16,-6-1-4-16,1 0-5 0,-7 3-10 0,-6-1-17 15,-3 4-32-15,-1-1-50 0,-3 2-86 0,0 0-135 16,-7 0-212-16,1 0-220 0,-1 0 319 0</inkml:trace>
          <inkml:trace contextRef="#ctx0" brushRef="#br0" timeOffset="49073.2818">20256 3258 757 0,'0'0'444'16,"0"0"-62"-16,0 0-29 0,0 0-45 15,0 0-63-15,0 0-53 0,0 0-51 0,0 0-45 16,0 0-29-16,0 0-31 0,0 0-24 0,0 0-13 16,0 0-4-16,0 0 0 0,-6-17 3 0,6 37 6 15,3 1-1-15,-2 3 0 0,1-2-1 16,-1 2 3-16,2 0-3 0,0 0 2 0,-2-3 1 16,-1 0-8-16,3-1 1 0,-1-2-16 0,0-2-41 15,4 1-76-15,-2-3-128 0,-1-3-235 16,3-3-572-16,-3-3 70 0</inkml:trace>
          <inkml:trace contextRef="#ctx0" brushRef="#br0" timeOffset="2825.0021">20616 2121 1654 0,'0'0'335'16,"0"0"-100"-16,0 0-68 0,0 0-70 0,0 0-54 16,0 0-46-16,0 0-31 0,0 0-4 0,0 0 6 15,0 0 20-15,0 0-9 0,0 0-107 16,0 0-341-16,4 92-983 0</inkml:trace>
          <inkml:trace contextRef="#ctx0" brushRef="#br0" timeOffset="49285.5449">20619 3188 1258 0,'0'0'741'15,"0"0"-522"-15,0 0-11 0,0 0-6 0,0 0-38 16,0 0-57-16,0 0-47 0,0 0-34 0,0 0-13 15,0 0-4-15,0 0-1 0,0 0-2 16,0 0 1-16,139 33 0 0,-125-1 1 0,-4 1 3 16,-1 6-3-16,-1 0-1 0,-9 4 0 0,1 1-3 15,-6 1 1-15,-8 3-5 0,-6 0-35 16,-9-2-84-16,-8-1-184 0,7-14-597 0,5-7-708 0</inkml:trace>
          <inkml:trace contextRef="#ctx0" brushRef="#br0" timeOffset="3620.0305">20735 2619 0 0,'0'0'404'0,"0"0"-11"15,0 0-37-15,0 0-68 0,0 0-68 16,0 0-71-16,0 0-65 0,0 0-38 0,0 0-17 16,0 0-10-16,0 0 0 0,0 0-2 0,0 0 1 15,0 0 2-15,165-43 2 0,-142 35 2 16,0-3 0-16,0 2-3 0,-3 0-3 0,-5 1-1 15,-2 0 0-15,0 3 8 0,-7 1 6 0,-2 4 2 16,-2 0-4-16,-1 0-14 0,-1 0-20 0,0 0-11 16,0 0 1-16,0 5 5 0,0 5 14 15,0-2 8-15,-1 3-1 0,-1-2 0 0,1 6-1 0,-2-2-4 16,2 1 1-16,1 2-1 0,0 0 1 16,0-2-1-16,0 1 0 0,4-3 4 0,2 0 5 15,5-2 5-15,3-1 11 0,2-4 8 0,0-2 2 16,6-1 7-16,-2-2-5 0,5 0-5 0,1-2-3 15,1-9-8-15,2-1-3 0,-2 3 0 16,2-2-3-16,-2-5-2 0,-1 1 1 0,-1-2-3 16,0 1-1-16,-2 1 0 0,-4-1 0 15,-5 0 3-15,-2 7 2 0,-8 0 2 0,-2 1-3 16,-2 2-10-16,0 5-11 0,-5 0-18 0,-5 1-6 16,2 0 1-16,-4 2 3 0,1 6 5 0,-1 2 3 15,5 0-1-15,0 1 0 0,4-1 6 0,-1 1-1 16,1 1 3-16,3-3 3 0,0 0-3 15,0 1 1-15,0-4-1 0,6 0-1 0,-2-2 0 16,6-1 0-16,1-3 0 0,4 0-2 0,0 0 0 16,3 0-3-16,0-4 0 0,4-3 2 0,-1-3 5 15,2 2 2-15,2-1 1 0,-1 0 1 16,3-2-4-16,-2 2 4 0,-1 1 2 0,-5 0 1 16,-2 3 3-16,-3 1-1 0,-4 1 0 0,3 2-3 15,-3 1-1-15,-1 0-3 0,-2 4-3 0,-3 1-1 16,4 3-1-16,-6 3 2 0,1-2 3 0,0 0 3 15,-1 1-1-15,-2-2 2 0,0 1 2 16,0-2-1-16,-2 1 2 0,-5 0-23 0,-4-7-101 16,-1 3-318-16,8-1-1069 0</inkml:trace>
          <inkml:trace contextRef="#ctx0" brushRef="#br0" timeOffset="3065.7251">20751 2359 1837 0,'0'0'256'0,"0"0"-8"0,0 0 16 16,0 0-39-16,0 0-44 0,0 0-35 15,0 0-34-15,0 0-34 0,0 0-31 0,0 0-25 16,0 0-21-16,0 0-9 0,0 0 0 0,0 0 1 16,21-46 4-16,-21 70 6 0,-1 5-1 15,1 2-2-15,0 1 0 0,0 0 1 0,0 3-1 16,0 0 0-16,1-2 0 0,-1-3-1 0,1-1-10 16,-1-4-14-16,0-3-32 0,-1-4-45 0,1-1-57 15,0-6-85-15,0-3-151 0,-4-5-333 0,-1-1-397 0</inkml:trace>
          <inkml:trace contextRef="#ctx0" brushRef="#br0" timeOffset="3767.1943">21320 2297 2055 0,'0'0'260'0,"0"0"-120"0,0 0 8 0,0 0-5 16,0 0-52-16,0 0-34 0,0 0-22 0,-172-59-21 15,163 51-76-15,1 3-365 0,6-2-1179 0</inkml:trace>
          <inkml:trace contextRef="#ctx0" brushRef="#br0" timeOffset="-449.3549">15311 2372 734 0,'0'0'251'0,"0"0"37"15,0 0 16-15,0 0 8 0,0 0-46 16,0 0-59-16,0 0-41 0,0 0-26 0,0 0-29 16,0 0-26-16,0 0-29 0,0 0-17 0,0 0-20 15,0 0-13-15,-147-39-10 0,155 41-2 0,5 2 4 16,7 4 7-16,10 4 13 0,8-2 3 16,8 3 2-16,10 2-2 0,3-2-3 0,9 2-3 0,2-1-5 15,2 0-3-15,1 3-4 0,6 2 1 16,-3-2 0-16,5-2 1 0,1 1-2 0,-6 0 0 15,3 0-1-15,-9-1 0 0,-6-2 3 0,-8-4-4 16,-3 0 2-16,-9-1-2 0,-7-2 0 16,-9 0-1-16,-13-4 0 0,-9 1-2 0,-2-3 0 15,-4 1 4-15,0-1 0 0,0 0 0 0,0 0 1 16,0 0-11-16,0 0-23 0,-4-1-60 0,1-4-110 16,-1-1-266-16,-3 2-557 0,4 0-306 0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2:15.81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C0100F4-11F3-4F00-91F6-8416D76610D0}" emma:medium="tactile" emma:mode="ink">
          <msink:context xmlns:msink="http://schemas.microsoft.com/ink/2010/main" type="writingRegion" rotatedBoundingBox="1886,3945 17725,3622 17807,7641 1968,7964"/>
        </emma:interpretation>
      </emma:emma>
    </inkml:annotationXML>
    <inkml:traceGroup>
      <inkml:annotationXML>
        <emma:emma xmlns:emma="http://www.w3.org/2003/04/emma" version="1.0">
          <emma:interpretation id="{9EF353F2-B11E-429D-AA9F-B80DEF6E78B4}" emma:medium="tactile" emma:mode="ink">
            <msink:context xmlns:msink="http://schemas.microsoft.com/ink/2010/main" type="paragraph" rotatedBoundingBox="2089,3923 17728,3663 17752,5077 2113,53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60BC08-8E21-4EA6-9821-E141385092D5}" emma:medium="tactile" emma:mode="ink">
              <msink:context xmlns:msink="http://schemas.microsoft.com/ink/2010/main" type="inkBullet" rotatedBoundingBox="2090,3999 3023,3983 3039,4922 2106,4938"/>
            </emma:interpretation>
            <emma:one-of disjunction-type="recognition" id="oneOf0">
              <emma:interpretation id="interp0" emma:lang="en-IN" emma:confidence="0">
                <emma:literal>%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&amp;</emma:literal>
              </emma:interpretation>
              <emma:interpretation id="interp3" emma:lang="en-IN" emma:confidence="0">
                <emma:literal>°</emma:literal>
              </emma:interpretation>
              <emma:interpretation id="interp4" emma:lang="en-IN" emma:confidence="0">
                <emma:literal>9</emma:literal>
              </emma:interpretation>
            </emma:one-of>
          </emma:emma>
        </inkml:annotationXML>
        <inkml:trace contextRef="#ctx0" brushRef="#br0">-832 2234 0 0,'0'0'0'0,"0"0"238"0,0 0 164 0,0 0-51 16,0 0-48-16,0 0-46 0,0 0-41 0,0 0-36 16,0 0-22-16,0 0-16 0,0 0-19 0,0 0-13 15,-20-79-18-15,17 75-14 0,3 4-10 16,0-2-16-16,0 2-8 0,0 0-14 0,0 0-10 15,0 0-9-15,0 0-9 0,0 0-6 0,0 6-1 16,0 2-1-16,0 5 6 0,0 1 5 0,-3 1 1 16,2 1 4-16,1 0-5 0,-2 2 1 15,2-3 0-15,0-3-2 0,0 3 2 0,0 1-1 16,0-4-1-16,0 1-1 0,0-2 0 0,0-1 0 16,0-1 0-16,0 0 1 0,0-2 0 15,0-2-1-15,0-2 1 0,0-2 3 0,0 0 3 16,0-1 10-16,2 0 11 0,-2 0 11 0,0 0 12 15,1 0 3-15,-1-4-8 0,0-4-18 16,0-2-9-16,0-2-13 0,0-2-2 0,0-1 8 16,0 1-11-16,0-6 0 0,0 4-1 0,0-2-5 15,0 0 6-15,0-2-3 0,3 4 0 0,-3 3-2 16,3 3 1-16,-2 2-2 0,1 2 2 0,-1 4-4 16,-1-1 0-16,2 3-3 0,-2 0-4 0,0 0 2 15,0 0-6-15,0 8 3 0,0 0 4 16,1 0-2-16,1 2 9 0,-2-2-1 0,2 1-1 15,-4 3-9-15,2-3-29 0,2 2-73 16,3-3-116-16,-2-3-320 0,-2 0-1077 0</inkml:trace>
        <inkml:trace contextRef="#ctx0" brushRef="#br0" timeOffset="653.4373">-483 1900 0 0,'0'0'0'0,"0"0"218"15,0 0 164-15,0 0-32 0,0 0-67 16,0 0-57-16,0 0-42 0,0 0-23 0,0 0-16 16,0 0-23-16,0 0-23 0,0 0-8 0,0 0-7 15,0 0-10-15,-121-134-6 0,104 129-14 16,-2 0-13-16,-4 0-6 0,3 1-3 0,-3 0-1 15,6 1-1-15,-4 2-4 0,2 1-5 0,0 0-7 16,-4 2-2-16,3 8-5 0,-4 1 0 0,-3 5 0 16,-1 0-1-16,1 5 0 0,-2 0 2 15,1 5-4-15,0-1 1 0,0 4-1 0,0 0-1 16,0 1-1-16,3 2-1 0,7 2 0 0,-2 0-1 16,-2 4 1-16,6 0 0 0,2 5-1 15,1 0 0-15,0-2 2 0,6-1-2 0,0-1 0 16,3 1 3-16,4-2-3 0,-2-5 0 0,5 4 1 15,10-9-2-15,4 3 2 0,6-5 1 0,6-4 4 16,4-1 2-16,7-5 1 0,4-4 3 0,5-1 0 16,0-6 0-16,-3-3 0 0,3-2-2 0,-6 0-1 15,0-2 1-15,-3-6 1 0,-4-4 2 16,1-1 2-16,-3-6-2 0,1 1 1 0,-4-3 2 16,-2-1-1-16,1-5 1 0,-4 0 1 0,0-2-1 15,-6 0 3-15,4-5 3 0,-5 1 0 0,1-5 5 16,-6-4 0-16,1 0-4 0,-10-7 2 15,0 1-4-15,-5-1-1 0,-6-1-1 0,-18 4-6 16,-6 0-6-16,-14 6-7 0,-7 1-12 0,-12 9-20 16,-12 5-34-16,-4 9-53 0,0 3-104 15,18 9-342-15,23 3-1068 0</inkml:trace>
      </inkml:traceGroup>
      <inkml:traceGroup>
        <inkml:annotationXML>
          <emma:emma xmlns:emma="http://www.w3.org/2003/04/emma" version="1.0">
            <emma:interpretation id="{2C68F41D-6003-41B9-93D2-28BCDEC4C525}" emma:medium="tactile" emma:mode="ink">
              <msink:context xmlns:msink="http://schemas.microsoft.com/ink/2010/main" type="line" rotatedBoundingBox="3837,3894 17728,3663 17752,5077 3861,5308"/>
            </emma:interpretation>
          </emma:emma>
        </inkml:annotationXML>
        <inkml:traceGroup>
          <inkml:annotationXML>
            <emma:emma xmlns:emma="http://www.w3.org/2003/04/emma" version="1.0">
              <emma:interpretation id="{CF3F462F-234C-488E-8A52-D0ECFA978141}" emma:medium="tactile" emma:mode="ink">
                <msink:context xmlns:msink="http://schemas.microsoft.com/ink/2010/main" type="inkWord" rotatedBoundingBox="3827,3961 8101,3789 8132,4560 3858,4732"/>
              </emma:interpretation>
              <emma:one-of disjunction-type="recognition" id="oneOf1">
                <emma:interpretation id="interp5" emma:lang="en-IN" emma:confidence="0">
                  <emma:literal>establish</emma:literal>
                </emma:interpretation>
                <emma:interpretation id="interp6" emma:lang="en-IN" emma:confidence="0">
                  <emma:literal>as feeblish</emma:literal>
                </emma:interpretation>
                <emma:interpretation id="interp7" emma:lang="en-IN" emma:confidence="0">
                  <emma:literal>as tallish</emma:literal>
                </emma:interpretation>
                <emma:interpretation id="interp8" emma:lang="en-IN" emma:confidence="0">
                  <emma:literal>Establish</emma:literal>
                </emma:interpretation>
                <emma:interpretation id="interp9" emma:lang="en-IN" emma:confidence="0">
                  <emma:literal>us feeblish</emma:literal>
                </emma:interpretation>
              </emma:one-of>
            </emma:emma>
          </inkml:annotationXML>
          <inkml:trace contextRef="#ctx0" brushRef="#br0" timeOffset="202607.2563">1822 2226 735 0,'0'0'365'0,"0"0"-60"0,0 0-27 0,0 0-55 16,0 0-65-16,0 0-61 0,0 0-49 15,0 0-13-15,0 0 8 0,0 0 15 0,0 0 13 16,0 0 4-16,0 0-16 0,0 0-14 0,118 11-13 15,-73-21-10-15,0-3-4 0,-2 1-5 0,3 1-2 16,-3-4-1-16,-6-2 0 0,-4 1 2 16,-6 3 3-16,-7-1 4 0,-5 1 7 0,-8 4 7 15,0-3 4-15,-7 1 2 0,0 6-9 0,0-2-10 16,-6 3-7-16,1-1-9 0,-5 2-2 16,-2 2-2-16,1 1 0 0,-6 0 1 0,-2 9 1 0,2-1-1 15,-5 7 0-15,3 2 1 0,2-1-1 16,-1 3 0-16,3-2 0 0,4 3-1 0,5-3-2 15,0 0 0-15,6-4 0 0,0 0-2 0,0-2 6 16,7-2 3-16,4-5 4 0,3 0 6 0,3-4 3 16,3 0 3-16,2 0-2 0,1-8 0 15,2-4-4-15,-2-1-4 0,0-3-1 0,-3 2-4 16,1 0 0-16,-4-1 1 0,0 1-3 0,-6 3 0 16,-2 4 1-16,-6 5-2 0,-2-1-2 15,-1 3-7-15,0 0-18 0,0 5-2 0,-1 5 1 16,-5 0 8-16,0 6 14 0,6 0 4 0,-1-3 0 15,1 0-3-15,0-1 1 0,1 1 2 0,11-4 0 16,1 1 3-16,1-1 0 0,2-3 0 16,3-3 4-16,2-3 2 0,2 0 1 0,3-3 0 15,0-6 0-15,-2-3-2 0,-1-1-1 0,3-7-1 16,-3 2 1-16,-2-6-3 0,5-6 2 0,-6 4 1 16,-1-4 1-16,-2-1 1 0,-3 3-1 0,1-5 1 15,-5 2 1-15,-4-1 0 0,-2 1 1 16,-4-1 0-16,0 5-1 0,1 5-2 0,-5 3-2 15,1 7 1-15,0 8-1 0,0 2-5 0,1 2-7 16,-3 2-5-16,0 8 0 0,-6 7 3 0,1 5 3 16,2 2 3-16,-2 6 1 0,0-1-2 0,3 0 4 15,-1 1-2-15,3-3 1 0,2 2 0 16,0-5-1-16,0 1 0 0,2-2 0 0,1-3-1 16,0-8 0-16,0 2 2 0,1-1-1 0,3-5 3 15,1-3-2-15,-1-2 3 0,7-3 2 16,-1 0-1-16,5 0 3 0,3 0-2 0,4 0-5 15,1 0 1-15,0-2-2 0,0 2-2 0,-2 0 2 16,-3 2-4-16,-3 3-2 0,0 2 3 16,-2 1-2-16,-2-1 1 0,-4 2-2 0,-4 2-3 15,-3-1 0-15,0 2 1 0,-7 0 2 0,-7 1 3 16,-4-1 3-16,-2 1 1 0,-6 0 2 0,2-2 0 16,0-3 1-16,1-2 1 0,1-3 0 15,4-2 4-15,2-1 2 0,3 0 1 0,3-4 2 16,4-6-7-16,0-1-35 0,5-5-66 0,1-1-131 15,0 4-419-15,0 4-1018 0</inkml:trace>
          <inkml:trace contextRef="#ctx0" brushRef="#br0" timeOffset="201842.7728">1945 1900 1525 0,'0'0'703'0,"0"0"-497"0,0 0 15 15,0 0-2-15,0 0-54 0,0 0-46 0,0 0-35 16,0 0-20-16,0 0-13 0,0 0-17 0,0 0-16 15,0 0-13-15,0 0-7 0,0 0-3 0,-31-38 5 16,29 60 7-16,-2 2-3 0,0 7 0 16,1 0-1-16,-6 3-9 0,5 1 9 0,-3 0-3 15,1 2 1-15,3 1 2 0,-3-4-2 0,5 0 1 16,-1-4-1-16,0 1 4 0,2-4-6 16,0-2-4-16,-2-1-10 0,-1-6-17 0,-1-1-29 15,3-5-50-15,-1-3-70 0,2-1-109 0,0-4-145 16,0-1-347-16,0-2-740 0</inkml:trace>
          <inkml:trace contextRef="#ctx0" brushRef="#br0" timeOffset="203830.5059">3124 2202 1395 0,'0'0'335'0,"0"0"-45"0,0 0-31 16,0 0-36-16,0 0-57 0,0 0-47 15,0 0-42-15,0 0-16 0,0 0-18 0,0 0-9 0,0 0-10 16,0 0-4-16,0 0-1 0,114-174 0 16,-93 145 4-16,1-3-5 0,-2 0 0 0,-6-3 0 15,-1 1-3-15,-4-1 4 0,-2-2-3 0,-4 2 0 16,-3-1-5-16,0 3 0 0,-3 5 0 15,-7 4-2-15,4 6 1 0,-4 6-3 0,3 4 0 16,-2 4-7-16,4 4 0 0,-4 0-6 0,0 10-2 16,-1 9 1-16,0 5-3 0,-3 5 8 0,2 6 0 15,2 1 2-15,2 5 5 0,4 2-6 16,0-2 1-16,2 2-2 0,0-1 2 0,1 1-1 16,2-2 0-16,6 0-1 0,3-2 1 0,2-4 2 15,3-3 1-15,4-8 2 0,1-3-8 16,5-3 6-16,-1-5 0 0,3-7-2 0,5-6 13 15,-4 0-8-15,2-4 2 0,4-9-1 0,-4-4-3 16,-2-4 2-16,0 0 1 0,-6-5 0 0,-3-2-2 16,-3 2 1-16,0-3 0 0,-4 5 2 0,-4 2-2 15,-3 1 0-15,-4 5 0 0,0 4-3 0,-2 6 7 16,0 3-6-16,0 2-2 0,0 1-10 16,0 0-14-16,-3 6 3 0,-4 5 1 0,1 3 9 15,-1 4 6-15,4 2 2 0,-3 0 0 0,6-1 0 16,0 2 5-16,2-3-5 0,5-1 1 0,4-4 1 15,-1 2-2-15,5-5 4 0,2-2-1 16,0-2 3-16,5-5 0 0,1-1 1 0,2 0 1 16,1-7 1-16,2-2-2 0,-5-4-2 0,-1-2 0 15,4 1-2-15,-4-1 3 0,-1 2-3 16,2-2 0-16,-3 4-2 0,0 3-4 0,-2 0 3 16,-4 4-3-16,-1 4 1 0,-4 0-4 0,1 0-3 15,-8 3 0-15,3 2-3 0,-5 4 4 0,0 1-3 16,0 1 1-16,-3 3 2 0,-3-2 0 15,-5 3 6-15,-2-2 3 0,0 0 2 0,0-1-2 16,3-2 1-16,-3-3 0 0,4-2 1 0,-2-2 5 16,4-2 0-16,-2 2 0 0,3-3 3 15,-2 0-3-15,1-4 2 0,-2-3 0 0,-1 3-1 0,4-3-1 16,-2 0-1-16,3-1-3 0,1 4 2 16,1-1-4-16,-1 4-1 0,4-2-2 0,0 3-8 15,0 0-4-15,0 0-12 0,0 3 1 0,1 3 3 16,6 0 6-16,3 2 12 0,1-2 3 0,3 0 3 15,2-3-1-15,7-2 1 0,1-1 1 16,5 0 0-16,4 0 2 0,-2-1-1 0,4-8 0 16,-2-1-1-16,-2-5 2 0,2-1-2 0,-1-5-1 15,-4-3 4-15,0 0-3 0,-8-3 3 0,3-3 2 16,-7-3-2-16,-4-1 0 0,1-3-1 16,-8-2 1-16,-1 1-3 0,-3-2 5 0,-1 2-2 15,2 4 0-15,-4 6 1 0,-3 4-2 0,3 7 1 16,-1 9 0-16,0 5 0 0,2 2-5 15,0 1-4-15,-2 1 0 0,0 9-1 0,0 6 4 16,-6 6 3-16,2 5 1 0,0 2-2 0,3 3 2 16,-5 0-1-16,5 0 2 0,0-2-1 0,-2 0-1 15,3-1 0-15,1-3-2 0,1 3 1 0,1-6 1 16,0-3-2-16,0-1 1 0,0-3 0 16,3-3 0-16,4-4 2 0,-1 0-1 0,1-5 2 15,0 0 1-15,3-3 1 0,2-1 2 0,-2 0 0 16,3-6-1-16,0 0-2 0,-1-2-3 0,-1 1-2 15,0 2-1-15,-4 1-1 0,0 1-2 0,1 3-3 16,-6 0-1-16,4 0-2 0,0 5 0 16,-5 2 2-16,5 0 1 0,0-1 4 0,-3 2 0 15,4-3 3-15,-1 1 2 0,5 0 0 0,-1-5 1 16,4 2-1-16,4-3-2 0,-1-4-5 16,4-8-18-16,1-1-36 0,4-3-54 0,-8-5-74 15,5 1-141-15,-10 2-335 0,-7 5-904 0</inkml:trace>
          <inkml:trace contextRef="#ctx0" brushRef="#br0" timeOffset="203994.3118">3893 1649 2398 0,'0'0'113'0,"0"0"13"15,0 0 14-15,0 0-2 0,0 0-33 0,0 0-38 16,0 0-43-16,0 0-21 0,0 0-11 0,0 0-7 15,0 0-44-15,0 0-140 0,0 0-330 0,0 0-1107 16</inkml:trace>
          <inkml:trace contextRef="#ctx0" brushRef="#br0" timeOffset="201572.5168">483 2192 135 0,'0'0'263'0,"0"0"16"0,0 0 27 0,0 0-14 0,0 0-56 16,0 0-70-16,0 0-31 0,0 0-15 16,0 0-8-16,0 0-11 0,0 0-12 0,0 0-6 15,0 13-6-15,5-17-4 0,-1-1-10 0,2-3-16 16,4-2-14-16,3-1-13 0,1-5-1 0,2-1 0 15,5-1-3-15,-1-4 2 0,5-1-2 0,1-5-5 16,-2 2 1-16,5-3-3 0,-5 2 2 16,1-1 2-16,-8 3 1 0,-4 4 1 0,0 4 3 15,-11 2 1-15,3 6 8 0,-5 2 4 0,0 3 1 16,-6 0-3-16,0 1-9 0,-4 3-10 16,-3 0-7-16,-2 0-4 0,-6 0-2 0,1 8-1 15,3 5 0-15,-3 6-1 0,1 0 1 0,5 2 0 16,4 3 0-16,0-1 1 0,1-3-1 15,5 5 2-15,3-2 0 0,1-3 0 0,0 0 2 16,3 1-1-16,4-3 2 0,3-4-2 0,3 1 2 16,0-3 0-16,4 0 0 0,0 0 1 0,5-5 1 15,-1-1 1-15,3-4 1 0,2-2 1 16,-1 0 0-16,-4-7-1 0,4-1 3 0,-4-1-2 16,2-3 3-16,-3-3-2 0,-1 5-1 0,-5-2 1 15,-1 3-1-15,-4 1 2 0,-4 3 2 0,-2 2 1 16,-3 3 1-16,0 0-5 0,0 0-12 0,-4 3-8 15,-8 5-3-15,0 6 1 0,-6 7 10 16,-5 3 3-16,3 2 0 0,2 0 2 0,0 1-2 16,8-5-1-16,5 2-2 0,3-5 0 0,2 1 2 15,2 1 1-15,9-3 2 0,2-1 0 0,4-2 0 16,0-3 1-16,6 1 1 0,3-5 0 0,-1-1 2 16,-1-5-1-16,5-2 0 0,2 0 0 15,-1-5 3-15,3-4 1 0,-1-7 0 0,1-1-1 16,0-3-1-16,-3-1 0 0,0-8-2 0,2 1 0 15,-6-3 2-15,1 3 0 0,-3-3-1 16,-5 2 2-16,-5 4 1 0,-1 2-1 0,-4 7 1 16,-5 3 1-16,-3 5 3 0,-1 1 4 0,0 6 2 15,0-2-6-15,-2 3-6 0,-4 0-7 0,0 3-7 16,-3 2 1-16,2 3 1 0,-1 1 0 16,2 3 1-16,-1 1 1 0,2-1-1 0,5 2 2 15,0 1 0-15,0-1 1 0,6 1 1 0,3-1 2 16,-1-1 1-16,1 3-2 0,1-3 1 0,0-1-2 15,-1 3-4-15,-1-1 5 0,-2-4 0 0,-2 5 0 16,-4-3 1-16,0 1 0 0,-5 0 0 16,-7 0 0-16,-2-1 2 0,-1-3-4 0,0 0-2 15,-3-2-2-15,6-2-3 0,4-1-2 0,1-4-10 16,4 0-24-16,2 0-26 0,1-9-26 0,0 0-27 16,0-5-44-16,4 0-115 0,1-1-383 15,-1 5-829-15</inkml:trace>
        </inkml:traceGroup>
        <inkml:traceGroup>
          <inkml:annotationXML>
            <emma:emma xmlns:emma="http://www.w3.org/2003/04/emma" version="1.0">
              <emma:interpretation id="{2B3F2CC3-FAF2-4D54-8E71-06D838285D02}" emma:medium="tactile" emma:mode="ink">
                <msink:context xmlns:msink="http://schemas.microsoft.com/ink/2010/main" type="inkWord" rotatedBoundingBox="8709,4304 9353,4310 9351,4527 8707,4521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A</emma:literal>
                </emma:interpretation>
                <emma:interpretation id="interp12" emma:lang="en-IN" emma:confidence="0">
                  <emma:literal>m</emma:literal>
                </emma:interpretation>
                <emma:interpretation id="interp13" emma:lang="en-IN" emma:confidence="0">
                  <emma:literal>~</emma:literal>
                </emma:interpretation>
                <emma:interpretation id="interp14" emma:lang="en-IN" emma:confidence="0">
                  <emma:literal>or</emma:literal>
                </emma:interpretation>
              </emma:one-of>
            </emma:emma>
          </inkml:annotationXML>
          <inkml:trace contextRef="#ctx0" brushRef="#br0" timeOffset="204516.874">5585 2147 310 0,'0'0'480'0,"0"0"-55"0,0 0-24 0,0 0-52 16,0 0-75-16,0 0-76 0,0 0-61 0,0 0-37 16,0 0-30-16,0 0-32 0,0 0-15 0,0 0-12 15,0 0-5-15,0 0 3 0,-115-93-2 0,89 109-1 16,0 0 1-16,5 3 0 0,2 1-2 0,8 2-2 16,1-2 1-16,1 1-8 0,6-3 5 0,2-2 0 15,1-3-1-15,1-1 0 0,3-1 3 16,8-6 0-16,2 2 4 0,1-7 10 0,2 0-4 15,6-2 5-15,-2-7-1 0,2-3-7 0,3-2 2 16,-7-5-2-16,2-1-1 0,-4 0 0 16,-2 0 3-16,-2-1 0 0,-5 5-1 0,-1 2 4 15,-1 3-4-15,-2 5 1 0,-2 2 2 0,-2 2-2 16,0 2-5-16,0 0-9 0,0 0-7 0,0 7-6 16,0 2 6-16,0 4 5 0,1 3 7 15,2 2 3-15,3 2-2 0,3-3-1 0,2-1 1 16,3-2 1-16,1 1 2 0,2-6 1 0,4-1 2 15,1-5 3-15,2-1-2 0,5-2-1 0,0 0-7 16,5-8-17-16,1-1-21 0,-2-4-53 16,1-2-113-16,-12 7-322 0,-5 0-1100 0</inkml:trace>
        </inkml:traceGroup>
        <inkml:traceGroup>
          <inkml:annotationXML>
            <emma:emma xmlns:emma="http://www.w3.org/2003/04/emma" version="1.0">
              <emma:interpretation id="{DC9A86DF-3077-48E4-9F24-EA72FE41CD2F}" emma:medium="tactile" emma:mode="ink">
                <msink:context xmlns:msink="http://schemas.microsoft.com/ink/2010/main" type="inkWord" rotatedBoundingBox="9984,4165 12041,4178 12038,4648 9981,4636"/>
              </emma:interpretation>
              <emma:one-of disjunction-type="recognition" id="oneOf3">
                <emma:interpretation id="interp15" emma:lang="en-IN" emma:confidence="0">
                  <emma:literal>sense</emma:literal>
                </emma:interpretation>
                <emma:interpretation id="interp16" emma:lang="en-IN" emma:confidence="0">
                  <emma:literal>Sense</emma:literal>
                </emma:interpretation>
                <emma:interpretation id="interp17" emma:lang="en-IN" emma:confidence="0">
                  <emma:literal>sane</emma:literal>
                </emma:interpretation>
                <emma:interpretation id="interp18" emma:lang="en-IN" emma:confidence="0">
                  <emma:literal>sere</emma:literal>
                </emma:interpretation>
                <emma:interpretation id="interp19" emma:lang="en-IN" emma:confidence="0">
                  <emma:literal>sae</emma:literal>
                </emma:interpretation>
              </emma:one-of>
            </emma:emma>
          </inkml:annotationXML>
          <inkml:trace contextRef="#ctx0" brushRef="#br0" timeOffset="205939.8939">6618 2384 1525 0,'0'0'185'0,"0"0"-29"16,0 0 9-16,0 0-4 0,0 0-40 0,0 0-47 15,0 0-40-15,0 0-17 0,0 0-1 0,0 0 4 16,0 0 5-16,0 0 2 0,0 0 8 16,180-146 4-16,-155 122 2 0,-1 0 0 0,-1-7-2 15,-3 2-4-15,2-1-6 0,-7 0 2 0,4 3-1 16,-9 1 1-16,2 1 5 0,-8 7 1 16,2 2 6-16,-6 3 3 0,0 1 2 0,0 4-5 15,-8 4-9-15,1 0-12 0,-3 3-11 0,-3 1-9 16,-2 0-5-16,-1 3 0 0,0 5-2 0,-1 0 1 15,5 4 0-15,4-3-3 0,2 1 5 0,0-1-6 16,6 4 3-16,0-1-1 0,7 5-1 0,3-3 1 16,8-2 2-16,0 3-1 0,7 1 0 15,-5 2 1-15,4-2 0 0,-8 2-3 0,0 2-5 16,-3 1-5-16,-5 0-10 0,-5-3-5 0,-3 2-5 16,0-1-9-16,-10-1-1 0,-3-1-3 0,-1 0 4 15,-1-1 13-15,0-7 10 0,-1 2 10 16,0-5 8-16,2-2 6 0,1-1 5 0,1-3 5 15,7 0 7-15,-1-3 1 0,4-2 0 0,2-4-7 16,8-6-11-16,6-1-7 0,5 0-3 16,5 0 1-16,6-3 3 0,0-2 2 0,5 0 0 15,1-1 0-15,5-3 1 0,1 1-2 0,1 3 2 16,0 0 2-16,-2 0 0 0,-3 5 1 0,-5 0 0 16,-6 2 1-16,-10 1 5 0,-4 5 7 15,-9 0 4-15,-4 2 6 0,0-1-6 0,0 2-4 16,-5 2-5-16,-8 2-7 0,0 1-1 0,-2 0-1 15,-3 1 2-15,-7 7 2 0,5 1 0 0,-4 6 0 16,0 1-1-16,6 0 0 0,3 0-2 0,2 0 1 16,1 5-2-16,9-4 2 0,2 0-2 0,1 0 1 15,0-1 2-15,6 1 2 0,7-5 5 16,-1-2 2-16,6-3 1 0,3-3 3 0,-1-3 0 16,5-1-1-16,2 0 0 0,-1-4-4 0,-5-3-2 15,5-2 2-15,0-3-2 0,-6-3-2 16,4 3 1-16,-1-1-8 0,-3 1 2 0,-2 2-1 15,0 2-1-15,-3 2 1 0,-7 2-3 0,4 0-1 16,-8 4-4-16,6 0-3 0,-7 0-2 0,6 6-1 16,-7 2 3-16,6 1 2 0,-6 3 2 15,0 0 1-15,1 1 3 0,-3 0-2 0,3 0 3 16,2-3 2-16,-2-1-3 0,-1-3 4 0,2-1 0 16,2-1 0-16,-3-1 2 0,-1-3 1 0,6 0 6 15,-4 0 4-15,3 0 1 0,2-8 0 16,4 0-5-16,-2-2-4 0,1-1-1 0,2-3-4 15,-5-1 0-15,3 2 1 0,1 1-3 0,2 0 1 16,-2 3-1-16,-1-2 0 0,-1 4-1 0,-6 0 1 16,4 5-3-16,-5-1-3 0,-2 3-3 15,-2 0-6-15,0 0 0 0,0 0 2 0,0 0 2 0,0 4 5 16,1-1 3-16,-1 2-1 0,1-2 2 16,4 2 1-16,-2 2 0 0,1-3 1 0,3 1 2 15,0-2 0-15,6 0 3 0,2 1 0 0,-1-4 2 16,7 0 0-16,0 0 1 0,1 0-2 15,0-7-1-15,2 2 2 0,-4-2-5 0,5-1 1 16,-7 1 0-16,4-1-6 0,-5-1 6 0,-1 1-2 16,4 0-1-16,-4-3 4 0,-2 4-2 15,-1-1 0-15,-4 1 2 0,1 1-4 0,-2 1 1 16,-3 2 0-16,-1 0-3 0,2 3 5 0,-3 0-11 16,-1 0-2-16,1 0 0 0,4 5-8 0,-2 5 9 15,3-1 0-15,-2 6 1 0,1 0 6 16,-2 2-2-16,-1 0 1 0,3 2 1 0,-3-1 2 15,-2-4-2-15,1 2-1 0,-3-1-1 0,4-3 0 16,-8-2 2-16,4-5-2 0,-3 3 6 16,-1-7-4-16,-7 3 8 0,-1-1 1 0,-1-3 1 15,-3 0 4-15,2 0-5 0,-2-3 0 0,1-2-2 0,3-3-1 16,-3 1 0-16,4-1-1 0,5-2 1 16,-3 1-2-16,6 4 2 0,-1 1-1 0,-2-3-2 15,5 7-1-15,1 0-5 0,0 0-7 0,0 0-14 16,0 0 0-16,0 0 0 0,0 8 5 0,0 0 13 15,0 1-1-15,0 3 6 0,6-4 1 16,-1-2 2-16,4 2-1 0,1 0 5 0,9-1 0 16,-2-3 3-16,0 0 4 0,8-3-5 0,-5-1 2 15,5 0-3-15,-2 0-1 0,-1-7 1 16,4 1-1-16,-2-2 1 0,-5 0 1 0,2-1 2 16,-3-5 3-16,-3-1 1 0,0-1-3 0,-2-1 1 15,-1 2 0-15,-4-2-1 0,2 1 10 16,-3 1-6-16,-1 2 3 0,-5 1 2 0,-1 5-3 15,0-1 10-15,0 6-1 0,0 1-4 0,-1 1-6 16,-4 0-13-16,-3 5-7 0,-2 5-1 0,4 2 2 16,-6 4 0-16,8 5 2 0,-3 1-2 15,7-2-1-15,0 4 5 0,0-6-1 0,11 4-1 0,4-7-11 16,8-2-16-16,4-4-36 0,5-2-81 16,5-4-120-16,-8-1-367 0,-9-2-959 0</inkml:trace>
        </inkml:traceGroup>
        <inkml:traceGroup>
          <inkml:annotationXML>
            <emma:emma xmlns:emma="http://www.w3.org/2003/04/emma" version="1.0">
              <emma:interpretation id="{4D4AF7DC-7E5C-4DAC-8D50-EB1BBA7E0217}" emma:medium="tactile" emma:mode="ink">
                <msink:context xmlns:msink="http://schemas.microsoft.com/ink/2010/main" type="inkWord" rotatedBoundingBox="13378,3887 13680,4933 12910,5155 12609,4109"/>
              </emma:interpretation>
              <emma:one-of disjunction-type="recognition" id="oneOf4">
                <emma:interpretation id="interp20" emma:lang="en-IN" emma:confidence="0">
                  <emma:literal>of</emma:literal>
                </emma:interpretation>
                <emma:interpretation id="interp21" emma:lang="en-IN" emma:confidence="0">
                  <emma:literal>cy</emma:literal>
                </emma:interpretation>
                <emma:interpretation id="interp22" emma:lang="en-IN" emma:confidence="0">
                  <emma:literal>oy</emma:literal>
                </emma:interpretation>
                <emma:interpretation id="interp23" emma:lang="en-IN" emma:confidence="0">
                  <emma:literal>Cy</emma:literal>
                </emma:interpretation>
                <emma:interpretation id="interp24" emma:lang="en-IN" emma:confidence="0">
                  <emma:literal>oi</emma:literal>
                </emma:interpretation>
              </emma:one-of>
            </emma:emma>
          </inkml:annotationXML>
          <inkml:trace contextRef="#ctx0" brushRef="#br0" timeOffset="206621.6274">9380 2043 1809 0,'0'0'305'0,"0"0"-116"0,0 0-5 16,0 0-7-16,0 0-33 0,0 0-32 0,0 0-33 15,0 0-22-15,0 0-20 0,0 0-20 0,0 0-12 16,0 0-8-16,0 0 2 0,0 0 1 16,-44-7 1-16,37 25 0 0,2-2-1 0,4 1 1 15,1 1-1-15,0 0 2 0,3-3 0 0,7-2 2 16,1-5 2-16,1-1 2 0,2-6 2 0,3-1-1 15,1 0 0-15,-1-8-2 0,3-5 0 0,0-3-2 16,-6-3 3-16,1 0 0 16,-2-2-1-16,-5-3 2 0,-2 4-4 0,-3-3-1 0,-3 3-1 15,4-1-2-15,-4 3 1 0,-7 2-3 0,1 4-1 16,-2 3-5-16,2 1 0 0,-3 3-2 16,5 4 0-16,-3 1-2 0,4 0-6 0,2 1 0 15,-1 8 0-15,2 2 5 0,0-1 7 0,0 5 0 16,6 0 2-16,4-3 3 0,3 4 1 0,3-3 2 15,2-2 2-15,7-3-1 0,3-2-1 16,1-4-1-16,4-2 0 0,1-2 0 0,5-7-2 16,-4-4 1-16,2-4-1 0,-4-2 0 0,3-3 1 15,-6-2 1-15,-1-5 1 0,-8 3 1 16,2-7 1-16,-7 2 1 0,-3 0 2 0,-3-1-1 16,-6 5 1-16,-1 1 0 0,-3 9 3 0,0 3 2 15,0 4 1-15,-2 6 0 0,0 4-6 0,-1 0-9 16,-4 6-3-16,2 8-6 0,-5 9 5 15,3 7 3-15,-3 5 1 0,3 8 1 0,1 0-1 0,5 7 1 16,-2 4 1-16,3 5-1 0,0 2 1 16,-2 5-1-16,2 1 0 0,0 0 0 15,-4 3 0-15,4-3 0 0,0 1-1 0,-3-4 4 16,2-4-2-16,-2-4 0 0,-4-9 5 0,5-9-8 16,2-7 0-16,0-13-1 0,0-8-3 0,2-4 7 15,3-6 7-15,-2 0 2 0,0-8-2 0,6-7 3 16,-3-4-8-16,4-10-10 0,-6 0-18 0,6-1-35 15,-7-5-40-15,-3 0-80 0,0 1-170 16,0 7-512-16,-3 12-727 0</inkml:trace>
        </inkml:traceGroup>
        <inkml:traceGroup>
          <inkml:annotationXML>
            <emma:emma xmlns:emma="http://www.w3.org/2003/04/emma" version="1.0">
              <emma:interpretation id="{AB72E805-7E1A-46E3-9594-D618A38B7596}" emma:medium="tactile" emma:mode="ink">
                <msink:context xmlns:msink="http://schemas.microsoft.com/ink/2010/main" type="inkWord" rotatedBoundingBox="14333,3921 17732,3864 17752,5077 14353,5134">
                  <msink:destinationLink direction="with" ref="{9DD68412-B67D-4C50-81BB-0AD26D75CB37}"/>
                </msink:context>
              </emma:interpretation>
              <emma:one-of disjunction-type="recognition" id="oneOf5">
                <emma:interpretation id="interp25" emma:lang="en-IN" emma:confidence="0">
                  <emma:literal>urgency</emma:literal>
                </emma:interpretation>
                <emma:interpretation id="interp26" emma:lang="en-IN" emma:confidence="0">
                  <emma:literal>regency</emma:literal>
                </emma:interpretation>
                <emma:interpretation id="interp27" emma:lang="en-IN" emma:confidence="0">
                  <emma:literal>vergency</emma:literal>
                </emma:interpretation>
                <emma:interpretation id="interp28" emma:lang="en-IN" emma:confidence="0">
                  <emma:literal>agency</emma:literal>
                </emma:interpretation>
                <emma:interpretation id="interp29" emma:lang="en-IN" emma:confidence="0">
                  <emma:literal>cogency</emma:literal>
                </emma:interpretation>
              </emma:one-of>
            </emma:emma>
          </inkml:annotationXML>
          <inkml:trace contextRef="#ctx0" brushRef="#br0" timeOffset="208248.7331">11000 1870 763 0,'0'0'502'0,"0"0"-84"16,0 0-52-16,0 0-61 0,0 0-71 16,0 0-76-16,0 0-58 0,0 0-39 0,0 0-25 15,0 0-23-15,0 0-8 0,0 0 0 0,0 0-3 16,0 0 6-16,-23 17 2 0,20 0-2 16,3 0-3-16,0 1 1 0,0-2-1 0,3-4 0 15,6 3 2-15,-2-5 1 0,3 0 2 0,3-2 4 16,3-3 11-16,4-3-1 0,0-2 1 0,4-2-2 15,-1-9-12-15,1-1 3 0,1-1-1 16,-4-3-1-16,1 1 2 0,-5-1-3 0,-3-5 1 16,-1 2 0-16,-3 0 2 0,-5 0-3 0,2 0-2 15,-6 4 1-15,1 6-1 0,-2 2-2 0,0 3-1 16,-2 2-6-16,-5 2-13 0,4 0 3 16,-5 3-3-16,0 8 2 0,-2 4 8 0,3 4-3 0,0 3 2 15,3-2 2-15,2 3 0 0,2-1 1 16,0 1 3-16,6-4-1 0,7 0-2 0,3-1 2 15,5-5 1-15,2-3 2 0,3-6 0 0,4 0 1 16,3-4 1-16,2 0-1 0,2-7 6 0,0-4-11 16,1-4 1-16,-1-3-2 0,-3 1-4 15,2-2 9-15,-6 0-1 0,-2-3 1 0,-6-1-1 16,0 1 1-16,-5-2-1 0,-2 1 0 0,-4 1 5 16,-5 1-3-16,-5 3-1 0,-1 3 1 15,0 1-1-15,-4 4-5 0,-3 2 0 0,-3 5-5 16,-2-1-5-16,-2 4 3 0,-1 0 0 0,3 2 0 15,-4 4 3-15,1 2-1 0,3 1 1 16,2 3-1-16,5-1 5 0,4 2-5 0,1-2 1 16,1 3 3-16,8-1-4 0,2-1 7 0,7-3 0 15,0 0 0-15,2 0-1 0,2-3 1 0,-2-1-2 16,0 1 1-16,-3-3 1 0,-3 2-1 0,-1-2 0 16,-4 3-2-16,-3 0 2 0,-2 0-6 0,-3 2 0 15,-1 0-1-15,0 3-4 0,0-1 8 16,0 2-1-16,0-3 3 0,0 0 1 0,0-1-1 15,0-1 0-15,3-3 1 0,5 0 0 0,4-2-1 16,7-2-1-16,5 0-2 0,9-1 0 0,5-8 1 16,0-2-1-16,0-4 0 0,-2-2-3 15,-5 1 2-15,-5-3 1 0,1 1 1 0,-2-3 5 16,-7 0-2-16,1 1 2 0,-5 4-1 0,-4-4 0 16,0 6 3-16,-7 3 1 0,-3-1 3 0,0 4-2 15,-1 2-3-15,-8 1-5 0,-1 4-5 16,-3 1 1-16,-5 0-1 0,-1 1 2 0,0 7 3 15,1 1 0-15,2 3-2 0,3 1 0 0,3-1-3 16,4 4-2-16,0 1 2 0,5-3 1 16,1 0 0-16,0-1 3 0,4-3-1 0,5 1-2 15,0-6 0-15,2-2 4 0,2-3-1 0,0 0 3 16,0-1 2-16,0-9-2 0,1-3 1 16,-1 0 1-16,-3-2 0 0,0 1 0 0,0-1 2 0,-3-3 1 15,-1 3 1-15,-2 1 0 0,-1 1 1 16,-3 2 0-16,0 3 3 0,0 3 3 0,0 1-4 15,0 2 0-15,0 2-9 0,0 0-10 0,0 0-4 16,0 11-3-16,0 3 5 0,0 6 6 0,0 5 6 16,0 6-1-16,0 2 1 0,-3 7 0 15,3 1 0-15,3 9 1 0,0 3-2 0,-3 1 4 16,0 5-1-16,0 1-1 0,-9-2 3 0,-2-3-4 16,-2 0 3-16,2-2 0 0,-4-7-1 0,7-1 1 15,-2-10-3-15,1-2 3 0,5-10-1 16,-2-6 0-16,3-5 1 0,2-5 3 0,1-6 16 15,0-1 15-15,0-8 0 0,0-6-6 0,1-6-16 16,-1-5-15-16,3-6 0 0,3-2 0 0,2-5-3 16,7-1 2-16,0-5-4 0,3-2 1 15,2 0-1-15,5-1-2 0,1-2-1 0,4-5-2 16,1-3-4-16,4 3-2 0,1-4-2 0,2 4 1 16,0 3 3-16,-3 1 1 0,-2 5 5 15,-7 8 3-15,-3 8 2 0,-5 5 5 0,-6 7-1 16,-7 3 2-16,-5 8 3 0,0 0-3 0,-4 4-1 15,-7 0-3-15,-4 2-3 0,-2 0 0 0,-2 6 4 16,-2 4-1-16,2 4 0 0,2 3 3 0,3 2-5 16,2 1 3-16,6 0 0 0,1 0-1 0,5 1 3 15,0-1-2-15,0 0 2 0,5-2-1 16,4-2 2-16,0-4 2 0,4-2 3 0,1-4 4 16,2-2 1-16,4-3 0 0,3-1-3 0,3 0-2 15,-1-7-5-15,0 0-1 0,-1-6 0 0,3 0-2 16,-2-1 4-16,-2 0-2 0,-2-1 1 15,-2-1-1-15,-3 2 1 0,-3 2 0 0,-3 3 1 16,-3 3 0-16,-1-1-3 0,-2 4-1 0,-3 1-4 16,-1 2-3-16,2 0-8 0,-2 0-2 15,1 5 2-15,3 3 3 0,-1 0 10 0,0 5-1 16,0-2 2-16,3 3 1 0,-3 0-2 0,0-2 2 16,2-1 0-16,0-1 0 0,-1-2 2 0,2-3-2 15,-1-2 4-15,4-3 1 0,0 0 2 16,3 0 2-16,3-6-1 0,5-2-3 0,-1-4 2 15,2 0-4-15,1 0-1 0,-4-1 1 0,2 1-6 16,-4 2 3-16,-2 0 0 0,1 4 0 0,-4 1 0 16,-2 1 0-16,0 2-5 0,-5 2-3 0,2 0-3 15,-4 2-2-15,0 4 2 0,2 3 3 0,-4 3 1 16,3 2 3-16,1 2 0 0,2 0 3 16,-3 2-1-16,8-2 1 0,-2-2 2 0,5 0-1 15,1-4 3-15,3 1-4 0,0-3-9 0,2-3-13 16,1-4-14-16,5-1-19 0,-2 0-32 0,2 0-44 15,-1-1-65-15,3-6-75 0,-3-2-115 16,-5 4-220-16,-10 0-714 0</inkml:trace>
          <inkml:trace contextRef="#ctx0" brushRef="#br0" timeOffset="208884.6702">13714 1729 0 0,'0'0'484'0,"0"0"-67"0,0 0-14 0,0 0-42 15,0 0-53-15,0 0-64 0,0 0-53 0,0 0-32 16,0 0-33-16,0 0-41 0,0 0-39 15,0 0-21-15,0 0-8 0,7-45 2 0,-17 55 9 16,-4 0 2-16,0 1 0 0,-1 1-5 0,2 2-1 16,0 0-11-16,5 0-4 0,1 1-3 0,2-1-7 15,4 0 6-15,1 2 0 0,0-1 3 0,6-1 2 16,7-3 4-16,1 1 3 0,2-4-2 16,5-2-1-16,2-5-6 0,3-1-6 0,1 0-4 15,0 0-7-15,-1-9 1 0,-1-1 0 0,-2-1 1 16,0-2-1-16,-2-2 3 0,4-2 3 0,-3 1 1 15,-1 2 7-15,-1 1-3 0,-6 0 1 16,-5 2 2-16,-4 1 1 0,-2 2 4 0,0 2 2 16,-3 1 2-16,0 5-4 0,0 0-3 0,-3 0-5 15,2 0-5-15,-2 0-5 0,-3 7 1 0,2 1 2 16,-2 1 1-16,5 2 3 0,-1 0-1 16,2 1-1-16,0-1 1 0,0 0-1 0,6 0 2 15,1-3 0-15,2-2 2 0,4 0-1 0,1-4 2 16,3-2 1-16,3 0-1 0,2 0 1 15,-1-8-4-15,-1-1 0 0,-1 1-2 0,-3-3-1 16,0 2 0-16,1-3-1 0,-3-1 1 0,-4 2 2 16,2 2 0-16,-5-3 3 0,-1 4 1 15,-5 4-3-15,2 1 2 0,-3 3-4 0,0 0-7 16,0 0-11-16,0 0-9 0,-2 7 0 0,0 7 7 16,-4 3 10-16,0 5 7 0,3 2 3 0,-1 9 1 15,3 3 0-15,-4 3 1 0,2 5 0 0,-1 4 1 16,-2 3 0-16,-1 3-1 0,3 4 1 0,-2 0-3 15,-5-2 2-15,6 2 0 0,-5 0 1 16,3-2 2-16,-3 0-1 0,-4-1 3 0,1-7 4 16,-6-3 4-16,1-2 6 0,-4-7 3 0,-4-5 3 15,-3-6 2-15,-1-5 3 0,-4-5 1 16,0-9 1-16,-5-6 0 0,7 0 4 0,-1-10 5 16,6-6 5-16,4-9 2 0,7-5-1 0,10-7-6 15,6-6-6-15,9-4-7 0,15-9-9 0,7 0-7 16,12-5-5-16,5-1-7 0,8 2 0 0,3 0 0 15,1 0-6-15,-2 5-5 0,-4 3-19 16,-3 7-33-16,-7 8-54 0,-7 10-108 0,-11 8-323 16,-13 11-1172-16</inkml:trace>
        </inkml:traceGroup>
      </inkml:traceGroup>
      <inkml:traceGroup>
        <inkml:annotationXML>
          <emma:emma xmlns:emma="http://www.w3.org/2003/04/emma" version="1.0">
            <emma:interpretation id="{6D5F1F5A-9855-4F81-B628-8F93ADAB854E}" emma:medium="tactile" emma:mode="ink">
              <msink:context xmlns:msink="http://schemas.microsoft.com/ink/2010/main" type="line" rotatedBoundingBox="6521,4673 10847,4642 10851,5183 6525,5213"/>
            </emma:interpretation>
          </emma:emma>
        </inkml:annotationXML>
        <inkml:traceGroup>
          <inkml:annotationXML>
            <emma:emma xmlns:emma="http://www.w3.org/2003/04/emma" version="1.0">
              <emma:interpretation id="{103738EB-FC51-42B2-B955-BE85327E8438}" emma:medium="tactile" emma:mode="ink">
                <msink:context xmlns:msink="http://schemas.microsoft.com/ink/2010/main" type="inkWord" rotatedBoundingBox="6521,4673 10847,4642 10851,5183 6525,5213"/>
              </emma:interpretation>
              <emma:one-of disjunction-type="recognition" id="oneOf6">
                <emma:interpretation id="interp30" emma:lang="en-IN" emma:confidence="0">
                  <emma:literal>(Motivation)</emma:literal>
                </emma:interpretation>
                <emma:interpretation id="interp31" emma:lang="en-IN" emma:confidence="0">
                  <emma:literal>L Motivation)</emma:literal>
                </emma:interpretation>
                <emma:interpretation id="interp32" emma:lang="en-IN" emma:confidence="0">
                  <emma:literal>(Moti nations</emma:literal>
                </emma:interpretation>
                <emma:interpretation id="interp33" emma:lang="en-IN" emma:confidence="0">
                  <emma:literal>L Motivation,</emma:literal>
                </emma:interpretation>
                <emma:interpretation id="interp34" emma:lang="en-IN" emma:confidence="0">
                  <emma:literal>L motivation)</emma:literal>
                </emma:interpretation>
              </emma:one-of>
            </emma:emma>
          </inkml:annotationXML>
          <inkml:trace contextRef="#ctx0" brushRef="#br1" timeOffset="537229.555">3198 2481 466 0,'0'0'265'0,"0"0"20"0,0 0 11 0,0 0-25 16,0 0-58-16,0 0-103 0,0 0-55 16,0 0-16-16,0 0 4 0,0 0 14 0,0 0 0 0,0 0 2 15,-29 116-6-15,23-90-14 0,5 3-1 16,-1 3-5-16,2-5-5 0,0 2 1 0,2-4-5 16,5 1-6-16,0-2-1 0,5-3 0 0,-2-4-4 15,4 1-2-15,0-5-4 0,5-2-8 0,-2-3-20 16,5 0-53-16,-1-8-151 0,-2 0-417 15,-6 0-844-15</inkml:trace>
          <inkml:trace contextRef="#ctx0" brushRef="#br1" timeOffset="537826.0233">3608 2625 400 0,'0'0'572'0,"0"0"-206"15,0 0-27-15,0 0-31 0,0 0-90 0,0 0-93 16,0 0-88-16,0 0-34 0,0 0-9 0,0 0 9 16,0 0 12-16,0 0 5 0,0 0 1 0,0 0-6 15,-7 98 7-15,7-76-3 0,0-2 1 16,3-1-2-16,-3 1-9 0,1-1-1 0,-1-5-2 16,3-1 1-16,0-2-1 0,-2-3 1 0,-1 1-1 15,2-5 1-15,-1-2 6 0,-1-2 13 0,3 0 22 16,-3 0 26-16,0 0 16 0,1-5-12 15,-1-5-20-15,0-1-23 0,2-3-21 0,-1-2-2 16,2 0-2-16,-1-5-2 0,0 0-2 0,3-1-3 16,0-2-1-16,-2 0-1 0,3 2 2 0,0-3-1 15,-2 7 1-15,2 3-1 0,-2 4-1 16,-2 3 0-16,-1 5-3 0,-1 2-3 0,0 1-8 16,3 0-15-16,-2 1-2 0,1 7 3 0,3 1 9 15,-2 1 15-15,3 2 5 0,0 3-2 0,1 1 1 16,-1-5 0-16,1 2-1 0,0-2 3 15,0 1-3-15,0-4 1 0,3-2 0 0,-2-2-1 16,2 3 4-16,-2-3 2 0,2-3 1 0,2-1 3 16,1 0 2-16,-3-1 2 0,3-3 0 15,0-7-2-15,-3 1-2 0,1-3 2 0,2 1-3 16,-3-4 3-16,-1-1-2 0,2 1-1 0,1 2-1 16,-2-2-4-16,-2 3 0 0,4-3-1 0,-5 4-1 15,-1 2-1-15,-2 3-1 0,2 6-3 0,-3-2-7 16,-2 3-13-16,-1 0-1 0,1 7 2 0,2 5 5 15,2 1 15-15,-1 6 2 0,-3 2 1 0,2-1 3 16,2 4-4-16,-3-1 2 0,3-2 0 16,0-2 2-16,-2 2 3 0,3-4-3 0,-5 1 1 15,5 1-4-15,-2-3-3 0,-1-3 3 0,0-2-1 16,3-1-2-16,-2-3-7 0,1-2-22 16,3-2-41-16,-2-1-76 0,4-2-113 0,-1 0-239 15,-2 0-371-15,0-3-270 0</inkml:trace>
          <inkml:trace contextRef="#ctx0" brushRef="#br1" timeOffset="538095.6392">4306 2705 514 0,'0'0'594'0,"0"0"-182"16,0 0-122-16,0 0-110 0,0 0-61 0,0 0-39 16,0 0-16-16,0 0-7 0,0 0-6 15,0 0-10-15,0 0-9 0,0 0-7 0,0 0-9 16,-64 140-1-16,68-124-5 0,3 1 0 0,1-3 0 15,0-3 1-15,1-3 0 0,1-4 6 16,0-2 8-16,-2-2 10 0,4 0 5 0,1-6 0 16,1-5-3-16,1-3-13 0,-3-3 2 0,3 0-2 15,-5-2-3-15,1-2 5 0,-3 1-6 0,-1 2 2 16,-3 1 0-16,-1 0-1 0,-3 1 0 16,-3 5-6-16,-7 3-10 0,1 1-16 0,-2 4-23 15,-1 2-24-15,-1 1-26 0,1 0-39 0,0 8-89 16,6 1-285-16,-1-4-463 0,6-2-44 0</inkml:trace>
          <inkml:trace contextRef="#ctx0" brushRef="#br1" timeOffset="538597.0609">4626 2786 1301 0,'0'0'346'0,"0"0"-70"16,0 0-38-16,0 0-40 0,0 0-48 0,0 0-58 15,0 0-48-15,0 0-20 0,0 0 2 0,0 0 6 16,0 0 3-16,0 0-2 0,0 0-9 15,0 0-5-15,145-38-6 0,-113 30 1 0,-3-3-2 0,-5 1-2 16,0 4 2-16,-6-1-8 0,-4 3-1 16,-3 2-3-16,1 2-3 0,-8 0-2 0,6 0-1 15,-6 3 0-15,5 5-2 0,-3 4 4 0,2-2 3 16,-3 5 0-16,5-1 1 0,-7 2 2 0,4 0-1 16,-3-1 1-16,-1-1-2 0,0-2-3 15,1-2-5-15,0-2-14 0,-2-1-36 0,-1-3-79 16,2-4-148-16,0 0-326 0,-2 0-896 0</inkml:trace>
          <inkml:trace contextRef="#ctx0" brushRef="#br1" timeOffset="538341.5056">4748 2509 1561 0,'0'0'365'0,"0"0"-27"0,0 0-53 15,0 0-68-15,0 0-60 0,0 0-60 0,0 0-42 16,0 0-37-16,0 0-25 0,0 0-1 0,0 0 1 16,0 0 8-16,0 0 11 0,0 0-5 0,-33 88 1 15,30-56 1-15,2 0 1 0,1 2-5 0,-4-2 0 16,4 0-3-16,0-3-6 0,0 0 6 0,0-2-2 16,0-3-2-16,0-4-5 0,3 0-18 15,-2-6-56-15,0-1-111 0,2-5-278 0,0-3-592 16,-1-2-227-16</inkml:trace>
          <inkml:trace contextRef="#ctx0" brushRef="#br1" timeOffset="538735.8705">4986 2556 567 0,'0'0'628'0,"0"0"-247"15,0 0-77-15,0 0-95 0,0 0-99 0,0 0-90 16,0 0-88-16,0 0-25 0,0 0-24 0,0 0-100 15,0 0-483-15,0 0-324 0</inkml:trace>
          <inkml:trace contextRef="#ctx0" brushRef="#br1" timeOffset="539090.3627">5219 2756 2294 0,'0'0'173'0,"0"0"-18"0,0 0-22 0,0 0-48 15,0 0-30-15,0 0-31 0,0 0-23 0,0 0-5 16,0 0-3-16,0 0 1 0,0 0 1 0,0 0-1 16,0 0 4-16,0 0 2 0,84 14 2 15,-79 4 0-15,-1 1 0 0,2-3 1 0,-5-2-2 16,1 1 2-16,-1-4 0 0,3-3-1 0,1-1 2 15,-4-5 1-15,3 0 5 0,4-2 15 0,-5 0 10 16,8-8 4-16,-2-5 3 0,1-3-13 16,3-4-7-16,-1 2-4 0,1-6-4 0,0 1-2 15,-3 3 0-15,0 1-1 0,0 0 0 0,-7 1 1 16,3 6-2-16,-3 1-1 0,-3 2-5 0,0 2-4 16,0 6-14-16,0 1-31 0,0 0-48 15,-3 0-32-15,-1 8-60 0,4 1-111 0,0 6-241 16,0-5-341-16,0-4-181 0</inkml:trace>
          <inkml:trace contextRef="#ctx0" brushRef="#br1" timeOffset="539736.0994">5672 2782 422 0,'0'0'608'0,"0"0"-166"0,0 0-57 15,0 0-100-15,0 0-77 0,0 0-54 16,0 0-39-16,0 0-22 0,0 0-20 0,0 0-18 15,0 0-18-15,0 0-12 0,0 0-13 0,0 0-12 16,-44-90-7-16,28 96-2 0,-3 7 0 16,2-1 2-16,3 1 0 0,2 0-4 0,4 3 3 15,-4 2-1-15,11-1-1 0,-2 0 4 0,3-1-1 16,0-2 1-16,4-1 2 0,3-4 2 0,3 0 1 16,2-5 2-16,2-2 3 0,2-2-2 0,3 0 5 15,-1-5-1-15,-2-5-2 0,0-2 1 0,-2-3 0 16,-1 1 2-16,-1 1 0 0,-7 1 4 15,2 1-2-15,-4 2 2 0,-1 1 1 0,-1 3-2 16,-1 2 3-16,0 1-7 0,0 2-10 0,0 0-23 16,0 2-7-16,2 5 3 0,2 3 7 0,2 4 20 15,1 0 4-15,1 1 0 0,5 0 0 16,2 1 5-16,0-3-3 0,6-4 1 0,-1-2 2 16,-3-2-5-16,6-5 7 0,-5 0 1 0,5-2 1 15,-4-8 2-15,4-4-2 0,-4-3 0 16,1 0-1-16,1-4 1 0,-5-4 1 0,0 3-1 15,-3-2 2-15,-2-3 2 0,-1 1 3 0,-5 0 2 16,2-2 3-16,-4 2-2 0,-2 3 4 0,-1-1 1 16,0 7 0-16,0 5 4 0,0 5 3 15,-1 2-1-15,-2 5-6 0,0 0-10 0,1 0-19 16,0 6-6-16,0 6-1 0,-4 4 3 0,1 7 9 16,3 0-1-16,-1 3 1 0,2 1-1 0,1 0 2 15,0-1 1-15,1 1-4 0,4-2 5 16,5-4-4-16,-5 4-1 0,7-5 1 0,1-4-3 15,0-3 3-15,3-4 2 0,-2-1 2 0,3-8 0 16,2 0 2-16,1-1 0 0,-4-9-2 16,1-1 4-16,3-1-5 0,-4-3 1 0,-2 2-2 0,-3-3-2 15,-2 7 2-15,1 2-2 0,-7 4-3 0,1 1-5 16,-4 2-11-16,3 0-3 0,-3 5-1 16,2 3 1-16,0 1 11 0,-2 3 3 0,3-1-2 15,2 1 3-15,2-2-13 0,0 0-13 0,2 0-7 16,4-4-39-16,1-3-34 0,6-3-47 15,3 0-241-15,-2-2-294 0,-6-1-805 0</inkml:trace>
          <inkml:trace contextRef="#ctx0" brushRef="#br1" timeOffset="540050.2662">5959 2652 1605 0,'0'0'270'0,"0"0"-110"16,0 0 32-16,0 0-17 0,0 0-60 0,0 0-42 16,0 0-51-16,0 0-27 0,0 0-1 0,0 0-17 15,0 0-33-15,188-21-55 0,-144 19-104 16,-2 2-200-16,-12 0-379 0,-8 0-193 0</inkml:trace>
          <inkml:trace contextRef="#ctx0" brushRef="#br1" timeOffset="539882.7492">6484 2421 1812 0,'0'0'298'0,"0"0"-34"16,0 0-55-16,0 0-64 0,0 0-48 0,0 0-47 15,0 0-35-15,0 0-33 0,0 0-34 0,0 0-10 16,0 0-59-16,0 0-194 0,0 0-591 0,-23-23-510 16</inkml:trace>
          <inkml:trace contextRef="#ctx0" brushRef="#br1" timeOffset="540622.4074">6616 2682 1208 0,'0'0'444'0,"0"0"-77"0,0 0-110 0,0 0-92 16,0 0-42-16,0 0-40 0,0 0-25 16,0 0-23-16,0 0-10 0,0 0-5 0,0 0-6 15,0 0-1-15,0 0-7 0,0 0-6 0,-73 66-4 16,73-58-2-16,1-4 3 0,4 1 2 0,5-2 5 15,1 1 6-15,2-4 3 0,-1 0 1 16,0 0 1-16,-1-2-2 0,0-3-1 0,2-1-1 16,-7 0 2-16,2 1 1 0,-3-3 2 0,2-3-1 15,-4 3-1-15,-2 0 2 0,-1 1-3 0,0-1 2 16,0 2 0-16,-4 0-4 0,-5 0 1 16,5 3-4-16,-5-2-4 0,3 3-1 0,-4 1-5 15,5 1-2-15,-4 0-3 0,6 0-3 0,0 1-3 16,0 2 0-16,3 1-1 0,0-3 1 15,5 1 9-15,1 0 4 0,5 0 6 0,3-2 4 16,2 0-1-16,3 0-1 0,1-4-3 0,-4 1-1 16,1-1-3-16,-1 1 0 0,-1 2-3 0,0 0-3 15,-5 1-2-15,0 0-3 0,-4 4-3 0,2 2 1 16,-4 3 1-16,4 0 3 0,-5 3 4 16,-2-1 2-16,2 1-1 0,-2 1 2 0,5-1-2 15,-5-4-3-15,1 0 5 0,-1-2-1 0,1-1 0 16,2-2 2-16,0-3 4 0,1 0 3 15,3 0 5-15,-1-3 6 0,6-4-6 0,0-2-2 16,2-1-2-16,-2 1-4 0,-3-2 4 0,-3 1-4 16,3 2 0-16,-4 2 0 0,4-2-2 0,-6 1 0 15,6 3-1-15,-1-2-5 0,-4 5-3 0,-2 1-7 16,4 0-2-16,-2 0 2 0,0 7 1 16,4 2 5-16,0 1 5 0,-4 2 2 0,7 0 2 15,-1 0 1-15,-2-1-1 0,4-3 1 0,0 0 0 16,2-2-1-16,3-4-4 0,-1-2-18 0,0 0-39 15,-1 0-78-15,1-6-128 0,5-2-250 16,-7 2-411-16,-5-1-108 0</inkml:trace>
          <inkml:trace contextRef="#ctx0" brushRef="#br1" timeOffset="540785.7357">7333 2478 2073 0,'0'0'332'0,"0"0"-86"16,0 0-90-16,0 0-78 0,0 0-32 0,0 0-21 15,0 0-11-15,0 0 4 0,0 0 0 16,0 0-7-16,0 0-6 0,0 0 2 0,0 0-4 16,0 0 0-16,152 151 5 0,-152-115-10 0,-12 4-19 15,-17 0-135-15,2-9-886 0,4-9-596 0</inkml:trace>
        </inkml:traceGroup>
      </inkml:traceGroup>
    </inkml:traceGroup>
    <inkml:traceGroup>
      <inkml:annotationXML>
        <emma:emma xmlns:emma="http://www.w3.org/2003/04/emma" version="1.0">
          <emma:interpretation id="{DC4B9D41-9016-4642-9D4A-C4B3EB4A8A0F}" emma:medium="tactile" emma:mode="ink">
            <msink:context xmlns:msink="http://schemas.microsoft.com/ink/2010/main" type="paragraph" rotatedBoundingBox="1907,5908 15148,5285 15254,7542 2013,81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C0B9E7-11D9-4E97-BE52-6142A31E7C8D}" emma:medium="tactile" emma:mode="ink">
              <msink:context xmlns:msink="http://schemas.microsoft.com/ink/2010/main" type="inkBullet" rotatedBoundingBox="1907,5908 2877,5862 2923,6839 1953,6885"/>
            </emma:interpretation>
            <emma:one-of disjunction-type="recognition" id="oneOf7">
              <emma:interpretation id="interp35" emma:lang="en-IN" emma:confidence="0">
                <emma:literal>Q</emma:literal>
              </emma:interpretation>
              <emma:interpretation id="interp36" emma:lang="en-IN" emma:confidence="0">
                <emma:literal>g</emma:literal>
              </emma:interpretation>
              <emma:interpretation id="interp37" emma:lang="en-IN" emma:confidence="0">
                <emma:literal>G</emma:literal>
              </emma:interpretation>
              <emma:interpretation id="interp38" emma:lang="en-IN" emma:confidence="0">
                <emma:literal>q</emma:literal>
              </emma:interpretation>
              <emma:interpretation id="interp39" emma:lang="en-IN" emma:confidence="0">
                <emma:literal>9</emma:literal>
              </emma:interpretation>
            </emma:one-of>
          </emma:emma>
        </inkml:annotationXML>
        <inkml:trace contextRef="#ctx0" brushRef="#br0" timeOffset="352932.3283">-613 3789 114 0,'0'0'358'0,"0"0"14"0,0 0 3 16,0 0-50-16,0 0-71 0,0 0-75 0,0 0-40 15,0 0-27-15,0 0-26 0,-167-158-21 0,132 156-19 16,4 2-4-16,-4 0-3 0,-4 10-1 16,-1 2-2-16,0 5-9 0,1 6-4 0,-1 4-1 15,0 5-3-15,-2 5 0 0,1 6-4 0,2 1-2 16,0 9-1-16,5 1-4 0,2 5 1 0,4-1-3 15,5 4-2-15,10-5-1 0,1 2-1 0,11 1 1 16,2-5 0-16,18-6 1 0,1-6 0 0,12-8 1 16,6-5 3-16,5-3 5 0,8-11 1 15,-3-2 5-15,8-6-1 0,2-7 3 0,5-1 4 16,-4-7-3-16,-2-7 0 0,2-8 2 0,-6-1-9 16,-4-6 6-16,2-2 1 0,-9-6-1 15,-3-1 2-15,-8-7 1 0,-3 1 1 0,-8-8 0 16,0-3 3-16,-12-1-2 0,2-3-4 0,-10-2 0 15,-1 2-5-15,-15 4-5 0,-8 1-3 0,-8 4-8 16,-9 11-14-16,-10 6-5 0,1 12-17 16,-7 13-19-16,-5 8-33 0,3 5-69 0,2 15-90 15,1 5-212-15,14-4-514 0,19-5-269 0</inkml:trace>
        <inkml:trace contextRef="#ctx0" brushRef="#br0" timeOffset="351575.9808">-998 4123 558 0,'0'0'288'16,"0"0"8"-16,0 0 19 0,0 0-21 0,0 0-49 16,0 0-75-16,0 0-47 0,0 0-27 0,0 0-27 15,0 0-15-15,0 0-8 0,0 0-1 0,14-106-5 16,-1 94-2-16,0 1-3 0,0 3-9 0,-2 3-7 15,-2 5-10-15,-1 0-7 0,2 0-4 16,-2 4 3-16,2 8 2 0,0 0 3 0,-6 6 5 16,2 3 3-16,-3 4 3 0,-3-1 2 0,0 2 1 15,-10 3-2-15,-3 1 1 0,0-4-2 0,-2-1-3 16,-2 3 3-16,-3-6 0 0,1 0 0 0,2-2 3 16,0-4 3-16,3-3 3 0,1-4 6 15,3 0 8-15,4-3-3 0,-1-5 0 0,5 0-3 16,2-1-5-16,0 0-3 0,0 0-4 0,0 0-5 15,0 0-8-15,3 0 0 0,3 0-3 16,-2 0-2-16,6-2 3 0,2-2-4 0,6-2 1 16,1 1 1-16,7-2 1 0,-2 1-2 0,-1 0-1 15,3-2-1-15,1 0-5 0,-2-3 3 16,-4 1-2-16,4 2-4 0,-2-1-10 0,-5 1-15 16,-2 1-31-16,-3 0-55 0,-2 5-99 0,-6 1-167 15,-4 0-399-15,2 1-811 0</inkml:trace>
      </inkml:traceGroup>
      <inkml:traceGroup>
        <inkml:annotationXML>
          <emma:emma xmlns:emma="http://www.w3.org/2003/04/emma" version="1.0">
            <emma:interpretation id="{594D57F8-55F7-449C-813D-E8336C7F2B84}" emma:medium="tactile" emma:mode="ink">
              <msink:context xmlns:msink="http://schemas.microsoft.com/ink/2010/main" type="line" rotatedBoundingBox="3787,5841 15149,5307 15214,6692 3852,7226"/>
            </emma:interpretation>
          </emma:emma>
        </inkml:annotationXML>
        <inkml:traceGroup>
          <inkml:annotationXML>
            <emma:emma xmlns:emma="http://www.w3.org/2003/04/emma" version="1.0">
              <emma:interpretation id="{5DE3DCFA-F1C9-4A67-AC9A-2804769149DC}" emma:medium="tactile" emma:mode="ink">
                <msink:context xmlns:msink="http://schemas.microsoft.com/ink/2010/main" type="inkWord" rotatedBoundingBox="3796,6036 6508,5908 6538,6540 3826,6668"/>
              </emma:interpretation>
              <emma:one-of disjunction-type="recognition" id="oneOf8">
                <emma:interpretation id="interp40" emma:lang="en-IN" emma:confidence="0">
                  <emma:literal>create</emma:literal>
                </emma:interpretation>
                <emma:interpretation id="interp41" emma:lang="en-IN" emma:confidence="0">
                  <emma:literal>Cheah</emma:literal>
                </emma:interpretation>
                <emma:interpretation id="interp42" emma:lang="en-IN" emma:confidence="0">
                  <emma:literal>Create</emma:literal>
                </emma:interpretation>
                <emma:interpretation id="interp43" emma:lang="en-IN" emma:confidence="0">
                  <emma:literal>Cleat</emma:literal>
                </emma:interpretation>
                <emma:interpretation id="interp44" emma:lang="en-IN" emma:confidence="0">
                  <emma:literal>Cheat</emma:literal>
                </emma:interpretation>
              </emma:one-of>
            </emma:emma>
          </inkml:annotationXML>
          <inkml:trace contextRef="#ctx0" brushRef="#br0" timeOffset="353509.7933">869 3764 1462 0,'0'0'268'15,"0"0"-7"-15,0 0-22 0,0 0-34 0,0 0-60 16,0 0-57-16,0 0-33 0,0 0-21 0,0 0-13 16,0 0-8-16,-185 41-3 0,141-11 0 15,1 4-2-15,5 7-2 0,4-2-2 0,7 5-2 16,7 0-1-16,7-3 0 0,4 1 1 0,5-1-2 16,4-7 1-16,9 3 0 0,6-8 2 15,3-2 5-15,7-2 0 0,4-2 5 0,1-11 0 16,7 0-1-16,1-6 5 0,0-1 0 0,4-6 0 15,0 1 1-15,-1-12 0 0,1-2 1 0,1-6 0 16,0-5-3-16,0-2-5 0,-1-4 0 0,-2 5-2 16,-4-4 0-16,-1-1 1 0,-4 0 0 15,-4 1 1-15,-7-1 2 0,-7 2 5 0,-3 6 1 16,-7 2 1-16,-3 2 1 0,1 6-8 0,-8 4-4 16,-4 3-8-16,-8 3-9 0,-4 3-2 0,0 3-3 15,-1 7 2-15,-1 0 5 0,2 5 3 16,5-2-1-16,5 3 0 0,7 0-1 0,2-3-2 15,4 2 1-15,0 0 3 0,7-3 4 0,4 1-3 16,-1-1 3-16,6-1-1 0,-2-3-1 16,2 3 3-16,-1-3 0 0,0 0-2 0,0 0 0 15,-1 0-1-15,-1 1 0 0,0 0 1 0,-4 3 2 16,1-1-1-16,-2 1 0 0,-2 3 0 0,3-3 0 16,-4 5-2-16,0-2 1 0,0 4-1 15,-2-3-1-15,1 1 2 0,2-4-1 0,-2-2 1 16,8-1 1-16,-1-4-1 0,4-2 2 0,3-2 3 15,5-2 1-15,2-2-1 0,6-7 0 0,1-6-2 16,2-4-1-16,2-1 2 0,-1-5-2 0,0-1 0 16,0 0-1-16,-5-1 2 0,-3 0 2 0,-5 5 2 15,-5-1 2-15,-4 3-3 0,-9 5 3 16,-4 2-3-16,0 1-1 0,-7 4-7 0,-4 1-5 16,-4 5-7-16,-1 2-4 0,-1 0 5 0,-4 12 0 15,1-2 6-15,0 6 3 0,1 1 0 16,5 0-1-16,2 7 0 0,6-4 1 0,2 2-2 15,4 0 2-15,-1 2 1 0,9-4 0 0,5 2 3 16,3-5-2-16,3 0 1 0,5-5 0 0,6-3 3 16,6-1 0-16,3-6-1 0,2-2 4 0,2 0-5 15,-1-11 3-15,-3-1 0 0,2-3-2 16,-1-3 4-16,-4-3-4 0,0 3 2 0,-7-2-1 16,-2-1 1-16,-8 4 3 0,-5 1-1 15,-5 3 5-15,-5 0-1 0,-3 2-1 0,-1 3-2 16,0 2-4-16,-7 2-11 0,-6 2-6 0,-1 2-2 15,-3 2-5-15,-3 7 11 0,1 0 0 0,-1 4 2 16,3-1 4-16,0 2-3 0,5 0 0 0,-1-1 1 16,6 1 0-16,1-3-2 0,5 1 2 15,-2-4 0-15,3 0 3 0,0-2-1 0,4-4 1 16,3 0 2-16,1 0-1 0,3-2 10 0,-2 0-1 16,4-6 1-16,-3-2 3 0,3-1-7 0,-3 0 4 15,2-3-1-15,0 0-2 0,-3 1-1 0,2 1-1 16,-4 2-2-16,0 1-2 0,2 1 5 15,-6 4-6-15,5 0 0 0,-3 2-3 0,-1 0-2 16,2 0 1-16,-3 3-1 0,1 4 4 0,3-1-3 16,-3 2 5-16,1-2 1 0,2 2 0 15,2-3 5-15,-1 1-3 0,7 0 4 0,-1-3 0 16,3-3 1-16,2 0-1 0,1-4-1 0,3-5 2 16,0-5-3-16,1 0 3 0,0-1-2 0,-3-4 0 15,0-1 3-15,-5-1 1 0,0-2 3 16,-2 0 0-16,-4-2 1 0,-3-1-2 0,-2 1 0 15,-3 0 1-15,-2-1-4 0,0-2 2 0,2 2 0 16,-8 0 1-16,0 2-4 0,2 2 7 0,-3 6 1 16,1 3 4-16,0 5 9 0,2 3-1 0,3 4-3 15,-1 1-9-15,1 0-10 0,-1 9-11 0,-2 5-2 16,3 7 4-16,-4 7-2 0,1-1 7 16,1 6 0-16,3-1 0 0,0 0 2 0,3 0-2 15,1 2 0-15,3-5 0 0,2 0 3 0,7-2-3 16,-2-3 0-16,3-3-1 0,5-1-3 0,-1-8 2 15,4-6-2-15,-2-5 0 0,4-1 0 16,-4-3 2-16,3-8 1 0,-3-3 1 0,0-3 5 16,-2 1-4-16,-4-1 0 0,1 1-1 0,-5-1 0 15,-5 4 1-15,-2 2 0 0,-5 5 3 16,-1 2-6-16,0 4-5 0,-7 0-12 0,-3 0-5 16,-3 4 2-16,-1 4 3 0,0 2 8 0,1 2 2 15,5 3 0-15,6-7-1 0,2 4-1 16,0-1 0-16,11-3-3 0,11-3 1 0,9-1-1 15,6-4 0-15,11-1-1 0,1-10-13 0,2-2-17 16,4-4-40-16,-5-1-73 0,-6-2-118 0,-12 3-315 16,-15 5-959-16</inkml:trace>
          <inkml:trace contextRef="#ctx0" brushRef="#br0" timeOffset="353699.488">2512 3846 1481 0,'0'0'758'0,"0"0"-625"0,0 0-4 16,0 0 9-16,0 0-28 0,0 0-22 0,0 0-27 15,0 0-19-15,0 0-5 0,0 0-3 0,0 0-9 16,0 0-13-16,191-49-11 0,-145 38-40 16,-2 1-103-16,-5 0-216 0,-11 2-637 0,-10 5-520 0</inkml:trace>
        </inkml:traceGroup>
        <inkml:traceGroup>
          <inkml:annotationXML>
            <emma:emma xmlns:emma="http://www.w3.org/2003/04/emma" version="1.0">
              <emma:interpretation id="{80623BB2-C606-4645-8053-448473F36057}" emma:medium="tactile" emma:mode="ink">
                <msink:context xmlns:msink="http://schemas.microsoft.com/ink/2010/main" type="inkWord" rotatedBoundingBox="6995,6023 7584,5995 7595,6222 7005,6250"/>
              </emma:interpretation>
              <emma:one-of disjunction-type="recognition" id="oneOf9">
                <emma:interpretation id="interp45" emma:lang="en-IN" emma:confidence="0">
                  <emma:literal>a</emma:literal>
                </emma:interpretation>
                <emma:interpretation id="interp46" emma:lang="en-IN" emma:confidence="0">
                  <emma:literal>E</emma:literal>
                </emma:interpretation>
                <emma:interpretation id="interp47" emma:lang="en-IN" emma:confidence="0">
                  <emma:literal>e</emma:literal>
                </emma:interpretation>
                <emma:interpretation id="interp48" emma:lang="en-IN" emma:confidence="0">
                  <emma:literal>@</emma:literal>
                </emma:interpretation>
                <emma:interpretation id="interp49" emma:lang="en-IN" emma:confidence="0">
                  <emma:literal>+</emma:literal>
                </emma:interpretation>
              </emma:one-of>
            </emma:emma>
          </inkml:annotationXML>
          <inkml:trace contextRef="#ctx0" brushRef="#br0" timeOffset="354152.044">3763 3993 1472 0,'0'0'213'0,"0"0"-10"16,0 0 5-16,0 0-4 0,0 0-17 16,0 0-31-16,0 0-29 0,129-178-16 0,-125 164-13 15,1 0-19-15,-5 5-16 0,-3 1-17 0,-7 2-16 16,-6 4-13-16,-4 2-12 0,-6 0-5 16,-3 4-3-16,-1 8 2 0,1-1-1 0,4 2 1 15,5 2 1-15,2 1-2 0,5 2-2 0,5 0-1 16,1-1-3-16,1-1 3 0,4 1 2 0,2-1-2 15,2-2 1-15,6-3 2 0,1-2-2 16,4-4 4-16,4-1 1 0,2-4-1 0,1 0 2 16,6-5-2-16,1-4 2 0,0-3-1 0,-2 2 0 15,-4-5-2-15,1 5-3 0,-5-1 4 16,-3 3 1-16,-5 3 1 0,-2 2 5 0,-6 2-7 16,1 1-5-16,-2 0-2 0,3 0-3 0,-2 4-1 15,2 1 6-15,1 2 0 0,-1-1-1 0,4 1 5 16,1 1-1-16,2-3 2 0,3-1 0 0,1 0 2 15,2-1 0-15,1-6 4 0,7 3 4 16,-1-8-6-16,0 0 0 0,3-4-7 0,-4-2-16 16,-1-1-33-16,1 1-64 0,-4 2-114 0,-5 2-267 15,-4 3-1069-15</inkml:trace>
        </inkml:traceGroup>
        <inkml:traceGroup>
          <inkml:annotationXML>
            <emma:emma xmlns:emma="http://www.w3.org/2003/04/emma" version="1.0">
              <emma:interpretation id="{6D696E39-8252-453E-88E0-495D12EF2AA9}" emma:medium="tactile" emma:mode="ink">
                <msink:context xmlns:msink="http://schemas.microsoft.com/ink/2010/main" type="inkWord" rotatedBoundingBox="8013,5652 11206,5502 11268,6820 8075,6970"/>
              </emma:interpretation>
              <emma:one-of disjunction-type="recognition" id="oneOf10">
                <emma:interpretation id="interp50" emma:lang="en-IN" emma:confidence="0">
                  <emma:literal>powerful</emma:literal>
                </emma:interpretation>
                <emma:interpretation id="interp51" emma:lang="en-IN" emma:confidence="0">
                  <emma:literal>powerups</emma:literal>
                </emma:interpretation>
                <emma:interpretation id="interp52" emma:lang="en-IN" emma:confidence="0">
                  <emma:literal>ponente</emma:literal>
                </emma:interpretation>
                <emma:interpretation id="interp53" emma:lang="en-IN" emma:confidence="0">
                  <emma:literal>powered</emma:literal>
                </emma:interpretation>
                <emma:interpretation id="interp54" emma:lang="en-IN" emma:confidence="0">
                  <emma:literal>ponentes</emma:literal>
                </emma:interpretation>
              </emma:one-of>
            </emma:emma>
          </inkml:annotationXML>
          <inkml:trace contextRef="#ctx0" brushRef="#br0" timeOffset="354541.3918">4754 4005 1048 0,'0'0'596'16,"0"0"-364"-16,0 0-24 0,0 0-27 0,0 0-37 15,0 0-25-15,0 0-28 0,-14-178-9 16,18 157-6-16,5 2-8 0,-6 2-6 0,4-2-6 16,-3 7 5-16,-3 0-2 0,2 6-1 0,-3 2 1 15,0 4-16-15,0 0-9 0,0 0-18 0,0 2-16 16,0 9-3-16,-3 6-2 0,1 12 4 0,-3 4 5 16,0 9 2-16,2 5 3 0,-3 4 2 0,0 6 3 15,3 3 1-15,-1 2 0 0,-2 4 1 16,3 0-2-16,2 2-5 0,-5-5-1 0,2-2-3 15,2-3-3-15,1-6 1 0,1-8-2 0,0-4-6 16,0-13-12-16,0-5-19 0,0-8-28 16,1-6-35-16,1-7-32 0,-1-1-21 0,2-3-50 15,0-10-63-15,1-5-104 0,4-7-200 0,-1 6-242 16,-6 2 115-16</inkml:trace>
          <inkml:trace contextRef="#ctx0" brushRef="#br0" timeOffset="354771.4622">4711 3994 465 0,'0'0'563'0,"0"0"-75"0,0 0-87 16,0 0-92-16,0 0-79 0,-10-180-72 0,19 164-45 16,-4 7-28-16,5-1-23 0,3 3-22 0,3 3-12 15,1 2-9-15,6 0-4 0,0 2-3 0,2 0-2 16,0 4-1-16,-3 4-1 0,-2 3-3 0,-4-1-1 16,-3 3-3-16,-6 2-1 0,-3 3 1 15,-4-1-1-15,-8 0 4 0,-7-1 3 0,-2 4-2 16,-9-4 0-16,2 1-2 0,-3-6-5 0,2 1-5 15,1 0-11-15,4-7-8 0,10-1-12 0,0 0-26 16,8-4-51-16,2 0-45 0,3 0-37 0,9 0-58 16,6-1-124-16,-4-2-310 0,-2 2-411 0</inkml:trace>
          <inkml:trace contextRef="#ctx0" brushRef="#br0" timeOffset="355477.8294">5147 3869 1577 0,'0'0'396'0,"0"0"-99"0,0 0-54 0,0 0-59 15,0 0-56-15,0 0-40 0,0 0-31 0,0 0-21 16,0 0-10-16,0 0-12 0,0 0-1 16,0 0-3-16,0 0 1 0,0 0-2 0,-47 33-1 15,47-21 1-15,1 0 1 0,5-3 0 0,0 2 1 16,2-3 2-16,-1-2 1 0,4-1 4 0,-1-4 4 16,4-1 1-16,-1 0 3 0,1 0-2 15,-1-4-6-15,1-4-1 0,-1-2-4 0,-1-3-3 16,1 1-1-16,-5-5-1 0,2 1-2 0,-7 0 1 15,0 2-2-15,0-4-3 0,-3 5-1 0,-6 1-4 16,-7 1 0-16,-1 3-7 0,-2 3-1 0,-5 3 0 16,1 2-2-16,-6 0 8 0,3 3-1 15,1 5 3-15,5 3 1 0,3-2 1 0,2 0 0 16,5 3 0-16,3 0 0 0,4-3-3 0,0 1 4 16,1 1-1-16,9-3 2 0,5 1 2 0,0-2-1 15,5-2 1-15,1-1-1 0,0-4 4 16,2 0-1-16,3-1 1 0,-3 1 1 0,4-2-4 15,0-3 2-15,2-3-1 0,3-1-2 0,-2-2-1 16,0 2 0-16,-1 2-2 0,-4-1-1 16,-2 1 4-16,-3 6-4 0,-4-2-1 0,-3 3 1 15,-4 0-2-15,-2 8 1 0,0 1 1 0,-3-1 2 16,-2 2-5-16,-2 1 2 0,0 1 0 0,0-2 1 16,0 0 1-16,0 0 1 0,-3-2-1 0,0 0-1 15,2-3 2-15,1-3-1 0,0 1 2 0,0-2 3 16,0-1-3-16,0 0 3 0,0 0 2 15,1-1 1-15,5-4-2 0,2-5-2 16,5-1-5-16,4-2-2 0,-1 0 4 0,1 1-2 0,1 0 0 16,-1 4 2-16,0 1-2 0,-5 0-1 0,-2 7 0 15,0 0-4-15,-6 0-3 0,5 7 2 16,-7 0 0-16,7 2 3 0,-5 2 3 0,-1 2-2 16,6-1 2-16,-3 1-1 0,5 0 4 0,1-5-1 15,0 2 2-15,1 0 2 0,-1-4-5 16,1-2 3-16,1 0-2 0,-2-4 2 0,2 0 3 15,-1 0 0-15,0-8 1 0,3 0-1 0,-4-4 5 16,1 1-4-16,-1-5 2 0,-6-1 4 0,4 1-3 16,-8-1 8-16,0-4-1 0,-2 0 2 15,0 0-1-15,0 0-3 0,-6 0-3 0,-5 0-4 16,-1-3 1-16,2 4-4 0,2 0 0 0,-4 3-1 16,6 2-1-16,-1 6-2 0,4 2 0 0,3 7-15 15,0 0-33-15,0 0-28 0,3 11-55 16,7 3-62-16,2 4-60 0,2 5-129 0,-2-5-310 15,-5-6-840-15</inkml:trace>
          <inkml:trace contextRef="#ctx0" brushRef="#br0" timeOffset="356879.7187">6177 3974 1122 0,'0'0'832'0,"0"0"-623"0,0 0-15 16,0 0-10-16,0 0-28 0,0 0-14 15,0 0-29-15,0 0-25 0,0 0-20 0,0 0-32 16,0 0-12-16,0 0-10 0,0 0-2 0,0 0 3 16,4-108-5-16,8 98-2 0,2-3-3 15,-1 3 0-15,-1 0-1 0,1 1 0 0,-6-3 2 16,3 4-4-16,-3 3 6 0,-1-2 1 0,-5 3 7 16,1-2 3-16,-2 4 1 0,0-2 2 0,0 1-7 15,-8 0-2-15,1 1-8 0,-3 2-3 0,3 0-5 16,-4 0 1-16,-1 0-4 0,6 6-1 15,-4 2 3-15,3 4-9 0,1 1 8 0,5 3-4 16,-1-2 4-16,2 2 5 0,0 0-3 0,5 2 3 16,5-2-1-16,1-3 0 0,2 0-1 15,2-3-1-15,-1-2-4 0,2-1 1 0,1-5-1 16,6-2 2-16,-3 0 2 0,6-4-1 0,0-4 3 16,1-3 0-16,3-3-3 0,0-2 6 0,-1-3-5 15,5 1 1-15,-2-3 0 0,-4-1-4 0,-3-1 4 16,-4 5 0-16,-5 1 0 0,-3 1-1 15,-10 7 3-15,0 1 2 0,-3 4-2 0,-6 3-2 16,-7 1-4-16,-3 0 0 0,-1 0 1 0,-6 5 7 16,5 2-1-16,-4 2 2 0,6 0 1 0,6-1-6 15,3 0 4-15,3-1-3 0,4-1 1 16,0-1 5-16,1 0-2 0,6-2 6 0,8 1 2 16,5-3 2-16,0-1-2 0,6 0-3 0,-1 0-5 15,0 0 0-15,-1 0-2 0,1 0 1 16,-1 0-1-16,-7 3-5 0,-2 2 2 0,-4 2-2 15,-7-1 0-15,-1 2 4 0,0 4-3 0,-3-1 1 16,0 1 1-16,0-1 0 0,-6 1 0 0,5-3 0 16,-1-1 0-16,2 0-1 0,0-3 3 15,0-2-3-15,6 1 4 0,6-4 1 0,2 0-1 16,8 0 2-16,-2-5-4 0,4-3 2 0,0-4-3 16,-1 0-1-16,3-1 0 0,0-3 0 0,-6-1 0 15,4-3 2-15,-5-1 2 0,1 1-3 0,-4-4 2 16,-3 0 1-16,0-3-2 0,-6-4 4 0,2 1-1 15,-5-1 1-15,-3-4 0 0,1 1 0 16,4 0 0-16,-6-1 0 0,0 3-1 0,0 3 1 16,-3 2 4-16,-2 10 2 0,4 2 3 0,1 8-2 15,-2 4-2-15,1 3-5 0,1 0-13 0,-1 5 3 16,-4 9-6-16,1 9 3 0,3 9 8 16,-4 8-2-16,-2 6 2 0,3 5 1 0,-1 2 0 15,-2 6-3-15,3 2 5 0,-3 5 1 0,3 1-1 16,-1 0 4-16,-1 0-7 0,2-1 2 15,1-3-4-15,-4-2 1 0,4-5 1 0,2-9-1 16,-1-5 2-16,2-9-3 0,0-7 2 0,2-7-1 16,1-7 1-16,4-6 1 0,-3-3-1 0,-1-3 3 15,4 0 3-15,-2-9-2 0,5-3 2 16,-5-4-1-16,4-7-3 0,-5-1 0 0,2-3 2 16,-2-2-3-16,-4-2 3 0,-1-3 1 0,-8 0-3 15,-4 1-1-15,-1-2-2 0,1 4 2 0,-3 1-2 16,-1 3 2-16,0 4-2 0,3 3-1 0,2 0 3 15,2 6-2-15,9 1 0 0,-1 1 2 16,2 3-2-16,2-4-2 0,5 1-2 0,4 1-2 16,11-3-4-16,-4 0-2 0,8 2-7 0,0-5-7 15,1 6 0-15,-2 2-1 0,-2 1 5 0,-2 4 4 16,-4 0 7-16,-4 2 5 0,-6-1 5 16,3 1 4-16,-7-1 1 0,3 2 0 0,-3-1 2 15,-2-2 1-15,1 3 0 0,-1-4 3 0,1 2 1 16,-2 0 0-16,1 1 5 0,-1-1 1 0,0 3 1 15,0 0-1-15,0 0-7 0,0 0-4 16,0 0-3-16,0 0-2 0,0 5-2 0,0-1 1 16,0 4-1-16,6 1-1 0,-2-1 4 0,0-3 0 15,6 3 0-15,-1-1 3 0,0-2-1 16,2-2 1-16,4-2 3 0,-1-1 2 0,2 0-4 16,4 0 1-16,-3-3-1 0,-1-3-2 0,-2-1 2 15,-2-1 0-15,-5 3-3 0,1-3-3 0,-3-1 7 16,0 5 1-16,-3-1 2 0,-2 4 6 0,0-1-9 15,0 0-3-15,0 2-3 0,0 0-10 16,0 0-6-16,0 0-1 0,0 4 1 0,0 2 3 16,0 2 10-16,0 2 2 0,3-3 1 0,0 2 0 15,5-1 1-15,-2 3 1 0,5-5 4 0,1-2 5 16,-1 0-6-16,4-4 0 0,0 0 0 0,3 0-8 16,0-8 7-16,5-2 0 0,-4-1-3 15,7-5 4-15,-3 0-4 0,-3-3-2 0,7-2 3 16,-5-4-2-16,-2-2 2 0,-3-4 3 0,3-1 1 15,-6 0 0-15,-1-5 1 0,-6 0 0 16,1-1 1-16,-6 0-1 0,-2 0 3 0,2 4 2 16,-4 2 5-16,-6 6 4 0,2 7 2 0,-4 3 2 15,6 5-1-15,-5 4-3 0,6 6-7 0,-1 1-7 16,-3 3-8-16,4 10-4 0,-1 10 3 16,-5 4 1-16,6 9 2 0,0 4-2 0,-1 5 2 15,4 3-1-15,0 3 2 0,-1 2 3 0,1-2-3 16,0-1 1-16,0-4-2 0,-2-4-9 15,5-5-8-15,8-5-25 0,4-5-23 0,5-11-26 16,0-3-59-16,7-5-101 0,-10-3-217 0,-1-3-718 0</inkml:trace>
        </inkml:traceGroup>
        <inkml:traceGroup>
          <inkml:annotationXML>
            <emma:emma xmlns:emma="http://www.w3.org/2003/04/emma" version="1.0">
              <emma:interpretation id="{AE0AF7FD-D626-43F8-A5E5-B3451AC3C05A}" emma:medium="tactile" emma:mode="ink">
                <msink:context xmlns:msink="http://schemas.microsoft.com/ink/2010/main" type="inkWord" rotatedBoundingBox="12156,5447 15149,5307 15214,6692 12221,6833"/>
              </emma:interpretation>
              <emma:one-of disjunction-type="recognition" id="oneOf11">
                <emma:interpretation id="interp55" emma:lang="en-IN" emma:confidence="0">
                  <emma:literal>guiding</emma:literal>
                </emma:interpretation>
                <emma:interpretation id="interp56" emma:lang="en-IN" emma:confidence="0">
                  <emma:literal>gwdeng</emma:literal>
                </emma:interpretation>
                <emma:interpretation id="interp57" emma:lang="en-IN" emma:confidence="0">
                  <emma:literal>gwdwg</emma:literal>
                </emma:interpretation>
                <emma:interpretation id="interp58" emma:lang="en-IN" emma:confidence="0">
                  <emma:literal>gwding</emma:literal>
                </emma:interpretation>
                <emma:interpretation id="interp59" emma:lang="en-IN" emma:confidence="0">
                  <emma:literal>gwdmg</emma:literal>
                </emma:interpretation>
              </emma:one-of>
            </emma:emma>
          </inkml:annotationXML>
          <inkml:trace contextRef="#ctx0" brushRef="#br0" timeOffset="358052.3297">9030 3768 403 0,'0'0'253'0,"0"0"-34"0,0 0 10 0,0 0 3 16,0 0-15-16,0 0-26 0,0 0-21 0,0 0-14 15,0 0-1-15,0 0-11 0,147-176-6 16,-140 160-2-16,3 2-8 0,-7-1-10 0,-3 1-20 16,0 2-21-16,-13 3-28 0,-1 0-21 0,-5 2-17 15,-8 3-9-15,-5 3-1 0,-5 1-1 0,-3 4-1 16,-1 5-1-16,6 2 2 0,-3 7-3 0,10-1 1 15,6 3 3-15,2 0-6 0,13 5 2 0,-2-6 1 16,9 2-2-16,0-1 2 0,3-1 0 16,9-2 2-16,5-6 0 0,4 1 1 0,5-4 0 15,-1-3 0-15,6-5-1 0,1 0 3 0,-4 0-2 16,1 0 3-16,-3-8 0 0,-6 0-2 0,1-1 1 16,-5-2 2-16,-1-1-2 0,-8-3 5 15,3 1 2-15,-7-1-1 0,2 2 3 0,-3 0-1 16,-1 1 2-16,-1 2 3 0,0 2 3 0,0 1 3 15,0 7 0-15,0 0-3 0,0 0-7 16,0 0-14-16,0 9-2 0,0 7-3 0,-7 6-1 16,6 6 10-16,-2 8 1 0,0 0 0 0,0 6 2 15,-4 2-1-15,5 5-6 0,-2 4 5 0,-2 1 0 16,1 6-1-16,-4 1 2 0,5 3-1 16,-8 2 1-16,5-7-2 0,-3-5 1 0,-1-2-1 15,3-11 0-15,0-3 0 0,-4-7 0 0,7-5 1 16,-5-9 2-16,2-5 1 0,-3-8 4 0,-1-2 1 15,0-2 4-15,-4-6-4 0,-1-9-4 0,-4-4-4 16,4-8-3-16,3-4-2 0,1-1-3 16,1-3-2-16,10-4-2 0,0 3 1 0,4-6-3 15,0 1 1-15,11-3-4 0,3 4-1 0,9-4 0 16,0 1-4-16,6 0 0 0,6 1-7 0,0-5-1 16,5 2-1-16,5 2-2 0,-2-2 5 15,-2 7 3-15,-2-3 3 0,-6 8 6 0,-1 3 5 16,-11 6 3-16,-4 4 6 0,-11 6 2 0,-1 6 4 15,-5 6 6-15,-2 2-2 0,0 0-2 0,-2 0-5 16,-5 8-5-16,1 2 2 0,-4 4 2 16,-2 2 2-16,4 4-1 0,0-3 1 0,2 4 2 15,3-3-3-15,3 1 0 0,0-3 1 0,9 2-2 16,5-5 6-16,3-4 0 0,6 2 1 16,2-5-1-16,-4-4 1 0,5-2-4 0,-2 0 3 15,-2-3-3-15,4-5 1 0,-3-1-1 0,-3-4 0 16,1-1 3-16,-4-1-5 0,-1-1 1 0,-4 3-2 15,-7 0-1-15,4-1 4 0,-6 3-4 0,0 1 2 16,0 2 0-16,0 2-3 0,-3 1 0 16,0 5 0-16,0 0-1 0,0 0-7 0,0 0-6 15,0 3-2-15,0 3 2 0,0 2 6 0,1 0 4 16,2 2 1-16,0 0 1 0,5 0 5 0,-2-2-2 16,6-1 1-16,-2-1 0 0,0-2-4 0,1-1 3 15,3-3 2-15,7 0 1 0,-4-3-3 16,0-2 2-16,4-6-5 0,-3 1-2 0,-3 0 5 15,0-2-4-15,-2 1 4 0,-3-2-1 0,-3 0 0 16,3 1 0-16,-7 4 0 0,4 1 1 16,-4 4-2-16,-3 2-2 0,0 1-8 0,0 0-8 15,0 1 1-15,1 6 2 0,1 4 6 0,-1 1 5 16,6 1 3-16,-2 0 1 0,-1-2 1 0,7 1 3 16,1-4-4-16,1 3 2 0,3-3 2 15,1-3 1-15,-3-1-1 0,5-1-1 0,-2-3-2 16,0 0 0-16,0-3 2 0,5-5-2 0,-2 0-3 15,-3-1 0-15,5-1-1 0,-5-1 1 0,-1-4 2 16,0-1 0-16,-4-3-4 0,1 5-3 16,-3-4-5-16,-4 2-12 0,0-1-10 0,-5 1-13 15,-1 3-18-15,-1 0-31 0,-9 4-61 0,-2 1-88 16,-2 4-119-16,3 2-199 0,6 2-857 0</inkml:trace>
          <inkml:trace contextRef="#ctx0" brushRef="#br0" timeOffset="358277.8073">9943 3365 1946 0,'0'0'296'16,"0"0"-80"-16,0 0-31 0,0 0-30 0,0 0-42 15,0 0-35-15,0 0-39 0,0 0-19 0,0 0-9 16,0 0-5-16,0 0-4 0,0 0-9 16,0 0-23-16,0 0-67 0,70-77-136 0,-69 82-253 15,-1 0-794-15</inkml:trace>
          <inkml:trace contextRef="#ctx0" brushRef="#br0" timeOffset="359694.3085">10408 3711 491 0,'0'0'564'0,"0"0"-198"16,0 0-42-16,0 0-48 0,0 0-53 0,0 0-43 16,0 0-44-16,0 0-17 0,0 0-16 0,0 0-13 15,0 0-13-15,41-173-9 0,-39 163-4 16,-4 1-13-16,-8 2-12 0,3 0-13 0,-7 6-11 15,-4 1-11-15,-2 0-4 0,-3 0-1 16,-1 9 0-16,1 3 1 0,0-1-1 0,4 3 0 0,2 2-5 16,3 2 6-16,4-1-3 0,3-1 1 0,1 1 7 15,6 0-7-15,0-1 2 0,7-3-2 16,0-2 1-16,6-3-1 0,6-2 0 0,1-4 1 16,-1-2-4-16,5 0 2 0,2-8-3 0,-6-3-2 15,4-3-3-15,-7-5 1 0,5-2 2 0,-8 2 2 16,-1-6 8-16,-4-2-3 0,1 3 0 15,0-3 4-15,-6-2-9 0,-2 0 7 0,-1-2 0 16,2-2-2-16,-3 3 3 0,4-5-2 0,-2 3 1 16,-2-5 0-16,1 4 1 0,2 1-1 15,-3 5 2-15,4 6 0 0,-2 5 5 0,-2 8-1 16,0 4-1-16,0 4-2 0,0 0-9 0,0 6 1 16,-2 6 0-16,-2 6 2 0,1 4 6 15,-3 7-2-15,1 4 1 0,2 1-1 0,0 3 2 16,0-1-3-16,0 3 1 0,3-1-1 0,3 1-1 15,4-5 1-15,0 4-1 0,2-9 3 0,5 2-2 16,1-5 1-16,0-7 1 0,6 1-1 0,-3-5 3 16,2-3-2-16,2-6-1 0,-2-3 0 0,3-3-1 15,1 0 1-15,-4-7-2 0,5-3 2 16,-4-5-5-16,1-1 2 0,-5-2-1 0,-4 2 0 16,1-1 2-16,-8 4-1 0,0 1 3 0,-6 3-2 15,0 2-2-15,0 5-5 0,-6 0-2 0,0 2-2 16,0 0-1-16,-2 4 5 0,4 3 3 15,-5 5 1-15,7-2 1 0,-2 2 1 0,4 5 1 16,0-3 0-16,0-3 2 0,4 2 0 0,5-1 0 16,-2-1-1-16,6-1 0 0,3-4 1 0,7-1 1 15,0-3-1-15,6-2 0 0,1 0-1 16,-4-2-2-16,1-3-1 0,-3-5-1 0,1 2 1 16,-7-1-1-16,1 1 1 0,-2-1 1 0,-1 1-2 15,-5-1 2-15,-4 5 1 0,-2-1-2 16,-1 4 2-16,-4-1 0 0,0 2-6 0,0 0-10 15,0 0-6-15,0 3 2 0,-6 5 3 0,3-1 14 16,-1 4 3-16,-2-2 0 0,2 2 0 0,4-1-1 16,0-2 1-16,0 0-1 0,0-3 1 0,0-2 1 15,3 0 1-15,3-3 2 0,-1 0 3 0,6 0 2 16,1 0-1-16,4-5-1 0,1-3-2 16,5 2-3-16,-3-2 2 0,-2-2-1 0,7-1-1 15,-7 3 0-15,1-1 0 0,-3 0 0 0,0 0-2 16,-2 2 2-16,-3 3-2 0,0 2-1 0,-6 0-2 15,3 2-4-15,-4 0-2 0,-1 4 1 16,-1 2 2-16,0 4 1 0,2 0 5 0,3-2-1 16,-2 3 2-16,6-2 3 0,3-1-1 0,2 0 3 15,2-1 0-15,-1-5-1 0,2 0 0 16,1-2 1-16,0 0-2 0,3-2-2 0,0-4 0 16,5-2-2-16,1-3 1 0,-3 3 0 0,-2-5-1 15,0 0 1-15,-1-1 1 0,-5 2 3 0,0-3-3 16,-2 3-1-16,-4-1 1 0,-1 0-1 15,-4 0 3-15,-5 1 2 0,-1 2-3 0,0 0-1 16,-10 0-3-16,-1 3-3 0,-5 1 1 0,-1 0 2 16,-1 4-1-16,1 2 1 0,2 0 0 0,0 5 0 15,1 4 0-15,2 2-2 0,1 1 0 0,1 2-3 16,6 1 4-16,1 3-1 0,3-5 2 16,0 2 3-16,0-2-5 0,4-3-1 0,5-2-3 15,-1-2-2-15,2-2-1 0,2-3-2 0,1-1-2 16,0 0-3-16,-1-3 5 0,0-5 5 15,1-2 1-15,0-1 4 0,-3-2 3 0,0 1 0 16,-4 0 2-16,-2 1 5 0,0 2-4 0,-1-1 3 16,-3 2 5-16,0 3 6 0,0 2 7 0,0 1 0 15,0 2-8-15,0 0-13 0,0 0-6 0,0 8-5 16,0 5 3-16,-1 6 4 0,1 5 2 16,0 5-1-16,0 5 0 0,1 6 1 0,2 4 1 15,-3 2 0-15,4 5-2 0,0 3-2 0,-5 0 0 16,1 5-1-16,0 0 1 0,0-2 1 15,-3 2 0-15,2-3 0 0,-4-3 3 0,0-8 3 16,-2-4-1-16,2-6 3 0,-5-9 2 0,4-9 0 16,-4-6 4-16,-3-6 6 0,1-5 1 0,0 0 0 15,-5-9-1-15,3-7-9 0,-1-8-11 16,-1-5-20-16,2-3-28 0,3-13-38 0,3-5-43 16,0-2-92-16,4-5-197 0,1 11-442 0,3 16-645 0</inkml:trace>
          <inkml:trace contextRef="#ctx0" brushRef="#br0" timeOffset="359841.3798">11700 3147 2003 0,'0'0'282'0,"0"0"-101"15,0 0-10-15,0 0-16 0,0 0-35 0,0 0-22 16,0 0-26-16,0 0-24 0,0 0-11 16,0 0-18-16,0 0-18 0,0 0-10 0,0 0-5 15,0 0-32-15,-44-20-79 0,52 28-171 0,-3 0-430 16,0-4-901-16</inkml:trace>
        </inkml:traceGroup>
      </inkml:traceGroup>
      <inkml:traceGroup>
        <inkml:annotationXML>
          <emma:emma xmlns:emma="http://www.w3.org/2003/04/emma" version="1.0">
            <emma:interpretation id="{FAECD1B7-124E-445A-BC20-5F1DB3B72BBC}" emma:medium="tactile" emma:mode="ink">
              <msink:context xmlns:msink="http://schemas.microsoft.com/ink/2010/main" type="line" rotatedBoundingBox="5609,6922 12591,6780 12611,7747 5629,7890"/>
            </emma:interpretation>
          </emma:emma>
        </inkml:annotationXML>
        <inkml:traceGroup>
          <inkml:annotationXML>
            <emma:emma xmlns:emma="http://www.w3.org/2003/04/emma" version="1.0">
              <emma:interpretation id="{5A7ED4EF-3CD8-489B-B404-0B8D80D6A960}" emma:medium="tactile" emma:mode="ink">
                <msink:context xmlns:msink="http://schemas.microsoft.com/ink/2010/main" type="inkWord" rotatedBoundingBox="5610,6957 9319,6882 9333,7572 5624,7647"/>
              </emma:interpretation>
              <emma:one-of disjunction-type="recognition" id="oneOf12">
                <emma:interpretation id="interp60" emma:lang="en-IN" emma:confidence="0">
                  <emma:literal>coalition</emma:literal>
                </emma:interpretation>
                <emma:interpretation id="interp61" emma:lang="en-IN" emma:confidence="0">
                  <emma:literal>Coalition</emma:literal>
                </emma:interpretation>
                <emma:interpretation id="interp62" emma:lang="en-IN" emma:confidence="0">
                  <emma:literal>coalitions</emma:literal>
                </emma:interpretation>
                <emma:interpretation id="interp63" emma:lang="en-IN" emma:confidence="0">
                  <emma:literal>Coalitions</emma:literal>
                </emma:interpretation>
                <emma:interpretation id="interp64" emma:lang="en-IN" emma:confidence="0">
                  <emma:literal>coalition's</emma:literal>
                </emma:interpretation>
              </emma:one-of>
            </emma:emma>
          </inkml:annotationXML>
          <inkml:trace contextRef="#ctx0" brushRef="#br0" timeOffset="361433.2321">2538 4977 1054 0,'0'0'329'0,"0"0"-22"0,0 0-23 16,0 0-40-16,0 0-55 0,0 0-57 16,0 0-46-16,0 0-25 0,0 0-20 0,0 0-11 15,0 0-13-15,0 0-5 0,0 0 1 0,0 0 2 16,0-3 4-16,0 5 0 0,0-1 1 0,0 1-3 16,0-2 4-16,0 0 7 0,0 0 2 0,0 0 12 15,0 0 4-15,0 0-1 0,0 0 0 16,0-2-15-16,-3-3-13 0,0 1-8 0,-3-3-5 15,-1 2-2-15,-3 1 0 0,-1-2-4 0,-4 2-4 16,-2 2 2-16,-2 0-3 0,-1 2 5 16,2 0-6-16,-2 7 1 0,-1 6 2 0,6 5-6 15,-3 5 9-15,0 6-3 0,-1 1-1 0,5 7 6 16,4 0-3-16,3 1 2 0,-2-1 2 0,9-1-3 16,0-2 1-16,1-4 2 0,12-6-2 15,5-1 4-15,6-8-1 0,5-7-1 0,6-3 0 16,6-5-1-16,2-1 4 0,4-10-1 0,2-8 0 15,1-2-1-15,-1-6-4 0,2-2 4 16,-8-2-1-16,-1 0 3 0,-3 2 0 0,-8-2 0 0,-8 6 1 16,-7 3-1-16,-4 2 6 0,-8 6-3 15,-1 3 0-15,-3 5-3 0,-3 0 0 0,-7 4-3 16,-2 2 1-16,-2 0-2 0,-2 4-3 0,0 6 3 16,-4 2-3-16,0 3 4 0,3 5 0 15,4-1-2-15,0-2 1 0,5 7-3 0,3-3 2 16,5-2-1-16,0 4 0 0,6-6 2 15,3 0-1-15,5 0 1 0,0-5 0 0,5-2 3 16,-2-3-1-16,3-3-1 0,2-3 1 0,-1-1-2 0,4 0 2 16,-4-9-2-16,1 0-1 0,1-5 0 15,-5-1 0-15,0-3 1 0,-4-2 0 0,-1-1 4 16,-2 1-3-16,-6-2 2 0,-1 1 0 0,-4 4-3 16,-6-3 2-16,-7 3-6 0,-3 1-1 15,1 3-2-15,-10 4-1 0,4 3 2 0,-4 2-1 16,-3 4 0-16,0 0-1 0,3 5 3 0,3 4 3 15,2 4 2-15,6 0 0 0,5 3 0 0,3 0-4 16,6 2 0-16,0-1 3 0,10 2-2 16,5-1 3-16,2-2 0 0,9-3 0 0,1-3 3 15,2 1-2-15,2-7 1 0,2 0 0 0,2-4 0 16,2 0-2-16,3-3 2 0,-1-1 3 0,5-5-6 16,-6-2 5-16,-1-1-7 0,-5-2 1 15,-4-1 4-15,-3-1-1 0,-7 1 4 0,-2 2-1 16,-4-2 2-16,-8 1 1 0,-4 1 0 0,0 1 2 15,-4 3-7-15,-11 2-2 0,1 3-7 0,-5 2-2 16,-4 2 2-16,2 0 4 0,-4 5-1 0,2 0 2 16,2 6 1-16,2-1-3 0,3 0 6 0,6 0-2 15,3 2 0-15,-1 1-3 0,5-4 0 16,3 4 2-16,0-2-2 0,5-2 3 0,4 2-1 16,4-3-4-16,3-2 4 0,2-3-1 0,1-3 4 15,1 0 0-15,5 0-2 0,-7-3-1 16,5-3-2-16,-7-4-1 0,1 1-1 0,-3 0 3 15,1 0-3-15,-4 1 3 0,-2 0 3 0,-5 1 1 16,-1 2 2-16,-1 1 0 0,0 1 1 16,-2-2-3-16,0 3 1 0,0 2 1 0,0 0-8 15,0 0-4-15,0 0-2 0,0 8 0 0,2 0 4 16,2 2 6-16,-2-1-2 0,3 0 1 0,2 1 2 16,-2-2-1-16,5 1 3 0,-2-1-3 15,2-4 4-15,5 0 0 0,2-4 2 0,0 0 2 16,3 0-4-16,5-7-2 0,-4-2-2 0,2-2 1 15,4-3 0-15,-2-1 2 0,2-3 2 0,2-3-2 16,-2 0 1-16,-1-3-2 0,-3 0 2 16,3 0 2-16,-11-4-1 0,0 2 1 0,-2-1-2 0,-6-2-3 15,-4 2 4-15,1-2-1 0,-4 3-1 16,-1 1 2-16,-5 1-1 0,0 4 1 0,-1 5 3 16,0 3-1-16,1 6 3 0,0 4 0 0,3 2-4 15,-4 0-1-15,0 8-5 0,-6 9-2 0,2 3 2 16,-1 7-1-16,-2 3 3 0,4 5 1 15,1-4-1-15,6 6 0 0,-1-3 1 0,3 1-2 16,1-2 2-16,2-1-1 0,9 1-2 0,-1-5 1 16,5-1-3-16,4-5-2 0,1-3 5 15,2-5-2-15,1-6 2 0,2-3 0 0,3-5-3 16,-4 0 2-16,3-7 2 0,-4-4-2 0,3-2 0 16,-4-3 0-16,-2-1-2 0,-6 2 2 0,-4 1 0 15,-3 4 1-15,-1 2-1 0,-5 5 0 16,-1 2 3-16,0 1-4 0,0 0-1 0,0 0-5 15,0 2-4-15,0 6 1 0,0 1 5 0,0 2 4 16,0-1 2-16,0 3-2 0,5-1-2 0,2-1-2 16,1-3 3-16,5-2 1 0,3 0 1 15,9-5-1-15,2-1-8 0,3-1-15 0,0-9-31 16,3-5-50-16,-1-4-83 0,1-2-196 0,-12 4-606 16,-8 5-489-16</inkml:trace>
          <inkml:trace contextRef="#ctx0" brushRef="#br0" timeOffset="361587.7416">4152 4667 2047 0,'0'0'195'0,"0"0"1"15,0 0-10-15,0 0-37 0,0 0-39 16,0 0-36-16,0 0-35 0,0 0-24 0,0 0-15 16,0 0-7-16,0 0-10 0,0 0-42 0,0 0-117 15,0 0-205-15,51 5-618 0,-44 1-373 0</inkml:trace>
          <inkml:trace contextRef="#ctx0" brushRef="#br0" timeOffset="362076.1512">4540 4821 2097 0,'0'0'257'0,"0"0"-3"15,0 0-33-15,0 0-52 0,0 0-33 0,0 0-41 16,0 0-39-16,0 0-24 0,0 0-17 0,0 0-4 15,0 0 0-15,0 0 6 0,0 0 6 16,-4 65-3-16,4-32 1 0,0 1-5 0,0 1-5 16,-1 3 0-16,-4 0-6 0,4-1 1 0,1 0-3 15,-2-3 0-15,-2-2-2 0,3-2-8 16,-5-1-13-16,5-5-26 0,1-4-33 0,-2-1-40 16,1-10-51-16,-2 0-60 0,1-5-54 0,1-2-66 15,-2-2-79-15,0-2-46 0,3-7 7 0,-3-3 80 16,-4-4 137-16,4 2 133 0,2-4 127 15,-5 1 120-15,0-2 108 0,2 6 99 0,-2-2 54 16,-1 4-12-16,-4 0-35 0,3 1-56 0,0 3-59 16,2-1-49-16,0 2-40 0,4 3-29 0,2 0-23 15,0-1-21-15,0 2-23 0,4-2-20 16,7 1-14-16,4-2-7 0,5 1-2 0,1-1 2 16,5 0 1-16,1-1-2 0,2-1 2 0,0-3 0 15,-1 2 1-15,1-1-2 0,-3 1 1 0,-6 0-2 16,3 0-3-16,-7 2 4 0,-2 1-2 15,-5-2 2-15,-2 6-2 0,0 1-1 0,-3 0-2 16,-1 0 1-16,1 8 1 0,2 1-1 0,-3 1 2 16,3 1 1-16,0 2 0 0,-4 0-1 0,6 0 0 15,-1 1-1-15,3-3 0 0,0 4 1 0,3-5 2 16,-2-2-2-16,4 1-2 0,2-5-14 16,1-2-37-16,0-2-59 0,3 0-95 0,-1-6-202 15,-4-1-531-15,-4 1-390 0</inkml:trace>
          <inkml:trace contextRef="#ctx0" brushRef="#br0" timeOffset="362227.8978">4979 4721 1002 0,'0'0'679'0,"0"0"-344"16,0 0-70-16,0 0-72 0,0 0-71 0,0 0-43 16,0 0-36-16,0 0-18 0,0 0-14 0,0 0-12 15,0 0-7-15,0 0-3 0,0 0 0 0,-165-56-27 16,165 74-81-16,0 2-122 0,5-5-278 0,0-6-1002 15</inkml:trace>
          <inkml:trace contextRef="#ctx0" brushRef="#br0" timeOffset="362845.8378">5276 4984 1615 0,'0'0'216'0,"0"0"-3"0,0 0-1 16,0 0-31-16,0 0-32 0,0 0-36 0,0 0-33 16,0 0-18-16,0 0-16 0,0 0-12 0,-163 17-9 15,148 2-8-15,2 0-1 0,3 2-5 0,2 2-3 16,5-5 0-16,3 4-1 0,0-3-3 16,-2-3-2-16,5-2 5 0,7-3 0 0,0-3 3 15,3-3 7-15,3-5-1 0,4 0 0 0,-1-1-1 16,4-9-7-16,-5-3-4 0,5 0-1 0,-7-3-4 15,1-1 1-15,-2-2 2 0,-4-1-1 0,1-1 1 16,-9 1-2-16,-2 0 3 0,-1 3 0 16,-1-4 1-16,-4 9 3 0,-5-2-7 0,-3 5 0 15,0 2 0-15,1 5-6 0,0 0 5 0,-1 2-1 16,2 0-1-16,-1 6 2 0,1 4-1 0,4 0-1 16,1 2 2-16,3 3 1 0,1-3 0 15,2 3 0-15,2-1 2 0,5-1 0 0,6-2 0 16,6 0 0-16,-2-6-2 0,6 2-2 0,0-6 2 15,3 0 1-15,1-1 0 0,-4 0 0 16,0-2-2-16,1-5 1 0,-5 2 0 0,2 0 4 16,-3 2-3-16,-6 0-1 0,3 3 0 0,-7 0-3 15,1 0 1-15,1 0-4 0,-6 6-2 0,3 0 0 16,-2 1 4-16,-2 3 1 0,1-4 3 16,0 0 3-16,-1 0-4 0,-1-4 1 0,-1 2 0 15,2-2-1-15,-2-2 2 0,4 0 4 0,-3 0 2 16,6-2-1-16,-1-4 0 0,6-1-3 0,-2 0-3 15,2 3 2-15,-3-2-2 0,2 3 1 16,-2 2 1-16,3 1-1 0,-5 0-4 0,2 1 2 16,3 4-3-16,0 3 2 0,1 0 3 0,1-1-1 15,1-2 0-15,5 0-1 0,-4-2 4 0,5-3-2 16,-2 0 3-16,-1 0 2 0,2-2-5 16,-2-4 3-16,1-4 0 0,-2 0-4 0,-2 0 1 0,-1-1-6 15,-4-1-12-15,-5 2-29 0,0 1-49 16,-4-2-108-16,-2 3-298 0,0 3-1066 0</inkml:trace>
        </inkml:traceGroup>
        <inkml:traceGroup>
          <inkml:annotationXML>
            <emma:emma xmlns:emma="http://www.w3.org/2003/04/emma" version="1.0">
              <emma:interpretation id="{52F8255A-944F-4ED6-BBF3-F3B5A4FE059C}" emma:medium="tactile" emma:mode="ink">
                <msink:context xmlns:msink="http://schemas.microsoft.com/ink/2010/main" type="inkWord" rotatedBoundingBox="9537,6842 12591,6780 12611,7747 9557,7810"/>
              </emma:interpretation>
              <emma:one-of disjunction-type="recognition" id="oneOf13">
                <emma:interpretation id="interp65" emma:lang="en-IN" emma:confidence="0">
                  <emma:literal>Hair</emma:literal>
                </emma:interpretation>
                <emma:interpretation id="interp66" emma:lang="en-IN" emma:confidence="0">
                  <emma:literal>Ham</emma:literal>
                </emma:interpretation>
                <emma:interpretation id="interp67" emma:lang="en-IN" emma:confidence="0">
                  <emma:literal>Have</emma:literal>
                </emma:interpretation>
                <emma:interpretation id="interp68" emma:lang="en-IN" emma:confidence="0">
                  <emma:literal>Hear</emma:literal>
                </emma:interpretation>
                <emma:interpretation id="interp69" emma:lang="en-IN" emma:confidence="0">
                  <emma:literal>Hearn</emma:literal>
                </emma:interpretation>
              </emma:one-of>
            </emma:emma>
          </inkml:annotationXML>
          <inkml:trace contextRef="#ctx0" brushRef="#br0" timeOffset="369164.8526">6572 4646 1261 0,'0'0'309'15,"0"0"-72"-15,0 0-23 0,0 0-4 16,0 0-7-16,0 0-28 0,0 0-44 0,0 0-35 16,0 0-32-16,0 0-29 0,0 0-22 0,0 0-6 15,-20-63-1-15,14 87 2 0,-3 12 10 0,-5 5 1 16,-5 11 3-16,2 5-3 0,-9 4 1 0,0 2-1 16,2 0 0-16,-5 3-1 0,5-3-4 15,-3 0-2-15,-1 3-6 0,3-5 3 0,3-4-6 16,2-8 1-16,6-6-4 0,2-9-3 0,8-7 4 15,-3-9-1-15,4-5 3 0,1-5 0 16,1-3-2-16,1 0 1 0,0-5-1 0,0 0-11 16,0 0-27-16,0 0-55 0,0-8-80 0,0-2-169 15,0 2-418-15,0 2-819 0</inkml:trace>
          <inkml:trace contextRef="#ctx0" brushRef="#br0" timeOffset="369439.8633">7062 4717 1866 0,'0'0'201'0,"0"0"6"0,0 0-27 0,0 0-6 15,0 0-35-15,0 0-58 0,0 0-44 0,0 0-23 16,0 0-6-16,0 0 7 0,0 0 4 0,0 0 3 15,0 0-2-15,0 0 1 0,-50 182-1 0,49-141-5 16,1-1 0-16,-2 2-4 0,1-6-3 16,-1 3 1-16,2-6-3 0,0 1-3 0,0-5 1 15,0-3-1-15,0-3-4 0,3-2-9 0,-1-5-32 16,-1-3-53-16,3-6-83 0,2-3-94 16,-3-1-157-16,0-3-359 0,3 0-495 0</inkml:trace>
          <inkml:trace contextRef="#ctx0" brushRef="#br0" timeOffset="370402.679">6785 5185 435 0,'0'0'482'15,"0"0"-182"-15,0 0-58 0,0 0-46 0,0 0-47 16,0 0-30-16,0 0-30 0,0 0-9 0,0 0-10 16,0 0-3-16,195-80-5 0,-153 64-7 15,1-2-8-15,0 3-9 0,-1-2-8 0,-1 3-6 16,0-2-6-16,-7 3-5 0,3 0-3 0,-8 0-3 15,-2 3 4-15,-8-2 1 0,-3 2 5 0,-3 2 11 16,-5 4 11-16,-5-1 21 0,-3 3 14 0,0 0 5 16,0 1-10-16,-9 1-22 0,2 0-22 15,-4 0-17-15,-5 8-4 0,-7 3-4 0,4 6 2 16,-6 3 1-16,2 1-2 0,2-1-2 0,6 5 1 16,0-3 0-16,4 1 0 0,8-1 1 15,3-1-4-15,0-4 5 0,6-1-4 0,12 0 2 16,1-4-1-16,7-4-4 0,4-4 5 0,3-2-3 15,6-2 4-15,4-4 2 0,3-8-4 16,4-1 0-16,-1-3-3 0,4-3-1 0,1-3 0 16,-2 0 2-16,-3 0-1 0,-3-3 3 0,1 1 1 15,-4-1-2-15,-11 2 5 0,-7 3-3 0,-7 4 5 16,-8 5 5-16,-9 1 0 0,-1 2 6 0,-10 4-3 16,-6 2-5-16,-2 2-3 0,-8 0-3 0,-6 10 2 15,-4 1 0-15,-2 5 1 0,6 2 0 16,-1 0 0-16,6 1-4 0,4-2 1 0,7-1-2 15,9 0-4-15,0 0 5 0,7-2-6 0,0-3 4 16,0 1-1-16,7-4 0 0,0-2 4 0,7-1-4 16,-1-3 2-16,5-2-1 0,3-2 1 15,-2-6 0-15,5-3-1 0,-4-2-2 0,5 0 0 16,-8-2 6-16,3 1-4 0,-6 2 2 0,-4 2-1 16,0 1 1-16,-3 3 1 0,-4 2 4 0,-1 2 2 15,-2 0-5-15,0 2 1 0,0 0-3 16,0 0-8-16,0 6 4 0,-2 2-5 0,-5 3 4 15,6 1 2-15,1 3-1 0,0 0 1 0,0-3 0 16,5 3 3-16,3-5-2 0,2-2 4 16,3-1 0-16,-1-2-2 0,6-5 3 0,-1 0-1 15,6-5 0-15,-2-4 0 0,5-6-3 0,0-1 1 16,0-2 0-16,-5 1 0 0,4-1-1 16,-7 2 1-16,2-3-1 0,-5 8 4 0,-2 0 2 0,-8 5-3 15,0 2-6-15,0 4-3 0,-2 0-3 16,-1 5 1-16,-1 4 3 0,1 5 1 0,-2 3 2 15,4 4 2-15,-3-4 2 0,1 2 1 0,2-3 0 16,3 2-2-16,0-7-1 0,4 1 1 0,-6-6 0 16,7-3 1-16,-2-3 0 0,-3 0-1 0,4-1 0 15,2-9 2-15,0-3 1 0,2-4 2 16,-2 0-1-16,1 1 2 0,-1-1-3 0,0-1 2 16,0 0 0-16,2 4-3 0,-2 3-1 15,-3 1 0-15,2 2-5 0,-1 6 0 0,-2 2 0 16,-3 0-3-16,-4 1 2 0,6 6 2 0,-4-1 2 15,-1 4 4-15,4-3-1 0,-3 3-2 0,-1-2 0 16,4 0-2-16,-2-2 3 0,-4 1-2 0,6-4 0 16,-1 0-1-16,-2-3 0 0,6 0 3 15,2 0 2-15,-1-8 1 0,2-1 1 0,2-1-1 16,0-3-1-16,0 2 1 0,-1 0-2 0,-1-1-2 16,0 3 0-16,-3 4-2 0,0 2-1 0,1 1-1 15,-5 2 0-15,4 0 0 0,-1 3 1 16,-2 3 2-16,3-2 0 0,-3 1 3 0,5 2 1 15,2-6-2-15,6 0 1 0,0-1-2 0,7 0 0 16,4-9 1-16,9-2 0 0,3-4-4 0,0-1-9 16,3-1-30-16,1 1-58 0,-10 2-178 15,-8 2-715-15,-9 6-629 0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16:39.19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DD68412-B67D-4C50-81BB-0AD26D75CB37}" emma:medium="tactile" emma:mode="ink">
          <msink:context xmlns:msink="http://schemas.microsoft.com/ink/2010/main" type="inkDrawing" rotatedBoundingBox="18404,4243 19892,3646 19896,3657 18409,4254" semanticType="callout" shapeName="Other">
            <msink:sourceLink direction="with" ref="{2B3C8656-6268-497A-8DED-3EBFFFE5C00A}"/>
            <msink:sourceLink direction="with" ref="{AB72E805-7E1A-46E3-9594-D618A38B7596}"/>
          </msink:context>
        </emma:interpretation>
      </emma:emma>
    </inkml:annotationXML>
    <inkml:trace contextRef="#ctx0" brushRef="#br0">15045 2002 74 0,'0'0'260'0,"0"0"80"0,0 0 15 0,0 0-3 16,0 0-24-16,0 0-93 0,0 0-86 0,0 0-48 16,0 0-22-16,0 0-15 0,0 0-6 0,0 0 1 15,132-54 6-15,-96 37-4 0,3-2-3 16,7-1-6-16,0 1-8 0,1 0-6 0,6-4-5 15,3 3-3-15,2-5-7 0,5 1-3 0,3-5-3 16,7 0-3-16,7-4-3 0,5 1-3 16,-1-1 0-16,1-3-2 0,-2 5 2 0,-7-1 1 15,-8 7 2-15,-12 2 4 0,-12 7 0 0,-8 1 2 16,-17 7 1-16,-5 5 8 0,-11 1 6 0,0 2 1 16,-3 0 1-16,0 0-14 0,0 0-3 0,0 0-7 15,0 0-7-15,0 0 1 0,0 0-6 16,0 0-2-16,0 0 0 0,0 0 2 0,0 0-14 15,0 0-22-15,0-1-28 0,7-2-74 0,4 0-167 16,-3-2-578-16,2 5-719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34:08.94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5A07D7B-6CB4-46D1-A8DF-9503231601DA}" emma:medium="tactile" emma:mode="ink">
          <msink:context xmlns:msink="http://schemas.microsoft.com/ink/2010/main" type="writingRegion" rotatedBoundingBox="1743,8107 20597,7398 20967,17245 2114,17955"/>
        </emma:interpretation>
      </emma:emma>
    </inkml:annotationXML>
    <inkml:traceGroup>
      <inkml:annotationXML>
        <emma:emma xmlns:emma="http://www.w3.org/2003/04/emma" version="1.0">
          <emma:interpretation id="{C799D4B8-1CF4-42E9-A397-22F7E36D6F14}" emma:medium="tactile" emma:mode="ink">
            <msink:context xmlns:msink="http://schemas.microsoft.com/ink/2010/main" type="paragraph" rotatedBoundingBox="1942,8096 10827,7822 10859,8854 1974,91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3E62FF-E7F4-4641-8AD0-6829B7DF94F6}" emma:medium="tactile" emma:mode="ink">
              <msink:context xmlns:msink="http://schemas.microsoft.com/ink/2010/main" type="inkBullet" rotatedBoundingBox="1942,8096 3008,8063 3040,9095 1974,9128"/>
            </emma:interpretation>
            <emma:one-of disjunction-type="recognition" id="oneOf0">
              <emma:interpretation id="interp0" emma:lang="en-IN" emma:confidence="0">
                <emma:literal>30</emma:literal>
              </emma:interpretation>
              <emma:interpretation id="interp1" emma:lang="en-IN" emma:confidence="0">
                <emma:literal>Q</emma:literal>
              </emma:interpretation>
              <emma:interpretation id="interp2" emma:lang="en-IN" emma:confidence="0">
                <emma:literal>0</emma:literal>
              </emma:interpretation>
              <emma:interpretation id="interp3" emma:lang="en-IN" emma:confidence="0">
                <emma:literal>,0</emma:literal>
              </emma:interpretation>
              <emma:interpretation id="interp4" emma:lang="en-IN" emma:confidence="0">
                <emma:literal>3°</emma:literal>
              </emma:interpretation>
            </emma:one-of>
          </emma:emma>
        </inkml:annotationXML>
        <inkml:trace contextRef="#ctx0" brushRef="#br0">313-4813 994 0,'0'0'279'0,"0"0"-47"16,0 0 11-16,0 0 5 0,-165-83-39 0,126 73-49 16,-5 3-41-16,-1 3-28 0,1 4-16 0,-3 3-19 15,-2 9-9-15,3 2-4 0,-3 7-1 16,5 5-1-16,3 7-8 0,4 4-10 0,0 6-9 16,7 6-9-16,1 0 2 0,5 2-1 0,5 5-1 15,3 0 1-15,5 3-3 0,6-2 1 0,4 1 1 16,4-4 1-16,10-1 0 0,5-3 0 15,10-4 1-15,2-4 0 0,9-2 2 0,2-7 3 16,5-2-3-16,10-10-2 0,1-2 2 0,2-9-3 16,9-3 1-16,-4-7 0 0,-4 0-2 0,-1-11-1 15,-1-6 1-15,-5-4 3 0,-6-5-3 16,0-6 3-16,-9 2-1 0,-1-7 0 0,-5-2 6 16,-4-4 1-16,-2-1 2 0,0-5 3 0,-10-1 1 15,-6-7 1-15,-7 0-1 0,-3 0 0 16,-16-2-5-16,-9 0-7 0,-3 4-6 0,-8-1-14 15,-7 8-11-15,-4 4-19 0,-9 11-37 0,0 11-59 16,-2 10-122-16,15 8-343 0,13 4-1008 0</inkml:trace>
        <inkml:trace contextRef="#ctx0" brushRef="#br0" timeOffset="-443.6602">-86-4429 881 0,'0'0'388'0,"0"0"-44"0,0 0-10 0,0 0-54 15,0 0-62-15,0 0-60 0,0 0-43 16,0 0-32-16,0 0-23 0,0 0-22 0,0 0-11 0,0 0-14 16,29-69-3-16,-12 65-4 0,0-1-4 0,5 4 4 15,-5 1-2-15,0 0-3 0,-2 4-1 16,-2 5-1-16,-5 1 0 0,-2 4 2 0,-5 1 0 15,-1 2 3-15,0 6 4 0,-3-2 3 0,-8 1 2 16,-3 2 0-16,-1 0 0 0,0-5 0 0,-1-1-2 16,1-1-2-16,2-5-3 0,2-3-3 15,8-2-2-15,0-5 0 0,3-2-2 0,0 0 2 16,0 0 0-16,3 0-2 0,3 0 3 0,5 2 0 16,5-2 0-16,6 0 3 0,-4 0 0 15,2 2-3-15,2 1-2 0,-2 2 1 0,-1 2-7 16,-2 1 4-16,-3 1 2 0,-2 2-3 0,-7-1 3 15,3-1-3-15,-6 3 3 0,-2-2 1 0,0 3-2 16,-4-1 3-16,-4 0-1 0,-4-2 4 0,-2 1 1 16,1-3-1-16,1 0-3 0,-2-2-2 15,3 0-3-15,-4-2-6 0,4-4-10 0,-1 0-37 16,1-4-47-16,5-4-89 0,-3-3-193 0,8 3-525 16,-2 2-513-16</inkml:trace>
      </inkml:traceGroup>
      <inkml:traceGroup>
        <inkml:annotationXML>
          <emma:emma xmlns:emma="http://www.w3.org/2003/04/emma" version="1.0">
            <emma:interpretation id="{94136A8B-EE64-4403-AE82-BC8DA7E4A61E}" emma:medium="tactile" emma:mode="ink">
              <msink:context xmlns:msink="http://schemas.microsoft.com/ink/2010/main" type="line" rotatedBoundingBox="3961,8293 10835,8081 10853,8672 3979,8884"/>
            </emma:interpretation>
          </emma:emma>
        </inkml:annotationXML>
        <inkml:traceGroup>
          <inkml:annotationXML>
            <emma:emma xmlns:emma="http://www.w3.org/2003/04/emma" version="1.0">
              <emma:interpretation id="{D18D7190-E51D-41DE-ACE9-913713E39A4C}" emma:medium="tactile" emma:mode="ink">
                <msink:context xmlns:msink="http://schemas.microsoft.com/ink/2010/main" type="inkWord" rotatedBoundingBox="3961,8293 6469,8216 6487,8807 3979,8884"/>
              </emma:interpretation>
              <emma:one-of disjunction-type="recognition" id="oneOf1">
                <emma:interpretation id="interp5" emma:lang="en-IN" emma:confidence="0">
                  <emma:literal>Create</emma:literal>
                </emma:interpretation>
                <emma:interpretation id="interp6" emma:lang="en-IN" emma:confidence="0">
                  <emma:literal>create</emma:literal>
                </emma:interpretation>
                <emma:interpretation id="interp7" emma:lang="en-IN" emma:confidence="0">
                  <emma:literal>Guate</emma:literal>
                </emma:interpretation>
                <emma:interpretation id="interp8" emma:lang="en-IN" emma:confidence="0">
                  <emma:literal>Cuat</emma:literal>
                </emma:interpretation>
                <emma:interpretation id="interp9" emma:lang="en-IN" emma:confidence="0">
                  <emma:literal>Cuatr</emma:literal>
                </emma:interpretation>
              </emma:one-of>
            </emma:emma>
          </inkml:annotationXML>
          <inkml:trace contextRef="#ctx0" brushRef="#br0" timeOffset="3762.5406">1857-4515 151 0,'0'0'542'16,"0"0"-224"-16,0 0 0 0,0 0 15 0,0 0-29 16,0 0-55-16,0 0-61 0,0 0-48 0,0 0-31 15,0 0-35-15,0 0-32 0,0 0-16 0,-81-120-13 16,55 126 0-16,-1 5-1 0,-2 7-2 16,1 3 1-16,-1 5 0 0,3 2-1 0,-1 4-5 15,4 2 2-15,4 1-2 0,4 0-2 0,2 2 3 16,7-5-5-16,3 0 0 0,3-5 0 0,7 0 3 15,6-3 3-15,4-3 4 0,6-2 0 0,2-3 0 16,2-3 5-16,5-4-2 0,-1-2 3 16,1-4-2-16,5-3 0 0,-4 0-2 0,0-2-4 15,0-6 4-15,-4-1-5 0,-2-3-1 0,-4 0 1 16,1-1-3-16,-1-3 7 0,-6 0 1 0,-1-2 1 16,-1 1-2-16,-3-1 1 0,-1-2-1 15,-6 2 1-15,5-1 2 0,-7 2-2 0,-1 1 1 16,-2 2-1-16,0 6 8 0,0 2-2 0,-3 1 0 15,-3 4 1-15,3-1-14 0,-1 2 3 16,1 0-7-16,-3 0-7 0,2 2 2 0,0 3-3 16,-2 2-1-16,2 1 2 0,2 2 0 0,1 0-1 15,-1 0 2-15,2-3 2 0,0 3-2 0,2-2 3 16,1 0 2-16,2 0 0 0,2-2-2 0,-1 2 1 16,1 0-4-16,-1 0 1 0,0 1 5 15,0 1-4-15,-2 0 0 0,0-1 1 0,1 3-1 16,-4 0 1-16,6-2 4 0,-4 0 0 0,0-1-3 15,1-1 0-15,2-2 1 0,-2 1-3 0,2-2 1 16,5-2-1-16,1-1-2 0,9-2 0 16,1 0 5-16,8-5 0 0,0-3 3 0,3-2 1 15,-4-1-5-15,-2-1 3 0,-5-3 1 0,-1 2 1 16,-5-1 1-16,-2-1 1 0,-2-1-1 0,-6 2-2 16,2-2 6-16,-4 1-4 0,-1 1 1 15,-1-1 1-15,-2 5-2 0,0 0 3 0,0 4 6 16,0 1-4-16,0 3-4 0,-5 2-1 0,4 0-10 15,-3 0-2-15,-3 7-1 0,-1 3-1 0,0 4 1 16,-2 1 2-16,3 1 2 0,1 1 0 16,1-1 1-16,5-4 1 0,0 2-5 0,6-2 4 15,3-3 0-15,2-1-2 0,4-1 4 0,5-2-1 16,8-3-3-16,7-2 3 0,5-2 0 16,4-6 1-16,2-4 1 0,0-2-2 0,-1 1 1 15,-4-1-2-15,-3 0 0 0,0-4 1 0,-6 1-3 16,-2-2 0-16,-6 4-1 0,-5-1 1 0,-7 3 4 15,-7 5 1-15,-5 2-2 0,0 4-3 16,-5 1-6-16,-7 1-6 0,-5 0 0 0,0 4 2 0,-8 4 5 16,2 5 4-16,0 1 4 0,-1 0 1 15,4-2 0-15,1 1 0 0,5-2-2 0,5 0-1 16,4-1 0-16,3-2 1 0,2-2 1 0,0-1 1 16,0-2-2-16,7 0 2 0,2-3 3 15,4 0 1-15,3-1 3 0,2-7 0 0,-1 0-3 16,2-2-3-16,-3-1 1 0,3 2 0 0,-8-1-1 15,2 2 0-15,-2-1-2 0,-2 3 1 0,-2 4 1 16,0-2-5-16,-4 4 1 0,2 0-4 16,-1 0-2-16,0 5 2 0,2 2 2 0,1 0 1 15,0 5 1-15,5-3 1 0,-2 2 0 0,6 2 1 16,2-3 1-16,5-2 1 0,0 0 0 0,-3-4 0 16,5-2 1-16,-4-2 1 0,1 0 3 15,-2-8-3-15,3-8 1 0,-2-1 0 0,2-5-2 16,0-3 3-16,-1-4 1 0,-1-1-3 0,-2-3 3 15,-5-1-1-15,2-1-1 0,-5 1 3 16,-1-1 1-16,-2 2 0 0,-6-1 0 0,1 5 0 0,-3-2-2 16,0 7 3-16,0 8-1 0,2 3 1 15,-4 3 0-15,-2 8-3 0,3 2-3 16,-5 2-5-16,-3 9-2 0,2 6 1 0,-3 4 2 16,0 7 2-16,4 2 1 0,0 2-3 0,5 3 0 15,0-1 1-15,1 1-2 0,8-3 2 0,4 3-1 16,2-4 0-16,3 0 3 0,5-2-2 0,1-4 2 15,4-2-2-15,0-5-2 0,2-4 4 0,0-6-1 16,-2-2 0-16,-1-4 2 0,-3-2-3 0,-2 0 1 16,-2-7-2-16,-5 0-1 0,-1-5 1 15,-3 0-1-15,2-4 3 0,-5-1 0 0,0 1-1 16,-4 0 2-16,-2 4-1 0,-1-1-2 0,0 5 3 16,0 4-7-16,-4 4-6 0,-3 0-4 15,-3 2-6-15,3 8 4 0,-2 3 2 0,6-1 2 16,0 2 6-16,3-2 1 0,3-1 0 0,11-3-5 15,2-2-23-15,9 1-15 0,6-6-35 0,11-2-20 16,2 1-44-16,6-5-98 0,-4-3-208 16,-10 2-609-16,-14 1 30 0</inkml:trace>
          <inkml:trace contextRef="#ctx0" brushRef="#br0" timeOffset="3942.1524">3283-4616 1815 0,'0'0'264'0,"0"0"-77"16,0 0-8-16,0 0-7 0,0 0-32 0,0 0-35 16,0 0-48-16,0 0-30 0,0 0-18 15,0 0-3-15,0 0 0 0,0 0-1 0,0 0-1 16,162-55-2-16,-115 48-12 0,2-1-49 0,-3 3-106 16,-2-2-222-16,-9 5-571 0,-14-2-441 0</inkml:trace>
        </inkml:traceGroup>
        <inkml:traceGroup>
          <inkml:annotationXML>
            <emma:emma xmlns:emma="http://www.w3.org/2003/04/emma" version="1.0">
              <emma:interpretation id="{384FC9AC-BD40-40CA-8EE2-84386E573FAF}" emma:medium="tactile" emma:mode="ink">
                <msink:context xmlns:msink="http://schemas.microsoft.com/ink/2010/main" type="inkWord" rotatedBoundingBox="6952,8428 7682,8406 7692,8708 6961,8731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e</emma:literal>
                </emma:interpretation>
                <emma:interpretation id="interp12" emma:lang="en-IN" emma:confidence="0">
                  <emma:literal>E</emma:literal>
                </emma:interpretation>
                <emma:interpretation id="interp13" emma:lang="en-IN" emma:confidence="0">
                  <emma:literal>A</emma:literal>
                </emma:interpretation>
                <emma:interpretation id="interp14" emma:lang="en-IN" emma:confidence="0">
                  <emma:literal>c</emma:literal>
                </emma:interpretation>
              </emma:one-of>
            </emma:emma>
          </inkml:annotationXML>
          <inkml:trace contextRef="#ctx0" brushRef="#br0" timeOffset="4428.542">4642-4285 978 0,'0'0'206'0,"0"0"22"15,0 0 30-15,0 0-3 0,0 0-45 0,0 0-49 16,0 0-36-16,125-180-17 0,-120 154-7 0,-5 3-14 16,0 1-10-16,-6 6-7 0,-6 5-7 0,-3 3-20 15,-6 4-11-15,0 4-13 0,-6 0-12 0,-1 10-1 16,3 4-1-16,-5 4-2 0,5 1 3 15,5 2-4-15,1 3-2 0,5 2 4 0,4-2 0 16,3 3-2-16,5-3 1 0,2-1-2 0,0-3 0 16,8-3 0-16,3-2 1 0,6-4-1 15,5-3-1-15,-1-5 7 0,7-3 1 0,2 0 1 16,0-7 4-16,3-5-7 0,-2-2-1 0,-1-2 1 16,-5-1-1-16,-1 3-2 0,-8 2 1 15,-3 2-2-15,-6 4-1 0,-4 1 5 0,-2 3-2 16,-1 2-3-16,0 0-4 0,0 0-6 0,0 0 2 15,0 8 2-15,0-1 3 0,0 3 3 0,5 0 0 16,-2 2-2-16,7-1 1 0,0-1 2 16,3-1-2-16,2-1 0 0,4-1 2 0,7-3-3 15,0-2-1-15,5-2-10 0,5 0-17 0,3-5-36 16,4-4-64-16,3-3-127 0,-12 2-397 0,-9 6-941 16</inkml:trace>
        </inkml:traceGroup>
        <inkml:traceGroup>
          <inkml:annotationXML>
            <emma:emma xmlns:emma="http://www.w3.org/2003/04/emma" version="1.0">
              <emma:interpretation id="{A5B1C76A-F4B9-4D98-AE15-CC84BFF3FBE7}" emma:medium="tactile" emma:mode="ink">
                <msink:context xmlns:msink="http://schemas.microsoft.com/ink/2010/main" type="inkWord" rotatedBoundingBox="8266,8184 10836,8105 10851,8607 8281,8686"/>
              </emma:interpretation>
              <emma:one-of disjunction-type="recognition" id="oneOf3">
                <emma:interpretation id="interp15" emma:lang="en-IN" emma:confidence="0">
                  <emma:literal>vision</emma:literal>
                </emma:interpretation>
                <emma:interpretation id="interp16" emma:lang="en-IN" emma:confidence="0">
                  <emma:literal>vina</emma:literal>
                </emma:interpretation>
                <emma:interpretation id="interp17" emma:lang="en-IN" emma:confidence="0">
                  <emma:literal>virion</emma:literal>
                </emma:interpretation>
                <emma:interpretation id="interp18" emma:lang="en-IN" emma:confidence="0">
                  <emma:literal>vinor</emma:literal>
                </emma:interpretation>
                <emma:interpretation id="interp19" emma:lang="en-IN" emma:confidence="0">
                  <emma:literal>n-sea</emma:literal>
                </emma:interpretation>
              </emma:one-of>
            </emma:emma>
          </inkml:annotationXML>
          <inkml:trace contextRef="#ctx0" brushRef="#br0" timeOffset="4984.8651">5806-4494 1915 0,'0'0'145'0,"0"0"-15"0,0 0 34 0,0 0 3 16,0 0-37-16,0 0-35 0,0 0-42 0,0 0-12 16,0 0 0-16,0 0-2 0,0 0-5 15,0 0-7-15,0 0-2 0,0 0-5 0,139 30-4 16,-128-9-2-16,-2 0-5 0,0-3-1 0,1 0-2 16,-6 0 0-16,2-3 0 0,0-5-4 0,-4 0 4 15,3-3-3-15,-2-3 1 0,-1-2 2 16,1 0 1-16,-3-2 7 0,0 0 10 0,2-2 5 0,2-4 0 15,0-3-4-15,-1-3-12 0,0-1-3 16,1-2-2-16,-2-2-1 0,1 1-1 0,-3 0-2 16,1-1 1-16,-1 1-1 0,2 2 0 0,-2 3 0 15,1 3-4-15,0 3 0 0,4-2-2 16,2 2 0-16,-3 2-2 0,6-2-1 0,3 0 1 16,0 2-1-16,1 0 4 0,2 1-2 15,0 1 3-15,4-1 0 0,-1-1 0 0,-4 0 1 0,3-1-1 16,-3 0 2-16,-2-2-2 0,-1 2 0 15,-1-1 0-15,-5 0 0 0,3 3 0 0,-8 1 0 16,-1 1 3-16,0 0-3 0,0 0 1 0,0 0-2 16,0 0-2-16,0 0-4 0,0 3-4 15,0 5 3-15,2 2 1 0,0 1 6 0,6 2 2 16,-6 2-1-16,6 0 0 0,0-1 0 0,4 0 0 16,-1-2 1-16,4 0 2 0,-1-3 0 0,2-1-2 15,-1-4 3-15,6-3-1 0,0-1-4 16,-2-5-28-16,5-6-66 0,-4-3-88 0,0-2-245 15,-7 1-453-15,-6 5-717 0</inkml:trace>
          <inkml:trace contextRef="#ctx0" brushRef="#br0" timeOffset="5131.6851">6340-4830 1891 0,'0'0'252'0,"0"0"-54"0,0 0-27 0,0 0-32 0,0 0-43 16,0 0-35-16,0 0-33 0,0 0-29 15,0 0-16-15,0 0-5 0,0 0-14 0,0 0-36 16,0 0-96-16,0 0-187 0,63 17-420 0,-50-10-615 16</inkml:trace>
          <inkml:trace contextRef="#ctx0" brushRef="#br0" timeOffset="5693.1313">6750-4416 1027 0,'0'0'523'0,"0"0"-250"0,0 0-13 16,0 0-37-16,0 0-54 16,0 0-35-16,0 0-33 0,0 0-23 0,0 0-14 0,0 0-9 15,0 0-9-15,0 0-7 0,57-170-1 0,-48 158-6 16,-5-1-12-16,2 0-3 0,0 4-6 16,-5 1-3-16,2 1 0 0,1 2-4 0,-1 1 0 15,-3 3-6-15,1 0 2 0,-1 1-4 0,0 0-7 16,0 0-6-16,0 1-5 0,0 4 4 15,0 5 8-15,0 3 8 0,0 3 4 0,0-2-3 16,-4 3-2-16,-2-2 1 0,4 2 1 0,-6 3-1 16,3-3 2-16,3 3-1 0,1-3-1 0,1 3 1 15,0-4 2-15,0 1 3 0,0-3-7 16,0 1 2-16,0-4-4 0,0-3-6 0,0-2-2 16,0-1-14-16,0-1-10 0,-2-2-3 0,-5-2 8 15,1 2 9-15,-5-2 15 0,-2 0 8 0,-1 0-3 16,-1 0 4-16,0 2 0 0,0-2 0 15,2 0 4-15,2 0-2 0,7 0 0 0,2 0 7 16,2 0 5-16,0 0-2 0,7-4-3 0,8-2-7 16,8-2-7-16,4-1 4 0,2-3 0 15,1-2 2-15,-2 0-3 0,1-1 2 0,-2 1-1 0,1-2-2 16,-1 1 5-16,3 2-4 0,-1-2-1 16,-2-1 2-16,-3-1-2 0,-5 3 6 0,-2 2 3 15,-3 2 1-15,-2-3 0 0,-2 3 3 0,-4 4 9 16,-5 2 11-16,-1 2 8 0,0 0 0 15,0 2-11-15,-1 0-11 0,-2 2-8 0,-4 4-7 0,0 2-2 16,2 5 2-16,-2-1-3 0,4 3 2 16,3 1 2-16,0-1-1 0,0 0 0 0,4-1 0 15,7-2-6-15,0-1-2 0,2-3-7 0,1-2-19 16,3 1-32-16,-1-6-62 0,4-1-74 16,-1 0-212-16,-5-2-534 0,-5-4-383 0</inkml:trace>
          <inkml:trace contextRef="#ctx0" brushRef="#br0" timeOffset="5831.083">7258-4817 1714 0,'0'0'194'15,"0"0"-37"-15,0 0-18 0,0 0-36 16,0 0-27-16,0 0-29 0,0 0-43 0,0 0-21 0,0 0-18 16,0 0-40-16,0 0-77 0,0 0-162 15,0 0-299-15,0 0-466 0</inkml:trace>
          <inkml:trace contextRef="#ctx0" brushRef="#br0" timeOffset="6379.6564">7481-4528 1130 0,'0'0'479'0,"0"0"-210"16,0 0 19-16,0 0-36 0,0 0-45 0,0 0-34 16,0 0-56-16,0 0-36 0,0 0-23 15,0 0-24-15,0 0-16 0,0 0-7 0,0 0-4 16,-40-13 1-16,39 21-1 0,-2 0-3 0,1 1-1 15,2-1-1-15,0 1-1 0,2 0 0 16,4-1 4-16,4-1-1 0,3-3-1 0,1 0 3 16,2-4-1-16,-2 0 1 0,6 0 1 0,-1-7-4 15,-3-1 1-15,-1-1-1 0,0-6 2 16,-2 3-2-16,-3-1 3 0,-6 0-1 0,0 0 0 16,-4 1 2-16,0 2-2 0,0-3 1 0,-4 3-4 15,-9 4-2-15,0 0-2 0,-3 2 0 0,1 4 2 16,-5 0-4-16,1 0 4 0,3 4-3 0,0 4-1 15,3 0 4-15,2 3 0 0,5-3-2 16,2 4 1-16,4 0-3 0,0-1-1 0,4-1 3 16,3-2 0-16,6 0 3 0,4-4 1 0,2 0-1 15,-2-2 1-15,5-2-1 0,-1 0 1 0,2-7-1 16,-1-1-1-16,4-2 0 0,-1 0 0 0,3 1-1 16,-1-2 1-16,-3 1-1 0,-1 4-2 15,0-2 3-15,-5 1 0 0,-3 3-1 0,-3 0 0 16,-4 4-1-16,0-1-2 0,-4 1 2 0,3 0-1 15,-4 0 2-15,1 0 0 0,5 0 0 0,-6 0-2 16,5 1 1-16,-3-1 3 0,0 2-2 16,2-2 1-16,1 0 2 0,0 0-2 0,4 0 2 15,-4 2 0-15,1 2-4 0,2 3-1 0,1 1-2 16,-2 0 0-16,0 2 0 0,3 2 1 16,-2 3 0-16,2-2 0 0,2-2 3 0,2-3 1 15,0-1 1-15,7-5 2 0,2-2 1 0,2 0-2 16,0-2 2-16,1-7 2 0,1-3-6 15,-3-3-6-15,1-1-12 0,-5 0-26 0,-3 0-28 0,-7-5-48 16,-9 5-94-16,-1 3-264 0,-3 5-1086 0</inkml:trace>
        </inkml:traceGroup>
      </inkml:traceGroup>
    </inkml:traceGroup>
    <inkml:traceGroup>
      <inkml:annotationXML>
        <emma:emma xmlns:emma="http://www.w3.org/2003/04/emma" version="1.0">
          <emma:interpretation id="{3AC0CC22-76BD-4912-9001-8A290D12E281}" emma:medium="tactile" emma:mode="ink">
            <msink:context xmlns:msink="http://schemas.microsoft.com/ink/2010/main" type="paragraph" rotatedBoundingBox="1786,9291 14076,8795 14117,9814 1827,10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14BA26-B0FB-4598-896B-04F7404FA75C}" emma:medium="tactile" emma:mode="ink">
              <msink:context xmlns:msink="http://schemas.microsoft.com/ink/2010/main" type="inkBullet" rotatedBoundingBox="1786,9291 2876,9247 2917,10266 1827,10310"/>
            </emma:interpretation>
            <emma:one-of disjunction-type="recognition" id="oneOf4">
              <emma:interpretation id="interp20" emma:lang="en-IN" emma:confidence="0">
                <emma:literal>On</emma:literal>
              </emma:interpretation>
              <emma:interpretation id="interp21" emma:lang="en-IN" emma:confidence="0">
                <emma:literal>Our</emma:literal>
              </emma:interpretation>
              <emma:interpretation id="interp22" emma:lang="en-IN" emma:confidence="0">
                <emma:literal>Or</emma:literal>
              </emma:interpretation>
              <emma:interpretation id="interp23" emma:lang="en-IN" emma:confidence="0">
                <emma:literal>O</emma:literal>
              </emma:interpretation>
              <emma:interpretation id="interp24" emma:lang="en-IN" emma:confidence="0">
                <emma:literal>Of</emma:literal>
              </emma:interpretation>
            </emma:one-of>
          </emma:emma>
        </inkml:annotationXML>
        <inkml:trace contextRef="#ctx0" brushRef="#br0" timeOffset="7488.6055">63-3630 773 0,'0'0'517'0,"0"0"-329"0,0 0 11 16,-167-63 24-16,126 53-14 0,4 1-33 16,0 2-33-16,7 4-29 0,2 3-23 0,1 0-28 0,6 10-23 15,-7 2-9-15,1 12-4 0,-3 3-1 16,-6 8 0-16,2 6-5 0,-2 4-3 0,-3 7-3 16,9 3-4-16,7 1-3 0,0 4-1 0,9-1-1 15,4-2-3-15,7 0 0 0,3 1 1 16,13 0-1-16,4-6 1 0,10 1 2 0,9-5 0 15,6-7 1-15,6-4 3 0,6-8-1 0,2-7-2 16,1-6 3-16,0-8-3 0,2-6-6 0,-2-2 4 16,-2-12 0-16,-1-4-1 0,-3-3 7 15,-3-5-6-15,-2-3-1 0,3-3 2 0,-4-5-1 16,-4-5 1-16,-2 2 4 0,-5-7 1 0,-3 0 0 16,-4 1 4-16,-7-2-1 0,-9 0 5 0,-1-1-2 15,-10 3-2-15,-11-3-4 0,-6-2-9 16,-12 3-10-16,-5 3-31 0,-11 6-37 0,1 5-58 15,-11 9-97-15,2 5-193 0,13 8-561 0,11 5-306 0</inkml:trace>
        <inkml:trace contextRef="#ctx0" brushRef="#br0" timeOffset="7091.3641">-56-3310 794 0,'0'0'363'16,"0"0"2"-16,0 0 8 0,0 0-50 0,0 0-72 15,0 0-86-15,0 0-69 0,0 0-47 0,0 0-30 16,0 0-12-16,0 0 1 0,0 0 6 16,0 0 0-16,0 0 0 0,-34 60-3 0,34-40-2 15,0-5 1-15,7 1 0 0,-3 0-1 0,6-6 0 16,-1-2 1-16,1-4 1 0,3-1 5 0,1-3 8 16,1-3 0-16,3-6-2 0,2-4-5 0,-2-4-5 15,-1-1-2-15,2-1 1 0,-5-2 3 0,-6 2-2 16,4 0 0-16,-6-1 1 0,-1 7-3 15,-2 0-2-15,-3 5 2 0,0 3-3 0,0 5 1 16,0 0-4-16,0 0-9 0,0 2-5 0,0 9-2 16,0 2 5-16,0 4 4 0,0 5 4 15,0 1 1-15,0-1-1 0,3 1 0 0,3 0-2 16,-2-2-2-16,-1 3 4 0,4-7-2 0,-4 2 0 16,0-1 2-16,1 3-2 0,1-7-5 15,-4 4-21-15,0-2-54 0,-1 3-111 0,-1-2-110 16,1-5-632-16,0-4-651 0</inkml:trace>
      </inkml:traceGroup>
      <inkml:traceGroup>
        <inkml:annotationXML>
          <emma:emma xmlns:emma="http://www.w3.org/2003/04/emma" version="1.0">
            <emma:interpretation id="{9B81AC4E-75E4-411C-8CD5-035F6D869AF9}" emma:medium="tactile" emma:mode="ink">
              <msink:context xmlns:msink="http://schemas.microsoft.com/ink/2010/main" type="line" rotatedBoundingBox="3953,9425 14085,9016 14114,9741 3982,10150"/>
            </emma:interpretation>
          </emma:emma>
        </inkml:annotationXML>
        <inkml:traceGroup>
          <inkml:annotationXML>
            <emma:emma xmlns:emma="http://www.w3.org/2003/04/emma" version="1.0">
              <emma:interpretation id="{B960A4BD-7416-4CC9-9151-26265FE84190}" emma:medium="tactile" emma:mode="ink">
                <msink:context xmlns:msink="http://schemas.microsoft.com/ink/2010/main" type="inkWord" rotatedBoundingBox="3953,9425 9085,9218 9115,9943 3982,10150"/>
              </emma:interpretation>
              <emma:one-of disjunction-type="recognition" id="oneOf5">
                <emma:interpretation id="interp25" emma:lang="en-IN" emma:confidence="0">
                  <emma:literal>communicate</emma:literal>
                </emma:interpretation>
                <emma:interpretation id="interp26" emma:lang="en-IN" emma:confidence="0">
                  <emma:literal>Communicate</emma:literal>
                </emma:interpretation>
                <emma:interpretation id="interp27" emma:lang="en-IN" emma:confidence="0">
                  <emma:literal>communicant</emma:literal>
                </emma:interpretation>
                <emma:interpretation id="interp28" emma:lang="en-IN" emma:confidence="0">
                  <emma:literal>communicants</emma:literal>
                </emma:interpretation>
                <emma:interpretation id="interp29" emma:lang="en-IN" emma:confidence="0">
                  <emma:literal>Communicant</emma:literal>
                </emma:interpretation>
              </emma:one-of>
            </emma:emma>
          </inkml:annotationXML>
          <inkml:trace contextRef="#ctx0" brushRef="#br0" timeOffset="12059.3392">1729-3216 0 0,'0'0'301'0,"0"0"9"0,0 0 36 15,0 0 21-15,0 0-23 0,0 0-46 0,0 0-62 16,0 0-43-16,0 0-37 0,0 0-37 0,0 0-40 16,0 0-36-16,0 0-21 0,0 0-12 0,-32-74-6 15,12 93 3-15,-4 7-1 0,-2-1 0 16,2 6-1-16,1 0-2 0,0 1 1 0,7-1-3 16,2-1 2-16,1 1-2 0,8-3 0 15,4-2 3-15,1-2-2 0,3-3 0 0,10-2 1 0,3-2 2 16,1-2 1-16,9-2 5 0,-1-3-2 15,6-6 0-15,-1-2 3 0,4-2-3 0,2-4 0 16,3-5-3-16,-3-2-3 0,-1-4-1 0,-3-2-1 16,0 1 5-16,-4-2-4 0,-3-1 1 0,-2 2 1 15,-6 0-3-15,-1 1 5 0,-5 0-1 16,-2 5 3-16,-1 0 1 0,-2 3 2 0,-3 2 2 16,-2 3 3-16,-1 2 0 0,0 1-7 0,0 0-8 15,0 0-10-15,0 4 3 0,0 3-1 0,0 5 6 16,-1 1 4-16,1 3-7 0,1-1 6 15,4-2-2-15,2 0-1 0,0 0 8 0,2 0-5 16,1 0 0-16,0-5 0 0,5 0-1 0,0-2 1 16,1-2 2-16,1-3 0 0,-1-1-1 15,1 0 5-15,-1-7 0 0,2-1 3 0,-3-4-5 16,-1-1 3-16,-3 0-2 0,-1 0 0 0,-4-1 5 16,0-3-5-16,-5 1 0 0,-1-1-1 0,-1 1-1 15,-6-1 1-15,-5 4-2 0,-2-2 0 16,-5 6-8-16,2 1 2 0,-6 1 0 0,2 7-1 15,-2 0 4-15,4 2-5 0,-3 8 0 0,5 1 2 16,3 2 2-16,1 3-1 0,6-2 2 0,0 2-2 16,4-2-1-16,3 1 1 0,0-2 1 0,3-2 3 15,7-3-5-15,3-2 4 0,1-1 2 16,3-2 0-16,2-3 10 0,7 0-8 0,-2-2 1 16,2-6-1-16,-2 0-6 0,-1-3 5 0,2-1 0 15,-4 0 0-15,3 0-2 0,-3 1 1 0,1-3-2 16,-3 3-1-16,-2 2 0 0,-2 1-3 0,-7 5 0 15,-1 2-4-15,-2 1 2 0,-2 0-4 16,-1 1 2-16,3 4 0 0,-4 1-5 0,1 3 7 16,-2 0 2-16,0 2-1 0,0-2 6 0,0-1-3 15,0 2-1-15,0-3 1 0,-2-1 0 16,1-2-2-16,-1 0 2 0,2-1-1 0,-3-3 2 16,3 0 3-16,0 0 6 0,0 0 8 0,0 0 0 15,0 0 1-15,0-7-5 0,5-1-8 0,-1-1-1 16,0-2-6-16,5 0-2 0,0-4-1 15,1 5 1-15,3-3 0 0,-2 1-1 0,6-1 2 16,-2 2-5-16,-4 3 2 0,3 3 0 0,-5 2-1 16,-2 3-2-16,-4 0-3 0,1 0 0 0,1 5 0 15,-1 1 5-15,2 4 2 0,-2 0 0 16,-1 0 3-16,3 2-1 0,-3 1 2 0,-1-3 1 16,1 0 2-16,4 1-2 0,-2-3 0 0,2-1 0 15,0-2-2-15,0-1 6 0,2-2-3 0,-1 0-1 16,1-2 6-16,3 0-3 0,2 0 2 0,0-6 3 15,1-1-2-15,0-1-3 0,0-3-2 16,-2 1 0-16,0 1 0 0,-2 0 0 0,2 0-1 16,-3 1-2-16,-6 4 0 0,5 0 2 0,-8-1 1 15,1 3-2-15,-1 2 0 0,-1 0-2 0,0 0-1 16,0 0-1-16,0 0-2 0,0 0-3 16,0 0 2-16,2 2 2 0,2 3 4 0,2 0 0 15,-3-2 0-15,1 2 0 0,-1 0 0 0,1-1 0 16,0 2 1-16,-1-4 1 0,0 3 3 15,3-4-3-15,0 3 1 0,1-2-2 0,-2-1 0 16,4-1 2-16,-2 0-1 0,3 0-2 0,0 0 4 16,-3 0-1-16,2-1 1 0,-2-5 4 0,2 0-3 15,-1 1-1-15,1-2 1 0,-2-3 0 0,2 2 1 16,-1-1-1-16,2-1 0 0,-4 2-4 16,6-2-1-16,-7 2 1 0,3 2 2 0,-6 2 1 15,1 0 0-15,-3 4 1 0,0 0-1 0,0 0 1 16,0 0-4-16,0 0-3 0,0 0-2 0,0 0-2 15,0 8 2-15,-4-5 3 0,1 3 0 0,0 2 2 16,0 1-2-16,2-1 0 0,-3 0 2 16,2-2 2-16,1 1 2 0,-3-1-2 0,2 2-2 15,-1-4 1-15,2 0-1 0,-1-1 1 0,1 0 1 16,-3 0-1-16,2-2 0 0,1 1 1 16,1 0 2-16,-3-2 1 0,3 2 2 0,0-2 0 15,0 0 1-15,0 0 6 0,0 0-1 0,0 0 4 16,0 0-2-16,0 0-2 0,0-2 1 0,0-3-4 15,0 0-4-15,0 0-2 0,4-4-5 16,3-2-2-16,-1-1 3 0,1 2 1 0,3-5 0 16,2 2 0-16,2-1-3 0,0 2-2 0,5-1 0 15,0 5-2-15,-2 1-1 0,-3 3-1 0,-2 4 0 16,-4 0-2-16,-2 2 1 0,3 7 3 16,-5 0 1-16,-1 4 2 0,0-1 2 0,-2 4 0 15,2-1 2-15,-1-1 2 0,-1 0-3 0,0 1 0 16,2-2-1-16,-3-4-3 0,0-1 5 0,0 0-2 15,0-5 2-15,0 1 0 0,0-4-1 0,2 0 5 16,-1 0 1-16,1-2 0 0,2-3 0 16,2-3-1-16,-1-2-2 0,1-4 2 0,3 2-5 15,-1-1-3-15,2 0 0 0,0 0-3 0,-1 0 5 16,4 4 2-16,-4-3-1 0,-1 4 3 0,-1-1-5 16,-1 5-1-16,-2 2-3 0,-2 2-7 15,-1 0 0-15,1 0-2 0,-2 6 5 0,1 3 6 16,-1 0 0-16,4 2 0 0,-2-3 2 0,2 3-6 15,-1-2 7-15,1 1 3 0,3-2-3 16,2 1 7-16,3-1-7 0,2-2 0 0,2-2 2 16,4 2 1-16,0-5-1 0,0-1-1 0,3 0 2 15,4 0-5-15,-1-4 4 0,1-5 1 0,-1 1-3 16,-3 0 2-16,0-3 1 0,-6 3 0 16,-4-4 3-16,-1 3 3 0,-2-1-3 0,-3 1 0 15,-4-2 1-15,2-1-2 0,-3 3 2 0,-1 1 0 16,-1 2-1-16,0 0-2 0,0 5 1 0,0 0 0 15,0 1-2-15,0 0-1 0,0 1-7 16,-1 6 2-16,-1 4 0 0,-2 1 1 0,3 4 3 16,1 2-3-16,0-2 2 0,0 0 0 0,4 1 0 15,3-2 3-15,5-2-2 0,0 0 0 0,6-4 1 16,-1-1-1-16,3-3 2 0,0-4 7 0,3-1-6 16,-3 0 1-16,5-1-2 0,-3-7-10 15,1-2 8-15,0-1 0 0,2-2-1 0,-4-4 3 16,1 3-1-16,-4-2 0 0,0-1-1 0,-5 1 1 15,-3 3-1-15,-2 0 0 0,-2 1 5 0,-2 3 2 16,-4 2-6-16,0 4 2 0,2-1-5 16,-2 4-10-16,-2 0 4 0,-2 2-1 0,1 0-3 15,-3 2 10-15,5 4-2 0,-2 3-1 0,2-1 5 16,1 2-2-16,0-1 3 0,0 0 1 16,4 0-3-16,5 1 2 0,1-4-2 0,1 0 0 0,2-2-1 15,1-2-2-15,1 0 3 0,-2-1 2 16,2-3 2-16,1 0 5 0,3 0-6 0,-2 0 0 15,0-7 1-15,-1 3-3 0,1-4 1 0,0 0 2 16,-1-4-3-16,-1 1-3 0,-3 2 5 0,-2-6-1 16,1 3 1-16,-1 2 3 0,-5-5 0 0,1 6-2 15,-3 1 4-15,0 1-1 0,-3 4-4 16,0 2 1-16,0 1-3 0,0 0-3 0,0 0-3 16,-5 1 0-16,3 4-1 0,-4 3 2 0,2 2 5 15,-2 0 0-15,3 3 1 0,2 0 3 16,-4-1-4-16,2-4 0 0,-1 1 1 0,1 1-3 15,3-2 3-15,-3-1-1 0,2-5-3 0,1 2 1 16,0-4 1-16,0 0 1 0,0 0 2 16,0 0 4-16,1 0 0 0,2-2 0 0,1-2 0 15,5-4 1-15,0-1-6 0,-1 0 1 0,4 1-3 16,-2-3-4-16,1 2 5 0,-1 0-1 0,2 3-1 16,-2 0 4-16,-4 2-4 0,2 3-2 15,-4 1-2-15,-1 0 1 0,2 0-1 0,-2 9 3 16,-1-1 3-16,0 2-1 0,4 1-1 0,-2-2 0 15,0-1-1-15,3 0-1 0,-1 1 4 0,4-5 0 16,2 0 3-16,-1-4 3 0,5 0-4 16,0 0 0-16,4-2 0 0,-2-4-2 0,7-4 0 15,-2 0 1-15,4-3-2 0,0-3-2 0,-2 2 3 16,-1-1-1-16,-5-1 0 0,-2 4 2 0,-4-4-1 16,-5 1 2-16,0 5 4 0,-3 0-1 0,-3 4-2 15,-2 1 0-15,0 3-3 0,0 2-3 0,0 0-1 16,0 0-4-16,0 7 1 0,-5 2 1 15,4 4 4-15,0 2 2 0,1-2 0 0,0 4 2 16,0-3-1-16,1 1-1 0,6-1 1 0,6 1-1 16,1-2 1-16,8 0 1 0,1-3-3 15,3-4 0-15,1-2-4 0,0-3-12 0,0-1-33 16,2-3-61-16,-4-5-112 0,-7 0-256 0,-5 1-1079 16</inkml:trace>
          <inkml:trace contextRef="#ctx0" brushRef="#br0" timeOffset="12210.881">4739-3569 687 0,'0'0'855'0,"0"0"-526"15,0 0-51-15,0 0-54 0,0 0-59 0,0 0-45 16,0 0-40-16,0 0-32 0,0 0-19 0,0 0-12 16,0 0-12-16,0 0-22 0,0 0-40 0,0 0-74 15,-118-28-126-15,118 29-224 0,0 2-522 0,0-2 112 16</inkml:trace>
          <inkml:trace contextRef="#ctx0" brushRef="#br0" timeOffset="13333.7652">5368-3275 549 0,'0'0'434'0,"0"0"-60"0,0 0-29 16,0 0-47-16,0 0-52 0,0 0-55 15,0 0-44-15,0 0-30 0,0 0-25 0,0 0-26 16,0 0-17-16,0 0-20 0,0 0-13 0,0 0-10 16,0-71-6-16,0 71 1 0,0 4 2 0,2 1 0 15,1 4 1-15,0-1 2 0,1-1-3 16,-1-3 1-16,1 1 1 0,2-3 0 0,-5 0 0 16,2 0 2-16,1 0 6 0,1-2 4 0,-4 0 9 15,1 0 8-15,-2 0-5 0,1-6 1 0,0 3-7 16,-1-2-7-16,0-3-3 0,0 1-3 15,-2-1-3-15,-4 3-6 0,-4-2-1 0,-3 3-7 16,-6 3-3-16,-1 1 0 0,0 0 4 0,-4 1 1 16,4 7 3-16,-2 4 0 0,6 0-7 15,2 1 5-15,2-1-3 0,8 3 1 0,1 1 6 0,3 0-4 16,0-1 2-16,7 0 0 0,6-2 0 16,3 2 0-16,7-6 3 0,1-1 1 0,4-3-1 15,2-2 1-15,1-2 0 0,0-1-1 0,-3 0-2 16,2-1 1-16,-2-6-2 0,-3-1-1 15,4-1 6-15,-7-1-5 0,-1 0 3 0,1 0-1 16,-2-3-3-16,-6 0 4 0,0 1 1 0,-1-1 0 16,-4-1-2-16,-2 2 4 0,0-3 0 0,-2 6 0 15,-5 0 4-15,0 2-7 0,0 2 0 0,-6 5-3 16,-1 0-4-16,-1 0-1 0,0 0 1 16,-4 4 1-16,0 4 1 0,-3 2 3 0,7 3-1 15,-1-2 3-15,0 2-1 0,5-1-1 0,3-2-1 16,-2 2-2-16,3 0 11 0,0-2-9 15,0-2 1-15,4-1 2 0,3-3-10 0,0 0 12 16,2-3 3-16,1-1 0 0,2 0 1 0,2-1-2 16,2-6-5-16,2-2 1 0,1 0 3 0,-3-3-6 15,-2 0 2-15,-1 3-2 0,0-2-1 16,-5 1 4-16,0 2 0 0,-1 0 4 0,0 0-7 16,-4 6 2-16,1-2-2 0,0 3-7 0,-2 1 5 15,-1 0-5-15,2 5-2 0,3 2 3 0,0 4 4 16,2-1 1-16,-1 1 3 0,5 1-1 0,-3-3-1 15,1 2 3-15,3-3 2 0,-2-5 1 16,3 2 0-16,1-3-1 0,-1-2-2 0,3 0 0 16,5-7 5-16,-4-3-3 0,5-2 0 15,-3-1-2-15,3-8-3 0,-3 2 3 0,3-1 1 0,-5-8 2 16,-1 1-2-16,0-4 3 0,-3-2-2 16,-1 1 1-16,-4-4 3 0,1 3-4 0,-6-5 0 15,-1 5-3-15,1-1 2 0,-4 2 2 0,0 6 3 16,0 0 4-16,0 9-2 0,-4 5 4 0,3 7 0 15,-1 3-1-15,1 2-6 0,-2 3-5 16,-4 10-3-16,2 8-2 0,0 8 8 0,-2 4-6 16,2 8 2-16,1-3 1 0,4 4-4 0,0-3 5 15,1 2 2-15,5 0-2 0,3 0 0 16,1-2-1-16,4-2-3 0,5-7 1 0,1-1 1 16,1-6 2-16,2-4 0 0,3-4-2 0,-1-3 3 15,-7-5-2-15,4-3 2 0,-2-4 1 0,-6 0-4 16,2-3 2-16,-2-6 1 0,-2 0-3 15,-1-2 2-15,-5 1-2 0,1-2-5 0,-4 3 3 16,-3 0-1-16,0 1-2 0,0 1 0 0,-3 3-5 16,-1 3-4-16,0 1-5 0,2 0-3 0,2 0-2 15,-1 0 2-15,-1 1 5 0,2 6 6 0,0-2 3 16,0 3 3-16,0-1-7 0,6 0-16 16,5 0-11-16,5-3-21 0,4 0-43 0,3-4-56 15,3 0-94-15,1 0-168 0,-8 0-358 0,-5 0-466 0</inkml:trace>
          <inkml:trace contextRef="#ctx0" brushRef="#br0" timeOffset="13552.6574">5819-3473 2361 0,'0'0'90'0,"0"0"-19"0,0 0 37 0,0 0 21 16,0 0-9-16,0 0-21 0,0 0-43 0,0 0-19 16,0 0-6-16,0 0-7 0,0 0-11 0,196-68-3 15,-166 62-5-15,-1 0-3 0,-4 2-17 16,-11-2-61-16,-1 1-133 0,-9 2-309 0,-2 2-1069 0</inkml:trace>
        </inkml:traceGroup>
        <inkml:traceGroup>
          <inkml:annotationXML>
            <emma:emma xmlns:emma="http://www.w3.org/2003/04/emma" version="1.0">
              <emma:interpretation id="{3972FA72-4DF9-4E41-9F2A-FB74A6DB16B2}" emma:medium="tactile" emma:mode="ink">
                <msink:context xmlns:msink="http://schemas.microsoft.com/ink/2010/main" type="inkWord" rotatedBoundingBox="9553,9302 11185,9236 11208,9808 9576,9874"/>
              </emma:interpretation>
              <emma:one-of disjunction-type="recognition" id="oneOf6">
                <emma:interpretation id="interp30" emma:lang="en-IN" emma:confidence="0">
                  <emma:literal>the</emma:literal>
                </emma:interpretation>
                <emma:interpretation id="interp31" emma:lang="en-IN" emma:confidence="0">
                  <emma:literal>The</emma:literal>
                </emma:interpretation>
                <emma:interpretation id="interp32" emma:lang="en-IN" emma:confidence="0">
                  <emma:literal>He</emma:literal>
                </emma:interpretation>
                <emma:interpretation id="interp33" emma:lang="en-IN" emma:confidence="0">
                  <emma:literal>thi</emma:literal>
                </emma:interpretation>
                <emma:interpretation id="interp34" emma:lang="en-IN" emma:confidence="0">
                  <emma:literal>thr</emma:literal>
                </emma:interpretation>
              </emma:one-of>
            </emma:emma>
          </inkml:annotationXML>
          <inkml:trace contextRef="#ctx0" brushRef="#br0" timeOffset="18611.2459">7450-3541 0 0,'0'0'282'0,"0"0"48"15,0 0 5-15,0 0-1 0,0 0-16 16,0 0-53-16,0 0-69 0,0 0-42 0,0 0-36 15,0 0-42-15,0 0-37 0,0 0-21 0,-7-64-10 16,7 76 7-16,0 1 9 0,3 4 4 16,-1 3 1-16,0 3-1 0,-2 0-2 0,1 1-2 15,-2 0 0-15,1 3-3 0,0-1-3 0,0 1-1 16,0 0-1-16,0-3-3 0,0-1-1 16,-7-2-4-16,4-1-5 0,-2 0 6 0,-2-4-2 15,4 0 2-15,-1 0 4 0,0-1-10 0,0-2-14 16,2-4-28-16,2-3-59 0,0-1-62 0,6-4-82 15,2-1-172-15,2 0-339 0,-5-1-350 0</inkml:trace>
          <inkml:trace contextRef="#ctx0" brushRef="#br0" timeOffset="19285.7335">7100-3288 1084 0,'0'0'258'0,"0"0"-50"15,0 0-23-15,0 0-6 0,0 0-34 0,0 0-22 16,0 0-21-16,0 0-11 0,0 0-10 0,0 0-14 16,0 0-15-16,0 0-11 0,0 0-6 15,139-24-5-15,-99 15-1 0,3-4-3 0,0 1-3 16,0-4-3-16,2 3-3 0,-4-1-2 0,-1-2-1 16,-2 3-1-16,-2-3-1 0,-8-1-1 15,1 1 1-15,-2 2 0 0,1-5 1 0,-7 2-2 16,-1 0-1-16,-3-2-1 0,-4 0 4 0,0-6 0 15,-3 2-1-15,-4 0 0 0,3-1-3 0,-5 3-3 16,-3 6 3-16,1 4-4 0,-1 3 5 16,-1 4 1-16,0 4-5 0,0 0-2 0,0 6-7 0,-3 6 0 15,-1 7 1-15,-6 5 4 0,4 6 4 16,-5 0 1-16,-1 4 2 0,1-1 2 0,4-3-5 16,-1 2-1-16,7-1 0 0,0 2-2 0,1 1 0 15,0-1 3-15,1-1-4 0,2-6 1 0,5 3 1 16,-3-8-2-16,5-2 2 0,-4-1 0 15,4-5 1-15,0-4 0 0,-3-2 5 0,3-5 0 16,-3 1 2-16,2-3 4 0,4 0-2 16,-1-7 1-16,1-3-1 0,0-1-2 0,0-5-3 15,2 2-2-15,-7-3 0 0,5 4-4 0,1 1 0 16,-2-1-1-16,-2 7-2 0,-4 1 0 0,2 3-2 16,-3 2-2-16,3 0-1 0,-2 2 1 0,0 5-2 15,1-1 3-15,3 2 1 0,-3 3 0 16,5-3 4-16,-1 1-2 0,0 2 0 0,4-4 0 15,1 0 2-15,1-1 0 0,1-3-1 0,7-2 2 16,2-1-2-16,0 0 1 0,2-6 2 16,-2-2 0-16,1-1 0 0,-5-4-1 0,-2 1-1 15,-5-1-1-15,-3-1 3 0,-5 2-1 0,-3 1 2 16,-4-1-1-16,-1 3 0 0,-4 0-3 0,-6 2-3 16,-5 3-3-16,1 3-2 0,-5 1-1 0,-2 4 5 15,1 5-3-15,0 2 2 0,2 1 1 0,6-2-1 16,4 3 1-16,1 0 2 0,6 0-2 15,1-1 2-15,8 4 1 0,1-6 0 0,11 1 3 16,-1-1-3-16,9-4-3 0,4-1-4 0,11-1-14 16,7-4-18-16,5 0-30 0,2-2-44 0,2-3-68 15,-2 0-114-15,-15 2-291 0,-12-2-926 0</inkml:trace>
        </inkml:traceGroup>
        <inkml:traceGroup>
          <inkml:annotationXML>
            <emma:emma xmlns:emma="http://www.w3.org/2003/04/emma" version="1.0">
              <emma:interpretation id="{07C4A235-7295-41EA-B5B7-A8AF0033C7F8}" emma:medium="tactile" emma:mode="ink">
                <msink:context xmlns:msink="http://schemas.microsoft.com/ink/2010/main" type="inkWord" rotatedBoundingBox="11540,9208 14088,9105 14112,9693 11564,9796"/>
              </emma:interpretation>
              <emma:one-of disjunction-type="recognition" id="oneOf7">
                <emma:interpretation id="interp35" emma:lang="en-IN" emma:confidence="0">
                  <emma:literal>vision</emma:literal>
                </emma:interpretation>
                <emma:interpretation id="interp36" emma:lang="en-IN" emma:confidence="0">
                  <emma:literal>virion</emma:literal>
                </emma:interpretation>
                <emma:interpretation id="interp37" emma:lang="en-IN" emma:confidence="0">
                  <emma:literal>Vision</emma:literal>
                </emma:interpretation>
                <emma:interpretation id="interp38" emma:lang="en-IN" emma:confidence="0">
                  <emma:literal>visions</emma:literal>
                </emma:interpretation>
                <emma:interpretation id="interp39" emma:lang="en-IN" emma:confidence="0">
                  <emma:literal>mission</emma:literal>
                </emma:interpretation>
              </emma:one-of>
            </emma:emma>
          </inkml:annotationXML>
          <inkml:trace contextRef="#ctx0" brushRef="#br0" timeOffset="19812.7667">9087-3384 1258 0,'0'0'343'0,"0"0"-131"0,0 0 50 0,0 0 13 16,0 0-51-16,0 0-62 0,0 0-54 0,0 0-38 16,0 0-29-16,0 0-18 0,0 0-16 0,0 0-3 15,0 0 3-15,0 0 4 0,43-37 4 16,-29 53-2-16,-1 4 3 0,0-5-4 0,-6 2-2 15,4-2 1-15,-3 1-4 0,-3-2-1 0,4-2-1 16,-3-1 0-16,-2 0-1 0,3-2 2 0,-2-1-2 16,3-1-1-16,-4-2 1 0,4-2 1 0,-4-2 6 15,0-1 2-15,6 0 5 0,-4-1 3 16,5-10-4-16,2-1 4 0,0-2-8 0,2 0-3 16,-1-3 1-16,-1 1-6 0,0-4 2 0,-2 3 3 15,-4-4 0-15,5 5-1 0,-6 0 0 0,2 3-3 16,-5 1 0-16,4 7-1 0,-4-4-2 15,-1 7-1-15,-2 1-2 0,1 1 3 0,-1 0-4 16,1 0 1-16,5 0 2 0,0 3-7 0,3 1 6 16,-2 2 1-16,6-2 0 0,0 0 2 0,-1-1-2 15,4-3-1-15,0 0-1 0,-3 0 2 16,3 0-1-16,-2-3 1 0,-1-2-2 0,0-2 1 16,-3 3 2-16,-4-1 3 0,4 0 1 0,-6 1-5 15,5 2 0-15,-6-2-2 0,-2 1-2 0,-1 3 5 16,1 0-8-16,-1 0-4 0,0 7 1 0,0 1-1 15,2 7 3-15,4 2 4 0,-4 3 2 16,1 1-3-16,-1-3 4 0,5 2 0 0,-3-4 1 16,5-3 0-16,-3-2-1 0,4-4-3 0,2 0 0 15,-1-4 3-15,3-2-7 0,6-1-16 16,-1-1-34-16,2-9-59 0,-2 0-70 0,-2-6-113 16,-3-4-217-16,-2 6-467 0,-9 4-179 0</inkml:trace>
          <inkml:trace contextRef="#ctx0" brushRef="#br0" timeOffset="19964.0185">9629-3720 612 0,'0'0'829'16,"0"0"-423"-16,0 0-66 0,0 0-64 0,0 0-81 0,0 0-53 15,0 0-37-15,0 0-28 0,0 0-30 16,0 0-11-16,0 0-21 0,0 0-20 0,0 0-5 16,0 0-10-16,-60-90-10 0,74 98-26 0,2 1-68 15,4 3-97-15,-1 4-103 0,-4 1-185 0,0-1-319 16,-4-6-125-16</inkml:trace>
          <inkml:trace contextRef="#ctx0" brushRef="#br0" timeOffset="20518.545">9952-3309 1576 0,'0'0'261'0,"0"0"-27"0,0 0-3 16,0 0-61-16,0 0-42 0,0 0-31 0,0 0-24 15,0 0-12-15,0 0-5 0,0 0-18 16,124-183-10-16,-102 165-2 0,-2 0 1 0,-3 3 1 16,3-3 3-16,-5 3-3 0,-1 3-4 0,-5 3-2 15,-1 1-5-15,-5 1 0 0,-1 6 1 16,-2 0 1-16,0 1-3 0,0 0-7 0,-3 0-5 16,-3 0-5-16,-4 5-1 0,-3 0 2 0,-3 3 1 15,-5 0 2-15,5 3 0 0,3-2-2 0,4 3 0 16,1 1-3-16,4-3-1 0,2 1 0 0,2 2 2 15,0 0-1-15,6 3 0 0,5 1-2 16,2-3 1-16,2 1-2 0,-1-2-1 0,2 2-4 16,-3-5-5-16,-3 3-7 0,-3-1-8 0,1-3-10 15,-6 0-5-15,-2 2-6 0,0-2 0 16,-10 3 8-16,-5 1 10 0,1-1 12 0,-2 1 10 16,1-3 2-16,-1 0 4 0,3-1 0 0,3-4 0 15,6-1 3-15,1-1 1 0,3-3 7 0,0 0 11 16,4 0 3-16,7-7-3 0,4-2-3 15,3-2-14-15,10-2 0 0,-1-1 0 0,3-2 1 0,-1-1 1 16,-2 0 1-16,2-4 0 0,-3 0-1 16,-6 1-3-16,3-1 4 0,-6-1 2 0,1 1 3 15,-2 4 4-15,-7 1 5 0,1 1 6 0,-6 1 8 16,2 5 8-16,-6 1 6 0,0 3 3 16,0 4-2-16,0-1-7 0,0 2-12 0,-4 0-15 15,2 0-11-15,1 6-4 0,-2 2-1 0,0 3 4 16,-3 5 1-16,6-2-1 0,0 2-1 15,0 0 0-15,10-1 1 0,-1 4 0 0,-2-5-3 16,6-2-7-16,0 3-25 0,1-6-41 0,2-2-54 16,0-3-112-16,7-2-235 0,-7 0-522 0,-6-2-276 0</inkml:trace>
          <inkml:trace contextRef="#ctx0" brushRef="#br0" timeOffset="20671.3567">10596-3706 1206 0,'0'0'701'0,"0"0"-451"15,0 0-14-15,0 0-36 0,0 0-49 16,0 0-34-16,0 0-31 0,0 0-23 0,0 0-17 16,0 0-19-16,0 0-24 0,0 0-21 0,0 0-7 15,0 0-18-15,-99-74-46 0,116 89-100 0,5-1-152 16,-5 2-327-16,-6-7-869 0</inkml:trace>
          <inkml:trace contextRef="#ctx0" brushRef="#br0" timeOffset="21173.2702">10794-3530 1325 0,'0'0'533'15,"0"0"-278"-15,0 0-22 0,0 0-62 0,0 0-48 16,0 0-27-16,0 0-25 0,0 0-18 16,0 0-12-16,0 0-11 0,0 0-6 0,0 0 1 15,0 0-4-15,0 0 2 0,-59 46-1 0,65-34 1 16,4-3-3-16,1 1 4 0,2-2-7 0,-1-4-6 15,2 3 2-15,3-5-4 0,0-2 3 0,1 0-1 16,-3 0-2-16,3-2-2 0,0-5-1 16,-5 2 1-16,-3-4-2 0,0 1 5 0,-6-2-4 15,1-1-3-15,-5-1 1 0,0-1-3 0,-5 2-2 16,-3-2-2-16,-2 1-2 0,-3 2-3 0,-1 0 2 16,1 2 1-16,1 1-1 0,2 6 0 15,-1-2 0-15,2 2 1 0,6 1 0 0,2 0 2 16,1 0-8-16,0 0 2 0,3 1 2 0,10 3-2 15,1 0 9-15,5 0 1 0,2-1-1 0,2-3 2 16,-1 0-2-16,3 0 0 0,0 0-1 16,-4 0 2-16,4-3-1 0,-4-1 0 0,1 0 2 15,-5 4 2-15,3-1-4 0,-4 1-6 0,-2 0 1 16,-1 0-8-16,-3 1 9 0,0 6 3 16,0-2-2-16,-1 0 6 0,-1 2-4 0,1-2-1 15,-3-1 3-15,4 0 2 0,-2 1-2 0,2-5 0 16,2 4 1-16,2-3 0 0,1-1-1 0,0 0 1 15,1 0-4-15,4 0-1 0,-1 0 3 16,-2-1 3-16,5-3 0 0,-4 1 4 0,5 1-6 16,-3-3-2-16,0 0 1 0,2 1-3 0,-2-2 2 15,0 1-10-15,-3 1-27 0,-1-1-52 0,1 2-87 16,-5-5-142-16,-1 7-453 0,-7-2-790 0</inkml:trace>
        </inkml:traceGroup>
      </inkml:traceGroup>
    </inkml:traceGroup>
    <inkml:traceGroup>
      <inkml:annotationXML>
        <emma:emma xmlns:emma="http://www.w3.org/2003/04/emma" version="1.0">
          <emma:interpretation id="{83DC5FA5-F066-4AEE-BD85-C8285A97CF12}" emma:medium="tactile" emma:mode="ink">
            <msink:context xmlns:msink="http://schemas.microsoft.com/ink/2010/main" type="paragraph" rotatedBoundingBox="1913,10745 20695,10023 20742,11252 1961,119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905605-8BF1-4DAC-85B6-5AC7BCA773F6}" emma:medium="tactile" emma:mode="ink">
              <msink:context xmlns:msink="http://schemas.microsoft.com/ink/2010/main" type="inkBullet" rotatedBoundingBox="1913,10745 3303,10691 3351,11920 1961,11974"/>
            </emma:interpretation>
            <emma:one-of disjunction-type="recognition" id="oneOf8">
              <emma:interpretation id="interp40" emma:lang="en-IN" emma:confidence="0">
                <emma:literal>so</emma:literal>
              </emma:interpretation>
              <emma:interpretation id="interp41" emma:lang="en-IN" emma:confidence="0">
                <emma:literal>Go</emma:literal>
              </emma:interpretation>
              <emma:interpretation id="interp42" emma:lang="en-IN" emma:confidence="0">
                <emma:literal>go</emma:literal>
              </emma:interpretation>
              <emma:interpretation id="interp43" emma:lang="en-IN" emma:confidence="0">
                <emma:literal>o</emma:literal>
              </emma:interpretation>
              <emma:interpretation id="interp44" emma:lang="en-IN" emma:confidence="0">
                <emma:literal>@</emma:literal>
              </emma:interpretation>
            </emma:one-of>
          </emma:emma>
        </inkml:annotationXML>
        <inkml:trace contextRef="#ctx0" brushRef="#br0" timeOffset="22598.869">3-1777 1264 0,'0'0'107'0,"0"0"-32"0,0 0 14 0,0 0 16 16,0 0-12-16,0 0-20 0,181-120-21 0,-134 96-11 15,-2 0-10-15,4 2-7 0,-4-2-3 0,-3 2-5 16,-3 0-2-16,-8-2-3 0,-3 6-9 0,-11-2-4 16,-4 1-2-16,-10 1-2 0,-3 0 1 15,-6-2 0-15,-9 3 1 0,-6 0 0 0,2 1 8 16,-7-1 20-16,1 1 19 0,2 4 20 0,-7 4 12 16,1 2-4-16,-1 2-5 0,-2 4-7 0,-1 2-5 15,-7 8-4-15,-3 4 2 0,-1 6-2 16,-7 3-4-16,0 5-3 0,-1 4-4 0,-2 4-2 15,-1 3 0-15,2 2-1 0,6 3-3 0,1 6 0 16,-2 4-2-16,13 1-2 0,-4 5-3 16,9 2-2-16,1 4-4 0,3 1-4 0,10 1-1 15,3 1-4-15,11 0-2 0,2-4 0 0,5-2 0 16,18-6 0-16,5-7 0 0,5-12 0 0,8-8-3 16,12-10 4-16,6-9-1 0,10-7 2 0,4-4 1 15,6-8-2-15,3-8-2 0,-1-5-2 16,7-8 5-16,-6-3-7 0,1-7 1 0,-1-5 0 15,-8-4-6-15,-1 0 4 0,-9-8 1 0,-8 1 0 16,-12-2 1-16,-7-2 3 0,-8-2-2 0,-10-1 2 16,-6 1 3-16,-12-2-3 0,-1-1-1 15,-9 1-4-15,-9 2-8 0,-10 2-5 0,-3-1-10 16,-9 9-9-16,-2 6-9 0,-1 5-14 0,-1 12-35 16,-2 15-53-16,-3 8-93 0,16 5-249 0,9 0-868 0</inkml:trace>
        <inkml:trace contextRef="#ctx0" brushRef="#br0" timeOffset="22080.8339">92-1854 0 0,'0'0'0'0,"0"0"352"0,0 0 118 0,0 0-45 15,0 0-74-15,0 0-86 0,0 0-68 0,0 0-44 16,0 0-31-16,0 0-24 0,0 0-18 16,0 0-14-16,-4 2-7 0,1 4-5 0,-3 3 0 15,2 0-1-15,-2 3-2 0,-2 0-6 0,-2 2-9 16,5-1-5-16,1-2-5 0,-3 2-8 0,5-1 2 16,-1-3-5-16,1 3-5 0,-4-4 1 0,4 0-6 15,1 1-1-15,1-1 1 0,0-2 0 16,0 1-1-16,6-2 0 0,-1 2 3 0,4-2 1 15,0-1 4-15,5 0 2 0,8 0-3 0,-2-3 0 16,3 2 0-16,-2 0-4 0,2-1-1 16,-6 0-3-16,-4 4-4 0,-6 2-1 0,-4 3-1 15,-3 3-2-15,-6 0 0 0,-5 6 1 0,-9-1 0 16,-6 0-1-16,-4 5 2 0,1-7-7 16,-1 0-8-16,4-5-19 0,6-1-34 0,0-4-67 15,12-4-93-15,0-3-197 0,4 0-543 0,3 0-272 0</inkml:trace>
      </inkml:traceGroup>
      <inkml:traceGroup>
        <inkml:annotationXML>
          <emma:emma xmlns:emma="http://www.w3.org/2003/04/emma" version="1.0">
            <emma:interpretation id="{56586CCC-3E5A-4DD3-9A4D-1351F617BDD9}" emma:medium="tactile" emma:mode="ink">
              <msink:context xmlns:msink="http://schemas.microsoft.com/ink/2010/main" type="line" rotatedBoundingBox="4148,10729 20698,10092 20740,11208 4191,11845"/>
            </emma:interpretation>
          </emma:emma>
        </inkml:annotationXML>
        <inkml:traceGroup>
          <inkml:annotationXML>
            <emma:emma xmlns:emma="http://www.w3.org/2003/04/emma" version="1.0">
              <emma:interpretation id="{C70360F5-32BC-44AB-83E9-0F247A91F416}" emma:medium="tactile" emma:mode="ink">
                <msink:context xmlns:msink="http://schemas.microsoft.com/ink/2010/main" type="inkWord" rotatedBoundingBox="4151,10808 8093,10656 8133,11693 4191,11845"/>
              </emma:interpretation>
              <emma:one-of disjunction-type="recognition" id="oneOf9">
                <emma:interpretation id="interp45" emma:lang="en-IN" emma:confidence="0">
                  <emma:literal>Empower</emma:literal>
                </emma:interpretation>
                <emma:interpretation id="interp46" emma:lang="en-IN" emma:confidence="0">
                  <emma:literal>lampooner</emma:literal>
                </emma:interpretation>
                <emma:interpretation id="interp47" emma:lang="en-IN" emma:confidence="0">
                  <emma:literal>empower</emma:literal>
                </emma:interpretation>
                <emma:interpretation id="interp48" emma:lang="en-IN" emma:confidence="0">
                  <emma:literal>kempane</emma:literal>
                </emma:interpretation>
                <emma:interpretation id="interp49" emma:lang="en-IN" emma:confidence="0">
                  <emma:literal>tempore</emma:literal>
                </emma:interpretation>
              </emma:one-of>
            </emma:emma>
          </inkml:annotationXML>
          <inkml:trace contextRef="#ctx0" brushRef="#br0" timeOffset="24050.9204">1697-1796 0 0,'0'0'126'0,"0"0"68"0,0 0 7 15,0 0 46-15,0 0 0 0,0 0-25 0,0 0-34 16,0 0-19-16,0 0-18 0,0 0-24 0,164-121-11 16,-134 96-6-16,-3-4 3 0,1 0 1 0,-6 1-4 15,0 0-9-15,-5 0-10 0,-4 4-2 16,-6 2-17-16,-1 5-9 0,-6 1-6 0,0 4-14 16,-6 2-4-16,-2 2-6 0,-5 4-10 0,-2 3-10 15,0-1-3-15,-5 2-6 0,1 2-1 16,0 5 0-16,-1 5-3 0,3 4-1 0,0 3-2 15,0 2 6-15,2 5-5 0,2-1 2 0,3 3 0 16,2-1-6-16,3 1 6 0,2-2-1 0,3 0 1 16,0-1 2-16,5-2-3 0,8-5 0 0,1-1-1 15,3-5 5-15,3-2-3 0,3-3 1 0,5-6 1 16,0-1 1-16,5 0 1 0,0-5 0 16,0-4 3-16,0-3-9 0,-4 0 6 0,-5-1-2 15,-1-4 1-15,2 5 7 0,-8-1-5 0,-3 0-1 16,-4 3 1-16,-5 2 3 0,-3 3 2 15,-2 4 2-15,0 0-3 0,-2 1-15 0,-7 0-3 16,-1 9-4-16,-4 3 1 0,-2 5 7 0,-3 3 2 16,2 2 1-16,5-1 1 0,5 0 2 15,-1 3-4-15,6-4 2 0,2 3-2 0,2-5-3 16,8 1 5-16,-2-5-1 0,7-1 4 0,3-2 2 16,4-5 0-16,2 0 1 0,3-6 1 0,2 0-1 15,4-4 0-15,2-4-2 0,-4-3 0 16,-2-4-1-16,4 0 0 0,-6-1 1 0,-3-2 1 15,-2 1-3-15,-6 0 2 0,-2 1 1 0,-1 0 0 16,-4 2 1-16,-1 6-2 0,-5 0-1 0,1 5-2 16,-4 1 2-16,3 2-6 0,-3 0-3 15,0 0-2-15,0 2-4 0,2 5 5 0,1 1 6 0,-2 4 2 16,0-3 0-16,4 3 1 0,-2-3-2 16,-1 3 3-16,0-3-2 0,-1 1 1 0,2 1-2 15,-3-7 0-15,2 0-2 0,2 0 2 16,-3-4 3-16,2 0 0 0,-1 0 3 0,1 0 2 0,2 0 1 15,0-4-1-15,5-7 1 0,-2 1-4 16,2 0-3-16,2-1-1 0,1 2 0 0,-3-6-1 16,3 5 1-16,-3 0-1 0,4 2 0 0,-4 3-1 15,-3 1 1-15,0 4-2 0,-1 0-1 16,-3 0-1-16,3 3-3 0,-3 3 2 0,-1 2 1 16,1 0 1-16,2 2-1 0,-4 3 2 0,1-4 0 15,-1 0 2-15,2-3 2 0,-2 1-1 16,4-4 0-16,-3 1 1 0,1-3 0 0,2-1 1 15,0 0 2-15,3 0-1 0,0-1 0 0,4-6-1 16,1-1 0-16,1-2-1 0,0 1 1 0,1-7 0 16,-1 5-1-16,-1 1-1 0,-2-2 1 0,1 3-1 15,-4 1 1-15,-2 3-1 0,0 4-3 0,-3 1-2 16,-2 0-2-16,1 0-1 0,0 2-1 16,1 6 2-16,3-2 2 0,-3 1 3 0,6 1 4 15,-2 0-2-15,0-2 2 0,1 1-1 0,5-3-2 16,3 0 4-16,3-3-1 0,-1-1 2 15,3 0-2-15,2 0-1 0,-3-6 0 0,1-2 1 16,3-2 1-16,-2-3 0 0,1 1 0 0,-4 1 0 16,-4-1 3-16,-2 0 0 0,-1 3 2 0,-6-3-1 15,-2 0-2-15,-3 1 0 0,-1 0-1 0,0-1 0 16,0 3 0-16,-1-2-1 0,-3 2-1 16,1 4 2-16,0-2 0 0,0 2 0 0,0 5 1 15,0 0-3-15,3 0-4 0,-1 0-7 0,-1 1-1 16,2 10 1-16,-3 6 2 0,3 3 5 15,0 2 0-15,0 7 2 0,3 0 1 0,4 5 0 16,1 3 1-16,0-2-2 0,1 7 1 0,1-1 0 16,-3 4 5-16,0 0-3 0,-1-1-2 15,-3 3 0-15,0-1-7 0,0-1 9 0,-3-2 0 0,0-3 0 16,0-3 4-16,0-5-4 0,0-7 1 16,0-7 0-16,0-7 1 0,0-6 3 0,0-4 12 15,-3-1 17-15,3 0 7 0,-3-4 0 0,0-7-13 16,-3-7-17-16,2-5-10 0,-3-2 2 0,1-5-3 15,2-4 2-15,-1-3 1 0,3-2-6 16,-1-3 2-16,6-4-2 0,-3-3 2 0,0 3 0 16,2-4-3-16,10-1-1 0,-2 2-3 0,4 1 2 15,2-2-1-15,1 8-1 0,3 1-1 0,-1 8-1 16,-2 7-3-16,5 7-4 0,-2 11 2 16,-3 2-4-16,3 5-1 0,-4 1 2 0,1 11-2 15,-7 4 3-15,-1 5 1 0,-2 2-2 0,-4 3 2 16,-3 1 4-16,-7 2 1 0,-8-1 1 0,-5 1 3 15,-1-3-2-15,-5-2 3 0,-1-4 2 16,-1-2 0-16,3-1 2 0,3-7-1 0,-1-2 0 16,9-4 0-16,4-3-3 0,4 0-13 0,5 0-26 15,1-8-34-15,5-2-52 0,5-3-70 0,6 0-100 16,4-2-172-16,-3 6-390 0,-4 3-249 0</inkml:trace>
          <inkml:trace contextRef="#ctx0" brushRef="#br0" timeOffset="25211.2062">3858-1940 502 0,'0'0'537'0,"0"0"-115"0,0 0-55 15,0 0-81-15,0 0-78 0,0 0-70 0,0 0-49 16,0 0-34-16,0 0-18 0,0 0-11 0,0 0 0 16,0 0 1-16,0 0-3 0,0 0-6 15,-72 44-5-15,68-31-3 0,1-3-2 0,3 2 2 16,0-1-4-16,0 1 0 0,3-6 2 0,2 2 2 15,4-1 4-15,0-2 3 0,2-2 2 16,2-3-2-16,1 0 3 0,2-3-1 0,-1-2-3 16,0-3 1-16,1-1-4 0,-2-1-1 0,1 0 2 15,-5-6-2-15,3 5 0 0,-5-4 0 0,-3-2 2 16,-4 1-1-16,-1 3 1 0,-1-4-1 0,-5 3-6 16,-3-1-3-16,-4 3-1 0,0 3-4 15,3 2 1-15,-2 6 1 0,-1 1-3 0,1 0-1 16,1 8 2-16,-4 5-1 0,2 0 3 0,5 2-1 15,-1 0-2-15,5 2 1 0,2-1 0 0,2 0 3 16,2 0-1-16,5-3 2 0,6 1-2 16,-2-3 3-16,7-3 0 0,-1-2 3 0,4-3-1 15,1-2-2-15,4-1-1 0,1 0-5 0,0-5 6 16,2-4-2-16,0-2 0 0,-2 1 2 0,-3 2-4 16,-1-2 0-16,0 2-1 0,-4 4 1 0,-2-3-1 15,-1 6-1-15,-8-2 2 0,2 3-4 16,-7 0 1-16,2 4-3 0,-4 0-1 0,1 4-1 15,-1 1 3-15,-2-1 3 0,1-2 0 0,0 2 5 16,0 1-4-16,0-3-1 0,-3-1 2 16,0 0-1-16,1-2 3 0,2-2 1 0,0 2-2 15,0-3 3-15,0 0 2 0,0 0 4 0,2-4 0 16,4-1-3-16,-1-3-2 0,2-3-4 16,1-2 1-16,5 3 0 0,-2-3-2 0,0-2-1 15,2 2 0-15,-3 2 1 0,2 1-1 0,-2 2 1 16,-3 2-2-16,3-1-2 0,-7 5-2 0,1 2 0 15,-1 0-3-15,2 2 2 0,-3 7 1 0,4-1 2 16,0 2 4-16,1 2 0 0,0 0 0 16,0 3 1-16,2-5-2 0,2 2 1 0,-1-2 0 15,3-2 0-15,0-3 1 0,2 1 0 0,2-4 1 16,0-2 0-16,-3 0 2 0,2 0 0 16,0-2-2-16,-3-4 1 0,0 0-1 0,0-5 0 0,0 3 2 15,-8-2 0-15,4 0-1 0,-6-2 0 16,0 0 1-16,-3-3-1 0,0 3 2 0,0 1-1 15,0 2 0-15,-5 1-2 0,-2 1 1 0,0 1 0 16,0 3-4-16,1 2 1 0,0-2-2 0,4 3-5 16,-1 0 2-16,3 0-3 0,0 4 0 15,0 0 4-15,0 1 0 0,7 2 1 0,0-2 4 16,6 3-1-16,6-4 2 0,2 1 0 0,5-1 0 16,0-4 0-16,1 0-1 0,0 0 0 15,1 0-2-15,-1 0-1 0,-1-6 3 0,2-3-2 16,0 1 2-16,-1-4 3 0,-1-3-4 0,-5 6 0 15,-1-6 1-15,-7 5-1 0,-4-2 2 16,-4 3 3-16,-5 1-3 0,0 4-3 0,-8-1-5 16,-2 2-2-16,-6 2-2 0,-4 1 2 0,-2 1 4 15,2 10 1-15,0 2 4 0,0 4-2 0,6 0-1 16,4 0 0-16,3 6 0 0,2-5 0 0,4 1 2 16,-1 0 0-16,2-2 1 0,8-2-1 0,2-3 2 15,-2-2-1-15,5 0 2 0,4-3 0 0,1-3 0 16,0-4 1-16,7 0-2 0,-1 0 0 15,0-4-2-15,2-4 0 0,-1-3-3 0,0 0 0 16,-2-5 0-16,3 0 1 0,-4 0 0 0,1 2 0 16,1-7 0-16,-5 3 0 0,4-1 2 15,-6 2 2-15,-1-1-2 0,-5 2 2 0,-4 0 0 16,-4 6 0-16,0 0 1 0,-3 0 0 0,-4 6-4 16,-3 0-2-16,-1 4 0 0,0 0-2 0,-2 0 1 15,4 0 1-15,-5 8-1 0,8 1 0 16,-2 2 2-16,1-1 1 0,4 2-1 0,0 1 2 15,0-3-1-15,0 5-1 0,6-6 4 0,0 2-3 16,-1-2 2-16,2 2-1 0,-2-5-1 16,5 5 0-16,-2-1 2 0,1-2-1 0,3 2-1 15,0-2 1-15,-3 0-1 0,0-4 1 0,2 3 2 16,-2-6-1-16,1-1 1 0,3 0 0 0,5 0 4 16,4 0-4-16,1-8-6 0,8 0-27 15,-1-1-71-15,9 0-113 0,1-1-230 0,-8 4-527 16,-12 1-365-16</inkml:trace>
        </inkml:traceGroup>
        <inkml:traceGroup>
          <inkml:annotationXML>
            <emma:emma xmlns:emma="http://www.w3.org/2003/04/emma" version="1.0">
              <emma:interpretation id="{3BC5D80C-6390-4FC8-84D3-42FE0B64C49D}" emma:medium="tactile" emma:mode="ink">
                <msink:context xmlns:msink="http://schemas.microsoft.com/ink/2010/main" type="inkWord" rotatedBoundingBox="8789,10580 11379,10481 11415,11403 8825,11503"/>
              </emma:interpretation>
              <emma:one-of disjunction-type="recognition" id="oneOf10">
                <emma:interpretation id="interp50" emma:lang="en-IN" emma:confidence="0">
                  <emma:literal>people</emma:literal>
                </emma:interpretation>
                <emma:interpretation id="interp51" emma:lang="en-IN" emma:confidence="0">
                  <emma:literal>peopli</emma:literal>
                </emma:interpretation>
                <emma:interpretation id="interp52" emma:lang="en-IN" emma:confidence="0">
                  <emma:literal>prople</emma:literal>
                </emma:interpretation>
                <emma:interpretation id="interp53" emma:lang="en-IN" emma:confidence="0">
                  <emma:literal>peeph</emma:literal>
                </emma:interpretation>
                <emma:interpretation id="interp54" emma:lang="en-IN" emma:confidence="0">
                  <emma:literal>pioph</emma:literal>
                </emma:interpretation>
              </emma:one-of>
            </emma:emma>
          </inkml:annotationXML>
          <inkml:trace contextRef="#ctx0" brushRef="#br0" timeOffset="27050.6902">6338-1938 1187 0,'0'0'229'0,"0"0"1"0,0 0 17 0,0 0-17 16,0 0-35-16,0 0-48 0,0 0-23 0,0 0-14 15,0 0-18-15,0 0-13 0,0 0-27 0,0 0-25 16,0 0-13-16,0 0-5 0,40-90 7 0,-38 114 10 16,-1 5 10-16,1 4-2 0,-2 1-3 0,2 1-3 15,3 2-2-15,-2-2-6 0,-1 0-1 16,0-1-4-16,-2-2-6 0,1 2 2 0,-1-4-1 16,0 0-2-16,0-5 0 0,0-2-1 0,0-7-3 15,0-2 2-15,-1-4-2 0,1-7 3 0,0-2 4 16,0-1 11-16,0 0 9 0,0-1 2 15,1-7-4-15,-1-5-10 0,-3-6-10 0,2 0-4 16,-3-5-2-16,-2-4-1 0,3 0-1 0,0-4 1 16,-4-2-2-16,4 4 0 0,-1-7 0 15,0 4 0-15,1-4 2 0,3 5 0 0,0-4-6 16,10 5 4-16,4 2-5 0,3-2-1 0,9 12 2 16,1 2-5-16,8 2 0 0,1 10 0 0,0 2 3 15,-3 3-2-15,-5 11 2 0,-2 2 0 16,-7 5-4-16,-2 2 5 0,-4 0 1 0,-5 0 0 15,-5 3-1-15,-3-1 1 0,-1 2 0 0,-12 0-1 16,0-5 3-16,-6 4-4 0,-5-6 0 0,-2 0 1 16,3-4-1-16,0-4 5 0,-3-1 4 0,8-3-1 15,-4-2 2-15,7-3 0 0,2 0 1 16,7-3 3-16,-1-5 1 0,7-4-2 0,0 1-6 16,10-2-5-16,4-3 0 0,6-1-2 0,6-2 1 15,3 4 1-15,7-1-4 0,-3 3 4 0,5 1 1 16,-2 1 1-16,0 1 0 0,0 2-3 15,-2-1-3-15,-2 3-1 0,-1 0 0 0,-2 1-1 16,0-2-1-16,-2-1 0 0,2 2 3 0,-2-5 3 16,-3 2 4-16,-1 1 2 0,-5 1-2 0,-11 4 4 15,-3-2 1-15,-4 1-4 0,-1 0-1 16,-9 1-8-16,-3 3-4 0,-2 0 2 0,0 0 4 16,-7 7 6-16,2-3 3 0,6 2 0 0,-1 2-1 15,2 1 1-15,6 0 0 0,1-1-1 16,5 1 1-16,1 1-2 0,0 0 0 0,7-2 0 15,3 5 3-15,5-5 1 0,5-2 0 0,-2 1 4 16,8-3-3-16,0-4 1 0,0 0 0 0,7 0 0 16,-3-7-1-16,4-1-2 0,2-2-1 0,-4 1-1 15,2-3 0-15,-4 0-1 0,-5-1-2 0,-2 1 0 16,-2 3 2-16,-5-4 0 0,-6 3 3 0,-3 2 0 16,-1 4-1-16,-3 1 2 0,-3 2-1 15,0 1-3-15,0 0-5 0,-3 0-3 0,-1 5-3 16,1 3 2-16,-6 3 6 0,5 4 2 0,2-6 0 15,-1 6 2-15,3-5-2 0,0 2 1 16,2 0 3-16,2-1 0 0,6-3 0 0,-1 0 0 16,1-4-1-16,3 3 1 0,1-7 2 0,2 0-1 15,3 0 1-15,2 0-1 0,-1-9-1 16,2 1 2-16,-2-4 0 0,-2-1 0 0,-3 0 1 16,-5 0-3-16,-2-2 0 0,-2-1 0 0,-3 3-3 15,-3 2 0-15,-7-4-4 0,-6 3-1 0,-1 2-3 16,-5-1 2-16,-7 2 1 0,-1 5-1 15,-2 0 1-15,0 4-1 0,4 1 1 0,2 2 0 16,0 5 2-16,4 1-2 0,5 0 0 0,1 3 1 16,4 3-1-16,8 1 2 0,1-5 0 0,1 5 1 15,12-4 0-15,7 1 2 0,6-4 2 0,10-1 1 16,1-1-1-16,5-2-1 0,1-4 0 16,6-1-1-16,-1 0 1 0,3 0 0 0,3-6-1 15,-5-1-1-15,0-1 0 0,-8-1 1 0,-8-3 3 16,-5 0 1-16,-4 0 0 0,-7-1 2 0,-3 2 1 15,-2-6 2-15,-9 1 1 0,0 1-1 0,-3 2 0 16,0 2-2-16,-3-3 1 0,-1 5 2 16,-5 1 2-16,6 4 3 0,0 3-1 0,-3 1-4 15,5 0-2-15,0 4-7 0,-1 8 0 0,1 8-3 16,-1 0 3-16,1 9-1 0,-2 2-1 16,3 1 3-16,0 4-4 0,0 0 3 0,0 3-4 15,-3-3 2-15,3 4 1 0,0-5-1 0,0 2 4 16,0-4-2-16,-1 0 1 0,-1 0 0 15,-1-7-2-15,2-4 0 0,1-5-2 0,-2-2 2 16,2-10-1-16,0-1 4 0,0-4 5 0,0 0 8 16,-4-4-1-16,4-8 1 0,-1-2-3 0,-1-5-8 15,1-2 3-15,1-2-6 0,-2-6 0 0,1 1-2 16,-2-2-1-16,-1-2 2 0,4 1-1 0,0-3-1 16,0 1-2-16,6 3 2 0,-2-5-1 15,7 7-2-15,1-1-4 0,4 5 0 0,1 3-2 16,9 3-2-16,-6 3 6 0,6 5-9 0,-2 6 0 15,-4 1-1-15,3 3-5 0,-7 3 8 0,-2 3-1 16,-4 5 1-16,-6 2 0 0,-2 3-1 16,-2 2-1-16,0-2 2 0,-4 0 5 0,-9-2-3 15,-2 4 3-15,0-3 2 0,-1-5 1 0,-4 2 2 16,4-4 0-16,2-1 2 0,1-2-5 0,5-1 7 16,0-4 4-16,5 0 3 0,2 0 9 15,1-4-6-15,1-4-3 0,5-1-4 0,7-6-4 16,8 1-2-16,-1 0 0 0,7-7 0 0,9 1-4 15,-3-3 5-15,3-1 3 0,0-3 0 16,4 1 3-16,-7-1-2 0,3-1-1 0,-9-3 1 16,-5 3 3-16,-1-4-4 0,-5 0-1 0,-3-3 1 15,-7 1-3-15,1 1 4 0,-7 0 0 0,0 9 0 16,-9 1-4-16,-2 5 4 0,4 6-3 0,-5 4 1 16,-1 4 7-16,2 4-4 0,-3 0-2 15,1 12 1-15,1 5-2 0,1 7-1 0,-1 8 0 16,1 5-1-16,8 1-4 0,-4 6 6 0,7-5-1 15,0-1 0-15,10-3 3 0,0 1-2 0,-2-2 1 16,8-1 0-16,1-4 4 0,1-4-5 16,0-4-2-16,5-5 2 0,-3-4-5 0,5-8 5 15,0-2 0-15,0-2-1 0,-4-4-1 0,5-5-1 16,-1-7 1-16,-5 0-2 0,3 0 2 0,-8-3 0 16,-2 1-2-16,-7 0 2 0,1 0 3 15,-7 7-2-15,0-1-2 0,0 2 0 0,-8 4-8 16,2 3 2-16,-4 3 0 0,-2 0 1 0,1 9 5 15,4 1-1-15,-3 3 1 0,4 1 3 0,0 3 1 16,5 0-2-16,1 2 2 0,5-5-4 16,3-1 0-16,6-1 3 0,3-4-4 0,8-3-1 15,2-2-10-15,3-3-28 0,4 0-52 0,-2-3-95 16,0-5-164-16,-10 3-472 0,-7-2-767 0</inkml:trace>
        </inkml:traceGroup>
        <inkml:traceGroup>
          <inkml:annotationXML>
            <emma:emma xmlns:emma="http://www.w3.org/2003/04/emma" version="1.0">
              <emma:interpretation id="{3B2EA7B4-2657-4DCE-9EB3-13D1891F2A51}" emma:medium="tactile" emma:mode="ink">
                <msink:context xmlns:msink="http://schemas.microsoft.com/ink/2010/main" type="inkWord" rotatedBoundingBox="11805,10689 12486,10560 12573,11017 11892,11146"/>
              </emma:interpretation>
              <emma:one-of disjunction-type="recognition" id="oneOf11">
                <emma:interpretation id="interp55" emma:lang="en-IN" emma:confidence="0">
                  <emma:literal>to</emma:literal>
                </emma:interpretation>
                <emma:interpretation id="interp56" emma:lang="en-IN" emma:confidence="0">
                  <emma:literal>To</emma:literal>
                </emma:interpretation>
                <emma:interpretation id="interp57" emma:lang="en-IN" emma:confidence="0">
                  <emma:literal>too</emma:literal>
                </emma:interpretation>
                <emma:interpretation id="interp58" emma:lang="en-IN" emma:confidence="0">
                  <emma:literal>so</emma:literal>
                </emma:interpretation>
                <emma:interpretation id="interp59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27727.7251">9428-2291 859 0,'0'0'319'0,"0"0"-94"16,0 0 42-16,0 0-1 0,0 0-48 16,0 0-39-16,0 0-38 0,0 0-24 0,0 0-22 15,0 0-30-15,0 0-24 0,0 0-8 0,0 0 6 16,0 0 6-16,115-57 1 0,-118 87-1 0,-3 3-6 16,-1 0-4-16,6-1-4 0,-2 3-5 15,-4-2-3-15,4 3-5 0,1-4-6 0,-1 4-2 16,2-5-1-16,-5 1-2 0,5-3-1 0,-1-5-2 15,1-4-5-15,-1-1-7 0,2-5-12 0,0-6-28 16,0-4-42-16,0-2-37 0,0-2-24 0,0 0-36 16,2-8-49-16,-1-2-72 0,8-4-75 0,-5-5-57 15,-2 1 11-15,1 2 46 0,-3-5 90 16,4 1 177-16,-4 2 116 0,-9-3 0 0,-2 5 0 16,-1-1 144-16,2 4 114 0,-4 4 41 15,-5 1 2-15,2 1-20 0,3 3-11 0,-1 3-32 16,2-2-34-16,8 3-40 0,-2 0-48 0,7 0-39 15,0 0-31-15,0 0-14 0,10 0 1 0,4 0 8 16,3 0 8-16,9 0-5 0,3 0-7 0,8 0-9 16,-3-4-6-16,5 0-2 0,-4-3 1 15,0-1-1-15,-3 0 0 0,-3-1 2 0,-2 1-2 16,-3-1 3-16,-6 2 2 0,-4 0 1 0,-4 1 4 16,-6 2 1-16,-1 2 4 0,-3 2-3 15,0 0-2-15,0 0-8 0,0 0-9 0,0 2-5 16,0 4-5-16,-1 2-2 0,1 2 4 0,0 0-1 15,0 1 0-15,8 2 1 0,-2-2 0 0,7 1 1 16,0 0 0-16,3-1-1 0,-2-2-1 16,7-2 0-16,-2-2-1 0,4-2 1 0,-1-3 0 15,2 0 1-15,0-2 0 0,-6-4 2 0,-3-4 4 16,-3 1-2-16,-6-3 4 0,1 3-2 0,-6-2-3 16,-1-1-3-16,0-3-3 0,-4 2-1 15,-6 0-8-15,-3 1-6 0,-4 0-16 0,-5 3-34 16,2 4-58-16,-6 2-93 0,0 3-175 0,6 0-491 15,7 0-626-15</inkml:trace>
        </inkml:traceGroup>
        <inkml:traceGroup>
          <inkml:annotationXML>
            <emma:emma xmlns:emma="http://www.w3.org/2003/04/emma" version="1.0">
              <emma:interpretation id="{3427E76D-2C93-4028-9B0A-0985A39F4863}" emma:medium="tactile" emma:mode="ink">
                <msink:context xmlns:msink="http://schemas.microsoft.com/ink/2010/main" type="inkWord" rotatedBoundingBox="12814,10610 14094,10336 14219,10923 12940,11197"/>
              </emma:interpretation>
              <emma:one-of disjunction-type="recognition" id="oneOf12">
                <emma:interpretation id="interp60" emma:lang="en-IN" emma:confidence="0">
                  <emma:literal>act</emma:literal>
                </emma:interpretation>
                <emma:interpretation id="interp61" emma:lang="en-IN" emma:confidence="0">
                  <emma:literal>art</emma:literal>
                </emma:interpretation>
                <emma:interpretation id="interp62" emma:lang="en-IN" emma:confidence="0">
                  <emma:literal>ant</emma:literal>
                </emma:interpretation>
                <emma:interpretation id="interp63" emma:lang="en-IN" emma:confidence="0">
                  <emma:literal>at</emma:literal>
                </emma:interpretation>
                <emma:interpretation id="interp64" emma:lang="en-IN" emma:confidence="0">
                  <emma:literal>aunt</emma:literal>
                </emma:interpretation>
              </emma:one-of>
            </emma:emma>
          </inkml:annotationXML>
          <inkml:trace contextRef="#ctx0" brushRef="#br0" timeOffset="28732.2795">10705-2124 559 0,'0'0'335'16,"0"0"-11"-16,0 0 13 0,0 0-12 0,0 0-67 15,0 0-70-15,0 0-41 0,0 0-35 16,0 0-28-16,0 0-29 0,0 0-24 0,0 0-13 16,0 0-4-16,0 0-2 0,-96-132-5 0,67 137-1 15,-1 3-3-15,-3 5-2 0,10 1 1 0,-1 2 0 16,5 1 0-16,0-1-6 0,11-1 5 15,-1 1-1-15,5 0-1 0,2-4 9 0,2-1-6 16,0-1-1-16,7-2 4 0,8-1 2 0,5-6 5 16,0-1 4-16,9 0 0 0,-1-6-8 15,2-4 3-15,5-3-1 0,-5 0 1 0,-1-2-1 16,-9-1-1-16,1 1-3 0,-5-1 1 0,-6 3 4 16,-4 1-3-16,-5 3 1 0,1 0 0 0,-2 3-5 15,0 2 3-15,0 0-1 0,-2 4-4 16,-1 0-7-16,1 0-1 0,-6 0-3 0,6 5 1 15,-3 3 9-15,1 2-4 0,1 1 1 0,2-1 2 16,1 2-2-16,0 1 2 0,7-5 1 0,-1 3 0 16,6-1-1-16,0-4 4 0,2-1 1 0,2-4 3 15,1-1 1-15,8 0 1 0,-1-4-4 0,-1-2-1 16,3-2 3-16,-2 0-5 0,-4-4-1 16,3 4 1-16,-4-3-5 0,2 5 4 0,-2-2 0 15,-3 3 0-15,-2 0-2 0,-2 3-2 0,-2 1 1 16,-5 1-1-16,4 0 0 0,-5 0-2 15,-2 0-1-15,2 3 0 0,-1-1 2 0,-2 1 1 16,1-2 2-16,-1 1 0 0,-1 0-1 0,2-2 2 16,-2 0 1-16,1 0 4 0,-1 0 7 0,4 0 0 15,-1-2-1-15,-1-3 0 0,-1-1-3 16,-1-2-2-16,0 3 3 0,0-2-1 0,0 1-2 16,-8 2 0-16,3-3-4 0,-5 7-1 0,3-1-4 15,-4 1-1-15,-1 0 0 0,-1 1 0 16,0 10 2-16,5-1-2 0,-2 6 1 0,-2-3-1 15,8 5 2-15,-3 1-1 0,5-1 2 0,2 0 1 16,0-3-2-16,5 3 2 0,3-3-1 0,4 1 0 16,1-4 2-16,4-3-1 0,0-4-1 0,9-3 0 15,4-2 1-15,7 0 1 0,2-7 0 0,1-6 1 16,-1-2-5-16,1-2-1 0,-1-4-2 16,-6-6-1-16,4 0 0 0,-4-6 2 0,-1 2 0 15,-7-5 2-15,0 0 3 0,-8-4 0 0,-3 0-1 16,-1-3 1-16,-3 5-2 0,-7-4 3 0,-3 7 2 15,2-1 0-15,-2 8 1 0,-2 5 1 16,-2 6 4-16,-3 6 5 0,4 6 3 0,-1 5-3 16,-5 3-7-16,0 13-4 0,1 7-3 0,-4 7 2 15,-1 5 2-15,3 4 1 0,2 2-1 16,-2 2-2-16,5 1 2 0,1 0-2 0,3-2-1 16,1-4 1-16,0-1-2 0,5-3 1 0,5-2-1 15,3-6 1-15,6-4-2 0,0-2-2 0,8-7-3 16,3-5-16-16,3-8-29 0,3 0-78 15,-5-5-146-15,-5-7-433 0,-10 7-919 0</inkml:trace>
          <inkml:trace contextRef="#ctx0" brushRef="#br0" timeOffset="28897.094">11312-2293 1945 0,'0'0'175'0,"0"0"-49"16,0 0 22-16,0 0-1 0,0 0-29 0,0 0-35 15,0 0-46-15,0 0-23 0,0 0-3 0,0 0-2 16,175-55-4-16,-135 47-7 0,0 0-30 16,-3 1-83-16,1 4-160 0,-11 0-421 0,-11 3-849 0</inkml:trace>
        </inkml:traceGroup>
        <inkml:traceGroup>
          <inkml:annotationXML>
            <emma:emma xmlns:emma="http://www.w3.org/2003/04/emma" version="1.0">
              <emma:interpretation id="{C0D371D8-7E1D-44EE-89F5-CD20F7E19F02}" emma:medium="tactile" emma:mode="ink">
                <msink:context xmlns:msink="http://schemas.microsoft.com/ink/2010/main" type="inkWord" rotatedBoundingBox="14878,10422 17573,10318 17597,10918 14901,11021"/>
              </emma:interpretation>
              <emma:one-of disjunction-type="recognition" id="oneOf13">
                <emma:interpretation id="interp65" emma:lang="en-IN" emma:confidence="0">
                  <emma:literal>on</emma:literal>
                </emma:interpretation>
                <emma:interpretation id="interp66" emma:lang="en-IN" emma:confidence="0">
                  <emma:literal>an</emma:literal>
                </emma:interpretation>
                <emma:interpretation id="interp67" emma:lang="en-IN" emma:confidence="0">
                  <emma:literal>or</emma:literal>
                </emma:interpretation>
                <emma:interpretation id="interp68" emma:lang="en-IN" emma:confidence="0">
                  <emma:literal>ca</emma:literal>
                </emma:interpretation>
                <emma:interpretation id="interp69" emma:lang="en-IN" emma:confidence="0">
                  <emma:literal>oh</emma:literal>
                </emma:interpretation>
              </emma:one-of>
            </emma:emma>
          </inkml:annotationXML>
          <inkml:trace contextRef="#ctx0" brushRef="#br0" timeOffset="29578.9697">12667-2228 2057 0,'0'0'180'0,"0"0"-38"0,0 0 21 0,0 0-2 16,0 0-42-16,0 0-27 0,0 0-23 15,0 0-14-15,0 0-6 0,0 0-19 0,-181-36-11 16,163 49-5-16,1 2-8 0,5 2 2 0,4 1-1 15,3 0-3-15,4 2-2 0,1-1 1 16,1 1 1-16,8-5 0 0,2-2 3 0,8 2-3 16,4-9-2-16,3-2-2 0,2-4 1 0,3 0-8 15,-3-8-2-15,8-2-4 0,-7-6-10 0,-2 3 8 16,-4-5 3-16,0-1 5 0,-3 2 8 0,-6-2-3 16,-2 1 4-16,-5-1-2 0,-7 0 2 15,0 2-2-15,-7-2-2 0,-7 5-2 0,-1 1-3 16,-3 5 3-16,-3 2 2 0,1 4 2 0,-3 2-1 15,5 0 4-15,-1 6 0 0,2 2 0 16,7 3 4-16,1 4-7 0,4-2 0 0,3 1 2 16,2 2-1-16,0 0 2 0,7 0 0 0,8-3 0 15,-1-3-3-15,5 2 5 0,2-7 0 0,-1 3 0 16,3-8 3-16,0 3-2 0,0-3-1 0,-1 0 0 16,-1-3 1-16,1-2-2 0,-1-2-2 15,1 1 1-15,-2-1-4 0,0 2 2 0,-3 0 0 16,-1 2-1-16,-3 1 0 0,-2 0-2 0,-2 2 1 15,-1 0-2-15,-3 0 5 0,-4 2-6 0,-1 1 0 16,0 2 2-16,0 1-3 0,0 0 4 0,0 2 0 16,0-1 0-16,0-2-1 0,0-1 2 15,0 0 2-15,0-1-2 0,6-2 2 0,-3-1 0 16,7 0 1-16,-2 0 1 0,2-1 3 0,6-3-5 16,-1-5 0-16,0 1-1 0,-2 1-6 15,-1 3 6-15,-1-1-2 0,-4 1 0 0,1 4 1 16,-4 0-2-16,2 0 0 0,-1 0 1 0,1 0 2 15,3 4-3-15,-1 1 2 0,-2 0 0 0,7 1 1 16,0-1 0-16,3-2-1 0,1-1 0 16,4-2-4-16,1 0 0 0,5 0-24 0,-2-2-42 15,0-6-70-15,-2-2-151 0,-4 2-457 0,-9 2-847 0</inkml:trace>
        </inkml:traceGroup>
        <inkml:traceGroup>
          <inkml:annotationXML>
            <emma:emma xmlns:emma="http://www.w3.org/2003/04/emma" version="1.0">
              <emma:interpretation id="{94A42636-7FC5-4693-B03B-04D94C592007}" emma:medium="tactile" emma:mode="ink">
                <msink:context xmlns:msink="http://schemas.microsoft.com/ink/2010/main" type="inkWord" rotatedBoundingBox="16177,10280 17651,10453 17578,11073 16104,10900"/>
              </emma:interpretation>
              <emma:one-of disjunction-type="recognition" id="oneOf14">
                <emma:interpretation id="interp70" emma:lang="en-IN" emma:confidence="0">
                  <emma:literal>the</emma:literal>
                </emma:interpretation>
                <emma:interpretation id="interp71" emma:lang="en-IN" emma:confidence="0">
                  <emma:literal>The</emma:literal>
                </emma:interpretation>
                <emma:interpretation id="interp72" emma:lang="en-IN" emma:confidence="0">
                  <emma:literal>Th</emma:literal>
                </emma:interpretation>
                <emma:interpretation id="interp73" emma:lang="en-IN" emma:confidence="0">
                  <emma:literal>ta</emma:literal>
                </emma:interpretation>
                <emma:interpretation id="interp74" emma:lang="en-IN" emma:confidence="0">
                  <emma:literal>tte</emma:literal>
                </emma:interpretation>
              </emma:one-of>
            </emma:emma>
          </inkml:annotationXML>
          <inkml:trace contextRef="#ctx0" brushRef="#br0" timeOffset="29895.9208">13879-2455 1522 0,'0'0'208'15,"0"0"-2"-15,0 0 6 0,0 0-25 0,0 0-55 16,0 0-50-16,0 0-20 0,0 0-2 0,0 0 11 16,0 0 11-16,0 0-12 0,0 0-7 15,0 0-5-15,16 177-8 0,-17-146-7 0,2-3-8 16,-1-2-11-16,0-5-8 0,2 3-5 0,-2-7-3 15,2-1-3-15,0-5-2 0,4 4-2 0,-2-5-6 16,-1-2-21-16,4-4-48 0,0 0-87 16,-1-4-100-16,3 0-169 0,-4 0-314 0,0-4-672 0</inkml:trace>
          <inkml:trace contextRef="#ctx0" brushRef="#br0" timeOffset="30466.5715">13656-2277 480 0,'0'0'823'0,"0"0"-565"15,0 0-20-15,0 0-10 0,0 0-33 0,0 0-52 16,0 0-60-16,0 0-32 0,0 0-4 0,0 0 0 16,0 0 0-16,0 0-8 0,0 0-14 15,0 0-5-15,170-29 1 0,-104 17-1 0,-1-5 1 16,-3 1 0-16,-8 0-2 0,-2-2-3 0,-12 0 1 16,-3-1-1-16,-7 3-1 0,-7-5 2 15,2 2 1-15,-11-2-2 0,-4 0 0 0,-4-3-1 16,-5 3-2-16,-1-1-3 0,0 3 0 0,0 1-3 15,-3 8 0-15,0 2 1 0,-1 2 2 0,0 6 1 16,2 0-5-16,-2 8-4 0,-3 7-4 0,0 9 0 16,-2 3 2-16,1 5 2 0,0 4 1 15,-2 2 1-15,3 3 1 0,0-3-1 0,3 3 2 16,-1-3-1-16,3 1 1 0,-3-7 0 0,4 1-2 16,1-7-1-16,0-1 0 0,3-4 0 0,7-2 1 15,-3-9 1-15,1-2 1 0,5-3 2 16,-1-2 7-16,5-3 1 0,-1 0 2 0,7-8-2 15,0-3-6-15,0-3-2 0,0 2-1 0,-3-2 1 16,0-1 0-16,-6 2 2 0,-1 1-3 0,-4 2 0 16,-6 5 1-16,-1 2-2 0,0 1 0 15,-2 2-6-15,0 0-6 0,0 0-5 0,0 0 1 16,0 5 2-16,3 1 2 0,1 0 6 0,3 4 0 16,0-5 1-16,3 0 1 0,2-1 1 0,2-2 0 15,2-2 0-15,3 0 1 0,4 0-2 16,2-7 1-16,0-1 0 0,2-1-3 0,-3 0 3 15,-5-1-1-15,-5-1-1 0,-3 0 0 0,-7 1 0 16,-1-1-2-16,-3 2-1 0,-3 5-3 16,-4-1-8-16,-3 5-4 0,-5 0 0 0,1 1 2 0,-2 8 8 15,-3 7 3-15,4-1 4 0,2-1-4 16,4 5 3-16,6-3 0 0,3 3-1 0,6-3 5 16,13 0-3-16,5-3-1 0,12-2 1 0,10 0-3 15,11-5-17-15,12 0-45 0,4-5-97 16,9-1-154-16,-23 0-520 0,-18 0-769 0</inkml:trace>
        </inkml:traceGroup>
        <inkml:traceGroup>
          <inkml:annotationXML>
            <emma:emma xmlns:emma="http://www.w3.org/2003/04/emma" version="1.0">
              <emma:interpretation id="{E8E0A2D9-D21A-4791-A1FF-C958D4B28BBF}" emma:medium="tactile" emma:mode="ink">
                <msink:context xmlns:msink="http://schemas.microsoft.com/ink/2010/main" type="inkWord" rotatedBoundingBox="17880,10345 20689,10166 20724,10710 17915,10889"/>
              </emma:interpretation>
              <emma:one-of disjunction-type="recognition" id="oneOf15">
                <emma:interpretation id="interp75" emma:lang="en-IN" emma:confidence="0">
                  <emma:literal>vision</emma:literal>
                </emma:interpretation>
                <emma:interpretation id="interp76" emma:lang="en-IN" emma:confidence="0">
                  <emma:literal>vin-on</emma:literal>
                </emma:interpretation>
                <emma:interpretation id="interp77" emma:lang="en-IN" emma:confidence="0">
                  <emma:literal>virion</emma:literal>
                </emma:interpretation>
                <emma:interpretation id="interp78" emma:lang="en-IN" emma:confidence="0">
                  <emma:literal>vin-oh</emma:literal>
                </emma:interpretation>
                <emma:interpretation id="interp79" emma:lang="en-IN" emma:confidence="0">
                  <emma:literal>visit</emma:literal>
                </emma:interpretation>
              </emma:one-of>
            </emma:emma>
          </inkml:annotationXML>
          <inkml:trace contextRef="#ctx0" brushRef="#br0" timeOffset="31044.9911">15432-2318 1737 0,'0'0'444'16,"0"0"-316"-16,0 0 23 0,0 0 19 0,0 0-23 15,0 0-33-15,0 0-38 0,0 0-25 16,0 0-23-16,0 0-10 0,0 0-10 0,0 0 0 16,0 0 3-16,0 0 4 0,48 0 0 0,-35 21-5 15,0-1 4-15,-4 2-3 0,-1 1-2 16,4-5 1-16,-8 3-5 0,6-4-1 0,-3-4-1 15,1 3 3-15,-1-5-2 0,0-3 0 0,2-3 1 16,-2-2-3-16,3-3 7 0,-2 0 2 0,1 0 2 16,2-6-2-16,-1-4 1 0,0-2-3 0,1-3-2 15,1-2 5-15,-4 2-7 0,0-4 0 16,1-2-1-16,-3 1-4 0,-1 2 2 0,2-3 3 16,-4 1-2-16,3 3-1 0,0 1-1 0,-5 5-1 15,2 3 1-15,1 3 0 0,-2 2-2 0,-2 3-4 16,3 0-5-16,-2 0 2 0,1 3-3 15,3 2 3-15,3 3 8 0,3-2-7 0,-1 2 8 16,4-3 2-16,2-1-3 0,3 0 6 0,1-3-3 16,3-1-3-16,3 0 1 0,-3 0 2 0,1-5-4 15,0 0 2-15,-2-6-1 0,-3 4 0 16,-4-6 3-16,-5 3 1 0,-1 1 0 0,0 0-4 16,-7 0 3-16,1 3-1 0,-3 1 0 0,0 1 4 15,0 3-3-15,0 1-5 0,0 0-8 0,0 0-5 16,0 8 0-16,0 5 2 0,0 3 9 15,0 4 1-15,3 0 3 0,4 1 1 0,1-2 1 16,0-3 1-16,2 0-2 0,2-1-1 0,2-6-1 16,3 2 4-16,0-3-3 0,4-3 0 0,0-4-4 15,5-1-31-15,-3 0-47 0,0-8-100 0,3-5-229 16,-12 4-620-16,-1 2-486 0</inkml:trace>
          <inkml:trace contextRef="#ctx0" brushRef="#br0" timeOffset="31197.8591">16028-2692 1715 0,'0'0'168'0,"0"0"-46"15,0 0 9-15,0 0 12 0,0 0-39 0,0 0-42 16,0 0-49-16,0 0-21 0,0 0-3 0,0 0 4 16,0 0-19-16,0 0-86 0,0 0-171 0,0 0-316 15,99 56-680-15</inkml:trace>
          <inkml:trace contextRef="#ctx0" brushRef="#br0" timeOffset="31723.0629">16446-2218 1138 0,'0'0'311'0,"0"0"-91"0,0 0 4 0,0 0-1 15,0 0-55-15,0 0-25 0,0 0-25 0,105-164-16 16,-91 140-11-16,2 3-13 0,-2 2-21 0,-1 0-12 15,1 1-4-15,-4 3-3 0,-4 3 1 16,0 4 1-16,-3 2-1 0,-3 1-3 0,0 2-2 16,0-1-5-16,-3 4-9 0,-3 0-9 0,2 0-7 15,-6 0-4-15,0 2-2 0,1 4 2 16,-2 1-1-16,-1 1 1 0,8 2-1 0,-1-1-2 16,4 0 2-16,1 3 1 0,0 2-1 0,7-1 2 15,0 0-3-15,3 1-1 0,2-1-3 0,1 2-1 16,-5 1-2-16,0 0-5 0,2-4-3 15,-8 4-9-15,1-3-5 0,-1 1-8 0,-2 1-5 16,0-4-1-16,-5-2 3 0,-2 0 11 0,0 0 6 16,-4-2 10-16,6-3 5 0,-3 0 2 0,5-4 5 15,3 0 3-15,0 0 5 0,0 0-6 16,3-7-6-16,8 2-7 0,4-3-1 0,0-4 5 0,8 2 5 16,-3-3 6-16,6 0-3 0,-1-1 3 15,-2 1 0-15,0-3 1 0,2 0 5 0,-5 0 4 16,2 2 8-16,-6-1 3 0,-3 1 2 0,0 3 2 15,-6-2-1-15,3 2-1 0,-7 3 2 16,1 2 3-16,-1 0 8 0,-3 5 5 0,0 0-4 16,0 1-13-16,0 0-12 0,-3 0-15 15,-1 6 0-15,-1 4-1 0,0 2 2 0,-3 6 2 16,6 1 1-16,-3 0 1 0,5 2-2 0,0-2 5 16,0 0-5-16,6-1 0 0,0-4-1 0,4-3-6 15,4-1-7-15,2-2-23 0,7-4-43 0,-2-2-82 16,5-2-117-16,3 0-234 0,-5-2-427 0,-8-4-232 0</inkml:trace>
          <inkml:trace contextRef="#ctx0" brushRef="#br0" timeOffset="31866.2446">17126-2662 1040 0,'0'0'445'0,"0"0"-167"16,0 0-46-16,0 0-29 0,0 0-67 15,0 0-46-15,0 0-40 0,0 0-29 0,0 0-23 16,0 0-13-16,0 0-3 0,0 0-20 0,0 0-44 15,-96-29-86-15,111 47-197 0,0-6-457 0,-5-2-163 16</inkml:trace>
          <inkml:trace contextRef="#ctx0" brushRef="#br0" timeOffset="32416.7871">17269-2426 917 0,'0'0'638'0,"0"0"-359"0,0 0-25 0,0 0-35 15,0 0-76-15,0 0-42 0,0 0-31 16,0 0-18-16,0 0 2 0,0 0-3 0,0 0-5 16,0 0-2-16,0 0-10 0,0 0-5 0,-73 65-5 15,73-51-1-15,4-2-5 0,4 1 1 0,0-1-1 16,4-3-1-16,2-1 2 0,3-4 1 16,5-2-3-16,-4-2-4 0,5 0 2 0,-3-6-8 15,3-3 1-15,-4-3 3 0,1 0-8 0,-1-2 1 16,-6-2 0-16,-3-3-4 0,-3-3 3 0,-6 3-2 15,-1-1 0-15,0 1-2 0,-1-1-1 16,-11 4 0-16,4 4-4 0,-4 1 1 0,-2 4-3 16,0 2 2-16,-4 3 1 0,1 2 3 0,6 0 0 15,-2 7-1-15,3 1-1 0,1 2 2 0,6-1 0 16,3 2 1-16,0 4 0 0,0-4-3 0,13 0 4 16,0 1 3-16,4-4 0 0,8 0 5 0,-4-4-2 15,6 0-2-15,1-4 1 0,0 0-3 16,4-1 1-16,1-6-1 0,-1 1-2 0,-1-2-2 15,-2 2 2-15,-5-2 2 0,-4 3 0 0,-4 1 0 16,-6 2-3-16,2 2-2 0,-7 0 1 16,0 0-2-16,-3 6-1 0,1 2 0 0,-1 2 1 15,5 0-2-15,-4-1 5 0,-2-1 0 0,5 3 0 16,-2-3 2-16,-1 0 0 0,4-2 1 0,0 0 1 16,5-5 0-16,1 1 1 0,3-2-1 15,1 0 0-15,7-3-1 0,2-4-1 0,-3 0-1 16,3 1 0-16,1 0-1 0,-3 1 1 0,-1 1 0 15,-1 0 0-15,-3 4 1 0,2 0-1 0,-2 0 0 16,2 0 0-16,-2 0 0 0,-3 3 0 16,4 1 0-16,-3-2-1 0,-1 2 0 0,-2-1-2 0,-2 0-27 15,-4-3-71-15,2 0-153 16,-7 0-441-16,-1 0-936 0</inkml:trace>
        </inkml:traceGroup>
      </inkml:traceGroup>
    </inkml:traceGroup>
    <inkml:traceGroup>
      <inkml:annotationXML>
        <emma:emma xmlns:emma="http://www.w3.org/2003/04/emma" version="1.0">
          <emma:interpretation id="{C200DE02-3306-494E-9AEE-472F2F1C88A5}" emma:medium="tactile" emma:mode="ink">
            <msink:context xmlns:msink="http://schemas.microsoft.com/ink/2010/main" type="paragraph" rotatedBoundingBox="2447,13016 16259,12497 16304,13688 2492,142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C12D47-9B8D-4B51-9E7F-4126096F0767}" emma:medium="tactile" emma:mode="ink">
              <msink:context xmlns:msink="http://schemas.microsoft.com/ink/2010/main" type="inkBullet" rotatedBoundingBox="2447,13016 3507,12976 3552,14168 2492,14208"/>
            </emma:interpretation>
            <emma:one-of disjunction-type="recognition" id="oneOf16">
              <emma:interpretation id="interp80" emma:lang="en-IN" emma:confidence="0">
                <emma:literal>%</emma:literal>
              </emma:interpretation>
              <emma:interpretation id="interp81" emma:lang="en-IN" emma:confidence="0">
                <emma:literal>&amp;</emma:literal>
              </emma:interpretation>
              <emma:interpretation id="interp82" emma:lang="en-IN" emma:confidence="0">
                <emma:literal>o</emma:literal>
              </emma:interpretation>
              <emma:interpretation id="interp83" emma:lang="en-IN" emma:confidence="0">
                <emma:literal>E</emma:literal>
              </emma:interpretation>
              <emma:interpretation id="interp84" emma:lang="en-IN" emma:confidence="0">
                <emma:literal>8</emma:literal>
              </emma:interpretation>
            </emma:one-of>
          </emma:emma>
        </inkml:annotationXML>
        <inkml:trace contextRef="#ctx0" brushRef="#br0" timeOffset="-36246.5008">865 211 1789 0,'0'0'294'0,"0"0"-69"15,0 0-26-15,0 0-31 0,0 0-44 0,-198-162-28 16,157 144-17-16,-4 5-12 0,-1 2-9 16,-2 7-12-16,3 4-11 0,1 0-9 0,-2 11-5 15,3 8-4-15,-2 10-1 0,-1 4-8 0,3 12 0 16,2 8-2-16,2 8-6 0,6 4 8 0,6 5-2 15,11 6 1-15,2 1 2 0,12 3-3 16,2 1 1-16,10-1-3 0,10-2 1 0,10-11-2 16,11-6-2-16,3-6 1 0,11-11-3 0,1-7 2 15,2-10-2-15,10-4 1 0,-2-11 0 0,1-10 1 16,-1-2 1-16,-1-12 0 0,-5-13-1 16,-3-2 1-16,-4-10 1 0,-2-5 2 0,-5-8 1 15,-6-4 3-15,-3-7-1 0,-10-7 1 0,-2-3 1 16,-15-6 2-16,-6-1-1 0,-5 2-2 0,-18 3-3 15,-8 0-6-15,-8 8-19 0,-9 9-35 0,-9 11-63 16,-3 12-115-16,10 13-318 0,14 11-1125 0</inkml:trace>
        <inkml:trace contextRef="#ctx0" brushRef="#br0" timeOffset="-36611.5041">553 372 0 0,'0'0'0'15,"0"0"0"-15,0 0 120 0,0 0 192 0,0 0-64 16,0 0-60-16,0 0-47 0,0 0-27 0,0 0 1 16,0 0 9-16,0 0 14 0,0 0 5 15,-15 27-1-15,7-21-10 0,2 0-7 0,-6 0-8 16,7 2-15-16,-7-1-7 0,1 5-10 0,-2 2-11 16,-2 2-5-16,0 7-5 0,-2 2-2 0,-5 5-1 15,5 3 0-15,-2-2-6 0,-2 5-11 0,5 1-7 16,4-4-14-16,7 2-8 0,-4-1-4 0,8 0-1 15,1-1-3-15,1-4 0 0,10 0-2 16,1-7-3-16,2-3 5 0,2-1-2 0,0-6-1 16,0-4 2-16,4-2-3 0,-4-2 5 0,1-4 2 15,-3 0 5-15,2 0 0 0,-3-9 2 16,1-2 1-16,-2 1-1 0,0-3 3 0,-6-1-3 16,1-1 0-16,-5-2-1 0,-2 4 1 0,-2 0-4 15,-6 0-2-15,-5 3-3 0,0 1-7 0,-3 5-4 16,2 0-5-16,-5 4-5 0,-2 0 1 15,3 0-2-15,0 6-4 0,1 0-16 0,8-1-36 16,0-1-60-16,8 0-75 0,1-2-80 0,1 2-169 16,7-3-359-16,-4-1-421 0</inkml:trace>
      </inkml:traceGroup>
      <inkml:traceGroup>
        <inkml:annotationXML>
          <emma:emma xmlns:emma="http://www.w3.org/2003/04/emma" version="1.0">
            <emma:interpretation id="{538F6A68-A5A5-4C2A-9077-10415962AFB4}" emma:medium="tactile" emma:mode="ink">
              <msink:context xmlns:msink="http://schemas.microsoft.com/ink/2010/main" type="line" rotatedBoundingBox="5195,13020 16263,12603 16297,13503 5229,13919"/>
            </emma:interpretation>
          </emma:emma>
        </inkml:annotationXML>
        <inkml:traceGroup>
          <inkml:annotationXML>
            <emma:emma xmlns:emma="http://www.w3.org/2003/04/emma" version="1.0">
              <emma:interpretation id="{7B6733F5-6493-463D-960C-89E27D50074E}" emma:medium="tactile" emma:mode="ink">
                <msink:context xmlns:msink="http://schemas.microsoft.com/ink/2010/main" type="inkWord" rotatedBoundingBox="5206,13315 7874,13214 7897,13819 5229,13919"/>
              </emma:interpretation>
              <emma:one-of disjunction-type="recognition" id="oneOf17">
                <emma:interpretation id="interp85" emma:lang="en-IN" emma:confidence="0">
                  <emma:literal>create</emma:literal>
                </emma:interpretation>
                <emma:interpretation id="interp86" emma:lang="en-IN" emma:confidence="0">
                  <emma:literal>Cleats</emma:literal>
                </emma:interpretation>
                <emma:interpretation id="interp87" emma:lang="en-IN" emma:confidence="0">
                  <emma:literal>Clah</emma:literal>
                </emma:interpretation>
                <emma:interpretation id="interp88" emma:lang="en-IN" emma:confidence="0">
                  <emma:literal>crate</emma:literal>
                </emma:interpretation>
                <emma:interpretation id="interp89" emma:lang="en-IN" emma:confidence="0">
                  <emma:literal>Cleate</emma:literal>
                </emma:interpretation>
              </emma:one-of>
            </emma:emma>
          </inkml:annotationXML>
          <inkml:trace contextRef="#ctx0" brushRef="#br0" timeOffset="-34704.5217">3110 373 1443 0,'0'0'224'0,"0"0"-48"0,0 0-17 15,0 0-8-15,0 0-8 0,0 0-29 0,0 0-42 16,0 0-25-16,0 0-12 0,0 0-9 0,0 0-6 15,0 0-1-15,0 0-4 0,0 0 2 16,-2 55-3-16,4-55 0 0,1 2 2 0,0-2 7 16,-1 0 11-16,-1 0 14 0,-1 0 14 0,1-5-5 15,-1 0-8-15,2-3-11 0,-2-1-15 0,0-1-4 16,0-2-4-16,-4 0-3 0,-4 2-2 16,0 2-3-16,-5 2-3 0,-3 3-6 0,-7 3-5 15,-4 0-1-15,-3 8 3 0,-5 6 3 0,-1 3 4 16,1 6-5-16,2 4 4 0,7 0-1 0,-1 0 0 15,8 5 5-15,5-3-6 0,3 3 0 0,7-3-1 16,3 3-1-16,-1-2 3 0,7 2 0 0,6-3 0 16,3-1-1-16,4 0 1 0,7-2 2 15,1-5 0-15,4-1 2 0,3 0-2 0,3-10 0 16,2-2-2-16,2-6 4 0,1-2-1 0,0-6 1 16,-1-7 2-16,0-5-6 0,-3-2 5 15,0-6 0-15,4 1 0 0,-7-6 0 0,0 3-1 16,-5-5 1-16,-2 3 1 0,-7-2 5 0,-8 6 2 15,-6 2 2-15,-6 4 3 0,0 3 1 0,-10 7-2 16,-5 3-6-16,-5 6-5 0,-1 1-7 16,-7 0 1-16,1 8 2 0,0 2 0 0,3 5 1 15,6-2-2-15,4 0-2 0,4-1-2 0,7 3 4 16,3-1-2-16,0 0-1 0,3 1 1 16,6-4-3-16,-1 5 2 0,7-3 3 0,-1 0-1 15,3-4-1-15,0 1 1 0,-1-1-1 0,1-1 1 16,-1 0 1-16,-2-2-1 0,-1-2-1 0,0 3-1 15,-1-3 1-15,-1 2-1 0,-4 4 1 0,-1-2 0 16,0 2-3-16,-5-1 3 0,1 3-1 0,-1-2 1 16,-1 2 3-16,3-4-3 0,-2 5-1 15,1-5-1-15,2-2 3 0,3-1-3 0,2-4 1 16,4 1-1-16,3-2-2 0,7-2 2 0,5-7 0 16,7-6 1-16,3-2-2 0,4-3 1 0,-2-3 1 15,0 1 0-15,-4-1 6 0,-1-3-4 16,-5 4-1-16,-4-2 2 0,-6 4-4 0,-5 2 4 15,-3 2 3-15,-5 2 1 0,-4 2 0 0,-3 5 1 16,-7 3-3-16,-6 0-5 0,-4 4-2 16,-3 0-4-16,-3 7 3 0,-2 3 3 0,5 2 3 15,-1 0 0-15,5 0 0 0,6 2-1 0,0-2-4 16,6 4 3-16,1-1-1 0,1-1 2 0,4 1-2 16,8-3 0-16,1 4 0 0,4-1 1 15,2-5 1-15,3 0 0 0,1-2 0 0,4-3 0 16,3-2 0-16,4-1 1 0,4-2-1 0,1 0 2 15,3-8-3-15,2-3 0 0,-3 0 1 16,-4-4-1-16,4-1 2 0,-7-2 0 0,-4 2-1 16,0 1 1-16,-4-3 2 0,-8 0-2 0,-2 4 5 15,-7 3 0-15,-7 1-2 0,0 2 2 0,-11 5-4 16,-3 0-4-16,-6 3-2 0,-2 0 0 16,-4 6 1-16,-1 2 3 0,0 2 2 0,4 1-1 15,3 0 0-15,4 4-1 0,4-5-2 0,7 2 2 0,2-1-2 16,0 1 2-16,1-2-4 0,2-1 3 15,8 0-1-15,0-2 0 0,4-6 4 0,2 2-1 16,6-3 0-16,0 0 1 0,-3-3 1 16,4-2-2-16,-3-6 2 0,-2 1-1 0,-2 2-2 15,-1 2 3-15,-4 1-3 0,-3 2 1 0,-1 1-1 16,-3 2-5-16,-2 0-2 0,1 0-1 0,-1 8 3 16,2 0 2-16,0 2 1 0,0 1 2 15,1 1-3-15,3-3 3 0,1-2 1 0,4-1-1 16,4-2 2-16,-1-2-1 0,3-2 1 0,5 0 0 15,2-4 2-15,-1-11-1 0,4-1-1 0,2-2 0 16,-2-4-2-16,2-5 2 0,0 0 1 0,-1-5 0 16,-1-1-3-16,-1-3 4 0,-7 1-1 15,0-5 1-15,-2 3 1 0,-1-1-1 0,-8 4 0 16,-1 3 3-16,-7 2 5 0,2 3-3 16,-2 6 0-16,-7 7 1 0,-2 5-3 0,-2 2 3 0,0 6-2 15,-1 0-4-15,-1 12-2 0,-6 3 1 0,5 7-2 16,-1 2 1-16,4 3 1 0,4 3-3 15,0 2 0-15,4 3 0 0,3-1-2 0,3 0 2 16,5-3 0-16,6 0-1 0,1-1 2 0,5-5-1 16,1-2 0-16,1-4 1 0,-1-4 1 0,2-5-3 15,-1-3 1-15,-1-6 0 0,0-1-2 16,-1-1 2-16,0-7 0 0,1-5-1 0,-1 2 1 16,-1-3 0-16,-2-2 0 0,-3 0 2 0,1-1 2 15,-7 5-1-15,0 2-3 0,-4 4 1 16,-4 3-2-16,0 3-1 0,0 0-5 0,0 1-5 15,-2 7-2-15,-3 5 2 0,-1 3 7 0,0 2 4 16,5-2 2-16,1-2-3 0,4-2 0 16,8 0 1-16,9-3 1 0,8-2-3 0,11-6-4 15,7-1-20-15,4-4-40 0,0-8-48 0,-1-5-88 16,-1-2-126-16,-14 4-425 0,-11 3-823 0</inkml:trace>
          <inkml:trace contextRef="#ctx0" brushRef="#br0" timeOffset="-34531.8439">4663 348 2109 0,'0'0'201'0,"0"0"-83"0,0 0 6 0,0 0 16 16,0 0-27-16,0 0-37 0,0 0-42 0,0 0-26 16,0 0-3-16,0 0-2 0,0 0-3 0,0 0 0 15,209-65-22-15,-155 59-108 0,-8 5-245 0,-7 1-577 16,-19 0-500-16</inkml:trace>
        </inkml:traceGroup>
        <inkml:traceGroup>
          <inkml:annotationXML>
            <emma:emma xmlns:emma="http://www.w3.org/2003/04/emma" version="1.0">
              <emma:interpretation id="{0BAE937C-4BD1-44A8-A100-9FC7E7F4B381}" emma:medium="tactile" emma:mode="ink">
                <msink:context xmlns:msink="http://schemas.microsoft.com/ink/2010/main" type="inkWord" rotatedBoundingBox="8627,13064 13833,12869 13860,13587 8655,13783"/>
              </emma:interpretation>
              <emma:one-of disjunction-type="recognition" id="oneOf18">
                <emma:interpretation id="interp90" emma:lang="en-IN" emma:confidence="0">
                  <emma:literal>short-teen</emma:literal>
                </emma:interpretation>
                <emma:interpretation id="interp91" emma:lang="en-IN" emma:confidence="0">
                  <emma:literal>short-ten</emma:literal>
                </emma:interpretation>
                <emma:interpretation id="interp92" emma:lang="en-IN" emma:confidence="0">
                  <emma:literal>short-tom</emma:literal>
                </emma:interpretation>
                <emma:interpretation id="interp93" emma:lang="en-IN" emma:confidence="0">
                  <emma:literal>short teen</emma:literal>
                </emma:interpretation>
                <emma:interpretation id="interp94" emma:lang="en-IN" emma:confidence="0">
                  <emma:literal>short-keen</emma:literal>
                </emma:interpretation>
              </emma:one-of>
            </emma:emma>
          </inkml:annotationXML>
          <inkml:trace contextRef="#ctx0" brushRef="#br0" timeOffset="-32668.8495">8947 460 2537 0,'0'0'30'0,"0"0"22"0,0 0 38 0,0 0 9 15,0 0-9-15,0 0-40 0,0 0-36 0,0 0-10 16,0 0 0-16,0 0 0 0,0 0 0 0,168-75-2 16,-138 68-1-16,-4 1-8 0,-6 1-38 0,0 2-86 15,-2 0-137-15,-7 1-439 0,-7 2-870 0</inkml:trace>
          <inkml:trace contextRef="#ctx0" brushRef="#br0" timeOffset="-31600.4701">9676 65 1928 0,'0'0'359'0,"0"0"-133"0,0 0 21 0,0 0-30 16,0 0-53-16,0 0-43 0,0 0-39 0,0 0-32 15,0 0-13-15,0 0-22 0,0 0-3 0,0 0 3 16,0 0-3-16,-23 20 9 0,25 11-1 16,-2 3-4-16,1 1-3 0,-2 0-2 0,1 3-2 15,0-3-5-15,0 2 4 0,0-2-8 0,-2 3-2 16,2-7-10-16,0 0-13 0,2-5-16 0,-2-6-27 16,0-3-27-16,1-2-36 0,-1-7-47 0,0-3-55 15,0-5-54-15,0 0-80 0,0 0-125 0,0-8-131 16,0-5-56-16,0 0 325 0,-3-2 354 15,2 1 0-15,-3-2 0 0,-4 4 0 0,6-1 0 16,-9 5 0-16,6 0 299 0,-5 3 276 0,5 2-50 16,-2-1-121-16,4 0-117 0,3 3-75 15,0-1-56-15,0 0-41 0,2-1-35 0,9 0-25 16,4-2-23-16,8-3-17 0,5 0-4 0,4-3-1 16,5-1-2-16,-1 1-2 0,6-1 0 0,-4-3 1 15,-2 3-2-15,1-3-1 0,-4 2 2 16,3-1-2-16,-7-1 0 0,-5 3 3 0,-6 0 2 15,-5 4 9-15,-9 2 11 0,-4 1 7 0,0 2 1 16,-7 2-10-16,-6 1-9 0,-7 0-6 16,0 1-5-16,-5 9 7 0,-4 1-2 0,5 2 0 0,3 2-2 15,-1 1-8-15,9-1 1 0,7 1-1 16,2 2 0-16,4 0 1 0,0-1 0 0,7 0-1 16,6-2-1-16,4-1 2 0,5-2-1 0,-1-1 0 15,7-7 0-15,0-2-1 0,8-4 1 0,-4-1 0 16,-1-6 0-16,5-2 1 0,-6-3-3 15,-1-2 2-15,-2-1 0 0,-1-1-1 0,-4 1 3 16,1-3-2-16,-8 4 2 0,0-1 4 16,-5 2 1-16,-6-2 1 0,-2 3-1 0,-2 3 0 0,0 3 0 15,-5 1 0-15,-5 4 1 0,4 1-3 16,-4 2-2-16,-1 0-2 0,4 0 0 0,-3 6 1 16,7 1-2-16,0 3-2 0,-1 1 0 0,4-2-1 15,0 1 0-15,7 3 3 0,-1-7-2 16,5 4 2-16,2 0-2 0,1-2-1 0,1 1-1 15,-1 1 1-15,-1-1-1 0,0 1-1 0,-5 1 0 16,0 0-5-16,-6 2 5 0,4 2 0 0,-4-1 1 16,-2 2 0-16,0-3 0 0,0-4-1 15,0-1 1-15,-2-1 4 0,2-3-3 0,0 0 1 0,0-3-3 16,0-1-3-16,0 0 1 0,4 0-1 16,7-3 0-16,-3-3 3 0,6-4 1 0,7-3 3 15,-4 1-1-15,0-4 3 0,-1 1-2 0,4 0-1 16,-6 4 2-16,-2 2 0 0,-2 0-1 15,0 3-2-15,-7 5-1 0,0 0-5 0,-3 1 3 16,4 0-1-16,-4 0 1 0,1 2 2 0,1 5 0 16,-1-1 4-16,1 4-3 0,-1-1 3 0,-1-1-1 15,0 2-2-15,4-2 2 0,1 0-5 16,-1-1 5-16,2-1 0 0,1-3 0 0,0-1 0 16,2-2 0-16,2 0 4 0,1 0-1 0,0-7 3 15,0-1-4-15,2 0-1 0,-4 0 1 0,3-2-4 16,2 2 4-16,-4-1-2 0,1 1-1 15,-5 2-1-15,4 1 0 0,-2 0 3 0,-5 3-3 16,-1 1 0-16,4 1-1 0,-4 0 0 0,0 0 1 16,-2 0 3-16,5 0-5 0,-3 0 1 0,1 0 2 15,5 1-6-15,-2 1 7 0,6 0-1 16,0-2 0-16,3 0 4 0,-1 0-3 0,4 0 1 16,-3 0 0-16,0 0 0 0,-2 0-2 0,-3 0-2 15,-3 0 1-15,2 4-2 0,-6 1 0 16,5 2 1-16,-5-1-1 0,0 2 0 0,2-2 2 15,-2 3 2-15,6-3 1 0,3-2 3 0,4 2-2 16,6-4-1-16,6 0 1 0,4 0-1 0,6-2-2 16,2 0-12-16,2-2-52 0,2-2-111 0,-14 0-263 15,-8 1-981-15</inkml:trace>
          <inkml:trace contextRef="#ctx0" brushRef="#br0" timeOffset="-33036.0736">6185 785 1425 0,'0'0'314'0,"0"0"-65"0,0 0-8 16,0 0-58-16,0 0-48 0,0 0-35 0,0 0-27 15,0 0-6-15,83-190-8 0,-60 162-9 16,1-1-7-16,2 0-6 0,1 2-3 0,0 2-7 16,-1 0-3-16,-3 4-5 0,-1 1-4 0,-2 2-2 15,0 1-4-15,-3 3 0 0,-3 2-1 0,-1 3 2 16,-5 3-2-16,-3 0 2 0,-3 4-1 15,-2 0-2-15,0 2-10 0,-3 0-17 0,-6 0-9 16,4 4-2-16,-7 3 6 0,2 1 10 0,4 0 3 16,1 2 0-16,0-1-4 0,5 4 0 0,0 0 0 15,2-1 1-15,8 2 4 0,-2-2 0 16,1 1 3-16,2 1-1 0,2-1 3 0,-4 0 0 16,0 0 0-16,-1-2 5 0,-4-2-4 0,-4 1 1 15,0-2-3-15,0 0-6 0,-4-1-7 0,-6-3-6 16,-4 1-3-16,1-4 2 0,0-1 9 0,4 0 6 15,2 0 3-15,4-6 3 0,3-2-7 16,0-2-5-16,2-3-2 0,11-2-1 0,2-1 1 16,3 0 7-16,6-4 1 0,2 4 3 0,4-4 6 15,0-1-1-15,0-3 2 0,6 2-2 16,-4-2 2-16,-2 0 3 0,-2 0 2 0,-2-5 2 16,-9 5 2-16,-2-1 4 0,-4 0 4 0,-5 3 6 15,-5 1 7-15,2 1 7 0,-3 2 8 0,-8 5 4 16,3 2 3-16,-6 3 0 0,1 3-3 0,3 2-9 15,-5 3-4-15,1 0-8 0,-2 8-6 16,3 5 1-16,-5 3-12 0,4 7-2 0,1-1 0 16,-2 5-3-16,4 4 2 0,1-1 0 0,4 3-1 15,-3 0 1-15,3 1-1 0,3 0 1 16,0-2 0-16,0 2-2 0,3-5 1 0,1 0-1 16,2-5-1-16,4-3 3 0,0-3-4 0,0-6 2 15,5-2 0-15,2-3 1 0,1-7 5 0,0 0 0 16,5-5 3-16,-3-5-2 0,4-2-3 0,2-3 1 15,-6 1-2-15,4-4-1 0,-5 2 0 16,0 2-3-16,-5 3 1 0,-4 1-2 0,0 4 0 16,-8 4-1-16,-1-1-2 0,-1 3-2 0,0 0-4 15,0 0-1-15,0 5 0 0,0 3 4 0,1 0 1 16,4 0 3-16,-1 1 0 0,-1-1 0 0,3 0 1 16,2 0-1-16,1-2 1 0,-1 0 0 15,7-5 1-15,2 0 2 0,2-1-3 0,-1 0-1 16,5-1 2-16,-3-6 0 0,3 3-2 0,-5-3 2 15,-3 2-2-15,1 1-1 0,-3 0 1 16,-2 3 0-16,0-2-1 0,-7 3 0 0,-3-2 0 16,1 2 0-16,-2 0 3 0,0 0 0 0,0 0 1 15,0 0 0-15,0 0-2 0,0 0 0 0,0 0 1 16,0 0-2-16,0 0-1 0,0 0-1 16,3 0-2-16,2 0 1 0,-2-1 2 0,7-3 0 15,0 1 1-15,5-4-1 0,2 1 2 0,1-4 1 16,5 2-1-16,-3-4 3 0,3-1-4 15,-4-1 1-15,1-2 1 0,0-2 0 0,-8-1 2 16,-7 2 0-16,-3-1 1 0,-2 0-1 0,-6 1-2 16,-10 3 0-16,-8 0-6 0,-3 5-1 0,-2 3 1 15,-7 4 0-15,0 2 2 0,-2 0 2 16,5 2-2-16,0 4 0 0,4 3 0 0,5 3-3 16,1-1 2-16,7 1 0 0,4 0 0 0,4 2 1 15,2-1-2-15,5 0 2 0,1 2-1 0,0 0 2 16,2-1-1-16,10 2 1 0,1-1 1 0,1-2 2 15,5 0-2-15,5-4 0 0,3-1 0 0,1-3-1 16,-1-2 4-16,0-2-2 0,0-1-1 16,1 0 2-16,0-4-2 0,1-4 2 0,0-3 0 15,2-3 1-15,1-1-3 0,7-3 1 0,1 1 1 16,-6-4-1-16,4-1 5 0,-8-1-3 16,-3-3 0-16,2 1 0 0,-4 0-2 0,-6 2 2 15,0 4 1-15,-9 3 1 0,-2 3 0 0,-8 3 1 16,0 6 2-16,-8-1-6 0,-5 3 0 0,-4 2-4 15,-1 0-2-15,-5 0 2 0,3 3 2 16,-1 5 0-16,5 0 0 0,3 0 2 0,6 0-4 16,0 0-1-16,7 1 1 0,0 1-2 0,1-2 2 15,9 2-1-15,0 2 2 0,-2-3 0 16,4 1 1-16,0 1-1 0,1 1 1 0,-5-2-3 16,1 3 1-16,3 0 1 0,-5 1-2 0,0 1 3 15,-3-1-4-15,3 0 2 0,-2 2 1 0,-2 2-2 16,2-2 4-16,0 0-3 0,-4-2 0 0,5-2 0 15,1-1 0-15,2 0 1 0,-4-5 1 16,8-1-1-16,1-2 0 0,2-3 1 0,-1 0 0 16,6-1 0-16,-1-11-4 0,0 0 1 0,2-3 1 15,1-2 0-15,-5-4 5 0,0 2-2 0,0-4 0 16,0 1-1-16,-6-3 1 0,-2-1 4 0,0-2 0 16,2-2 3-16,-8 2-2 0,6-5 0 15,-7 3 1-15,-3 0 0 0,0 5 1 0,0 0 2 16,0 6 2-16,0 4 0 0,-6 3 6 0,-1 4 1 15,3 3 0-15,-2 3-1 0,0 2-8 0,4 0-2 16,-6 8-4-16,4 7-3 0,0 7-1 16,-3 2 0-16,4 6-1 0,3 1 0 0,0 0 3 15,-2 2-2-15,2-1 0 0,3 0 0 0,6-2-1 16,-3-1 0-16,4-1-1 0,1-5-5 16,-2-1-15-16,5-4-11 0,5-3-17 0,-2-6-21 15,3-6-19-15,4-5-47 0,2-2-78 0,1-9-204 16,-8 2-628-16,-5 2-300 0</inkml:trace>
          <inkml:trace contextRef="#ctx0" brushRef="#br0" timeOffset="-32879.8595">8094 226 2266 0,'0'0'145'0,"0"0"-3"16,0 0 36-16,0 0 3 0,0 0-38 0,0 0-49 15,0 0-46-15,0 0-26 0,0 0-10 16,0 0-4-16,0 0-2 0,0 0-1 0,0 0-3 15,191-22-16-15,-161 21-70 0,-1 1-142 0,-8 0-327 16,-12 0-1113-16</inkml:trace>
        </inkml:traceGroup>
        <inkml:traceGroup>
          <inkml:annotationXML>
            <emma:emma xmlns:emma="http://www.w3.org/2003/04/emma" version="1.0">
              <emma:interpretation id="{6DDBD54F-E75C-4210-B6F7-DF472C80B73D}" emma:medium="tactile" emma:mode="ink">
                <msink:context xmlns:msink="http://schemas.microsoft.com/ink/2010/main" type="inkWord" rotatedBoundingBox="14393,12674 16263,12603 16295,13450 14425,13521"/>
              </emma:interpretation>
              <emma:one-of disjunction-type="recognition" id="oneOf19">
                <emma:interpretation id="interp95" emma:lang="en-IN" emma:confidence="0">
                  <emma:literal>win</emma:literal>
                </emma:interpretation>
                <emma:interpretation id="interp96" emma:lang="en-IN" emma:confidence="0">
                  <emma:literal>wins</emma:literal>
                </emma:interpretation>
                <emma:interpretation id="interp97" emma:lang="en-IN" emma:confidence="0">
                  <emma:literal>wine</emma:literal>
                </emma:interpretation>
                <emma:interpretation id="interp98" emma:lang="en-IN" emma:confidence="0">
                  <emma:literal>wing</emma:literal>
                </emma:interpretation>
                <emma:interpretation id="interp99" emma:lang="en-IN" emma:confidence="0">
                  <emma:literal>winy</emma:literal>
                </emma:interpretation>
              </emma:one-of>
            </emma:emma>
          </inkml:annotationXML>
          <inkml:trace contextRef="#ctx0" brushRef="#br0" timeOffset="-30521.5511">11941 140 2469 0,'0'0'109'0,"0"0"13"16,0 0 2-16,0 0-25 0,0 0-20 15,0 0-22-15,0 0-6 0,0 0 6 0,0 0-7 16,0 0-9-16,0 0-10 0,0 0-14 0,0 0 4 16,0 0-6-16,25 163-5 0,-25-143 2 0,0-5-6 15,0 1 0-15,0-1-3 0,0-3 2 16,0-4-3-16,0-2-2 0,0-5 2 0,4 0-1 16,0-1 2-16,2 0 2 0,3-8-1 0,4-3 0 15,2-2-1-15,5-2-1 0,-1-1 0 0,3 0 0 16,-4-1-2-16,4 3 0 0,-5 1 2 0,2 4 1 15,-5 1-4-15,-4 1-1 0,0 6 1 16,-7 0-9-16,-2 1 4 0,-1 0-3 0,0 0 0 16,0 4 3-16,0 5 2 0,0-1 1 0,-1-1 1 15,0 2 2-15,1 1-2 0,0 0 2 0,0 0 0 16,2-2 0-16,6 1 1 0,-1-3-2 16,4 0 1-16,2-4-2 0,3 0 2 0,3-2 0 15,1 0-3-15,-2-3 2 0,2-5-5 0,-1-2 3 16,-3 1 1-16,-2-2 2 0,-2-3 1 15,-4 2 0-15,-1-4 0 0,-4 1-2 0,-3 1 2 16,0 0 0-16,-1 1-1 0,-6 1 1 0,-1 0-2 16,1 4 2-16,0 0 0 0,-1 1 4 0,3 3-3 15,4 0 2-15,-1 0-1 0,2 0-4 0,0 0 1 16,5 0-4-16,8 0-2 0,10-1-3 16,4 0 4-16,7 0 1 0,9-1 2 0,0 4 0 15,6 1 0-15,-10 1 0 0,-5 0 1 0,-7 0-2 16,-8 3-1-16,-6 3-1 0,-3 2-3 0,-4 2-2 15,-6-1 4-15,0 5 1 0,0-1 1 0,0-1 6 16,-4-1-4-16,-2 0 3 0,1 1 0 16,1-5-1-16,3 3 0 0,-2-4-1 0,3 1 1 15,0-2 0-15,3-1 1 0,2 3-1 0,10-6-1 16,3 2 0-16,7 1 1 0,2-3 1 16,2 1 0-16,0-2 1 0,-2 1-3 0,-1-1 1 15,-6 0 0-15,0 0 1 0,-4 0 0 0,-1 0-1 16,-2 0 0-16,-1 0-3 0,-2-1 5 0,-2-1-1 15,1-1 0-15,-3 1 3 0,2-2-3 16,-2-3 1-16,3 3 1 0,-4-1-1 0,0 2-1 16,0 1-3-16,-2 0 0 0,-1 2-3 0,2 0 2 15,0 2-2-15,-1 3 1 0,2 3 0 0,-5 1 0 16,1 2 1-16,0 4 1 0,-1-2 2 16,3 1-2-16,-3-1 1 0,2-1 1 0,1-3 0 15,1-1 0-15,-3-4-1 0,6 1 1 0,-1-3-1 16,3-2 3-16,2 0-2 0,-1 0 2 0,8-8 0 15,-3-2-1-15,4 0 1 0,0-2-1 0,1 1 2 16,0-3-4-16,-3 2 2 0,0 0-1 16,0 0-1-16,-2 2 2 0,-1 1-1 0,-2 1 0 15,-5 2 0-15,0 2-5 0,-3 4 1 0,1 0-3 16,-1 4-1-16,-1 6 2 0,0-1 1 16,-1 0 3-16,4 2 0 0,1 1 0 0,5-1 1 15,1 0 0-15,3-1 0 0,2-2 5 0,4-1-3 16,-1-3 0-16,2 0-1 0,2-4-7 0,0 0-2 15,-2-2-7-15,3-3-3 0,-1-3 2 16,-3 0 4-16,1-4 7 0,-2 3 3 0,-1 0 3 16,-2-1 0-16,-3 3-2 0,-4 2 2 0,1 1 0 15,-8 4 0-15,-1 0-2 0,-3 0 0 0,0 6-3 16,0 7 4-16,-3 3 3 0,-4 3 0 16,-3 0 4-16,1 1-4 0,0-1-1 0,2 1-1 15,2-4-1-15,3-1-1 0,2-4-8 0,0-3-22 16,0-3-59-16,0-2-105 0,0-3-226 0,0 0-599 15,0 0-354-15</inkml:trace>
          <inkml:trace contextRef="#ctx0" brushRef="#br0" timeOffset="-30369.438">12888-360 1713 0,'0'0'337'0,"0"0"-291"15,0 0-7-15,0 0-7 0,0 0-15 0,0 0-20 16,0 0-53-16,0 0-252 0,0 0-1109 0</inkml:trace>
        </inkml:traceGroup>
      </inkml:traceGroup>
    </inkml:traceGroup>
    <inkml:traceGroup>
      <inkml:annotationXML>
        <emma:emma xmlns:emma="http://www.w3.org/2003/04/emma" version="1.0">
          <emma:interpretation id="{3DECEF17-BC55-4CF5-80F6-F2D8ED659D79}" emma:medium="tactile" emma:mode="ink">
            <msink:context xmlns:msink="http://schemas.microsoft.com/ink/2010/main" type="paragraph" rotatedBoundingBox="2030,14596 15959,14322 15985,15635 2056,15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240F0D-850B-430B-86D3-C19757EEA9AA}" emma:medium="tactile" emma:mode="ink">
              <msink:context xmlns:msink="http://schemas.microsoft.com/ink/2010/main" type="inkBullet" rotatedBoundingBox="2032,14671 3412,14643 3435,15799 2054,15826"/>
            </emma:interpretation>
            <emma:one-of disjunction-type="recognition" id="oneOf20">
              <emma:interpretation id="interp100" emma:lang="en-IN" emma:confidence="0">
                <emma:literal>o</emma:literal>
              </emma:interpretation>
              <emma:interpretation id="interp101" emma:lang="en-IN" emma:confidence="0">
                <emma:literal>O</emma:literal>
              </emma:interpretation>
              <emma:interpretation id="interp102" emma:lang="en-IN" emma:confidence="0">
                <emma:literal>&amp;</emma:literal>
              </emma:interpretation>
              <emma:interpretation id="interp103" emma:lang="en-IN" emma:confidence="0">
                <emma:literal>*</emma:literal>
              </emma:interpretation>
              <emma:interpretation id="interp104" emma:lang="en-IN" emma:confidence="0">
                <emma:literal>E</emma:literal>
              </emma:interpretation>
            </emma:one-of>
          </emma:emma>
        </inkml:annotationXML>
        <inkml:trace contextRef="#ctx0" brushRef="#br0" timeOffset="-28108.456">465 1838 220 0,'0'0'407'0,"0"0"-42"16,0 0-18-16,0 0-37 0,0 0-53 0,0 0-66 15,0 0-49-15,-178-172-28 0,145 167-30 16,-4 5-15-16,-6 0-8 0,1 13-2 0,-4 7 2 16,-1 4-6-16,0 7-5 0,-2 9-8 0,-1 5-8 15,-5 6-9-15,9 5-4 0,-1 5-4 0,5 1-4 16,5 4-1-16,4 0-4 0,9 0-4 15,1 4-2-15,16-2 1 0,7-1-3 0,0-5-1 16,17-6 2-16,11-2-2 0,8-5 5 0,9-8 3 16,9-7 2-16,8-9 1 0,8-7 1 0,11-10 3 15,0-4 0-15,4-4 2 0,4-9-3 16,-4-11-2-16,-2-5 1 0,-4-10-3 0,2-9 3 16,-2-3 0-16,-5-7-1 0,-13-8 2 0,1 1 1 15,-16-5 4-15,-10 1 2 0,-13-3 0 16,-9 2-2-16,-13-2-2 0,-1-1-7 0,-15 1-1 15,-13 1-6-15,-6 6-10 0,-16 6-11 0,-5 12-17 16,-5 14-24-16,-9 15-34 0,-1 10-67 16,-2 8-106-16,0 15-187 0,18 1-379 0,21-6-510 0</inkml:trace>
        <inkml:trace contextRef="#ctx0" brushRef="#br0" timeOffset="-28512.6958">185 2034 1191 0,'0'0'287'0,"0"0"-35"16,0 0-10-16,0 0-8 0,0 0-38 0,0 0-37 15,0 0-39-15,0 0-31 0,0 0-24 16,0 0-18-16,0 0-10 0,0 0-16 0,0 0-7 16,0 0-5-16,-56 15-5 0,65-15 12 0,7 0 8 15,4 0 9-15,7 0 4 0,3-6-6 0,9-3-6 16,0-3-6-16,-5 2-4 0,5-2-4 15,-8 3 0-15,0 1-3 0,-6 1-3 0,-7 4-1 16,-4 3-2-16,-4 0-3 0,-6 0-3 0,2 10 4 16,-5 2 2-16,-1 6 4 0,0 3 4 0,-8 2 4 15,-2 7 3-15,-2-1 0 0,-1 5 2 16,-1-2-7-16,-3 2-2 0,3 0-4 0,2-1-8 16,-1-1 7-16,2-1-3 0,-2-2 0 0,3 0 6 15,4-5-7-15,-3-1-1 0,7-3-9 0,-3-2-28 16,1-6-47-16,1 1-68 0,3-5-113 15,0-1-199-15,0-4-539 0,6-1-315 0</inkml:trace>
        <inkml:trace contextRef="#ctx0" brushRef="#br0" timeOffset="-28940.0271">540 2000 1620 0,'0'0'169'15,"0"0"-1"-15,0 0 30 0,0 0 7 0,0 0-28 16,0 0-55-16,0 0-60 0,0 0-28 0,0 0-18 15,0 0-1-15,0 0 3 0,0 0 0 0,-71 80 3 16,58-52-2-16,-1 6-2 0,1-3-2 16,-1 2-2-16,4-4 0 0,1 1-1 0,-1-3-2 15,-1-3 2-15,4 0-2 0,-3-6 2 0,4-5 1 16,-1-3 3-16,4-4 4 0,1-4 8 0,1-1 10 16,-1-1 9-16,2 0 0 0,-2-6-10 15,-1-4-10-15,0-3-15 0,3-2-7 0,0-1-1 16,0-4-3-16,0 2 1 0,0 3 0 0,0-1-2 15,6-2-2-15,-1 5 1 0,-2 1 1 0,0-2 0 16,3 3 1-16,-2 0-1 0,-2 2 1 0,-1 1 0 16,0 3 3-16,-1-2-5 0,3 3-2 15,-3 1-3-15,0-2-10 0,0 2-10 0,0-1-17 16,3 2-28-16,-6 1-44 0,0 0-89 0,2-1-203 16,0 0-488-16,1 0-597 0</inkml:trace>
      </inkml:traceGroup>
      <inkml:traceGroup>
        <inkml:annotationXML>
          <emma:emma xmlns:emma="http://www.w3.org/2003/04/emma" version="1.0">
            <emma:interpretation id="{91A39908-5689-42D3-BF39-E7949F3A747E}" emma:medium="tactile" emma:mode="ink">
              <msink:context xmlns:msink="http://schemas.microsoft.com/ink/2010/main" type="line" rotatedBoundingBox="5277,14532 15959,14322 15985,15635 5303,15845"/>
            </emma:interpretation>
          </emma:emma>
        </inkml:annotationXML>
        <inkml:traceGroup>
          <inkml:annotationXML>
            <emma:emma xmlns:emma="http://www.w3.org/2003/04/emma" version="1.0">
              <emma:interpretation id="{592043B6-BF80-4220-A664-DB794C03AB38}" emma:medium="tactile" emma:mode="ink">
                <msink:context xmlns:msink="http://schemas.microsoft.com/ink/2010/main" type="inkWord" rotatedBoundingBox="5279,14629 7246,14590 7262,15381 5295,15419"/>
              </emma:interpretation>
              <emma:one-of disjunction-type="recognition" id="oneOf21">
                <emma:interpretation id="interp105" emma:lang="en-IN" emma:confidence="0">
                  <emma:literal>Add</emma:literal>
                </emma:interpretation>
                <emma:interpretation id="interp106" emma:lang="en-IN" emma:confidence="0">
                  <emma:literal>Aed</emma:literal>
                </emma:interpretation>
                <emma:interpretation id="interp107" emma:lang="en-IN" emma:confidence="0">
                  <emma:literal>Adel</emma:literal>
                </emma:interpretation>
                <emma:interpretation id="interp108" emma:lang="en-IN" emma:confidence="0">
                  <emma:literal>Ad</emma:literal>
                </emma:interpretation>
                <emma:interpretation id="interp109" emma:lang="en-IN" emma:confidence="0">
                  <emma:literal>add</emma:literal>
                </emma:interpretation>
              </emma:one-of>
            </emma:emma>
          </inkml:annotationXML>
          <inkml:trace contextRef="#ctx0" brushRef="#br0" timeOffset="-27596.229">3027 1963 1074 0,'0'0'342'0,"0"0"-21"16,0 0-18-16,0 0-65 0,0 0-90 0,0 0-72 16,0 0-46-16,0 0-4 0,0 0 15 0,0 0 24 15,0 0 9-15,0 0-1 0,0 0-7 16,0 0-11-16,-49 189-11 0,34-154-7 0,-1 0-9 16,-3-3-6-16,3 0-3 0,2-3-4 0,-3-2-4 15,3-4 2-15,1-6-1 0,-2-1 0 0,10-6 3 16,-1-6 0-16,3-3 14 0,3-1 10 15,0-2 3-15,0-9-8 0,4-8-13 0,3-5-15 0,2-5-5 16,4-7 0-16,6-2 0 0,2-4-1 16,3-2-2-16,4-1 2 0,-1-5 1 0,2-1 3 15,-2 0 2-15,-3 4-7 0,2-2 2 0,-3 8-1 16,-4 9-2-16,-3 7 6 0,1 10-6 16,-9 6 0-16,-1 6-3 0,-2 3-1 0,-1 4 1 15,2 11-1-15,-2 7 4 0,5 6 1 0,-2 10 1 16,0 3 3-16,-3 3 0 0,2 1-1 15,0 0-1-15,0-4 0 0,4 2-1 0,0-4 2 16,1 1-2-16,2-3-2 0,1-2-12 0,-1-3-36 16,2-1-51-16,-1-7-98 0,0-3-133 0,1-3-203 15,-4-7-477-15,-4-4-86 0</inkml:trace>
          <inkml:trace contextRef="#ctx0" brushRef="#br0" timeOffset="-26778.5323">3026 2273 1867 0,'0'0'195'16,"0"0"-26"-16,0 0 19 0,0 0 5 16,0 0-48-16,0 0-62 0,0 0-46 0,0 0-25 15,0 0-7-15,0 0-1 0,0 0-1 0,0 0-1 16,0 0 0-16,189-33 2 0,-119 25-2 0,-2 2 2 16,-1-2 0-16,1 1-4 0,-2-3 3 15,-3 0 0-15,-4 2 0 0,-5 0 2 0,-4-2-3 16,-12 0 1-16,-11 4 3 0,-8-1 15 0,-12 3 16 15,-6 0 4-15,-1 0-1 0,-4-2-14 16,-8 4-12-16,-5-2-6 0,-2 2 1 0,-5 2-3 16,-3 0 4-16,-3 7 2 0,-3 1 0 0,1 3 7 15,3 4-9-15,1-1 0 0,3 0-4 0,8 1-5 16,3 1 3-16,7-4-3 0,-1 0 0 16,8-1-2-16,0-4 0 0,9 2 1 0,4-5 4 15,3-2 0-15,4-2 2 0,7 0 2 0,2-6 0 16,1-7 2-16,3-1-3 0,1-6-2 0,-5 0 0 15,3-3-6-15,-7-2 8 0,0-3-1 0,-5-1 0 16,-3-1 2-16,-3 0-3 0,-4-5 1 16,-2 0 1-16,-4-2 3 0,-3 0-3 0,1-1 0 15,-2 3-1-15,-3 1-1 0,-4 9 2 0,0 0 1 16,-5 11-1-16,5 4-1 0,0 6-2 0,1 2-1 16,-3 2-3-16,4 5-1 0,-5 8-3 15,3 9 0-15,-4 7 0 0,1 5 8 0,3 4-5 16,2 4 0-16,3-1 1 0,2 2-6 0,0-1 8 15,7-2-2-15,3-2 2 0,5-1-1 0,5-5-4 16,1-1 1-16,5-4 1 0,3-9-1 16,1-1 0-16,6-8 0 0,2-2 0 0,6-7 2 15,-1-2 0-15,4-11-2 0,-1 1 0 0,1-8-4 16,-2 1 3-16,-1-3-1 0,-7-2-1 0,1 1 7 16,-7-1-6-16,-8 5 2 0,-7 3 2 15,-5 5 0-15,-9 3 4 0,-2 3-2 0,-3 2-8 16,-13 4-3-16,-5-1-3 0,-4 7 0 0,-3 4 6 15,-7 3 0-15,5 0 5 0,-4 3-1 0,6-1 0 16,7-2 6-16,4 1-6 0,5 1-1 16,1-4-1-16,9 1-5 0,1-1 4 0,1-6 0 15,1 0-1-15,8-4 2 0,4-2 1 0,4 0 3 16,3-5 2-16,6-6 1 0,-2-6-1 0,1-3-1 16,-2-1 0-16,2-3 2 0,-6-5 0 0,0-1 0 15,-5-3 1-15,0-2-5 0,-1-6 3 16,-4-1 0-16,1-3 1 0,-9-4 2 15,1 4-2-15,-2 2 1 0,-2 4 0 0,-3 5 2 0,-2 5 2 16,-1 11 1-16,1 6 2 0,1 8 0 16,1 4-4-16,0 0-2 0,-2 13-5 0,1 10-3 15,-4 6 2-15,5 9 0 0,-1 5 1 0,0 2 2 16,6 4-4-16,0-2 1 0,3 1 1 0,6-4 0 16,2-3-1-16,4-5 2 0,3-3-2 15,8-4-4-15,4-1-8 0,6-4-22 0,6-7-45 16,2-4-83-16,3-3-151 0,-12-7-414 0,-12-2-910 0</inkml:trace>
        </inkml:traceGroup>
        <inkml:traceGroup>
          <inkml:annotationXML>
            <emma:emma xmlns:emma="http://www.w3.org/2003/04/emma" version="1.0">
              <emma:interpretation id="{5EF76E6E-0B37-4AA6-8C14-A09D60C4CFEA}" emma:medium="tactile" emma:mode="ink">
                <msink:context xmlns:msink="http://schemas.microsoft.com/ink/2010/main" type="inkWord" rotatedBoundingBox="7821,15011 9047,14987 9052,15227 7826,15251"/>
              </emma:interpretation>
              <emma:one-of disjunction-type="recognition" id="oneOf22">
                <emma:interpretation id="interp110" emma:lang="en-IN" emma:confidence="0">
                  <emma:literal>on</emma:literal>
                </emma:interpretation>
                <emma:interpretation id="interp111" emma:lang="en-IN" emma:confidence="0">
                  <emma:literal>On</emma:literal>
                </emma:interpretation>
                <emma:interpretation id="interp112" emma:lang="en-IN" emma:confidence="0">
                  <emma:literal>ow</emma:literal>
                </emma:interpretation>
                <emma:interpretation id="interp113" emma:lang="en-IN" emma:confidence="0">
                  <emma:literal>om</emma:literal>
                </emma:interpretation>
                <emma:interpretation id="interp114" emma:lang="en-IN" emma:confidence="0">
                  <emma:literal>orr</emma:literal>
                </emma:interpretation>
              </emma:one-of>
            </emma:emma>
          </inkml:annotationXML>
          <inkml:trace contextRef="#ctx0" brushRef="#br0" timeOffset="-26193.2398">5480 2028 2128 0,'0'0'165'16,"0"0"31"-16,0 0 31 0,0 0-43 0,0 0-56 15,0 0-45-15,0 0-29 0,0 0-13 0,0 0-6 16,0 0-5-16,0 0-9 0,0 0-5 0,0 0-6 16,0 0-4-16,-125 137-1 0,125-117-1 15,9-2-1-15,1-3-1 0,3-3-1 0,1 0-2 16,5-6 2-16,-2-3 0 0,5-3 1 0,-2 0-1 16,3-8-1-16,-3-5 0 0,1-3 2 15,-2-3 2-15,-3-1-1 0,-5-2 0 0,-1-1 2 16,-4 1-2-16,-6 3 3 0,0 2-2 0,0-2 0 15,-6 4 0-15,-2 4-2 0,-4 3 0 0,2 2 0 16,-3 3-1-16,0 3 0 0,-1 0-4 16,1 0 1-16,3 3 0 0,0 3-1 0,6 2 1 0,2 0 0 15,2 2-2-15,0-1 1 0,3-1-1 16,10-1 2-16,1-3 2 0,5 0 0 0,5-1 2 16,5-3-1-16,-2 0 2 0,4 0-3 0,-3-1-2 15,-1-5 0-15,1 0-3 0,-8 3 4 16,0 0 1-16,-4 1-2 0,-2 2 1 0,-3 0-3 15,-5 0 1-15,4 2-2 0,-8 4 3 0,1 2-1 16,1 4-1-16,-3 0 3 0,2 1-3 0,-1-2 4 16,-1-2-1-16,0 1 1 0,5-3 0 15,0-1-1-15,1-3 3 0,2-3 1 0,4 0 1 16,2-1 0-16,7-9 0 0,-1-1 1 0,5-2-1 16,2-4 0-16,-3 2-3 0,-3-1 0 0,2 3-6 15,-7-1 6-15,2 4 0 0,-6 4 0 16,-4 1 5-16,1 5-9 0,-7 0 0 0,1 0-2 15,3 7 2-15,-4 2 1 0,4 4 0 0,0 2 1 16,-1-3-1-16,1 0 2 0,2 0 0 16,1-3-1-16,7-1 0 0,3-2 0 0,6-5 2 15,4-1 0-15,6-1-8 0,3-9-34 0,2-2-55 16,1-3-94-16,-1 1-144 0,-2-1-116 0,-10 4-556 16,-12 1-211-16</inkml:trace>
        </inkml:traceGroup>
        <inkml:traceGroup>
          <inkml:annotationXML>
            <emma:emma xmlns:emma="http://www.w3.org/2003/04/emma" version="1.0">
              <emma:interpretation id="{D7853A6E-630C-48B4-B16B-10C57CDCF582}" emma:medium="tactile" emma:mode="ink">
                <msink:context xmlns:msink="http://schemas.microsoft.com/ink/2010/main" type="inkWord" rotatedBoundingBox="9253,14690 10323,14669 10333,15219 9264,15240"/>
              </emma:interpretation>
              <emma:one-of disjunction-type="recognition" id="oneOf23">
                <emma:interpretation id="interp115" emma:lang="en-IN" emma:confidence="0">
                  <emma:literal>to</emma:literal>
                </emma:interpretation>
                <emma:interpretation id="interp116" emma:lang="en-IN" emma:confidence="0">
                  <emma:literal>To</emma:literal>
                </emma:interpretation>
                <emma:interpretation id="interp117" emma:lang="en-IN" emma:confidence="0">
                  <emma:literal>too</emma:literal>
                </emma:interpretation>
                <emma:interpretation id="interp118" emma:lang="en-IN" emma:confidence="0">
                  <emma:literal>tv</emma:literal>
                </emma:interpretation>
                <emma:interpretation id="interp119" emma:lang="en-IN" emma:confidence="0">
                  <emma:literal>bo</emma:literal>
                </emma:interpretation>
              </emma:one-of>
            </emma:emma>
          </inkml:annotationXML>
          <inkml:trace contextRef="#ctx0" brushRef="#br0" timeOffset="-25580.6287">7467 1679 1380 0,'0'0'279'16,"0"0"5"-16,0 0 8 0,0 0-22 0,0 0-76 16,0 0-83-16,0 0-52 0,0 0-25 0,0 0-3 15,0 0 9-15,0 0 3 0,0 0 1 16,0 0-5-16,-99 185-7 0,86-143-7 0,7-2-7 0,-2-3-3 15,6-1-4-15,1-2-4 0,0-2-1 16,-2-2-3-16,3-3-1 0,0-1-2 0,0-7-15 16,3-2-25-16,-1-5-43 0,0-2-72 0,-2-6-80 15,1-2-112-15,1-2-165 0,1 0-348 0,-3 0-112 16</inkml:trace>
          <inkml:trace contextRef="#ctx0" brushRef="#br0" timeOffset="-25237.699">6958 2065 1331 0,'0'0'331'16,"0"0"-96"-16,0 0-18 0,0 0 2 0,0 0-21 16,-164 6-48-16,161-6-53 0,3 0-40 0,9 0-27 15,7 0-12-15,7 0-4 0,11-4-2 16,8-1-1-16,5-1-2 0,8-1-2 0,1-2-2 16,2 1 0-16,5 2-2 0,-5 0 3 0,-5 2 2 15,-1 0 0-15,-5 2 4 0,-3 2 1 0,-9 0 2 16,1 0 2-16,-10 0 2 0,-5 0 0 15,-4 2 1-15,-4 2 0 0,-3 2-2 0,-7 2 5 16,-1 2 2-16,-2-1 5 0,0 6 4 0,0-2-1 16,-3-1-5-16,0-2-7 0,1 3-7 0,2-3-6 15,0-1-4-15,2-2 0 0,5-1 2 0,6-3 1 16,8-1 0-16,1-2 4 0,5-3-4 16,2-7 3-16,2-2-3 0,-5 0-2 0,0-3 3 15,-3-1-5-15,-7 0 8 0,-8 0 0 0,-2 1 0 16,-6 0-1-16,-1-2-6 0,-11 2-2 15,-4 3-3-15,-8 2-4 0,-3 2-11 0,-3 1-21 16,-3 6-41-16,-3 1-56 0,9 0-92 0,6 0-213 16,7 0-621-16,6 1-412 0</inkml:trace>
        </inkml:traceGroup>
        <inkml:traceGroup>
          <inkml:annotationXML>
            <emma:emma xmlns:emma="http://www.w3.org/2003/04/emma" version="1.0">
              <emma:interpretation id="{0986C0B4-703A-4474-B20C-A24D19D7E22F}" emma:medium="tactile" emma:mode="ink">
                <msink:context xmlns:msink="http://schemas.microsoft.com/ink/2010/main" type="inkWord" rotatedBoundingBox="11101,14577 12792,14543 12804,15128 11113,15161"/>
              </emma:interpretation>
              <emma:one-of disjunction-type="recognition" id="oneOf24">
                <emma:interpretation id="interp120" emma:lang="en-IN" emma:confidence="0">
                  <emma:literal>the</emma:literal>
                </emma:interpretation>
                <emma:interpretation id="interp121" emma:lang="en-IN" emma:confidence="0">
                  <emma:literal>The</emma:literal>
                </emma:interpretation>
                <emma:interpretation id="interp122" emma:lang="en-IN" emma:confidence="0">
                  <emma:literal>she</emma:literal>
                </emma:interpretation>
                <emma:interpretation id="interp123" emma:lang="en-IN" emma:confidence="0">
                  <emma:literal>He</emma:literal>
                </emma:interpretation>
                <emma:interpretation id="interp124" emma:lang="en-IN" emma:confidence="0">
                  <emma:literal>Île</emma:literal>
                </emma:interpretation>
              </emma:one-of>
            </emma:emma>
          </inkml:annotationXML>
          <inkml:trace contextRef="#ctx0" brushRef="#br0" timeOffset="-24406.1936">8641 2053 1521 0,'0'0'436'0,"0"0"-253"0,0 0-18 15,0 0-9-15,0 0-28 0,0 0-48 0,0 0-52 16,0 0-16-16,0 0 1 0,0 0 1 0,220-120 1 16,-151 98-2-16,3-2 1 0,1-4 0 15,7 3 6-15,-6-2-2 0,-5-1-2 0,-9 2-1 16,-7-1-6-16,-9 0 4 0,-14 3 0 0,-4 2 4 15,-11-2 3-15,-7 6-1 0,-5 1 0 16,-3 4-2-16,0 3-3 0,-9 4-5 0,2 3-3 16,-3 3-3-16,-3 0-1 0,-1 11-2 0,-2 10 0 15,-1 3 0-15,-5 8-2 0,5 4 4 0,-1 2 1 16,-1 3 0-16,9 1 1 0,0 0-3 0,6-4 0 16,-2-3 1-16,6-2 1 0,0-3-2 15,7-2 0-15,0-6 2 0,6-4-2 0,3-4 3 16,4-4 4-16,0-6 1 0,4-2 1 0,2-2 2 15,2-2-1-15,-4-7 1 0,5-2 1 16,-2-2-3-16,2-3-2 0,-4 3-1 0,0 2 3 16,-8-2-4-16,-3 3 1 0,-1 2-3 0,-8 6-7 15,5 0 6-15,-9 2-2 0,2 0 0 0,3 2 3 16,-2 2-5-16,3 2 1 0,0 4 1 16,6-2 1-16,0 1 0 0,1-2 1 0,2 0-1 15,1-3 4-15,8-2 2 0,-1-2 2 0,3 0 2 16,4-4-6-16,0-6 5 0,1 0-2 0,1-6 1 15,-5 1 6-15,-8-1-3 0,-4 1 5 16,-4-3 3-16,-9 2 0 0,-2-1-1 0,-1-1-4 0,-1 4-5 16,-4 4-4-16,-5 2-2 0,2 3-2 15,-4 5-2-15,-1 0-2 0,0 5-2 0,0 4-1 16,8 2 0-16,-2 5 5 0,7 1-6 0,0-3 2 16,0 2-5-16,12-2-12 0,4 2-16 15,10-5-29-15,6 3-25 0,11-5-61 0,10-1-87 16,3 0-198-16,-13-4-575 0,-13-3-330 0</inkml:trace>
          <inkml:trace contextRef="#ctx0" brushRef="#br0" timeOffset="-24936.8473">9214 1822 799 0,'0'0'379'0,"0"0"-7"0,0 0-31 0,0 0-56 15,0 0-59-15,0 0-57 0,0 0-37 0,0 0-28 16,0 0-26-16,0 0-26 0,0 0-16 0,0 0-3 15,0 0 6-15,0 0 7 0,99-90 5 16,-100 117-4-16,-6 3-9 0,1 3-6 0,-6 2-9 16,1-1-4-16,4 0-4 0,-3-6-8 0,4 0-3 15,-3-1-3-15,4-5 0 0,-4-1-4 0,3 0-18 16,-2-2-33-16,-4-3-63 0,5 0-96 16,-6-1-147-16,3-4-387 0,4-7-845 0</inkml:trace>
        </inkml:traceGroup>
        <inkml:traceGroup>
          <inkml:annotationXML>
            <emma:emma xmlns:emma="http://www.w3.org/2003/04/emma" version="1.0">
              <emma:interpretation id="{26F94125-BD61-42A2-BAE4-520C76494AA6}" emma:medium="tactile" emma:mode="ink">
                <msink:context xmlns:msink="http://schemas.microsoft.com/ink/2010/main" type="inkWord" rotatedBoundingBox="13538,14369 15959,14322 15985,15635 13564,15682"/>
              </emma:interpretation>
              <emma:one-of disjunction-type="recognition" id="oneOf25">
                <emma:interpretation id="interp125" emma:lang="en-IN" emma:confidence="0">
                  <emma:literal>gains</emma:literal>
                </emma:interpretation>
                <emma:interpretation id="interp126" emma:lang="en-IN" emma:confidence="0">
                  <emma:literal>going</emma:literal>
                </emma:interpretation>
                <emma:interpretation id="interp127" emma:lang="en-IN" emma:confidence="0">
                  <emma:literal>gain's</emma:literal>
                </emma:interpretation>
                <emma:interpretation id="interp128" emma:lang="en-IN" emma:confidence="0">
                  <emma:literal>grins</emma:literal>
                </emma:interpretation>
                <emma:interpretation id="interp129" emma:lang="en-IN" emma:confidence="0">
                  <emma:literal>genius</emma:literal>
                </emma:interpretation>
              </emma:one-of>
            </emma:emma>
          </inkml:annotationXML>
          <inkml:trace contextRef="#ctx0" brushRef="#br0" timeOffset="-23008.5193">11260 1979 1170 0,'0'0'274'0,"0"0"-27"16,0 0 45-16,0 0-1 0,0 0-83 0,0 0-52 15,0 0-41-15,0 0-26 0,0 0-16 0,0 0-13 16,0 0-7-16,0 0-1 0,20-174-4 16,-20 160-9-16,-4 0-10 0,-9-1-10 0,-3 3-7 15,0 3-3-15,-2 1-4 0,-4 5 0 0,3 3 1 16,4 0-5-16,-3 2-2 0,7 7-1 0,0 0 0 16,-1 3 1-16,3 1 0 0,4 1 0 0,-1 2-2 15,0 0 1-15,5 0 1 0,1 0-3 16,0-4 1-16,8 3 0 0,-2-6-1 0,7 0 2 15,0-4 2-15,1-2 0 0,2-3 0 0,0 0 2 16,5-3-2-16,-2-7 3 0,1-2 1 0,0 0-1 16,-4-3 0-16,0 1-1 0,-3 2 0 15,0-2 1-15,-3 3 1 0,-5 3 1 0,1 4 0 16,-2 0 2-16,-2 2 0 0,-2 2-2 0,0 0-4 16,0 6 0-16,0 6 0 0,0 9 4 15,-2 8 6-15,2-2-1 0,-1 9 3 0,-2-3-1 16,3 3-1-16,-1 5 0 0,1-2-3 0,0 6-2 15,0 2 1-15,4 0-2 0,-3 2 1 16,4-3 0-16,-1 0-2 0,2-1 1 0,-5-1-2 0,1 0 1 16,-2-1-2-16,0-6 0 0,-2-2 2 15,-9-6-2-15,2-5 5 0,-2-6-5 0,-1-6 0 16,-1-7-1-16,0-5 1 0,0 0 0 0,3-9 0 16,2-7 0-16,-1-6-7 0,6-3 7 0,5-4-4 15,-2-6-2-15,13-5-1 0,2-4-1 16,13-6-2-16,2-3-1 0,10-3 2 0,2 0-5 15,6 3 1-15,1 1 2 0,0 4-2 0,-2 6 3 16,-2 3 0-16,-7 4 1 0,-5 2 3 0,-4 5 1 16,-6-1 3-16,-4 3 0 0,-8 2 2 15,-7 0-1-15,-4 5 0 0,0 2 2 0,-5 2-1 16,-7 3-3-16,-4 4-3 0,-5 4-1 0,2 4-3 16,-5 0 6-16,0 6 2 0,-1 7 3 0,1 3 2 15,2 2-5-15,4 4 3 0,5 1-3 16,6-2 0-16,2 3 0 0,5-1-2 0,0-2 3 15,10-2 0-15,2-2-1 0,4-2-1 0,-1-2-1 16,7-5-3-16,-2-3 5 0,3-4 0 0,-2-1 1 16,5 0-1-16,1-4 0 0,-2-4 0 15,-2-6 0-15,0 4 0 0,-3-4 0 0,-2 3-1 16,-3-1 0-16,-5-2 2 0,-2 4 0 0,-2 0-1 16,0 3 0-16,-5 5 0 0,-1 0-1 0,0 2-2 15,0 0-6-15,-1 3 1 0,-2 4-4 16,-1 4 2-16,-1 0 6 0,5 4-3 0,0-1 7 15,0 0-2-15,2-1 0 0,8-1 1 0,1 2 0 16,-1-5 2-16,5 1 0 0,-1-4 3 0,5-2-4 16,-1-2 1-16,7-2 2 0,4 0 0 0,2-2 0 15,6-2-3-15,1-4 0 0,-1 0-3 16,-3-3 3-16,1-1 2 0,-5 0 0 0,-3 0 3 16,-2 1-3-16,-7 2 0 0,-2 1 0 0,-3 3 0 15,-3 2-1-15,-7 3-3 0,-2 0 0 16,-1 0-5-16,0 5 4 0,0 3 1 0,0 3 0 15,0 1 4-15,0 2 0 0,0-2 0 0,0 0 0 16,0-1 1-16,5-3-2 0,-1-2-1 0,-1-2 3 16,0-2 0-16,1-2 2 0,2 0 0 15,-2-2-1-15,5-6-5 0,1-4 1 0,3 1-1 16,1-3-1-16,2-1 6 0,1-1-5 0,0 0 1 16,0 2 0-16,2 1-1 0,1 2-1 0,-4 1-1 15,0 3-1-15,-4 3-3 0,0-1 1 16,-5 5-1-16,2 0-3 0,-5 0-1 0,3 5 1 15,-4 5 1-15,1-1 2 0,-2 1 8 0,2 1-6 16,-1 0 2-16,0 0-1 0,4-1-5 0,-1-1 7 16,0 1 0-16,-1-2 1 0,1-1 1 0,0-5-1 15,-2 2 2-15,2-1-1 0,1-2 2 0,0-1-1 16,3 0 1-16,0 0 1 0,2 0-1 16,-2 0 0-16,3 0-2 0,-2 0 0 0,3 0-2 15,1 0 2-15,-1-2 0 0,1 0 0 0,-3-2 4 16,6 0-2-16,0-1 1 0,-1 0-2 15,4 1 2-15,0-3 0 0,1-1-1 0,1 2 1 16,-2-4-3-16,1 4 1 0,-7 0-1 0,3 0-1 16,-5 4-1-16,-5 0 2 0,-2 2-2 15,-5 0 2-15,1 0 0 0,-2 0-2 0,3 6 1 16,-1-1 1-16,0 2 1 0,-1-1-1 0,4 0 1 16,0-3-1-16,3 2 0 0,0-4 3 0,5 3-2 15,3-4 1-15,2 0 0 0,0 0 0 0,2-2 1 16,-2-3-1-16,0-1 1 0,-1 0-2 15,-1 0-1-15,-2-4 3 0,-1 0-1 0,0-1 1 16,-2 1 1-16,1 0-3 0,-4 1-1 0,1 1 4 16,0 1-1-16,-4 3 0 0,2-3 0 0,-1 6-2 15,1-2-2-15,-1 3 0 0,1 0-3 0,-1 3 0 16,3 2 0-16,-2 6-1 0,3 1 2 16,0 4 1-16,-6 2 1 0,5 1 1 0,-5 2-3 15,-4-1 3-15,0-2-1 0,0 2 2 0,-8-1 2 16,-1-5-3-16,-3-3 0 0,0-3-4 0,0-1-16 15,-2-4-38-15,-1-3-96 0,4 0-258 16,4 0-1139-16</inkml:trace>
          <inkml:trace contextRef="#ctx0" brushRef="#br0" timeOffset="-22859.5668">12542 1343 2437 0,'0'0'35'0,"0"0"-5"0,0 0 11 0,0 0 7 16,0 0-6-16,0 0-21 0,0 0-33 0,0 0-113 16,0 0-313-16,0 0-1098 0</inkml:trace>
        </inkml:traceGroup>
      </inkml:traceGroup>
    </inkml:traceGroup>
    <inkml:traceGroup>
      <inkml:annotationXML>
        <emma:emma xmlns:emma="http://www.w3.org/2003/04/emma" version="1.0">
          <emma:interpretation id="{99216F51-D5B7-4B68-B781-1DE6D832430D}" emma:medium="tactile" emma:mode="ink">
            <msink:context xmlns:msink="http://schemas.microsoft.com/ink/2010/main" type="paragraph" rotatedBoundingBox="2280,15841 20455,16083 20436,17544 2261,173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8E0C18-E152-4678-952D-955274CCAF27}" emma:medium="tactile" emma:mode="ink">
              <msink:context xmlns:msink="http://schemas.microsoft.com/ink/2010/main" type="inkBullet" rotatedBoundingBox="2278,16047 3534,16064 3517,17319 2261,17303"/>
            </emma:interpretation>
            <emma:one-of disjunction-type="recognition" id="oneOf26">
              <emma:interpretation id="interp130" emma:lang="en-IN" emma:confidence="0">
                <emma:literal>@</emma:literal>
              </emma:interpretation>
              <emma:interpretation id="interp131" emma:lang="en-IN" emma:confidence="0">
                <emma:literal>9</emma:literal>
              </emma:interpretation>
              <emma:interpretation id="interp132" emma:lang="en-IN" emma:confidence="0">
                <emma:literal>°</emma:literal>
              </emma:interpretation>
              <emma:interpretation id="interp133" emma:lang="en-IN" emma:confidence="0">
                <emma:literal>8</emma:literal>
              </emma:interpretation>
              <emma:interpretation id="interp134" emma:lang="en-IN" emma:confidence="0">
                <emma:literal>g</emma:literal>
              </emma:interpretation>
            </emma:one-of>
          </emma:emma>
        </inkml:annotationXML>
        <inkml:trace contextRef="#ctx0" brushRef="#br0" timeOffset="-21760.2086">434 3807 617 0,'0'0'309'15,"0"0"-33"-15,0 0 53 0,0 0 39 0,0 0-37 16,0 0-91-16,0 0-72 0,0 0-37 0,0 0-28 16,0 0-22-16,0 0-18 0,0 0-10 0,0 0-7 15,70-177 1-15,-73 164-4 0,-3 3-7 16,-4 3-5-16,-3 0-12 0,-1 2-9 0,0 4-5 15,-2 1-6-15,-3 0-3 0,-2 5-1 0,3 3 0 16,1 0-1-16,1 2 4 0,6 0-1 16,0-2-3-16,9 0-2 0,1 1-5 0,0-1 3 15,10 4 3-15,1-2 3 0,5 5 1 0,3-1 1 16,2 3 0-16,1-1-1 0,4 0 2 16,0-2-3-16,-6 7 3 0,1-3-1 0,-5 1 3 15,-3-1 1-15,-6 5-4 0,2-3 2 0,-8-2-5 16,-1 0-3-16,-1 5 1 0,-11-6-3 0,-2-1-3 15,-6 3-2-15,-3-6-4 0,-3-5-1 16,2 0 4-16,2-7 5 0,-1-1 4 0,6-5 4 16,3-7 2-16,-1-5-1 0,7-1 0 0,2-4-3 15,6-2-5-15,0-2-5 0,10-5-1 0,6 1 0 16,9-4 4-16,6-1 4 0,0-1 2 0,11-5 2 16,-4 4 5-16,-3-4 0 0,5 2 2 15,-10 0 4-15,-1 1 1 0,-2 3 1 0,-4-2 2 16,-6 1 6-16,-4 1 5 0,-6 5 6 0,-2-3 4 15,-5 4-2-15,-12 0-3 0,-8 0-4 0,-3 2-5 16,-5 3-2-16,-10 2-4 0,-1 5-3 0,-6 4-4 16,-1 6-2-16,-9 6-4 0,2 1 0 15,3 13-1-15,-2 4 4 0,3 8-1 0,-1 9 1 16,4 4-2-16,2 7 0 0,-1 5 3 0,5 4-2 16,1 5-2-16,1 2 1 0,5 4-5 15,0 4 0-15,8-1 5 0,2 3-2 0,9 0 1 16,5 1 0-16,7-6-3 0,0-3-1 0,15-6 3 15,4-8 0-15,9-6 2 0,10-8 1 0,6-6-2 16,5-4 1-16,7-9 1 0,7-8 4 16,8-8-2-16,2-5 3 0,2-11 2 0,8-12-4 15,-1-1 5-15,2-13-2 0,-3-2-1 0,4-9 0 16,-8-6 2-16,-2-7 3 0,-7-5 1 0,-12 0 9 16,-12-3-7-16,-16-1 6 0,-16 1 1 15,-7 1-5-15,-16-1-1 0,-17 4-8 0,-16 3-10 16,-13 4-14-16,-11 10-16 0,-8 2-22 0,-7 14-46 15,-4 9-79-15,-1 11-185 0,20 9-422 16,27 4-840-16</inkml:trace>
      </inkml:traceGroup>
      <inkml:traceGroup>
        <inkml:annotationXML>
          <emma:emma xmlns:emma="http://www.w3.org/2003/04/emma" version="1.0">
            <emma:interpretation id="{4E97E14E-191A-4702-8223-0162D05256F1}" emma:medium="tactile" emma:mode="ink">
              <msink:context xmlns:msink="http://schemas.microsoft.com/ink/2010/main" type="line" rotatedBoundingBox="6099,15892 20455,16083 20439,17315 6082,17124"/>
            </emma:interpretation>
          </emma:emma>
        </inkml:annotationXML>
        <inkml:traceGroup>
          <inkml:annotationXML>
            <emma:emma xmlns:emma="http://www.w3.org/2003/04/emma" version="1.0">
              <emma:interpretation id="{412DEAD9-275E-4FFB-8312-EE3CFDA08ECB}" emma:medium="tactile" emma:mode="ink">
                <msink:context xmlns:msink="http://schemas.microsoft.com/ink/2010/main" type="inkWord" rotatedBoundingBox="6099,15892 13002,15984 12988,16997 6085,16905"/>
              </emma:interpretation>
              <emma:one-of disjunction-type="recognition" id="oneOf27">
                <emma:interpretation id="interp135" emma:lang="en-IN" emma:confidence="0">
                  <emma:literal>Institutionalize</emma:literal>
                </emma:interpretation>
                <emma:interpretation id="interp136" emma:lang="en-IN" emma:confidence="0">
                  <emma:literal>institutionalize</emma:literal>
                </emma:interpretation>
                <emma:interpretation id="interp137" emma:lang="en-IN" emma:confidence="0">
                  <emma:literal>Institutionalise</emma:literal>
                </emma:interpretation>
                <emma:interpretation id="interp138" emma:lang="en-IN" emma:confidence="0">
                  <emma:literal>institutionalise</emma:literal>
                </emma:interpretation>
                <emma:interpretation id="interp139" emma:lang="en-IN" emma:confidence="0">
                  <emma:literal>Institutionalist</emma:literal>
                </emma:interpretation>
              </emma:one-of>
            </emma:emma>
          </inkml:annotationXML>
          <inkml:trace contextRef="#ctx0" brushRef="#br0" timeOffset="-20362.0505">5510 3000 2010 0,'0'0'220'0,"0"0"-22"0,0 0-10 0,0 0-31 15,0 0-54-15,0 0-42 0,0 0-32 16,0 0-2-16,0 0 8 0,0 0 4 0,0 0 4 16,0 0-6-16,0 0-2 0,9 175-5 0,-5-141-4 15,3-2-2-15,-2 5-5 0,2-5-2 16,-3 5-6-16,-4-2-2 0,2 0-1 0,-2 1 2 15,0 2-6-15,-5-2-8 0,-3 0-16 0,2 1-43 16,-1-6-51-16,1 3-62 0,0-7-112 0,3-3-241 16,2-7-557-16,-3-9 26 0</inkml:trace>
          <inkml:trace contextRef="#ctx0" brushRef="#br0" timeOffset="-19977.7172">5826 3194 1893 0,'0'0'312'0,"0"0"-68"0,0 0-25 0,0 0-49 15,0 0-58-15,0 0-52 0,0 0-27 0,0 0-18 16,0 0-7-16,0 0-9 0,0 0-25 16,0 0-34-16,0 0-108 0,0 0-241 0,-103-50-1044 0</inkml:trace>
          <inkml:trace contextRef="#ctx0" brushRef="#br0" timeOffset="-20116.8001">5391 3571 1081 0,'0'0'295'0,"0"0"-28"16,0 0 18-16,0 0-21 0,0 0-60 0,0 0-71 15,0 0-63-15,0 0-30 0,0 0-21 16,0 0-8-16,0 0 3 0,0 0-5 16,0 0-1-16,0 0 0 0,160-67 0 0,-120 57-2 0,-4 2-1 15,-2 0 1-15,-5 1 5 0,-2 3 7 16,-8 2 6-16,-1 2-1 0,-5 0-6 0,-3 3-1 16,-1 5 0-16,-5 2 3 0,-1 2 11 0,4 2-4 15,-4 1 0-15,-2 3-2 0,5-2-4 0,0 0-1 16,-5-1-4-16,5-5-4 0,0 2-4 15,-3-4-1-15,4 0-2 0,0-4-6 0,0-1-18 16,3-3-64-16,3 0-98 0,0-1-186 0,0-7-434 16,-6 3-763-16</inkml:trace>
          <inkml:trace contextRef="#ctx0" brushRef="#br0" timeOffset="-19692.5196">6205 3107 2222 0,'0'0'98'0,"0"0"25"0,0 0 39 16,0 0 22-16,0 0-29 0,0 0-40 0,0 0-37 15,0 0-22-15,0 0-21 0,0 0-16 16,0 0-11-16,0 0-3 0,0 0 6 0,0 0 4 15,64-8 9-15,-62 43-3 0,-2 5-5 0,0 2-3 16,0 1-9-16,-2 0 6 0,-1 2-2 16,-2-1-2-16,-1-2 0 0,2-2-3 0,-4-1-1 15,6-4-1-15,-4-3-5 0,0-4-21 0,3-2-36 16,0-6-61-16,-4-4-114 0,7-2-185 0,-1-9-533 16,1 1-623-16</inkml:trace>
          <inkml:trace contextRef="#ctx0" brushRef="#br0" timeOffset="-18646.7653">7004 3190 2050 0,'0'0'159'16,"0"0"-31"-16,0 0 14 0,0 0-22 0,0 0-37 16,0 0-34-16,0 0-23 0,0 0-6 15,0 0-8-15,198-27-2 0,-144 23-6 0,2 3-4 0,0 1-23 16,-1 0-100-16,-7 0-228 0,-10 0-593 15,-17 3-418-15</inkml:trace>
          <inkml:trace contextRef="#ctx0" brushRef="#br0" timeOffset="-18798.9455">7595 3006 2098 0,'0'0'233'0,"0"0"-47"16,0 0-8-16,0 0-25 0,0 0-56 15,0 0-33-15,0 0-27 0,0 0-18 0,0 0-11 16,0 0-9-16,0 0-2 0,0 0-2 0,0 0-14 16,0 0-63-16,-32-11-111 0,36 19-186 15,4-1-528-15,-7-5-577 0</inkml:trace>
          <inkml:trace contextRef="#ctx0" brushRef="#br0" timeOffset="-18955.7866">6054 3481 1531 0,'0'0'353'0,"0"0"-164"0,0 0 10 15,0 0 24-15,0 0-28 0,0 0-60 16,0 0-48-16,0 0-36 0,0 0-21 0,0 0-17 0,0 0-13 16,0 0-1-16,0 0 3 0,0 0 0 15,90-72 4-15,-37 65-4 0,2 3-2 0,-8-3 2 16,1 6-2-16,-10-1 1 0,-2 2 1 0,-7 0-2 15,-9 0 1-15,0 3 1 0,-6-1 0 16,-6 1 1-16,0 0-2 0,-6 2 3 0,-2 0 4 16,0 3 7-16,0 0 7 0,-2 5 1 0,-6 0 3 15,5 1-1-15,-4 0-6 0,-1 1 0 0,6 1-6 16,-3-5-6-16,4 0-1 0,1 0-4 16,0-3 0-16,1 0 0 0,6-2 2 0,3 0-4 15,-2-4 3-15,3-2 0 0,2 0 1 0,1 0 2 16,2-2-1-16,0-6 0 0,-2-2-1 0,4-2 1 15,-7-2-1-15,2 1 2 0,0 1-2 0,-2 1-2 16,-2-1 1-16,-2 4-1 0,-4 2 0 16,4 0 0-16,-5 4-1 0,-2 2-4 0,1 0-4 15,-1 2 1-15,1 6 0 0,2 0 2 0,4 3 7 16,-2 1-3-16,5 2 0 0,-3 1 0 16,4-1-5-16,4 4 4 0,-1-4 1 0,0 0 0 15,2-1 0-15,4-6 3 0,-2-2 1 0,-3-3-1 16,5-2 4-16,2-4-1 0,-1-6 0 0,2-5 0 15,3-3 2-15,1-1-5 0,-4-3-1 0,2-4 0 16,-1 1 0-16,-4-5 2 0,-1 3 1 16,-3-4 0-16,-3-3 1 0,-8 1 0 0,3-1 1 15,-7-3 1-15,2 2-1 0,-3 3-3 0,0 1 2 16,-2 2 0-16,-3 1-1 0,-2 5 0 16,4 6-3-16,-2 6 0 0,1 4-1 0,1 3 2 0,3 4-1 15,-1 0-7-15,-2 3 0 0,-3 6-2 16,3 8 3-16,-4 5 4 0,1 5 2 0,5 0-2 15,-2 10-2-15,2-4 2 0,1 5-2 0,0-4 3 16,1 3 0-16,2 0-3 0,4-2 2 16,0-3-1-16,2-3 0 0,-1-3 1 0,4-6 4 15,4-2-7-15,2-5 4 0,4-4 0 0,2-4-4 16,1-4 4-16,2-1-2 0,-1-3 0 0,0-6-4 16,1-2 8-16,-4-2-1 0,-3-3-2 15,-3 3 7-15,2 0-5 0,-11 2-1 0,4 4 0 16,-9 3-1-16,0 4-5 0,-3 0-3 0,0 0-2 15,0 6-1-15,0 4 1 0,2 1 5 0,1 0 2 16,-1 1 6-16,1-3-1 0,5 1-1 16,-4 0 1-16,8-5-2 0,2-1-6 0,4-3-1 15,9-1-14-15,9-3-44 0,1-6-63 0,5-4-138 16,-7 2-302-16,-16 3-1066 0</inkml:trace>
          <inkml:trace contextRef="#ctx0" brushRef="#br0" timeOffset="-21208.2763">3625 3206 1869 0,'0'0'144'0,"0"0"22"0,0 0 14 16,0 0-20-16,0 0-53 0,0 0-45 0,0 0-28 16,0 0-5-16,0 0 2 0,0 0 1 15,0 0 2-15,218-32-3 0,-153 23 3 0,1 2-8 0,4 0-4 16,-4 4-4-16,-6 0-9 0,-4 2-1 15,-5-1-2-15,-11 0-1 0,-11 2-5 0,-8 0 4 16,-9 0-2-16,-10 0 2 0,-2 0 9 0,-1 0-5 16,-11 0 4-16,-6 2-3 0,-4 0-1 15,-8-1-2-15,-1 1-1 0,-4-1-2 0,-2-1-6 16,4 2 7-16,3-2-2 0,3 0 3 0,5 0 1 16,6 0-1-16,3 1 5 0,2 1-2 15,8 2 0-15,-4 2-5 0,2 5-4 0,5 2 1 16,0 7-2-16,0 5 4 0,2 5-1 0,5 3 0 15,-1 9-3-15,1-4 6 0,-1 7 1 0,1 0-1 16,0 0 7-16,0 0-8 0,0 0 3 16,1-3-2-16,0-1-1 0,2-2-6 0,0-4-19 15,-3-2-45-15,2-3-82 0,-5-5-119 0,2-1-211 16,-4-6-508-16,-2-7-206 0</inkml:trace>
          <inkml:trace contextRef="#ctx0" brushRef="#br0" timeOffset="-20570.1473">3653 3900 1969 0,'0'0'344'0,"0"0"-246"0,0 0-37 16,0 0 10-16,0 0 12 0,0 0 4 0,0 0-8 15,0 0-6-15,0 0-6 0,0 0-8 16,0 0-9-16,0 0-4 0,0 0-4 0,192 11-6 16,-148-18-8-16,8-3-4 0,-2-4-7 0,2 1-3 15,2-4-2-15,2 3-6 0,-6-2-4 16,-1 2 1-16,-7 0 0 0,-5 5 1 0,-8 1 0 15,-3 3-2-15,-6 2-1 0,-6 1 0 0,-5 2-1 16,-2 0 0-16,-1 2-1 0,-4 4-2 0,3 1 1 16,-2-1-1-16,-2 0 3 0,3 2 0 15,-2 0 0-15,-2-1 1 0,3 0 0 0,-3-3 2 16,1 1 2-16,-1-2-3 0,0-1 0 0,2-2-3 16,0 0 1-16,1 0 2 0,3 0-1 0,-2-3 1 15,8-4 0-15,2-3-2 0,1 0 3 16,2-5 0-16,3-1-1 0,-2 2 3 0,3 1-7 15,-6 3 3-15,0 2 0 0,-2 4-4 16,-5 2 1-16,4 2-4 0,-8 0-1 0,2 2 2 0,-1 7 0 16,-2-1 2-16,3 4 0 0,0 0 0 0,1 1 3 15,-1-1 0-15,4 2 2 0,-3-4 0 16,4 2-3-16,2-6 1 0,-1 1 1 0,4-6-1 16,-1-1 5-16,1 0-3 0,6 0 0 0,1-8 1 15,2-3 0-15,3-4 2 0,0-2-1 0,0-4 0 16,0 0-2-16,1 1 2 0,-2-5-1 15,-2 4-1-15,-5-2-1 0,-2-1-2 0,-3 3 3 16,-5 2 1-16,0 3 5 0,-6 5-2 0,2 5 3 16,-6 0 0-16,0 5-1 0,0 1 2 15,0 0-6-15,0 0-6 0,-2 0-11 0,0 1-3 16,-1 5-1-16,3-2 1 0,0 4 10 0,0 5-2 16,0-1 1-16,3 0 4 0,5 1 2 0,-1-1 1 15,2 3 2-15,0 1-3 0,-1-1-2 16,2 2 1-16,-1-1 2 0,-3 0 0 0,-6 0 1 15,-5 1 0-15,-11-2 1 0,-5 1 1 0,-8-2 3 16,1 2-4-16,-5-5-2 0,0-2-2 0,1 0-2 16,3-6 1-16,3 0-4 0,9-3-10 15,3-2-19-15,4-8-23 0,7-3-34 0,3-5-56 16,1-1-98-16,14-5-193 0,-2 5-456 0,0 8-448 16</inkml:trace>
          <inkml:trace contextRef="#ctx0" brushRef="#br0" timeOffset="-17459.4673">7973 3314 2047 0,'0'0'227'15,"0"0"-59"-15,0 0 22 0,0 0-4 0,0 0-58 16,0 0-39-16,0 0-22 0,0 0-17 0,0 0-13 16,0 0-12-16,0 0-14 0,0 0-2 15,0 0-3-15,-97-2-1 0,84 20 1 0,2 5-3 16,2 1 2-16,0-2-3 0,4 4-1 0,-1-4 0 16,3-1-1-16,3-3 1 0,0 1 1 0,0-4-1 15,6-5 1-15,1 0 2 0,3-3-3 0,-3-5 4 16,6 0 0-16,3-2 0 0,4-2 0 0,-2-7-1 15,1-5-1-15,3-4 1 0,-4 1-2 16,1-5 0-16,-5-2-2 0,-4 1 0 0,2-1 0 16,-4-2 2-16,-5 3 1 0,-1-2 2 0,-1 5-5 15,-1-2 2-15,-4 6-3 0,-5 1-3 16,4 4 5-16,-4 4-3 0,0 4-1 0,-1 3-1 16,-1 0 1-16,-4 4-1 0,1 8 1 0,0 1 2 15,1 6-1-15,0-2 4 0,7 2 0 0,0 1 0 16,6-1-2-16,0 0-2 0,3-3-1 15,6-2-1-15,4 0 5 0,1-4 0 0,5-3 0 16,5-3 1-16,3-4-1 0,2 0 1 0,0 0 1 16,0-4-1-16,1-3-3 0,-2 3 2 15,-2-2 1-15,1-2-1 0,-4 1 1 0,-3 2-4 16,-4 0 0-16,4 4-1 0,-5 1 1 0,-8 0 0 16,3 0 0-16,-7 1-1 0,0 2-1 15,0 2 1-15,-1 0 1 0,-2 0 1 0,0-2 1 16,2 1-3-16,-1-2 2 0,1 0-2 0,-1 0 5 15,1-2-2-15,5 2 1 0,-3-2 3 0,5 0-1 16,-1-2 2-16,7-4 0 0,0-2-2 16,5-1-3-16,-1 0-1 0,-3-1 0 0,4 1 0 0,-6 1 1 15,1 0 0-15,-7 2-1 0,4 2-2 0,-1 0 2 16,-1 4-3-16,-4 0-3 0,-2 1 1 16,3 7-3-16,-2 4 3 0,3 0 2 0,-3 2 2 15,5 2-1-15,-5-2-1 0,8 1 1 0,-1-3-1 16,2 2 4-16,2-5-2 0,0 1 2 15,8-4-1-15,1-3 1 0,-3-1 2 0,6-2 0 16,0-2 2-16,5-6-6 0,-2-3 2 0,0 0 4 16,-1-5-1-16,6 0 7 0,-4-1-7 0,-2-3-2 15,-3 3-1-15,-7 1 0 0,-1 0 3 16,-12 1 2-16,0 1 1 0,-7 4-1 0,0 0-2 16,-8 6-1-16,-7 0-4 0,-2 4-3 0,-7 0 0 15,-2 4 0-15,-2 4 1 0,4 4 7 0,0 3-2 16,5 1-1-16,-1 0 0 0,7 0-3 15,7 2 2-15,-1-3 1 0,6 1 1 0,1-1-4 16,1-1-1-16,9-2 1 0,3-4-1 0,1-2 8 16,2-3-4-16,6-3 0 0,-2 0-2 0,4-1 2 15,2-7 2-15,-4 0-2 0,3-2 5 0,-6 2-5 16,3-3 4-16,-7 3 0 0,-2 2-1 16,-1-1-2-16,-8 6-1 0,-3 1-2 0,1 0-4 15,-2 0 3-15,0 1-3 0,-2 8 2 0,2-1 3 16,0 0-4-16,2 3 3 0,1-4 1 0,2 1 0 15,0-1 0-15,-2-1 1 0,8-1 3 16,2-4-2-16,1-1 7 0,11 0-3 0,1-1-2 16,2-9 0-16,1-1-2 0,3-5 1 0,-4-3 0 15,-1-4 1-15,-1-2-4 0,-4-2 5 16,1 0-2-16,-6-6 1 0,-1 3 3 0,-3-3-4 16,-3-1 3-16,-6-1-2 0,-1 3 1 0,1 3 2 15,-4-4 0-15,-6 8 3 0,2 1 2 0,-6 10 3 16,3-1 2-16,-2 9-1 0,-2 6-7 15,4 0-3-15,-3 10-3 0,-5 6-3 0,2 7 5 16,2 5-3-16,1 8-2 0,3 2 2 0,2 3-3 16,5 0 3-16,0 3 1 0,0-3-1 0,12 3-1 15,-2-6 0-15,9 1 2 0,-2-8-1 16,0 1-2-16,0-7-3 0,5-4 0 0,-5-8-4 16,6-4 7-16,-3-5-3 0,3-4 1 0,-4 0 2 15,-1-4-1-15,2-8 5 0,-1 2 1 0,-5-2-1 16,-1-1 1-16,-3 5-3 0,-5 2 1 15,-1 1-1-15,0 2 2 0,-2 3-4 0,-1 0-5 16,0 0 0-16,1 0-1 0,5 1 3 0,0 4 5 16,6 0 2-16,3-2-4 0,0-1 0 0,5-2-23 15,-1 0-46-15,8 0-73 0,-4-5-130 0,-7 0-257 16,-2 0-1050-16</inkml:trace>
          <inkml:trace contextRef="#ctx0" brushRef="#br0" timeOffset="-17307.1211">9837 3044 1591 0,'0'0'369'0,"0"0"-122"16,0 0 1-16,0 0-44 0,0 0-62 0,0 0-50 15,0 0-46-15,0 0-21 0,0 0-15 16,0 0-8-16,0 0-7 0,0 0-4 0,0 0-25 0,0 0-80 16,-13-67-146-16,26 71-295 0,-4-2-992 0</inkml:trace>
          <inkml:trace contextRef="#ctx0" brushRef="#br0" timeOffset="-16922.4065">9933 3214 1444 0,'0'0'424'0,"0"0"-343"0,0 0 32 16,0 0 43-16,0 0 13 0,0 0-9 16,0 0-35-16,0 0-29 0,0 0-22 0,0 0-14 15,0 0-6-15,175-35 0 0,-165 34 3 0,0 1-13 16,-6 0-12-16,-2 5-8 0,-2 3-2 0,0 4 8 15,0 1 4-15,-6 3 0 0,-4 3-6 16,-3 4-6-16,0-3-8 0,0 2-5 0,2 4 0 16,1-3-8-16,0 2 0 0,0 2-1 0,5-3-1 15,4-2 3-15,0-1-2 0,1-1-2 0,0-4-4 16,2-4-8-16,3-3 0 0,6-2-1 16,4-4-1-16,5-3 4 0,0 0 0 0,6-8 4 15,1-5 2-15,1-3 1 0,1 0 3 0,-2 1 0 16,-1-3 2-16,-3-2 6 0,3 4-2 0,-9-3 1 15,2 5-3-15,-10 1 2 0,-1 5 3 16,-6 2 4-16,-2 4 12 0,0 2-7 0,-5 0-4 16,-3 7-3-16,-4 6-6 0,4-1 2 0,-2 5-4 15,-2 0-1-15,8 1-2 0,-1 0 0 0,3 0 3 16,2-1 2-16,0-1-1 0,8-3-5 0,5 5-2 16,6-4-21-16,9 0-18 0,11-1-49 15,6-3-107-15,-5-2-211 0,-13-3-973 0</inkml:trace>
        </inkml:traceGroup>
        <inkml:traceGroup>
          <inkml:annotationXML>
            <emma:emma xmlns:emma="http://www.w3.org/2003/04/emma" version="1.0">
              <emma:interpretation id="{426E8F8B-BA8E-402B-B10A-03E17AA4E0FC}" emma:medium="tactile" emma:mode="ink">
                <msink:context xmlns:msink="http://schemas.microsoft.com/ink/2010/main" type="inkWord" rotatedBoundingBox="14870,16370 16382,16390 16376,16832 14864,16811"/>
              </emma:interpretation>
              <emma:one-of disjunction-type="recognition" id="oneOf28">
                <emma:interpretation id="interp140" emma:lang="en-IN" emma:confidence="0">
                  <emma:literal>the</emma:literal>
                </emma:interpretation>
                <emma:interpretation id="interp141" emma:lang="en-IN" emma:confidence="0">
                  <emma:literal>The</emma:literal>
                </emma:interpretation>
                <emma:interpretation id="interp142" emma:lang="en-IN" emma:confidence="0">
                  <emma:literal>thee</emma:literal>
                </emma:interpretation>
                <emma:interpretation id="interp143" emma:lang="en-IN" emma:confidence="0">
                  <emma:literal>tm</emma:literal>
                </emma:interpretation>
                <emma:interpretation id="interp144" emma:lang="en-IN" emma:confidence="0">
                  <emma:literal>thi</emma:literal>
                </emma:interpretation>
              </emma:one-of>
            </emma:emma>
          </inkml:annotationXML>
          <inkml:trace contextRef="#ctx0" brushRef="#br0" timeOffset="-16073.752">12398 3569 1538 0,'0'0'324'0,"0"0"-175"0,0 0-8 15,0 0 3-15,0 0-23 0,0 0-44 0,0 0-32 16,0 0 1-16,0 0-4 0,0 0-1 16,0 0-6-16,0 0-19 0,0 0-1 0,193 0-3 15,-130-6-4-15,-4-6 2 0,-1 1-1 0,-5-2 1 16,-9-1 1-16,-4-4 2 0,-8 4-1 0,-6 0 0 16,-8 0-1-16,-6 4 2 0,-1 1 6 0,-8 5 12 15,0 3 16-15,-3-2 5 0,0 3 2 16,0 0-15-16,0 0-20 0,-3 3-12 0,2 2-9 15,-4 6 0-15,-3 4 3 0,5 3 3 0,-4 1-2 16,1 2 0-16,-1 2 0 0,1 1-2 0,5 1 1 16,-2 0-2-16,1 1 1 0,2-2 0 15,0-2 4-15,0 1-4 0,2-6 1 0,2-3 1 16,6-2-3-16,0-6 5 0,3-2 1 0,4-4 4 16,2 0-1-16,1-6 0 0,4-3 1 15,2-4-6-15,0-4 4 0,1-1-1 0,-2 1-2 16,0-1 5-16,-7 0 0 0,-1 5 1 0,-8 5 3 15,-4 4-2-15,-3 2-2 0,-1 2-7 0,-1 0-4 16,0 8 0-16,2 3 0 0,2 2 1 0,2 3 1 16,1 2-4-16,3-2 4 0,3-2 2 15,1 2-1-15,3-3 8 0,5-2-8 0,1-2 4 16,3-1-1-16,1-3-2 0,0-3 3 16,0-2 0-16,-1 0 0 0,-3-2 0 0,0-5 2 0,-3 1-1 15,-5-2 5-15,-4 0 2 0,-4 2 6 16,-4 0 4-16,-3-1 0 0,0 4-1 0,-3 2-12 15,-4-1-3-15,-6 2-6 0,2 0-2 0,-1 2 1 16,1 4-3-16,2 0 2 0,3 2-2 0,5 1 1 16,1-1-1-16,0 0-1 0,13 1-2 15,8 1-5-15,8-1 0 0,11-1-13 0,15-1-47 16,6-3-85-16,4 0-172 0,-16-4-413 0,-16 1-913 0</inkml:trace>
          <inkml:trace contextRef="#ctx0" brushRef="#br0" timeOffset="-16612.2844">12756 3377 1328 0,'0'0'535'0,"0"0"-343"0,0 0-7 0,0 0 23 15,0 0-13-15,0 0-38 0,0 0-46 0,0 0-37 16,0 0-27-16,0 0-25 0,0 0-13 0,0 0-2 16,0 0 0-16,0 0 4 0,3 35-1 0,-6-4 3 15,2 2 1-15,-4 4 4 0,1-2-1 16,0 2-3-16,-2-2 0 0,-3 0-9 0,7-4 5 15,-6-5-5-15,3 0-6 0,0-5-13 0,1-5-29 16,1 0-52-16,2-3-93 0,1-7-121 16,0-1-257-16,0-2-922 0</inkml:trace>
        </inkml:traceGroup>
        <inkml:traceGroup>
          <inkml:annotationXML>
            <emma:emma xmlns:emma="http://www.w3.org/2003/04/emma" version="1.0">
              <emma:interpretation id="{9E049655-C5A5-4A77-94E7-E0137B8C1E8F}" emma:medium="tactile" emma:mode="ink">
                <msink:context xmlns:msink="http://schemas.microsoft.com/ink/2010/main" type="inkWord" rotatedBoundingBox="17385,16277 20452,16317 20439,17315 17371,17274"/>
              </emma:interpretation>
              <emma:one-of disjunction-type="recognition" id="oneOf29">
                <emma:interpretation id="interp145" emma:lang="en-IN" emma:confidence="0">
                  <emma:literal>changes</emma:literal>
                </emma:interpretation>
                <emma:interpretation id="interp146" emma:lang="en-IN" emma:confidence="0">
                  <emma:literal>charges</emma:literal>
                </emma:interpretation>
                <emma:interpretation id="interp147" emma:lang="en-IN" emma:confidence="0">
                  <emma:literal>Changes</emma:literal>
                </emma:interpretation>
                <emma:interpretation id="interp148" emma:lang="en-IN" emma:confidence="0">
                  <emma:literal>Charges</emma:literal>
                </emma:interpretation>
                <emma:interpretation id="interp149" emma:lang="en-IN" emma:confidence="0">
                  <emma:literal>charge</emma:literal>
                </emma:interpretation>
              </emma:one-of>
            </emma:emma>
          </inkml:annotationXML>
          <inkml:trace contextRef="#ctx0" brushRef="#br0" timeOffset="-14285.5671">15107 3565 1619 0,'0'0'272'0,"0"0"-51"16,0 0-5-16,0 0-53 0,0 0-49 15,0 0-33-15,0 0-18 0,0 0-14 0,0 0-7 16,0 0-11-16,0 0-7 0,0 0-2 0,0 0-4 16,-165 111 1-16,154-87-4 0,2 2-3 0,2-1 0 15,3-1-6-15,2 0-1 0,1-1-1 16,2-3 2-16,8-4 2 0,5-3 1 0,5-4 5 16,3-4 3-16,5-3 3 0,3-2 0 0,4-7-2 15,2-6-7-15,4-4-4 0,-2-2-2 16,-1-5-2-16,2-3 1 0,-3-2-1 0,-6-4-4 15,-3-2 1-15,-6 3-2 0,0-5 2 0,-6 0 4 16,-2 0 0-16,-4 1-2 0,-3-1 1 0,-5 0 3 16,-1 3 0-16,0 1 1 0,3 7-1 15,-3 2-3-15,-4 8 1 0,1 6 3 0,0 9 0 16,0 1-5-16,-1 0-3 0,-2 6-5 0,0 10 3 16,-4 6 3-16,0 6 2 0,-3 5-4 0,5 2 3 15,-4 0-1-15,5 6 0 0,0-3 5 0,-2 2-3 16,3 0-3-16,4 0 1 0,-1-5 0 15,3-1 2-15,-2-7 1 0,2-5-2 0,6-6-1 16,1-4 1-16,0-3-2 0,1-8 6 0,2-2 1 16,4 0-1-16,5-9 3 0,2-3-4 0,5-3 1 15,-3 2-1-15,-2-4-1 0,-1 2 1 0,-2 1-1 16,-3 1 2-16,-6 2 0 0,-2 2-3 16,-4 3 0-16,1 6-4 0,-4 1-2 0,0 0-5 15,0 1-2-15,0 6 0 0,2 5 2 0,2 0 5 16,-2 2 4-16,5 1 0 0,0-1 0 15,6 2 2-15,1-2-2 0,5 4 0 0,5-5 1 16,6-1 0-16,5-3 2 0,-1-3-3 0,8-6 2 16,-3 0-1-16,2 0 1 0,-1-8 2 15,-2-1-2-15,0-5 0 0,-8 0 2 0,-2-5-2 16,-7 3 3-16,-5-3 1 0,-3 1-4 0,-6-2 3 16,-7 1-3-16,0 1 0 0,-1 2 2 0,-11 1-6 15,-1 6-3-15,0 0-3 0,-4 7-4 16,-4 2 5-16,-1 0 3 0,-2 2 3 0,4 8 0 0,-3 3-2 15,5 1 2-15,4 4 0 0,1 0-1 16,6-1 0-16,3 1-1 0,4-1-1 0,0 3 2 16,8-6 0-16,2 3-1 0,3-3 3 0,2-5-4 15,3-2 5-15,-2-5 0 0,1-2 0 16,3 0 0-16,0-4-2 0,-2-8 2 0,5 2 0 16,-6-5 3-16,3 1-4 0,1-1 0 0,-3 2-2 15,0 1 4-15,-5-1 0 0,-4 5 1 0,-2 3 2 16,-4 2-7-16,-3 1 0 0,0 2-8 0,0 0-3 15,0 6 5-15,0 4-2 0,0 5 4 16,0-1 3-16,0 2 4 0,-3 0-1 0,3 1-1 16,6-1 2-16,-1 2-8 0,4-3 7 0,4-3 2 15,1-2 0-15,4-4 2 0,2-2-2 16,1-4-1-16,5 0 1 0,-3-8 4 0,0-4-2 16,1-2-1-16,-1-2-3 0,-3-3 1 0,3 1 2 15,-3-1 0-15,-4 3 1 0,-2 3-4 0,-1 2 3 16,-3 4 0-16,-5 1-2 0,0 4 2 0,-3 2-10 15,1 0 0-15,-2 2-2 0,1 8 3 16,-1 0 4-16,0 4 0 0,4 1 2 0,-1-3-4 16,-2 4 4-16,-1-1 1 0,-1-5 1 0,3 0 2 15,1-2-3-15,2-3-1 0,-3-2 0 0,7-1 8 16,-2-2-4-16,2 0 1 0,8-3 1 16,0-4-8-16,-1 1 7 0,-1-4-2 0,0 2 0 15,1 0 0-15,-2 2-2 0,-4-1-1 0,1 4 0 16,-2 0 1-16,-6 1-2 0,2 2-3 0,-2 0 0 15,-1 0 3-15,-2 0 1 0,4 0 1 16,0 0 1-16,1 0-6 0,6 0 4 0,0 2 1 16,3-2 1-16,6 3 3 0,2-1-5 0,4-1-2 15,1 1 1-15,0-2 0 0,1-2 3 0,-2 2-2 16,-1 0 0-16,-6-6 0 0,5 2 3 16,-5-4 2-16,1 1-2 0,-2-4 2 0,0-5 0 15,-4 1-1-15,-5-3 3 0,-2-2 2 0,-7-3-3 16,-1 0-2-16,0 0 0 0,-9 3-2 0,-1 2-1 15,-7 4-3-15,-2 0 0 0,4 6-5 16,-4 4 6-16,-4 4 0 0,4 0 0 0,-3 8 2 16,3 3-4-16,0 4-2 0,1 1 1 0,5 3 1 15,5 1 0-15,0 1 1 0,5 0-2 0,3 0 2 16,0 0 0-16,1-5-1 0,9-1 0 16,2-3-4-16,2-2 1 0,6-4-2 0,0-4 0 15,3-2 5-15,2 0-3 0,-2-4 4 0,0-6 2 16,1-2 0-16,-5-4 5 0,-1-1 1 0,1 1-3 15,-9-1 0-15,-1-3 1 0,-4 2 0 0,0 2 4 16,-4 3 0-16,1 2-1 0,-2 3 0 16,0 5 1-16,0 3-2 0,0 0-12 0,0 3-2 15,0 10-1-15,0 4-2 0,-2 7 13 0,-4 6-1 16,1 1-2-16,3 4 2 0,-3 3-1 16,-1 4-1-16,1 2 1 0,-5 1 1 0,5 2-2 15,-5-4 0-15,-2 0-1 0,-2-3-1 0,1-3 4 16,1 0-2-16,-2-3 1 0,0-3-3 0,-2-6-1 15,2-1-1-15,-4-8-3 0,4-3-1 16,0-6-5-16,1-4 5 0,1-3 5 0,7 0 7 16,0-8 5-16,1-3-1 0,4-5-1 0,3-2-2 15,8-4 1-15,11-1-1 0,1-2-2 0,10-2-1 16,0-1-3-16,8-1 0 0,1-3 3 16,0 0 0-16,-1-3 0 0,-1-1 0 0,-5-1-4 15,2 2 2-15,-7 0 1 0,0 2-1 0,0-1 2 16,-5 5 0-16,-4 0-1 0,-3 3 3 0,-8 5 0 15,-5 5 3-15,-3 1-1 0,-2 5-1 0,-2 2 1 16,-8 2-3-16,2 4 2 0,-4 4 0 16,-1-2-4-16,-1 6 0 0,0 5 0 0,1 3-1 15,1 0 1-15,5 3 1 0,6 3-5 0,1 0 1 16,1 1 0-16,9 1 2 0,4 1-1 0,9-1 0 16,-1-1-2-16,2-2-1 0,2-3 1 15,3-3-3-15,-3-5 3 0,-1-1 2 0,-2-6-2 16,2-1 6-16,-1 0-1 0,-4-7 1 0,6-2-1 15,-1-4 1-15,-5-2-2 0,5 1 0 16,0 0 3-16,-4-1-1 0,4 5 0 0,-5-4 0 16,-3 6-1-16,-8 4-1 0,2-1 0 0,-8 5-1 15,4 0-4-15,-5 0 2 0,0 8 0 0,-2 3 1 16,0 5 1-16,-1 0 0 0,1 0 1 16,-1 3-1-16,-2 0 2 0,-4 1 0 0,4-2-6 15,-5-3-11-15,0-1-43 0,-6-2-86 0,-2-4-176 16,1-3-672-16,4-1-628 0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07.806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891D4CA9-7494-4C2A-9D9C-10884664D8B9}" emma:medium="tactile" emma:mode="ink">
          <msink:context xmlns:msink="http://schemas.microsoft.com/ink/2010/main" type="writingRegion" rotatedBoundingBox="3798,1077 10570,819 10628,2348 3856,2606">
            <msink:destinationLink direction="with" ref="{030B0A02-6CD7-48C7-9F38-F9418BFA7D90}"/>
          </msink:context>
        </emma:interpretation>
      </emma:emma>
    </inkml:annotationXML>
    <inkml:traceGroup>
      <inkml:annotationXML>
        <emma:emma xmlns:emma="http://www.w3.org/2003/04/emma" version="1.0">
          <emma:interpretation id="{78AC1436-2F5F-430C-AAFC-3A354D392BF5}" emma:medium="tactile" emma:mode="ink">
            <msink:context xmlns:msink="http://schemas.microsoft.com/ink/2010/main" type="paragraph" rotatedBoundingBox="3798,1077 10570,819 10628,2348 3856,26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7D8EB2-42C4-4286-B763-CAB562C2AF13}" emma:medium="tactile" emma:mode="ink">
              <msink:context xmlns:msink="http://schemas.microsoft.com/ink/2010/main" type="line" rotatedBoundingBox="3798,1077 10570,819 10628,2348 3856,2606"/>
            </emma:interpretation>
          </emma:emma>
        </inkml:annotationXML>
        <inkml:traceGroup>
          <inkml:annotationXML>
            <emma:emma xmlns:emma="http://www.w3.org/2003/04/emma" version="1.0">
              <emma:interpretation id="{AD28ED19-2C68-40FB-AF42-335758D16284}" emma:medium="tactile" emma:mode="ink">
                <msink:context xmlns:msink="http://schemas.microsoft.com/ink/2010/main" type="inkWord" rotatedBoundingBox="3798,1077 10570,819 10628,2348 3856,2606">
                  <msink:destinationLink direction="with" ref="{F1B3DC68-D33C-4C45-86AA-280BABE7438F}"/>
                </msink:context>
              </emma:interpretation>
              <emma:one-of disjunction-type="recognition" id="oneOf0">
                <emma:interpretation id="interp0" emma:lang="en-IN" emma:confidence="0">
                  <emma:literal>Ambidexterity</emma:literal>
                </emma:interpretation>
                <emma:interpretation id="interp1" emma:lang="en-IN" emma:confidence="0">
                  <emma:literal>ambidexterity</emma:literal>
                </emma:interpretation>
                <emma:interpretation id="interp2" emma:lang="en-IN" emma:confidence="0">
                  <emma:literal>Ambidexterit</emma:literal>
                </emma:interpretation>
                <emma:interpretation id="interp3" emma:lang="en-IN" emma:confidence="0">
                  <emma:literal>ambidexterit</emma:literal>
                </emma:interpretation>
                <emma:interpretation id="interp4" emma:lang="en-IN" emma:confidence="0">
                  <emma:literal>Ambichhoily</emma:literal>
                </emma:interpretation>
              </emma:one-of>
            </emma:emma>
          </inkml:annotationXML>
          <inkml:trace contextRef="#ctx0" brushRef="#br0">346 235 472 0,'0'0'106'0,"0"0"5"0,0 0 78 16,0 0 70-16,0 0 56 0,0 0-22 0,0 0-52 15,0 0-43-15,0 0-54 0,0 0-50 0,0 0-43 16,11-55-22-16,-18 71-4 0,0 6 6 16,-6 10 10-16,-3 7 3 0,-4 3 1 0,0 3-3 15,-2 2-5-15,0 3-2 0,0-1-1 0,2-2-2 16,-6 4 1-16,6 2-2 0,-3-7-2 16,0 1-3-16,3-4-4 0,3-3-2 0,2-8-5 15,1-4-1-15,3-2-3 0,1-9-2 0,5-2-1 16,2-7-3-16,1 0 2 0,2-6 8 0,0-2 11 15,0 0 17-15,0 0 11 0,0-8 0 0,2-5-12 16,1-3-14-16,0-7-20 0,3-3-6 16,3-5-4-16,1-4-1 0,1-4 1 0,1-3-1 15,2-5 1-15,3-2 2 0,0-5-1 0,2-4-1 16,5-5-1-16,1-4 2 0,-1 0-1 16,0-1 1-16,4 2 2 0,-1 7-3 0,-4 8 0 15,-3 11 1-15,-6 10-3 0,-4 12 3 0,-5 8 1 16,-4 8 0-16,-1-1-1 0,0 3-5 0,0 0-7 15,0 4-7-15,0 4 0 0,3 5 6 0,1 8 5 16,-1 9 9-16,0 3 0 0,4 8-2 16,-2 4 3-16,2-1 0 0,0 6-1 0,0 0 1 15,0 0-1-15,0 0 1 0,1 0 0 0,-1-2 1 16,1 0 0-16,-2-3-1 0,3-1 1 16,1-1 0-16,-2-6-1 0,1-2-1 0,2-4 2 15,1-5-5-15,-5-8 3 0,6-1 1 0,-4-5-6 16,-1-4 0-16,-1 0-27 0,-2-6-43 0,2 0-55 15,-4-2-95-15,-2 0-211 0,-1 0-734 0</inkml:trace>
          <inkml:trace contextRef="#ctx0" brushRef="#br0" timeOffset="202.8622">65 669 1685 0,'0'0'128'0,"0"0"-4"0,0 0-4 16,0 0 6-16,0 0-28 0,0 0-38 15,0 0-40-15,0 0-13 0,0 0 3 0,0 0-3 16,167-56 1-16,-111 41-6 0,0-1-27 0,0-1-102 16,-7 2-226-16,-12 4-419 0,-12 4-346 0</inkml:trace>
          <inkml:trace contextRef="#ctx0" brushRef="#br0" timeOffset="1408.9938">806 673 1895 0,'0'0'212'16,"0"0"-16"-16,0 0-2 0,0 0-40 0,0 0-34 15,0 0-42-15,0 0-31 0,0 0-14 0,0 0-14 16,0 0-9-16,0 0-5 0,0 0-1 0,0 0-1 16,0 0 2-16,76-71 1 0,-64 82-2 15,-2 4 6-15,-5 3 2 0,4-2 2 0,-5 3 2 16,-2-3 1-16,1 2 0 0,-2-4-1 0,-1 1 4 16,0-2-8-16,0-1-1 0,0-3 0 0,-1-2-6 15,-2-3 3-15,3-2 2 0,0-2 2 16,0 0 6-16,0 0 9 0,0-3 6 0,0-2-1 15,4-3-4-15,2-6-15 0,-2-1-9 0,6 1-6 16,-1-5-2-16,1-1 1 0,3 5 0 16,0-1 0-16,0 2-3 0,-2 2 1 0,-1 1-3 15,0 5 0-15,0 0-2 0,2 5-3 0,-4 1 0 16,2 0-1-16,0 3 3 0,-1 5 2 0,0 5 2 16,1 0 1-16,-3 3 1 0,0-3 3 15,-1-1 0-15,-1 3 3 0,0-3 0 0,-1-1-1 16,-1-2 2-16,0-2-1 0,3-3 6 0,-4 0-6 15,1-3 0-15,0-1 1 0,1 0-1 0,1 0 7 16,0-5 3-16,4-3 2 0,1-3-3 16,2-2-2-16,-2-3-2 0,4 1-4 0,0-1 1 15,1 1-1-15,-1 1-2 0,-1 1 0 0,-3 5 2 16,0 1-3-16,-6 5-2 0,1 1-1 0,-1 1-7 16,-1 0 2-16,0 1-1 0,1 2 2 15,3 5 2-15,-1 4 3 0,1-1 2 0,0 2-1 0,2-1 4 16,1 1-2-16,0-5 0 0,3 3 1 15,-2-4-2-15,4-2 3 0,2-3 0 0,-1-2 4 16,4 0-3-16,0-8 3 0,1-4-1 0,2-2-1 16,5-6 3-16,-1-3-3 0,1-3-2 15,1 0 0-15,-3 1-2 0,0-5 2 0,-6 1 1 16,3-5-1-16,-4 4 4 0,-1-7-4 0,-5 2 2 16,-1-5 1-16,-4 1 0 0,-4-2 2 0,1-1 1 15,-4 2-1-15,1 5 1 0,-2 5-3 16,0 2 0-16,0 9 2 0,-3 6 0 0,-2 5 2 15,1 5 2-15,1 3-3 0,-2 0-3 0,-1 3-3 16,0 8-6-16,-3 6-1 0,-1 8 3 0,-2 6 0 16,4 0 2-16,0 7 2 0,3 0-2 15,1 2 0-15,-2-1 2 0,4-2 0 0,2 1 0 16,0-3 0-16,0 0 0 0,0-7-1 0,0 3-1 16,0-9 1-16,0 1-2 0,0-3 1 0,0-4 1 15,2-4 0-15,0-4-1 0,2-3 1 16,-1-3 0-16,0-2 2 0,0 0 3 0,2 0 4 15,3 0 1-15,2-4 2 0,1-3-2 0,2-1-5 16,-1-1-3-16,2 1 0 0,3 1-4 0,-3 6 1 16,1-3-2-16,-2 4-4 0,-2 0-1 0,1 4-1 15,-2 4-2-15,-3 0 0 0,0 4 1 16,-4 1-1-16,-2 0-1 0,-1 0-1 0,0 1-3 16,-5 1 2-16,-5 1 0 0,-2-4-2 15,2 0 5-15,-4-4 1 0,1 0 4 0,0-4 3 16,1 0 3-16,1-4 1 0,-1 0-1 0,4 0 4 15,-4-5-3-15,2-3 2 0,-1-1 1 0,2 1 0 16,1-2 0-16,2 3 0 0,0-1 0 0,2 3-4 16,2 1 3-16,1 1-3 0,1 2 1 15,0 1-1-15,0 0-4 0,0 0-6 0,0 0-7 16,0 0-3-16,0 0 0 0,6 1 6 0,1 2 5 16,3 1 6-16,1 0 2 0,4-3 1 0,-1 2 1 15,2-3-2-15,3 0 2 0,-2 0 0 0,1 0-1 16,4-7 5-16,-1 2-5 0,5-6 2 15,-3 1 0-15,0-3-1 0,2-3 1 0,-2 4 0 16,-2-5 1-16,-1 1 1 0,0-1-1 0,-4-2 0 16,-2 4 1-16,-2 2-1 0,-2 1 2 0,-6 4 1 15,-1 0 0-15,-2 4 2 0,-1 4-1 16,0 0-4-16,0 0-4 0,0 7-9 0,-1 1 1 16,-2 4 1-16,3 2 3 0,-3 3 4 0,3 3 0 15,0-2 0-15,3-2-1 0,4 0 2 0,0-5 0 16,5 3-1-16,1-5 2 0,1-4 0 15,5-2 0-15,4-3 2 0,4 0-1 0,2-6-4 16,4-4-4-16,-2-6-21 0,5 1-47 0,-4-5-59 16,-5 3-97-16,-5-6-222 0,-7 9-548 15,-8 5-413-15</inkml:trace>
          <inkml:trace contextRef="#ctx0" brushRef="#br0" timeOffset="1589.9684">2321 107 1763 0,'0'0'388'0,"0"0"-98"0,0 0-45 0,0 0-55 16,0 0-44-16,0 0-39 0,0 0-33 16,0 0-18-16,0 0-18 0,0 0-15 0,0 0-11 15,0 0-4-15,0 0-9 0,0 0-2 0,-54 1-1 16,56 0-1-16,3 3 3 0,-2-1-7 16,1 0-25-16,0 2-47 0,-1 1-90 0,-3-1-156 15,0 3-446-15,0-1-848 0</inkml:trace>
          <inkml:trace contextRef="#ctx0" brushRef="#br0" timeOffset="3990.3632">2870 422 0 0,'0'0'0'0,"0"0"358"0,0 0 44 15,0 0-49-15,0 0-42 0,0 0-55 0,0 0-54 16,0 0-40-16,0 0-30 0,0 0-21 0,0 0-13 16,0 0-10-16,0 0-9 0,11-37-11 0,-11 33-10 15,0-3-7-15,0 3-6 0,0 0-1 0,0-2-4 16,-6 2-2-16,3-1-4 0,-4 0-7 15,0 2-4-15,-5 2-9 0,2 1-5 0,-4 0-5 16,-5 4 1-16,3 4-3 0,-5 4 1 0,-1-1-1 16,2 5-4-16,-1 1 3 0,3-1 0 0,4 1-1 15,3 0 0-15,-1 4 0 0,6-5 0 16,2-2 0-16,1 2 1 0,3-6-3 0,0 1 2 16,5-3-2-16,0-2 3 0,4 1 3 0,-1-7 3 15,5 0 5-15,2 0 4 0,3 0 4 16,1-8 1-16,3-3-4 0,2-5 1 0,-1-1-5 15,-3-1-2-15,3-3 0 0,-4-3 0 0,-2 1-1 16,1-5 1-16,-3-1 0 0,1-2-3 0,-4-2 3 16,-3-1-1-16,3-4-1 0,-7-1-1 15,2-5 2-15,-5 4-1 0,-1-1-2 0,-1 3 2 16,0 5-4-16,2 4 1 0,-5 8-1 0,1 6-2 16,-3 6 2-16,0 1 0 0,3 8-2 0,2 0-3 15,-2 0-5-15,-2 0-5 0,-2 14 2 0,-1 4 1 16,-3 5 4-16,-3 10 1 0,1 2 2 15,2 5 0-15,-1 2-1 0,4 2 1 0,4-1 0 16,1 0-1-16,2-2 2 0,-2-3 0 0,9-3-1 16,6-4 3-16,1-2-1 0,5-7 0 0,2-1 2 15,6-5 0-15,-1-6-1 0,6-3 2 16,-3-6 0-16,1-1-2 0,3-1 3 0,-2-11-2 16,1-1-1-16,-1-6 1 0,2 3-2 0,2-7 0 15,-4 2 0-15,-3-3 1 0,-3 5 0 0,-9 2 2 16,-3-3-1-16,-10 5 0 0,-3 5 0 15,3-2-2-15,-13 3-4 0,-2 5-8 0,-11 4-7 16,5 0-4-16,-10 7 3 0,3 7 6 0,0 3 5 16,1 7 5-16,2 0 0 0,7 0 0 15,3 1-1-15,9 2 0 0,3-4 1 0,0 2 0 16,9-1 0-16,5-4 2 0,5-1 1 0,7-4-3 16,4-2 6-16,7-5-4 0,6-4-4 15,6-4-3-15,5 0-19 0,-2-8-22 0,3-4-38 0,-4-3-53 16,1 0-68-16,-8-3-98 0,-1-1-172 15,-13 3-403-15,-11 7-206 0</inkml:trace>
          <inkml:trace contextRef="#ctx0" brushRef="#br0" timeOffset="4186.2534">3741 276 1366 0,'0'0'395'0,"0"0"-113"15,0 0-72-15,0 0-70 0,0 0-51 0,0 0-34 16,0 0-19-16,0 0-3 0,0 0 8 15,0 0-5-15,0 0-5 0,0 0-2 0,0 0-5 16,0 0-1-16,91 113-2 0,-71-100-4 0,-2-4-8 16,0 2-5-16,-4-6-14 0,0 2-37 0,1-2-58 15,-2-2-92-15,-1-2-161 0,-4-1-335 16,-3 0-738-16</inkml:trace>
          <inkml:trace contextRef="#ctx0" brushRef="#br0" timeOffset="4382.5269">4040 222 1532 0,'0'0'385'0,"0"0"-57"0,0 0-54 0,0 0-69 16,0 0-48-16,0 0-34 0,0 0-27 0,0 0-20 15,0 0-22-15,0 0-19 0,0 0-21 0,0 0-5 16,0 0-4-16,0 0-2 0,-96 9 7 16,84 15 0-16,3-3 2 0,1 4 0 0,-2 1-1 15,4-1-1-15,-5-3-1 0,2 2 2 0,0-3-6 16,-2-1-2-16,4 3-4 0,0-4-8 0,1-1-33 15,0-2-54-15,5 0-101 0,1-7-146 16,0-4-295-16,0-2-979 0</inkml:trace>
          <inkml:trace contextRef="#ctx0" brushRef="#br0" timeOffset="4674.3165">4271-26 1617 0,'0'0'627'16,"0"0"-385"-16,0 0-10 0,0 0-25 0,0 0-48 15,0 0-42-15,0 0-38 0,0 0-25 0,0 0-22 16,0 0-21-16,0 0-11 0,0 0-2 0,0 0 0 16,0 0 3-16,5 2 8 0,0 34-4 15,-4 4 2-15,-1 3 2 0,0 4-6 0,0 2 7 16,0-5 0-16,-1 4-1 0,1-5 1 0,-2-2-3 15,-2-3-3-15,1-5 0 0,2-5-1 16,-1-3-3-16,2-6-2 0,0-2-4 0,0-7-7 16,0-3-19-16,0-5-33 0,0 0-46 0,0-2-70 15,2-2-107-15,2 0-385 0,0-3-946 0</inkml:trace>
          <inkml:trace contextRef="#ctx0" brushRef="#br0" timeOffset="4861.8104">4139 254 2263 0,'0'0'161'0,"0"0"15"0,0 0 16 0,0 0-27 15,0 0-47-15,0 0-46 0,0 0-36 0,0 0-18 16,0 0-12-16,0 0-4 0,0 0-1 16,0 0 0-16,0 0 2 0,193-59-4 0,-151 52 1 0,-5-1-6 15,0 4-15-15,-5 0-27 0,-5 4-56 16,-4-2-92-16,-3 2-162 0,-5 0-429 0,-8 0-785 0</inkml:trace>
          <inkml:trace contextRef="#ctx0" brushRef="#br0" timeOffset="5781.8381">4646 397 103 0,'0'0'440'0,"0"0"-124"0,0 0-4 0,0 0-13 16,0 0-53-16,0 0-42 0,0 0-37 16,0 0-28-16,0 0-15 0,0 0-24 0,0 0-22 15,0 0-15-15,0 0-12 0,6 1-10 0,9-9-6 16,2-1-8-16,1-5-1 0,0-1 1 16,3 1-1-16,1-2 1 0,-2 1 3 0,0-1 0 15,-4-1 0-15,-1 1 1 0,0 0 0 0,-4-4 1 16,1 5 2-16,-9 1 2 0,-2 1 2 0,-1 5 1 15,0 3-3-15,-7 1-9 0,-2 3-12 0,-5 1-10 16,-2 2-9-16,-7 10-1 0,0 3 2 16,0 5 1-16,-4 3 0 0,5-1 3 0,1 1 0 15,4 1 1-15,2 0 1 0,5 1-4 0,5 0 0 16,3-4 1-16,2 0-1 0,7-1 1 16,5-1 1-16,4-3 1 0,7-1-2 0,2-3 3 0,4-3 0 15,4-5 0-15,-1-4-1 0,3 0 0 16,0-5 0-16,-5-6-1 0,4-1 4 0,-1-1-5 15,-4-3 0-15,0-2-1 0,-2 1-4 0,-1-3 6 16,-3-4 0-16,0 4 1 0,-7-3 0 16,2-1 0-16,-3 2-1 0,-5 1 3 0,0 1 1 15,-7 2-2-15,1 2 0 0,0 6 1 0,-4 2 4 16,0 3-1-16,-3 2-3 0,-4 3-4 0,-6 0-12 16,-1 7 5-16,-2 2 0 0,-1 1 4 0,-6 6 7 15,6 0-4-15,-2 0-1 0,5-2 1 16,2 2 1-16,2-1-2 0,3-3 2 0,6 3-2 15,1-6-4-15,1 2 4 0,6-1 0 0,6-2 1 16,1-2-1-16,2 1 4 0,3-5 0 16,2 0-1-16,-2-1 5 0,5 2-5 0,4-3-2 15,-5 0 0-15,-2 2-6 0,-1 0 3 0,-5 3 1 16,-3 0-2-16,-3 3-3 0,-2 4 0 0,-1 3-1 16,-5-3 1-16,1 2 6 0,2 0-1 15,0-2 1-15,-1 1 1 0,-1-5 3 0,1-1-3 16,2-2 1-16,0-5 1 0,-1 0-5 0,5 0 9 15,-1 0 3-15,5-8 0 0,7-2 1 0,-1-8-5 16,7 0-1-16,1-3-2 0,-1-1 6 0,-5-5-6 16,4 5 1-16,-5 1 1 0,-6-1-5 15,-4 6 5-15,0 1 1 0,-7 5 0 0,-2 2-2 16,1 3 5-16,-2 4-4 0,0 1-3 0,0 0-5 16,0 0-9-16,0 4-1 0,0 3 4 0,0 2 5 15,0 6 5-15,0-3 0 0,0 1 1 16,0 4-7-16,7-5 6 0,-3 1-1 0,9-1 1 15,0-3 4-15,4-1-4 0,6-3 2 0,0-2-3 16,6-3-5-16,4-3-29 0,0-9-54 0,7-2-107 16,0-3-237-16,-10 1-584 0,-11 3-507 0</inkml:trace>
          <inkml:trace contextRef="#ctx0" brushRef="#br0" timeOffset="5955.0729">5744-144 2317 0,'0'0'242'0,"0"0"-78"0,0 0-3 0,0 0-17 16,0 0-35-16,0 0-26 0,0 0-28 15,0 0-18-15,0 0-18 0,0 0-21 0,0 0-6 16,0 0-11-16,0 0-10 0,-50-31-41 0,73 39-105 16,-3 1-193-16,-5-1-499 0,-3-1-762 0</inkml:trace>
          <inkml:trace contextRef="#ctx0" brushRef="#br0" timeOffset="6254.8982">6196 64 1308 0,'0'0'802'0,"0"0"-597"0,0 0 8 15,0 0-4-15,0 0-40 0,0 0-36 0,-39-169-27 16,38 157-23-16,-1 5-16 0,2 3-15 16,-1 2-15-16,1 2-14 0,0 0-14 0,-3 0-7 0,3 10-5 15,-3 7 0-15,2 5 2 0,-1 11 1 16,1-1 1-16,-2 7 0 0,-2 2 2 0,1 0-2 16,3 1 0-16,1-1 2 0,0 2-2 0,0-2 1 15,-2-2-2-15,4-3-1 0,6-5-4 0,-2-2-11 16,0-1-29-16,1-6-38 0,-3-5-50 15,5 0-71-15,-6-7-82 0,0-4-138 0,2-3-329 16,-3-3-721-16</inkml:trace>
          <inkml:trace contextRef="#ctx0" brushRef="#br0" timeOffset="6827.8724">6045 322 455 0,'0'0'535'0,"0"0"-126"0,0 0-45 15,0 0-57-15,0 0-64 0,0 0-52 16,0 0-41-16,0 0-37 0,0 0-41 0,0 0-37 15,0 0-19-15,0 0-9 0,0 0-1 0,0 0 7 16,29-38-4-16,20 33-3 0,-1-3 0 0,1 0-2 16,-2 0 0-16,-2-1 1 0,-2-2-1 15,-4 2 0-15,-5-3 2 0,1 1 0 0,-14-1 1 16,1 1 3-16,-9 3 4 0,-8 4 6 0,-2-1 5 16,-1 2 3-16,-2 2 2 0,0 1-2 0,0 0-1 15,0 0-6-15,0 0-4 0,0 0-9 0,0 0-9 16,0 1-10-16,0 3 0 0,0 4 2 0,0 0 2 15,5 7 8-15,0-1-1 0,3-1 0 16,-1 0-1-16,5-1 0 0,-1-4 1 0,-1 0 1 16,6 0 0-16,-2-5 3 0,1-3-1 0,-1 0 1 15,1 0 4-15,-1-8 0 0,-1-3 4 16,-5-1 0-16,4-1 1 0,-1-3 3 0,-5-1-1 16,3-2-1-16,-5 3-2 0,0 0-3 0,1 2 1 15,-5-1 2-15,0 6 1 0,0 1 3 0,0 4 1 16,0 0-4-16,0 4-2 0,0 0-11 15,0 0-18-15,-2 13 0 0,-4 5 1 0,4 5 3 16,-1 7 15-16,-3 7-1 0,0 4 0 0,2 2 1 16,-5 3-2-16,4 4 1 0,-5 4 0 15,-1 1 2-15,-3 5-2 0,3 5-2 0,-1 1 2 16,-5 2 1-16,1 3 0 0,2-4 2 0,-1-4-1 16,1-4-7-16,3-4 6 0,-4-6 0 0,0-6 1 15,0-4 9-15,1-7-5 0,-2-7 5 16,0-6 6-16,1-7 2 0,-6-8 12 0,0-4 2 0,2-1 0 15,-4-15-8-15,-4-6-3 0,0-7-6 16,0-5-3-16,-1-5-1 0,5-6-6 0,-2 0 0 16,3-5-4-16,6-1 8 0,12 0-5 0,5-3-3 15,1-4-4-15,18 0-10 0,13-2 1 0,11-3-10 16,17 1-11-16,16 2-27 0,12 2-52 16,9 4-105-16,-24 17-243 0,-19 12-919 0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28.934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030B0A02-6CD7-48C7-9F38-F9418BFA7D90}" emma:medium="tactile" emma:mode="ink">
          <msink:context xmlns:msink="http://schemas.microsoft.com/ink/2010/main" type="inkDrawing" rotatedBoundingBox="3537,2438 11871,1702 11882,1822 3547,2559" semanticType="underline" shapeName="Other">
            <msink:sourceLink direction="with" ref="{891D4CA9-7494-4C2A-9D9C-10884664D8B9}"/>
            <msink:destinationLink direction="to" ref="{99589565-9920-40F3-9713-7D729FC5AC1F}"/>
          </msink:context>
        </emma:interpretation>
      </emma:emma>
    </inkml:annotationXML>
    <inkml:trace contextRef="#ctx0" brushRef="#br0">28 720 0 0,'0'0'0'0,"0"0"0"0,0 0 0 0,0 0 0 16,0 0 29-16,0 0 155 0,0 0-27 0,0 0-17 15,0 0-16-15,0 0-11 0,0 0-4 0,0 0-3 16,-29 14 2-16,29-14 6 0,0 1 1 16,0-1 2-16,0 0-8 0,0 0-5 0,0 0 0 15,0 2-1-15,0-2 0 0,0 0-3 0,0 0-9 16,0 0-9-16,0 0-9 0,0 0-11 0,0 0-7 16,2 0-11-16,-2 0-8 0,0 0-6 0,0 0-6 15,0 0 0-15,0 0-4 0,0 0-4 0,0 0-2 16,0 0-3-16,0 0-1 0,0 0 1 15,0 0 1-15,0 0 1 0,1 0 2 0,-1 0 0 16,0 0 0-16,6 0-2 0,-3 0 4 0,0 0 0 16,7 0-1-16,0 0-1 0,0 0-5 0,4 0-3 15,3 0-1-15,0-2 1 0,2 1 0 16,1 1 1-16,5-2 2 0,2 1 0 0,2-2 3 16,6-1 0-16,1 0 0 0,6-3 0 0,4 0-2 15,4-1-1-15,6 0-1 0,3-1 1 16,2 1-3-16,5 0-2 0,2-2 1 0,1 2-1 15,1 0 1-15,2-1-1 0,-2 3 1 0,2-1-4 16,-2 0 2-16,-3 3-1 0,-2-2-1 16,1 0 2-16,-4 1-1 0,2 1 0 0,1-2 1 0,-1 0 1 15,4-4-1-15,2-2 1 0,0 2 1 16,3-2-1-16,4-1 1 0,0 1-1 0,0-3 0 16,4 4-2-16,-5-2 1 0,1 2 0 0,-2 2-1 15,-3-1 3-15,-2 2-4 0,0 0 1 0,-5 1 3 16,-4 1-4-16,-5 2 4 0,0 0-1 15,-4 1-2-15,-3 1 1 0,0-1-1 0,-2 0 1 16,-4 0 0-16,7 0 2 0,-1-2-2 0,1 0 2 16,2-1-2-16,5-1 2 0,3 2-2 15,-1-1 0-15,3-2 1 0,2-1-5 0,0 1 4 16,-1 0 0-16,-3 1-3 0,-3 0 5 0,1 1-3 16,-4 0 0-16,-1-1 0 0,-3 1 0 0,2 1-2 15,-5 3-1-15,1-3 0 0,-1 3-2 0,-2 0 2 16,3 0 2-16,1 1 0 0,6-2-1 15,-2-1 2-15,7 2 0 0,-1-3 1 0,4 0 3 16,1 0-4-16,2-1 0 0,-5 0-1 0,2 0 0 16,0 2 0-16,0-2-1 0,0 4 1 15,-4-4-4-15,6 3 3 0,-5-1 0 0,3 0 1 0,0 0 2 16,2 0-2-16,1 3 0 0,7-4-2 16,6 2 3-16,1 0-1 0,5-1 0 0,2 0 0 15,2 0 0-15,6 0 1 0,-1-1 3 16,-2 0 0-16,4-1-3 0,2-1 2 0,-3 1 1 0,-2-2-3 15,3 2 9-15,0-2-8 0,-6 2 0 16,5-1-1-16,-2 2-5 0,-4-2 3 0,-1 1 1 16,4 2 1-16,-3-2-3 0,-3 2 4 0,-2-1 1 15,1 2 1-15,-5-2 1 0,-5 2-5 0,-5 0 1 16,-4-2-2-16,-9 5 3 0,-11-4-1 16,-5 1-2-16,-11 3 2 0,-13-1-1 0,-4 1 5 15,-5-1 7-15,-5 1 8 0,-3 0 6 0,0 0-4 16,0 0-5-16,0-2-14 0,0 1-24 15,0-3-51-15,-1 1-88 0,-2-2-149 0,-3 0-590 16,3 2-777-16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34.975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5A04A86-8E99-424F-9449-E3AF693748C1}" emma:medium="tactile" emma:mode="ink">
          <msink:context xmlns:msink="http://schemas.microsoft.com/ink/2010/main" type="writingRegion" rotatedBoundingBox="915,5513 17442,4162 18067,11803 1539,13153"/>
        </emma:interpretation>
      </emma:emma>
    </inkml:annotationXML>
    <inkml:traceGroup>
      <inkml:annotationXML>
        <emma:emma xmlns:emma="http://www.w3.org/2003/04/emma" version="1.0">
          <emma:interpretation id="{7346D34B-392F-4F69-9E50-C1959EE24E36}" emma:medium="tactile" emma:mode="ink">
            <msink:context xmlns:msink="http://schemas.microsoft.com/ink/2010/main" type="paragraph" rotatedBoundingBox="1840,5372 6745,5043 6826,6249 1921,6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947B0D-A680-42D3-81ED-4DB8A228A6B4}" emma:medium="tactile" emma:mode="ink">
              <msink:context xmlns:msink="http://schemas.microsoft.com/ink/2010/main" type="line" rotatedBoundingBox="1840,5372 6745,5043 6826,6249 1921,6579"/>
            </emma:interpretation>
          </emma:emma>
        </inkml:annotationXML>
        <inkml:traceGroup>
          <inkml:annotationXML>
            <emma:emma xmlns:emma="http://www.w3.org/2003/04/emma" version="1.0">
              <emma:interpretation id="{64C23B86-C744-411A-A3DE-2C47DAB92CDE}" emma:medium="tactile" emma:mode="ink">
                <msink:context xmlns:msink="http://schemas.microsoft.com/ink/2010/main" type="inkWord" rotatedBoundingBox="1840,5372 6745,5043 6826,6249 1921,6579">
                  <msink:destinationLink direction="to" ref="{99589565-9920-40F3-9713-7D729FC5AC1F}"/>
                </msink:context>
              </emma:interpretation>
              <emma:one-of disjunction-type="recognition" id="oneOf0">
                <emma:interpretation id="interp0" emma:lang="en-IN" emma:confidence="0">
                  <emma:literal>Exploration</emma:literal>
                </emma:interpretation>
                <emma:interpretation id="interp1" emma:lang="en-IN" emma:confidence="0">
                  <emma:literal>lerp location</emma:literal>
                </emma:interpretation>
                <emma:interpretation id="interp2" emma:lang="en-IN" emma:confidence="0">
                  <emma:literal>herp location</emma:literal>
                </emma:interpretation>
                <emma:interpretation id="interp3" emma:lang="en-IN" emma:confidence="0">
                  <emma:literal>leap location</emma:literal>
                </emma:interpretation>
                <emma:interpretation id="interp4" emma:lang="en-IN" emma:confidence="0">
                  <emma:literal>lerp locations</emma:literal>
                </emma:interpretation>
              </emma:one-of>
            </emma:emma>
          </inkml:annotationXML>
          <inkml:trace contextRef="#ctx0" brushRef="#br0">-1 349 0 0,'0'0'0'0,"0"0"133"0,0 0 229 0,0 0 30 0,0 0-16 16,0 0-85-16,0 0-98 0,0 0-72 15,0 0-57-15,0 0-27 0,0 0 0 0,0 0 12 16,0 6 10-16,9-9 9 0,-1-4 1 0,4 3 0 16,1-4 2-16,1 0-2 0,1-4-1 0,0-3-6 15,5 1-12-15,-1-3-8 0,0-4-10 16,5-2-4-16,-7 2-2 0,5-2-3 0,-6-3 1 16,-2 2 1-16,-1-1 1 0,-6 3 2 0,2 2 5 15,-6 5 2-15,-3 1 5 0,0 5 4 16,0 2-3-16,-2 1-5 0,-4 3-9 0,-1 0-11 15,-4 1-6-15,4 2-6 0,-4 0-6 0,-3 7-3 16,1 4 0-16,0 1 0 0,0 6 2 0,-2 5-1 16,2 1 0-16,0 3 0 0,4 0 1 0,-1 3 3 15,0-3 0-15,6 2 0 0,2-3-1 16,2-2-2-16,0-2 2 0,0 1 0 0,5-6-1 16,6-2 1-16,2 1 1 0,0-5 0 0,3-5 3 15,0 0 5-15,1-4-1 0,4-2 2 16,-2 0 1-16,4-4-3 0,-4-4 2 0,5-2-1 15,-7-5 0-15,0 4-2 0,-2 0 2 0,-1-1 0 16,-3 2-1-16,0 0 3 0,-6 0-1 0,2 3 0 16,-4 3 2-16,-3 2 5 0,0 2-5 0,0 0-4 15,0 0-9-15,0 2-19 0,-4 4 5 16,-5 7-1-16,4 3 7 0,-5 4 10 0,-3 0-1 16,7 4 1-16,-3-2-2 0,5 0 3 0,-3-2-3 15,5-1 1-15,2-1-1 0,0 1-1 0,3-5 2 16,6-1-1-16,-3 0 1 0,5-2-1 15,3-3 3-15,2 0 1 0,6-4 3 0,-4-4 6 16,8 0-6-16,4-6-1 0,-1-3-8 0,1-3-16 16,5-1-41-16,-4 0-72 0,-1-1-105 15,-2 2-294-15,-11 4-580 0,-6 3-41 0</inkml:trace>
          <inkml:trace contextRef="#ctx0" brushRef="#br0" timeOffset="884.3202">706 404 1960 0,'0'0'237'0,"0"0"-27"0,0 0 6 0,0 0-45 15,0 0-48-15,0 0-42 0,0 0-39 16,0 0-23-16,0 0-10 0,0 0-6 0,0 0-4 16,0 0 0-16,0 0-1 0,0 0-4 0,121-87 6 15,-101 99 1-15,3 1 1 0,-4 0 3 0,-5 1-1 16,-1 3-1-16,-4 3 3 0,-5-1 3 0,-3 1 0 15,-1 0 1-15,0-1 1 0,0 2-3 16,-3-1 4-16,-7-1-2 0,3-2 0 0,-6 0-4 16,0-2 3-16,2-1 1 0,-2-2 0 0,6-4 7 15,0-3-7-15,1-1 1 0,4-3 5 16,-2-1 3-16,4 0 7 0,0 0 0 0,0-6-8 16,6-4-13-16,0-3-7 0,2-5-6 0,2 0 1 15,5-2 1-15,-4-1 3 0,3-2 3 16,-1 4 3-16,0-1 4 0,0-1-5 0,-3 6 0 15,-3-1 2-15,1 0-6 0,-4 1 5 0,-3 5 2 16,1-2-1-16,-2 5 2 0,3 2 2 0,-3 0 2 16,0 2 1-16,0 1 4 0,0 2-4 0,0 0-2 15,0 0-3-15,0 0-10 0,0 0-5 0,0 0-7 16,0 5-1-16,0 3 5 0,0 1 4 0,0 3 7 16,2 2 1-16,1 0 2 0,0-1-2 15,6 0 0-15,-3-2 1 0,1 0 1 0,0-2 0 16,4-1-2-16,1-1 0 0,-2-2-2 0,4-4 3 15,2-1 1-15,1 0-3 0,0 0 4 16,6-9-1-16,-3 1-1 0,3-1 2 0,-4-4-1 16,-3 0-1-16,-2-2 0 0,-1-2 1 0,-1 3 0 15,-8-1-1-15,5-1 2 0,-7 2-3 0,0-2 0 16,-2 3 3-16,1 5 1 0,-1 0 0 16,0 3 3-16,0 2-3 0,-1 3-2 0,-1 0-1 15,2 0-7-15,0 0-6 0,-1 3-3 0,-2 5 1 16,-1 5 4-16,1 3 6 0,3 7 2 0,-2 0 1 15,2 3-2-15,0 6 4 0,0-1-1 16,2 6 2-16,4-2 1 0,-2 6-3 0,-1-3 2 16,4 3-2-16,-3 2-1 0,-2-2 0 0,-1 1 2 15,3 2-1-15,-1-5 1 0,-1-1 1 0,-2-4 0 16,-2-1 0-16,2-6 0 0,0-6 1 0,0-3-1 16,0-5 2-16,0-5 1 0,0-7 4 15,0 2 14-15,0-3 13 0,0 0 15 0,0-4-4 16,-3-8-11-16,-2-3-13 0,2-8-17 0,0 2 1 15,-3-7-3-15,5-6-1 0,-1 1-1 0,1-6-1 16,0 1 0-16,1-7-1 0,1-1 0 16,-1-1 2-16,0-2-2 0,4-1 0 0,8 1-3 15,-2 0-1-15,0 3-1 0,4 4-1 0,2 11-1 16,-2 3-2-16,1 9-1 0,-4 6 0 16,1 5-3-16,-1 2-6 0,3 5-1 0,-2 1 2 15,1 0 1-15,-2 6 4 0,1 3 3 0,-4 4 0 16,2 2 3-16,-5-1 1 0,-4 5 2 0,-1-1 1 15,0-1 1-15,-1 3 1 0,-12-3 0 16,0 1 0-16,-4-2 2 0,-2 0-2 0,-3-4-1 16,7-2-4-16,-3-4-8 0,4-1-14 0,0-1-24 15,2-4-32-15,-1 0-57 0,5-2-106 16,2-3-284-16,3 0-979 0</inkml:trace>
          <inkml:trace contextRef="#ctx0" brushRef="#br0" timeOffset="3121.1429">1597 445 525 0,'0'0'294'0,"0"0"-47"0,0 0 32 16,0 0-21-16,0 0-61 0,0 0-76 0,0 0-56 15,0 0-11-15,0 0 11 0,0 0 20 0,0 0 12 16,0 0-4-16,0 0-8 0,0 0-10 0,108-47-10 16,-89 29-3-16,1 1-7 0,-2-5-4 0,4 0-1 15,-6 0-2-15,-1-1-3 0,0-3-4 16,-2 0-1-16,0-1-4 0,-5 1-1 0,-1-1-1 15,-4 3-3-15,1 0-2 0,-2 0-2 0,-2 5 3 16,0 3-3-16,0 5-2 0,3 0 1 0,-8 6-4 16,1 0 1-16,3 5-1 0,-2 0-8 15,1 0-9-15,0 0-7 0,-4 7-5 0,3 5-2 16,-6 5 4-16,4 1 0 0,-4 9 1 0,3-1 1 16,1 1 2-16,0 2 0 0,1-1 1 15,4-1 0-15,0-2-4 0,0 1 4 0,3-4-2 16,5 2 2-16,0-3 2 0,4 0-2 0,3-4 0 15,-1-4 0-15,6-2 2 0,2-3-2 0,1-4 3 16,-2-3 0-16,5-1 0 0,0-1 1 16,-3-8-1-16,1-1 1 0,-1 0-3 0,-4-5 2 15,-1 3 1-15,0-1-3 0,-7 2 7 0,-1-1-5 16,-1 4 1-16,-5 1 2 0,-1 3-1 0,-3 0 1 16,1 0-2-16,-1 4 1 0,0 0-9 15,0 0-3-15,0 0-12 0,0 4-1 0,-1 0 1 16,-2 4 4-16,3 1 8 0,0 1 0 0,0 0 6 15,0 0-2-15,4 1 0 0,2-2 4 16,-2-1-7-16,5-1 7 0,-5-1 0 0,8-3 3 0,-4-2 0 16,1-1 0-16,4 0 1 0,0 0-1 15,1-6 6-15,2-2-4 0,-2-4-1 0,2 1 0 16,0-1 0-16,-5-2 1 0,2 1-2 0,-3-3 1 16,-4 2-2-16,1 0 2 0,-5-1 1 15,-1 1-2-15,-1-1 0 0,-6 3-5 0,-4 3-5 16,-3 3-5-16,-4 3-2 0,-4 3-3 0,-2 0 2 15,1 4 5-15,-2 6-5 0,4 3 9 0,-3 1 2 16,7 1-2-16,3 1 4 0,3-2-5 16,4 2 0-16,5-3 0 0,1 1 0 0,0-2 0 15,4 0 3-15,9 0 1 0,0-4 2 0,6-1 2 16,1-2 3-16,0-4 1 0,6-1-5 0,1 0 3 16,0-6 0-16,3-2-1 0,0-4 7 15,5-1-6-15,-5 0-2 0,2 0-1 0,-4-3-2 16,-1 0 3-16,-1 1 1 0,-3-2 1 0,0-2-2 15,-3 3 2-15,-1 0 1 0,-9 2 3 0,-1 0 4 16,-5 0 0-16,-1 5 1 0,-3 1-4 16,0 2 3-16,-7 0-7 0,-3 5-5 0,-3 1-1 15,-2 0-8-15,-3 1 4 0,2 6 1 0,-3 1 2 16,1 2 2-16,0-1-1 0,7 4-1 0,4-3-2 16,1 1 1-16,5 0-3 0,1-2 0 0,1 3 2 15,8-1 0-15,2-1 4 0,2-2 1 0,3 0 2 16,1-2-1-16,6 0-1 0,-3-1 0 15,4 0-1-15,-2 1 2 0,1 0-2 0,-4 6 0 16,-4-3-2-16,0 3 2 0,-2 1-3 0,-3-1 2 16,-2 2 0-16,-4 1-2 0,1-2 2 15,1-4 1-15,-2 1-1 0,0-5 4 0,5 0-2 16,1-3 0-16,1-2 2 0,9 0 1 0,2-10 0 16,1 0-1-16,6-5-1 0,1-3-1 0,0-1 0 15,1-2 1-15,-5-2 0 0,0 0-4 16,-2 1 3-16,-4 0 0 0,1 3-1 0,-9 2 5 15,-4 3 0-15,-3 4 2 0,-5-2 0 0,0 6 0 16,-3 2-3-16,-4 1-4 0,-6 3-2 16,2 0-3-16,-3 0 2 0,-4 3 0 0,1 5 1 0,-2 4 0 15,-1-2 0-15,8 2-1 0,-3 1-2 16,5-1 2-16,2 3-2 0,2-2 1 0,1 2 0 16,4-3-2-16,1 0 2 0,0-1 0 15,1-1 1-15,5-2 1 0,3-1 1 0,-1-4 1 16,2-3 2-16,3 0 3 0,2 0 1 0,0-6-1 15,3-4-2-15,-3-2 0 0,1-3-1 0,0 3 1 16,-2-2 1-16,1-2-3 0,-4 1 2 0,-4 0-2 16,2 2 2-16,-3 2 0 0,-2 1-1 0,-1 2 1 15,-3 6 0-15,0 0-1 0,0 2-4 16,0 0-9-16,0 2-6 0,0 7 0 0,0 2 2 16,0 1 8-16,0 3 4 0,0 1 1 0,0 2 1 15,1-3 1-15,5-3-1 0,1 0 2 16,3 0-1-16,0-3 0 0,3 1 1 0,3-3 0 15,1-4 2-15,0-1 1 0,1-2 2 0,5 0 0 16,-2-8-1-16,-1-2 0 0,0-2 0 0,3-1-1 16,0-3-1-16,0 1 0 0,-3-6-1 15,3 0-1-15,-4-2 2 0,1-1-1 0,-1-2 0 16,-5-3 0-16,2-2 2 0,-6-2-1 0,0-4 4 16,-4 1 1-16,-1 1-2 0,-2-1 0 15,-3 5 1-15,0 5-2 0,-6 1 3 0,-1 9-1 16,-3 4 0-16,2 4-3 0,-1 3 1 0,-1 5-4 0,6 0-3 15,-6 6-2-15,4 10-1 0,-4 5 1 16,1 8 3-16,1 0 0 0,0 6 2 0,-3 1 1 16,8 5-2-16,3-5 1 0,0 3-1 0,0-4-1 15,2 0 1-15,8-5 0 0,1-1-1 16,2-5 1-16,1-1 1 0,3-4 3 0,4-8-2 16,0 1 2-16,3-5 0 0,-1-5 1 0,2-2-1 15,1 0 1-15,-1-10-3 0,-3-1-3 0,1-3 3 16,-3-4-1-16,0 1 1 0,-3-3 3 15,-1 1-2-15,-2 1-1 0,-4 2 3 0,-2 4-1 16,-3 1 0-16,-3 3 2 0,-2 2 0 0,0 4-4 16,0 2-2-16,0 0-7 0,-6 0-7 0,2 4 0 15,1 6 1-15,0 1 4 0,-1 2 5 16,4 0 4-16,0-1-2 0,0 1 1 0,-2 3 0 16,5-4-6-16,4 0 7 0,-1-2-1 0,3-1-1 15,-2-1 0-15,3 0 2 0,1-4-2 0,1-2 2 16,-1 0 5-16,1-2-5 0,1 0 0 15,3-2 2-15,-1-4-2 0,-3-3 0 0,1-2 0 16,1-2-2-16,-1-1-3 0,0-1 4 0,1-1 0 16,-4 5-1-16,0 0 5 0,-1 3-2 0,-3 0 0 15,-2 3 2-15,-1 3 3 0,-3 1-7 0,0 1-3 16,0 0-10-16,0 0-7 0,0 3 6 16,0 3 4-16,0 4 7 0,0-2 2 0,0 3 1 15,1-3-1-15,2 4 2 0,1-1 4 0,2-2-4 16,-2-2 1-16,6-1 0 0,-2-1-2 15,0-2 3-15,5 0-1 0,2-3 0 0,-1 0-7 16,3 0 8-16,2 0 0 0,-3-6-1 0,-2-1 6 16,-1-3-6-16,0 1 1 0,-5-4 2 0,1 2-1 15,-5-1-1-15,-1 0 0 0,-3 2-2 16,0 1-5-16,-3-1 2 0,-4 4 0 0,-4 0-4 16,-4 0 0-16,1 4 1 0,-3 0-2 0,-2 2 3 15,3 0 6-15,0 4-8 0,5 3 4 0,1 3-2 16,1-2-4-16,5 0 4 0,-2 0 0 15,5 0 0-15,1 0-1 0,0 0 3 0,0-2 0 16,3 1 3-16,5 1 3 0,1-6-3 0,1 2 3 16,3-2 1-16,3-2 4 0,4 0-5 15,0 0 0-15,3-2-2 0,0-3-8 0,1 0 6 0,-2 2-1 16,-2-2 0-16,-3 2 0 0,-1 3-2 16,-1 0-1-16,-6 0 1 0,0 0 1 0,-4 4-5 15,1 3 0-15,-2-1 2 0,1 4-2 0,-2-2 4 16,2 0 1-16,0-1-1 0,-2-1 1 0,2-1 2 15,-2-2 0-15,0 1 1 0,0-4 3 16,1 0 2-16,1 0 1 0,-1 0 3 0,4 0 0 16,2-7-3-16,-1-1 0 0,1 0-4 0,0-2-3 15,-1 2 4-15,1-2 0 0,-3 4-1 16,0 2 3-16,-1 0-5 0,0 1-1 0,-1 3-2 16,-3 0 2-16,4 0-3 0,-1 0 3 0,0 7 1 15,2-6-1-15,0 3 2 0,3 0 0 0,-1-3 0 16,1-1-1-16,1 2 3 0,2-2 1 0,3 0-1 15,2 0 5-15,4-4-6 0,1-3-1 16,3-1 0-16,-3-2-4 0,2 0-6 0,-6-4-25 16,0-3-49-16,-5-1-83 0,-4 1-128 0,-1 3-320 15,-8 2-935-15</inkml:trace>
          <inkml:trace contextRef="#ctx0" brushRef="#br0" timeOffset="3459.7146">3716-72 2398 0,'0'0'165'0,"0"0"5"0,0 0 15 0,0 0-17 15,0 0-63-15,0 0-45 0,0 0-38 0,0 0-24 16,0 0 0-16,0 0 0 0,0 0 2 0,184-67-5 15,-148 59-22-15,-5 2-105 0,-9 2-374 0,-9 4-1174 16</inkml:trace>
          <inkml:trace contextRef="#ctx0" brushRef="#br0" timeOffset="3294.3833">4501-363 2584 0,'0'0'238'0,"0"0"-39"16,0 0-32-16,0 0-54 0,0 0-31 0,0 0-26 15,0 0-19-15,0 0-14 0,0 0-14 0,0 0-10 16,0 0-7-16,0 0-2 0,0 0-5 16,0 0-24-16,-56-3-56 0,62 3-92 0,-5 3-180 15,0-1-542-15,2 1-735 0</inkml:trace>
        </inkml:traceGroup>
      </inkml:traceGroup>
    </inkml:traceGroup>
    <inkml:traceGroup>
      <inkml:annotationXML>
        <emma:emma xmlns:emma="http://www.w3.org/2003/04/emma" version="1.0">
          <emma:interpretation id="{5F10E98E-E998-494F-ABA7-3783C3A40BA2}" emma:medium="tactile" emma:mode="ink">
            <msink:context xmlns:msink="http://schemas.microsoft.com/ink/2010/main" type="paragraph" rotatedBoundingBox="1090,6777 17666,6531 17687,7990 1111,82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4985C1-2A7E-49CA-A986-1C0621F1B449}" emma:medium="tactile" emma:mode="ink">
              <msink:context xmlns:msink="http://schemas.microsoft.com/ink/2010/main" type="line" rotatedBoundingBox="1090,6777 17666,6531 17687,7990 1111,8235"/>
            </emma:interpretation>
          </emma:emma>
        </inkml:annotationXML>
        <inkml:traceGroup>
          <inkml:annotationXML>
            <emma:emma xmlns:emma="http://www.w3.org/2003/04/emma" version="1.0">
              <emma:interpretation id="{705DD272-5B56-48B5-974E-E16159537F5D}" emma:medium="tactile" emma:mode="ink">
                <msink:context xmlns:msink="http://schemas.microsoft.com/ink/2010/main" type="inkWord" rotatedBoundingBox="1094,7058 1415,7053 1430,8062 1109,8067"/>
              </emma:interpretation>
              <emma:one-of disjunction-type="recognition" id="oneOf1">
                <emma:interpretation id="interp5" emma:lang="en-IN" emma:confidence="0">
                  <emma:literal>[</emma:literal>
                </emma:interpretation>
                <emma:interpretation id="interp6" emma:lang="en-IN" emma:confidence="0">
                  <emma:literal>]</emma:literal>
                </emma:interpretation>
                <emma:interpretation id="interp7" emma:lang="en-IN" emma:confidence="0">
                  <emma:literal>{</emma:literal>
                </emma:interpretation>
                <emma:interpretation id="interp8" emma:lang="en-IN" emma:confidence="0">
                  <emma:literal>}</emma:literal>
                </emma:interpretation>
                <emma:interpretation id="interp9" emma:lang="en-IN" emma:confidence="0">
                  <emma:literal>E</emma:literal>
                </emma:interpretation>
              </emma:one-of>
            </emma:emma>
          </inkml:annotationXML>
          <inkml:trace contextRef="#ctx0" brushRef="#br1" timeOffset="84244.9806">-688 1708 0 0,'0'0'0'15,"0"0"111"-15,0 0 230 0,0 0-31 16,0 0-31-16,0 0-45 0,0 0-36 0,0 0-27 0,0 0-35 15,0 0-31-15,0 0-20 0,0 0-9 16,-7-7-1-16,10 6-11 0,0-2-16 0,4-2-15 16,-3-1-15-16,6-1-4 0,-3 0-2 0,3-1 2 15,3 2 0-15,-1 0-1 0,-4 1-1 0,4 0-3 16,1 0-3-16,1 3-2 0,-1-2-3 16,1 1-2-16,-1 0 1 0,-1-1 1 0,-4 3-2 15,2 0 0-15,0 1-1 0,-5 0-3 0,-2 0 2 16,1 0-4-16,-3 0 2 0,-1 0 2 15,0 0 1-15,0 0 7 0,0 0 3 0,0 1 4 16,-5-1 7-16,2 1 3 0,0-1 3 0,-6 2-1 16,4-2-4-16,-7 0-1 0,2 0-3 15,3 0-3-15,-5 0-1 0,1 0-1 0,2 0 0 16,-1 0-1-16,-1 0-1 0,-2-2 0 0,6 1-2 16,-3 1-1-16,-2-1-3 0,5 1-2 0,-2 0 1 15,-1 0 2-15,6 0 1 0,-2 0-2 16,-1 0 1-16,1 1-2 0,-2 2-1 0,3 1 1 0,-2-2-2 15,4 2 0-15,-1 0-1 0,-3 3 0 0,4-1 0 16,0 2-1-16,-4 0 1 0,4 4-1 16,0-3 1-16,0 1 0 0,-2 1-2 0,3 0 0 15,1 5 1-15,1-2 0 0,0 4 0 0,0 1 4 16,-2 5-2-16,2 0 0 0,0 0-1 16,0 4 0-16,-1 3 1 0,1 3 0 0,0-3 1 15,-1 6 0-15,1-3-1 0,-2 8 0 0,-4-4 2 16,5 2-1-16,0 2 0 0,1-4 1 0,0-3-1 15,-2 0 2-15,2-4-3 0,0-5-1 16,0 1-1-16,2-5-1 0,-1-4 3 0,5 3 0 16,-2-5 2-16,0 0 0 0,3-3-2 0,-2-1 0 15,-1 2 0-15,5-3 1 0,-6-1 0 16,5-2 0-16,-4 3 1 0,6-3-2 0,-4-3 4 16,4 4 0-16,0-3 0 0,-3 0 1 0,6-2 1 15,-1-2 3-15,1 2 0 0,0-1 6 16,1-3-6-16,0 0 4 0,2 0-4 0,0 0-1 15,0-3 0-15,0-2-5 0,-1-2-4 0,5 3-5 0,-7-1-5 16,-4 0-12-16,2 0-14 0,-6 2-29 16,2 2-50-16,-6 0-95 0,-1-2-215 0,0 3-344 15,0 0-301-15</inkml:trace>
        </inkml:traceGroup>
        <inkml:traceGroup>
          <inkml:annotationXML>
            <emma:emma xmlns:emma="http://www.w3.org/2003/04/emma" version="1.0">
              <emma:interpretation id="{F8107DDF-051C-4F8F-B82D-A9BC48FC0FB4}" emma:medium="tactile" emma:mode="ink">
                <msink:context xmlns:msink="http://schemas.microsoft.com/ink/2010/main" type="inkWord" rotatedBoundingBox="2023,6916 4907,6873 4922,7899 2038,7941"/>
              </emma:interpretation>
              <emma:one-of disjunction-type="recognition" id="oneOf2">
                <emma:interpretation id="interp10" emma:lang="en-IN" emma:confidence="0">
                  <emma:literal>Finding</emma:literal>
                </emma:interpretation>
                <emma:interpretation id="interp11" emma:lang="en-IN" emma:confidence="0">
                  <emma:literal>finding</emma:literal>
                </emma:interpretation>
                <emma:interpretation id="interp12" emma:lang="en-IN" emma:confidence="0">
                  <emma:literal>Findings</emma:literal>
                </emma:interpretation>
                <emma:interpretation id="interp13" emma:lang="en-IN" emma:confidence="0">
                  <emma:literal>findings</emma:literal>
                </emma:interpretation>
                <emma:interpretation id="interp14" emma:lang="en-IN" emma:confidence="0">
                  <emma:literal>Fidia</emma:literal>
                </emma:interpretation>
              </emma:one-of>
            </emma:emma>
          </inkml:annotationXML>
          <inkml:trace contextRef="#ctx0" brushRef="#br1" timeOffset="151257.546">213 1866 289 0,'0'0'315'0,"0"0"36"16,0 0 30-16,0 0-10 0,0 0-60 0,0 0-103 16,0 0-82-16,0 0-50 0,0 0-40 15,0 0-27-15,0 0-22 0,0 0 3 0,-4 8 9 16,5 8 8-16,2 8 19 0,3 2-2 0,-5 2 2 16,2 5 4-16,-2-1-1 0,-2 3 3 15,1-2 0-15,0-1-4 0,0 1-1 0,0 0-4 16,0-8-3-16,-1 3 0 0,-1-9-2 0,-5 2-2 15,6-5-1-15,-1-1-5 0,1-5-4 16,1-3 0-16,-2-5 0 0,2 0 18 0,0-2 20 16,0 0 27-16,0 0 20 0,0 0 7 0,-1 0 3 15,1-2-23-15,-2-7-23 0,-3-5-23 0,2-6-22 16,-2 0-3-16,-2-5-4 0,4-2 0 0,1-4-2 16,-1-1 0-16,-3-4-3 0,5-4 3 15,1 0-1-15,0-3-3 0,0 2 2 0,8-1-6 16,-2 2 1-16,7 3-2 0,1 2-2 0,2 7 0 15,5 2-3-15,-3 6-2 0,0 5-3 0,7 0 1 16,-7 6-1-16,7 1 7 0,-7 3 0 0,5 0 1 16,-5 4 1-16,2-1-8 0,-6 2-18 15,-5 0-47-15,2 0-76 0,-8 3-130 0,3 2-307 16,-5-2-981-16</inkml:trace>
          <inkml:trace contextRef="#ctx0" brushRef="#br1" timeOffset="151465.3746">163 2124 1588 0,'0'0'203'0,"0"0"5"0,0 0 22 16,0 0-33-16,0 0-65 0,0 0-58 0,0 0-42 15,0 0-16-15,0 0-4 0,0 0-1 0,199-99-2 16,-157 84-5-16,-6 4-3 0,2-2-3 0,-6 8-10 15,1 2-28-15,-4-1-76 0,-6 4-205 0,-3 0-408 16,-10 0-768-16</inkml:trace>
          <inkml:trace contextRef="#ctx0" brushRef="#br1" timeOffset="152964.5664">718 2040 1516 0,'0'0'323'0,"0"0"-67"15,0 0-14-15,0 0-63 0,0 0-50 0,0 0-40 16,0 0-32-16,0 0-19 0,0 0-14 0,0 0-5 16,0 0-2-16,0 0-3 0,0 0 2 15,-39 93-1-15,39-77-2 0,7 0-5 0,-2-3 0 16,6 0-1-16,-1-5 3 0,-3 2 5 0,6-4 1 16,3-4 4-16,1-2 5 0,3 0 0 15,0-2 0-15,6-10-3 0,-1 0-5 0,0-6-8 16,-2 1 2-16,2-6-1 0,1 3-1 0,-9-2 0 15,-1 1-2-15,1 4-1 0,-6 4-2 0,1 2 3 16,-4 3-9-16,-2 4-5 0,-3 4-12 16,0 0-10-16,1 4 4 0,-2 4 3 0,0 4 7 15,4 3 4-15,0 3 7 0,-3 3 0 0,4-3 3 16,-3 2 4-16,-1 0-4 0,1 0 2 0,2-2 0 16,-1-5 4-16,3-1-4 0,-4-4 2 0,6-3-2 15,-2-2-3-15,3-3 12 0,2 0 4 0,1-7 6 16,2-3 2-16,3-6-7 0,4-2-6 15,-5-5-2-15,4 2-1 0,-3-1 0 0,2 2-1 16,-4 2-3-16,-1 3-4 0,-3 5 0 0,-3 2-1 16,-4 1-5-16,2 6-5 0,-5 1-2 15,0 0-4-15,1 1 1 0,1 7 7 0,-1 0-1 16,0 3 6-16,4 1 2 0,-4-1 0 0,7 1 4 16,-1 2 0-16,5-4 0 0,2 0-1 0,3-2 3 15,3 0 1-15,4-4 2 0,0-1 1 16,2-3 1-16,1 0 1 0,-1-7-1 0,0-1 0 15,-5-4-4-15,-1-1 0 0,-3 3-3 0,-3-1 0 16,-2-2 4-16,-2 1 2 0,-5 2 2 0,-4-2 2 16,-2 0 2-16,-2 4-3 0,0-2 0 0,-4 3 0 15,-5 1-11-15,2 3-4 0,-5 3-9 16,-2 0-8-16,-5 1 2 0,-1 11 5 0,0 1 2 16,-1 4 5-16,3 2 2 0,1 2-2 0,4-1 3 15,2 0 0-15,-1 3 1 0,11-6-1 0,-1 1 3 16,2-2 1-16,2-6-1 0,7-2 2 0,-2-4 0 15,6-1 0-15,1-3 5 0,0 0 5 16,1-4-1-16,-1-7 3 0,3-3-4 0,-2-3-5 16,-1-3 4-16,-3-2-3 0,2-3-1 15,-1-1 3-15,-1-2-2 0,-6-1 0 0,3-2 1 16,-4-5-2-16,-2 4-2 0,-2-7 0 0,1 2 1 16,-1 1 2-16,0-1 0 0,-1 6 4 0,1 7-3 15,-3 4 1-15,0 7 2 0,0 7 0 16,-1 4-5-16,3 2-10 0,-1 0-11 0,-1 8-8 15,-1 6 5-15,-2 7 7 0,3 4 8 0,0 6 7 16,1-1-1-16,-3 4 2 0,5-1 3 0,0 0-1 16,2 0-3-16,8-3 0 0,-3 1-2 0,6-5 0 15,-2 1 2-15,7-5 2 0,0 1 0 16,1-7 0-16,1 0 2 0,3-4 1 0,1-5 1 16,-1-6 1-16,0-1-1 0,0-4-5 0,-3-5-2 15,-1-6-3-15,-1-1 0 0,-2 0 0 0,-1-3-1 16,-2-2 4-16,-1 4 2 0,-3 3 0 0,0-1 4 15,-6 5 0-15,1 3 2 0,-1 3 0 16,-3 4-4-16,0 0-10 0,0 0-16 0,0 2-3 16,-3 7 0-16,3 1 8 0,0 2 13 0,0 1 1 15,0-1 1-15,0 2 2 0,6 0 1 16,-2-3 1-16,6-1 2 0,0-2 0 0,0-4 2 16,4-2 5-16,5-2 2 0,-2 0 2 0,0-10-1 15,1-1-5-15,2-5-3 0,-3-2-2 0,-1-1-1 16,1 1 0-16,-3 0 3 0,1 1-1 15,-5 5 0-15,0 0-2 0,-2 4-2 0,-2 2-4 16,-3 4-8-16,-2 2-11 0,-1 0-5 0,2 2 2 16,2 5 6-16,2 1 11 0,-3 3 2 15,5-2 2-15,1 2 5 0,1 2 0 0,1-1 4 16,4-1 2-16,-1-3-1 0,0-4-1 0,-1 0 1 16,2-4 3-16,-2 0 2 0,1-3 3 0,2-5-2 15,-2-6-1-15,2 2 0 0,-2-1-3 16,-1 0-1-16,-1 4-1 0,-2-2 0 0,-3 2-1 15,-1 5 0-15,-1-1-1 0,-2 3-6 0,-1 2-3 0,0 0-8 16,3 0-1-16,-1 0 2 0,2 0 6 16,4 3 3-16,3-1 3 0,3 1 4 0,7-1-3 15,-3-1 4-15,7-1 0 0,-3 0-2 0,2 0 1 16,-2-4-1-16,1-4-2 0,1-2-2 16,-5-1-1-16,2-3-3 0,0-1 2 0,-4-1 2 15,-3 2 1-15,-4 1 4 0,-3-1 0 0,-5 4 5 16,-4 0 0-16,0 2 3 0,-3 0-1 0,-7 2-8 15,-2-2 1-15,-3 1-4 0,-2 3-1 16,-3-2 1-16,0 4-3 0,3 2-4 0,1 0 1 16,-3 4 0-16,6 4-5 0,5 0 2 0,-2 2-3 15,5 3 1-15,2-1 1 0,1 3 2 16,2-2 4-16,0-2-4 0,4 1 2 0,0-4-2 16,5-1-3-16,-1-2 3 0,4-2-7 0,-1-3-6 15,2 0-11-15,2-3-9 0,-1-2-1 0,-1-6 7 16,0 3 13-16,-5-2 10 0,1 1 10 15,-3-2 3-15,-1 4 7 0,-2 1 4 0,-3 1 4 0,0 4 5 16,0-1-2-16,0 2-4 0,0 0-16 16,-1 2-8-16,-5 4-2 0,0 4-3 0,4 5 13 15,-4 3 0-15,1 4 3 0,3 4 1 0,-1 3 2 16,-2 0-2-16,1 4 1 0,3-1 4 16,-1 7-4-16,2-2 1 0,0 3 2 0,0-2 2 15,-1 0 2-15,1 2 0 0,0-6 0 0,0 0-6 16,-2-3 2-16,-3 0-5 0,0-7-2 15,-2-5-6-15,1-7-18 0,1-4-36 0,-2-7-104 16,4-1-350-16,1 0-996 0</inkml:trace>
          <inkml:trace contextRef="#ctx0" brushRef="#br1" timeOffset="153297.8988">1100 1548 2424 0,'0'0'101'0,"0"0"1"0,0 0 8 16,0 0-14-16,0 0-35 0,0 0-29 16,0 0-19-16,0 0-16 0,0 0-8 0,0 0-44 15,0 0-144-15,0 0-555 0,179-5-839 0</inkml:trace>
          <inkml:trace contextRef="#ctx0" brushRef="#br1" timeOffset="153127.7691">2749 1452 1969 0,'0'0'294'0,"0"0"-51"0,0 0-37 0,0 0-74 16,0 0-51-16,0 0-45 0,0 0-29 0,0 0-18 16,0 0-17-16,0 0 0 0,0 0-23 0,0 0-74 15,0 0-235-15,0 0-637 0,-17 5-371 0</inkml:trace>
        </inkml:traceGroup>
        <inkml:traceGroup>
          <inkml:annotationXML>
            <emma:emma xmlns:emma="http://www.w3.org/2003/04/emma" version="1.0">
              <emma:interpretation id="{34CF7B2B-DFE6-4534-B62C-B2D940D75E4F}" emma:medium="tactile" emma:mode="ink">
                <msink:context xmlns:msink="http://schemas.microsoft.com/ink/2010/main" type="inkWord" rotatedBoundingBox="5549,6965 7185,6941 7191,7398 5556,7423"/>
              </emma:interpretation>
              <emma:one-of disjunction-type="recognition" id="oneOf3">
                <emma:interpretation id="interp15" emma:lang="en-IN" emma:confidence="0">
                  <emma:literal>new</emma:literal>
                </emma:interpretation>
                <emma:interpretation id="interp16" emma:lang="en-IN" emma:confidence="0">
                  <emma:literal>mew</emma:literal>
                </emma:interpretation>
                <emma:interpretation id="interp17" emma:lang="en-IN" emma:confidence="0">
                  <emma:literal>siew</emma:literal>
                </emma:interpretation>
                <emma:interpretation id="interp18" emma:lang="en-IN" emma:confidence="0">
                  <emma:literal>now</emma:literal>
                </emma:interpretation>
                <emma:interpretation id="interp19" emma:lang="en-IN" emma:confidence="0">
                  <emma:literal>sew</emma:literal>
                </emma:interpretation>
              </emma:one-of>
            </emma:emma>
          </inkml:annotationXML>
          <inkml:trace contextRef="#ctx0" brushRef="#br1" timeOffset="154284.0617">3685 1880 1336 0,'0'0'209'16,"0"0"4"-16,0 0 13 0,0 0-8 0,0 0-37 16,0 0-45-16,0 0-45 0,0 0-21 15,0 0-16-15,0 0-16 0,0 0-9 0,0 0-5 16,177-151-8-16,-162 153-4 0,1 8-4 0,-6 5-5 15,0-1 3-15,-5 4 3 0,0 3 0 16,-4 3 3-16,-1-2 2 0,0 0-2 0,0 2 1 16,-3-3-2-16,-4-3 0 0,0-1-3 0,3-6-1 15,1-3-4-15,0-3-1 0,1-4 4 0,2-1 12 16,0 0 14-16,0-1 3 0,0-7-2 0,6-4-15 16,3-5-15-16,4-4-3 0,2-1-3 15,4-2 1-15,1-1-1 0,0 0 1 0,0 3 1 16,-2 3 0-16,-4 7-1 0,-1 0-2 0,-6 8 1 15,0 0-11-15,-5 4-5 0,-1 0-5 0,3 6 1 16,1 4 9-16,-2 3 9 0,2 2 5 0,0 2-2 16,0 4 4-16,2-4-1 0,-1 0-1 15,4-2 4-15,2 1-1 0,2-4 0 0,2-3 2 16,3-4 1-16,5-2 2 0,2-3 2 0,1-1 0 16,2-7-3-16,1-6 1 0,3-3-4 15,-5-2 1-15,3-2-1 0,-6-2 0 0,0 1 1 16,-7 0-1-16,1-2 1 0,-7 5 0 0,-1 0 1 15,-5 4 0-15,-6 1-3 0,0 6 1 0,-7 2-7 16,-6 2-3-16,-4 4-5 0,-6 0-1 16,-6 6 2-16,0 8 4 0,-1 3 4 0,3 2-1 15,1 2 2-15,9 4-2 0,-2 0-1 0,9-1 0 16,6-1-1-16,2-1 1 0,2-4 1 0,7 0 2 16,8-3 1-16,5-6 3 0,3-2 4 15,4-4-2-15,5-3 1 0,6 0-3 0,0-5-2 16,3-5 0-16,2-6 1 0,-1 0-1 0,0-3-1 15,-7 1-1-15,3-2-2 0,-8 1 2 0,-7 3 1 16,-3-1 0-16,-6 7 2 0,-4 0 1 0,-5 5 1 16,-3 2-4-16,0 3-5 0,-2 0-12 0,0 0-7 15,0 6 4-15,0 0 6 0,0 1 11 16,0 2 7-16,0 4-3 0,0-1 0 0,0-2 1 16,0 2-4-16,0-3 4 0,0 1 0 0,0 0-1 15,3-4-1-15,0-1 2 0,1-2 1 16,-1-3 4-16,4 0 5 0,0-2 3 0,3-6 0 15,5-4-2-15,-4-1-2 0,2-3-7 0,4 2 0 16,-1-4-3-16,-2 3 0 0,-1 3 0 16,2 0 0-16,-3 3-2 0,-3 2-4 0,0 4 1 15,-2 0-5-15,-1 3-3 0,1 0 2 0,-2 3-2 16,3 5 3-16,-1 2 6 0,0 1 2 0,0-1 0 16,2 1 2-16,2-1-2 0,-2-1-2 15,5 0 4-15,-1-2 1 0,1-4 1 0,-1-1 0 16,2-2 4-16,-1 0 0 0,0-5 2 0,2-3 6 15,1-5-8-15,3 0 3 0,-1-1-2 0,-5-4-3 16,1-1 3-16,-2 1 1 0,-6 1 1 0,-4-1 2 16,0 0-1-16,-3 1-2 0,1 1 2 0,-8 0-3 15,0-1 1-15,-5 1 0 0,2 0-3 16,-3 2-1-16,0-1-11 0,0 5-15 0,-1 0-44 16,3 4-136-16,-1 3-497 0,6 2-953 0</inkml:trace>
        </inkml:traceGroup>
        <inkml:traceGroup>
          <inkml:annotationXML>
            <emma:emma xmlns:emma="http://www.w3.org/2003/04/emma" version="1.0">
              <emma:interpretation id="{CBD4A7B9-15FA-4CCC-B46D-8CE5AD43D724}" emma:medium="tactile" emma:mode="ink">
                <msink:context xmlns:msink="http://schemas.microsoft.com/ink/2010/main" type="inkWord" rotatedBoundingBox="9623,7004 10780,6987 10794,7942 9637,7959"/>
              </emma:interpretation>
              <emma:one-of disjunction-type="recognition" id="oneOf4">
                <emma:interpretation id="interp20" emma:lang="en-IN" emma:confidence="0">
                  <emma:literal>+</emma:literal>
                </emma:interpretation>
                <emma:interpretation id="interp21" emma:lang="en-IN" emma:confidence="0">
                  <emma:literal>5</emma:literal>
                </emma:interpretation>
                <emma:interpretation id="interp22" emma:lang="en-IN" emma:confidence="0">
                  <emma:literal>T</emma:literal>
                </emma:interpretation>
                <emma:interpretation id="interp23" emma:lang="en-IN" emma:confidence="0">
                  <emma:literal>~</emma:literal>
                </emma:interpretation>
                <emma:interpretation id="interp24" emma:lang="en-IN" emma:confidence="0">
                  <emma:literal>t</emma:literal>
                </emma:interpretation>
              </emma:one-of>
            </emma:emma>
          </inkml:annotationXML>
          <inkml:trace contextRef="#ctx0" brushRef="#br2" timeOffset="256722.7838">7859 1938 1283 0,'0'0'162'0,"0"0"42"16,0 0 12-16,0 0 8 0,0 0-28 0,0 0-56 0,0 0-39 16,0 0-27-16,0 0-18 0,0 0-22 15,0 0-10-15,0 0 3 0,-99 72 4 0,126-71 12 0,12-2 0 16,7 1-7-16,10-5-4 0,10-3-11 16,3-3-7-16,4-1-1 0,2-1-2 0,6 1-4 15,1 1-1-15,-4-2-1 0,2 2 1 16,-6-2 0-16,-5 0-1 0,-4 3-5 0,-11 2-5 15,-11 0 5-15,-10 2-9 0,-10 2-17 0,-8 0-55 16,-10 0-116-16,-3 0-261 0,-2 3-606 0,0-1-116 0</inkml:trace>
          <inkml:trace contextRef="#ctx0" brushRef="#br2" timeOffset="256953.1552">8358 1558 1618 0,'0'0'280'0,"0"0"-2"0,0 0-22 15,0 0-41-15,0 0-53 0,0 0-67 0,0 0-52 16,0 0-31-16,0 0-3 0,0 0 10 0,0 0 9 16,0 0 9-16,0 0 4 0,40 171-6 0,-32-110-3 15,-4 4-7-15,3 3-8 0,-4 8-4 16,-2 1-3-16,7 4-7 0,-3 2-8 0,1 0-52 15,3 1-164-15,-4-23-693 0,1-18-769 0</inkml:trace>
        </inkml:traceGroup>
        <inkml:traceGroup>
          <inkml:annotationXML>
            <emma:emma xmlns:emma="http://www.w3.org/2003/04/emma" version="1.0">
              <emma:interpretation id="{38D918FC-A88B-4CDA-B020-40886BD5533A}" emma:medium="tactile" emma:mode="ink">
                <msink:context xmlns:msink="http://schemas.microsoft.com/ink/2010/main" type="inkWord" rotatedBoundingBox="12542,6607 17666,6531 17687,7990 12564,8065"/>
              </emma:interpretation>
              <emma:one-of disjunction-type="recognition" id="oneOf5">
                <emma:interpretation id="interp25" emma:lang="en-IN" emma:confidence="0">
                  <emma:literal>(Leveraging</emma:literal>
                </emma:interpretation>
                <emma:interpretation id="interp26" emma:lang="en-IN" emma:confidence="0">
                  <emma:literal>[Leveraging</emma:literal>
                </emma:interpretation>
                <emma:interpretation id="interp27" emma:lang="en-IN" emma:confidence="0">
                  <emma:literal>{Leveraging</emma:literal>
                </emma:interpretation>
                <emma:interpretation id="interp28" emma:lang="en-IN" emma:confidence="0">
                  <emma:literal>[Lineaging</emma:literal>
                </emma:interpretation>
                <emma:interpretation id="interp29" emma:lang="en-IN" emma:confidence="0">
                  <emma:literal>thueeaging</emma:literal>
                </emma:interpretation>
              </emma:one-of>
            </emma:emma>
          </inkml:annotationXML>
          <inkml:trace contextRef="#ctx0" brushRef="#br1" timeOffset="94317.815">10704 1337 0 0,'0'0'0'16,"0"0"92"-16,0 0 183 0,0 0 16 15,0 0 2-15,0 0-21 0,0 0-39 0,0 0-33 16,0 0-41-16,0 0-47 0,0 0-41 0,0 0-24 16,40-18-5-16,-23 12 1 0,6 0-5 0,-4 0-1 15,5-1-5-15,-5 2-10 0,2 2 0 16,-4-1-7-16,1 2-5 0,-3 0-2 0,-2 0-3 16,0 0 0-16,-3 1 0 0,-4 1 3 0,-4 0-4 15,-1 0 1-15,-1 0 5 0,0 0 8 16,0 0 7-16,-3 0 0 0,-3 0-6 0,-7 0-12 15,-2 3-5-15,-8 1-2 0,-5 0 0 0,7 1 3 16,-3 0-2-16,1-2 0 0,5 2 2 0,3-2-3 16,0 1 3-16,4 0 0 0,-1-4 2 0,8 0 2 15,0 2 2-15,-2-2 5 0,5 0 4 0,1 0 6 16,0 0 4-16,0 0-1 0,0 0-2 16,0 0-4-16,0 0-4 0,0 0-1 0,0 0-2 15,0 0-4-15,0 0-4 0,0 0-3 0,0 0-6 16,0 2-5-16,0 2 4 0,0 0 1 15,0 6 3-15,0 6 7 0,0 1 2 0,-2 4 1 16,2 1 3-16,-3 4 2 0,0 3-1 0,-1 5 3 16,3 1-2-16,-1 5 1 0,1 0 2 0,-2 3-2 15,0-1-1-15,-1 4-3 0,1 1 0 16,1-4-1-16,1 1 0 0,1-3 1 0,0-2-5 16,0-4-1-16,-1-1-2 0,1-2-1 0,0-3 0 15,0 1 0-15,0-6-2 0,1-2-1 0,-1-1 3 16,0-4-2-16,3-2 1 0,-2-2 2 15,5-4 0-15,-2 3 4 0,1-5 4 0,5-1 3 16,-5-1 1-16,5-1 4 0,3 0-1 0,2-3 1 16,0-1 2-16,3 0-2 0,6 0-4 0,-1-1-4 15,-1-2-3-15,3-1-3 0,0 1-1 0,-7 0 1 16,7-3-4-16,-8 2-1 0,-3 1 1 16,-4 2-5-16,-5 1-1 0,-2 0-2 0,-3 0-7 15,0 0-7-15,0 0-12 0,-6 0-23 16,-6 0-46-16,-2 1-70 0,-3 2-123 0,2 1-288 0,4-2-801 0</inkml:trace>
          <inkml:trace contextRef="#ctx0" brushRef="#br1" timeOffset="97987.3961">11441 1609 0 0,'0'0'0'0,"0"0"240"0,0 0 134 0,0 0-4 16,0 0-36-16,0 0-55 0,0 0-55 0,0 0-37 16,0 0-36-16,0 0-35 0,0 0-33 15,0 0-29-15,0 0-17 0,-3-29-18 0,18 19-5 16,-1-2 4-16,2-1 4 0,4-3 7 0,-4-2 7 15,1-1 3-15,-1 0 0 0,-1-5 4 0,5 2 1 16,-7-4 1-16,-4 1 3 0,2 0-5 16,-5 1-1-16,0 6-3 0,-5-2 5 0,1 7-2 15,-2 3 0-15,0 2-6 0,0 4-11 0,-3 1-3 16,1 1-9-16,-5 2-7 0,6 0-10 0,-1 0-7 16,-2 5-4-16,-3 4 2 0,1 8 11 15,-4 5 0-15,4 3 1 0,-2 4 0 0,2 5-2 16,-3 1 3-16,4 5 0 0,-2-2 4 0,4 6-8 15,0-5 5-15,-6 4 1 0,8-4-3 0,-2 2 10 16,1-4-7-16,-2 1-2 0,0-4 0 16,4 0-2-16,-2-8 1 0,1 1 1 0,0-5 1 15,-1-5-3-15,1-4 4 0,-5 0-2 0,4-7 4 16,1-1 1-16,0-2 0 0,1-3 7 16,-2 0 8-16,2 0 6 0,-1-2 0 0,-5-6-7 15,5-1-12-15,-1-3-7 0,2 0 0 0,0-2-3 16,0 0 1-16,0-5 2 0,0 5-6 15,9 0 1-15,-2 1-5 0,4 4 1 0,1-2-1 0,2 3 2 16,1 2-2-16,2 2 1 0,-1 2 1 16,4 2 2-16,-3 0 1 0,-1 2 2 0,-1 6-1 15,1 0 0-15,1 1 1 0,-5 3 2 0,5-2 0 16,0-1-1-16,-1-2 0 0,0 1 0 0,0 0 1 16,-2-3 0-16,2-1 3 0,-2-2 0 0,3-2 2 15,1 0-1-15,-3-4 3 0,1-4-1 16,1-3-3-16,-1 0 2 0,-2-5-1 0,1 1-2 15,-2 0 2-15,0 0-1 0,-3-1 0 0,-2-2 0 16,-2 2 1-16,-2 2 1 0,-2-1 2 16,-2 5 1-16,0 0-3 0,3 2 0 0,-3 3-3 15,-5 4-3-15,1-1-5 0,-6 2-6 0,1 0-5 16,-1 6 2-16,0 6 2 0,2-2 3 0,1 5 4 16,2-1 1-16,2 2 0 0,3 2 3 15,0-2 2-15,3 0 0 0,4-1-1 0,5 0 1 16,-1 0-4-16,4-4 2 0,0 1 3 0,4-1 1 15,7-3 1-15,0-2-1 0,2-3 1 0,4-3-1 16,0 0 1-16,1 0 2 0,-5-7-3 16,1-1-1-16,-3-1 2 0,-5-1-2 0,1-2-1 15,-5 0 3-15,-4 1-3 0,-4-1 3 0,-4 0 2 16,0 1 0-16,-5-2 2 0,0 2-2 0,2 0-1 16,0-2 0-16,-2 0 0 0,3 4 1 0,-3-1-1 15,0 2 0-15,1 5-4 0,-1 1-1 16,0 2-2-16,2 0-7 0,-2 2-2 0,1 8-2 15,0 1 5-15,4 1 5 0,-1 6 7 0,0 2 2 16,-2 0-4-16,4 1 2 0,-1 0-1 0,0-1 2 16,5 2 0-16,0-2 0 0,-3-2-2 15,4-2-1-15,-1-3 2 0,-4 2 0 0,4-5 3 16,-1-4 2-16,1-1 3 0,1-3 1 0,1-2 4 16,2 0 4-16,0-7-3 0,2-3-1 15,1 0-3-15,-2-5-2 0,-1 1-1 0,0 1 1 16,-3-2 2-16,-4 3-2 0,-3-3 4 0,-1 1-2 15,-3 2 3-15,0-2 0 0,0 3-5 0,0 0-3 16,-2 0-2-16,-2 3-5 0,0-1 3 0,2 5 1 16,2 1-1-16,-1 0 0 0,1 1 0 15,0 2-2-15,0 0 0 0,0 0-1 0,0 0-4 16,0 0-4-16,0 0-4 0,0 0 4 0,0 2-3 16,1 4 5-16,-1 2 2 0,6 1-2 0,0 3 6 15,-3-2 0-15,5-1 0 0,-2-1 2 0,4 0 0 16,3-2-3-16,3 0 4 0,5-5 0 15,4-1 1-15,8 0 1 0,3-5-2 0,2-5-1 16,1-2-2-16,3-3 2 0,-4-1-3 0,3-3-1 16,-3 3 2-16,-5-6 0 0,0 1 4 15,-4 1 2-15,-6 2-3 0,-9 0 1 0,-2 3 2 16,-9 3-1-16,-3 2-1 0,-6 3-2 0,-8 1-6 16,-5 5-1-16,-1 1-1 0,-6 0 2 0,-3 1-1 15,2 7 1-15,3 2 4 0,1-1-1 16,4 5 2-16,5 2-2 0,4-1-3 0,0 3 1 15,4 3 0-15,2 1 0 0,1 0 0 0,3 3 1 16,0-1 2-16,7-1-5 0,-1-2 5 0,6-1-2 16,1-2 0-16,3-3 6 0,0-4-4 15,5-1 1-15,-2-4 1 0,3-3-2 0,1-2 2 16,0-1 1-16,0 0 0 0,1-5-1 0,3-7 0 16,0 0 0-16,2-6-2 0,0 1-2 0,2-6 3 15,5-3-2-15,0 1 3 0,3-4 5 0,0 1-7 16,-5-2 2-16,-4 0-1 0,-3 4-5 15,-5 2 5-15,-8 3 1 0,-8 5 0 0,-5 2 0 16,-1 5 1-16,-4 3-4 0,-3 2-1 0,-9 4 0 16,-1 0-3-16,-5 4 2 0,-3 3 1 0,-3 5 5 15,3 2-2-15,0 0 0 0,6 1-2 16,5-3-8-16,6 3 5 0,2 0 1 0,3-1 2 16,3 0 3-16,0-1-2 0,3-2-2 0,5 2 3 15,2-4-1-15,0 1 1 0,5 0 1 0,-2-4-2 16,1 2-2-16,0-1 0 0,1-1 1 15,-2 2-4-15,0 0 1 0,-2 0 1 0,-2 0 0 16,-1 1 0-16,-2 5 0 0,0-6-4 0,-5 4 0 16,2-1 1-16,-3 1 2 0,4-3-1 15,1 1 2-15,-1-4 0 0,0 0-3 0,6-1 5 16,2-3 0-16,2-2-1 0,3 0 4 0,2-5-1 16,5-3 0-16,1-1 4 0,1-5-2 0,-3 2 0 15,2-5-1-15,0 2 2 0,-4-3-4 0,1 2 1 16,-4-2 1-16,3 0-4 0,-3 0-1 0,-2 1 4 15,-2 0 2-15,-1 3 2 0,-4-2 7 16,-3 5-3-16,-4 1 0 0,-2 2 2 0,0 2-5 16,0 2-3-16,-7 2-2 0,0 0-9 0,-6 2-1 15,0 0 1-15,-3 6-1 0,-2 6 4 0,-4 2 3 16,-1 5 2-16,2 0-1 0,1 3 3 16,3 1 2-16,2 3-5 0,4-6 1 0,4 3-2 15,4-3-5-15,1-2 4 0,2-2 1 0,6-5-3 16,4-1 5-16,4-5 0 0,4-4 1 15,0-1 3-15,2 0-2 0,2-6 1 0,-2-4 1 16,0-4 0-16,3-4 2 0,-4-3 0 0,-1 2-2 16,-2-1-3-16,-3 0-2 0,-4 1 2 15,-1 1 1-15,-4 4 2 0,-1 3 6 0,0 1-2 16,-1 5 0-16,-2 0 0 0,0 4-1 0,0 1-7 16,0 0-7-16,0 0-7 0,0 8-4 0,0 2 8 15,-2 1 5-15,2 2 2 0,0 1 2 0,0 2 1 16,0 1-1-16,2 0 6 0,5-1-2 0,6 0-4 15,1-2 3-15,0 3-3 0,6-3 1 16,2-4 0-16,1-1-1 0,3-4-1 0,0-2 0 16,4-3 2-16,0 0 0 0,4-2 1 15,-2-6 0-15,2-3 0 0,-1-3 0 0,-1-1 1 0,-2-3-1 16,-4-2 1-16,0-3 1 0,-5 1-3 16,-1-3 3-16,-8-1 1 0,1 0 0 0,-9 2 1 15,-3 0 1-15,-1 5-1 0,-1 3-2 0,-8 4-1 16,-2 4-2-16,-4 1-3 0,-3 4-3 0,1 3-1 15,-3 0-3-15,-2 8 3 0,2 2 3 16,-2 5-1-16,7 1 3 0,-4 4 0 0,6-1-1 16,2 1 3-16,1 1-3 0,7 0 2 0,1-4-2 15,2 1 0-15,0-2 3 0,3-1-5 16,6-4 1-16,4-3-2 0,0-4-2 0,2 0 6 16,4-4 0-16,4 0 1 0,-2 0 3 0,5-5 0 15,-3-3-1-15,-3-2 3 0,0 0 0 0,-5 0 0 16,-2-2 1-16,-3 1-2 0,-2-1 0 15,-1 0 1-15,-1 0 2 0,-2 0 0 0,-2 2 2 0,4 3 2 16,-6 0-1-16,0 4 2 0,0-1 0 16,0 4-7-16,0 0-6 0,0 0-11 0,0 4-5 15,0 4 2-15,-6 5 6 0,2 3 6 0,-4 6 2 16,4 2 2-16,-2 3-2 0,-1 7 2 0,3 0 1 16,0 4-1-16,-2 1 0 0,2 5 2 15,-1 0-1-15,0 5-1 0,2-3-1 0,0 0-1 16,0 1 1-16,-1-6 1 0,-1 1 0 0,4 0 2 15,-1-4-2-15,0-4 2 0,-3-1-2 16,0-4 0-16,-1-8 1 0,1-3-2 0,-2-6 2 16,0-4 4-16,-4-4 0 0,2-4 3 0,-2 0 3 15,1-6-2-15,-5-6 0 0,2-4-2 0,5-7-2 16,-2 0-1-16,5-6-2 0,2-1-2 16,3-4 0-16,3-7 0 0,7 2-1 0,6-8-1 15,6 0 0-15,1 0-2 0,2-7 0 0,8 0 0 16,-2 3-1-16,0-2-3 0,5 4 1 15,-6 2 1-15,0 0-1 0,-1 6 3 0,-3 2-3 16,0 7 3-16,-9 5 3 0,-4 7 0 0,-5 6 3 16,-3 6 0-16,-4 1 4 0,-1 7-1 0,0-2-1 15,0 2-4-15,-1 0-7 0,-4 2 0 16,0 2-1-16,-1 7 6 0,0 1 0 0,0 0 1 0,1 3 0 16,2 2-1-16,3-1 4 0,-3 2-2 15,3 0 2-15,0-2 0 0,3 1-2 0,2-6-2 16,4 4-2-16,-2-6 6 0,2 1-4 0,4-4 4 15,0-1 1-15,-2-2-6 0,6-3 3 0,-2 0 0 16,1 0 1-16,2-5-1 0,-1-1 3 16,-1-4-1-16,1 0-3 0,-2 0 5 0,-1-5-5 15,0 4-1-15,-1-2 2 0,-3 2-3 0,0 0 2 16,-1 3 2-16,-3 1 2 0,-2 3-7 16,0 2 2-16,-1 0-3 0,2 2-2 0,-3 0 2 15,3 0-2-15,-5 4 1 0,5 0-1 0,-2 1 6 16,2 1-3-16,-1-1 2 0,0 0 1 0,2-1-4 15,-3-2 6-15,3 2-1 0,-1-2 3 0,2-2-3 16,1 0-1-16,0 0-2 0,5 0-1 16,0-7 5-16,4-1-3 0,2-2 0 0,-2 0 0 15,3 0-2-15,-1-3 3 0,-2 3 1 0,0 1 3 16,-1 0-9-16,-3 3 5 0,-3 2-7 0,-3 2-4 16,-2 2 2-16,-4 0-7 0,0 0 2 15,1 4 2-15,2 3 4 0,-2 1 4 0,2 2 4 16,-1-1 0-16,2 0 0 0,1-1 2 15,1 2 0-15,2-3 3 0,2-3-2 0,1 0 0 0,2-3-2 16,2-1 2-16,0 0 5 0,1-1-3 16,5-6 1-16,2-3-2 0,-1 1-3 0,4-2 3 15,-1 1-1-15,-3-1 3 0,0 0-1 0,1-2-2 16,-5 1 1-16,5-3-2 0,-2 3 1 0,-2-2-2 16,-3 0 1-16,2 0 0 0,-8 3 6 15,1-1 3-15,-9 6 6 0,-1-3 2 0,-2 2-10 16,-2 4 1-16,-7-1-13 0,-5 3-4 0,-5 1 4 15,-1 0-4-15,-6 7 6 0,-3 2 0 16,4 1 1-16,2-1-2 0,1 6 0 0,8-4-1 16,-1 1-1-16,4 0 1 0,5-1 1 0,3-2 2 15,2 1-2-15,1 1 0 0,0-5-2 0,3 0-1 16,3-2 2-16,5-2 0 0,0-2 4 16,4 0 3-16,2 0-2 0,0-4 3 0,3-4-2 15,-1-2 2-15,-3 0-2 0,0-1 0 0,-2 1 0 16,0 0 0-16,-2-1 1 0,-2 2 0 0,-3-1 0 15,-1 3 0-15,-1 3 9 0,-5 0-2 0,0 3 3 16,0 1-3-16,0 0-12 0,0 0 0 0,0 0-9 16,0 7 2-16,0 2 3 0,0 7 3 15,-4 2 4-15,4 4-2 0,0 7 2 0,-1 6-1 16,2 0 1-16,5 5-1 0,1 1-1 0,-1 4 4 16,-6-3-4-16,1 4 3 0,-1-1 1 0,0-1-2 15,-6 3-3-15,-1-6 0 0,0 0 2 16,-3-8-2-16,3-3 2 0,-5-2-4 0,4-10 0 15,1-1 1-15,-1-6-1 0,7-6 5 0,-5-4-2 16,2 1-6-16,1-6-28 0,-4-11-54 16,0-2-98-16,-2-4-229 0,3 3-577 0,2 2-508 0</inkml:trace>
          <inkml:trace contextRef="#ctx0" brushRef="#br1" timeOffset="98150.1678">15521 1133 1819 0,'0'0'276'0,"0"0"-16"0,0 0-37 0,0 0-60 16,0 0-58-16,0 0-39 0,0 0-37 0,0 0-29 15,0 0-14-15,0 0-19 0,0 0-16 16,0 0-31-16,0 0-62 0,-6-35-220 0,8 50-628 16,-2-7-281-16</inkml:trace>
        </inkml:traceGroup>
      </inkml:traceGroup>
    </inkml:traceGroup>
    <inkml:traceGroup>
      <inkml:annotationXML>
        <emma:emma xmlns:emma="http://www.w3.org/2003/04/emma" version="1.0">
          <emma:interpretation id="{84CF2B43-4136-4EE9-9451-48528129FD0C}" emma:medium="tactile" emma:mode="ink">
            <msink:context xmlns:msink="http://schemas.microsoft.com/ink/2010/main" type="paragraph" rotatedBoundingBox="1606,8383 5260,7966 5413,9310 1760,97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C5076D-7E1E-4792-B43D-3727B21DA6EA}" emma:medium="tactile" emma:mode="ink">
              <msink:context xmlns:msink="http://schemas.microsoft.com/ink/2010/main" type="line" rotatedBoundingBox="1606,8383 5260,7966 5413,9310 1760,9727"/>
            </emma:interpretation>
          </emma:emma>
        </inkml:annotationXML>
        <inkml:traceGroup>
          <inkml:annotationXML>
            <emma:emma xmlns:emma="http://www.w3.org/2003/04/emma" version="1.0">
              <emma:interpretation id="{0D00CFFC-86E8-4E44-949F-2F72B8BA9382}" emma:medium="tactile" emma:mode="ink">
                <msink:context xmlns:msink="http://schemas.microsoft.com/ink/2010/main" type="inkWord" rotatedBoundingBox="1630,8589 3678,8355 3808,9493 1760,9727"/>
              </emma:interpretation>
              <emma:one-of disjunction-type="recognition" id="oneOf6">
                <emma:interpretation id="interp30" emma:lang="en-IN" emma:confidence="0">
                  <emma:literal>ways</emma:literal>
                </emma:interpretation>
                <emma:interpretation id="interp31" emma:lang="en-IN" emma:confidence="0">
                  <emma:literal>means</emma:literal>
                </emma:interpretation>
                <emma:interpretation id="interp32" emma:lang="en-IN" emma:confidence="0">
                  <emma:literal>mangs</emma:literal>
                </emma:interpretation>
                <emma:interpretation id="interp33" emma:lang="en-IN" emma:confidence="0">
                  <emma:literal>weans</emma:literal>
                </emma:interpretation>
                <emma:interpretation id="interp34" emma:lang="en-IN" emma:confidence="0">
                  <emma:literal>nays</emma:literal>
                </emma:interpretation>
              </emma:one-of>
            </emma:emma>
          </inkml:annotationXML>
          <inkml:trace contextRef="#ctx0" brushRef="#br1" timeOffset="155896.6579">-217 3286 1471 0,'0'0'284'0,"0"0"-78"0,0 0-11 0,0 0-4 16,0 0-49-16,0 0-50 0,0 0-52 15,0 0-19-15,0 0 1 0,0 0 11 0,0 0 15 16,0 0 3-16,0 0-3 0,15 74-3 0,-13-55-7 16,-2 0-6-16,0 0-3 0,0-1-6 0,0 1-6 15,0-5-3-15,0-4-4 0,0 1-3 16,0-6 1-16,0-2 3 0,0-1 10 0,1-2 15 15,-1 0 18-15,2-4 9 0,5-5-7 0,-1-4-15 16,5-6-19-16,2-3-15 0,3-1-4 0,0 0-1 16,-1 0-3-16,1 2 2 0,3 0 0 0,-3 3-4 15,1 4-2-15,-3 5-5 0,0 3-7 16,1 4 1-16,-1 2-3 0,1 2 4 0,-1 7 3 16,0 4 4-16,1 1 0 0,-3 4 3 0,1 0 1 15,-1 0-2-15,-4 0 4 0,2-1 1 0,2-2-1 16,-3-2 0-16,-1-2 4 0,2-3-1 0,-4-2 2 15,4-2 2-15,-6-4 0 0,6 0 5 16,0 0 3-16,-2-8 0 0,3-4 0 16,1 0-4-16,-1-6-4 0,-1-2 1 0,0 2-2 0,2-2 0 15,-8 0 1-15,3 2-4 0,-4 2 2 16,-3 5-1-16,0 2 0 0,0 4-1 0,-2 0-4 16,-5 5-5-16,4 0-5 0,2 0-4 0,-2 0-3 15,-3 3 3-15,4 2 2 0,0 1 3 0,2 1 5 16,0 1-1-16,0 0 3 0,9 0 1 15,-1 0-2-15,5-2 6 0,6 0 1 0,1-1 2 16,0-3 0-16,6 0 1 0,1-2-1 0,5 0 0 16,4-7 2-16,-3-3-3 0,4 0 1 15,-6-2 1-15,5-2-3 0,-10-1 2 0,-3 1 3 16,-9 1-1-16,-1-2 3 0,-10 0-2 0,-3 2-4 16,0 2-4-16,-8 0-4 0,-7 3-3 0,-5 1 0 15,0 6-1-15,-4 1 5 0,-4 0 0 0,1 6 2 16,1 4 0-16,6-1-3 0,-4 4 3 0,8 2-2 15,2-3 0-15,4 3 0 0,5-1-1 16,4 0-2-16,1 2 3 0,0-3 1 0,6-1-1 16,7 1 4-16,4-3 1 0,1-2 2 0,3-3 2 15,4-4 1-15,3-1 2 0,-1 0-4 0,0-4 2 16,0-6-2-16,-5 0 0 0,2-3 2 16,-7 1-3-16,-2-4 4 0,-2 3-3 0,-3 1 5 15,-7 0-2-15,4 1 0 0,-6 1 1 0,-1 2-3 16,0 4 5-16,0-1-2 0,0 4 1 15,0-1-5-15,-1 2-5 0,-3 0-7 0,4 0-8 16,0 0-4-16,0 2-2 0,0 4 6 0,0 4 4 16,4-1 8-16,0 2 3 0,0-2 0 0,6 1 5 15,-2 0-5-15,0 0 2 0,7-3 0 16,-3-2 0-16,4 0 6 0,0-3-1 0,8-2 0 16,-2 0 0-16,1-4-1 0,0-2 0 0,-3-3 3 15,1-1-2-15,0-2-3 0,-6 3 2 0,0-4 0 16,-4 5 3-16,1 1-1 0,-10 1-1 0,0 5-1 15,-2 0-5-15,0 1 2 0,0 0-14 16,0 0-9-16,0 2-1 0,0 4-1 0,0 1 13 16,4 1 9-16,2 4 4 0,-3-4-3 0,7 0 2 15,-4-2-1-15,5 0 1 0,-1-1 5 0,0-3-4 16,5-1 0-16,3-1 2 0,1 0 3 16,7-1 1-16,-2-7 1 0,-2 0 4 0,1-5-7 15,-6 1 5-15,-3 0 0 0,0-3-4 0,-2-1 8 16,-2 0-6-16,-4 1 1 0,-1-1 1 0,-2 2 1 15,-3-1-3-15,0 2 1 0,0 5-1 16,0 0-3-16,0 3 6 0,-3 2 0 0,1 1-2 16,0 2-8-16,2 0-12 0,-1 0-12 0,-1 10-2 15,1 5 5-15,-2 5 8 0,-4 5 8 16,5 8-1-16,1 1 2 0,1 5 0 0,0 2 1 16,0 3 4-16,1 0-5 0,2 8 4 0,0 2-1 15,0 3 0-15,-6 3 1 0,3 1-3 0,-4 1-2 16,-5 1 1-16,1 0-1 0,-4-5 1 15,-2-4 4-15,-1-7-1 0,2-10 2 0,-2-5 0 16,-1-12 0-16,-7-1 5 0,6-10 4 0,-2-4 6 16,-2-5 1-16,3-1 3 0,3-12-2 0,0-7-1 15,4-6-5-15,5-8-6 0,2-7-3 0,8-9-6 16,7-6-1-16,11-5 0 0,7-4-4 0,5-3 1 16,5 0-3-16,2 4 0 0,7 2-2 15,-2-1-3-15,0 6-2 0,-2 4-6 0,2 0 2 16,-6 4-2-16,0 2 0 0,-2 4 3 0,-10 2 1 15,-8 4 3-15,2 5 9 0,-8 7 1 0,-7 1 3 16,1 6 1-16,-6 2-3 0,0 7 3 16,-2-1 1-16,0 3 1 0,0 6-2 0,-3 1-7 15,0 0-9-15,-4 1-4 0,3 7 1 0,-5 7 7 16,3-1 5-16,-4 3 0 0,6 3 2 16,-2 1-3-16,6-2 3 0,0-3 2 0,9 0 0 15,4 0 2-15,3-4 2 0,2 0 0 0,4-4 2 16,-1 3 1-16,1-6-2 0,-2 2 1 15,-2 5-4-15,-5-2 1 0,-5 1-3 0,-4 0-3 16,0 0-2-16,-4 1-3 0,-1-2 4 0,-11 3 4 16,-2 0 7-16,-5-2 0 0,1-3 0 0,2-1-1 15,0-4-2-15,3-3 1 0,2 0-10 16,5-3-25-16,-3-8-79 0,6-3-142 0,2 4-340 16,1 2-971-16</inkml:trace>
        </inkml:traceGroup>
        <inkml:traceGroup>
          <inkml:annotationXML>
            <emma:emma xmlns:emma="http://www.w3.org/2003/04/emma" version="1.0">
              <emma:interpretation id="{A070F106-5A37-4A43-9BBC-ECC2F6B97167}" emma:medium="tactile" emma:mode="ink">
                <msink:context xmlns:msink="http://schemas.microsoft.com/ink/2010/main" type="inkWord" rotatedBoundingBox="4772,8022 5260,7966 5407,9255 4919,9310"/>
              </emma:interpretation>
              <emma:one-of disjunction-type="recognition" id="oneOf7">
                <emma:interpretation id="interp35" emma:lang="en-IN" emma:confidence="0">
                  <emma:literal>of</emma:literal>
                </emma:interpretation>
                <emma:interpretation id="interp36" emma:lang="en-IN" emma:confidence="0">
                  <emma:literal>af</emma:literal>
                </emma:interpretation>
                <emma:interpretation id="interp37" emma:lang="en-IN" emma:confidence="0">
                  <emma:literal>Of</emma:literal>
                </emma:interpretation>
                <emma:interpretation id="interp38" emma:lang="en-IN" emma:confidence="0">
                  <emma:literal>bf</emma:literal>
                </emma:interpretation>
                <emma:interpretation id="interp39" emma:lang="en-IN" emma:confidence="0">
                  <emma:literal>df</emma:literal>
                </emma:interpretation>
              </emma:one-of>
            </emma:emma>
          </inkml:annotationXML>
          <inkml:trace contextRef="#ctx0" brushRef="#br1" timeOffset="156566.3178">3016 2915 1395 0,'0'0'440'16,"0"0"-112"-16,0 0-47 0,0 0-62 0,0 0-64 16,0 0-54-16,0 0-43 0,0 0-25 0,0 0-19 15,0 0-5-15,0 0-5 0,0 0 0 0,0 0 3 16,-62 31 2-16,58-17-3 0,3-1 1 0,1-1-3 16,0-2-3-16,1-4 4 0,6 1 3 0,0-4 6 15,3 1 7-15,3-4 6 0,2 0 3 16,1-6-2-16,-1-3-2 0,2-4-7 0,1-1-1 15,-4-5-3-15,-5 3 0 0,-2-2-2 0,-4 1-8 16,-3-1 0-16,0 2-6 0,-2 1 1 16,-5 3-1-16,0 2-2 0,-2 4 0 0,2 3-5 15,0 2-4-15,1 1-5 0,0 0-2 0,1 0-3 16,3 5-1-16,1 5 5 0,1 1 4 0,0 2 4 16,1 0 6-16,6 3-1 0,5-1 1 15,2-5 0-15,5 2 0 0,1-4 0 0,4-2 0 16,4-3-3-16,-1-3-2 0,-1 0-3 0,1-6-3 15,-1-5 2-15,0-5 1 0,-3-5 2 0,-2-1 3 16,-4-3 6-16,1-1 4 0,-7-2-1 16,-2-4 6-16,-4 2-5 0,-2-2 1 0,-3 4 2 15,-3 0-1-15,-2 2 3 0,-4 4 2 0,0 5 2 16,1 2 2-16,2 2 3 0,-3 5 2 16,5 4-2-16,0 4-8 0,0 0-9 0,2 5-6 15,-2 12 0-15,2 6 2 0,1 5 5 0,1 8-3 16,0 5 2-16,4 5-1 0,1 4 1 0,5 5 3 15,0 5-3-15,0 5 2 0,-2 6 2 0,2 3 1 16,-5 5-1-16,-1 3 0 0,2-1-3 0,-6-3-3 16,3-2 3-16,1-7 1 0,0-3 0 15,-1-9 3-15,3-13-4 0,1-7-2 0,0-12 2 16,2-11 3-16,-2-6 8 0,2-5 12 0,1-3 7 16,-5-12 7-16,5-5-4 0,-4-9-9 0,-4-6-8 15,-1-2-13-15,-15-7-5 0,-17 4-21 16,-22 2-47-16,-24 3-206 0,7 14-954 0,14 6-487 0</inkml:trace>
        </inkml:traceGroup>
      </inkml:traceGroup>
    </inkml:traceGroup>
    <inkml:traceGroup>
      <inkml:annotationXML>
        <emma:emma xmlns:emma="http://www.w3.org/2003/04/emma" version="1.0">
          <emma:interpretation id="{FFBFA22F-E64E-47C0-9221-959108B22699}" emma:medium="tactile" emma:mode="ink">
            <msink:context xmlns:msink="http://schemas.microsoft.com/ink/2010/main" type="paragraph" rotatedBoundingBox="1981,9634 8111,9013 8227,10152 2096,107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B58377-773F-49A9-A1D5-C4FC79A91FE3}" emma:medium="tactile" emma:mode="ink">
              <msink:context xmlns:msink="http://schemas.microsoft.com/ink/2010/main" type="line" rotatedBoundingBox="1981,9634 8111,9013 8227,10152 2096,10772"/>
            </emma:interpretation>
          </emma:emma>
        </inkml:annotationXML>
        <inkml:traceGroup>
          <inkml:annotationXML>
            <emma:emma xmlns:emma="http://www.w3.org/2003/04/emma" version="1.0">
              <emma:interpretation id="{F909090B-5425-4620-868F-3D71ED28A97B}" emma:medium="tactile" emma:mode="ink">
                <msink:context xmlns:msink="http://schemas.microsoft.com/ink/2010/main" type="inkWord" rotatedBoundingBox="1991,9733 4192,9510 4297,10549 2096,10772"/>
              </emma:interpretation>
              <emma:one-of disjunction-type="recognition" id="oneOf8">
                <emma:interpretation id="interp40" emma:lang="en-IN" emma:confidence="0">
                  <emma:literal>using</emma:literal>
                </emma:interpretation>
                <emma:interpretation id="interp41" emma:lang="en-IN" emma:confidence="0">
                  <emma:literal>mug</emma:literal>
                </emma:interpretation>
                <emma:interpretation id="interp42" emma:lang="en-IN" emma:confidence="0">
                  <emma:literal>vang</emma:literal>
                </emma:interpretation>
                <emma:interpretation id="interp43" emma:lang="en-IN" emma:confidence="0">
                  <emma:literal>mag</emma:literal>
                </emma:interpretation>
                <emma:interpretation id="interp44" emma:lang="en-IN" emma:confidence="0">
                  <emma:literal>mng</emma:literal>
                </emma:interpretation>
              </emma:one-of>
            </emma:emma>
          </inkml:annotationXML>
          <inkml:trace contextRef="#ctx0" brushRef="#br1" timeOffset="158844.3678">153 4605 1762 0,'0'0'207'0,"0"0"-33"0,0 0-23 15,0 0-43-15,0 0-52 0,0 0-25 16,0 0-4-16,0 0 11 0,0 0 12 0,0 0 7 15,0 0-6-15,0 0-10 0,16 127-8 0,-14-105-6 16,4-1-3-16,-3-3-6 0,0-2 0 0,5-3-2 16,-2-1 0-16,4-4 4 0,-3-1 1 15,3-2 11-15,5-5 7 0,-2 0 4 0,1-2 1 16,0-8-9-16,4-6-7 0,5-1-9 0,-5-4-4 16,8-5-4-16,-3 2-3 0,-3-1-1 15,-3-1 0-15,2 4-2 0,-8 3 1 0,-2-1 0 16,1 8-1-16,-7 3 1 0,-2 3 0 0,-1 4-2 15,0 1-3-15,0 1-10 0,0 0-12 0,0 1-8 16,0 6 2-16,0 1 5 0,0 5 13 0,0 0 7 16,0 4 0-16,0-3 3 0,0 0-1 15,6-2 0-15,1 0 1 0,3-1-1 0,-2-3 0 16,3-2 2-16,3-3 2 0,1-2 1 0,5-1 5 16,0 0 0-16,1-2 0 0,2-8 1 15,2-3-5-15,1 1 3 0,-1-4-1 0,0-6-3 0,3 2 1 16,0-2-4-16,2-4 1 0,-3 2-2 15,-1 0 1-15,0 0 1 0,-9 3-1 0,-1 6 2 16,-5 0 2-16,-2 7 0 0,-8 4-1 0,1 3-1 16,-2 1-6-16,0 0-7 0,0 0-11 15,0 1-6-15,-2 6 2 0,-2 3 3 0,1 6 16 16,2 0 1-16,-1 1 3 0,2 3 1 0,0 1-2 16,3-5 2-16,6 4-1 0,-4-1 2 0,5-1 0 15,-2-2-1-15,-3-4 1 0,-2 1-4 16,-1 0 3-16,-2-2-4 0,0-3-1 0,0 1-2 15,-6-3 3-15,-4-2 4 0,-4 0 4 0,-4-3 3 16,-5-1-4-16,3 0 2 0,-4 0-2 16,1-3 0-16,0 0 1 0,0-2-2 0,4 5-3 0,4-4 1 15,0 4-2-15,4 0-2 0,1 0-1 16,7 8-5-16,-1 0-1 0,4 4 2 0,0 1 3 16,2 1 3-16,7 0-1 0,7 1 2 0,1-1 0 15,3-1 2-15,6-2 8 0,3-1-5 0,1-5 2 16,4-2 1-16,-1-3-5 0,7-3 6 15,-1-7 1-15,1-5 1 0,-1-3-2 0,1-3 0 16,0-3 1-16,-4-2-2 0,-4 1 5 0,-5-4-7 16,-6 3 1-16,2 1 0 0,-8 2 3 0,-2 3 1 15,-8 4 2-15,4 3 0 0,-5 4-1 16,-4 2-1-16,0 2-1 0,2 4 1 0,-2-1-4 16,0 2-5-16,0 0-9 0,0 0-15 0,0 2 2 15,0 4-3-15,1 5 7 0,5 1 14 16,-3 6 0-16,1-2 6 0,5 0 2 0,-4 1-3 15,7 0 2-15,-2-5-2 0,-3 0-2 0,5-2 3 16,1-2 0-16,-1-2 3 0,1-3 2 0,0-1-1 16,0-2 6-16,2 0-2 0,-1-7 0 15,2-3 1-15,-2 1-9 0,-1-2 3 0,1-2-1 16,-7 1-3-16,5-2 4 0,-3 5-4 0,-5-1-3 16,-1 2 2-16,1 4 0 0,-1 0 0 0,-2 1-1 15,-1 3-3-15,0 0-7 0,0 0-6 16,2 0-3-16,-2 0 1 0,1 7 4 0,1-3 8 15,-1 3 3-15,6 1 1 0,-4 0 5 0,0-2-2 16,3 0-1-16,-1 1 4 0,0-2-5 0,3-2 4 16,1-2 3-16,1 1-2 0,4-2 2 0,4 0 0 15,-3-2-1-15,4-3 0 0,-3 0-1 16,-2-3-1-16,0 1-3 0,-2 0 0 0,-1 3 3 16,-3-4-2-16,-4 3 5 0,2 1-1 0,-4 0-5 15,0 2 4-15,-2-1-1 0,1 2-1 0,-1 1 1 16,0 0-2-16,0 0-6 0,0 0-8 15,3 0-3-15,0 0-4 0,3 6 4 0,2 0 8 16,2 2 5-16,5 2 5 0,2-2 3 0,3-1-1 16,3-3-1-16,-1 0 2 0,6-4-4 0,4 0 2 15,4-8 2-15,1-4-3 0,-3-1-1 16,5-1-1-16,-6 0 2 0,3-4-2 0,-9-1 4 16,-5-1 1-16,1 1-7 0,-7 2 8 0,-5 1 2 15,-5 3 3-15,-2-2 4 0,-4 5-4 0,0 1-3 16,-9 4-5-16,-3 2-4 0,-4 2-3 0,-7 1 0 15,-2 1 0-15,1 7 2 0,-2 3 1 16,0 1 2-16,6-1 1 0,0 2-4 0,4 0 0 16,8 1 0-16,-1-1-2 0,3-1 4 0,5-2-2 15,1 0-3-15,0-3 4 0,7-2-1 0,2-1 3 16,4-4 3-16,1 0 1 0,6 0-1 16,-1-8 0-16,2-2-1 0,-2-1-2 0,-3 0 2 15,-2-2-1-15,-1-1-1 0,-3 2 0 0,-4 2 2 16,2-1 0-16,-5 5 2 0,-1 0 1 0,-2 2-2 15,4 2 3-15,-4 0-1 0,0 2-6 16,0 0-7-16,0 0-9 0,0 3 0 0,-3 5 2 16,3 4 7-16,0 4 6 0,0 4 1 0,0 5-1 15,3 2 1-15,1 4 0 0,-1 1 3 16,0 5 0-16,-3-1-1 0,3 5 0 0,-3-5-2 16,0 5 1-16,0-2 1 0,-6 4-1 0,-1-2 0 15,3-1-1-15,-2-1 0 0,-3-6 0 0,4-5 0 16,-3-7 0-16,6-5 0 0,-1-7-5 15,-3-2-7-15,2-6-18 0,2-1-58 0,-1-6-121 16,-1-4-301-16,3 3-690 0</inkml:trace>
          <inkml:trace contextRef="#ctx0" brushRef="#br1" timeOffset="158991.4317">1955 4110 2007 0,'0'0'189'0,"0"0"-7"0,0 0 13 15,0 0-33-15,0 0-50 0,0 0-39 16,0 0-32-16,0 0-19 0,0 0-20 0,0 0-32 16,0 0-53-16,0 0-107 0,0 0-335 0,0 0-608 0</inkml:trace>
        </inkml:traceGroup>
        <inkml:traceGroup>
          <inkml:annotationXML>
            <emma:emma xmlns:emma="http://www.w3.org/2003/04/emma" version="1.0">
              <emma:interpretation id="{9926BD57-8515-4C7A-A316-30857592E61F}" emma:medium="tactile" emma:mode="ink">
                <msink:context xmlns:msink="http://schemas.microsoft.com/ink/2010/main" type="inkWord" rotatedBoundingBox="5003,9328 8111,9013 8224,10122 5115,10437"/>
              </emma:interpretation>
              <emma:one-of disjunction-type="recognition" id="oneOf9">
                <emma:interpretation id="interp45" emma:lang="en-IN" emma:confidence="0">
                  <emma:literal>existing</emma:literal>
                </emma:interpretation>
                <emma:interpretation id="interp46" emma:lang="en-IN" emma:confidence="0">
                  <emma:literal>lexis thing</emma:literal>
                </emma:interpretation>
                <emma:interpretation id="interp47" emma:lang="en-IN" emma:confidence="0">
                  <emma:literal>existiy</emma:literal>
                </emma:interpretation>
                <emma:interpretation id="interp48" emma:lang="en-IN" emma:confidence="0">
                  <emma:literal>existmy</emma:literal>
                </emma:interpretation>
                <emma:interpretation id="interp49" emma:lang="en-IN" emma:confidence="0">
                  <emma:literal>leis thing</emma:literal>
                </emma:interpretation>
              </emma:one-of>
            </emma:emma>
          </inkml:annotationXML>
          <inkml:trace contextRef="#ctx0" brushRef="#br1" timeOffset="159642.8759">3220 4745 236 0,'0'0'440'0,"0"0"-107"0,0 0-15 15,0 0-14-15,0 0-46 0,0 0-61 16,0 0-44-16,0 0-23 0,0 0-12 0,0 0-15 16,34-172-15-16,-24 157-17 0,-1 1-14 0,2-3-11 15,2 0-15-15,2 1-5 0,0-1-4 0,1 0-2 16,0-1-1-16,3 2 2 0,-8 1 4 16,2 1-2-16,-3-1 7 0,1 4-6 0,-5 0-2 15,0 3 4-15,-3 1-4 0,-2 2 2 0,2 2-4 16,-3 2-2-16,0 1-9 0,0 0 0 0,0 0-1 15,0 0-6-15,0 0 1 0,0 0-5 16,0 0-3-16,0 0-1 0,0 0 2 0,0 0-3 16,0 0 2-16,0 0 1 0,0 0 0 0,0 0 3 15,0 0 1-15,0 0-1 0,0 0-4 0,0 0 6 16,0 0 1-16,0 0 2 0,0 0 5 0,0 0-7 16,0 0-1-16,0 0 1 0,0 0-3 0,0 0 3 15,0 0 0-15,0 0 0 0,0 0 1 16,0 0 2-16,0 0 5 0,0 0-2 0,0 0 6 15,0 0 4-15,2-2-3 0,-1-2 4 0,3 0-2 16,-2-4-11-16,1 0 1 0,-1-3-1 16,-2 1-5-16,0-1 7 0,0-2 0 0,0 3-5 15,-2-5-2-15,0 5 0 0,-5-2-3 0,1 4 3 16,1 3 1-16,-1 1-9 0,-3 4-4 0,-2 0-2 16,-2 2-3-16,-2 9 4 0,-2 6 1 15,-1 2 0-15,0 1 3 0,4 3 2 0,0 2 2 16,8-5 1-16,2 3 1 0,2-1-2 0,2-2 2 15,9-1 2-15,5-3 3 0,2 2-2 16,4-5-1-16,3-4 2 0,4-2-6 0,2-2 7 16,4-5 1-16,3 0-4 0,0 0 1 0,1-4-10 15,0-4-33-15,-1 0-65 0,3 0-89 0,-6 0-136 16,-3-2-208-16,-6 4-311 0,-12 2-361 0</inkml:trace>
          <inkml:trace contextRef="#ctx0" brushRef="#br1" timeOffset="159835.9385">3795 4306 340 0,'0'0'641'0,"0"0"-168"0,0 0-66 0,0 0-72 16,0 0-92-16,0 0-72 0,0 0-66 15,0 0-47-15,0 0-34 0,0 0-10 0,0 0-1 16,0 0 5-16,0 0 16 0,0 0 6 0,59 31-2 16,-38-20-7-16,4 2-6 0,-2-3-6 15,1 0-5-15,6-1 1 0,-4-2-4 0,1-1-5 16,2-2-18-16,-3 0-53 0,-5-1-74 0,1-3-138 15,-4 0-235-15,-7 0-398 0,-4 0-250 0</inkml:trace>
          <inkml:trace contextRef="#ctx0" brushRef="#br1" timeOffset="160015.9039">4125 4239 905 0,'0'0'484'0,"0"0"-114"16,0 0-50-16,0 0-72 0,0 0-49 15,0 0-44-15,0 0-38 0,0 0-33 0,0 0-30 16,0 0-25-16,0 0-10 0,0 0-4 0,0 0 2 15,0 0 4-15,-103 34 0 0,93-13-2 0,-3 0 1 16,-2 1-5-16,-3-1-4 0,-1 3-2 0,2-4-7 16,1-2-11-16,2 2-16 0,7-4-25 0,1 1-48 15,6-5-69-15,0 2-118 0,3-5-256 16,4-2-346-16,-1-4-185 0</inkml:trace>
          <inkml:trace contextRef="#ctx0" brushRef="#br1" timeOffset="160374.7761">4297 4277 1484 0,'0'0'396'0,"0"0"-72"16,0 0-29-16,0 0-71 0,0 0-58 15,0 0-64-15,0 0-50 0,0 0-33 0,0 0-16 16,0 0-3-16,0 0 2 0,0 0 5 0,0 0 0 16,0 0 0-16,23 54 1 0,-13-39 0 15,-1-1-1-15,-1 0 1 0,5-3-1 0,0 1 3 16,4-3 3-16,5-8 3 0,2-1 2 0,1 0-3 15,6-5-2-15,-1-6-6 0,3-3-3 0,-3-2-1 16,1-3-3-16,0-1 0 0,-1-3 0 0,-2 1 0 16,-7-3 0-16,-1 4 0 0,-4 0-2 15,-3 0 4-15,-5 4 1 0,0 5-2 0,-4 3 6 16,-3 4-5-16,-1 2 1 0,0 3-1 0,0 0-5 16,0 0-6-16,0 0-5 0,0 4 0 0,0 3 1 15,0 3 5-15,0 3 6 0,2 1 2 0,-1 2 0 16,5 4 0-16,-2-4 1 0,1-1-2 15,-1 2 1-15,-3-3-1 0,-1-1 0 0,0-1 1 16,0-3 0-16,-8 2-1 0,-1-3-3 0,-2-2-3 16,-4 0-11-16,1-4-30 0,-6-2-59 15,3 0-144-15,-2 0-374 0,9-2-986 0</inkml:trace>
          <inkml:trace contextRef="#ctx0" brushRef="#br1" timeOffset="160512.2189">4486 3995 1960 0,'0'0'215'0,"0"0"-36"0,0 0 0 16,0 0-19-16,0 0-44 0,0 0-29 0,0 0-25 16,0 0-23-16,0 0-25 0,0 0-22 0,0 0-23 15,0 0-26-15,0 0-66 0,-20-90-197 16,43 90-558-16,-4 0-698 0</inkml:trace>
          <inkml:trace contextRef="#ctx0" brushRef="#br1" timeOffset="160771.8029">5073 3913 2233 0,'0'0'190'0,"0"0"16"0,0 0 13 0,0 0-30 16,0 0-41-16,0 0-39 0,0 0-33 0,0 0-24 15,0 0-21-15,0 0-16 0,0 0-9 16,0 0-5-16,0 0 4 0,-24-37 1 0,21 70 3 15,0 2-1-15,-1 1 0 0,2 3-1 0,1 1-6 16,1-2 7-16,0 3-4 0,-2 0 0 0,2-2 1 16,0-1-8-16,0-5 3 0,2 1-2 0,1-7-6 15,0-4-9-15,1-2-31 0,-1-9-39 0,0-3-63 16,2-6-97-16,-3-3-223 0,2 0-551 16,-4 0-466-16</inkml:trace>
          <inkml:trace contextRef="#ctx0" brushRef="#br1" timeOffset="161600.6815">5023 4222 642 0,'0'0'650'0,"0"0"-288"0,0 0-50 16,0 0-41-16,0 0-87 0,0 0-79 0,0 0-62 15,0 0-39-15,0 0-7 0,0 0 8 16,0 0-3-16,0 0 1 0,0 0-1 0,181-67-2 16,-145 60 4-16,-1 2-1 0,0-2 1 0,-5-1-2 15,-3 2 4-15,-7 2-2 0,-5-3 1 0,-5 6 2 16,-6 0-3-16,-4 1 0 0,1 0 0 15,-1 0 0-15,0 0-1 0,0 1 8 0,0 7 4 16,0 0 2-16,-1 0 7 0,1 4-6 0,0-2-2 16,0 5-3-16,0-4-3 0,1 2 0 0,7-1-2 15,-1-1 4-15,4-3-1 0,-1-2 2 16,5-3 4-16,2 0 2 0,-1-3 1 0,7 0 0 16,-3 0-1-16,1-8-6 0,-1 0-2 0,2-4-4 15,-2-1-2-15,-3 1 0 0,2 2-1 0,-5 3-2 16,-4 2-1-16,0 2 0 0,-7 2-5 15,1 1-3-15,-2 0-2 0,-1 0-6 0,2 5 7 16,-1 2 4-16,-1-1 1 0,0 2 6 0,1 2-3 16,2-2-2-16,0 3 2 0,-2-3-2 0,1-4 3 15,3 0 2-15,-1-3 4 0,2-1 3 0,2 0 4 16,4-1 1-16,0-7-1 0,3-7-8 16,1 3-2-16,1-1-2 0,0 2-3 0,-3-1 5 15,0 0-3-15,-5 7-1 0,-2-1 0 0,1 4-4 16,-6 2-3-16,0 0-1 0,4 0-3 15,-4 2 0-15,4 6 6 0,0 0 1 0,0 4 2 16,1-4 4-16,3 3-3 0,-1 1 0 0,4-2 1 16,4-4 3-16,-1-2 1 0,-1-4 3 0,2 0 1 15,1 0-3-15,0-5 0 0,5-6-2 16,-1-1 0-16,6-4 0 0,-5 0 1 0,0 0-1 16,-8 0-1-16,0-2 6 0,-5 4-3 0,1-1 1 15,-9 3 3-15,2 0-2 0,-5 4 5 16,0 2 2-16,-2-2-2 0,-3 4-5 0,-2 0-5 15,1 4-4-15,-2 0-1 0,-1 0-1 0,-1 0-2 16,3 0-1-16,-2 4-3 0,4 4 3 0,-1 0-2 16,3 0 2-16,2 1 4 0,-4 3-1 0,4 0 2 15,1-2 1-15,0 0-6 0,0-2-3 0,0-1-4 16,6-2-5-16,-4-2 0 0,6-1 2 0,-1-2 1 16,3 0 4-16,-3 0 2 0,3-2 2 15,-1-6 6-15,-2 0 2 0,3-1 4 0,-7 0 0 16,0 1-1-16,1-1 2 0,0 2 0 0,-4-1 3 15,2 4 2-15,-2 0 0 0,0 3 1 16,0 1-4-16,0 0-9 0,0 0-9 0,0 0-5 16,-2 8 0-16,-1 1 4 0,2 7 8 0,-1 2 4 15,2 8-2-15,0 1 2 0,0 7 0 16,3 0-2-16,5 5 2 0,0-2 3 0,-2 1 0 16,0-1 2-16,-2 3 1 0,-4-2-3 0,-2 3 4 15,-2-5-2-15,-4 4-1 0,-4-6 1 0,-1-3-2 16,0-7 1-16,3-5 1 0,2-7 1 0,-4-4 4 15,8-8 3-15,-6 0-3 0,3-14-10 16,-2-6-32-16,-4-3-67 0,2-8-138 0,1 5-391 16,2 9-955-16</inkml:trace>
          <inkml:trace contextRef="#ctx0" brushRef="#br1" timeOffset="161740.4778">5945 3606 1701 0,'0'0'217'0,"0"0"-23"15,0 0-15-15,0 0-52 0,0 0-50 0,0 0-44 16,0 0-31-16,0 0-11 0,0 0-11 16,0 0-27-16,0 0-129 0,0 0-647 0,0 0-632 0</inkml:trace>
        </inkml:traceGroup>
      </inkml:traceGroup>
    </inkml:traceGroup>
    <inkml:traceGroup>
      <inkml:annotationXML>
        <emma:emma xmlns:emma="http://www.w3.org/2003/04/emma" version="1.0">
          <emma:interpretation id="{22B341DC-6082-4B9A-A433-502EBC7B894F}" emma:medium="tactile" emma:mode="ink">
            <msink:context xmlns:msink="http://schemas.microsoft.com/ink/2010/main" type="paragraph" rotatedBoundingBox="2159,10709 10216,9928 10350,11311 2293,120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F5540F-0F7A-42A8-BFDA-7C670C7197D7}" emma:medium="tactile" emma:mode="ink">
              <msink:context xmlns:msink="http://schemas.microsoft.com/ink/2010/main" type="line" rotatedBoundingBox="2159,10709 10216,9928 10350,11311 2293,12092"/>
            </emma:interpretation>
          </emma:emma>
        </inkml:annotationXML>
        <inkml:traceGroup>
          <inkml:annotationXML>
            <emma:emma xmlns:emma="http://www.w3.org/2003/04/emma" version="1.0">
              <emma:interpretation id="{F9B21BFA-96FE-4580-8A97-3C580DEDC0C8}" emma:medium="tactile" emma:mode="ink">
                <msink:context xmlns:msink="http://schemas.microsoft.com/ink/2010/main" type="inkWord" rotatedBoundingBox="2169,10807 6718,10365 6836,11588 2287,12029"/>
              </emma:interpretation>
              <emma:one-of disjunction-type="recognition" id="oneOf10">
                <emma:interpretation id="interp50" emma:lang="en-IN" emma:confidence="0">
                  <emma:literal>resources/</emma:literal>
                </emma:interpretation>
                <emma:interpretation id="interp51" emma:lang="en-IN" emma:confidence="0">
                  <emma:literal>resources</emma:literal>
                </emma:interpretation>
                <emma:interpretation id="interp52" emma:lang="en-IN" emma:confidence="0">
                  <emma:literal>resources)</emma:literal>
                </emma:interpretation>
                <emma:interpretation id="interp53" emma:lang="en-IN" emma:confidence="0">
                  <emma:literal>resource/</emma:literal>
                </emma:interpretation>
                <emma:interpretation id="interp54" emma:lang="en-IN" emma:confidence="0">
                  <emma:literal>resources,</emma:literal>
                </emma:interpretation>
              </emma:one-of>
            </emma:emma>
          </inkml:annotationXML>
          <inkml:trace contextRef="#ctx0" brushRef="#br1" timeOffset="162888.7072">379 6192 2262 0,'0'0'91'0,"0"0"-10"0,0 0 20 0,0 0 17 16,0 0-1-16,0 0-14 0,0 0-24 16,0 0-25-16,0 0-21 0,0 0-24 0,0 0-11 15,0 0-3-15,0 0 1 0,0 0 4 0,82-182 1 16,-55 154 3-16,-1-3-1 0,-4 2 2 0,1-3 0 16,-5 0 2-16,-3 4 2 0,-2 0 0 15,-2 1-1-15,-8 4-3 0,0 6 4 0,-3 8 0 16,0 2 2-16,0 6 3 0,-3 1-7 0,-6 0-3 15,1 0-4-15,-5 6-4 0,-2 5 3 16,1 1-2-16,0 1 2 0,1 0-1 0,0 0 2 16,3 0-1-16,7 0-2 0,-1 1 2 0,2-4-2 15,2 1 1-15,0 2 0 0,3-2 2 0,3 1-3 16,4 3 3-16,0 1-1 0,-3-4-2 16,3 3 5-16,0 1-2 0,-4 2 0 0,4 1 0 15,-6-2-1-15,5 2 0 0,-3 1 1 0,1-4 1 16,-1-1-2-16,2-5 0 0,-1-2 2 0,5-1 1 15,-1-4 0-15,-1 0 4 0,6-5-1 0,0 1 2 16,1-7 3-16,2-3-3 0,5-1-1 16,1-5-1-16,-4 0-1 0,2-3-2 0,-3 1 1 15,5 0 1-15,-5-2-2 0,3-3 4 0,-8 2-1 16,5 1 1-16,-5 0-1 0,-7 4-1 0,2 2-1 16,-5 5 1-16,3 1 2 0,-5 2 2 15,-3 2 1-15,0 1-1 0,0 4-3 0,0 0-1 16,0 0-4-16,0 0-2 0,0 0-7 0,0 0-7 15,0 0-8-15,0 2 0 0,0 4 7 0,-1 2 7 16,-2-2 7-16,-1 2 1 0,-1 0 1 16,4 0-1-16,1 1 4 0,0-3 0 0,0-2-4 15,0 0 2-15,0-2-2 0,0-1 3 0,0-1 2 16,0 0 4-16,0 0 4 0,3-3 2 16,2-2 2-16,0-3-2 0,-2-3-4 0,7 1-1 15,-7 1-3-15,1 0 1 0,2 0 0 0,-4-2-1 16,0-1 1-16,-1 3-1 0,5 0-3 0,-4 1 1 15,-1-1-1-15,0 0 0 0,1 1 2 0,-2-3-1 16,0 1 2-16,0 2-3 0,0 0 2 0,0 4 2 16,0 0-4-16,0 1-1 0,-4-1-2 0,-4 3-4 15,4 1-2-15,-3 0-1 0,-2 0-1 16,-2 0-1-16,-2 1 3 0,0 6 2 0,-1 1 2 16,1 0 1-16,0 4 0 0,3 1-1 0,-2 0 0 15,-1 0 1-15,3 1-5 0,5 5 3 16,-3-3 0-16,6 1-2 0,0 2 8 0,1 2-5 15,1-2 2-15,0-2 1 0,5 0-5 0,7-3 4 16,1-1 2-16,1-3-1 0,2-2 2 16,-2-2 1-16,5-4 1 0,1-2 0 0,-3 0 3 15,8-4-1-15,-2-4-3 0,1-5 0 0,7-3 0 16,4 2-1-16,-4-6 2 0,5-1-3 0,-3 0-2 16,-1-1 1-16,-1-1 0 0,-3 3 0 0,-4 2 3 15,0-3-1-15,-5 5-2 0,-5 0-1 16,-1 3 4-16,-4 5 0 0,-6 3 4 0,-3-3 0 15,0 7-2-15,0-1-3 0,-3 2-4 0,-4 0-3 16,4 0-3-16,-4 0 1 0,1 0-1 16,0 3 3-16,1 5 0 0,2-3 0 0,0 2 0 0,1 1-1 15,1 1 4-15,-2 0-1 0,3 6 3 16,-3-2-2-16,3 0-4 0,6 1 4 0,-2 2 0 16,3 0 0-16,2 1 5 0,1-1-3 15,2 1-2-15,-4-3 0 0,5 1 3 0,-1-1 0 16,-5-4 0-16,-2 2 0 0,-5-2-2 0,0-1 0 15,-2 3 1-15,-10 1 0 0,-5-4-5 0,-5 2 5 16,-3-3-3-16,2-2-4 0,-3 0 1 0,1-2-14 16,5-4-12-16,0 0-20 0,6 0-31 15,7-8-41-15,0-4-55 0,5 0-85 0,2-3-126 16,2 5-287-16,3 2-678 0</inkml:trace>
          <inkml:trace contextRef="#ctx0" brushRef="#br1" timeOffset="164295.9887">1649 5787 1118 0,'0'0'511'0,"0"0"-165"0,0 0-41 0,0 0-61 0,0 0-45 15,0 0-53-15,0 0-45 0,0 0-38 16,0 0-28-16,0 0-22 0,0 0-19 0,0 0-2 16,0 0 0-16,13-10 12 0,-16 27 0 0,-3-1 3 15,2 1-3-15,4 0-5 0,0 2 4 0,0-1-1 16,0-1 0-16,1-4 1 0,8 0-1 15,-3-3-2-15,5-3 2 0,1-4 5 0,1-1 1 16,1-2 0-16,3-2 1 0,-1-8-4 0,3-1 1 16,2-5-1-16,-5-1-2 0,-2-2-5 0,-2-2 2 15,-2 2-1-15,-5 0 2 0,-3-2 4 16,-2 3-5-16,0 1 0 0,-3 4-3 0,-8-3-1 16,-4 8-2-16,1 3-2 0,-3 2-1 0,1 3-3 15,-6 0 4-15,7 5 2 0,-1 6 3 16,1 1 2-16,3 1 0 0,6-1-1 0,0 1-1 15,5 1 2-15,1 1-1 0,4-3 1 0,6 0 3 16,4-2 0-16,8-3 4 0,-2-2 4 0,4-4-3 16,2-1 1-16,3 0-3 0,1-1-1 0,2-6-1 15,3 0-1-15,0-3 0 0,-2 0 0 16,-4-1-2-16,-7 6 2 0,-1-3-1 0,-4 3 0 16,-4 2 0-16,-8 2-8 0,5 1 3 0,-5 0-5 15,-4 0-2-15,3 1 3 0,1 7-2 16,-4 0 4-16,-1 4 2 0,2 0 2 0,-2 0 1 15,0-3 0-15,0 0-1 0,0 1 1 0,1-3 1 16,-1-3 0-16,4 1 3 0,1-4 1 0,-2-1 1 16,-1 0 5-16,7-1 3 0,-2-6 0 0,6-1-3 15,4-1-4-15,-1-2-4 0,4-4-1 16,-4 5-1-16,0-2 0 0,-2-3 2 0,3 5-2 16,-5 0 1-16,-1 4 1 0,-5 2-3 0,-5 3 0 15,2 1-10-15,-3 0-6 0,0 3 1 0,0 3 4 16,0 4 6-16,0 1 5 0,0-2 1 15,0 3-2-15,5 0 2 0,-1-1 2 0,5-4 0 16,2 3 3-16,2-4 1 0,1-1 2 0,5-4 3 16,1-1-2-16,3 0 0 0,4-6-1 15,0-3-3-15,1-3-1 0,-1-1 0 0,0-4 1 16,-4-2-1-16,2 1 2 0,-2 0-1 0,-5-5-1 16,-2 5 2-16,-3-3 1 0,-2 5-1 0,-3-5 1 15,-3 8-1-15,-3-2 4 0,-1 5-2 0,-1 2-2 16,-7 2-4-16,0 2-7 0,-6 4-1 15,-1 0 2-15,-2 1 0 0,0 3 3 0,0 1 0 16,3 3-2-16,3 0 0 0,7 1-1 0,2-1-1 16,1 1 0-16,0 2-1 0,4-1 3 0,9 0 2 15,0-2 1-15,0 3 3 0,3-2-3 0,-2 2 1 16,2-2-4-16,-2 3 2 0,1-3 0 16,-3 3-2-16,0-1 0 0,-3 0-3 0,-2 1-2 15,-4-3 2-15,1 2 0 0,0-2 2 0,-1-5 2 16,-2 1 1-16,1-1 1 0,2-4 3 15,2 0 3-15,-3 0 1 0,8-5-2 0,-2-4-1 16,5-5-3-16,2 1-1 0,0-3 0 0,2 0-1 16,3 0-1-16,0-4 1 0,2 3 1 0,-3-4 2 15,0 5-2-15,-1 3 1 0,-2 0-2 16,-3 2 1-16,-1 2 0 0,-1 4-1 0,-5 1-1 16,0 2-1-16,-3 0-1 0,4 2 1 0,-4 0 0 15,-1 0 0-15,0 0-1 0,1 0 1 16,-1 0 1-16,-2 0-1 0,1 0 3 0,1 0-1 15,-2 0 1-15,0 0 2 0,4 0 1 0,-2 0 5 0,-2 0 1 16,3-3 2-16,1 0 1 0,-4 1 1 16,-1-2 0-16,0 2 0 0,0-1-2 0,-1 2-7 15,-8 1-6-15,3 0-4 0,-4 0-3 16,-3 0 2-16,0 5 1 0,-1 2 2 0,0 3-1 0,2-1 2 16,1 3 0-16,2 0 1 0,2-3 0 15,3 6-3-15,4-4 1 0,0 5 0 0,0-4 1 16,4 1-1-16,5-1-2 0,2 0 1 0,2-3-2 15,3-2 1-15,2 0-3 0,4 0-4 16,2-6-7-16,4-2-12 0,2-1-11 0,6-8-15 16,-2-3-11-16,3-4-8 0,1-2 0 0,-3-2 6 15,3-1 10-15,-5-3 15 0,-3 0 11 0,-1 1 14 16,-2 0 13-16,-4 1 7 0,-7-1 7 16,-2 8 12-16,-8 1 16 0,-6 3 12 0,0 7 5 15,-6 1-4-15,-3 4-13 0,-5 0-8 0,-2 5-7 16,0 5 1-16,-2 0 1 0,2 6 1 15,2 2-5-15,1-2-5 0,6 0-4 0,2-2-7 16,5 3 1-16,0-5 0 0,6 1 2 0,3-4 1 16,5-1-1-16,3 0 0 0,3-4-3 0,-1-4-4 15,4 0-4-15,1 0-8 0,3-4 3 0,2-4 2 16,-2-1 3-16,-2-2 6 0,-5-3 1 16,-1 0-4-16,-5-1 4 0,0-1 0 0,1-1 0 15,-3 1 2-15,-1 4 3 0,-3-3 3 0,-2 5 2 16,0 0 6-16,-2 5 2 0,-3 2 0 0,1 3-5 15,-2 0-13-15,1 0-10 0,-1 0-5 0,0 4 1 16,3 7 4-16,-1 1 8 0,-2 2 1 16,0-1-1-16,0 3 2 0,0 2-2 0,0-3 1 15,-2 1-3-15,-5-2 3 0,0 0 3 0,-3 1-2 16,-3-3 7-16,1-3-12 0,-1 0-6 16,1 1-21-16,-1-4-52 0,1-2-186 0,2 1-743 15,6-4-447-15</inkml:trace>
          <inkml:trace contextRef="#ctx0" brushRef="#br1" timeOffset="164588.3169">4848 4928 2356 0,'0'0'37'16,"0"0"30"-16,0 0 45 0,0 0 15 0,0 0 3 15,0 0-36-15,0 0-43 0,0 0-19 0,0 0-18 16,0 0 6-16,0 0 7 0,0 0 4 16,0 0 3-16,0 0 0 0,-39 205-2 0,33-144-1 15,-2 4 0-15,-5 6-7 0,-1 3-5 0,-11 1-4 16,2 1-4-16,-7 1 0 0,-3 2-2 0,2 1-1 16,-2-4-3-16,2-2-1 0,4-9 0 15,6-10-4-15,1-9 1 0,7-8-2 0,4-15 0 16,5-6-1-16,1-7-5 0,3-6-6 0,0-4-22 15,0 0-39-15,0-4-102 0,6-7-215 16,1 2-699-16,0 1-491 0</inkml:trace>
        </inkml:traceGroup>
        <inkml:traceGroup>
          <inkml:annotationXML>
            <emma:emma xmlns:emma="http://www.w3.org/2003/04/emma" version="1.0">
              <emma:interpretation id="{E0E16197-E25D-43A6-A3A6-5D22016B6D72}" emma:medium="tactile" emma:mode="ink">
                <msink:context xmlns:msink="http://schemas.microsoft.com/ink/2010/main" type="inkWord" rotatedBoundingBox="7376,10204 10216,9928 10350,11311 7510,11587"/>
              </emma:interpretation>
              <emma:one-of disjunction-type="recognition" id="oneOf11">
                <emma:interpretation id="interp55" emma:lang="en-IN" emma:confidence="0">
                  <emma:literal>finding</emma:literal>
                </emma:interpretation>
                <emma:interpretation id="interp56" emma:lang="en-IN" emma:confidence="0">
                  <emma:literal>fading</emma:literal>
                </emma:interpretation>
                <emma:interpretation id="interp57" emma:lang="en-IN" emma:confidence="0">
                  <emma:literal>fending</emma:literal>
                </emma:interpretation>
                <emma:interpretation id="interp58" emma:lang="en-IN" emma:confidence="0">
                  <emma:literal>fiveling</emma:literal>
                </emma:interpretation>
                <emma:interpretation id="interp59" emma:lang="en-IN" emma:confidence="0">
                  <emma:literal>finely</emma:literal>
                </emma:interpretation>
              </emma:one-of>
            </emma:emma>
          </inkml:annotationXML>
          <inkml:trace contextRef="#ctx0" brushRef="#br1" timeOffset="165045.0618">5713 5304 1821 0,'0'0'162'0,"0"0"-33"0,0 0-6 15,0 0-4-15,0 0-27 0,0 0-30 0,0 0-31 16,0 0-15-16,0 0-6 0,0 0-1 16,115-171-1-16,-81 146-2 0,-1-2 2 0,-1-1 3 15,-5-2 2-15,-1 2 3 0,-10 2 2 0,-3-3 3 16,-5 5 2-16,-5-1 0 0,-3 2 3 16,-4 4-1-16,-5 0 3 0,-4 3 5 0,-1 6 1 15,-1 2 1-15,1 5-4 0,1 1-7 0,0 2-8 16,5 5-6-16,-1 8-6 0,-2 8-2 0,5 3-2 15,-3 9 3-15,4 4-1 0,2 9 3 0,0 4 2 16,1 5-3-16,2 6 3 0,0 4 2 0,2 1 0 16,2 3 4-16,2 0-1 0,-6 2 0 15,3 0-2-15,-2 0-1 0,-2 1-1 0,1-2 0 16,0 1 0-16,-7-4-4 0,-2-8-4 0,-3-6-9 16,1-8-16-16,-5-13-43 0,6-9-80 15,0-8-176-15,1-8-496 0,5-5-771 0</inkml:trace>
          <inkml:trace contextRef="#ctx0" brushRef="#br1" timeOffset="166502.7633">5580 5526 1966 0,'0'0'152'0,"0"0"-17"0,0 0 9 0,0 0 10 16,0 0-15-16,0 0-48 0,0 0-45 0,0 0-13 15,0 0-6-15,0 0 6 0,0 0 2 16,0 0-8-16,0 0-5 0,215-14-6 0,-148-1-3 15,6-1-4-15,-5-2-1 0,-4 2-3 0,-3 1-1 16,-4-1 2-16,-8 4-4 0,-8 0 2 0,-11 1-3 16,-5 5 2-16,-11 2 4 0,-10 2 2 0,-2 2 0 15,-2 0-3-15,0 0-7 0,-2 0-2 16,-2 7-1-16,-7-2 3 0,-1 7 3 0,2 0-1 16,0-1 0-16,-1 2 1 0,5 0 0 0,2-3-1 15,4 1 0-15,0-2-1 0,2-2 1 16,6-1 1-16,3 0 4 0,3-4-2 0,4-2 2 15,-1 0 1-15,3 0-2 0,0-8 2 0,2 2-3 16,-2-5-3-16,0-2 1 0,-2 2 1 0,0-4-1 16,-3 2 1-16,4-2-1 0,-3 2-2 15,-2 1 1-15,-1 3-1 0,-3 2 0 0,0 4-1 16,-7 1-5-16,1 2-5 0,-1 0-1 0,0 2 1 16,0 6 4-16,-2-1 3 0,4 5 3 15,-2-1 0-15,1-1 1 0,-3-2 1 0,5 1-1 16,1-2 1-16,0-2 1 0,2-1 0 0,4-4 1 15,1 0 1-15,2 0-1 0,8-2 1 0,-1-5-1 16,0-2 2-16,3-2-3 0,-7-1 0 16,2 2 1-16,-5 0-4 0,-3 0 3 0,0 5 2 0,-6-2-3 15,0 6 1-15,-4-1-2 0,-3 2-2 16,0 0-6-16,0 0-2 0,0 0-1 0,3 5 2 16,1 1 6-16,3 0 4 0,1 2 0 0,0 0 1 15,7 0 2-15,5-1-2 0,3-2 3 16,4-1-3-16,6-4 2 0,-3 0 1 0,2 0-1 15,-5-8 0-15,-3-1 0 0,-1-3 3 0,3-1-5 16,-3 0 2-16,0-1-2 0,-2-2-3 0,-3 0 3 16,-7-3 2-16,-7 4-2 0,-1 0 0 15,-3-2-4-15,-3 3-3 0,-5 2-1 0,-5 3-1 16,-1 3-1-16,-4 4 1 0,0 2-1 0,2 0 3 16,-3 6-1-16,5 2 2 0,0 4 1 0,5 0-7 15,-1 1 5-15,6-2-2 0,2 2 1 16,-1-2 4-16,2 1-3 0,1-1 1 0,4-2-1 15,2-2-1-15,4-3-2 0,1 1-3 0,1-5-6 16,2 0-9-16,3 0-4 0,-1-7-5 16,0-2-1-16,-3-4 5 0,0-4 6 0,0-4 8 15,-3-3 8-15,1-5 7 0,2-1 0 0,3-7 3 16,-5 5 2-16,1-3 0 0,-9 0 4 0,1-2 1 16,-2 0 0-16,-2 2 0 0,0-1 1 0,0 6-2 15,0 3 4-15,0 8 3 0,0 7 3 0,0 5 1 16,-2 7-12-16,-2 0-5 0,1 10-5 15,-4 7 1-15,-2 7 8 0,-1 10-2 0,4-1 5 16,-4 7-2-16,7-1-2 0,1-1 1 0,2-2-3 16,0 1-1-16,8-3 1 0,4 1 1 0,3-3-3 15,4-3-1-15,3-5-1 0,2-7-4 16,2-3 3-16,1-7-3 0,2-3-5 0,-1-4-3 16,0-3-4-16,-2-6-1 0,1-2 4 0,-1-3 3 15,-6-4 6-15,-3 2 3 0,-6 0 1 16,-2 2 6-16,-3 1-2 0,-2 2 5 0,-4 3 3 15,0 3-5-15,0 4 3 0,-4 1-6 0,-2 0-5 16,3 0 1-16,-3 4-3 0,2 4 1 0,1 4 4 16,3-3 0-16,0 2 0 0,0 1 3 15,2 0 0-15,8-3-1 0,-2-1 3 0,2-3 0 0,3-1-1 16,0-2 0-16,3-2-3 0,0 0-4 16,5 0 0-16,-2-7 4 0,4-1-3 0,-5-2 2 15,0 0 0-15,2 0-2 0,-3-2 3 0,-1 3-1 16,-2 1-1-16,0 3-2 0,-1 0-2 15,-1 3 0-15,-2 2-2 0,-3 0 0 0,3 0 1 16,-4 0-1-16,4 6 2 0,0-2 6 0,0 3 0 16,4-2 2-16,1-1 1 0,2-1-5 0,0 1 3 15,2-4 2-15,-2 0 0 0,6 0 0 0,0-4-1 16,0-2-2-16,3-2 0 0,1-1 1 16,0-3-3-16,-4 0 0 0,-1 1-1 0,-5 2 0 15,0 0 3-15,-3-1-1 0,-4 2 2 0,2 0-1 16,-5-1 1-16,-1 2 0 0,-5 0 0 15,1 3 1-15,-1-2-2 0,1-1-2 0,-2-1-1 16,0 0-1-16,0 2-2 0,0-4 1 0,2-1 0 16,-4 1-1-16,-3 4-1 0,-5 0-3 15,2 2-3-15,-7 4 0 0,-2 0 3 0,-2 2 2 16,2 7 4-16,1 3 3 0,2 4-1 0,0-2 0 16,2 2-1-16,1 5 0 0,5-2 0 0,-1-1 0 15,5-4 1-15,2 0 0 0,-1-3 0 0,1-3 0 16,7-2 3-16,0-5 4 0,5-1 1 15,1 0 1-15,1-3-1 0,0-7-3 0,2-1 0 0,0 3 1 16,-2-4-1-16,-1 5 0 0,0-1 1 16,-4 0-2-16,-2 3 2 0,-4-1 0 15,-2 6-7-15,2 0-7 0,-3 0-3 0,0 9 0 0,0 4 6 16,0 2 6-16,0 6 4 0,-3 7-2 16,0-1 0-16,2 6 3 0,1 4 3 0,1 0 1 15,5 0 0-15,0-1 0 0,-6 1-1 0,0 0 1 16,0 4 1-16,0-6 0 0,-3 5-2 0,-6-5 2 15,-2 2 0-15,4-5-4 0,-5 0 1 16,1-4-2-16,4-5-6 0,-2-4-2 0,-1-5-3 16,6-5-7-16,-6-2 1 0,5-6-16 0,-6-1-41 15,4 0-140-15,-3-6-491 0,5 2-878 0</inkml:trace>
          <inkml:trace contextRef="#ctx0" brushRef="#br1" timeOffset="166817.5663">6439 4944 1811 0,'0'0'142'0,"0"0"-11"0,0 0-1 15,0 0-39-15,0 0-65 0,0 0-47 0,0 0-49 16,0 0-156-16,0 0-626 0,0 0-310 0</inkml:trace>
          <inkml:trace contextRef="#ctx0" brushRef="#br1" timeOffset="166669.7437">7951 4529 1839 0,'0'0'224'0,"0"0"-95"0,0 0 34 15,0 0 7-15,0 0-41 0,0 0-55 0,0 0-56 16,0 0-22-16,0 0-2 0,0 0 1 16,0 0-1-16,0 0-19 0,0 0-45 0,-22 67-159 15,15-54-701-15,-1-2-541 0</inkml:trace>
        </inkml:traceGroup>
      </inkml:traceGroup>
    </inkml:traceGroup>
    <inkml:traceGroup>
      <inkml:annotationXML>
        <emma:emma xmlns:emma="http://www.w3.org/2003/04/emma" version="1.0">
          <emma:interpretation id="{273352AE-FB15-4DEB-BEF2-40903477AD68}" emma:medium="tactile" emma:mode="ink">
            <msink:context xmlns:msink="http://schemas.microsoft.com/ink/2010/main" type="paragraph" rotatedBoundingBox="4202,11731 11148,11163 11246,12360 4299,129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45CE55-7246-4134-B2AC-015E8A30AC30}" emma:medium="tactile" emma:mode="ink">
              <msink:context xmlns:msink="http://schemas.microsoft.com/ink/2010/main" type="line" rotatedBoundingBox="4202,11731 11148,11163 11246,12360 4299,12928"/>
            </emma:interpretation>
          </emma:emma>
        </inkml:annotationXML>
        <inkml:traceGroup>
          <inkml:annotationXML>
            <emma:emma xmlns:emma="http://www.w3.org/2003/04/emma" version="1.0">
              <emma:interpretation id="{68987C8B-0E70-4EBC-B38D-000AD04C35F4}" emma:medium="tactile" emma:mode="ink">
                <msink:context xmlns:msink="http://schemas.microsoft.com/ink/2010/main" type="inkWord" rotatedBoundingBox="4235,12135 5704,12015 5740,12453 4270,12573"/>
              </emma:interpretation>
              <emma:one-of disjunction-type="recognition" id="oneOf12">
                <emma:interpretation id="interp60" emma:lang="en-IN" emma:confidence="0">
                  <emma:literal>new</emma:literal>
                </emma:interpretation>
                <emma:interpretation id="interp61" emma:lang="en-IN" emma:confidence="0">
                  <emma:literal>pew</emma:literal>
                </emma:interpretation>
                <emma:interpretation id="interp62" emma:lang="en-IN" emma:confidence="0">
                  <emma:literal>New</emma:literal>
                </emma:interpretation>
                <emma:interpretation id="interp63" emma:lang="en-IN" emma:confidence="0">
                  <emma:literal>per</emma:literal>
                </emma:interpretation>
                <emma:interpretation id="interp64" emma:lang="en-IN" emma:confidence="0">
                  <emma:literal>news</emma:literal>
                </emma:interpretation>
              </emma:one-of>
            </emma:emma>
          </inkml:annotationXML>
          <inkml:trace contextRef="#ctx0" brushRef="#br1" timeOffset="167827.4439">2382 6905 1760 0,'0'0'224'0,"0"0"-68"15,0 0-4-15,0 0-10 0,0 0-28 16,0 0-24-16,0 0-29 0,0 0-19 0,0 0-13 16,0 0-9-16,0 0-6 0,0 0-5 0,0 0 0 15,0 0-2-15,135-60 4 0,-124 82 2 0,-1 3 0 16,2 3 3-16,-6 2-2 0,-2-3-1 0,-4 4 1 16,0-4-2-16,0-3-1 0,0-2 0 15,0-5-6-15,-3-3 1 0,2-8 0 0,1-1 3 16,0-5 15-16,0 0 14 0,0-3-1 0,1-9-5 15,8-7-18-15,1-6-18 0,4 0-1 0,3-5-1 16,2-2 1-16,2 4 1 0,-3-1 1 16,0 5 2-16,-1 1-4 0,-5 7 2 0,-1 5-1 15,-2 3-1-15,-6 4 0 0,3 3-12 0,-3 1-6 16,-2 0 1-16,0 5 4 0,2 4 7 0,2 3 7 16,2 2 3-16,-2 1-3 0,5 1 5 15,1 0-1-15,1-2 0 0,0-1 2 0,5-3 0 16,0-2 1-16,3-4 2 0,5-1 6 0,4-3-3 15,1-4 2-15,1-5 0 0,2-5-3 16,-1-5-1-16,-4-2 1 0,3 4 2 0,-6-4-6 16,-2 0 7-16,-5 0-1 0,-3 0-2 0,-6 1 7 15,-6 2-6-15,-3 3-2 0,-2 2-3 0,-11 5-6 16,-2 4-5-16,-5 4 0 0,0 0 0 0,-3 4 0 16,1 7 3-16,-1 3 2 0,6 0 1 15,1 4 0-15,6-1 1 0,1-1-5 0,5 2 1 16,4 1 5-16,0-3-3 0,10 0 2 0,2-1 1 15,3-3-8-15,3-2 10 0,2-2 0 16,6-5 2-16,-1-3 1 0,4 0-3 0,3-7-2 0,1-1-1 16,0-1 4-16,1-4-4 0,-1 2 2 15,-6-1-1-15,-4 0 2 0,-4 4 0 16,-5 2-1-16,-4 0 2 0,-1 2-11 0,-3 1 8 16,-1 1-1-16,-2 0-2 0,0 2 7 0,0 0-8 0,1 0-2 15,-2 0 0-15,1 0 0 0,-1 2 1 16,0 0 2-16,2 3 1 0,-1-2-3 0,0 0 5 15,0 1 0-15,3-2 3 0,-4 0-1 0,1-2 0 16,3 0 0-16,1 0-2 0,2 0 9 16,-1 0-7-16,2-3-1 0,2-2-1 0,-2-1-4 15,3 1 2-15,-3-3 2 0,3 6 0 0,-2 0-4 16,-2 1 1-16,0 1-3 0,-4 0-4 0,2 0 5 16,-2 0-6-16,0 1 0 0,0 3 1 0,-1 4-1 15,2 0 5-15,-2-1 3 0,0-3 0 16,2 2 0-16,-2-2 3 0,1-1 0 0,1 0 1 15,-2-1 4-15,2 0-1 0,-1-2 1 0,1 0 3 16,1 0 5-16,-2-4-4 0,5 0-2 0,-3-4-1 16,6-2-5-16,-3 0 4 0,1-1 4 15,3-1 2-15,-3-1 0 0,-3 0-1 0,4-5-1 16,-4 1-1-16,2-2 2 0,-5 1-2 0,2-3 0 16,-4 2 3-16,-1 1 3 0,-2 1-3 0,0 2 0 15,-2 4-4-15,-8 0-8 0,1 3 3 16,-1 1-7-16,-6 4-9 0,6 0-12 0,-3 1-37 15,3 2-95-15,0 0-312 0,6 0-1015 0</inkml:trace>
        </inkml:traceGroup>
        <inkml:traceGroup>
          <inkml:annotationXML>
            <emma:emma xmlns:emma="http://www.w3.org/2003/04/emma" version="1.0">
              <emma:interpretation id="{F7190F58-3816-49B1-8BA3-22A1472C4CC9}" emma:medium="tactile" emma:mode="ink">
                <msink:context xmlns:msink="http://schemas.microsoft.com/ink/2010/main" type="inkWord" rotatedBoundingBox="6431,11549 11148,11163 11246,12360 6529,12746"/>
              </emma:interpretation>
              <emma:one-of disjunction-type="recognition" id="oneOf13">
                <emma:interpretation id="interp65" emma:lang="en-IN" emma:confidence="0">
                  <emma:literal>resources)</emma:literal>
                </emma:interpretation>
                <emma:interpretation id="interp66" emma:lang="en-IN" emma:confidence="0">
                  <emma:literal>usances)</emma:literal>
                </emma:interpretation>
                <emma:interpretation id="interp67" emma:lang="en-IN" emma:confidence="0">
                  <emma:literal>asanas)</emma:literal>
                </emma:interpretation>
                <emma:interpretation id="interp68" emma:lang="en-IN" emma:confidence="0">
                  <emma:literal>us ounces)</emma:literal>
                </emma:interpretation>
                <emma:interpretation id="interp69" emma:lang="en-IN" emma:confidence="0">
                  <emma:literal>asana)</emma:literal>
                </emma:interpretation>
              </emma:one-of>
            </emma:emma>
          </inkml:annotationXML>
          <inkml:trace contextRef="#ctx0" brushRef="#br1" timeOffset="170123.9213">6212 6515 1210 0,'0'0'536'15,"0"0"-291"-15,0 0 30 0,0 0 3 0,0 0-64 16,0 0-71-16,0 0-75 0,0 0-36 15,0 0-16-15,0 0-5 0,0 0 2 0,0 0-6 16,0 0-1-16,0 0-2 0,-40 70 3 0,40-53-3 16,6-1-2-16,1-2 2 0,2-1-3 15,2-3 3-15,3 0-1 0,1-5 2 0,-1-2 1 16,3-3 2-16,3 0 3 0,-1-2-3 0,0-6-1 16,-1-2-5-16,-3-2-4 0,-1-3-3 0,-1 0 0 15,-4 0-3-15,2-2-4 0,-2 1 0 16,-4 0-5-16,-5 0 9 0,0 3 3 0,0 2 1 0,-1 3 8 15,-11 0-10-15,4 4 0 0,-7 0-2 16,1 4 2-16,-5 0 2 0,4 6 4 0,0 3 2 16,1 0-2-16,3 2 2 0,8 1 0 0,1-1-2 15,2 1-2-15,6-2 5 0,7 0 2 16,6-4 3-16,2-1 7 0,6-4-8 0,5-1-1 16,7 0-1-16,2-8-8 0,1-3 3 0,-1 0-3 15,-2-2-2-15,-3 1 1 0,0-3 1 16,-3 0 2-16,-4 2 0 0,-4 3 5 0,-7 0-2 0,-6 4 0 15,-4 2 2-15,-4 4-5 0,-3 0-8 0,-1 0-3 16,0 2 0-16,2 4-1 0,-2 2 13 16,0 2 1-16,0 1 2 0,0 2 0 0,1-2-1 15,2 2 2-15,1-2 0 0,1-1 4 0,-1-1-3 16,5-1 0-16,-5-2 2 0,6 0-3 0,-1-3 5 16,2-2-1-16,2-1 1 0,1 0-1 15,1 0 1-15,-1-6-2 0,3-2-1 0,-2 0 1 16,-4-2-4-16,2-1 0 0,-2 2 2 0,-1 0 0 15,-5 1 0-15,1 4 1 0,-2-1 1 16,-4 4-4-16,0 1 0 0,0 0-8 0,0 0-9 16,0 0-2-16,0 1 1 0,1 4 6 0,1 1 8 15,-1 2 3-15,2 0-1 0,6 0 0 0,-5 0 0 16,6 0 0-16,3 0 1 0,-2-1 1 16,7-1 0-16,-1-3-2 0,-1 0 3 0,2-3-1 15,-1 0 1-15,1 0 7 0,-1-4-8 0,2-4 1 16,1-2-1-16,1-1-3 0,-2-2 2 15,-2 0-2-15,0-3 1 0,-1-2-2 0,1 1 2 16,-2-1 1-16,-3-1 0 0,-3-1 1 0,3 2 0 16,-10 1 0-16,0 1 3 0,-2 1 1 0,0 4-3 15,-3 3 0-15,-3 3-5 0,-1 1-4 16,-2 3 0-16,-1 1-1 0,-1 0 4 0,-2 5-1 0,2 3 1 16,6 0 2-16,-1 1-1 0,4 3 1 15,2-2-1-15,-2 0 2 0,9 0-1 0,-2 1 0 16,6 1 0-16,-2-1-2 0,1 2-1 0,3-1-1 15,-3-1 0-15,-3 1-1 0,3-2 1 0,-3 3 1 16,0 1-1-16,-2 0 2 0,2-1 0 16,-4-2 0-16,-3 0 0 0,0-1-1 0,1-4 0 15,-1 0-1-15,2-1 3 0,2-3-1 0,-1-1 3 16,1-1 5-16,2 0 1 0,2-3 3 16,5-5-2-16,3-1-3 0,4-6-2 0,2 3-2 15,2-6 0-15,0 2 0 0,5-2-1 0,1-1-2 16,0-3 2-16,2 3-2 0,-5 1 3 0,-1 2-1 15,-7 3 0-15,-4 5 1 0,-3 2 0 16,-4 2 0-16,-5 3 1 0,-1 1-6 0,-2 0-3 16,0 0-1-16,1 3 1 0,-1 2 2 0,2 2 4 15,-1-1 1-15,2 0-2 0,1-1 1 0,-1-1 2 16,0 3 0-16,4-4 1 0,-3-1 3 0,-2-2-2 16,4 2 3-16,-1-2 2 0,-3 0-1 0,1 0 3 15,1-6-3-15,-1 0 0 0,-3 2-3 16,0-3-1-16,0 3-2 0,-9-2-4 0,4 4-1 15,-6 2 0-15,-1 0-1 0,-1 0 3 0,0 1 1 16,-2 6-2-16,5 2 1 0,2 1 0 16,-2 0-2-16,5 2 4 0,0 1 0 0,2-1-2 15,3 0 2-15,0 2-1 0,7-3-1 0,0 2 3 16,9 0-1-16,3 0 0 0,1-2-1 0,5 2-3 16,3-3-4-16,-1-2-2 0,2-2-2 15,-2-3-9-15,0-2-7 0,-2-1-7 0,2 0-5 16,-3-6 2-16,2-4 5 0,0-4 5 0,-3-2 7 15,3 0 7-15,-1-5 6 0,3 2 6 16,-4 1 4-16,-5-2 6 0,-1 4 10 0,-3-1 9 16,-7 5 8-16,-5 1 8 0,3-1 1 0,-6 6-4 15,-3 2-8-15,-3 2-13 0,-2 0-8 0,1 2-5 16,-3 0-3-16,2 6 0 0,-2 4-1 0,6 3 0 16,-2 1 1-16,5 0-2 0,1 3-1 0,0-3 3 15,7 2-2-15,0-2 1 0,5 1-1 16,1-3 0-16,2 0-1 0,5-1 3 0,3-1 0 15,5-2-3-15,-1-5 1 0,2-5-3 0,-2 2 0 16,-1-6-1-16,-5-5-1 0,4-2-4 0,-2-1 0 16,-5-5 4-16,5 5 2 0,-6-2 2 15,-2 2 2-15,-2 1-2 0,-6-1 2 0,3 4 3 16,-7 4 1-16,2 1 2 0,-2 2 2 0,-1 0-1 16,-2 3-4-16,1 0-5 0,-1 0-7 15,2 0-2-15,0 6 2 0,6 2 3 0,-4 3 5 16,5 1-1-16,-5 2 2 0,2-1-3 0,-1-1 0 15,-3 2 1-15,-1-2-2 0,-1 1 4 0,0-1-1 16,-3 0-1-16,-7-2-1 0,3-1 1 16,-6-1-4-16,-1 0-3 0,-3-4-21 0,-1 0-73 15,4-4-203-15,1 2-746 0,9-2-591 0</inkml:trace>
          <inkml:trace contextRef="#ctx0" brushRef="#br1" timeOffset="170485.8452">8972 5916 1969 0,'0'0'298'0,"0"0"-50"0,0 0-28 0,0 0-41 16,0 0-58-16,0 0-47 0,0 0-20 0,0 0-11 15,0 0-4-15,149-169-7 0,-128 162-11 16,1 2-5-16,-4 4-9 0,-4 1 1 0,0 0-6 15,-1 6-5-15,2 6 0 0,-2 5 3 0,-3 5-2 16,-2 7 4-16,2 3 3 0,-1 6-7 0,-3-2 6 16,-5 8 0-16,6 0-1 0,-4 7 4 15,0 2-5-15,-3 4-2 0,0 5-1 0,0 0 1 16,-3 2-5-16,-7 0-4 0,3-5-5 0,-8 2-6 16,0-4 1-16,-2-4 1 0,1-4 5 15,1-4 4-15,1-6 3 0,3-3 1 0,2-5 2 16,-3-4 1-16,2-6 1 0,5-6-1 0,-4-5 2 15,3-3-3-15,-2-1 5 0,1-6 1 0,-5 0 2 16,-1 0-5-16,-4 0-3 0,-6 0-20 16,-4 0-47-16,-13 0-95 0,9 2-336 0,11 0-1146 0</inkml:trace>
          <inkml:trace contextRef="#ctx0" brushRef="#br1" timeOffset="168668.3452">4634 6997 1102 0,'0'0'318'0,"0"0"-138"0,0 0 10 0,0 0 36 16,0 0 0-16,0 0-23 0,0 0-50 0,0 0-43 15,0 0-36-15,0 0-38 0,0 0-23 0,0 0-6 16,0 0-1-16,0 0 2 0,101-122 2 15,-68 96 3-15,-3-5 1 0,3 2-1 0,-2-3 3 16,2-3-1-16,-3 1 0 0,-2 0-4 0,-1 2 2 16,-1 3-2-16,-10 3 2 0,-4 3 6 15,-3 7 1-15,-9 4 1 0,0 6-1 0,-7 3-7 16,-6 3-5-16,-3 0-4 0,-2 3-3 0,-5 5-3 16,0 2 3-16,1 3 0 0,-1 1 0 0,7-3 2 15,6 2-4-15,3-2-3 0,7 1 0 16,0 0 0-16,0 0 1 0,4-1 3 0,7 1 0 15,3 0-1-15,-1 0 0 0,3 1 0 0,-2 1 1 16,2 1-2-16,-2-1 0 0,2 2 1 16,-3 0-3-16,0 4 2 0,-2-5 1 0,-2 1 0 15,-1-3 0-15,4-2 2 0,1-2-1 0,1-5 4 16,5 0-1-16,1-4 2 0,3 0 0 0,3-10 0 16,1-3 1-16,3 0-2 0,4-7-1 15,-1 2-1-15,-1-4-2 0,1-1 2 0,-4 1-2 0,-1-1 2 16,0-1 0-16,-4 5-2 0,-1 0 2 0,-7 0 0 15,-6 1 1-15,-6 3 1 0,-3 5 0 16,-1 2-2-16,0 1-2 0,-7 4-1 0,-1 2-4 16,-7 1 0-16,2 0 0 0,1 3 2 0,-1 5 2 15,3 0 2-15,1 1-1 0,-1 2-1 16,7 4 0-16,-1-3-2 0,4 2 3 0,-2-2 0 16,2 0 1-16,6 1-1 0,1 2 0 0,0-5 1 15,3-1 0-15,0-4 1 0,1-1 2 16,1-4 0-16,4 0 0 0,1 0 0 0,3-9 0 15,-1-3 0-15,7-3-2 0,-3-1-2 0,3 0 0 16,-3-4 0-16,0 0 2 0,1 1 0 0,-2-2-1 16,-1-1-2-16,1 2 1 0,-8 2 1 0,0-1 0 15,-2 5 2-15,-9 5 1 0,-1 1-1 16,1 5 1-16,-3 1-2 0,0 2-7 0,-5 0-3 16,-3 0-3-16,1 8 2 0,2 0 3 0,-3 4 4 15,7-2-1-15,-1 7 0 0,2-3 0 0,0 2 1 16,5 2 1-16,6 2 1 0,6-2-1 0,6 1 1 15,2-3-1-15,2 0-1 0,-5-5 2 16,-7 5-2-16,-3-5 0 0,-11 1-2 0,-1-3 1 16,-4-1 1-16,-13 0 3 0,-3-2 2 0,-3 2-1 15,-5-3 0-15,-2-2 1 0,2-1 0 0,-2-2 0 16,7 0 0-16,1-2-3 0,6-4 0 16,5-3-3-16,4 2-18 0,5-1-56 0,2-2-139 15,0 4-390-15,0 3-1019 0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33.931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99589565-9920-40F3-9713-7D729FC5AC1F}" emma:medium="tactile" emma:mode="ink">
          <msink:context xmlns:msink="http://schemas.microsoft.com/ink/2010/main" type="inkDrawing" rotatedBoundingBox="2613,3960 7200,2354 7597,3487 3011,5094" semanticType="callout" shapeName="Other">
            <msink:sourceLink direction="to" ref="{64C23B86-C744-411A-A3DE-2C47DAB92CDE}"/>
            <msink:sourceLink direction="to" ref="{030B0A02-6CD7-48C7-9F38-F9418BFA7D90}"/>
          </msink:context>
        </emma:interpretation>
      </emma:emma>
    </inkml:annotationXML>
    <inkml:trace contextRef="#ctx0" brushRef="#br0">4236 41 0 0,'0'0'0'0,"0"0"0"16,0 0 361-16,0 0 34 0,0 0-36 0,0 0-66 15,0 0-64-15,0 0-43 0,0 0-40 0,0 0-31 16,0 0-29-16,0 0-19 0,-14-42-12 0,14 42-12 16,0 0-6-16,0 0-8 0,0 0-8 0,-3 2-13 15,3 0-4-15,0 1-4 0,0 4-1 16,0 2 5-16,0 2 6 0,0 6 2 0,0 3 2 15,-1 1-1-15,-1 1-2 0,2 7 0 0,-3-2 0 16,2 1 0-16,-2 7 2 0,2-3-1 16,-2 3 1-16,1-2-1 0,1 2 3 0,-2-1-2 15,3 0-2-15,0-1 1 0,0 4-5 0,6-7-1 16,-1 7 1-16,1-6-5 0,-3 4 1 0,3-5 1 16,1 0 0-16,-1-1 1 0,-1-4-1 15,3 2 2-15,-7-1-1 0,2-3 3 0,1-2 1 16,-5-1 2-16,1-3 4 0,0 0 3 0,0-2 3 15,-4-1 2-15,2-2 1 0,-2-3-2 0,-1-1 0 16,0 0-1-16,3-3 0 0,-2-1-1 0,3-1 0 16,-1-2-1-16,-1 2 0 0,3-3 2 0,0 0 0 15,0 0 1-15,0 0 4 0,0 0 2 16,0 0 2-16,0 0 0 0,0 0 0 0,0 0-1 16,0 0-3-16,0 0-2 0,0 0-6 0,0-3-6 15,-1-1-5-15,-1 4-2 0,-2 0-3 16,1-1 0-16,-3-3-1 0,4 1 0 0,-7 2-1 15,5-3 0-15,-2 1 0 0,-1-1 2 0,1 0-1 16,-3 3 0-16,4-2 1 0,-4 1-2 0,2 0 0 16,0 0 1-16,-5 0-1 0,4 0 0 15,-2 0-1-15,-3 2-2 0,-7 0-1 0,-2 0-1 16,-2 2 2-16,-5 3 1 0,-3 3-1 0,-6 4 2 16,-7-3 0-16,-5 4 1 0,-4-1-1 15,-5 2 4-15,-6 5 0 0,-5-2-1 0,0 2 0 16,-5 0-2-16,-4 2 0 0,0-3 0 0,-4-2 0 15,-2 1 1-15,-1 1-1 0,-4-2 1 0,1 3 2 16,-6-3-3-16,-1 4 0 0,-4 0 0 16,-2-1-2-16,-6 3 2 0,-2-1 0 0,-8 3-1 15,-2 3 1-15,-8 1 1 0,-7 2-3 0,5 0 1 16,-8 4 1-16,0-1-3 0,6-1 4 0,3-1 2 16,7-4-1-16,16-3 2 0,4-5-1 0,15 1-1 15,9-8-2-15,7 3 1 0,3-7 1 0,9 0 1 16,5-4 2-16,4-2-1 0,5 0 0 15,3-1-1-15,8-1 5 0,-2 0-4 0,8 0 0 16,3 0 1-16,4-1-8 0,5-1 10 0,4-2 0 16,1 3 1-16,8 0 4 0,0-1-5 15,2 2 0-15,1-2-5 0,0 0 1 0,0 2-6 16,0 0-1-16,0 0-4 0,0 0-4 0,0 0-3 16,0 0-4-16,0 0 1 0,0 0-7 0,0 0 7 15,0 0 1-15,0 0 5 0,0 0 12 16,0 0-3-16,1 0 3 0,1 2 1 0,-1 0-4 15,-1-2 3-15,1 2-1 0,-1-2 2 0,0 0-2 16,0 1 2-16,0-1 1 0,0 0 1 16,0 0 1-16,0 0-1 0,0 0-1 0,0 0-1 15,0 0 6-15,0 0-6 0,0 0 0 0,0 1-1 0,0-1-7 16,0 2 5-16,0 2 0 0,0-1 2 16,0 3 0-16,0 4 0 0,0-1 0 15,0 6-1-15,3-1 2 0,3 9-2 0,-3-1 0 0,0 3 0 16,-2 5-1-16,1 3 0 0,-2 4 2 0,0 2-1 15,0 3-2-15,0 6 4 0,-2-2-2 16,-1-1 1-16,2 3 4 0,-1-2-4 0,1-4 1 16,1 5-2-16,-3-3 1 0,3-4 0 0,0 1-2 15,4-4 1-15,1 0-2 0,-4-6 3 16,4-1 0-16,-3-3 1 0,1-3 2 0,-1-4-3 16,-1-5 2-16,-1-5-2 0,0-3 0 0,0-2 4 15,0-4 1-15,2-1 5 0,-2 0 4 16,1 0 3-16,5-5-6 0,-2-5-8 0,5-8-21 15,-2-5-55-15,4-3-110 0,-4 6-299 0,-1 7-1164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40.399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F1B3DC68-D33C-4C45-86AA-280BABE7438F}" emma:medium="tactile" emma:mode="ink">
          <msink:context xmlns:msink="http://schemas.microsoft.com/ink/2010/main" type="inkDrawing" rotatedBoundingBox="7339,2383 13573,2744 13471,4512 7237,4151" semanticType="callout" shapeName="Other">
            <msink:sourceLink direction="with" ref="{AD28ED19-2C68-40FB-AF42-335758D16284}"/>
            <msink:sourceLink direction="with" ref="{CD2C4EC7-B40F-490E-9A1F-E31E12523EFC}"/>
          </msink:context>
        </emma:interpretation>
      </emma:emma>
    </inkml:annotationXML>
    <inkml:trace contextRef="#ctx0" brushRef="#br0">11 586 0 0,'0'0'0'0,"0"0"15"0,0 0 382 16,0 0-28-16,0 0-54 0,0 0-39 0,0 0-32 15,0 0-54-15,0 0-40 0,0 0-31 0,0 0-28 16,0 0-16-16,-13-4-14 0,13 4-12 0,0 0-8 16,0 0-3-16,0 0-3 0,0 0-4 15,0 0-1-15,0 0-4 0,-1 0-1 0,1 1 1 16,0-1-2-16,0 0 2 0,0 3 1 0,0-3 1 16,0 0 0-16,0 1 1 0,0-1 0 0,0 0-2 15,0 0 0-15,0 3-1 0,0-3 0 0,0 0-1 16,0 0 1-16,0 0-9 0,0 0-3 0,0 0-3 15,0 0-10-15,0 0 5 0,0 4-3 16,0-4-4-16,0 1-1 0,1 2 0 0,7-3 3 16,3 1 4-16,6 3 7 0,9-1-1 0,9-3 3 15,9 0-1-15,15-7 2 0,11-2-2 16,18-6-3-16,11 1-2 0,8-3-8 0,17 0 3 16,5-4 1-16,11 2 0 0,4 1 6 0,9-3-5 15,4 1-3-15,5 2 0 0,1-2-3 0,7 2 2 16,-1 2 1-16,4-1 0 0,1 2-5 15,-2-2 5-15,0 3 0 0,5-2 0 0,-4 2 4 16,8-2-4-16,-2 0-1 0,5 1 0 0,-3 0 3 16,-1 2-3-16,0 0 3 0,-11-2 0 0,-3 3 2 15,-11 3 1-15,-10-1-2 0,-4-1 1 16,-12 2-3-16,-10 1 2 0,-14 0 2 0,-9 3-1 16,-13-2 1-16,-11 3-2 0,-12-1 1 0,-5 1-2 15,-12-1 5-15,-5 1 0 0,-8 0 0 0,-8 0 4 16,-2-1-1-16,-4 0 2 0,-2 0-1 15,1 1 0-15,-1-3-5 0,0-1 1 0,-1 3 0 16,-1 1-2-16,-7-3 4 0,3 7-1 0,-7-1 0 16,0 1 1-16,-1 0 0 0,0 0 0 0,0 0-4 15,0 0-1-15,0 0-4 0,0 0-2 0,0 0-2 16,0 0-3-16,0 0-7 0,0 0-1 16,0 1-3-16,0 7 3 0,0 0 11 0,0 3-1 15,-1 4 5-15,1 1 0 0,1 1-9 0,1 7 8 16,-1 2-1-16,-1 3 0 0,0 1 3 15,0 4-5-15,0 3 0 0,0 2-1 0,0 2 3 16,0 2-1-16,0 2 2 0,-1 2-1 0,1 2-1 16,1 2 1-16,-1 0 0 0,7 1 1 0,-1 0-3 15,3 1 3-15,-3-4-2 0,4 0 0 16,-3 3 3-16,3-6-2 0,-2 3 1 0,0 3-1 16,2-2 0-16,-5-1 3 0,3-1-1 0,-4-2 2 15,4 3-3-15,-3-2-1 0,-4-2-1 0,1 0 0 16,2-7 2-16,-1 4-1 0,0-6 0 0,-2-1 1 15,0-4-4-15,2-1 5 0,5-4-2 16,-4-5 1-16,3-3 1 0,-3 1-2 0,1-10 1 16,3 0 1-16,-3-5-1 0,-4 2 1 0,5-4-1 15,-3-2 0-15,-2 3 5 0,-1-3 1 0,0 0 4 16,1 0 1-16,-1 0-2 0,0 0 3 16,0 0 0-16,2-7-8 0,5-1-25 0,-1-6-62 15,5-6-131-15,-1 7-331 0,-4 3-1148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4:41.496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DAA49A1-1CEA-4F62-8AE9-6051DF1ACF2D}" emma:medium="tactile" emma:mode="ink">
          <msink:context xmlns:msink="http://schemas.microsoft.com/ink/2010/main" type="writingRegion" rotatedBoundingBox="12353,4671 21587,4166 21854,9063 12620,9568"/>
        </emma:interpretation>
      </emma:emma>
    </inkml:annotationXML>
    <inkml:traceGroup>
      <inkml:annotationXML>
        <emma:emma xmlns:emma="http://www.w3.org/2003/04/emma" version="1.0">
          <emma:interpretation id="{0F9EAC95-B13A-43F2-BDAC-CB6069E929BA}" emma:medium="tactile" emma:mode="ink">
            <msink:context xmlns:msink="http://schemas.microsoft.com/ink/2010/main" type="paragraph" rotatedBoundingBox="12360,4632 17825,4434 17872,5741 12407,59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FC702B-FEB5-4859-ACE0-791F85C23CB2}" emma:medium="tactile" emma:mode="ink">
              <msink:context xmlns:msink="http://schemas.microsoft.com/ink/2010/main" type="line" rotatedBoundingBox="12360,4632 17825,4434 17872,5741 12407,5939"/>
            </emma:interpretation>
          </emma:emma>
        </inkml:annotationXML>
        <inkml:traceGroup>
          <inkml:annotationXML>
            <emma:emma xmlns:emma="http://www.w3.org/2003/04/emma" version="1.0">
              <emma:interpretation id="{CD2C4EC7-B40F-490E-9A1F-E31E12523EFC}" emma:medium="tactile" emma:mode="ink">
                <msink:context xmlns:msink="http://schemas.microsoft.com/ink/2010/main" type="inkWord" rotatedBoundingBox="12360,4632 17825,4434 17872,5741 12407,5939">
                  <msink:destinationLink direction="with" ref="{F1B3DC68-D33C-4C45-86AA-280BABE7438F}"/>
                </msink:context>
              </emma:interpretation>
              <emma:one-of disjunction-type="recognition" id="oneOf0">
                <emma:interpretation id="interp0" emma:lang="en-IN" emma:confidence="0">
                  <emma:literal>Exploitation</emma:literal>
                </emma:interpretation>
                <emma:interpretation id="interp1" emma:lang="en-IN" emma:confidence="0">
                  <emma:literal>exploitation</emma:literal>
                </emma:interpretation>
                <emma:interpretation id="interp2" emma:lang="en-IN" emma:confidence="0">
                  <emma:literal>Exploitations</emma:literal>
                </emma:interpretation>
                <emma:interpretation id="interp3" emma:lang="en-IN" emma:confidence="0">
                  <emma:literal>exploitations</emma:literal>
                </emma:interpretation>
                <emma:interpretation id="interp4" emma:lang="en-IN" emma:confidence="0">
                  <emma:literal>Exploitations'</emma:literal>
                </emma:interpretation>
              </emma:one-of>
            </emma:emma>
          </inkml:annotationXML>
          <inkml:trace contextRef="#ctx0" brushRef="#br0">0 390 0 0,'0'0'0'16,"0"0"263"-16,0 0 43 0,0 0-14 0,0 0-42 16,0 0-73-16,0 0-36 0,0 0 9 0,0 0-6 15,0 0-20-15,0 0-17 0,0 0-9 0,163-65-6 16,-136 46-3-16,2 1-1 0,-5-1-13 0,1 0-6 16,1 0-9-16,-6-2-8 0,0 0 2 0,-4 2-1 15,-3-5-1-15,-3 3 0 0,-5 2-3 16,0 0-3-16,0-1-4 0,-5 7 0 0,0-2-3 15,-1 3 0-15,-6 5-3 0,0-1-6 0,-3 4-5 16,-3 0-9-16,0 3-4 0,-3 1-9 16,-1 4 2-16,-3 5-2 0,2 6-3 0,3 4 3 15,-4 7-2-15,0 1-1 0,4 1 1 0,-1 7-1 16,4-4 0-16,7 3 2 0,-4-3 0 16,8 3-2-16,1-3 2 0,-2-3-3 0,8-1-3 15,4-3 3-15,4-3 3 0,6-1-1 0,0-6 4 16,6-3 2-16,3-5-2 0,1-4 1 0,6-2 2 15,-2 0-3-15,4-6-1 0,-5-4 1 16,1-4-1-16,0 3-2 0,-6-3 3 0,-5 2 1 16,-3 1 0-16,-7-1 4 0,-8 6 2 0,1-2 6 15,-6 5 1-15,0 3-3 0,-4 0-10 0,-3 0-9 16,-5 3-6-16,-5 10-2 0,-5 3 5 0,2 2 2 16,-4 2 0-16,5 5 2 0,1 0 2 15,2-3-1-15,7 4 2 0,1-2 0 0,3-2-3 16,3 2 2-16,-3-3-2 0,5-2-1 15,9-3 3-15,2 1 0 0,4-3 1 0,3-5 1 0,5-1 0 16,5-3 1-16,2-5 2 0,3 0 0 16,5 0 0-16,3-10-1 0,0 1-1 0,2-4-2 15,-1 0-6-15,-6 0-15 0,1 2-42 0,-5 0-68 16,-5 2-113-16,-4 1-238 0,-9-1-483 0,-8 6-449 16</inkml:trace>
          <inkml:trace contextRef="#ctx0" brushRef="#br0" timeOffset="877.2894">903 485 1680 0,'0'0'286'0,"0"0"-45"0,0 0-12 0,0 0-30 16,0 0-44-16,0 0-39 0,0 0-32 16,0 0-31-16,0 0-20 0,0 0-17 0,0 0-13 0,0 0 3 15,0 0 1-15,0 0-2 0,119-126 3 16,-98 126-3-16,1 4-3 0,-4 6 0 0,-4 1 0 15,-4 6-2-15,-3-1 3 0,0 0 1 16,-5 4-1-16,-2 1 5 0,0-1-1 0,-6 1 3 0,-2-1 0 16,-5 2 1-16,0-5 0 0,-5 3-4 15,4-5 2-15,-2 3-3 0,3-5-2 0,1-2 1 16,0-3 0-16,5-1 0 0,1-5 2 0,5 0 5 16,1-2 4-16,0 0 7 0,0 0-3 0,1-10-6 15,8-1-7-15,-1-3-8 0,11-5-1 16,-2 1 0-16,0-1 5 0,6 0-4 0,-4-4 2 15,-2 3 0-15,0 1-1 0,1-1 0 0,-4-2 2 16,2 3 0-16,0 0-6 0,1-1 4 16,-4 2 0-16,1 1 0 0,-1 5 6 0,-4 0-3 15,-5 4 3-15,-3 6 1 0,1-2 4 0,-2 4-1 16,0 0-2-16,0 0-3 0,0 0-11 0,-2 2 4 16,-2 5-1-16,-5 2 1 0,5 2 2 15,-5 1-1-15,7 3 0 0,0 1 1 0,2 0 2 16,-1-2-3-16,2 0 0 0,3 3 1 0,9-1-6 15,2-4 6-15,1 0 1 0,8-5 0 0,2 1 3 16,1-2-1-16,3-5 0 0,2-1 1 0,-4 0 1 16,5 0-3-16,-3-7-1 0,-1 1-1 15,-4-2 0-15,-2 2 0 0,-6-7 1 0,-3 3 2 16,-2-1-5-16,-8-1 6 0,0-2 1 0,-4 2-2 16,0 0 6-16,-3-3-7 0,-2 2 0 0,-1 0-1 15,-3 2 3-15,3 1-3 0,-2 2 2 16,4 4-1-16,-5-2-4 0,8 4 6 0,-2 0-3 15,-2 2-3-15,4 2-4 0,-2 9-2 0,2 5 0 16,1 4 6-16,-2 8 6 0,2 3-4 0,0 5 2 16,-1 2-3-16,1 2-2 0,0 3 3 15,1 2 2-15,-1 0 0 0,2 2-6 0,-1-4 7 16,3 1-2-16,-1-2 1 0,-1-4 6 0,-1 2-8 16,2-3 1-16,-3-5-1 0,1 0-3 15,2-6 3-15,-3-1 0 0,0-4 0 0,3-9-3 16,-3-2 5-16,0-6 1 0,0-4 15 0,0 0 14 15,0 0 2-15,0-10-2 0,0-3-12 16,-6-7-8-16,5-2-8 0,1-5 1 0,-1-3-2 16,-1-4-5-16,2-4 5 0,0 0-2 0,2-6 2 15,-2 0 0-15,0-7-1 0,0 1 2 0,2-4-2 16,6 1 2-16,-3 2-3 0,4 4-2 0,4 3 0 16,-2 4 1-16,4 5-3 0,3 6-1 0,0 5-2 15,-3 3-5-15,7 8 4 0,-5 5-4 0,-3 5 1 16,-1 3 4-16,-1 0-4 0,-5 4 1 15,4 7 0-15,-3 1 2 0,-3 5 1 0,-2 1-1 16,-1 0 4-16,-2 0-4 0,0-1 5 0,-6 2 1 16,-6-3 1-16,-2 0-2 0,-5-3-3 15,-5 0-4-15,-2 2-10 0,-1-7-11 0,0 2-23 16,5-4-35-16,1 1-60 0,2-4-104 0,6 1-298 16,3-4-962-16</inkml:trace>
          <inkml:trace contextRef="#ctx0" brushRef="#br0" timeOffset="1551.2576">1771 501 726 0,'0'0'282'0,"0"0"-68"0,0 0 24 0,0 0-5 16,0 0-48-16,0 0-36 0,0 0-38 0,0 0-19 16,0 0-4-16,0 0-5 0,0 0-10 0,0 0-1 15,0 0 1-15,187-163 0 0,-163 139-3 16,-5-2-4-16,2-3-8 0,-6-3-7 0,-4 1-4 16,-1-6-3-16,0-1-2 0,-7-4-2 0,1-2-6 15,-2 5-5-15,1-2-1 0,-3 6-1 16,0 6 0-16,-5 4 2 0,1 4-3 0,0 7 2 15,-2 3 0-15,2 3 2 0,1 4-2 0,0 4-12 16,-1 0-8-16,-1 8-8 0,-3 7-8 0,1 7 8 16,-5 5-2-16,-1 9 2 0,3 2 0 15,2 4-2-15,2 1 2 0,2 0 0 0,4 0 1 16,-2-1-2-16,4 1 1 0,8-3 0 0,1-2 0 16,3-1 2-16,2-3-2 0,1-5 2 0,3-2-2 15,3-3-2-15,5-5 5 0,-1-5-1 0,0-4 2 16,2-4 2-16,0-4-2 0,-1-2 0 15,1-5-1-15,-2-4 2 0,-2-3-1 0,-7 1-1 16,-2-2-1-16,-2-2 1 0,-1 5 1 0,-4 0 0 16,-3 2 1-16,-5 1-2 0,2 3 1 0,-3 2-3 15,1 2-2-15,-1 0-2 0,0 0-10 0,0 4 0 16,3 2 1-16,-1 5 5 0,2-3 6 16,-1 3 1-16,4 2 0 0,0-2-1 0,3-3 1 15,2-1 2-15,2-4 0 0,3 0 3 0,6-3-1 16,0 0-2-16,2-1 2 0,3-8 1 15,0 0-1-15,-1-2 1 0,-6-4-1 0,-1 1-2 16,-2 1 3-16,-6-3 1 0,-1 0 0 0,-7 0 3 16,-4-2-1-16,0 4-1 0,-4-3-1 15,-11 2-1-15,-5 0-7 0,-3 4-3 0,-6 6-1 16,-6 1-5-16,0 4 5 0,-1 0 1 0,6 4-1 16,3 4-3-16,4 2 1 0,4 2-5 0,8-2-4 15,5 2-4-15,3 1-18 0,3-2-29 16,3 2-38-16,9-1-47 0,3-2-64 0,3 1-122 15,-4-3-334-15,-1-3-871 0</inkml:trace>
          <inkml:trace contextRef="#ctx0" brushRef="#br0" timeOffset="1786.342">2929 346 1136 0,'0'0'462'0,"0"0"-112"0,0 0-35 16,0 0-52-16,0 0-51 0,0 0-47 0,0 0-42 15,0 0-30-15,0 0-26 0,0 0-27 16,0 0-25-16,0 0-11 0,0 0-3 0,-23-70 4 16,19 87 2-16,2 3 4 0,-1 2 1 0,-1 0-2 15,0 3 1-15,4-2-2 0,-2-1-2 16,1 2-2-16,1-3 1 0,-2 0-1 0,2-7 0 16,0 2 2-16,2-4-9 0,1-3-11 0,5-2-36 15,-2-4-65-15,4-3-96 0,-1 0-178 0,-1-5-450 16,-2 0-747-16</inkml:trace>
          <inkml:trace contextRef="#ctx0" brushRef="#br0" timeOffset="1955.2571">2959-42 893 0,'0'0'716'0,"0"0"-348"0,0 0-72 0,0 0-45 16,0 0-54-16,0 0-43 0,0 0-44 15,0 0-30-15,0 0-22 0,0 0-31 0,0 0-12 16,0 0-23-16,0 0-12 0,0 0 7 0,-56-84-5 15,68 88 9-15,3 4-8 0,1 2-43 16,6 5-73-16,-5 1-109 0,3-2-199 0,-6 0-392 16,-4-3-538-16</inkml:trace>
          <inkml:trace contextRef="#ctx0" brushRef="#br0" timeOffset="2213.1955">3275 47 1108 0,'0'0'405'0,"0"0"-10"16,0 0-47-16,0 0-70 0,0 0-63 16,0 0-52-16,0 0-39 0,0 0-29 0,0 0-25 15,0 0-27-15,0 0-21 0,0 0-17 0,0 0-6 16,-19-68-1-16,19 87 1 0,-1 3 5 16,-1 5 0-16,1 8-1 0,-4-3 1 0,3 8 0 0,-1-5 2 15,0 5-1-15,0-3 3 0,0 3-2 16,0-5 0-16,3 0 1 0,0-5 0 0,0-1-4 15,0-5-2-15,0-5-5 0,2-4-8 0,-2-4-15 16,4-3-37-16,-3-3-58 0,-1-3-92 16,2-2-179-16,-2 0-387 0,0 0-790 0</inkml:trace>
          <inkml:trace contextRef="#ctx0" brushRef="#br0" timeOffset="3539.6251">3181 368 461 0,'0'0'476'0,"0"0"-88"15,0 0-33-15,0 0-79 0,0 0-105 16,0 0-89-16,0 0-45 0,0 0-13 0,0 0 4 16,0 0 0-16,0 0-1 0,0 0-2 0,0 0 5 15,177-33 2-15,-144 32 1 0,0-3 0 0,0 1-1 16,-3 1-6-16,0-4-4 0,-4 1-2 0,0 0 0 16,-2-3 1-16,-4 1 7 0,-1-1 5 0,-6 0 8 15,-5 0 8-15,0 2 1 0,-6 0-2 16,1-2-3-16,-3 4-2 0,0 0 1 0,-7-3-3 15,-1 5-8-15,-3-2-9 0,-1 1-8 0,0 3-6 16,-5 0-4-16,3 3-2 0,-2 3 0 0,1 5-3 16,1 1 5-16,1 0-4 0,3 3 0 15,-1 1 1-15,1 2-3 0,0 0 0 0,4-3 0 16,1 1 0-16,3 2 0 0,2-3 1 0,0-1 0 16,2-4-1-16,4-2 1 0,6 0 1 15,1-4 2-15,0-1-1 0,1-3 1 0,2 0 1 16,1-3-2-16,2-3 5 0,-1-4-1 0,-1 0 0 15,-1 0-1-15,-1-2 0 0,-3 1-1 16,0-1-1-16,-5 3 2 0,0 3-1 0,-1-1 2 16,-5 4 3-16,-1 0 1 0,0 3-2 0,0 0-1 15,0 0-8-15,0 0-12 0,0 0 1 0,-1 1-1 16,-2 7 1-16,0 0 9 0,2 2-2 16,1-1 1-16,0 6 1 0,0-6-1 0,7 3 1 0,0-3 2 15,2 1 2-15,1-4 0 0,4 1 3 0,2-4-2 16,-2 0 1-16,3-3 0 0,4 0 1 15,-1 0-2-15,3-1 1 0,-2-7 1 0,2 0-4 16,3-4 2-16,-5 2-1 0,2-6 1 16,2-3 2-16,-5 0-1 0,3-3 1 0,-3-5-1 15,-6-1 4-15,1 0-2 0,-3-7 2 0,-4 1 0 16,-1-1-4-16,-4-2 2 0,0-4 0 0,-2 2-2 16,-1 5 2-16,1 3 1 0,-3 5-4 0,-4 7 3 15,0 4 0-15,-1 7-3 0,1 4-2 16,0 4-1-16,-1 0-3 0,-1 3-2 0,-2 13 1 15,-3 4 2-15,-2 4-3 0,1 5 5 0,3 6 0 16,2 1-1-16,3 2 4 0,3-1-2 16,-1 0-1-16,4-2 0 0,0 1 0 0,0-4-1 15,1 1-1-15,7-1 2 0,-4-5-2 0,6 0 2 16,3-7 0-16,1-5 0 0,1-4-2 16,2-3 2-16,-1-4 2 0,4-4-4 0,1 0 7 15,-1-7-6-15,2-4-1 0,-1-2 2 0,1-2-6 16,-2-4 5-16,-3 3 2 0,2-1-1 0,-5 1 2 15,0 2-1-15,-4 0 0 0,-2 3 1 16,-1 3 4-16,-4 4-3 0,-3 2-1 0,0 2-5 16,0 0-5-16,0 0-10 0,0 2-1 0,0 6 4 15,1 0 0-15,1 3 13 0,2-1 2 0,-1 1-1 16,1-2 0-16,0 3 1 0,2-3 1 0,1 1 0 16,5 0 3-16,2-1-3 0,-1-4 0 0,1 2-2 15,1-3 0-15,-1-4 2 0,2 0-2 16,0 0 4-16,2-8-6 0,-1 1 3 0,1-1 0 15,-4-1 1-15,-1-1 4 0,-2-1-4 0,1 2 1 16,-4 1-2-16,1-1-1 0,-3 2 3 0,-2 2 1 16,-2 4 1-16,-1-1-6 0,-1 2-2 15,0 0-7-15,0 0-7 0,0 6 4 0,0-2-1 16,0 4 9-16,1-1 4 0,2 3 3 0,-3-2-3 16,3 1 1-16,3 0 0 0,0-1-2 15,2 1 3-15,4-4 1 0,-1 2 1 0,6-1 2 16,-2-3-1-16,1-2 0 0,-4-1-2 0,3 0 4 15,-2-1-5-15,-2-7 1 0,2 3-1 0,-1-6 0 16,2 1 2-16,-5 0 1 0,-2 1 1 16,1-2 0-16,-3-2 2 0,-5-1-2 0,0 1-2 0,-6-1-3 15,-4 0-4-15,-5 4-1 0,-2 0-3 16,-3 3 7-16,3 2-5 0,-2 2 0 0,2 3 1 16,0 0-10-16,3 7 9 0,2-3 1 0,1 4 1 15,2 2 4-15,3-2-4 0,1 0-1 16,3 1 0-16,1-3 4 0,1 2-2 0,0-2 1 15,5-1 1-15,4 2 2 0,4-5 1 0,-2 0 3 16,7-2 1-16,-1 0-5 0,4 0 3 0,1 0-2 16,2-3-1-16,-2-4 2 0,1 3-4 15,4 2-2-15,2-2 0 0,1 0 0 0,3 4 1 16,-3 0 1-16,-3 0-1 0,-1 0-3 0,-3 0 4 16,-3 0 0-16,-3 2 1 0,-5 1-2 0,-5 2-5 15,0 2 0-15,-3-2-2 0,-2 3 3 16,-2 0 0-16,1 0 2 0,-1 0 1 0,2-1-2 15,-2-3 4-15,3 0 0 0,-1-1 4 0,4-3-1 16,0 0 2-16,2 0 1 0,3 0-3 16,1 0-1-16,3-1-3 0,2-3-3 0,-1 1-2 0,0 0-1 15,2-1 3-15,-2 3 0 0,0-1 3 16,-3 1-1-16,0-1 2 0,-3 0 1 0,3-1 3 16,-1 0 0-16,4 0-2 0,1 0-1 0,1-4-14 15,2 3-31-15,6-2-108 0,-2-4-196 0,-5 4-557 16,-7 2-684-16</inkml:trace>
          <inkml:trace contextRef="#ctx0" brushRef="#br0" timeOffset="3864.1997">3932-139 1412 0,'0'0'659'0,"0"0"-480"0,0 0-4 0,0 0-7 0,0 0-36 15,0 0-36-15,0 0-32 0,0 0-12 16,0 0-1-16,0 0-2 0,0 0-11 0,0 0-14 16,0 0-8-16,209 21-8 0,-146-27-3 0,-3 0-4 15,-9 2-17-15,-11 0-96 0,-13 3-285 16,-13 1-1213-16</inkml:trace>
          <inkml:trace contextRef="#ctx0" brushRef="#br0" timeOffset="3690.5329">5191-248 1297 0,'0'0'239'0,"0"0"-52"0,0 0-10 16,0 0-46-16,0 0-49 0,0 0-40 15,0 0-38-15,0 0-58 0,0 0-119 0,0 0-283 16,0 0-906-16</inkml:trace>
        </inkml:traceGroup>
      </inkml:traceGroup>
    </inkml:traceGroup>
    <inkml:traceGroup>
      <inkml:annotationXML>
        <emma:emma xmlns:emma="http://www.w3.org/2003/04/emma" version="1.0">
          <emma:interpretation id="{B388D079-6D41-4DC2-9654-A1E2A35F1CCC}" emma:medium="tactile" emma:mode="ink">
            <msink:context xmlns:msink="http://schemas.microsoft.com/ink/2010/main" type="paragraph" rotatedBoundingBox="13525,7950 21769,7500 21854,9063 13610,95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7665775-1AC3-41AA-BAC0-C4261D1780B5}" emma:medium="tactile" emma:mode="ink">
              <msink:context xmlns:msink="http://schemas.microsoft.com/ink/2010/main" type="line" rotatedBoundingBox="13525,7950 21769,7500 21854,9063 13610,9513"/>
            </emma:interpretation>
          </emma:emma>
        </inkml:annotationXML>
        <inkml:traceGroup>
          <inkml:annotationXML>
            <emma:emma xmlns:emma="http://www.w3.org/2003/04/emma" version="1.0">
              <emma:interpretation id="{8B3871B9-5FD1-453A-AF6A-F90A7E8EC200}" emma:medium="tactile" emma:mode="ink">
                <msink:context xmlns:msink="http://schemas.microsoft.com/ink/2010/main" type="inkWord" rotatedBoundingBox="13550,8406 16726,8233 16787,9340 13610,9513"/>
              </emma:interpretation>
              <emma:one-of disjunction-type="recognition" id="oneOf1">
                <emma:interpretation id="interp5" emma:lang="en-IN" emma:confidence="0">
                  <emma:literal>existing</emma:literal>
                </emma:interpretation>
                <emma:interpretation id="interp6" emma:lang="en-IN" emma:confidence="0">
                  <emma:literal>enisling</emma:literal>
                </emma:interpretation>
                <emma:interpretation id="interp7" emma:lang="en-IN" emma:confidence="0">
                  <emma:literal>Existing</emma:literal>
                </emma:interpretation>
                <emma:interpretation id="interp8" emma:lang="en-IN" emma:confidence="0">
                  <emma:literal>misting</emma:literal>
                </emma:interpretation>
                <emma:interpretation id="interp9" emma:lang="en-IN" emma:confidence="0">
                  <emma:literal>Enisling</emma:literal>
                </emma:interpretation>
              </emma:one-of>
            </emma:emma>
          </inkml:annotationXML>
          <inkml:trace contextRef="#ctx0" brushRef="#br1" timeOffset="92872.2784">1236 4078 0 0,'0'0'0'0,"0"0"0"16,0 0 194-16,0 0 184 0,0 0 29 15,0 0-28-15,0 0-53 0,0 0-66 0,0 0-77 16,0 0-66-16,0 0-41 0,0 0-18 0,0 0-6 16,0 0 0-16,79-51 0 0,-57 33 1 0,-2 0 1 15,0 1-1-15,-3-2-2 0,-4 0-2 16,0 1-5-16,-10 3-2 0,-2-1-5 0,-1 2-6 15,-1 3-5-15,-9 2-11 0,-6 2-9 0,-1 7-4 16,-1 0-5-16,-6 4 2 0,1 8 2 0,0 3-1 16,-3 3 4-16,2 2-2 0,7 4 1 15,2-1 1-15,4-1-2 0,7 1 1 0,2 2 0 16,2-5 0-16,2 2-1 0,9-1 0 0,3-3 2 16,4-1 0-16,2-3 3 0,4-5 2 0,5-1 0 15,7-4-1-15,-3-4-4 0,5 0-4 0,3-7-11 16,-3-4-12-16,1 0-23 0,1-4-30 15,-8-2-30-15,-1 2-31 0,-8-1-21 0,0 1-15 16,-8-1 0-16,-5-2 23 0,-2 3 38 0,-4-1 46 16,1 4 40-16,-4-1 28 0,2 0 16 0,-3 4 15 15,0 1 12-15,2 1 7 0,-1 0 2 16,6 3-7-16,-3 0-4 0,5-1-5 0,0 3 5 16,4-2 4-16,1 3 3 0,0 0 3 0,1-1-3 15,2 2-1-15,-6 0-3 0,2 2 0 16,0 4-2-16,-4 1 0 0,-4 3 6 0,1 3 0 15,-1 2 2-15,-5 2 0 0,-2 3-8 0,-2-2-3 16,-6 1-7-16,-3 4-5 0,-2-4-6 0,0 0-4 16,-3-3-3-16,4-1-5 0,1-1 0 0,3-2-5 15,2-5-1-15,3-2-2 0,2-5 0 16,3 0 2-16,0 0 3 0,2 0 7 0,4 0 0 16,8-10 1-16,0 0-2 0,8-8-5 0,-2 0-4 15,4-1-1-15,-5 0-2 0,5-3-4 16,-5 2 5-16,2 1-4 0,-2 1 3 0,-5 1 3 0,1 4-3 15,-7 0 4-15,-2 5 3 0,-4 2 1 16,0 2 2-16,-2 3 2 0,0 1-6 0,0 0-4 16,0 0-5-16,-2 0-7 0,-1 3 0 0,-3 3 1 15,-1 4 5-15,1 2 3 0,-3 2 1 0,7 2 3 16,-1-2-5-16,0 2 1 0,3-2 1 16,0 2-4-16,6 2 2 0,1-3-1 0,3 1-3 15,4-4 0-15,5-1 2 0,1-3 0 0,1-1 2 16,2-6 2-16,2-1-1 0,-2 0 0 15,0-6 1-15,1-4 0 0,-1-2-2 0,1-3 0 16,1-4 0-16,-2 1-3 0,1 0 4 0,2-4-1 16,-3 1 2-16,-3 1 0 0,-1 1-2 0,-5 3 3 15,-4 2 3-15,0 3 2 0,-7 5 1 16,-2 4 2-16,-1 0-2 0,0 2-6 0,0 0-7 16,0 3-5-16,-1 4-1 0,-1 4 3 0,0 5 8 15,0-2-1-15,2 2 4 0,0 0 0 16,0-1-4-16,4 2 2 0,4-1-2 0,2-2 0 15,3-2 1-15,1-1 0 0,6-3-2 0,3-2 1 0,0-3 1 16,0-3 0-16,1 0 0 0,2-1 2 16,0-6-1-16,-3-2 0 0,1-2 4 0,1-3-1 15,-4 0-2-15,-1 0 0 0,-4-1-2 0,-2 3-1 16,-2-1 4-16,-2 2-1 0,-2-2 0 16,-3 5 0-16,1 3 3 0,-5 2-2 0,-1 1-2 15,1 2-4-15,-1 0-9 0,2 4 1 0,-2 2 2 16,7 5 3-16,-4 2 3 0,1 1 0 0,-1-1-2 15,1 1 1-15,-1 1 2 0,-3-1-2 16,0 0 1-16,0 0-1 0,-3-3 1 0,-8-1 1 16,-3 0 2-16,-5 0 1 0,-1-2-6 0,-7-2-4 15,-2-4-15-15,0-2-29 0,-1-2-49 16,1-7-92-16,4-6-187 0,7 4-431 0,7 3-755 0</inkml:trace>
          <inkml:trace contextRef="#ctx0" brushRef="#br1" timeOffset="93017.0301">2585 3679 1852 0,'0'0'470'0,"0"0"-214"0,0 0-36 16,0 0-46-16,0 0-51 0,0 0-39 0,0 0-27 15,0 0-19-15,0 0-9 0,0 0-10 0,0 0-12 16,0 0-10-16,0 0-17 0,0 0-20 0,-25-98-42 16,34 98-93-16,-1 5-287 0,-2-1-1126 0</inkml:trace>
          <inkml:trace contextRef="#ctx0" brushRef="#br1" timeOffset="93322.574">3072 3769 2202 0,'0'0'169'0,"0"0"21"0,0 0 19 0,0 0-15 16,0 0-43-16,0 0-34 0,0 0-33 0,0 0-20 16,0 0-15-16,0 0-23 0,0 0-17 0,0 0-11 15,0 0 1-15,-5-86-3 0,5 110 6 16,-3 5 0-16,3 6-4 0,-2 3 5 0,2 4-1 0,0 0 1 16,-4-1-2-16,4-1 0 0,0 2-1 15,0-6-1-15,0 1 4 0,0-3-8 0,0-4-3 16,0-4-10-16,3-4-13 0,0-3-16 0,1-6-31 15,-1-5-47-15,-2-3-81 0,5-5-132 0,0 0-289 16,-3-2-384-16,0-2 34 0</inkml:trace>
          <inkml:trace contextRef="#ctx0" brushRef="#br1" timeOffset="94208.2366">3064 3993 0 0,'0'0'573'0,"0"0"-98"0,0 0-67 0,0 0-60 15,0 0-66-15,0 0-57 0,0 0-58 0,0 0-56 16,0 0-43-16,0 0-35 0,0 0-22 0,0 0-5 15,0 0 1-15,0 0 0 0,79-67-3 16,-51 63 2-16,3-2-3 0,-3 1 0 0,2 1-2 16,-2 1 2-16,-4 0 0 0,-1 1 0 0,-6 0 2 15,-3 1-3-15,-6 1 1 0,-3 0-4 0,-2 0 4 16,-3 1 0-16,3 5 5 0,-3 0 5 0,-3 1 0 16,3 5 3-16,0-1-2 0,0 0 0 15,0 1-4-15,0-1-1 0,0 0-1 0,0-2-1 16,0 1 0-16,3-1-1 0,0-2-1 0,4 0-1 15,-1-1 2-15,3-3 3 0,2-2 3 0,0-1 3 16,1 0-2-16,5 0-1 0,-3-1-7 16,4-4 0-16,0-3-2 0,-2-3 0 0,4 3 1 15,-1-4-2-15,1 3 2 0,0 0-2 0,-1 1 0 16,-5 1-1-16,-2 3-4 0,-1 2 2 0,-5 0-2 16,1 2-2-16,-4 0-1 0,0 0-2 15,0 7 2-15,-1-1 1 0,0 2 3 0,-2 0 0 16,0 0 1-16,1 2 1 0,-1-2-2 0,0-1 1 15,0 1-1-15,0-2 1 0,3 0-1 16,0-3 1-16,3-2 1 0,-2 1 3 0,6-2 4 16,0 0 0-16,6-3-2 0,1-6-5 0,2 0-2 15,-1-1 0-15,2 0 1 0,-2-2 3 0,-1 3-3 16,-1-1 1-16,-3-1 0 0,-2 4 1 0,-5 1 3 16,-2 3 0-16,-2 2 0 0,-2 1-6 0,0 0-3 15,0 0-6-15,0 2 3 0,0 5 1 16,1 0 5-16,2 1 2 0,-2 1 2 0,5-1 0 15,-2-2 1-15,6 0 1 0,0 1-2 0,9 0 3 16,3-5 4-16,5 2-1 0,-1-4-2 0,4 0-3 16,-2 0-3-16,-2 0-2 0,4-6 2 15,-4-1 0-15,0 0 1 0,0-5 0 0,-3 3-1 16,0-3-2-16,-5 0 3 0,3-2 1 0,-6 0 2 16,1-1 2-16,-4-1 1 0,-5 1 3 0,0 1-1 15,-6-1 1-15,-1 4-3 0,0-2-3 16,-7 5-4-16,-3 4-2 0,-7 2-5 0,0 2 0 15,-8 0 1-15,2 8-2 0,0 3 7 0,-1 3-1 16,7 1-2-16,0 1 2 0,5 2-4 16,1 0-3-16,2 0 3 0,5-2 0 0,1-1-1 15,3-3-1-15,0-1-2 0,3-1 4 0,4-6-1 16,0-2 5-16,3-2 1 0,2 0-2 16,-1-9 5-16,2-1 0 0,1-2 0 0,-4-2 5 15,2 0-3-15,-2 0 3 0,0-3 3 0,-3 2 0 16,-1 0 4-16,-3 1 4 0,0 1 1 0,-3 2 3 15,0 0 1-15,0 2 2 0,0 3-2 0,0 4-5 16,0 2-10-16,0 0-19 0,0 1-2 0,0 9-2 16,0 7 4-16,0 2 11 0,0 4 1 15,0 3-2-15,-2 3 3 0,2 4-1 0,0 3-1 16,-1 1-2-16,-2 4 3 0,-3 1-4 0,0 3 1 16,-1 0 1-16,3 4-3 0,-3-2 1 0,2-1 3 15,-2-2 0-15,0-1 4 0,-4-4 1 16,-2-5-3-16,3-5 0 0,0-4 0 0,0-8 1 15,1-4 4-15,2-6 3 0,1-7 5 0,0 0-4 16,3-7-17-16,3-9-38 0,0-6-96 16,0 0-268-16,0 6-1073 0</inkml:trace>
          <inkml:trace contextRef="#ctx0" brushRef="#br1" timeOffset="94370.1669">3744 3636 2044 0,'0'0'89'0,"0"0"25"0,0 0 35 0,0 0 0 16,0 0-35-16,0 0-45 0,0 0-38 0,0 0-23 16,0 0-3-16,0 0-1 0,0 0-8 15,0 0-3-15,0 0-25 0,0 0-106 0,-29 20-435 16,32-15-980-16</inkml:trace>
        </inkml:traceGroup>
        <inkml:traceGroup>
          <inkml:annotationXML>
            <emma:emma xmlns:emma="http://www.w3.org/2003/04/emma" version="1.0">
              <emma:interpretation id="{E7F70450-EBA1-492F-B194-77BBDEDB2A5A}" emma:medium="tactile" emma:mode="ink">
                <msink:context xmlns:msink="http://schemas.microsoft.com/ink/2010/main" type="inkWord" rotatedBoundingBox="17522,7732 21769,7500 21843,8859 17596,9091"/>
              </emma:interpretation>
              <emma:one-of disjunction-type="recognition" id="oneOf2">
                <emma:interpretation id="interp10" emma:lang="en-IN" emma:confidence="0">
                  <emma:literal>resources)</emma:literal>
                </emma:interpretation>
                <emma:interpretation id="interp11" emma:lang="en-IN" emma:confidence="0">
                  <emma:literal>resources}</emma:literal>
                </emma:interpretation>
                <emma:interpretation id="interp12" emma:lang="en-IN" emma:confidence="0">
                  <emma:literal>resource)</emma:literal>
                </emma:interpretation>
                <emma:interpretation id="interp13" emma:lang="en-IN" emma:confidence="0">
                  <emma:literal>resources'</emma:literal>
                </emma:interpretation>
                <emma:interpretation id="interp14" emma:lang="en-IN" emma:confidence="0">
                  <emma:literal>resources</emma:literal>
                </emma:interpretation>
              </emma:one-of>
            </emma:emma>
          </inkml:annotationXML>
          <inkml:trace contextRef="#ctx0" brushRef="#br1" timeOffset="95259.2223">5204 4087 1179 0,'0'0'400'0,"0"0"-200"16,0 0-25-16,0 0-11 0,0 0-36 16,0 0-27-16,0 0-27 0,0 0-13 0,0 0-5 15,0 0-6-15,0 0-6 0,168-148-8 0,-135 124 4 16,4-3 3-16,-5-2 0 0,2-2 3 0,-2-2-4 16,-4 1-5-16,-2-1-7 0,-1 0-2 15,-2 5-8-15,-8 5 1 0,-2 6 5 0,-5 4 4 16,-8 5 8-16,-2 1-5 0,-7 5-11 0,-5 2-14 15,-5 0-8-15,-2 8-2 0,-5 4 2 0,-1 3 5 16,4 1-2-16,0 3 0 0,4-5-3 0,8 2-3 16,1-1 2-16,7-1-1 0,1-1 0 0,2 1-1 15,3-1 1-15,10-4-2 0,3 3 4 16,7-4 0-16,1 0 2 0,5 0 0 0,0 0 0 16,-2 3 0-16,-3-3-2 0,-3 3-2 0,-4 4-2 15,-7-4-3-15,-3 3 2 0,-1 0-2 16,-3 1 1-16,-1-1 1 0,-2 2 1 0,0-3 2 15,0 0 1-15,0 0 3 0,-4-4-2 0,0-1 0 16,4-3 0-16,0-2 0 0,0-1 0 0,3-2 0 16,4 0 0-16,3-2 1 0,7-5 3 15,2-2-2-15,7-2 0 0,1-5-1 0,4 0-2 16,2-5 2-16,2 2 2 0,-1-3 0 0,1-4-1 16,-2-1 0-16,1 0-3 0,-2-1 0 15,-4 5 1-15,-6 2 2 0,-6 2 0 0,-6 6 2 16,-3 3 3-16,-6 4 1 0,-1 4-1 0,-4 2-6 15,-5 0-8-15,-5 2-1 0,-2 6 0 16,-4 3 3-16,-1 5 3 0,-4 0 0 0,7 0 0 16,-1 0-2-16,6 1 3 0,4 3-1 0,8-1 2 15,1-1 1-15,0-4-1 0,3 0 2 0,10-3 0 16,1-3 2-16,0-2 0 0,8-5 0 16,1-1-1-16,3 0 0 0,2-8 0 0,3-3 0 0,2-1 0 15,1 0-2-15,-2-5 0 0,-1 5 1 16,-1-7 0-16,-2 3 4 0,-4 0-4 0,0 1 1 15,-4 4-1-15,-2 0-4 0,-7 5 4 0,-2 1-2 16,-6 4-3-16,-1 1-2 0,-2 0-5 0,0 0-4 16,0 6 5-16,0 5 5 0,0 2 1 15,-2 2 5-15,0 3-2 0,1 2 3 0,-1 1-2 16,1 1-2-16,-4-3-1 0,1 0-3 0,1 1 5 16,-2-2 1-16,-3-2 3 0,1-1 3 0,-3-1 2 15,-4 0 4-15,-6-2 7 0,0-3 2 16,-6-3 8-16,-3 1 2 0,0-4-3 0,1 1-1 15,-1-4-5-15,3 0 0 0,3 0-1 0,2 0 1 16,5-6-1-16,2 2-5 0,2-3 4 0,4 1-4 16,2 0-4-16,3-1-1 0,2 0-10 15,1 1-4-15,0 0-13 0,0 1-13 0,2-3-17 16,10 4-27-16,-1-1-40 0,8 2-70 0,7-1-134 16,-9 2-396-16,-3 2-911 0</inkml:trace>
          <inkml:trace contextRef="#ctx0" brushRef="#br1" timeOffset="96807.2264">6796 3805 972 0,'0'0'513'0,"0"0"-160"16,0 0-27-16,0 0-46 0,0 0-69 0,0 0-56 15,0 0-53-15,0 0-43 0,0 0-30 16,0 0-14-16,0 0-12 0,0 0 0 0,0 0 6 15,-61-22-2-15,54 39 2 0,-2 2 2 0,3 2-3 16,6 0-1-16,-1-1 2 0,1-2-2 0,7-1 1 16,2-2-3-16,2 0 3 0,-1-6-1 15,0-2 1-15,6-3 11 0,-5-2 1 0,7-2 4 16,0 0 2-16,-1-3-8 0,5-4-2 0,0-4-3 16,2-2-6-16,-3 1-2 0,5-3 1 0,-3 1-1 15,-6-1 4-15,-4 1 7 0,-10 1-1 0,-1 0 3 16,-2 1-5-16,-6-1-3 0,-7 1-4 15,-7 2-3-15,-3 0 1 0,-6 3-7 0,1 2 4 16,-4 2 0-16,3 2 1 0,2 1 1 0,6 0 1 16,3 0-1-16,5 1-3 0,3 4 5 0,6 0-8 15,0 2 3-15,2-1-1 0,2 2-2 16,0 0 5-16,0 2-4 0,7 1 6 0,6-2-7 16,3 0 3-16,1 3-1 0,9-4-2 0,0-2 6 15,1-3-3-15,1 1 1 0,-3-3-2 0,1-1-1 16,-1 0 1-16,0-1-1 0,0-7 3 15,-4 1-7-15,5-2 6 0,1-1 0 0,5-1-3 16,1-2 7-16,-1 1-5 0,-5-2 0 0,-7 5 3 16,-4 1 0-16,-3 1 0 0,-5 3 1 15,-5 2-3-15,-3 2-1 0,0 0 0 0,0 0-5 16,0 0-4-16,-4 5-2 0,-1 4 2 0,0 3 5 16,-3 0 3-16,1 5 5 0,2-3-3 0,-1-3 0 15,6 0-1-15,0 1-2 0,0-3 0 0,6-3 1 16,2 0 0-16,4-2-1 0,1 0 5 15,1-4-1-15,3-2 1 0,5 2 1 0,-2-6-3 16,6-4 0-16,-5 0-2 0,1-1 3 0,2-1-2 16,-5 0 2-16,4-4 0 0,-5 1-3 0,-2 3 2 15,0 0 0-15,-3 3 2 0,-2 1 0 0,-8 3 4 16,1 4 0-16,-4 1-1 0,0 0-1 16,0 0-8-16,-3 0-5 0,-1 6 1 0,-6 2 1 15,3 3 6-15,-3 2 2 0,1 2 1 0,4-1-4 16,0 0 2-16,2-1 0 0,3 0-1 15,0-2 1-15,3 0-3 0,3-1 1 0,7-2-3 16,0 0 3-16,3-2 0 0,1-3 0 0,4-3-2 16,-1-2 1-16,6 2 1 0,3-5 2 0,0-1 0 15,1-3 0-15,1-2 0 0,1-2-1 16,-3-3 1-16,-1-2 1 0,0-1-1 0,-4 1 2 16,-1 0-2-16,0-2 0 0,-6 3 3 0,-3 1 1 15,-2 1 2-15,-6 3 1 0,-5-2 2 16,-1 6-1-16,0 4-1 0,-4 0-3 0,-9 0-7 15,-2 4-1-15,1 0 0 0,-3 0 0 0,1 0 2 16,-1 4 0-16,3 0-1 0,6 2 2 0,1 2-2 16,4 0-1-16,3 0 3 0,0-1-3 0,9 1 1 15,0 0-1-15,-1 0 1 0,5 0 1 0,1 0-1 16,-1 0 1-16,-1-1 0 0,-5 7-1 0,2-4 0 16,-5 4-1-16,0 0-1 0,-1-1-1 15,-3 1-1-15,0 0 0 0,0-1 3 0,0-1 1 16,-3-3 0-16,0-1 0 0,3-1-2 0,0-5 0 15,7 1 3-15,4-3 3 0,3 0 0 16,6 0 1-16,6-7-2 0,4-5-5 0,1 0 2 16,8-4-2-16,-3 0 1 0,3-1-1 0,2 0-1 15,1-3 3-15,1-2 0 0,-3 3 6 16,-7 2-3-16,-6 1 2 0,-4 2 2 0,-7 2-1 16,-6 4 7-16,-5 4 3 0,-4 0 2 0,-1 2 0 15,0 1-1-15,0 1-7 0,0 0-10 0,0 0-3 16,0 0-10-16,-1 5 4 0,-1 1 4 15,1-1 3-15,-1 2 5 0,1-3 1 0,1 1 1 16,0-2 0-16,0 1 1 0,0-1-1 0,0-2-1 16,0-1 0-16,0 0 0 0,0 0 7 0,0 0 8 15,0 0 8-15,1 0 3 0,-1 0-3 0,2-1-7 16,-2-4-7-16,0 2-1 0,0 0-1 16,0-1-2-16,0 2-7 0,-2 2-1 0,-4 0-7 15,4 0-7-15,-3 0-1 0,-5 0-3 0,-1 7 5 16,2 1 5-16,-4 4 2 0,0 0 5 0,2 1-1 15,1 1-1-15,4 2-3 0,0-2 1 0,4 4-2 16,2-5-2-16,0-2 3 0,5 0-3 16,2-3-2-16,8-3 5 0,5-2 3 0,0-1 1 15,7-2 3-15,2 0-1 0,0-3-4 0,-2-4 3 16,0-1 0-16,-1-2 2 0,0 0 0 16,-2-5 0-16,3 1 1 0,1-2-2 0,-1 1 1 15,0-1 0-15,-2 0 2 0,-7 2 8 0,-5 0 5 16,-1-1 10-16,-10 3 3 0,-2 2-4 0,0-1-6 15,-2 3-5-15,-7 2-7 0,2 0 0 16,-3 4-2-16,-2 2-6 0,5 0 0 0,-2 0-1 16,-2 1-2-16,7 7 3 0,-1 0-1 0,0 4 2 15,3 2 2-15,2-2-1 0,0 1-1 16,0 0-2-16,7-2 0 0,-2 1-5 0,-1-2-2 0,5-2 3 16,-4-1-2-16,7-3 4 0,1 2 2 15,0-6-2-15,2 0 3 0,0 0 0 0,2-4 0 16,-3-2-1-16,5-1 2 0,-5-4 1 0,1 0-1 15,0-1 4-15,0-1 0 0,1-2-3 0,-4 2 1 16,3-3 2-16,-1 3 0 0,-1 1 4 16,0 0-1-16,0 3-3 0,-6 1 2 0,5 3-1 15,-2 2-2-15,-3 1-2 0,3 2-4 0,0 0-2 16,-3 7-4-16,0 1 3 0,-2 3-1 0,-3 4 2 16,0-1 3-16,-2 0-2 0,0 3-1 15,0-2 3-15,-2 0-1 0,-3-2-3 0,-4-3-3 16,-4-2-6-16,0 0-18 0,2-3-45 0,-1-2-126 15,2 0-406-15,2-3-1005 0</inkml:trace>
          <inkml:trace contextRef="#ctx0" brushRef="#br1" timeOffset="97239.229">9064 2909 1587 0,'0'0'484'0,"0"0"-203"16,0 0-25-16,0 0-29 0,0 0-51 16,0 0-36-16,0 0-37 0,0 0-34 0,0 0-30 15,0 0-25-15,0 0-8 0,0 0-4 0,0 0 3 16,0 0-1-16,69-130-3 0,-31 121 1 0,-1 4-1 16,-6 0 2-16,-3 2 0 0,-1 2-1 15,-6 1 0-15,-3 0 0 0,-4 0-2 0,-2 0 1 16,-5 1 0-16,3 4-2 0,-7 1 2 0,-1-1 0 15,6 0 1-15,-7 3 2 0,2 3-1 0,-3 1-1 16,1 4 0-16,-1 4 1 0,0 4-2 16,2 3 3-16,-2 2-3 0,4 9-2 0,-1 2 0 15,-2 5 1-15,2 6 0 0,0 5 0 0,1 2 0 16,-1 1-1-16,-1 7 2 0,-4-1-3 0,2 2-1 16,-1-1-1-16,-8 3-1 0,5-1-1 0,-5-3 0 15,5-4-1-15,-5-2-1 0,5-6-2 16,-6-7 2-16,6-5-2 0,-6-7 2 0,1-4 2 15,-4-9-2-15,0-5 1 0,-2-5 2 0,0-5 2 16,1-2 6-16,0-4 4 0,-1 0 1 0,1-4 1 16,-6-4-4-16,3-1-3 0,-8-3-4 0,2-1-9 15,-7 3-44-15,-3-3-146 0,7 5-802 16,9 1-705-16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8:26.42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1 816 0 0,'0'0'0'0,"0"0"348"16,0 0-12-16,0 0-23 0,0 0-17 0,0 0-55 16,0 0-62-16,0 0-47 0,0 0-45 0,0 0-35 15,0 0-27-15,0 0-19 0,0 0-7 16,2-77 1-16,21 70 0 0,6-1 6 0,5-2 0 15,10-2 2-15,8-1 2 0,5 1 1 0,8 0 2 16,7-1 2-16,2 0 0 0,7-2 2 0,5 3 0 16,3 1 0-16,10-1-1 0,7 2 0 15,3-1-5-15,7-2 0 0,7 2-3 0,8 2-1 16,2-4 1-16,8 5 3 0,0-2 2 0,8-1-1 16,0 3-2-16,0 3-4 0,2-3-1 0,2 1 1 15,2 1 1-15,0 2 2 0,1-4 6 16,7-3 6-16,-3 3 1 0,7-6 2 0,-1-3-2 15,-2 0-2-15,5-4-1 0,-1 0 0 0,0 1 0 16,2-2-2-16,1 0 1 0,1 1 1 16,-3 2-4-16,-5-2-1 0,-1 5-4 0,-6 0-1 0,-4 4 1 15,-8-3-1-15,-6 3 0 0,-10-2 2 16,-4 2 0-16,-6-1 3 0,-5-3 0 0,-5 4-2 16,-5-1-3-16,-10 1-3 0,-7 0-3 0,-7 4-1 15,-8-2-1-15,-7 4 1 0,-9 0 2 0,-9 2 0 16,-8 0 0-16,-8 1-3 0,-8 3-10 15,-14 0-75-15,-2 0-215 0,-7 0-1256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05.97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18406A-A05D-4DEF-98BA-6E6FF3ABC117}" emma:medium="tactile" emma:mode="ink">
          <msink:context xmlns:msink="http://schemas.microsoft.com/ink/2010/main" type="writingRegion" rotatedBoundingBox="21513,11623 27714,11089 27826,12387 21625,12921">
            <msink:destinationLink direction="with" ref="{587B60B2-ADF8-4E78-821C-99A27D500C06}"/>
          </msink:context>
        </emma:interpretation>
      </emma:emma>
    </inkml:annotationXML>
    <inkml:traceGroup>
      <inkml:annotationXML>
        <emma:emma xmlns:emma="http://www.w3.org/2003/04/emma" version="1.0">
          <emma:interpretation id="{19327153-740F-4267-9A46-26415797E48D}" emma:medium="tactile" emma:mode="ink">
            <msink:context xmlns:msink="http://schemas.microsoft.com/ink/2010/main" type="paragraph" rotatedBoundingBox="21513,11623 27714,11089 27826,12387 21625,12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DBC031-3600-4CE4-B9CB-4A09A7E214AE}" emma:medium="tactile" emma:mode="ink">
              <msink:context xmlns:msink="http://schemas.microsoft.com/ink/2010/main" type="line" rotatedBoundingBox="21513,11623 27714,11089 27826,12387 21625,12921"/>
            </emma:interpretation>
          </emma:emma>
        </inkml:annotationXML>
        <inkml:traceGroup>
          <inkml:annotationXML>
            <emma:emma xmlns:emma="http://www.w3.org/2003/04/emma" version="1.0">
              <emma:interpretation id="{C9898CBC-E962-4B38-A3F6-DC22D7E38C3B}" emma:medium="tactile" emma:mode="ink">
                <msink:context xmlns:msink="http://schemas.microsoft.com/ink/2010/main" type="inkWord" rotatedBoundingBox="21513,11623 23630,11441 23742,12738 21625,12921"/>
              </emma:interpretation>
              <emma:one-of disjunction-type="recognition" id="oneOf0">
                <emma:interpretation id="interp0" emma:lang="en-IN" emma:confidence="0">
                  <emma:literal>Agile</emma:literal>
                </emma:interpretation>
                <emma:interpretation id="interp1" emma:lang="en-IN" emma:confidence="0">
                  <emma:literal>Aqib</emma:literal>
                </emma:interpretation>
                <emma:interpretation id="interp2" emma:lang="en-IN" emma:confidence="0">
                  <emma:literal>agile</emma:literal>
                </emma:interpretation>
                <emma:interpretation id="interp3" emma:lang="en-IN" emma:confidence="0">
                  <emma:literal>Ayde</emma:literal>
                </emma:interpretation>
                <emma:interpretation id="interp4" emma:lang="en-IN" emma:confidence="0">
                  <emma:literal>Ayt</emma:literal>
                </emma:interpretation>
              </emma:one-of>
            </emma:emma>
          </inkml:annotationXML>
          <inkml:trace contextRef="#ctx0" brushRef="#br0">278 322 792 0,'0'0'206'0,"0"0"25"0,0 0 38 16,0 0 11-16,0 0-24 0,0 0-70 0,0 0-76 15,0 0-59-15,0 0-32 0,0 0-12 0,0 0-2 16,0 0 11-16,-56 40 3 0,36-11 3 0,-4 1 2 16,-2 2-3-16,-1 3-1 0,1 0 0 0,4-1-3 15,-1-2-3-15,6-1-2 0,3-6-6 16,2-1-3-16,7-5 3 0,-1-4-4 0,6-6 1 16,0 0-1-16,0-3 0 0,0-4 12 0,4-2 24 15,-2 0 33-15,-1-2 15 0,2-10-1 16,0-4-19-16,5-9-26 0,0-4-13 0,2-5-3 15,0-4-1-15,-2-2-3 0,5-5-1 0,6-1-5 16,-3-4 0-16,2 3-2 0,-1-5-2 16,6 0-1-16,-3 1-1 0,5 1-2 0,-2 6-3 15,-3 8-1-15,3 9-1 0,-7 9-2 0,-9 9 3 16,3 2-4-16,-7 7-4 0,2 0 1 0,-2 11-5 16,0 4 6-16,4 5 4 0,-1 7-1 15,-2 12 4-15,4-2-1 0,-6 7 0 0,0 1 0 16,6 4-2-16,-2-4 2 0,-3 5-3 0,9-2 0 15,-1 0 3-15,3-2-2 0,-1 1 0 16,5-6 0-16,-3-4-3 0,5-1-1 0,-1-8-7 16,-3-3-15-16,1-4-27 0,-4-5-43 0,-3-6-72 15,-7-2-129-15,-2-5-284 0,-1-3-436 0,0 0 76 0</inkml:trace>
          <inkml:trace contextRef="#ctx0" brushRef="#br0" timeOffset="1046.0421">202 556 718 0,'0'0'254'0,"0"0"-122"0,0 0-26 15,0 0 37-15,0 0 32 0,0 0 10 0,0 0-35 16,0 0-33-16,0 0-20 0,0 0-15 0,0 0-16 16,174-28-10-16,-137 21-3 0,-3 0-2 0,5 0-2 15,-4-1-3-15,3 1-5 0,-6-3-3 16,-3 0 0-16,-2 2 3 0,-4-3 5 0,-7 2 3 15,-4-1 8-15,-4-1 4 0,0-2 4 0,-5 2-3 16,-1 0-5-16,-2-1-9 0,-2 1-11 16,-2 6-8-16,-6 1-9 0,-5 1-7 0,1 3-9 15,-3 0-5-15,-8 1-3 0,5 9-1 0,-5 2 2 16,0 3 1-16,5 3 0 0,-1-1-3 0,6 1 0 16,7-2-2-16,0 1 1 0,7-2-1 0,0-3 0 15,3-1 2-15,10-2-1 0,4-2 6 0,-1-5 2 16,8-2 1-16,3 0 5 0,-3-2-3 15,3-8 2-15,1-2-1 0,-1-2 0 0,-6-1-2 16,5 3-1-16,-7-3 2 0,4 3 0 0,-6 0 2 16,-4-2 4-16,-6 4 1 0,3 2 2 0,-6 2 5 15,-3-1-1-15,0 4 3 0,0 2 1 16,0-1-7-16,0 2-6 0,0 0-7 0,0 0-11 16,0 0-5-16,0 10-2 0,0 4 3 0,0 7 5 15,-2 5 7-15,1 5 1 0,-1 3-1 0,-5 6 2 16,6 0 0-16,-1 3-2 0,1 2 2 15,-1 2 0-15,0 0-1 0,-3 8-2 0,2-6 0 16,2 1-2-16,-2-1 4 0,2-6 0 16,-7-2-1-16,4-3-1 0,-4-5 1 0,3-3-2 0,-6-5 1 15,4-9 6-15,-6-3-7 0,1-5 3 16,-1 0 1-16,0-8-5 0,-1 0 8 0,7-7-2 16,-3-7 1-16,0-5-1 0,8-5-3 0,2-7-1 15,0-5-2-15,5-4 0 0,8-4-1 0,7 1 1 16,0-6 1-16,7 5 2 0,2-2-3 15,-1 4 0-15,8-1-2 0,-3 3-3 0,5 4 7 16,-5 0 0-16,-2 0 1 0,4 5 3 0,-5-1-3 16,-3 6 0-16,-6 4 1 0,1 5 3 0,-8 2-3 15,-7 7-1-15,1 7-1 0,-7 1-7 16,-1 0-8-16,0 1 1 0,0 7 1 0,0 7 3 16,0-1 12-16,0 2 4 0,0 1-2 0,0 1 7 15,0-1-7-15,3 3 0 0,0-4 1 0,4-2-4 16,-1 1 3-16,5-5-2 0,1-2 3 15,-1-1 0-15,4-3 4 0,0-4 5 0,4 0 0 16,5-9 3-16,4-3-2 0,0-4 0 0,1-5-2 16,0-3 6-16,1-5-6 0,-2-3 0 0,1-1-1 15,0-6-3-15,-2-4 2 0,2-3 0 16,-2-6-1-16,-1-2-4 0,-2 0 3 0,-4-5 1 16,-5 0-1-16,-1 6 6 0,-2 4-5 0,-10 8 1 15,-2 9 3-15,0 10-4 0,-7 9 1 0,-4 4-3 16,-2 5-6-16,-3 4-5 0,-4 6 2 0,3 11 0 15,-6 7 1-15,3 7 5 0,1 4-4 16,3 4 0-16,5 6 1 0,2-2 1 0,8 3-2 16,1 3-1-16,1-5 2 0,11 2-7 0,2-4 7 15,3 0-3-15,8-6 0 0,-2-1 4 16,0-5-3-16,4-3 3 0,0-8 0 0,0-3 0 16,-1-8-1-16,1-4 0 0,1-4 0 0,-5 0 2 15,1-9 2-15,2-4-1 0,-8-4 1 0,4-5-2 16,-5 1 6-16,-1-2-1 0,-5 0 0 15,-8 0 3-15,0 3-5 0,-3 6 2 0,0 1-2 16,-4 5-2-16,-6 5-6 0,1 2-5 0,-1 1-3 16,-1 0-8-16,5 6 4 0,-3 2 0 0,5 5 1 15,3-1 3-15,1 2 0 0,0 3 2 0,7-3 1 16,7-1 2-16,6-2-8 0,-1-1-8 16,5-5-16-16,3-4-16 0,4-1-17 0,-1 0-52 15,0-3-105-15,-7-5-329 0,-9 3-1031 0</inkml:trace>
          <inkml:trace contextRef="#ctx0" brushRef="#br0" timeOffset="1205.1392">1206-75 2533 0,'0'0'51'0,"0"0"-1"15,0 0 18-15,0 0 11 0,0 0-20 0,0 0-39 16,0 0-30-16,0 0-23 0,0 0-22 0,0 0-45 15,0 0-180-15,0 0-499 0,0 0-764 0</inkml:trace>
        </inkml:traceGroup>
        <inkml:traceGroup>
          <inkml:annotationXML>
            <emma:emma xmlns:emma="http://www.w3.org/2003/04/emma" version="1.0">
              <emma:interpretation id="{5615E58C-9195-471C-B124-C829D8740826}" emma:medium="tactile" emma:mode="ink">
                <msink:context xmlns:msink="http://schemas.microsoft.com/ink/2010/main" type="inkWord" rotatedBoundingBox="24452,11460 27722,11179 27783,11883 24513,12164"/>
              </emma:interpretation>
              <emma:one-of disjunction-type="recognition" id="oneOf1">
                <emma:interpretation id="interp5" emma:lang="en-IN" emma:confidence="0">
                  <emma:literal>healers</emma:literal>
                </emma:interpretation>
                <emma:interpretation id="interp6" emma:lang="en-IN" emma:confidence="0">
                  <emma:literal>sealers</emma:literal>
                </emma:interpretation>
                <emma:interpretation id="interp7" emma:lang="en-IN" emma:confidence="0">
                  <emma:literal>tearless</emma:literal>
                </emma:interpretation>
                <emma:interpretation id="interp8" emma:lang="en-IN" emma:confidence="0">
                  <emma:literal>Sealers</emma:literal>
                </emma:interpretation>
                <emma:interpretation id="interp9" emma:lang="en-IN" emma:confidence="0">
                  <emma:literal>traders</emma:literal>
                </emma:interpretation>
              </emma:one-of>
            </emma:emma>
          </inkml:annotationXML>
          <inkml:trace contextRef="#ctx0" brushRef="#br0" timeOffset="3047.701">2916 298 885 0,'0'0'718'0,"0"0"-517"0,0 0 3 0,0 0 10 16,0 0-47-16,0 0-67 0,0 0-32 0,0 0-10 16,5-177 2-16,15 150 3 0,-2-3-2 15,1 2-2-15,0-1 1 0,-5-2 2 0,0 4 1 16,-2 2-6-16,-5-1-5 0,4 6-5 0,-8 2-7 15,2 2 0-15,-3 5-1 0,0 3-3 16,-2 1-2-16,0 4-8 0,0 1-8 0,0 2-10 16,0 0-12-16,0 4-10 0,0 6 0 0,0 6 0 15,0 6 6-15,-2 8 8 0,2 8 0 0,0 4 0 16,-7 4 0-16,4 3 3 0,-1 0-2 16,0-3 2-16,1 2-1 0,-1-3-2 0,1 0 1 15,-3-5 0-15,5-1-1 0,-4-4-1 0,0-7 1 16,0 1-1-16,1-10 0 0,-5-3 0 15,6-4 1-15,-2-6-1 0,-2-4 3 0,1-2 2 16,-3 0 0-16,5-5 3 0,-5-4-4 0,5-2-1 16,-2-1 1-16,2-4-2 0,4 1 1 0,1-2-2 15,2 2-2-15,6 3-3 0,2-2-2 0,5 3 3 16,1 1-2-16,9 2-1 0,1 2 2 16,4-2-1-16,4 4 3 0,-2 1 2 0,5-1 1 15,-4 1 1-15,2 2-1 0,-3-1 0 0,-3 0-1 16,2 1 0-16,-2-1 1 0,-3 1 1 15,-3-1-2-15,1-2 4 0,-8 0-2 0,-1 0 1 0,0 0 3 16,-5-2-4-16,1-1 6 0,-5-1 0 16,3-2-1-16,-2 0 3 0,-3-4-3 0,0 0 1 15,0 0-2-15,-4 1 1 0,-1 1-2 0,0 3 1 16,0 3-1-16,0 1-2 0,0 4 1 0,-6 1-4 16,1 0-5-16,-1 1-5 0,-4 7 0 15,-2 3 0-15,-2 5 4 0,4 3 7 0,1 0-4 16,1-1 0-16,6 1-1 0,2 1-2 0,0 0 2 15,9-2 1-15,5-3 1 0,6 0-3 0,8-4 6 16,8-4-1-16,4-3 2 0,6-4-1 16,2 0-1-16,8-4-2 0,7-8 0 0,-2-2 1 15,-3-2 0-15,-3 2 2 0,-8-2 0 0,-6-4-2 16,-10 3 3-16,-7 1 2 0,-5-2 3 16,-9 1-1-16,-3-1 1 0,-7 2-2 0,0 3-3 0,-7 1 5 15,0 2-8-15,-6 4-3 0,-3 1-2 16,-1 5-5-16,-2 0 4 0,4 0-1 0,-4 8 2 15,0 3-2-15,2 1 3 0,1 1 0 16,3 3 1-16,1 1 2 0,7-1-2 0,-1 0 0 0,5-2 0 16,1 2 5-16,0-1-3 0,0-5 1 15,7-1 1-15,0-1-7 0,3-3 9 0,2-4 2 16,2-1 1-16,1 0 3 0,0-5-3 0,1-3 0 16,-1-2-1-16,-1-2 5 0,-1 0-3 15,1 1 1-15,-2-1-1 0,-2 0-2 0,-3 1 0 16,3 2 1-16,-6 2 0 0,3-1-7 0,-5 7 5 15,-1-1-3-15,1 2-7 0,-2 0 4 0,0 0-9 16,1 2 2-16,2 4 4 0,-2 4 3 16,4-2 2-16,-1 0 3 0,2 0-1 0,1 0-2 15,3 1 3-15,4-3 0 0,5 2 2 0,7-2 3 16,2-4-5-16,4 2-1 0,2-4 0 16,1 0 4-16,-2 0-4 0,-3 0 2 0,-1-5-1 15,-4-2-1-15,-3 1 3 0,-5-2 4 0,0 1 1 16,-5-1-1-16,-3-2 6 0,-4 2 0 0,-2 0 2 15,-1 0 2-15,-2 1-8 0,0 1-2 16,-2 1-2-16,-2 2-5 0,-5-1-1 0,2 3-1 0,-4 1-2 16,-2 0-3-16,1 0 3 0,-1 0-1 15,3 0 2-15,-1 5 1 0,-1-1-3 0,4 2 1 16,0 0-3-16,1-1 5 0,3 0-5 0,0-1-2 16,1-1 1-16,0 1-7 0,2-3 4 0,1-1 4 15,0 0-1-15,0 0 6 0,4-1 2 16,2-6 0-16,2-4 1 0,2-2 0 0,3-5 0 15,1-2-1-15,2-3 1 0,1-2 1 0,-1-5-1 16,0-7 3-16,0-3 0 0,-2-4-2 16,-1 1 6-16,-3-3-2 0,-4 3 1 0,0-2 5 15,-4 7-4-15,-2 6-1 0,-2 8 3 0,-4 5 1 16,0 7-2-16,-1 8-1 0,-2 0-5 0,4 4-6 16,-5 6-2-16,-3 8 2 0,1 9 1 0,-1 5 0 15,0 5 3-15,3 8-1 0,7 0-2 16,1-1 5-16,2 8-4 0,5-5-1 0,7 6 0 15,2-5 0-15,2 2 0 0,4-6 3 0,2-5-3 16,0-6-1-16,1-5 1 0,3-8-1 16,0-5 4-16,0-6 0 0,4-5 1 0,0 0-1 0,3-5 0 15,4-8 2-15,1-3 1 0,-1-4 0 16,2-3 0-16,-2-2-1 0,-1-4 0 0,-2 0 1 16,-1-3 0-16,-4-2-1 0,-3 6 2 0,-6 1 0 15,-4 2 0-15,-5 9 4 0,-9 8-1 16,-2 4-2-16,0 1-6 0,-9 3-9 0,-7 5-1 15,-2 5 1-15,-4 6 4 0,1 5 3 0,0 3 0 16,7-1-4-16,3 1-1 0,8 3 0 0,3-7 1 16,1 1 1-16,11 1 0 0,2-4 2 15,3 0-1-15,2-3 4 0,5-6-2 0,2-1 2 16,1-5 2-16,1-3 0 0,-1 0 0 0,-1-3 1 16,2-6-2-16,3-5 0 0,-3 2 2 15,-2-4 0-15,4 0 1 0,-1-3-1 0,0-2 1 16,-1-1 0-16,-1-3 2 0,-4-2 3 0,-2 1 0 15,-6 1 0-15,-2 5-1 0,-6 4-1 0,-1 2 1 16,-4 6 1-16,-2 1-2 0,0 3-1 0,-5 3-3 16,2 1-8-16,-4 0-2 0,1 0-2 15,1 3-3-15,0 6 1 0,1-1 1 0,3 4 0 16,1-1 0-16,1 4 3 0,9-1 0 0,3 2 2 16,4 1 0-16,-1 1 0 0,6 3 1 0,-1 0 0 15,2-2 2-15,-4 0-1 0,-4-2-1 0,0-1 2 16,-4 0-3-16,-4-1 1 0,-1-4-2 15,-4-2-2-15,-2 1 1 0,0-3 2 0,0-2 1 16,0-2 0-16,-2 0 2 0,-1-3-1 0,3 0 7 16,0 0 5-16,0 0 3 0,5-5-1 15,2-3-8-15,1-5-4 0,8-1-4 0,3-5 3 16,2-2 2-16,5-2 0 0,-1 1 2 0,-1-5 0 16,-1 0 1-16,0-1-1 0,-2-3 1 0,1 4 0 15,-3 3 1-15,-2 3 5 0,-3 1 0 16,-1 8 6-16,-7 4-1 0,-2 5 0 0,-4 3-3 15,0 0-9-15,0 0-7 0,0 4-5 0,-4 7 1 16,2 3 2-16,1 4 6 0,-2 1 2 16,3 1-1-16,0 1 0 0,0 1-1 0,0 0 0 0,6 1 1 15,0-3 3-15,1 0-4 0,0 1-1 16,-4-6-2-16,2 0-5 0,-3-2-1 0,-2-3-11 16,0-2-11-16,-7 1-22 0,-3-5-45 0,-9 2-55 15,-4 0-121-15,-6 2-300 0,6-3-525 0,5-2 26 16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09.5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87B60B2-ADF8-4E78-821C-99A27D500C06}" emma:medium="tactile" emma:mode="ink">
          <msink:context xmlns:msink="http://schemas.microsoft.com/ink/2010/main" type="inkDrawing" rotatedBoundingBox="22332,12802 28393,12187 28397,12231 22337,12846" semanticType="underline" shapeName="Other">
            <msink:sourceLink direction="with" ref="{4D18406A-A05D-4DEF-98BA-6E6FF3ABC117}"/>
          </msink:context>
        </emma:interpretation>
      </emma:emma>
    </inkml:annotationXML>
    <inkml:trace contextRef="#ctx0" brushRef="#br0">0 645 1379 0,'0'0'102'0,"0"0"-75"0,0 0 33 15,0 0 53-15,0 0 43 0,0 0 36 0,0 0-29 16,0 0-48-16,0 0-40 0,0 0-38 0,0 0-13 15,0 0 2-15,0 0 6 0,210-55 5 16,-104 47 3-16,1-3 1 0,15-1-4 0,5 3-6 16,3-3-7-16,11-4-4 0,4 4-3 0,9-4 1 15,9-3 1-15,7 3-5 0,12-1 0 0,6-1-4 16,15-2-2-16,8-1 3 0,9 0-4 16,14-4-2-16,7 3 0 0,7-3-1 0,5 2-2 15,2-1 3-15,-1 0-3 0,-1 3-2 0,-14 1 4 16,-12 1 1-16,-16-1 4 0,-15 1 3 15,-25 1 5-15,-18 4 2 0,-23-2-2 0,-20 5 4 16,-25-1 1-16,-21 3 0 0,-16-2 4 0,-20 3 0 16,-8 2-1-16,-11-1 3 0,-2 4-6 15,-1 0-7-15,-5-1-6 0,2 2-17 0,1 0-9 16,2 0-15-16,-3 0-23 0,3 2-28 0,-2 0-43 16,-1 0-53-16,-2 0-82 0,1 2-170 0,-2 0-344 15,3 0-429-15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44.72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B87B105-3B52-4B94-A3DE-3087B12A733E}" emma:medium="tactile" emma:mode="ink">
          <msink:context xmlns:msink="http://schemas.microsoft.com/ink/2010/main" type="inkDrawing" rotatedBoundingBox="1826,8001 22155,7173 22166,7427 1836,8254" shapeName="Other">
            <msink:destinationLink direction="with" ref="{E3B0D50E-43AC-4AB6-B821-EADC91F687F4}"/>
            <msink:destinationLink direction="with" ref="{47102A1B-BF3E-4A06-B288-48E95A7F4F96}"/>
          </msink:context>
        </emma:interpretation>
      </emma:emma>
    </inkml:annotationXML>
    <inkml:trace contextRef="#ctx0" brushRef="#br0">-1 963 0 0,'0'0'0'0,"0"0"0"0,0 0 0 0,0 0 0 16,0 0 55-16,0 0 173 0,0 0-60 0,0 0-46 15,0 0-41-15,0 0-32 0,0 0-21 0,0 0-15 16,-6 0-4-16,6 0-7 0,2 0 1 16,-1 0 2-16,1 0 22 0,2 0 27 0,4 0 18 15,4 0 22-15,2 0-6 0,4 0-26 0,0 0-12 16,8-2-9-16,4 0-4 0,5 0 9 0,-2 0 1 16,-3 0-8-16,4-2-10 0,-4 0-9 15,-1 4-5-15,1-3-3 0,-1 2 0 0,-1 1 5 16,1-3-7-16,7 3-1 0,-2 0 0 0,9-1-1 15,5-2 5-15,2 1 3 0,7-2-3 0,9-2-1 16,5 0 1-16,3-2-6 0,8 2 2 0,4-5 2 16,6 2-2-16,1-4 2 0,6-1 0 15,-1 0-1-15,2 1-3 0,2 0-1 0,1-3-2 16,-1 3 0-16,3-2 3 0,-1 1 2 0,0 1 2 16,-1 1 1-16,2 2 7 0,-6 0 1 0,0 2 2 15,0 2-2-15,-3 2-7 0,3-3-1 16,-2 1-5-16,2 3-1 0,5 0 1 0,-1-2-3 15,3 2 0-15,-4 1-2 0,7-3 2 0,-4 0 0 16,2 1 2-16,1-3 1 0,1 3-3 16,-2-1 0-16,0-2-1 0,-1-1 0 0,3 3 2 15,-6 0 1-15,2-3 1 0,4 1 0 0,-3-1 1 16,3-2 1-16,1 2 0 0,4-1 1 0,5 1-1 16,-3-1 2-16,3 2 0 0,0 2 1 15,0-3-5-15,6 3-1 0,-4 1-1 0,-1-3-3 16,5 5 4-16,-3 1-1 0,0-3-1 0,0 1 0 15,-5 2-1-15,8-3 2 0,-4-3 1 0,2 3-4 16,6-1 3-16,0 0 0 0,2-2 0 0,-1 3 4 16,4-4-5-16,1 0-1 0,4 0 0 0,1 3-3 15,2-1 3-15,0-2 1 0,2 1-2 16,-1 1 1-16,1-1 0 0,-1 2 0 0,-2-4 3 16,-1 1 2-16,4 1-4 0,-4-1-1 0,1-1-3 15,0 0-2-15,1-1 4 0,0 2 2 16,0-2 1-16,0 0-1 0,7 2-3 0,-6-3 0 15,1 3-1-15,1 0 0 0,2 1 1 0,-3 2-1 16,-2 2 2-16,0 0 3 0,-2-1-2 0,1 3-1 16,-2-2-2-16,0-2-2 0,-2 5 2 15,0-4 2-15,2 2 1 0,2-2 1 0,1 0-2 16,-1-3-1-16,5 2 0 0,3 1 0 0,2-3 3 16,-2 2-1-16,3-2 1 0,-1 3-4 15,-4 1-3-15,1 2 1 0,-3-1-2 0,-2 2 1 16,0 0 3-16,-7 0 0 0,-3-2 1 0,-1 2 1 15,-4 0-2-15,0 0-1 0,-2 0 2 0,0-2-2 16,-4 1 2-16,3 0 1 0,1-1-3 0,-1 0 0 16,-2-1 0-16,3 3 0 0,1-1-1 0,-1 1 1 15,-1-2 2-15,-2 2-2 0,0-2 3 16,-6 2-4-16,-4-2-1 0,-1 2 1 0,-3-2-2 16,-4 2 5-16,2-2-1 0,-5 0 2 0,3 0-1 15,-1 1-2-15,-2-1 1 0,3 0-2 16,1 1 1-16,5-2 2 0,-1 1 2 0,3-1 0 15,1 0 0-15,-1 3-1 0,2-2-1 0,-3 0 0 16,-3 1 0-16,-6 0 0 0,-3 1 1 0,-5-2 0 16,-6 0 0-16,-6-1-2 0,-8 2 1 0,-8-2 2 15,-8 2 0-15,-6-2 3 0,-10 3-2 16,-1-4 1-16,-5 2 0 0,-5 0-1 0,-2-1 2 16,-3 0 1-16,0 0-1 0,-2-2 1 0,-5 2 3 15,-4-2-1-15,-2 1 6 0,-3 0 0 16,-6 2 1-16,2 0-4 0,-4 2-5 0,-3 0-7 15,1 0-6-15,2 0-2 0,4 0 0 0,-2 7 2 16,6 1 4-16,0 0 2 0,2 2-1 16,0-1 3-16,2-1 0 0,-1 0 0 0,-5 0-1 15,2-3-35-15,-2-5-203 0,-5 3-617 0,-3-3-347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46.4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01BC9F0-9351-4205-A2EE-14A1B7B398B9}" emma:medium="tactile" emma:mode="ink">
          <msink:context xmlns:msink="http://schemas.microsoft.com/ink/2010/main" type="inkDrawing" rotatedBoundingBox="5099,14096 5250,3659 5377,3661 5227,14097" semanticType="callout" shapeName="Other"/>
        </emma:interpretation>
      </emma:emma>
    </inkml:annotationXML>
    <inkml:trace contextRef="#ctx0" brushRef="#br0">101 0 0 0,'0'0'0'0,"0"0"0"16,0 0 129-16,0 0 185 0,0 0 8 0,0 0-79 15,0 0-103-15,0 0-65 0,0 0-51 0,0 0-20 16,0 0 4-16,0 0 14 0,9-9 20 16,-5 20 16-16,1 1 9 0,-1 4 7 0,3 4 3 15,-4 1-4-15,6-1-8 0,-5 4-9 0,0 2-10 16,2 1-9-16,-3 2-1 0,1 2-5 16,-1 0-4-16,1 1-2 0,-2 3-4 0,-1 0-2 15,-1 3-1-15,-1 1-1 0,1 1-4 0,0 0-1 16,0 0 2-16,0 4 0 0,-2-4 1 0,2 6-2 15,0-4-3-15,0 5-4 0,-1-2 0 16,1 4 0-16,0-4 0 0,0 2 4 0,0 2 0 16,-3-2-2-16,3 1 1 0,0 2-2 0,0 1 0 15,-1 2-1-15,1 1 0 0,-2 2-1 16,-1 0 0-16,0 3 2 0,1-1-1 0,-1 0 0 0,0 3 0 16,-2-2-3-16,3 2 0 0,-4 1 2 15,3-1-4-15,3 0-1 0,0-3 1 0,0 1-2 16,0-1 2-16,0 4 0 0,-1 0 0 0,2 2 0 15,2 2 3-15,-2-2-1 0,2 3 0 0,-1 2 2 16,-1-1-5-16,-1 4-1 0,1-1 0 16,-1 1 0-16,-1 3 1 0,1-2 0 0,0 1 4 15,-1-1-6-15,1 1 4 0,-5 0 1 0,4 1 2 16,-3 2 5-16,-1 0-3 0,0 3-1 0,0-2-2 16,-2 0 0-16,1 2-1 0,2-2 2 15,0 2-2-15,1-3-1 0,0 3 1 0,2-2-4 16,-1-3 4-16,2 1 0 0,0 4-3 0,-1-5 2 15,1 4-2-15,0-3-2 0,0 3 1 0,3-1 0 16,-3 2-1-16,1 1-2 0,3-1 4 16,-4 0 0-16,2 0 3 0,1 0 4 0,-2 1-4 15,0 4-2-15,-1 0 0 0,2-2-4 0,-1 0 2 16,-1 2 0-16,5 0 0 0,-4 2 1 16,3-3 0-16,-2 1 0 0,-1 0 2 0,1 0-1 15,1-1 0-15,-2-1 2 0,3 2-1 0,-4-2 0 16,0 2-1-16,0 1 0 0,0 1-1 0,0-1 0 15,-3-1 1-15,3 0-2 0,-5-1 1 0,2 0 0 16,-3-1 0-16,0 0 2 0,1 0 0 0,-4 5 0 16,5-7-1-16,-6 5 1 0,7-4 1 15,-3 1 0-15,0 1-1 0,3-1 1 0,-2-5-3 16,3-1 1-16,-1-2 1 0,0-2-1 0,2 1-1 16,0-2 1-16,-4 0 0 0,4 3-3 15,-2-4 2-15,2 4 0 0,-1-2-2 0,-4 3 4 16,4-3-2-16,-1 3 0 0,-2-2 6 0,0-1-6 15,0-3 0-15,2-1 1 0,2-2-3 0,1-3 1 16,-1 0 2-16,1-4-2 0,0-3 0 16,0 0 0-16,-3-4-1 0,3-2 2 0,3-3 0 15,-2-4 1-15,-1-1-1 0,1 0-1 0,1-7 0 16,-1-1 0-16,-1-4 1 0,3-5 1 0,-6-3 0 16,6-5 0-16,-1-4 1 0,-2-6-1 15,1 1-1-15,-1-2 2 0,3-2 0 0,-3 1 1 16,0-4 2-16,0 2-2 0,0-4-1 0,0 2-3 15,0-2-10-15,0 0-54 0,0 0-246 0,0 0-1041 16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49.19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019383-1FE1-46A3-A6DD-4C016A7A88AB}" emma:medium="tactile" emma:mode="ink">
          <msink:context xmlns:msink="http://schemas.microsoft.com/ink/2010/main" type="writingRegion" rotatedBoundingBox="6247,2642 10920,2218 11131,4538 6457,4962"/>
        </emma:interpretation>
      </emma:emma>
    </inkml:annotationXML>
    <inkml:traceGroup>
      <inkml:annotationXML>
        <emma:emma xmlns:emma="http://www.w3.org/2003/04/emma" version="1.0">
          <emma:interpretation id="{A159572E-DDA2-46A6-89DF-E8207EC83714}" emma:medium="tactile" emma:mode="ink">
            <msink:context xmlns:msink="http://schemas.microsoft.com/ink/2010/main" type="paragraph" rotatedBoundingBox="6265,2565 10961,2373 10986,2967 6289,31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61139D-9893-4F1A-9DF3-155B55B0C359}" emma:medium="tactile" emma:mode="ink">
              <msink:context xmlns:msink="http://schemas.microsoft.com/ink/2010/main" type="line" rotatedBoundingBox="6265,2565 10961,2373 10986,2967 6289,3159"/>
            </emma:interpretation>
          </emma:emma>
        </inkml:annotationXML>
        <inkml:traceGroup>
          <inkml:annotationXML>
            <emma:emma xmlns:emma="http://www.w3.org/2003/04/emma" version="1.0">
              <emma:interpretation id="{64FAD5B6-AAED-47D4-9019-A8358EAE7114}" emma:medium="tactile" emma:mode="ink">
                <msink:context xmlns:msink="http://schemas.microsoft.com/ink/2010/main" type="inkWord" rotatedBoundingBox="6265,2565 10961,2373 10986,2967 6289,3159"/>
              </emma:interpretation>
              <emma:one-of disjunction-type="recognition" id="oneOf0">
                <emma:interpretation id="interp0" emma:lang="en-IN" emma:confidence="0">
                  <emma:literal>incremental</emma:literal>
                </emma:interpretation>
                <emma:interpretation id="interp1" emma:lang="en-IN" emma:confidence="0">
                  <emma:literal>incrementor</emma:literal>
                </emma:interpretation>
                <emma:interpretation id="interp2" emma:lang="en-IN" emma:confidence="0">
                  <emma:literal>incremented</emma:literal>
                </emma:interpretation>
                <emma:interpretation id="interp3" emma:lang="en-IN" emma:confidence="0">
                  <emma:literal>incrementors</emma:literal>
                </emma:interpretation>
                <emma:interpretation id="interp4" emma:lang="en-IN" emma:confidence="0">
                  <emma:literal>Tricameral</emma:literal>
                </emma:interpretation>
              </emma:one-of>
            </emma:emma>
          </inkml:annotationXML>
          <inkml:trace contextRef="#ctx0" brushRef="#br0">107 21 0 0,'0'0'0'0,"0"0"169"0,0 0 208 16,0 0 12-16,0 0-26 0,0 0-58 0,0 0-50 15,0 0-53-15,0 0-38 0,0 0-38 16,0 0-22-16,0 0-22 0,-108 45-15 0,108-45-12 16,0 0-14-16,0 0-9 0,9 0 2 0,2 0 2 15,5 0 0-15,6-4 0 0,5 0-9 16,5-1-9-16,1 0-4 0,2-2-9 0,1 2 0 16,-1-2 1-16,2 3-3 0,-3 0 5 0,2 3-6 15,-4 1 1-15,-1-3-2 0,1 3 0 0,-3 0-1 16,-1-2 0-16,0 0 1 0,-5 1-5 15,0 1 2-15,-5-2 0 0,-2 1-1 0,-3-1-2 16,-5 0-1-16,-3 2 0 0,-4 0-1 0,-1 0 4 16,0 0-1-16,0 0-4 0,-1 0-2 0,-5 0-6 15,-3-2-5-15,-2 1-1 0,1 1-1 16,-4-1 3-16,1 1 5 0,-2 0 4 0,1 0 4 16,1 0 6-16,-1 0 0 0,1 0 1 0,3 1 2 15,-3-1 1-15,6 0 5 0,0 1 1 0,1-1 4 16,0 0 3-16,5 0 3 0,-1 0 1 0,2 0 0 15,0 0-4-15,0 0-5 0,0 0-7 16,0 0-10-16,0 2-4 0,-3 5-3 0,3 2 1 16,-1 3 6-16,-2 5 6 0,0 0 2 15,2 5 0-15,-1-3-1 0,2 5 2 0,0-2-1 16,0 0 0-16,0 2 1 0,0 1-1 0,0-2-1 16,0 0-1-16,0 1 0 0,0-4-2 0,0-1 2 15,-1-1 1-15,-2 2-1 0,2-5 4 0,-1-1-3 16,1-2-2-16,-4-3-4 0,4-3-9 0,-3 0-16 15,2-1-44-15,-2-4-84 0,1 2-200 16,2-3-441-16,-4 0-648 0</inkml:trace>
          <inkml:trace contextRef="#ctx0" brushRef="#br0" timeOffset="2857.0859">143 383 576 0,'0'0'188'0,"0"0"-34"0,0 0 36 0,0 0 23 16,0 0 20-16,0 0-41 0,0 0-49 16,0 0-17-16,0 0-7 0,0 0-3 0,0 0-6 15,0 0-9-15,0 0-15 0,0 0-14 0,103 112-13 16,-76-108-12-16,-1-2-10 0,3-2-5 16,2 0-6-16,1 0-5 0,0-8 0 0,-4 2-7 15,4-5-2-15,1 2 0 0,-3-3-4 0,-3 1 2 16,0-2-1-16,-5 0 2 0,-1 3-5 0,-2-1 4 15,-5 1 0-15,-1 2-2 0,-4 4 4 0,-2-3-5 16,-5 6-4-16,2 1-1 0,-3 0-2 16,1 0-3-16,2 0-1 0,-2 0 0 0,0 1-1 15,3 6 3-15,-1-2 0 0,-3 2 1 0,2-1-1 16,2 2 2-16,-3 0 1 0,3 1-1 16,-5-1 1-16,3 2 0 0,-2-2-1 0,-1-1 1 15,0-3 1-15,3 1-1 0,-2-1 0 0,-1-1 0 16,2-2 0-16,1-1 0 0,-2 0 2 15,1 0 2-15,2 0 6 0,0-4 2 0,3-4 1 0,5-1 1 16,1-2-2-16,-3-6-6 0,4 6-2 16,-1-4-1-16,-1 2-7 0,-1 4 4 0,0-3 0 15,-2 5-2-15,-2 3 1 0,3 3-7 16,-4-2-1-16,4 3-3 0,-6 0 2 0,5 0-1 0,-5 6 2 16,6 0-2-16,-7 2 2 0,4-1 1 15,-1-2 2-15,0 3 1 0,0 1-3 0,-2-1 5 16,3-1 0-16,-1-2 2 0,1 1 2 0,-1-2-2 15,2-1 0-15,-2 2 0 0,3-5 2 0,2 0-1 16,-2 0 1-16,4-5 2 0,-3-3-6 16,4-2 4-16,0-1-2 0,1-2 0 0,0 1 6 15,-3-1-3-15,1-2 1 0,-3 3-2 0,3-3 5 16,-2 2-3-16,-2-2 1 0,-2 1 1 0,3 2-6 16,-6-1 0-16,6 3-1 0,-7 4-3 15,5 1-7-15,-4 4 0 0,-3 1-1 0,2 0-3 16,-1 0 6-16,2 1-2 0,0 4 0 0,-1 1 1 15,0 0 0-15,1 1 2 0,2-1 2 16,-5 2 3-16,1-4-3 0,2 4 2 0,-2-4 2 16,0 1 1-16,1-1-1 0,-1 0 4 0,2-1-1 15,-3-1 1-15,4-2 5 0,-4 0-2 0,1 0 5 16,1 0 5-16,1-4-1 0,0-4 6 16,-1 2-1-16,0-2-3 0,1 0 1 0,-2 1 0 0,-2 0-2 15,0 0 0-15,0 3-2 0,0-1-4 16,-8 2-4-16,4-1-6 0,-7 4 1 0,2 0-9 15,-2 0-2-15,1 0 3 0,-3 2-9 0,-2 4 11 16,2 1 2-16,0 3-1 0,3-1 5 0,-1 3-5 16,2 4-1-16,-1-1-2 0,2 2 3 15,2-1-1-15,3 3 3 0,2-2 1 0,1 4 0 16,1-5 2-16,8 5 0 0,4-7 2 0,2 1 0 16,4-6 1-16,3 2 1 0,0-5 0 15,7-2 3-15,4-4 1 0,2 0-1 0,5-5-1 16,-2-7-3-16,4-1 2 0,0-4-1 0,-1-6 1 15,1 1-1-15,-3 0 4 0,-2-6-1 0,-6 3 1 16,-2 0 1-16,-2-4 0 0,-5 5 1 16,-3 0-1-16,-5 1 5 0,-4 5 0 0,-4 2 3 15,-3 3 2-15,-3 3 3 0,0 4-2 0,-3 1-8 16,-9 4-11-16,-1 1-13 0,-2 0-2 16,-4 9 0-16,-5 6 5 0,2-1 8 0,-1 3-2 15,2 0 1-15,2 3 0 0,5-4-2 0,5-1 1 16,3 1 0-16,5-4 1 0,1 2 0 0,1-2 1 15,8-4 0-15,2 1 0 0,1-1 1 0,5-2 0 16,-1-2 1-16,2 0-2 0,-2-1 4 0,1-2-3 16,2 2 2-16,-2-3 0 0,-2 1-4 15,-4 2 4-15,-2 2-4 0,1-1-2 0,-7 3-1 16,2 1-1-16,-2 0-2 0,0 1 0 0,-3 2 2 16,2 0 1-16,-2 1 2 0,1 0 2 0,3-3 1 15,2-1-2-15,1-4 2 0,2 1-1 16,2-5 0-16,2 0 4 0,4 0 1 0,1-5-1 15,6-6 3-15,-1-1-3 0,1-6 0 0,1 3-1 16,-1-4 1-16,-4-1-2 0,3-1 5 16,-6 3-3-16,1-2 1 0,0 3 2 0,-5 0-1 15,-4 1 3-15,-2 5 1 0,-3 1 2 0,-4 2 2 16,0 2-1-16,0-1-2 0,-6 3-5 0,-1 3-9 16,-3 1-5-16,3 0-4 0,-4 0 0 15,-2 5 1-15,0 4 3 0,3 1 0 0,1 2 3 16,-1-1 0-16,3 5 0 0,0 0 1 0,5-2 1 15,1 2 0-15,1-3 1 0,0 1 2 0,0 1-1 16,4-2 0-16,8-1-1 0,1-3 1 16,1-1 0-16,3-2 2 0,3-3 1 0,2-2 1 0,4-1 0 15,1 0 0-15,0-6 1 0,2-2-3 16,1 0-2-16,-3-5 3 0,0 1-2 0,-2-1 3 16,-5-3 2-16,-3 5 0 0,0-4 0 0,-7 2 0 15,2 0 2-15,-8 1 1 0,3 1 0 16,-4 3 4-16,-3 3 0 0,0 5-2 0,0 0 0 15,0 0-5-15,0 0-10 0,0 0-10 0,-1 5-1 16,-1 2-1-16,-1 1 8 0,2 4 8 0,-2 2 2 16,2-2-2-16,1 1 1 0,-2-1-1 15,2 0 0-15,0 2 3 0,0-3-2 0,0-2 2 16,0-1 0-16,0-1 0 0,0-3 0 0,0-2-1 16,0 1-1-16,0-3 2 0,0 0 5 0,2 0 2 15,2 0 7-15,2-5 0 0,-3-3-4 16,7 0-1-16,-3-3-5 0,4-1-2 0,2-2-2 15,-1 2-1-15,1 2 1 0,-3 2 0 0,0 0-1 16,0 3-1-16,-5 2-2 0,4 0-3 0,-6 3 0 16,0 0-4-16,2 0 0 0,-2 3 0 0,-1 2-2 15,-1 1 6-15,4 3 1 0,-4 0 1 16,2 0 5-16,-3-1-2 0,1 1-1 0,1-1 0 16,-1-3 3-16,-1 2-3 0,2-2 3 0,-1-2 0 15,2 1-3-15,-2-4 2 0,-1 0 0 0,3 0 2 16,0 0-1-16,-2 0 6 0,2-3 2 15,5-2 1-15,-3-2 2 0,5-2-6 0,-1-6-1 16,1 5-3-16,1-2 2 0,2-1-1 0,0 1-1 16,-3 2 0-16,0-5-2 0,0 7 0 0,2 0 0 15,-4 4-2-15,0-1 2 0,-4 5-4 16,5 0-3-16,-7 0-3 0,4 0 1 0,0 5 0 16,-3 3 4-16,3 3 2 0,1-2 1 0,-4 4 0 15,5-5 1-15,-4 3 1 0,5-1-4 16,-3-4 3-16,5 1 1 0,2-2 0 0,3-2 7 15,3-2-4-15,6-1 3 0,4 0-3 0,0-4-1 16,0-4 2-16,-1 0-1 0,-2-7 3 0,0 3 0 16,-8-2 0-16,4-2 0 0,-5 0 0 0,-4 2 0 15,-1-1 3-15,-7-2 1 0,4 5 1 16,-8 2 5-16,-1-1-2 0,0 4-4 0,-8-1-7 16,1 3-11-16,-5 4-6 0,-2 1-4 0,-2 0 0 15,-3 8 3-15,1 4 2 0,2 1 4 0,2 0 0 16,-2 7 4-16,4-1-1 0,5-3 0 0,1 0 2 15,5 3-1-15,1-5 0 0,0 1 0 16,3-4 1-16,8 1-2 0,2 0 3 0,2-4 1 16,3 0 1-16,5-7 2 0,-1 2 1 0,-1-3 0 15,5 0-1-15,-3-3 1 0,1-5-2 16,2 0 2-16,-4-2 1 0,-1 0-5 0,-1 0 6 16,-1-3 0-16,-3 5 1 0,-3-4 0 0,0 2 1 15,-6-1-2-15,3 6 1 0,-7-3 5 0,1 5-3 16,-4 2 0-16,0 1-2 0,0 0-2 15,0 0-9-15,0 0-11 0,0 1-6 0,0 3-4 16,-3 3 10-16,2 2 8 0,1 2 7 0,-2-3 4 16,2 0-3-16,0-2 2 0,0 1-1 15,0-1-1-15,0-2 1 0,2-1 0 0,5-1 1 16,-3-2 1-16,3 0 2 0,0 0 1 0,5-2 2 16,-2-3 0-16,0-3 0 0,2 1-1 0,-1-1-1 15,0-1 4-15,-3 0-5 0,3 1-1 0,1 0-3 16,-2 0-5-16,3 1 4 0,-5 4 0 0,2 0 0 15,-4 1-3-15,3 2 2 0,-5 0-1 16,2 0 0-16,-1 0 2 0,-2 0-1 0,3 2 2 16,1 0 0-16,-1-1 3 0,1 1-1 15,0-2 0-15,2 0 0 0,4 0-3 0,2-9 3 16,8-1 1-16,-2-5-2 0,4-1 1 0,3-1-2 16,2-1 0-16,-3-3 2 0,0-3 4 0,-2-1-1 15,-7 0 3-15,-1-2 1 0,-1 0-1 0,-4 0 4 16,-2 1 2-16,-7 2 2 0,-2 1 1 15,-1 0 3-15,0 2-1 0,-1-1 0 0,-2 5 1 16,-6 2-1-16,6 4-3 0,0 1-2 0,1 5 0 16,-4 3-6-16,4 2-5 0,1 0-8 0,1 2-15 15,-3 10 4-15,-4 7 1 0,0 5 7 16,-3 7 10-16,1 3-2 0,2 1 1 0,0 0 0 16,1-1 0-16,2 3-1 0,-1-2 0 0,3-3 0 15,2 3-2-15,0-3 0 0,5-3 0 0,2-2 0 16,6-4-3-16,3-3 1 0,3-6-1 15,2-6-1-15,2-4 4 0,-1-4-2 0,5 0 2 16,0 0 1-16,-1-8-1 0,0-4 2 0,-5-5 1 16,4 1 0-16,-4-2-1 0,1 1 3 0,-5-7 1 15,0 6 2-15,1-2-1 0,-10 1 1 0,2 0 0 16,-7 3 1-16,3 4 3 0,-6 4-4 16,0 2-3-16,-7 1-7 0,1 4-9 0,-6 1-6 15,-1 0-5-15,-2 6 2 0,-3 4 6 0,-4 2 5 16,4 4 3-16,0 5 0 0,3-2-1 0,5-1-1 15,2-1 0-15,3 0 2 0,4 0-1 16,0-5 1-16,1-3 0 0,0-1-4 0,1-4-2 16,3-3 2-16,8-1 2 0,1 0 5 0,1-4 4 15,2-5 0-15,0-1 1 0,1-3 2 16,0-2 0-16,0-1 1 0,-2 2-1 0,0 2-1 16,-3 0 0-16,-5 3 2 0,3 3 2 0,-7-1-1 15,0 6 0-15,-3-1-5 0,0 2-7 0,0 0-6 16,0 4-1-16,0 4 3 0,3 4 5 0,1-1 4 15,-1 0 1-15,-2 0 0 0,5-1 1 16,-2 5-2-16,1-6 1 0,0-1 0 0,2 0 0 16,2-3 1-16,-3-2 3 0,7-1-1 0,-2-2 1 15,4 0 2-15,0 0-2 0,3-7 0 16,3-3 0-16,-1 0 2 0,0-5 0 0,0-1 3 0,-4-1 0 16,1-1 0-16,3-4 1 0,-1-2-1 15,-3-1 3-15,1-2 1 0,-3 0 3 0,2-3 5 16,-6-2 0-16,2-1 0 0,-9 0-1 0,2 3 1 15,-3 1-2-15,-2 7 2 0,0 6 3 16,-6 5-5-16,3 5-2 0,0 5-13 0,0 1-11 16,-5 7-7-16,2 9 0 0,-5 5 8 0,-1 7 2 15,-1 5 6-15,6 6 0 0,-2-2-1 0,7 1 4 16,-1-1-3-16,-2 0 1 0,5-3-1 16,-1 1-2-16,1-4-1 0,10 2-5 0,1-7-10 15,5-1-12-15,1-4-13 0,-1-4-25 0,6-9-46 16,-5-5-73-16,-1-3-85 0,-2-3-184 15,-1-5-443-15,-9 4-298 0</inkml:trace>
          <inkml:trace contextRef="#ctx0" brushRef="#br0" timeOffset="3039.6036">3610-51 2543 0,'0'0'68'0,"0"0"-38"0,0 0-8 16,0 0 14-16,0 0 0 0,168-38-12 16,-111 25-16-16,11-3-13 0,1 3-19 0,1 0-32 15,-8 5-81-15,-9 4-289 0,-19 0-589 0,-10 4-89 0</inkml:trace>
        </inkml:traceGroup>
      </inkml:traceGroup>
    </inkml:traceGroup>
    <inkml:traceGroup>
      <inkml:annotationXML>
        <emma:emma xmlns:emma="http://www.w3.org/2003/04/emma" version="1.0">
          <emma:interpretation id="{23D281EF-8B93-4223-9CD8-9E175169DF4E}" emma:medium="tactile" emma:mode="ink">
            <msink:context xmlns:msink="http://schemas.microsoft.com/ink/2010/main" type="paragraph" rotatedBoundingBox="6317,3413 10194,3062 10334,4610 6457,4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1BCBC9-D111-4243-A017-8C09EBC82D9C}" emma:medium="tactile" emma:mode="ink">
              <msink:context xmlns:msink="http://schemas.microsoft.com/ink/2010/main" type="inkBullet" rotatedBoundingBox="6390,3705 6457,3699 6482,3979 6415,3985"/>
            </emma:interpretation>
            <emma:one-of disjunction-type="recognition" id="oneOf1">
              <emma:interpretation id="interp5" emma:lang="en-IN" emma:confidence="0">
                <emma:literal>(</emma:literal>
              </emma:interpretation>
              <emma:interpretation id="interp6" emma:lang="en-IN" emma:confidence="0">
                <emma:literal>'</emma:literal>
              </emma:interpretation>
              <emma:interpretation id="interp7" emma:lang="en-IN" emma:confidence="0">
                <emma:literal>)</emma:literal>
              </emma:interpretation>
              <emma:interpretation id="interp8" emma:lang="en-IN" emma:confidence="0">
                <emma:literal>\</emma:literal>
              </emma:interpretation>
              <emma:interpretation id="interp9" emma:lang="en-IN" emma:confidence="0">
                <emma:literal>l</emma:literal>
              </emma:interpretation>
            </emma:one-of>
          </emma:emma>
        </inkml:annotationXML>
        <inkml:trace contextRef="#ctx0" brushRef="#br0" timeOffset="3414.0896">186 1089 2024 0,'0'0'245'0,"0"0"-86"0,0 0 10 0,0 0 6 16,0 0-36-16,0 0-50 0,0 0-43 15,0 0-25-15,0 0-11 0,0 0-3 0,0 0 0 16,0 0 1-16,0 0 3 0,0 0 2 0,-60 76-3 15,62-49 1-15,3-1-3 0,-1-2-2 16,-1 1-2-16,1-3-2 0,1-3-2 0,-3 1-2 16,1-4-5-16,-3-5-14 0,2-1-39 0,-2-4-68 15,1-4-119-15,-1-1-327 0,0-1-1017 0</inkml:trace>
      </inkml:traceGroup>
      <inkml:traceGroup>
        <inkml:annotationXML>
          <emma:emma xmlns:emma="http://www.w3.org/2003/04/emma" version="1.0">
            <emma:interpretation id="{A890CBE4-5235-46CF-A2EC-29E944753312}" emma:medium="tactile" emma:mode="ink">
              <msink:context xmlns:msink="http://schemas.microsoft.com/ink/2010/main" type="line" rotatedBoundingBox="6438,3402 10194,3062 10258,3771 6503,4112"/>
            </emma:interpretation>
          </emma:emma>
        </inkml:annotationXML>
        <inkml:traceGroup>
          <inkml:annotationXML>
            <emma:emma xmlns:emma="http://www.w3.org/2003/04/emma" version="1.0">
              <emma:interpretation id="{1ADDF749-C684-417A-B266-1BA6F7A2434F}" emma:medium="tactile" emma:mode="ink">
                <msink:context xmlns:msink="http://schemas.microsoft.com/ink/2010/main" type="inkWord" rotatedBoundingBox="6438,3402 10194,3062 10258,3771 6503,4112"/>
              </emma:interpretation>
              <emma:one-of disjunction-type="recognition" id="oneOf2">
                <emma:interpretation id="interp10" emma:lang="en-IN" emma:confidence="0">
                  <emma:literal>innovation</emma:literal>
                </emma:interpretation>
                <emma:interpretation id="interp11" emma:lang="en-IN" emma:confidence="0">
                  <emma:literal>'no nation</emma:literal>
                </emma:interpretation>
                <emma:interpretation id="interp12" emma:lang="en-IN" emma:confidence="0">
                  <emma:literal>Innovation</emma:literal>
                </emma:interpretation>
                <emma:interpretation id="interp13" emma:lang="en-IN" emma:confidence="0">
                  <emma:literal>'novation</emma:literal>
                </emma:interpretation>
                <emma:interpretation id="interp14" emma:lang="en-IN" emma:confidence="0">
                  <emma:literal>` renovation</emma:literal>
                </emma:interpretation>
              </emma:one-of>
            </emma:emma>
          </inkml:annotationXML>
          <inkml:trace contextRef="#ctx0" brushRef="#br0" timeOffset="4490.4529">500 1222 1534 0,'0'0'253'0,"0"0"-15"0,0 0-2 0,0 0-49 0,0 0-55 15,0 0-53-15,0 0-36 0,0 0-15 16,0 0-6-16,0 0-4 0,0 0 1 0,0 0-2 15,0 0-1-15,-17 32-4 0,17-27 0 0,-2-2-1 16,2-1 4-16,0-2 11 0,0 0 11 0,0 0 18 16,0 0 9-16,0 0 3 0,0-3-12 0,0-4-17 15,2-1-16-15,2-3-14 0,2 0-6 16,-3-2-3-16,4-1 1 0,0-2-4 0,5 3 0 16,0 2-3-16,-1 1-4 0,3 2-4 0,0 5 0 15,1-1 1-15,-1 4 0 0,0 0 2 16,1 6 1-16,-1 2 1 0,2 3 3 15,-5 1 2-15,4 2 2 0,-4 2 1 0,2-4 1 0,-2 1 1 16,1-2-2-16,1-2 1 0,1 0 0 0,-1-3-1 16,-1-1 0-16,2-4 2 0,3-1 2 15,-3 0 0-15,1-7 3 0,2-3-3 0,0-2 3 16,-1 0 1-16,0-1 0 0,-2-3 1 0,-1 0 1 16,-4 0 0-16,-2 3 1 0,-3 1 0 0,-2 2 0 15,-1 2-1-15,-1 2-2 0,0 3 0 16,0 1-3-16,0 2-5 0,0 0-6 0,0 0-10 15,0 0-3-15,0 5 4 0,0 3 5 16,0 1 12-16,0 0 0 0,0 3 0 0,0-1-1 16,0 0 1-16,0-1 1 0,0 1 0 0,0-1 1 15,-1-1-2-15,-1-1 4 0,1 0-2 0,-4-2 2 16,2 0 2-16,1-4-3 0,0 2 0 0,2-4-1 16,0 0 7-16,0 0 3 0,0 0 6 0,0 0 6 15,4-4-5-15,-1-4-1 0,3-1-6 0,7-4-8 16,-3-1-5-16,4-5 0 0,4 1-4 15,-1 1 0-15,4 1 7 0,-2 0-7 0,0 6 1 16,-1 2-3-16,-3 3-8 0,-4 3 4 0,-2 2 1 16,-2 0 1-16,-1 0 1 0,-2 6 3 15,2 0-2-15,-2 2 3 0,-1 0 4 0,1 1-4 16,2 1 2-16,-3 0-1 0,4-1 3 0,-1 1-1 16,1-2 2-16,1-2 1 0,4 0-8 0,-3 0 6 15,-1-4 2-15,5 0-1 0,0-2 3 16,1 0-1-16,-1 0 0 0,-3-2 0 0,3-2 4 15,-4-2-4-15,2 0 2 0,-4 0 0 0,1 0-2 16,-3-1 5-16,1 1 1 0,-3 0-1 0,-2 0 0 16,4 2-3-16,-4 0-1 0,-1 3-2 15,2 1 4-15,-2 0-10 0,0 0-9 0,0 0-7 16,0 5-6-16,0 3 12 0,4 2 7 0,-3 1 7 16,5 1 0-16,1 0 0 0,0 2 0 0,1-3 0 15,2-1 3-15,1-2-4 0,-1-2 1 16,3-1-2-16,1-2 5 0,2-1-1 0,4-2 2 0,-1 0 2 15,-2-5-6-15,3-3 7 0,-1-3-2 16,-2-1 2-16,3-3 0 0,-3 1-1 0,-2-1-1 16,-1 1 1-16,-5-1 7 0,-1 0-5 0,-2 0 2 15,-2 2 2-15,-4 2-4 0,0-2 2 16,-8 2-4-16,-1 0-3 0,-5 1-4 0,-6 4-3 16,2 0-2-16,-3-1 1 0,1 4 2 0,-2 1-3 15,2 2 2-15,3 0-1 0,-2 0-2 16,2 0-2-16,3 3-5 0,2 4-7 0,-1 3-20 15,3-1-43-15,-1 5-129 0,4-4-392 0,1-4-1032 0</inkml:trace>
          <inkml:trace contextRef="#ctx0" brushRef="#br0" timeOffset="5460.7583">1755 1095 895 0,'0'0'254'0,"0"0"-2"0,0 0 25 0,0 0-31 15,0 0-60-15,0 0-76 0,0 0-51 0,0 0-23 16,0 0-3-16,0 0 8 0,0 0 7 15,0 0-1-15,0 0-5 0,0 0-4 0,76 55-7 16,-71-37-7-16,0-2-7 0,1 0-2 0,1 0-8 16,0-4 1-16,-1-2-1 0,1-2 0 0,-2-1 1 15,3-2 1-15,-3-4 3 0,5-1 8 0,-5 0 12 16,5-1 8-16,2-4 2 0,-2-5-4 16,0 1-8-16,1-5-7 0,1-1-4 0,-4-3-2 15,0 2-1-15,-1 0-3 0,0 0 0 0,-3 1-2 16,5 0-1-16,-6 2-2 0,4 2-3 15,-1 1-3-15,-3 2-3 0,5 2-3 0,-5 4-7 16,3 2-8-16,1 0-5 0,-3 0-6 0,5 6-7 16,-3 1-7-16,4 1-12 0,1 1-14 0,-2 3-19 15,-1 1-25-15,1-2-33 0,2 2-46 0,1-2-56 16,1 0-10-16,0 0 22 0,2-1 18 16,0-4 29-16,-1-1-14 0,1 0-6 0,-4-2 12 15,0-2 34-15,-5-1 55 0,4 0 33 0,-1 0 41 16,-1 0 30-16,4-1 13 0,-2-4 17 0,-3-1 21 15,3 0 34-15,-3-3 40 0,1 1 53 16,-1-1 50-16,-2-1 33 0,-2-3 23 0,2 3-10 16,-3-2-24-16,3-1-30 0,-5 2-27 0,0 0-23 15,0-1-19-15,1 1-22 0,-2 3-23 16,-6 2-28-16,1 2-21 0,-6-2-22 0,2 5-14 16,-3 1-8-16,2 0-9 0,-2 0-1 0,0 3-2 15,0 5-1-15,-1 2 2 0,4 1 1 0,3 3 0 16,-3-1-1-16,7 2 1 0,1-2-1 15,-1-3 0-15,3 4 2 0,0-2 0 0,3-3 0 16,0-1 1-16,6-1 0 0,-1-2 0 0,4-3 1 16,2-2 1-16,1 0-2 0,0-2-1 0,1-5-1 15,1-1-2-15,-1-1-2 0,1-1 3 0,-2-3-1 16,-2 4 3-16,-2 1 4 0,-2 2-2 0,-1 0 0 16,-5 5-1-16,-3 1-4 0,2 0-7 15,-2 0-1-15,1 1 0 0,0 6 0 0,4 1 9 16,-1 2 3-16,-1-1 2 0,6-1 3 0,-4 0-1 15,7-2 1-15,1 1 4 0,2-4 5 16,4-1-1-16,6-2-1 0,2 0 0 0,1-7-9 16,3-4 3-16,2-2-2 0,-2-3-2 0,1-1 0 15,-4-3 0-15,1 1 0 0,-5-2 1 0,-5-2 5 16,-2 2-1-16,-4-1 2 0,-1 0 5 16,-5-1 0-16,0-1 3 0,-7 1 1 0,0 1 0 15,0-1-5-15,-1 4 5 0,-5 2-1 0,0 2 1 16,3 6 4-16,0 4-7 0,-1 2-7 15,0 3-10-15,1 3-6 0,0 10-1 0,-6 4 1 16,7 8 7-16,-7 5-3 0,6 0 6 0,0 4-1 16,2 1 0-16,1 0-1 0,0-1 0 0,0-1 0 15,-3 3 1-15,7-7 6 0,1 2-7 0,6-3-3 16,1-5-4-16,0-3-13 0,0-8-2 0,5-4-9 16,0-4-11-16,1-4-28 0,3-2-70 15,-2-8-99-15,-2-4-219 0,-4 1-337 0,-3 3-470 0</inkml:trace>
          <inkml:trace contextRef="#ctx0" brushRef="#br0" timeOffset="5690.8012">2802 977 16 0,'0'0'555'15,"0"0"-148"-15,0 0 0 0,0 0-16 0,0 0-42 16,0 0-54-16,0 0-86 0,0 0-80 16,0 0-59-16,0 0-45 0,0 0-23 0,0 0 3 15,0 0 3-15,0 0-2 0,85-57 1 0,-63 52 0 16,2 2-1-16,0 2 2 0,-4 1-1 0,3 0-1 15,-5 0-5-15,-1 6 3 0,0 2 2 16,0 3 3-16,-2 1 3 0,-4-2-4 0,2 3-1 16,-4 0-1-16,2-2-1 0,-7 4-2 0,5-4-1 15,-6-2-2-15,0 1-3 0,-2-1-3 0,5-5-9 16,-5 0-18-16,1-2-48 0,-1-2-77 0,1 0-126 16,1 0-379-16,-1 0-869 0</inkml:trace>
          <inkml:trace contextRef="#ctx0" brushRef="#br0" timeOffset="5827.1757">3221 816 1714 0,'0'0'340'16,"0"0"-52"-16,0 0-29 0,0 0-65 0,0 0-52 15,0 0-44-15,0 0-35 0,0 0-20 0,0 0-14 16,0 0-17-16,0 0-19 0,0 0-27 0,0 0-14 16,0 0-30-16,-21-59-61 0,32 69-162 15,-4-4-536-15,2 2-757 0</inkml:trace>
          <inkml:trace contextRef="#ctx0" brushRef="#br0" timeOffset="6333.8812">3412 881 1631 0,'0'0'301'0,"0"0"-35"0,0 0-58 0,0 0-68 15,0 0-19-15,0 0-25 0,0 0-26 0,0 0-16 16,0 0-19-16,0 0-14 0,0 0-6 0,0 0-4 15,0 0 0-15,-148 55 0 0,148-47 2 0,3 2-1 16,2-3-1-16,0-2-1 0,4 0 3 16,2-1 2-16,1-4 5 0,-1 0-1 0,4 0-2 15,3-5-5-15,0 0-2 0,-4-3-3 0,2-3-1 16,-3-1-1-16,-1 0-2 0,-1 1 0 0,-6 1-3 16,1 0 2-16,-2 1 0 0,-4 1 0 0,0 3 0 15,0-2 1-15,0 3-3 0,0 2 0 16,0 2-4-16,-4 0-11 0,0 0-5 0,1 0-2 15,0 6 3-15,-1 1 5 0,1 1 5 0,3-3 1 16,0 2 1-16,0 0 3 0,6-2 1 16,-2 1 0-16,6-2 0 0,0-1 2 0,0-2-2 15,3-1 2-15,1 0 0 0,1 0-1 0,0-4 0 16,5-3 0-16,-2 2-1 0,-3-1 0 16,1 2-1-16,-1 1 0 0,-3 2 0 0,1 1-4 15,-3 0 1-15,-4 0-1 0,3 2-2 0,-4 4 2 16,6 0 0-16,-6 2 3 0,7 0 1 0,2-1 3 15,-1-1 2-15,1-1 0 0,1-4 1 0,0-1 2 16,0 0 2-16,-1 0 2 0,-1-4 2 16,1-4 1-16,-1 0 2 0,2 0 3 0,-4-1 2 15,-2 3 3-15,-1 2-2 0,-5 2 2 0,3-1-4 16,-5 3-2-16,1 0-6 0,-1 0-9 0,-1 0-3 16,7 0-2-16,1 0-2 0,3 3-7 0,1-1-27 15,2 0-99-15,-3-1-314 0,-2 0-1146 0</inkml:trace>
          <inkml:trace contextRef="#ctx0" brushRef="#br0" timeOffset="3581.8834">189 791 1176 0,'0'0'811'0,"0"0"-657"16,0 0 6-16,0 0 13 0,0 0-17 15,0 0-40-15,0 0-45 0,0 0-34 0,0 0-34 16,0 0-42-16,0 0-21 0,0 0-12 0,0 0-4 16,0 0-2-16,-21 2-42 0,35 20-111 0,2 1-278 15,-3 0-328-15,-5-10 2 0</inkml:trace>
        </inkml:traceGroup>
      </inkml:traceGroup>
      <inkml:traceGroup>
        <inkml:annotationXML>
          <emma:emma xmlns:emma="http://www.w3.org/2003/04/emma" version="1.0">
            <emma:interpretation id="{428EEA98-512A-4787-A002-215A600DAF3C}" emma:medium="tactile" emma:mode="ink">
              <msink:context xmlns:msink="http://schemas.microsoft.com/ink/2010/main" type="line" rotatedBoundingBox="6385,4321 9355,3957 9434,4603 6464,4967"/>
            </emma:interpretation>
          </emma:emma>
        </inkml:annotationXML>
        <inkml:traceGroup>
          <inkml:annotationXML>
            <emma:emma xmlns:emma="http://www.w3.org/2003/04/emma" version="1.0">
              <emma:interpretation id="{F87F0557-8EDF-44FF-AC39-FE6C73962C59}" emma:medium="tactile" emma:mode="ink">
                <msink:context xmlns:msink="http://schemas.microsoft.com/ink/2010/main" type="inkWord" rotatedBoundingBox="6385,4321 9355,3957 9434,4603 6464,4967"/>
              </emma:interpretation>
              <emma:one-of disjunction-type="recognition" id="oneOf3">
                <emma:interpretation id="interp15" emma:lang="en-IN" emma:confidence="0">
                  <emma:literal>(small)</emma:literal>
                </emma:interpretation>
                <emma:interpretation id="interp16" emma:lang="en-IN" emma:confidence="0">
                  <emma:literal>( Small)</emma:literal>
                </emma:interpretation>
                <emma:interpretation id="interp17" emma:lang="en-IN" emma:confidence="0">
                  <emma:literal>( small)</emma:literal>
                </emma:interpretation>
                <emma:interpretation id="interp18" emma:lang="en-IN" emma:confidence="0">
                  <emma:literal>( Small,</emma:literal>
                </emma:interpretation>
                <emma:interpretation id="interp19" emma:lang="en-IN" emma:confidence="0">
                  <emma:literal>( small,</emma:literal>
                </emma:interpretation>
              </emma:one-of>
            </emma:emma>
          </inkml:annotationXML>
          <inkml:trace contextRef="#ctx0" brushRef="#br0" timeOffset="79240.7886">297 1726 0 0,'0'0'0'0,"0"0"0"0,0 0 0 0,0 0 0 15,0 0 114-15,0 0 156 0,0 0-16 0,0 0-5 16,0 0 1-16,0 0-17 0,0 0-14 0,0 0-27 16,8-38-27-16,-8 38-28 0,0 0-33 15,0 0-34-15,0 0-24 0,0 1-25 0,-1 3-16 16,-2 0-5-16,-3 4 1 0,-1 3 5 0,-4 5 10 15,-1 8 6-15,-4 1 2 0,2 10 2 0,0-3-1 16,2 4 2-16,-1 1 1 0,5-2 2 16,-1 2 1-16,5-3-2 0,1-1-3 0,2 1-6 15,-1-4-3-15,2 1-3 0,3-5-1 0,4-1 0 16,-1 0 0-16,5-5-3 0,-2-2-2 16,0-1 0-16,3-4-1 0,0-1 3 0,2-3 1 15,1-1-1-15,-1-4-1 0,-1-2-7 0,1 0-8 16,1-2-14-16,-1 0-23 0,-1 0-44 15,-3 0-69-15,-3 0-132 0,0-2-425 0,-2 0-759 0</inkml:trace>
          <inkml:trace contextRef="#ctx0" brushRef="#br0" timeOffset="81099.3454">638 2102 0 0,'0'0'0'15,"0"0"0"-15,0 0 0 0,0 0 0 0,0 0 164 16,0 0 258-16,0 0-16 0,0 0-52 0,0 0-76 16,0 0-78-16,0 0-53 0,0 0-28 15,119-74-14-15,-98 54-6 0,4 1-5 0,-2-2-10 16,0 0-13-16,-2-3-5 0,1 5-11 0,-2-6-5 15,-2 2-1-15,-3 0-7 0,1-2 1 16,-5 2-3-16,-2 3-1 0,-4 3-3 0,-2 3-2 0,-1 4-1 16,-2 3-1-16,0 3 1 0,0 0-5 0,-2 3-4 15,-1 1-12-15,2 0-7 0,-5 0-14 16,-1 0-7-16,1 0 0 0,-1 0-8 0,0 5 8 16,0 2 2-16,-2 1 1 0,3 0 5 0,1 3-1 15,0 1 1-15,4 0-1 0,1 0 0 16,0 1 0-16,0 0-4 0,6 4-3 0,1-3-4 15,1-2-2-15,2 0 2 0,-1 1 5 0,4 2-2 16,-3-3 6-16,2-2 1 0,-2 2 0 16,1 1 8-16,-2 0-6 0,-4 2-3 0,1-3 1 15,-4 0-6-15,-2-1 1 0,0 1 0 0,-9 0 5 16,-4 1 2-16,-3-4 8 0,-4 2 4 0,0-3-1 16,1-4 3-16,2 1-3 0,3-4-1 0,2-1-5 15,4 0-25-15,5-1-59 0,-1-4-82 16,2-2-131-16,2 2-242 0,0-2-311 0,2 6 62 0</inkml:trace>
          <inkml:trace contextRef="#ctx0" brushRef="#br0" timeOffset="82219.2399">1212 1905 710 0,'0'0'284'0,"0"0"-73"0,0 0-23 16,0 0-29-16,0 0-4 0,0 0-17 15,0 0-25-15,0 0-24 0,0 0-18 0,0 0-6 16,0 0-15-16,0 0-5 0,0 0-3 0,0 0-3 16,0 78-5-16,-2-68-6 0,-1-1-1 15,3 0-6-15,-1-1 3 0,-1-1 0 0,-2-2 2 16,3-2 4-16,1-1 2 0,0-2 7 0,0 0 5 16,0 0-7-16,0-2-17 0,1-6-24 15,5-2-19-15,1 0-12 0,2-5 0 0,-2 1 3 16,4 0 2-16,-1-2 1 0,-1 5 3 0,1 1 0 15,1 4-3-15,-6 0 3 0,2 5-7 0,-1 0-6 16,-1 1-5-16,-2 0-5 0,2 2 6 0,-4 5 8 16,2 0 10-16,0 4 9 0,-3-2 6 0,0 6 5 15,0-1 3-15,0-3 4 0,0 2-2 16,-3-3 1-16,1-1-2 0,2-1 1 0,0-2 0 16,0 0 2-16,0-3 7 0,5-3 9 0,0 0 13 15,0 0 14-15,5-3 4 0,1-5-4 16,6-4-13-16,-1 2-14 0,1-1-7 0,2-3-3 15,-2 2-4-15,-2 2-1 0,-1-1-3 0,0 2-3 16,-2 2 1-16,-4 2-1 0,3 2-3 0,-4-1-2 16,-2 4-6-16,-2 0-5 0,2 0-2 0,-3 0-1 15,3 2 1-15,-2 2 8 0,2 2 4 16,1-2 4-16,4 3 4 0,-1-2 4 0,5-1 2 16,5-1 0-16,1-2 8 0,7-1 3 0,2 0-1 15,-1 0 1-15,1-5-3 0,0-3-1 16,-2 1 4-16,-4-1 4 0,-3-1 2 0,-1 2 4 15,-5-5 5-15,-2 1 6 0,-2 2 8 0,-2-3 7 16,-2 3 5-16,-5 1 1 0,1-3-1 0,-2 5-7 16,0-6-6-16,-2 4-8 0,-2 2-13 0,-6-1-11 15,1 3-15-15,1 3-11 0,-5 1-5 16,0 0-4-16,-1 1 3 0,-1 7 3 0,1 3 4 16,1 2 4-16,-1 1 2 0,2-2 2 0,4 4 0 15,1-4-1-15,5 1-4 0,-1 1-5 0,3-4-5 16,0 2 0-16,5-1 1 0,2-3 4 15,1-3 6-15,4-1 3 0,-1-4 1 0,1 0 2 16,1 0 1-16,0 0 0 0,2-8 2 0,3 0-3 16,-3 0 0-16,1-1 3 0,1 0-3 0,1 0 4 15,-4 0 1-15,-4 2 2 0,-1 3 2 16,-7 0 0-16,0 4-4 0,-2 0-4 0,0 0-6 16,0 0-9-16,0 0-6 0,0 0 2 0,1 3 2 15,4 2 8-15,-1-1 7 0,-1 5 2 0,2-3 0 16,3-1 2-16,-1 0 2 0,3 0 1 15,3-4 4-15,3 2 6 0,2-3 1 0,4 0-1 16,2-5 2-16,2-3-6 0,0-1 0 0,-2-7 2 16,2 4-3-16,-2-2 0 0,-5-2 2 0,1-5 3 15,0 3 2-15,-5-5 4 0,-3 3 1 16,-3-2 4-16,-2 3 5 0,-4 0 6 0,-3-1-2 16,0 5 0-16,0 0-4 0,-3 1-6 0,-7 3-3 15,6 1-8-15,-6 6-7 0,4 0-9 0,-5 1-6 16,3 3-4-16,0 0-1 0,-4 7 5 15,5 3-2-15,-1 2 3 0,0 4 0 0,4 0-6 16,1 3 4-16,3 1 2 0,0 1 3 0,2 0 1 16,5 1 3-16,0-2-1 0,4 1-2 0,-2-3 0 15,4-2-6-15,1-3 1 0,1-3-2 0,0-2 4 16,3-3-5-16,-1-2-2 0,-1-3 2 16,4 0-9-16,0-6 13 0,-4-4 1 0,2-1-3 15,-2-6 9-15,1-1-5 0,0-3 4 0,-2-2 6 16,-1-1 1-16,1 1 5 0,-5 1 1 15,-3-1 4-15,1 4-1 0,-6 3 7 0,-1 5 3 16,-1 4 4-16,0 4-6 0,0 3-13 0,0 0-26 16,-1 1-15-16,-2 8 3 0,-6 2 2 0,6 5 19 15,-4 3 9-15,3 1 0 0,3 3 2 16,-2-2 0-16,3 1-1 0,0-4-2 0,3 1 2 16,7-5-3-16,0 0-3 0,4-3-4 0,5-3-11 15,1-4-19-15,5 0-39 0,4-4-60 16,4 0-113-16,-10-4-355 0,-6 0-877 0</inkml:trace>
          <inkml:trace contextRef="#ctx0" brushRef="#br0" timeOffset="82399.1378">2996 1470 1336 0,'0'0'379'0,"0"0"-37"0,0 0-44 0,0 0-87 16,0 0-77-16,0 0-62 0,0 0-54 15,0 0-18-15,0 0-7 0,0 0 5 0,0 0 7 16,0 0-5-16,0 0 6 0,0 0-2 0,82 80 0 15,-69-57 2-15,0 1-3 0,0 0 0 16,-8 6 1-16,-3 2 0 0,-2 2 1 0,-6 4-4 16,-10 3-28-16,-12-1-114 0,3-8-484 0,8-13-956 0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56.89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B0D50E-43AC-4AB6-B821-EADC91F687F4}" emma:medium="tactile" emma:mode="ink">
          <msink:context xmlns:msink="http://schemas.microsoft.com/ink/2010/main" type="inkDrawing" rotatedBoundingBox="11573,14406 12858,2222 13264,2264 11979,14449" semanticType="callout" shapeName="Other">
            <msink:sourceLink direction="with" ref="{3B87B105-3B52-4B94-A3DE-3087B12A733E}"/>
            <msink:sourceLink direction="with" ref="{3C48F7A7-AEA1-4109-AF2D-A847E23957CE}"/>
            <msink:sourceLink direction="with" ref="{EC287A88-C955-446D-A2A9-A390672A66D5}"/>
          </msink:context>
        </emma:interpretation>
      </emma:emma>
    </inkml:annotationXML>
    <inkml:trace contextRef="#ctx0" brushRef="#br0">1246 0 224 0,'0'0'334'0,"0"0"-40"0,0 0 14 0,0 0-4 16,0 0-46-16,0 0-89 0,0 0-104 15,0 0-76-15,0 0-5 0,0 0 6 0,0 0 23 16,0 0 35-16,0 0 6 0,0 0 5 0,11 110 7 16,-4-68 2-16,-2 2-1 0,-1 5 0 0,2 5-11 15,-2 6-4-15,-1 0-8 0,1 8-5 16,-4 7-5-16,0 9-1 0,-3 3-1 0,-1 2 0 16,-7 10 0-16,-4 1-3 0,1 4-5 0,0 2 0 15,-5 2-2-15,-4 2-2 0,4 4-1 0,-5 3 0 16,-2 7-1-16,5 4-3 0,-2 3-2 15,0 2-4-15,3 2-3 0,-5 2 0 0,5 1 1 16,-4 4 1-16,5 2 3 0,-5 5 0 0,-2-1 3 16,4 1-4-16,-3-1-3 0,-1 0 1 0,-3 2-4 15,3-3 0-15,3 4-1 0,-1-1-1 16,-2 0-4-16,-1 1 2 0,0 2 0 0,-1 2 4 16,1 1-1-16,0 5-1 0,-3 0 2 0,0 2-6 15,1 0 2-15,-4 4-1 0,-3 0-2 16,4 0 0-16,-1 3-1 0,0 1 0 0,6-4 1 15,4-2-1-15,0-3 0 0,3-6 2 0,6-4 1 16,2-3 2-16,4-6-1 0,5-8 0 0,1-2 0 16,2-5-3-16,-1-1-1 0,0-3 2 0,2 1 0 15,0 0 2-15,-1-1 0 0,2-1 0 0,-4-3 0 16,2-1 0-16,-1 1 0 0,0-4-1 16,1 0 1-16,-2-1 0 0,2-2 1 0,-6 1 2 15,5-5-3-15,0 2-1 0,-2-2 0 0,1-2-2 16,-5 2 3-16,6-3-1 0,-1-2-1 15,2-7-1-15,-3-1 2 0,2-5 1 0,-5-6 0 16,3-3 4-16,0-3-3 0,-4-2-1 0,3-3-1 16,-8-2 0-16,7-3 0 0,-5-4-1 0,-2 1 2 15,6-1 0-15,-5-1 0 0,0 3 1 16,5-1-1-16,-6-4 0 0,8-2 1 0,-3-6-1 16,5-3 0-16,1-4 1 0,1-3-4 0,0-5 3 15,0-3-2-15,0-5 0 0,-1-5 0 0,3-7-3 16,0-6 1-16,-1-2-1 0,5-7 3 15,-6-2 2-15,1-2 3 0,-1 0 3 0,0 0 5 0,0 0 2 16,0 0-2-16,2 0-2 0,-2 0-7 16,0 0-5-16,0 2-3 0,0 1-4 0,0 0 3 15,0 2 3-15,0 3 1 0,0 1 3 0,0 2-4 16,0-2 0-16,0-1-5 0,0-3-9 0,3-3-21 16,5-2-28-16,0-2-76 0,4-11-247 15,0 2-651-15,-3 1-233 0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49:59.0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C70C7E9-F80D-4692-9E7D-6699EEF57549}" emma:medium="tactile" emma:mode="ink">
          <msink:context xmlns:msink="http://schemas.microsoft.com/ink/2010/main" type="writingRegion" rotatedBoundingBox="13992,2641 19014,2325 19270,6392 14248,6709"/>
        </emma:interpretation>
      </emma:emma>
    </inkml:annotationXML>
    <inkml:traceGroup>
      <inkml:annotationXML>
        <emma:emma xmlns:emma="http://www.w3.org/2003/04/emma" version="1.0">
          <emma:interpretation id="{41855DFA-919E-41DB-97F7-FCB1AA35AF4D}" emma:medium="tactile" emma:mode="ink">
            <msink:context xmlns:msink="http://schemas.microsoft.com/ink/2010/main" type="paragraph" rotatedBoundingBox="13992,2641 19014,2329 19108,3844 14086,41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88BF2E-AA29-45A2-9AAD-DEEA0032B7D4}" emma:medium="tactile" emma:mode="ink">
              <msink:context xmlns:msink="http://schemas.microsoft.com/ink/2010/main" type="line" rotatedBoundingBox="13992,2641 19014,2329 19051,2927 14029,3239"/>
            </emma:interpretation>
          </emma:emma>
        </inkml:annotationXML>
        <inkml:traceGroup>
          <inkml:annotationXML>
            <emma:emma xmlns:emma="http://www.w3.org/2003/04/emma" version="1.0">
              <emma:interpretation id="{EC287A88-C955-446D-A2A9-A390672A66D5}" emma:medium="tactile" emma:mode="ink">
                <msink:context xmlns:msink="http://schemas.microsoft.com/ink/2010/main" type="inkWord" rotatedBoundingBox="13992,2641 19014,2329 19051,2927 14029,3239">
                  <msink:destinationLink direction="with" ref="{E3B0D50E-43AC-4AB6-B821-EADC91F687F4}"/>
                </msink:context>
              </emma:interpretation>
              <emma:one-of disjunction-type="recognition" id="oneOf0">
                <emma:interpretation id="interp0" emma:lang="en-IN" emma:confidence="0">
                  <emma:literal>Architectural</emma:literal>
                </emma:interpretation>
                <emma:interpretation id="interp1" emma:lang="en-IN" emma:confidence="0">
                  <emma:literal>A counterturns</emma:literal>
                </emma:interpretation>
                <emma:interpretation id="interp2" emma:lang="en-IN" emma:confidence="0">
                  <emma:literal>A citraturias</emma:literal>
                </emma:interpretation>
                <emma:interpretation id="interp3" emma:lang="en-IN" emma:confidence="0">
                  <emma:literal>A scriptural</emma:literal>
                </emma:interpretation>
                <emma:interpretation id="interp4" emma:lang="en-IN" emma:confidence="0">
                  <emma:literal>A citraturia</emma:literal>
                </emma:interpretation>
              </emma:one-of>
            </emma:emma>
          </inkml:annotationXML>
          <inkml:trace contextRef="#ctx0" brushRef="#br0">662 491 875 0,'0'0'261'0,"0"0"28"15,0 0 11-15,0 0-35 0,0 0-94 0,0 0-96 16,0 0-58-16,0 0-9 0,0 0-1 15,0 0 3-15,153-171 3 0,-117 140 2 0,1-3 4 16,-1 3 4-16,-4-2 5 0,-2 5 1 0,-4 2 5 16,-5 2 5-16,-2 6 11 0,-13 8 17 0,-2 2 15 15,-4 2 1-15,-4 5-20 0,-11 1-25 16,1 0-27-16,-9 7-12 0,-1 3 2 0,-4 3 1 16,1 3 5-16,1 4-1 0,9-5 0 0,4 1-2 15,4-3-3-15,7 3-1 0,2-4-3 16,0 0 2-16,8 0 3 0,2-4 2 0,5-1 0 15,3-2 3-15,1 2 1 0,0-2-1 0,-1-1 2 16,-1 3-5-16,-2-3-3 0,-2 1-1 16,-2 0-1-16,-5 3 1 0,3 3-1 0,-5 1 2 15,0-1-3-15,0 2 4 0,1 2 1 0,-2-2 1 0,-1-2 2 16,3-1-3-16,-1-2-1 0,-1-3 0 16,7 0 2-16,-1-2-1 0,2-3 2 15,3 0 2-15,2 0-1 0,4-4 4 0,0-5 1 16,5-3 0-16,1-1-3 0,-1 0 0 0,0-3-3 0,2 0-1 15,-3 5 1-15,2-1-3 0,-6 1-1 16,-1 3 0-16,-3 2-1 0,-3-1 0 0,-3 2-2 16,0 1 0-16,1 1-3 0,-1 3 1 0,-3 0-1 15,2 0 2-15,-2 0-2 0,0 0 1 16,1 3 3-16,-3 1-3 0,1 1 8 0,-2-1-6 16,2 0 0-16,-2-1 2 0,-1-1-7 0,2 1 8 15,-4-3 1-15,0 0 1 0,1 0 5 0,-2 0 2 16,1 0 6-16,-1 0 7 0,0 0 10 15,2 0-1-15,-2-5-5 0,0 1-7 0,0-2-4 16,0 1-3-16,0 0 0 0,-3 1-2 0,-6 0-12 16,1 1 0-16,-4 2-6 0,-1 1-5 15,-3 0 4-15,1 0-3 0,-1 8 3 0,-1 1 1 16,1 3 4-16,2 1-3 0,2 0 0 0,3-1 0 16,4 1-4-16,0 0 6 0,5-1-1 0,5 0 3 15,5-3 1-15,1-1-1 0,5-1 0 0,1-4 2 16,5-1 2-16,1-2 3 0,5 0-1 15,4-8 1-15,0 2-1 0,-2-6 0 0,7-3 0 16,-4-1 0-16,-1 0-1 0,1 0 2 0,-3-4 1 16,-3 0 1-16,-3-4 3 0,-1 2 1 0,-6 0 1 15,-2-2-1-15,-7 2 4 0,-2 0-2 0,-4-1 1 16,-2 5 5-16,0 0-9 0,-3 3 6 16,-3-1-3-16,-1 6-2 0,2 3 2 0,1 3-4 15,0 4-5-15,0 0-7 0,-1 4-1 0,-2 8-6 16,1 4 2-16,-2 4 3 0,1 0 1 15,-1 9 4-15,3-4 1 0,2 3 1 0,-1 1-2 16,4-3 1-16,0-1-2 0,0 1 0 0,1-3 1 16,5-1-3-16,1-1 2 0,1-4-2 0,2 0-1 15,1-6 0-15,1-1 1 0,1-6-2 16,2-3 0-16,-4-1 3 0,4 0 0 0,-1-8 4 16,3-2 3-16,2 0-4 0,-3-1 1 0,-4 2-1 15,0-2-1-15,-3 6 0 0,-4-2 1 0,0 6-3 16,-4 1-2-16,-1 0-8 0,0 1-3 0,0 7-1 15,0 0 1-15,0 7 6 0,0-3 3 16,-1 1 1-16,1-2 3 0,1 4 1 0,3-5 0 16,1-2-1-16,5-1-1 0,-3-2 1 0,1-5 3 15,5 0 2-15,3 0 2 0,3-8 0 0,-1-1-2 16,2-4 1-16,1-3 0 0,-1 1 0 16,-5 0 0-16,0 3-2 0,-4-1 0 0,-2 1 2 15,-3 4 0-15,-1 3 0 0,-3 2 0 0,-2 2-3 16,1 1-2-16,-1 0-4 0,0 0-6 0,0 0-2 15,0 2 0-15,2 5 4 0,-1 1 5 16,5 1 2-16,4 2 3 0,-3-3-2 0,3 1-1 16,7-2 2-16,1-1 1 0,4-2 1 0,6 0 2 15,3-4-3-15,-1 0-2 0,2-4-9 16,0-4-30-16,-2-5-58 0,3 0-109 0,-3-3-208 16,-10 3-474-16,-6 5-674 0</inkml:trace>
          <inkml:trace contextRef="#ctx0" brushRef="#br0" timeOffset="148.4268">2386-84 1825 0,'0'0'243'0,"0"0"-36"15,0 0-41-15,0 0-56 0,0 0-40 0,0 0-39 16,0 0-45-16,0 0-25 0,0 0-5 0,0 0-7 16,0 0-3-16,0 0-35 0,0 0-128 15,26 24-305-15,-12-18-384 0,-7-2 190 0</inkml:trace>
          <inkml:trace contextRef="#ctx0" brushRef="#br0" timeOffset="977.6556">2551 326 0 0,'0'0'350'0,"0"0"35"0,0 0-21 16,0 0-81-16,0 0-69 0,0 0-79 16,0 0-58-16,0 0-22 0,0 0-10 0,0 0-13 15,0 0-7-15,181-98-4 0,-148 87 0 0,1-1 1 16,-2 3 2-16,-2-3 9 0,-4 4 8 0,-6 3 13 16,-3-2 9-16,-4 2 9 0,-2 2 5 15,-5 0 9-15,-5 1 21 0,-1 1 6 0,0 1-9 16,0-2-17-16,-5 1-36 0,-2-2-29 0,-2 1-16 15,-4 2-7-15,2 0-8 0,-1 0 1 16,-1 3 0-16,0 5 1 0,2 2 2 0,-1 0 0 16,5 2 2-16,0 4-7 0,1 3 7 0,5-3 0 15,-2 0 2-15,3 0 6 0,4 0-5 0,3-3 2 16,6-2-2-16,-3-1 3 0,3-4 3 0,2 0 3 16,0-5 2-16,4 0-1 0,4-1 1 15,3 0-2-15,3-6 1 0,-1 1-3 0,-1-4 0 16,1 0-2-16,-4-2 1 0,2 2 5 0,-5-2-4 15,0-1 3-15,-7 3-1 0,0 1-5 0,-7 3 11 16,-1 1 3-16,-4 3 1 0,-2 1-2 0,0 0-2 16,0 0-12-16,-2 0-9 0,-2 0-9 15,1 5-8-15,-3 0 3 0,-4 3 4 0,4 0 9 16,-2 1 2-16,5-1-3 0,2 1 0 0,1-1-4 16,0 0 4-16,0-1 0 0,7-2 2 15,0-2 4-15,7-1 2 0,-1-2 3 0,3 0 1 16,4-2 1-16,2-4-4 0,5-4-1 0,-1-1-1 15,5-2-4-15,6-4 5 0,1-1-1 0,0 1 2 16,0-6 2-16,-4 2-1 0,-1-1 1 16,-3 0 1-16,-2-2 4 0,-5-3-1 0,-2 1 3 15,-4 0 3-15,-7 1 2 0,-4 0 2 0,-5 7 3 16,-1-2 1-16,0 5-3 0,-2 5 6 0,-8 2-4 16,2 3-4-16,0 2 0 0,1 3-8 0,-1 0-6 15,1 0-4-15,0 9 0 0,-4 4-2 16,2 6 1-16,0 5 3 0,1 2-2 0,2 0 1 15,0 5 1-15,1 0-1 0,5-1-1 0,0 1 1 16,0-3-1-16,0 1-4 0,0-5 0 16,5-1-15-16,2 0-24 0,2-5-24 0,-2-6-63 15,3 0-91-15,-3-5-135 0,-2-5-293 0,-1-1-827 0</inkml:trace>
          <inkml:trace contextRef="#ctx0" brushRef="#br0" timeOffset="361.7007">2634-10 1356 0,'0'0'406'0,"0"0"-69"0,0 0-40 16,0 0-75-16,0 0-53 0,0 0-53 0,0 0-51 15,0 0-31-15,0 0-11 0,0 0 0 0,0 0 5 16,0 0 9-16,0 0 0 0,0 0-6 15,-7 122-8-15,6-94-4 0,1-4-7 0,0 5-4 16,0-4-2-16,-2 0-3 0,2-1-4 0,0-2-1 16,0 1-8-16,0-5-13 0,0 3-18 0,0-4-31 15,0 0-63-15,0-5-86 0,0-3-92 0,0-1-212 16,0-4-256-16,-3-3-297 0</inkml:trace>
          <inkml:trace contextRef="#ctx0" brushRef="#br0" timeOffset="2049.6173">3516 175 720 0,'0'0'456'16,"0"0"-150"-16,0 0-47 0,0 0-88 0,0 0-52 16,0 0-43-16,0 0-36 0,0 0-9 15,0 0-2-15,0 0-6 0,0 0-1 0,165-47-2 16,-136 39 2-16,-3 0 4 0,-6-3 2 0,3 6 4 16,-7 1 1-16,-2 1 3 0,-5 3-3 0,-4 0-2 15,1 0-2-15,-3 0-2 0,1 7 7 16,-2 2 0-16,-1 2-1 0,3 1-2 0,-1 0-10 15,0 1-4-15,-1-2-5 0,-1 4-3 0,2-2-1 16,1 0-3-16,2-1-1 0,1-1-2 0,0-1 2 16,2-5 3-16,0 0-1 0,2-2 1 0,-2-3 4 15,-2 0 0-15,4 0 1 0,-2 0 2 16,-1-8-1-16,4-1-1 0,-5 0 2 0,3-3 1 16,-1 0 2-16,-5 0-1 0,0-1 1 0,-1 1 0 15,0 6 3-15,-3 1 3 0,0 0 4 16,0 2-2-16,0 2-3 0,0 1-7 0,-3 0-14 15,3 0-11-15,-1 0-17 0,1 1 0 0,0 5 6 16,0 1 7-16,0-1 14 0,0 3 1 0,0-1-1 16,6 0 2-16,-4-1-2 0,6-2 2 15,-1 2 0-15,3-6 2 0,0 3 2 0,1-1 3 16,4-3 0-16,-1 0 1 0,3 0-2 0,2-3 1 16,-3-2-1-16,-1-2-2 0,3-2 2 15,-4 0 2-15,-3-2 0 0,1 0 3 0,1-2-3 16,-2-1-3-16,-2 0-1 0,1-5-2 0,1 3 0 15,-2 1 0-15,-2-1 0 0,5 2-2 0,-8-1 1 16,5 6-2-16,-7 2 2 0,-2 3 0 16,0 4-2-16,0 0-7 0,0 0-13 0,-5 0-7 15,-4 4 0-15,-4 4 6 0,-3 0 11 0,4 5 6 16,-3-2 0-16,4 0-2 0,6-1-1 0,4-2-2 16,1 1 0-16,0-1 1 0,1 1 2 0,4 0 2 15,5-5 1-15,-2 0 2 0,1 1 0 0,2-2 1 16,-2-2 0-16,0 1 1 0,2-2-1 15,-2 2-1-15,-2 1 0 0,0-2-4 0,-1 5-1 16,0-2-2-16,-4 3-1 0,3-1 1 0,-4 1-1 16,2 0 2-16,0-1 0 0,0 2 1 15,1-1 2-15,-4-2 0 0,4-2 0 0,4 1-1 16,-3-3 1-16,7-1-1 0,1 0 1 0,1 0-1 16,2 0-2-16,4 0-2 0,1-8 0 0,0 4 2 15,0-4 0-15,2-1 4 0,-4 1 0 16,-4-1 3-16,1-3 3 0,-3-1 0 0,1 1 4 15,-1-1-3-15,-1-3 1 0,-8 4 6 0,2 4 4 16,-6 1 3-16,0 2-4 0,0 2-6 0,-2 1-11 16,-3 2-8-16,-1 0-6 0,-1 0-2 15,-2 0 1-15,1 5 5 0,-4 3 1 0,3 0 2 16,2 3 3-16,-3 1-2 0,7 0 0 0,-2 1 0 16,3-2 0-16,1-1 0 0,1-2 0 15,0-2-3-15,0-2-5 0,0 0-1 0,3-3 0 0,2-1 6 16,3 0 3-16,-1-2 3 0,1-6-1 0,1 0-1 15,1-2 3-15,-1 1 0 0,-1-1 1 16,2 0 3-16,-3 2-2 0,1 0 1 0,-4 1 0 16,6 1-2-16,-6 4-4 0,6 0-3 0,-5 0-2 15,5 2-1-15,-3 0 6 0,0 0-2 16,0 0 1-16,0 0 4 0,1 0-2 0,-1 0 7 16,0 0 3-16,1 0 1 0,5 0 2 0,3-8-1 15,3-2 0-15,2-1-2 0,4-3-2 16,-4-7-1-16,5 5 1 0,1-4 0 0,-2-3 5 15,-7 1 1-15,-2-1 1 0,-4 1 6 0,-2 1-1 16,-7-3 5-16,-3 8 6 0,0 0 0 0,-2 2 4 16,-8-1-1-16,3 3-2 0,-2 2-2 0,1 4-3 15,-1 1-5-15,0 3-7 0,5 2-8 16,-4 0-6-16,3 8 0 0,-2 4-1 0,0 7 4 16,0 1-2-16,1 3 6 0,0-1 0 0,3 5-2 15,0 1 8-15,3-1-13 0,0 3-3 0,-1 1-8 16,7 4-22-16,2-2-33 0,5 2-70 15,-1 2-217-15,-6-10-562 0,4-8-490 0</inkml:trace>
          <inkml:trace contextRef="#ctx0" brushRef="#br0" timeOffset="-1284.1195">172 81 130 0,'0'0'351'0,"0"0"14"15,0 0-1-15,0 0-2 0,0 0-35 0,0 0-70 16,0 0-57-16,0 0-48 0,0 0-59 0,0 0-51 15,0 0-24-15,0 0-5 0,-5-37 8 0,-4 71 13 16,2 4-1-16,-6 7-3 0,0 2-4 0,0-4-6 16,-1 3-5-16,0-3-5 0,-1 2-1 15,2-4-2-15,-1-7-1 0,4-1 0 0,-3-6-3 16,6-7 2-16,3-4 0 0,-4-8-2 0,7-3 2 16,1-1 5-16,0-4 10 0,0 0 15 0,0-9 2 15,0 0-6-15,4-10-13 0,2 1-16 16,-2-9 0-16,5 4-2 0,-3-5 4 0,2-2-2 15,-2 0-1-15,4-6 2 0,1 2 0 0,-1-4-2 16,2-2 2-16,2-4-4 0,8 3-2 16,-5 2-1-16,3 4-1 0,3 6-3 0,-3 9-3 15,2 5-3-15,-5 9-5 0,2 4-1 0,-1 2 3 16,-2 11 5-16,0 9 4 0,0 5 5 0,1 5 3 16,0 7 1-16,-6 2 2 0,-1 2-1 15,1-1 0-15,-3 3 0 0,1-4-1 0,2 2-1 16,-2-5 0-16,4-3 0 0,-2-1-1 0,2-7 3 15,1 0-2-15,-1-7-1 0,-1-2-5 0,-1-4-8 16,-3-1-16-16,2-5-36 0,-5-4-65 0,2-2-108 16,-2 0-268-16,-2 0-468 0,-2-2-27 0</inkml:trace>
          <inkml:trace contextRef="#ctx0" brushRef="#br0" timeOffset="-1108.2741">148 399 1857 0,'0'0'198'0,"0"0"-77"16,0 0 5-16,0 0-6 0,0 0-24 15,0 0-39-15,0 0-44 0,0 0-17 0,0 0-2 16,0 0 4-16,0 0-3 0,162-85-10 0,-120 72-14 16,-1 1-42-16,0 0-91 0,-3 3-165 0,-13 5-357 15,-7 3-599-15</inkml:trace>
        </inkml:traceGroup>
      </inkml:traceGroup>
      <inkml:traceGroup>
        <inkml:annotationXML>
          <emma:emma xmlns:emma="http://www.w3.org/2003/04/emma" version="1.0">
            <emma:interpretation id="{70B3E664-E740-4870-B502-ACBB6F70589D}" emma:medium="tactile" emma:mode="ink">
              <msink:context xmlns:msink="http://schemas.microsoft.com/ink/2010/main" type="line" rotatedBoundingBox="14553,3508 18238,3276 18277,3893 14592,4125"/>
            </emma:interpretation>
          </emma:emma>
        </inkml:annotationXML>
        <inkml:traceGroup>
          <inkml:annotationXML>
            <emma:emma xmlns:emma="http://www.w3.org/2003/04/emma" version="1.0">
              <emma:interpretation id="{91C28C4F-48EB-4361-A43D-76000A1675F0}" emma:medium="tactile" emma:mode="ink">
                <msink:context xmlns:msink="http://schemas.microsoft.com/ink/2010/main" type="inkWord" rotatedBoundingBox="14553,3508 18238,3276 18277,3893 14592,4125"/>
              </emma:interpretation>
              <emma:one-of disjunction-type="recognition" id="oneOf1">
                <emma:interpretation id="interp5" emma:lang="en-IN" emma:confidence="0">
                  <emma:literal>innovation</emma:literal>
                </emma:interpretation>
                <emma:interpretation id="interp6" emma:lang="en-IN" emma:confidence="0">
                  <emma:literal>into nation</emma:literal>
                </emma:interpretation>
                <emma:interpretation id="interp7" emma:lang="en-IN" emma:confidence="0">
                  <emma:literal>inno nation</emma:literal>
                </emma:interpretation>
                <emma:interpretation id="interp8" emma:lang="en-IN" emma:confidence="0">
                  <emma:literal>into natron</emma:literal>
                </emma:interpretation>
                <emma:interpretation id="interp9" emma:lang="en-IN" emma:confidence="0">
                  <emma:literal>inno natron</emma:literal>
                </emma:interpretation>
              </emma:one-of>
            </emma:emma>
          </inkml:annotationXML>
          <inkml:trace contextRef="#ctx0" brushRef="#br0" timeOffset="4876.1607">2273 1252 725 0,'0'0'773'0,"0"0"-378"0,0 0-83 0,0 0-63 15,0 0-51-15,0 0-32 0,0 0-42 0,0 0-39 16,0 0-28-16,0 0-31 0,0 0-21 16,0 0-7-16,0 0 0 0,-16-37 1 0,16 48 2 15,0 1 1-15,0-1 0 0,0 0 1 0,0 0-1 16,0 1-1-16,0-2 2 0,0-2-1 0,0 1 1 16,1-3 0-16,2-2-4 0,3-2 4 0,-2 0-4 15,-1-2 3-15,4 0 3 0,-1 0 4 16,4-6 5-16,3-2-3 0,1-4-1 0,3-1-6 15,-2-3-1-15,1 2 1 0,-1 0 0 0,0-1-4 16,-2 1-1-16,0 1-4 0,-1 2-8 0,-3 3-5 16,-2 3-12-16,0 2-13 0,-1 2-14 15,-3 1-17-15,4 0-12 0,-5 1-5 0,1 6 2 16,-1 1 9-16,3 1 8 0,0 1 6 0,-2-1 5 16,4 0 3-16,-2 1 3 0,3 0 8 0,-2-2 8 15,3-2 13-15,-2 1 10 0,0-4 6 16,0 0 10-16,-1-1 8 0,1 0 9 0,-1-2 13 15,-2 0 13-15,2 0 10 0,1-6 7 0,-1 0 1 16,2-2 0-16,2-1-4 0,-1-1-7 0,3-3-4 16,0 2-8-16,0-4 3 0,-2 3 3 15,0 0 1-15,-6 3 9 0,-1 2-2 0,-3-1 0 16,0 4-7-16,-7-1-16 0,-3 2-19 0,-4 3-15 16,-2 0-7-16,-3 0-1 0,-2 0 4 15,2 6 2-15,2 4 1 0,1-2 3 0,2 3-2 16,1 0-1-16,3 2-1 0,4 1-1 0,0 0 0 15,3 3 2-15,3-3 1 0,0 0-1 0,0 0 4 16,2-1-3-16,5-3-3 0,0-2 0 0,3-3 0 16,0-2 3-16,3-1 4 0,-1-2 1 0,1 0-4 15,1-6 2-15,2-4-1 0,1 0-1 16,-1-3 6-16,-1-1-1 0,0 0 3 0,-1-1 0 16,-4 3 3-16,-1-2-2 0,-2 6 2 0,-1 2 1 15,-5 1-4-15,1 4-4 0,0 1-7 0,0 0-4 16,1 4-4-16,1 3 6 0,-1 1 4 15,3 1 2-15,-1 1 7 0,4 2-4 0,-2-1 2 16,2 0-2-16,2-4 0 0,-2 3 1 0,4-5 3 16,3-3 3-16,1-1-1 0,4-1 1 15,1-1-5-15,1-12 1 0,4-1-2 0,3-4 2 16,2-3-1-16,-2-1-2 0,-1-2 6 0,-1 0-3 16,-5-2 3-16,0 0 2 0,-6 1-3 0,-4 1 7 15,0-1 3-15,-9 2 5 0,4 3 4 16,-8-3-1-16,0 5 0 0,0 1-3 0,-5 2 2 15,0 3-6-15,-1 4-1 0,0-1-4 0,3 8-3 16,2 0-6-16,-3 1-10 0,1 0-4 0,-3 9-4 16,0 2 6-16,0 4 6 0,2 3 3 15,-4 3 3-15,5 2 0 0,-2 0-2 0,2-1 0 16,3 2 2-16,0-2-2 0,0-1-2 0,0-1 0 16,3 0-4-16,7-3 1 0,-1-1-5 0,4-2-4 15,3-4-1-15,2-2 0 0,4-3 4 16,1-3 2-16,0-2 6 0,1 0-5 0,-7 0-2 15,2-4 1-15,-6 0 0 0,-4 1 3 0,-2 1 4 16,-4 0-3-16,-1 2-12 0,-2 0-1 0,0 0-3 16,0 7 2-16,0-3 12 0,0 4 2 0,0-2 0 15,3 0 4-15,2 0-1 0,-3-1 2 16,3 0 0-16,2-2 2 0,0 0-4 0,2-1 4 16,2-2 0-16,1 0 0 0,2 0 0 0,3-3-3 15,0-4 0-15,2 1-3 0,-2-2 6 16,2-2-4-16,-3 0 0 0,1 1 3 0,-6 1-4 15,1 0 5-15,-5 2 2 0,2-1 0 0,-4 4-1 16,-3 0 1-16,-2 3-2 0,0 0-1 0,0 0-2 16,0 0-8-16,0 0 0 0,0 1 0 0,1 3 4 15,4 2 5-15,0 0 0 0,4 1 2 16,1 1 1-16,6 0 5 0,-2-2-2 0,0 0-1 16,-2 1 0-16,-1-4-4 0,1 1 1 0,-3-3 0 15,-2-1 1-15,1 0 2 0,-1 0 2 0,2 0-3 16,1 0 2-16,-1 0 4 0,-1-3 1 0,-2-2 9 15,0-2-1-15,-3-1 2 0,0 1-2 16,-2-3-3-16,-1-1-3 0,0 0-2 0,0-1-2 16,0 3-4-16,-6-4-2 0,-1 5-1 0,4 1-2 15,-3 3-1-15,1 1-6 0,3 2-4 16,-3 1-4-16,-3 0-4 0,3 1 4 0,-4 6 3 16,3-1 5-16,1 0 2 0,2 4 0 0,1-4-1 15,2 0-1-15,0 1-2 0,3-1 0 0,9-3 6 16,-4-1 2-16,7-2 2 0,0 0 1 15,3 0-2-15,-3-3-1 0,5-2 0 0,-2 0 0 16,0 0-2-16,-1 1 0 0,2-1-2 0,-5 0 1 16,1 1 2-16,-7 3-2 0,2 1 1 15,-7 0-1-15,3 0-4 0,-3 0-1 0,0 3 2 16,-2 4-1-16,-1-1 3 0,2 0 2 0,-2 1 1 16,3-1 4-16,2-1-1 0,0-1 1 0,2-2 1 15,0 2-1-15,4-2 2 0,4-1-1 0,1-1 1 16,-1 0-1-16,4 0 0 0,-5 0 0 0,-4 0-5 15,2 0 2-15,-8 0-1 0,2 0-2 16,-2 1-1-16,-4-1 0 0,2 0 2 0,-1 2 2 16,-1-2 3-16,1 0 0 0,2 0 3 0,3 0 0 15,-2 0-2-15,8-4-1 0,-1-3-11 0,5 0-33 16,0-2-66-16,5-2-126 0,2-6-269 16,-3 8-479-16,-7 2-81 0</inkml:trace>
          <inkml:trace contextRef="#ctx0" brushRef="#br0" timeOffset="5181.7087">2872 942 449 0,'0'0'117'0,"0"0"18"16,0 0 111-16,0 0 82 0,0 0 9 0,0 0-52 15,0 0-98-15,0 0-72 0,0 0-44 0,175-10-31 16,-132 4-20-16,0 0-13 0,-1 0-19 0,-2 2-55 15,-8 0-175-15,-6 3-538 0,-12-1-456 0</inkml:trace>
          <inkml:trace contextRef="#ctx0" brushRef="#br0" timeOffset="5036.0979">3802 734 985 0,'0'0'208'0,"0"0"-177"16,0 0 6-16,0 0 23 0,0 0 6 0,0 0 9 16,0 0-9-16,0 0-28 0,0 0-27 0,0 0-45 15,0 0-63-15,0 0-140 0,0 0-368 0,0 0 1 16</inkml:trace>
          <inkml:trace contextRef="#ctx0" brushRef="#br0" timeOffset="2405.7007">590 1216 1496 0,'0'0'434'0,"0"0"-203"0,0 0-9 0,0 0-10 0,0 0-39 16,0 0-60-16,0 0-59 0,0 0-36 16,0 0-10-16,0 0 0 0,0 0 7 0,0 0 5 15,0 0 3-15,-14 79 1 0,12-56-8 0,2 2-5 16,-1-3-5-16,-1-1-5 0,-1 1 3 16,3 0-2-16,-1-6-2 0,-2 3-4 0,3-5-19 15,0-1-43-15,0-5-100 0,0-5-191 0,0-3-434 16,3 0-785-16</inkml:trace>
          <inkml:trace contextRef="#ctx0" brushRef="#br0" timeOffset="2563.1439">673 977 1665 0,'0'0'418'0,"0"0"-288"0,0 0 9 16,0 0 8-16,0 0-8 0,0 0-28 0,0 0-40 15,0 0-28-15,0 0-29 0,0 0-32 16,0 0-31-16,0 0-14 0,0 0-6 0,-67-96 0 0,84 112-16 15,3 3-52-15,-1 6-112 0,-1 3-247 0,-3-8-336 16,-5-5 22-16</inkml:trace>
          <inkml:trace contextRef="#ctx0" brushRef="#br0" timeOffset="3439.6941">895 1343 1374 0,'0'0'237'15,"0"0"-3"-15,0 0 5 0,0 0-28 16,0 0-47-16,0 0-49 0,0 0-40 0,0 0-24 16,0 0-19-16,0 0-15 0,0 0-13 0,0 0-5 15,0 0 7-15,0 0 2 0,-38-8 5 0,38 10 4 16,0-2 1-16,0 0 8 0,0 0 11 16,0 0 11-16,0 0 5 0,0-2 5 0,0-3-10 15,3 1-17-15,1-4-14 0,5-2-19 0,-1-2-4 16,2 1-3-16,0 1 3 0,5 0-1 0,-3-2 0 15,3 5 2-15,-1 3-8 0,-1 3-5 16,1 1-2-16,-2 0 1 0,-3 8 2 0,1 6 5 16,0 0 4-16,1 4 0 0,-4-1 5 0,6 1 1 15,0 2 2-15,0-3 1 0,1-3-2 0,2-3 1 16,0-1 0-16,1-4 2 0,2-2-1 0,1-4 2 16,1 0-1-16,1-6 0 0,5-6 2 15,0-3-2-15,1-1 0 0,-1 1 0 0,0-6 0 16,-4 4 2-16,-3 0 1 0,-3 1 3 0,-5 0 0 15,-5 5 1-15,-1 0 2 0,-3 4 0 0,-3 3-1 16,0 0-2-16,0 4-5 0,0 0-9 16,0 0-3-16,0 0-9 0,-2 6 1 0,1 0 6 15,-2 4 3-15,0 2 8 0,-1 3 0 0,2-1 2 16,-2 0-2-16,0 1-1 0,-1-3 0 16,5 3-3-16,-2-4 6 0,0-2-2 0,1-1 2 15,-2-2 0-15,3-4 0 0,0-2 3 0,0 0 4 16,0 0 6-16,0 0 6 0,4-1 0 0,0-6-3 15,5-1-5-15,0-2-9 0,2-1-3 16,3-5-1-16,2 1-5 0,1 2 5 0,1 0-1 16,-3 3-1-16,0 2 1 0,-2-2-6 0,0 6-1 15,-5 1 1-15,2 3-2 0,-4 0-1 0,1 0 1 16,-4 5 0-16,4 3-1 0,-3 2 5 16,-1-1-1-16,2 1 3 0,0-1 1 0,-2 2 0 15,3 1 2-15,1-2 0 0,3-2 2 0,-1 0-2 16,1-4 0-16,1-1 1 0,2-1 1 0,0-2 2 15,2 0-1-15,0-2 0 0,0-4-1 0,-1-3 1 16,0-1-1-16,-1 2 3 0,2-2-1 0,-7 0 1 16,1 2 2-16,-3-1 2 0,-2 4 2 15,-1-2 0-15,-3 3-2 0,0 2-1 0,0 0-2 16,0 2-1-16,0 0-7 0,0 0-8 0,0 0-14 16,0 4 2-16,0 2 4 0,0 4 7 15,1-1 11-15,1 3-2 0,3-1 0 0,1 0 2 16,0 1 0-16,1-1 2 0,-1-2 0 0,2-2-2 15,1-3 0-15,0 0 2 0,1-4 0 0,0 0 2 16,-2 0 1-16,5-6 3 0,-1 0-1 16,1-5-1-16,-3 0 4 0,2 0-4 0,-1-2 2 15,-1-2 1-15,-5 1-4 0,0-1 5 0,-3-3-3 16,-2 2-1-16,0-1-1 0,-7 1-5 0,-6 4-1 16,-1-1-4-16,-3 2-1 0,-2 4-4 0,-4 1 0 15,6 4-2-15,1 2 1 0,0 0-3 16,4 0-6-16,1 8-6 0,1 4-14 0,3 0-13 15,0 6-38-15,4-1-60 0,3 1-103 0,0 1-218 16,6-5-335-16,0-4-340 0</inkml:trace>
        </inkml:traceGroup>
      </inkml:traceGroup>
    </inkml:traceGroup>
    <inkml:traceGroup>
      <inkml:annotationXML>
        <emma:emma xmlns:emma="http://www.w3.org/2003/04/emma" version="1.0">
          <emma:interpretation id="{276A27B7-0E16-4261-8706-49C7B25AFA7A}" emma:medium="tactile" emma:mode="ink">
            <msink:context xmlns:msink="http://schemas.microsoft.com/ink/2010/main" type="paragraph" rotatedBoundingBox="14437,4354 18641,4030 18680,4542 14476,48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E458C9-C08C-4B74-AC04-FF9303A6B9B3}" emma:medium="tactile" emma:mode="ink">
              <msink:context xmlns:msink="http://schemas.microsoft.com/ink/2010/main" type="inkBullet" rotatedBoundingBox="14439,4388 14752,4364 14789,4842 14476,4866"/>
            </emma:interpretation>
            <emma:one-of disjunction-type="recognition" id="oneOf2">
              <emma:interpretation id="interp10" emma:lang="en-IN" emma:confidence="0">
                <emma:literal>L</emma:literal>
              </emma:interpretation>
              <emma:interpretation id="interp11" emma:lang="en-IN" emma:confidence="0">
                <emma:literal>(</emma:literal>
              </emma:interpretation>
              <emma:interpretation id="interp12" emma:lang="en-IN" emma:confidence="0">
                <emma:literal>l</emma:literal>
              </emma:interpretation>
              <emma:interpretation id="interp13" emma:lang="en-IN" emma:confidence="0">
                <emma:literal>)</emma:literal>
              </emma:interpretation>
              <emma:interpretation id="interp14" emma:lang="en-IN" emma:confidence="0">
                <emma:literal>`</emma:literal>
              </emma:interpretation>
            </emma:one-of>
          </emma:emma>
        </inkml:annotationXML>
        <inkml:trace contextRef="#ctx0" brushRef="#br0" timeOffset="73198.7653">515 1759 656 0,'0'0'474'0,"0"0"-192"0,0 0 19 16,0 0 12-16,0 0-30 0,0 0-71 0,0 0-74 15,0 0-54-15,0 0-39 0,0 0-43 0,0 0-20 16,0 0-3-16,0 0 7 0,0 0 20 0,-37 51 10 16,27-14 2-16,1 4 3 0,-1-2-3 15,2 3-3-15,3-4 2 0,5 3-2 0,0-7-1 16,10 0 3-16,3-6-4 0,5-2 0 0,2-5-4 15,4-5-6-15,8-4-7 0,2-4-19 16,2-7-41-16,4-1-76 0,5-4-118 0,-12-1-426 0,-13 0-857 16</inkml:trace>
      </inkml:traceGroup>
      <inkml:traceGroup>
        <inkml:annotationXML>
          <emma:emma xmlns:emma="http://www.w3.org/2003/04/emma" version="1.0">
            <emma:interpretation id="{8983543B-E492-4C62-B78B-1E733521F6FC}" emma:medium="tactile" emma:mode="ink">
              <msink:context xmlns:msink="http://schemas.microsoft.com/ink/2010/main" type="line" rotatedBoundingBox="15028,4309 18641,4030 18679,4528 15066,4807"/>
            </emma:interpretation>
          </emma:emma>
        </inkml:annotationXML>
        <inkml:traceGroup>
          <inkml:annotationXML>
            <emma:emma xmlns:emma="http://www.w3.org/2003/04/emma" version="1.0">
              <emma:interpretation id="{B404AABC-090C-44A1-87AB-D13F309D4553}" emma:medium="tactile" emma:mode="ink">
                <msink:context xmlns:msink="http://schemas.microsoft.com/ink/2010/main" type="inkWord" rotatedBoundingBox="15028,4309 18641,4030 18679,4528 15066,4807"/>
              </emma:interpretation>
              <emma:one-of disjunction-type="recognition" id="oneOf3">
                <emma:interpretation id="interp15" emma:lang="en-IN" emma:confidence="0">
                  <emma:literal>moderate)</emma:literal>
                </emma:interpretation>
                <emma:interpretation id="interp16" emma:lang="en-IN" emma:confidence="0">
                  <emma:literal>modest)</emma:literal>
                </emma:interpretation>
                <emma:interpretation id="interp17" emma:lang="en-IN" emma:confidence="0">
                  <emma:literal>maleate)</emma:literal>
                </emma:interpretation>
                <emma:interpretation id="interp18" emma:lang="en-IN" emma:confidence="0">
                  <emma:literal>modulate)</emma:literal>
                </emma:interpretation>
                <emma:interpretation id="interp19" emma:lang="en-IN" emma:confidence="0">
                  <emma:literal>medicate)</emma:literal>
                </emma:interpretation>
              </emma:one-of>
            </emma:emma>
          </inkml:annotationXML>
          <inkml:trace contextRef="#ctx0" brushRef="#br0" timeOffset="75374.7228">1025 2006 864 0,'0'0'330'0,"0"0"-43"0,0 0 6 0,0 0-14 16,0 0-57-16,0 0-54 0,0 0-62 0,0 0-44 15,0 0-38-15,0 0-27 0,0 0-10 0,0 0 1 16,0 0 11-16,25-45 4 0,-17 57 0 16,2-1 1-16,-3-1-2 0,1 3 1 0,-3-1 0 15,2 0 1-15,-4-3-1 0,-2 2-1 0,2-3-1 16,-2 0 0-16,-1-4 2 0,0-1 1 16,0 0 7-16,0-3 13 0,0 0 26 0,0 0 28 0,0 0 12 15,0-4-9-15,2-4-27 0,4-5-33 16,-1-3-23-16,7-4-8 0,-1 2-2 0,5-1 2 15,-2 0 0-15,5-2 2 0,0 5 2 0,-3 2-2 16,-1 5-3-16,0 2-2 0,-2 2-2 0,-2 5-4 16,-1 0-1-16,0 1 5 0,0 6 0 15,-3 5 3-15,1-2 4 0,-3 4-1 0,2 1 3 16,-4 1 2-16,2 0 2 0,-3-1 3 0,3-2 0 16,-2 0 1-16,-2 2 0 0,2-6 0 0,1-1 0 15,1-4 0-15,-3 3 0 0,7-6 6 16,-3-1 1-16,1 0 8 0,2 0 5 0,-1-8-3 15,4 0 0-15,-1-1-4 0,1-7-6 0,-1 3 1 16,2 1-3-16,-2-1-1 0,-2 1-3 16,0 2 0-16,4-1-4 0,-6 3-1 0,1 0-1 15,2 4-3-15,-5 3-2 0,2 1-2 0,-3 0 0 16,1 0-5-16,-3 4 5 0,4 0 3 0,0 1-1 16,-3 3 8-16,2 1-2 0,-2-1 0 0,0 0-1 15,3-1 1-15,-3-1 3 0,3-2 1 16,1 0 1-16,0 0-1 0,4-2 8 0,7-2 3 15,2 0 1-15,1 0 2 0,6-6-4 0,2-3-3 16,-3-3-3-16,4 0 2 0,-4-2-5 0,0-2 0 16,-2 4-1-16,-1-1-5 0,-1 3 2 15,-4 2 0-15,-5-1 1 0,-3 6-1 0,-6 0-1 16,-1 3-6-16,-3 0-7 0,0 0 0 0,0 0-3 16,0 6 5-16,0 3 6 0,2-3 4 0,-1 2 1 15,5-2 2-15,0 2 2 0,-1 0-2 16,1-1 2-16,4 1 0 0,-1-4 1 0,2 0 2 15,-2-3-2-15,0 2 1 0,2-3 3 0,-2 0 4 16,-1 0-3-16,1 0 1 0,-1-3 2 0,-2-1-6 16,-3 0 12-16,0 0 3 0,-3-1 1 15,0-2 3-15,0 2-8 0,-6-4-5 0,0 1-6 16,-5 0-5-16,-3-5-6 0,-4 5 0 0,-2-1-2 16,0 4 4-16,0-2 1 0,4 2-3 15,-2 2 1-15,5 2-7 0,0 1-1 0,7 0-3 16,0 0-5-16,2 4 5 0,1 2-4 0,2 1-1 15,-2 1 1-15,3 0 1 0,0 4 4 0,3-3 9 16,5-1 1-16,4 1 0 0,5 0 5 0,6-4 1 16,3-1 1-16,3 0 2 0,1-4-1 0,0 0-1 15,3 0 1-15,-2 0 2 0,-1 0-2 16,-2-1-1-16,-1-3 2 0,-3 0-4 0,2-3 4 16,-4 2-1-16,-1-2 4 0,-5 3 0 0,-3-2 2 15,-4 2 5-15,-5-1 6 0,-4 5 7 0,0 0-4 16,0 0-9-16,-10 0-20 0,-2 0-14 15,-5 7-4-15,-4 1 3 0,-7 2 9 0,0 3 5 16,3 0 4-16,2-2-2 0,5 1 0 0,9-2-11 16,3-3-6-16,6-1 1 0,0 0 1 15,3-3 15-15,7 0 10 0,2-3 7 0,5 0 5 16,0 0-1-16,6-8-2 0,4-5-4 0,5-3-2 16,4-5-1-16,0 0-2 0,4-2 1 0,-6-4-2 15,-4 2 4-15,-5 3 1 0,-4-7 4 16,-4 4 0-16,-2 0 1 0,-1-4 1 0,-7 3 1 15,-1-3 4-15,-6 5 0 0,0 1 3 0,0 4 0 16,0 5-1-16,0 6 0 0,-4 3-5 0,1 2-5 16,-1 3-7-16,1 0-9 0,-3 0-3 0,-1 6-4 15,-2 6 1-15,-4 4 5 0,-1 5 3 16,1 2 0-16,2 5 0 0,2-1-1 0,5 1-1 16,-1 0-2-16,5 1 1 0,0-2-1 0,5 0-1 15,3-6 1-15,2 0-2 0,2 0-3 0,2-5-2 16,0-3-2-16,7-4 3 0,-3-2 2 0,2-6 3 15,3-1 3-15,2 0-1 0,-1-4-3 16,2-4-1-16,1-1-4 0,0-2-2 0,-2-3 3 16,-1 0 4-16,-1-1 2 0,-6 1 4 0,-2 2 2 15,-4 0 2-15,-4 1 5 0,-2 3 3 16,-4 4 5-16,-1 2 0 0,0 2-8 0,0 0-18 16,-6 0-21-16,1 2-9 0,-1 6 5 0,-3 3 9 15,1 1 15-15,-1 2 4 0,5-2-3 16,1 4 1-16,3-1 1 0,0-3 0 0,7 0 3 15,2-1 1-15,3-2 1 0,6-1 1 0,2 0-1 16,3-5 0-16,3 1-1 0,1-4-2 0,2 0 2 16,1-2-1-16,3-7-1 0,-2 1 0 0,6-5-1 15,-1 1 2-15,-1-3 2 0,-4-1 0 16,-1-1 3-16,1-1 2 0,-7 0 1 0,-3 1 4 16,-3 3 6-16,-8-1 7 0,-5 3 6 0,-5 2 11 15,0 2-9-15,-4-2-12 0,-6 6-10 16,-3 1-18-16,0 1-4 0,-2 2 2 0,0 0 3 0,1 2 5 15,0 5 2-15,2 3 1 0,5 0-3 16,0 1-7-16,4-2-3 0,3 3 0 0,0-3 3 16,0 1 8-16,0-2 5 0,0 4 1 0,4-4 1 15,3-1-2-15,-1-1-2 0,0 2 0 0,0-1-3 16,1-2 4-16,-2 3 1 0,0 0 0 16,0 0 1-16,1 1-1 0,-4 0-1 0,3-1 0 15,1-3 2-15,-2 2 0 0,6-2 0 0,0 2 1 16,3-5 0-16,2 2 0 0,5-4 2 15,0 0-1-15,3 0-6 0,3 0 4 0,-3-6-2 16,-2-1 2-16,5-2 4 0,-4-2-5 0,-1 2 0 16,1-4 2-16,-1 3-1 0,-4-2 3 0,0 1 2 15,-2-1 4-15,-5 3 1 0,1-3 5 0,-6 3 3 16,0 0 5-16,-2 4 4 0,-3 0 1 16,0 2-3-16,0 3-13 0,-3 0-16 0,-2 0-22 15,0 1-6-15,-6 6 3 0,-2 3 9 0,-1-2 13 16,-1 5 3-16,5-1 0 0,2-3-2 15,-2 3 0-15,5-4-3 0,1 1-3 0,3-2 4 16,-4-2-4-16,5 0-4 0,0 3-2 0,0-8-4 16,0 0 3-16,5 0 10 0,2 0 9 0,0 0 3 15,1-8 5-15,5 1-3 0,0 1-1 0,-3-4-1 16,3 2 0-16,-3-3 0 0,2 3 0 16,1 3 2-16,-5-2-4 0,-1 5-1 0,1-1-2 15,-4 3-8-15,-3 0 0 0,5 0 2 0,-3 5 0 16,3 2 3-16,-1 1 2 0,3 0 1 0,-1-3 2 15,0 3 2-15,3-1 0 0,2-3 2 16,0 0 1-16,4-3 2 0,3-1-1 0,-2 0 2 16,5 0 1-16,-2-7-4 0,0-2 9 0,1-3-1 15,-4-2 1-15,6-2 5 0,-4-4-3 16,1-1 4-16,0-4 4 0,-3-1 7 0,-2 0 2 16,-2 1 2-16,0-3-1 0,-5 3-4 0,-3-1 0 15,-3-2 3-15,-2 7-1 0,0 0-2 0,0 3 1 16,-2 2-5-16,-6 5-8 0,4 3-8 0,0 5-8 15,-2 3-8-15,-1 0-5 0,-3 3 1 16,0 8-2-16,0 6 4 0,-2 3 0 0,2 3-3 16,6 0 3-16,2 6-2 0,2-1 3 0,0-1 3 15,-2 1-4-15,7 1 2 0,7-2-1 0,1 2 3 16,2-4-5-16,1-3-3 0,4-2 0 16,0-7-7-16,-4-5 5 0,4-1 0 0,0-7-2 15,-4 0 3-15,0-3 5 0,0-5 3 0,-2 0 7 16,-1-1 4-16,-2-3-3 0,0 3 3 0,-4-2 0 15,-2 5 1-15,1 0 0 0,-6 0 3 16,2 4 0-16,-1 0-4 0,-1 0 0 0,0 2-10 16,3 0-16-16,-2 0-9 0,5 0-2 0,-2 2 6 15,8 1 10-15,1 2 2 0,1-2-28 0,2-2-37 16,5-1-49-16,-1 0-64 0,2 0-144 16,-5-4-366-16,-7 2-678 0</inkml:trace>
          <inkml:trace contextRef="#ctx0" brushRef="#br0" timeOffset="75559.7543">3899 1520 1025 0,'0'0'916'0,"0"0"-783"16,0 0-14-16,0 0 6 0,0 0-16 0,0 0-5 15,0 0-24-15,0 0-24 0,0 0-19 16,0 0-18-16,178 14-11 0,-136-12-18 0,-2 0-34 15,-7-2-66-15,-1 0-126 0,-11 3-328 0,-11-2-870 0</inkml:trace>
          <inkml:trace contextRef="#ctx0" brushRef="#br0" timeOffset="75770.1347">4414 1446 1039 0,'0'0'507'15,"0"0"-106"-15,0 0-85 0,0 0-128 16,0 0-74-16,0 0-38 0,0 0-31 0,0 0-14 16,0 0-14-16,0 0-6 0,0 0-7 0,0 0-2 15,158 78 2-15,-143-55-1 0,0 3-1 0,-2 6 2 16,0 3-1-16,-7 1 0 0,-6 5-3 0,0-5-2 16,-13 3-11-16,-9-5-32 0,-6-4-78 15,-8-1-157-15,4-6-434 0,12-11-811 0</inkml:trace>
        </inkml:traceGroup>
      </inkml:traceGroup>
    </inkml:traceGroup>
    <inkml:traceGroup>
      <inkml:annotationXML>
        <emma:emma xmlns:emma="http://www.w3.org/2003/04/emma" version="1.0">
          <emma:interpretation id="{F1CD1A4F-6846-421B-B37A-BDC661847A6E}" emma:medium="tactile" emma:mode="ink">
            <msink:context xmlns:msink="http://schemas.microsoft.com/ink/2010/main" type="paragraph" rotatedBoundingBox="14858,5738 17276,5422 17402,6390 14984,67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43FB195-D05C-4806-9814-A5141EA7543F}" emma:medium="tactile" emma:mode="ink">
              <msink:context xmlns:msink="http://schemas.microsoft.com/ink/2010/main" type="line" rotatedBoundingBox="14858,5738 17276,5422 17402,6390 14984,6706"/>
            </emma:interpretation>
          </emma:emma>
        </inkml:annotationXML>
        <inkml:traceGroup>
          <inkml:annotationXML>
            <emma:emma xmlns:emma="http://www.w3.org/2003/04/emma" version="1.0">
              <emma:interpretation id="{43F57685-0BFC-4F27-9887-1977546F4C33}" emma:medium="tactile" emma:mode="ink">
                <msink:context xmlns:msink="http://schemas.microsoft.com/ink/2010/main" type="inkWord" rotatedBoundingBox="14858,5738 17276,5422 17402,6390 14984,6706"/>
              </emma:interpretation>
              <emma:one-of disjunction-type="recognition" id="oneOf4">
                <emma:interpretation id="interp20" emma:lang="en-IN" emma:confidence="0">
                  <emma:literal>years</emma:literal>
                </emma:interpretation>
                <emma:interpretation id="interp21" emma:lang="en-IN" emma:confidence="0">
                  <emma:literal>year</emma:literal>
                </emma:interpretation>
                <emma:interpretation id="interp22" emma:lang="en-IN" emma:confidence="0">
                  <emma:literal>Tears</emma:literal>
                </emma:interpretation>
                <emma:interpretation id="interp23" emma:lang="en-IN" emma:confidence="0">
                  <emma:literal>bypass</emma:literal>
                </emma:interpretation>
                <emma:interpretation id="interp24" emma:lang="en-IN" emma:confidence="0">
                  <emma:literal>zyeaes</emma:literal>
                </emma:interpretation>
              </emma:one-of>
            </emma:emma>
          </inkml:annotationXML>
          <inkml:trace contextRef="#ctx0" brushRef="#br1" timeOffset="131197.024">900 3196 588 0,'0'0'338'0,"0"0"-2"0,0 0-24 0,0 0-32 16,0 0-68-16,0 0-69 0,0 0-51 0,0 0-31 16,0 0-26-16,0 0-15 0,0 0-8 0,0 0-7 15,0 0 3-15,0 0 0 0,146-108 0 0,-122 108 3 16,-1 2-6-16,-5 7 1 0,-4 6-2 16,-4 4 3-16,-6-1 1 0,-4 7 4 0,0 1 2 15,-7 2-2-15,-4 1 4 0,-7 0 1 0,-2-1-2 16,-5-1 0-16,0-1 1 0,1-3 4 15,-1-4 2-15,0-2 4 0,6-1 1 0,-4-3 3 16,7-5 3-16,3 0-1 0,8-1-5 0,0-5-10 16,5-2-16-16,0 0-6 0,6 0 0 0,5 0 1 15,7 0 7-15,3-1 3 0,8-4-3 16,4 1-2-16,0-3-7 0,7 2-3 0,0-2-5 16,2 2-4-16,-2 1 1 0,0-1 2 0,2 1 4 15,-3-3 4-15,-2-1 3 0,-6 5 0 0,-5-3 1 16,-4-1 0-16,-5-1 4 0,-3-3 3 15,-2 3 2-15,-5-4 4 0,-1 3 5 0,-2-4 4 16,-3 3 3-16,-1 0 6 0,0 0 5 0,0 2 6 16,-1 0 6-16,-5 0 3 0,2 4-3 0,0 0-3 15,-1 3-9-15,2 1-9 0,2 0-8 16,0 0-9-16,1 0-7 0,0 4-1 0,0 1-3 16,0 6-3-16,0-1 6 0,0 1 1 0,2 1-1 15,6-2 4-15,0-1-4 0,1 3 0 16,2-4 1-16,-1-3 1 0,3-1-2 0,2-1 1 15,0-3 0-15,4 0 0 0,0-3 0 0,-2-5 0 16,3-1 0-16,-3-6-2 0,-1 3 2 0,1-2 1 16,-2-3 0-16,-3 3 4 0,3-2-3 0,-7 1 1 15,-2 5 2-15,0 2 1 0,-5 2 3 0,-1 0 0 16,0 5-1-16,0 1-5 0,0 0-8 16,-4 0-4-16,-2 8-2 0,1 5 1 0,-6 4 5 15,3 7 4-15,1 3 0 0,0 2 3 0,2 3-1 16,1 2 0-16,1 0 0 0,3 2 0 15,0 3-2-15,0-5 2 0,-1 3-3 0,1 1 0 16,0 0 2-16,0-1-1 0,0-1 1 0,0 3 1 16,0-6-1-16,0-1 0 0,0 0 0 0,0-7 0 15,0 0-2-15,-2-7 0 0,-5-3-2 16,-3-2-2-16,-2-4-1 0,-2 0-4 0,-2-4-2 16,-2-3-1-16,-1-2 2 0,2 0 0 0,-2-6 4 15,2-3 3-15,3-6-1 0,-1-4 2 16,5-3 2-16,2-5-4 0,2-5-1 0,6-1 0 15,0-4-6-15,4-1 2 0,8-1-1 0,6-2-1 16,5-2 1-16,3 3-1 0,4-2 1 0,0 5 1 16,8-1 2-16,-2 4 1 0,2 2-1 0,2 1 0 15,-4 2-2-15,-1 4-1 0,-2 0 6 0,-7 3 1 16,-4 3 6-16,-3 5 2 0,-2 0 2 16,-7 2 1-16,0 1 4 0,-5 3 4 0,-4 3 3 15,-1 0 5-15,0 2 1 0,-3 3-8 0,-8 0-6 16,-4 0-9-16,-2 4-7 0,-4 8 0 0,-2 1 4 15,3 4 3-15,0 1 1 0,1-2 0 16,7 7-5-16,2-6-3 0,6 1-1 0,4-2-3 16,0-2 0-16,9 2 2 0,7-1 0 0,4-5 4 15,1-1-2-15,6-4 3 0,5-2-1 16,7-3 1-16,-3 0 2 0,4-3-4 0,3-5 0 16,-5-4-1-16,3 1-3 0,-4-5 6 0,-1 0 0 15,-2 4 2-15,-1-5 2 0,-6-1 1 0,-4 4 1 16,-2-2 3-16,-10 1 2 0,-2 3 1 15,-5 0 5-15,-1-3 0 0,-3 7 3 0,-5 3 1 16,-3 0-6-16,-6 2-2 0,-4 3-8 0,-3 0 0 16,-1 0-1-16,-1 5 2 0,3 3 0 0,-1 0 1 15,-1 8-1-15,2-3-2 0,3 0 1 0,3-1-2 16,2 1 0-16,6 2-1 0,3-5-4 16,3 2 3-16,0-3 0 0,0-1 1 0,8-2 1 15,2-2 1-15,1-1 2 0,4-3 3 0,-1 0 3 16,2-4-2-16,1-4-1 0,0-1-1 0,2 0-3 15,-3-1 1-15,2-1 1 0,-4 0 0 16,1 2-3-16,-4 4 0 0,-2-2 0 0,-3 6-2 16,-3-2 0-16,-3 3-8 0,0 0-4 0,0 0 1 15,0 4 2-15,0 4 5 0,0 0 4 0,0 0 1 16,1 0-3-16,5 0 3 0,-2-2 0 16,2 2 1-16,4-2 0 0,-2 0 1 0,1-4 0 15,2 0-2-15,4-2 6 0,-1 0-2 0,1-2 0 16,0-5 1-16,4-3-5 0,0-1 1 15,-1-2 2-15,2 1 0 0,0-3 0 0,2-1 1 16,-1-2-1-16,4 1-2 0,-1-1 3 0,-2 2-3 16,-1-1 1-16,-1-3 0 0,-2 4 0 0,-1 3 4 15,-9 1 4-15,0 7 8 0,-7 0 0 0,-1 3 4 16,-3 2-9-16,-8 0-9 0,-2 0-2 0,-4 4-7 16,-4 4 3-16,6 3 1 0,-4 2-2 15,6-2 0-15,4 2-4 0,5 2 0 0,4-4 0 16,0 1 0-16,4 1 1 0,9-2 4 0,-1 2-1 15,5 1 4-15,0-2 0 0,8-2-2 0,-2 2 4 16,0-1-4-16,1 1 1 0,-3 0-2 16,-3-1-2-16,-4 1 3 0,-2-2 1 0,-5-2 0 15,-2 0 0-15,-3 0-1 0,-2 0 0 0,0-4 0 16,0 3 4-16,0-5-2 0,0-2 2 16,0 0 1-16,0 0 2 0,3-1-2 0,2-7-5 15,7-1-2-15,2-7-8 0,2 0 7 0,6-2 2 16,-4-3 4-16,5-3 0 0,-1 4 0 0,4-6-1 15,-1 1-2-15,3 3 5 0,-4-1-4 16,-2 1 0-16,-4 4 2 0,-2 3-2 0,-7 3 6 16,-7 4 5-16,1 4 5 0,-3 1 2 0,0 3 0 15,-3 0-7-15,1 0-9 0,-4 3-2 0,0 3-6 16,2 6 1-16,-1 0 1 0,4 1 1 0,1 3-2 16,0 0 2-16,7 0 2 0,6 1-4 0,1-1 5 15,-2 3 1-15,5-1 0 0,0 0 6 16,2 2-6-16,-6-3 0 0,-4-1 0 0,-7 0 0 15,-2-1 0-15,-7 0-3 0,-9-2-6 0,-6 2-23 16,-7-3-66-16,-10 0-113 0,10-4-326 0,9-4-1035 16</inkml:trace>
        </inkml:traceGroup>
      </inkml:traceGroup>
    </inkml:traceGroup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0:05.32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7102A1B-BF3E-4A06-B288-48E95A7F4F96}" emma:medium="tactile" emma:mode="ink">
          <msink:context xmlns:msink="http://schemas.microsoft.com/ink/2010/main" type="inkDrawing" rotatedBoundingBox="19278,14399 19691,1840 20124,1854 19711,14414" semanticType="callout" shapeName="Other">
            <msink:sourceLink direction="with" ref="{3B87B105-3B52-4B94-A3DE-3087B12A733E}"/>
          </msink:context>
        </emma:interpretation>
      </emma:emma>
    </inkml:annotationXML>
    <inkml:trace contextRef="#ctx0" brushRef="#br0">601 0 4 0,'0'0'497'16,"0"0"-110"-16,0 0-47 0,0 0-30 0,0 0-64 15,0 0-70-15,0 0-52 0,0 0-28 0,0 0-19 16,0 0-16-16,0 0-18 0,0 0-14 16,0 0-11-16,0 0-9 0,0 0 4 0,0 8 5 15,0 3 8-15,0 3 10 0,-3 6 0 0,-1 3 4 16,-1 2 0-16,1 2-8 0,-5 7 1 0,5-2-7 16,-7 6-7-16,6 0 2 0,-3 3-8 15,5 4-3-15,0 4-2 0,-1-2-4 0,4 6 1 16,0 2-2-16,3-2 0 0,1 2-3 0,0 4 2 15,2 2 1-15,-2 3-2 0,-2 3 0 16,-1 3 1-16,2 1 0 0,-2 3 1 0,-2-1 4 16,1 6-5-16,-6 1 1 0,-1 2 2 0,-2-1-3 15,-1-1 2-15,0 2 0 0,3-1-2 0,-3 2 0 16,3 4 0-16,-3 0 2 0,-2 3 1 0,7 3 2 16,-7 0-2-16,-1 5 0 0,2 5 2 15,-1-3-1-15,-1 1-1 0,-1 2 1 0,3-2-3 16,-2 1-1-16,1-1 2 0,1 1-3 0,6 4 0 15,-3-1-1-15,5 0 2 0,2 1-2 16,-2 1 3-16,0-1 1 0,-1-1-4 0,2 2 5 16,-1 1-2-16,-3-1 2 0,-1 2 3 0,0 2-5 15,-1-1 1-15,-5 0 0 0,1 0-1 0,-2-1-2 16,-1 1-1-16,1-2 1 0,-2 2-3 0,3 2 4 16,-1-3 2-16,1 2-2 0,3 0 2 15,0-3-3-15,0 0-1 0,0 2 1 0,3-1 1 0,-2 2 1 16,5 2-1-16,-6 0 0 0,4-1-3 15,-4 3 2-15,3-1-1 0,-2-2 2 0,-1 1 2 16,5-3-2-16,-7 2-1 0,9-1-1 0,-7 2-2 16,9-3 1-16,-2 1 2 0,0 1-3 15,3-8 2-15,-1 2-1 0,5-2 2 0,0-2 1 16,-1 0-1-16,6 0 0 0,-7 2-1 0,6 0 2 16,-3 1 1-16,-3-1-2 0,2-3 0 15,-4-1-1-15,4 3-2 0,-6-5 4 0,4 0-1 16,-4 1-2-16,2-2 1 0,-2 3-1 0,-4-3-1 15,-1-1 3-15,1-2 0 0,-1-4-1 0,0-2 0 16,3-2 1-16,0-1-1 0,-2-2 3 16,6-2-4-16,0 1-1 0,0-2 0 0,0 1 2 15,1-2-1-15,4 1 2 0,-1 0 0 0,0-1-4 16,-2 0 2-16,2-3 1 0,0 0 0 16,-2 2-1-16,-1-3 2 0,-1-2-1 0,3 1 0 15,-3-1 1-15,4-1-2 0,-2 0-1 0,2-3 1 16,-1-4-2-16,5 2 1 0,-2-5 2 0,7-5 0 15,1-5-1-15,-1-2 0 0,2-3 0 0,2 0 1 16,0-3 0-16,2-2 0 0,-3 0-1 0,-1-7-1 16,0-4-2-16,-5-5 4 0,-3-6 1 15,3-3 0-15,-7-7 3 0,3-3-3 0,-4-2 0 16,0-5 6-16,-1 0 12 0,-1 0 12 0,2 0 2 16,-2-1-4-16,1-3-10 0,1-4-12 0,0 3-3 15,3-1-4-15,-2 1-2 0,-2 0 2 16,2 0 1-16,0 0 4 0,1 1 3 0,-2 0-4 15,-1 0 0-15,-1-3-2 0,0 2-4 0,0 0-9 16,1-5-30-16,-1 4-73 0,2-4-165 16,-2 4-575-16,0 1-775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0:07.1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3A8237-5CFB-4848-91D2-0BDA0F12F985}" emma:medium="tactile" emma:mode="ink">
          <msink:context xmlns:msink="http://schemas.microsoft.com/ink/2010/main" type="writingRegion" rotatedBoundingBox="20356,2340 25870,2289 25906,6239 20392,6290"/>
        </emma:interpretation>
      </emma:emma>
    </inkml:annotationXML>
    <inkml:traceGroup>
      <inkml:annotationXML>
        <emma:emma xmlns:emma="http://www.w3.org/2003/04/emma" version="1.0">
          <emma:interpretation id="{F11A150D-FB72-4A28-9D58-AA933EB2EBCA}" emma:medium="tactile" emma:mode="ink">
            <msink:context xmlns:msink="http://schemas.microsoft.com/ink/2010/main" type="paragraph" rotatedBoundingBox="20356,2340 25870,2289 25877,3038 20363,30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13B876-1B7C-4D04-AC4A-234F4CB0B3E5}" emma:medium="tactile" emma:mode="ink">
              <msink:context xmlns:msink="http://schemas.microsoft.com/ink/2010/main" type="inkBullet" rotatedBoundingBox="20357,2474 20969,2468 20975,3083 20363,3089"/>
            </emma:interpretation>
            <emma:one-of disjunction-type="recognition" id="oneOf0">
              <emma:interpretation id="interp0" emma:lang="en-IN" emma:confidence="0">
                <emma:literal>D</emma:literal>
              </emma:interpretation>
              <emma:interpretation id="interp1" emma:lang="en-IN" emma:confidence="0">
                <emma:literal>d</emma:literal>
              </emma:interpretation>
              <emma:interpretation id="interp2" emma:lang="en-IN" emma:confidence="0">
                <emma:literal>B</emma:literal>
              </emma:interpretation>
              <emma:interpretation id="interp3" emma:lang="en-IN" emma:confidence="0">
                <emma:literal>J</emma:literal>
              </emma:interpretation>
              <emma:interpretation id="interp4" emma:lang="en-IN" emma:confidence="0">
                <emma:literal>y</emma:literal>
              </emma:interpretation>
            </emma:one-of>
          </emma:emma>
        </inkml:annotationXML>
        <inkml:trace contextRef="#ctx0" brushRef="#br0">-694-189 688 0,'0'0'291'0,"0"0"27"0,0 0 2 0,0 0-23 16,0 0-55-16,0 0-66 0,0 0-58 0,0 0-34 15,0 0-30-15,0 0-21 0,0 0-15 0,0 0-4 16,0 0 3-16,18-21 1 0,6 19 5 16,5 1-3-16,2 1-7 0,4 0-3 0,-2 0-5 15,0 0-2-15,0 9-3 0,-3 3 0 0,-4 3-3 16,-3 2 0-16,-6 4-1 0,1 2 0 0,-10 4 2 15,-6 1-1-15,-2 5 4 0,-4 2 1 16,-10 1 1-16,-12 3 4 0,-4-2-1 0,-9 0 1 16,-1 0 3-16,-6-3 0 0,2-1 0 0,-4 0 0 15,-3-5-1-15,3-5-1 0,-2-1 3 0,7-6 1 16,4-4 3-16,9-5 10 0,10-3 4 0,3-4 8 16,8 0 4-16,4-3-5 0,0-2-10 15,5-3-21-15,0-3-24 0,5-2-32 0,5 0-29 16,2 0-61-16,4 1-153 0,-3 3-527 0,-1 4-746 15</inkml:trace>
        <inkml:trace contextRef="#ctx0" brushRef="#br0" timeOffset="-354.8303">-523-133 344 0,'0'0'600'0,"0"0"-308"0,0 0-10 0,0 0 4 16,0 0-16-16,0 0-47 0,0 0-49 0,0 0-46 15,0 0-33-15,0 0-38 0,0 0-29 16,0 0-30-16,4-59-19 0,-4 67 3 0,2 3-1 16,4 4 14-16,-5 5 14 0,2 4 1 0,-3 2 2 15,0 0-2-15,0 2-2 0,0-2 0 16,0-1 0-16,0 1-1 0,0-1 0 0,0-2-2 16,0-1 0-16,0-4-1 0,-2-2 1 0,1-3 1 15,1-3-2-15,0-4 5 0,-1-3 2 16,1-1 1-16,-3-2 2 0,3 0-6 0,-5 0-18 15,4 0-48-15,-2-3-97 0,-3-5-211 0,1 1-460 0,5 2-635 16</inkml:trace>
      </inkml:traceGroup>
      <inkml:traceGroup>
        <inkml:annotationXML>
          <emma:emma xmlns:emma="http://www.w3.org/2003/04/emma" version="1.0">
            <emma:interpretation id="{7A95AA24-668A-4986-8447-B550308F63B7}" emma:medium="tactile" emma:mode="ink">
              <msink:context xmlns:msink="http://schemas.microsoft.com/ink/2010/main" type="line" rotatedBoundingBox="21300,2332 25870,2289 25876,2946 21306,2988"/>
            </emma:interpretation>
          </emma:emma>
        </inkml:annotationXML>
        <inkml:traceGroup>
          <inkml:annotationXML>
            <emma:emma xmlns:emma="http://www.w3.org/2003/04/emma" version="1.0">
              <emma:interpretation id="{68CBA850-E148-4BD4-8644-A17F90AA8983}" emma:medium="tactile" emma:mode="ink">
                <msink:context xmlns:msink="http://schemas.microsoft.com/ink/2010/main" type="inkWord" rotatedBoundingBox="21300,2332 25870,2289 25876,2946 21306,2988"/>
              </emma:interpretation>
              <emma:one-of disjunction-type="recognition" id="oneOf1">
                <emma:interpretation id="interp5" emma:lang="en-IN" emma:confidence="0">
                  <emma:literal>incautious</emma:literal>
                </emma:interpretation>
                <emma:interpretation id="interp6" emma:lang="en-IN" emma:confidence="0">
                  <emma:literal>i Santino's</emma:literal>
                </emma:interpretation>
                <emma:interpretation id="interp7" emma:lang="en-IN" emma:confidence="0">
                  <emma:literal>irrorations</emma:literal>
                </emma:interpretation>
                <emma:interpretation id="interp8" emma:lang="en-IN" emma:confidence="0">
                  <emma:literal>i sections</emma:literal>
                </emma:interpretation>
                <emma:interpretation id="interp9" emma:lang="en-IN" emma:confidence="0">
                  <emma:literal>I Santino's</emma:literal>
                </emma:interpretation>
              </emma:one-of>
            </emma:emma>
          </inkml:annotationXML>
          <inkml:trace contextRef="#ctx0" brushRef="#br0" timeOffset="2368.0799">814 72 0 0,'0'0'599'0,"0"0"-100"0,0 0-60 0,0 0-81 16,0 0-74-16,0 0-68 0,0 0-47 0,0 0-37 16,0 0-34-16,0 0-31 0,0 0-26 0,0 0-23 15,0 0-12-15,17-63-4 0,-30 71-4 16,-2 5 2-16,-3 0 2 0,3 3-2 0,-3 3 1 16,8-3 1-16,-1 0-2 0,1 1-1 0,7-2-1 15,2-2-1-15,1-2 1 0,0 1 4 16,4-4-5-16,4 0 1 0,7 0 0 0,2-1 1 15,2-3 0-15,6-4 0 0,3 0 0 0,0 0-10 16,3-7 8-16,3-2-1 0,-5 1-1 16,-2-2 8-16,-6 2-6 0,2-3 2 0,-4 1 1 15,-3-1 0-15,-2 3 2 0,-2 3-3 0,-2 0 2 16,-6 2-1-16,-3 2 2 0,1 1 2 0,-2 0-2 16,0 0-8-16,0 0-7 0,0 0-11 0,0 2 1 15,0 5 9-15,-2 1 4 0,2 1 9 0,0 2 1 16,0-1-2-16,2-2 2 0,6 1 0 0,-2-1 1 15,6 1-2-15,-1-1 5 0,2-4 2 16,1 1 3-16,2-3 5 0,0-2-2 0,1 0 0 16,5 0-3-16,-5-7-1 0,6 2-1 0,-4-6-1 15,-2 2 1-15,-3 0-4 0,0-1 4 16,-2-1 2-16,-2-2 3 0,-6 1 0 0,-2 0 1 16,-2-4-2-16,0 7-3 0,0-2 3 0,-5-1-11 15,-6 1-2-15,4 3-3 0,-3 4-7 0,-2 0 5 16,1 3-2-16,2 1-1 0,-2 0 0 15,-1 0 3-15,-1 4-1 0,2 1 3 0,5 3 3 16,-4-1-2-16,7-1 0 0,2 0-2 0,-1 1 3 16,2-1-1-16,0 0 1 0,6-1 4 15,6-1-3-15,2-1 10 0,2-2 2 0,7-1 0 0,-2 0 4 16,5-1-8-16,3-6-1 0,-1 4-4 16,0-3 1-16,0 1-2 0,0 0 0 0,-3 2 0 15,-6-1-3-15,-3 4 3 0,-5 0-2 0,-1 0 0 16,-5 0-6-16,-3 2 4 0,4 2-1 0,-3 0 1 15,-2-1 7-15,-1 2-5 0,2-2 1 0,-2 2 0 16,0-5-2-16,1 4 3 0,-1-1 2 16,0-3 0-16,5 0-2 0,-5 0 4 0,1 0 4 15,1 0-1-15,0 0 7 0,1 0-1 0,6-4 0 16,-3 1-3-16,5 0 1 0,-1-2-10 16,3 2 1-16,-3-2-1 0,3 2-4 0,0 0 3 15,1-1-1-15,1 2-3 0,-2 2-2 0,-3 0 3 16,-6 0-4-16,3 0 1 0,-3 0 4 15,-2 1-5-15,6 2 3 0,-3 1 1 0,3 0-2 16,-2-1 7-16,3 1 0 0,-2-3 2 0,4-1 0 16,1 0 3-16,2 0 0 0,3-1 1 0,-1-6 0 15,6-1-2-15,-4-2-1 0,1 0-2 16,5-5 4-16,-5 2-5 0,4-4 2 0,-6 1-2 16,3-1-2-16,-5 0 6 0,-7 1 0 0,2-3 3 15,-3 2 0-15,-1-2 0 0,-3 3 1 16,-3-1 0-16,0 0-2 0,0-1 0 0,0 3 0 0,-3 1-2 15,-3 3 5-15,2 5-2 0,3 0-1 16,-1 2-1-16,2 4-11 0,-1 0-6 0,-1 0-9 16,-3 6-2-16,2 4 8 0,-2 6 2 0,-3 3 8 15,5 2 2-15,0 3-1 0,2 0 2 0,-1-1 0 16,2-3-1-16,-4 4 1 0,10-5 1 16,-1 0 0-16,4-3 0 0,0-2-2 0,2 1 1 15,2-6 0-15,1-2 0 0,2-3 4 0,4-4-2 16,-4 0 1-16,1 0-1 0,-1-8-3 0,0 0 2 15,0-3 0-15,-4 1 1 0,1 0 0 16,0 2 0-16,-4 2-2 0,-3 1 0 0,-5 3-5 16,5 2-12-16,-6 0-10 0,1 0-4 0,1 5 3 15,0 3 12-15,0 4 10 0,1-1 4 16,4-2 0-16,-1 3 3 0,4-5 0 0,0-2 1 16,1 2 2-16,6-6-2 0,5 0-1 0,7-1-4 15,11 0-15-15,1-4-53 0,4-5-69 0,4 0-250 16,-16-2-562-16,-9 7-427 0</inkml:trace>
          <inkml:trace contextRef="#ctx0" brushRef="#br0" timeOffset="2689.9925">1932-160 1972 0,'0'0'202'0,"0"0"-4"0,0 0 3 15,0 0-66-15,0 0-44 0,0 0-33 0,0 0-25 16,0 0-12-16,0 0-10 0,0 0-4 0,0 0-5 16,186-66-2-16,-147 64-2 0,-2 2-11 0,-1 1-29 15,-2 2-86-15,-2 5-190 0,-13 0-583 0,-5-1-626 0</inkml:trace>
          <inkml:trace contextRef="#ctx0" brushRef="#br0" timeOffset="2520.8372">2576-371 1506 0,'0'0'317'0,"0"0"-50"16,0 0-40-16,0 0-73 0,0 0-53 15,0 0-36-15,0 0-31 0,0 0-23 0,0 0-22 16,0 0-33-16,0 0 0 0,0 0 4 0,0 0 1 15,0 0-70-15,-95-4-319 0,85 16-528 16,6-3-55-16</inkml:trace>
          <inkml:trace contextRef="#ctx0" brushRef="#br0" timeOffset="3828.2181">2533 9 1441 0,'0'0'330'0,"0"0"-44"16,0 0 3-16,0 0-60 0,0 0-61 0,0 0-48 16,0 0-52-16,0 0-36 0,0 0-27 15,0 0-6-15,0 0-9 0,0 0 5 0,0 0 4 16,15-1-4-16,-9 14 7 0,-2 0-2 0,2 3 2 15,-3 0 0-15,-1-2 0 0,-2-1 1 0,0-1-1 16,0 2 0-16,0-4 0 0,0-2-1 16,0-3 3-16,0 0 5 0,1-5-7 0,-1 0 5 15,3 0 3-15,1 0-1 0,0-1 11 0,2-8-3 16,4-2-5-16,3-4 2 0,1 0-12 0,5-1-1 16,0 0-1-16,-2-1-1 0,0 4 0 0,0 0-1 15,1 1-1-15,-4 4-2 0,-3 4 0 16,-1-1-4-16,1 5-4 0,-7 0-10 0,3 0 5 15,-4 3-3-15,-2 5 8 0,1 4 9 0,2 0-3 16,0 3 3-16,1-2 1 0,0 0 1 0,3 1 2 16,-1-2 1-16,1-4 2 0,2 4-4 15,2-5 6-15,-1-2 3 0,1-4 2 0,2-1 6 16,1 0-3-16,2-6 0 0,1-2-1 0,1-4-3 16,0-1 0-16,-1 0-1 0,-2-3-1 15,0 3-3-15,-3 0 1 0,-3 1 2 0,-3 0-1 16,0 4 0-16,-4 2 0 0,-2 3-3 0,1 1 1 15,-2 0 0-15,0 2-12 0,0 0-8 0,0 0-14 16,0 2-3-16,1 3 8 0,-1 3 9 16,5 2 14-16,-1 0 0 0,0 2 2 0,2 0 2 15,1 0-2-15,3-1 5 0,0-1-3 0,2-1 0 16,1-1 1-16,0-3 1 0,1 3 0 16,0-5 1-16,-1-3 0 0,0 0-4 0,1 0 5 0,1-3 1 15,1-5-1-15,-2 0 3 0,-1-1-1 16,0-1-1-16,-3 2 0 0,-3 0 0 0,2 0-2 15,-5 3 0-15,-3 2-2 0,2 2 0 0,-1 1-6 16,-2 0-10-16,2 0-13 0,-2 1-5 16,2 6 8-16,1 2 9 0,-2 2 12 0,3 2 8 15,2 0-6-15,-1 1 0 0,-1-2 2 0,3-3-3 16,-3-1 3-16,6 0 1 0,0-4 1 0,-2 0 1 16,4-3 2-16,3-1 1 0,-1 0 0 0,5-2-2 15,1-5-2-15,3-3 2 0,1-1-2 16,3-1 0-16,-1-1 1 0,0-2-1 0,-3 1 1 15,1 0 1-15,-1-1-3 0,-4-1-1 0,3 2 1 16,-5 1 1-16,-4 3 3 0,-5 0 3 16,-1 4 2-16,-4 3 3 0,-3-1 0 0,2 3-1 15,-2 1-3-15,0 0-2 0,0 0-9 0,0 0-5 16,0 0-6-16,0 0-8 0,0 0-1 0,0 0 0 16,-2 0 6-16,2 1 5 0,0-1 7 0,0 3 0 15,0-1 2-15,0 0 1 0,0 0-2 16,0-2 1-16,0 2-1 0,0-2-3 0,0 1 4 15,0-1 0-15,0 1 0 0,0-1 0 16,0 0 0-16,0 0 0 0,0 0 0 0,0 0 3 0,0 0-3 16,0 0 2-16,0 0 0 0,0 0 2 15,0 2 1-15,0-2 3 0,0 0 2 0,0 0-1 16,0 0 7-16,0 0 1 0,0 0 1 0,0 0 2 16,0 0-4-16,0 0-2 0,0 0-2 0,0 0-5 15,0 0-2-15,0 0-4 0,0 0-4 0,0 0-9 16,0 2-8-16,-3 1-5 0,2 2 2 15,-5 4 6-15,2 1 11 0,0 4 5 0,-2-1 0 16,2 0 4-16,1 2-4 0,0-3 0 0,0 3 0 16,2 1-1-16,-2-3 1 0,3 0 0 15,0-1-1-15,0-1-1 0,7-3-1 0,-1-2 2 16,4 0 1-16,0-3 2 0,3-2 1 0,1-1 0 16,3 0-1-16,-1 0 2 0,0-1-4 15,0-6 3-15,-1-1 2 0,0 0-1 0,2-3 4 16,-3-1-1-16,-2-1 0 0,-1 1 0 0,-2-4 1 15,-5 4 1-15,-4-3-2 0,0-1-3 0,-4 4-5 16,-8-2-5-16,-3 0-3 0,-7 1-1 0,5 3 2 16,-2 1 0-16,-1 2 0 0,4 2-3 15,2 1-6-15,1 4-12 0,2 0-23 0,2 0-45 16,-1 7-105-16,-2 1-275 0,8-2-507 0,-2 0-235 0</inkml:trace>
          <inkml:trace contextRef="#ctx0" brushRef="#br0" timeOffset="4332.1741">3959 25 1040 0,'0'0'326'0,"0"0"-65"16,0 0-21-16,0 0-97 0,0 0-70 0,0 0-38 15,0 0-20-15,0 0 2 0,0 0 8 16,0 0-5-16,0 0-5 0,0 0-1 0,0 0-3 15,0 0 1-15,27 68 1 0,-23-62-1 0,2-3 2 16,1 4-4-16,-3-6 0 0,5 0 2 16,-2-1 1-16,2 0 3 0,2-5 0 0,-1-2-1 15,0-3-2-15,5 1-2 0,-4-1 0 0,-1-1 0 0,-1 3-1 16,-1 0-1-16,-2-1-2 0,1 2-3 16,-4 5-2-16,-1 0-6 0,0 2-13 0,0 0-3 15,2 0-3-15,1 3 4 0,0 4 9 16,2-1 5-16,1 2 3 0,0-1 2 0,1-2 1 0,-1 3 3 15,1-1-2-15,1-5 0 0,0 2 1 16,2-4-4-16,3 0-1 0,-3 0-8 0,6-2-4 16,3-4-3-16,-3-2-1 0,7-2 6 0,-4-1 5 15,1 1 3-15,-2-2 2 0,0-1 3 16,-3 0-1-16,-1 2 2 0,-2 3 3 0,-4-1 0 16,-3 4 4-16,1-2 1 0,-6 7-1 0,1-1-6 15,-1 1-9-15,2 0-7 0,-1 1 4 16,0 7 5-16,5 3 7 0,-2-1 5 0,1 6-7 15,-1-1 1-15,3 1 0 0,-5 0 0 0,2 1 4 16,-2-3-5-16,-1 2-2 0,-2-1 1 0,1-3-5 16,-2-2 7-16,0 1 6 0,-6-2 10 15,-6 2 7-15,-5-3 2 0,-7 1-9 0,-3-3-22 0,-6 3-59 16,-3-5-127-16,-2 4-226 0,10-5-428 16,9 1-49-16</inkml:trace>
          <inkml:trace contextRef="#ctx0" brushRef="#br0" timeOffset="738.0255">18 0 403 0,'0'0'363'0,"0"0"14"16,0 0 1-16,0 0-25 0,0 0-72 0,0 0-99 15,0 0-75-15,0 0-53 0,0 0-38 0,0 0-20 16,0 0-4-16,0 0 4 0,0 0 13 16,0 0 8-16,-2 54-3 0,1-36 4 0,0-1-3 15,-1 0-2-15,1 0 0 0,-1-1 0 0,-2 1 1 16,3-2 2-16,-1-4 0 0,2 1-6 0,0 0-3 16,-1-4-5-16,1-1-6 0,3-3-9 0,7-2-31 15,1-2-72-15,2 0-168 0,-4-2-435 0,2-2-776 16</inkml:trace>
          <inkml:trace contextRef="#ctx0" brushRef="#br0" timeOffset="899.0468">70-257 854 0,'0'0'236'0,"0"0"-10"0,0 0-4 15,0 0-17-15,0 0-52 0,0 0-65 16,0 0-56-16,0 0-49 0,0 0-30 0,0 0-16 15,0 0-9-15,0 0-17 0,0 0-45 0,0 0-114 16,86-20-357-16,-73 26-136 0</inkml:trace>
          <inkml:trace contextRef="#ctx0" brushRef="#br0" timeOffset="1290.0165">265 302 507 0,'0'0'381'0,"0"0"-98"0,0 0-3 16,0 0-17-16,0 0-50 0,0 0-42 0,0 0-41 16,0 0-23-16,0 0-18 0,76-167-17 15,-53 141-14-15,-5-1-9 0,0-1-5 0,3-3-3 16,-2 3-8-16,4-1-5 0,-5 1 0 0,0 3-4 16,2 3 1-16,-8 5 4 0,-3 1 1 0,0 5 4 15,-6 3 3-15,-3 3 0 0,0 3-8 0,-2 1-13 16,-9 1-14-16,2 0-14 0,-11 4-1 15,0 6 2-15,-4 3 4 0,-4 3 4 0,1-2 2 16,5 5-1-16,2-5-4 0,7 1-5 0,11 0-4 16,2-3 0-16,0 3 4 0,11-3 6 15,3-1 3-15,5 3 2 0,7-6 0 0,1 3 2 16,0-2-2-16,1 2 1 0,-3-3-2 0,-6 2-1 16,-3 0-2-16,-3 1-2 0,-3-2-2 15,-6 0-2-15,-4 2 2 0,0-2 6 0,-4 3 1 16,-9 0 4-16,-3-1 1 0,-7-1-3 0,3-4-1 15,-3 2-5-15,3-1-5 0,1-3-17 0,5-3-31 16,7-1-50-16,-2 0-71 0,8 0-115 16,1 0-222-16,0 0-282 0,0-4-102 0</inkml:trace>
        </inkml:traceGroup>
      </inkml:traceGroup>
    </inkml:traceGroup>
    <inkml:traceGroup>
      <inkml:annotationXML>
        <emma:emma xmlns:emma="http://www.w3.org/2003/04/emma" version="1.0">
          <emma:interpretation id="{F00FEB56-CFDC-4738-89EF-7976DB947CA0}" emma:medium="tactile" emma:mode="ink">
            <msink:context xmlns:msink="http://schemas.microsoft.com/ink/2010/main" type="paragraph" rotatedBoundingBox="21096,3358 24992,3227 25009,3747 21113,38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0D9FCC9-0022-463F-B85D-CC3D77601990}" emma:medium="tactile" emma:mode="ink">
              <msink:context xmlns:msink="http://schemas.microsoft.com/ink/2010/main" type="line" rotatedBoundingBox="21096,3358 24992,3227 25009,3747 21113,3879"/>
            </emma:interpretation>
          </emma:emma>
        </inkml:annotationXML>
        <inkml:traceGroup>
          <inkml:annotationXML>
            <emma:emma xmlns:emma="http://www.w3.org/2003/04/emma" version="1.0">
              <emma:interpretation id="{7B2BC9C0-290A-473B-852D-9DB827385E97}" emma:medium="tactile" emma:mode="ink">
                <msink:context xmlns:msink="http://schemas.microsoft.com/ink/2010/main" type="inkWord" rotatedBoundingBox="21096,3358 24992,3227 25009,3747 21113,3879"/>
              </emma:interpretation>
              <emma:one-of disjunction-type="recognition" id="oneOf2">
                <emma:interpretation id="interp10" emma:lang="en-IN" emma:confidence="0">
                  <emma:literal>innovation</emma:literal>
                </emma:interpretation>
                <emma:interpretation id="interp11" emma:lang="en-IN" emma:confidence="0">
                  <emma:literal>innovative</emma:literal>
                </emma:interpretation>
                <emma:interpretation id="interp12" emma:lang="en-IN" emma:confidence="0">
                  <emma:literal>inanition</emma:literal>
                </emma:interpretation>
                <emma:interpretation id="interp13" emma:lang="en-IN" emma:confidence="0">
                  <emma:literal>inmoved-in</emma:literal>
                </emma:interpretation>
                <emma:interpretation id="interp14" emma:lang="en-IN" emma:confidence="0">
                  <emma:literal>Innovation</emma:literal>
                </emma:interpretation>
              </emma:one-of>
            </emma:emma>
          </inkml:annotationXML>
          <inkml:trace contextRef="#ctx0" brushRef="#br0" timeOffset="4720.0631">-184 907 1205 0,'0'0'822'0,"0"0"-714"0,0 0 51 0,0 0 30 15,0 0-3-15,0 0-50 0,0 0-64 16,0 0-39-16,0 0-24 0,0 0-11 0,0 0-2 16,0 0 0-16,0 0 6 0,1 3 3 0,-1 18 2 15,0 2 0-15,0-1-2 0,-1-3 1 0,-1 0 0 16,1 0-1-16,-1-1-5 0,-2-3-17 16,3 0-64-16,1-2-139 0,0-5-389 0,0-1-987 0</inkml:trace>
          <inkml:trace contextRef="#ctx0" brushRef="#br0" timeOffset="4875.3978">-154 712 1492 0,'0'0'141'16,"0"0"-9"-16,0 0 24 0,0 0 11 0,0 0-20 16,0 0-51-16,0 0-44 0,0 0-37 0,0 0-36 15,0 0-27-15,0 0-9 0,0 0 3 0,0 0 6 16,20-40-25-16,-6 67-126 0,-4-6-383 0,-1-5-608 15</inkml:trace>
          <inkml:trace contextRef="#ctx0" brushRef="#br0" timeOffset="5948.0161">101 1109 670 0,'0'0'141'0,"0"0"24"0,0 0 70 0,0 0 33 16,0 0-30-16,0 0-62 0,0 0-59 0,0 0-28 15,0 0-14-15,0 0-14 0,0 0-11 16,0 0 2-16,0 0 6 0,0 0 10 0,-27 43 12 16,27-43 13-16,0 0 9 0,0 0-2 0,0-4-20 15,0-2-28-15,0-2-28 0,1-1-20 0,5-3-8 16,-2-4 0-16,6 2-3 0,5-4-2 0,-2 3 1 16,2-2-1-16,3 1 0 0,-3 2 1 15,7 4-3-15,-5 2-5 0,0 3-3 0,-4 4-5 16,2 1-1-16,-2 1 2 0,-3 7 2 15,-2 2 3-15,2 3 3 0,-1 3 7 0,-2 0 3 16,2-1 3-16,-2 2 6 0,3-3-3 0,1 2 1 16,-4-2 1-16,6-2 0 0,2-5 1 0,5-1 1 15,0-5-1-15,6-1 2 0,4 0 1 0,1-7-1 16,5-2-1-16,-3-3-1 0,2-3 2 0,-5 0 1 16,-7 1 5-16,1-2 6 0,-7 2-2 0,-4-2 6 15,-1 2 3-15,-8 2 0 16,2 4 3-16,-5 2 1 0,-1 1-2 0,0 2-3 0,0 1-4 15,0 2-10-15,0 0-10 0,0 0-9 0,0 0-8 16,0 3 2-16,0 2 2 0,0 3 8 16,-1 2 3-16,1 1 0 0,0 0 2 0,0 4-4 15,0-4 5-15,0 0 0 0,0 0-1 0,-6-1-2 16,6-1 3-16,0-1 0 0,-1-1 1 16,1 1 5-16,0-5-6 0,0-2-1 0,0 1 0 15,0-2-2-15,0 0 5 0,0 0 4 0,0 0 1 16,0-2 0-16,1-6-1 0,8-1-3 0,-4-2-3 15,5-2-2-15,5-1 1 0,-4 1-2 16,1 0 1-16,-5 0 5 0,4 3-5 0,-1 2 1 16,-4 4-2-16,4-1-5 0,-5 3 0 0,3 1-4 15,-4 1-1-15,6 0 0 0,-4 0 0 0,6 4 3 16,-1 3 2-16,2 0 3 0,-4 1-1 0,4 0 4 16,1 1-1-16,-3-1 0 0,4-2 0 0,-5-1 1 15,-3 2 1-15,3-3-3 0,1 0 5 16,-5-1 0-16,4-2 0 0,0-1 5 0,-3 0-3 15,6 0 2-15,0-3 2 0,2-4-2 16,-1-1-1-16,0 1 0 0,1-1-2 0,-2 0-1 16,-2-2 0-16,-4 6-2 0,2-2 0 0,-6 5-3 15,2 1-5-15,-5 0-7 0,2 0-3 0,-2 5 5 16,3 3 1-16,-2 3 9 0,2-1 2 0,3 0-1 16,-2 0 2-16,0 0 1 0,4-2 0 15,-3-2 0-15,5-1 2 0,-5-2 2 0,6-1 3 16,-1-1 5-16,3-1 2 0,-3 0 0 0,4-4-2 15,7-4 0-15,-4-2-5 0,0-1 1 16,3-1 0-16,-1 0-3 0,-3-1 3 0,-2 1-1 16,-1-2-1-16,-2 2 2 0,-5-1 3 0,1 2 0 15,-4-2 1-15,-2 2 1 0,-1 3-7 0,0 2 0 16,0 0-3-16,-1 4-5 0,-2 0-2 0,-3 2-9 16,2 0-5-16,0 0-5 0,-5 2 3 0,-1 6 3 15,3 0 6-15,-3 1 2 0,6 4 1 16,-4 0 1-16,6-2 1 0,0 0 3 15,2-2-4-15,0-1 2 0,0-1 0 0,0 0-3 0,2-5 5 16,0 2-1-16,6-4 3 0,-4 0 4 16,-1 0 2-16,4 0 4 0,-3-4 0 0,5-2 1 15,-5-2-2-15,5 0 0 0,-5-3 0 0,-2 1-1 16,0-2-3-16,3 0 1 0,-5-2-2 0,0 1-2 16,-6 1 1-16,0-2-2 0,-4 2-2 0,-4 1 3 15,2 3-6-15,-1 2 1 0,5 0-3 16,-5 4-1-16,0 2 0 0,2 0 0 0,-4 0-1 15,2 2 0-15,-1 4 1 0,0 3 0 0,-1-1 1 16,1 2 1-16,1 0-1 0,0 5 1 16,6 0 0-16,-2 2 1 0,4-3 1 0,-3 2-2 15,7-1 0-15,1-3-6 0,0 2-7 0,9 0-42 16,4-5-107-16,-6-3-303 0,4 0-1053 0</inkml:trace>
          <inkml:trace contextRef="#ctx0" brushRef="#br0" timeOffset="6378.0152">1537 936 1050 0,'0'0'383'0,"0"0"-66"0,0 0-25 0,0 0-69 16,0 0-71-16,0 0-62 0,0 0-43 15,0 0-22-15,0 0-12 0,0 0-3 0,0 0-3 16,0 0 0-16,0 0 0 0,0 0-3 0,102 60 1 16,-91-47-1-16,-2 1 0 0,-3 0 1 15,2-1-1-15,-2-5 1 0,1 2-1 0,-2-3 1 16,-1-2 2-16,3-2 5 0,-1-3 10 0,4 0 10 15,-3 0 8-15,5-8-2 0,0-3-4 0,1-2-10 16,0-3-8-16,2 0-2 0,-1 0-4 0,0-4 3 16,1 1-5-16,-1-1-1 0,2 1-3 0,-2 1 0 15,0 3-3-15,-1 3 2 0,-3 0-1 0,-5 6-2 16,-2 3-2-16,-1 2-8 0,1 1-19 16,-1 0-16-16,-1 0-8 0,2 4-18 0,6 4-19 15,4 2-39-15,2 1-54 0,4-3-89 0,5 3-128 16,2 2-197-16,-3-2-136 0,-1-1 393 15,-9-4 340-15</inkml:trace>
          <inkml:trace contextRef="#ctx0" brushRef="#br0" timeOffset="6868.4">2257 1001 0 0,'0'0'508'16,"0"0"-50"-16,0 0-71 0,0 0-75 0,0 0-65 0,0 0-56 16,0 0-54-16,0 0-31 0,0 0-18 0,0 0-13 15,0 0-6-15,0 0-4 0,0 0-7 16,-155-125-8-16,141 124-7 0,-2-2-8 0,3 3-7 15,0 0-10-15,8 2-8 0,-4 0-7 0,5 5-4 16,1 1-2-16,-1 2 1 0,2 0 1 0,2 4 3 16,0-2-2-16,9 1 0 0,-2 1 0 0,4-1-5 15,2-3 4-15,0-1 1 0,3-2 0 16,-2-4 3-16,4 0-2 0,2-3-1 0,-3 0 2 16,-1 0 0-16,-1 0 0 0,0-2 0 0,-1 0-1 15,-1 0-2-15,-2 2-1 0,-1 0-2 0,-2 0-3 16,3 0-1-16,-1 2 0 0,-1 2 3 15,2 2 0-15,4 2 8 0,-1-1-4 0,0 1 0 16,6 2-3-16,-4-4-6 0,3 0-9 0,-2-1-9 16,5-4-7-16,-2 1-5 0,4-2 9 0,0 0 7 15,-2-6 6-15,4-2 10 0,-2-4 1 16,-5-1 6-16,2-2 4 0,-3-1 3 0,-3-2 2 16,-2-2 1-16,-1 1 3 0,-7-3 2 0,5 4 4 15,-7-3 6-15,-1-1 5 0,2 2-3 16,-1 1 7-16,-2 0 1 0,-1 1 4 0,0 4 8 15,0 4-1-15,0 4 3 0,0 1 0 0,0 3-9 16,0 2-12-16,-1 0-21 0,-5 3-12 0,5 9-9 16,-2 4 5-16,-1 5 9 0,-4 3 4 0,6-1 0 15,-1 1-1-15,0 0 0 0,3 1-2 16,-3-3 2-16,6-1-4 0,4 2-4 0,-3-1-5 16,5-4-18-16,-5 1-30 0,3-3-66 0,-2-2-101 15,-4-3-144-15,3-3-259 0,1-5-200 0,-2-2-4 16,-2 1 833-16</inkml:trace>
          <inkml:trace contextRef="#ctx0" brushRef="#br0" timeOffset="7090.9029">2731 1021 0 0,'0'0'0'0,"0"0"506"0,0 0-38 0,0 0-77 0,0 0-75 15,0 0-80-15,0 0-75 0,0 0-56 0,0 0-42 16,0 0-23-16,0 0-9 0,0 0 2 16,0 0 5-16,0 0 7 0,56-14-4 0,-41 16-5 15,3-2 2-15,-3 0 5 0,4 0 13 16,-2 0 4-16,-1 0 0 0,-3 0-3 0,-4-2-9 15,2 1-4-15,0 0-3 0,-6-1-5 0,2 0-5 16,-4 2-9-16,0 0-9 0,-3 0-5 0,0 0-4 16,0 0-4-16,0 4 1 0,0-2-1 15,1 2 0-15,2-1 2 0,0 2-1 0,0-2-2 16,1 0-13-16,3 1-48 0,2-2-99 0,5-2-239 16,-2 0-612-16,-1 0-413 0</inkml:trace>
          <inkml:trace contextRef="#ctx0" brushRef="#br0" timeOffset="7269.6167">3108 848 1346 0,'0'0'181'16,"0"0"14"-16,0 0 32 0,0 0-14 0,0 0-38 16,0 0-50-16,0 0-49 0,0 0-34 0,0 0-29 15,0 0-31-15,0 0-21 0,0 0-6 0,0 0-2 16,0 0-4-16,3-45-20 0,0 55-57 0,1 0-102 15,-4 2-159-15,4-1-257 0,1-1-150 16,-4-6 663-16</inkml:trace>
          <inkml:trace contextRef="#ctx0" brushRef="#br0" timeOffset="7633.6438">3259 910 426 0,'0'0'440'0,"0"0"-146"0,0 0-85 0,0 0-66 16,0 0-25-16,0 0-12 0,0 0-8 15,0 0-5-15,0 0-10 0,0 0-9 0,0 0-14 0,0 0-10 16,0 0-9-16,0 0-6 0,1 103 2 16,8-99 2-16,-5 1 6 0,6-4 5 0,1-1 4 15,-2 0-2-15,7-2-4 0,0-5-10 0,1-1-7 16,-3-2-5-16,0 1-4 0,-1-1 3 0,-3-3 0 16,0 3 0-16,-4-2 1 0,0 3-1 15,-3-1-4-15,-3 0-2 0,0 2-4 0,0 2-6 16,0-1-3-16,0 3-4 0,-4 0-3 0,-2 0 0 15,1 0 0-15,5 3-1 0,-1 1 2 16,1 0 0-16,0-1-3 0,0 1-7 0,0 0-1 16,6 0-2-16,4 0 2 0,1 0 7 0,4 0 1 15,-1 0 3-15,0 0-1 0,-1 2-2 0,0 2-1 16,-1 3 0-16,-4-2 1 0,5 2 1 16,-4-1 3-16,1 0 1 0,0 1 2 0,3 0 2 15,1-1 3-15,-1-1-3 0,1-2 1 0,1-3-2 16,-2 0-6-16,0 0-7 0,-2 0-36 0,-1-8-123 15,-1 2-442-15,-4 0-972 0</inkml:trace>
        </inkml:traceGroup>
      </inkml:traceGroup>
    </inkml:traceGroup>
    <inkml:traceGroup>
      <inkml:annotationXML>
        <emma:emma xmlns:emma="http://www.w3.org/2003/04/emma" version="1.0">
          <emma:interpretation id="{4086F40C-9D34-437C-A2F8-5D0B3BC390D6}" emma:medium="tactile" emma:mode="ink">
            <msink:context xmlns:msink="http://schemas.microsoft.com/ink/2010/main" type="paragraph" rotatedBoundingBox="21355,4051 24644,4344 24576,5102 21288,48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B706C3-996F-4EEC-8C62-E171A398E4E3}" emma:medium="tactile" emma:mode="ink">
              <msink:context xmlns:msink="http://schemas.microsoft.com/ink/2010/main" type="line" rotatedBoundingBox="21355,4051 24644,4344 24576,5102 21288,4809"/>
            </emma:interpretation>
          </emma:emma>
        </inkml:annotationXML>
        <inkml:traceGroup>
          <inkml:annotationXML>
            <emma:emma xmlns:emma="http://www.w3.org/2003/04/emma" version="1.0">
              <emma:interpretation id="{05E92F2C-09BA-4DAD-A5B2-6F4C9817990C}" emma:medium="tactile" emma:mode="ink">
                <msink:context xmlns:msink="http://schemas.microsoft.com/ink/2010/main" type="inkWord" rotatedBoundingBox="21355,4051 24644,4344 24576,5102 21288,4809"/>
              </emma:interpretation>
              <emma:one-of disjunction-type="recognition" id="oneOf3">
                <emma:interpretation id="interp15" emma:lang="en-IN" emma:confidence="0">
                  <emma:literal>(large,</emma:literal>
                </emma:interpretation>
                <emma:interpretation id="interp16" emma:lang="en-IN" emma:confidence="0">
                  <emma:literal>( large,</emma:literal>
                </emma:interpretation>
                <emma:interpretation id="interp17" emma:lang="en-IN" emma:confidence="0">
                  <emma:literal>( large</emma:literal>
                </emma:interpretation>
                <emma:interpretation id="interp18" emma:lang="en-IN" emma:confidence="0">
                  <emma:literal>( large)</emma:literal>
                </emma:interpretation>
                <emma:interpretation id="interp19" emma:lang="en-IN" emma:confidence="0">
                  <emma:literal>(large</emma:literal>
                </emma:interpretation>
              </emma:one-of>
            </emma:emma>
          </inkml:annotationXML>
          <inkml:trace contextRef="#ctx0" brushRef="#br0" timeOffset="68124.1356">225 1383 862 0,'0'0'377'0,"0"0"-104"16,0 0 1-16,0 0-31 0,0 0-60 16,0 0-75-16,0 0-65 0,0 0-2 0,0 0 7 15,0 0 2-15,0 0 2 0,0 0-10 0,0 0-11 16,-145 189-2-16,123-148-8 0,6 0-6 0,3 2-3 16,2-5-3-16,8 4-2 0,2-6-6 0,-1-2-6 15,4 0-14-15,9-4-20 0,3-5-36 16,5 0-66-16,3-5-109 0,-2-7-254 0,-6-4-968 0</inkml:trace>
          <inkml:trace contextRef="#ctx0" brushRef="#br0" timeOffset="69497.1045">552 1927 1340 0,'0'0'270'0,"0"0"2"15,0 0-14-15,0 0-36 0,0 0-71 0,0 0-69 16,0 0-41-16,0 0-30 0,0 0-16 0,0 0-7 16,0 0 9-16,0 0 6 0,0 0 6 15,83-154 10-15,-70 127 2 0,-3-2 6 0,-5-3 1 16,4 3-2-16,-5 0-5 0,-2 1-4 0,1 6 0 16,1 3-7-16,-4 3 7 0,0 3 3 0,0 7 1 15,0 1 3-15,0 3-4 0,0 2-8 16,-4 0-14-16,2 0-19 0,1 5-7 0,-1 5 1 15,0 9 8-15,-6 3 12 0,4 5 7 0,0 5 1 16,-5 1 2-16,3 2-4 0,1 0 3 0,3-3-1 16,2 0-2-16,-1 0 6 0,4-5-6 0,10 2-5 15,-1-4-5-15,10-4-6 0,0 0-3 16,3-5 0-16,1-7-1 0,6-1 0 0,-1-4 2 16,8-4 2-16,1 0 3 0,0-4 2 0,-4-4 4 15,4-1 1-15,-4-3 1 0,-6-1 6 0,-2 1 1 16,-7-1 3-16,-1 1 2 0,-5 2 3 15,-10-2 10-15,2 0 9 0,-5 4 7 0,-2 0-2 16,0 1-8-16,-9 5-15 0,4 0-13 0,-5 0-9 16,-2 2-6-16,-2 0 1 0,-1 0 4 15,0 3 3-15,-1 2 4 0,1 4 2 0,0 0 1 16,3 3-1-16,1-1-3 0,5-3-6 0,-1 0-3 16,5 0-2-16,2 0 3 0,0-1 3 0,0 1-1 15,2-4 0-15,5 0-2 0,-1 0 2 16,4-3 7-16,-3-1 5 0,4 0 8 0,2-1 3 15,2-6 0-15,-2 2-3 0,-1-3-1 0,0 3-2 16,-6 0 0-16,2 0-2 0,-3 2-1 0,-4 3-3 16,2 0-6-16,1 0-5 0,-1 0-5 0,0 0 0 15,0 1 1-15,4 6 3 0,-3-2 5 0,5 0 3 16,-3 3 3-16,4-2 2 0,-3 1 0 16,4 1 0-16,2 0 1 0,2-3 2 0,6-1 2 15,2-4 1-15,6 0 2 0,4 0-2 0,1 0 0 16,-1-9 0-16,6 0-1 0,1-3-1 15,-1 0-1-15,-3-1 1 0,4-1-2 0,-4-2 1 16,-3-3 0-16,-3 3-1 0,-1 2 2 0,-4-3 1 16,-6 1 5-16,0-1 6 0,-9 4 11 0,-2 1 11 15,-6 1 9-15,-2 3-2 0,0 2-12 16,-6 4-18-16,-3-2-16 0,-2 4-11 0,2 0-4 16,-4 0 2-16,0 2 2 0,-1 4 2 0,0 4-1 15,1 0-1-15,1 1-6 0,1-2-8 16,7 6-4-16,1-3 0 0,1 1 3 0,-2 0 7 15,4-2 3-15,0 1 1 0,0 0 1 0,7-1 0 16,-3 1 3-16,4-4 2 0,-3-2 3 0,0 0 4 16,2 0 1-16,-3-1 0 0,-1 1 0 0,3 0-1 15,-3-2 0-15,-2 0 1 0,1 2-1 16,-2 1 2-16,0 1 0 0,2-3 1 0,3 2 1 16,-2-2 3-16,2-1 2 0,7 0 4 0,5-4 1 15,9 0 0-15,2 0 1 0,10-4-3 16,-1-1-2-16,3-6-1 0,2 3-1 0,-1-1 0 0,-2-2 2 15,-6 2 1-15,-4 0 4 0,-5 0 6 16,-4-1 10-16,-8-1 10 0,-2 2 8 0,-7-2 5 16,-2 2-4-16,-1 1-5 0,0 1-7 0,-3 0-13 15,-1 2-11-15,-6 1-11 0,1 0-9 0,-2 1-6 16,-2 3-1-16,-1 0 1 0,-2 0 4 16,-4 7 2-16,4-1 1 0,0-1 2 0,3 3-3 15,0 0 0-15,6 1-8 0,-1-1-11 0,5 0-6 16,3 3-5-16,0-3 5 0,0-3 7 15,4 0 3-15,6-2 7 0,-3-2 5 0,5-1 8 16,-1 0 7-16,2 0 3 0,-1-4 3 0,-5-1 2 16,3-2 2-16,-4 3 0 0,2-5-1 15,-4 5 0-15,5-1-1 0,-5 1-2 0,-2 0 1 16,4 1-4-16,-5 2-7 0,0 1-12 0,2 0-8 16,-3 1-4-16,3 7 4 0,4 3 9 0,-2 5 3 15,-3 2 3-15,4 0-1 0,-3 6 3 0,-1 1 3 16,-2 1 0-16,0 0 1 0,0 2-2 15,0-2 0-15,-8-1-2 0,3 2 2 0,-7 1 0 16,5-4-3-16,-2 1 0 0,-4 0-1 0,6-6-4 16,-1-3 1-16,0-5-1 0,1-3 6 0,4-3 14 15,1-5 19-15,-4 0 9 0,4 0 0 0,2-5-10 16,0-3-20-16,0-3-11 0,2-4-12 16,9-1-7-16,2-2-4 0,4-2 0 0,9-5 2 15,10-3 2-15,1 1 7 0,6-5 4 0,5 1 5 16,-2-1 4-16,-2-1 3 0,-2-1 0 0,-3 6 4 15,-7 0 7-15,-3 0-1 0,-6 7 3 16,-6 0 8-16,-7 9 6 0,-7 3 20 0,-1 1 1 16,-2 6-16-16,-6 2-17 0,-4 0-23 0,-4 0-5 15,-2 6 4-15,0 3 5 0,-4 2 6 16,4 0-1-16,3 4-2 0,6-2-5 0,0 4-6 16,5-1 0-16,2-3 1 0,2 1-6 0,11 1-3 15,1 1-23-15,9-4-21 0,1 1-44 16,5-4-129-16,7-3-212 0,-9-3-316 0,-9-2-27 0</inkml:trace>
          <inkml:trace contextRef="#ctx0" brushRef="#br0" timeOffset="69670.2391">3174 1734 221 0,'0'0'464'0,"0"0"-157"0,0 0-67 15,0 0-2-15,0 0-6 0,0 0-30 0,0 0-46 16,0 0-42-16,0 0-35 0,0 0-20 0,0 0-14 15,0 0-11-15,0 0-5 0,0 0-10 16,135 183-6-16,-132-158-9 0,-3 2-8 0,-9 1-29 16,-11 4-127-16,-3-7-564 0,7-6-760 0</inkml:trace>
        </inkml:traceGroup>
      </inkml:traceGroup>
    </inkml:traceGroup>
    <inkml:traceGroup>
      <inkml:annotationXML>
        <emma:emma xmlns:emma="http://www.w3.org/2003/04/emma" version="1.0">
          <emma:interpretation id="{A7227A90-4244-4C29-B187-0E8819B7DCAF}" emma:medium="tactile" emma:mode="ink">
            <msink:context xmlns:msink="http://schemas.microsoft.com/ink/2010/main" type="paragraph" rotatedBoundingBox="20988,5327 23487,5205 23535,6187 21036,63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E049F1F-C15F-44DF-94FB-7791C27068E5}" emma:medium="tactile" emma:mode="ink">
              <msink:context xmlns:msink="http://schemas.microsoft.com/ink/2010/main" type="line" rotatedBoundingBox="20988,5327 23487,5205 23535,6187 21036,6309"/>
            </emma:interpretation>
          </emma:emma>
        </inkml:annotationXML>
        <inkml:traceGroup>
          <inkml:annotationXML>
            <emma:emma xmlns:emma="http://www.w3.org/2003/04/emma" version="1.0">
              <emma:interpretation id="{751259CA-3161-463A-9B26-5D0D43199598}" emma:medium="tactile" emma:mode="ink">
                <msink:context xmlns:msink="http://schemas.microsoft.com/ink/2010/main" type="inkWord" rotatedBoundingBox="20988,5327 21472,5303 21496,5797 21012,5820"/>
              </emma:interpretation>
              <emma:one-of disjunction-type="recognition" id="oneOf4">
                <emma:interpretation id="interp20" emma:lang="en-IN" emma:confidence="0">
                  <emma:literal>5</emma:literal>
                </emma:interpretation>
                <emma:interpretation id="interp21" emma:lang="en-IN" emma:confidence="0">
                  <emma:literal>4</emma:literal>
                </emma:interpretation>
                <emma:interpretation id="interp22" emma:lang="en-IN" emma:confidence="0">
                  <emma:literal>j</emma:literal>
                </emma:interpretation>
                <emma:interpretation id="interp23" emma:lang="en-IN" emma:confidence="0">
                  <emma:literal>J</emma:literal>
                </emma:interpretation>
                <emma:interpretation id="interp24" emma:lang="en-IN" emma:confidence="0">
                  <emma:literal>X</emma:literal>
                </emma:interpretation>
              </emma:one-of>
            </emma:emma>
          </inkml:annotationXML>
          <inkml:trace contextRef="#ctx0" brushRef="#br1" timeOffset="118748.1878">-214 2824 0 0,'0'0'0'0,"0"0"88"0,0 0 221 16,0 0-13-16,0 0-16 0,0 0-20 0,0 0-28 16,0 0-32-16,0 0-35 0,0 0-32 0,0 0-36 15,0 0-26-15,-8-40-15 0,4 40-13 0,0 2-12 16,-5 3-8-16,6 1-10 0,0 0-6 15,-2 0-5-15,3 1-3 0,1 1-4 0,1 2-1 16,0 0 0-16,8 2 1 0,-2 1 3 0,6-2 4 16,1 2 0-16,1-2 0 0,2 3 2 15,-1 1-1-15,1 1 1 0,3-2 3 0,0 0-2 16,-2 1 0-16,-3 0 0 0,0 0 1 0,-1-1-2 16,-5-2-1-16,-6-1-1 0,-2 1-7 15,-7-3-8-15,-7 2-21 0,-6-1-35 0,-9 1-59 16,-5-4-142-16,-1 0-231 0,7-2-396 0,5-2 479 0</inkml:trace>
          <inkml:trace contextRef="#ctx0" brushRef="#br1" timeOffset="118950.005">-311 2760 1510 0,'0'0'309'0,"0"0"-90"0,0 0-15 0,0 0-13 16,0 0-44-16,0 0-63 0,0 0-44 15,0 0-27-15,0 0-17 0,0 0 2 0,0 0 1 16,0 0-1-16,0 0 4 0,183-116-2 0,-139 110-2 16,-2 0 2-16,-2 2 0 0,-3 2-11 0,-4 2-26 15,-4 0-55-15,-5 4-96 0,-4 4-119 16,-5 2-159-16,-4 0-275 0,-8-4-125 0</inkml:trace>
        </inkml:traceGroup>
        <inkml:traceGroup>
          <inkml:annotationXML>
            <emma:emma xmlns:emma="http://www.w3.org/2003/04/emma" version="1.0">
              <emma:interpretation id="{50A6E4BC-BEE2-434B-A9D7-917B0B03452F}" emma:medium="tactile" emma:mode="ink">
                <msink:context xmlns:msink="http://schemas.microsoft.com/ink/2010/main" type="inkWord" rotatedBoundingBox="21552,5532 23498,5437 23535,6187 21589,6282"/>
              </emma:interpretation>
              <emma:one-of disjunction-type="recognition" id="oneOf5">
                <emma:interpretation id="interp25" emma:lang="en-IN" emma:confidence="0">
                  <emma:literal>years</emma:literal>
                </emma:interpretation>
                <emma:interpretation id="interp26" emma:lang="en-IN" emma:confidence="0">
                  <emma:literal>yeas</emma:literal>
                </emma:interpretation>
                <emma:interpretation id="interp27" emma:lang="en-IN" emma:confidence="0">
                  <emma:literal>year</emma:literal>
                </emma:interpretation>
                <emma:interpretation id="interp28" emma:lang="en-IN" emma:confidence="0">
                  <emma:literal>Years</emma:literal>
                </emma:interpretation>
                <emma:interpretation id="interp29" emma:lang="en-IN" emma:confidence="0">
                  <emma:literal>gears</emma:literal>
                </emma:interpretation>
              </emma:one-of>
            </emma:emma>
          </inkml:annotationXML>
          <inkml:trace contextRef="#ctx0" brushRef="#br1" timeOffset="120366.0164">338 2920 1138 0,'0'0'321'0,"0"0"-29"0,0 0-20 16,0 0-28-16,0 0-53 0,0 0-52 16,0 0-44-16,0 0-42 0,0 0-26 0,0 0-15 15,0 0-19-15,0 0-1 0,0 0 3 0,0 0 1 16,-9-8 1-16,9 18 5 0,6 0-1 15,-2-1 0-15,2 0 1 0,1 1 1 0,2-2-1 16,-3 1 2-16,5-2 3 0,0-2-5 0,0-1 0 16,3-2 0-16,3-2-4 0,-3 0 7 0,-4 0 3 15,2-3 1-15,1-4 5 0,-5 1 2 16,-2-1 1-16,-3-1 2 0,4 0 2 0,-5-2-4 16,1 2-1-16,-3-2-1 0,1 2-3 0,-1 0-1 15,0 0-2-15,0 3-3 0,0 2-1 0,0 0-2 16,0 3-2-16,0 0-7 0,0 0-14 15,0 0-15-15,0 6-2 0,0 5 9 0,0 4 13 16,-1 6 14-16,1 1 2 0,0 3 0 0,0 3-2 16,0 3 4-16,0 2-3 0,0 0-1 0,0 4 1 15,0-1 0-15,0 3 2 0,2-2 1 16,-2 2 2-16,0-5-1 0,0 1 0 0,0 1-2 16,-2-2 2-16,-10-5-5 0,5-1 2 0,-7-6-2 15,-2-1-3-15,-4-4 5 0,2-2 2 0,0-5-1 16,-4-4 2-16,5-4-1 0,0-2 1 15,-2 0 3-15,5-2-2 0,5-8 1 0,-2-3-3 16,1-4-5-16,8-4-2 0,-1-1-6 0,3-3-3 16,0-7-5-16,6 3 0 0,7-4 2 0,7-1 1 15,0 0 2-15,8-2 4 0,0 1-2 0,1 1 1 16,8-3 1-16,-2 2-3 0,5 0 2 16,1 3 3-16,0-3 2 0,-7 5 0 0,5 0 3 15,-9 2 2-15,-1 2-1 0,-4 3 4 0,-7 4 2 16,-6 2 3-16,-1 6 7 0,-9 3 7 15,-2 1 5-15,0 4-1 0,-4 1-9 0,-7 2-12 16,-2 0-9-16,-6 8-4 0,-5 5 1 0,-1 3 3 16,2 3 2-16,0 2-1 0,0 0 0 0,6-1 1 15,3 1-3-15,8-1-2 0,-2-1 0 16,8-1-2-16,0-2 0 0,0 1 1 0,11-5 0 16,5 0 2-16,2-4 5 0,8-3 6 0,4-4 4 15,5-1 1-15,-2-1-2 0,4-6-4 0,-2-3 0 16,2 1 0-16,-4-4-4 0,1-2 2 15,-2 3 0-15,-4-2-2 0,1-2 2 0,-2 1 1 16,-1-4-1-16,-3 3 3 0,0 0 0 0,-7 2 4 16,-2 1 6-16,-5 2 4 0,-8 1 3 0,1 2 0 15,-2 0-6-15,-9 7-8 0,1-3-9 0,-7 3-6 16,-5 1-4-16,3 0 1 0,-7 1 3 0,5 7 2 16,-4 4-1-16,6-1 1 0,-1 3-3 15,3-1 1-15,2 2-1 0,1-3 0 0,2 0-2 16,7 3-3-16,3-5 0 0,0 0 0 0,0-1 2 15,9-3 1-15,0 0 5 0,4-4-1 16,1-2 6-16,5 0 1 0,-4 0 0 0,1-2 3 16,1-5-2-16,-2 0 1 0,-1 0 1 0,0-1 0 15,1-2 0-15,-4 0 1 0,-1-1 1 16,-4 3-1-16,-2 4 3 0,3 0-1 0,-5 1 1 16,-2 2 1-16,0 1-4 0,0 0-6 0,0 0-10 15,0 0-10-15,-2 0-5 0,2 0 0 0,0 4 4 16,0 2 7-16,0 3 4 0,3-1 2 15,6 1 2-15,0-2 0 0,9 1 5 0,-2-4-1 16,3 3 3-16,2-4 2 0,-1-2-1 0,5-1 5 16,-4 0 0-16,5-4 1 0,1-4-1 0,2-3-1 15,0-1-1-15,-1 0 0 0,2-3 4 0,-1-1-3 16,4 0-2-16,-4-1 1 0,-2 1-2 0,-4-2 4 16,3 1 3-16,-9 1 2 0,2-2 1 15,-9 5 5-15,-2 2 7 0,-5 4 10 0,-3 3 4 16,0 0-4-16,-3 3-13 0,-8 1-15 0,-4 0-8 15,1 1-5-15,-6 6 2 0,-3 4 3 16,3 0-2-16,-2 0 2 0,5 4-1 0,3-4-3 16,4 0-2-16,6 1-5 0,4-1-4 0,0-2 0 15,5 2 7-15,10 0 3 0,8 1 5 0,1-2 3 16,0-2-3-16,9-2 4 0,-2 2-2 16,-4-2 1-16,-3 1 1 0,-1-2-2 0,-1 4 0 15,-7-1-1-15,-2 0-1 0,-7 0-1 0,0 3 0 16,-3-3-2-16,-2 2 5 0,-1-2-2 15,0 1 3-15,0-4 1 0,0 3-2 0,0-3 2 16,0-2-2-16,0-3-2 0,0 0 2 0,4 0 4 16,9-5 4-16,5-6 0 0,6-1 0 0,5-3-4 15,1-4 0-15,-2 0-2 0,3-4-1 0,2 1 5 16,-11-2-2-16,6-1 4 0,-4 2-1 16,-7 1 1-16,2-2 1 0,-5 4 2 0,-5 5 9 15,-2 1 4-15,-7 5 8 0,0 4-1 0,0 0-9 16,-8 4-6-16,-5 1-13 0,-2 0-4 0,-1 8-2 15,-2 1 1-15,-2 2 1 0,5 3-1 0,2 3-2 16,8 2-3-16,-2 2-2 0,5-2-1 16,2 1 5-16,2 3 1 0,6-1-2 0,2-1 4 15,-1-1-4-15,4-1 3 0,0 0 1 0,1-3 0 16,-1-1 0-16,-7 2 2 0,1-5-1 0,-7 2-3 16,0-3-1-16,-12 0-12 0,-5-1-7 15,-9 1-10-15,-5-2-27 0,-8 0-65 0,-4 2-185 16,13-5-669-16,4-2-464 0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0:58.97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ED46C65-3EE2-4F87-A503-87DDA41DF2F2}" emma:medium="tactile" emma:mode="ink">
          <msink:context xmlns:msink="http://schemas.microsoft.com/ink/2010/main" type="inkDrawing" rotatedBoundingBox="21990,7352 25175,7359 25174,7387 21989,7380" shapeName="Other"/>
        </emma:interpretation>
      </emma:emma>
    </inkml:annotationXML>
    <inkml:trace contextRef="#ctx0" brushRef="#br0">1 3 0 0,'0'0'0'16,"0"0"0"-16,0 0 0 0,0 0 123 0,0 0 168 15,0 0-19-15,0 0-20 0,0 0-30 0,0 0-37 16,0 0-42-16,0 0-36 0,0 0-25 0,1-1-14 16,1-3 1-16,-2 2 4 0,1 2 0 15,-1 0-2-15,0 0-3 0,0 0-11 0,0 0-10 16,0 0-9-16,0 0-7 0,0 0-9 0,0 0-1 16,0 0-6-16,0 0-5 0,0 0-1 0,0 0-6 15,0 0-1-15,0 2-4 0,0 0 1 0,2 1 6 16,2 0 8-16,8 1 6 0,3-1 6 0,10-2-1 15,5 1-4-15,6-2-3 0,7 0-5 16,3 0-2-16,7-2-1 0,3 2-2 0,5 0 4 16,4 0-7-16,7 0 1 0,2 0-1 0,7 0-2 15,3 0 5-15,2 0 0 0,2 0 0 0,1 2-2 16,4-2 2-16,-4 2-1 0,3-1 3 16,-5 1 0-16,1-1 0 0,-2 1 3 0,-3-2-3 15,-1 0 2-15,-5-2-4 0,2 2-2 0,3 0-2 16,1 0-3-16,3-3 4 0,0 2-3 15,2-1 1-15,-1 0 1 0,-2 2-2 0,-5 0 1 16,-8 0 0-16,-3 2 1 0,-10 1-3 0,-6-1 3 16,-9 1-2-16,-7-2-1 0,-8 1 2 0,-6 0-2 15,-3-2-1-15,-4 1 1 0,-3-1 5 16,-2 0 0-16,-1 0 6 0,3 0 2 0,-1-1-3 16,1-3 3-16,-2 1-4 0,-2 0 2 0,-1 0-2 15,2 0-1-15,-2 1-3 0,-1 1-1 16,-3-1 0-16,3 2-2 0,-1-2 0 0,0 2-1 15,1 0-1-15,0 0 0 0,2 0 3 0,-1 0-2 16,-2 0-1-16,1 0 0 0,-3 0-4 0,-1 0 3 16,0 0-1-16,-1 0-8 0,-2 0-26 0,0 0-85 15,0 0-167-15,0 0-412 0,-2 0-836 0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1:18.94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79BA389-8D49-446E-90BF-1F29B855F572}" emma:medium="tactile" emma:mode="ink">
          <msink:context xmlns:msink="http://schemas.microsoft.com/ink/2010/main" type="writingRegion" rotatedBoundingBox="590,6030 4360,5586 4530,7033 760,7477"/>
        </emma:interpretation>
      </emma:emma>
    </inkml:annotationXML>
    <inkml:traceGroup>
      <inkml:annotationXML>
        <emma:emma xmlns:emma="http://www.w3.org/2003/04/emma" version="1.0">
          <emma:interpretation id="{C975FB34-B334-487A-9ADC-AF6C538066AC}" emma:medium="tactile" emma:mode="ink">
            <msink:context xmlns:msink="http://schemas.microsoft.com/ink/2010/main" type="paragraph" rotatedBoundingBox="627,5980 2181,5929 2200,6490 645,65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7825FD-2438-499D-82F0-EF4572C007B9}" emma:medium="tactile" emma:mode="ink">
              <msink:context xmlns:msink="http://schemas.microsoft.com/ink/2010/main" type="line" rotatedBoundingBox="627,5980 2181,5929 2200,6490 645,6541"/>
            </emma:interpretation>
          </emma:emma>
        </inkml:annotationXML>
        <inkml:traceGroup>
          <inkml:annotationXML>
            <emma:emma xmlns:emma="http://www.w3.org/2003/04/emma" version="1.0">
              <emma:interpretation id="{6ED286B4-4943-47F8-AC09-57E14FE805E3}" emma:medium="tactile" emma:mode="ink">
                <msink:context xmlns:msink="http://schemas.microsoft.com/ink/2010/main" type="inkWord" rotatedBoundingBox="627,5980 2181,5929 2200,6490 645,6541"/>
              </emma:interpretation>
              <emma:one-of disjunction-type="recognition" id="oneOf0">
                <emma:interpretation id="interp0" emma:lang="en-IN" emma:confidence="0">
                  <emma:literal>New</emma:literal>
                </emma:interpretation>
                <emma:interpretation id="interp1" emma:lang="en-IN" emma:confidence="0">
                  <emma:literal>m ew</emma:literal>
                </emma:interpretation>
                <emma:interpretation id="interp2" emma:lang="en-IN" emma:confidence="0">
                  <emma:literal>m aw</emma:literal>
                </emma:interpretation>
                <emma:interpretation id="interp3" emma:lang="en-IN" emma:confidence="0">
                  <emma:literal>Nar</emma:literal>
                </emma:interpretation>
                <emma:interpretation id="interp4" emma:lang="en-IN" emma:confidence="0">
                  <emma:literal>new</emma:literal>
                </emma:interpretation>
              </emma:one-of>
            </emma:emma>
          </inkml:annotationXML>
          <inkml:trace contextRef="#ctx0" brushRef="#br0">49 76 577 0,'0'0'288'0,"0"0"27"16,0 0 32-16,0 0-5 0,0 0-59 0,0 0-106 15,0 0-84-15,0 0-55 0,0 0-26 0,0 0-6 16,0 0 5-16,0 0 13 0,-6 48 8 16,5-25 2-16,-1 5-3 0,1-2-3 0,-1 4-5 15,0-2-2-15,-6 2 0 0,6-5-4 0,-3 0-4 16,-2-1-1-16,6-6-1 0,-4-4-1 0,4-2 2 16,-5-5 3-16,6-6 7 0,0-1 14 0,0 0 16 15,0 0 17-15,0-5-5 0,0-6-20 16,0-5-26-16,0-3-21 0,0-7-8 0,0-5 4 15,0-1 6-15,6-3 3 0,-5 0 1 0,1 2 1 16,-2-3 0-16,1 4 0 0,1 0-2 0,-1 7-3 16,2 6-5-16,4 2-4 0,-4 9-3 0,6 5-4 15,-4 3 2-15,5 0 0 0,3 3 4 16,3 7 5-16,1 6 6 0,8 1 4 0,-5 4-2 16,4 3 1-16,1 2-3 0,-5 0-2 0,4 2 2 15,-2 0 2-15,0-1-2 0,1-1 0 0,-3 1 0 16,-1-3-1-16,1-4 1 0,-3-1-1 15,-2-3 2-15,-2-1-1 0,-8-5 2 0,4-2 3 16,-6-4-5-16,-2 0 1 0,-1-1 3 0,2-3 3 16,-2 0 13-16,0 0 13 0,0 0 8 15,0 0 8-15,0 0-8 0,0 0-9 0,0-5-11 16,-2 1-10-16,-1-3-4 0,3 0-2 0,-1 3 0 16,0-3-1-16,-1 2-1 0,2 0 0 0,-1 2-3 15,1-1-2-15,-5 3 2 0,5 1 2 0,-1 0 1 16,1 0 1-16,-1 0-2 0,1 0-2 15,-2 0-2-15,2 0 0 0,0 0-2 0,0 0-1 16,0 0-2-16,0 0-6 0,0 0 0 0,-1 0-2 16,1 0-4-16,0 1 2 0,0 3 5 15,0-1 3-15,0 2 7 0,0 0 7 0,0-1-5 0,0 0 0 16,0-2 0-16,0 1-4 0,0-1 4 16,0 0-2-16,0-1 0 0,0 0-2 0,0-1 1 15,0 2 1-15,0-2 0 0,0 0 1 0,0 0-3 16,0 0-2-16,0 0-1 0,0 0-6 15,0 0-25-15,0 0-42 0,0-2-70 0,0 0-99 16,0-2-213-16,0 2-434 0,0 1-376 0</inkml:trace>
          <inkml:trace contextRef="#ctx0" brushRef="#br0" timeOffset="479.116">519-111 146 0,'0'0'267'0,"0"0"38"16,0 0 64-16,0 0 29 0,0 0-34 15,0 0-89-15,0 0-95 0,0 0-78 0,0 0-62 16,0 0-25-16,0 0 0 0,0 0 10 0,0 0 16 16,-25 60 8-16,20-33-4 0,-3 5 4 0,5 0-8 15,0 0-7-15,0 5-3 0,-3-3-8 16,4 6-4-16,2-5-6 0,0 1 0 0,0-5-6 16,0-1 0-16,0-2 0 0,-2-6-1 0,2 0-3 15,0-6-4-15,0-1-10 0,0-3-19 0,2-3-31 16,-2-3-65-16,1-1-107 0,5-3-173 15,-3-2-325-15,-1 0-559 0</inkml:trace>
          <inkml:trace contextRef="#ctx0" brushRef="#br0" timeOffset="1144.3118">677 267 791 0,'0'0'330'0,"0"0"-195"0,0 0-39 0,0 0-10 16,0 0 16-16,0 0-6 0,0 0-21 0,0 0 12 16,0 0-24-16,0 0-18 0,0 0-16 0,0 0-7 15,177-79-4-15,-159 63 0 0,5 0 1 16,-7 2 3-16,-3 2 6 0,-6-3 7 0,2 4 12 16,-6 2 20-16,-3 1 12 0,0 1 9 0,-2 6-13 15,-8 1-29-15,3 0-26 0,-6 0-23 16,-3 5-2-16,-5 6 2 0,4 1 7 0,-8 6 6 15,8-1-2-15,-2 0 1 0,1 3-2 0,9 0-3 16,-1-1 4-16,7-1-2 0,0 1-1 0,3-2 1 16,0-2-4-16,3-1 0 0,3 0 1 0,5-2-3 15,4-4-5-15,-1-1-3 0,0-2-2 0,4-4-1 16,3-1 2-16,-4 0 1 0,8-4 0 0,-7-2 1 16,8-5 3-16,-1-2 2 0,-5-2 4 15,7 3 2-15,-4-3 3 0,-3-1-2 0,1 3 3 16,-2 1-2-16,-3 3-2 0,-2 0 0 0,1 5-3 15,-4 0-2-15,-5 4 0 0,2 0 1 16,-6 0 0-16,1 2 4 0,2 2 5 0,-2 3 1 16,-1 1 5-16,-1 0 1 0,-1 1-3 0,0-1 0 15,2 0-5-15,-2 0-2 0,1-3 0 16,-1 2-3-16,0-3-1 0,7-2-1 0,-4-2 1 16,0 0 0-16,4 0 5 0,-1 0 4 0,1-5 2 15,0 0 0-15,3-2-1 0,2-2-4 0,-5-2-3 16,6 3-2-16,-3 2-3 0,-3 0 0 15,3 1-2-15,-6 4-2 0,6 1-1 0,-5 0-2 16,5 0-1-16,-2 4 3 0,1 4 3 0,2 4 1 16,2-2 1-16,0 5 2 0,0-6-2 0,2 2 1 15,-4-1 2-15,-1 0-2 0,2-3 0 0,0-3 1 16,-1 0 3-16,-4 0 2 0,1-3 7 0,-3-1 9 16,3 0 12-16,-5-1 12 0,6-7 4 15,-5-3-3-15,-1-3-11 0,5-3-10 0,-3-4-8 16,0-2-6-16,1 0 2 0,-3-3-5 0,0 2 1 15,3-4-2-15,-6 5-3 0,0-1-3 0,0 3-3 16,0 2-10-16,-3 8-16 0,-1 2-25 16,1 2-74-16,0 7-153 0,-4 0-503 0,5 0-822 0</inkml:trace>
        </inkml:traceGroup>
      </inkml:traceGroup>
    </inkml:traceGroup>
    <inkml:traceGroup>
      <inkml:annotationXML>
        <emma:emma xmlns:emma="http://www.w3.org/2003/04/emma" version="1.0">
          <emma:interpretation id="{FC73CC4F-88BC-4158-91F4-82D11F426F3E}" emma:medium="tactile" emma:mode="ink">
            <msink:context xmlns:msink="http://schemas.microsoft.com/ink/2010/main" type="paragraph" rotatedBoundingBox="819,6977 4473,6547 4530,7033 876,74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3352A9-CBA3-48CC-80EF-E8C2BBC556BA}" emma:medium="tactile" emma:mode="ink">
              <msink:context xmlns:msink="http://schemas.microsoft.com/ink/2010/main" type="line" rotatedBoundingBox="819,6977 4473,6547 4530,7033 876,7463"/>
            </emma:interpretation>
          </emma:emma>
        </inkml:annotationXML>
        <inkml:traceGroup>
          <inkml:annotationXML>
            <emma:emma xmlns:emma="http://www.w3.org/2003/04/emma" version="1.0">
              <emma:interpretation id="{6BAD55F8-BF44-42CE-ADDD-B22A3C1BB481}" emma:medium="tactile" emma:mode="ink">
                <msink:context xmlns:msink="http://schemas.microsoft.com/ink/2010/main" type="inkWord" rotatedBoundingBox="819,6977 4473,6547 4530,7033 876,7463"/>
              </emma:interpretation>
              <emma:one-of disjunction-type="recognition" id="oneOf1">
                <emma:interpretation id="interp5" emma:lang="en-IN" emma:confidence="0">
                  <emma:literal>customers</emma:literal>
                </emma:interpretation>
                <emma:interpretation id="interp6" emma:lang="en-IN" emma:confidence="0">
                  <emma:literal>Customers</emma:literal>
                </emma:interpretation>
                <emma:interpretation id="interp7" emma:lang="en-IN" emma:confidence="0">
                  <emma:literal>customer</emma:literal>
                </emma:interpretation>
                <emma:interpretation id="interp8" emma:lang="en-IN" emma:confidence="0">
                  <emma:literal>Customer</emma:literal>
                </emma:interpretation>
                <emma:interpretation id="interp9" emma:lang="en-IN" emma:confidence="0">
                  <emma:literal>customises</emma:literal>
                </emma:interpretation>
              </emma:one-of>
            </emma:emma>
          </inkml:annotationXML>
          <inkml:trace contextRef="#ctx0" brushRef="#br0" timeOffset="2339.3606">1544 765 1317 0,'0'0'412'0,"0"0"-85"16,0 0-38-16,0 0-44 0,0 0-63 0,0 0-72 15,0 0-54-15,0 0-31 0,0 0-22 0,0 0-3 16,0 0 1-16,0 0 6 0,0 0 8 0,0 0 5 16,7 78 0-16,-7-49-1 0,-2 3 2 15,2 0-3-15,0 3-2 0,0-3-4 0,0 1-2 16,0-2-3-16,-1-3-2 0,1-1 0 0,0-2-10 16,0-3-12-16,0-1-22 0,0-5-53 0,1-2-72 15,2-6-60-15,4-4-63 0,-2-4-116 16,-2 0-270-16,2 0-565 0</inkml:trace>
          <inkml:trace contextRef="#ctx0" brushRef="#br0" timeOffset="3786.335">1548 1014 0 0,'0'0'0'16,"0"0"0"-16,0 0 0 0,0 0 158 0,0 0 17 16,0 0-38-16,0 0-51 0,0 0-30 0,0 0-22 15,0 0-13-15,0 0-2 0,185-149 7 16,-158 137 28-16,-2 2 48 0,-7 4 35 0,-3 3 22 15,-2 1-4-15,-8 2-26 0,-2 0-1 0,-1 4 7 16,-2 2 13-16,0 2-2 0,0 1-18 0,-5 1-19 16,1 2-22-16,1 3-13 0,2 0-10 0,-1-3-16 15,2 3-6-15,-1-4-11 0,2 3-11 16,4-3-5-16,0-1-5 0,4-2-2 0,-3-1 0 16,2-3 1-16,2-4 3 0,-4 0 6 0,7 0 6 15,-3 0 6-15,-3-8-2 0,5-3-4 16,-1-2-6-16,1-1-6 0,-5-3-2 0,4 1-1 15,-1 3-2-15,-5-5-1 0,5 4-1 0,-6-1-3 16,-4 1-1-16,0 2 0 0,0 2-3 0,-3 0 0 16,-8 3-5-16,2 3-10 0,-1 2-4 15,-3 2-5-15,0 0 0 0,-1 3 3 0,-1 4 6 16,4 2 3-16,2-1 2 0,4 0 0 0,0 0-8 16,4-2-6-16,1 1-3 0,0-3 2 0,1 1 5 15,4-2 7-15,0 1 2 0,4-1 3 0,1 0 2 16,-3-1 4-16,6-2 2 0,1 2 1 0,1-2 2 15,-1 2 0-15,5 2 1 0,-5 0 4 16,2 3 0-16,-3 0-2 0,-2 2 0 0,-1-5 2 16,2 4 2-16,-8 0 3 0,5-1 0 0,-6 0-1 15,-2-1-1-15,-1-3 1 0,3 0-1 16,-3 0 1-16,0-1 2 0,3-2 4 0,-2 0 8 16,1 0 7-16,1-2 0 0,-1-4-5 0,7 0-10 15,0-2-8-15,2-2-2 0,3-3-3 16,7 1-2-16,-3-5-2 0,2 5-1 0,3-1-1 15,4 3 0-15,-1 2 6 0,3 4 0 0,0 2 0 16,-1 2 2-16,-2 0-3 0,-3 5-2 0,-3 6 2 16,-4 2 0-16,-3-1-1 0,-4 4 3 0,-1 1-1 15,-1-1 1-15,-2-2 0 0,-3 0 2 16,0-1-1-16,-2-1 1 0,3-4 4 0,-3-4-4 16,0 1 6-16,0-4 8 0,0-1 12 0,0 0 14 15,0 0-5-15,0-6-12 0,0-2-21 0,0-3-17 16,0 0-6-16,0-1-4 0,3 0 1 0,2-1 0 15,4 0 3-15,-2-1 3 0,5 2 4 16,-1 2-4-16,2 2 1 0,0-1-6 0,-2 6-2 16,-1 1 2-16,2 2 1 0,-5 0 3 0,2 7 7 15,-4 1 1-15,3 3 2 0,-6 1 2 0,7 2 1 16,-5 0 0-16,5 1 1 0,-3-3 0 16,4 1-1-16,-2-1 2 0,1-3-1 0,4 0 0 15,-3-4 0-15,0-3 1 0,0-2 2 0,4 0 3 16,-1-5 1-16,2-5-5 0,3 0-1 15,1-5-5-15,-2-1 1 0,-1-2 0 0,3 0 0 16,-4-1 0-16,3 3-2 0,-4-1 5 0,-4 3-1 16,-1 4 2-16,-1 0 3 0,-4 6-2 0,-2 2-2 15,-1 2-2-15,-1 0-4 0,3 0-3 16,-1 5 2-16,2 4 2 0,0 1 3 0,2 3 2 16,1-1-2-16,3-2 0 0,-4 0-1 0,7-2 2 15,-2 0 0-15,2-3 0 0,0-3 0 16,1-2-1-16,-1 0 1 0,2 0 1 0,-1-9-1 15,0-1 2-15,2 0-2 0,1-7 0 0,-1 3-2 16,-1-4 3-16,2 1-1 0,-3-4 3 0,0 4-1 16,-2-3 1-16,-2 1 1 0,-3 3 0 0,-3 3 3 15,-1 4 0-15,-3 0 5 0,0 7-5 0,-4 0-15 16,-5 2-13-16,-2 0-11 0,4 4-1 16,-3 5 8-16,1 0 8 0,2 1 1 0,0 3 3 15,4 2-1-15,1-2-2 0,2 0 3 0,0 0 0 16,0-2 0-16,9 2 2 0,-3-3 1 0,5-2 0 15,1-2-2-15,-2-1 1 0,1-2-4 16,2-1 0-16,2-2 1 0,2 0-4 0,-1-7 0 16,2 0 2-16,-2-3 0 0,0-3 4 0,2 0 7 15,2-3 2-15,-1 0 2 0,0-2 3 16,2 2 1-16,-5 1 1 0,-2-1 3 0,-2 1 3 16,-2 1 4-16,-4 1 5 0,-1 4 7 0,1 2 6 15,-4 2 16-15,-2 3 10 0,0 2 1 0,0 0-9 16,0 0-22-16,0 0-26 0,0 2-17 0,-2 3-2 15,2 3 2-15,0 0 9 0,0 0 7 16,0 2-1-16,2-2 1 0,0 2 0 0,7 0-1 16,-5-2-1-16,5 0-1 0,-3 1-1 0,-1-1 0 15,4 0 3-15,0 1-1 0,-4 2 1 0,5-2 0 16,-2 1 1-16,-1-2 0 0,-4 0 0 0,2-1 1 16,-2-2-1-16,-1-2 0 0,-1 0 0 15,-1-3-1-15,2 0 2 0,-1 0 3 0,0 0 4 16,4 0 6-16,0-5 2 0,3-1-2 0,2-4-2 15,3-1-4-15,1-2-3 0,0-5-1 16,2 2-2-16,1-1 0 0,2-1-1 0,-2-2 0 16,-1 2-1-16,0-3-2 0,1 2 5 0,-3 3-1 15,-4 5 1-15,0 2 7 0,-7 2 6 0,-1 6 11 16,-2 1 8-16,0 0-4 0,0 0-10 16,-2 0-20-16,-1 2-9 0,-2 4-4 0,0 3 2 15,4-3 8-15,-1 4 1 0,2-1-2 0,0 2 4 16,0 1-3-16,2-1 0 0,2-3 3 15,3 0-5-15,-2-2 3 0,2 2-2 0,-1-2 0 16,-2 3 2-16,0-4 0 0,-2 1-2 0,-2-1 1 16,0-1 2-16,-6 3 3 0,-7 1-1 0,-3 1-30 15,-5 2-85-15,-7 4-194 0,7-6-653 0,4-2-618 16</inkml:trace>
          <inkml:trace contextRef="#ctx0" brushRef="#br0" timeOffset="2114.2738">420 875 986 0,'0'0'361'0,"0"0"-112"16,0 0-30-16,0 0-42 0,0 0-30 0,0 0-21 15,0 0-19-15,0 0-23 0,0 0-25 0,0 0-14 16,0 0-14-16,0 0-6 0,0 0-3 0,0 0-3 16,-2 131-3-16,4-126 2 0,1-2 3 15,3-3-4-15,-3 2 4 0,-2-2 5 0,1 0 4 16,-2 0 15-16,0 0 10 0,0-4-2 0,0-2-6 15,0-1-11-15,0-1-13 0,-2-2-4 16,-8 0 0-16,5-1-7 0,-7 3-3 0,-2 2-6 16,-1 0-1-16,0 5-7 0,-3 1-2 0,-3 0-3 15,4 5-10-15,-1 5 9 0,-2 5-2 16,5 1 3-16,-1 2 7 0,6 5-6 0,3-3 1 16,-2 4 3-16,8 3-2 0,-1-1 5 0,2-2 0 0,-1 2-4 15,6-2-1-15,7-4-2 0,4-1-2 16,7-3-1-16,-2-5-2 0,6-4-1 0,2-4 1 15,0-3 5-15,2-6 2 0,0-7 3 0,-1-3 4 16,0-5-6-16,-3 1 1 0,-1-3 2 0,-5-3 1 16,4 4 6-16,-8-2 1 0,-3 3 3 15,-2 4 3-15,-2 1 1 0,-4 3 1 0,1 4-3 16,-6 3-1-16,1 4-4 0,-2 2-1 0,0 0-11 16,0 0-8-16,0 4 1 0,0 6-2 15,0 2 9-15,1 2 7 0,2 1 1 0,6 1 3 16,-4 0-2-16,5 2-1 0,2-2-1 0,1-1-2 15,1-3 1-15,2 1 2 0,1-7-2 0,-1-1-1 16,5-5 6-16,-1 0-1 0,3-1 8 0,-3-13 2 16,3 1-1-16,-4-3 3 0,4-4-7 15,-4-1 5-15,-5 2-3 0,-3 2 0 0,-5-1-1 16,3 5 0-16,-6 2 1 0,-2 2-1 16,-1 2 4-16,0 4-6 0,0 3 1 0,0 0-7 0,0 0-12 15,0 0-11-15,0 4-3 0,-1 4 4 16,1 4 11-16,0-1 9 0,0 5-1 0,1-3 2 15,8 1-7-15,-4-1 2 0,7-2 3 0,1 2-1 16,1-4 4-16,2-2 2 0,1-2-5 0,3-3 3 16,-1-2-2-16,-2 0 1 0,5-4 3 0,-5-2 0 15,-1-6 0-15,-1 3-1 0,0-4 0 16,-2 0 3-16,0 1-1 0,0-4 1 0,-3 1-2 16,-3-1 0-16,4 0 3 0,-1-1 0 0,-5 3 0 15,-3-3 0-15,4 5-2 0,-4 2 1 16,-2 2 1-16,0 2 4 0,0 4 2 0,0 2-3 15,0 0-6-15,-3 0-11 0,-2 0-12 0,4 6-2 16,0 2 3-16,1 0 7 0,0 3 7 16,0 2 2-16,0 0-2 0,0-1-2 0,0 1-1 15,7-1-1-15,-2-1 4 0,0-2 0 0,5 1 2 16,-2 0 2-16,-2-2-3 0,-2-1 0 0,2-1 3 16,-6 0 2-16,0 2-3 0,-8 0 1 0,-4 3-5 15,2-1-11-15,-9 1 1 0,4-4-6 16,-1-1-6-16,2-4-6 0,-1-2-18 0,4 0-33 15,6-4-58-15,3-6-143 0,0 0-331 0,2 3-846 0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1:25.50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2DF7D02-1FAF-4DA4-B9E2-ADDD42B82C6D}" emma:medium="tactile" emma:mode="ink">
          <msink:context xmlns:msink="http://schemas.microsoft.com/ink/2010/main" type="writingRegion" rotatedBoundingBox="573,10093 4378,9729 4547,11499 742,11863"/>
        </emma:interpretation>
      </emma:emma>
    </inkml:annotationXML>
    <inkml:traceGroup>
      <inkml:annotationXML>
        <emma:emma xmlns:emma="http://www.w3.org/2003/04/emma" version="1.0">
          <emma:interpretation id="{48D65AE7-FA1C-4820-A487-129E0F8833DB}" emma:medium="tactile" emma:mode="ink">
            <msink:context xmlns:msink="http://schemas.microsoft.com/ink/2010/main" type="paragraph" rotatedBoundingBox="573,10093 4378,9729 4547,11499 742,118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3AA97C-68EC-4F5B-8D71-E246489EB0EF}" emma:medium="tactile" emma:mode="ink">
              <msink:context xmlns:msink="http://schemas.microsoft.com/ink/2010/main" type="line" rotatedBoundingBox="3947,10914 631,11041 589,9935 3904,9808"/>
            </emma:interpretation>
          </emma:emma>
        </inkml:annotationXML>
        <inkml:traceGroup>
          <inkml:annotationXML>
            <emma:emma xmlns:emma="http://www.w3.org/2003/04/emma" version="1.0">
              <emma:interpretation id="{908EEF23-357C-4922-8139-A775E6A33C40}" emma:medium="tactile" emma:mode="ink">
                <msink:context xmlns:msink="http://schemas.microsoft.com/ink/2010/main" type="inkWord" rotatedBoundingBox="3947,10914 2685,10962 2643,9856 3904,9808"/>
              </emma:interpretation>
              <emma:one-of disjunction-type="recognition" id="oneOf0">
                <emma:interpretation id="interp0" emma:lang="en-IN" emma:confidence="0">
                  <emma:literal>t.</emma:literal>
                </emma:interpretation>
                <emma:interpretation id="interp1" emma:lang="en-IN" emma:confidence="0">
                  <emma:literal>tod.</emma:literal>
                </emma:interpretation>
                <emma:interpretation id="interp2" emma:lang="en-IN" emma:confidence="0">
                  <emma:literal>td</emma:literal>
                </emma:interpretation>
                <emma:interpretation id="interp3" emma:lang="en-IN" emma:confidence="0">
                  <emma:literal>tod</emma:literal>
                </emma:interpretation>
                <emma:interpretation id="interp4" emma:lang="en-IN" emma:confidence="0">
                  <emma:literal>tot.</emma:literal>
                </emma:interpretation>
              </emma:one-of>
            </emma:emma>
          </inkml:annotationXML>
          <inkml:trace contextRef="#ctx0" brushRef="#br0">663 134 0 0,'0'0'0'16,"0"0"121"-16,0 0 177 0,0 0 9 0,0 0-9 16,0 0-31-16,0 0-31 0,0 0-33 0,0 0-21 15,0 0-20-15,79-178-20 0,-68 153-13 16,-2-1-20-16,-3-3-15 0,-4 1-15 0,6-3-12 16,-7 0-13-16,-1 0-7 0,0-1-2 0,0 6-8 15,0-1 3-15,-1 8 2 0,-7 5 3 0,6 4 3 16,0 4 0-16,-1 6-5 0,-1 0-14 0,0 0-18 15,2 0-21-15,1 9-8 0,-4 8-2 16,0 5 7-16,2 10 9 0,-3 3 4 0,-1 5 3 16,3 1-3-16,1 2 1 0,-3-1 0 0,6 0-3 15,0 0 2-15,-1-4 0 0,1-3-2 0,10-1-2 16,-2-8-1-16,7-1-3 0,3-7-1 16,1-4-2-16,2-6 0 0,1-5 4 0,5-3 2 15,2-3 4-15,7-11 1 0,-3-3-2 0,-2-2-1 16,5-5 0-16,-9 4-2 0,1-2 3 0,-10 2 0 15,-3 3 2-15,-4 2 0 0,-5 5 2 16,0 2 1-16,-5 2 3 0,-1 4 3 0,0 1-1 16,0 1-3-16,0 0-7 0,-1 0-11 0,-2 0-11 15,0 1-5-15,3 4 3 0,0 3 3 16,0 0 13-16,0 0 4 0,0 2-1 0,9-2 2 16,-5 1-2-16,4-1-1 0,0 0 2 0,3-3-2 15,2-2 2-15,0-1 1 0,0-2 0 0,0 0 0 16,1 0 3-16,0 0 2 0,1-6 1 0,-1 0 3 15,-1 0-2-15,0 0 0 0,-4-3 1 16,2 1 0-16,0 0-1 0,-3-1 0 0,-3 3-1 16,0 0-2-16,-4 2 1 0,-1 3 0 0,3 1-4 15,-3 0-1-15,0 0-1 0,0 0-5 0,0 0 1 16,1 3 5-16,4 0-2 0,-2 3 6 0,-2-2 0 16,6 0-2-16,-1-2 2 0,-3 2 0 15,5-3 0-15,-2 0-1 0,4-1 4 0,0 0 0 16,-3 0 2-16,6-6 2 0,2-2-5 0,-2 0 1 15,-2 0 0-15,2-1 1 0,0 1-3 16,-3-2-1-16,0 4-1 0,-1-1-4 0,-4 1 3 16,-3 4-2-16,3 0-3 0,-3 2 0 0,1 0-2 15,0 2 3-15,1 5 2 0,2-1 3 0,-2 0 0 16,6 0 0-16,-1 0 2 0,4 0 0 16,2-1 2-16,5-2 0 0,1 0-1 0,3-3-1 15,-1 0 3-15,-3 0 1 0,4-3 0 0,-2-5 2 16,2-2-3-16,1-4-1 0,-4 1 1 15,4 1-3-15,-10-2 0 0,1-2 2 0,-4 2-1 16,-2-1 3-16,-8 3 3 0,0 1 2 0,-2-2 4 16,0 4 3-16,-4 1-3 0,-6 1-2 0,0 4-9 15,-2-1-10-15,-5 4-7 0,-2 0-6 0,3 7 3 16,-2 2 4-16,-2 3 1 0,4 1 1 0,3 1-4 16,6-3-6-16,-2 2 0 0,8 1 2 15,-1-3 0-15,2 1 3 0,0-2-8 0,3-2-7 16,7-2-3-16,-1-1-7 0,1-4 2 0,3-1 0 15,0 0 8-15,1-4 8 0,0-3 13 0,-1-2 9 16,0-1 5-16,-4-2 4 0,-1-2 5 16,-2 3 5-16,0-2 3 0,-2 2 8 0,-4-2 3 15,3 1 2-15,-1 4 8 0,-2 0 3 0,0 1 8 16,0 4 1-16,0 1-5 0,0 2-10 16,0 0-17-16,0 2-18 0,0 4-9 0,-2 4 0 15,2 8 3-15,0 3 8 0,0 2 1 0,0 7 2 16,4 0-3-16,1 6-1 0,2 0 0 0,1 1-3 15,1 2 4-15,-3 3-2 0,-5-1 2 16,2 4 0-16,-1 0-2 0,-2 1 2 0,0 4-1 16,0-3 1-16,-5-2-2 0,1-2 0 0,-8-9 0 15,7-3-3-15,-5-11 2 0,1-5 0 0,2-5 0 16,-3-4-5-16,6-6-17 0,-6-3-46 0,-3-9-87 16,1-1-217-16,2 0-611 0,1 3-351 0</inkml:trace>
          <inkml:trace contextRef="#ctx0" brushRef="#br0" timeOffset="165.8078">1686-446 2331 0,'0'0'56'0,"0"0"17"0,0 0 39 0,0 0 18 16,0 0 0-16,0 0-20 0,0 0-31 15,0 0-22-15,0 0-20 0,0 0-33 0,0 0-34 16,0 0-32-16,0 0-54 0,0 0-100 0,-63-33-261 15,61 33-1070-15</inkml:trace>
          <inkml:trace contextRef="#ctx0" brushRef="#br0" timeOffset="334.2918">654-57 2071 0,'0'0'93'0,"0"0"6"0,0 0 23 15,0 0 5-15,0 0-41 0,0 0-53 0,0 0-36 16,0 0-17-16,0 0 10 0,0 0-1 0,0 0-16 16,205-85-46-16,-159 78-109 0,-14 4-358 15,-9 2-964-15</inkml:trace>
        </inkml:traceGroup>
        <inkml:traceGroup>
          <inkml:annotationXML>
            <emma:emma xmlns:emma="http://www.w3.org/2003/04/emma" version="1.0">
              <emma:interpretation id="{2FC54980-5493-46A8-80A1-D992F6FE447A}" emma:medium="tactile" emma:mode="ink">
                <msink:context xmlns:msink="http://schemas.microsoft.com/ink/2010/main" type="inkWord" rotatedBoundingBox="2396,10528 1367,10567 1347,10028 2375,9988"/>
              </emma:interpretation>
              <emma:one-of disjunction-type="recognition" id="oneOf1">
                <emma:interpretation id="interp5" emma:lang="en-IN" emma:confidence="0">
                  <emma:literal>IT.</emma:literal>
                </emma:interpretation>
                <emma:interpretation id="interp6" emma:lang="en-IN" emma:confidence="0">
                  <emma:literal>*t</emma:literal>
                </emma:interpretation>
                <emma:interpretation id="interp7" emma:lang="en-IN" emma:confidence="0">
                  <emma:literal>*o</emma:literal>
                </emma:interpretation>
                <emma:interpretation id="interp8" emma:lang="en-IN" emma:confidence="0">
                  <emma:literal>*s</emma:literal>
                </emma:interpretation>
                <emma:interpretation id="interp9" emma:lang="en-IN" emma:confidence="0">
                  <emma:literal>*g</emma:literal>
                </emma:interpretation>
              </emma:one-of>
            </emma:emma>
          </inkml:annotationXML>
          <inkml:trace contextRef="#ctx0" brushRef="#br0" timeOffset="-1859.0717">-647-13 1106 0,'0'0'505'0,"0"0"-129"0,0 0-91 0,0 0-98 16,0 0-84-16,0 0-48 0,0 0-17 0,0 0-2 16,0 0 10-16,0 0-1 0,0 0-5 15,0 0-8-15,0 0-7 0,174 99-5 0,-146-79-9 16,3-3-4-16,3 2-3 0,-4-3-7 0,2 0-10 16,-5-2-30-16,2-1-57 0,-5-1-74 0,-5-3-99 15,-2-2-251-15,-4-3-367 0,-3-2-9 0</inkml:trace>
          <inkml:trace contextRef="#ctx0" brushRef="#br0" timeOffset="-1661.8262">-208 13 888 0,'0'0'576'0,"0"0"-147"16,0 0-84-16,0 0-82 0,0 0-80 0,0 0-39 16,0 0-39-16,0 0-23 0,0 0-20 15,0 0-17-15,0 0-12 0,0 0-13 0,0 0 0 16,-103 26-3-16,93-9-4 0,-2-1 0 0,2 5-5 15,5-4-4-15,-6-1-1 0,7 3-1 0,0-4-6 16,4 1-10-16,0-2-16 0,0 1-27 16,7-1-41-16,7-3-67 0,4-1-100 0,6-2-217 15,-8-4-502-15,-3 0-172 0</inkml:trace>
          <inkml:trace contextRef="#ctx0" brushRef="#br0" timeOffset="-1318.3464">0 54 988 0,'0'0'489'0,"0"0"-114"0,0 0-75 0,0 0-60 16,0 0-91-16,0 0-75 0,0 0-42 0,0 0-12 16,0 0 6-16,0 0 6 0,0 0 0 15,0 0-3-15,0 0-3 0,16 81-5 0,-12-66-5 16,5-3-6-16,-3 2-1 0,5-4-4 0,-1-2 0 16,-1-1 0-16,2-2-6 0,3-5 2 0,1 0-1 15,-1 0 4-15,2-1 5 0,0-10 2 16,4-3-1-16,-3 0-2 0,-1-4-2 0,5 1-2 15,-3-4 0-15,-3 4 1 0,0-2-3 0,-2-1 2 16,-2 4 3-16,-2 2-1 0,-1 3 2 0,-6 4 1 16,1 3-3-16,-3 2-3 0,2 2-1 0,-2 0-14 15,0 0-8-15,3 2 0 0,0 5 4 16,0 3 8-16,6 2 6 0,-4 5 1 0,5 1-6 16,-5-1 7-16,5 1-2 0,-4-1-1 0,2 0 3 15,-5 0-5-15,0-3-1 0,-2-2 0 16,-1-2-1-16,0 0-1 0,-3-2 4 0,-2-1-11 15,-8-5-27-15,-3 0-49 0,-4-2-82 0,3-2-147 16,1-2-409-16,4-1-765 0</inkml:trace>
          <inkml:trace contextRef="#ctx0" brushRef="#br0" timeOffset="-1174.5652">121-246 1856 0,'0'0'520'16,"0"0"-282"-16,0 0-59 0,0 0-27 0,0 0-39 15,0 0-37-15,0 0-32 0,0 0-20 0,0 0-18 16,0 0-26-16,0 0-42 0,0 0-77 0,0 0-147 16,0 0-390-16,-48-52-948 0</inkml:trace>
        </inkml:traceGroup>
        <inkml:traceGroup>
          <inkml:annotationXML>
            <emma:emma xmlns:emma="http://www.w3.org/2003/04/emma" version="1.0">
              <emma:interpretation id="{6CFCB478-91A3-4168-B02B-7E30EED95F44}" emma:medium="tactile" emma:mode="ink">
                <msink:context xmlns:msink="http://schemas.microsoft.com/ink/2010/main" type="inkWord" rotatedBoundingBox="1523,10642 617,10677 594,10078 1500,10043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.</emma:literal>
                </emma:interpretation>
                <emma:interpretation id="interp12" emma:lang="en-IN" emma:confidence="0">
                  <emma:literal>@</emma:literal>
                </emma:interpretation>
                <emma:interpretation id="interp13" emma:lang="en-IN" emma:confidence="0">
                  <emma:literal>s</emma:literal>
                </emma:interpretation>
                <emma:interpretation id="interp14" emma:lang="en-IN" emma:confidence="0">
                  <emma:literal>9</emma:literal>
                </emma:interpretation>
              </emma:one-of>
            </emma:emma>
          </inkml:annotationXML>
          <inkml:trace contextRef="#ctx0" brushRef="#br0" timeOffset="-2047.167">-1394 180 1292 0,'0'0'174'0,"0"0"-75"0,0 0 3 0,0 0 39 15,0 0 17-15,0 0-19 0,0 0-44 0,0 0-23 16,0 0-8-16,0 0 4 0,0 0 0 0,0 0-9 16,0 0-9-16,0 0-7 0,113-70-9 15,-93 46-8-15,2-4-3 0,-5 1-2 0,-3-4 2 16,2 3 7-16,-3 0 5 0,-3-3 0 0,-4 4-1 15,1-1-3-15,-4 3 0 0,-3 5 3 16,1 2 4-16,-1 7 5 0,-1 3 3 0,-8 5-2 16,5 2-5-16,-8 1-20 0,1 0-12 0,4 9-10 15,-6 5-8-15,0 8 7 0,0 6 3 0,-1 5 2 16,1 2 1-16,7 6-2 0,-1-3-2 16,5 3 1-16,2 0 2 0,8-6-1 0,-1 0-1 15,8-8-1-15,7-5-1 0,-2-2-2 0,6-10-1 16,3-1 0-16,1-6 0 0,4-3 2 0,-1 0 0 15,-3-3-2-15,2-7-1 0,-1-1-3 0,-8-2 1 16,2 1 1-16,-8-2 0 0,-3 0 2 0,-2 3 1 16,-1 1 2-16,-6 2 2 0,-4 4 4 15,0 2 2-15,-1 2-1 0,0 0-2 0,0 0-12 16,-1 4-14-16,-2 4-1 0,2 5 1 0,-1 5 9 16,1 4 15-16,1 1 0 0,0-1 2 15,3 2 0-15,2-4-1 0,7-3 0 0,1 4-1 16,1-9 3-16,3 0 0 0,5-3 3 0,-3-5 3 15,5-3-1-15,0-1 1 0,-2-4-1 0,7-6-5 16,-1-8-12-16,2 0-26 0,-1-4-54 16,-2-2-75-16,1 0-119 0,-8 6-315 0,-13 8-909 0</inkml:trace>
        </inkml:traceGroup>
      </inkml:traceGroup>
      <inkml:traceGroup>
        <inkml:annotationXML>
          <emma:emma xmlns:emma="http://www.w3.org/2003/04/emma" version="1.0">
            <emma:interpretation id="{6004BDA1-2E09-4416-B230-EFD35327A27B}" emma:medium="tactile" emma:mode="ink">
              <msink:context xmlns:msink="http://schemas.microsoft.com/ink/2010/main" type="line" rotatedBoundingBox="1139,11261 4494,10940 4547,11499 1193,11820"/>
            </emma:interpretation>
          </emma:emma>
        </inkml:annotationXML>
        <inkml:traceGroup>
          <inkml:annotationXML>
            <emma:emma xmlns:emma="http://www.w3.org/2003/04/emma" version="1.0">
              <emma:interpretation id="{6528F0DA-B0A4-48B6-8405-BB548D5B8647}" emma:medium="tactile" emma:mode="ink">
                <msink:context xmlns:msink="http://schemas.microsoft.com/ink/2010/main" type="inkWord" rotatedBoundingBox="1139,11261 4494,10940 4547,11499 1193,11820"/>
              </emma:interpretation>
              <emma:one-of disjunction-type="recognition" id="oneOf3">
                <emma:interpretation id="interp15" emma:lang="en-IN" emma:confidence="0">
                  <emma:literal>customers</emma:literal>
                </emma:interpretation>
                <emma:interpretation id="interp16" emma:lang="en-IN" emma:confidence="0">
                  <emma:literal>Customers</emma:literal>
                </emma:interpretation>
                <emma:interpretation id="interp17" emma:lang="en-IN" emma:confidence="0">
                  <emma:literal>customer</emma:literal>
                </emma:interpretation>
                <emma:interpretation id="interp18" emma:lang="en-IN" emma:confidence="0">
                  <emma:literal>Customer</emma:literal>
                </emma:interpretation>
                <emma:interpretation id="interp19" emma:lang="en-IN" emma:confidence="0">
                  <emma:literal>customs</emma:literal>
                </emma:interpretation>
              </emma:one-of>
            </emma:emma>
          </inkml:annotationXML>
          <inkml:trace contextRef="#ctx0" brushRef="#br0" timeOffset="1385.0858">-643 942 1278 0,'0'0'346'16,"0"0"-123"-16,0 0-71 0,0 0-59 0,0 0-32 16,0 0-17-16,0 0 4 0,0 0 12 0,0 0-6 15,0 0-4-15,0 0-10 0,0 0-9 16,0 0-6-16,39 152-6 0,-35-137-4 0,4-1-4 15,-6-3 2-15,1-2-5 0,-1-1-2 0,-1-5-1 16,-1-1 1-16,2-2 12 0,-2 0 19 0,0 0 21 16,0 0 0-16,0-5-10 0,-2-3-18 15,-1-1-21-15,-2-6-6 0,-4 5-2 0,3-2-1 16,-2-3-1-16,-4 3 4 0,5 4-2 0,-3 0-1 16,-3 0-1-16,3 4-4 0,1 1-1 0,-2 3-4 15,-2 0-3-15,0 7-5 0,-1 6 4 16,-1 8 1-16,1 1 6 0,-3 7 6 0,3 0-3 15,1 4 0-15,1-3-2 0,2 2 1 0,6-1-2 16,2-4 0-16,2 0-2 0,2-3-4 0,6-3-2 16,5-1-1-16,2-5-7 0,2-4 0 15,2-4-6-15,6-6 1 0,1-1 3 0,3-4 3 16,2-11 3-16,7-2 4 0,-5-5 5 0,4 1 2 16,-1-7 5-16,0 3 2 0,-5-4 1 0,-2 3 1 15,-2 1 2-15,-8 4 2 0,1 4 0 0,-11 4 7 16,1 1-2-16,-8 8 4 0,3 4 4 15,-5 0-5-15,0 0-7 0,-5 6-1 0,3 6-3 16,-3 3 4-16,-3 5 9 0,5 2-4 0,-1 1 1 16,-4 1 0-16,7 2-2 0,0-3 0 15,1-2 1-15,0-4 0 0,1 0 1 0,9-2 0 16,-4-4 2-16,7-3-2 0,-2-1 4 0,3-7 2 16,2 0 1-16,3 0-1 0,5-8 0 0,1-6-3 15,2-3-3-15,0-2-1 0,0-2-2 16,-2-2-2-16,-1 1 1 0,1 0 0 0,-8-2 1 15,-3 5 4-15,0 2-1 0,-5 1 2 0,-5 1 3 16,-2 7 2-16,-2 2 7 0,0 4 7 0,0 2-2 16,0 0-7-16,0 0-15 0,-3 0-17 15,0 6-7-15,-3 0-1 0,3 6 6 0,1 3 4 16,-1-1 3-16,3 1 2 0,0 1 0 0,0 0 0 16,1-1 0-16,3-3-3 0,5 2 0 0,-3-4-1 15,5 0-1-15,1 0-3 0,1-3-2 0,-3-5 1 16,8 0 3-16,0-2 3 0,-1 0 5 15,6-10 2-15,-5 1 0 0,5-4 1 0,-3-2-1 16,2 0 2-16,-3-5-1 0,-2 3 0 0,-1-4 1 16,-2 0-2-16,-1 1 1 0,0 1 2 0,-2-3-1 15,-4 6 1-15,1 1 3 0,-7 3 4 16,-1 6 8-16,0-2 2 0,0 3 0 0,-4 2-7 16,-6 3-12-16,5 0-9 0,-3 0-6 0,3 0-5 15,-3 5-2-15,5 2-1 0,0 2 0 16,2 3 3-16,1 0 4 0,0 2 0 0,0 4 2 15,5-2 1-15,4 3 1 0,-2-2 3 0,5 3 0 16,-4-3 2-16,-1 1 0 0,2-2 0 0,-5 0 1 16,2-4 2-16,-3 2-1 0,-3-2 0 0,0-2 1 15,-6-1 1-15,-2-1 1 0,-5 0-5 16,-3-3-17-16,-4 0-21 0,3-4-24 0,-5-1-19 16,2-1-24-16,4-6-38 0,2-5-61 0,4-3-160 15,6 6-289-15,2 3-596 0</inkml:trace>
          <inkml:trace contextRef="#ctx0" brushRef="#br0" timeOffset="1618.6246">541 888 1953 0,'0'0'293'16,"0"0"-44"-16,0 0-16 0,0 0-44 0,0 0-40 15,0 0-48-15,0 0-39 0,0 0-27 0,0 0-21 16,0 0-15-16,0 0-2 0,0 0-2 15,0 0 4-15,0 0 4 0,1 74-1 0,1-43 1 16,-1 3 1-16,4 3-2 0,-4 0 3 0,-2 4-2 16,1-6-1-16,0 6 0 0,0-7-2 15,0 0-14-15,0-5-22 0,-5-4-32 0,5-4-54 16,6-5-63-16,-2-8-79 0,-2-4-123 0,2-2-192 16,0-2-284-16,-4 0 87 0</inkml:trace>
          <inkml:trace contextRef="#ctx0" brushRef="#br0" timeOffset="2949.7078">517 1266 0 0,'0'0'424'0,"0"0"68"16,0 0-37-16,0 0-68 0,0 0-91 0,0 0-98 16,0 0-85-16,0 0-57 0,0 0-33 0,0 0-11 15,0 0 3-15,0 0 1 0,0 0 1 0,0 0-2 16,117-63 2-16,-97 53-1 0,6-1-1 16,-7 3 2-16,4 0-2 0,-6 0 4 0,-3 3 1 15,1-2 2-15,-7 4 2 0,-2 3-2 0,-5-1-4 16,-1 1-3-16,0 0-5 0,0 0 0 15,0 1-5-15,0 2 1 0,0 2 5 0,0 4-4 16,0-1 4-16,0 2-1 0,0 2-4 0,0 1 0 16,0-1-2-16,0 1-4 0,0-3-3 0,2-1 2 15,5 1-2-15,-3-3 0 0,5-1 2 16,-5-3-6-16,6-2 1 0,-3-1 3 0,5 0 4 16,-2-1 3-16,3-6 0 0,0-2 0 0,3-2-4 15,1-2 3-15,-3-2 0 0,0-2 1 16,-2 2 0-16,-4 1 2 0,0 0 0 0,-7-1 1 0,-1 6 5 15,0-3-1-15,-6 1 1 0,-5 5-4 16,-3-2-8-16,-5 8-7 0,-1 0-5 0,0 0 1 16,-2 5-2-16,2 3 10 0,-1 1 3 0,5 2 2 15,1 1 6-15,3-6-7 0,7 2-2 0,1-2-3 16,4 1-4-16,0 0 2 0,3-5 0 16,4 2 6-16,6-2-1 0,6-2 8 0,2 0 2 15,6-4 1-15,2-6-1 0,3 0-2 0,6-4-2 16,2 2-2-16,2 0 4 0,-6-1-7 0,1 3 0 15,-7 2-1-15,-1 5-4 0,-6 3 4 16,-4 0-2-16,-4 1-1 0,-2 7 0 0,-1 0 2 16,-6 4-1-16,1-3 0 0,-7 3 3 0,0-4 0 15,0 4 3-15,0-2 3 0,-2-1 2 0,-5-1 1 16,4 0 1-16,-1-6 4 0,-2 0 2 16,5-2 12-16,-1 0 2 0,2 0-4 0,0-4-11 15,0-5-22-15,6-3-11 0,1 1-5 0,3-2 3 16,0-1 7-16,2-2 3 0,1 0 4 15,0 2-1-15,1 2 2 0,0 2-3 0,-1 3-2 16,-1 4-6-16,-4 2 1 0,2 0 2 0,-2 1-2 16,-3 4 6-16,-2 3-1 0,3 2 1 0,-2 3 3 15,-2 1 1-15,-1-1 2 0,3 0-1 0,-1 0 2 16,0-1-2-16,-1-3 3 0,-1 0 1 16,0-2-1-16,4-4 4 0,-2 0 2 0,-2-2 8 15,2 0 8-15,-2-4 1 0,8-4-3 0,-3-4-8 16,2-1-8-16,-1-4-1 0,6 1 0 0,0-2 1 15,-1 0 0-15,-4 3-2 0,1 2 1 0,0 1 1 16,-4 5-2-16,-3 2 1 0,5 2-6 16,-4 3-3-16,0 0-1 0,-2 3 1 0,6 5 3 15,-2 4 0-15,0 0 2 0,2 1 1 0,-1 0 1 16,1 3 1-16,2-3 0 0,0-3-1 16,4 1 0-16,-1-3 1 0,3-4 3 0,1 0 0 15,2-4 0-15,5 0-1 0,2-4 4 0,5-4-2 16,-3-7 4-16,2-2-2 0,-4-1-1 15,-4-2 1-15,1-1-1 0,-3-1 1 0,-3 2 1 0,-3 3 1 16,-2 0 0-16,-6 1 4 0,-3 7 6 16,-2 1 5-16,0 3 3 0,-5 5-7 0,-7 0-16 15,2 0-12-15,-4 8-5 0,0 5 1 0,-4 3 5 16,3 1 5-16,2-2-3 0,3 1-5 0,4 1-1 16,3 2-4-16,3-5 0 0,0 0 2 15,3-3 0-15,5-1 2 0,0 0-1 0,5-6 0 16,1 1 1-16,3-5-1 0,5 0 4 0,1 0 2 15,4-8 2-15,1-2 1 0,-3-1-3 0,2 0-1 16,-2-3 0-16,-3-4 0 0,3 2 0 16,1-3 0-16,-2-4 3 0,-5 5 1 0,-1-2 5 15,-5 3 3-15,-3-1 5 0,-4 6 6 0,-2 0 7 16,-4 4 8-16,0 4 2 0,-1-1-1 0,-8 2-10 16,1 2-11-16,-1-2-10 0,-2 3-2 15,-1 0-1-15,5 0-1 0,-2 0 1 0,6 0-7 16,2 0-4-16,0 5-5 0,1 2-1 0,0 1 5 15,0 1 5-15,1 3 3 0,2-1 1 16,3 4-4-16,-1 1 1 0,0-4 1 0,0 2 1 0,0 2 0 16,-2 3-1-16,-3-1-1 0,0-1 1 15,0 1 0-15,0 0 2 0,-2-1 0 0,1-3-4 16,1-6 2-16,0-2-9 0,1 1-1 16,6-7 1-16,3 0 5 0,3-3 9 0,6-5 5 15,1-5 2-15,2-1 0 0,2-6 2 0,-1 3-1 16,-3 1 6-16,4 0 0 0,-2 0 3 0,-2 0 5 15,-4 1 1-15,-3 3 4 0,-2-1 2 0,-4 0 3 16,2 2 0-16,-5 3 0 0,-2 2 5 0,-2 1 3 16,0 1 0-16,0 3-2 0,0-2-8 15,0 2-9-15,0 1-4 0,-2 0-8 0,2 0-8 16,0 0-12-16,0 0-24 0,0 0-15 0,0 1 3 16,6 6 7-16,1 1 19 0,-1 4 10 15,1 0 4-15,0 7 2 0,0-2 2 0,-4 4 6 16,6 1-1-16,-6 2 6 0,-3 1 2 0,0-2 1 15,0 1 2-15,-9-4 2 0,-4-4 1 0,0 0 0 16,-1-4 2-16,-2-2-17 0,-1-4-53 16,-3-1-157-16,1-3-769 0,9-1-664 0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1:44.23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B58E47C-AA9B-4533-8B11-3110A992BB8C}" emma:medium="tactile" emma:mode="ink">
          <msink:context xmlns:msink="http://schemas.microsoft.com/ink/2010/main" type="writingRegion" rotatedBoundingBox="4631,394 7505,-52 7676,1047 4802,1494"/>
        </emma:interpretation>
      </emma:emma>
    </inkml:annotationXML>
    <inkml:traceGroup>
      <inkml:annotationXML>
        <emma:emma xmlns:emma="http://www.w3.org/2003/04/emma" version="1.0">
          <emma:interpretation id="{A0400188-5977-4907-9837-0E044456B28A}" emma:medium="tactile" emma:mode="ink">
            <msink:context xmlns:msink="http://schemas.microsoft.com/ink/2010/main" type="paragraph" rotatedBoundingBox="4631,394 7505,-52 7676,1047 4802,14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CDBCE4-0BA3-45B4-A897-7D6F39319D76}" emma:medium="tactile" emma:mode="ink">
              <msink:context xmlns:msink="http://schemas.microsoft.com/ink/2010/main" type="line" rotatedBoundingBox="4631,394 7505,-52 7676,1047 4802,1494"/>
            </emma:interpretation>
          </emma:emma>
        </inkml:annotationXML>
        <inkml:traceGroup>
          <inkml:annotationXML>
            <emma:emma xmlns:emma="http://www.w3.org/2003/04/emma" version="1.0">
              <emma:interpretation id="{A953528F-80C9-4BBE-B462-97248009110B}" emma:medium="tactile" emma:mode="ink">
                <msink:context xmlns:msink="http://schemas.microsoft.com/ink/2010/main" type="inkWord" rotatedBoundingBox="4631,394 5341,284 5421,800 4711,910"/>
              </emma:interpretation>
              <emma:one-of disjunction-type="recognition" id="oneOf0">
                <emma:interpretation id="interp0" emma:lang="en-IN" emma:confidence="0">
                  <emma:literal>"</emma:literal>
                </emma:interpretation>
                <emma:interpretation id="interp1" emma:lang="en-IN" emma:confidence="0">
                  <emma:literal>H</emma:literal>
                </emma:interpretation>
                <emma:interpretation id="interp2" emma:lang="en-IN" emma:confidence="0">
                  <emma:literal>y</emma:literal>
                </emma:interpretation>
                <emma:interpretation id="interp3" emma:lang="en-IN" emma:confidence="0">
                  <emma:literal>U</emma:literal>
                </emma:interpretation>
                <emma:interpretation id="interp4" emma:lang="en-IN" emma:confidence="0">
                  <emma:literal>,</emma:literal>
                </emma:interpretation>
              </emma:one-of>
            </emma:emma>
          </inkml:annotationXML>
          <inkml:trace contextRef="#ctx0" brushRef="#br0">651-62 0 0,'0'0'0'0,"0"0"0"0,0 0 102 0,0 0 261 15,0 0-20-15,0 0-38 0,0 0-52 16,0 0-34-16,0 0-35 0,0 0-38 0,0 0-23 16,0 0-23-16,0 0-27 0,0 0-20 0,7-53-27 15,-7 53-28-15,0 4-27 0,0 4 1 0,-3 7 4 16,3 3 14-16,0 7 20 0,0 4 2 0,0-1 1 16,0 6 1-16,0-1 3 0,0 0-7 15,0-1 0-15,0 1-1 0,0-1-5 0,0-1 2 16,0-2 1-16,0-2-3 0,0-5 0 0,0-2 3 15,3 0-3-15,-2-4 3 0,1-5 4 16,1-1-3-16,-2-4 2 0,0 1-2 0,1-6 0 0,-1 2-1 16,-1-3-3-16,0 0-2 0,0 0-15 15,0 0-32-15,0-3-95 0,3-2-297 0,-3 1-494 16,0-1 104-16</inkml:trace>
          <inkml:trace contextRef="#ctx0" brushRef="#br0" timeOffset="-532.0632">94 0 0 0,'0'0'508'0,"0"0"-324"0,0 0-16 16,0 0-31-16,0 0-36 0,0 0-14 0,0 0-12 15,0 0 2-15,0 0 4 0,0 0-3 0,0 0-4 16,0 0-12-16,-70 166-10 0,61-132-8 0,1-4-5 16,5 2-6-16,1-3-5 0,2 0-6 15,0-7-2-15,5-1 1 0,7-1 6 0,3-3 8 16,1-5 3-16,7 0 7 0,-1-2-4 0,6-3-7 15,0-4-6-15,5-1-15 0,-1-2-18 16,-2 0-32-16,2-3-59 0,1 0-162 0,-13-1-403 16,-6 1-434-16</inkml:trace>
        </inkml:traceGroup>
        <inkml:traceGroup>
          <inkml:annotationXML>
            <emma:emma xmlns:emma="http://www.w3.org/2003/04/emma" version="1.0">
              <emma:interpretation id="{B51422C2-4BF1-4A4E-A63C-AF76B20F7E1D}" emma:medium="tactile" emma:mode="ink">
                <msink:context xmlns:msink="http://schemas.microsoft.com/ink/2010/main" type="inkWord" rotatedBoundingBox="5617,372 7525,75 7676,1047 5768,1344"/>
              </emma:interpretation>
              <emma:one-of disjunction-type="recognition" id="oneOf1">
                <emma:interpretation id="interp5" emma:lang="en-IN" emma:confidence="0">
                  <emma:literal>year)</emma:literal>
                </emma:interpretation>
                <emma:interpretation id="interp6" emma:lang="en-IN" emma:confidence="0">
                  <emma:literal>yea)</emma:literal>
                </emma:interpretation>
                <emma:interpretation id="interp7" emma:lang="en-IN" emma:confidence="0">
                  <emma:literal>year,</emma:literal>
                </emma:interpretation>
                <emma:interpretation id="interp8" emma:lang="en-IN" emma:confidence="0">
                  <emma:literal>yea,</emma:literal>
                </emma:interpretation>
                <emma:interpretation id="interp9" emma:lang="en-IN" emma:confidence="0">
                  <emma:literal>years</emma:literal>
                </emma:interpretation>
              </emma:one-of>
            </emma:emma>
          </inkml:annotationXML>
          <inkml:trace contextRef="#ctx0" brushRef="#br0" timeOffset="1624.7232">2659-295 1918 0,'0'0'159'0,"0"0"29"0,0 0 9 0,0 0-36 15,0 0-46-15,0 0-56 0,0 0-39 0,0 0-16 16,0 0-4-16,0 0 1 0,0 0 2 0,0 0 3 15,0 0-2-15,108 76 1 0,-83-48 0 16,0 7-2-16,1-2-3 0,-6 2 1 0,-6 1 0 16,-2 1-2-16,-4 4 4 0,-8-3-9 0,0 3-18 15,-13 1-80-15,-5 3-226 0,3-13-650 0,5-10-428 16</inkml:trace>
          <inkml:trace contextRef="#ctx0" brushRef="#br0" timeOffset="1402.913">979 165 0 0,'0'0'0'0,"0"0"270"0,0 0 103 16,0 0-21-16,0 0-85 0,0 0-111 15,0 0-99-15,0 0-61 0,0 0-8 0,0 0 2 16,0 0 16-16,0 0 14 0,0 0-3 0,0 0-1 16,-1 67-4-16,1-53 3 0,1 1-3 15,2-1 3-15,3 0 2 0,-2-1 2 0,2-2 1 16,2-2 2-16,0-2 4 0,2 0 3 0,-2-5 9 15,4 0 11-15,-4-2 6 0,4 0 6 0,4-4 0 16,-5-4-6-16,3-4-7 0,1 0-3 16,-1-5-6-16,-1 1-2 0,-2 2-6 0,-2 0-4 15,0 3 0-15,-5 3 3 0,2 1 7 0,-3 2 13 16,-3 4 4-16,0-1-6 0,0 2-12 0,0 0-19 16,0 0-18-16,0 0-19 0,0 3-20 0,0 4 5 15,0 1 8-15,-2 5 11 0,1 4 19 0,-1 4-5 16,2 2 2-16,0 2 0 0,-3 2 2 15,3 2 0-15,0 5-2 0,5-2 2 0,-2 1-1 16,-2 4 1-16,2 1 0 0,-3-1 0 0,1 4 2 16,-1-4-1-16,0 4 1 0,0-5 1 15,-1-4 0-15,1 2 1 0,-3-8 4 0,-3-1 3 16,1-3 2-16,-5-6 4 0,5 0 4 0,-5-7 7 16,6-2 9-16,-3-6 15 0,-2-1 3 0,6 0-3 15,-4-8-11-15,6-6-16 0,-7-2-13 16,4-7-4-16,1-1-7 0,3-5-3 0,0-3 1 15,0-2-5-15,0-2-2 0,3-1-1 0,3-3-1 16,0 1 1-16,4-1 0 0,0 4-3 16,4-3-3-16,0 4-2 0,4-1-1 0,0 0-3 0,5 2 0 15,-1-1-2-15,1 5-2 0,1-2 4 16,3 5 2-16,-4 0 2 0,2 3 3 0,-2 3 1 16,-2 0 2-16,-1 5 4 0,-5 5 3 0,-5 3 3 15,-3 3 5-15,-3 2 3 0,-4 3 0 0,0 0-9 16,0 0-24-16,-10 1-12 0,0 7-8 0,-6 3 7 15,-4 5 16-15,1 6 8 0,-1-3 6 16,5 1-1-16,0 1-2 0,7-1-1 0,2-4-1 16,4-1 0-16,2 3 5 0,0-6 4 0,12 0 4 15,5-2 5-15,5-4 4 0,6-3 1 16,7-3 0-16,2 0-6 0,3-5-3 0,2-4-3 16,1-4-2-16,-1-1 1 0,-4-1 1 0,1-3 0 15,-2 1 2-15,-4 1 4 0,-1-2 2 16,-5-1 1-16,-1 2 3 0,-5 0 2 0,-5 3 6 15,-3-2 4-15,-6 7 11 0,0-1 8 0,-7 4-5 16,0 1-6-16,-5 2-22 0,-4 1-20 0,-5 2-9 16,-6 0-3-16,0 0 4 0,-3 8 7 15,-2 2 6-15,2 1 1 0,2 1 2 0,2 3-1 16,3-2-4-16,2 0 0 0,5-3-4 0,4 0-1 16,2 0 0-16,3 0 3 0,0-4 4 0,0 0 3 15,7-1 6-15,0-3 2 0,5-2 3 0,1 0 4 16,4 0-3-16,0-4 0 0,2-2-3 0,-4 0-2 15,1-2-1-15,-1-2 0 0,-4 1 0 16,2 1 0-16,-4 2 1 0,-2 1-2 0,-2 1-4 16,0 1-2-16,-2 3-7 0,-3 0-5 0,1 0-3 15,-1 0 0-15,1 5 3 0,4 2 5 0,-2-1 3 16,1 0 3-16,-1 0 1 0,4 0 1 16,-1 1 2-16,2 0 1 0,4-4 6 0,-2 0-1 15,3-1 2-15,1-2 1 0,0 0-2 0,1 0 6 16,2-4 1-16,-1-2 2 0,4-4 1 15,-6-1 1-15,1 0-3 0,-1 0 2 0,-1-2-1 16,1 0-3-16,-1 0-1 0,-3-1-2 0,2 1 2 16,-2 0 3-16,-2 4 1 0,-3-1 5 15,-3 4-2-15,-2 0 6 0,0 2-2 0,0 1-8 16,-2 3-14-16,-4 0-19 0,-3 0-9 0,1 3-2 16,-4 5 8-16,4-1 2 0,-5 1 3 0,7 0 1 15,4 0-3-15,2 1 9 0,0 1 6 0,9-1 7 16,3 1 3-16,3-2 0 0,1-1 0 0,4-3-1 15,0 2 3-15,2 0-4 0,-2 0-1 16,-6-1-2-16,1 1-5 0,-1 0 4 0,-3 2-3 16,-5-2 1-16,3 1-2 0,-6 0 2 0,1-1 1 15,-1-1 0-15,1-2 3 0,-3 0-4 0,-1 0 1 16,0-3-2-16,0 2-3 0,2-2-23 16,-2 0-53-16,4 0-149 0,-2 0-355 0,1-3-866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2T11:52:10.8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4B7941-418E-4F9B-9529-C9739D400ACE}" emma:medium="tactile" emma:mode="ink">
          <msink:context xmlns:msink="http://schemas.microsoft.com/ink/2010/main" type="writingRegion" rotatedBoundingBox="7243,5880 9424,5516 9627,6730 7445,7094"/>
        </emma:interpretation>
      </emma:emma>
    </inkml:annotationXML>
    <inkml:traceGroup>
      <inkml:annotationXML>
        <emma:emma xmlns:emma="http://www.w3.org/2003/04/emma" version="1.0">
          <emma:interpretation id="{B70CE518-03A8-4EBB-B15E-47D33DBABA6A}" emma:medium="tactile" emma:mode="ink">
            <msink:context xmlns:msink="http://schemas.microsoft.com/ink/2010/main" type="paragraph" rotatedBoundingBox="7243,5880 9424,5516 9627,6730 7445,70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AF01E4-551D-4402-A12C-898A8F348A86}" emma:medium="tactile" emma:mode="ink">
              <msink:context xmlns:msink="http://schemas.microsoft.com/ink/2010/main" type="line" rotatedBoundingBox="7243,5880 9424,5516 9627,6730 7445,7094"/>
            </emma:interpretation>
          </emma:emma>
        </inkml:annotationXML>
        <inkml:traceGroup>
          <inkml:annotationXML>
            <emma:emma xmlns:emma="http://www.w3.org/2003/04/emma" version="1.0">
              <emma:interpretation id="{7D1F995A-3C10-41FE-8261-F2DF9CEB501F}" emma:medium="tactile" emma:mode="ink">
                <msink:context xmlns:msink="http://schemas.microsoft.com/ink/2010/main" type="inkWord" rotatedBoundingBox="7400,5860 7437,6432 7328,6438 7291,5867"/>
              </emma:interpretation>
              <emma:one-of disjunction-type="recognition" id="oneOf0">
                <emma:interpretation id="interp0" emma:lang="en-IN" emma:confidence="0">
                  <emma:literal>l</emma:literal>
                </emma:interpretation>
                <emma:interpretation id="interp1" emma:lang="en-IN" emma:confidence="0">
                  <emma:literal>L</emma:literal>
                </emma:interpretation>
                <emma:interpretation id="interp2" emma:lang="en-IN" emma:confidence="0">
                  <emma:literal>1</emma:literal>
                </emma:interpretation>
                <emma:interpretation id="interp3" emma:lang="en-IN" emma:confidence="0">
                  <emma:literal>|</emma:literal>
                </emma:interpretation>
                <emma:interpretation id="interp4" emma:lang="en-IN" emma:confidence="0">
                  <emma:literal>'</emma:literal>
                </emma:interpretation>
              </emma:one-of>
            </emma:emma>
          </inkml:annotationXML>
          <inkml:trace contextRef="#ctx0" brushRef="#br0">30 110 909 0,'0'0'399'0,"0"0"-98"0,0 0-39 16,0 0-26-16,0 0-32 0,0 0-29 0,0 0-43 15,0 0-29-15,0 0-28 0,0 0-29 16,0 0-22-16,0 0-12 0,0 0-4 0,-19-110 8 15,21 128 8-15,1 6 8 0,-2 7 1 0,-1 2-5 16,0 3-2-16,0 2-3 0,0 2-2 0,-1 0-4 16,-8-2-2-16,6 0-1 0,2-1-8 15,-1-1-1-15,2-5-3 0,0-2-7 0,-3-4 1 16,9-3-12-16,3-2-25 0,4-4-45 0,1-7-73 16,5-3-96-16,2-6-150 0,-1 0-306 15,-8 0-755-15</inkml:trace>
        </inkml:traceGroup>
        <inkml:traceGroup>
          <inkml:annotationXML>
            <emma:emma xmlns:emma="http://www.w3.org/2003/04/emma" version="1.0">
              <emma:interpretation id="{F7F12BF0-2051-4A2C-A19D-74CFFE6DCB82}" emma:medium="tactile" emma:mode="ink">
                <msink:context xmlns:msink="http://schemas.microsoft.com/ink/2010/main" type="inkWord" rotatedBoundingBox="7644,6200 9384,5667 9638,6497 7898,7029"/>
              </emma:interpretation>
              <emma:one-of disjunction-type="recognition" id="oneOf1">
                <emma:interpretation id="interp5" emma:lang="en-IN" emma:confidence="0">
                  <emma:literal>year</emma:literal>
                </emma:interpretation>
                <emma:interpretation id="interp6" emma:lang="en-IN" emma:confidence="0">
                  <emma:literal>yean</emma:literal>
                </emma:interpretation>
                <emma:interpretation id="interp7" emma:lang="en-IN" emma:confidence="0">
                  <emma:literal>years</emma:literal>
                </emma:interpretation>
                <emma:interpretation id="interp8" emma:lang="en-IN" emma:confidence="0">
                  <emma:literal>yeans</emma:literal>
                </emma:interpretation>
                <emma:interpretation id="interp9" emma:lang="en-IN" emma:confidence="0">
                  <emma:literal>yeas</emma:literal>
                </emma:interpretation>
              </emma:one-of>
            </emma:emma>
          </inkml:annotationXML>
          <inkml:trace contextRef="#ctx0" brushRef="#br0" timeOffset="1189.1736">472 289 821 0,'0'0'480'15,"0"0"-159"-15,0 0-33 0,0 0-39 0,0 0-55 16,0 0-47-16,0 0-46 0,0 0-32 0,0 0-19 16,0 0-12-16,0 0-15 0,0 0-4 0,0 0-2 15,0 0 0-15,-50 56-2 0,57-42-1 16,4-1 0-16,4-1-4 0,0-3 1 0,4-1 0 15,1-3-2-15,-3-2 2 0,3-2 0 0,2-1 0 16,-2 0 1-16,0-6-1 0,-4-2 0 0,-2-3 0 16,0 2-1-16,-2-6 1 0,-6 3 1 15,2-1-1-15,-5-1-1 0,3 2-4 0,-5-1 1 16,2 0 0-16,-3 1 0 0,0 1 4 0,0 4-4 16,0 2 2-16,-3 2 2 0,2 2-3 0,-2 1-6 15,3 0-7-15,-1 0-11 0,1 8-3 16,0 3 6-16,0 10 5 0,-2 4 7 0,2 4 1 15,3 4-2-15,6 3 1 0,-4 3 0 0,5 2 3 16,-4 3-2-16,3 5 0 0,-1 1 1 0,-2 1-5 16,-3 1 5-16,0 0-1 0,-3-5-1 15,0 0 1-15,-6-3 0 0,-1-1-2 0,0-2 2 16,-2-8 2-16,1-3-2 0,-2-5 1 0,-2-8-2 16,3-1-1-16,-1-10-3 0,-3 0-2 15,1-6 0-15,-4 0-4 0,0-10 2 0,-3-5 0 16,-1-4 1-16,5-4 3 0,0-4 1 0,5-1-2 15,7-5-1-15,3 0-4 0,0-2-3 0,15-3-1 16,5-1 0-16,7 1 0 0,3-2 2 0,4 0 3 16,5-1 0-16,0 2-1 0,3-4 2 0,1 7 0 15,0 0-1-15,-2 2 1 0,-3 4-2 16,0 3 0-16,-8 0 2 0,-1 5 2 0,-3 2 4 16,-9-3 3-16,-1 9 0 0,-3-1 2 0,-3 0 3 15,-7 2 2-15,-2-2 4 0,-1 6 2 16,0 0 3-16,0 3 3 0,-4 3 2 0,-6 2-4 15,0 1-7-15,-3 0-4 0,-3 4-5 0,-3 7 0 16,2 1 1-16,-7 4 1 0,7 1 2 0,1-1-5 16,1-1 3-16,4 1-3 0,8 4 0 15,0-3 0-15,3 0-2 0,3-3 1 0,7 3 1 16,6-5-2-16,4 0 1 0,4-4 1 0,2-1-1 16,6-3 0-16,-1-4 2 0,5 0-2 0,0 0 1 15,3-7-3-15,-6-1-1 0,3-1-2 16,-5-2-1-16,-2 1 3 0,-2-3-2 0,-1 1 2 15,-3-2 2-15,-3-5-1 0,-4 6 4 0,-2 0 2 16,-2 1 1-16,-9-1 4 0,-1 5 4 0,-2 0 1 16,-4 3-2-16,-9 1-5 0,-4 4-6 0,-9 0-5 15,-1 4-1-15,-2 7 3 0,0 2-1 0,-1 1 1 16,3 2-2-16,1 2-1 0,11-2 1 16,2 0-5-16,5-3 1 0,8 2 1 0,0 0-3 15,8-4 3-15,5-2 3 0,1-4 1 0,3-1 3 16,3-4 3-16,2 0-2 0,2-1 0 15,-4-6 2-15,5-3-2 0,-5-1 0 0,1-2 1 16,-5-2 1-16,1 1 2 0,0-3 2 0,-2 1-1 16,-5 0 0-16,0 2-1 0,1 1 1 15,-8 1 0-15,0 3 1 0,-2 0 3 0,-1 2 2 16,0 2 1-16,0 2 1 0,0 3-2 0,0 0-1 16,0 0-4-16,0 0-9 0,0 0-4 0,-1 3 0 15,-2 2 3-15,3 2 0 0,-1-1 3 16,1 2-1-16,0 0-2 0,0-1 1 0,0-1 0 0,1-1-1 15,3 0 4-15,4-1 0 0,-4 0 2 16,7-2-1-16,-3-1 1 0,2-1-1 0,2 0 2 16,3 0-2-16,-1-3 1 0,2-3-1 0,1 0 0 15,-1 0-1-15,1 0 0 0,-2-3 2 16,0-2 0-16,1-1 0 0,4 0 1 0,0-1-3 16,0-2 1-16,3 0 0 0,-4-1 0 0,5 3-1 15,-2-3 2-15,-1 3-5 0,-5 1-1 0,-2 2 4 16,-2 3-2-16,-5 3 4 0,-1 2 5 0,-5 0-1 15,-1 1 2-15,0 1 5 0,0 0-2 16,0 0 2-16,0 0 0 0,0 0-2 0,0 0-4 16,0 0-3-16,0 0-4 0,0 0-5 0,0 0-3 15,0 0-7-15,0 0-7 0,0 1 3 16,2 7 5-16,1 2 6 0,7 1 8 0,0 3 2 16,0 0-3-16,4-2 2 0,0 1 0 0,5-1 0 15,-2-2 0-15,0-1-1 0,2-1 1 16,1-3 1-16,-4-1-1 0,0-1 1 0,1-2 1 15,-3-1 2-15,-2 0 0 0,-2 0-3 0,-3 0 0 0,-3-1-9 16,-1-3-35-16,-3 0-97 0,0 0-322 0,-1 1-1100 16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639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2321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122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050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62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24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217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25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52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57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B7FC-216E-48CA-B181-8876AFDB3FB4}" type="datetimeFigureOut">
              <a:rPr lang="en-IN" smtClean="0"/>
              <a:t>02-04-2023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66143-4368-4CE3-AC14-481E26485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265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8.emf"/><Relationship Id="rId4" Type="http://schemas.openxmlformats.org/officeDocument/2006/relationships/customXml" Target="../ink/ink8.xml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12" Type="http://schemas.openxmlformats.org/officeDocument/2006/relationships/customXml" Target="../ink/ink16.xml"/><Relationship Id="rId17" Type="http://schemas.openxmlformats.org/officeDocument/2006/relationships/image" Target="../media/image18.emf"/><Relationship Id="rId2" Type="http://schemas.openxmlformats.org/officeDocument/2006/relationships/customXml" Target="../ink/ink11.xml"/><Relationship Id="rId16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.xml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10" Type="http://schemas.openxmlformats.org/officeDocument/2006/relationships/customXml" Target="../ink/ink15.xml"/><Relationship Id="rId4" Type="http://schemas.openxmlformats.org/officeDocument/2006/relationships/customXml" Target="../ink/ink12.xml"/><Relationship Id="rId9" Type="http://schemas.openxmlformats.org/officeDocument/2006/relationships/image" Target="../media/image14.emf"/><Relationship Id="rId14" Type="http://schemas.openxmlformats.org/officeDocument/2006/relationships/customXml" Target="../ink/ink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13" Type="http://schemas.openxmlformats.org/officeDocument/2006/relationships/image" Target="../media/image24.emf"/><Relationship Id="rId18" Type="http://schemas.openxmlformats.org/officeDocument/2006/relationships/customXml" Target="../ink/ink27.xml"/><Relationship Id="rId26" Type="http://schemas.openxmlformats.org/officeDocument/2006/relationships/customXml" Target="../ink/ink31.xml"/><Relationship Id="rId3" Type="http://schemas.openxmlformats.org/officeDocument/2006/relationships/image" Target="../media/image19.emf"/><Relationship Id="rId21" Type="http://schemas.openxmlformats.org/officeDocument/2006/relationships/image" Target="../media/image28.emf"/><Relationship Id="rId7" Type="http://schemas.openxmlformats.org/officeDocument/2006/relationships/image" Target="../media/image21.emf"/><Relationship Id="rId12" Type="http://schemas.openxmlformats.org/officeDocument/2006/relationships/customXml" Target="../ink/ink24.xml"/><Relationship Id="rId17" Type="http://schemas.openxmlformats.org/officeDocument/2006/relationships/image" Target="../media/image26.emf"/><Relationship Id="rId25" Type="http://schemas.openxmlformats.org/officeDocument/2006/relationships/image" Target="../media/image30.emf"/><Relationship Id="rId33" Type="http://schemas.openxmlformats.org/officeDocument/2006/relationships/image" Target="../media/image34.emf"/><Relationship Id="rId2" Type="http://schemas.openxmlformats.org/officeDocument/2006/relationships/customXml" Target="../ink/ink19.xml"/><Relationship Id="rId16" Type="http://schemas.openxmlformats.org/officeDocument/2006/relationships/customXml" Target="../ink/ink26.xml"/><Relationship Id="rId20" Type="http://schemas.openxmlformats.org/officeDocument/2006/relationships/customXml" Target="../ink/ink28.xml"/><Relationship Id="rId29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11" Type="http://schemas.openxmlformats.org/officeDocument/2006/relationships/image" Target="../media/image23.emf"/><Relationship Id="rId24" Type="http://schemas.openxmlformats.org/officeDocument/2006/relationships/customXml" Target="../ink/ink30.xml"/><Relationship Id="rId32" Type="http://schemas.openxmlformats.org/officeDocument/2006/relationships/customXml" Target="../ink/ink34.xml"/><Relationship Id="rId5" Type="http://schemas.openxmlformats.org/officeDocument/2006/relationships/image" Target="../media/image20.emf"/><Relationship Id="rId15" Type="http://schemas.openxmlformats.org/officeDocument/2006/relationships/image" Target="../media/image25.emf"/><Relationship Id="rId23" Type="http://schemas.openxmlformats.org/officeDocument/2006/relationships/image" Target="../media/image29.emf"/><Relationship Id="rId28" Type="http://schemas.openxmlformats.org/officeDocument/2006/relationships/customXml" Target="../ink/ink32.xml"/><Relationship Id="rId10" Type="http://schemas.openxmlformats.org/officeDocument/2006/relationships/customXml" Target="../ink/ink23.xml"/><Relationship Id="rId19" Type="http://schemas.openxmlformats.org/officeDocument/2006/relationships/image" Target="../media/image27.emf"/><Relationship Id="rId31" Type="http://schemas.openxmlformats.org/officeDocument/2006/relationships/image" Target="../media/image33.emf"/><Relationship Id="rId4" Type="http://schemas.openxmlformats.org/officeDocument/2006/relationships/customXml" Target="../ink/ink20.xml"/><Relationship Id="rId9" Type="http://schemas.openxmlformats.org/officeDocument/2006/relationships/image" Target="../media/image22.emf"/><Relationship Id="rId14" Type="http://schemas.openxmlformats.org/officeDocument/2006/relationships/customXml" Target="../ink/ink25.xml"/><Relationship Id="rId22" Type="http://schemas.openxmlformats.org/officeDocument/2006/relationships/customXml" Target="../ink/ink29.xml"/><Relationship Id="rId27" Type="http://schemas.openxmlformats.org/officeDocument/2006/relationships/image" Target="../media/image31.emf"/><Relationship Id="rId30" Type="http://schemas.openxmlformats.org/officeDocument/2006/relationships/customXml" Target="../ink/ink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13" Type="http://schemas.openxmlformats.org/officeDocument/2006/relationships/image" Target="../media/image40.emf"/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12" Type="http://schemas.openxmlformats.org/officeDocument/2006/relationships/customXml" Target="../ink/ink40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.xml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0" Type="http://schemas.openxmlformats.org/officeDocument/2006/relationships/customXml" Target="../ink/ink39.xml"/><Relationship Id="rId4" Type="http://schemas.openxmlformats.org/officeDocument/2006/relationships/customXml" Target="../ink/ink36.xml"/><Relationship Id="rId9" Type="http://schemas.openxmlformats.org/officeDocument/2006/relationships/image" Target="../media/image3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.xml"/><Relationship Id="rId13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3.emf"/><Relationship Id="rId12" Type="http://schemas.openxmlformats.org/officeDocument/2006/relationships/customXml" Target="../ink/ink46.xml"/><Relationship Id="rId17" Type="http://schemas.openxmlformats.org/officeDocument/2006/relationships/image" Target="../media/image48.emf"/><Relationship Id="rId2" Type="http://schemas.openxmlformats.org/officeDocument/2006/relationships/customXml" Target="../ink/ink41.xml"/><Relationship Id="rId16" Type="http://schemas.openxmlformats.org/officeDocument/2006/relationships/customXml" Target="../ink/ink4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3.xml"/><Relationship Id="rId11" Type="http://schemas.openxmlformats.org/officeDocument/2006/relationships/image" Target="../media/image45.emf"/><Relationship Id="rId5" Type="http://schemas.openxmlformats.org/officeDocument/2006/relationships/image" Target="../media/image42.emf"/><Relationship Id="rId15" Type="http://schemas.openxmlformats.org/officeDocument/2006/relationships/image" Target="../media/image47.emf"/><Relationship Id="rId10" Type="http://schemas.openxmlformats.org/officeDocument/2006/relationships/customXml" Target="../ink/ink45.xml"/><Relationship Id="rId4" Type="http://schemas.openxmlformats.org/officeDocument/2006/relationships/customXml" Target="../ink/ink42.xml"/><Relationship Id="rId9" Type="http://schemas.openxmlformats.org/officeDocument/2006/relationships/image" Target="../media/image44.emf"/><Relationship Id="rId14" Type="http://schemas.openxmlformats.org/officeDocument/2006/relationships/customXml" Target="../ink/ink4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2.xml"/><Relationship Id="rId3" Type="http://schemas.openxmlformats.org/officeDocument/2006/relationships/image" Target="../media/image49.emf"/><Relationship Id="rId7" Type="http://schemas.openxmlformats.org/officeDocument/2006/relationships/image" Target="../media/image51.emf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1.xml"/><Relationship Id="rId5" Type="http://schemas.openxmlformats.org/officeDocument/2006/relationships/image" Target="../media/image50.emf"/><Relationship Id="rId4" Type="http://schemas.openxmlformats.org/officeDocument/2006/relationships/customXml" Target="../ink/ink50.xml"/><Relationship Id="rId9" Type="http://schemas.openxmlformats.org/officeDocument/2006/relationships/image" Target="../media/image5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6.xml"/><Relationship Id="rId13" Type="http://schemas.openxmlformats.org/officeDocument/2006/relationships/image" Target="../media/image58.emf"/><Relationship Id="rId3" Type="http://schemas.openxmlformats.org/officeDocument/2006/relationships/image" Target="../media/image53.emf"/><Relationship Id="rId7" Type="http://schemas.openxmlformats.org/officeDocument/2006/relationships/image" Target="../media/image55.emf"/><Relationship Id="rId12" Type="http://schemas.openxmlformats.org/officeDocument/2006/relationships/customXml" Target="../ink/ink58.xml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5.xml"/><Relationship Id="rId11" Type="http://schemas.openxmlformats.org/officeDocument/2006/relationships/image" Target="../media/image57.emf"/><Relationship Id="rId5" Type="http://schemas.openxmlformats.org/officeDocument/2006/relationships/image" Target="../media/image54.emf"/><Relationship Id="rId15" Type="http://schemas.openxmlformats.org/officeDocument/2006/relationships/image" Target="../media/image59.emf"/><Relationship Id="rId10" Type="http://schemas.openxmlformats.org/officeDocument/2006/relationships/customXml" Target="../ink/ink57.xml"/><Relationship Id="rId4" Type="http://schemas.openxmlformats.org/officeDocument/2006/relationships/customXml" Target="../ink/ink54.xml"/><Relationship Id="rId9" Type="http://schemas.openxmlformats.org/officeDocument/2006/relationships/image" Target="../media/image56.emf"/><Relationship Id="rId14" Type="http://schemas.openxmlformats.org/officeDocument/2006/relationships/customXml" Target="../ink/ink5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3.xml"/><Relationship Id="rId13" Type="http://schemas.openxmlformats.org/officeDocument/2006/relationships/image" Target="../media/image65.emf"/><Relationship Id="rId18" Type="http://schemas.openxmlformats.org/officeDocument/2006/relationships/customXml" Target="../ink/ink68.xml"/><Relationship Id="rId3" Type="http://schemas.openxmlformats.org/officeDocument/2006/relationships/image" Target="../media/image60.emf"/><Relationship Id="rId7" Type="http://schemas.openxmlformats.org/officeDocument/2006/relationships/image" Target="../media/image62.emf"/><Relationship Id="rId12" Type="http://schemas.openxmlformats.org/officeDocument/2006/relationships/customXml" Target="../ink/ink65.xml"/><Relationship Id="rId17" Type="http://schemas.openxmlformats.org/officeDocument/2006/relationships/image" Target="../media/image67.emf"/><Relationship Id="rId2" Type="http://schemas.openxmlformats.org/officeDocument/2006/relationships/customXml" Target="../ink/ink60.xml"/><Relationship Id="rId16" Type="http://schemas.openxmlformats.org/officeDocument/2006/relationships/customXml" Target="../ink/ink6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2.xml"/><Relationship Id="rId11" Type="http://schemas.openxmlformats.org/officeDocument/2006/relationships/image" Target="../media/image64.emf"/><Relationship Id="rId5" Type="http://schemas.openxmlformats.org/officeDocument/2006/relationships/image" Target="../media/image61.emf"/><Relationship Id="rId15" Type="http://schemas.openxmlformats.org/officeDocument/2006/relationships/image" Target="../media/image66.emf"/><Relationship Id="rId10" Type="http://schemas.openxmlformats.org/officeDocument/2006/relationships/customXml" Target="../ink/ink64.xml"/><Relationship Id="rId19" Type="http://schemas.openxmlformats.org/officeDocument/2006/relationships/image" Target="../media/image68.emf"/><Relationship Id="rId4" Type="http://schemas.openxmlformats.org/officeDocument/2006/relationships/customXml" Target="../ink/ink61.xml"/><Relationship Id="rId9" Type="http://schemas.openxmlformats.org/officeDocument/2006/relationships/image" Target="../media/image63.emf"/><Relationship Id="rId14" Type="http://schemas.openxmlformats.org/officeDocument/2006/relationships/customXml" Target="../ink/ink6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74.emf"/><Relationship Id="rId18" Type="http://schemas.openxmlformats.org/officeDocument/2006/relationships/customXml" Target="../ink/ink77.xml"/><Relationship Id="rId3" Type="http://schemas.openxmlformats.org/officeDocument/2006/relationships/image" Target="../media/image69.emf"/><Relationship Id="rId21" Type="http://schemas.openxmlformats.org/officeDocument/2006/relationships/image" Target="../media/image78.emf"/><Relationship Id="rId7" Type="http://schemas.openxmlformats.org/officeDocument/2006/relationships/image" Target="../media/image71.emf"/><Relationship Id="rId12" Type="http://schemas.openxmlformats.org/officeDocument/2006/relationships/customXml" Target="../ink/ink74.xml"/><Relationship Id="rId17" Type="http://schemas.openxmlformats.org/officeDocument/2006/relationships/image" Target="../media/image76.emf"/><Relationship Id="rId25" Type="http://schemas.openxmlformats.org/officeDocument/2006/relationships/image" Target="../media/image80.emf"/><Relationship Id="rId2" Type="http://schemas.openxmlformats.org/officeDocument/2006/relationships/customXml" Target="../ink/ink69.xml"/><Relationship Id="rId16" Type="http://schemas.openxmlformats.org/officeDocument/2006/relationships/customXml" Target="../ink/ink76.xml"/><Relationship Id="rId20" Type="http://schemas.openxmlformats.org/officeDocument/2006/relationships/customXml" Target="../ink/ink7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.xml"/><Relationship Id="rId11" Type="http://schemas.openxmlformats.org/officeDocument/2006/relationships/image" Target="../media/image73.emf"/><Relationship Id="rId24" Type="http://schemas.openxmlformats.org/officeDocument/2006/relationships/customXml" Target="../ink/ink80.xml"/><Relationship Id="rId5" Type="http://schemas.openxmlformats.org/officeDocument/2006/relationships/image" Target="../media/image70.emf"/><Relationship Id="rId15" Type="http://schemas.openxmlformats.org/officeDocument/2006/relationships/image" Target="../media/image75.emf"/><Relationship Id="rId23" Type="http://schemas.openxmlformats.org/officeDocument/2006/relationships/image" Target="../media/image79.emf"/><Relationship Id="rId10" Type="http://schemas.openxmlformats.org/officeDocument/2006/relationships/customXml" Target="../ink/ink73.xml"/><Relationship Id="rId19" Type="http://schemas.openxmlformats.org/officeDocument/2006/relationships/image" Target="../media/image77.emf"/><Relationship Id="rId4" Type="http://schemas.openxmlformats.org/officeDocument/2006/relationships/customXml" Target="../ink/ink70.xml"/><Relationship Id="rId9" Type="http://schemas.openxmlformats.org/officeDocument/2006/relationships/image" Target="../media/image72.emf"/><Relationship Id="rId14" Type="http://schemas.openxmlformats.org/officeDocument/2006/relationships/customXml" Target="../ink/ink75.xml"/><Relationship Id="rId22" Type="http://schemas.openxmlformats.org/officeDocument/2006/relationships/customXml" Target="../ink/ink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2912396" y="488867"/>
              <a:ext cx="2754000" cy="10548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97996" y="473387"/>
                <a:ext cx="278640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698396" y="82787"/>
              <a:ext cx="4650120" cy="27723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2196" y="66587"/>
                <a:ext cx="4678920" cy="28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 48"/>
              <p14:cNvContentPartPr/>
              <p14:nvPr/>
            </p14:nvContentPartPr>
            <p14:xfrm>
              <a:off x="6135476" y="1468427"/>
              <a:ext cx="814320" cy="43632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21436" y="1452587"/>
                <a:ext cx="84600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1" name="Ink 80"/>
              <p14:cNvContentPartPr/>
              <p14:nvPr/>
            </p14:nvContentPartPr>
            <p14:xfrm>
              <a:off x="4958276" y="3271307"/>
              <a:ext cx="5819760" cy="313128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43876" y="3255107"/>
                <a:ext cx="5852880" cy="31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/>
              <p14:cNvContentPartPr/>
              <p14:nvPr/>
            </p14:nvContentPartPr>
            <p14:xfrm>
              <a:off x="3540956" y="2776307"/>
              <a:ext cx="2457720" cy="84600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25476" y="2764427"/>
                <a:ext cx="248832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9" name="Ink 108"/>
              <p14:cNvContentPartPr/>
              <p14:nvPr/>
            </p14:nvContentPartPr>
            <p14:xfrm>
              <a:off x="674636" y="4353107"/>
              <a:ext cx="4555440" cy="166176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8436" y="4335827"/>
                <a:ext cx="4587840" cy="169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714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72916" y="126707"/>
              <a:ext cx="7973280" cy="4086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796" y="109067"/>
                <a:ext cx="8005680" cy="41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6" name="Ink 55"/>
              <p14:cNvContentPartPr/>
              <p14:nvPr/>
            </p14:nvContentPartPr>
            <p14:xfrm>
              <a:off x="1672556" y="1807187"/>
              <a:ext cx="4270680" cy="28620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0156" y="1686587"/>
                <a:ext cx="434952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7" name="Ink 86"/>
              <p14:cNvContentPartPr/>
              <p14:nvPr/>
            </p14:nvContentPartPr>
            <p14:xfrm>
              <a:off x="6685556" y="3850907"/>
              <a:ext cx="587520" cy="195732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8996" y="3837227"/>
                <a:ext cx="612000" cy="19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8" name="Ink 87"/>
              <p14:cNvContentPartPr/>
              <p14:nvPr/>
            </p14:nvContentPartPr>
            <p14:xfrm>
              <a:off x="7158236" y="3713747"/>
              <a:ext cx="147960" cy="212220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43836" y="3698987"/>
                <a:ext cx="179280" cy="215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13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61556" y="520907"/>
              <a:ext cx="2618640" cy="620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5716" y="506138"/>
                <a:ext cx="2651400" cy="6526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641956" y="1214267"/>
              <a:ext cx="1916640" cy="11167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5756" y="1200587"/>
                <a:ext cx="1946520" cy="11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/>
              <p14:cNvContentPartPr/>
              <p14:nvPr/>
            </p14:nvContentPartPr>
            <p14:xfrm>
              <a:off x="3730676" y="1305347"/>
              <a:ext cx="111960" cy="11617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4476" y="1293467"/>
                <a:ext cx="142200" cy="11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4496396" y="1261427"/>
              <a:ext cx="2039400" cy="83772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86316" y="1251347"/>
                <a:ext cx="2065320" cy="86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/>
              <p14:cNvContentPartPr/>
              <p14:nvPr/>
            </p14:nvContentPartPr>
            <p14:xfrm>
              <a:off x="534956" y="2453027"/>
              <a:ext cx="1332720" cy="7862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9476" y="2435747"/>
                <a:ext cx="1352520" cy="81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/>
              <p14:cNvContentPartPr/>
              <p14:nvPr/>
            </p14:nvContentPartPr>
            <p14:xfrm>
              <a:off x="3790076" y="2865947"/>
              <a:ext cx="905400" cy="32652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75676" y="2849387"/>
                <a:ext cx="93600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" name="Ink 41"/>
              <p14:cNvContentPartPr/>
              <p14:nvPr/>
            </p14:nvContentPartPr>
            <p14:xfrm>
              <a:off x="6594476" y="2132987"/>
              <a:ext cx="1994040" cy="6519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80796" y="2116067"/>
                <a:ext cx="202392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3" name="Ink 42"/>
              <p14:cNvContentPartPr/>
              <p14:nvPr/>
            </p14:nvContentPartPr>
            <p14:xfrm>
              <a:off x="3166196" y="2450507"/>
              <a:ext cx="2062440" cy="3837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49276" y="2437187"/>
                <a:ext cx="2084760" cy="41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424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58956" y="347027"/>
              <a:ext cx="3504960" cy="2036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0596" y="331907"/>
                <a:ext cx="3540960" cy="20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/>
              <p14:cNvContentPartPr/>
              <p14:nvPr/>
            </p14:nvContentPartPr>
            <p14:xfrm>
              <a:off x="2184116" y="731867"/>
              <a:ext cx="59400" cy="10890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67916" y="718187"/>
                <a:ext cx="89280" cy="11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1621796" y="1049027"/>
              <a:ext cx="180720" cy="612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9196" y="1032467"/>
                <a:ext cx="20988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/>
              <p14:cNvContentPartPr/>
              <p14:nvPr/>
            </p14:nvContentPartPr>
            <p14:xfrm>
              <a:off x="1697396" y="729347"/>
              <a:ext cx="27360" cy="39312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82636" y="716747"/>
                <a:ext cx="5472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/>
              <p14:cNvContentPartPr/>
              <p14:nvPr/>
            </p14:nvContentPartPr>
            <p14:xfrm>
              <a:off x="2759036" y="640787"/>
              <a:ext cx="37080" cy="202536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42116" y="627467"/>
                <a:ext cx="70200" cy="20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/>
              <p14:cNvContentPartPr/>
              <p14:nvPr/>
            </p14:nvContentPartPr>
            <p14:xfrm>
              <a:off x="3219836" y="658427"/>
              <a:ext cx="313200" cy="272952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6516" y="645107"/>
                <a:ext cx="341640" cy="27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Ink 53"/>
              <p14:cNvContentPartPr/>
              <p14:nvPr/>
            </p14:nvContentPartPr>
            <p14:xfrm>
              <a:off x="3719156" y="588227"/>
              <a:ext cx="250920" cy="37040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07276" y="575987"/>
                <a:ext cx="279000" cy="37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Ink 58"/>
              <p14:cNvContentPartPr/>
              <p14:nvPr/>
            </p14:nvContentPartPr>
            <p14:xfrm>
              <a:off x="2712596" y="2602787"/>
              <a:ext cx="180000" cy="9936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97116" y="2586587"/>
                <a:ext cx="21240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8" name="Ink 67"/>
              <p14:cNvContentPartPr/>
              <p14:nvPr/>
            </p14:nvContentPartPr>
            <p14:xfrm>
              <a:off x="2360516" y="2881067"/>
              <a:ext cx="781200" cy="31320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45756" y="2864507"/>
                <a:ext cx="80352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9" name="Ink 68"/>
              <p14:cNvContentPartPr/>
              <p14:nvPr/>
            </p14:nvContentPartPr>
            <p14:xfrm>
              <a:off x="3452036" y="3301907"/>
              <a:ext cx="169920" cy="10584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36556" y="3286067"/>
                <a:ext cx="20232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0" name="Ink 69"/>
              <p14:cNvContentPartPr/>
              <p14:nvPr/>
            </p14:nvContentPartPr>
            <p14:xfrm>
              <a:off x="2318756" y="3675227"/>
              <a:ext cx="1640160" cy="39528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05436" y="3657587"/>
                <a:ext cx="166464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1" name="Ink 70"/>
              <p14:cNvContentPartPr/>
              <p14:nvPr/>
            </p14:nvContentPartPr>
            <p14:xfrm>
              <a:off x="3900956" y="4209107"/>
              <a:ext cx="143640" cy="11232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84036" y="4191827"/>
                <a:ext cx="17784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2" name="Ink 71"/>
              <p14:cNvContentPartPr/>
              <p14:nvPr/>
            </p14:nvContentPartPr>
            <p14:xfrm>
              <a:off x="3450236" y="4489187"/>
              <a:ext cx="543960" cy="19080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36196" y="4475147"/>
                <a:ext cx="56520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3" name="Ink 72"/>
              <p14:cNvContentPartPr/>
              <p14:nvPr/>
            </p14:nvContentPartPr>
            <p14:xfrm>
              <a:off x="4038476" y="4327187"/>
              <a:ext cx="1285920" cy="13050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021196" y="4310627"/>
                <a:ext cx="1319760" cy="13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4" name="Ink 73"/>
              <p14:cNvContentPartPr/>
              <p14:nvPr/>
            </p14:nvContentPartPr>
            <p14:xfrm>
              <a:off x="4237196" y="524507"/>
              <a:ext cx="250560" cy="44053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25676" y="512987"/>
                <a:ext cx="266040" cy="44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8" name="Ink 77"/>
              <p14:cNvContentPartPr/>
              <p14:nvPr/>
            </p14:nvContentPartPr>
            <p14:xfrm>
              <a:off x="5879516" y="2112467"/>
              <a:ext cx="940680" cy="37872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67276" y="2095547"/>
                <a:ext cx="970200" cy="40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132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955796" y="348107"/>
              <a:ext cx="4733640" cy="541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0316" y="330107"/>
                <a:ext cx="476172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1219676" y="745907"/>
              <a:ext cx="4473360" cy="32040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4916" y="729707"/>
                <a:ext cx="450432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3688556" y="1475627"/>
              <a:ext cx="4246560" cy="19569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3796" y="1459787"/>
                <a:ext cx="4278600" cy="19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911516" y="2849027"/>
              <a:ext cx="1590840" cy="11538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6036" y="2832827"/>
                <a:ext cx="1622880" cy="11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/>
              <p14:cNvContentPartPr/>
              <p14:nvPr/>
            </p14:nvContentPartPr>
            <p14:xfrm>
              <a:off x="2978636" y="2750387"/>
              <a:ext cx="1168560" cy="2016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63876" y="2733107"/>
                <a:ext cx="12002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/>
              <p14:cNvContentPartPr/>
              <p14:nvPr/>
            </p14:nvContentPartPr>
            <p14:xfrm>
              <a:off x="7803716" y="2502707"/>
              <a:ext cx="911520" cy="20088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92196" y="2485427"/>
                <a:ext cx="933480" cy="22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957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861356" y="303467"/>
              <a:ext cx="3566160" cy="552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47316" y="288707"/>
                <a:ext cx="3595680" cy="5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1488596" y="1224347"/>
              <a:ext cx="2643120" cy="129600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81756" y="1214987"/>
                <a:ext cx="2659320" cy="13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3908516" y="1214267"/>
              <a:ext cx="436320" cy="13698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9876" y="1203107"/>
                <a:ext cx="456120" cy="13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/>
              <p14:cNvContentPartPr/>
              <p14:nvPr/>
            </p14:nvContentPartPr>
            <p14:xfrm>
              <a:off x="5185796" y="1088627"/>
              <a:ext cx="1774440" cy="10324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78236" y="1081067"/>
                <a:ext cx="1785240" cy="10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/>
              <p14:cNvContentPartPr/>
              <p14:nvPr/>
            </p14:nvContentPartPr>
            <p14:xfrm>
              <a:off x="219596" y="2282027"/>
              <a:ext cx="4695480" cy="11318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7356" y="2266907"/>
                <a:ext cx="4716720" cy="11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/>
              <p14:cNvContentPartPr/>
              <p14:nvPr/>
            </p14:nvContentPartPr>
            <p14:xfrm>
              <a:off x="6682316" y="2032187"/>
              <a:ext cx="1765440" cy="65808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65756" y="2021027"/>
                <a:ext cx="1788840" cy="67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0" name="Ink 59"/>
              <p14:cNvContentPartPr/>
              <p14:nvPr/>
            </p14:nvContentPartPr>
            <p14:xfrm>
              <a:off x="3207956" y="2688107"/>
              <a:ext cx="2136600" cy="18432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60436" y="2568227"/>
                <a:ext cx="224100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1" name="Ink 60"/>
              <p14:cNvContentPartPr/>
              <p14:nvPr/>
            </p14:nvContentPartPr>
            <p14:xfrm>
              <a:off x="3099956" y="3269867"/>
              <a:ext cx="2014560" cy="9792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43796" y="3131987"/>
                <a:ext cx="2120760" cy="35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694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896396" y="255947"/>
              <a:ext cx="4718160" cy="1031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1276" y="238307"/>
                <a:ext cx="4741920" cy="10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/>
              <p14:cNvContentPartPr/>
              <p14:nvPr/>
            </p14:nvContentPartPr>
            <p14:xfrm>
              <a:off x="4009316" y="1040387"/>
              <a:ext cx="141120" cy="15768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93116" y="1023827"/>
                <a:ext cx="1735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4240796" y="1069187"/>
              <a:ext cx="8640" cy="990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22796" y="1051187"/>
                <a:ext cx="4212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/>
              <p14:cNvContentPartPr/>
              <p14:nvPr/>
            </p14:nvContentPartPr>
            <p14:xfrm>
              <a:off x="4335476" y="1006907"/>
              <a:ext cx="122400" cy="13356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19636" y="989987"/>
                <a:ext cx="155880" cy="16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9605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211396" y="607667"/>
              <a:ext cx="5826240" cy="486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4836" y="589667"/>
                <a:ext cx="585252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1258916" y="964787"/>
              <a:ext cx="5839920" cy="22680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3796" y="948227"/>
                <a:ext cx="587232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2" name="Ink 41"/>
              <p14:cNvContentPartPr/>
              <p14:nvPr/>
            </p14:nvContentPartPr>
            <p14:xfrm>
              <a:off x="7279556" y="905027"/>
              <a:ext cx="1570320" cy="3873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66236" y="887747"/>
                <a:ext cx="160092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2" name="Ink 51"/>
              <p14:cNvContentPartPr/>
              <p14:nvPr/>
            </p14:nvContentPartPr>
            <p14:xfrm>
              <a:off x="6670436" y="1574627"/>
              <a:ext cx="2393640" cy="58248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54236" y="1560587"/>
                <a:ext cx="2424600" cy="60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7" name="Ink 86"/>
              <p14:cNvContentPartPr/>
              <p14:nvPr/>
            </p14:nvContentPartPr>
            <p14:xfrm>
              <a:off x="698756" y="1385627"/>
              <a:ext cx="5686200" cy="142524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3636" y="1367987"/>
                <a:ext cx="5711400" cy="145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8" name="Ink 87"/>
              <p14:cNvContentPartPr/>
              <p14:nvPr/>
            </p14:nvContentPartPr>
            <p14:xfrm>
              <a:off x="6627596" y="1316147"/>
              <a:ext cx="534960" cy="21600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13916" y="1303187"/>
                <a:ext cx="55692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651596" y="2909507"/>
              <a:ext cx="6807240" cy="3322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5756" y="2894747"/>
                <a:ext cx="6836400" cy="335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9033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81316" y="320027"/>
              <a:ext cx="2428920" cy="531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3676" y="303107"/>
                <a:ext cx="246456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1277276" y="649427"/>
              <a:ext cx="3000960" cy="26532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3236" y="636467"/>
                <a:ext cx="303336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3" name="Ink 22"/>
              <p14:cNvContentPartPr/>
              <p14:nvPr/>
            </p14:nvContentPartPr>
            <p14:xfrm>
              <a:off x="398156" y="1825907"/>
              <a:ext cx="5964480" cy="269244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3756" y="1808267"/>
                <a:ext cx="5996520" cy="27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7" name="Ink 26"/>
              <p14:cNvContentPartPr/>
              <p14:nvPr/>
            </p14:nvContentPartPr>
            <p14:xfrm>
              <a:off x="1072436" y="848147"/>
              <a:ext cx="1531800" cy="98604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4436" y="834467"/>
                <a:ext cx="1564560" cy="10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k 28"/>
              <p14:cNvContentPartPr/>
              <p14:nvPr/>
            </p14:nvContentPartPr>
            <p14:xfrm>
              <a:off x="2624396" y="981707"/>
              <a:ext cx="2226960" cy="64152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08196" y="963707"/>
                <a:ext cx="2255400" cy="67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2" name="Ink 31"/>
              <p14:cNvContentPartPr/>
              <p14:nvPr/>
            </p14:nvContentPartPr>
            <p14:xfrm>
              <a:off x="4456796" y="1621067"/>
              <a:ext cx="3390480" cy="174708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44916" y="1608467"/>
                <a:ext cx="3420360" cy="177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6" name="Ink 85"/>
              <p14:cNvContentPartPr/>
              <p14:nvPr/>
            </p14:nvContentPartPr>
            <p14:xfrm>
              <a:off x="1321916" y="360707"/>
              <a:ext cx="2614320" cy="293760"/>
            </p14:xfrm>
          </p:contentPart>
        </mc:Choice>
        <mc:Fallback>
          <p:pic>
            <p:nvPicPr>
              <p:cNvPr id="86" name="Ink 8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74756" y="241187"/>
                <a:ext cx="271692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1" name="Ink 90"/>
              <p14:cNvContentPartPr/>
              <p14:nvPr/>
            </p14:nvContentPartPr>
            <p14:xfrm>
              <a:off x="7768076" y="4074827"/>
              <a:ext cx="2231280" cy="55764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53316" y="4056827"/>
                <a:ext cx="2264040" cy="59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6" name="Ink 95"/>
              <p14:cNvContentPartPr/>
              <p14:nvPr/>
            </p14:nvContentPartPr>
            <p14:xfrm>
              <a:off x="8041676" y="4391987"/>
              <a:ext cx="2181240" cy="23256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027636" y="4375427"/>
                <a:ext cx="2207880" cy="26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465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63836" y="2621867"/>
              <a:ext cx="7315920" cy="346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7356" y="2608547"/>
                <a:ext cx="733248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853996" y="1321187"/>
              <a:ext cx="65160" cy="3754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40316" y="1312547"/>
                <a:ext cx="91080" cy="37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Ink 11"/>
              <p14:cNvContentPartPr/>
              <p14:nvPr/>
            </p14:nvContentPartPr>
            <p14:xfrm>
              <a:off x="2257916" y="865787"/>
              <a:ext cx="1697040" cy="91512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42796" y="848147"/>
                <a:ext cx="1719000" cy="9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9" name="Ink 18"/>
              <p14:cNvContentPartPr/>
              <p14:nvPr/>
            </p14:nvContentPartPr>
            <p14:xfrm>
              <a:off x="4282916" y="811067"/>
              <a:ext cx="457200" cy="43837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66716" y="798827"/>
                <a:ext cx="488160" cy="441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5" name="Ink 24"/>
              <p14:cNvContentPartPr/>
              <p14:nvPr/>
            </p14:nvContentPartPr>
            <p14:xfrm>
              <a:off x="5050436" y="854627"/>
              <a:ext cx="1798200" cy="15307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33876" y="838427"/>
                <a:ext cx="1830240" cy="15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6" name="Ink 35"/>
              <p14:cNvContentPartPr/>
              <p14:nvPr/>
            </p14:nvContentPartPr>
            <p14:xfrm>
              <a:off x="6991916" y="666707"/>
              <a:ext cx="216360" cy="452232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75716" y="653027"/>
                <a:ext cx="246600" cy="45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1" name="Ink 40"/>
              <p14:cNvContentPartPr/>
              <p14:nvPr/>
            </p14:nvContentPartPr>
            <p14:xfrm>
              <a:off x="7331036" y="831587"/>
              <a:ext cx="1984680" cy="143064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4476" y="818267"/>
                <a:ext cx="2014560" cy="145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6" name="Ink 55"/>
              <p14:cNvContentPartPr/>
              <p14:nvPr/>
            </p14:nvContentPartPr>
            <p14:xfrm>
              <a:off x="7916396" y="2648867"/>
              <a:ext cx="1145880" cy="1044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04516" y="2635547"/>
                <a:ext cx="11728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2" name="Ink 71"/>
              <p14:cNvContentPartPr/>
              <p14:nvPr/>
            </p14:nvContentPartPr>
            <p14:xfrm>
              <a:off x="232196" y="2147027"/>
              <a:ext cx="1389600" cy="49860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5636" y="2132987"/>
                <a:ext cx="142236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2" name="Ink 81"/>
              <p14:cNvContentPartPr/>
              <p14:nvPr/>
            </p14:nvContentPartPr>
            <p14:xfrm>
              <a:off x="219956" y="3535907"/>
              <a:ext cx="1413000" cy="69012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5556" y="3523307"/>
                <a:ext cx="1443600" cy="7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2" name="Ink 91"/>
              <p14:cNvContentPartPr/>
              <p14:nvPr/>
            </p14:nvContentPartPr>
            <p14:xfrm>
              <a:off x="1686236" y="37787"/>
              <a:ext cx="1043640" cy="44316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75076" y="22307"/>
                <a:ext cx="107028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1" name="Ink 100"/>
              <p14:cNvContentPartPr/>
              <p14:nvPr/>
            </p14:nvContentPartPr>
            <p14:xfrm>
              <a:off x="2637356" y="2111747"/>
              <a:ext cx="793440" cy="41112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20436" y="2095907"/>
                <a:ext cx="826200" cy="44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294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16</cp:revision>
  <dcterms:created xsi:type="dcterms:W3CDTF">2023-04-02T10:33:22Z</dcterms:created>
  <dcterms:modified xsi:type="dcterms:W3CDTF">2023-04-02T12:08:43Z</dcterms:modified>
</cp:coreProperties>
</file>