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6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8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0.xml" ContentType="application/vnd.openxmlformats-officedocument.theme+xml"/>
  <Override PartName="/ppt/theme/themeOverride1.xml" ContentType="application/vnd.openxmlformats-officedocument.themeOverrid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11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2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3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4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5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6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7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18.xml" ContentType="application/vnd.openxmlformats-officedocument.theme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9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5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8" r:id="rId3"/>
    <p:sldMasterId id="2147483676" r:id="rId4"/>
    <p:sldMasterId id="2147483684" r:id="rId5"/>
    <p:sldMasterId id="2147483700" r:id="rId6"/>
    <p:sldMasterId id="2147483708" r:id="rId7"/>
    <p:sldMasterId id="2147483716" r:id="rId8"/>
    <p:sldMasterId id="2147483724" r:id="rId9"/>
    <p:sldMasterId id="2147483738" r:id="rId10"/>
    <p:sldMasterId id="2147483758" r:id="rId11"/>
    <p:sldMasterId id="2147483767" r:id="rId12"/>
    <p:sldMasterId id="2147483781" r:id="rId13"/>
    <p:sldMasterId id="2147483794" r:id="rId14"/>
    <p:sldMasterId id="2147483822" r:id="rId15"/>
    <p:sldMasterId id="2147483834" r:id="rId16"/>
    <p:sldMasterId id="2147483846" r:id="rId17"/>
    <p:sldMasterId id="2147483858" r:id="rId18"/>
    <p:sldMasterId id="2147483875" r:id="rId19"/>
    <p:sldMasterId id="2147483911" r:id="rId20"/>
  </p:sldMasterIdLst>
  <p:notesMasterIdLst>
    <p:notesMasterId r:id="rId85"/>
  </p:notesMasterIdLst>
  <p:sldIdLst>
    <p:sldId id="260" r:id="rId21"/>
    <p:sldId id="263" r:id="rId22"/>
    <p:sldId id="261" r:id="rId23"/>
    <p:sldId id="256" r:id="rId24"/>
    <p:sldId id="262" r:id="rId25"/>
    <p:sldId id="257" r:id="rId26"/>
    <p:sldId id="258" r:id="rId27"/>
    <p:sldId id="259" r:id="rId28"/>
    <p:sldId id="268" r:id="rId29"/>
    <p:sldId id="264" r:id="rId30"/>
    <p:sldId id="265" r:id="rId31"/>
    <p:sldId id="266" r:id="rId32"/>
    <p:sldId id="267" r:id="rId33"/>
    <p:sldId id="273" r:id="rId34"/>
    <p:sldId id="270" r:id="rId35"/>
    <p:sldId id="271" r:id="rId36"/>
    <p:sldId id="272" r:id="rId37"/>
    <p:sldId id="275" r:id="rId38"/>
    <p:sldId id="274" r:id="rId39"/>
    <p:sldId id="297" r:id="rId40"/>
    <p:sldId id="322" r:id="rId41"/>
    <p:sldId id="298" r:id="rId42"/>
    <p:sldId id="323" r:id="rId43"/>
    <p:sldId id="324" r:id="rId44"/>
    <p:sldId id="32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276" r:id="rId61"/>
    <p:sldId id="329" r:id="rId62"/>
    <p:sldId id="330" r:id="rId63"/>
    <p:sldId id="327" r:id="rId64"/>
    <p:sldId id="328" r:id="rId65"/>
    <p:sldId id="339" r:id="rId66"/>
    <p:sldId id="338" r:id="rId67"/>
    <p:sldId id="337" r:id="rId68"/>
    <p:sldId id="340" r:id="rId69"/>
    <p:sldId id="341" r:id="rId70"/>
    <p:sldId id="357" r:id="rId71"/>
    <p:sldId id="354" r:id="rId72"/>
    <p:sldId id="359" r:id="rId73"/>
    <p:sldId id="342" r:id="rId74"/>
    <p:sldId id="347" r:id="rId75"/>
    <p:sldId id="343" r:id="rId76"/>
    <p:sldId id="344" r:id="rId77"/>
    <p:sldId id="348" r:id="rId78"/>
    <p:sldId id="277" r:id="rId79"/>
    <p:sldId id="360" r:id="rId80"/>
    <p:sldId id="296" r:id="rId81"/>
    <p:sldId id="278" r:id="rId82"/>
    <p:sldId id="279" r:id="rId83"/>
    <p:sldId id="280" r:id="rId8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tableStyles" Target="tableStyle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5" Type="http://schemas.openxmlformats.org/officeDocument/2006/relationships/slideMaster" Target="slideMasters/slideMaster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77" Type="http://schemas.openxmlformats.org/officeDocument/2006/relationships/slide" Target="slides/slide5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80" Type="http://schemas.openxmlformats.org/officeDocument/2006/relationships/slide" Target="slides/slide60.xml"/><Relationship Id="rId85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slide" Target="slides/slide4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83" Type="http://schemas.openxmlformats.org/officeDocument/2006/relationships/slide" Target="slides/slide63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viewProps" Target="viewProps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DB0323-4451-4E68-AAF7-F281EE4A9B50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253A2EB7-6EFE-4EB0-88C6-F9EFF8A7F150}">
      <dgm:prSet phldrT="[Text]"/>
      <dgm:spPr/>
      <dgm:t>
        <a:bodyPr/>
        <a:lstStyle/>
        <a:p>
          <a:r>
            <a:rPr lang="en-US" dirty="0" smtClean="0"/>
            <a:t>Types of Projects</a:t>
          </a:r>
          <a:endParaRPr lang="en-IN" dirty="0"/>
        </a:p>
      </dgm:t>
    </dgm:pt>
    <dgm:pt modelId="{D632EDE9-6F5A-41F0-81F3-3D9E46D0F50F}" type="parTrans" cxnId="{FD07120F-C43F-498C-8278-A1DC7A0FA49D}">
      <dgm:prSet/>
      <dgm:spPr/>
      <dgm:t>
        <a:bodyPr/>
        <a:lstStyle/>
        <a:p>
          <a:endParaRPr lang="en-IN"/>
        </a:p>
      </dgm:t>
    </dgm:pt>
    <dgm:pt modelId="{71DA00A8-D54A-4544-A8BC-B24B4CDE9F83}" type="sibTrans" cxnId="{FD07120F-C43F-498C-8278-A1DC7A0FA49D}">
      <dgm:prSet/>
      <dgm:spPr/>
      <dgm:t>
        <a:bodyPr/>
        <a:lstStyle/>
        <a:p>
          <a:endParaRPr lang="en-IN"/>
        </a:p>
      </dgm:t>
    </dgm:pt>
    <dgm:pt modelId="{398A972C-F16F-48E8-B97B-A7863DFAC591}">
      <dgm:prSet phldrT="[Text]"/>
      <dgm:spPr/>
      <dgm:t>
        <a:bodyPr/>
        <a:lstStyle/>
        <a:p>
          <a:r>
            <a:rPr lang="en-US" dirty="0" smtClean="0"/>
            <a:t>Development of New Product</a:t>
          </a:r>
          <a:endParaRPr lang="en-IN" dirty="0"/>
        </a:p>
      </dgm:t>
    </dgm:pt>
    <dgm:pt modelId="{AC34F2DD-562F-4F52-B164-0986A505F449}" type="parTrans" cxnId="{AA7C77EF-3DE0-4B26-9EBB-BBD2AF31054E}">
      <dgm:prSet/>
      <dgm:spPr/>
      <dgm:t>
        <a:bodyPr/>
        <a:lstStyle/>
        <a:p>
          <a:endParaRPr lang="en-IN"/>
        </a:p>
      </dgm:t>
    </dgm:pt>
    <dgm:pt modelId="{38CEC9CB-776C-4FDB-8450-34F891626711}" type="sibTrans" cxnId="{AA7C77EF-3DE0-4B26-9EBB-BBD2AF31054E}">
      <dgm:prSet/>
      <dgm:spPr/>
      <dgm:t>
        <a:bodyPr/>
        <a:lstStyle/>
        <a:p>
          <a:endParaRPr lang="en-IN"/>
        </a:p>
      </dgm:t>
    </dgm:pt>
    <dgm:pt modelId="{6610E51A-8950-4B5C-A2FC-D055E223360C}">
      <dgm:prSet phldrT="[Text]"/>
      <dgm:spPr/>
      <dgm:t>
        <a:bodyPr/>
        <a:lstStyle/>
        <a:p>
          <a:r>
            <a:rPr lang="en-US" dirty="0" smtClean="0"/>
            <a:t>Revision of Old Product</a:t>
          </a:r>
          <a:endParaRPr lang="en-IN" dirty="0"/>
        </a:p>
      </dgm:t>
    </dgm:pt>
    <dgm:pt modelId="{B6AC0226-54AB-4CD8-8A63-2755EE9B7025}" type="parTrans" cxnId="{398448C1-11BF-4423-9C60-D3565F79E46D}">
      <dgm:prSet/>
      <dgm:spPr/>
      <dgm:t>
        <a:bodyPr/>
        <a:lstStyle/>
        <a:p>
          <a:endParaRPr lang="en-IN"/>
        </a:p>
      </dgm:t>
    </dgm:pt>
    <dgm:pt modelId="{08041D78-078D-4948-92AD-9C5A81CEBF8E}" type="sibTrans" cxnId="{398448C1-11BF-4423-9C60-D3565F79E46D}">
      <dgm:prSet/>
      <dgm:spPr/>
      <dgm:t>
        <a:bodyPr/>
        <a:lstStyle/>
        <a:p>
          <a:endParaRPr lang="en-IN"/>
        </a:p>
      </dgm:t>
    </dgm:pt>
    <dgm:pt modelId="{09DAFB90-1663-4A38-BF44-03A1E4E7ABA3}">
      <dgm:prSet phldrT="[Text]"/>
      <dgm:spPr/>
      <dgm:t>
        <a:bodyPr/>
        <a:lstStyle/>
        <a:p>
          <a:r>
            <a:rPr lang="en-US" dirty="0" smtClean="0"/>
            <a:t>New Marketing Plan</a:t>
          </a:r>
          <a:endParaRPr lang="en-IN" dirty="0"/>
        </a:p>
      </dgm:t>
    </dgm:pt>
    <dgm:pt modelId="{2B0BAFD5-BE2D-4D34-928A-1081461CE902}" type="parTrans" cxnId="{F6247602-B927-4D20-B937-378303412DF8}">
      <dgm:prSet/>
      <dgm:spPr/>
      <dgm:t>
        <a:bodyPr/>
        <a:lstStyle/>
        <a:p>
          <a:endParaRPr lang="en-IN"/>
        </a:p>
      </dgm:t>
    </dgm:pt>
    <dgm:pt modelId="{723607DF-CA1F-4D60-A1D1-F75277292CDE}" type="sibTrans" cxnId="{F6247602-B927-4D20-B937-378303412DF8}">
      <dgm:prSet/>
      <dgm:spPr/>
      <dgm:t>
        <a:bodyPr/>
        <a:lstStyle/>
        <a:p>
          <a:endParaRPr lang="en-IN"/>
        </a:p>
      </dgm:t>
    </dgm:pt>
    <dgm:pt modelId="{05C479D2-CCDD-4D73-A5AB-2AD41095A22E}">
      <dgm:prSet phldrT="[Text]"/>
      <dgm:spPr/>
      <dgm:t>
        <a:bodyPr/>
        <a:lstStyle/>
        <a:p>
          <a:r>
            <a:rPr lang="en-US" dirty="0" smtClean="0"/>
            <a:t>Reducing Cost</a:t>
          </a:r>
          <a:endParaRPr lang="en-IN" dirty="0"/>
        </a:p>
      </dgm:t>
    </dgm:pt>
    <dgm:pt modelId="{FFB0D831-904F-42E6-A352-5155FD66DFED}" type="parTrans" cxnId="{4751074D-323E-4C62-80D1-BAC036D88DFF}">
      <dgm:prSet/>
      <dgm:spPr/>
      <dgm:t>
        <a:bodyPr/>
        <a:lstStyle/>
        <a:p>
          <a:endParaRPr lang="en-IN"/>
        </a:p>
      </dgm:t>
    </dgm:pt>
    <dgm:pt modelId="{D3218411-5EA0-4377-8C12-38AF6A4E5CDC}" type="sibTrans" cxnId="{4751074D-323E-4C62-80D1-BAC036D88DFF}">
      <dgm:prSet/>
      <dgm:spPr/>
      <dgm:t>
        <a:bodyPr/>
        <a:lstStyle/>
        <a:p>
          <a:endParaRPr lang="en-IN"/>
        </a:p>
      </dgm:t>
    </dgm:pt>
    <dgm:pt modelId="{0D321C24-B9AB-4CBB-A504-303ACAA725C4}">
      <dgm:prSet phldrT="[Text]"/>
      <dgm:spPr/>
      <dgm:t>
        <a:bodyPr/>
        <a:lstStyle/>
        <a:p>
          <a:r>
            <a:rPr lang="en-US" dirty="0" smtClean="0"/>
            <a:t>Projects for Better Customer Service</a:t>
          </a:r>
          <a:endParaRPr lang="en-IN" dirty="0"/>
        </a:p>
      </dgm:t>
    </dgm:pt>
    <dgm:pt modelId="{1D8955E9-BA37-413E-AAC7-3CF5E4E06C9B}" type="parTrans" cxnId="{DF1CE55F-E2F1-451F-84F2-FE2BE8607830}">
      <dgm:prSet/>
      <dgm:spPr/>
      <dgm:t>
        <a:bodyPr/>
        <a:lstStyle/>
        <a:p>
          <a:endParaRPr lang="en-IN"/>
        </a:p>
      </dgm:t>
    </dgm:pt>
    <dgm:pt modelId="{5ACBF30B-29A2-4633-B4B3-A3D17E92D64D}" type="sibTrans" cxnId="{DF1CE55F-E2F1-451F-84F2-FE2BE8607830}">
      <dgm:prSet/>
      <dgm:spPr/>
      <dgm:t>
        <a:bodyPr/>
        <a:lstStyle/>
        <a:p>
          <a:endParaRPr lang="en-IN"/>
        </a:p>
      </dgm:t>
    </dgm:pt>
    <dgm:pt modelId="{FEEF9BBB-426F-4778-9681-D74CB39FE1BA}" type="pres">
      <dgm:prSet presAssocID="{78DB0323-4451-4E68-AAF7-F281EE4A9B5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9478A4CB-5554-40F5-A09E-66EC55301A51}" type="pres">
      <dgm:prSet presAssocID="{253A2EB7-6EFE-4EB0-88C6-F9EFF8A7F150}" presName="hierRoot1" presStyleCnt="0">
        <dgm:presLayoutVars>
          <dgm:hierBranch val="init"/>
        </dgm:presLayoutVars>
      </dgm:prSet>
      <dgm:spPr/>
    </dgm:pt>
    <dgm:pt modelId="{76FE9DE9-27BE-4203-B7B4-9124F9EFD899}" type="pres">
      <dgm:prSet presAssocID="{253A2EB7-6EFE-4EB0-88C6-F9EFF8A7F150}" presName="rootComposite1" presStyleCnt="0"/>
      <dgm:spPr/>
    </dgm:pt>
    <dgm:pt modelId="{3D0E7C66-0B9F-4041-A117-EBCA98AC5C96}" type="pres">
      <dgm:prSet presAssocID="{253A2EB7-6EFE-4EB0-88C6-F9EFF8A7F15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4D8E6F2A-A93D-4FDB-9E82-68B647D10E89}" type="pres">
      <dgm:prSet presAssocID="{253A2EB7-6EFE-4EB0-88C6-F9EFF8A7F150}" presName="rootConnector1" presStyleLbl="node1" presStyleIdx="0" presStyleCnt="0"/>
      <dgm:spPr/>
      <dgm:t>
        <a:bodyPr/>
        <a:lstStyle/>
        <a:p>
          <a:endParaRPr lang="en-IN"/>
        </a:p>
      </dgm:t>
    </dgm:pt>
    <dgm:pt modelId="{74005C46-E520-4926-BDCA-D6E08F2F3EF3}" type="pres">
      <dgm:prSet presAssocID="{253A2EB7-6EFE-4EB0-88C6-F9EFF8A7F150}" presName="hierChild2" presStyleCnt="0"/>
      <dgm:spPr/>
    </dgm:pt>
    <dgm:pt modelId="{74837420-9DC8-4DC2-ACC9-0A0FF53B3EC1}" type="pres">
      <dgm:prSet presAssocID="{AC34F2DD-562F-4F52-B164-0986A505F449}" presName="Name37" presStyleLbl="parChTrans1D2" presStyleIdx="0" presStyleCnt="5"/>
      <dgm:spPr/>
      <dgm:t>
        <a:bodyPr/>
        <a:lstStyle/>
        <a:p>
          <a:endParaRPr lang="en-IN"/>
        </a:p>
      </dgm:t>
    </dgm:pt>
    <dgm:pt modelId="{8879333B-8660-4301-A588-AA4AC99B4E50}" type="pres">
      <dgm:prSet presAssocID="{398A972C-F16F-48E8-B97B-A7863DFAC591}" presName="hierRoot2" presStyleCnt="0">
        <dgm:presLayoutVars>
          <dgm:hierBranch val="init"/>
        </dgm:presLayoutVars>
      </dgm:prSet>
      <dgm:spPr/>
    </dgm:pt>
    <dgm:pt modelId="{934990A7-0CD4-4D06-8EB7-42CFABC384F8}" type="pres">
      <dgm:prSet presAssocID="{398A972C-F16F-48E8-B97B-A7863DFAC591}" presName="rootComposite" presStyleCnt="0"/>
      <dgm:spPr/>
    </dgm:pt>
    <dgm:pt modelId="{0E75F638-94BF-40F1-BDFE-F70EE05FDB74}" type="pres">
      <dgm:prSet presAssocID="{398A972C-F16F-48E8-B97B-A7863DFAC591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92EA6074-BC99-4637-876B-139CD8A1F219}" type="pres">
      <dgm:prSet presAssocID="{398A972C-F16F-48E8-B97B-A7863DFAC591}" presName="rootConnector" presStyleLbl="node2" presStyleIdx="0" presStyleCnt="5"/>
      <dgm:spPr/>
      <dgm:t>
        <a:bodyPr/>
        <a:lstStyle/>
        <a:p>
          <a:endParaRPr lang="en-IN"/>
        </a:p>
      </dgm:t>
    </dgm:pt>
    <dgm:pt modelId="{B337ACBE-5914-49E3-A92A-23D4CFEC135F}" type="pres">
      <dgm:prSet presAssocID="{398A972C-F16F-48E8-B97B-A7863DFAC591}" presName="hierChild4" presStyleCnt="0"/>
      <dgm:spPr/>
    </dgm:pt>
    <dgm:pt modelId="{60A0E3EB-FE41-428E-8F9F-694B363C3AC1}" type="pres">
      <dgm:prSet presAssocID="{398A972C-F16F-48E8-B97B-A7863DFAC591}" presName="hierChild5" presStyleCnt="0"/>
      <dgm:spPr/>
    </dgm:pt>
    <dgm:pt modelId="{C73BA0DF-428C-47DE-858A-867D07966757}" type="pres">
      <dgm:prSet presAssocID="{B6AC0226-54AB-4CD8-8A63-2755EE9B7025}" presName="Name37" presStyleLbl="parChTrans1D2" presStyleIdx="1" presStyleCnt="5"/>
      <dgm:spPr/>
      <dgm:t>
        <a:bodyPr/>
        <a:lstStyle/>
        <a:p>
          <a:endParaRPr lang="en-IN"/>
        </a:p>
      </dgm:t>
    </dgm:pt>
    <dgm:pt modelId="{27B312B9-3E88-4887-8FA7-4A6383ED759B}" type="pres">
      <dgm:prSet presAssocID="{6610E51A-8950-4B5C-A2FC-D055E223360C}" presName="hierRoot2" presStyleCnt="0">
        <dgm:presLayoutVars>
          <dgm:hierBranch val="init"/>
        </dgm:presLayoutVars>
      </dgm:prSet>
      <dgm:spPr/>
    </dgm:pt>
    <dgm:pt modelId="{662DF9EF-0291-4141-87E3-B78108EA6F7B}" type="pres">
      <dgm:prSet presAssocID="{6610E51A-8950-4B5C-A2FC-D055E223360C}" presName="rootComposite" presStyleCnt="0"/>
      <dgm:spPr/>
    </dgm:pt>
    <dgm:pt modelId="{0A1856F1-0522-4620-92BA-7DD2E63B50B2}" type="pres">
      <dgm:prSet presAssocID="{6610E51A-8950-4B5C-A2FC-D055E223360C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BBE2C897-E64B-484B-9D83-FCCB37433261}" type="pres">
      <dgm:prSet presAssocID="{6610E51A-8950-4B5C-A2FC-D055E223360C}" presName="rootConnector" presStyleLbl="node2" presStyleIdx="1" presStyleCnt="5"/>
      <dgm:spPr/>
      <dgm:t>
        <a:bodyPr/>
        <a:lstStyle/>
        <a:p>
          <a:endParaRPr lang="en-IN"/>
        </a:p>
      </dgm:t>
    </dgm:pt>
    <dgm:pt modelId="{31F0E27A-142C-404E-BF2C-FAE5EB52C227}" type="pres">
      <dgm:prSet presAssocID="{6610E51A-8950-4B5C-A2FC-D055E223360C}" presName="hierChild4" presStyleCnt="0"/>
      <dgm:spPr/>
    </dgm:pt>
    <dgm:pt modelId="{9A069DA8-EA49-45A4-894D-42CF97FE9881}" type="pres">
      <dgm:prSet presAssocID="{6610E51A-8950-4B5C-A2FC-D055E223360C}" presName="hierChild5" presStyleCnt="0"/>
      <dgm:spPr/>
    </dgm:pt>
    <dgm:pt modelId="{BE36D0E8-6155-42A4-8754-96993CE39BF9}" type="pres">
      <dgm:prSet presAssocID="{2B0BAFD5-BE2D-4D34-928A-1081461CE902}" presName="Name37" presStyleLbl="parChTrans1D2" presStyleIdx="2" presStyleCnt="5"/>
      <dgm:spPr/>
      <dgm:t>
        <a:bodyPr/>
        <a:lstStyle/>
        <a:p>
          <a:endParaRPr lang="en-IN"/>
        </a:p>
      </dgm:t>
    </dgm:pt>
    <dgm:pt modelId="{A306DB4B-8EC9-47DF-90E3-9596AE478223}" type="pres">
      <dgm:prSet presAssocID="{09DAFB90-1663-4A38-BF44-03A1E4E7ABA3}" presName="hierRoot2" presStyleCnt="0">
        <dgm:presLayoutVars>
          <dgm:hierBranch val="init"/>
        </dgm:presLayoutVars>
      </dgm:prSet>
      <dgm:spPr/>
    </dgm:pt>
    <dgm:pt modelId="{5EA5567A-0D43-432B-B105-9574778405C5}" type="pres">
      <dgm:prSet presAssocID="{09DAFB90-1663-4A38-BF44-03A1E4E7ABA3}" presName="rootComposite" presStyleCnt="0"/>
      <dgm:spPr/>
    </dgm:pt>
    <dgm:pt modelId="{A1B01D2A-494D-44A2-9BCA-551BDA2AFDA8}" type="pres">
      <dgm:prSet presAssocID="{09DAFB90-1663-4A38-BF44-03A1E4E7ABA3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298EED8-2E54-437B-92D4-FC40E99B8A1A}" type="pres">
      <dgm:prSet presAssocID="{09DAFB90-1663-4A38-BF44-03A1E4E7ABA3}" presName="rootConnector" presStyleLbl="node2" presStyleIdx="2" presStyleCnt="5"/>
      <dgm:spPr/>
      <dgm:t>
        <a:bodyPr/>
        <a:lstStyle/>
        <a:p>
          <a:endParaRPr lang="en-IN"/>
        </a:p>
      </dgm:t>
    </dgm:pt>
    <dgm:pt modelId="{E527F8D6-E3C3-4F0C-B36D-1F07573FF9AE}" type="pres">
      <dgm:prSet presAssocID="{09DAFB90-1663-4A38-BF44-03A1E4E7ABA3}" presName="hierChild4" presStyleCnt="0"/>
      <dgm:spPr/>
    </dgm:pt>
    <dgm:pt modelId="{5242FE60-0D46-4FC7-8F44-5AE9C118EDFA}" type="pres">
      <dgm:prSet presAssocID="{09DAFB90-1663-4A38-BF44-03A1E4E7ABA3}" presName="hierChild5" presStyleCnt="0"/>
      <dgm:spPr/>
    </dgm:pt>
    <dgm:pt modelId="{BF4BFC5A-854F-4874-ADF5-D073D7AC19BB}" type="pres">
      <dgm:prSet presAssocID="{FFB0D831-904F-42E6-A352-5155FD66DFED}" presName="Name37" presStyleLbl="parChTrans1D2" presStyleIdx="3" presStyleCnt="5"/>
      <dgm:spPr/>
      <dgm:t>
        <a:bodyPr/>
        <a:lstStyle/>
        <a:p>
          <a:endParaRPr lang="en-IN"/>
        </a:p>
      </dgm:t>
    </dgm:pt>
    <dgm:pt modelId="{2CFF26B9-A0DE-42F0-9163-749504FE2153}" type="pres">
      <dgm:prSet presAssocID="{05C479D2-CCDD-4D73-A5AB-2AD41095A22E}" presName="hierRoot2" presStyleCnt="0">
        <dgm:presLayoutVars>
          <dgm:hierBranch val="init"/>
        </dgm:presLayoutVars>
      </dgm:prSet>
      <dgm:spPr/>
    </dgm:pt>
    <dgm:pt modelId="{36395065-7180-4B8A-A142-CA3B616E1FEF}" type="pres">
      <dgm:prSet presAssocID="{05C479D2-CCDD-4D73-A5AB-2AD41095A22E}" presName="rootComposite" presStyleCnt="0"/>
      <dgm:spPr/>
    </dgm:pt>
    <dgm:pt modelId="{16497880-635E-45A0-BA94-3FE499C6F3B3}" type="pres">
      <dgm:prSet presAssocID="{05C479D2-CCDD-4D73-A5AB-2AD41095A22E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180A3BB6-C597-42CD-B08C-8AB42FC8F709}" type="pres">
      <dgm:prSet presAssocID="{05C479D2-CCDD-4D73-A5AB-2AD41095A22E}" presName="rootConnector" presStyleLbl="node2" presStyleIdx="3" presStyleCnt="5"/>
      <dgm:spPr/>
      <dgm:t>
        <a:bodyPr/>
        <a:lstStyle/>
        <a:p>
          <a:endParaRPr lang="en-IN"/>
        </a:p>
      </dgm:t>
    </dgm:pt>
    <dgm:pt modelId="{F7ECF705-09A4-4817-B7C8-83689765ABA3}" type="pres">
      <dgm:prSet presAssocID="{05C479D2-CCDD-4D73-A5AB-2AD41095A22E}" presName="hierChild4" presStyleCnt="0"/>
      <dgm:spPr/>
    </dgm:pt>
    <dgm:pt modelId="{3836E1E6-C69C-4D70-B651-700C987E4F79}" type="pres">
      <dgm:prSet presAssocID="{05C479D2-CCDD-4D73-A5AB-2AD41095A22E}" presName="hierChild5" presStyleCnt="0"/>
      <dgm:spPr/>
    </dgm:pt>
    <dgm:pt modelId="{27677857-5C60-4B28-AD75-D7958789F9AB}" type="pres">
      <dgm:prSet presAssocID="{1D8955E9-BA37-413E-AAC7-3CF5E4E06C9B}" presName="Name37" presStyleLbl="parChTrans1D2" presStyleIdx="4" presStyleCnt="5"/>
      <dgm:spPr/>
      <dgm:t>
        <a:bodyPr/>
        <a:lstStyle/>
        <a:p>
          <a:endParaRPr lang="en-IN"/>
        </a:p>
      </dgm:t>
    </dgm:pt>
    <dgm:pt modelId="{47CC315E-7C39-47D8-A4C9-82FB5A53A556}" type="pres">
      <dgm:prSet presAssocID="{0D321C24-B9AB-4CBB-A504-303ACAA725C4}" presName="hierRoot2" presStyleCnt="0">
        <dgm:presLayoutVars>
          <dgm:hierBranch val="init"/>
        </dgm:presLayoutVars>
      </dgm:prSet>
      <dgm:spPr/>
    </dgm:pt>
    <dgm:pt modelId="{CAA70AC2-5F92-497C-925A-50CB129FF7B8}" type="pres">
      <dgm:prSet presAssocID="{0D321C24-B9AB-4CBB-A504-303ACAA725C4}" presName="rootComposite" presStyleCnt="0"/>
      <dgm:spPr/>
    </dgm:pt>
    <dgm:pt modelId="{61CE19A1-8804-4BF0-9FCC-FEBE44E7E9D2}" type="pres">
      <dgm:prSet presAssocID="{0D321C24-B9AB-4CBB-A504-303ACAA725C4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A41F0CF2-7B72-471D-881B-6F13AAA3366E}" type="pres">
      <dgm:prSet presAssocID="{0D321C24-B9AB-4CBB-A504-303ACAA725C4}" presName="rootConnector" presStyleLbl="node2" presStyleIdx="4" presStyleCnt="5"/>
      <dgm:spPr/>
      <dgm:t>
        <a:bodyPr/>
        <a:lstStyle/>
        <a:p>
          <a:endParaRPr lang="en-IN"/>
        </a:p>
      </dgm:t>
    </dgm:pt>
    <dgm:pt modelId="{C39E0788-0772-48B5-B9FA-44E5D0C040E4}" type="pres">
      <dgm:prSet presAssocID="{0D321C24-B9AB-4CBB-A504-303ACAA725C4}" presName="hierChild4" presStyleCnt="0"/>
      <dgm:spPr/>
    </dgm:pt>
    <dgm:pt modelId="{96B711CB-E72C-425C-82D0-4B4541E51BF4}" type="pres">
      <dgm:prSet presAssocID="{0D321C24-B9AB-4CBB-A504-303ACAA725C4}" presName="hierChild5" presStyleCnt="0"/>
      <dgm:spPr/>
    </dgm:pt>
    <dgm:pt modelId="{DBB4C621-A121-4CF5-B5A8-3E41AC20F660}" type="pres">
      <dgm:prSet presAssocID="{253A2EB7-6EFE-4EB0-88C6-F9EFF8A7F150}" presName="hierChild3" presStyleCnt="0"/>
      <dgm:spPr/>
    </dgm:pt>
  </dgm:ptLst>
  <dgm:cxnLst>
    <dgm:cxn modelId="{FD07120F-C43F-498C-8278-A1DC7A0FA49D}" srcId="{78DB0323-4451-4E68-AAF7-F281EE4A9B50}" destId="{253A2EB7-6EFE-4EB0-88C6-F9EFF8A7F150}" srcOrd="0" destOrd="0" parTransId="{D632EDE9-6F5A-41F0-81F3-3D9E46D0F50F}" sibTransId="{71DA00A8-D54A-4544-A8BC-B24B4CDE9F83}"/>
    <dgm:cxn modelId="{D367F739-68D5-455C-93D9-AC00835E9993}" type="presOf" srcId="{398A972C-F16F-48E8-B97B-A7863DFAC591}" destId="{92EA6074-BC99-4637-876B-139CD8A1F219}" srcOrd="1" destOrd="0" presId="urn:microsoft.com/office/officeart/2005/8/layout/orgChart1"/>
    <dgm:cxn modelId="{EC2A7B4E-A044-421B-89BF-E7269CC2295A}" type="presOf" srcId="{78DB0323-4451-4E68-AAF7-F281EE4A9B50}" destId="{FEEF9BBB-426F-4778-9681-D74CB39FE1BA}" srcOrd="0" destOrd="0" presId="urn:microsoft.com/office/officeart/2005/8/layout/orgChart1"/>
    <dgm:cxn modelId="{3376C556-71D4-48F3-B72E-4D7E7C0D4861}" type="presOf" srcId="{FFB0D831-904F-42E6-A352-5155FD66DFED}" destId="{BF4BFC5A-854F-4874-ADF5-D073D7AC19BB}" srcOrd="0" destOrd="0" presId="urn:microsoft.com/office/officeart/2005/8/layout/orgChart1"/>
    <dgm:cxn modelId="{5A2978A3-0F39-424E-AAB3-772A41A04341}" type="presOf" srcId="{6610E51A-8950-4B5C-A2FC-D055E223360C}" destId="{0A1856F1-0522-4620-92BA-7DD2E63B50B2}" srcOrd="0" destOrd="0" presId="urn:microsoft.com/office/officeart/2005/8/layout/orgChart1"/>
    <dgm:cxn modelId="{6D7D99A0-1525-4BBB-B863-9241ECA02C50}" type="presOf" srcId="{05C479D2-CCDD-4D73-A5AB-2AD41095A22E}" destId="{16497880-635E-45A0-BA94-3FE499C6F3B3}" srcOrd="0" destOrd="0" presId="urn:microsoft.com/office/officeart/2005/8/layout/orgChart1"/>
    <dgm:cxn modelId="{FA15238E-24D6-489F-A560-ABDE593CF560}" type="presOf" srcId="{09DAFB90-1663-4A38-BF44-03A1E4E7ABA3}" destId="{A1B01D2A-494D-44A2-9BCA-551BDA2AFDA8}" srcOrd="0" destOrd="0" presId="urn:microsoft.com/office/officeart/2005/8/layout/orgChart1"/>
    <dgm:cxn modelId="{DA7C377A-8079-4E35-8BFF-2B8745DC6A46}" type="presOf" srcId="{253A2EB7-6EFE-4EB0-88C6-F9EFF8A7F150}" destId="{3D0E7C66-0B9F-4041-A117-EBCA98AC5C96}" srcOrd="0" destOrd="0" presId="urn:microsoft.com/office/officeart/2005/8/layout/orgChart1"/>
    <dgm:cxn modelId="{DF1CE55F-E2F1-451F-84F2-FE2BE8607830}" srcId="{253A2EB7-6EFE-4EB0-88C6-F9EFF8A7F150}" destId="{0D321C24-B9AB-4CBB-A504-303ACAA725C4}" srcOrd="4" destOrd="0" parTransId="{1D8955E9-BA37-413E-AAC7-3CF5E4E06C9B}" sibTransId="{5ACBF30B-29A2-4633-B4B3-A3D17E92D64D}"/>
    <dgm:cxn modelId="{F1297E26-9390-4A91-8D46-0396C24973F0}" type="presOf" srcId="{6610E51A-8950-4B5C-A2FC-D055E223360C}" destId="{BBE2C897-E64B-484B-9D83-FCCB37433261}" srcOrd="1" destOrd="0" presId="urn:microsoft.com/office/officeart/2005/8/layout/orgChart1"/>
    <dgm:cxn modelId="{8F40F718-2FD6-40DA-BA83-A69079164D6A}" type="presOf" srcId="{B6AC0226-54AB-4CD8-8A63-2755EE9B7025}" destId="{C73BA0DF-428C-47DE-858A-867D07966757}" srcOrd="0" destOrd="0" presId="urn:microsoft.com/office/officeart/2005/8/layout/orgChart1"/>
    <dgm:cxn modelId="{398448C1-11BF-4423-9C60-D3565F79E46D}" srcId="{253A2EB7-6EFE-4EB0-88C6-F9EFF8A7F150}" destId="{6610E51A-8950-4B5C-A2FC-D055E223360C}" srcOrd="1" destOrd="0" parTransId="{B6AC0226-54AB-4CD8-8A63-2755EE9B7025}" sibTransId="{08041D78-078D-4948-92AD-9C5A81CEBF8E}"/>
    <dgm:cxn modelId="{AA7C77EF-3DE0-4B26-9EBB-BBD2AF31054E}" srcId="{253A2EB7-6EFE-4EB0-88C6-F9EFF8A7F150}" destId="{398A972C-F16F-48E8-B97B-A7863DFAC591}" srcOrd="0" destOrd="0" parTransId="{AC34F2DD-562F-4F52-B164-0986A505F449}" sibTransId="{38CEC9CB-776C-4FDB-8450-34F891626711}"/>
    <dgm:cxn modelId="{14C3F104-003E-4DBF-8EED-5CBB57E9BD9C}" type="presOf" srcId="{1D8955E9-BA37-413E-AAC7-3CF5E4E06C9B}" destId="{27677857-5C60-4B28-AD75-D7958789F9AB}" srcOrd="0" destOrd="0" presId="urn:microsoft.com/office/officeart/2005/8/layout/orgChart1"/>
    <dgm:cxn modelId="{B479006A-8F1A-4364-A467-FD6198574669}" type="presOf" srcId="{09DAFB90-1663-4A38-BF44-03A1E4E7ABA3}" destId="{E298EED8-2E54-437B-92D4-FC40E99B8A1A}" srcOrd="1" destOrd="0" presId="urn:microsoft.com/office/officeart/2005/8/layout/orgChart1"/>
    <dgm:cxn modelId="{BECED4A7-77DA-4065-96A8-44FE9008F85C}" type="presOf" srcId="{398A972C-F16F-48E8-B97B-A7863DFAC591}" destId="{0E75F638-94BF-40F1-BDFE-F70EE05FDB74}" srcOrd="0" destOrd="0" presId="urn:microsoft.com/office/officeart/2005/8/layout/orgChart1"/>
    <dgm:cxn modelId="{F6758510-826F-4301-8244-EBF97B47085A}" type="presOf" srcId="{0D321C24-B9AB-4CBB-A504-303ACAA725C4}" destId="{A41F0CF2-7B72-471D-881B-6F13AAA3366E}" srcOrd="1" destOrd="0" presId="urn:microsoft.com/office/officeart/2005/8/layout/orgChart1"/>
    <dgm:cxn modelId="{AF01AB98-7C2E-4E7C-8FE7-44E398189A93}" type="presOf" srcId="{0D321C24-B9AB-4CBB-A504-303ACAA725C4}" destId="{61CE19A1-8804-4BF0-9FCC-FEBE44E7E9D2}" srcOrd="0" destOrd="0" presId="urn:microsoft.com/office/officeart/2005/8/layout/orgChart1"/>
    <dgm:cxn modelId="{EB1BB4FE-E9D6-4258-A9D7-8EAEB56A753F}" type="presOf" srcId="{AC34F2DD-562F-4F52-B164-0986A505F449}" destId="{74837420-9DC8-4DC2-ACC9-0A0FF53B3EC1}" srcOrd="0" destOrd="0" presId="urn:microsoft.com/office/officeart/2005/8/layout/orgChart1"/>
    <dgm:cxn modelId="{4751074D-323E-4C62-80D1-BAC036D88DFF}" srcId="{253A2EB7-6EFE-4EB0-88C6-F9EFF8A7F150}" destId="{05C479D2-CCDD-4D73-A5AB-2AD41095A22E}" srcOrd="3" destOrd="0" parTransId="{FFB0D831-904F-42E6-A352-5155FD66DFED}" sibTransId="{D3218411-5EA0-4377-8C12-38AF6A4E5CDC}"/>
    <dgm:cxn modelId="{99AA97DF-267E-4DAA-ADF6-3F80491DBD31}" type="presOf" srcId="{253A2EB7-6EFE-4EB0-88C6-F9EFF8A7F150}" destId="{4D8E6F2A-A93D-4FDB-9E82-68B647D10E89}" srcOrd="1" destOrd="0" presId="urn:microsoft.com/office/officeart/2005/8/layout/orgChart1"/>
    <dgm:cxn modelId="{06A3BC9B-F23E-4A23-A648-5B798363E612}" type="presOf" srcId="{2B0BAFD5-BE2D-4D34-928A-1081461CE902}" destId="{BE36D0E8-6155-42A4-8754-96993CE39BF9}" srcOrd="0" destOrd="0" presId="urn:microsoft.com/office/officeart/2005/8/layout/orgChart1"/>
    <dgm:cxn modelId="{A87BECFC-11C0-44BB-84D9-96290A383E6A}" type="presOf" srcId="{05C479D2-CCDD-4D73-A5AB-2AD41095A22E}" destId="{180A3BB6-C597-42CD-B08C-8AB42FC8F709}" srcOrd="1" destOrd="0" presId="urn:microsoft.com/office/officeart/2005/8/layout/orgChart1"/>
    <dgm:cxn modelId="{F6247602-B927-4D20-B937-378303412DF8}" srcId="{253A2EB7-6EFE-4EB0-88C6-F9EFF8A7F150}" destId="{09DAFB90-1663-4A38-BF44-03A1E4E7ABA3}" srcOrd="2" destOrd="0" parTransId="{2B0BAFD5-BE2D-4D34-928A-1081461CE902}" sibTransId="{723607DF-CA1F-4D60-A1D1-F75277292CDE}"/>
    <dgm:cxn modelId="{521B5F88-807D-4765-BD56-0C17D944563F}" type="presParOf" srcId="{FEEF9BBB-426F-4778-9681-D74CB39FE1BA}" destId="{9478A4CB-5554-40F5-A09E-66EC55301A51}" srcOrd="0" destOrd="0" presId="urn:microsoft.com/office/officeart/2005/8/layout/orgChart1"/>
    <dgm:cxn modelId="{C93124E9-0252-4EC1-90FA-8979127F9514}" type="presParOf" srcId="{9478A4CB-5554-40F5-A09E-66EC55301A51}" destId="{76FE9DE9-27BE-4203-B7B4-9124F9EFD899}" srcOrd="0" destOrd="0" presId="urn:microsoft.com/office/officeart/2005/8/layout/orgChart1"/>
    <dgm:cxn modelId="{68ADEB01-AF55-470B-8FA2-83F9DD60F163}" type="presParOf" srcId="{76FE9DE9-27BE-4203-B7B4-9124F9EFD899}" destId="{3D0E7C66-0B9F-4041-A117-EBCA98AC5C96}" srcOrd="0" destOrd="0" presId="urn:microsoft.com/office/officeart/2005/8/layout/orgChart1"/>
    <dgm:cxn modelId="{DD25F147-F682-4BD4-A510-2D909CAA4041}" type="presParOf" srcId="{76FE9DE9-27BE-4203-B7B4-9124F9EFD899}" destId="{4D8E6F2A-A93D-4FDB-9E82-68B647D10E89}" srcOrd="1" destOrd="0" presId="urn:microsoft.com/office/officeart/2005/8/layout/orgChart1"/>
    <dgm:cxn modelId="{2F6F3E12-C24E-44E4-8823-39D5311E5AF3}" type="presParOf" srcId="{9478A4CB-5554-40F5-A09E-66EC55301A51}" destId="{74005C46-E520-4926-BDCA-D6E08F2F3EF3}" srcOrd="1" destOrd="0" presId="urn:microsoft.com/office/officeart/2005/8/layout/orgChart1"/>
    <dgm:cxn modelId="{22C12F0D-61AF-4BBF-A2FC-228E357BEED4}" type="presParOf" srcId="{74005C46-E520-4926-BDCA-D6E08F2F3EF3}" destId="{74837420-9DC8-4DC2-ACC9-0A0FF53B3EC1}" srcOrd="0" destOrd="0" presId="urn:microsoft.com/office/officeart/2005/8/layout/orgChart1"/>
    <dgm:cxn modelId="{77700996-43D1-4DD9-81BB-1066A44D3038}" type="presParOf" srcId="{74005C46-E520-4926-BDCA-D6E08F2F3EF3}" destId="{8879333B-8660-4301-A588-AA4AC99B4E50}" srcOrd="1" destOrd="0" presId="urn:microsoft.com/office/officeart/2005/8/layout/orgChart1"/>
    <dgm:cxn modelId="{3E92DDF1-8D31-4E92-BC93-C0117C986EE7}" type="presParOf" srcId="{8879333B-8660-4301-A588-AA4AC99B4E50}" destId="{934990A7-0CD4-4D06-8EB7-42CFABC384F8}" srcOrd="0" destOrd="0" presId="urn:microsoft.com/office/officeart/2005/8/layout/orgChart1"/>
    <dgm:cxn modelId="{8612838B-9949-405A-AAE2-1CA1EE765827}" type="presParOf" srcId="{934990A7-0CD4-4D06-8EB7-42CFABC384F8}" destId="{0E75F638-94BF-40F1-BDFE-F70EE05FDB74}" srcOrd="0" destOrd="0" presId="urn:microsoft.com/office/officeart/2005/8/layout/orgChart1"/>
    <dgm:cxn modelId="{CED48904-F3FF-4452-930C-FD7FC2923E17}" type="presParOf" srcId="{934990A7-0CD4-4D06-8EB7-42CFABC384F8}" destId="{92EA6074-BC99-4637-876B-139CD8A1F219}" srcOrd="1" destOrd="0" presId="urn:microsoft.com/office/officeart/2005/8/layout/orgChart1"/>
    <dgm:cxn modelId="{C134F911-EEBA-44D3-B23A-33307FC9E53C}" type="presParOf" srcId="{8879333B-8660-4301-A588-AA4AC99B4E50}" destId="{B337ACBE-5914-49E3-A92A-23D4CFEC135F}" srcOrd="1" destOrd="0" presId="urn:microsoft.com/office/officeart/2005/8/layout/orgChart1"/>
    <dgm:cxn modelId="{1D50D142-D089-4F62-85A6-A507C4722AC2}" type="presParOf" srcId="{8879333B-8660-4301-A588-AA4AC99B4E50}" destId="{60A0E3EB-FE41-428E-8F9F-694B363C3AC1}" srcOrd="2" destOrd="0" presId="urn:microsoft.com/office/officeart/2005/8/layout/orgChart1"/>
    <dgm:cxn modelId="{EFB03B90-7A9D-4DAE-B73C-FE1D854BB799}" type="presParOf" srcId="{74005C46-E520-4926-BDCA-D6E08F2F3EF3}" destId="{C73BA0DF-428C-47DE-858A-867D07966757}" srcOrd="2" destOrd="0" presId="urn:microsoft.com/office/officeart/2005/8/layout/orgChart1"/>
    <dgm:cxn modelId="{8A719186-E43F-4DA6-8C8C-AA674D570D6F}" type="presParOf" srcId="{74005C46-E520-4926-BDCA-D6E08F2F3EF3}" destId="{27B312B9-3E88-4887-8FA7-4A6383ED759B}" srcOrd="3" destOrd="0" presId="urn:microsoft.com/office/officeart/2005/8/layout/orgChart1"/>
    <dgm:cxn modelId="{46234325-9087-4490-9729-3391124CEF6D}" type="presParOf" srcId="{27B312B9-3E88-4887-8FA7-4A6383ED759B}" destId="{662DF9EF-0291-4141-87E3-B78108EA6F7B}" srcOrd="0" destOrd="0" presId="urn:microsoft.com/office/officeart/2005/8/layout/orgChart1"/>
    <dgm:cxn modelId="{3D79754E-F12E-409C-8214-AB758FEECC74}" type="presParOf" srcId="{662DF9EF-0291-4141-87E3-B78108EA6F7B}" destId="{0A1856F1-0522-4620-92BA-7DD2E63B50B2}" srcOrd="0" destOrd="0" presId="urn:microsoft.com/office/officeart/2005/8/layout/orgChart1"/>
    <dgm:cxn modelId="{905D7A8C-2BC3-4E11-8F2B-AF0B87BFAF3B}" type="presParOf" srcId="{662DF9EF-0291-4141-87E3-B78108EA6F7B}" destId="{BBE2C897-E64B-484B-9D83-FCCB37433261}" srcOrd="1" destOrd="0" presId="urn:microsoft.com/office/officeart/2005/8/layout/orgChart1"/>
    <dgm:cxn modelId="{67C81042-EB06-4FF6-B0BF-C7BDCE704389}" type="presParOf" srcId="{27B312B9-3E88-4887-8FA7-4A6383ED759B}" destId="{31F0E27A-142C-404E-BF2C-FAE5EB52C227}" srcOrd="1" destOrd="0" presId="urn:microsoft.com/office/officeart/2005/8/layout/orgChart1"/>
    <dgm:cxn modelId="{6E938B33-1322-48F1-92C1-968CDE2573F8}" type="presParOf" srcId="{27B312B9-3E88-4887-8FA7-4A6383ED759B}" destId="{9A069DA8-EA49-45A4-894D-42CF97FE9881}" srcOrd="2" destOrd="0" presId="urn:microsoft.com/office/officeart/2005/8/layout/orgChart1"/>
    <dgm:cxn modelId="{762C93FB-DDA5-432E-92AE-7819E5889B0D}" type="presParOf" srcId="{74005C46-E520-4926-BDCA-D6E08F2F3EF3}" destId="{BE36D0E8-6155-42A4-8754-96993CE39BF9}" srcOrd="4" destOrd="0" presId="urn:microsoft.com/office/officeart/2005/8/layout/orgChart1"/>
    <dgm:cxn modelId="{2F561F3D-3ADE-4229-8674-4E0E5A49C578}" type="presParOf" srcId="{74005C46-E520-4926-BDCA-D6E08F2F3EF3}" destId="{A306DB4B-8EC9-47DF-90E3-9596AE478223}" srcOrd="5" destOrd="0" presId="urn:microsoft.com/office/officeart/2005/8/layout/orgChart1"/>
    <dgm:cxn modelId="{7BDD204C-8233-4443-BAB0-F5FAB7EEE41E}" type="presParOf" srcId="{A306DB4B-8EC9-47DF-90E3-9596AE478223}" destId="{5EA5567A-0D43-432B-B105-9574778405C5}" srcOrd="0" destOrd="0" presId="urn:microsoft.com/office/officeart/2005/8/layout/orgChart1"/>
    <dgm:cxn modelId="{523EFD1A-6257-4EA2-8AB8-0ED96B657B1E}" type="presParOf" srcId="{5EA5567A-0D43-432B-B105-9574778405C5}" destId="{A1B01D2A-494D-44A2-9BCA-551BDA2AFDA8}" srcOrd="0" destOrd="0" presId="urn:microsoft.com/office/officeart/2005/8/layout/orgChart1"/>
    <dgm:cxn modelId="{DB68E160-327D-4F76-A105-8D5CDC5E4919}" type="presParOf" srcId="{5EA5567A-0D43-432B-B105-9574778405C5}" destId="{E298EED8-2E54-437B-92D4-FC40E99B8A1A}" srcOrd="1" destOrd="0" presId="urn:microsoft.com/office/officeart/2005/8/layout/orgChart1"/>
    <dgm:cxn modelId="{7B5C70BD-7E5D-44BF-BBD8-4965AB7D14BE}" type="presParOf" srcId="{A306DB4B-8EC9-47DF-90E3-9596AE478223}" destId="{E527F8D6-E3C3-4F0C-B36D-1F07573FF9AE}" srcOrd="1" destOrd="0" presId="urn:microsoft.com/office/officeart/2005/8/layout/orgChart1"/>
    <dgm:cxn modelId="{8B0812A6-EBBC-409F-85D4-4E11183A24F4}" type="presParOf" srcId="{A306DB4B-8EC9-47DF-90E3-9596AE478223}" destId="{5242FE60-0D46-4FC7-8F44-5AE9C118EDFA}" srcOrd="2" destOrd="0" presId="urn:microsoft.com/office/officeart/2005/8/layout/orgChart1"/>
    <dgm:cxn modelId="{166456BA-70E9-4124-85B4-E4F5160B7CC7}" type="presParOf" srcId="{74005C46-E520-4926-BDCA-D6E08F2F3EF3}" destId="{BF4BFC5A-854F-4874-ADF5-D073D7AC19BB}" srcOrd="6" destOrd="0" presId="urn:microsoft.com/office/officeart/2005/8/layout/orgChart1"/>
    <dgm:cxn modelId="{195CCF58-382B-42FA-A6DB-59453C763ADE}" type="presParOf" srcId="{74005C46-E520-4926-BDCA-D6E08F2F3EF3}" destId="{2CFF26B9-A0DE-42F0-9163-749504FE2153}" srcOrd="7" destOrd="0" presId="urn:microsoft.com/office/officeart/2005/8/layout/orgChart1"/>
    <dgm:cxn modelId="{41B32BB9-EDD7-4383-BEAA-8952C446DE77}" type="presParOf" srcId="{2CFF26B9-A0DE-42F0-9163-749504FE2153}" destId="{36395065-7180-4B8A-A142-CA3B616E1FEF}" srcOrd="0" destOrd="0" presId="urn:microsoft.com/office/officeart/2005/8/layout/orgChart1"/>
    <dgm:cxn modelId="{613404F1-4887-458F-95E0-150EC8169692}" type="presParOf" srcId="{36395065-7180-4B8A-A142-CA3B616E1FEF}" destId="{16497880-635E-45A0-BA94-3FE499C6F3B3}" srcOrd="0" destOrd="0" presId="urn:microsoft.com/office/officeart/2005/8/layout/orgChart1"/>
    <dgm:cxn modelId="{E12D3F9D-87EF-4045-A8C6-8E903D38ED6A}" type="presParOf" srcId="{36395065-7180-4B8A-A142-CA3B616E1FEF}" destId="{180A3BB6-C597-42CD-B08C-8AB42FC8F709}" srcOrd="1" destOrd="0" presId="urn:microsoft.com/office/officeart/2005/8/layout/orgChart1"/>
    <dgm:cxn modelId="{49F505F8-5530-46BA-BA4B-7D027E813FEF}" type="presParOf" srcId="{2CFF26B9-A0DE-42F0-9163-749504FE2153}" destId="{F7ECF705-09A4-4817-B7C8-83689765ABA3}" srcOrd="1" destOrd="0" presId="urn:microsoft.com/office/officeart/2005/8/layout/orgChart1"/>
    <dgm:cxn modelId="{83FF32BE-742C-4395-AAEC-6104C4401758}" type="presParOf" srcId="{2CFF26B9-A0DE-42F0-9163-749504FE2153}" destId="{3836E1E6-C69C-4D70-B651-700C987E4F79}" srcOrd="2" destOrd="0" presId="urn:microsoft.com/office/officeart/2005/8/layout/orgChart1"/>
    <dgm:cxn modelId="{623499B2-175F-40E5-B072-7D54E4032582}" type="presParOf" srcId="{74005C46-E520-4926-BDCA-D6E08F2F3EF3}" destId="{27677857-5C60-4B28-AD75-D7958789F9AB}" srcOrd="8" destOrd="0" presId="urn:microsoft.com/office/officeart/2005/8/layout/orgChart1"/>
    <dgm:cxn modelId="{86BAC8F8-646A-4522-8069-A832911AC750}" type="presParOf" srcId="{74005C46-E520-4926-BDCA-D6E08F2F3EF3}" destId="{47CC315E-7C39-47D8-A4C9-82FB5A53A556}" srcOrd="9" destOrd="0" presId="urn:microsoft.com/office/officeart/2005/8/layout/orgChart1"/>
    <dgm:cxn modelId="{40F9AA94-2FE1-4503-8657-CC03CF56F86E}" type="presParOf" srcId="{47CC315E-7C39-47D8-A4C9-82FB5A53A556}" destId="{CAA70AC2-5F92-497C-925A-50CB129FF7B8}" srcOrd="0" destOrd="0" presId="urn:microsoft.com/office/officeart/2005/8/layout/orgChart1"/>
    <dgm:cxn modelId="{30CE9A39-A8C3-408F-90CC-10D963C9912D}" type="presParOf" srcId="{CAA70AC2-5F92-497C-925A-50CB129FF7B8}" destId="{61CE19A1-8804-4BF0-9FCC-FEBE44E7E9D2}" srcOrd="0" destOrd="0" presId="urn:microsoft.com/office/officeart/2005/8/layout/orgChart1"/>
    <dgm:cxn modelId="{F25C44C1-4542-4728-8726-702BF34B2C93}" type="presParOf" srcId="{CAA70AC2-5F92-497C-925A-50CB129FF7B8}" destId="{A41F0CF2-7B72-471D-881B-6F13AAA3366E}" srcOrd="1" destOrd="0" presId="urn:microsoft.com/office/officeart/2005/8/layout/orgChart1"/>
    <dgm:cxn modelId="{87C4466F-DB31-41CE-A611-51549D1CB5F3}" type="presParOf" srcId="{47CC315E-7C39-47D8-A4C9-82FB5A53A556}" destId="{C39E0788-0772-48B5-B9FA-44E5D0C040E4}" srcOrd="1" destOrd="0" presId="urn:microsoft.com/office/officeart/2005/8/layout/orgChart1"/>
    <dgm:cxn modelId="{BEA94E8F-9BD8-4541-998A-8ED4CDD1B4E2}" type="presParOf" srcId="{47CC315E-7C39-47D8-A4C9-82FB5A53A556}" destId="{96B711CB-E72C-425C-82D0-4B4541E51BF4}" srcOrd="2" destOrd="0" presId="urn:microsoft.com/office/officeart/2005/8/layout/orgChart1"/>
    <dgm:cxn modelId="{69A0F761-C56A-40C4-AF0C-BD810D024623}" type="presParOf" srcId="{9478A4CB-5554-40F5-A09E-66EC55301A51}" destId="{DBB4C621-A121-4CF5-B5A8-3E41AC20F66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DB0323-4451-4E68-AAF7-F281EE4A9B50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253A2EB7-6EFE-4EB0-88C6-F9EFF8A7F150}">
      <dgm:prSet phldrT="[Text]"/>
      <dgm:spPr/>
      <dgm:t>
        <a:bodyPr/>
        <a:lstStyle/>
        <a:p>
          <a:r>
            <a:rPr lang="en-US" b="0" dirty="0" smtClean="0"/>
            <a:t>Project </a:t>
          </a:r>
          <a:r>
            <a:rPr lang="en-US" b="0" dirty="0" err="1" smtClean="0"/>
            <a:t>Categorisation</a:t>
          </a:r>
          <a:r>
            <a:rPr lang="en-US" b="0" dirty="0" smtClean="0"/>
            <a:t> based on the </a:t>
          </a:r>
        </a:p>
        <a:p>
          <a:r>
            <a:rPr lang="en-US" b="1" dirty="0" smtClean="0">
              <a:solidFill>
                <a:srgbClr val="FF0000"/>
              </a:solidFill>
            </a:rPr>
            <a:t>Type of Change</a:t>
          </a:r>
          <a:endParaRPr lang="en-IN" b="1" dirty="0">
            <a:solidFill>
              <a:srgbClr val="FF0000"/>
            </a:solidFill>
          </a:endParaRPr>
        </a:p>
      </dgm:t>
    </dgm:pt>
    <dgm:pt modelId="{D632EDE9-6F5A-41F0-81F3-3D9E46D0F50F}" type="parTrans" cxnId="{FD07120F-C43F-498C-8278-A1DC7A0FA49D}">
      <dgm:prSet/>
      <dgm:spPr/>
      <dgm:t>
        <a:bodyPr/>
        <a:lstStyle/>
        <a:p>
          <a:endParaRPr lang="en-IN" b="0"/>
        </a:p>
      </dgm:t>
    </dgm:pt>
    <dgm:pt modelId="{71DA00A8-D54A-4544-A8BC-B24B4CDE9F83}" type="sibTrans" cxnId="{FD07120F-C43F-498C-8278-A1DC7A0FA49D}">
      <dgm:prSet/>
      <dgm:spPr/>
      <dgm:t>
        <a:bodyPr/>
        <a:lstStyle/>
        <a:p>
          <a:endParaRPr lang="en-IN" b="0"/>
        </a:p>
      </dgm:t>
    </dgm:pt>
    <dgm:pt modelId="{398A972C-F16F-48E8-B97B-A7863DFAC591}">
      <dgm:prSet phldrT="[Text]"/>
      <dgm:spPr/>
      <dgm:t>
        <a:bodyPr/>
        <a:lstStyle/>
        <a:p>
          <a:r>
            <a:rPr lang="en-US" b="0" dirty="0" smtClean="0"/>
            <a:t>Product Change</a:t>
          </a:r>
          <a:endParaRPr lang="en-IN" b="0" dirty="0"/>
        </a:p>
      </dgm:t>
    </dgm:pt>
    <dgm:pt modelId="{AC34F2DD-562F-4F52-B164-0986A505F449}" type="parTrans" cxnId="{AA7C77EF-3DE0-4B26-9EBB-BBD2AF31054E}">
      <dgm:prSet/>
      <dgm:spPr/>
      <dgm:t>
        <a:bodyPr/>
        <a:lstStyle/>
        <a:p>
          <a:endParaRPr lang="en-IN" b="0"/>
        </a:p>
      </dgm:t>
    </dgm:pt>
    <dgm:pt modelId="{38CEC9CB-776C-4FDB-8450-34F891626711}" type="sibTrans" cxnId="{AA7C77EF-3DE0-4B26-9EBB-BBD2AF31054E}">
      <dgm:prSet/>
      <dgm:spPr/>
      <dgm:t>
        <a:bodyPr/>
        <a:lstStyle/>
        <a:p>
          <a:endParaRPr lang="en-IN" b="0"/>
        </a:p>
      </dgm:t>
    </dgm:pt>
    <dgm:pt modelId="{6610E51A-8950-4B5C-A2FC-D055E223360C}">
      <dgm:prSet phldrT="[Text]"/>
      <dgm:spPr/>
      <dgm:t>
        <a:bodyPr/>
        <a:lstStyle/>
        <a:p>
          <a:r>
            <a:rPr lang="en-US" b="0" dirty="0" smtClean="0"/>
            <a:t>Process Change</a:t>
          </a:r>
          <a:endParaRPr lang="en-IN" b="0" dirty="0"/>
        </a:p>
      </dgm:t>
    </dgm:pt>
    <dgm:pt modelId="{B6AC0226-54AB-4CD8-8A63-2755EE9B7025}" type="parTrans" cxnId="{398448C1-11BF-4423-9C60-D3565F79E46D}">
      <dgm:prSet/>
      <dgm:spPr/>
      <dgm:t>
        <a:bodyPr/>
        <a:lstStyle/>
        <a:p>
          <a:endParaRPr lang="en-IN" b="0"/>
        </a:p>
      </dgm:t>
    </dgm:pt>
    <dgm:pt modelId="{08041D78-078D-4948-92AD-9C5A81CEBF8E}" type="sibTrans" cxnId="{398448C1-11BF-4423-9C60-D3565F79E46D}">
      <dgm:prSet/>
      <dgm:spPr/>
      <dgm:t>
        <a:bodyPr/>
        <a:lstStyle/>
        <a:p>
          <a:endParaRPr lang="en-IN" b="0"/>
        </a:p>
      </dgm:t>
    </dgm:pt>
    <dgm:pt modelId="{09DAFB90-1663-4A38-BF44-03A1E4E7ABA3}">
      <dgm:prSet phldrT="[Text]"/>
      <dgm:spPr/>
      <dgm:t>
        <a:bodyPr/>
        <a:lstStyle/>
        <a:p>
          <a:r>
            <a:rPr lang="en-US" b="0" dirty="0" smtClean="0"/>
            <a:t>R&amp; D</a:t>
          </a:r>
          <a:endParaRPr lang="en-IN" b="0" dirty="0"/>
        </a:p>
      </dgm:t>
    </dgm:pt>
    <dgm:pt modelId="{2B0BAFD5-BE2D-4D34-928A-1081461CE902}" type="parTrans" cxnId="{F6247602-B927-4D20-B937-378303412DF8}">
      <dgm:prSet/>
      <dgm:spPr/>
      <dgm:t>
        <a:bodyPr/>
        <a:lstStyle/>
        <a:p>
          <a:endParaRPr lang="en-IN" b="0"/>
        </a:p>
      </dgm:t>
    </dgm:pt>
    <dgm:pt modelId="{723607DF-CA1F-4D60-A1D1-F75277292CDE}" type="sibTrans" cxnId="{F6247602-B927-4D20-B937-378303412DF8}">
      <dgm:prSet/>
      <dgm:spPr/>
      <dgm:t>
        <a:bodyPr/>
        <a:lstStyle/>
        <a:p>
          <a:endParaRPr lang="en-IN" b="0"/>
        </a:p>
      </dgm:t>
    </dgm:pt>
    <dgm:pt modelId="{05C479D2-CCDD-4D73-A5AB-2AD41095A22E}">
      <dgm:prSet phldrT="[Text]"/>
      <dgm:spPr/>
      <dgm:t>
        <a:bodyPr/>
        <a:lstStyle/>
        <a:p>
          <a:r>
            <a:rPr lang="en-US" b="0" dirty="0" smtClean="0"/>
            <a:t>Alliance &amp; Partnership</a:t>
          </a:r>
          <a:endParaRPr lang="en-IN" b="0" dirty="0"/>
        </a:p>
      </dgm:t>
    </dgm:pt>
    <dgm:pt modelId="{FFB0D831-904F-42E6-A352-5155FD66DFED}" type="parTrans" cxnId="{4751074D-323E-4C62-80D1-BAC036D88DFF}">
      <dgm:prSet/>
      <dgm:spPr/>
      <dgm:t>
        <a:bodyPr/>
        <a:lstStyle/>
        <a:p>
          <a:endParaRPr lang="en-IN" b="0"/>
        </a:p>
      </dgm:t>
    </dgm:pt>
    <dgm:pt modelId="{D3218411-5EA0-4377-8C12-38AF6A4E5CDC}" type="sibTrans" cxnId="{4751074D-323E-4C62-80D1-BAC036D88DFF}">
      <dgm:prSet/>
      <dgm:spPr/>
      <dgm:t>
        <a:bodyPr/>
        <a:lstStyle/>
        <a:p>
          <a:endParaRPr lang="en-IN" b="0"/>
        </a:p>
      </dgm:t>
    </dgm:pt>
    <dgm:pt modelId="{FEEF9BBB-426F-4778-9681-D74CB39FE1BA}" type="pres">
      <dgm:prSet presAssocID="{78DB0323-4451-4E68-AAF7-F281EE4A9B5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9478A4CB-5554-40F5-A09E-66EC55301A51}" type="pres">
      <dgm:prSet presAssocID="{253A2EB7-6EFE-4EB0-88C6-F9EFF8A7F150}" presName="hierRoot1" presStyleCnt="0">
        <dgm:presLayoutVars>
          <dgm:hierBranch val="init"/>
        </dgm:presLayoutVars>
      </dgm:prSet>
      <dgm:spPr/>
    </dgm:pt>
    <dgm:pt modelId="{76FE9DE9-27BE-4203-B7B4-9124F9EFD899}" type="pres">
      <dgm:prSet presAssocID="{253A2EB7-6EFE-4EB0-88C6-F9EFF8A7F150}" presName="rootComposite1" presStyleCnt="0"/>
      <dgm:spPr/>
    </dgm:pt>
    <dgm:pt modelId="{3D0E7C66-0B9F-4041-A117-EBCA98AC5C96}" type="pres">
      <dgm:prSet presAssocID="{253A2EB7-6EFE-4EB0-88C6-F9EFF8A7F15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4D8E6F2A-A93D-4FDB-9E82-68B647D10E89}" type="pres">
      <dgm:prSet presAssocID="{253A2EB7-6EFE-4EB0-88C6-F9EFF8A7F150}" presName="rootConnector1" presStyleLbl="node1" presStyleIdx="0" presStyleCnt="0"/>
      <dgm:spPr/>
      <dgm:t>
        <a:bodyPr/>
        <a:lstStyle/>
        <a:p>
          <a:endParaRPr lang="en-IN"/>
        </a:p>
      </dgm:t>
    </dgm:pt>
    <dgm:pt modelId="{74005C46-E520-4926-BDCA-D6E08F2F3EF3}" type="pres">
      <dgm:prSet presAssocID="{253A2EB7-6EFE-4EB0-88C6-F9EFF8A7F150}" presName="hierChild2" presStyleCnt="0"/>
      <dgm:spPr/>
    </dgm:pt>
    <dgm:pt modelId="{74837420-9DC8-4DC2-ACC9-0A0FF53B3EC1}" type="pres">
      <dgm:prSet presAssocID="{AC34F2DD-562F-4F52-B164-0986A505F449}" presName="Name37" presStyleLbl="parChTrans1D2" presStyleIdx="0" presStyleCnt="4"/>
      <dgm:spPr/>
      <dgm:t>
        <a:bodyPr/>
        <a:lstStyle/>
        <a:p>
          <a:endParaRPr lang="en-IN"/>
        </a:p>
      </dgm:t>
    </dgm:pt>
    <dgm:pt modelId="{8879333B-8660-4301-A588-AA4AC99B4E50}" type="pres">
      <dgm:prSet presAssocID="{398A972C-F16F-48E8-B97B-A7863DFAC591}" presName="hierRoot2" presStyleCnt="0">
        <dgm:presLayoutVars>
          <dgm:hierBranch val="init"/>
        </dgm:presLayoutVars>
      </dgm:prSet>
      <dgm:spPr/>
    </dgm:pt>
    <dgm:pt modelId="{934990A7-0CD4-4D06-8EB7-42CFABC384F8}" type="pres">
      <dgm:prSet presAssocID="{398A972C-F16F-48E8-B97B-A7863DFAC591}" presName="rootComposite" presStyleCnt="0"/>
      <dgm:spPr/>
    </dgm:pt>
    <dgm:pt modelId="{0E75F638-94BF-40F1-BDFE-F70EE05FDB74}" type="pres">
      <dgm:prSet presAssocID="{398A972C-F16F-48E8-B97B-A7863DFAC591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92EA6074-BC99-4637-876B-139CD8A1F219}" type="pres">
      <dgm:prSet presAssocID="{398A972C-F16F-48E8-B97B-A7863DFAC591}" presName="rootConnector" presStyleLbl="node2" presStyleIdx="0" presStyleCnt="4"/>
      <dgm:spPr/>
      <dgm:t>
        <a:bodyPr/>
        <a:lstStyle/>
        <a:p>
          <a:endParaRPr lang="en-IN"/>
        </a:p>
      </dgm:t>
    </dgm:pt>
    <dgm:pt modelId="{B337ACBE-5914-49E3-A92A-23D4CFEC135F}" type="pres">
      <dgm:prSet presAssocID="{398A972C-F16F-48E8-B97B-A7863DFAC591}" presName="hierChild4" presStyleCnt="0"/>
      <dgm:spPr/>
    </dgm:pt>
    <dgm:pt modelId="{60A0E3EB-FE41-428E-8F9F-694B363C3AC1}" type="pres">
      <dgm:prSet presAssocID="{398A972C-F16F-48E8-B97B-A7863DFAC591}" presName="hierChild5" presStyleCnt="0"/>
      <dgm:spPr/>
    </dgm:pt>
    <dgm:pt modelId="{C73BA0DF-428C-47DE-858A-867D07966757}" type="pres">
      <dgm:prSet presAssocID="{B6AC0226-54AB-4CD8-8A63-2755EE9B7025}" presName="Name37" presStyleLbl="parChTrans1D2" presStyleIdx="1" presStyleCnt="4"/>
      <dgm:spPr/>
      <dgm:t>
        <a:bodyPr/>
        <a:lstStyle/>
        <a:p>
          <a:endParaRPr lang="en-IN"/>
        </a:p>
      </dgm:t>
    </dgm:pt>
    <dgm:pt modelId="{27B312B9-3E88-4887-8FA7-4A6383ED759B}" type="pres">
      <dgm:prSet presAssocID="{6610E51A-8950-4B5C-A2FC-D055E223360C}" presName="hierRoot2" presStyleCnt="0">
        <dgm:presLayoutVars>
          <dgm:hierBranch val="init"/>
        </dgm:presLayoutVars>
      </dgm:prSet>
      <dgm:spPr/>
    </dgm:pt>
    <dgm:pt modelId="{662DF9EF-0291-4141-87E3-B78108EA6F7B}" type="pres">
      <dgm:prSet presAssocID="{6610E51A-8950-4B5C-A2FC-D055E223360C}" presName="rootComposite" presStyleCnt="0"/>
      <dgm:spPr/>
    </dgm:pt>
    <dgm:pt modelId="{0A1856F1-0522-4620-92BA-7DD2E63B50B2}" type="pres">
      <dgm:prSet presAssocID="{6610E51A-8950-4B5C-A2FC-D055E223360C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BBE2C897-E64B-484B-9D83-FCCB37433261}" type="pres">
      <dgm:prSet presAssocID="{6610E51A-8950-4B5C-A2FC-D055E223360C}" presName="rootConnector" presStyleLbl="node2" presStyleIdx="1" presStyleCnt="4"/>
      <dgm:spPr/>
      <dgm:t>
        <a:bodyPr/>
        <a:lstStyle/>
        <a:p>
          <a:endParaRPr lang="en-IN"/>
        </a:p>
      </dgm:t>
    </dgm:pt>
    <dgm:pt modelId="{31F0E27A-142C-404E-BF2C-FAE5EB52C227}" type="pres">
      <dgm:prSet presAssocID="{6610E51A-8950-4B5C-A2FC-D055E223360C}" presName="hierChild4" presStyleCnt="0"/>
      <dgm:spPr/>
    </dgm:pt>
    <dgm:pt modelId="{9A069DA8-EA49-45A4-894D-42CF97FE9881}" type="pres">
      <dgm:prSet presAssocID="{6610E51A-8950-4B5C-A2FC-D055E223360C}" presName="hierChild5" presStyleCnt="0"/>
      <dgm:spPr/>
    </dgm:pt>
    <dgm:pt modelId="{BE36D0E8-6155-42A4-8754-96993CE39BF9}" type="pres">
      <dgm:prSet presAssocID="{2B0BAFD5-BE2D-4D34-928A-1081461CE902}" presName="Name37" presStyleLbl="parChTrans1D2" presStyleIdx="2" presStyleCnt="4"/>
      <dgm:spPr/>
      <dgm:t>
        <a:bodyPr/>
        <a:lstStyle/>
        <a:p>
          <a:endParaRPr lang="en-IN"/>
        </a:p>
      </dgm:t>
    </dgm:pt>
    <dgm:pt modelId="{A306DB4B-8EC9-47DF-90E3-9596AE478223}" type="pres">
      <dgm:prSet presAssocID="{09DAFB90-1663-4A38-BF44-03A1E4E7ABA3}" presName="hierRoot2" presStyleCnt="0">
        <dgm:presLayoutVars>
          <dgm:hierBranch val="init"/>
        </dgm:presLayoutVars>
      </dgm:prSet>
      <dgm:spPr/>
    </dgm:pt>
    <dgm:pt modelId="{5EA5567A-0D43-432B-B105-9574778405C5}" type="pres">
      <dgm:prSet presAssocID="{09DAFB90-1663-4A38-BF44-03A1E4E7ABA3}" presName="rootComposite" presStyleCnt="0"/>
      <dgm:spPr/>
    </dgm:pt>
    <dgm:pt modelId="{A1B01D2A-494D-44A2-9BCA-551BDA2AFDA8}" type="pres">
      <dgm:prSet presAssocID="{09DAFB90-1663-4A38-BF44-03A1E4E7ABA3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298EED8-2E54-437B-92D4-FC40E99B8A1A}" type="pres">
      <dgm:prSet presAssocID="{09DAFB90-1663-4A38-BF44-03A1E4E7ABA3}" presName="rootConnector" presStyleLbl="node2" presStyleIdx="2" presStyleCnt="4"/>
      <dgm:spPr/>
      <dgm:t>
        <a:bodyPr/>
        <a:lstStyle/>
        <a:p>
          <a:endParaRPr lang="en-IN"/>
        </a:p>
      </dgm:t>
    </dgm:pt>
    <dgm:pt modelId="{E527F8D6-E3C3-4F0C-B36D-1F07573FF9AE}" type="pres">
      <dgm:prSet presAssocID="{09DAFB90-1663-4A38-BF44-03A1E4E7ABA3}" presName="hierChild4" presStyleCnt="0"/>
      <dgm:spPr/>
    </dgm:pt>
    <dgm:pt modelId="{5242FE60-0D46-4FC7-8F44-5AE9C118EDFA}" type="pres">
      <dgm:prSet presAssocID="{09DAFB90-1663-4A38-BF44-03A1E4E7ABA3}" presName="hierChild5" presStyleCnt="0"/>
      <dgm:spPr/>
    </dgm:pt>
    <dgm:pt modelId="{BF4BFC5A-854F-4874-ADF5-D073D7AC19BB}" type="pres">
      <dgm:prSet presAssocID="{FFB0D831-904F-42E6-A352-5155FD66DFED}" presName="Name37" presStyleLbl="parChTrans1D2" presStyleIdx="3" presStyleCnt="4"/>
      <dgm:spPr/>
      <dgm:t>
        <a:bodyPr/>
        <a:lstStyle/>
        <a:p>
          <a:endParaRPr lang="en-IN"/>
        </a:p>
      </dgm:t>
    </dgm:pt>
    <dgm:pt modelId="{2CFF26B9-A0DE-42F0-9163-749504FE2153}" type="pres">
      <dgm:prSet presAssocID="{05C479D2-CCDD-4D73-A5AB-2AD41095A22E}" presName="hierRoot2" presStyleCnt="0">
        <dgm:presLayoutVars>
          <dgm:hierBranch val="init"/>
        </dgm:presLayoutVars>
      </dgm:prSet>
      <dgm:spPr/>
    </dgm:pt>
    <dgm:pt modelId="{36395065-7180-4B8A-A142-CA3B616E1FEF}" type="pres">
      <dgm:prSet presAssocID="{05C479D2-CCDD-4D73-A5AB-2AD41095A22E}" presName="rootComposite" presStyleCnt="0"/>
      <dgm:spPr/>
    </dgm:pt>
    <dgm:pt modelId="{16497880-635E-45A0-BA94-3FE499C6F3B3}" type="pres">
      <dgm:prSet presAssocID="{05C479D2-CCDD-4D73-A5AB-2AD41095A22E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180A3BB6-C597-42CD-B08C-8AB42FC8F709}" type="pres">
      <dgm:prSet presAssocID="{05C479D2-CCDD-4D73-A5AB-2AD41095A22E}" presName="rootConnector" presStyleLbl="node2" presStyleIdx="3" presStyleCnt="4"/>
      <dgm:spPr/>
      <dgm:t>
        <a:bodyPr/>
        <a:lstStyle/>
        <a:p>
          <a:endParaRPr lang="en-IN"/>
        </a:p>
      </dgm:t>
    </dgm:pt>
    <dgm:pt modelId="{F7ECF705-09A4-4817-B7C8-83689765ABA3}" type="pres">
      <dgm:prSet presAssocID="{05C479D2-CCDD-4D73-A5AB-2AD41095A22E}" presName="hierChild4" presStyleCnt="0"/>
      <dgm:spPr/>
    </dgm:pt>
    <dgm:pt modelId="{3836E1E6-C69C-4D70-B651-700C987E4F79}" type="pres">
      <dgm:prSet presAssocID="{05C479D2-CCDD-4D73-A5AB-2AD41095A22E}" presName="hierChild5" presStyleCnt="0"/>
      <dgm:spPr/>
    </dgm:pt>
    <dgm:pt modelId="{DBB4C621-A121-4CF5-B5A8-3E41AC20F660}" type="pres">
      <dgm:prSet presAssocID="{253A2EB7-6EFE-4EB0-88C6-F9EFF8A7F150}" presName="hierChild3" presStyleCnt="0"/>
      <dgm:spPr/>
    </dgm:pt>
  </dgm:ptLst>
  <dgm:cxnLst>
    <dgm:cxn modelId="{70624F6C-B950-42B5-B66C-E01F588B25E1}" type="presOf" srcId="{2B0BAFD5-BE2D-4D34-928A-1081461CE902}" destId="{BE36D0E8-6155-42A4-8754-96993CE39BF9}" srcOrd="0" destOrd="0" presId="urn:microsoft.com/office/officeart/2005/8/layout/orgChart1"/>
    <dgm:cxn modelId="{FD07120F-C43F-498C-8278-A1DC7A0FA49D}" srcId="{78DB0323-4451-4E68-AAF7-F281EE4A9B50}" destId="{253A2EB7-6EFE-4EB0-88C6-F9EFF8A7F150}" srcOrd="0" destOrd="0" parTransId="{D632EDE9-6F5A-41F0-81F3-3D9E46D0F50F}" sibTransId="{71DA00A8-D54A-4544-A8BC-B24B4CDE9F83}"/>
    <dgm:cxn modelId="{C1B06895-B791-4DBE-9076-DCAE3A75B536}" type="presOf" srcId="{FFB0D831-904F-42E6-A352-5155FD66DFED}" destId="{BF4BFC5A-854F-4874-ADF5-D073D7AC19BB}" srcOrd="0" destOrd="0" presId="urn:microsoft.com/office/officeart/2005/8/layout/orgChart1"/>
    <dgm:cxn modelId="{2743D2EC-7252-4388-91AF-03D24419224D}" type="presOf" srcId="{253A2EB7-6EFE-4EB0-88C6-F9EFF8A7F150}" destId="{3D0E7C66-0B9F-4041-A117-EBCA98AC5C96}" srcOrd="0" destOrd="0" presId="urn:microsoft.com/office/officeart/2005/8/layout/orgChart1"/>
    <dgm:cxn modelId="{60EDA279-9E00-4450-99B7-12BD40AF24E3}" type="presOf" srcId="{05C479D2-CCDD-4D73-A5AB-2AD41095A22E}" destId="{180A3BB6-C597-42CD-B08C-8AB42FC8F709}" srcOrd="1" destOrd="0" presId="urn:microsoft.com/office/officeart/2005/8/layout/orgChart1"/>
    <dgm:cxn modelId="{D462CA77-0921-407E-B0F0-7F9575F19B43}" type="presOf" srcId="{398A972C-F16F-48E8-B97B-A7863DFAC591}" destId="{92EA6074-BC99-4637-876B-139CD8A1F219}" srcOrd="1" destOrd="0" presId="urn:microsoft.com/office/officeart/2005/8/layout/orgChart1"/>
    <dgm:cxn modelId="{A3D8F9A2-9CCA-46F0-A4C6-BD15A90A5C7E}" type="presOf" srcId="{6610E51A-8950-4B5C-A2FC-D055E223360C}" destId="{BBE2C897-E64B-484B-9D83-FCCB37433261}" srcOrd="1" destOrd="0" presId="urn:microsoft.com/office/officeart/2005/8/layout/orgChart1"/>
    <dgm:cxn modelId="{D2F9F971-523A-48A4-A264-CCD56B190A3E}" type="presOf" srcId="{6610E51A-8950-4B5C-A2FC-D055E223360C}" destId="{0A1856F1-0522-4620-92BA-7DD2E63B50B2}" srcOrd="0" destOrd="0" presId="urn:microsoft.com/office/officeart/2005/8/layout/orgChart1"/>
    <dgm:cxn modelId="{398448C1-11BF-4423-9C60-D3565F79E46D}" srcId="{253A2EB7-6EFE-4EB0-88C6-F9EFF8A7F150}" destId="{6610E51A-8950-4B5C-A2FC-D055E223360C}" srcOrd="1" destOrd="0" parTransId="{B6AC0226-54AB-4CD8-8A63-2755EE9B7025}" sibTransId="{08041D78-078D-4948-92AD-9C5A81CEBF8E}"/>
    <dgm:cxn modelId="{5003AB20-A8CC-4C99-9507-AD0ABA84DCD9}" type="presOf" srcId="{09DAFB90-1663-4A38-BF44-03A1E4E7ABA3}" destId="{A1B01D2A-494D-44A2-9BCA-551BDA2AFDA8}" srcOrd="0" destOrd="0" presId="urn:microsoft.com/office/officeart/2005/8/layout/orgChart1"/>
    <dgm:cxn modelId="{BF20D815-F35B-483C-AEBE-91B07E8146C1}" type="presOf" srcId="{B6AC0226-54AB-4CD8-8A63-2755EE9B7025}" destId="{C73BA0DF-428C-47DE-858A-867D07966757}" srcOrd="0" destOrd="0" presId="urn:microsoft.com/office/officeart/2005/8/layout/orgChart1"/>
    <dgm:cxn modelId="{18237E98-B9FA-4BEA-99B2-879B320EF60D}" type="presOf" srcId="{05C479D2-CCDD-4D73-A5AB-2AD41095A22E}" destId="{16497880-635E-45A0-BA94-3FE499C6F3B3}" srcOrd="0" destOrd="0" presId="urn:microsoft.com/office/officeart/2005/8/layout/orgChart1"/>
    <dgm:cxn modelId="{AA7C77EF-3DE0-4B26-9EBB-BBD2AF31054E}" srcId="{253A2EB7-6EFE-4EB0-88C6-F9EFF8A7F150}" destId="{398A972C-F16F-48E8-B97B-A7863DFAC591}" srcOrd="0" destOrd="0" parTransId="{AC34F2DD-562F-4F52-B164-0986A505F449}" sibTransId="{38CEC9CB-776C-4FDB-8450-34F891626711}"/>
    <dgm:cxn modelId="{110110D4-FC9D-4F91-BF5C-BCA0975928DD}" type="presOf" srcId="{78DB0323-4451-4E68-AAF7-F281EE4A9B50}" destId="{FEEF9BBB-426F-4778-9681-D74CB39FE1BA}" srcOrd="0" destOrd="0" presId="urn:microsoft.com/office/officeart/2005/8/layout/orgChart1"/>
    <dgm:cxn modelId="{4751074D-323E-4C62-80D1-BAC036D88DFF}" srcId="{253A2EB7-6EFE-4EB0-88C6-F9EFF8A7F150}" destId="{05C479D2-CCDD-4D73-A5AB-2AD41095A22E}" srcOrd="3" destOrd="0" parTransId="{FFB0D831-904F-42E6-A352-5155FD66DFED}" sibTransId="{D3218411-5EA0-4377-8C12-38AF6A4E5CDC}"/>
    <dgm:cxn modelId="{2C762C13-93EF-45C5-8B32-78C35D9D747A}" type="presOf" srcId="{398A972C-F16F-48E8-B97B-A7863DFAC591}" destId="{0E75F638-94BF-40F1-BDFE-F70EE05FDB74}" srcOrd="0" destOrd="0" presId="urn:microsoft.com/office/officeart/2005/8/layout/orgChart1"/>
    <dgm:cxn modelId="{F906B1D7-4088-483B-8643-6074293F9058}" type="presOf" srcId="{253A2EB7-6EFE-4EB0-88C6-F9EFF8A7F150}" destId="{4D8E6F2A-A93D-4FDB-9E82-68B647D10E89}" srcOrd="1" destOrd="0" presId="urn:microsoft.com/office/officeart/2005/8/layout/orgChart1"/>
    <dgm:cxn modelId="{EDDF7972-3DA2-46D3-A03D-DC89391C8EA9}" type="presOf" srcId="{09DAFB90-1663-4A38-BF44-03A1E4E7ABA3}" destId="{E298EED8-2E54-437B-92D4-FC40E99B8A1A}" srcOrd="1" destOrd="0" presId="urn:microsoft.com/office/officeart/2005/8/layout/orgChart1"/>
    <dgm:cxn modelId="{3864EC4B-DB52-472E-873B-8B5B2D8EA51E}" type="presOf" srcId="{AC34F2DD-562F-4F52-B164-0986A505F449}" destId="{74837420-9DC8-4DC2-ACC9-0A0FF53B3EC1}" srcOrd="0" destOrd="0" presId="urn:microsoft.com/office/officeart/2005/8/layout/orgChart1"/>
    <dgm:cxn modelId="{F6247602-B927-4D20-B937-378303412DF8}" srcId="{253A2EB7-6EFE-4EB0-88C6-F9EFF8A7F150}" destId="{09DAFB90-1663-4A38-BF44-03A1E4E7ABA3}" srcOrd="2" destOrd="0" parTransId="{2B0BAFD5-BE2D-4D34-928A-1081461CE902}" sibTransId="{723607DF-CA1F-4D60-A1D1-F75277292CDE}"/>
    <dgm:cxn modelId="{C8CC2574-3556-485B-AB81-26E7285F3949}" type="presParOf" srcId="{FEEF9BBB-426F-4778-9681-D74CB39FE1BA}" destId="{9478A4CB-5554-40F5-A09E-66EC55301A51}" srcOrd="0" destOrd="0" presId="urn:microsoft.com/office/officeart/2005/8/layout/orgChart1"/>
    <dgm:cxn modelId="{6BEAEF69-6570-4788-9AE0-84EB6B7A36EE}" type="presParOf" srcId="{9478A4CB-5554-40F5-A09E-66EC55301A51}" destId="{76FE9DE9-27BE-4203-B7B4-9124F9EFD899}" srcOrd="0" destOrd="0" presId="urn:microsoft.com/office/officeart/2005/8/layout/orgChart1"/>
    <dgm:cxn modelId="{34ECBDBF-035C-4536-B7DE-B6E1316DB521}" type="presParOf" srcId="{76FE9DE9-27BE-4203-B7B4-9124F9EFD899}" destId="{3D0E7C66-0B9F-4041-A117-EBCA98AC5C96}" srcOrd="0" destOrd="0" presId="urn:microsoft.com/office/officeart/2005/8/layout/orgChart1"/>
    <dgm:cxn modelId="{C3AE5D12-B30A-4938-9690-7C24E7C6B105}" type="presParOf" srcId="{76FE9DE9-27BE-4203-B7B4-9124F9EFD899}" destId="{4D8E6F2A-A93D-4FDB-9E82-68B647D10E89}" srcOrd="1" destOrd="0" presId="urn:microsoft.com/office/officeart/2005/8/layout/orgChart1"/>
    <dgm:cxn modelId="{BE43D6B0-1DFD-4689-8740-35AF55C011EF}" type="presParOf" srcId="{9478A4CB-5554-40F5-A09E-66EC55301A51}" destId="{74005C46-E520-4926-BDCA-D6E08F2F3EF3}" srcOrd="1" destOrd="0" presId="urn:microsoft.com/office/officeart/2005/8/layout/orgChart1"/>
    <dgm:cxn modelId="{80F92570-3AEF-42C0-8653-CB4190C53E94}" type="presParOf" srcId="{74005C46-E520-4926-BDCA-D6E08F2F3EF3}" destId="{74837420-9DC8-4DC2-ACC9-0A0FF53B3EC1}" srcOrd="0" destOrd="0" presId="urn:microsoft.com/office/officeart/2005/8/layout/orgChart1"/>
    <dgm:cxn modelId="{E5A12E76-D3D7-460C-BFB4-B0E6E885B887}" type="presParOf" srcId="{74005C46-E520-4926-BDCA-D6E08F2F3EF3}" destId="{8879333B-8660-4301-A588-AA4AC99B4E50}" srcOrd="1" destOrd="0" presId="urn:microsoft.com/office/officeart/2005/8/layout/orgChart1"/>
    <dgm:cxn modelId="{50DD8695-E3C0-45E7-87DC-2F9DBFFB932A}" type="presParOf" srcId="{8879333B-8660-4301-A588-AA4AC99B4E50}" destId="{934990A7-0CD4-4D06-8EB7-42CFABC384F8}" srcOrd="0" destOrd="0" presId="urn:microsoft.com/office/officeart/2005/8/layout/orgChart1"/>
    <dgm:cxn modelId="{FC3BE145-F5CA-4E1D-8D51-D7147183B081}" type="presParOf" srcId="{934990A7-0CD4-4D06-8EB7-42CFABC384F8}" destId="{0E75F638-94BF-40F1-BDFE-F70EE05FDB74}" srcOrd="0" destOrd="0" presId="urn:microsoft.com/office/officeart/2005/8/layout/orgChart1"/>
    <dgm:cxn modelId="{92753849-C650-4EC6-95CC-FBC40B935C62}" type="presParOf" srcId="{934990A7-0CD4-4D06-8EB7-42CFABC384F8}" destId="{92EA6074-BC99-4637-876B-139CD8A1F219}" srcOrd="1" destOrd="0" presId="urn:microsoft.com/office/officeart/2005/8/layout/orgChart1"/>
    <dgm:cxn modelId="{69753BC3-3200-4E5E-BB87-795926FA8E40}" type="presParOf" srcId="{8879333B-8660-4301-A588-AA4AC99B4E50}" destId="{B337ACBE-5914-49E3-A92A-23D4CFEC135F}" srcOrd="1" destOrd="0" presId="urn:microsoft.com/office/officeart/2005/8/layout/orgChart1"/>
    <dgm:cxn modelId="{049BFBC6-2D75-4AC2-B2F9-ED079FA14FDB}" type="presParOf" srcId="{8879333B-8660-4301-A588-AA4AC99B4E50}" destId="{60A0E3EB-FE41-428E-8F9F-694B363C3AC1}" srcOrd="2" destOrd="0" presId="urn:microsoft.com/office/officeart/2005/8/layout/orgChart1"/>
    <dgm:cxn modelId="{EF73DF01-DA1E-4DFB-98BC-1D5B527A144B}" type="presParOf" srcId="{74005C46-E520-4926-BDCA-D6E08F2F3EF3}" destId="{C73BA0DF-428C-47DE-858A-867D07966757}" srcOrd="2" destOrd="0" presId="urn:microsoft.com/office/officeart/2005/8/layout/orgChart1"/>
    <dgm:cxn modelId="{B304D2F1-DF40-4A02-816D-FABAA32735AA}" type="presParOf" srcId="{74005C46-E520-4926-BDCA-D6E08F2F3EF3}" destId="{27B312B9-3E88-4887-8FA7-4A6383ED759B}" srcOrd="3" destOrd="0" presId="urn:microsoft.com/office/officeart/2005/8/layout/orgChart1"/>
    <dgm:cxn modelId="{47D50BC6-0C0A-4BE3-8E38-A65B0441236F}" type="presParOf" srcId="{27B312B9-3E88-4887-8FA7-4A6383ED759B}" destId="{662DF9EF-0291-4141-87E3-B78108EA6F7B}" srcOrd="0" destOrd="0" presId="urn:microsoft.com/office/officeart/2005/8/layout/orgChart1"/>
    <dgm:cxn modelId="{418F43AC-A8F6-47FE-B953-C4C13962D493}" type="presParOf" srcId="{662DF9EF-0291-4141-87E3-B78108EA6F7B}" destId="{0A1856F1-0522-4620-92BA-7DD2E63B50B2}" srcOrd="0" destOrd="0" presId="urn:microsoft.com/office/officeart/2005/8/layout/orgChart1"/>
    <dgm:cxn modelId="{B44A5B4B-2B81-40D7-BA6F-F1829BAA377D}" type="presParOf" srcId="{662DF9EF-0291-4141-87E3-B78108EA6F7B}" destId="{BBE2C897-E64B-484B-9D83-FCCB37433261}" srcOrd="1" destOrd="0" presId="urn:microsoft.com/office/officeart/2005/8/layout/orgChart1"/>
    <dgm:cxn modelId="{9394E4C6-30A2-414B-B32A-18274E43BA0D}" type="presParOf" srcId="{27B312B9-3E88-4887-8FA7-4A6383ED759B}" destId="{31F0E27A-142C-404E-BF2C-FAE5EB52C227}" srcOrd="1" destOrd="0" presId="urn:microsoft.com/office/officeart/2005/8/layout/orgChart1"/>
    <dgm:cxn modelId="{03C50B85-357F-437A-99FC-617F357A19B6}" type="presParOf" srcId="{27B312B9-3E88-4887-8FA7-4A6383ED759B}" destId="{9A069DA8-EA49-45A4-894D-42CF97FE9881}" srcOrd="2" destOrd="0" presId="urn:microsoft.com/office/officeart/2005/8/layout/orgChart1"/>
    <dgm:cxn modelId="{C435666D-BD0E-46AF-8396-F764AC7A9EFC}" type="presParOf" srcId="{74005C46-E520-4926-BDCA-D6E08F2F3EF3}" destId="{BE36D0E8-6155-42A4-8754-96993CE39BF9}" srcOrd="4" destOrd="0" presId="urn:microsoft.com/office/officeart/2005/8/layout/orgChart1"/>
    <dgm:cxn modelId="{3BC4B950-310A-4C29-92FB-E446BDC72518}" type="presParOf" srcId="{74005C46-E520-4926-BDCA-D6E08F2F3EF3}" destId="{A306DB4B-8EC9-47DF-90E3-9596AE478223}" srcOrd="5" destOrd="0" presId="urn:microsoft.com/office/officeart/2005/8/layout/orgChart1"/>
    <dgm:cxn modelId="{F8B82B31-4F73-4E87-B31A-E732C4B96CFC}" type="presParOf" srcId="{A306DB4B-8EC9-47DF-90E3-9596AE478223}" destId="{5EA5567A-0D43-432B-B105-9574778405C5}" srcOrd="0" destOrd="0" presId="urn:microsoft.com/office/officeart/2005/8/layout/orgChart1"/>
    <dgm:cxn modelId="{2E083EF5-BC2D-46D9-AF8C-1FBAF684864E}" type="presParOf" srcId="{5EA5567A-0D43-432B-B105-9574778405C5}" destId="{A1B01D2A-494D-44A2-9BCA-551BDA2AFDA8}" srcOrd="0" destOrd="0" presId="urn:microsoft.com/office/officeart/2005/8/layout/orgChart1"/>
    <dgm:cxn modelId="{5595AB4C-2571-41B2-ACEE-CD3FBC82E265}" type="presParOf" srcId="{5EA5567A-0D43-432B-B105-9574778405C5}" destId="{E298EED8-2E54-437B-92D4-FC40E99B8A1A}" srcOrd="1" destOrd="0" presId="urn:microsoft.com/office/officeart/2005/8/layout/orgChart1"/>
    <dgm:cxn modelId="{9A981B39-C0B2-42EB-8D38-D3DDD8C9E222}" type="presParOf" srcId="{A306DB4B-8EC9-47DF-90E3-9596AE478223}" destId="{E527F8D6-E3C3-4F0C-B36D-1F07573FF9AE}" srcOrd="1" destOrd="0" presId="urn:microsoft.com/office/officeart/2005/8/layout/orgChart1"/>
    <dgm:cxn modelId="{B1634DB8-485D-418F-AB69-58A5840F8F4E}" type="presParOf" srcId="{A306DB4B-8EC9-47DF-90E3-9596AE478223}" destId="{5242FE60-0D46-4FC7-8F44-5AE9C118EDFA}" srcOrd="2" destOrd="0" presId="urn:microsoft.com/office/officeart/2005/8/layout/orgChart1"/>
    <dgm:cxn modelId="{215AEB36-BA6C-4702-B412-C464C59A4A66}" type="presParOf" srcId="{74005C46-E520-4926-BDCA-D6E08F2F3EF3}" destId="{BF4BFC5A-854F-4874-ADF5-D073D7AC19BB}" srcOrd="6" destOrd="0" presId="urn:microsoft.com/office/officeart/2005/8/layout/orgChart1"/>
    <dgm:cxn modelId="{329C27BE-9964-406D-A74D-DA4DA14881A5}" type="presParOf" srcId="{74005C46-E520-4926-BDCA-D6E08F2F3EF3}" destId="{2CFF26B9-A0DE-42F0-9163-749504FE2153}" srcOrd="7" destOrd="0" presId="urn:microsoft.com/office/officeart/2005/8/layout/orgChart1"/>
    <dgm:cxn modelId="{F7B6CC38-8542-4B47-9186-C6365EFBCFF3}" type="presParOf" srcId="{2CFF26B9-A0DE-42F0-9163-749504FE2153}" destId="{36395065-7180-4B8A-A142-CA3B616E1FEF}" srcOrd="0" destOrd="0" presId="urn:microsoft.com/office/officeart/2005/8/layout/orgChart1"/>
    <dgm:cxn modelId="{43DBE10C-5D2C-4E80-8165-D1378CD8A437}" type="presParOf" srcId="{36395065-7180-4B8A-A142-CA3B616E1FEF}" destId="{16497880-635E-45A0-BA94-3FE499C6F3B3}" srcOrd="0" destOrd="0" presId="urn:microsoft.com/office/officeart/2005/8/layout/orgChart1"/>
    <dgm:cxn modelId="{765CA3B5-B25C-4553-9CD6-9F7498084A45}" type="presParOf" srcId="{36395065-7180-4B8A-A142-CA3B616E1FEF}" destId="{180A3BB6-C597-42CD-B08C-8AB42FC8F709}" srcOrd="1" destOrd="0" presId="urn:microsoft.com/office/officeart/2005/8/layout/orgChart1"/>
    <dgm:cxn modelId="{B307192C-C313-4B23-8724-3E4A2050EBBE}" type="presParOf" srcId="{2CFF26B9-A0DE-42F0-9163-749504FE2153}" destId="{F7ECF705-09A4-4817-B7C8-83689765ABA3}" srcOrd="1" destOrd="0" presId="urn:microsoft.com/office/officeart/2005/8/layout/orgChart1"/>
    <dgm:cxn modelId="{EAC1F97D-2F82-49E0-BCAA-58E1F7189AD8}" type="presParOf" srcId="{2CFF26B9-A0DE-42F0-9163-749504FE2153}" destId="{3836E1E6-C69C-4D70-B651-700C987E4F79}" srcOrd="2" destOrd="0" presId="urn:microsoft.com/office/officeart/2005/8/layout/orgChart1"/>
    <dgm:cxn modelId="{5F1B28F8-8371-4D2E-AE31-D8F108992345}" type="presParOf" srcId="{9478A4CB-5554-40F5-A09E-66EC55301A51}" destId="{DBB4C621-A121-4CF5-B5A8-3E41AC20F66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DB0323-4451-4E68-AAF7-F281EE4A9B50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253A2EB7-6EFE-4EB0-88C6-F9EFF8A7F150}">
      <dgm:prSet phldrT="[Text]"/>
      <dgm:spPr/>
      <dgm:t>
        <a:bodyPr/>
        <a:lstStyle/>
        <a:p>
          <a:r>
            <a:rPr lang="en-US" b="1" dirty="0" smtClean="0"/>
            <a:t>Projects  </a:t>
          </a:r>
          <a:r>
            <a:rPr lang="en-US" b="1" dirty="0" err="1" smtClean="0"/>
            <a:t>Categorisation</a:t>
          </a:r>
          <a:r>
            <a:rPr lang="en-US" b="1" dirty="0" smtClean="0"/>
            <a:t> </a:t>
          </a:r>
          <a:r>
            <a:rPr lang="en-US" dirty="0" smtClean="0"/>
            <a:t>based on the</a:t>
          </a:r>
        </a:p>
        <a:p>
          <a:r>
            <a:rPr lang="en-US" dirty="0" smtClean="0"/>
            <a:t> </a:t>
          </a:r>
          <a:r>
            <a:rPr lang="en-US" b="1" dirty="0" smtClean="0">
              <a:solidFill>
                <a:srgbClr val="FF0000"/>
              </a:solidFill>
            </a:rPr>
            <a:t>Amount of Change</a:t>
          </a:r>
          <a:endParaRPr lang="en-IN" b="1" dirty="0">
            <a:solidFill>
              <a:srgbClr val="FF0000"/>
            </a:solidFill>
          </a:endParaRPr>
        </a:p>
      </dgm:t>
    </dgm:pt>
    <dgm:pt modelId="{D632EDE9-6F5A-41F0-81F3-3D9E46D0F50F}" type="parTrans" cxnId="{FD07120F-C43F-498C-8278-A1DC7A0FA49D}">
      <dgm:prSet/>
      <dgm:spPr/>
      <dgm:t>
        <a:bodyPr/>
        <a:lstStyle/>
        <a:p>
          <a:endParaRPr lang="en-IN"/>
        </a:p>
      </dgm:t>
    </dgm:pt>
    <dgm:pt modelId="{71DA00A8-D54A-4544-A8BC-B24B4CDE9F83}" type="sibTrans" cxnId="{FD07120F-C43F-498C-8278-A1DC7A0FA49D}">
      <dgm:prSet/>
      <dgm:spPr/>
      <dgm:t>
        <a:bodyPr/>
        <a:lstStyle/>
        <a:p>
          <a:endParaRPr lang="en-IN"/>
        </a:p>
      </dgm:t>
    </dgm:pt>
    <dgm:pt modelId="{398A972C-F16F-48E8-B97B-A7863DFAC591}">
      <dgm:prSet phldrT="[Text]"/>
      <dgm:spPr/>
      <dgm:t>
        <a:bodyPr/>
        <a:lstStyle/>
        <a:p>
          <a:r>
            <a:rPr lang="en-US" b="1" dirty="0" smtClean="0"/>
            <a:t>Derivative Project </a:t>
          </a:r>
        </a:p>
        <a:p>
          <a:r>
            <a:rPr lang="en-US" dirty="0" smtClean="0"/>
            <a:t>(Small changes in Packaging </a:t>
          </a:r>
          <a:r>
            <a:rPr lang="en-US" dirty="0" err="1" smtClean="0"/>
            <a:t>etc</a:t>
          </a:r>
          <a:r>
            <a:rPr lang="en-US" dirty="0" smtClean="0"/>
            <a:t> )</a:t>
          </a:r>
          <a:endParaRPr lang="en-IN" dirty="0"/>
        </a:p>
      </dgm:t>
    </dgm:pt>
    <dgm:pt modelId="{AC34F2DD-562F-4F52-B164-0986A505F449}" type="parTrans" cxnId="{AA7C77EF-3DE0-4B26-9EBB-BBD2AF31054E}">
      <dgm:prSet/>
      <dgm:spPr/>
      <dgm:t>
        <a:bodyPr/>
        <a:lstStyle/>
        <a:p>
          <a:endParaRPr lang="en-IN"/>
        </a:p>
      </dgm:t>
    </dgm:pt>
    <dgm:pt modelId="{38CEC9CB-776C-4FDB-8450-34F891626711}" type="sibTrans" cxnId="{AA7C77EF-3DE0-4B26-9EBB-BBD2AF31054E}">
      <dgm:prSet/>
      <dgm:spPr/>
      <dgm:t>
        <a:bodyPr/>
        <a:lstStyle/>
        <a:p>
          <a:endParaRPr lang="en-IN"/>
        </a:p>
      </dgm:t>
    </dgm:pt>
    <dgm:pt modelId="{6610E51A-8950-4B5C-A2FC-D055E223360C}">
      <dgm:prSet phldrT="[Text]"/>
      <dgm:spPr/>
      <dgm:t>
        <a:bodyPr/>
        <a:lstStyle/>
        <a:p>
          <a:r>
            <a:rPr lang="en-US" b="1" dirty="0" smtClean="0"/>
            <a:t>Platform Project</a:t>
          </a:r>
        </a:p>
        <a:p>
          <a:r>
            <a:rPr lang="en-US" dirty="0" smtClean="0"/>
            <a:t>( Fundamental improvement to existing product)</a:t>
          </a:r>
          <a:endParaRPr lang="en-IN" dirty="0"/>
        </a:p>
      </dgm:t>
    </dgm:pt>
    <dgm:pt modelId="{B6AC0226-54AB-4CD8-8A63-2755EE9B7025}" type="parTrans" cxnId="{398448C1-11BF-4423-9C60-D3565F79E46D}">
      <dgm:prSet/>
      <dgm:spPr/>
      <dgm:t>
        <a:bodyPr/>
        <a:lstStyle/>
        <a:p>
          <a:endParaRPr lang="en-IN"/>
        </a:p>
      </dgm:t>
    </dgm:pt>
    <dgm:pt modelId="{08041D78-078D-4948-92AD-9C5A81CEBF8E}" type="sibTrans" cxnId="{398448C1-11BF-4423-9C60-D3565F79E46D}">
      <dgm:prSet/>
      <dgm:spPr/>
      <dgm:t>
        <a:bodyPr/>
        <a:lstStyle/>
        <a:p>
          <a:endParaRPr lang="en-IN"/>
        </a:p>
      </dgm:t>
    </dgm:pt>
    <dgm:pt modelId="{09DAFB90-1663-4A38-BF44-03A1E4E7ABA3}">
      <dgm:prSet phldrT="[Text]"/>
      <dgm:spPr/>
      <dgm:t>
        <a:bodyPr/>
        <a:lstStyle/>
        <a:p>
          <a:r>
            <a:rPr lang="en-US" b="1" dirty="0" smtClean="0"/>
            <a:t>Breakthrough Projects</a:t>
          </a:r>
        </a:p>
        <a:p>
          <a:r>
            <a:rPr lang="en-US" dirty="0" smtClean="0"/>
            <a:t>( Major Changes that create entirely new Market)</a:t>
          </a:r>
          <a:endParaRPr lang="en-IN" dirty="0"/>
        </a:p>
      </dgm:t>
    </dgm:pt>
    <dgm:pt modelId="{2B0BAFD5-BE2D-4D34-928A-1081461CE902}" type="parTrans" cxnId="{F6247602-B927-4D20-B937-378303412DF8}">
      <dgm:prSet/>
      <dgm:spPr/>
      <dgm:t>
        <a:bodyPr/>
        <a:lstStyle/>
        <a:p>
          <a:endParaRPr lang="en-IN"/>
        </a:p>
      </dgm:t>
    </dgm:pt>
    <dgm:pt modelId="{723607DF-CA1F-4D60-A1D1-F75277292CDE}" type="sibTrans" cxnId="{F6247602-B927-4D20-B937-378303412DF8}">
      <dgm:prSet/>
      <dgm:spPr/>
      <dgm:t>
        <a:bodyPr/>
        <a:lstStyle/>
        <a:p>
          <a:endParaRPr lang="en-IN"/>
        </a:p>
      </dgm:t>
    </dgm:pt>
    <dgm:pt modelId="{FEEF9BBB-426F-4778-9681-D74CB39FE1BA}" type="pres">
      <dgm:prSet presAssocID="{78DB0323-4451-4E68-AAF7-F281EE4A9B5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9478A4CB-5554-40F5-A09E-66EC55301A51}" type="pres">
      <dgm:prSet presAssocID="{253A2EB7-6EFE-4EB0-88C6-F9EFF8A7F150}" presName="hierRoot1" presStyleCnt="0">
        <dgm:presLayoutVars>
          <dgm:hierBranch val="init"/>
        </dgm:presLayoutVars>
      </dgm:prSet>
      <dgm:spPr/>
    </dgm:pt>
    <dgm:pt modelId="{76FE9DE9-27BE-4203-B7B4-9124F9EFD899}" type="pres">
      <dgm:prSet presAssocID="{253A2EB7-6EFE-4EB0-88C6-F9EFF8A7F150}" presName="rootComposite1" presStyleCnt="0"/>
      <dgm:spPr/>
    </dgm:pt>
    <dgm:pt modelId="{3D0E7C66-0B9F-4041-A117-EBCA98AC5C96}" type="pres">
      <dgm:prSet presAssocID="{253A2EB7-6EFE-4EB0-88C6-F9EFF8A7F15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4D8E6F2A-A93D-4FDB-9E82-68B647D10E89}" type="pres">
      <dgm:prSet presAssocID="{253A2EB7-6EFE-4EB0-88C6-F9EFF8A7F150}" presName="rootConnector1" presStyleLbl="node1" presStyleIdx="0" presStyleCnt="0"/>
      <dgm:spPr/>
      <dgm:t>
        <a:bodyPr/>
        <a:lstStyle/>
        <a:p>
          <a:endParaRPr lang="en-IN"/>
        </a:p>
      </dgm:t>
    </dgm:pt>
    <dgm:pt modelId="{74005C46-E520-4926-BDCA-D6E08F2F3EF3}" type="pres">
      <dgm:prSet presAssocID="{253A2EB7-6EFE-4EB0-88C6-F9EFF8A7F150}" presName="hierChild2" presStyleCnt="0"/>
      <dgm:spPr/>
    </dgm:pt>
    <dgm:pt modelId="{74837420-9DC8-4DC2-ACC9-0A0FF53B3EC1}" type="pres">
      <dgm:prSet presAssocID="{AC34F2DD-562F-4F52-B164-0986A505F449}" presName="Name37" presStyleLbl="parChTrans1D2" presStyleIdx="0" presStyleCnt="3"/>
      <dgm:spPr/>
      <dgm:t>
        <a:bodyPr/>
        <a:lstStyle/>
        <a:p>
          <a:endParaRPr lang="en-IN"/>
        </a:p>
      </dgm:t>
    </dgm:pt>
    <dgm:pt modelId="{8879333B-8660-4301-A588-AA4AC99B4E50}" type="pres">
      <dgm:prSet presAssocID="{398A972C-F16F-48E8-B97B-A7863DFAC591}" presName="hierRoot2" presStyleCnt="0">
        <dgm:presLayoutVars>
          <dgm:hierBranch val="init"/>
        </dgm:presLayoutVars>
      </dgm:prSet>
      <dgm:spPr/>
    </dgm:pt>
    <dgm:pt modelId="{934990A7-0CD4-4D06-8EB7-42CFABC384F8}" type="pres">
      <dgm:prSet presAssocID="{398A972C-F16F-48E8-B97B-A7863DFAC591}" presName="rootComposite" presStyleCnt="0"/>
      <dgm:spPr/>
    </dgm:pt>
    <dgm:pt modelId="{0E75F638-94BF-40F1-BDFE-F70EE05FDB74}" type="pres">
      <dgm:prSet presAssocID="{398A972C-F16F-48E8-B97B-A7863DFAC591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92EA6074-BC99-4637-876B-139CD8A1F219}" type="pres">
      <dgm:prSet presAssocID="{398A972C-F16F-48E8-B97B-A7863DFAC591}" presName="rootConnector" presStyleLbl="node2" presStyleIdx="0" presStyleCnt="3"/>
      <dgm:spPr/>
      <dgm:t>
        <a:bodyPr/>
        <a:lstStyle/>
        <a:p>
          <a:endParaRPr lang="en-IN"/>
        </a:p>
      </dgm:t>
    </dgm:pt>
    <dgm:pt modelId="{B337ACBE-5914-49E3-A92A-23D4CFEC135F}" type="pres">
      <dgm:prSet presAssocID="{398A972C-F16F-48E8-B97B-A7863DFAC591}" presName="hierChild4" presStyleCnt="0"/>
      <dgm:spPr/>
    </dgm:pt>
    <dgm:pt modelId="{60A0E3EB-FE41-428E-8F9F-694B363C3AC1}" type="pres">
      <dgm:prSet presAssocID="{398A972C-F16F-48E8-B97B-A7863DFAC591}" presName="hierChild5" presStyleCnt="0"/>
      <dgm:spPr/>
    </dgm:pt>
    <dgm:pt modelId="{C73BA0DF-428C-47DE-858A-867D07966757}" type="pres">
      <dgm:prSet presAssocID="{B6AC0226-54AB-4CD8-8A63-2755EE9B7025}" presName="Name37" presStyleLbl="parChTrans1D2" presStyleIdx="1" presStyleCnt="3"/>
      <dgm:spPr/>
      <dgm:t>
        <a:bodyPr/>
        <a:lstStyle/>
        <a:p>
          <a:endParaRPr lang="en-IN"/>
        </a:p>
      </dgm:t>
    </dgm:pt>
    <dgm:pt modelId="{27B312B9-3E88-4887-8FA7-4A6383ED759B}" type="pres">
      <dgm:prSet presAssocID="{6610E51A-8950-4B5C-A2FC-D055E223360C}" presName="hierRoot2" presStyleCnt="0">
        <dgm:presLayoutVars>
          <dgm:hierBranch val="init"/>
        </dgm:presLayoutVars>
      </dgm:prSet>
      <dgm:spPr/>
    </dgm:pt>
    <dgm:pt modelId="{662DF9EF-0291-4141-87E3-B78108EA6F7B}" type="pres">
      <dgm:prSet presAssocID="{6610E51A-8950-4B5C-A2FC-D055E223360C}" presName="rootComposite" presStyleCnt="0"/>
      <dgm:spPr/>
    </dgm:pt>
    <dgm:pt modelId="{0A1856F1-0522-4620-92BA-7DD2E63B50B2}" type="pres">
      <dgm:prSet presAssocID="{6610E51A-8950-4B5C-A2FC-D055E223360C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BBE2C897-E64B-484B-9D83-FCCB37433261}" type="pres">
      <dgm:prSet presAssocID="{6610E51A-8950-4B5C-A2FC-D055E223360C}" presName="rootConnector" presStyleLbl="node2" presStyleIdx="1" presStyleCnt="3"/>
      <dgm:spPr/>
      <dgm:t>
        <a:bodyPr/>
        <a:lstStyle/>
        <a:p>
          <a:endParaRPr lang="en-IN"/>
        </a:p>
      </dgm:t>
    </dgm:pt>
    <dgm:pt modelId="{31F0E27A-142C-404E-BF2C-FAE5EB52C227}" type="pres">
      <dgm:prSet presAssocID="{6610E51A-8950-4B5C-A2FC-D055E223360C}" presName="hierChild4" presStyleCnt="0"/>
      <dgm:spPr/>
    </dgm:pt>
    <dgm:pt modelId="{9A069DA8-EA49-45A4-894D-42CF97FE9881}" type="pres">
      <dgm:prSet presAssocID="{6610E51A-8950-4B5C-A2FC-D055E223360C}" presName="hierChild5" presStyleCnt="0"/>
      <dgm:spPr/>
    </dgm:pt>
    <dgm:pt modelId="{BE36D0E8-6155-42A4-8754-96993CE39BF9}" type="pres">
      <dgm:prSet presAssocID="{2B0BAFD5-BE2D-4D34-928A-1081461CE902}" presName="Name37" presStyleLbl="parChTrans1D2" presStyleIdx="2" presStyleCnt="3"/>
      <dgm:spPr/>
      <dgm:t>
        <a:bodyPr/>
        <a:lstStyle/>
        <a:p>
          <a:endParaRPr lang="en-IN"/>
        </a:p>
      </dgm:t>
    </dgm:pt>
    <dgm:pt modelId="{A306DB4B-8EC9-47DF-90E3-9596AE478223}" type="pres">
      <dgm:prSet presAssocID="{09DAFB90-1663-4A38-BF44-03A1E4E7ABA3}" presName="hierRoot2" presStyleCnt="0">
        <dgm:presLayoutVars>
          <dgm:hierBranch val="init"/>
        </dgm:presLayoutVars>
      </dgm:prSet>
      <dgm:spPr/>
    </dgm:pt>
    <dgm:pt modelId="{5EA5567A-0D43-432B-B105-9574778405C5}" type="pres">
      <dgm:prSet presAssocID="{09DAFB90-1663-4A38-BF44-03A1E4E7ABA3}" presName="rootComposite" presStyleCnt="0"/>
      <dgm:spPr/>
    </dgm:pt>
    <dgm:pt modelId="{A1B01D2A-494D-44A2-9BCA-551BDA2AFDA8}" type="pres">
      <dgm:prSet presAssocID="{09DAFB90-1663-4A38-BF44-03A1E4E7ABA3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298EED8-2E54-437B-92D4-FC40E99B8A1A}" type="pres">
      <dgm:prSet presAssocID="{09DAFB90-1663-4A38-BF44-03A1E4E7ABA3}" presName="rootConnector" presStyleLbl="node2" presStyleIdx="2" presStyleCnt="3"/>
      <dgm:spPr/>
      <dgm:t>
        <a:bodyPr/>
        <a:lstStyle/>
        <a:p>
          <a:endParaRPr lang="en-IN"/>
        </a:p>
      </dgm:t>
    </dgm:pt>
    <dgm:pt modelId="{E527F8D6-E3C3-4F0C-B36D-1F07573FF9AE}" type="pres">
      <dgm:prSet presAssocID="{09DAFB90-1663-4A38-BF44-03A1E4E7ABA3}" presName="hierChild4" presStyleCnt="0"/>
      <dgm:spPr/>
    </dgm:pt>
    <dgm:pt modelId="{5242FE60-0D46-4FC7-8F44-5AE9C118EDFA}" type="pres">
      <dgm:prSet presAssocID="{09DAFB90-1663-4A38-BF44-03A1E4E7ABA3}" presName="hierChild5" presStyleCnt="0"/>
      <dgm:spPr/>
    </dgm:pt>
    <dgm:pt modelId="{DBB4C621-A121-4CF5-B5A8-3E41AC20F660}" type="pres">
      <dgm:prSet presAssocID="{253A2EB7-6EFE-4EB0-88C6-F9EFF8A7F150}" presName="hierChild3" presStyleCnt="0"/>
      <dgm:spPr/>
    </dgm:pt>
  </dgm:ptLst>
  <dgm:cxnLst>
    <dgm:cxn modelId="{B19B87D2-358B-49E3-8C9D-06EBE3810327}" type="presOf" srcId="{398A972C-F16F-48E8-B97B-A7863DFAC591}" destId="{92EA6074-BC99-4637-876B-139CD8A1F219}" srcOrd="1" destOrd="0" presId="urn:microsoft.com/office/officeart/2005/8/layout/orgChart1"/>
    <dgm:cxn modelId="{70D867A6-7D4A-48D0-963D-A6DF27D2F882}" type="presOf" srcId="{78DB0323-4451-4E68-AAF7-F281EE4A9B50}" destId="{FEEF9BBB-426F-4778-9681-D74CB39FE1BA}" srcOrd="0" destOrd="0" presId="urn:microsoft.com/office/officeart/2005/8/layout/orgChart1"/>
    <dgm:cxn modelId="{AA7C77EF-3DE0-4B26-9EBB-BBD2AF31054E}" srcId="{253A2EB7-6EFE-4EB0-88C6-F9EFF8A7F150}" destId="{398A972C-F16F-48E8-B97B-A7863DFAC591}" srcOrd="0" destOrd="0" parTransId="{AC34F2DD-562F-4F52-B164-0986A505F449}" sibTransId="{38CEC9CB-776C-4FDB-8450-34F891626711}"/>
    <dgm:cxn modelId="{150814C7-D8D6-4848-9204-E1515E248CB1}" type="presOf" srcId="{253A2EB7-6EFE-4EB0-88C6-F9EFF8A7F150}" destId="{3D0E7C66-0B9F-4041-A117-EBCA98AC5C96}" srcOrd="0" destOrd="0" presId="urn:microsoft.com/office/officeart/2005/8/layout/orgChart1"/>
    <dgm:cxn modelId="{4F34B648-A822-4AAC-ABFE-4EB5ACDAA671}" type="presOf" srcId="{398A972C-F16F-48E8-B97B-A7863DFAC591}" destId="{0E75F638-94BF-40F1-BDFE-F70EE05FDB74}" srcOrd="0" destOrd="0" presId="urn:microsoft.com/office/officeart/2005/8/layout/orgChart1"/>
    <dgm:cxn modelId="{F6247602-B927-4D20-B937-378303412DF8}" srcId="{253A2EB7-6EFE-4EB0-88C6-F9EFF8A7F150}" destId="{09DAFB90-1663-4A38-BF44-03A1E4E7ABA3}" srcOrd="2" destOrd="0" parTransId="{2B0BAFD5-BE2D-4D34-928A-1081461CE902}" sibTransId="{723607DF-CA1F-4D60-A1D1-F75277292CDE}"/>
    <dgm:cxn modelId="{A91AD2EF-4DEA-4F81-BC11-F1690BD735B9}" type="presOf" srcId="{B6AC0226-54AB-4CD8-8A63-2755EE9B7025}" destId="{C73BA0DF-428C-47DE-858A-867D07966757}" srcOrd="0" destOrd="0" presId="urn:microsoft.com/office/officeart/2005/8/layout/orgChart1"/>
    <dgm:cxn modelId="{EEB5AD47-FD2E-4B19-A619-AA7318C9D7E9}" type="presOf" srcId="{AC34F2DD-562F-4F52-B164-0986A505F449}" destId="{74837420-9DC8-4DC2-ACC9-0A0FF53B3EC1}" srcOrd="0" destOrd="0" presId="urn:microsoft.com/office/officeart/2005/8/layout/orgChart1"/>
    <dgm:cxn modelId="{1FC3BEFF-C6D6-48FB-8156-FD95791A4BB6}" type="presOf" srcId="{09DAFB90-1663-4A38-BF44-03A1E4E7ABA3}" destId="{A1B01D2A-494D-44A2-9BCA-551BDA2AFDA8}" srcOrd="0" destOrd="0" presId="urn:microsoft.com/office/officeart/2005/8/layout/orgChart1"/>
    <dgm:cxn modelId="{6B67C74F-CE3A-4B6E-B2AC-75B358649A73}" type="presOf" srcId="{2B0BAFD5-BE2D-4D34-928A-1081461CE902}" destId="{BE36D0E8-6155-42A4-8754-96993CE39BF9}" srcOrd="0" destOrd="0" presId="urn:microsoft.com/office/officeart/2005/8/layout/orgChart1"/>
    <dgm:cxn modelId="{FD07120F-C43F-498C-8278-A1DC7A0FA49D}" srcId="{78DB0323-4451-4E68-AAF7-F281EE4A9B50}" destId="{253A2EB7-6EFE-4EB0-88C6-F9EFF8A7F150}" srcOrd="0" destOrd="0" parTransId="{D632EDE9-6F5A-41F0-81F3-3D9E46D0F50F}" sibTransId="{71DA00A8-D54A-4544-A8BC-B24B4CDE9F83}"/>
    <dgm:cxn modelId="{B351DF87-1BD4-4B5C-9CFB-745E5434D9A4}" type="presOf" srcId="{6610E51A-8950-4B5C-A2FC-D055E223360C}" destId="{0A1856F1-0522-4620-92BA-7DD2E63B50B2}" srcOrd="0" destOrd="0" presId="urn:microsoft.com/office/officeart/2005/8/layout/orgChart1"/>
    <dgm:cxn modelId="{398448C1-11BF-4423-9C60-D3565F79E46D}" srcId="{253A2EB7-6EFE-4EB0-88C6-F9EFF8A7F150}" destId="{6610E51A-8950-4B5C-A2FC-D055E223360C}" srcOrd="1" destOrd="0" parTransId="{B6AC0226-54AB-4CD8-8A63-2755EE9B7025}" sibTransId="{08041D78-078D-4948-92AD-9C5A81CEBF8E}"/>
    <dgm:cxn modelId="{316F444C-61F6-4C5F-BD65-B6CDBF760807}" type="presOf" srcId="{09DAFB90-1663-4A38-BF44-03A1E4E7ABA3}" destId="{E298EED8-2E54-437B-92D4-FC40E99B8A1A}" srcOrd="1" destOrd="0" presId="urn:microsoft.com/office/officeart/2005/8/layout/orgChart1"/>
    <dgm:cxn modelId="{117D231C-B67C-43FD-8143-4E2126D5855C}" type="presOf" srcId="{253A2EB7-6EFE-4EB0-88C6-F9EFF8A7F150}" destId="{4D8E6F2A-A93D-4FDB-9E82-68B647D10E89}" srcOrd="1" destOrd="0" presId="urn:microsoft.com/office/officeart/2005/8/layout/orgChart1"/>
    <dgm:cxn modelId="{E07F50F5-B8E0-44A1-933D-98272647D314}" type="presOf" srcId="{6610E51A-8950-4B5C-A2FC-D055E223360C}" destId="{BBE2C897-E64B-484B-9D83-FCCB37433261}" srcOrd="1" destOrd="0" presId="urn:microsoft.com/office/officeart/2005/8/layout/orgChart1"/>
    <dgm:cxn modelId="{B7D8D4EF-7C8C-4C72-9A28-1B01E5E39277}" type="presParOf" srcId="{FEEF9BBB-426F-4778-9681-D74CB39FE1BA}" destId="{9478A4CB-5554-40F5-A09E-66EC55301A51}" srcOrd="0" destOrd="0" presId="urn:microsoft.com/office/officeart/2005/8/layout/orgChart1"/>
    <dgm:cxn modelId="{BEDFF7DF-10BA-42ED-B00F-3FEB43E34402}" type="presParOf" srcId="{9478A4CB-5554-40F5-A09E-66EC55301A51}" destId="{76FE9DE9-27BE-4203-B7B4-9124F9EFD899}" srcOrd="0" destOrd="0" presId="urn:microsoft.com/office/officeart/2005/8/layout/orgChart1"/>
    <dgm:cxn modelId="{55708A19-8D25-470D-8611-A9D774FB822D}" type="presParOf" srcId="{76FE9DE9-27BE-4203-B7B4-9124F9EFD899}" destId="{3D0E7C66-0B9F-4041-A117-EBCA98AC5C96}" srcOrd="0" destOrd="0" presId="urn:microsoft.com/office/officeart/2005/8/layout/orgChart1"/>
    <dgm:cxn modelId="{5CC534FD-68AB-4A83-8C42-30353940954C}" type="presParOf" srcId="{76FE9DE9-27BE-4203-B7B4-9124F9EFD899}" destId="{4D8E6F2A-A93D-4FDB-9E82-68B647D10E89}" srcOrd="1" destOrd="0" presId="urn:microsoft.com/office/officeart/2005/8/layout/orgChart1"/>
    <dgm:cxn modelId="{4AD74436-A72B-4B20-ADF7-9257D6E8D6F0}" type="presParOf" srcId="{9478A4CB-5554-40F5-A09E-66EC55301A51}" destId="{74005C46-E520-4926-BDCA-D6E08F2F3EF3}" srcOrd="1" destOrd="0" presId="urn:microsoft.com/office/officeart/2005/8/layout/orgChart1"/>
    <dgm:cxn modelId="{FF5E02D5-AE8D-4933-9B20-67D03A679E3F}" type="presParOf" srcId="{74005C46-E520-4926-BDCA-D6E08F2F3EF3}" destId="{74837420-9DC8-4DC2-ACC9-0A0FF53B3EC1}" srcOrd="0" destOrd="0" presId="urn:microsoft.com/office/officeart/2005/8/layout/orgChart1"/>
    <dgm:cxn modelId="{F2CBD644-AAAF-442E-9D9F-9EE9A65E9A7D}" type="presParOf" srcId="{74005C46-E520-4926-BDCA-D6E08F2F3EF3}" destId="{8879333B-8660-4301-A588-AA4AC99B4E50}" srcOrd="1" destOrd="0" presId="urn:microsoft.com/office/officeart/2005/8/layout/orgChart1"/>
    <dgm:cxn modelId="{1EE97F35-EE5C-44C4-9D5D-6E620E51408B}" type="presParOf" srcId="{8879333B-8660-4301-A588-AA4AC99B4E50}" destId="{934990A7-0CD4-4D06-8EB7-42CFABC384F8}" srcOrd="0" destOrd="0" presId="urn:microsoft.com/office/officeart/2005/8/layout/orgChart1"/>
    <dgm:cxn modelId="{D61490C7-F59D-4ECB-AAE1-767B66732B5D}" type="presParOf" srcId="{934990A7-0CD4-4D06-8EB7-42CFABC384F8}" destId="{0E75F638-94BF-40F1-BDFE-F70EE05FDB74}" srcOrd="0" destOrd="0" presId="urn:microsoft.com/office/officeart/2005/8/layout/orgChart1"/>
    <dgm:cxn modelId="{229DA1FB-6AA1-44C0-A7DF-17E962EFB4F8}" type="presParOf" srcId="{934990A7-0CD4-4D06-8EB7-42CFABC384F8}" destId="{92EA6074-BC99-4637-876B-139CD8A1F219}" srcOrd="1" destOrd="0" presId="urn:microsoft.com/office/officeart/2005/8/layout/orgChart1"/>
    <dgm:cxn modelId="{161A9A79-3C75-4D0E-BED5-116E48671378}" type="presParOf" srcId="{8879333B-8660-4301-A588-AA4AC99B4E50}" destId="{B337ACBE-5914-49E3-A92A-23D4CFEC135F}" srcOrd="1" destOrd="0" presId="urn:microsoft.com/office/officeart/2005/8/layout/orgChart1"/>
    <dgm:cxn modelId="{D3BC65C1-BE93-4BD7-B9CB-F8E8AB92737C}" type="presParOf" srcId="{8879333B-8660-4301-A588-AA4AC99B4E50}" destId="{60A0E3EB-FE41-428E-8F9F-694B363C3AC1}" srcOrd="2" destOrd="0" presId="urn:microsoft.com/office/officeart/2005/8/layout/orgChart1"/>
    <dgm:cxn modelId="{261B607D-9F8B-4A22-B8B7-32AD95D1E260}" type="presParOf" srcId="{74005C46-E520-4926-BDCA-D6E08F2F3EF3}" destId="{C73BA0DF-428C-47DE-858A-867D07966757}" srcOrd="2" destOrd="0" presId="urn:microsoft.com/office/officeart/2005/8/layout/orgChart1"/>
    <dgm:cxn modelId="{3FD4051C-A54E-4EFE-ACD9-5173EB2C0EEF}" type="presParOf" srcId="{74005C46-E520-4926-BDCA-D6E08F2F3EF3}" destId="{27B312B9-3E88-4887-8FA7-4A6383ED759B}" srcOrd="3" destOrd="0" presId="urn:microsoft.com/office/officeart/2005/8/layout/orgChart1"/>
    <dgm:cxn modelId="{76DACAC6-0CDC-470D-B9AF-F7D3A3A1C8E2}" type="presParOf" srcId="{27B312B9-3E88-4887-8FA7-4A6383ED759B}" destId="{662DF9EF-0291-4141-87E3-B78108EA6F7B}" srcOrd="0" destOrd="0" presId="urn:microsoft.com/office/officeart/2005/8/layout/orgChart1"/>
    <dgm:cxn modelId="{4C04FAF5-8424-44D7-A585-9AD63884386D}" type="presParOf" srcId="{662DF9EF-0291-4141-87E3-B78108EA6F7B}" destId="{0A1856F1-0522-4620-92BA-7DD2E63B50B2}" srcOrd="0" destOrd="0" presId="urn:microsoft.com/office/officeart/2005/8/layout/orgChart1"/>
    <dgm:cxn modelId="{18E75F3E-68B8-445E-8973-74217660CC43}" type="presParOf" srcId="{662DF9EF-0291-4141-87E3-B78108EA6F7B}" destId="{BBE2C897-E64B-484B-9D83-FCCB37433261}" srcOrd="1" destOrd="0" presId="urn:microsoft.com/office/officeart/2005/8/layout/orgChart1"/>
    <dgm:cxn modelId="{3671F88B-CFBB-4DA9-B0F3-09E6AAF0A92A}" type="presParOf" srcId="{27B312B9-3E88-4887-8FA7-4A6383ED759B}" destId="{31F0E27A-142C-404E-BF2C-FAE5EB52C227}" srcOrd="1" destOrd="0" presId="urn:microsoft.com/office/officeart/2005/8/layout/orgChart1"/>
    <dgm:cxn modelId="{E598F9A6-F190-4DFD-8519-22A8E9B85AA5}" type="presParOf" srcId="{27B312B9-3E88-4887-8FA7-4A6383ED759B}" destId="{9A069DA8-EA49-45A4-894D-42CF97FE9881}" srcOrd="2" destOrd="0" presId="urn:microsoft.com/office/officeart/2005/8/layout/orgChart1"/>
    <dgm:cxn modelId="{C532003F-20AF-4C3D-B53F-01D6F12EC728}" type="presParOf" srcId="{74005C46-E520-4926-BDCA-D6E08F2F3EF3}" destId="{BE36D0E8-6155-42A4-8754-96993CE39BF9}" srcOrd="4" destOrd="0" presId="urn:microsoft.com/office/officeart/2005/8/layout/orgChart1"/>
    <dgm:cxn modelId="{FBBDC09D-7FA1-4770-AEC1-DE4B6D50721D}" type="presParOf" srcId="{74005C46-E520-4926-BDCA-D6E08F2F3EF3}" destId="{A306DB4B-8EC9-47DF-90E3-9596AE478223}" srcOrd="5" destOrd="0" presId="urn:microsoft.com/office/officeart/2005/8/layout/orgChart1"/>
    <dgm:cxn modelId="{C262A7C9-740F-4182-9EB0-AE28161D174C}" type="presParOf" srcId="{A306DB4B-8EC9-47DF-90E3-9596AE478223}" destId="{5EA5567A-0D43-432B-B105-9574778405C5}" srcOrd="0" destOrd="0" presId="urn:microsoft.com/office/officeart/2005/8/layout/orgChart1"/>
    <dgm:cxn modelId="{1EA138A2-DB79-4DBB-AD77-8D5B44CBA4E5}" type="presParOf" srcId="{5EA5567A-0D43-432B-B105-9574778405C5}" destId="{A1B01D2A-494D-44A2-9BCA-551BDA2AFDA8}" srcOrd="0" destOrd="0" presId="urn:microsoft.com/office/officeart/2005/8/layout/orgChart1"/>
    <dgm:cxn modelId="{E81B739F-CA86-4E12-A2FD-3651B2724D18}" type="presParOf" srcId="{5EA5567A-0D43-432B-B105-9574778405C5}" destId="{E298EED8-2E54-437B-92D4-FC40E99B8A1A}" srcOrd="1" destOrd="0" presId="urn:microsoft.com/office/officeart/2005/8/layout/orgChart1"/>
    <dgm:cxn modelId="{9B02765B-CA32-4AD6-9079-26EC6357A512}" type="presParOf" srcId="{A306DB4B-8EC9-47DF-90E3-9596AE478223}" destId="{E527F8D6-E3C3-4F0C-B36D-1F07573FF9AE}" srcOrd="1" destOrd="0" presId="urn:microsoft.com/office/officeart/2005/8/layout/orgChart1"/>
    <dgm:cxn modelId="{52089B85-A6DA-4872-8783-11BFD6165738}" type="presParOf" srcId="{A306DB4B-8EC9-47DF-90E3-9596AE478223}" destId="{5242FE60-0D46-4FC7-8F44-5AE9C118EDFA}" srcOrd="2" destOrd="0" presId="urn:microsoft.com/office/officeart/2005/8/layout/orgChart1"/>
    <dgm:cxn modelId="{828E13D7-A4A7-4E37-BD6A-645336E6815A}" type="presParOf" srcId="{9478A4CB-5554-40F5-A09E-66EC55301A51}" destId="{DBB4C621-A121-4CF5-B5A8-3E41AC20F66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364D41-EA4F-4439-8099-4C7554779CE5}" type="doc">
      <dgm:prSet loTypeId="urn:microsoft.com/office/officeart/2005/8/layout/list1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C81CC674-3305-4540-B2AD-438E39728ED9}">
      <dgm:prSet phldrT="[Text]"/>
      <dgm:spPr/>
      <dgm:t>
        <a:bodyPr/>
        <a:lstStyle/>
        <a:p>
          <a:r>
            <a:rPr lang="en-US" b="1" dirty="0"/>
            <a:t>Pure Project</a:t>
          </a:r>
        </a:p>
      </dgm:t>
    </dgm:pt>
    <dgm:pt modelId="{F7CACADD-A69B-49C3-9B24-A0F4B719E9FD}" type="parTrans" cxnId="{A97612CA-0F06-4362-B659-9E17905D5603}">
      <dgm:prSet/>
      <dgm:spPr/>
      <dgm:t>
        <a:bodyPr/>
        <a:lstStyle/>
        <a:p>
          <a:endParaRPr lang="en-US"/>
        </a:p>
      </dgm:t>
    </dgm:pt>
    <dgm:pt modelId="{18583118-9CFF-417A-BC85-087717C921AB}" type="sibTrans" cxnId="{A97612CA-0F06-4362-B659-9E17905D5603}">
      <dgm:prSet/>
      <dgm:spPr/>
      <dgm:t>
        <a:bodyPr/>
        <a:lstStyle/>
        <a:p>
          <a:endParaRPr lang="en-US"/>
        </a:p>
      </dgm:t>
    </dgm:pt>
    <dgm:pt modelId="{D7154572-29DE-484A-9676-3A92EAFBF519}">
      <dgm:prSet phldrT="[Text]"/>
      <dgm:spPr/>
      <dgm:t>
        <a:bodyPr/>
        <a:lstStyle/>
        <a:p>
          <a:r>
            <a:rPr lang="en-US" dirty="0"/>
            <a:t>A self-contained </a:t>
          </a:r>
          <a:r>
            <a:rPr lang="en-US" b="1" dirty="0" smtClean="0">
              <a:solidFill>
                <a:srgbClr val="000000"/>
              </a:solidFill>
            </a:rPr>
            <a:t>Team </a:t>
          </a:r>
          <a:r>
            <a:rPr lang="en-US" b="1" dirty="0">
              <a:solidFill>
                <a:srgbClr val="000000"/>
              </a:solidFill>
            </a:rPr>
            <a:t>works </a:t>
          </a:r>
          <a:r>
            <a:rPr lang="en-US" b="1" dirty="0" smtClean="0">
              <a:solidFill>
                <a:srgbClr val="000000"/>
              </a:solidFill>
            </a:rPr>
            <a:t>Full-Time </a:t>
          </a:r>
          <a:r>
            <a:rPr lang="en-US" b="1" dirty="0">
              <a:solidFill>
                <a:srgbClr val="000000"/>
              </a:solidFill>
            </a:rPr>
            <a:t>on the </a:t>
          </a:r>
          <a:r>
            <a:rPr lang="en-US" b="1" dirty="0" smtClean="0">
              <a:solidFill>
                <a:srgbClr val="000000"/>
              </a:solidFill>
            </a:rPr>
            <a:t>project only.</a:t>
          </a:r>
          <a:endParaRPr lang="en-US" b="1" dirty="0">
            <a:solidFill>
              <a:srgbClr val="000000"/>
            </a:solidFill>
          </a:endParaRPr>
        </a:p>
      </dgm:t>
    </dgm:pt>
    <dgm:pt modelId="{B1AD8108-A14E-4117-9600-ADA8CA7994A4}" type="parTrans" cxnId="{B12E0266-A43E-4F87-8FC0-D2D3656D44BD}">
      <dgm:prSet/>
      <dgm:spPr/>
      <dgm:t>
        <a:bodyPr/>
        <a:lstStyle/>
        <a:p>
          <a:endParaRPr lang="en-US"/>
        </a:p>
      </dgm:t>
    </dgm:pt>
    <dgm:pt modelId="{AA83C22D-01D7-489A-AFA5-BC9F4C90F784}" type="sibTrans" cxnId="{B12E0266-A43E-4F87-8FC0-D2D3656D44BD}">
      <dgm:prSet/>
      <dgm:spPr/>
      <dgm:t>
        <a:bodyPr/>
        <a:lstStyle/>
        <a:p>
          <a:endParaRPr lang="en-US"/>
        </a:p>
      </dgm:t>
    </dgm:pt>
    <dgm:pt modelId="{6DFA11DC-EF51-4DEA-9260-6500BDCDF4FB}">
      <dgm:prSet phldrT="[Text]"/>
      <dgm:spPr/>
      <dgm:t>
        <a:bodyPr/>
        <a:lstStyle/>
        <a:p>
          <a:r>
            <a:rPr lang="en-US" b="0" dirty="0" smtClean="0">
              <a:solidFill>
                <a:srgbClr val="000000"/>
              </a:solidFill>
            </a:rPr>
            <a:t>The Team member remains a part of his Functional Department and </a:t>
          </a:r>
          <a:r>
            <a:rPr lang="en-US" b="0" u="sng" dirty="0" smtClean="0">
              <a:solidFill>
                <a:srgbClr val="000000"/>
              </a:solidFill>
            </a:rPr>
            <a:t>are not fully allocated to the Project. Thus they are actually doing a part time job on the project apart from the core work in their Functions. </a:t>
          </a:r>
          <a:endParaRPr lang="en-US" b="0" u="sng" dirty="0">
            <a:solidFill>
              <a:srgbClr val="000000"/>
            </a:solidFill>
          </a:endParaRPr>
        </a:p>
      </dgm:t>
    </dgm:pt>
    <dgm:pt modelId="{64DE4AA9-BD0A-4889-9726-FA0A89F9E8BC}" type="parTrans" cxnId="{9ED24DA9-C1F6-45AA-89AD-5E1389D8A068}">
      <dgm:prSet/>
      <dgm:spPr/>
      <dgm:t>
        <a:bodyPr/>
        <a:lstStyle/>
        <a:p>
          <a:endParaRPr lang="en-US"/>
        </a:p>
      </dgm:t>
    </dgm:pt>
    <dgm:pt modelId="{C2538DED-8657-4EF8-BD50-25FF9E036B2D}" type="sibTrans" cxnId="{9ED24DA9-C1F6-45AA-89AD-5E1389D8A068}">
      <dgm:prSet/>
      <dgm:spPr/>
      <dgm:t>
        <a:bodyPr/>
        <a:lstStyle/>
        <a:p>
          <a:endParaRPr lang="en-US"/>
        </a:p>
      </dgm:t>
    </dgm:pt>
    <dgm:pt modelId="{C28103EA-AD26-43CA-AD35-44B18FA99269}">
      <dgm:prSet phldrT="[Text]"/>
      <dgm:spPr/>
      <dgm:t>
        <a:bodyPr/>
        <a:lstStyle/>
        <a:p>
          <a:r>
            <a:rPr lang="en-US" b="1" dirty="0"/>
            <a:t>Functional Project</a:t>
          </a:r>
        </a:p>
      </dgm:t>
    </dgm:pt>
    <dgm:pt modelId="{E68152BA-C8F9-4F5B-8DB1-A91467B253B9}" type="parTrans" cxnId="{8229FE9D-CF31-4FC1-8457-2931F7E9980A}">
      <dgm:prSet/>
      <dgm:spPr/>
      <dgm:t>
        <a:bodyPr/>
        <a:lstStyle/>
        <a:p>
          <a:endParaRPr lang="en-US"/>
        </a:p>
      </dgm:t>
    </dgm:pt>
    <dgm:pt modelId="{1E457CE1-94AA-4E89-A0E1-1C165DA7CDB6}" type="sibTrans" cxnId="{8229FE9D-CF31-4FC1-8457-2931F7E9980A}">
      <dgm:prSet/>
      <dgm:spPr/>
      <dgm:t>
        <a:bodyPr/>
        <a:lstStyle/>
        <a:p>
          <a:endParaRPr lang="en-US"/>
        </a:p>
      </dgm:t>
    </dgm:pt>
    <dgm:pt modelId="{838852F7-46EE-497F-B3C6-BE0FD25F3710}">
      <dgm:prSet phldrT="[Text]"/>
      <dgm:spPr/>
      <dgm:t>
        <a:bodyPr/>
        <a:lstStyle/>
        <a:p>
          <a:r>
            <a:rPr lang="en-US" b="1" dirty="0"/>
            <a:t>Matrix Project</a:t>
          </a:r>
        </a:p>
      </dgm:t>
    </dgm:pt>
    <dgm:pt modelId="{5C352FCC-EEDC-495F-BFD7-9C66E4056424}" type="parTrans" cxnId="{BC302AEB-3F73-4DB2-B9A9-848E779ED2FE}">
      <dgm:prSet/>
      <dgm:spPr/>
      <dgm:t>
        <a:bodyPr/>
        <a:lstStyle/>
        <a:p>
          <a:endParaRPr lang="en-US"/>
        </a:p>
      </dgm:t>
    </dgm:pt>
    <dgm:pt modelId="{13B2C60B-90B4-40F3-A8D2-22C0DA017E0C}" type="sibTrans" cxnId="{BC302AEB-3F73-4DB2-B9A9-848E779ED2FE}">
      <dgm:prSet/>
      <dgm:spPr/>
      <dgm:t>
        <a:bodyPr/>
        <a:lstStyle/>
        <a:p>
          <a:endParaRPr lang="en-US"/>
        </a:p>
      </dgm:t>
    </dgm:pt>
    <dgm:pt modelId="{9797D479-2FDB-484F-8600-713FB7CFFE33}">
      <dgm:prSet phldrT="[Text]" custT="1"/>
      <dgm:spPr/>
      <dgm:t>
        <a:bodyPr/>
        <a:lstStyle/>
        <a:p>
          <a:r>
            <a:rPr lang="en-US" sz="1800" b="1" dirty="0">
              <a:solidFill>
                <a:srgbClr val="000000"/>
              </a:solidFill>
            </a:rPr>
            <a:t>A blend of pure and functional project structures </a:t>
          </a:r>
          <a:r>
            <a:rPr lang="en-US" sz="1800" dirty="0"/>
            <a:t>– people from different functional areas work on the project, possibly only </a:t>
          </a:r>
          <a:r>
            <a:rPr lang="en-US" sz="1800" dirty="0" smtClean="0"/>
            <a:t>part-time.</a:t>
          </a:r>
          <a:endParaRPr lang="en-US" sz="1800" dirty="0"/>
        </a:p>
      </dgm:t>
    </dgm:pt>
    <dgm:pt modelId="{9EF6C187-6033-4588-A64B-15751329E75F}" type="parTrans" cxnId="{50AE231A-E2C6-4B67-9F84-0C4A04E441F3}">
      <dgm:prSet/>
      <dgm:spPr/>
      <dgm:t>
        <a:bodyPr/>
        <a:lstStyle/>
        <a:p>
          <a:endParaRPr lang="en-US"/>
        </a:p>
      </dgm:t>
    </dgm:pt>
    <dgm:pt modelId="{1AFFAF02-3244-43FE-A003-5C5783C41063}" type="sibTrans" cxnId="{50AE231A-E2C6-4B67-9F84-0C4A04E441F3}">
      <dgm:prSet/>
      <dgm:spPr/>
      <dgm:t>
        <a:bodyPr/>
        <a:lstStyle/>
        <a:p>
          <a:endParaRPr lang="en-US"/>
        </a:p>
      </dgm:t>
    </dgm:pt>
    <dgm:pt modelId="{28A295F2-8617-4A72-AFEC-DECEF601D6BA}">
      <dgm:prSet phldrT="[Text]"/>
      <dgm:spPr/>
      <dgm:t>
        <a:bodyPr/>
        <a:lstStyle/>
        <a:p>
          <a:r>
            <a:rPr lang="en-US" dirty="0" smtClean="0"/>
            <a:t>Responsibility for the project lies within one functional area of the firm.</a:t>
          </a:r>
          <a:endParaRPr lang="en-US" dirty="0"/>
        </a:p>
      </dgm:t>
    </dgm:pt>
    <dgm:pt modelId="{B7E73359-523E-4C57-B198-A886E660E2AA}" type="parTrans" cxnId="{0754F3D2-BA3B-43CC-B113-DA18500437D9}">
      <dgm:prSet/>
      <dgm:spPr/>
      <dgm:t>
        <a:bodyPr/>
        <a:lstStyle/>
        <a:p>
          <a:endParaRPr lang="en-IN"/>
        </a:p>
      </dgm:t>
    </dgm:pt>
    <dgm:pt modelId="{C3939881-5ECC-49E7-89A1-BCBBE4D50D17}" type="sibTrans" cxnId="{0754F3D2-BA3B-43CC-B113-DA18500437D9}">
      <dgm:prSet/>
      <dgm:spPr/>
      <dgm:t>
        <a:bodyPr/>
        <a:lstStyle/>
        <a:p>
          <a:endParaRPr lang="en-IN"/>
        </a:p>
      </dgm:t>
    </dgm:pt>
    <dgm:pt modelId="{B114CB30-3F81-4D47-90D8-A32F6577D2F9}">
      <dgm:prSet phldrT="[Text]" custT="1"/>
      <dgm:spPr/>
      <dgm:t>
        <a:bodyPr/>
        <a:lstStyle/>
        <a:p>
          <a:endParaRPr lang="en-US" sz="1800" dirty="0"/>
        </a:p>
      </dgm:t>
    </dgm:pt>
    <dgm:pt modelId="{AECC2DA4-2355-40A5-BA90-CA21F2F0F669}" type="parTrans" cxnId="{60AA8FB5-41C7-4AFC-B180-FDE58E202A9B}">
      <dgm:prSet/>
      <dgm:spPr/>
    </dgm:pt>
    <dgm:pt modelId="{5FCB92F9-75CA-4AD2-B91B-6F87895BD1D7}" type="sibTrans" cxnId="{60AA8FB5-41C7-4AFC-B180-FDE58E202A9B}">
      <dgm:prSet/>
      <dgm:spPr/>
    </dgm:pt>
    <dgm:pt modelId="{73A19E24-F3D8-408E-8199-069AB447287E}">
      <dgm:prSet phldrT="[Text]" custT="1"/>
      <dgm:spPr/>
      <dgm:t>
        <a:bodyPr/>
        <a:lstStyle/>
        <a:p>
          <a:r>
            <a:rPr lang="en-US" sz="1800" dirty="0" smtClean="0"/>
            <a:t>A dedicated Project Manager decides what task needs to be performed and when BUT the Functional Manager decides of which resource to be used for which Project.</a:t>
          </a:r>
          <a:endParaRPr lang="en-US" sz="1800" dirty="0"/>
        </a:p>
      </dgm:t>
    </dgm:pt>
    <dgm:pt modelId="{CCD4B154-0C42-4EED-94A2-09418138873B}" type="parTrans" cxnId="{582996C0-7D37-41C0-9BCE-FEB9F36B800A}">
      <dgm:prSet/>
      <dgm:spPr/>
    </dgm:pt>
    <dgm:pt modelId="{FE988ED0-250B-4229-8136-73C1F2694AB7}" type="sibTrans" cxnId="{582996C0-7D37-41C0-9BCE-FEB9F36B800A}">
      <dgm:prSet/>
      <dgm:spPr/>
    </dgm:pt>
    <dgm:pt modelId="{3DB5417D-5CFB-47D4-BFA1-E06A4728A146}" type="pres">
      <dgm:prSet presAssocID="{83364D41-EA4F-4439-8099-4C7554779CE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3DFDDD05-D23A-4EA0-A892-F0315F0D3E8C}" type="pres">
      <dgm:prSet presAssocID="{C81CC674-3305-4540-B2AD-438E39728ED9}" presName="parentLin" presStyleCnt="0"/>
      <dgm:spPr/>
    </dgm:pt>
    <dgm:pt modelId="{BB2FD812-B74C-4A2C-A7E9-71667C468514}" type="pres">
      <dgm:prSet presAssocID="{C81CC674-3305-4540-B2AD-438E39728ED9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392F12E9-90B1-4C31-B0CD-E22AC097AF6C}" type="pres">
      <dgm:prSet presAssocID="{C81CC674-3305-4540-B2AD-438E39728ED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353115A-EC1D-4D99-A94C-0DE44928B9AE}" type="pres">
      <dgm:prSet presAssocID="{C81CC674-3305-4540-B2AD-438E39728ED9}" presName="negativeSpace" presStyleCnt="0"/>
      <dgm:spPr/>
    </dgm:pt>
    <dgm:pt modelId="{F718A1F0-3F47-402A-97CD-F21C16D7094D}" type="pres">
      <dgm:prSet presAssocID="{C81CC674-3305-4540-B2AD-438E39728ED9}" presName="childText" presStyleLbl="conFgAcc1" presStyleIdx="0" presStyleCnt="3" custLinFactNeighborX="-97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84835DD-849F-4FE8-A426-8E39B8D4ADBC}" type="pres">
      <dgm:prSet presAssocID="{18583118-9CFF-417A-BC85-087717C921AB}" presName="spaceBetweenRectangles" presStyleCnt="0"/>
      <dgm:spPr/>
    </dgm:pt>
    <dgm:pt modelId="{AEC07379-D544-4435-A9E3-1E31F47892ED}" type="pres">
      <dgm:prSet presAssocID="{C28103EA-AD26-43CA-AD35-44B18FA99269}" presName="parentLin" presStyleCnt="0"/>
      <dgm:spPr/>
    </dgm:pt>
    <dgm:pt modelId="{A6F4B123-F779-439F-BAD1-624D4C816F72}" type="pres">
      <dgm:prSet presAssocID="{C28103EA-AD26-43CA-AD35-44B18FA99269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97F2F5FF-C743-457C-BB8C-5A34A818767E}" type="pres">
      <dgm:prSet presAssocID="{C28103EA-AD26-43CA-AD35-44B18FA9926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26BD5CA-BDFF-4D3F-BD2D-C5F37BF79FF8}" type="pres">
      <dgm:prSet presAssocID="{C28103EA-AD26-43CA-AD35-44B18FA99269}" presName="negativeSpace" presStyleCnt="0"/>
      <dgm:spPr/>
    </dgm:pt>
    <dgm:pt modelId="{D3FEB81D-FF81-4536-84E3-7C7DAC7B9DD1}" type="pres">
      <dgm:prSet presAssocID="{C28103EA-AD26-43CA-AD35-44B18FA99269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A36A03D-963C-4E63-8564-F456E54EE1C8}" type="pres">
      <dgm:prSet presAssocID="{1E457CE1-94AA-4E89-A0E1-1C165DA7CDB6}" presName="spaceBetweenRectangles" presStyleCnt="0"/>
      <dgm:spPr/>
    </dgm:pt>
    <dgm:pt modelId="{7A747B0E-8691-4BB6-8F96-C77905A73984}" type="pres">
      <dgm:prSet presAssocID="{838852F7-46EE-497F-B3C6-BE0FD25F3710}" presName="parentLin" presStyleCnt="0"/>
      <dgm:spPr/>
    </dgm:pt>
    <dgm:pt modelId="{DAE9F547-0EA9-4F23-9A61-939D7E0FCC17}" type="pres">
      <dgm:prSet presAssocID="{838852F7-46EE-497F-B3C6-BE0FD25F3710}" presName="parentLeftMargin" presStyleLbl="node1" presStyleIdx="1" presStyleCnt="3"/>
      <dgm:spPr/>
      <dgm:t>
        <a:bodyPr/>
        <a:lstStyle/>
        <a:p>
          <a:endParaRPr lang="en-IN"/>
        </a:p>
      </dgm:t>
    </dgm:pt>
    <dgm:pt modelId="{FA40ED37-733D-46EE-A311-5FA20036ED2C}" type="pres">
      <dgm:prSet presAssocID="{838852F7-46EE-497F-B3C6-BE0FD25F371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6D79159-0628-482F-96A2-723B5BB0F671}" type="pres">
      <dgm:prSet presAssocID="{838852F7-46EE-497F-B3C6-BE0FD25F3710}" presName="negativeSpace" presStyleCnt="0"/>
      <dgm:spPr/>
    </dgm:pt>
    <dgm:pt modelId="{A2E7EF54-4410-4D98-904A-36C26B5657B3}" type="pres">
      <dgm:prSet presAssocID="{838852F7-46EE-497F-B3C6-BE0FD25F3710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C302AEB-3F73-4DB2-B9A9-848E779ED2FE}" srcId="{83364D41-EA4F-4439-8099-4C7554779CE5}" destId="{838852F7-46EE-497F-B3C6-BE0FD25F3710}" srcOrd="2" destOrd="0" parTransId="{5C352FCC-EEDC-495F-BFD7-9C66E4056424}" sibTransId="{13B2C60B-90B4-40F3-A8D2-22C0DA017E0C}"/>
    <dgm:cxn modelId="{F30E5B5F-0BB4-4558-947B-3426E86739D0}" type="presOf" srcId="{838852F7-46EE-497F-B3C6-BE0FD25F3710}" destId="{FA40ED37-733D-46EE-A311-5FA20036ED2C}" srcOrd="1" destOrd="0" presId="urn:microsoft.com/office/officeart/2005/8/layout/list1"/>
    <dgm:cxn modelId="{0754F3D2-BA3B-43CC-B113-DA18500437D9}" srcId="{C28103EA-AD26-43CA-AD35-44B18FA99269}" destId="{28A295F2-8617-4A72-AFEC-DECEF601D6BA}" srcOrd="1" destOrd="0" parTransId="{B7E73359-523E-4C57-B198-A886E660E2AA}" sibTransId="{C3939881-5ECC-49E7-89A1-BCBBE4D50D17}"/>
    <dgm:cxn modelId="{9DC0971A-E280-4596-9976-342E9456F3DB}" type="presOf" srcId="{D7154572-29DE-484A-9676-3A92EAFBF519}" destId="{F718A1F0-3F47-402A-97CD-F21C16D7094D}" srcOrd="0" destOrd="0" presId="urn:microsoft.com/office/officeart/2005/8/layout/list1"/>
    <dgm:cxn modelId="{56AEA49F-7F86-4817-B088-C4AEA6AC8F9F}" type="presOf" srcId="{C28103EA-AD26-43CA-AD35-44B18FA99269}" destId="{A6F4B123-F779-439F-BAD1-624D4C816F72}" srcOrd="0" destOrd="0" presId="urn:microsoft.com/office/officeart/2005/8/layout/list1"/>
    <dgm:cxn modelId="{50AE231A-E2C6-4B67-9F84-0C4A04E441F3}" srcId="{838852F7-46EE-497F-B3C6-BE0FD25F3710}" destId="{9797D479-2FDB-484F-8600-713FB7CFFE33}" srcOrd="1" destOrd="0" parTransId="{9EF6C187-6033-4588-A64B-15751329E75F}" sibTransId="{1AFFAF02-3244-43FE-A003-5C5783C41063}"/>
    <dgm:cxn modelId="{C9D52649-C15E-45CE-8160-87B82638BC21}" type="presOf" srcId="{C81CC674-3305-4540-B2AD-438E39728ED9}" destId="{BB2FD812-B74C-4A2C-A7E9-71667C468514}" srcOrd="0" destOrd="0" presId="urn:microsoft.com/office/officeart/2005/8/layout/list1"/>
    <dgm:cxn modelId="{BA0AEEB2-337B-45B8-8E58-23B0E9C0C7C7}" type="presOf" srcId="{B114CB30-3F81-4D47-90D8-A32F6577D2F9}" destId="{A2E7EF54-4410-4D98-904A-36C26B5657B3}" srcOrd="0" destOrd="2" presId="urn:microsoft.com/office/officeart/2005/8/layout/list1"/>
    <dgm:cxn modelId="{51B6D798-3F93-4218-8B4A-33C195A5A4A3}" type="presOf" srcId="{9797D479-2FDB-484F-8600-713FB7CFFE33}" destId="{A2E7EF54-4410-4D98-904A-36C26B5657B3}" srcOrd="0" destOrd="1" presId="urn:microsoft.com/office/officeart/2005/8/layout/list1"/>
    <dgm:cxn modelId="{D19A3B9F-E17B-4830-8F5A-9D0B9A916117}" type="presOf" srcId="{C28103EA-AD26-43CA-AD35-44B18FA99269}" destId="{97F2F5FF-C743-457C-BB8C-5A34A818767E}" srcOrd="1" destOrd="0" presId="urn:microsoft.com/office/officeart/2005/8/layout/list1"/>
    <dgm:cxn modelId="{A97612CA-0F06-4362-B659-9E17905D5603}" srcId="{83364D41-EA4F-4439-8099-4C7554779CE5}" destId="{C81CC674-3305-4540-B2AD-438E39728ED9}" srcOrd="0" destOrd="0" parTransId="{F7CACADD-A69B-49C3-9B24-A0F4B719E9FD}" sibTransId="{18583118-9CFF-417A-BC85-087717C921AB}"/>
    <dgm:cxn modelId="{8229FE9D-CF31-4FC1-8457-2931F7E9980A}" srcId="{83364D41-EA4F-4439-8099-4C7554779CE5}" destId="{C28103EA-AD26-43CA-AD35-44B18FA99269}" srcOrd="1" destOrd="0" parTransId="{E68152BA-C8F9-4F5B-8DB1-A91467B253B9}" sibTransId="{1E457CE1-94AA-4E89-A0E1-1C165DA7CDB6}"/>
    <dgm:cxn modelId="{9ED24DA9-C1F6-45AA-89AD-5E1389D8A068}" srcId="{C28103EA-AD26-43CA-AD35-44B18FA99269}" destId="{6DFA11DC-EF51-4DEA-9260-6500BDCDF4FB}" srcOrd="0" destOrd="0" parTransId="{64DE4AA9-BD0A-4889-9726-FA0A89F9E8BC}" sibTransId="{C2538DED-8657-4EF8-BD50-25FF9E036B2D}"/>
    <dgm:cxn modelId="{60AA8FB5-41C7-4AFC-B180-FDE58E202A9B}" srcId="{838852F7-46EE-497F-B3C6-BE0FD25F3710}" destId="{B114CB30-3F81-4D47-90D8-A32F6577D2F9}" srcOrd="2" destOrd="0" parTransId="{AECC2DA4-2355-40A5-BA90-CA21F2F0F669}" sibTransId="{5FCB92F9-75CA-4AD2-B91B-6F87895BD1D7}"/>
    <dgm:cxn modelId="{E965887C-FFB7-4EB2-A43A-FF5072EF23D8}" type="presOf" srcId="{838852F7-46EE-497F-B3C6-BE0FD25F3710}" destId="{DAE9F547-0EA9-4F23-9A61-939D7E0FCC17}" srcOrd="0" destOrd="0" presId="urn:microsoft.com/office/officeart/2005/8/layout/list1"/>
    <dgm:cxn modelId="{D65A1A0C-9EA9-4B14-B843-3C72C90DD1F5}" type="presOf" srcId="{C81CC674-3305-4540-B2AD-438E39728ED9}" destId="{392F12E9-90B1-4C31-B0CD-E22AC097AF6C}" srcOrd="1" destOrd="0" presId="urn:microsoft.com/office/officeart/2005/8/layout/list1"/>
    <dgm:cxn modelId="{B12E0266-A43E-4F87-8FC0-D2D3656D44BD}" srcId="{C81CC674-3305-4540-B2AD-438E39728ED9}" destId="{D7154572-29DE-484A-9676-3A92EAFBF519}" srcOrd="0" destOrd="0" parTransId="{B1AD8108-A14E-4117-9600-ADA8CA7994A4}" sibTransId="{AA83C22D-01D7-489A-AFA5-BC9F4C90F784}"/>
    <dgm:cxn modelId="{2086E249-7979-40C1-9318-5F9D93D16D11}" type="presOf" srcId="{83364D41-EA4F-4439-8099-4C7554779CE5}" destId="{3DB5417D-5CFB-47D4-BFA1-E06A4728A146}" srcOrd="0" destOrd="0" presId="urn:microsoft.com/office/officeart/2005/8/layout/list1"/>
    <dgm:cxn modelId="{E857B50C-62EF-4445-B997-58B4D5B4CF42}" type="presOf" srcId="{73A19E24-F3D8-408E-8199-069AB447287E}" destId="{A2E7EF54-4410-4D98-904A-36C26B5657B3}" srcOrd="0" destOrd="0" presId="urn:microsoft.com/office/officeart/2005/8/layout/list1"/>
    <dgm:cxn modelId="{45B8D76F-6ABE-433B-AE23-FB33C768826D}" type="presOf" srcId="{28A295F2-8617-4A72-AFEC-DECEF601D6BA}" destId="{D3FEB81D-FF81-4536-84E3-7C7DAC7B9DD1}" srcOrd="0" destOrd="1" presId="urn:microsoft.com/office/officeart/2005/8/layout/list1"/>
    <dgm:cxn modelId="{582996C0-7D37-41C0-9BCE-FEB9F36B800A}" srcId="{838852F7-46EE-497F-B3C6-BE0FD25F3710}" destId="{73A19E24-F3D8-408E-8199-069AB447287E}" srcOrd="0" destOrd="0" parTransId="{CCD4B154-0C42-4EED-94A2-09418138873B}" sibTransId="{FE988ED0-250B-4229-8136-73C1F2694AB7}"/>
    <dgm:cxn modelId="{32C6FE9E-E1CD-4CCB-97A6-BEAC7724B440}" type="presOf" srcId="{6DFA11DC-EF51-4DEA-9260-6500BDCDF4FB}" destId="{D3FEB81D-FF81-4536-84E3-7C7DAC7B9DD1}" srcOrd="0" destOrd="0" presId="urn:microsoft.com/office/officeart/2005/8/layout/list1"/>
    <dgm:cxn modelId="{34212850-93D4-402D-B572-A3FD37F93456}" type="presParOf" srcId="{3DB5417D-5CFB-47D4-BFA1-E06A4728A146}" destId="{3DFDDD05-D23A-4EA0-A892-F0315F0D3E8C}" srcOrd="0" destOrd="0" presId="urn:microsoft.com/office/officeart/2005/8/layout/list1"/>
    <dgm:cxn modelId="{01C48519-C280-4176-9990-0A6A627067E4}" type="presParOf" srcId="{3DFDDD05-D23A-4EA0-A892-F0315F0D3E8C}" destId="{BB2FD812-B74C-4A2C-A7E9-71667C468514}" srcOrd="0" destOrd="0" presId="urn:microsoft.com/office/officeart/2005/8/layout/list1"/>
    <dgm:cxn modelId="{364E859F-563E-4FFC-8D38-EEACA4EBDEA0}" type="presParOf" srcId="{3DFDDD05-D23A-4EA0-A892-F0315F0D3E8C}" destId="{392F12E9-90B1-4C31-B0CD-E22AC097AF6C}" srcOrd="1" destOrd="0" presId="urn:microsoft.com/office/officeart/2005/8/layout/list1"/>
    <dgm:cxn modelId="{1B5418C6-AF33-4185-9070-2488AF3A7937}" type="presParOf" srcId="{3DB5417D-5CFB-47D4-BFA1-E06A4728A146}" destId="{F353115A-EC1D-4D99-A94C-0DE44928B9AE}" srcOrd="1" destOrd="0" presId="urn:microsoft.com/office/officeart/2005/8/layout/list1"/>
    <dgm:cxn modelId="{4EA0E177-6823-4B11-96AA-02DB78E28867}" type="presParOf" srcId="{3DB5417D-5CFB-47D4-BFA1-E06A4728A146}" destId="{F718A1F0-3F47-402A-97CD-F21C16D7094D}" srcOrd="2" destOrd="0" presId="urn:microsoft.com/office/officeart/2005/8/layout/list1"/>
    <dgm:cxn modelId="{A3380608-F84A-46A9-8FBE-AA4C736DF387}" type="presParOf" srcId="{3DB5417D-5CFB-47D4-BFA1-E06A4728A146}" destId="{384835DD-849F-4FE8-A426-8E39B8D4ADBC}" srcOrd="3" destOrd="0" presId="urn:microsoft.com/office/officeart/2005/8/layout/list1"/>
    <dgm:cxn modelId="{DCC39962-4128-45AE-902A-0C93EC5D461C}" type="presParOf" srcId="{3DB5417D-5CFB-47D4-BFA1-E06A4728A146}" destId="{AEC07379-D544-4435-A9E3-1E31F47892ED}" srcOrd="4" destOrd="0" presId="urn:microsoft.com/office/officeart/2005/8/layout/list1"/>
    <dgm:cxn modelId="{CE155F8D-9F0C-44E8-AD99-A48ABD083B50}" type="presParOf" srcId="{AEC07379-D544-4435-A9E3-1E31F47892ED}" destId="{A6F4B123-F779-439F-BAD1-624D4C816F72}" srcOrd="0" destOrd="0" presId="urn:microsoft.com/office/officeart/2005/8/layout/list1"/>
    <dgm:cxn modelId="{DC45E3B8-6518-4996-B7A8-CCB62EDEDE6B}" type="presParOf" srcId="{AEC07379-D544-4435-A9E3-1E31F47892ED}" destId="{97F2F5FF-C743-457C-BB8C-5A34A818767E}" srcOrd="1" destOrd="0" presId="urn:microsoft.com/office/officeart/2005/8/layout/list1"/>
    <dgm:cxn modelId="{DAB893B0-AF57-4AD7-8D31-62E5531BAC76}" type="presParOf" srcId="{3DB5417D-5CFB-47D4-BFA1-E06A4728A146}" destId="{926BD5CA-BDFF-4D3F-BD2D-C5F37BF79FF8}" srcOrd="5" destOrd="0" presId="urn:microsoft.com/office/officeart/2005/8/layout/list1"/>
    <dgm:cxn modelId="{1603ADA8-C830-4FBA-992B-D6BA4CCD1F1C}" type="presParOf" srcId="{3DB5417D-5CFB-47D4-BFA1-E06A4728A146}" destId="{D3FEB81D-FF81-4536-84E3-7C7DAC7B9DD1}" srcOrd="6" destOrd="0" presId="urn:microsoft.com/office/officeart/2005/8/layout/list1"/>
    <dgm:cxn modelId="{7125EB64-2A07-4FC4-BDB4-D8FECCB8C106}" type="presParOf" srcId="{3DB5417D-5CFB-47D4-BFA1-E06A4728A146}" destId="{CA36A03D-963C-4E63-8564-F456E54EE1C8}" srcOrd="7" destOrd="0" presId="urn:microsoft.com/office/officeart/2005/8/layout/list1"/>
    <dgm:cxn modelId="{123F096C-FC3F-43C8-8494-BFAEA68D3590}" type="presParOf" srcId="{3DB5417D-5CFB-47D4-BFA1-E06A4728A146}" destId="{7A747B0E-8691-4BB6-8F96-C77905A73984}" srcOrd="8" destOrd="0" presId="urn:microsoft.com/office/officeart/2005/8/layout/list1"/>
    <dgm:cxn modelId="{234336FB-BB34-44AA-85A0-69DB97FA52A6}" type="presParOf" srcId="{7A747B0E-8691-4BB6-8F96-C77905A73984}" destId="{DAE9F547-0EA9-4F23-9A61-939D7E0FCC17}" srcOrd="0" destOrd="0" presId="urn:microsoft.com/office/officeart/2005/8/layout/list1"/>
    <dgm:cxn modelId="{AFF555CD-588C-4969-A87A-5A6FA4A0D70D}" type="presParOf" srcId="{7A747B0E-8691-4BB6-8F96-C77905A73984}" destId="{FA40ED37-733D-46EE-A311-5FA20036ED2C}" srcOrd="1" destOrd="0" presId="urn:microsoft.com/office/officeart/2005/8/layout/list1"/>
    <dgm:cxn modelId="{A1115A10-DC70-49B6-8228-5F231F00E43B}" type="presParOf" srcId="{3DB5417D-5CFB-47D4-BFA1-E06A4728A146}" destId="{76D79159-0628-482F-96A2-723B5BB0F671}" srcOrd="9" destOrd="0" presId="urn:microsoft.com/office/officeart/2005/8/layout/list1"/>
    <dgm:cxn modelId="{70E42EFD-B9C7-4CA5-AACE-E64BF3539D71}" type="presParOf" srcId="{3DB5417D-5CFB-47D4-BFA1-E06A4728A146}" destId="{A2E7EF54-4410-4D98-904A-36C26B5657B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ECB656-20A1-42A0-9D4E-15B8BB2B4D46}" type="doc">
      <dgm:prSet loTypeId="urn:microsoft.com/office/officeart/2005/8/layout/vList5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C53329C4-33F2-47A1-989C-AAF46E619C1F}">
      <dgm:prSet phldrT="[Text]"/>
      <dgm:spPr/>
      <dgm:t>
        <a:bodyPr/>
        <a:lstStyle/>
        <a:p>
          <a:r>
            <a:rPr lang="en-US" dirty="0"/>
            <a:t>Advantages</a:t>
          </a:r>
        </a:p>
      </dgm:t>
    </dgm:pt>
    <dgm:pt modelId="{6CBA2DF5-8A9C-489C-98F3-2EC9DC7C9AFF}" type="parTrans" cxnId="{26007FBF-6977-49A9-983D-1BBCDABA9C8C}">
      <dgm:prSet/>
      <dgm:spPr/>
      <dgm:t>
        <a:bodyPr/>
        <a:lstStyle/>
        <a:p>
          <a:endParaRPr lang="en-US"/>
        </a:p>
      </dgm:t>
    </dgm:pt>
    <dgm:pt modelId="{86710700-D855-47F1-9C20-8B166C8B6557}" type="sibTrans" cxnId="{26007FBF-6977-49A9-983D-1BBCDABA9C8C}">
      <dgm:prSet/>
      <dgm:spPr/>
      <dgm:t>
        <a:bodyPr/>
        <a:lstStyle/>
        <a:p>
          <a:endParaRPr lang="en-US"/>
        </a:p>
      </dgm:t>
    </dgm:pt>
    <dgm:pt modelId="{D3ABEEDA-8911-4B6A-84BE-02C146B968FB}">
      <dgm:prSet phldrT="[Text]"/>
      <dgm:spPr/>
      <dgm:t>
        <a:bodyPr/>
        <a:lstStyle/>
        <a:p>
          <a:r>
            <a:rPr lang="en-US" dirty="0"/>
            <a:t>The project manager has full authority</a:t>
          </a:r>
        </a:p>
      </dgm:t>
    </dgm:pt>
    <dgm:pt modelId="{37BE99DD-3E16-473B-8857-28B9CCFC77BB}" type="parTrans" cxnId="{FE12D4DC-05BE-4134-B6C3-EE9A04982227}">
      <dgm:prSet/>
      <dgm:spPr/>
      <dgm:t>
        <a:bodyPr/>
        <a:lstStyle/>
        <a:p>
          <a:endParaRPr lang="en-US"/>
        </a:p>
      </dgm:t>
    </dgm:pt>
    <dgm:pt modelId="{F1EAB4E3-E4D3-4A20-BAD2-5EA57F2BDB6D}" type="sibTrans" cxnId="{FE12D4DC-05BE-4134-B6C3-EE9A04982227}">
      <dgm:prSet/>
      <dgm:spPr/>
      <dgm:t>
        <a:bodyPr/>
        <a:lstStyle/>
        <a:p>
          <a:endParaRPr lang="en-US"/>
        </a:p>
      </dgm:t>
    </dgm:pt>
    <dgm:pt modelId="{EA4CD3A8-853B-4818-A24E-328891D1C993}">
      <dgm:prSet phldrT="[Text]"/>
      <dgm:spPr/>
      <dgm:t>
        <a:bodyPr/>
        <a:lstStyle/>
        <a:p>
          <a:r>
            <a:rPr lang="en-US" dirty="0"/>
            <a:t>Disadvantages</a:t>
          </a:r>
        </a:p>
      </dgm:t>
    </dgm:pt>
    <dgm:pt modelId="{1A5C0F2F-0049-46DA-96B5-6D0B5E181D90}" type="parTrans" cxnId="{BC9A348C-F388-4049-959A-CAC32D290C5F}">
      <dgm:prSet/>
      <dgm:spPr/>
      <dgm:t>
        <a:bodyPr/>
        <a:lstStyle/>
        <a:p>
          <a:endParaRPr lang="en-US"/>
        </a:p>
      </dgm:t>
    </dgm:pt>
    <dgm:pt modelId="{CFC5FE69-EFC0-4C19-92BA-D5FB9509A63A}" type="sibTrans" cxnId="{BC9A348C-F388-4049-959A-CAC32D290C5F}">
      <dgm:prSet/>
      <dgm:spPr/>
      <dgm:t>
        <a:bodyPr/>
        <a:lstStyle/>
        <a:p>
          <a:endParaRPr lang="en-US"/>
        </a:p>
      </dgm:t>
    </dgm:pt>
    <dgm:pt modelId="{0677E9E9-3009-494F-94E0-43EBBD71C8D6}">
      <dgm:prSet phldrT="[Text]"/>
      <dgm:spPr/>
      <dgm:t>
        <a:bodyPr/>
        <a:lstStyle/>
        <a:p>
          <a:r>
            <a:rPr lang="en-US"/>
            <a:t>Duplication of resources</a:t>
          </a:r>
          <a:endParaRPr lang="en-US" dirty="0"/>
        </a:p>
      </dgm:t>
    </dgm:pt>
    <dgm:pt modelId="{D363A068-630E-4E26-B0CC-7734650A5D6B}" type="parTrans" cxnId="{102E001E-6845-486D-812B-2713B3421F1A}">
      <dgm:prSet/>
      <dgm:spPr/>
      <dgm:t>
        <a:bodyPr/>
        <a:lstStyle/>
        <a:p>
          <a:endParaRPr lang="en-US"/>
        </a:p>
      </dgm:t>
    </dgm:pt>
    <dgm:pt modelId="{B9D3D299-DD33-40B4-A838-4E2FB3387E66}" type="sibTrans" cxnId="{102E001E-6845-486D-812B-2713B3421F1A}">
      <dgm:prSet/>
      <dgm:spPr/>
      <dgm:t>
        <a:bodyPr/>
        <a:lstStyle/>
        <a:p>
          <a:endParaRPr lang="en-US"/>
        </a:p>
      </dgm:t>
    </dgm:pt>
    <dgm:pt modelId="{F96E21FA-3B27-404F-BD5A-565835E85453}">
      <dgm:prSet/>
      <dgm:spPr/>
      <dgm:t>
        <a:bodyPr/>
        <a:lstStyle/>
        <a:p>
          <a:r>
            <a:rPr lang="en-US"/>
            <a:t>Team members report to one boss</a:t>
          </a:r>
          <a:endParaRPr lang="en-US" dirty="0"/>
        </a:p>
      </dgm:t>
    </dgm:pt>
    <dgm:pt modelId="{B6B4BE9F-63F9-4EAC-9F96-747374437700}" type="parTrans" cxnId="{758E052B-303B-4575-B4EC-65C021D47D99}">
      <dgm:prSet/>
      <dgm:spPr/>
      <dgm:t>
        <a:bodyPr/>
        <a:lstStyle/>
        <a:p>
          <a:endParaRPr lang="en-US"/>
        </a:p>
      </dgm:t>
    </dgm:pt>
    <dgm:pt modelId="{2C77211D-3828-4740-9937-1607F830DEC0}" type="sibTrans" cxnId="{758E052B-303B-4575-B4EC-65C021D47D99}">
      <dgm:prSet/>
      <dgm:spPr/>
      <dgm:t>
        <a:bodyPr/>
        <a:lstStyle/>
        <a:p>
          <a:endParaRPr lang="en-US"/>
        </a:p>
      </dgm:t>
    </dgm:pt>
    <dgm:pt modelId="{03492576-2C4B-40F3-95BC-2BEC8BD4F151}">
      <dgm:prSet/>
      <dgm:spPr/>
      <dgm:t>
        <a:bodyPr/>
        <a:lstStyle/>
        <a:p>
          <a:r>
            <a:rPr lang="en-US"/>
            <a:t>Shortened communication lines</a:t>
          </a:r>
          <a:endParaRPr lang="en-US" dirty="0"/>
        </a:p>
      </dgm:t>
    </dgm:pt>
    <dgm:pt modelId="{3851AD59-E5D9-48A7-B607-A4C7B4A8B5DE}" type="parTrans" cxnId="{50F43EFF-1ACF-40E7-8CF0-6CCF3D861279}">
      <dgm:prSet/>
      <dgm:spPr/>
      <dgm:t>
        <a:bodyPr/>
        <a:lstStyle/>
        <a:p>
          <a:endParaRPr lang="en-US"/>
        </a:p>
      </dgm:t>
    </dgm:pt>
    <dgm:pt modelId="{7B69C6CE-FDB6-4AED-8A4E-4FF95554C2FB}" type="sibTrans" cxnId="{50F43EFF-1ACF-40E7-8CF0-6CCF3D861279}">
      <dgm:prSet/>
      <dgm:spPr/>
      <dgm:t>
        <a:bodyPr/>
        <a:lstStyle/>
        <a:p>
          <a:endParaRPr lang="en-US"/>
        </a:p>
      </dgm:t>
    </dgm:pt>
    <dgm:pt modelId="{73FAC55A-FEFF-4638-9D06-83BA7BD2DA5D}">
      <dgm:prSet/>
      <dgm:spPr/>
      <dgm:t>
        <a:bodyPr/>
        <a:lstStyle/>
        <a:p>
          <a:r>
            <a:rPr lang="en-US" dirty="0"/>
            <a:t>Team pride, motivation, and commitment are high </a:t>
          </a:r>
        </a:p>
      </dgm:t>
    </dgm:pt>
    <dgm:pt modelId="{0C4F5A26-6E00-4A20-A1E8-1DE9409BEAA8}" type="parTrans" cxnId="{42B0E910-25E6-42F4-9A78-897CC0FC6684}">
      <dgm:prSet/>
      <dgm:spPr/>
      <dgm:t>
        <a:bodyPr/>
        <a:lstStyle/>
        <a:p>
          <a:endParaRPr lang="en-US"/>
        </a:p>
      </dgm:t>
    </dgm:pt>
    <dgm:pt modelId="{F3E438C7-BDCD-4578-8B79-C7EA2E73BB89}" type="sibTrans" cxnId="{42B0E910-25E6-42F4-9A78-897CC0FC6684}">
      <dgm:prSet/>
      <dgm:spPr/>
      <dgm:t>
        <a:bodyPr/>
        <a:lstStyle/>
        <a:p>
          <a:endParaRPr lang="en-US"/>
        </a:p>
      </dgm:t>
    </dgm:pt>
    <dgm:pt modelId="{1B4F9C7C-5C51-45D8-A936-216B1AE6E1BF}">
      <dgm:prSet/>
      <dgm:spPr/>
      <dgm:t>
        <a:bodyPr/>
        <a:lstStyle/>
        <a:p>
          <a:r>
            <a:rPr lang="en-US"/>
            <a:t>Organizational goals and policies are ignored</a:t>
          </a:r>
          <a:endParaRPr lang="en-US" dirty="0"/>
        </a:p>
      </dgm:t>
    </dgm:pt>
    <dgm:pt modelId="{911116F0-17FE-4007-AFBE-39D5F35B314D}" type="parTrans" cxnId="{31912100-1755-4360-9C39-92673166B6A2}">
      <dgm:prSet/>
      <dgm:spPr/>
      <dgm:t>
        <a:bodyPr/>
        <a:lstStyle/>
        <a:p>
          <a:endParaRPr lang="en-US"/>
        </a:p>
      </dgm:t>
    </dgm:pt>
    <dgm:pt modelId="{BB74486B-06EB-472C-9687-18D041D7683F}" type="sibTrans" cxnId="{31912100-1755-4360-9C39-92673166B6A2}">
      <dgm:prSet/>
      <dgm:spPr/>
      <dgm:t>
        <a:bodyPr/>
        <a:lstStyle/>
        <a:p>
          <a:endParaRPr lang="en-US"/>
        </a:p>
      </dgm:t>
    </dgm:pt>
    <dgm:pt modelId="{37C2FC5D-A22D-4DE9-9C6A-B0A173F213AE}">
      <dgm:prSet/>
      <dgm:spPr/>
      <dgm:t>
        <a:bodyPr/>
        <a:lstStyle/>
        <a:p>
          <a:r>
            <a:rPr lang="en-US"/>
            <a:t>Lack of technology transfer</a:t>
          </a:r>
          <a:endParaRPr lang="en-US" dirty="0"/>
        </a:p>
      </dgm:t>
    </dgm:pt>
    <dgm:pt modelId="{18629B88-68FE-4D52-A991-161BBFAE60F6}" type="parTrans" cxnId="{F4C8FEE7-071E-4A1A-BAC6-60247E87D0F4}">
      <dgm:prSet/>
      <dgm:spPr/>
      <dgm:t>
        <a:bodyPr/>
        <a:lstStyle/>
        <a:p>
          <a:endParaRPr lang="en-US"/>
        </a:p>
      </dgm:t>
    </dgm:pt>
    <dgm:pt modelId="{6F52E0BE-AC6C-44C1-8D96-11ECDACAC479}" type="sibTrans" cxnId="{F4C8FEE7-071E-4A1A-BAC6-60247E87D0F4}">
      <dgm:prSet/>
      <dgm:spPr/>
      <dgm:t>
        <a:bodyPr/>
        <a:lstStyle/>
        <a:p>
          <a:endParaRPr lang="en-US"/>
        </a:p>
      </dgm:t>
    </dgm:pt>
    <dgm:pt modelId="{DCBB3CD8-FA2D-4B65-844F-6695FC05A30D}">
      <dgm:prSet/>
      <dgm:spPr/>
      <dgm:t>
        <a:bodyPr/>
        <a:lstStyle/>
        <a:p>
          <a:r>
            <a:rPr lang="en-US" b="1" dirty="0">
              <a:solidFill>
                <a:srgbClr val="000000"/>
              </a:solidFill>
            </a:rPr>
            <a:t>Team members have no functional area "home" </a:t>
          </a:r>
        </a:p>
      </dgm:t>
    </dgm:pt>
    <dgm:pt modelId="{39FF37A3-63B7-4100-BA97-CFD0D1F60232}" type="parTrans" cxnId="{D65E328E-3800-41AE-ADAC-B658BA11BFE8}">
      <dgm:prSet/>
      <dgm:spPr/>
      <dgm:t>
        <a:bodyPr/>
        <a:lstStyle/>
        <a:p>
          <a:endParaRPr lang="en-US"/>
        </a:p>
      </dgm:t>
    </dgm:pt>
    <dgm:pt modelId="{AD3D98AE-8CC0-4F94-98CD-BAC22E1B9C59}" type="sibTrans" cxnId="{D65E328E-3800-41AE-ADAC-B658BA11BFE8}">
      <dgm:prSet/>
      <dgm:spPr/>
      <dgm:t>
        <a:bodyPr/>
        <a:lstStyle/>
        <a:p>
          <a:endParaRPr lang="en-US"/>
        </a:p>
      </dgm:t>
    </dgm:pt>
    <dgm:pt modelId="{D9365F47-4152-47F8-90AD-B00C3F66BD72}" type="pres">
      <dgm:prSet presAssocID="{F7ECB656-20A1-42A0-9D4E-15B8BB2B4D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F27F1738-47EA-4354-AD89-5C213201E7CA}" type="pres">
      <dgm:prSet presAssocID="{C53329C4-33F2-47A1-989C-AAF46E619C1F}" presName="linNode" presStyleCnt="0"/>
      <dgm:spPr/>
    </dgm:pt>
    <dgm:pt modelId="{0BFF513C-4DD5-4E0F-9118-E5E73B39E181}" type="pres">
      <dgm:prSet presAssocID="{C53329C4-33F2-47A1-989C-AAF46E619C1F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BFA1D2B-25B4-40AA-847A-54CF2F41224D}" type="pres">
      <dgm:prSet presAssocID="{C53329C4-33F2-47A1-989C-AAF46E619C1F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9585A36-76AC-45A4-8259-36DC22144AD1}" type="pres">
      <dgm:prSet presAssocID="{86710700-D855-47F1-9C20-8B166C8B6557}" presName="sp" presStyleCnt="0"/>
      <dgm:spPr/>
    </dgm:pt>
    <dgm:pt modelId="{02463C5D-B2CB-43AF-96FD-8067E2D4B6C0}" type="pres">
      <dgm:prSet presAssocID="{EA4CD3A8-853B-4818-A24E-328891D1C993}" presName="linNode" presStyleCnt="0"/>
      <dgm:spPr/>
    </dgm:pt>
    <dgm:pt modelId="{B05DB9B3-E712-4494-B399-5D55E899A004}" type="pres">
      <dgm:prSet presAssocID="{EA4CD3A8-853B-4818-A24E-328891D1C993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670565F-3E4B-4BDC-BD93-892ED592D503}" type="pres">
      <dgm:prSet presAssocID="{EA4CD3A8-853B-4818-A24E-328891D1C99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102E001E-6845-486D-812B-2713B3421F1A}" srcId="{EA4CD3A8-853B-4818-A24E-328891D1C993}" destId="{0677E9E9-3009-494F-94E0-43EBBD71C8D6}" srcOrd="0" destOrd="0" parTransId="{D363A068-630E-4E26-B0CC-7734650A5D6B}" sibTransId="{B9D3D299-DD33-40B4-A838-4E2FB3387E66}"/>
    <dgm:cxn modelId="{9EE81F0F-3BB8-41AF-B5F8-1D21CF3BDB35}" type="presOf" srcId="{73FAC55A-FEFF-4638-9D06-83BA7BD2DA5D}" destId="{DBFA1D2B-25B4-40AA-847A-54CF2F41224D}" srcOrd="0" destOrd="3" presId="urn:microsoft.com/office/officeart/2005/8/layout/vList5"/>
    <dgm:cxn modelId="{BC9A348C-F388-4049-959A-CAC32D290C5F}" srcId="{F7ECB656-20A1-42A0-9D4E-15B8BB2B4D46}" destId="{EA4CD3A8-853B-4818-A24E-328891D1C993}" srcOrd="1" destOrd="0" parTransId="{1A5C0F2F-0049-46DA-96B5-6D0B5E181D90}" sibTransId="{CFC5FE69-EFC0-4C19-92BA-D5FB9509A63A}"/>
    <dgm:cxn modelId="{758E052B-303B-4575-B4EC-65C021D47D99}" srcId="{C53329C4-33F2-47A1-989C-AAF46E619C1F}" destId="{F96E21FA-3B27-404F-BD5A-565835E85453}" srcOrd="1" destOrd="0" parTransId="{B6B4BE9F-63F9-4EAC-9F96-747374437700}" sibTransId="{2C77211D-3828-4740-9937-1607F830DEC0}"/>
    <dgm:cxn modelId="{F9C335DA-23CA-4364-9544-2C5CEC9D3844}" type="presOf" srcId="{D3ABEEDA-8911-4B6A-84BE-02C146B968FB}" destId="{DBFA1D2B-25B4-40AA-847A-54CF2F41224D}" srcOrd="0" destOrd="0" presId="urn:microsoft.com/office/officeart/2005/8/layout/vList5"/>
    <dgm:cxn modelId="{26007FBF-6977-49A9-983D-1BBCDABA9C8C}" srcId="{F7ECB656-20A1-42A0-9D4E-15B8BB2B4D46}" destId="{C53329C4-33F2-47A1-989C-AAF46E619C1F}" srcOrd="0" destOrd="0" parTransId="{6CBA2DF5-8A9C-489C-98F3-2EC9DC7C9AFF}" sibTransId="{86710700-D855-47F1-9C20-8B166C8B6557}"/>
    <dgm:cxn modelId="{ACBC5150-857D-447B-9679-E116B6F92785}" type="presOf" srcId="{0677E9E9-3009-494F-94E0-43EBBD71C8D6}" destId="{9670565F-3E4B-4BDC-BD93-892ED592D503}" srcOrd="0" destOrd="0" presId="urn:microsoft.com/office/officeart/2005/8/layout/vList5"/>
    <dgm:cxn modelId="{ED8A7814-5BFD-40E3-A848-E896EFBFCD10}" type="presOf" srcId="{1B4F9C7C-5C51-45D8-A936-216B1AE6E1BF}" destId="{9670565F-3E4B-4BDC-BD93-892ED592D503}" srcOrd="0" destOrd="1" presId="urn:microsoft.com/office/officeart/2005/8/layout/vList5"/>
    <dgm:cxn modelId="{42B0E910-25E6-42F4-9A78-897CC0FC6684}" srcId="{C53329C4-33F2-47A1-989C-AAF46E619C1F}" destId="{73FAC55A-FEFF-4638-9D06-83BA7BD2DA5D}" srcOrd="3" destOrd="0" parTransId="{0C4F5A26-6E00-4A20-A1E8-1DE9409BEAA8}" sibTransId="{F3E438C7-BDCD-4578-8B79-C7EA2E73BB89}"/>
    <dgm:cxn modelId="{8336799D-6973-4757-9113-2EDA4727A53A}" type="presOf" srcId="{C53329C4-33F2-47A1-989C-AAF46E619C1F}" destId="{0BFF513C-4DD5-4E0F-9118-E5E73B39E181}" srcOrd="0" destOrd="0" presId="urn:microsoft.com/office/officeart/2005/8/layout/vList5"/>
    <dgm:cxn modelId="{FE12D4DC-05BE-4134-B6C3-EE9A04982227}" srcId="{C53329C4-33F2-47A1-989C-AAF46E619C1F}" destId="{D3ABEEDA-8911-4B6A-84BE-02C146B968FB}" srcOrd="0" destOrd="0" parTransId="{37BE99DD-3E16-473B-8857-28B9CCFC77BB}" sibTransId="{F1EAB4E3-E4D3-4A20-BAD2-5EA57F2BDB6D}"/>
    <dgm:cxn modelId="{C807B7A4-86E3-4033-8197-D9DB06EECE7B}" type="presOf" srcId="{EA4CD3A8-853B-4818-A24E-328891D1C993}" destId="{B05DB9B3-E712-4494-B399-5D55E899A004}" srcOrd="0" destOrd="0" presId="urn:microsoft.com/office/officeart/2005/8/layout/vList5"/>
    <dgm:cxn modelId="{F4C8FEE7-071E-4A1A-BAC6-60247E87D0F4}" srcId="{EA4CD3A8-853B-4818-A24E-328891D1C993}" destId="{37C2FC5D-A22D-4DE9-9C6A-B0A173F213AE}" srcOrd="2" destOrd="0" parTransId="{18629B88-68FE-4D52-A991-161BBFAE60F6}" sibTransId="{6F52E0BE-AC6C-44C1-8D96-11ECDACAC479}"/>
    <dgm:cxn modelId="{E46074CA-213E-4792-BF01-50F767440EAD}" type="presOf" srcId="{DCBB3CD8-FA2D-4B65-844F-6695FC05A30D}" destId="{9670565F-3E4B-4BDC-BD93-892ED592D503}" srcOrd="0" destOrd="3" presId="urn:microsoft.com/office/officeart/2005/8/layout/vList5"/>
    <dgm:cxn modelId="{A7622265-3612-48F2-85FA-85B09BA2BBE9}" type="presOf" srcId="{F7ECB656-20A1-42A0-9D4E-15B8BB2B4D46}" destId="{D9365F47-4152-47F8-90AD-B00C3F66BD72}" srcOrd="0" destOrd="0" presId="urn:microsoft.com/office/officeart/2005/8/layout/vList5"/>
    <dgm:cxn modelId="{31912100-1755-4360-9C39-92673166B6A2}" srcId="{EA4CD3A8-853B-4818-A24E-328891D1C993}" destId="{1B4F9C7C-5C51-45D8-A936-216B1AE6E1BF}" srcOrd="1" destOrd="0" parTransId="{911116F0-17FE-4007-AFBE-39D5F35B314D}" sibTransId="{BB74486B-06EB-472C-9687-18D041D7683F}"/>
    <dgm:cxn modelId="{CD1B7FBC-516E-4301-B29D-0AC2BA6BD936}" type="presOf" srcId="{37C2FC5D-A22D-4DE9-9C6A-B0A173F213AE}" destId="{9670565F-3E4B-4BDC-BD93-892ED592D503}" srcOrd="0" destOrd="2" presId="urn:microsoft.com/office/officeart/2005/8/layout/vList5"/>
    <dgm:cxn modelId="{50F43EFF-1ACF-40E7-8CF0-6CCF3D861279}" srcId="{C53329C4-33F2-47A1-989C-AAF46E619C1F}" destId="{03492576-2C4B-40F3-95BC-2BEC8BD4F151}" srcOrd="2" destOrd="0" parTransId="{3851AD59-E5D9-48A7-B607-A4C7B4A8B5DE}" sibTransId="{7B69C6CE-FDB6-4AED-8A4E-4FF95554C2FB}"/>
    <dgm:cxn modelId="{CD0201FD-9F0E-41A3-A51F-153F081319C4}" type="presOf" srcId="{F96E21FA-3B27-404F-BD5A-565835E85453}" destId="{DBFA1D2B-25B4-40AA-847A-54CF2F41224D}" srcOrd="0" destOrd="1" presId="urn:microsoft.com/office/officeart/2005/8/layout/vList5"/>
    <dgm:cxn modelId="{D65E328E-3800-41AE-ADAC-B658BA11BFE8}" srcId="{EA4CD3A8-853B-4818-A24E-328891D1C993}" destId="{DCBB3CD8-FA2D-4B65-844F-6695FC05A30D}" srcOrd="3" destOrd="0" parTransId="{39FF37A3-63B7-4100-BA97-CFD0D1F60232}" sibTransId="{AD3D98AE-8CC0-4F94-98CD-BAC22E1B9C59}"/>
    <dgm:cxn modelId="{03DD7669-F630-4AE6-B661-24899A2C3873}" type="presOf" srcId="{03492576-2C4B-40F3-95BC-2BEC8BD4F151}" destId="{DBFA1D2B-25B4-40AA-847A-54CF2F41224D}" srcOrd="0" destOrd="2" presId="urn:microsoft.com/office/officeart/2005/8/layout/vList5"/>
    <dgm:cxn modelId="{1864EF35-5EE3-4747-9B37-AF39DEC87709}" type="presParOf" srcId="{D9365F47-4152-47F8-90AD-B00C3F66BD72}" destId="{F27F1738-47EA-4354-AD89-5C213201E7CA}" srcOrd="0" destOrd="0" presId="urn:microsoft.com/office/officeart/2005/8/layout/vList5"/>
    <dgm:cxn modelId="{537A7917-06DC-42ED-9850-30A6EB0C5478}" type="presParOf" srcId="{F27F1738-47EA-4354-AD89-5C213201E7CA}" destId="{0BFF513C-4DD5-4E0F-9118-E5E73B39E181}" srcOrd="0" destOrd="0" presId="urn:microsoft.com/office/officeart/2005/8/layout/vList5"/>
    <dgm:cxn modelId="{CD2065C6-616F-4BDF-BAE9-554DD68376ED}" type="presParOf" srcId="{F27F1738-47EA-4354-AD89-5C213201E7CA}" destId="{DBFA1D2B-25B4-40AA-847A-54CF2F41224D}" srcOrd="1" destOrd="0" presId="urn:microsoft.com/office/officeart/2005/8/layout/vList5"/>
    <dgm:cxn modelId="{CA469329-F27D-44A6-8629-787CE9EA9915}" type="presParOf" srcId="{D9365F47-4152-47F8-90AD-B00C3F66BD72}" destId="{E9585A36-76AC-45A4-8259-36DC22144AD1}" srcOrd="1" destOrd="0" presId="urn:microsoft.com/office/officeart/2005/8/layout/vList5"/>
    <dgm:cxn modelId="{8901A8E1-2EBE-4DCF-B047-4F65D7EA52E9}" type="presParOf" srcId="{D9365F47-4152-47F8-90AD-B00C3F66BD72}" destId="{02463C5D-B2CB-43AF-96FD-8067E2D4B6C0}" srcOrd="2" destOrd="0" presId="urn:microsoft.com/office/officeart/2005/8/layout/vList5"/>
    <dgm:cxn modelId="{629E8BC6-A175-40D3-8E37-CFC19B499349}" type="presParOf" srcId="{02463C5D-B2CB-43AF-96FD-8067E2D4B6C0}" destId="{B05DB9B3-E712-4494-B399-5D55E899A004}" srcOrd="0" destOrd="0" presId="urn:microsoft.com/office/officeart/2005/8/layout/vList5"/>
    <dgm:cxn modelId="{632F8D50-6B44-4170-B3A7-BDE7001AD7D9}" type="presParOf" srcId="{02463C5D-B2CB-43AF-96FD-8067E2D4B6C0}" destId="{9670565F-3E4B-4BDC-BD93-892ED592D50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7ECB656-20A1-42A0-9D4E-15B8BB2B4D46}" type="doc">
      <dgm:prSet loTypeId="urn:microsoft.com/office/officeart/2005/8/layout/vList5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C53329C4-33F2-47A1-989C-AAF46E619C1F}">
      <dgm:prSet phldrT="[Text]"/>
      <dgm:spPr/>
      <dgm:t>
        <a:bodyPr/>
        <a:lstStyle/>
        <a:p>
          <a:r>
            <a:rPr lang="en-US" dirty="0"/>
            <a:t>Advantages</a:t>
          </a:r>
        </a:p>
      </dgm:t>
    </dgm:pt>
    <dgm:pt modelId="{6CBA2DF5-8A9C-489C-98F3-2EC9DC7C9AFF}" type="parTrans" cxnId="{26007FBF-6977-49A9-983D-1BBCDABA9C8C}">
      <dgm:prSet/>
      <dgm:spPr/>
      <dgm:t>
        <a:bodyPr/>
        <a:lstStyle/>
        <a:p>
          <a:endParaRPr lang="en-US"/>
        </a:p>
      </dgm:t>
    </dgm:pt>
    <dgm:pt modelId="{86710700-D855-47F1-9C20-8B166C8B6557}" type="sibTrans" cxnId="{26007FBF-6977-49A9-983D-1BBCDABA9C8C}">
      <dgm:prSet/>
      <dgm:spPr/>
      <dgm:t>
        <a:bodyPr/>
        <a:lstStyle/>
        <a:p>
          <a:endParaRPr lang="en-US"/>
        </a:p>
      </dgm:t>
    </dgm:pt>
    <dgm:pt modelId="{D3ABEEDA-8911-4B6A-84BE-02C146B968FB}">
      <dgm:prSet phldrT="[Text]"/>
      <dgm:spPr/>
      <dgm:t>
        <a:bodyPr/>
        <a:lstStyle/>
        <a:p>
          <a:r>
            <a:rPr lang="en-US" b="1" dirty="0">
              <a:solidFill>
                <a:srgbClr val="000000"/>
              </a:solidFill>
            </a:rPr>
            <a:t>A team member can work on several projects</a:t>
          </a:r>
        </a:p>
      </dgm:t>
    </dgm:pt>
    <dgm:pt modelId="{37BE99DD-3E16-473B-8857-28B9CCFC77BB}" type="parTrans" cxnId="{FE12D4DC-05BE-4134-B6C3-EE9A04982227}">
      <dgm:prSet/>
      <dgm:spPr/>
      <dgm:t>
        <a:bodyPr/>
        <a:lstStyle/>
        <a:p>
          <a:endParaRPr lang="en-US"/>
        </a:p>
      </dgm:t>
    </dgm:pt>
    <dgm:pt modelId="{F1EAB4E3-E4D3-4A20-BAD2-5EA57F2BDB6D}" type="sibTrans" cxnId="{FE12D4DC-05BE-4134-B6C3-EE9A04982227}">
      <dgm:prSet/>
      <dgm:spPr/>
      <dgm:t>
        <a:bodyPr/>
        <a:lstStyle/>
        <a:p>
          <a:endParaRPr lang="en-US"/>
        </a:p>
      </dgm:t>
    </dgm:pt>
    <dgm:pt modelId="{EA4CD3A8-853B-4818-A24E-328891D1C993}">
      <dgm:prSet phldrT="[Text]"/>
      <dgm:spPr/>
      <dgm:t>
        <a:bodyPr/>
        <a:lstStyle/>
        <a:p>
          <a:r>
            <a:rPr lang="en-US" dirty="0"/>
            <a:t>Disadvantages</a:t>
          </a:r>
        </a:p>
      </dgm:t>
    </dgm:pt>
    <dgm:pt modelId="{1A5C0F2F-0049-46DA-96B5-6D0B5E181D90}" type="parTrans" cxnId="{BC9A348C-F388-4049-959A-CAC32D290C5F}">
      <dgm:prSet/>
      <dgm:spPr/>
      <dgm:t>
        <a:bodyPr/>
        <a:lstStyle/>
        <a:p>
          <a:endParaRPr lang="en-US"/>
        </a:p>
      </dgm:t>
    </dgm:pt>
    <dgm:pt modelId="{CFC5FE69-EFC0-4C19-92BA-D5FB9509A63A}" type="sibTrans" cxnId="{BC9A348C-F388-4049-959A-CAC32D290C5F}">
      <dgm:prSet/>
      <dgm:spPr/>
      <dgm:t>
        <a:bodyPr/>
        <a:lstStyle/>
        <a:p>
          <a:endParaRPr lang="en-US"/>
        </a:p>
      </dgm:t>
    </dgm:pt>
    <dgm:pt modelId="{0677E9E9-3009-494F-94E0-43EBBD71C8D6}">
      <dgm:prSet phldrT="[Text]"/>
      <dgm:spPr/>
      <dgm:t>
        <a:bodyPr/>
        <a:lstStyle/>
        <a:p>
          <a:r>
            <a:rPr lang="en-US" dirty="0"/>
            <a:t>Aspects of the </a:t>
          </a:r>
          <a:r>
            <a:rPr lang="en-US" b="1" dirty="0">
              <a:solidFill>
                <a:srgbClr val="000000"/>
              </a:solidFill>
            </a:rPr>
            <a:t>project that are not directly related to the functional area get short-changed</a:t>
          </a:r>
        </a:p>
      </dgm:t>
    </dgm:pt>
    <dgm:pt modelId="{D363A068-630E-4E26-B0CC-7734650A5D6B}" type="parTrans" cxnId="{102E001E-6845-486D-812B-2713B3421F1A}">
      <dgm:prSet/>
      <dgm:spPr/>
      <dgm:t>
        <a:bodyPr/>
        <a:lstStyle/>
        <a:p>
          <a:endParaRPr lang="en-US"/>
        </a:p>
      </dgm:t>
    </dgm:pt>
    <dgm:pt modelId="{B9D3D299-DD33-40B4-A838-4E2FB3387E66}" type="sibTrans" cxnId="{102E001E-6845-486D-812B-2713B3421F1A}">
      <dgm:prSet/>
      <dgm:spPr/>
      <dgm:t>
        <a:bodyPr/>
        <a:lstStyle/>
        <a:p>
          <a:endParaRPr lang="en-US"/>
        </a:p>
      </dgm:t>
    </dgm:pt>
    <dgm:pt modelId="{006E2747-236B-4A07-B07F-AFA1C2BE747F}">
      <dgm:prSet/>
      <dgm:spPr/>
      <dgm:t>
        <a:bodyPr/>
        <a:lstStyle/>
        <a:p>
          <a:r>
            <a:rPr lang="en-US" dirty="0"/>
            <a:t>Technical expertise maintained in functional area</a:t>
          </a:r>
        </a:p>
      </dgm:t>
    </dgm:pt>
    <dgm:pt modelId="{960982FA-EF19-4C46-9478-A09792757B0A}" type="parTrans" cxnId="{CB0DF3B5-0B16-4F3A-B56A-BC3097E18428}">
      <dgm:prSet/>
      <dgm:spPr/>
      <dgm:t>
        <a:bodyPr/>
        <a:lstStyle/>
        <a:p>
          <a:endParaRPr lang="en-US"/>
        </a:p>
      </dgm:t>
    </dgm:pt>
    <dgm:pt modelId="{731E510E-7D32-4923-A4F4-8EB9D1FC5974}" type="sibTrans" cxnId="{CB0DF3B5-0B16-4F3A-B56A-BC3097E18428}">
      <dgm:prSet/>
      <dgm:spPr/>
      <dgm:t>
        <a:bodyPr/>
        <a:lstStyle/>
        <a:p>
          <a:endParaRPr lang="en-US"/>
        </a:p>
      </dgm:t>
    </dgm:pt>
    <dgm:pt modelId="{E0E1E427-F480-4D15-9920-F80C1056B790}">
      <dgm:prSet/>
      <dgm:spPr/>
      <dgm:t>
        <a:bodyPr/>
        <a:lstStyle/>
        <a:p>
          <a:r>
            <a:rPr lang="en-US" b="1" dirty="0">
              <a:solidFill>
                <a:srgbClr val="000000"/>
              </a:solidFill>
            </a:rPr>
            <a:t>Functional area is “home” after project completed</a:t>
          </a:r>
        </a:p>
      </dgm:t>
    </dgm:pt>
    <dgm:pt modelId="{CBCED2DD-E7AC-49EE-9A84-6511ED4BCEB4}" type="parTrans" cxnId="{25C31468-5D84-4223-9C11-4AD0755377F4}">
      <dgm:prSet/>
      <dgm:spPr/>
      <dgm:t>
        <a:bodyPr/>
        <a:lstStyle/>
        <a:p>
          <a:endParaRPr lang="en-US"/>
        </a:p>
      </dgm:t>
    </dgm:pt>
    <dgm:pt modelId="{8BAE4706-44AC-49DF-BAC2-29E10E29ACA6}" type="sibTrans" cxnId="{25C31468-5D84-4223-9C11-4AD0755377F4}">
      <dgm:prSet/>
      <dgm:spPr/>
      <dgm:t>
        <a:bodyPr/>
        <a:lstStyle/>
        <a:p>
          <a:endParaRPr lang="en-US"/>
        </a:p>
      </dgm:t>
    </dgm:pt>
    <dgm:pt modelId="{D1E41047-AB16-4A59-BF69-5E3A8A5C4A9D}">
      <dgm:prSet/>
      <dgm:spPr/>
      <dgm:t>
        <a:bodyPr/>
        <a:lstStyle/>
        <a:p>
          <a:r>
            <a:rPr lang="en-US" dirty="0"/>
            <a:t>Critical mass of specialized knowledge</a:t>
          </a:r>
        </a:p>
      </dgm:t>
    </dgm:pt>
    <dgm:pt modelId="{2D087930-3150-431B-A8F3-1BDB9FA67B6E}" type="parTrans" cxnId="{E3F29964-63D7-46F6-9ED4-224A25E957D5}">
      <dgm:prSet/>
      <dgm:spPr/>
      <dgm:t>
        <a:bodyPr/>
        <a:lstStyle/>
        <a:p>
          <a:endParaRPr lang="en-US"/>
        </a:p>
      </dgm:t>
    </dgm:pt>
    <dgm:pt modelId="{15276193-39DA-4E19-8BBD-8A119B22E636}" type="sibTrans" cxnId="{E3F29964-63D7-46F6-9ED4-224A25E957D5}">
      <dgm:prSet/>
      <dgm:spPr/>
      <dgm:t>
        <a:bodyPr/>
        <a:lstStyle/>
        <a:p>
          <a:endParaRPr lang="en-US"/>
        </a:p>
      </dgm:t>
    </dgm:pt>
    <dgm:pt modelId="{E4992A54-67EC-4920-84EE-F79874C2E15C}">
      <dgm:prSet/>
      <dgm:spPr/>
      <dgm:t>
        <a:bodyPr/>
        <a:lstStyle/>
        <a:p>
          <a:r>
            <a:rPr lang="en-US" dirty="0"/>
            <a:t>Motivation of team members is often weak</a:t>
          </a:r>
        </a:p>
      </dgm:t>
    </dgm:pt>
    <dgm:pt modelId="{C7152610-FFF6-4FD8-81A8-7957470C752B}" type="parTrans" cxnId="{885B186E-C668-4997-8B15-BC4174F30914}">
      <dgm:prSet/>
      <dgm:spPr/>
      <dgm:t>
        <a:bodyPr/>
        <a:lstStyle/>
        <a:p>
          <a:endParaRPr lang="en-US"/>
        </a:p>
      </dgm:t>
    </dgm:pt>
    <dgm:pt modelId="{56C10713-89FA-488C-9AF4-DEDDFBD3B3C9}" type="sibTrans" cxnId="{885B186E-C668-4997-8B15-BC4174F30914}">
      <dgm:prSet/>
      <dgm:spPr/>
      <dgm:t>
        <a:bodyPr/>
        <a:lstStyle/>
        <a:p>
          <a:endParaRPr lang="en-US"/>
        </a:p>
      </dgm:t>
    </dgm:pt>
    <dgm:pt modelId="{4A87FB65-7BD0-49E5-A890-200143F04EFB}">
      <dgm:prSet/>
      <dgm:spPr/>
      <dgm:t>
        <a:bodyPr/>
        <a:lstStyle/>
        <a:p>
          <a:r>
            <a:rPr lang="en-US" dirty="0"/>
            <a:t>Needs of the client are secondary and are responded to slowly</a:t>
          </a:r>
        </a:p>
      </dgm:t>
    </dgm:pt>
    <dgm:pt modelId="{26058E1D-6D30-4E0C-81CD-C73FF35E19BD}" type="parTrans" cxnId="{113F671D-FD87-40CC-AABD-190B23B9546E}">
      <dgm:prSet/>
      <dgm:spPr/>
      <dgm:t>
        <a:bodyPr/>
        <a:lstStyle/>
        <a:p>
          <a:endParaRPr lang="en-US"/>
        </a:p>
      </dgm:t>
    </dgm:pt>
    <dgm:pt modelId="{450FCF2A-34A0-40B5-8E4F-FB07B23AB053}" type="sibTrans" cxnId="{113F671D-FD87-40CC-AABD-190B23B9546E}">
      <dgm:prSet/>
      <dgm:spPr/>
      <dgm:t>
        <a:bodyPr/>
        <a:lstStyle/>
        <a:p>
          <a:endParaRPr lang="en-US"/>
        </a:p>
      </dgm:t>
    </dgm:pt>
    <dgm:pt modelId="{D9365F47-4152-47F8-90AD-B00C3F66BD72}" type="pres">
      <dgm:prSet presAssocID="{F7ECB656-20A1-42A0-9D4E-15B8BB2B4D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F27F1738-47EA-4354-AD89-5C213201E7CA}" type="pres">
      <dgm:prSet presAssocID="{C53329C4-33F2-47A1-989C-AAF46E619C1F}" presName="linNode" presStyleCnt="0"/>
      <dgm:spPr/>
    </dgm:pt>
    <dgm:pt modelId="{0BFF513C-4DD5-4E0F-9118-E5E73B39E181}" type="pres">
      <dgm:prSet presAssocID="{C53329C4-33F2-47A1-989C-AAF46E619C1F}" presName="parentText" presStyleLbl="node1" presStyleIdx="0" presStyleCnt="2" custLinFactNeighborY="-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BFA1D2B-25B4-40AA-847A-54CF2F41224D}" type="pres">
      <dgm:prSet presAssocID="{C53329C4-33F2-47A1-989C-AAF46E619C1F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9585A36-76AC-45A4-8259-36DC22144AD1}" type="pres">
      <dgm:prSet presAssocID="{86710700-D855-47F1-9C20-8B166C8B6557}" presName="sp" presStyleCnt="0"/>
      <dgm:spPr/>
    </dgm:pt>
    <dgm:pt modelId="{02463C5D-B2CB-43AF-96FD-8067E2D4B6C0}" type="pres">
      <dgm:prSet presAssocID="{EA4CD3A8-853B-4818-A24E-328891D1C993}" presName="linNode" presStyleCnt="0"/>
      <dgm:spPr/>
    </dgm:pt>
    <dgm:pt modelId="{B05DB9B3-E712-4494-B399-5D55E899A004}" type="pres">
      <dgm:prSet presAssocID="{EA4CD3A8-853B-4818-A24E-328891D1C993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670565F-3E4B-4BDC-BD93-892ED592D503}" type="pres">
      <dgm:prSet presAssocID="{EA4CD3A8-853B-4818-A24E-328891D1C99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102E001E-6845-486D-812B-2713B3421F1A}" srcId="{EA4CD3A8-853B-4818-A24E-328891D1C993}" destId="{0677E9E9-3009-494F-94E0-43EBBD71C8D6}" srcOrd="0" destOrd="0" parTransId="{D363A068-630E-4E26-B0CC-7734650A5D6B}" sibTransId="{B9D3D299-DD33-40B4-A838-4E2FB3387E66}"/>
    <dgm:cxn modelId="{BC9A348C-F388-4049-959A-CAC32D290C5F}" srcId="{F7ECB656-20A1-42A0-9D4E-15B8BB2B4D46}" destId="{EA4CD3A8-853B-4818-A24E-328891D1C993}" srcOrd="1" destOrd="0" parTransId="{1A5C0F2F-0049-46DA-96B5-6D0B5E181D90}" sibTransId="{CFC5FE69-EFC0-4C19-92BA-D5FB9509A63A}"/>
    <dgm:cxn modelId="{10A87CBF-BAD1-465D-A3BB-9CA5D6F105B2}" type="presOf" srcId="{006E2747-236B-4A07-B07F-AFA1C2BE747F}" destId="{DBFA1D2B-25B4-40AA-847A-54CF2F41224D}" srcOrd="0" destOrd="1" presId="urn:microsoft.com/office/officeart/2005/8/layout/vList5"/>
    <dgm:cxn modelId="{D0E294FD-C521-449B-8F8C-CFBC2F92ABC7}" type="presOf" srcId="{D3ABEEDA-8911-4B6A-84BE-02C146B968FB}" destId="{DBFA1D2B-25B4-40AA-847A-54CF2F41224D}" srcOrd="0" destOrd="0" presId="urn:microsoft.com/office/officeart/2005/8/layout/vList5"/>
    <dgm:cxn modelId="{CB0DF3B5-0B16-4F3A-B56A-BC3097E18428}" srcId="{C53329C4-33F2-47A1-989C-AAF46E619C1F}" destId="{006E2747-236B-4A07-B07F-AFA1C2BE747F}" srcOrd="1" destOrd="0" parTransId="{960982FA-EF19-4C46-9478-A09792757B0A}" sibTransId="{731E510E-7D32-4923-A4F4-8EB9D1FC5974}"/>
    <dgm:cxn modelId="{523F149F-0D2D-46B4-92C0-0D434A61E9C0}" type="presOf" srcId="{D1E41047-AB16-4A59-BF69-5E3A8A5C4A9D}" destId="{DBFA1D2B-25B4-40AA-847A-54CF2F41224D}" srcOrd="0" destOrd="3" presId="urn:microsoft.com/office/officeart/2005/8/layout/vList5"/>
    <dgm:cxn modelId="{26007FBF-6977-49A9-983D-1BBCDABA9C8C}" srcId="{F7ECB656-20A1-42A0-9D4E-15B8BB2B4D46}" destId="{C53329C4-33F2-47A1-989C-AAF46E619C1F}" srcOrd="0" destOrd="0" parTransId="{6CBA2DF5-8A9C-489C-98F3-2EC9DC7C9AFF}" sibTransId="{86710700-D855-47F1-9C20-8B166C8B6557}"/>
    <dgm:cxn modelId="{E3F29964-63D7-46F6-9ED4-224A25E957D5}" srcId="{C53329C4-33F2-47A1-989C-AAF46E619C1F}" destId="{D1E41047-AB16-4A59-BF69-5E3A8A5C4A9D}" srcOrd="3" destOrd="0" parTransId="{2D087930-3150-431B-A8F3-1BDB9FA67B6E}" sibTransId="{15276193-39DA-4E19-8BBD-8A119B22E636}"/>
    <dgm:cxn modelId="{113F671D-FD87-40CC-AABD-190B23B9546E}" srcId="{EA4CD3A8-853B-4818-A24E-328891D1C993}" destId="{4A87FB65-7BD0-49E5-A890-200143F04EFB}" srcOrd="2" destOrd="0" parTransId="{26058E1D-6D30-4E0C-81CD-C73FF35E19BD}" sibTransId="{450FCF2A-34A0-40B5-8E4F-FB07B23AB053}"/>
    <dgm:cxn modelId="{885B186E-C668-4997-8B15-BC4174F30914}" srcId="{EA4CD3A8-853B-4818-A24E-328891D1C993}" destId="{E4992A54-67EC-4920-84EE-F79874C2E15C}" srcOrd="1" destOrd="0" parTransId="{C7152610-FFF6-4FD8-81A8-7957470C752B}" sibTransId="{56C10713-89FA-488C-9AF4-DEDDFBD3B3C9}"/>
    <dgm:cxn modelId="{62F2F6CF-EEC2-41F0-A7FA-666A55043DBD}" type="presOf" srcId="{C53329C4-33F2-47A1-989C-AAF46E619C1F}" destId="{0BFF513C-4DD5-4E0F-9118-E5E73B39E181}" srcOrd="0" destOrd="0" presId="urn:microsoft.com/office/officeart/2005/8/layout/vList5"/>
    <dgm:cxn modelId="{2B72CD70-138A-46F0-A6D8-096C153B1D65}" type="presOf" srcId="{E4992A54-67EC-4920-84EE-F79874C2E15C}" destId="{9670565F-3E4B-4BDC-BD93-892ED592D503}" srcOrd="0" destOrd="1" presId="urn:microsoft.com/office/officeart/2005/8/layout/vList5"/>
    <dgm:cxn modelId="{FE12D4DC-05BE-4134-B6C3-EE9A04982227}" srcId="{C53329C4-33F2-47A1-989C-AAF46E619C1F}" destId="{D3ABEEDA-8911-4B6A-84BE-02C146B968FB}" srcOrd="0" destOrd="0" parTransId="{37BE99DD-3E16-473B-8857-28B9CCFC77BB}" sibTransId="{F1EAB4E3-E4D3-4A20-BAD2-5EA57F2BDB6D}"/>
    <dgm:cxn modelId="{6D9177AD-F480-48A8-9D47-FB54BC152B18}" type="presOf" srcId="{F7ECB656-20A1-42A0-9D4E-15B8BB2B4D46}" destId="{D9365F47-4152-47F8-90AD-B00C3F66BD72}" srcOrd="0" destOrd="0" presId="urn:microsoft.com/office/officeart/2005/8/layout/vList5"/>
    <dgm:cxn modelId="{25C31468-5D84-4223-9C11-4AD0755377F4}" srcId="{C53329C4-33F2-47A1-989C-AAF46E619C1F}" destId="{E0E1E427-F480-4D15-9920-F80C1056B790}" srcOrd="2" destOrd="0" parTransId="{CBCED2DD-E7AC-49EE-9A84-6511ED4BCEB4}" sibTransId="{8BAE4706-44AC-49DF-BAC2-29E10E29ACA6}"/>
    <dgm:cxn modelId="{5467E3BC-1589-46A9-887F-E0DAE138C558}" type="presOf" srcId="{4A87FB65-7BD0-49E5-A890-200143F04EFB}" destId="{9670565F-3E4B-4BDC-BD93-892ED592D503}" srcOrd="0" destOrd="2" presId="urn:microsoft.com/office/officeart/2005/8/layout/vList5"/>
    <dgm:cxn modelId="{73681CA3-0B39-436A-8ACD-6C4670ED1793}" type="presOf" srcId="{E0E1E427-F480-4D15-9920-F80C1056B790}" destId="{DBFA1D2B-25B4-40AA-847A-54CF2F41224D}" srcOrd="0" destOrd="2" presId="urn:microsoft.com/office/officeart/2005/8/layout/vList5"/>
    <dgm:cxn modelId="{465C07C4-FD44-4BE0-9315-E74A3E93F09C}" type="presOf" srcId="{0677E9E9-3009-494F-94E0-43EBBD71C8D6}" destId="{9670565F-3E4B-4BDC-BD93-892ED592D503}" srcOrd="0" destOrd="0" presId="urn:microsoft.com/office/officeart/2005/8/layout/vList5"/>
    <dgm:cxn modelId="{5F4CD0B0-AA8B-4E8D-921C-3B33B2E8CCC3}" type="presOf" srcId="{EA4CD3A8-853B-4818-A24E-328891D1C993}" destId="{B05DB9B3-E712-4494-B399-5D55E899A004}" srcOrd="0" destOrd="0" presId="urn:microsoft.com/office/officeart/2005/8/layout/vList5"/>
    <dgm:cxn modelId="{2B9A7BEC-7F9B-4D9A-9C19-849FFC07DDAC}" type="presParOf" srcId="{D9365F47-4152-47F8-90AD-B00C3F66BD72}" destId="{F27F1738-47EA-4354-AD89-5C213201E7CA}" srcOrd="0" destOrd="0" presId="urn:microsoft.com/office/officeart/2005/8/layout/vList5"/>
    <dgm:cxn modelId="{6A38EC67-A756-4A6A-9F5B-1038D5DEA02E}" type="presParOf" srcId="{F27F1738-47EA-4354-AD89-5C213201E7CA}" destId="{0BFF513C-4DD5-4E0F-9118-E5E73B39E181}" srcOrd="0" destOrd="0" presId="urn:microsoft.com/office/officeart/2005/8/layout/vList5"/>
    <dgm:cxn modelId="{44D95481-219D-4920-A09C-5AEB454F860C}" type="presParOf" srcId="{F27F1738-47EA-4354-AD89-5C213201E7CA}" destId="{DBFA1D2B-25B4-40AA-847A-54CF2F41224D}" srcOrd="1" destOrd="0" presId="urn:microsoft.com/office/officeart/2005/8/layout/vList5"/>
    <dgm:cxn modelId="{710D46B7-66A1-4A5A-B93B-5D19B14A56FB}" type="presParOf" srcId="{D9365F47-4152-47F8-90AD-B00C3F66BD72}" destId="{E9585A36-76AC-45A4-8259-36DC22144AD1}" srcOrd="1" destOrd="0" presId="urn:microsoft.com/office/officeart/2005/8/layout/vList5"/>
    <dgm:cxn modelId="{07B1837B-6DF6-4AA3-82DB-75884065D8DA}" type="presParOf" srcId="{D9365F47-4152-47F8-90AD-B00C3F66BD72}" destId="{02463C5D-B2CB-43AF-96FD-8067E2D4B6C0}" srcOrd="2" destOrd="0" presId="urn:microsoft.com/office/officeart/2005/8/layout/vList5"/>
    <dgm:cxn modelId="{AE91A79A-9287-4EC1-BA43-67A1DC9A90C6}" type="presParOf" srcId="{02463C5D-B2CB-43AF-96FD-8067E2D4B6C0}" destId="{B05DB9B3-E712-4494-B399-5D55E899A004}" srcOrd="0" destOrd="0" presId="urn:microsoft.com/office/officeart/2005/8/layout/vList5"/>
    <dgm:cxn modelId="{4E7F2602-29F5-409C-9941-4719C74CF1C4}" type="presParOf" srcId="{02463C5D-B2CB-43AF-96FD-8067E2D4B6C0}" destId="{9670565F-3E4B-4BDC-BD93-892ED592D50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7ECB656-20A1-42A0-9D4E-15B8BB2B4D46}" type="doc">
      <dgm:prSet loTypeId="urn:microsoft.com/office/officeart/2005/8/layout/vList5" loCatId="list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C53329C4-33F2-47A1-989C-AAF46E619C1F}">
      <dgm:prSet phldrT="[Text]"/>
      <dgm:spPr/>
      <dgm:t>
        <a:bodyPr/>
        <a:lstStyle/>
        <a:p>
          <a:r>
            <a:rPr lang="en-US" dirty="0"/>
            <a:t>Advantages</a:t>
          </a:r>
        </a:p>
      </dgm:t>
    </dgm:pt>
    <dgm:pt modelId="{6CBA2DF5-8A9C-489C-98F3-2EC9DC7C9AFF}" type="parTrans" cxnId="{26007FBF-6977-49A9-983D-1BBCDABA9C8C}">
      <dgm:prSet/>
      <dgm:spPr/>
      <dgm:t>
        <a:bodyPr/>
        <a:lstStyle/>
        <a:p>
          <a:endParaRPr lang="en-US"/>
        </a:p>
      </dgm:t>
    </dgm:pt>
    <dgm:pt modelId="{86710700-D855-47F1-9C20-8B166C8B6557}" type="sibTrans" cxnId="{26007FBF-6977-49A9-983D-1BBCDABA9C8C}">
      <dgm:prSet/>
      <dgm:spPr/>
      <dgm:t>
        <a:bodyPr/>
        <a:lstStyle/>
        <a:p>
          <a:endParaRPr lang="en-US"/>
        </a:p>
      </dgm:t>
    </dgm:pt>
    <dgm:pt modelId="{D3ABEEDA-8911-4B6A-84BE-02C146B968FB}">
      <dgm:prSet phldrT="[Text]" custT="1"/>
      <dgm:spPr/>
      <dgm:t>
        <a:bodyPr/>
        <a:lstStyle/>
        <a:p>
          <a:r>
            <a:rPr lang="en-US" sz="1500" dirty="0"/>
            <a:t>Better communications between functional areas</a:t>
          </a:r>
        </a:p>
      </dgm:t>
    </dgm:pt>
    <dgm:pt modelId="{37BE99DD-3E16-473B-8857-28B9CCFC77BB}" type="parTrans" cxnId="{FE12D4DC-05BE-4134-B6C3-EE9A04982227}">
      <dgm:prSet/>
      <dgm:spPr/>
      <dgm:t>
        <a:bodyPr/>
        <a:lstStyle/>
        <a:p>
          <a:endParaRPr lang="en-US"/>
        </a:p>
      </dgm:t>
    </dgm:pt>
    <dgm:pt modelId="{F1EAB4E3-E4D3-4A20-BAD2-5EA57F2BDB6D}" type="sibTrans" cxnId="{FE12D4DC-05BE-4134-B6C3-EE9A04982227}">
      <dgm:prSet/>
      <dgm:spPr/>
      <dgm:t>
        <a:bodyPr/>
        <a:lstStyle/>
        <a:p>
          <a:endParaRPr lang="en-US"/>
        </a:p>
      </dgm:t>
    </dgm:pt>
    <dgm:pt modelId="{EA4CD3A8-853B-4818-A24E-328891D1C993}">
      <dgm:prSet phldrT="[Text]"/>
      <dgm:spPr/>
      <dgm:t>
        <a:bodyPr/>
        <a:lstStyle/>
        <a:p>
          <a:r>
            <a:rPr lang="en-US" dirty="0"/>
            <a:t>Disadvantages</a:t>
          </a:r>
        </a:p>
      </dgm:t>
    </dgm:pt>
    <dgm:pt modelId="{1A5C0F2F-0049-46DA-96B5-6D0B5E181D90}" type="parTrans" cxnId="{BC9A348C-F388-4049-959A-CAC32D290C5F}">
      <dgm:prSet/>
      <dgm:spPr/>
      <dgm:t>
        <a:bodyPr/>
        <a:lstStyle/>
        <a:p>
          <a:endParaRPr lang="en-US"/>
        </a:p>
      </dgm:t>
    </dgm:pt>
    <dgm:pt modelId="{CFC5FE69-EFC0-4C19-92BA-D5FB9509A63A}" type="sibTrans" cxnId="{BC9A348C-F388-4049-959A-CAC32D290C5F}">
      <dgm:prSet/>
      <dgm:spPr/>
      <dgm:t>
        <a:bodyPr/>
        <a:lstStyle/>
        <a:p>
          <a:endParaRPr lang="en-US"/>
        </a:p>
      </dgm:t>
    </dgm:pt>
    <dgm:pt modelId="{0677E9E9-3009-494F-94E0-43EBBD71C8D6}">
      <dgm:prSet phldrT="[Text]" custT="1"/>
      <dgm:spPr/>
      <dgm:t>
        <a:bodyPr/>
        <a:lstStyle/>
        <a:p>
          <a:r>
            <a:rPr lang="en-US" sz="1500" b="1" dirty="0">
              <a:solidFill>
                <a:srgbClr val="000000"/>
              </a:solidFill>
            </a:rPr>
            <a:t>Too many bosses</a:t>
          </a:r>
        </a:p>
      </dgm:t>
    </dgm:pt>
    <dgm:pt modelId="{D363A068-630E-4E26-B0CC-7734650A5D6B}" type="parTrans" cxnId="{102E001E-6845-486D-812B-2713B3421F1A}">
      <dgm:prSet/>
      <dgm:spPr/>
      <dgm:t>
        <a:bodyPr/>
        <a:lstStyle/>
        <a:p>
          <a:endParaRPr lang="en-US"/>
        </a:p>
      </dgm:t>
    </dgm:pt>
    <dgm:pt modelId="{B9D3D299-DD33-40B4-A838-4E2FB3387E66}" type="sibTrans" cxnId="{102E001E-6845-486D-812B-2713B3421F1A}">
      <dgm:prSet/>
      <dgm:spPr/>
      <dgm:t>
        <a:bodyPr/>
        <a:lstStyle/>
        <a:p>
          <a:endParaRPr lang="en-US"/>
        </a:p>
      </dgm:t>
    </dgm:pt>
    <dgm:pt modelId="{35AACBCF-EFA9-4AC4-9F07-B18B65C9EB9C}">
      <dgm:prSet custT="1"/>
      <dgm:spPr/>
      <dgm:t>
        <a:bodyPr/>
        <a:lstStyle/>
        <a:p>
          <a:r>
            <a:rPr lang="en-US" sz="1500" dirty="0"/>
            <a:t>Project manager held responsible for success</a:t>
          </a:r>
        </a:p>
      </dgm:t>
    </dgm:pt>
    <dgm:pt modelId="{C73C7CD3-7A4F-4FA6-9A3C-84AF18E3479C}" type="parTrans" cxnId="{BEE77DA2-4E0F-4463-87AA-3592021D5B75}">
      <dgm:prSet/>
      <dgm:spPr/>
      <dgm:t>
        <a:bodyPr/>
        <a:lstStyle/>
        <a:p>
          <a:endParaRPr lang="en-US"/>
        </a:p>
      </dgm:t>
    </dgm:pt>
    <dgm:pt modelId="{DE270918-6E31-49F2-91B0-11401AEC7750}" type="sibTrans" cxnId="{BEE77DA2-4E0F-4463-87AA-3592021D5B75}">
      <dgm:prSet/>
      <dgm:spPr/>
      <dgm:t>
        <a:bodyPr/>
        <a:lstStyle/>
        <a:p>
          <a:endParaRPr lang="en-US"/>
        </a:p>
      </dgm:t>
    </dgm:pt>
    <dgm:pt modelId="{DEC03EF1-0C1D-4FF8-A007-16767D5388C2}">
      <dgm:prSet custT="1"/>
      <dgm:spPr/>
      <dgm:t>
        <a:bodyPr/>
        <a:lstStyle/>
        <a:p>
          <a:r>
            <a:rPr lang="en-US" sz="1500" dirty="0"/>
            <a:t>Duplication of resources is minimized</a:t>
          </a:r>
        </a:p>
      </dgm:t>
    </dgm:pt>
    <dgm:pt modelId="{4E2FF1B3-CF80-4644-A18D-4BDEA30F59AF}" type="parTrans" cxnId="{58FA1D41-EA2B-42CD-A899-57F1D72817AA}">
      <dgm:prSet/>
      <dgm:spPr/>
      <dgm:t>
        <a:bodyPr/>
        <a:lstStyle/>
        <a:p>
          <a:endParaRPr lang="en-US"/>
        </a:p>
      </dgm:t>
    </dgm:pt>
    <dgm:pt modelId="{23E23AC1-D181-43B8-A8A5-6ED413CF8EA7}" type="sibTrans" cxnId="{58FA1D41-EA2B-42CD-A899-57F1D72817AA}">
      <dgm:prSet/>
      <dgm:spPr/>
      <dgm:t>
        <a:bodyPr/>
        <a:lstStyle/>
        <a:p>
          <a:endParaRPr lang="en-US"/>
        </a:p>
      </dgm:t>
    </dgm:pt>
    <dgm:pt modelId="{05B3A839-3702-4B5A-838C-13E1C6F9ABCB}">
      <dgm:prSet custT="1"/>
      <dgm:spPr/>
      <dgm:t>
        <a:bodyPr/>
        <a:lstStyle/>
        <a:p>
          <a:r>
            <a:rPr lang="en-US" sz="1500" dirty="0"/>
            <a:t>Functional “home” for team members</a:t>
          </a:r>
        </a:p>
      </dgm:t>
    </dgm:pt>
    <dgm:pt modelId="{852E0BAE-D3FA-4F14-84D9-E415E93006D0}" type="parTrans" cxnId="{2BEBB8C8-44E7-4E4E-88F3-8912C820B78B}">
      <dgm:prSet/>
      <dgm:spPr/>
      <dgm:t>
        <a:bodyPr/>
        <a:lstStyle/>
        <a:p>
          <a:endParaRPr lang="en-US"/>
        </a:p>
      </dgm:t>
    </dgm:pt>
    <dgm:pt modelId="{62DFE31F-4FD9-4661-B3C2-32499C258A40}" type="sibTrans" cxnId="{2BEBB8C8-44E7-4E4E-88F3-8912C820B78B}">
      <dgm:prSet/>
      <dgm:spPr/>
      <dgm:t>
        <a:bodyPr/>
        <a:lstStyle/>
        <a:p>
          <a:endParaRPr lang="en-US"/>
        </a:p>
      </dgm:t>
    </dgm:pt>
    <dgm:pt modelId="{EE00D5C5-62FA-461E-A1FE-C00AAFFCDB22}">
      <dgm:prSet custT="1"/>
      <dgm:spPr/>
      <dgm:t>
        <a:bodyPr/>
        <a:lstStyle/>
        <a:p>
          <a:r>
            <a:rPr lang="en-US" sz="1500" dirty="0"/>
            <a:t>Policies of the parent organization are followed </a:t>
          </a:r>
        </a:p>
      </dgm:t>
    </dgm:pt>
    <dgm:pt modelId="{B691C435-6CA6-4E31-BD43-B6E240C90DD8}" type="parTrans" cxnId="{8EA9872F-C285-4F34-9AAD-7F87AABDB9C0}">
      <dgm:prSet/>
      <dgm:spPr/>
      <dgm:t>
        <a:bodyPr/>
        <a:lstStyle/>
        <a:p>
          <a:endParaRPr lang="en-US"/>
        </a:p>
      </dgm:t>
    </dgm:pt>
    <dgm:pt modelId="{B98BE67D-B623-4E0F-941A-4B0269FAEE4C}" type="sibTrans" cxnId="{8EA9872F-C285-4F34-9AAD-7F87AABDB9C0}">
      <dgm:prSet/>
      <dgm:spPr/>
      <dgm:t>
        <a:bodyPr/>
        <a:lstStyle/>
        <a:p>
          <a:endParaRPr lang="en-US"/>
        </a:p>
      </dgm:t>
    </dgm:pt>
    <dgm:pt modelId="{E1244EBA-974B-488A-A823-A54E35EF4B3A}">
      <dgm:prSet custT="1"/>
      <dgm:spPr/>
      <dgm:t>
        <a:bodyPr/>
        <a:lstStyle/>
        <a:p>
          <a:r>
            <a:rPr lang="en-US" sz="1500" dirty="0"/>
            <a:t>Depends on project manager’s negotiating skills</a:t>
          </a:r>
        </a:p>
      </dgm:t>
    </dgm:pt>
    <dgm:pt modelId="{2D0250C5-490C-498F-87D2-4CB83A03E85D}" type="parTrans" cxnId="{6F7681B7-9B64-4A91-85B2-16731F885E74}">
      <dgm:prSet/>
      <dgm:spPr/>
      <dgm:t>
        <a:bodyPr/>
        <a:lstStyle/>
        <a:p>
          <a:endParaRPr lang="en-US"/>
        </a:p>
      </dgm:t>
    </dgm:pt>
    <dgm:pt modelId="{5F9179D7-D173-468D-9373-E2BD76658552}" type="sibTrans" cxnId="{6F7681B7-9B64-4A91-85B2-16731F885E74}">
      <dgm:prSet/>
      <dgm:spPr/>
      <dgm:t>
        <a:bodyPr/>
        <a:lstStyle/>
        <a:p>
          <a:endParaRPr lang="en-US"/>
        </a:p>
      </dgm:t>
    </dgm:pt>
    <dgm:pt modelId="{20EDE217-24E6-4CFA-B0E2-9382B6A89C0D}">
      <dgm:prSet custT="1"/>
      <dgm:spPr/>
      <dgm:t>
        <a:bodyPr/>
        <a:lstStyle/>
        <a:p>
          <a:r>
            <a:rPr lang="en-US" sz="1500" dirty="0"/>
            <a:t>Potential for sub-optimization </a:t>
          </a:r>
        </a:p>
      </dgm:t>
    </dgm:pt>
    <dgm:pt modelId="{515BA821-7BD5-47B4-80C1-291A8490D7A7}" type="parTrans" cxnId="{6670FFFB-0E12-443D-AE79-7D3958081829}">
      <dgm:prSet/>
      <dgm:spPr/>
      <dgm:t>
        <a:bodyPr/>
        <a:lstStyle/>
        <a:p>
          <a:endParaRPr lang="en-US"/>
        </a:p>
      </dgm:t>
    </dgm:pt>
    <dgm:pt modelId="{34D1C768-32CF-44A5-A22C-6A5812D80941}" type="sibTrans" cxnId="{6670FFFB-0E12-443D-AE79-7D3958081829}">
      <dgm:prSet/>
      <dgm:spPr/>
      <dgm:t>
        <a:bodyPr/>
        <a:lstStyle/>
        <a:p>
          <a:endParaRPr lang="en-US"/>
        </a:p>
      </dgm:t>
    </dgm:pt>
    <dgm:pt modelId="{D9365F47-4152-47F8-90AD-B00C3F66BD72}" type="pres">
      <dgm:prSet presAssocID="{F7ECB656-20A1-42A0-9D4E-15B8BB2B4D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F27F1738-47EA-4354-AD89-5C213201E7CA}" type="pres">
      <dgm:prSet presAssocID="{C53329C4-33F2-47A1-989C-AAF46E619C1F}" presName="linNode" presStyleCnt="0"/>
      <dgm:spPr/>
    </dgm:pt>
    <dgm:pt modelId="{0BFF513C-4DD5-4E0F-9118-E5E73B39E181}" type="pres">
      <dgm:prSet presAssocID="{C53329C4-33F2-47A1-989C-AAF46E619C1F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BFA1D2B-25B4-40AA-847A-54CF2F41224D}" type="pres">
      <dgm:prSet presAssocID="{C53329C4-33F2-47A1-989C-AAF46E619C1F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9585A36-76AC-45A4-8259-36DC22144AD1}" type="pres">
      <dgm:prSet presAssocID="{86710700-D855-47F1-9C20-8B166C8B6557}" presName="sp" presStyleCnt="0"/>
      <dgm:spPr/>
    </dgm:pt>
    <dgm:pt modelId="{02463C5D-B2CB-43AF-96FD-8067E2D4B6C0}" type="pres">
      <dgm:prSet presAssocID="{EA4CD3A8-853B-4818-A24E-328891D1C993}" presName="linNode" presStyleCnt="0"/>
      <dgm:spPr/>
    </dgm:pt>
    <dgm:pt modelId="{B05DB9B3-E712-4494-B399-5D55E899A004}" type="pres">
      <dgm:prSet presAssocID="{EA4CD3A8-853B-4818-A24E-328891D1C993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670565F-3E4B-4BDC-BD93-892ED592D503}" type="pres">
      <dgm:prSet presAssocID="{EA4CD3A8-853B-4818-A24E-328891D1C99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8EA9872F-C285-4F34-9AAD-7F87AABDB9C0}" srcId="{C53329C4-33F2-47A1-989C-AAF46E619C1F}" destId="{EE00D5C5-62FA-461E-A1FE-C00AAFFCDB22}" srcOrd="4" destOrd="0" parTransId="{B691C435-6CA6-4E31-BD43-B6E240C90DD8}" sibTransId="{B98BE67D-B623-4E0F-941A-4B0269FAEE4C}"/>
    <dgm:cxn modelId="{6F7681B7-9B64-4A91-85B2-16731F885E74}" srcId="{EA4CD3A8-853B-4818-A24E-328891D1C993}" destId="{E1244EBA-974B-488A-A823-A54E35EF4B3A}" srcOrd="1" destOrd="0" parTransId="{2D0250C5-490C-498F-87D2-4CB83A03E85D}" sibTransId="{5F9179D7-D173-468D-9373-E2BD76658552}"/>
    <dgm:cxn modelId="{0100E8B0-ABC2-47A7-B581-A6D147051136}" type="presOf" srcId="{05B3A839-3702-4B5A-838C-13E1C6F9ABCB}" destId="{DBFA1D2B-25B4-40AA-847A-54CF2F41224D}" srcOrd="0" destOrd="3" presId="urn:microsoft.com/office/officeart/2005/8/layout/vList5"/>
    <dgm:cxn modelId="{2BEBB8C8-44E7-4E4E-88F3-8912C820B78B}" srcId="{C53329C4-33F2-47A1-989C-AAF46E619C1F}" destId="{05B3A839-3702-4B5A-838C-13E1C6F9ABCB}" srcOrd="3" destOrd="0" parTransId="{852E0BAE-D3FA-4F14-84D9-E415E93006D0}" sibTransId="{62DFE31F-4FD9-4661-B3C2-32499C258A40}"/>
    <dgm:cxn modelId="{FA905A07-CC94-4C04-A7DF-B08602E9149C}" type="presOf" srcId="{35AACBCF-EFA9-4AC4-9F07-B18B65C9EB9C}" destId="{DBFA1D2B-25B4-40AA-847A-54CF2F41224D}" srcOrd="0" destOrd="1" presId="urn:microsoft.com/office/officeart/2005/8/layout/vList5"/>
    <dgm:cxn modelId="{BC9A348C-F388-4049-959A-CAC32D290C5F}" srcId="{F7ECB656-20A1-42A0-9D4E-15B8BB2B4D46}" destId="{EA4CD3A8-853B-4818-A24E-328891D1C993}" srcOrd="1" destOrd="0" parTransId="{1A5C0F2F-0049-46DA-96B5-6D0B5E181D90}" sibTransId="{CFC5FE69-EFC0-4C19-92BA-D5FB9509A63A}"/>
    <dgm:cxn modelId="{534D51D4-22E5-4E56-998A-EB9220A90CA1}" type="presOf" srcId="{F7ECB656-20A1-42A0-9D4E-15B8BB2B4D46}" destId="{D9365F47-4152-47F8-90AD-B00C3F66BD72}" srcOrd="0" destOrd="0" presId="urn:microsoft.com/office/officeart/2005/8/layout/vList5"/>
    <dgm:cxn modelId="{26007FBF-6977-49A9-983D-1BBCDABA9C8C}" srcId="{F7ECB656-20A1-42A0-9D4E-15B8BB2B4D46}" destId="{C53329C4-33F2-47A1-989C-AAF46E619C1F}" srcOrd="0" destOrd="0" parTransId="{6CBA2DF5-8A9C-489C-98F3-2EC9DC7C9AFF}" sibTransId="{86710700-D855-47F1-9C20-8B166C8B6557}"/>
    <dgm:cxn modelId="{BB49416C-EAAF-41AD-8F34-B3FFD6BDA278}" type="presOf" srcId="{EA4CD3A8-853B-4818-A24E-328891D1C993}" destId="{B05DB9B3-E712-4494-B399-5D55E899A004}" srcOrd="0" destOrd="0" presId="urn:microsoft.com/office/officeart/2005/8/layout/vList5"/>
    <dgm:cxn modelId="{BEE77DA2-4E0F-4463-87AA-3592021D5B75}" srcId="{C53329C4-33F2-47A1-989C-AAF46E619C1F}" destId="{35AACBCF-EFA9-4AC4-9F07-B18B65C9EB9C}" srcOrd="1" destOrd="0" parTransId="{C73C7CD3-7A4F-4FA6-9A3C-84AF18E3479C}" sibTransId="{DE270918-6E31-49F2-91B0-11401AEC7750}"/>
    <dgm:cxn modelId="{234AA599-55C6-46A8-A4D1-B414E234A5B5}" type="presOf" srcId="{C53329C4-33F2-47A1-989C-AAF46E619C1F}" destId="{0BFF513C-4DD5-4E0F-9118-E5E73B39E181}" srcOrd="0" destOrd="0" presId="urn:microsoft.com/office/officeart/2005/8/layout/vList5"/>
    <dgm:cxn modelId="{12BC525E-6182-41DA-B78A-9E5FA2CCC8CC}" type="presOf" srcId="{E1244EBA-974B-488A-A823-A54E35EF4B3A}" destId="{9670565F-3E4B-4BDC-BD93-892ED592D503}" srcOrd="0" destOrd="1" presId="urn:microsoft.com/office/officeart/2005/8/layout/vList5"/>
    <dgm:cxn modelId="{48ED98BB-A6E8-4B79-B3BD-40C30891FE36}" type="presOf" srcId="{EE00D5C5-62FA-461E-A1FE-C00AAFFCDB22}" destId="{DBFA1D2B-25B4-40AA-847A-54CF2F41224D}" srcOrd="0" destOrd="4" presId="urn:microsoft.com/office/officeart/2005/8/layout/vList5"/>
    <dgm:cxn modelId="{6670FFFB-0E12-443D-AE79-7D3958081829}" srcId="{EA4CD3A8-853B-4818-A24E-328891D1C993}" destId="{20EDE217-24E6-4CFA-B0E2-9382B6A89C0D}" srcOrd="2" destOrd="0" parTransId="{515BA821-7BD5-47B4-80C1-291A8490D7A7}" sibTransId="{34D1C768-32CF-44A5-A22C-6A5812D80941}"/>
    <dgm:cxn modelId="{57DA8315-9A0F-4107-A77E-4FD6C560AA85}" type="presOf" srcId="{D3ABEEDA-8911-4B6A-84BE-02C146B968FB}" destId="{DBFA1D2B-25B4-40AA-847A-54CF2F41224D}" srcOrd="0" destOrd="0" presId="urn:microsoft.com/office/officeart/2005/8/layout/vList5"/>
    <dgm:cxn modelId="{3D6C44DF-9A22-4896-B7B6-7EAAD68AC169}" type="presOf" srcId="{DEC03EF1-0C1D-4FF8-A007-16767D5388C2}" destId="{DBFA1D2B-25B4-40AA-847A-54CF2F41224D}" srcOrd="0" destOrd="2" presId="urn:microsoft.com/office/officeart/2005/8/layout/vList5"/>
    <dgm:cxn modelId="{DFED20AE-E7BE-45CC-BD7C-151F3B0A4286}" type="presOf" srcId="{0677E9E9-3009-494F-94E0-43EBBD71C8D6}" destId="{9670565F-3E4B-4BDC-BD93-892ED592D503}" srcOrd="0" destOrd="0" presId="urn:microsoft.com/office/officeart/2005/8/layout/vList5"/>
    <dgm:cxn modelId="{102E001E-6845-486D-812B-2713B3421F1A}" srcId="{EA4CD3A8-853B-4818-A24E-328891D1C993}" destId="{0677E9E9-3009-494F-94E0-43EBBD71C8D6}" srcOrd="0" destOrd="0" parTransId="{D363A068-630E-4E26-B0CC-7734650A5D6B}" sibTransId="{B9D3D299-DD33-40B4-A838-4E2FB3387E66}"/>
    <dgm:cxn modelId="{E19E813E-64C8-4895-A18E-44142DDD3920}" type="presOf" srcId="{20EDE217-24E6-4CFA-B0E2-9382B6A89C0D}" destId="{9670565F-3E4B-4BDC-BD93-892ED592D503}" srcOrd="0" destOrd="2" presId="urn:microsoft.com/office/officeart/2005/8/layout/vList5"/>
    <dgm:cxn modelId="{58FA1D41-EA2B-42CD-A899-57F1D72817AA}" srcId="{C53329C4-33F2-47A1-989C-AAF46E619C1F}" destId="{DEC03EF1-0C1D-4FF8-A007-16767D5388C2}" srcOrd="2" destOrd="0" parTransId="{4E2FF1B3-CF80-4644-A18D-4BDEA30F59AF}" sibTransId="{23E23AC1-D181-43B8-A8A5-6ED413CF8EA7}"/>
    <dgm:cxn modelId="{FE12D4DC-05BE-4134-B6C3-EE9A04982227}" srcId="{C53329C4-33F2-47A1-989C-AAF46E619C1F}" destId="{D3ABEEDA-8911-4B6A-84BE-02C146B968FB}" srcOrd="0" destOrd="0" parTransId="{37BE99DD-3E16-473B-8857-28B9CCFC77BB}" sibTransId="{F1EAB4E3-E4D3-4A20-BAD2-5EA57F2BDB6D}"/>
    <dgm:cxn modelId="{DAC13632-7E75-40A1-8CD0-1AF63222FC9E}" type="presParOf" srcId="{D9365F47-4152-47F8-90AD-B00C3F66BD72}" destId="{F27F1738-47EA-4354-AD89-5C213201E7CA}" srcOrd="0" destOrd="0" presId="urn:microsoft.com/office/officeart/2005/8/layout/vList5"/>
    <dgm:cxn modelId="{3C7B34D9-63D4-4C25-A406-8A0C8932710C}" type="presParOf" srcId="{F27F1738-47EA-4354-AD89-5C213201E7CA}" destId="{0BFF513C-4DD5-4E0F-9118-E5E73B39E181}" srcOrd="0" destOrd="0" presId="urn:microsoft.com/office/officeart/2005/8/layout/vList5"/>
    <dgm:cxn modelId="{F1F4B33E-878E-4358-9C92-6C42DD06EE0D}" type="presParOf" srcId="{F27F1738-47EA-4354-AD89-5C213201E7CA}" destId="{DBFA1D2B-25B4-40AA-847A-54CF2F41224D}" srcOrd="1" destOrd="0" presId="urn:microsoft.com/office/officeart/2005/8/layout/vList5"/>
    <dgm:cxn modelId="{07FC8F3E-218D-46A2-8914-12922FCEC4F7}" type="presParOf" srcId="{D9365F47-4152-47F8-90AD-B00C3F66BD72}" destId="{E9585A36-76AC-45A4-8259-36DC22144AD1}" srcOrd="1" destOrd="0" presId="urn:microsoft.com/office/officeart/2005/8/layout/vList5"/>
    <dgm:cxn modelId="{25A5442D-74C3-4E20-A46F-27D4D1BBBDE6}" type="presParOf" srcId="{D9365F47-4152-47F8-90AD-B00C3F66BD72}" destId="{02463C5D-B2CB-43AF-96FD-8067E2D4B6C0}" srcOrd="2" destOrd="0" presId="urn:microsoft.com/office/officeart/2005/8/layout/vList5"/>
    <dgm:cxn modelId="{6D4A5A2A-39E2-4FA6-B76C-13643927C311}" type="presParOf" srcId="{02463C5D-B2CB-43AF-96FD-8067E2D4B6C0}" destId="{B05DB9B3-E712-4494-B399-5D55E899A004}" srcOrd="0" destOrd="0" presId="urn:microsoft.com/office/officeart/2005/8/layout/vList5"/>
    <dgm:cxn modelId="{7C2767E4-4A27-4CB9-924C-857BE6EFCA4A}" type="presParOf" srcId="{02463C5D-B2CB-43AF-96FD-8067E2D4B6C0}" destId="{9670565F-3E4B-4BDC-BD93-892ED592D50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75D3D59-EA47-475C-9222-B22476C89597}" type="doc">
      <dgm:prSet loTypeId="urn:microsoft.com/office/officeart/2005/8/layout/vProcess5" loCatId="process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en-US"/>
        </a:p>
      </dgm:t>
    </dgm:pt>
    <dgm:pt modelId="{65E8483B-8155-441B-8DD5-1E0B68AB6BE2}">
      <dgm:prSet phldrT="[Text]"/>
      <dgm:spPr/>
      <dgm:t>
        <a:bodyPr/>
        <a:lstStyle/>
        <a:p>
          <a:r>
            <a:rPr lang="en-US" dirty="0"/>
            <a:t>Identify each activity to be done and estimate how long it will take</a:t>
          </a:r>
        </a:p>
      </dgm:t>
    </dgm:pt>
    <dgm:pt modelId="{B3FE96A0-D217-4383-9435-96BF5F5C2199}" type="parTrans" cxnId="{0C640950-1ECB-48CD-AF1E-17404C17D7B1}">
      <dgm:prSet/>
      <dgm:spPr/>
      <dgm:t>
        <a:bodyPr/>
        <a:lstStyle/>
        <a:p>
          <a:endParaRPr lang="en-US"/>
        </a:p>
      </dgm:t>
    </dgm:pt>
    <dgm:pt modelId="{A3C63F7D-2F96-45A3-94AF-CEF7DC72C483}" type="sibTrans" cxnId="{0C640950-1ECB-48CD-AF1E-17404C17D7B1}">
      <dgm:prSet/>
      <dgm:spPr/>
      <dgm:t>
        <a:bodyPr/>
        <a:lstStyle/>
        <a:p>
          <a:endParaRPr lang="en-US"/>
        </a:p>
      </dgm:t>
    </dgm:pt>
    <dgm:pt modelId="{1BB07ECA-7D97-4603-9DE8-AF3A53A7ADB0}">
      <dgm:prSet/>
      <dgm:spPr/>
      <dgm:t>
        <a:bodyPr/>
        <a:lstStyle/>
        <a:p>
          <a:r>
            <a:rPr lang="en-US" dirty="0"/>
            <a:t>Determine the required sequence and construct a network diagram</a:t>
          </a:r>
        </a:p>
      </dgm:t>
    </dgm:pt>
    <dgm:pt modelId="{17E5F90E-4811-47DC-AFB6-A6195B61CBCC}" type="parTrans" cxnId="{A2DA3B19-9D01-43EC-AB58-E9BE563E41C7}">
      <dgm:prSet/>
      <dgm:spPr/>
      <dgm:t>
        <a:bodyPr/>
        <a:lstStyle/>
        <a:p>
          <a:endParaRPr lang="en-US"/>
        </a:p>
      </dgm:t>
    </dgm:pt>
    <dgm:pt modelId="{8E86D5D3-E575-4B2F-B428-B89067F24617}" type="sibTrans" cxnId="{A2DA3B19-9D01-43EC-AB58-E9BE563E41C7}">
      <dgm:prSet/>
      <dgm:spPr/>
      <dgm:t>
        <a:bodyPr/>
        <a:lstStyle/>
        <a:p>
          <a:endParaRPr lang="en-US"/>
        </a:p>
      </dgm:t>
    </dgm:pt>
    <dgm:pt modelId="{FC8C653F-E12A-435F-9122-8E9027B136BC}">
      <dgm:prSet/>
      <dgm:spPr/>
      <dgm:t>
        <a:bodyPr/>
        <a:lstStyle/>
        <a:p>
          <a:r>
            <a:rPr lang="en-US" dirty="0"/>
            <a:t>Determine the critical path</a:t>
          </a:r>
        </a:p>
      </dgm:t>
    </dgm:pt>
    <dgm:pt modelId="{F2E9AD24-6D3D-4630-A32A-4DEF8172E5A8}" type="parTrans" cxnId="{FC49D39B-AB6D-4C71-90E0-9996AA125217}">
      <dgm:prSet/>
      <dgm:spPr/>
      <dgm:t>
        <a:bodyPr/>
        <a:lstStyle/>
        <a:p>
          <a:endParaRPr lang="en-US"/>
        </a:p>
      </dgm:t>
    </dgm:pt>
    <dgm:pt modelId="{F79D3A2F-2FE8-49F1-819E-23D6749F3273}" type="sibTrans" cxnId="{FC49D39B-AB6D-4C71-90E0-9996AA125217}">
      <dgm:prSet/>
      <dgm:spPr/>
      <dgm:t>
        <a:bodyPr/>
        <a:lstStyle/>
        <a:p>
          <a:endParaRPr lang="en-US"/>
        </a:p>
      </dgm:t>
    </dgm:pt>
    <dgm:pt modelId="{523B7931-0560-4EB5-AA55-C0F1A66DDDD1}">
      <dgm:prSet/>
      <dgm:spPr/>
      <dgm:t>
        <a:bodyPr/>
        <a:lstStyle/>
        <a:p>
          <a:r>
            <a:rPr lang="en-US" dirty="0"/>
            <a:t>Determine the early start/finish and late start/finish schedule</a:t>
          </a:r>
        </a:p>
      </dgm:t>
    </dgm:pt>
    <dgm:pt modelId="{688B50EA-8412-4A04-A73C-2F93F3A66FD8}" type="parTrans" cxnId="{35EB6C8B-44F0-4BCE-AA1D-62DE3AB4ECB9}">
      <dgm:prSet/>
      <dgm:spPr/>
      <dgm:t>
        <a:bodyPr/>
        <a:lstStyle/>
        <a:p>
          <a:endParaRPr lang="en-US"/>
        </a:p>
      </dgm:t>
    </dgm:pt>
    <dgm:pt modelId="{A0C51E8E-3B40-4317-BEF8-7E6A4F8CEF0F}" type="sibTrans" cxnId="{35EB6C8B-44F0-4BCE-AA1D-62DE3AB4ECB9}">
      <dgm:prSet/>
      <dgm:spPr/>
      <dgm:t>
        <a:bodyPr/>
        <a:lstStyle/>
        <a:p>
          <a:endParaRPr lang="en-US"/>
        </a:p>
      </dgm:t>
    </dgm:pt>
    <dgm:pt modelId="{A14BECE8-AC86-4FBD-9401-355E49B10C66}" type="pres">
      <dgm:prSet presAssocID="{275D3D59-EA47-475C-9222-B22476C8959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59A309AC-5DB7-4530-ADB5-6E39C347E6B1}" type="pres">
      <dgm:prSet presAssocID="{275D3D59-EA47-475C-9222-B22476C89597}" presName="dummyMaxCanvas" presStyleCnt="0">
        <dgm:presLayoutVars/>
      </dgm:prSet>
      <dgm:spPr/>
    </dgm:pt>
    <dgm:pt modelId="{DEB6CCA3-7348-46F6-AC09-AC9FBC1B19C5}" type="pres">
      <dgm:prSet presAssocID="{275D3D59-EA47-475C-9222-B22476C89597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C606543-0FFA-40AE-B6F4-6B3FF69E3A83}" type="pres">
      <dgm:prSet presAssocID="{275D3D59-EA47-475C-9222-B22476C89597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925AC8F-5261-46C5-BAB5-FAB3990ECC49}" type="pres">
      <dgm:prSet presAssocID="{275D3D59-EA47-475C-9222-B22476C89597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88831C3-3F09-4196-B43E-3652A1A07286}" type="pres">
      <dgm:prSet presAssocID="{275D3D59-EA47-475C-9222-B22476C89597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830920F-E3EB-48F1-8990-A17502B3C23C}" type="pres">
      <dgm:prSet presAssocID="{275D3D59-EA47-475C-9222-B22476C89597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FEC5959-656A-4704-AC0B-EA049232590D}" type="pres">
      <dgm:prSet presAssocID="{275D3D59-EA47-475C-9222-B22476C89597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0F070B1-17BF-4994-97BF-F397D7E0B986}" type="pres">
      <dgm:prSet presAssocID="{275D3D59-EA47-475C-9222-B22476C89597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3D2BAAA-23C5-485A-B3D2-E96A1A2B74FD}" type="pres">
      <dgm:prSet presAssocID="{275D3D59-EA47-475C-9222-B22476C89597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D315D75-0B7D-422B-90FA-B46246301673}" type="pres">
      <dgm:prSet presAssocID="{275D3D59-EA47-475C-9222-B22476C89597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CFF84E4-C49E-4322-BBAD-72CA13A1CAEE}" type="pres">
      <dgm:prSet presAssocID="{275D3D59-EA47-475C-9222-B22476C89597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AE631BD-24C5-4C0A-BB5F-0075AFC46955}" type="pres">
      <dgm:prSet presAssocID="{275D3D59-EA47-475C-9222-B22476C89597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B04FDA1-3283-4752-8F25-7002B2B800C5}" type="presOf" srcId="{65E8483B-8155-441B-8DD5-1E0B68AB6BE2}" destId="{43D2BAAA-23C5-485A-B3D2-E96A1A2B74FD}" srcOrd="1" destOrd="0" presId="urn:microsoft.com/office/officeart/2005/8/layout/vProcess5"/>
    <dgm:cxn modelId="{7CFE7620-9393-48CD-AAD3-BECA21DB4A0F}" type="presOf" srcId="{8E86D5D3-E575-4B2F-B428-B89067F24617}" destId="{1FEC5959-656A-4704-AC0B-EA049232590D}" srcOrd="0" destOrd="0" presId="urn:microsoft.com/office/officeart/2005/8/layout/vProcess5"/>
    <dgm:cxn modelId="{D5C09CD3-B658-459B-9612-90932FC70871}" type="presOf" srcId="{1BB07ECA-7D97-4603-9DE8-AF3A53A7ADB0}" destId="{3C606543-0FFA-40AE-B6F4-6B3FF69E3A83}" srcOrd="0" destOrd="0" presId="urn:microsoft.com/office/officeart/2005/8/layout/vProcess5"/>
    <dgm:cxn modelId="{8488AEEF-456B-4CA4-80E8-B7AAA9291E61}" type="presOf" srcId="{F79D3A2F-2FE8-49F1-819E-23D6749F3273}" destId="{00F070B1-17BF-4994-97BF-F397D7E0B986}" srcOrd="0" destOrd="0" presId="urn:microsoft.com/office/officeart/2005/8/layout/vProcess5"/>
    <dgm:cxn modelId="{B286B54F-8077-4260-82B1-8D766F472E6C}" type="presOf" srcId="{275D3D59-EA47-475C-9222-B22476C89597}" destId="{A14BECE8-AC86-4FBD-9401-355E49B10C66}" srcOrd="0" destOrd="0" presId="urn:microsoft.com/office/officeart/2005/8/layout/vProcess5"/>
    <dgm:cxn modelId="{9531C7F8-4FCC-4A5C-ACAA-382CA9B61254}" type="presOf" srcId="{523B7931-0560-4EB5-AA55-C0F1A66DDDD1}" destId="{D88831C3-3F09-4196-B43E-3652A1A07286}" srcOrd="0" destOrd="0" presId="urn:microsoft.com/office/officeart/2005/8/layout/vProcess5"/>
    <dgm:cxn modelId="{A2DA3B19-9D01-43EC-AB58-E9BE563E41C7}" srcId="{275D3D59-EA47-475C-9222-B22476C89597}" destId="{1BB07ECA-7D97-4603-9DE8-AF3A53A7ADB0}" srcOrd="1" destOrd="0" parTransId="{17E5F90E-4811-47DC-AFB6-A6195B61CBCC}" sibTransId="{8E86D5D3-E575-4B2F-B428-B89067F24617}"/>
    <dgm:cxn modelId="{35EB6C8B-44F0-4BCE-AA1D-62DE3AB4ECB9}" srcId="{275D3D59-EA47-475C-9222-B22476C89597}" destId="{523B7931-0560-4EB5-AA55-C0F1A66DDDD1}" srcOrd="3" destOrd="0" parTransId="{688B50EA-8412-4A04-A73C-2F93F3A66FD8}" sibTransId="{A0C51E8E-3B40-4317-BEF8-7E6A4F8CEF0F}"/>
    <dgm:cxn modelId="{FC49D39B-AB6D-4C71-90E0-9996AA125217}" srcId="{275D3D59-EA47-475C-9222-B22476C89597}" destId="{FC8C653F-E12A-435F-9122-8E9027B136BC}" srcOrd="2" destOrd="0" parTransId="{F2E9AD24-6D3D-4630-A32A-4DEF8172E5A8}" sibTransId="{F79D3A2F-2FE8-49F1-819E-23D6749F3273}"/>
    <dgm:cxn modelId="{91F8ECD3-8F24-44FF-8A23-FBF64658737B}" type="presOf" srcId="{FC8C653F-E12A-435F-9122-8E9027B136BC}" destId="{6925AC8F-5261-46C5-BAB5-FAB3990ECC49}" srcOrd="0" destOrd="0" presId="urn:microsoft.com/office/officeart/2005/8/layout/vProcess5"/>
    <dgm:cxn modelId="{4513AB22-B124-454A-AD14-34BB5D9159B9}" type="presOf" srcId="{1BB07ECA-7D97-4603-9DE8-AF3A53A7ADB0}" destId="{0D315D75-0B7D-422B-90FA-B46246301673}" srcOrd="1" destOrd="0" presId="urn:microsoft.com/office/officeart/2005/8/layout/vProcess5"/>
    <dgm:cxn modelId="{CC6CF4D2-8876-444C-BDFC-9816C58555AB}" type="presOf" srcId="{A3C63F7D-2F96-45A3-94AF-CEF7DC72C483}" destId="{6830920F-E3EB-48F1-8990-A17502B3C23C}" srcOrd="0" destOrd="0" presId="urn:microsoft.com/office/officeart/2005/8/layout/vProcess5"/>
    <dgm:cxn modelId="{0C640950-1ECB-48CD-AF1E-17404C17D7B1}" srcId="{275D3D59-EA47-475C-9222-B22476C89597}" destId="{65E8483B-8155-441B-8DD5-1E0B68AB6BE2}" srcOrd="0" destOrd="0" parTransId="{B3FE96A0-D217-4383-9435-96BF5F5C2199}" sibTransId="{A3C63F7D-2F96-45A3-94AF-CEF7DC72C483}"/>
    <dgm:cxn modelId="{7721AE98-57BD-45EE-B2AA-022C7A44E8ED}" type="presOf" srcId="{FC8C653F-E12A-435F-9122-8E9027B136BC}" destId="{4CFF84E4-C49E-4322-BBAD-72CA13A1CAEE}" srcOrd="1" destOrd="0" presId="urn:microsoft.com/office/officeart/2005/8/layout/vProcess5"/>
    <dgm:cxn modelId="{485908F7-22B0-4058-829D-C002DDA5CCEE}" type="presOf" srcId="{65E8483B-8155-441B-8DD5-1E0B68AB6BE2}" destId="{DEB6CCA3-7348-46F6-AC09-AC9FBC1B19C5}" srcOrd="0" destOrd="0" presId="urn:microsoft.com/office/officeart/2005/8/layout/vProcess5"/>
    <dgm:cxn modelId="{C675D706-D645-48D6-AFE7-B598C0A52F79}" type="presOf" srcId="{523B7931-0560-4EB5-AA55-C0F1A66DDDD1}" destId="{DAE631BD-24C5-4C0A-BB5F-0075AFC46955}" srcOrd="1" destOrd="0" presId="urn:microsoft.com/office/officeart/2005/8/layout/vProcess5"/>
    <dgm:cxn modelId="{D4764509-DEA0-4CCC-96BC-E9779CFAA11E}" type="presParOf" srcId="{A14BECE8-AC86-4FBD-9401-355E49B10C66}" destId="{59A309AC-5DB7-4530-ADB5-6E39C347E6B1}" srcOrd="0" destOrd="0" presId="urn:microsoft.com/office/officeart/2005/8/layout/vProcess5"/>
    <dgm:cxn modelId="{FD255CAF-52D2-4569-BD9C-658F06E0E932}" type="presParOf" srcId="{A14BECE8-AC86-4FBD-9401-355E49B10C66}" destId="{DEB6CCA3-7348-46F6-AC09-AC9FBC1B19C5}" srcOrd="1" destOrd="0" presId="urn:microsoft.com/office/officeart/2005/8/layout/vProcess5"/>
    <dgm:cxn modelId="{05EA7DFC-67B8-4526-A3CF-75AF4A9BA5F1}" type="presParOf" srcId="{A14BECE8-AC86-4FBD-9401-355E49B10C66}" destId="{3C606543-0FFA-40AE-B6F4-6B3FF69E3A83}" srcOrd="2" destOrd="0" presId="urn:microsoft.com/office/officeart/2005/8/layout/vProcess5"/>
    <dgm:cxn modelId="{5954460E-0388-4427-BDBD-08B105305832}" type="presParOf" srcId="{A14BECE8-AC86-4FBD-9401-355E49B10C66}" destId="{6925AC8F-5261-46C5-BAB5-FAB3990ECC49}" srcOrd="3" destOrd="0" presId="urn:microsoft.com/office/officeart/2005/8/layout/vProcess5"/>
    <dgm:cxn modelId="{7DEDC2F0-E8DC-494D-A260-176E1A7CA3F7}" type="presParOf" srcId="{A14BECE8-AC86-4FBD-9401-355E49B10C66}" destId="{D88831C3-3F09-4196-B43E-3652A1A07286}" srcOrd="4" destOrd="0" presId="urn:microsoft.com/office/officeart/2005/8/layout/vProcess5"/>
    <dgm:cxn modelId="{A4B15715-E594-4F43-89DA-087B15610898}" type="presParOf" srcId="{A14BECE8-AC86-4FBD-9401-355E49B10C66}" destId="{6830920F-E3EB-48F1-8990-A17502B3C23C}" srcOrd="5" destOrd="0" presId="urn:microsoft.com/office/officeart/2005/8/layout/vProcess5"/>
    <dgm:cxn modelId="{8C5B16BF-2F23-45C1-98FF-8B8032513F03}" type="presParOf" srcId="{A14BECE8-AC86-4FBD-9401-355E49B10C66}" destId="{1FEC5959-656A-4704-AC0B-EA049232590D}" srcOrd="6" destOrd="0" presId="urn:microsoft.com/office/officeart/2005/8/layout/vProcess5"/>
    <dgm:cxn modelId="{1C35704E-04DC-4A8A-B09E-F069E8BDA2C8}" type="presParOf" srcId="{A14BECE8-AC86-4FBD-9401-355E49B10C66}" destId="{00F070B1-17BF-4994-97BF-F397D7E0B986}" srcOrd="7" destOrd="0" presId="urn:microsoft.com/office/officeart/2005/8/layout/vProcess5"/>
    <dgm:cxn modelId="{BCEDEB46-BF02-47DD-A47A-7C63C0FA5703}" type="presParOf" srcId="{A14BECE8-AC86-4FBD-9401-355E49B10C66}" destId="{43D2BAAA-23C5-485A-B3D2-E96A1A2B74FD}" srcOrd="8" destOrd="0" presId="urn:microsoft.com/office/officeart/2005/8/layout/vProcess5"/>
    <dgm:cxn modelId="{FC9B1A8F-E368-4EFF-82A9-44DF92C13750}" type="presParOf" srcId="{A14BECE8-AC86-4FBD-9401-355E49B10C66}" destId="{0D315D75-0B7D-422B-90FA-B46246301673}" srcOrd="9" destOrd="0" presId="urn:microsoft.com/office/officeart/2005/8/layout/vProcess5"/>
    <dgm:cxn modelId="{350F6C15-7E1A-4EED-A06F-989E223DCB58}" type="presParOf" srcId="{A14BECE8-AC86-4FBD-9401-355E49B10C66}" destId="{4CFF84E4-C49E-4322-BBAD-72CA13A1CAEE}" srcOrd="10" destOrd="0" presId="urn:microsoft.com/office/officeart/2005/8/layout/vProcess5"/>
    <dgm:cxn modelId="{67FCC6E6-27B0-412A-8E41-F2A013A3BCCE}" type="presParOf" srcId="{A14BECE8-AC86-4FBD-9401-355E49B10C66}" destId="{DAE631BD-24C5-4C0A-BB5F-0075AFC4695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679DE03-A519-4471-94F8-EF54C393228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9B00D90-D12B-4BF1-8E81-5D1F829296E4}">
      <dgm:prSet phldrT="[Text]" custT="1"/>
      <dgm:spPr/>
      <dgm:t>
        <a:bodyPr/>
        <a:lstStyle/>
        <a:p>
          <a:r>
            <a:rPr lang="en-US" sz="2400" dirty="0" smtClean="0"/>
            <a:t>Specification Sheet</a:t>
          </a:r>
          <a:endParaRPr lang="en-IN" sz="2400" dirty="0"/>
        </a:p>
      </dgm:t>
    </dgm:pt>
    <dgm:pt modelId="{912430A4-6E55-45F3-A8F2-BA67ECCAD91C}" type="parTrans" cxnId="{2F144134-6EE0-4D66-B6ED-EDF71C300214}">
      <dgm:prSet/>
      <dgm:spPr/>
      <dgm:t>
        <a:bodyPr/>
        <a:lstStyle/>
        <a:p>
          <a:endParaRPr lang="en-IN" sz="1000"/>
        </a:p>
      </dgm:t>
    </dgm:pt>
    <dgm:pt modelId="{797FF481-3D6B-4760-B1B7-72329061B995}" type="sibTrans" cxnId="{2F144134-6EE0-4D66-B6ED-EDF71C300214}">
      <dgm:prSet/>
      <dgm:spPr/>
      <dgm:t>
        <a:bodyPr/>
        <a:lstStyle/>
        <a:p>
          <a:endParaRPr lang="en-IN" sz="1000"/>
        </a:p>
      </dgm:t>
    </dgm:pt>
    <dgm:pt modelId="{95BE32CE-5AD2-4490-BEF8-A0A332BC1C9E}">
      <dgm:prSet phldrT="[Text]" custT="1"/>
      <dgm:spPr/>
      <dgm:t>
        <a:bodyPr/>
        <a:lstStyle/>
        <a:p>
          <a:pPr algn="ctr"/>
          <a:r>
            <a:rPr lang="en-US" sz="2400" b="1" dirty="0" smtClean="0"/>
            <a:t>Conformance Specifications</a:t>
          </a:r>
        </a:p>
        <a:p>
          <a:pPr algn="l"/>
          <a:r>
            <a:rPr lang="en-US" sz="1800" dirty="0" smtClean="0"/>
            <a:t>(</a:t>
          </a:r>
          <a:r>
            <a:rPr lang="en-US" sz="1800" u="none" dirty="0" smtClean="0"/>
            <a:t>1)Here Buying </a:t>
          </a:r>
          <a:r>
            <a:rPr lang="en-US" sz="1800" u="none" dirty="0" err="1" smtClean="0"/>
            <a:t>Organisation</a:t>
          </a:r>
          <a:r>
            <a:rPr lang="en-US" sz="1800" u="none" dirty="0" smtClean="0"/>
            <a:t> Lays down Clearly and </a:t>
          </a:r>
          <a:r>
            <a:rPr lang="en-US" sz="1800" u="none" dirty="0" err="1" smtClean="0"/>
            <a:t>Unambiguouly</a:t>
          </a:r>
          <a:r>
            <a:rPr lang="en-US" sz="1800" u="none" dirty="0" smtClean="0"/>
            <a:t> all Parameters &amp; requirements that must be met. </a:t>
          </a:r>
          <a:r>
            <a:rPr lang="en-US" sz="1800" u="none" dirty="0" err="1" smtClean="0">
              <a:solidFill>
                <a:srgbClr val="FF0000"/>
              </a:solidFill>
            </a:rPr>
            <a:t>Eg</a:t>
          </a:r>
          <a:r>
            <a:rPr lang="en-US" sz="1800" u="none" dirty="0" smtClean="0">
              <a:solidFill>
                <a:srgbClr val="FF0000"/>
              </a:solidFill>
            </a:rPr>
            <a:t> BIL, Nestle, Heinz, VEEBA </a:t>
          </a:r>
          <a:r>
            <a:rPr lang="en-US" sz="1800" u="none" dirty="0" err="1" smtClean="0">
              <a:solidFill>
                <a:srgbClr val="FF0000"/>
              </a:solidFill>
            </a:rPr>
            <a:t>etc</a:t>
          </a:r>
          <a:endParaRPr lang="en-US" sz="1800" u="none" dirty="0" smtClean="0">
            <a:solidFill>
              <a:srgbClr val="FF0000"/>
            </a:solidFill>
          </a:endParaRPr>
        </a:p>
        <a:p>
          <a:pPr algn="l"/>
          <a:r>
            <a:rPr lang="en-US" sz="1800" u="none" dirty="0" smtClean="0"/>
            <a:t>(2) Here the </a:t>
          </a:r>
          <a:r>
            <a:rPr lang="en-US" sz="1800" b="1" u="sng" dirty="0" smtClean="0"/>
            <a:t>Specification is of the product</a:t>
          </a:r>
          <a:r>
            <a:rPr lang="en-US" sz="1800" dirty="0" smtClean="0"/>
            <a:t>, not the application </a:t>
          </a:r>
          <a:endParaRPr lang="en-IN" sz="1800" dirty="0"/>
        </a:p>
      </dgm:t>
    </dgm:pt>
    <dgm:pt modelId="{421CD3B3-31B7-4A9D-BB85-40ECED38B423}" type="parTrans" cxnId="{9DE43935-D516-411F-8748-2366FF480FD8}">
      <dgm:prSet/>
      <dgm:spPr/>
      <dgm:t>
        <a:bodyPr/>
        <a:lstStyle/>
        <a:p>
          <a:endParaRPr lang="en-IN" sz="1000"/>
        </a:p>
      </dgm:t>
    </dgm:pt>
    <dgm:pt modelId="{92356CC6-A3CF-457F-BC2F-7FA858C8F021}" type="sibTrans" cxnId="{9DE43935-D516-411F-8748-2366FF480FD8}">
      <dgm:prSet/>
      <dgm:spPr/>
      <dgm:t>
        <a:bodyPr/>
        <a:lstStyle/>
        <a:p>
          <a:endParaRPr lang="en-IN" sz="1000"/>
        </a:p>
      </dgm:t>
    </dgm:pt>
    <dgm:pt modelId="{DC8F221A-D95F-49A8-8567-CA10A4AF6604}">
      <dgm:prSet phldrT="[Text]" custT="1"/>
      <dgm:spPr/>
      <dgm:t>
        <a:bodyPr/>
        <a:lstStyle/>
        <a:p>
          <a:pPr algn="ctr"/>
          <a:r>
            <a:rPr lang="en-US" sz="2400" b="1" dirty="0" smtClean="0"/>
            <a:t> Performance Specifications</a:t>
          </a:r>
        </a:p>
        <a:p>
          <a:pPr algn="l"/>
          <a:r>
            <a:rPr lang="en-US" sz="2400" b="1" u="none" dirty="0" smtClean="0"/>
            <a:t>(1</a:t>
          </a:r>
          <a:r>
            <a:rPr lang="en-US" sz="1800" b="1" u="none" dirty="0" smtClean="0"/>
            <a:t>) Here the </a:t>
          </a:r>
          <a:r>
            <a:rPr lang="en-US" sz="1800" b="1" u="sng" dirty="0" smtClean="0"/>
            <a:t>Buyer shares the Performance expected of the supplied material.</a:t>
          </a:r>
        </a:p>
        <a:p>
          <a:pPr algn="l"/>
          <a:r>
            <a:rPr lang="en-US" sz="1800" b="1" u="sng" dirty="0" smtClean="0"/>
            <a:t>(2)It e</a:t>
          </a:r>
          <a:r>
            <a:rPr lang="en-US" sz="1800" dirty="0" smtClean="0"/>
            <a:t>nable suppliers to suggest new or improved ways of meeting the requirement</a:t>
          </a:r>
          <a:endParaRPr lang="en-IN" sz="2400" u="sng" dirty="0"/>
        </a:p>
      </dgm:t>
    </dgm:pt>
    <dgm:pt modelId="{A8105244-A457-4395-B51D-3F28136C763C}" type="parTrans" cxnId="{C7575606-568A-431C-AF4C-E584CF73CB81}">
      <dgm:prSet/>
      <dgm:spPr/>
      <dgm:t>
        <a:bodyPr/>
        <a:lstStyle/>
        <a:p>
          <a:endParaRPr lang="en-IN" sz="1000"/>
        </a:p>
      </dgm:t>
    </dgm:pt>
    <dgm:pt modelId="{4C94C40E-8D74-4566-89AC-3A80EE56B44A}" type="sibTrans" cxnId="{C7575606-568A-431C-AF4C-E584CF73CB81}">
      <dgm:prSet/>
      <dgm:spPr/>
      <dgm:t>
        <a:bodyPr/>
        <a:lstStyle/>
        <a:p>
          <a:endParaRPr lang="en-IN" sz="1000"/>
        </a:p>
      </dgm:t>
    </dgm:pt>
    <dgm:pt modelId="{B2502DD8-F1FA-4A3B-ACCB-E8BBD5DAD860}" type="pres">
      <dgm:prSet presAssocID="{D679DE03-A519-4471-94F8-EF54C393228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4F7B33AE-0321-40C1-935C-1A2433B279F2}" type="pres">
      <dgm:prSet presAssocID="{99B00D90-D12B-4BF1-8E81-5D1F829296E4}" presName="hierRoot1" presStyleCnt="0">
        <dgm:presLayoutVars>
          <dgm:hierBranch val="init"/>
        </dgm:presLayoutVars>
      </dgm:prSet>
      <dgm:spPr/>
    </dgm:pt>
    <dgm:pt modelId="{D4FF67D3-3093-4A4C-971C-17DB5087CCC3}" type="pres">
      <dgm:prSet presAssocID="{99B00D90-D12B-4BF1-8E81-5D1F829296E4}" presName="rootComposite1" presStyleCnt="0"/>
      <dgm:spPr/>
    </dgm:pt>
    <dgm:pt modelId="{162B2D70-2205-4409-BFD4-171DD30306B7}" type="pres">
      <dgm:prSet presAssocID="{99B00D90-D12B-4BF1-8E81-5D1F829296E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85C23D8-52A5-4AC5-BC7A-BB984BA86061}" type="pres">
      <dgm:prSet presAssocID="{99B00D90-D12B-4BF1-8E81-5D1F829296E4}" presName="rootConnector1" presStyleLbl="node1" presStyleIdx="0" presStyleCnt="0"/>
      <dgm:spPr/>
      <dgm:t>
        <a:bodyPr/>
        <a:lstStyle/>
        <a:p>
          <a:endParaRPr lang="en-IN"/>
        </a:p>
      </dgm:t>
    </dgm:pt>
    <dgm:pt modelId="{F56973EE-E7AF-4DDC-B05B-79E2C0019470}" type="pres">
      <dgm:prSet presAssocID="{99B00D90-D12B-4BF1-8E81-5D1F829296E4}" presName="hierChild2" presStyleCnt="0"/>
      <dgm:spPr/>
    </dgm:pt>
    <dgm:pt modelId="{FAF165FB-88BF-43E2-BC8C-BA23A5637DAF}" type="pres">
      <dgm:prSet presAssocID="{421CD3B3-31B7-4A9D-BB85-40ECED38B423}" presName="Name37" presStyleLbl="parChTrans1D2" presStyleIdx="0" presStyleCnt="2"/>
      <dgm:spPr/>
      <dgm:t>
        <a:bodyPr/>
        <a:lstStyle/>
        <a:p>
          <a:endParaRPr lang="en-IN"/>
        </a:p>
      </dgm:t>
    </dgm:pt>
    <dgm:pt modelId="{AEECC0FA-8FDC-4524-8871-DE1F64AD66BE}" type="pres">
      <dgm:prSet presAssocID="{95BE32CE-5AD2-4490-BEF8-A0A332BC1C9E}" presName="hierRoot2" presStyleCnt="0">
        <dgm:presLayoutVars>
          <dgm:hierBranch val="init"/>
        </dgm:presLayoutVars>
      </dgm:prSet>
      <dgm:spPr/>
    </dgm:pt>
    <dgm:pt modelId="{7EBF6F09-D5DB-4B6A-9FAB-E8F6D1AB007C}" type="pres">
      <dgm:prSet presAssocID="{95BE32CE-5AD2-4490-BEF8-A0A332BC1C9E}" presName="rootComposite" presStyleCnt="0"/>
      <dgm:spPr/>
    </dgm:pt>
    <dgm:pt modelId="{CDB12391-C3DE-4D06-B415-BD725D113E91}" type="pres">
      <dgm:prSet presAssocID="{95BE32CE-5AD2-4490-BEF8-A0A332BC1C9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44BED236-9BD1-4312-AAC8-989047E96015}" type="pres">
      <dgm:prSet presAssocID="{95BE32CE-5AD2-4490-BEF8-A0A332BC1C9E}" presName="rootConnector" presStyleLbl="node2" presStyleIdx="0" presStyleCnt="2"/>
      <dgm:spPr/>
      <dgm:t>
        <a:bodyPr/>
        <a:lstStyle/>
        <a:p>
          <a:endParaRPr lang="en-IN"/>
        </a:p>
      </dgm:t>
    </dgm:pt>
    <dgm:pt modelId="{C4AF6BFF-1D2D-4D94-8AC3-776880EFBE7C}" type="pres">
      <dgm:prSet presAssocID="{95BE32CE-5AD2-4490-BEF8-A0A332BC1C9E}" presName="hierChild4" presStyleCnt="0"/>
      <dgm:spPr/>
    </dgm:pt>
    <dgm:pt modelId="{40174298-7DCA-41FA-85FA-1B77E7697750}" type="pres">
      <dgm:prSet presAssocID="{95BE32CE-5AD2-4490-BEF8-A0A332BC1C9E}" presName="hierChild5" presStyleCnt="0"/>
      <dgm:spPr/>
    </dgm:pt>
    <dgm:pt modelId="{7DF1BB4D-A025-4467-8E2A-370442C27278}" type="pres">
      <dgm:prSet presAssocID="{A8105244-A457-4395-B51D-3F28136C763C}" presName="Name37" presStyleLbl="parChTrans1D2" presStyleIdx="1" presStyleCnt="2"/>
      <dgm:spPr/>
      <dgm:t>
        <a:bodyPr/>
        <a:lstStyle/>
        <a:p>
          <a:endParaRPr lang="en-IN"/>
        </a:p>
      </dgm:t>
    </dgm:pt>
    <dgm:pt modelId="{D6A8422B-8A85-4988-AE54-F55E41DE8AFF}" type="pres">
      <dgm:prSet presAssocID="{DC8F221A-D95F-49A8-8567-CA10A4AF6604}" presName="hierRoot2" presStyleCnt="0">
        <dgm:presLayoutVars>
          <dgm:hierBranch val="init"/>
        </dgm:presLayoutVars>
      </dgm:prSet>
      <dgm:spPr/>
    </dgm:pt>
    <dgm:pt modelId="{E66F0D6B-7705-404C-BEB2-287214422C70}" type="pres">
      <dgm:prSet presAssocID="{DC8F221A-D95F-49A8-8567-CA10A4AF6604}" presName="rootComposite" presStyleCnt="0"/>
      <dgm:spPr/>
    </dgm:pt>
    <dgm:pt modelId="{8A6FF3CA-0303-4C4C-B6C6-8104AD2D7E9A}" type="pres">
      <dgm:prSet presAssocID="{DC8F221A-D95F-49A8-8567-CA10A4AF6604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98094DB5-5AE1-4571-8723-6F2BABA0FAB5}" type="pres">
      <dgm:prSet presAssocID="{DC8F221A-D95F-49A8-8567-CA10A4AF6604}" presName="rootConnector" presStyleLbl="node2" presStyleIdx="1" presStyleCnt="2"/>
      <dgm:spPr/>
      <dgm:t>
        <a:bodyPr/>
        <a:lstStyle/>
        <a:p>
          <a:endParaRPr lang="en-IN"/>
        </a:p>
      </dgm:t>
    </dgm:pt>
    <dgm:pt modelId="{D1076224-1C98-4D69-BA08-2D326B8E1DA6}" type="pres">
      <dgm:prSet presAssocID="{DC8F221A-D95F-49A8-8567-CA10A4AF6604}" presName="hierChild4" presStyleCnt="0"/>
      <dgm:spPr/>
    </dgm:pt>
    <dgm:pt modelId="{0BDA0D97-6913-42C7-BEFB-814D22859B95}" type="pres">
      <dgm:prSet presAssocID="{DC8F221A-D95F-49A8-8567-CA10A4AF6604}" presName="hierChild5" presStyleCnt="0"/>
      <dgm:spPr/>
    </dgm:pt>
    <dgm:pt modelId="{E5B18712-544C-4DC4-B4D8-113E45A19F48}" type="pres">
      <dgm:prSet presAssocID="{99B00D90-D12B-4BF1-8E81-5D1F829296E4}" presName="hierChild3" presStyleCnt="0"/>
      <dgm:spPr/>
    </dgm:pt>
  </dgm:ptLst>
  <dgm:cxnLst>
    <dgm:cxn modelId="{2F144134-6EE0-4D66-B6ED-EDF71C300214}" srcId="{D679DE03-A519-4471-94F8-EF54C3932286}" destId="{99B00D90-D12B-4BF1-8E81-5D1F829296E4}" srcOrd="0" destOrd="0" parTransId="{912430A4-6E55-45F3-A8F2-BA67ECCAD91C}" sibTransId="{797FF481-3D6B-4760-B1B7-72329061B995}"/>
    <dgm:cxn modelId="{8A09ED25-70BC-46D2-BDA2-7840BCB9CF85}" type="presOf" srcId="{95BE32CE-5AD2-4490-BEF8-A0A332BC1C9E}" destId="{44BED236-9BD1-4312-AAC8-989047E96015}" srcOrd="1" destOrd="0" presId="urn:microsoft.com/office/officeart/2005/8/layout/orgChart1"/>
    <dgm:cxn modelId="{155AB6B0-D5BD-47B1-AF90-1C2123840C67}" type="presOf" srcId="{99B00D90-D12B-4BF1-8E81-5D1F829296E4}" destId="{162B2D70-2205-4409-BFD4-171DD30306B7}" srcOrd="0" destOrd="0" presId="urn:microsoft.com/office/officeart/2005/8/layout/orgChart1"/>
    <dgm:cxn modelId="{C7575606-568A-431C-AF4C-E584CF73CB81}" srcId="{99B00D90-D12B-4BF1-8E81-5D1F829296E4}" destId="{DC8F221A-D95F-49A8-8567-CA10A4AF6604}" srcOrd="1" destOrd="0" parTransId="{A8105244-A457-4395-B51D-3F28136C763C}" sibTransId="{4C94C40E-8D74-4566-89AC-3A80EE56B44A}"/>
    <dgm:cxn modelId="{9DE43935-D516-411F-8748-2366FF480FD8}" srcId="{99B00D90-D12B-4BF1-8E81-5D1F829296E4}" destId="{95BE32CE-5AD2-4490-BEF8-A0A332BC1C9E}" srcOrd="0" destOrd="0" parTransId="{421CD3B3-31B7-4A9D-BB85-40ECED38B423}" sibTransId="{92356CC6-A3CF-457F-BC2F-7FA858C8F021}"/>
    <dgm:cxn modelId="{D4072EF5-D7E4-4C43-BC6B-34A09F8DB210}" type="presOf" srcId="{A8105244-A457-4395-B51D-3F28136C763C}" destId="{7DF1BB4D-A025-4467-8E2A-370442C27278}" srcOrd="0" destOrd="0" presId="urn:microsoft.com/office/officeart/2005/8/layout/orgChart1"/>
    <dgm:cxn modelId="{95C2E7C7-BB99-4571-B65B-EE553F3981E5}" type="presOf" srcId="{99B00D90-D12B-4BF1-8E81-5D1F829296E4}" destId="{E85C23D8-52A5-4AC5-BC7A-BB984BA86061}" srcOrd="1" destOrd="0" presId="urn:microsoft.com/office/officeart/2005/8/layout/orgChart1"/>
    <dgm:cxn modelId="{6F45D076-BAEF-45CE-ABCC-0121E7DC56E8}" type="presOf" srcId="{D679DE03-A519-4471-94F8-EF54C3932286}" destId="{B2502DD8-F1FA-4A3B-ACCB-E8BBD5DAD860}" srcOrd="0" destOrd="0" presId="urn:microsoft.com/office/officeart/2005/8/layout/orgChart1"/>
    <dgm:cxn modelId="{D6F2385F-2B13-4DED-876E-9DECC669DF2F}" type="presOf" srcId="{DC8F221A-D95F-49A8-8567-CA10A4AF6604}" destId="{8A6FF3CA-0303-4C4C-B6C6-8104AD2D7E9A}" srcOrd="0" destOrd="0" presId="urn:microsoft.com/office/officeart/2005/8/layout/orgChart1"/>
    <dgm:cxn modelId="{911CB011-E332-412B-B030-54FFABC2D7E6}" type="presOf" srcId="{95BE32CE-5AD2-4490-BEF8-A0A332BC1C9E}" destId="{CDB12391-C3DE-4D06-B415-BD725D113E91}" srcOrd="0" destOrd="0" presId="urn:microsoft.com/office/officeart/2005/8/layout/orgChart1"/>
    <dgm:cxn modelId="{5C86F4D2-D21B-4624-AAC9-A30623200F99}" type="presOf" srcId="{421CD3B3-31B7-4A9D-BB85-40ECED38B423}" destId="{FAF165FB-88BF-43E2-BC8C-BA23A5637DAF}" srcOrd="0" destOrd="0" presId="urn:microsoft.com/office/officeart/2005/8/layout/orgChart1"/>
    <dgm:cxn modelId="{D7979C30-4858-4722-AC6E-E8F71FF5F4BC}" type="presOf" srcId="{DC8F221A-D95F-49A8-8567-CA10A4AF6604}" destId="{98094DB5-5AE1-4571-8723-6F2BABA0FAB5}" srcOrd="1" destOrd="0" presId="urn:microsoft.com/office/officeart/2005/8/layout/orgChart1"/>
    <dgm:cxn modelId="{F5EF370D-AB4F-403B-8B3B-9AE452024FB4}" type="presParOf" srcId="{B2502DD8-F1FA-4A3B-ACCB-E8BBD5DAD860}" destId="{4F7B33AE-0321-40C1-935C-1A2433B279F2}" srcOrd="0" destOrd="0" presId="urn:microsoft.com/office/officeart/2005/8/layout/orgChart1"/>
    <dgm:cxn modelId="{7CE4DA23-9D16-47DF-92EC-91E8484A3AF8}" type="presParOf" srcId="{4F7B33AE-0321-40C1-935C-1A2433B279F2}" destId="{D4FF67D3-3093-4A4C-971C-17DB5087CCC3}" srcOrd="0" destOrd="0" presId="urn:microsoft.com/office/officeart/2005/8/layout/orgChart1"/>
    <dgm:cxn modelId="{A8E92102-1148-4E93-85CF-4C1D567E4C7D}" type="presParOf" srcId="{D4FF67D3-3093-4A4C-971C-17DB5087CCC3}" destId="{162B2D70-2205-4409-BFD4-171DD30306B7}" srcOrd="0" destOrd="0" presId="urn:microsoft.com/office/officeart/2005/8/layout/orgChart1"/>
    <dgm:cxn modelId="{F9DDF016-8529-4424-AB95-4133FF61429D}" type="presParOf" srcId="{D4FF67D3-3093-4A4C-971C-17DB5087CCC3}" destId="{E85C23D8-52A5-4AC5-BC7A-BB984BA86061}" srcOrd="1" destOrd="0" presId="urn:microsoft.com/office/officeart/2005/8/layout/orgChart1"/>
    <dgm:cxn modelId="{43FA7652-6E9E-442E-9269-2C40C8FEC993}" type="presParOf" srcId="{4F7B33AE-0321-40C1-935C-1A2433B279F2}" destId="{F56973EE-E7AF-4DDC-B05B-79E2C0019470}" srcOrd="1" destOrd="0" presId="urn:microsoft.com/office/officeart/2005/8/layout/orgChart1"/>
    <dgm:cxn modelId="{93D0F424-AFFE-4304-B34E-66081303D4D6}" type="presParOf" srcId="{F56973EE-E7AF-4DDC-B05B-79E2C0019470}" destId="{FAF165FB-88BF-43E2-BC8C-BA23A5637DAF}" srcOrd="0" destOrd="0" presId="urn:microsoft.com/office/officeart/2005/8/layout/orgChart1"/>
    <dgm:cxn modelId="{2D179C19-3787-4712-8C5F-D7C82487A327}" type="presParOf" srcId="{F56973EE-E7AF-4DDC-B05B-79E2C0019470}" destId="{AEECC0FA-8FDC-4524-8871-DE1F64AD66BE}" srcOrd="1" destOrd="0" presId="urn:microsoft.com/office/officeart/2005/8/layout/orgChart1"/>
    <dgm:cxn modelId="{92281770-1119-40DE-AE6C-B44B1144C77D}" type="presParOf" srcId="{AEECC0FA-8FDC-4524-8871-DE1F64AD66BE}" destId="{7EBF6F09-D5DB-4B6A-9FAB-E8F6D1AB007C}" srcOrd="0" destOrd="0" presId="urn:microsoft.com/office/officeart/2005/8/layout/orgChart1"/>
    <dgm:cxn modelId="{47344DBC-1498-42A6-8B40-BD4BEC17F3CE}" type="presParOf" srcId="{7EBF6F09-D5DB-4B6A-9FAB-E8F6D1AB007C}" destId="{CDB12391-C3DE-4D06-B415-BD725D113E91}" srcOrd="0" destOrd="0" presId="urn:microsoft.com/office/officeart/2005/8/layout/orgChart1"/>
    <dgm:cxn modelId="{B74219B1-B4DC-41EF-ABE1-DA260B752765}" type="presParOf" srcId="{7EBF6F09-D5DB-4B6A-9FAB-E8F6D1AB007C}" destId="{44BED236-9BD1-4312-AAC8-989047E96015}" srcOrd="1" destOrd="0" presId="urn:microsoft.com/office/officeart/2005/8/layout/orgChart1"/>
    <dgm:cxn modelId="{C0112FF9-50E1-456C-8C7F-E9C59F68A009}" type="presParOf" srcId="{AEECC0FA-8FDC-4524-8871-DE1F64AD66BE}" destId="{C4AF6BFF-1D2D-4D94-8AC3-776880EFBE7C}" srcOrd="1" destOrd="0" presId="urn:microsoft.com/office/officeart/2005/8/layout/orgChart1"/>
    <dgm:cxn modelId="{FE85B59A-79E7-451A-A6D3-95790927CD22}" type="presParOf" srcId="{AEECC0FA-8FDC-4524-8871-DE1F64AD66BE}" destId="{40174298-7DCA-41FA-85FA-1B77E7697750}" srcOrd="2" destOrd="0" presId="urn:microsoft.com/office/officeart/2005/8/layout/orgChart1"/>
    <dgm:cxn modelId="{C36765AD-5064-47A3-A485-0E683C1F0DB2}" type="presParOf" srcId="{F56973EE-E7AF-4DDC-B05B-79E2C0019470}" destId="{7DF1BB4D-A025-4467-8E2A-370442C27278}" srcOrd="2" destOrd="0" presId="urn:microsoft.com/office/officeart/2005/8/layout/orgChart1"/>
    <dgm:cxn modelId="{DC17CF31-2D46-4CF1-949E-893E9049A491}" type="presParOf" srcId="{F56973EE-E7AF-4DDC-B05B-79E2C0019470}" destId="{D6A8422B-8A85-4988-AE54-F55E41DE8AFF}" srcOrd="3" destOrd="0" presId="urn:microsoft.com/office/officeart/2005/8/layout/orgChart1"/>
    <dgm:cxn modelId="{695818B5-B730-4554-B5E7-EE0F3BA5CC5C}" type="presParOf" srcId="{D6A8422B-8A85-4988-AE54-F55E41DE8AFF}" destId="{E66F0D6B-7705-404C-BEB2-287214422C70}" srcOrd="0" destOrd="0" presId="urn:microsoft.com/office/officeart/2005/8/layout/orgChart1"/>
    <dgm:cxn modelId="{E37955E4-B3A8-4B2F-BF3E-5ACF8F92F707}" type="presParOf" srcId="{E66F0D6B-7705-404C-BEB2-287214422C70}" destId="{8A6FF3CA-0303-4C4C-B6C6-8104AD2D7E9A}" srcOrd="0" destOrd="0" presId="urn:microsoft.com/office/officeart/2005/8/layout/orgChart1"/>
    <dgm:cxn modelId="{BCC594B0-776B-4D42-93D5-83762192D545}" type="presParOf" srcId="{E66F0D6B-7705-404C-BEB2-287214422C70}" destId="{98094DB5-5AE1-4571-8723-6F2BABA0FAB5}" srcOrd="1" destOrd="0" presId="urn:microsoft.com/office/officeart/2005/8/layout/orgChart1"/>
    <dgm:cxn modelId="{E8B3BC44-1669-47D0-B5ED-81FB9D8FAB56}" type="presParOf" srcId="{D6A8422B-8A85-4988-AE54-F55E41DE8AFF}" destId="{D1076224-1C98-4D69-BA08-2D326B8E1DA6}" srcOrd="1" destOrd="0" presId="urn:microsoft.com/office/officeart/2005/8/layout/orgChart1"/>
    <dgm:cxn modelId="{E8940D19-F755-4E9A-9B3B-D90EBEBC9C41}" type="presParOf" srcId="{D6A8422B-8A85-4988-AE54-F55E41DE8AFF}" destId="{0BDA0D97-6913-42C7-BEFB-814D22859B95}" srcOrd="2" destOrd="0" presId="urn:microsoft.com/office/officeart/2005/8/layout/orgChart1"/>
    <dgm:cxn modelId="{051D2B73-A06A-4D70-B9DC-73C6618778C1}" type="presParOf" srcId="{4F7B33AE-0321-40C1-935C-1A2433B279F2}" destId="{E5B18712-544C-4DC4-B4D8-113E45A19F4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8DCD1A7-7096-43D6-A26E-F5884BC66162}" type="doc">
      <dgm:prSet loTypeId="urn:microsoft.com/office/officeart/2005/8/layout/process2" loCatId="process" qsTypeId="urn:microsoft.com/office/officeart/2005/8/quickstyle/3d2" qsCatId="3D" csTypeId="urn:microsoft.com/office/officeart/2005/8/colors/accent0_3" csCatId="mainScheme" phldr="1"/>
      <dgm:spPr/>
    </dgm:pt>
    <dgm:pt modelId="{59094B45-078F-43B0-86ED-DD1DC0276188}">
      <dgm:prSet phldrT="[Text]" custT="1"/>
      <dgm:spPr/>
      <dgm:t>
        <a:bodyPr/>
        <a:lstStyle/>
        <a:p>
          <a:pPr algn="ctr"/>
          <a:r>
            <a:rPr lang="en-US" sz="1200" dirty="0" smtClean="0"/>
            <a:t>Stage 2 </a:t>
          </a:r>
          <a:r>
            <a:rPr lang="en-US" sz="1400" dirty="0" smtClean="0"/>
            <a:t>: </a:t>
          </a:r>
          <a:r>
            <a:rPr lang="en-US" sz="1400" b="1" dirty="0" smtClean="0"/>
            <a:t>Forming </a:t>
          </a:r>
          <a:r>
            <a:rPr lang="en-US" sz="1400" b="1" dirty="0" smtClean="0">
              <a:solidFill>
                <a:srgbClr val="FF0000"/>
              </a:solidFill>
            </a:rPr>
            <a:t>( Work Centre)</a:t>
          </a:r>
          <a:r>
            <a:rPr lang="en-US" sz="1400" b="1" dirty="0" smtClean="0"/>
            <a:t> </a:t>
          </a:r>
          <a:endParaRPr lang="en-US" sz="1200" dirty="0" smtClean="0"/>
        </a:p>
        <a:p>
          <a:pPr algn="ctr"/>
          <a:r>
            <a:rPr lang="en-US" sz="900" dirty="0" smtClean="0"/>
            <a:t>Conversion from a </a:t>
          </a:r>
          <a:r>
            <a:rPr lang="en-US" sz="1200" dirty="0" smtClean="0"/>
            <a:t>Plain</a:t>
          </a:r>
          <a:r>
            <a:rPr lang="en-US" sz="800" dirty="0" smtClean="0"/>
            <a:t> </a:t>
          </a:r>
          <a:r>
            <a:rPr lang="en-US" sz="900" dirty="0" smtClean="0"/>
            <a:t>Sheet to a Sheet with Multiple PVC Treys in it. </a:t>
          </a:r>
          <a:endParaRPr lang="en-US" sz="900" dirty="0"/>
        </a:p>
      </dgm:t>
    </dgm:pt>
    <dgm:pt modelId="{723AA68B-07E7-4C65-A5E0-14F94F7F0B81}" type="parTrans" cxnId="{183B6370-F926-4DA3-B734-1F035E6DB6E8}">
      <dgm:prSet/>
      <dgm:spPr/>
      <dgm:t>
        <a:bodyPr/>
        <a:lstStyle/>
        <a:p>
          <a:pPr algn="ctr"/>
          <a:endParaRPr lang="en-US" sz="1600"/>
        </a:p>
      </dgm:t>
    </dgm:pt>
    <dgm:pt modelId="{12549BA8-ABBD-4E78-8C32-64A65D3B7244}" type="sibTrans" cxnId="{183B6370-F926-4DA3-B734-1F035E6DB6E8}">
      <dgm:prSet custT="1"/>
      <dgm:spPr/>
      <dgm:t>
        <a:bodyPr/>
        <a:lstStyle/>
        <a:p>
          <a:pPr algn="ctr"/>
          <a:endParaRPr lang="en-US" sz="700"/>
        </a:p>
      </dgm:t>
    </dgm:pt>
    <dgm:pt modelId="{777B9038-BD93-4379-AB7B-2BE6748321CE}">
      <dgm:prSet phldrT="[Text]" custT="1"/>
      <dgm:spPr/>
      <dgm:t>
        <a:bodyPr/>
        <a:lstStyle/>
        <a:p>
          <a:pPr algn="ctr"/>
          <a:r>
            <a:rPr lang="en-US" sz="1600" dirty="0" smtClean="0"/>
            <a:t>Stage  3 : </a:t>
          </a:r>
          <a:r>
            <a:rPr lang="en-US" sz="1600" b="1" dirty="0" smtClean="0"/>
            <a:t>Cutting</a:t>
          </a:r>
          <a:r>
            <a:rPr lang="en-US" sz="1000" dirty="0" smtClean="0"/>
            <a:t> </a:t>
          </a:r>
          <a:r>
            <a:rPr lang="en-US" sz="1100" b="1" dirty="0" smtClean="0">
              <a:solidFill>
                <a:srgbClr val="FF0000"/>
              </a:solidFill>
            </a:rPr>
            <a:t>( Work Centre)</a:t>
          </a:r>
          <a:endParaRPr lang="en-US" sz="1000" dirty="0" smtClean="0"/>
        </a:p>
        <a:p>
          <a:pPr algn="ctr"/>
          <a:r>
            <a:rPr lang="en-US" sz="1000" dirty="0" smtClean="0"/>
            <a:t> Cutting of the Sheet which has Multiple PVC Treys in it . This is done by using Dye Press Machine</a:t>
          </a:r>
          <a:r>
            <a:rPr lang="en-US" sz="700" dirty="0" smtClean="0"/>
            <a:t>.</a:t>
          </a:r>
          <a:endParaRPr lang="en-US" sz="700" dirty="0"/>
        </a:p>
      </dgm:t>
    </dgm:pt>
    <dgm:pt modelId="{A27D5921-DFBE-430C-8671-87EDD69916D0}" type="parTrans" cxnId="{9D0379FF-B299-4B5E-8597-B8380A6AC0FA}">
      <dgm:prSet/>
      <dgm:spPr/>
      <dgm:t>
        <a:bodyPr/>
        <a:lstStyle/>
        <a:p>
          <a:pPr algn="ctr"/>
          <a:endParaRPr lang="en-US" sz="1600"/>
        </a:p>
      </dgm:t>
    </dgm:pt>
    <dgm:pt modelId="{03CFB6F8-D1B2-4C01-8935-CE870D11DBDD}" type="sibTrans" cxnId="{9D0379FF-B299-4B5E-8597-B8380A6AC0FA}">
      <dgm:prSet custT="1"/>
      <dgm:spPr/>
      <dgm:t>
        <a:bodyPr/>
        <a:lstStyle/>
        <a:p>
          <a:pPr algn="ctr"/>
          <a:endParaRPr lang="en-US" sz="700"/>
        </a:p>
      </dgm:t>
    </dgm:pt>
    <dgm:pt modelId="{EFCCE6BF-922A-4E88-A156-448CC1F36EE6}">
      <dgm:prSet phldrT="[Text]" custT="1"/>
      <dgm:spPr/>
      <dgm:t>
        <a:bodyPr/>
        <a:lstStyle/>
        <a:p>
          <a:pPr algn="ctr"/>
          <a:r>
            <a:rPr lang="en-US" sz="1400" b="1" dirty="0" smtClean="0"/>
            <a:t>Stage 4 : Cleaning , Stacking &amp; Packing                   </a:t>
          </a:r>
          <a:r>
            <a:rPr lang="en-US" sz="1400" b="1" dirty="0" smtClean="0">
              <a:solidFill>
                <a:srgbClr val="FF0000"/>
              </a:solidFill>
            </a:rPr>
            <a:t>( Work Centre )</a:t>
          </a:r>
          <a:r>
            <a:rPr lang="en-US" sz="1400" b="1" dirty="0" smtClean="0"/>
            <a:t> </a:t>
          </a:r>
          <a:r>
            <a:rPr lang="en-US" sz="1050" dirty="0" smtClean="0"/>
            <a:t>Removal</a:t>
          </a:r>
          <a:r>
            <a:rPr lang="en-US" sz="1400" dirty="0" smtClean="0"/>
            <a:t> </a:t>
          </a:r>
          <a:r>
            <a:rPr lang="en-US" sz="1200" dirty="0" smtClean="0"/>
            <a:t>of the unusable plastics from the Edges</a:t>
          </a:r>
          <a:endParaRPr lang="en-US" sz="1200" dirty="0"/>
        </a:p>
      </dgm:t>
    </dgm:pt>
    <dgm:pt modelId="{65616A1C-0D78-41C6-80F0-9B92FC235CEB}" type="parTrans" cxnId="{E5D8B9B7-94F8-461E-A254-546328FC2E86}">
      <dgm:prSet/>
      <dgm:spPr/>
      <dgm:t>
        <a:bodyPr/>
        <a:lstStyle/>
        <a:p>
          <a:pPr algn="ctr"/>
          <a:endParaRPr lang="en-US" sz="1600"/>
        </a:p>
      </dgm:t>
    </dgm:pt>
    <dgm:pt modelId="{E5FF2A1B-1296-4CF8-B0D0-07042D4923A7}" type="sibTrans" cxnId="{E5D8B9B7-94F8-461E-A254-546328FC2E86}">
      <dgm:prSet custT="1"/>
      <dgm:spPr/>
      <dgm:t>
        <a:bodyPr/>
        <a:lstStyle/>
        <a:p>
          <a:pPr algn="ctr"/>
          <a:endParaRPr lang="en-US" sz="700"/>
        </a:p>
      </dgm:t>
    </dgm:pt>
    <dgm:pt modelId="{F2517674-69C4-4B20-B13C-683D011F4DD1}">
      <dgm:prSet phldrT="[Text]" custT="1"/>
      <dgm:spPr/>
      <dgm:t>
        <a:bodyPr/>
        <a:lstStyle/>
        <a:p>
          <a:pPr algn="ctr"/>
          <a:r>
            <a:rPr lang="en-US" sz="1400" dirty="0" smtClean="0"/>
            <a:t>Stage 5 :Inspection </a:t>
          </a:r>
          <a:r>
            <a:rPr lang="en-US" sz="1400" b="1" dirty="0" smtClean="0">
              <a:solidFill>
                <a:srgbClr val="FF0000"/>
              </a:solidFill>
            </a:rPr>
            <a:t>( Work Centre)</a:t>
          </a:r>
          <a:endParaRPr lang="en-US" sz="1400" dirty="0"/>
        </a:p>
      </dgm:t>
    </dgm:pt>
    <dgm:pt modelId="{A766BC1F-ADEE-440D-B5A2-231B588A69D4}" type="parTrans" cxnId="{F1FCC0A0-4F6A-4C50-AD1E-8A3B8116F507}">
      <dgm:prSet/>
      <dgm:spPr/>
      <dgm:t>
        <a:bodyPr/>
        <a:lstStyle/>
        <a:p>
          <a:pPr algn="ctr"/>
          <a:endParaRPr lang="en-US" sz="1600"/>
        </a:p>
      </dgm:t>
    </dgm:pt>
    <dgm:pt modelId="{0B60F0F7-A1E9-4DBE-A072-59220A72FEC5}" type="sibTrans" cxnId="{F1FCC0A0-4F6A-4C50-AD1E-8A3B8116F507}">
      <dgm:prSet custT="1"/>
      <dgm:spPr/>
      <dgm:t>
        <a:bodyPr/>
        <a:lstStyle/>
        <a:p>
          <a:pPr algn="ctr"/>
          <a:endParaRPr lang="en-US" sz="700"/>
        </a:p>
      </dgm:t>
    </dgm:pt>
    <dgm:pt modelId="{46CBA764-B0F5-4F8A-A459-58E810C04CF4}">
      <dgm:prSet phldrT="[Text]" custT="1"/>
      <dgm:spPr/>
      <dgm:t>
        <a:bodyPr/>
        <a:lstStyle/>
        <a:p>
          <a:pPr algn="ctr"/>
          <a:r>
            <a:rPr lang="en-US" sz="1400" dirty="0" err="1" smtClean="0"/>
            <a:t>Satge</a:t>
          </a:r>
          <a:r>
            <a:rPr lang="en-US" sz="1400" dirty="0" smtClean="0"/>
            <a:t>  6 : </a:t>
          </a:r>
          <a:r>
            <a:rPr lang="en-US" sz="1400" dirty="0" err="1" smtClean="0"/>
            <a:t>Despatch</a:t>
          </a:r>
          <a:r>
            <a:rPr lang="en-US" sz="1400" dirty="0" smtClean="0"/>
            <a:t> </a:t>
          </a:r>
          <a:r>
            <a:rPr lang="en-US" sz="1400" b="1" dirty="0" smtClean="0">
              <a:solidFill>
                <a:srgbClr val="FF0000"/>
              </a:solidFill>
            </a:rPr>
            <a:t>( Work Centre)</a:t>
          </a:r>
          <a:endParaRPr lang="en-US" sz="1400" dirty="0"/>
        </a:p>
      </dgm:t>
    </dgm:pt>
    <dgm:pt modelId="{01F9676A-43E7-4DF7-BC4D-04BBC7628C0E}" type="parTrans" cxnId="{2026539C-85EA-4D33-9F93-20DFB22B49FC}">
      <dgm:prSet/>
      <dgm:spPr/>
      <dgm:t>
        <a:bodyPr/>
        <a:lstStyle/>
        <a:p>
          <a:pPr algn="ctr"/>
          <a:endParaRPr lang="en-US" sz="1600"/>
        </a:p>
      </dgm:t>
    </dgm:pt>
    <dgm:pt modelId="{9704E976-E58F-476C-B456-C5767BC63194}" type="sibTrans" cxnId="{2026539C-85EA-4D33-9F93-20DFB22B49FC}">
      <dgm:prSet/>
      <dgm:spPr/>
      <dgm:t>
        <a:bodyPr/>
        <a:lstStyle/>
        <a:p>
          <a:pPr algn="ctr"/>
          <a:endParaRPr lang="en-US" sz="1600"/>
        </a:p>
      </dgm:t>
    </dgm:pt>
    <dgm:pt modelId="{AB981A28-4AFB-43B9-B118-3886B958384C}">
      <dgm:prSet custT="1"/>
      <dgm:spPr/>
      <dgm:t>
        <a:bodyPr/>
        <a:lstStyle/>
        <a:p>
          <a:pPr algn="ctr"/>
          <a:r>
            <a:rPr lang="en-US" sz="1400" dirty="0" err="1" smtClean="0"/>
            <a:t>Satge</a:t>
          </a:r>
          <a:r>
            <a:rPr lang="en-US" sz="1400" dirty="0" smtClean="0"/>
            <a:t> 1 : </a:t>
          </a:r>
          <a:r>
            <a:rPr lang="en-US" sz="1400" b="1" dirty="0" smtClean="0"/>
            <a:t>Raw Material  </a:t>
          </a:r>
          <a:r>
            <a:rPr lang="en-US" sz="1400" dirty="0" smtClean="0"/>
            <a:t>( Sheet or Roll )</a:t>
          </a:r>
          <a:endParaRPr lang="en-US" sz="1400" dirty="0"/>
        </a:p>
      </dgm:t>
    </dgm:pt>
    <dgm:pt modelId="{7B69B32A-3D0B-4697-9B77-7C79B396D947}" type="parTrans" cxnId="{C3A710A9-0356-4ED8-AD66-86A6E95ED4D3}">
      <dgm:prSet/>
      <dgm:spPr/>
      <dgm:t>
        <a:bodyPr/>
        <a:lstStyle/>
        <a:p>
          <a:pPr algn="ctr"/>
          <a:endParaRPr lang="en-US" sz="1600"/>
        </a:p>
      </dgm:t>
    </dgm:pt>
    <dgm:pt modelId="{CEB0C1A1-E128-4E90-ACAA-2A78F527FD31}" type="sibTrans" cxnId="{C3A710A9-0356-4ED8-AD66-86A6E95ED4D3}">
      <dgm:prSet custT="1"/>
      <dgm:spPr/>
      <dgm:t>
        <a:bodyPr/>
        <a:lstStyle/>
        <a:p>
          <a:pPr algn="ctr"/>
          <a:endParaRPr lang="en-US" sz="700"/>
        </a:p>
      </dgm:t>
    </dgm:pt>
    <dgm:pt modelId="{D52BDAA8-B7FD-4235-9E14-EC6073D93386}" type="pres">
      <dgm:prSet presAssocID="{08DCD1A7-7096-43D6-A26E-F5884BC66162}" presName="linearFlow" presStyleCnt="0">
        <dgm:presLayoutVars>
          <dgm:resizeHandles val="exact"/>
        </dgm:presLayoutVars>
      </dgm:prSet>
      <dgm:spPr/>
    </dgm:pt>
    <dgm:pt modelId="{C5751FFD-E836-444A-90A7-35438D4F4A25}" type="pres">
      <dgm:prSet presAssocID="{AB981A28-4AFB-43B9-B118-3886B958384C}" presName="node" presStyleLbl="node1" presStyleIdx="0" presStyleCnt="6" custScaleX="2052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23E5B2-7228-4F2E-A90C-C37608DA1C28}" type="pres">
      <dgm:prSet presAssocID="{CEB0C1A1-E128-4E90-ACAA-2A78F527FD31}" presName="sibTrans" presStyleLbl="sibTrans2D1" presStyleIdx="0" presStyleCnt="5"/>
      <dgm:spPr/>
      <dgm:t>
        <a:bodyPr/>
        <a:lstStyle/>
        <a:p>
          <a:endParaRPr lang="en-US"/>
        </a:p>
      </dgm:t>
    </dgm:pt>
    <dgm:pt modelId="{17A91DDC-877C-43B0-8BB5-6F076302BDE5}" type="pres">
      <dgm:prSet presAssocID="{CEB0C1A1-E128-4E90-ACAA-2A78F527FD31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49B59188-C75D-4AF2-BB59-49C41E627919}" type="pres">
      <dgm:prSet presAssocID="{59094B45-078F-43B0-86ED-DD1DC0276188}" presName="node" presStyleLbl="node1" presStyleIdx="1" presStyleCnt="6" custScaleX="204739" custScaleY="1494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D11403-65E3-44AB-AD80-AEDA0439C234}" type="pres">
      <dgm:prSet presAssocID="{12549BA8-ABBD-4E78-8C32-64A65D3B7244}" presName="sibTrans" presStyleLbl="sibTrans2D1" presStyleIdx="1" presStyleCnt="5"/>
      <dgm:spPr/>
      <dgm:t>
        <a:bodyPr/>
        <a:lstStyle/>
        <a:p>
          <a:endParaRPr lang="en-US"/>
        </a:p>
      </dgm:t>
    </dgm:pt>
    <dgm:pt modelId="{C9F5FEE6-CF4A-4DEE-899A-1A9636BC4FD8}" type="pres">
      <dgm:prSet presAssocID="{12549BA8-ABBD-4E78-8C32-64A65D3B7244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8DD2A3CA-CC47-493B-A925-F61318355554}" type="pres">
      <dgm:prSet presAssocID="{777B9038-BD93-4379-AB7B-2BE6748321CE}" presName="node" presStyleLbl="node1" presStyleIdx="2" presStyleCnt="6" custScaleX="212322" custScaleY="1594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CC0076-504D-4873-90B3-4ED2452342DB}" type="pres">
      <dgm:prSet presAssocID="{03CFB6F8-D1B2-4C01-8935-CE870D11DBDD}" presName="sibTrans" presStyleLbl="sibTrans2D1" presStyleIdx="2" presStyleCnt="5"/>
      <dgm:spPr/>
      <dgm:t>
        <a:bodyPr/>
        <a:lstStyle/>
        <a:p>
          <a:endParaRPr lang="en-US"/>
        </a:p>
      </dgm:t>
    </dgm:pt>
    <dgm:pt modelId="{3DCBFC7E-00DE-436B-8B9C-955C66EC05F9}" type="pres">
      <dgm:prSet presAssocID="{03CFB6F8-D1B2-4C01-8935-CE870D11DBDD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FB8DD4B9-A062-4A65-8ABC-CB49F1869EDF}" type="pres">
      <dgm:prSet presAssocID="{EFCCE6BF-922A-4E88-A156-448CC1F36EE6}" presName="node" presStyleLbl="node1" presStyleIdx="3" presStyleCnt="6" custScaleX="205296" custScaleY="1387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601D77-B57A-4536-BEBE-C37F98F10C64}" type="pres">
      <dgm:prSet presAssocID="{E5FF2A1B-1296-4CF8-B0D0-07042D4923A7}" presName="sibTrans" presStyleLbl="sibTrans2D1" presStyleIdx="3" presStyleCnt="5"/>
      <dgm:spPr/>
      <dgm:t>
        <a:bodyPr/>
        <a:lstStyle/>
        <a:p>
          <a:endParaRPr lang="en-US"/>
        </a:p>
      </dgm:t>
    </dgm:pt>
    <dgm:pt modelId="{AC18DA2E-E85B-4F4C-BA2B-04D7223057F8}" type="pres">
      <dgm:prSet presAssocID="{E5FF2A1B-1296-4CF8-B0D0-07042D4923A7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7147AEF5-71BA-446D-AF30-E3E29CB75B68}" type="pres">
      <dgm:prSet presAssocID="{F2517674-69C4-4B20-B13C-683D011F4DD1}" presName="node" presStyleLbl="node1" presStyleIdx="4" presStyleCnt="6" custScaleX="189504" custScaleY="1271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D703D1-C34D-4C57-A3AE-940285C1886B}" type="pres">
      <dgm:prSet presAssocID="{0B60F0F7-A1E9-4DBE-A072-59220A72FEC5}" presName="sibTrans" presStyleLbl="sibTrans2D1" presStyleIdx="4" presStyleCnt="5"/>
      <dgm:spPr/>
      <dgm:t>
        <a:bodyPr/>
        <a:lstStyle/>
        <a:p>
          <a:endParaRPr lang="en-US"/>
        </a:p>
      </dgm:t>
    </dgm:pt>
    <dgm:pt modelId="{62D81C95-3650-4188-A15A-47F05842B092}" type="pres">
      <dgm:prSet presAssocID="{0B60F0F7-A1E9-4DBE-A072-59220A72FEC5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45C8C0E3-EAF7-4DF5-8F6C-9038317509A1}" type="pres">
      <dgm:prSet presAssocID="{46CBA764-B0F5-4F8A-A459-58E810C04CF4}" presName="node" presStyleLbl="node1" presStyleIdx="5" presStyleCnt="6" custScaleX="189504" custScaleY="1321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3B6370-F926-4DA3-B734-1F035E6DB6E8}" srcId="{08DCD1A7-7096-43D6-A26E-F5884BC66162}" destId="{59094B45-078F-43B0-86ED-DD1DC0276188}" srcOrd="1" destOrd="0" parTransId="{723AA68B-07E7-4C65-A5E0-14F94F7F0B81}" sibTransId="{12549BA8-ABBD-4E78-8C32-64A65D3B7244}"/>
    <dgm:cxn modelId="{4726541C-8CD9-4328-B9C0-1F7D3F3E9A4F}" type="presOf" srcId="{59094B45-078F-43B0-86ED-DD1DC0276188}" destId="{49B59188-C75D-4AF2-BB59-49C41E627919}" srcOrd="0" destOrd="0" presId="urn:microsoft.com/office/officeart/2005/8/layout/process2"/>
    <dgm:cxn modelId="{AFC2C54C-BA97-4924-8BAF-95B457C496E1}" type="presOf" srcId="{0B60F0F7-A1E9-4DBE-A072-59220A72FEC5}" destId="{62D81C95-3650-4188-A15A-47F05842B092}" srcOrd="1" destOrd="0" presId="urn:microsoft.com/office/officeart/2005/8/layout/process2"/>
    <dgm:cxn modelId="{23C3CFB0-388A-4F0F-A4B6-A7BCADC4057C}" type="presOf" srcId="{46CBA764-B0F5-4F8A-A459-58E810C04CF4}" destId="{45C8C0E3-EAF7-4DF5-8F6C-9038317509A1}" srcOrd="0" destOrd="0" presId="urn:microsoft.com/office/officeart/2005/8/layout/process2"/>
    <dgm:cxn modelId="{E5D8B9B7-94F8-461E-A254-546328FC2E86}" srcId="{08DCD1A7-7096-43D6-A26E-F5884BC66162}" destId="{EFCCE6BF-922A-4E88-A156-448CC1F36EE6}" srcOrd="3" destOrd="0" parTransId="{65616A1C-0D78-41C6-80F0-9B92FC235CEB}" sibTransId="{E5FF2A1B-1296-4CF8-B0D0-07042D4923A7}"/>
    <dgm:cxn modelId="{52EC83C8-F4BD-49EB-9239-C1AF6711D15C}" type="presOf" srcId="{03CFB6F8-D1B2-4C01-8935-CE870D11DBDD}" destId="{3DCBFC7E-00DE-436B-8B9C-955C66EC05F9}" srcOrd="1" destOrd="0" presId="urn:microsoft.com/office/officeart/2005/8/layout/process2"/>
    <dgm:cxn modelId="{2026539C-85EA-4D33-9F93-20DFB22B49FC}" srcId="{08DCD1A7-7096-43D6-A26E-F5884BC66162}" destId="{46CBA764-B0F5-4F8A-A459-58E810C04CF4}" srcOrd="5" destOrd="0" parTransId="{01F9676A-43E7-4DF7-BC4D-04BBC7628C0E}" sibTransId="{9704E976-E58F-476C-B456-C5767BC63194}"/>
    <dgm:cxn modelId="{9D0379FF-B299-4B5E-8597-B8380A6AC0FA}" srcId="{08DCD1A7-7096-43D6-A26E-F5884BC66162}" destId="{777B9038-BD93-4379-AB7B-2BE6748321CE}" srcOrd="2" destOrd="0" parTransId="{A27D5921-DFBE-430C-8671-87EDD69916D0}" sibTransId="{03CFB6F8-D1B2-4C01-8935-CE870D11DBDD}"/>
    <dgm:cxn modelId="{F0F1C5CE-A1DD-483F-B0D0-C262ADD6C30C}" type="presOf" srcId="{12549BA8-ABBD-4E78-8C32-64A65D3B7244}" destId="{C9F5FEE6-CF4A-4DEE-899A-1A9636BC4FD8}" srcOrd="1" destOrd="0" presId="urn:microsoft.com/office/officeart/2005/8/layout/process2"/>
    <dgm:cxn modelId="{F1FCC0A0-4F6A-4C50-AD1E-8A3B8116F507}" srcId="{08DCD1A7-7096-43D6-A26E-F5884BC66162}" destId="{F2517674-69C4-4B20-B13C-683D011F4DD1}" srcOrd="4" destOrd="0" parTransId="{A766BC1F-ADEE-440D-B5A2-231B588A69D4}" sibTransId="{0B60F0F7-A1E9-4DBE-A072-59220A72FEC5}"/>
    <dgm:cxn modelId="{368A8956-27BE-4311-9763-BA35907DA784}" type="presOf" srcId="{EFCCE6BF-922A-4E88-A156-448CC1F36EE6}" destId="{FB8DD4B9-A062-4A65-8ABC-CB49F1869EDF}" srcOrd="0" destOrd="0" presId="urn:microsoft.com/office/officeart/2005/8/layout/process2"/>
    <dgm:cxn modelId="{C3A710A9-0356-4ED8-AD66-86A6E95ED4D3}" srcId="{08DCD1A7-7096-43D6-A26E-F5884BC66162}" destId="{AB981A28-4AFB-43B9-B118-3886B958384C}" srcOrd="0" destOrd="0" parTransId="{7B69B32A-3D0B-4697-9B77-7C79B396D947}" sibTransId="{CEB0C1A1-E128-4E90-ACAA-2A78F527FD31}"/>
    <dgm:cxn modelId="{DD6178B4-EAD1-4119-AF91-1C914E6134F7}" type="presOf" srcId="{AB981A28-4AFB-43B9-B118-3886B958384C}" destId="{C5751FFD-E836-444A-90A7-35438D4F4A25}" srcOrd="0" destOrd="0" presId="urn:microsoft.com/office/officeart/2005/8/layout/process2"/>
    <dgm:cxn modelId="{98392F73-B34D-441A-9C5B-476927E47E66}" type="presOf" srcId="{777B9038-BD93-4379-AB7B-2BE6748321CE}" destId="{8DD2A3CA-CC47-493B-A925-F61318355554}" srcOrd="0" destOrd="0" presId="urn:microsoft.com/office/officeart/2005/8/layout/process2"/>
    <dgm:cxn modelId="{25E302BF-54C8-4C15-BD99-1E2A458E125B}" type="presOf" srcId="{CEB0C1A1-E128-4E90-ACAA-2A78F527FD31}" destId="{8D23E5B2-7228-4F2E-A90C-C37608DA1C28}" srcOrd="0" destOrd="0" presId="urn:microsoft.com/office/officeart/2005/8/layout/process2"/>
    <dgm:cxn modelId="{E822C246-1779-4BFF-BB44-E7585BBDD0BA}" type="presOf" srcId="{0B60F0F7-A1E9-4DBE-A072-59220A72FEC5}" destId="{EDD703D1-C34D-4C57-A3AE-940285C1886B}" srcOrd="0" destOrd="0" presId="urn:microsoft.com/office/officeart/2005/8/layout/process2"/>
    <dgm:cxn modelId="{F7C141F3-CE39-49BA-9A83-E70EBE4BACAD}" type="presOf" srcId="{E5FF2A1B-1296-4CF8-B0D0-07042D4923A7}" destId="{AC18DA2E-E85B-4F4C-BA2B-04D7223057F8}" srcOrd="1" destOrd="0" presId="urn:microsoft.com/office/officeart/2005/8/layout/process2"/>
    <dgm:cxn modelId="{C0F7E68B-2E4C-42E5-A1A6-B0F5E0F4CD8E}" type="presOf" srcId="{CEB0C1A1-E128-4E90-ACAA-2A78F527FD31}" destId="{17A91DDC-877C-43B0-8BB5-6F076302BDE5}" srcOrd="1" destOrd="0" presId="urn:microsoft.com/office/officeart/2005/8/layout/process2"/>
    <dgm:cxn modelId="{2D5E90B5-438B-4F1D-A838-EC4CF1ED53FC}" type="presOf" srcId="{08DCD1A7-7096-43D6-A26E-F5884BC66162}" destId="{D52BDAA8-B7FD-4235-9E14-EC6073D93386}" srcOrd="0" destOrd="0" presId="urn:microsoft.com/office/officeart/2005/8/layout/process2"/>
    <dgm:cxn modelId="{3EF0438B-6276-4EF2-9119-56C9376F84D4}" type="presOf" srcId="{12549BA8-ABBD-4E78-8C32-64A65D3B7244}" destId="{A0D11403-65E3-44AB-AD80-AEDA0439C234}" srcOrd="0" destOrd="0" presId="urn:microsoft.com/office/officeart/2005/8/layout/process2"/>
    <dgm:cxn modelId="{93AA9339-045A-4EA3-AAD1-74A22D1A6332}" type="presOf" srcId="{F2517674-69C4-4B20-B13C-683D011F4DD1}" destId="{7147AEF5-71BA-446D-AF30-E3E29CB75B68}" srcOrd="0" destOrd="0" presId="urn:microsoft.com/office/officeart/2005/8/layout/process2"/>
    <dgm:cxn modelId="{34836430-3EBE-4FCB-A43E-1BDF00331BB7}" type="presOf" srcId="{03CFB6F8-D1B2-4C01-8935-CE870D11DBDD}" destId="{73CC0076-504D-4873-90B3-4ED2452342DB}" srcOrd="0" destOrd="0" presId="urn:microsoft.com/office/officeart/2005/8/layout/process2"/>
    <dgm:cxn modelId="{1A8F2D70-D486-4461-B59A-485F1B2AD88D}" type="presOf" srcId="{E5FF2A1B-1296-4CF8-B0D0-07042D4923A7}" destId="{64601D77-B57A-4536-BEBE-C37F98F10C64}" srcOrd="0" destOrd="0" presId="urn:microsoft.com/office/officeart/2005/8/layout/process2"/>
    <dgm:cxn modelId="{5346C063-AD5D-46DF-8DEF-923E65F155C5}" type="presParOf" srcId="{D52BDAA8-B7FD-4235-9E14-EC6073D93386}" destId="{C5751FFD-E836-444A-90A7-35438D4F4A25}" srcOrd="0" destOrd="0" presId="urn:microsoft.com/office/officeart/2005/8/layout/process2"/>
    <dgm:cxn modelId="{7CFB8BD7-7C08-4EB8-819C-AF1C03BCE1A4}" type="presParOf" srcId="{D52BDAA8-B7FD-4235-9E14-EC6073D93386}" destId="{8D23E5B2-7228-4F2E-A90C-C37608DA1C28}" srcOrd="1" destOrd="0" presId="urn:microsoft.com/office/officeart/2005/8/layout/process2"/>
    <dgm:cxn modelId="{D5778D1B-316A-46A4-A875-013681E58D03}" type="presParOf" srcId="{8D23E5B2-7228-4F2E-A90C-C37608DA1C28}" destId="{17A91DDC-877C-43B0-8BB5-6F076302BDE5}" srcOrd="0" destOrd="0" presId="urn:microsoft.com/office/officeart/2005/8/layout/process2"/>
    <dgm:cxn modelId="{2EDB30E4-4994-44E7-BA2F-1D66578EABA9}" type="presParOf" srcId="{D52BDAA8-B7FD-4235-9E14-EC6073D93386}" destId="{49B59188-C75D-4AF2-BB59-49C41E627919}" srcOrd="2" destOrd="0" presId="urn:microsoft.com/office/officeart/2005/8/layout/process2"/>
    <dgm:cxn modelId="{EB8AB2EA-B36E-4271-9B93-30A8E1FEF743}" type="presParOf" srcId="{D52BDAA8-B7FD-4235-9E14-EC6073D93386}" destId="{A0D11403-65E3-44AB-AD80-AEDA0439C234}" srcOrd="3" destOrd="0" presId="urn:microsoft.com/office/officeart/2005/8/layout/process2"/>
    <dgm:cxn modelId="{B96BBD10-8B5E-431E-979D-0927F60C8659}" type="presParOf" srcId="{A0D11403-65E3-44AB-AD80-AEDA0439C234}" destId="{C9F5FEE6-CF4A-4DEE-899A-1A9636BC4FD8}" srcOrd="0" destOrd="0" presId="urn:microsoft.com/office/officeart/2005/8/layout/process2"/>
    <dgm:cxn modelId="{93E5419E-81D1-4055-B467-1FF5A47EE7FB}" type="presParOf" srcId="{D52BDAA8-B7FD-4235-9E14-EC6073D93386}" destId="{8DD2A3CA-CC47-493B-A925-F61318355554}" srcOrd="4" destOrd="0" presId="urn:microsoft.com/office/officeart/2005/8/layout/process2"/>
    <dgm:cxn modelId="{EA040EFA-20ED-4F67-B818-A687F30E352D}" type="presParOf" srcId="{D52BDAA8-B7FD-4235-9E14-EC6073D93386}" destId="{73CC0076-504D-4873-90B3-4ED2452342DB}" srcOrd="5" destOrd="0" presId="urn:microsoft.com/office/officeart/2005/8/layout/process2"/>
    <dgm:cxn modelId="{703F945C-744E-4608-B39A-E2F3DA5BEE09}" type="presParOf" srcId="{73CC0076-504D-4873-90B3-4ED2452342DB}" destId="{3DCBFC7E-00DE-436B-8B9C-955C66EC05F9}" srcOrd="0" destOrd="0" presId="urn:microsoft.com/office/officeart/2005/8/layout/process2"/>
    <dgm:cxn modelId="{352C60B5-ECB1-48C4-B35A-E8004CDB2CC8}" type="presParOf" srcId="{D52BDAA8-B7FD-4235-9E14-EC6073D93386}" destId="{FB8DD4B9-A062-4A65-8ABC-CB49F1869EDF}" srcOrd="6" destOrd="0" presId="urn:microsoft.com/office/officeart/2005/8/layout/process2"/>
    <dgm:cxn modelId="{2E104D26-57E3-4C0D-BC1B-62089DAE437B}" type="presParOf" srcId="{D52BDAA8-B7FD-4235-9E14-EC6073D93386}" destId="{64601D77-B57A-4536-BEBE-C37F98F10C64}" srcOrd="7" destOrd="0" presId="urn:microsoft.com/office/officeart/2005/8/layout/process2"/>
    <dgm:cxn modelId="{53509940-2A2D-402D-9E87-E1858A8A3124}" type="presParOf" srcId="{64601D77-B57A-4536-BEBE-C37F98F10C64}" destId="{AC18DA2E-E85B-4F4C-BA2B-04D7223057F8}" srcOrd="0" destOrd="0" presId="urn:microsoft.com/office/officeart/2005/8/layout/process2"/>
    <dgm:cxn modelId="{1223E798-8D06-4408-AA57-0B234BC887C0}" type="presParOf" srcId="{D52BDAA8-B7FD-4235-9E14-EC6073D93386}" destId="{7147AEF5-71BA-446D-AF30-E3E29CB75B68}" srcOrd="8" destOrd="0" presId="urn:microsoft.com/office/officeart/2005/8/layout/process2"/>
    <dgm:cxn modelId="{A4F8785B-ADBB-4356-91E5-1D3A795EFA72}" type="presParOf" srcId="{D52BDAA8-B7FD-4235-9E14-EC6073D93386}" destId="{EDD703D1-C34D-4C57-A3AE-940285C1886B}" srcOrd="9" destOrd="0" presId="urn:microsoft.com/office/officeart/2005/8/layout/process2"/>
    <dgm:cxn modelId="{29F77144-1FA4-4DCF-B814-F7A95EDE8ECE}" type="presParOf" srcId="{EDD703D1-C34D-4C57-A3AE-940285C1886B}" destId="{62D81C95-3650-4188-A15A-47F05842B092}" srcOrd="0" destOrd="0" presId="urn:microsoft.com/office/officeart/2005/8/layout/process2"/>
    <dgm:cxn modelId="{CFC219BF-070D-4CB3-AC90-AFA37212FC39}" type="presParOf" srcId="{D52BDAA8-B7FD-4235-9E14-EC6073D93386}" destId="{45C8C0E3-EAF7-4DF5-8F6C-9038317509A1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841FB79-6EE1-4F5A-9D62-506273309DA4}" type="doc">
      <dgm:prSet loTypeId="urn:microsoft.com/office/officeart/2005/8/layout/hProcess9" loCatId="process" qsTypeId="urn:microsoft.com/office/officeart/2005/8/quickstyle/3d2" qsCatId="3D" csTypeId="urn:microsoft.com/office/officeart/2005/8/colors/accent0_1" csCatId="mainScheme" phldr="1"/>
      <dgm:spPr/>
    </dgm:pt>
    <dgm:pt modelId="{52474FB2-5E9F-4390-8381-BEE661503D42}">
      <dgm:prSet phldrT="[Text]" custT="1"/>
      <dgm:spPr/>
      <dgm:t>
        <a:bodyPr/>
        <a:lstStyle/>
        <a:p>
          <a:r>
            <a:rPr lang="en-US" sz="1100" b="1" dirty="0" smtClean="0"/>
            <a:t>Raw Material arrangement</a:t>
          </a:r>
          <a:endParaRPr lang="en-US" sz="1100" b="1" dirty="0"/>
        </a:p>
      </dgm:t>
    </dgm:pt>
    <dgm:pt modelId="{BD99DA4E-DF80-4161-BC3D-BADAC187380E}" type="parTrans" cxnId="{B2D8CD50-50B0-460E-A9E3-5EF5C1D42D91}">
      <dgm:prSet/>
      <dgm:spPr/>
      <dgm:t>
        <a:bodyPr/>
        <a:lstStyle/>
        <a:p>
          <a:endParaRPr lang="en-US"/>
        </a:p>
      </dgm:t>
    </dgm:pt>
    <dgm:pt modelId="{0A9FFFB3-A544-4182-B0AC-C3B784A88B2A}" type="sibTrans" cxnId="{B2D8CD50-50B0-460E-A9E3-5EF5C1D42D91}">
      <dgm:prSet/>
      <dgm:spPr/>
      <dgm:t>
        <a:bodyPr/>
        <a:lstStyle/>
        <a:p>
          <a:endParaRPr lang="en-US"/>
        </a:p>
      </dgm:t>
    </dgm:pt>
    <dgm:pt modelId="{2693C771-E152-4676-A79D-973FE9BD9689}">
      <dgm:prSet phldrT="[Text]" custT="1"/>
      <dgm:spPr/>
      <dgm:t>
        <a:bodyPr/>
        <a:lstStyle/>
        <a:p>
          <a:r>
            <a:rPr lang="en-US" sz="1100" b="1" dirty="0" smtClean="0"/>
            <a:t>Vacuum forming</a:t>
          </a:r>
          <a:endParaRPr lang="en-US" sz="1100" b="1" dirty="0"/>
        </a:p>
      </dgm:t>
    </dgm:pt>
    <dgm:pt modelId="{19CB4E40-60EB-43D3-A2D9-9014101BFE22}" type="parTrans" cxnId="{F1EF28D6-0B72-447F-BBDC-67B6F258172F}">
      <dgm:prSet/>
      <dgm:spPr/>
      <dgm:t>
        <a:bodyPr/>
        <a:lstStyle/>
        <a:p>
          <a:endParaRPr lang="en-US"/>
        </a:p>
      </dgm:t>
    </dgm:pt>
    <dgm:pt modelId="{D0630101-8CD9-4D97-90E4-9EAADA09D251}" type="sibTrans" cxnId="{F1EF28D6-0B72-447F-BBDC-67B6F258172F}">
      <dgm:prSet/>
      <dgm:spPr/>
      <dgm:t>
        <a:bodyPr/>
        <a:lstStyle/>
        <a:p>
          <a:endParaRPr lang="en-US"/>
        </a:p>
      </dgm:t>
    </dgm:pt>
    <dgm:pt modelId="{D4D9716E-0166-46AE-83AD-645E1408B110}">
      <dgm:prSet custT="1"/>
      <dgm:spPr/>
      <dgm:t>
        <a:bodyPr/>
        <a:lstStyle/>
        <a:p>
          <a:r>
            <a:rPr lang="en-US" sz="1100" b="1" dirty="0" smtClean="0"/>
            <a:t>Cutting </a:t>
          </a:r>
          <a:endParaRPr lang="en-US" sz="1100" b="1" dirty="0"/>
        </a:p>
      </dgm:t>
    </dgm:pt>
    <dgm:pt modelId="{AF67E685-1BF5-44C6-9B85-1C8742C9FCBE}" type="parTrans" cxnId="{080C3E6D-05C3-4B6E-B3EB-A7EA770177A0}">
      <dgm:prSet/>
      <dgm:spPr/>
      <dgm:t>
        <a:bodyPr/>
        <a:lstStyle/>
        <a:p>
          <a:endParaRPr lang="en-US"/>
        </a:p>
      </dgm:t>
    </dgm:pt>
    <dgm:pt modelId="{DEB00430-0D4A-4BA8-A6E1-609C3C8E1033}" type="sibTrans" cxnId="{080C3E6D-05C3-4B6E-B3EB-A7EA770177A0}">
      <dgm:prSet/>
      <dgm:spPr/>
      <dgm:t>
        <a:bodyPr/>
        <a:lstStyle/>
        <a:p>
          <a:endParaRPr lang="en-US"/>
        </a:p>
      </dgm:t>
    </dgm:pt>
    <dgm:pt modelId="{FB52DE08-2790-47F0-8E19-3F852D2BD43C}">
      <dgm:prSet custT="1"/>
      <dgm:spPr/>
      <dgm:t>
        <a:bodyPr/>
        <a:lstStyle/>
        <a:p>
          <a:r>
            <a:rPr lang="en-US" sz="1100" b="1" dirty="0" smtClean="0"/>
            <a:t>Cleaning and QC</a:t>
          </a:r>
          <a:endParaRPr lang="en-US" sz="1100" b="1" dirty="0"/>
        </a:p>
      </dgm:t>
    </dgm:pt>
    <dgm:pt modelId="{875BD36D-7DAE-4A53-B7FB-6B9A3F458038}" type="parTrans" cxnId="{F6AC4C46-8F22-486E-886C-302CE9B2E66F}">
      <dgm:prSet/>
      <dgm:spPr/>
      <dgm:t>
        <a:bodyPr/>
        <a:lstStyle/>
        <a:p>
          <a:endParaRPr lang="en-US"/>
        </a:p>
      </dgm:t>
    </dgm:pt>
    <dgm:pt modelId="{745F7DEF-C782-40BF-B52A-3A03CD3E5E39}" type="sibTrans" cxnId="{F6AC4C46-8F22-486E-886C-302CE9B2E66F}">
      <dgm:prSet/>
      <dgm:spPr/>
      <dgm:t>
        <a:bodyPr/>
        <a:lstStyle/>
        <a:p>
          <a:endParaRPr lang="en-US"/>
        </a:p>
      </dgm:t>
    </dgm:pt>
    <dgm:pt modelId="{E526C0EA-7A96-4BD9-BB30-69BF451DD8CA}">
      <dgm:prSet custT="1"/>
      <dgm:spPr/>
      <dgm:t>
        <a:bodyPr/>
        <a:lstStyle/>
        <a:p>
          <a:r>
            <a:rPr lang="en-US" sz="1100" b="1" dirty="0" smtClean="0"/>
            <a:t>Packing</a:t>
          </a:r>
        </a:p>
      </dgm:t>
    </dgm:pt>
    <dgm:pt modelId="{922577D0-6837-482B-8A17-3A00D0EA920B}" type="parTrans" cxnId="{E5931A2A-EA13-43F8-978F-5C78680FA974}">
      <dgm:prSet/>
      <dgm:spPr/>
      <dgm:t>
        <a:bodyPr/>
        <a:lstStyle/>
        <a:p>
          <a:endParaRPr lang="en-US"/>
        </a:p>
      </dgm:t>
    </dgm:pt>
    <dgm:pt modelId="{1E6D8D7C-E65C-4197-936F-EE80C53D5CB8}" type="sibTrans" cxnId="{E5931A2A-EA13-43F8-978F-5C78680FA974}">
      <dgm:prSet/>
      <dgm:spPr/>
      <dgm:t>
        <a:bodyPr/>
        <a:lstStyle/>
        <a:p>
          <a:endParaRPr lang="en-US"/>
        </a:p>
      </dgm:t>
    </dgm:pt>
    <dgm:pt modelId="{975F6B9A-6704-45D1-A120-B7DC5F9DFDC0}">
      <dgm:prSet custT="1"/>
      <dgm:spPr/>
      <dgm:t>
        <a:bodyPr/>
        <a:lstStyle/>
        <a:p>
          <a:r>
            <a:rPr lang="en-US" sz="1100" b="1" dirty="0" smtClean="0"/>
            <a:t>Dispatch</a:t>
          </a:r>
        </a:p>
      </dgm:t>
    </dgm:pt>
    <dgm:pt modelId="{B015AEBC-34E3-45DF-AF54-6659EBC3428A}" type="parTrans" cxnId="{70047393-FB92-49B1-A8B1-126DBD9A22C8}">
      <dgm:prSet/>
      <dgm:spPr/>
      <dgm:t>
        <a:bodyPr/>
        <a:lstStyle/>
        <a:p>
          <a:endParaRPr lang="en-US"/>
        </a:p>
      </dgm:t>
    </dgm:pt>
    <dgm:pt modelId="{2E1414F6-E4D2-417A-A953-ABEF141D23C0}" type="sibTrans" cxnId="{70047393-FB92-49B1-A8B1-126DBD9A22C8}">
      <dgm:prSet/>
      <dgm:spPr/>
      <dgm:t>
        <a:bodyPr/>
        <a:lstStyle/>
        <a:p>
          <a:endParaRPr lang="en-US"/>
        </a:p>
      </dgm:t>
    </dgm:pt>
    <dgm:pt modelId="{0C0547D5-A330-4FCF-9DCF-0BFD90E3F794}">
      <dgm:prSet custT="1"/>
      <dgm:spPr/>
      <dgm:t>
        <a:bodyPr/>
        <a:lstStyle/>
        <a:p>
          <a:r>
            <a:rPr lang="en-US" sz="1100" b="1" dirty="0" smtClean="0"/>
            <a:t>Scrap removal</a:t>
          </a:r>
          <a:endParaRPr lang="en-US" sz="1100" b="1" dirty="0"/>
        </a:p>
      </dgm:t>
    </dgm:pt>
    <dgm:pt modelId="{2BC58516-0DD4-4C25-B9F4-C00166C163E5}" type="parTrans" cxnId="{F8E62775-4D11-4D22-BD67-4C7580EF40A6}">
      <dgm:prSet/>
      <dgm:spPr/>
      <dgm:t>
        <a:bodyPr/>
        <a:lstStyle/>
        <a:p>
          <a:endParaRPr lang="en-US"/>
        </a:p>
      </dgm:t>
    </dgm:pt>
    <dgm:pt modelId="{C140EEE0-B516-496E-9C46-510BCEE06E2A}" type="sibTrans" cxnId="{F8E62775-4D11-4D22-BD67-4C7580EF40A6}">
      <dgm:prSet/>
      <dgm:spPr/>
      <dgm:t>
        <a:bodyPr/>
        <a:lstStyle/>
        <a:p>
          <a:endParaRPr lang="en-US"/>
        </a:p>
      </dgm:t>
    </dgm:pt>
    <dgm:pt modelId="{F55FCE78-E58D-4ABE-996F-F09B8C9506C4}" type="pres">
      <dgm:prSet presAssocID="{7841FB79-6EE1-4F5A-9D62-506273309DA4}" presName="CompostProcess" presStyleCnt="0">
        <dgm:presLayoutVars>
          <dgm:dir/>
          <dgm:resizeHandles val="exact"/>
        </dgm:presLayoutVars>
      </dgm:prSet>
      <dgm:spPr/>
    </dgm:pt>
    <dgm:pt modelId="{333CEBAC-747D-4D90-9B1F-DD7E4198B8A3}" type="pres">
      <dgm:prSet presAssocID="{7841FB79-6EE1-4F5A-9D62-506273309DA4}" presName="arrow" presStyleLbl="bgShp" presStyleIdx="0" presStyleCnt="1"/>
      <dgm:spPr/>
    </dgm:pt>
    <dgm:pt modelId="{3903328C-5889-449C-8D25-AFD29C0AD75D}" type="pres">
      <dgm:prSet presAssocID="{7841FB79-6EE1-4F5A-9D62-506273309DA4}" presName="linearProcess" presStyleCnt="0"/>
      <dgm:spPr/>
    </dgm:pt>
    <dgm:pt modelId="{A0DB1180-BEFD-48E9-880F-9CE0B44170B6}" type="pres">
      <dgm:prSet presAssocID="{52474FB2-5E9F-4390-8381-BEE661503D42}" presName="text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3A3FB8-9436-44D0-8A99-B4513CA74ADE}" type="pres">
      <dgm:prSet presAssocID="{0A9FFFB3-A544-4182-B0AC-C3B784A88B2A}" presName="sibTrans" presStyleCnt="0"/>
      <dgm:spPr/>
    </dgm:pt>
    <dgm:pt modelId="{619E047D-6108-4ED3-8440-4072262AB3C9}" type="pres">
      <dgm:prSet presAssocID="{2693C771-E152-4676-A79D-973FE9BD9689}" presName="text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C000B-22C2-4EEB-B86D-0AF342D7B65F}" type="pres">
      <dgm:prSet presAssocID="{D0630101-8CD9-4D97-90E4-9EAADA09D251}" presName="sibTrans" presStyleCnt="0"/>
      <dgm:spPr/>
    </dgm:pt>
    <dgm:pt modelId="{8FB4FF34-E8FA-4909-9649-74709DDDC319}" type="pres">
      <dgm:prSet presAssocID="{D4D9716E-0166-46AE-83AD-645E1408B110}" presName="text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BEFF31-F471-43CB-86F1-F7847A736D8D}" type="pres">
      <dgm:prSet presAssocID="{DEB00430-0D4A-4BA8-A6E1-609C3C8E1033}" presName="sibTrans" presStyleCnt="0"/>
      <dgm:spPr/>
    </dgm:pt>
    <dgm:pt modelId="{CCF9EB41-EFD7-467B-B166-356933C078E6}" type="pres">
      <dgm:prSet presAssocID="{FB52DE08-2790-47F0-8E19-3F852D2BD43C}" presName="textNode" presStyleLbl="node1" presStyleIdx="3" presStyleCnt="7" custLinFactNeighborX="-206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ABF93C-4790-49D4-9B64-C1AD2E87C1D9}" type="pres">
      <dgm:prSet presAssocID="{745F7DEF-C782-40BF-B52A-3A03CD3E5E39}" presName="sibTrans" presStyleCnt="0"/>
      <dgm:spPr/>
    </dgm:pt>
    <dgm:pt modelId="{D4B8CDC6-9B5F-4BF6-8276-5B19CA63FE21}" type="pres">
      <dgm:prSet presAssocID="{0C0547D5-A330-4FCF-9DCF-0BFD90E3F794}" presName="text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3289C1-957E-44D6-A75A-5E6DF4456835}" type="pres">
      <dgm:prSet presAssocID="{C140EEE0-B516-496E-9C46-510BCEE06E2A}" presName="sibTrans" presStyleCnt="0"/>
      <dgm:spPr/>
    </dgm:pt>
    <dgm:pt modelId="{CA9803F4-0396-466D-8C9B-49DA2A1EE3FC}" type="pres">
      <dgm:prSet presAssocID="{E526C0EA-7A96-4BD9-BB30-69BF451DD8CA}" presName="text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4F8508-918C-4E74-8A14-F6AC38D74449}" type="pres">
      <dgm:prSet presAssocID="{1E6D8D7C-E65C-4197-936F-EE80C53D5CB8}" presName="sibTrans" presStyleCnt="0"/>
      <dgm:spPr/>
    </dgm:pt>
    <dgm:pt modelId="{0E5C9B25-AD8B-4C46-8F74-6A14F2E7ED1E}" type="pres">
      <dgm:prSet presAssocID="{975F6B9A-6704-45D1-A120-B7DC5F9DFDC0}" presName="text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D7CC8A-5A30-41A1-8782-09F915839E08}" type="presOf" srcId="{0C0547D5-A330-4FCF-9DCF-0BFD90E3F794}" destId="{D4B8CDC6-9B5F-4BF6-8276-5B19CA63FE21}" srcOrd="0" destOrd="0" presId="urn:microsoft.com/office/officeart/2005/8/layout/hProcess9"/>
    <dgm:cxn modelId="{F8E62775-4D11-4D22-BD67-4C7580EF40A6}" srcId="{7841FB79-6EE1-4F5A-9D62-506273309DA4}" destId="{0C0547D5-A330-4FCF-9DCF-0BFD90E3F794}" srcOrd="4" destOrd="0" parTransId="{2BC58516-0DD4-4C25-B9F4-C00166C163E5}" sibTransId="{C140EEE0-B516-496E-9C46-510BCEE06E2A}"/>
    <dgm:cxn modelId="{23C5CBD0-3A5C-4868-A05E-85602E2B2341}" type="presOf" srcId="{D4D9716E-0166-46AE-83AD-645E1408B110}" destId="{8FB4FF34-E8FA-4909-9649-74709DDDC319}" srcOrd="0" destOrd="0" presId="urn:microsoft.com/office/officeart/2005/8/layout/hProcess9"/>
    <dgm:cxn modelId="{ACE1993C-6C4D-4B90-8EB8-934448DB5EDD}" type="presOf" srcId="{E526C0EA-7A96-4BD9-BB30-69BF451DD8CA}" destId="{CA9803F4-0396-466D-8C9B-49DA2A1EE3FC}" srcOrd="0" destOrd="0" presId="urn:microsoft.com/office/officeart/2005/8/layout/hProcess9"/>
    <dgm:cxn modelId="{A4D75D04-A671-49AA-899B-60C4B38FBBF0}" type="presOf" srcId="{7841FB79-6EE1-4F5A-9D62-506273309DA4}" destId="{F55FCE78-E58D-4ABE-996F-F09B8C9506C4}" srcOrd="0" destOrd="0" presId="urn:microsoft.com/office/officeart/2005/8/layout/hProcess9"/>
    <dgm:cxn modelId="{080C3E6D-05C3-4B6E-B3EB-A7EA770177A0}" srcId="{7841FB79-6EE1-4F5A-9D62-506273309DA4}" destId="{D4D9716E-0166-46AE-83AD-645E1408B110}" srcOrd="2" destOrd="0" parTransId="{AF67E685-1BF5-44C6-9B85-1C8742C9FCBE}" sibTransId="{DEB00430-0D4A-4BA8-A6E1-609C3C8E1033}"/>
    <dgm:cxn modelId="{B2D8CD50-50B0-460E-A9E3-5EF5C1D42D91}" srcId="{7841FB79-6EE1-4F5A-9D62-506273309DA4}" destId="{52474FB2-5E9F-4390-8381-BEE661503D42}" srcOrd="0" destOrd="0" parTransId="{BD99DA4E-DF80-4161-BC3D-BADAC187380E}" sibTransId="{0A9FFFB3-A544-4182-B0AC-C3B784A88B2A}"/>
    <dgm:cxn modelId="{F6AC4C46-8F22-486E-886C-302CE9B2E66F}" srcId="{7841FB79-6EE1-4F5A-9D62-506273309DA4}" destId="{FB52DE08-2790-47F0-8E19-3F852D2BD43C}" srcOrd="3" destOrd="0" parTransId="{875BD36D-7DAE-4A53-B7FB-6B9A3F458038}" sibTransId="{745F7DEF-C782-40BF-B52A-3A03CD3E5E39}"/>
    <dgm:cxn modelId="{FB776EDE-56E5-480B-A2F3-72486D07605D}" type="presOf" srcId="{52474FB2-5E9F-4390-8381-BEE661503D42}" destId="{A0DB1180-BEFD-48E9-880F-9CE0B44170B6}" srcOrd="0" destOrd="0" presId="urn:microsoft.com/office/officeart/2005/8/layout/hProcess9"/>
    <dgm:cxn modelId="{F1EF28D6-0B72-447F-BBDC-67B6F258172F}" srcId="{7841FB79-6EE1-4F5A-9D62-506273309DA4}" destId="{2693C771-E152-4676-A79D-973FE9BD9689}" srcOrd="1" destOrd="0" parTransId="{19CB4E40-60EB-43D3-A2D9-9014101BFE22}" sibTransId="{D0630101-8CD9-4D97-90E4-9EAADA09D251}"/>
    <dgm:cxn modelId="{2B1161ED-31A0-452E-8DBA-89C9D232BF8E}" type="presOf" srcId="{975F6B9A-6704-45D1-A120-B7DC5F9DFDC0}" destId="{0E5C9B25-AD8B-4C46-8F74-6A14F2E7ED1E}" srcOrd="0" destOrd="0" presId="urn:microsoft.com/office/officeart/2005/8/layout/hProcess9"/>
    <dgm:cxn modelId="{70047393-FB92-49B1-A8B1-126DBD9A22C8}" srcId="{7841FB79-6EE1-4F5A-9D62-506273309DA4}" destId="{975F6B9A-6704-45D1-A120-B7DC5F9DFDC0}" srcOrd="6" destOrd="0" parTransId="{B015AEBC-34E3-45DF-AF54-6659EBC3428A}" sibTransId="{2E1414F6-E4D2-417A-A953-ABEF141D23C0}"/>
    <dgm:cxn modelId="{E5931A2A-EA13-43F8-978F-5C78680FA974}" srcId="{7841FB79-6EE1-4F5A-9D62-506273309DA4}" destId="{E526C0EA-7A96-4BD9-BB30-69BF451DD8CA}" srcOrd="5" destOrd="0" parTransId="{922577D0-6837-482B-8A17-3A00D0EA920B}" sibTransId="{1E6D8D7C-E65C-4197-936F-EE80C53D5CB8}"/>
    <dgm:cxn modelId="{58DA5076-8D28-41F5-B1AA-42E76A4023D6}" type="presOf" srcId="{FB52DE08-2790-47F0-8E19-3F852D2BD43C}" destId="{CCF9EB41-EFD7-467B-B166-356933C078E6}" srcOrd="0" destOrd="0" presId="urn:microsoft.com/office/officeart/2005/8/layout/hProcess9"/>
    <dgm:cxn modelId="{5739F25B-47F1-457B-B907-3E6DB3B30BB2}" type="presOf" srcId="{2693C771-E152-4676-A79D-973FE9BD9689}" destId="{619E047D-6108-4ED3-8440-4072262AB3C9}" srcOrd="0" destOrd="0" presId="urn:microsoft.com/office/officeart/2005/8/layout/hProcess9"/>
    <dgm:cxn modelId="{947AEEBC-0C7E-4E3C-A2C1-473E49837171}" type="presParOf" srcId="{F55FCE78-E58D-4ABE-996F-F09B8C9506C4}" destId="{333CEBAC-747D-4D90-9B1F-DD7E4198B8A3}" srcOrd="0" destOrd="0" presId="urn:microsoft.com/office/officeart/2005/8/layout/hProcess9"/>
    <dgm:cxn modelId="{84E949B1-7FD2-46D2-B008-E8B67E95E7DE}" type="presParOf" srcId="{F55FCE78-E58D-4ABE-996F-F09B8C9506C4}" destId="{3903328C-5889-449C-8D25-AFD29C0AD75D}" srcOrd="1" destOrd="0" presId="urn:microsoft.com/office/officeart/2005/8/layout/hProcess9"/>
    <dgm:cxn modelId="{E620E198-B5D1-470C-9551-00972E973AB9}" type="presParOf" srcId="{3903328C-5889-449C-8D25-AFD29C0AD75D}" destId="{A0DB1180-BEFD-48E9-880F-9CE0B44170B6}" srcOrd="0" destOrd="0" presId="urn:microsoft.com/office/officeart/2005/8/layout/hProcess9"/>
    <dgm:cxn modelId="{2FAF195B-AD56-47D3-89A7-571A76CDD3D7}" type="presParOf" srcId="{3903328C-5889-449C-8D25-AFD29C0AD75D}" destId="{9B3A3FB8-9436-44D0-8A99-B4513CA74ADE}" srcOrd="1" destOrd="0" presId="urn:microsoft.com/office/officeart/2005/8/layout/hProcess9"/>
    <dgm:cxn modelId="{75425CE2-2C20-4D52-AE2E-69DE32B54EE3}" type="presParOf" srcId="{3903328C-5889-449C-8D25-AFD29C0AD75D}" destId="{619E047D-6108-4ED3-8440-4072262AB3C9}" srcOrd="2" destOrd="0" presId="urn:microsoft.com/office/officeart/2005/8/layout/hProcess9"/>
    <dgm:cxn modelId="{10107C7F-F2F5-48CA-A195-C54CE603ADF2}" type="presParOf" srcId="{3903328C-5889-449C-8D25-AFD29C0AD75D}" destId="{1D1C000B-22C2-4EEB-B86D-0AF342D7B65F}" srcOrd="3" destOrd="0" presId="urn:microsoft.com/office/officeart/2005/8/layout/hProcess9"/>
    <dgm:cxn modelId="{4CFD37E1-9823-428D-9D29-518E3C9468C0}" type="presParOf" srcId="{3903328C-5889-449C-8D25-AFD29C0AD75D}" destId="{8FB4FF34-E8FA-4909-9649-74709DDDC319}" srcOrd="4" destOrd="0" presId="urn:microsoft.com/office/officeart/2005/8/layout/hProcess9"/>
    <dgm:cxn modelId="{7B5FF850-AD15-4389-814E-41640D7408E2}" type="presParOf" srcId="{3903328C-5889-449C-8D25-AFD29C0AD75D}" destId="{7EBEFF31-F471-43CB-86F1-F7847A736D8D}" srcOrd="5" destOrd="0" presId="urn:microsoft.com/office/officeart/2005/8/layout/hProcess9"/>
    <dgm:cxn modelId="{D4D1D1C9-10C2-46B4-A9BD-73719FFDB1D9}" type="presParOf" srcId="{3903328C-5889-449C-8D25-AFD29C0AD75D}" destId="{CCF9EB41-EFD7-467B-B166-356933C078E6}" srcOrd="6" destOrd="0" presId="urn:microsoft.com/office/officeart/2005/8/layout/hProcess9"/>
    <dgm:cxn modelId="{30382D2E-A85B-493D-802F-084059729C76}" type="presParOf" srcId="{3903328C-5889-449C-8D25-AFD29C0AD75D}" destId="{CDABF93C-4790-49D4-9B64-C1AD2E87C1D9}" srcOrd="7" destOrd="0" presId="urn:microsoft.com/office/officeart/2005/8/layout/hProcess9"/>
    <dgm:cxn modelId="{E192FEEB-2CAB-40C1-990D-B2BD93D2A3EE}" type="presParOf" srcId="{3903328C-5889-449C-8D25-AFD29C0AD75D}" destId="{D4B8CDC6-9B5F-4BF6-8276-5B19CA63FE21}" srcOrd="8" destOrd="0" presId="urn:microsoft.com/office/officeart/2005/8/layout/hProcess9"/>
    <dgm:cxn modelId="{12AB79E9-8BFB-43E1-A58F-02F5B70CED71}" type="presParOf" srcId="{3903328C-5889-449C-8D25-AFD29C0AD75D}" destId="{083289C1-957E-44D6-A75A-5E6DF4456835}" srcOrd="9" destOrd="0" presId="urn:microsoft.com/office/officeart/2005/8/layout/hProcess9"/>
    <dgm:cxn modelId="{5648167C-586A-4518-82AE-2E7D0C9D5A9D}" type="presParOf" srcId="{3903328C-5889-449C-8D25-AFD29C0AD75D}" destId="{CA9803F4-0396-466D-8C9B-49DA2A1EE3FC}" srcOrd="10" destOrd="0" presId="urn:microsoft.com/office/officeart/2005/8/layout/hProcess9"/>
    <dgm:cxn modelId="{E142B72D-B8D6-45BB-9127-A4C6C6099522}" type="presParOf" srcId="{3903328C-5889-449C-8D25-AFD29C0AD75D}" destId="{7D4F8508-918C-4E74-8A14-F6AC38D74449}" srcOrd="11" destOrd="0" presId="urn:microsoft.com/office/officeart/2005/8/layout/hProcess9"/>
    <dgm:cxn modelId="{DF5595D9-6278-4F90-A318-4A72FF81F897}" type="presParOf" srcId="{3903328C-5889-449C-8D25-AFD29C0AD75D}" destId="{0E5C9B25-AD8B-4C46-8F74-6A14F2E7ED1E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6B169F8-44FF-4C89-8937-F2F00584CC1E}" type="doc">
      <dgm:prSet loTypeId="urn:microsoft.com/office/officeart/2005/8/layout/cycle1" loCatId="cycle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BD109037-1348-4116-9DA1-0FCD45D21EF4}">
      <dgm:prSet phldrT="[Text]"/>
      <dgm:spPr/>
      <dgm:t>
        <a:bodyPr/>
        <a:lstStyle/>
        <a:p>
          <a:r>
            <a:rPr lang="en-US" dirty="0" smtClean="0"/>
            <a:t>Research/Profile sourcing group</a:t>
          </a:r>
          <a:endParaRPr lang="en-US" dirty="0"/>
        </a:p>
      </dgm:t>
    </dgm:pt>
    <dgm:pt modelId="{8188F1A1-A3AA-4F79-A014-2CF8D1D48B3C}" type="parTrans" cxnId="{C2FF45E6-611E-4339-B57F-EC926FFD9D36}">
      <dgm:prSet/>
      <dgm:spPr/>
      <dgm:t>
        <a:bodyPr/>
        <a:lstStyle/>
        <a:p>
          <a:endParaRPr lang="en-US"/>
        </a:p>
      </dgm:t>
    </dgm:pt>
    <dgm:pt modelId="{56B82DE0-4401-47D8-90BD-A76A189100B2}" type="sibTrans" cxnId="{C2FF45E6-611E-4339-B57F-EC926FFD9D36}">
      <dgm:prSet/>
      <dgm:spPr/>
      <dgm:t>
        <a:bodyPr/>
        <a:lstStyle/>
        <a:p>
          <a:endParaRPr lang="en-US"/>
        </a:p>
      </dgm:t>
    </dgm:pt>
    <dgm:pt modelId="{1A6E7BBB-AA1E-4C1D-9BB4-B1C1CE7BDCF8}">
      <dgm:prSet phldrT="[Text]"/>
      <dgm:spPr/>
      <dgm:t>
        <a:bodyPr/>
        <a:lstStyle/>
        <a:p>
          <a:r>
            <a:rPr lang="en-US" dirty="0" smtClean="0"/>
            <a:t>Generate Supplier portfolio/Outreach</a:t>
          </a:r>
          <a:endParaRPr lang="en-US" dirty="0"/>
        </a:p>
      </dgm:t>
    </dgm:pt>
    <dgm:pt modelId="{B3835450-6585-49D5-842B-04B8870E2006}" type="parTrans" cxnId="{A66955AB-C2BA-490C-9628-875AA2CF45B0}">
      <dgm:prSet/>
      <dgm:spPr/>
      <dgm:t>
        <a:bodyPr/>
        <a:lstStyle/>
        <a:p>
          <a:endParaRPr lang="en-US"/>
        </a:p>
      </dgm:t>
    </dgm:pt>
    <dgm:pt modelId="{8D987F1A-30E1-4708-9E41-A9ADEFCEDE30}" type="sibTrans" cxnId="{A66955AB-C2BA-490C-9628-875AA2CF45B0}">
      <dgm:prSet/>
      <dgm:spPr/>
      <dgm:t>
        <a:bodyPr/>
        <a:lstStyle/>
        <a:p>
          <a:endParaRPr lang="en-US"/>
        </a:p>
      </dgm:t>
    </dgm:pt>
    <dgm:pt modelId="{B1B820D0-3039-44F4-A677-CD7E55BD8622}">
      <dgm:prSet phldrT="[Text]"/>
      <dgm:spPr/>
      <dgm:t>
        <a:bodyPr/>
        <a:lstStyle/>
        <a:p>
          <a:r>
            <a:rPr lang="en-US" b="1" dirty="0" smtClean="0"/>
            <a:t>Execute</a:t>
          </a:r>
          <a:r>
            <a:rPr lang="en-US" dirty="0" smtClean="0"/>
            <a:t> sourcing strategy</a:t>
          </a:r>
          <a:endParaRPr lang="en-US" dirty="0"/>
        </a:p>
      </dgm:t>
    </dgm:pt>
    <dgm:pt modelId="{49331AD8-E953-4B32-B931-A5ACAC6E5C2A}" type="parTrans" cxnId="{D126EC53-78B4-48AE-94FA-D0DC814404C8}">
      <dgm:prSet/>
      <dgm:spPr/>
      <dgm:t>
        <a:bodyPr/>
        <a:lstStyle/>
        <a:p>
          <a:endParaRPr lang="en-US"/>
        </a:p>
      </dgm:t>
    </dgm:pt>
    <dgm:pt modelId="{CF790DDB-A49B-4A46-814D-27B7FDE6F4A4}" type="sibTrans" cxnId="{D126EC53-78B4-48AE-94FA-D0DC814404C8}">
      <dgm:prSet/>
      <dgm:spPr/>
      <dgm:t>
        <a:bodyPr/>
        <a:lstStyle/>
        <a:p>
          <a:endParaRPr lang="en-US"/>
        </a:p>
      </dgm:t>
    </dgm:pt>
    <dgm:pt modelId="{9AD2CA50-C436-4674-9780-16585E0B398C}">
      <dgm:prSet phldrT="[Text]"/>
      <dgm:spPr/>
      <dgm:t>
        <a:bodyPr/>
        <a:lstStyle/>
        <a:p>
          <a:r>
            <a:rPr lang="en-US" dirty="0" smtClean="0"/>
            <a:t>Negotiate </a:t>
          </a:r>
          <a:endParaRPr lang="en-US" dirty="0"/>
        </a:p>
      </dgm:t>
    </dgm:pt>
    <dgm:pt modelId="{42521D9E-8054-4060-88A7-4B493C2469F0}" type="parTrans" cxnId="{560E9D48-F50E-4790-A6FB-466A3A2B8326}">
      <dgm:prSet/>
      <dgm:spPr/>
      <dgm:t>
        <a:bodyPr/>
        <a:lstStyle/>
        <a:p>
          <a:endParaRPr lang="en-US"/>
        </a:p>
      </dgm:t>
    </dgm:pt>
    <dgm:pt modelId="{C78D9933-E24E-49BD-8CBD-FB8A3AC234B3}" type="sibTrans" cxnId="{560E9D48-F50E-4790-A6FB-466A3A2B8326}">
      <dgm:prSet/>
      <dgm:spPr/>
      <dgm:t>
        <a:bodyPr/>
        <a:lstStyle/>
        <a:p>
          <a:endParaRPr lang="en-US"/>
        </a:p>
      </dgm:t>
    </dgm:pt>
    <dgm:pt modelId="{04496B5E-EC59-471C-845A-2BFFC7F2BC7B}">
      <dgm:prSet phldrT="[Text]"/>
      <dgm:spPr/>
      <dgm:t>
        <a:bodyPr/>
        <a:lstStyle/>
        <a:p>
          <a:r>
            <a:rPr lang="en-US" dirty="0" smtClean="0"/>
            <a:t>Contract</a:t>
          </a:r>
          <a:endParaRPr lang="en-US" dirty="0"/>
        </a:p>
      </dgm:t>
    </dgm:pt>
    <dgm:pt modelId="{41553772-C987-48AE-B965-43D4894323BB}" type="parTrans" cxnId="{C06FFAC0-37B9-4D51-B104-22EBA32870C2}">
      <dgm:prSet/>
      <dgm:spPr/>
      <dgm:t>
        <a:bodyPr/>
        <a:lstStyle/>
        <a:p>
          <a:endParaRPr lang="en-US"/>
        </a:p>
      </dgm:t>
    </dgm:pt>
    <dgm:pt modelId="{0D28A4D6-39F9-467D-BF0C-99648D8D5F47}" type="sibTrans" cxnId="{C06FFAC0-37B9-4D51-B104-22EBA32870C2}">
      <dgm:prSet/>
      <dgm:spPr/>
      <dgm:t>
        <a:bodyPr/>
        <a:lstStyle/>
        <a:p>
          <a:endParaRPr lang="en-US"/>
        </a:p>
      </dgm:t>
    </dgm:pt>
    <dgm:pt modelId="{7C7785CE-1E11-4802-8F4A-B7A80D04F3A8}">
      <dgm:prSet phldrT="[Text]"/>
      <dgm:spPr/>
      <dgm:t>
        <a:bodyPr/>
        <a:lstStyle/>
        <a:p>
          <a:r>
            <a:rPr lang="en-US" dirty="0" smtClean="0"/>
            <a:t>Develop </a:t>
          </a:r>
          <a:r>
            <a:rPr lang="en-US" b="1" dirty="0" smtClean="0"/>
            <a:t>Sourcing Strategy</a:t>
          </a:r>
          <a:endParaRPr lang="en-US" b="1" dirty="0"/>
        </a:p>
      </dgm:t>
    </dgm:pt>
    <dgm:pt modelId="{40509DD1-F593-4055-B54F-9F71F74098A7}" type="parTrans" cxnId="{8E17A5B8-343D-4C1B-863E-776310569314}">
      <dgm:prSet/>
      <dgm:spPr/>
      <dgm:t>
        <a:bodyPr/>
        <a:lstStyle/>
        <a:p>
          <a:endParaRPr lang="en-US"/>
        </a:p>
      </dgm:t>
    </dgm:pt>
    <dgm:pt modelId="{335A3E35-9443-417A-A3BF-8A4477DA5720}" type="sibTrans" cxnId="{8E17A5B8-343D-4C1B-863E-776310569314}">
      <dgm:prSet/>
      <dgm:spPr/>
      <dgm:t>
        <a:bodyPr/>
        <a:lstStyle/>
        <a:p>
          <a:endParaRPr lang="en-US"/>
        </a:p>
      </dgm:t>
    </dgm:pt>
    <dgm:pt modelId="{2A050EAA-26BE-4ECF-AADA-F310FFECC4B7}" type="pres">
      <dgm:prSet presAssocID="{B6B169F8-44FF-4C89-8937-F2F00584CC1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B421F8-A751-4DC8-92A5-DF274D4024F7}" type="pres">
      <dgm:prSet presAssocID="{BD109037-1348-4116-9DA1-0FCD45D21EF4}" presName="dummy" presStyleCnt="0"/>
      <dgm:spPr/>
      <dgm:t>
        <a:bodyPr/>
        <a:lstStyle/>
        <a:p>
          <a:endParaRPr lang="en-US"/>
        </a:p>
      </dgm:t>
    </dgm:pt>
    <dgm:pt modelId="{6A76616A-6929-45C2-BF92-4141B47921BF}" type="pres">
      <dgm:prSet presAssocID="{BD109037-1348-4116-9DA1-0FCD45D21EF4}" presName="node" presStyleLbl="revTx" presStyleIdx="0" presStyleCnt="6" custRadScaleRad="102549" custRadScaleInc="-42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FC6760-8743-4902-BAFA-1E082615CE47}" type="pres">
      <dgm:prSet presAssocID="{56B82DE0-4401-47D8-90BD-A76A189100B2}" presName="sibTrans" presStyleLbl="node1" presStyleIdx="0" presStyleCnt="6"/>
      <dgm:spPr/>
      <dgm:t>
        <a:bodyPr/>
        <a:lstStyle/>
        <a:p>
          <a:endParaRPr lang="en-US"/>
        </a:p>
      </dgm:t>
    </dgm:pt>
    <dgm:pt modelId="{3AAF4394-2C11-4E1F-A8C7-3C52E71ADCDE}" type="pres">
      <dgm:prSet presAssocID="{7C7785CE-1E11-4802-8F4A-B7A80D04F3A8}" presName="dummy" presStyleCnt="0"/>
      <dgm:spPr/>
      <dgm:t>
        <a:bodyPr/>
        <a:lstStyle/>
        <a:p>
          <a:endParaRPr lang="en-US"/>
        </a:p>
      </dgm:t>
    </dgm:pt>
    <dgm:pt modelId="{F260D63F-0CED-4B06-A087-DF07B2F11F47}" type="pres">
      <dgm:prSet presAssocID="{7C7785CE-1E11-4802-8F4A-B7A80D04F3A8}" presName="node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F1224F-91FB-4600-A828-205D0991B34A}" type="pres">
      <dgm:prSet presAssocID="{335A3E35-9443-417A-A3BF-8A4477DA5720}" presName="sibTrans" presStyleLbl="node1" presStyleIdx="1" presStyleCnt="6"/>
      <dgm:spPr/>
      <dgm:t>
        <a:bodyPr/>
        <a:lstStyle/>
        <a:p>
          <a:endParaRPr lang="en-US"/>
        </a:p>
      </dgm:t>
    </dgm:pt>
    <dgm:pt modelId="{8C7A3CBA-A062-4A00-9789-E2071E00B47C}" type="pres">
      <dgm:prSet presAssocID="{1A6E7BBB-AA1E-4C1D-9BB4-B1C1CE7BDCF8}" presName="dummy" presStyleCnt="0"/>
      <dgm:spPr/>
      <dgm:t>
        <a:bodyPr/>
        <a:lstStyle/>
        <a:p>
          <a:endParaRPr lang="en-US"/>
        </a:p>
      </dgm:t>
    </dgm:pt>
    <dgm:pt modelId="{8020B6AE-30C5-4811-BCE7-59260087D976}" type="pres">
      <dgm:prSet presAssocID="{1A6E7BBB-AA1E-4C1D-9BB4-B1C1CE7BDCF8}" presName="node" presStyleLbl="revTx" presStyleIdx="2" presStyleCnt="6" custRadScaleRad="99078" custRadScaleInc="-71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7FC350-EC8A-476F-ABD2-3F5C39DBACC6}" type="pres">
      <dgm:prSet presAssocID="{8D987F1A-30E1-4708-9E41-A9ADEFCEDE30}" presName="sibTrans" presStyleLbl="node1" presStyleIdx="2" presStyleCnt="6"/>
      <dgm:spPr/>
      <dgm:t>
        <a:bodyPr/>
        <a:lstStyle/>
        <a:p>
          <a:endParaRPr lang="en-US"/>
        </a:p>
      </dgm:t>
    </dgm:pt>
    <dgm:pt modelId="{2ED16518-4EE9-4742-8C3E-125C002E0807}" type="pres">
      <dgm:prSet presAssocID="{B1B820D0-3039-44F4-A677-CD7E55BD8622}" presName="dummy" presStyleCnt="0"/>
      <dgm:spPr/>
      <dgm:t>
        <a:bodyPr/>
        <a:lstStyle/>
        <a:p>
          <a:endParaRPr lang="en-US"/>
        </a:p>
      </dgm:t>
    </dgm:pt>
    <dgm:pt modelId="{934CD305-84C7-459E-A1A9-F2AD81DCB0E4}" type="pres">
      <dgm:prSet presAssocID="{B1B820D0-3039-44F4-A677-CD7E55BD8622}" presName="node" presStyleLbl="revTx" presStyleIdx="3" presStyleCnt="6" custRadScaleRad="968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758540-2EC2-4D2B-81CD-963FAF868367}" type="pres">
      <dgm:prSet presAssocID="{CF790DDB-A49B-4A46-814D-27B7FDE6F4A4}" presName="sibTrans" presStyleLbl="node1" presStyleIdx="3" presStyleCnt="6"/>
      <dgm:spPr/>
      <dgm:t>
        <a:bodyPr/>
        <a:lstStyle/>
        <a:p>
          <a:endParaRPr lang="en-US"/>
        </a:p>
      </dgm:t>
    </dgm:pt>
    <dgm:pt modelId="{51F4B3BA-CFC6-40C0-A38E-3B18977A9FE4}" type="pres">
      <dgm:prSet presAssocID="{9AD2CA50-C436-4674-9780-16585E0B398C}" presName="dummy" presStyleCnt="0"/>
      <dgm:spPr/>
      <dgm:t>
        <a:bodyPr/>
        <a:lstStyle/>
        <a:p>
          <a:endParaRPr lang="en-US"/>
        </a:p>
      </dgm:t>
    </dgm:pt>
    <dgm:pt modelId="{0270870E-2C8E-4BC8-BC0B-8883CBC98760}" type="pres">
      <dgm:prSet presAssocID="{9AD2CA50-C436-4674-9780-16585E0B398C}" presName="node" presStyleLbl="revTx" presStyleIdx="4" presStyleCnt="6" custRadScaleRad="99078" custRadScaleInc="71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BB1EAD-83FC-47AE-94DB-F9DC2AA820FD}" type="pres">
      <dgm:prSet presAssocID="{C78D9933-E24E-49BD-8CBD-FB8A3AC234B3}" presName="sibTrans" presStyleLbl="node1" presStyleIdx="4" presStyleCnt="6"/>
      <dgm:spPr/>
      <dgm:t>
        <a:bodyPr/>
        <a:lstStyle/>
        <a:p>
          <a:endParaRPr lang="en-US"/>
        </a:p>
      </dgm:t>
    </dgm:pt>
    <dgm:pt modelId="{937B0FC3-1690-451D-8758-804842176D2B}" type="pres">
      <dgm:prSet presAssocID="{04496B5E-EC59-471C-845A-2BFFC7F2BC7B}" presName="dummy" presStyleCnt="0"/>
      <dgm:spPr/>
      <dgm:t>
        <a:bodyPr/>
        <a:lstStyle/>
        <a:p>
          <a:endParaRPr lang="en-US"/>
        </a:p>
      </dgm:t>
    </dgm:pt>
    <dgm:pt modelId="{4A7C5F69-4D6C-432B-9E54-3D673BE0A05A}" type="pres">
      <dgm:prSet presAssocID="{04496B5E-EC59-471C-845A-2BFFC7F2BC7B}" presName="node" presStyleLbl="revTx" presStyleIdx="5" presStyleCnt="6" custRadScaleRad="102549" custRadScaleInc="42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050268-483B-446D-A701-C9EB046013D2}" type="pres">
      <dgm:prSet presAssocID="{0D28A4D6-39F9-467D-BF0C-99648D8D5F47}" presName="sibTrans" presStyleLbl="node1" presStyleIdx="5" presStyleCnt="6" custScaleX="123867" custScaleY="96160" custLinFactNeighborY="-156" custRadScaleRad="53728" custRadScaleInc="-2147483648"/>
      <dgm:spPr/>
      <dgm:t>
        <a:bodyPr/>
        <a:lstStyle/>
        <a:p>
          <a:endParaRPr lang="en-US"/>
        </a:p>
      </dgm:t>
    </dgm:pt>
  </dgm:ptLst>
  <dgm:cxnLst>
    <dgm:cxn modelId="{B8A59A30-65A8-44FF-9AB7-85DF179E0DF0}" type="presOf" srcId="{B1B820D0-3039-44F4-A677-CD7E55BD8622}" destId="{934CD305-84C7-459E-A1A9-F2AD81DCB0E4}" srcOrd="0" destOrd="0" presId="urn:microsoft.com/office/officeart/2005/8/layout/cycle1"/>
    <dgm:cxn modelId="{F5B71B00-E6C7-4764-8888-C9695096ED67}" type="presOf" srcId="{B6B169F8-44FF-4C89-8937-F2F00584CC1E}" destId="{2A050EAA-26BE-4ECF-AADA-F310FFECC4B7}" srcOrd="0" destOrd="0" presId="urn:microsoft.com/office/officeart/2005/8/layout/cycle1"/>
    <dgm:cxn modelId="{C620DA0B-D030-41D4-9BDC-D4B76F4FE805}" type="presOf" srcId="{8D987F1A-30E1-4708-9E41-A9ADEFCEDE30}" destId="{AE7FC350-EC8A-476F-ABD2-3F5C39DBACC6}" srcOrd="0" destOrd="0" presId="urn:microsoft.com/office/officeart/2005/8/layout/cycle1"/>
    <dgm:cxn modelId="{8E17A5B8-343D-4C1B-863E-776310569314}" srcId="{B6B169F8-44FF-4C89-8937-F2F00584CC1E}" destId="{7C7785CE-1E11-4802-8F4A-B7A80D04F3A8}" srcOrd="1" destOrd="0" parTransId="{40509DD1-F593-4055-B54F-9F71F74098A7}" sibTransId="{335A3E35-9443-417A-A3BF-8A4477DA5720}"/>
    <dgm:cxn modelId="{A8A60DCE-6546-4FB2-A3B5-0053E0D0CFCA}" type="presOf" srcId="{0D28A4D6-39F9-467D-BF0C-99648D8D5F47}" destId="{8B050268-483B-446D-A701-C9EB046013D2}" srcOrd="0" destOrd="0" presId="urn:microsoft.com/office/officeart/2005/8/layout/cycle1"/>
    <dgm:cxn modelId="{C06FFAC0-37B9-4D51-B104-22EBA32870C2}" srcId="{B6B169F8-44FF-4C89-8937-F2F00584CC1E}" destId="{04496B5E-EC59-471C-845A-2BFFC7F2BC7B}" srcOrd="5" destOrd="0" parTransId="{41553772-C987-48AE-B965-43D4894323BB}" sibTransId="{0D28A4D6-39F9-467D-BF0C-99648D8D5F47}"/>
    <dgm:cxn modelId="{FC615308-4572-419F-AABB-440AFB5C9AE4}" type="presOf" srcId="{04496B5E-EC59-471C-845A-2BFFC7F2BC7B}" destId="{4A7C5F69-4D6C-432B-9E54-3D673BE0A05A}" srcOrd="0" destOrd="0" presId="urn:microsoft.com/office/officeart/2005/8/layout/cycle1"/>
    <dgm:cxn modelId="{BD0CC094-71D7-4F57-B0E2-2CE86DCEC424}" type="presOf" srcId="{BD109037-1348-4116-9DA1-0FCD45D21EF4}" destId="{6A76616A-6929-45C2-BF92-4141B47921BF}" srcOrd="0" destOrd="0" presId="urn:microsoft.com/office/officeart/2005/8/layout/cycle1"/>
    <dgm:cxn modelId="{C38F5ED0-5C16-4E10-A1FE-AE46620743BB}" type="presOf" srcId="{7C7785CE-1E11-4802-8F4A-B7A80D04F3A8}" destId="{F260D63F-0CED-4B06-A087-DF07B2F11F47}" srcOrd="0" destOrd="0" presId="urn:microsoft.com/office/officeart/2005/8/layout/cycle1"/>
    <dgm:cxn modelId="{D126EC53-78B4-48AE-94FA-D0DC814404C8}" srcId="{B6B169F8-44FF-4C89-8937-F2F00584CC1E}" destId="{B1B820D0-3039-44F4-A677-CD7E55BD8622}" srcOrd="3" destOrd="0" parTransId="{49331AD8-E953-4B32-B931-A5ACAC6E5C2A}" sibTransId="{CF790DDB-A49B-4A46-814D-27B7FDE6F4A4}"/>
    <dgm:cxn modelId="{8D83959C-9FB2-42A6-A315-6D2268CB3836}" type="presOf" srcId="{CF790DDB-A49B-4A46-814D-27B7FDE6F4A4}" destId="{D2758540-2EC2-4D2B-81CD-963FAF868367}" srcOrd="0" destOrd="0" presId="urn:microsoft.com/office/officeart/2005/8/layout/cycle1"/>
    <dgm:cxn modelId="{560E9D48-F50E-4790-A6FB-466A3A2B8326}" srcId="{B6B169F8-44FF-4C89-8937-F2F00584CC1E}" destId="{9AD2CA50-C436-4674-9780-16585E0B398C}" srcOrd="4" destOrd="0" parTransId="{42521D9E-8054-4060-88A7-4B493C2469F0}" sibTransId="{C78D9933-E24E-49BD-8CBD-FB8A3AC234B3}"/>
    <dgm:cxn modelId="{5F66DE8D-94F7-4BB1-A1B2-B570E354AF97}" type="presOf" srcId="{C78D9933-E24E-49BD-8CBD-FB8A3AC234B3}" destId="{42BB1EAD-83FC-47AE-94DB-F9DC2AA820FD}" srcOrd="0" destOrd="0" presId="urn:microsoft.com/office/officeart/2005/8/layout/cycle1"/>
    <dgm:cxn modelId="{C2FF45E6-611E-4339-B57F-EC926FFD9D36}" srcId="{B6B169F8-44FF-4C89-8937-F2F00584CC1E}" destId="{BD109037-1348-4116-9DA1-0FCD45D21EF4}" srcOrd="0" destOrd="0" parTransId="{8188F1A1-A3AA-4F79-A014-2CF8D1D48B3C}" sibTransId="{56B82DE0-4401-47D8-90BD-A76A189100B2}"/>
    <dgm:cxn modelId="{C21F6980-5FF5-46AA-BC75-E3BDBC65C5F8}" type="presOf" srcId="{9AD2CA50-C436-4674-9780-16585E0B398C}" destId="{0270870E-2C8E-4BC8-BC0B-8883CBC98760}" srcOrd="0" destOrd="0" presId="urn:microsoft.com/office/officeart/2005/8/layout/cycle1"/>
    <dgm:cxn modelId="{A66955AB-C2BA-490C-9628-875AA2CF45B0}" srcId="{B6B169F8-44FF-4C89-8937-F2F00584CC1E}" destId="{1A6E7BBB-AA1E-4C1D-9BB4-B1C1CE7BDCF8}" srcOrd="2" destOrd="0" parTransId="{B3835450-6585-49D5-842B-04B8870E2006}" sibTransId="{8D987F1A-30E1-4708-9E41-A9ADEFCEDE30}"/>
    <dgm:cxn modelId="{1E6D9A41-A43F-4657-A647-6CFEFFA95DC5}" type="presOf" srcId="{335A3E35-9443-417A-A3BF-8A4477DA5720}" destId="{E9F1224F-91FB-4600-A828-205D0991B34A}" srcOrd="0" destOrd="0" presId="urn:microsoft.com/office/officeart/2005/8/layout/cycle1"/>
    <dgm:cxn modelId="{28453C4B-EA5C-4A1A-97B8-788B23148549}" type="presOf" srcId="{56B82DE0-4401-47D8-90BD-A76A189100B2}" destId="{01FC6760-8743-4902-BAFA-1E082615CE47}" srcOrd="0" destOrd="0" presId="urn:microsoft.com/office/officeart/2005/8/layout/cycle1"/>
    <dgm:cxn modelId="{7DD8D5AE-906F-4BFE-B2D4-C30A44BF6019}" type="presOf" srcId="{1A6E7BBB-AA1E-4C1D-9BB4-B1C1CE7BDCF8}" destId="{8020B6AE-30C5-4811-BCE7-59260087D976}" srcOrd="0" destOrd="0" presId="urn:microsoft.com/office/officeart/2005/8/layout/cycle1"/>
    <dgm:cxn modelId="{B4A66C14-AE0D-461B-9367-4FDF1BA5B460}" type="presParOf" srcId="{2A050EAA-26BE-4ECF-AADA-F310FFECC4B7}" destId="{51B421F8-A751-4DC8-92A5-DF274D4024F7}" srcOrd="0" destOrd="0" presId="urn:microsoft.com/office/officeart/2005/8/layout/cycle1"/>
    <dgm:cxn modelId="{5617EF01-D0EF-4669-AE66-0EDA6F5440B5}" type="presParOf" srcId="{2A050EAA-26BE-4ECF-AADA-F310FFECC4B7}" destId="{6A76616A-6929-45C2-BF92-4141B47921BF}" srcOrd="1" destOrd="0" presId="urn:microsoft.com/office/officeart/2005/8/layout/cycle1"/>
    <dgm:cxn modelId="{D874A602-7261-4362-B1FC-7B68B580A787}" type="presParOf" srcId="{2A050EAA-26BE-4ECF-AADA-F310FFECC4B7}" destId="{01FC6760-8743-4902-BAFA-1E082615CE47}" srcOrd="2" destOrd="0" presId="urn:microsoft.com/office/officeart/2005/8/layout/cycle1"/>
    <dgm:cxn modelId="{42FFBBFF-2C50-401A-AD0E-8F24F04C1317}" type="presParOf" srcId="{2A050EAA-26BE-4ECF-AADA-F310FFECC4B7}" destId="{3AAF4394-2C11-4E1F-A8C7-3C52E71ADCDE}" srcOrd="3" destOrd="0" presId="urn:microsoft.com/office/officeart/2005/8/layout/cycle1"/>
    <dgm:cxn modelId="{F6F280DF-3953-423D-A9B1-4E42AF1B83C5}" type="presParOf" srcId="{2A050EAA-26BE-4ECF-AADA-F310FFECC4B7}" destId="{F260D63F-0CED-4B06-A087-DF07B2F11F47}" srcOrd="4" destOrd="0" presId="urn:microsoft.com/office/officeart/2005/8/layout/cycle1"/>
    <dgm:cxn modelId="{877E7C50-442F-4649-A357-64078E13A236}" type="presParOf" srcId="{2A050EAA-26BE-4ECF-AADA-F310FFECC4B7}" destId="{E9F1224F-91FB-4600-A828-205D0991B34A}" srcOrd="5" destOrd="0" presId="urn:microsoft.com/office/officeart/2005/8/layout/cycle1"/>
    <dgm:cxn modelId="{E59FE174-0DC0-44BF-9A53-F48E5A91842E}" type="presParOf" srcId="{2A050EAA-26BE-4ECF-AADA-F310FFECC4B7}" destId="{8C7A3CBA-A062-4A00-9789-E2071E00B47C}" srcOrd="6" destOrd="0" presId="urn:microsoft.com/office/officeart/2005/8/layout/cycle1"/>
    <dgm:cxn modelId="{D270586D-C8DB-4225-B5B4-4994050CA0DD}" type="presParOf" srcId="{2A050EAA-26BE-4ECF-AADA-F310FFECC4B7}" destId="{8020B6AE-30C5-4811-BCE7-59260087D976}" srcOrd="7" destOrd="0" presId="urn:microsoft.com/office/officeart/2005/8/layout/cycle1"/>
    <dgm:cxn modelId="{691E458E-E8E0-42D7-8532-5571D24A5332}" type="presParOf" srcId="{2A050EAA-26BE-4ECF-AADA-F310FFECC4B7}" destId="{AE7FC350-EC8A-476F-ABD2-3F5C39DBACC6}" srcOrd="8" destOrd="0" presId="urn:microsoft.com/office/officeart/2005/8/layout/cycle1"/>
    <dgm:cxn modelId="{ED2E5374-BA65-4D7F-8CEE-F74935C86B16}" type="presParOf" srcId="{2A050EAA-26BE-4ECF-AADA-F310FFECC4B7}" destId="{2ED16518-4EE9-4742-8C3E-125C002E0807}" srcOrd="9" destOrd="0" presId="urn:microsoft.com/office/officeart/2005/8/layout/cycle1"/>
    <dgm:cxn modelId="{A872A461-9D85-44E1-AFB1-DF57D5F5A843}" type="presParOf" srcId="{2A050EAA-26BE-4ECF-AADA-F310FFECC4B7}" destId="{934CD305-84C7-459E-A1A9-F2AD81DCB0E4}" srcOrd="10" destOrd="0" presId="urn:microsoft.com/office/officeart/2005/8/layout/cycle1"/>
    <dgm:cxn modelId="{5A4E29CB-3336-4A69-A85B-95507914831A}" type="presParOf" srcId="{2A050EAA-26BE-4ECF-AADA-F310FFECC4B7}" destId="{D2758540-2EC2-4D2B-81CD-963FAF868367}" srcOrd="11" destOrd="0" presId="urn:microsoft.com/office/officeart/2005/8/layout/cycle1"/>
    <dgm:cxn modelId="{6E0BBBA9-36F7-42C1-940D-24859B7FF502}" type="presParOf" srcId="{2A050EAA-26BE-4ECF-AADA-F310FFECC4B7}" destId="{51F4B3BA-CFC6-40C0-A38E-3B18977A9FE4}" srcOrd="12" destOrd="0" presId="urn:microsoft.com/office/officeart/2005/8/layout/cycle1"/>
    <dgm:cxn modelId="{4A15F7FC-30BD-442B-BF0C-90AB99CB6273}" type="presParOf" srcId="{2A050EAA-26BE-4ECF-AADA-F310FFECC4B7}" destId="{0270870E-2C8E-4BC8-BC0B-8883CBC98760}" srcOrd="13" destOrd="0" presId="urn:microsoft.com/office/officeart/2005/8/layout/cycle1"/>
    <dgm:cxn modelId="{D7C37B6F-E9DC-4B60-99D9-31E99386DED4}" type="presParOf" srcId="{2A050EAA-26BE-4ECF-AADA-F310FFECC4B7}" destId="{42BB1EAD-83FC-47AE-94DB-F9DC2AA820FD}" srcOrd="14" destOrd="0" presId="urn:microsoft.com/office/officeart/2005/8/layout/cycle1"/>
    <dgm:cxn modelId="{60BF0DB6-A5CC-416B-A732-23006DD57A59}" type="presParOf" srcId="{2A050EAA-26BE-4ECF-AADA-F310FFECC4B7}" destId="{937B0FC3-1690-451D-8758-804842176D2B}" srcOrd="15" destOrd="0" presId="urn:microsoft.com/office/officeart/2005/8/layout/cycle1"/>
    <dgm:cxn modelId="{CC59C631-1912-48A5-A457-3664047950D2}" type="presParOf" srcId="{2A050EAA-26BE-4ECF-AADA-F310FFECC4B7}" destId="{4A7C5F69-4D6C-432B-9E54-3D673BE0A05A}" srcOrd="16" destOrd="0" presId="urn:microsoft.com/office/officeart/2005/8/layout/cycle1"/>
    <dgm:cxn modelId="{099525F1-AB4F-4108-A218-C5B636C2F7FB}" type="presParOf" srcId="{2A050EAA-26BE-4ECF-AADA-F310FFECC4B7}" destId="{8B050268-483B-446D-A701-C9EB046013D2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D388DBD-12C3-4062-B6C5-EDCA543C25A5}" type="doc">
      <dgm:prSet loTypeId="urn:microsoft.com/office/officeart/2005/8/layout/cycle1" loCatId="cycle" qsTypeId="urn:microsoft.com/office/officeart/2005/8/quickstyle/simple4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44BE9DD6-C687-47AF-BA0B-650888D09472}">
      <dgm:prSet phldrT="[Text]" custT="1"/>
      <dgm:spPr/>
      <dgm:t>
        <a:bodyPr/>
        <a:lstStyle/>
        <a:p>
          <a:r>
            <a:rPr lang="en-US" sz="1050" dirty="0" smtClean="0"/>
            <a:t>Procurement </a:t>
          </a:r>
          <a:r>
            <a:rPr lang="en-US" sz="1050" b="1" dirty="0" smtClean="0"/>
            <a:t>Planning</a:t>
          </a:r>
          <a:endParaRPr lang="en-US" sz="1050" b="1" dirty="0"/>
        </a:p>
      </dgm:t>
    </dgm:pt>
    <dgm:pt modelId="{810E174E-4C3D-4213-AC0F-6445182E57AE}" type="parTrans" cxnId="{A3DE3316-1680-4AD7-9562-884332C72868}">
      <dgm:prSet/>
      <dgm:spPr/>
      <dgm:t>
        <a:bodyPr/>
        <a:lstStyle/>
        <a:p>
          <a:endParaRPr lang="en-US"/>
        </a:p>
      </dgm:t>
    </dgm:pt>
    <dgm:pt modelId="{84392872-2EDD-4967-AF20-EB165A2A7F7E}" type="sibTrans" cxnId="{A3DE3316-1680-4AD7-9562-884332C72868}">
      <dgm:prSet/>
      <dgm:spPr/>
      <dgm:t>
        <a:bodyPr/>
        <a:lstStyle/>
        <a:p>
          <a:endParaRPr lang="en-US"/>
        </a:p>
      </dgm:t>
    </dgm:pt>
    <dgm:pt modelId="{68F9D715-632E-4627-96B7-4DBE4711737A}">
      <dgm:prSet phldrT="[Text]" custT="1"/>
      <dgm:spPr/>
      <dgm:t>
        <a:bodyPr/>
        <a:lstStyle/>
        <a:p>
          <a:r>
            <a:rPr lang="en-US" sz="1050" dirty="0" smtClean="0"/>
            <a:t>Purchase Requisition </a:t>
          </a:r>
          <a:r>
            <a:rPr lang="en-US" sz="1050" b="1" dirty="0" smtClean="0"/>
            <a:t>( PR)</a:t>
          </a:r>
          <a:endParaRPr lang="en-US" sz="1050" b="1" dirty="0"/>
        </a:p>
      </dgm:t>
    </dgm:pt>
    <dgm:pt modelId="{07D5E370-FE87-4EE4-B653-180BB0B7B083}" type="parTrans" cxnId="{773F450E-0122-4A9C-8981-5977FA8BB151}">
      <dgm:prSet/>
      <dgm:spPr/>
      <dgm:t>
        <a:bodyPr/>
        <a:lstStyle/>
        <a:p>
          <a:endParaRPr lang="en-US"/>
        </a:p>
      </dgm:t>
    </dgm:pt>
    <dgm:pt modelId="{6AB71028-E2D0-4B27-91B6-49E7632FE452}" type="sibTrans" cxnId="{773F450E-0122-4A9C-8981-5977FA8BB151}">
      <dgm:prSet/>
      <dgm:spPr/>
      <dgm:t>
        <a:bodyPr/>
        <a:lstStyle/>
        <a:p>
          <a:endParaRPr lang="en-US"/>
        </a:p>
      </dgm:t>
    </dgm:pt>
    <dgm:pt modelId="{1168F3D4-B4C8-4393-AC79-B3230E7D64B3}">
      <dgm:prSet phldrT="[Text]" custT="1"/>
      <dgm:spPr/>
      <dgm:t>
        <a:bodyPr/>
        <a:lstStyle/>
        <a:p>
          <a:r>
            <a:rPr lang="en-US" sz="1050" dirty="0" smtClean="0"/>
            <a:t>Purchase Order </a:t>
          </a:r>
          <a:r>
            <a:rPr lang="en-US" sz="1050" b="1" dirty="0" smtClean="0"/>
            <a:t>(PO)</a:t>
          </a:r>
          <a:endParaRPr lang="en-US" sz="1050" b="1" dirty="0"/>
        </a:p>
      </dgm:t>
    </dgm:pt>
    <dgm:pt modelId="{1B2E07A2-2B37-4418-B661-0D135D4370B6}" type="parTrans" cxnId="{2514C55B-EE82-4F49-AECB-DC64320F7C24}">
      <dgm:prSet/>
      <dgm:spPr/>
      <dgm:t>
        <a:bodyPr/>
        <a:lstStyle/>
        <a:p>
          <a:endParaRPr lang="en-US"/>
        </a:p>
      </dgm:t>
    </dgm:pt>
    <dgm:pt modelId="{B3C1E0FA-E60F-4209-A864-A113A3C6F647}" type="sibTrans" cxnId="{2514C55B-EE82-4F49-AECB-DC64320F7C24}">
      <dgm:prSet/>
      <dgm:spPr/>
      <dgm:t>
        <a:bodyPr/>
        <a:lstStyle/>
        <a:p>
          <a:endParaRPr lang="en-US"/>
        </a:p>
      </dgm:t>
    </dgm:pt>
    <dgm:pt modelId="{367CE175-4F66-4E30-94AA-AF5EFD5F3151}">
      <dgm:prSet phldrT="[Text]" custT="1"/>
      <dgm:spPr/>
      <dgm:t>
        <a:bodyPr/>
        <a:lstStyle/>
        <a:p>
          <a:r>
            <a:rPr lang="en-US" sz="1050" dirty="0" smtClean="0"/>
            <a:t>Vendor Confirmation</a:t>
          </a:r>
          <a:endParaRPr lang="en-US" sz="1050" dirty="0"/>
        </a:p>
      </dgm:t>
    </dgm:pt>
    <dgm:pt modelId="{D7C2C668-5E26-4CE4-9A27-40146710F730}" type="parTrans" cxnId="{E3B6487E-3CCA-4CB9-B78C-35666ED9508E}">
      <dgm:prSet/>
      <dgm:spPr/>
      <dgm:t>
        <a:bodyPr/>
        <a:lstStyle/>
        <a:p>
          <a:endParaRPr lang="en-US"/>
        </a:p>
      </dgm:t>
    </dgm:pt>
    <dgm:pt modelId="{390B27FF-DAE8-4C61-9E75-CDB625543AF3}" type="sibTrans" cxnId="{E3B6487E-3CCA-4CB9-B78C-35666ED9508E}">
      <dgm:prSet/>
      <dgm:spPr/>
      <dgm:t>
        <a:bodyPr/>
        <a:lstStyle/>
        <a:p>
          <a:endParaRPr lang="en-US"/>
        </a:p>
      </dgm:t>
    </dgm:pt>
    <dgm:pt modelId="{82A313CC-98C5-4DB9-8E2D-6E27112A5D6D}">
      <dgm:prSet phldrT="[Text]" custT="1"/>
      <dgm:spPr/>
      <dgm:t>
        <a:bodyPr/>
        <a:lstStyle/>
        <a:p>
          <a:r>
            <a:rPr lang="en-US" sz="1050" dirty="0" smtClean="0"/>
            <a:t>Delivery /Receipt</a:t>
          </a:r>
          <a:endParaRPr lang="en-US" sz="1050" dirty="0"/>
        </a:p>
      </dgm:t>
    </dgm:pt>
    <dgm:pt modelId="{D0464490-3AFB-4559-BC90-BB1E56703162}" type="parTrans" cxnId="{26E80BCB-597C-4E5E-ADAD-8015DB7E9A1C}">
      <dgm:prSet/>
      <dgm:spPr/>
      <dgm:t>
        <a:bodyPr/>
        <a:lstStyle/>
        <a:p>
          <a:endParaRPr lang="en-US"/>
        </a:p>
      </dgm:t>
    </dgm:pt>
    <dgm:pt modelId="{BA4C3A75-D260-4CC4-9958-44E276A107E9}" type="sibTrans" cxnId="{26E80BCB-597C-4E5E-ADAD-8015DB7E9A1C}">
      <dgm:prSet/>
      <dgm:spPr/>
      <dgm:t>
        <a:bodyPr/>
        <a:lstStyle/>
        <a:p>
          <a:endParaRPr lang="en-US"/>
        </a:p>
      </dgm:t>
    </dgm:pt>
    <dgm:pt modelId="{CCF03AF7-58AE-4111-9D6F-A8EE837ED704}">
      <dgm:prSet phldrT="[Text]" custT="1"/>
      <dgm:spPr/>
      <dgm:t>
        <a:bodyPr/>
        <a:lstStyle/>
        <a:p>
          <a:r>
            <a:rPr lang="en-US" sz="1050" dirty="0" smtClean="0"/>
            <a:t>Invoice</a:t>
          </a:r>
          <a:endParaRPr lang="en-US" sz="1050" dirty="0"/>
        </a:p>
      </dgm:t>
    </dgm:pt>
    <dgm:pt modelId="{C84EF040-3805-47EE-9A6A-F063029F7AE5}" type="parTrans" cxnId="{186F4D8A-242F-4583-8F30-CFBA571777C3}">
      <dgm:prSet/>
      <dgm:spPr/>
      <dgm:t>
        <a:bodyPr/>
        <a:lstStyle/>
        <a:p>
          <a:endParaRPr lang="en-US"/>
        </a:p>
      </dgm:t>
    </dgm:pt>
    <dgm:pt modelId="{C0335FF8-CD44-40EF-AA70-65EC8323CB33}" type="sibTrans" cxnId="{186F4D8A-242F-4583-8F30-CFBA571777C3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14F2AB45-8432-4DA1-8F6E-E05A5F255784}">
      <dgm:prSet phldrT="[Text]" custT="1"/>
      <dgm:spPr/>
      <dgm:t>
        <a:bodyPr/>
        <a:lstStyle/>
        <a:p>
          <a:r>
            <a:rPr lang="en-US" sz="1050" dirty="0" smtClean="0"/>
            <a:t>Payment</a:t>
          </a:r>
          <a:endParaRPr lang="en-US" sz="1050" dirty="0"/>
        </a:p>
      </dgm:t>
    </dgm:pt>
    <dgm:pt modelId="{616B9CF9-7CB2-4E8B-B376-078A0F68990F}" type="parTrans" cxnId="{33A86C7C-9CEE-4D31-86B7-DBF0C89508EB}">
      <dgm:prSet/>
      <dgm:spPr/>
      <dgm:t>
        <a:bodyPr/>
        <a:lstStyle/>
        <a:p>
          <a:endParaRPr lang="en-US"/>
        </a:p>
      </dgm:t>
    </dgm:pt>
    <dgm:pt modelId="{C0ECEAF0-0169-4D55-8AB8-BCBB29D34561}" type="sibTrans" cxnId="{33A86C7C-9CEE-4D31-86B7-DBF0C89508EB}">
      <dgm:prSet/>
      <dgm:spPr/>
      <dgm:t>
        <a:bodyPr/>
        <a:lstStyle/>
        <a:p>
          <a:endParaRPr lang="en-US"/>
        </a:p>
      </dgm:t>
    </dgm:pt>
    <dgm:pt modelId="{1AC3927D-F0B7-4A68-A306-19F2A771FF5E}" type="pres">
      <dgm:prSet presAssocID="{7D388DBD-12C3-4062-B6C5-EDCA543C25A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063019-6E99-4F9E-8F2C-A7CA261EA102}" type="pres">
      <dgm:prSet presAssocID="{44BE9DD6-C687-47AF-BA0B-650888D09472}" presName="dummy" presStyleCnt="0"/>
      <dgm:spPr/>
      <dgm:t>
        <a:bodyPr/>
        <a:lstStyle/>
        <a:p>
          <a:endParaRPr lang="en-US"/>
        </a:p>
      </dgm:t>
    </dgm:pt>
    <dgm:pt modelId="{69F3EA1A-5BAC-4624-BBBE-47C311551D62}" type="pres">
      <dgm:prSet presAssocID="{44BE9DD6-C687-47AF-BA0B-650888D09472}" presName="node" presStyleLbl="revTx" presStyleIdx="0" presStyleCnt="7" custScaleX="164151" custRadScaleRad="102585" custRadScaleInc="166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5CA048-F9E9-4747-AF45-595C930CED96}" type="pres">
      <dgm:prSet presAssocID="{84392872-2EDD-4967-AF20-EB165A2A7F7E}" presName="sibTrans" presStyleLbl="node1" presStyleIdx="0" presStyleCnt="7" custLinFactNeighborX="1335" custLinFactNeighborY="1528" custRadScaleRad="235005"/>
      <dgm:spPr/>
      <dgm:t>
        <a:bodyPr/>
        <a:lstStyle/>
        <a:p>
          <a:endParaRPr lang="en-US"/>
        </a:p>
      </dgm:t>
    </dgm:pt>
    <dgm:pt modelId="{1AA6951B-2FB7-416E-91A4-8ADBDFFACFEE}" type="pres">
      <dgm:prSet presAssocID="{68F9D715-632E-4627-96B7-4DBE4711737A}" presName="dummy" presStyleCnt="0"/>
      <dgm:spPr/>
      <dgm:t>
        <a:bodyPr/>
        <a:lstStyle/>
        <a:p>
          <a:endParaRPr lang="en-US"/>
        </a:p>
      </dgm:t>
    </dgm:pt>
    <dgm:pt modelId="{847F3A9A-EE39-4130-94C0-63D25C436BC0}" type="pres">
      <dgm:prSet presAssocID="{68F9D715-632E-4627-96B7-4DBE4711737A}" presName="node" presStyleLbl="revTx" presStyleIdx="1" presStyleCnt="7" custScaleX="140471" custScaleY="890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95B4CD-9026-4EF0-8F9E-F346E41726D1}" type="pres">
      <dgm:prSet presAssocID="{6AB71028-E2D0-4B27-91B6-49E7632FE452}" presName="sibTrans" presStyleLbl="node1" presStyleIdx="1" presStyleCnt="7"/>
      <dgm:spPr/>
      <dgm:t>
        <a:bodyPr/>
        <a:lstStyle/>
        <a:p>
          <a:endParaRPr lang="en-US"/>
        </a:p>
      </dgm:t>
    </dgm:pt>
    <dgm:pt modelId="{E475ABCE-11BF-43D8-B3FB-361115DA42DC}" type="pres">
      <dgm:prSet presAssocID="{1168F3D4-B4C8-4393-AC79-B3230E7D64B3}" presName="dummy" presStyleCnt="0"/>
      <dgm:spPr/>
      <dgm:t>
        <a:bodyPr/>
        <a:lstStyle/>
        <a:p>
          <a:endParaRPr lang="en-US"/>
        </a:p>
      </dgm:t>
    </dgm:pt>
    <dgm:pt modelId="{7620FAB1-CB17-4F1A-9355-5C9A5145F6CB}" type="pres">
      <dgm:prSet presAssocID="{1168F3D4-B4C8-4393-AC79-B3230E7D64B3}" presName="node" presStyleLbl="revTx" presStyleIdx="2" presStyleCnt="7" custScaleX="133348" custScaleY="117685" custRadScaleRad="103210" custRadScaleInc="-482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59CB55-E525-4054-BB08-F5FCE8EDB39A}" type="pres">
      <dgm:prSet presAssocID="{B3C1E0FA-E60F-4209-A864-A113A3C6F647}" presName="sibTrans" presStyleLbl="node1" presStyleIdx="2" presStyleCnt="7"/>
      <dgm:spPr/>
      <dgm:t>
        <a:bodyPr/>
        <a:lstStyle/>
        <a:p>
          <a:endParaRPr lang="en-US"/>
        </a:p>
      </dgm:t>
    </dgm:pt>
    <dgm:pt modelId="{9356D2B6-6663-4602-8B99-947EE4F4AEAD}" type="pres">
      <dgm:prSet presAssocID="{367CE175-4F66-4E30-94AA-AF5EFD5F3151}" presName="dummy" presStyleCnt="0"/>
      <dgm:spPr/>
      <dgm:t>
        <a:bodyPr/>
        <a:lstStyle/>
        <a:p>
          <a:endParaRPr lang="en-US"/>
        </a:p>
      </dgm:t>
    </dgm:pt>
    <dgm:pt modelId="{4C90211E-3E03-4E9E-ACC7-4EB5632B483D}" type="pres">
      <dgm:prSet presAssocID="{367CE175-4F66-4E30-94AA-AF5EFD5F3151}" presName="node" presStyleLbl="revTx" presStyleIdx="3" presStyleCnt="7" custScaleX="212008" custScaleY="1346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BC35B0-A581-4B3D-A466-D82CB554414C}" type="pres">
      <dgm:prSet presAssocID="{390B27FF-DAE8-4C61-9E75-CDB625543AF3}" presName="sibTrans" presStyleLbl="node1" presStyleIdx="3" presStyleCnt="7"/>
      <dgm:spPr/>
      <dgm:t>
        <a:bodyPr/>
        <a:lstStyle/>
        <a:p>
          <a:endParaRPr lang="en-US"/>
        </a:p>
      </dgm:t>
    </dgm:pt>
    <dgm:pt modelId="{AE390042-25F4-40B7-8B13-6721B0135094}" type="pres">
      <dgm:prSet presAssocID="{82A313CC-98C5-4DB9-8E2D-6E27112A5D6D}" presName="dummy" presStyleCnt="0"/>
      <dgm:spPr/>
      <dgm:t>
        <a:bodyPr/>
        <a:lstStyle/>
        <a:p>
          <a:endParaRPr lang="en-US"/>
        </a:p>
      </dgm:t>
    </dgm:pt>
    <dgm:pt modelId="{B18C4F89-29DE-4170-9992-AA6B9941897E}" type="pres">
      <dgm:prSet presAssocID="{82A313CC-98C5-4DB9-8E2D-6E27112A5D6D}" presName="node" presStyleLbl="revTx" presStyleIdx="4" presStyleCnt="7" custScaleX="177303" custRadScaleRad="99957" custRadScaleInc="562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A8CA6A-3F44-427E-A7BF-550980BFF1FF}" type="pres">
      <dgm:prSet presAssocID="{BA4C3A75-D260-4CC4-9958-44E276A107E9}" presName="sibTrans" presStyleLbl="node1" presStyleIdx="4" presStyleCnt="7"/>
      <dgm:spPr/>
      <dgm:t>
        <a:bodyPr/>
        <a:lstStyle/>
        <a:p>
          <a:endParaRPr lang="en-US"/>
        </a:p>
      </dgm:t>
    </dgm:pt>
    <dgm:pt modelId="{3AF4F60C-A042-485E-9D6C-3B51A01512CD}" type="pres">
      <dgm:prSet presAssocID="{CCF03AF7-58AE-4111-9D6F-A8EE837ED704}" presName="dummy" presStyleCnt="0"/>
      <dgm:spPr/>
      <dgm:t>
        <a:bodyPr/>
        <a:lstStyle/>
        <a:p>
          <a:endParaRPr lang="en-US"/>
        </a:p>
      </dgm:t>
    </dgm:pt>
    <dgm:pt modelId="{E206144D-A605-4AE6-B2F3-43F1A14C8B6B}" type="pres">
      <dgm:prSet presAssocID="{CCF03AF7-58AE-4111-9D6F-A8EE837ED704}" presName="node" presStyleLbl="revTx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CE6392-AD12-4281-AF96-9C6D5997E605}" type="pres">
      <dgm:prSet presAssocID="{C0335FF8-CD44-40EF-AA70-65EC8323CB33}" presName="sibTrans" presStyleLbl="node1" presStyleIdx="5" presStyleCnt="7"/>
      <dgm:spPr/>
      <dgm:t>
        <a:bodyPr/>
        <a:lstStyle/>
        <a:p>
          <a:endParaRPr lang="en-US"/>
        </a:p>
      </dgm:t>
    </dgm:pt>
    <dgm:pt modelId="{FE742A1C-1FE5-4A6E-A551-94040328F1CC}" type="pres">
      <dgm:prSet presAssocID="{14F2AB45-8432-4DA1-8F6E-E05A5F255784}" presName="dummy" presStyleCnt="0"/>
      <dgm:spPr/>
      <dgm:t>
        <a:bodyPr/>
        <a:lstStyle/>
        <a:p>
          <a:endParaRPr lang="en-US"/>
        </a:p>
      </dgm:t>
    </dgm:pt>
    <dgm:pt modelId="{DCBB4AF3-991F-48CE-A055-852C3DE25034}" type="pres">
      <dgm:prSet presAssocID="{14F2AB45-8432-4DA1-8F6E-E05A5F255784}" presName="node" presStyleLbl="revTx" presStyleIdx="6" presStyleCnt="7" custScaleX="172271" custRadScaleRad="102255" custRadScaleInc="-146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FB0E0D-8BC9-4833-8CBD-A85048548A54}" type="pres">
      <dgm:prSet presAssocID="{C0ECEAF0-0169-4D55-8AB8-BCBB29D34561}" presName="sibTrans" presStyleLbl="node1" presStyleIdx="6" presStyleCnt="7" custLinFactNeighborY="-232"/>
      <dgm:spPr/>
      <dgm:t>
        <a:bodyPr/>
        <a:lstStyle/>
        <a:p>
          <a:endParaRPr lang="en-US"/>
        </a:p>
      </dgm:t>
    </dgm:pt>
  </dgm:ptLst>
  <dgm:cxnLst>
    <dgm:cxn modelId="{33A86C7C-9CEE-4D31-86B7-DBF0C89508EB}" srcId="{7D388DBD-12C3-4062-B6C5-EDCA543C25A5}" destId="{14F2AB45-8432-4DA1-8F6E-E05A5F255784}" srcOrd="6" destOrd="0" parTransId="{616B9CF9-7CB2-4E8B-B376-078A0F68990F}" sibTransId="{C0ECEAF0-0169-4D55-8AB8-BCBB29D34561}"/>
    <dgm:cxn modelId="{EBB0A789-2689-4E14-A264-A9CAF5A37590}" type="presOf" srcId="{84392872-2EDD-4967-AF20-EB165A2A7F7E}" destId="{6E5CA048-F9E9-4747-AF45-595C930CED96}" srcOrd="0" destOrd="0" presId="urn:microsoft.com/office/officeart/2005/8/layout/cycle1"/>
    <dgm:cxn modelId="{8629787B-1C67-4643-8A31-556AA47B831C}" type="presOf" srcId="{1168F3D4-B4C8-4393-AC79-B3230E7D64B3}" destId="{7620FAB1-CB17-4F1A-9355-5C9A5145F6CB}" srcOrd="0" destOrd="0" presId="urn:microsoft.com/office/officeart/2005/8/layout/cycle1"/>
    <dgm:cxn modelId="{4B64111A-AC41-4F33-AB55-245F353C8F17}" type="presOf" srcId="{82A313CC-98C5-4DB9-8E2D-6E27112A5D6D}" destId="{B18C4F89-29DE-4170-9992-AA6B9941897E}" srcOrd="0" destOrd="0" presId="urn:microsoft.com/office/officeart/2005/8/layout/cycle1"/>
    <dgm:cxn modelId="{67428CF8-FE96-4AB4-BE87-7DD8F027F127}" type="presOf" srcId="{14F2AB45-8432-4DA1-8F6E-E05A5F255784}" destId="{DCBB4AF3-991F-48CE-A055-852C3DE25034}" srcOrd="0" destOrd="0" presId="urn:microsoft.com/office/officeart/2005/8/layout/cycle1"/>
    <dgm:cxn modelId="{A88B1FAE-24CB-4E10-83C9-A80023BD8227}" type="presOf" srcId="{C0ECEAF0-0169-4D55-8AB8-BCBB29D34561}" destId="{AAFB0E0D-8BC9-4833-8CBD-A85048548A54}" srcOrd="0" destOrd="0" presId="urn:microsoft.com/office/officeart/2005/8/layout/cycle1"/>
    <dgm:cxn modelId="{E3B6487E-3CCA-4CB9-B78C-35666ED9508E}" srcId="{7D388DBD-12C3-4062-B6C5-EDCA543C25A5}" destId="{367CE175-4F66-4E30-94AA-AF5EFD5F3151}" srcOrd="3" destOrd="0" parTransId="{D7C2C668-5E26-4CE4-9A27-40146710F730}" sibTransId="{390B27FF-DAE8-4C61-9E75-CDB625543AF3}"/>
    <dgm:cxn modelId="{8441A2BD-49CE-4637-9B16-6D9538EFDDC9}" type="presOf" srcId="{7D388DBD-12C3-4062-B6C5-EDCA543C25A5}" destId="{1AC3927D-F0B7-4A68-A306-19F2A771FF5E}" srcOrd="0" destOrd="0" presId="urn:microsoft.com/office/officeart/2005/8/layout/cycle1"/>
    <dgm:cxn modelId="{E8D7A8BB-1A5C-4735-BB4E-F73785BB174C}" type="presOf" srcId="{BA4C3A75-D260-4CC4-9958-44E276A107E9}" destId="{8BA8CA6A-3F44-427E-A7BF-550980BFF1FF}" srcOrd="0" destOrd="0" presId="urn:microsoft.com/office/officeart/2005/8/layout/cycle1"/>
    <dgm:cxn modelId="{4206F76F-30E5-444C-B096-F593474B696B}" type="presOf" srcId="{390B27FF-DAE8-4C61-9E75-CDB625543AF3}" destId="{D1BC35B0-A581-4B3D-A466-D82CB554414C}" srcOrd="0" destOrd="0" presId="urn:microsoft.com/office/officeart/2005/8/layout/cycle1"/>
    <dgm:cxn modelId="{898799EA-33C9-4407-88AE-E7CD6998DBB8}" type="presOf" srcId="{C0335FF8-CD44-40EF-AA70-65EC8323CB33}" destId="{E6CE6392-AD12-4281-AF96-9C6D5997E605}" srcOrd="0" destOrd="0" presId="urn:microsoft.com/office/officeart/2005/8/layout/cycle1"/>
    <dgm:cxn modelId="{A3DE3316-1680-4AD7-9562-884332C72868}" srcId="{7D388DBD-12C3-4062-B6C5-EDCA543C25A5}" destId="{44BE9DD6-C687-47AF-BA0B-650888D09472}" srcOrd="0" destOrd="0" parTransId="{810E174E-4C3D-4213-AC0F-6445182E57AE}" sibTransId="{84392872-2EDD-4967-AF20-EB165A2A7F7E}"/>
    <dgm:cxn modelId="{186F4D8A-242F-4583-8F30-CFBA571777C3}" srcId="{7D388DBD-12C3-4062-B6C5-EDCA543C25A5}" destId="{CCF03AF7-58AE-4111-9D6F-A8EE837ED704}" srcOrd="5" destOrd="0" parTransId="{C84EF040-3805-47EE-9A6A-F063029F7AE5}" sibTransId="{C0335FF8-CD44-40EF-AA70-65EC8323CB33}"/>
    <dgm:cxn modelId="{26E80BCB-597C-4E5E-ADAD-8015DB7E9A1C}" srcId="{7D388DBD-12C3-4062-B6C5-EDCA543C25A5}" destId="{82A313CC-98C5-4DB9-8E2D-6E27112A5D6D}" srcOrd="4" destOrd="0" parTransId="{D0464490-3AFB-4559-BC90-BB1E56703162}" sibTransId="{BA4C3A75-D260-4CC4-9958-44E276A107E9}"/>
    <dgm:cxn modelId="{7EB1638E-3559-416D-A8D0-2E16EA5F801D}" type="presOf" srcId="{68F9D715-632E-4627-96B7-4DBE4711737A}" destId="{847F3A9A-EE39-4130-94C0-63D25C436BC0}" srcOrd="0" destOrd="0" presId="urn:microsoft.com/office/officeart/2005/8/layout/cycle1"/>
    <dgm:cxn modelId="{19CB3021-DE4F-43E5-A6A7-2AAC8762E35B}" type="presOf" srcId="{6AB71028-E2D0-4B27-91B6-49E7632FE452}" destId="{4B95B4CD-9026-4EF0-8F9E-F346E41726D1}" srcOrd="0" destOrd="0" presId="urn:microsoft.com/office/officeart/2005/8/layout/cycle1"/>
    <dgm:cxn modelId="{9AF9CDCF-9DE6-41C2-9A7B-843466269B86}" type="presOf" srcId="{367CE175-4F66-4E30-94AA-AF5EFD5F3151}" destId="{4C90211E-3E03-4E9E-ACC7-4EB5632B483D}" srcOrd="0" destOrd="0" presId="urn:microsoft.com/office/officeart/2005/8/layout/cycle1"/>
    <dgm:cxn modelId="{AD94F8CE-64A4-44D8-A878-716E4962CA13}" type="presOf" srcId="{B3C1E0FA-E60F-4209-A864-A113A3C6F647}" destId="{0D59CB55-E525-4054-BB08-F5FCE8EDB39A}" srcOrd="0" destOrd="0" presId="urn:microsoft.com/office/officeart/2005/8/layout/cycle1"/>
    <dgm:cxn modelId="{D9AE73BC-D493-46CF-82D3-5BB92113A0D4}" type="presOf" srcId="{44BE9DD6-C687-47AF-BA0B-650888D09472}" destId="{69F3EA1A-5BAC-4624-BBBE-47C311551D62}" srcOrd="0" destOrd="0" presId="urn:microsoft.com/office/officeart/2005/8/layout/cycle1"/>
    <dgm:cxn modelId="{773F450E-0122-4A9C-8981-5977FA8BB151}" srcId="{7D388DBD-12C3-4062-B6C5-EDCA543C25A5}" destId="{68F9D715-632E-4627-96B7-4DBE4711737A}" srcOrd="1" destOrd="0" parTransId="{07D5E370-FE87-4EE4-B653-180BB0B7B083}" sibTransId="{6AB71028-E2D0-4B27-91B6-49E7632FE452}"/>
    <dgm:cxn modelId="{493D6872-C05C-425C-A9A1-A9E5D432849F}" type="presOf" srcId="{CCF03AF7-58AE-4111-9D6F-A8EE837ED704}" destId="{E206144D-A605-4AE6-B2F3-43F1A14C8B6B}" srcOrd="0" destOrd="0" presId="urn:microsoft.com/office/officeart/2005/8/layout/cycle1"/>
    <dgm:cxn modelId="{2514C55B-EE82-4F49-AECB-DC64320F7C24}" srcId="{7D388DBD-12C3-4062-B6C5-EDCA543C25A5}" destId="{1168F3D4-B4C8-4393-AC79-B3230E7D64B3}" srcOrd="2" destOrd="0" parTransId="{1B2E07A2-2B37-4418-B661-0D135D4370B6}" sibTransId="{B3C1E0FA-E60F-4209-A864-A113A3C6F647}"/>
    <dgm:cxn modelId="{F6D9703D-E248-4928-B747-91F6E2A683A5}" type="presParOf" srcId="{1AC3927D-F0B7-4A68-A306-19F2A771FF5E}" destId="{0B063019-6E99-4F9E-8F2C-A7CA261EA102}" srcOrd="0" destOrd="0" presId="urn:microsoft.com/office/officeart/2005/8/layout/cycle1"/>
    <dgm:cxn modelId="{3EE0538C-93B0-4596-9B9D-395363A517AE}" type="presParOf" srcId="{1AC3927D-F0B7-4A68-A306-19F2A771FF5E}" destId="{69F3EA1A-5BAC-4624-BBBE-47C311551D62}" srcOrd="1" destOrd="0" presId="urn:microsoft.com/office/officeart/2005/8/layout/cycle1"/>
    <dgm:cxn modelId="{A1BF2E07-078B-4304-B442-1CD9DD2BC1F9}" type="presParOf" srcId="{1AC3927D-F0B7-4A68-A306-19F2A771FF5E}" destId="{6E5CA048-F9E9-4747-AF45-595C930CED96}" srcOrd="2" destOrd="0" presId="urn:microsoft.com/office/officeart/2005/8/layout/cycle1"/>
    <dgm:cxn modelId="{A73D3D99-061B-4C76-8BB6-12E92C0E031F}" type="presParOf" srcId="{1AC3927D-F0B7-4A68-A306-19F2A771FF5E}" destId="{1AA6951B-2FB7-416E-91A4-8ADBDFFACFEE}" srcOrd="3" destOrd="0" presId="urn:microsoft.com/office/officeart/2005/8/layout/cycle1"/>
    <dgm:cxn modelId="{95CEF993-C063-46B2-BFA9-F273AA07F579}" type="presParOf" srcId="{1AC3927D-F0B7-4A68-A306-19F2A771FF5E}" destId="{847F3A9A-EE39-4130-94C0-63D25C436BC0}" srcOrd="4" destOrd="0" presId="urn:microsoft.com/office/officeart/2005/8/layout/cycle1"/>
    <dgm:cxn modelId="{406ECE2D-DA2C-4F26-AB61-5499316639B1}" type="presParOf" srcId="{1AC3927D-F0B7-4A68-A306-19F2A771FF5E}" destId="{4B95B4CD-9026-4EF0-8F9E-F346E41726D1}" srcOrd="5" destOrd="0" presId="urn:microsoft.com/office/officeart/2005/8/layout/cycle1"/>
    <dgm:cxn modelId="{43661109-4365-41B8-AACA-851E9B01D8DC}" type="presParOf" srcId="{1AC3927D-F0B7-4A68-A306-19F2A771FF5E}" destId="{E475ABCE-11BF-43D8-B3FB-361115DA42DC}" srcOrd="6" destOrd="0" presId="urn:microsoft.com/office/officeart/2005/8/layout/cycle1"/>
    <dgm:cxn modelId="{48463B71-8C9D-4D38-91A9-C7BFE4FB20EA}" type="presParOf" srcId="{1AC3927D-F0B7-4A68-A306-19F2A771FF5E}" destId="{7620FAB1-CB17-4F1A-9355-5C9A5145F6CB}" srcOrd="7" destOrd="0" presId="urn:microsoft.com/office/officeart/2005/8/layout/cycle1"/>
    <dgm:cxn modelId="{D9109EE0-C8C2-445D-9E0E-62910E7F5447}" type="presParOf" srcId="{1AC3927D-F0B7-4A68-A306-19F2A771FF5E}" destId="{0D59CB55-E525-4054-BB08-F5FCE8EDB39A}" srcOrd="8" destOrd="0" presId="urn:microsoft.com/office/officeart/2005/8/layout/cycle1"/>
    <dgm:cxn modelId="{E42F7FAC-1C33-4D44-B4E3-E497368D788F}" type="presParOf" srcId="{1AC3927D-F0B7-4A68-A306-19F2A771FF5E}" destId="{9356D2B6-6663-4602-8B99-947EE4F4AEAD}" srcOrd="9" destOrd="0" presId="urn:microsoft.com/office/officeart/2005/8/layout/cycle1"/>
    <dgm:cxn modelId="{35BD5CE3-A736-4883-966A-B67E40D9082F}" type="presParOf" srcId="{1AC3927D-F0B7-4A68-A306-19F2A771FF5E}" destId="{4C90211E-3E03-4E9E-ACC7-4EB5632B483D}" srcOrd="10" destOrd="0" presId="urn:microsoft.com/office/officeart/2005/8/layout/cycle1"/>
    <dgm:cxn modelId="{C803C54F-02A9-4D6C-802A-7B0A3B5B484B}" type="presParOf" srcId="{1AC3927D-F0B7-4A68-A306-19F2A771FF5E}" destId="{D1BC35B0-A581-4B3D-A466-D82CB554414C}" srcOrd="11" destOrd="0" presId="urn:microsoft.com/office/officeart/2005/8/layout/cycle1"/>
    <dgm:cxn modelId="{801E8257-10C0-48A8-9724-3A4A51F9491B}" type="presParOf" srcId="{1AC3927D-F0B7-4A68-A306-19F2A771FF5E}" destId="{AE390042-25F4-40B7-8B13-6721B0135094}" srcOrd="12" destOrd="0" presId="urn:microsoft.com/office/officeart/2005/8/layout/cycle1"/>
    <dgm:cxn modelId="{E8A0410E-4266-47D6-BD52-86A8F294895C}" type="presParOf" srcId="{1AC3927D-F0B7-4A68-A306-19F2A771FF5E}" destId="{B18C4F89-29DE-4170-9992-AA6B9941897E}" srcOrd="13" destOrd="0" presId="urn:microsoft.com/office/officeart/2005/8/layout/cycle1"/>
    <dgm:cxn modelId="{725634AF-D5B4-40D6-9F4C-24F020B08153}" type="presParOf" srcId="{1AC3927D-F0B7-4A68-A306-19F2A771FF5E}" destId="{8BA8CA6A-3F44-427E-A7BF-550980BFF1FF}" srcOrd="14" destOrd="0" presId="urn:microsoft.com/office/officeart/2005/8/layout/cycle1"/>
    <dgm:cxn modelId="{C0B578AE-CA2E-48E4-B80C-4FF83F1D95FD}" type="presParOf" srcId="{1AC3927D-F0B7-4A68-A306-19F2A771FF5E}" destId="{3AF4F60C-A042-485E-9D6C-3B51A01512CD}" srcOrd="15" destOrd="0" presId="urn:microsoft.com/office/officeart/2005/8/layout/cycle1"/>
    <dgm:cxn modelId="{56FA748D-D693-4361-BE99-6759299E6AD1}" type="presParOf" srcId="{1AC3927D-F0B7-4A68-A306-19F2A771FF5E}" destId="{E206144D-A605-4AE6-B2F3-43F1A14C8B6B}" srcOrd="16" destOrd="0" presId="urn:microsoft.com/office/officeart/2005/8/layout/cycle1"/>
    <dgm:cxn modelId="{A484A26A-DA9D-42A5-922B-E9A41C6B547B}" type="presParOf" srcId="{1AC3927D-F0B7-4A68-A306-19F2A771FF5E}" destId="{E6CE6392-AD12-4281-AF96-9C6D5997E605}" srcOrd="17" destOrd="0" presId="urn:microsoft.com/office/officeart/2005/8/layout/cycle1"/>
    <dgm:cxn modelId="{D07821A7-B733-4482-8606-3EF7A2C2F259}" type="presParOf" srcId="{1AC3927D-F0B7-4A68-A306-19F2A771FF5E}" destId="{FE742A1C-1FE5-4A6E-A551-94040328F1CC}" srcOrd="18" destOrd="0" presId="urn:microsoft.com/office/officeart/2005/8/layout/cycle1"/>
    <dgm:cxn modelId="{430134EB-6452-43C1-A56C-2E84035C3705}" type="presParOf" srcId="{1AC3927D-F0B7-4A68-A306-19F2A771FF5E}" destId="{DCBB4AF3-991F-48CE-A055-852C3DE25034}" srcOrd="19" destOrd="0" presId="urn:microsoft.com/office/officeart/2005/8/layout/cycle1"/>
    <dgm:cxn modelId="{D5C41609-9F4B-4D78-8C21-73A579B450C4}" type="presParOf" srcId="{1AC3927D-F0B7-4A68-A306-19F2A771FF5E}" destId="{AAFB0E0D-8BC9-4833-8CBD-A85048548A54}" srcOrd="20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493EE66-AA44-4ED3-B412-D8B90D459C72}" type="doc">
      <dgm:prSet loTypeId="urn:microsoft.com/office/officeart/2005/8/layout/hierarchy4" loCatId="relationship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2B955004-78E4-4626-B195-EB7CFCB4C58E}">
      <dgm:prSet phldrT="[Text]"/>
      <dgm:spPr/>
      <dgm:t>
        <a:bodyPr/>
        <a:lstStyle/>
        <a:p>
          <a:r>
            <a:rPr lang="en-US" dirty="0" smtClean="0"/>
            <a:t>Sales and Operations Aggregate Planning</a:t>
          </a:r>
          <a:endParaRPr lang="en-IN" dirty="0"/>
        </a:p>
      </dgm:t>
    </dgm:pt>
    <dgm:pt modelId="{77CB845B-E97F-46FA-84A2-6678FBEC8218}" type="parTrans" cxnId="{F481DC38-DBB2-49D4-80A5-E3FA3C273D84}">
      <dgm:prSet/>
      <dgm:spPr/>
      <dgm:t>
        <a:bodyPr/>
        <a:lstStyle/>
        <a:p>
          <a:endParaRPr lang="en-IN"/>
        </a:p>
      </dgm:t>
    </dgm:pt>
    <dgm:pt modelId="{E75BE0BE-D572-4EE2-B995-6BE4EF8E99E2}" type="sibTrans" cxnId="{F481DC38-DBB2-49D4-80A5-E3FA3C273D84}">
      <dgm:prSet/>
      <dgm:spPr/>
      <dgm:t>
        <a:bodyPr/>
        <a:lstStyle/>
        <a:p>
          <a:endParaRPr lang="en-IN"/>
        </a:p>
      </dgm:t>
    </dgm:pt>
    <dgm:pt modelId="{9076CCE5-9BB8-471D-88A1-5B9A46AB7792}">
      <dgm:prSet phldrT="[Text]"/>
      <dgm:spPr/>
      <dgm:t>
        <a:bodyPr/>
        <a:lstStyle/>
        <a:p>
          <a:r>
            <a:rPr lang="en-US" dirty="0" smtClean="0"/>
            <a:t>Sales Plan</a:t>
          </a:r>
          <a:endParaRPr lang="en-IN" dirty="0"/>
        </a:p>
      </dgm:t>
    </dgm:pt>
    <dgm:pt modelId="{ABD9550A-B925-45CA-B88F-315DA4B0D53D}" type="parTrans" cxnId="{269E641D-6FF8-4E83-8225-D618DC76D1A9}">
      <dgm:prSet/>
      <dgm:spPr/>
      <dgm:t>
        <a:bodyPr/>
        <a:lstStyle/>
        <a:p>
          <a:endParaRPr lang="en-IN"/>
        </a:p>
      </dgm:t>
    </dgm:pt>
    <dgm:pt modelId="{915966EE-A65B-4B68-ACB3-90CE154AA4F8}" type="sibTrans" cxnId="{269E641D-6FF8-4E83-8225-D618DC76D1A9}">
      <dgm:prSet/>
      <dgm:spPr/>
      <dgm:t>
        <a:bodyPr/>
        <a:lstStyle/>
        <a:p>
          <a:endParaRPr lang="en-IN"/>
        </a:p>
      </dgm:t>
    </dgm:pt>
    <dgm:pt modelId="{24819BB2-911F-4EFD-A0D1-3A2DCA192796}">
      <dgm:prSet phldrT="[Text]"/>
      <dgm:spPr/>
      <dgm:t>
        <a:bodyPr/>
        <a:lstStyle/>
        <a:p>
          <a:r>
            <a:rPr lang="en-US" dirty="0" smtClean="0"/>
            <a:t>Aggregate Operations Planning</a:t>
          </a:r>
          <a:endParaRPr lang="en-IN" dirty="0"/>
        </a:p>
      </dgm:t>
    </dgm:pt>
    <dgm:pt modelId="{E9CD40C3-CDBB-47F3-AB94-0C6521D7DF82}" type="parTrans" cxnId="{168C2ED3-00A7-4815-87A5-18130010D625}">
      <dgm:prSet/>
      <dgm:spPr/>
      <dgm:t>
        <a:bodyPr/>
        <a:lstStyle/>
        <a:p>
          <a:endParaRPr lang="en-IN"/>
        </a:p>
      </dgm:t>
    </dgm:pt>
    <dgm:pt modelId="{F88B7773-4C6B-4341-A778-B4E27A316349}" type="sibTrans" cxnId="{168C2ED3-00A7-4815-87A5-18130010D625}">
      <dgm:prSet/>
      <dgm:spPr/>
      <dgm:t>
        <a:bodyPr/>
        <a:lstStyle/>
        <a:p>
          <a:endParaRPr lang="en-IN"/>
        </a:p>
      </dgm:t>
    </dgm:pt>
    <dgm:pt modelId="{857A9849-A2F6-404A-B54D-F885C55FBBB7}" type="pres">
      <dgm:prSet presAssocID="{7493EE66-AA44-4ED3-B412-D8B90D459C7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BEE7F1E2-5B24-4155-A688-B30C3CFFE126}" type="pres">
      <dgm:prSet presAssocID="{2B955004-78E4-4626-B195-EB7CFCB4C58E}" presName="vertOne" presStyleCnt="0"/>
      <dgm:spPr/>
    </dgm:pt>
    <dgm:pt modelId="{C68615FE-A4D1-4CE1-B355-40938444342A}" type="pres">
      <dgm:prSet presAssocID="{2B955004-78E4-4626-B195-EB7CFCB4C58E}" presName="txOne" presStyleLbl="node0" presStyleIdx="0" presStyleCnt="1" custLinFactY="-65906" custLinFactNeighborX="6916" custLinFactNeighborY="-100000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AE1AB46E-AD6E-46E1-A6E4-9BF6867995BD}" type="pres">
      <dgm:prSet presAssocID="{2B955004-78E4-4626-B195-EB7CFCB4C58E}" presName="parTransOne" presStyleCnt="0"/>
      <dgm:spPr/>
    </dgm:pt>
    <dgm:pt modelId="{53F592A1-288F-4E9E-9CCE-D1D53CF74D91}" type="pres">
      <dgm:prSet presAssocID="{2B955004-78E4-4626-B195-EB7CFCB4C58E}" presName="horzOne" presStyleCnt="0"/>
      <dgm:spPr/>
    </dgm:pt>
    <dgm:pt modelId="{2CA019A4-2EC2-445E-B55B-312B445E9A98}" type="pres">
      <dgm:prSet presAssocID="{9076CCE5-9BB8-471D-88A1-5B9A46AB7792}" presName="vertTwo" presStyleCnt="0"/>
      <dgm:spPr/>
    </dgm:pt>
    <dgm:pt modelId="{AB37CAD4-4513-4EFA-A2A6-2E947EE229B3}" type="pres">
      <dgm:prSet presAssocID="{9076CCE5-9BB8-471D-88A1-5B9A46AB7792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2B0C57F0-2AD1-4A0C-B3DD-11BA7530A248}" type="pres">
      <dgm:prSet presAssocID="{9076CCE5-9BB8-471D-88A1-5B9A46AB7792}" presName="horzTwo" presStyleCnt="0"/>
      <dgm:spPr/>
    </dgm:pt>
    <dgm:pt modelId="{E9029636-4013-4447-80A6-D29AEAD2CE72}" type="pres">
      <dgm:prSet presAssocID="{915966EE-A65B-4B68-ACB3-90CE154AA4F8}" presName="sibSpaceTwo" presStyleCnt="0"/>
      <dgm:spPr/>
    </dgm:pt>
    <dgm:pt modelId="{C98E700B-1EAA-4FBB-BC97-8BA8855E6B84}" type="pres">
      <dgm:prSet presAssocID="{24819BB2-911F-4EFD-A0D1-3A2DCA192796}" presName="vertTwo" presStyleCnt="0"/>
      <dgm:spPr/>
    </dgm:pt>
    <dgm:pt modelId="{8550E1EB-4956-499C-AF52-770C5B1E4F93}" type="pres">
      <dgm:prSet presAssocID="{24819BB2-911F-4EFD-A0D1-3A2DCA192796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B6AA723-3C90-440B-8B45-31D8EE279053}" type="pres">
      <dgm:prSet presAssocID="{24819BB2-911F-4EFD-A0D1-3A2DCA192796}" presName="horzTwo" presStyleCnt="0"/>
      <dgm:spPr/>
    </dgm:pt>
  </dgm:ptLst>
  <dgm:cxnLst>
    <dgm:cxn modelId="{9DE974AB-DA43-4C04-A6B5-3EB558BE29F3}" type="presOf" srcId="{7493EE66-AA44-4ED3-B412-D8B90D459C72}" destId="{857A9849-A2F6-404A-B54D-F885C55FBBB7}" srcOrd="0" destOrd="0" presId="urn:microsoft.com/office/officeart/2005/8/layout/hierarchy4"/>
    <dgm:cxn modelId="{8CE03A08-8E76-4B1E-904F-B6D397B99985}" type="presOf" srcId="{24819BB2-911F-4EFD-A0D1-3A2DCA192796}" destId="{8550E1EB-4956-499C-AF52-770C5B1E4F93}" srcOrd="0" destOrd="0" presId="urn:microsoft.com/office/officeart/2005/8/layout/hierarchy4"/>
    <dgm:cxn modelId="{30601FD4-7CF6-426A-B8D8-E86F77D6CE03}" type="presOf" srcId="{2B955004-78E4-4626-B195-EB7CFCB4C58E}" destId="{C68615FE-A4D1-4CE1-B355-40938444342A}" srcOrd="0" destOrd="0" presId="urn:microsoft.com/office/officeart/2005/8/layout/hierarchy4"/>
    <dgm:cxn modelId="{269E641D-6FF8-4E83-8225-D618DC76D1A9}" srcId="{2B955004-78E4-4626-B195-EB7CFCB4C58E}" destId="{9076CCE5-9BB8-471D-88A1-5B9A46AB7792}" srcOrd="0" destOrd="0" parTransId="{ABD9550A-B925-45CA-B88F-315DA4B0D53D}" sibTransId="{915966EE-A65B-4B68-ACB3-90CE154AA4F8}"/>
    <dgm:cxn modelId="{F481DC38-DBB2-49D4-80A5-E3FA3C273D84}" srcId="{7493EE66-AA44-4ED3-B412-D8B90D459C72}" destId="{2B955004-78E4-4626-B195-EB7CFCB4C58E}" srcOrd="0" destOrd="0" parTransId="{77CB845B-E97F-46FA-84A2-6678FBEC8218}" sibTransId="{E75BE0BE-D572-4EE2-B995-6BE4EF8E99E2}"/>
    <dgm:cxn modelId="{168C2ED3-00A7-4815-87A5-18130010D625}" srcId="{2B955004-78E4-4626-B195-EB7CFCB4C58E}" destId="{24819BB2-911F-4EFD-A0D1-3A2DCA192796}" srcOrd="1" destOrd="0" parTransId="{E9CD40C3-CDBB-47F3-AB94-0C6521D7DF82}" sibTransId="{F88B7773-4C6B-4341-A778-B4E27A316349}"/>
    <dgm:cxn modelId="{59095E7C-33CD-4262-BFE8-39A6483A157D}" type="presOf" srcId="{9076CCE5-9BB8-471D-88A1-5B9A46AB7792}" destId="{AB37CAD4-4513-4EFA-A2A6-2E947EE229B3}" srcOrd="0" destOrd="0" presId="urn:microsoft.com/office/officeart/2005/8/layout/hierarchy4"/>
    <dgm:cxn modelId="{3CCBF0EB-AD90-4540-881A-61E1F46B9C04}" type="presParOf" srcId="{857A9849-A2F6-404A-B54D-F885C55FBBB7}" destId="{BEE7F1E2-5B24-4155-A688-B30C3CFFE126}" srcOrd="0" destOrd="0" presId="urn:microsoft.com/office/officeart/2005/8/layout/hierarchy4"/>
    <dgm:cxn modelId="{8ABD892B-C464-41F2-BFBB-0219FFF34D5F}" type="presParOf" srcId="{BEE7F1E2-5B24-4155-A688-B30C3CFFE126}" destId="{C68615FE-A4D1-4CE1-B355-40938444342A}" srcOrd="0" destOrd="0" presId="urn:microsoft.com/office/officeart/2005/8/layout/hierarchy4"/>
    <dgm:cxn modelId="{624F7031-FDCD-4F76-A900-F76880A591F8}" type="presParOf" srcId="{BEE7F1E2-5B24-4155-A688-B30C3CFFE126}" destId="{AE1AB46E-AD6E-46E1-A6E4-9BF6867995BD}" srcOrd="1" destOrd="0" presId="urn:microsoft.com/office/officeart/2005/8/layout/hierarchy4"/>
    <dgm:cxn modelId="{B5FDDFF0-82F6-4001-8246-72061C2C4E0B}" type="presParOf" srcId="{BEE7F1E2-5B24-4155-A688-B30C3CFFE126}" destId="{53F592A1-288F-4E9E-9CCE-D1D53CF74D91}" srcOrd="2" destOrd="0" presId="urn:microsoft.com/office/officeart/2005/8/layout/hierarchy4"/>
    <dgm:cxn modelId="{0454D4A1-F7F7-4D66-B31C-F60EA47817C2}" type="presParOf" srcId="{53F592A1-288F-4E9E-9CCE-D1D53CF74D91}" destId="{2CA019A4-2EC2-445E-B55B-312B445E9A98}" srcOrd="0" destOrd="0" presId="urn:microsoft.com/office/officeart/2005/8/layout/hierarchy4"/>
    <dgm:cxn modelId="{9868AE2B-286E-408B-B2C6-266DF04DC899}" type="presParOf" srcId="{2CA019A4-2EC2-445E-B55B-312B445E9A98}" destId="{AB37CAD4-4513-4EFA-A2A6-2E947EE229B3}" srcOrd="0" destOrd="0" presId="urn:microsoft.com/office/officeart/2005/8/layout/hierarchy4"/>
    <dgm:cxn modelId="{7B9122DB-6F65-4BF9-995A-7BA28DF1EBCA}" type="presParOf" srcId="{2CA019A4-2EC2-445E-B55B-312B445E9A98}" destId="{2B0C57F0-2AD1-4A0C-B3DD-11BA7530A248}" srcOrd="1" destOrd="0" presId="urn:microsoft.com/office/officeart/2005/8/layout/hierarchy4"/>
    <dgm:cxn modelId="{8D90A241-3F28-4F66-BF36-E63608BCB956}" type="presParOf" srcId="{53F592A1-288F-4E9E-9CCE-D1D53CF74D91}" destId="{E9029636-4013-4447-80A6-D29AEAD2CE72}" srcOrd="1" destOrd="0" presId="urn:microsoft.com/office/officeart/2005/8/layout/hierarchy4"/>
    <dgm:cxn modelId="{B0C18CB3-C3A1-4DE2-8336-C893BE577401}" type="presParOf" srcId="{53F592A1-288F-4E9E-9CCE-D1D53CF74D91}" destId="{C98E700B-1EAA-4FBB-BC97-8BA8855E6B84}" srcOrd="2" destOrd="0" presId="urn:microsoft.com/office/officeart/2005/8/layout/hierarchy4"/>
    <dgm:cxn modelId="{FF81AF59-7032-455E-99CE-FBF98EB8DBD7}" type="presParOf" srcId="{C98E700B-1EAA-4FBB-BC97-8BA8855E6B84}" destId="{8550E1EB-4956-499C-AF52-770C5B1E4F93}" srcOrd="0" destOrd="0" presId="urn:microsoft.com/office/officeart/2005/8/layout/hierarchy4"/>
    <dgm:cxn modelId="{9455581A-FE84-4DE5-83C6-67B1126CF3DF}" type="presParOf" srcId="{C98E700B-1EAA-4FBB-BC97-8BA8855E6B84}" destId="{EB6AA723-3C90-440B-8B45-31D8EE27905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493EE66-AA44-4ED3-B412-D8B90D459C72}" type="doc">
      <dgm:prSet loTypeId="urn:microsoft.com/office/officeart/2005/8/layout/hierarchy4" loCatId="relationship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2B955004-78E4-4626-B195-EB7CFCB4C58E}">
      <dgm:prSet phldrT="[Text]"/>
      <dgm:spPr/>
      <dgm:t>
        <a:bodyPr/>
        <a:lstStyle/>
        <a:p>
          <a:r>
            <a:rPr lang="en-US" dirty="0" smtClean="0"/>
            <a:t>Sales and Operations Aggregate Planning</a:t>
          </a:r>
          <a:endParaRPr lang="en-IN" dirty="0"/>
        </a:p>
      </dgm:t>
    </dgm:pt>
    <dgm:pt modelId="{77CB845B-E97F-46FA-84A2-6678FBEC8218}" type="parTrans" cxnId="{F481DC38-DBB2-49D4-80A5-E3FA3C273D84}">
      <dgm:prSet/>
      <dgm:spPr/>
      <dgm:t>
        <a:bodyPr/>
        <a:lstStyle/>
        <a:p>
          <a:endParaRPr lang="en-IN"/>
        </a:p>
      </dgm:t>
    </dgm:pt>
    <dgm:pt modelId="{E75BE0BE-D572-4EE2-B995-6BE4EF8E99E2}" type="sibTrans" cxnId="{F481DC38-DBB2-49D4-80A5-E3FA3C273D84}">
      <dgm:prSet/>
      <dgm:spPr/>
      <dgm:t>
        <a:bodyPr/>
        <a:lstStyle/>
        <a:p>
          <a:endParaRPr lang="en-IN"/>
        </a:p>
      </dgm:t>
    </dgm:pt>
    <dgm:pt modelId="{9076CCE5-9BB8-471D-88A1-5B9A46AB7792}">
      <dgm:prSet phldrT="[Text]"/>
      <dgm:spPr/>
      <dgm:t>
        <a:bodyPr/>
        <a:lstStyle/>
        <a:p>
          <a:r>
            <a:rPr lang="en-US" dirty="0" smtClean="0"/>
            <a:t>Sales Plan</a:t>
          </a:r>
          <a:endParaRPr lang="en-IN" dirty="0"/>
        </a:p>
      </dgm:t>
    </dgm:pt>
    <dgm:pt modelId="{ABD9550A-B925-45CA-B88F-315DA4B0D53D}" type="parTrans" cxnId="{269E641D-6FF8-4E83-8225-D618DC76D1A9}">
      <dgm:prSet/>
      <dgm:spPr/>
      <dgm:t>
        <a:bodyPr/>
        <a:lstStyle/>
        <a:p>
          <a:endParaRPr lang="en-IN"/>
        </a:p>
      </dgm:t>
    </dgm:pt>
    <dgm:pt modelId="{915966EE-A65B-4B68-ACB3-90CE154AA4F8}" type="sibTrans" cxnId="{269E641D-6FF8-4E83-8225-D618DC76D1A9}">
      <dgm:prSet/>
      <dgm:spPr/>
      <dgm:t>
        <a:bodyPr/>
        <a:lstStyle/>
        <a:p>
          <a:endParaRPr lang="en-IN"/>
        </a:p>
      </dgm:t>
    </dgm:pt>
    <dgm:pt modelId="{24819BB2-911F-4EFD-A0D1-3A2DCA192796}">
      <dgm:prSet phldrT="[Text]"/>
      <dgm:spPr/>
      <dgm:t>
        <a:bodyPr/>
        <a:lstStyle/>
        <a:p>
          <a:r>
            <a:rPr lang="en-US" dirty="0" smtClean="0"/>
            <a:t>Aggregate Operations Planning</a:t>
          </a:r>
          <a:endParaRPr lang="en-IN" dirty="0"/>
        </a:p>
      </dgm:t>
    </dgm:pt>
    <dgm:pt modelId="{E9CD40C3-CDBB-47F3-AB94-0C6521D7DF82}" type="parTrans" cxnId="{168C2ED3-00A7-4815-87A5-18130010D625}">
      <dgm:prSet/>
      <dgm:spPr/>
      <dgm:t>
        <a:bodyPr/>
        <a:lstStyle/>
        <a:p>
          <a:endParaRPr lang="en-IN"/>
        </a:p>
      </dgm:t>
    </dgm:pt>
    <dgm:pt modelId="{F88B7773-4C6B-4341-A778-B4E27A316349}" type="sibTrans" cxnId="{168C2ED3-00A7-4815-87A5-18130010D625}">
      <dgm:prSet/>
      <dgm:spPr/>
      <dgm:t>
        <a:bodyPr/>
        <a:lstStyle/>
        <a:p>
          <a:endParaRPr lang="en-IN"/>
        </a:p>
      </dgm:t>
    </dgm:pt>
    <dgm:pt modelId="{857A9849-A2F6-404A-B54D-F885C55FBBB7}" type="pres">
      <dgm:prSet presAssocID="{7493EE66-AA44-4ED3-B412-D8B90D459C7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BEE7F1E2-5B24-4155-A688-B30C3CFFE126}" type="pres">
      <dgm:prSet presAssocID="{2B955004-78E4-4626-B195-EB7CFCB4C58E}" presName="vertOne" presStyleCnt="0"/>
      <dgm:spPr/>
    </dgm:pt>
    <dgm:pt modelId="{C68615FE-A4D1-4CE1-B355-40938444342A}" type="pres">
      <dgm:prSet presAssocID="{2B955004-78E4-4626-B195-EB7CFCB4C58E}" presName="txOne" presStyleLbl="node0" presStyleIdx="0" presStyleCnt="1" custLinFactY="-23897" custLinFactNeighborX="-3716" custLinFactNeighborY="-100000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AE1AB46E-AD6E-46E1-A6E4-9BF6867995BD}" type="pres">
      <dgm:prSet presAssocID="{2B955004-78E4-4626-B195-EB7CFCB4C58E}" presName="parTransOne" presStyleCnt="0"/>
      <dgm:spPr/>
    </dgm:pt>
    <dgm:pt modelId="{53F592A1-288F-4E9E-9CCE-D1D53CF74D91}" type="pres">
      <dgm:prSet presAssocID="{2B955004-78E4-4626-B195-EB7CFCB4C58E}" presName="horzOne" presStyleCnt="0"/>
      <dgm:spPr/>
    </dgm:pt>
    <dgm:pt modelId="{2CA019A4-2EC2-445E-B55B-312B445E9A98}" type="pres">
      <dgm:prSet presAssocID="{9076CCE5-9BB8-471D-88A1-5B9A46AB7792}" presName="vertTwo" presStyleCnt="0"/>
      <dgm:spPr/>
    </dgm:pt>
    <dgm:pt modelId="{AB37CAD4-4513-4EFA-A2A6-2E947EE229B3}" type="pres">
      <dgm:prSet presAssocID="{9076CCE5-9BB8-471D-88A1-5B9A46AB7792}" presName="txTwo" presStyleLbl="node2" presStyleIdx="0" presStyleCnt="2" custLinFactNeighborX="-17002" custLinFactNeighborY="-487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2B0C57F0-2AD1-4A0C-B3DD-11BA7530A248}" type="pres">
      <dgm:prSet presAssocID="{9076CCE5-9BB8-471D-88A1-5B9A46AB7792}" presName="horzTwo" presStyleCnt="0"/>
      <dgm:spPr/>
    </dgm:pt>
    <dgm:pt modelId="{E9029636-4013-4447-80A6-D29AEAD2CE72}" type="pres">
      <dgm:prSet presAssocID="{915966EE-A65B-4B68-ACB3-90CE154AA4F8}" presName="sibSpaceTwo" presStyleCnt="0"/>
      <dgm:spPr/>
    </dgm:pt>
    <dgm:pt modelId="{C98E700B-1EAA-4FBB-BC97-8BA8855E6B84}" type="pres">
      <dgm:prSet presAssocID="{24819BB2-911F-4EFD-A0D1-3A2DCA192796}" presName="vertTwo" presStyleCnt="0"/>
      <dgm:spPr/>
    </dgm:pt>
    <dgm:pt modelId="{8550E1EB-4956-499C-AF52-770C5B1E4F93}" type="pres">
      <dgm:prSet presAssocID="{24819BB2-911F-4EFD-A0D1-3A2DCA192796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B6AA723-3C90-440B-8B45-31D8EE279053}" type="pres">
      <dgm:prSet presAssocID="{24819BB2-911F-4EFD-A0D1-3A2DCA192796}" presName="horzTwo" presStyleCnt="0"/>
      <dgm:spPr/>
    </dgm:pt>
  </dgm:ptLst>
  <dgm:cxnLst>
    <dgm:cxn modelId="{DEA3C7F4-8162-47C1-8EE5-EDFAC5606997}" type="presOf" srcId="{7493EE66-AA44-4ED3-B412-D8B90D459C72}" destId="{857A9849-A2F6-404A-B54D-F885C55FBBB7}" srcOrd="0" destOrd="0" presId="urn:microsoft.com/office/officeart/2005/8/layout/hierarchy4"/>
    <dgm:cxn modelId="{A2965672-1A7E-42B3-9ED6-D7706929F8FD}" type="presOf" srcId="{24819BB2-911F-4EFD-A0D1-3A2DCA192796}" destId="{8550E1EB-4956-499C-AF52-770C5B1E4F93}" srcOrd="0" destOrd="0" presId="urn:microsoft.com/office/officeart/2005/8/layout/hierarchy4"/>
    <dgm:cxn modelId="{90155CF4-2266-4A99-9B42-9661F7E63ED4}" type="presOf" srcId="{2B955004-78E4-4626-B195-EB7CFCB4C58E}" destId="{C68615FE-A4D1-4CE1-B355-40938444342A}" srcOrd="0" destOrd="0" presId="urn:microsoft.com/office/officeart/2005/8/layout/hierarchy4"/>
    <dgm:cxn modelId="{269E641D-6FF8-4E83-8225-D618DC76D1A9}" srcId="{2B955004-78E4-4626-B195-EB7CFCB4C58E}" destId="{9076CCE5-9BB8-471D-88A1-5B9A46AB7792}" srcOrd="0" destOrd="0" parTransId="{ABD9550A-B925-45CA-B88F-315DA4B0D53D}" sibTransId="{915966EE-A65B-4B68-ACB3-90CE154AA4F8}"/>
    <dgm:cxn modelId="{F481DC38-DBB2-49D4-80A5-E3FA3C273D84}" srcId="{7493EE66-AA44-4ED3-B412-D8B90D459C72}" destId="{2B955004-78E4-4626-B195-EB7CFCB4C58E}" srcOrd="0" destOrd="0" parTransId="{77CB845B-E97F-46FA-84A2-6678FBEC8218}" sibTransId="{E75BE0BE-D572-4EE2-B995-6BE4EF8E99E2}"/>
    <dgm:cxn modelId="{168C2ED3-00A7-4815-87A5-18130010D625}" srcId="{2B955004-78E4-4626-B195-EB7CFCB4C58E}" destId="{24819BB2-911F-4EFD-A0D1-3A2DCA192796}" srcOrd="1" destOrd="0" parTransId="{E9CD40C3-CDBB-47F3-AB94-0C6521D7DF82}" sibTransId="{F88B7773-4C6B-4341-A778-B4E27A316349}"/>
    <dgm:cxn modelId="{F2614701-33FF-44DE-8E15-2DC448C65D0B}" type="presOf" srcId="{9076CCE5-9BB8-471D-88A1-5B9A46AB7792}" destId="{AB37CAD4-4513-4EFA-A2A6-2E947EE229B3}" srcOrd="0" destOrd="0" presId="urn:microsoft.com/office/officeart/2005/8/layout/hierarchy4"/>
    <dgm:cxn modelId="{C72DE75D-AEB1-404E-A4B1-875AA12E77CA}" type="presParOf" srcId="{857A9849-A2F6-404A-B54D-F885C55FBBB7}" destId="{BEE7F1E2-5B24-4155-A688-B30C3CFFE126}" srcOrd="0" destOrd="0" presId="urn:microsoft.com/office/officeart/2005/8/layout/hierarchy4"/>
    <dgm:cxn modelId="{D27D7649-DAF2-4167-BBE6-09FF0FF5049F}" type="presParOf" srcId="{BEE7F1E2-5B24-4155-A688-B30C3CFFE126}" destId="{C68615FE-A4D1-4CE1-B355-40938444342A}" srcOrd="0" destOrd="0" presId="urn:microsoft.com/office/officeart/2005/8/layout/hierarchy4"/>
    <dgm:cxn modelId="{03968700-140D-493D-9D55-920165BDEA26}" type="presParOf" srcId="{BEE7F1E2-5B24-4155-A688-B30C3CFFE126}" destId="{AE1AB46E-AD6E-46E1-A6E4-9BF6867995BD}" srcOrd="1" destOrd="0" presId="urn:microsoft.com/office/officeart/2005/8/layout/hierarchy4"/>
    <dgm:cxn modelId="{E25DE8D0-F87C-4AB1-B947-DBDC29F8A11F}" type="presParOf" srcId="{BEE7F1E2-5B24-4155-A688-B30C3CFFE126}" destId="{53F592A1-288F-4E9E-9CCE-D1D53CF74D91}" srcOrd="2" destOrd="0" presId="urn:microsoft.com/office/officeart/2005/8/layout/hierarchy4"/>
    <dgm:cxn modelId="{45938A90-DBF1-46EB-9989-90F35FF03192}" type="presParOf" srcId="{53F592A1-288F-4E9E-9CCE-D1D53CF74D91}" destId="{2CA019A4-2EC2-445E-B55B-312B445E9A98}" srcOrd="0" destOrd="0" presId="urn:microsoft.com/office/officeart/2005/8/layout/hierarchy4"/>
    <dgm:cxn modelId="{C47E8092-0B6E-4893-9FCB-577D44A57085}" type="presParOf" srcId="{2CA019A4-2EC2-445E-B55B-312B445E9A98}" destId="{AB37CAD4-4513-4EFA-A2A6-2E947EE229B3}" srcOrd="0" destOrd="0" presId="urn:microsoft.com/office/officeart/2005/8/layout/hierarchy4"/>
    <dgm:cxn modelId="{BA733D98-4819-481D-88CF-2BC89697FB15}" type="presParOf" srcId="{2CA019A4-2EC2-445E-B55B-312B445E9A98}" destId="{2B0C57F0-2AD1-4A0C-B3DD-11BA7530A248}" srcOrd="1" destOrd="0" presId="urn:microsoft.com/office/officeart/2005/8/layout/hierarchy4"/>
    <dgm:cxn modelId="{B8AA82FD-4082-4E9D-B7DC-161DEC7D6F31}" type="presParOf" srcId="{53F592A1-288F-4E9E-9CCE-D1D53CF74D91}" destId="{E9029636-4013-4447-80A6-D29AEAD2CE72}" srcOrd="1" destOrd="0" presId="urn:microsoft.com/office/officeart/2005/8/layout/hierarchy4"/>
    <dgm:cxn modelId="{EEFD6069-5BE9-405E-97CE-602ADF607925}" type="presParOf" srcId="{53F592A1-288F-4E9E-9CCE-D1D53CF74D91}" destId="{C98E700B-1EAA-4FBB-BC97-8BA8855E6B84}" srcOrd="2" destOrd="0" presId="urn:microsoft.com/office/officeart/2005/8/layout/hierarchy4"/>
    <dgm:cxn modelId="{8AA3917A-139C-4DFE-B391-39EEF2FB6F4B}" type="presParOf" srcId="{C98E700B-1EAA-4FBB-BC97-8BA8855E6B84}" destId="{8550E1EB-4956-499C-AF52-770C5B1E4F93}" srcOrd="0" destOrd="0" presId="urn:microsoft.com/office/officeart/2005/8/layout/hierarchy4"/>
    <dgm:cxn modelId="{AC77A2DD-871F-4057-A6B2-9283A782ED71}" type="presParOf" srcId="{C98E700B-1EAA-4FBB-BC97-8BA8855E6B84}" destId="{EB6AA723-3C90-440B-8B45-31D8EE27905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C71B6E8-CDE5-47D9-9944-6B1F2B60DAD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1314A7-48DC-4580-9E63-575696145153}">
      <dgm:prSet custT="1"/>
      <dgm:spPr/>
      <dgm:t>
        <a:bodyPr/>
        <a:lstStyle/>
        <a:p>
          <a:pPr rtl="0"/>
          <a:r>
            <a:rPr lang="en-US" sz="1600" b="1" dirty="0" smtClean="0"/>
            <a:t>Assembly Line</a:t>
          </a:r>
          <a:endParaRPr lang="en-US" sz="1600" b="1" dirty="0"/>
        </a:p>
      </dgm:t>
    </dgm:pt>
    <dgm:pt modelId="{3E93F497-1D27-4D0A-BE10-1A02E5DA06D3}" type="parTrans" cxnId="{BF31C50A-3BBA-4165-9334-151523E00777}">
      <dgm:prSet/>
      <dgm:spPr/>
      <dgm:t>
        <a:bodyPr/>
        <a:lstStyle/>
        <a:p>
          <a:endParaRPr lang="en-US" sz="2000"/>
        </a:p>
      </dgm:t>
    </dgm:pt>
    <dgm:pt modelId="{E4D8B60E-CE8F-448B-BC29-96D4F05B4C3E}" type="sibTrans" cxnId="{BF31C50A-3BBA-4165-9334-151523E00777}">
      <dgm:prSet/>
      <dgm:spPr/>
      <dgm:t>
        <a:bodyPr/>
        <a:lstStyle/>
        <a:p>
          <a:endParaRPr lang="en-US" sz="2000"/>
        </a:p>
      </dgm:t>
    </dgm:pt>
    <dgm:pt modelId="{FAB27D33-E3DC-4501-8435-3CA9AAD4D6C8}">
      <dgm:prSet custT="1"/>
      <dgm:spPr/>
      <dgm:t>
        <a:bodyPr/>
        <a:lstStyle/>
        <a:p>
          <a:pPr rtl="0"/>
          <a:endParaRPr lang="en-US" sz="1200" dirty="0"/>
        </a:p>
      </dgm:t>
    </dgm:pt>
    <dgm:pt modelId="{2CA58BFD-6A38-40DF-B313-AC63DFE01C30}" type="parTrans" cxnId="{F80B6BAE-2431-4412-99DD-C79F058F4317}">
      <dgm:prSet/>
      <dgm:spPr/>
      <dgm:t>
        <a:bodyPr/>
        <a:lstStyle/>
        <a:p>
          <a:endParaRPr lang="en-US" sz="2000"/>
        </a:p>
      </dgm:t>
    </dgm:pt>
    <dgm:pt modelId="{A9CDBEC4-6FB0-4526-ABB4-1DD044C10761}" type="sibTrans" cxnId="{F80B6BAE-2431-4412-99DD-C79F058F4317}">
      <dgm:prSet/>
      <dgm:spPr/>
      <dgm:t>
        <a:bodyPr/>
        <a:lstStyle/>
        <a:p>
          <a:endParaRPr lang="en-US" sz="2000"/>
        </a:p>
      </dgm:t>
    </dgm:pt>
    <dgm:pt modelId="{656E2230-1DE2-44F5-BD8E-FF00C5DA5F86}">
      <dgm:prSet custT="1"/>
      <dgm:spPr/>
      <dgm:t>
        <a:bodyPr/>
        <a:lstStyle/>
        <a:p>
          <a:pPr rtl="0"/>
          <a:r>
            <a:rPr lang="en-US" sz="1600" b="1" dirty="0" smtClean="0"/>
            <a:t>Continuous process</a:t>
          </a:r>
          <a:endParaRPr lang="en-US" sz="1600" b="1" dirty="0"/>
        </a:p>
      </dgm:t>
    </dgm:pt>
    <dgm:pt modelId="{8199C132-E98C-4F55-9485-61703EEDB44B}" type="parTrans" cxnId="{9FE6BFFF-F903-4B77-8C07-7FB403BAFB8B}">
      <dgm:prSet/>
      <dgm:spPr/>
      <dgm:t>
        <a:bodyPr/>
        <a:lstStyle/>
        <a:p>
          <a:endParaRPr lang="en-US" sz="2000"/>
        </a:p>
      </dgm:t>
    </dgm:pt>
    <dgm:pt modelId="{67BB9088-0656-4384-8019-8172FB69A72C}" type="sibTrans" cxnId="{9FE6BFFF-F903-4B77-8C07-7FB403BAFB8B}">
      <dgm:prSet/>
      <dgm:spPr/>
      <dgm:t>
        <a:bodyPr/>
        <a:lstStyle/>
        <a:p>
          <a:endParaRPr lang="en-US" sz="2000"/>
        </a:p>
      </dgm:t>
    </dgm:pt>
    <dgm:pt modelId="{FD9112E5-70CE-489F-B31B-F34D79A85815}">
      <dgm:prSet custT="1"/>
      <dgm:spPr/>
      <dgm:t>
        <a:bodyPr/>
        <a:lstStyle/>
        <a:p>
          <a:pPr rtl="0"/>
          <a:r>
            <a:rPr lang="en-US" sz="1600" b="1" dirty="0" err="1" smtClean="0"/>
            <a:t>Workcenter</a:t>
          </a:r>
          <a:r>
            <a:rPr lang="en-US" sz="1600" b="1" dirty="0" smtClean="0"/>
            <a:t> (Job shop)</a:t>
          </a:r>
          <a:r>
            <a:rPr lang="en-US" sz="1600" b="1" dirty="0" smtClean="0">
              <a:solidFill>
                <a:schemeClr val="bg1"/>
              </a:solidFill>
            </a:rPr>
            <a:t> </a:t>
          </a:r>
          <a:endParaRPr lang="en-US" sz="1600" b="1" dirty="0"/>
        </a:p>
      </dgm:t>
    </dgm:pt>
    <dgm:pt modelId="{39E23CBF-FD22-404B-9A63-B9C8733A0DFF}" type="parTrans" cxnId="{CF63919C-6143-406B-A74D-B25522E3132A}">
      <dgm:prSet/>
      <dgm:spPr/>
      <dgm:t>
        <a:bodyPr/>
        <a:lstStyle/>
        <a:p>
          <a:endParaRPr lang="en-US" sz="2000"/>
        </a:p>
      </dgm:t>
    </dgm:pt>
    <dgm:pt modelId="{35EC344A-55A9-40D7-B231-FB7F94EC4FDA}" type="sibTrans" cxnId="{CF63919C-6143-406B-A74D-B25522E3132A}">
      <dgm:prSet/>
      <dgm:spPr/>
      <dgm:t>
        <a:bodyPr/>
        <a:lstStyle/>
        <a:p>
          <a:endParaRPr lang="en-US" sz="2000"/>
        </a:p>
      </dgm:t>
    </dgm:pt>
    <dgm:pt modelId="{2817328B-2133-4536-9D04-2E2876584706}">
      <dgm:prSet custT="1"/>
      <dgm:spPr/>
      <dgm:t>
        <a:bodyPr/>
        <a:lstStyle/>
        <a:p>
          <a:pPr rtl="0"/>
          <a:r>
            <a:rPr lang="en-US" sz="1800" b="1" dirty="0" smtClean="0">
              <a:solidFill>
                <a:schemeClr val="bg1"/>
              </a:solidFill>
            </a:rPr>
            <a:t>Project</a:t>
          </a:r>
          <a:endParaRPr lang="en-US" sz="1800" b="1" dirty="0"/>
        </a:p>
      </dgm:t>
    </dgm:pt>
    <dgm:pt modelId="{3BE24E1F-2AD8-41A2-B00F-99F109B28040}" type="parTrans" cxnId="{BD6F3901-1B85-4B4E-B71E-BC1D549250FF}">
      <dgm:prSet/>
      <dgm:spPr/>
      <dgm:t>
        <a:bodyPr/>
        <a:lstStyle/>
        <a:p>
          <a:endParaRPr lang="en-US" sz="2000"/>
        </a:p>
      </dgm:t>
    </dgm:pt>
    <dgm:pt modelId="{4F58559D-0F40-405C-B179-553F9C2E8690}" type="sibTrans" cxnId="{BD6F3901-1B85-4B4E-B71E-BC1D549250FF}">
      <dgm:prSet/>
      <dgm:spPr/>
      <dgm:t>
        <a:bodyPr/>
        <a:lstStyle/>
        <a:p>
          <a:endParaRPr lang="en-US" sz="2000"/>
        </a:p>
      </dgm:t>
    </dgm:pt>
    <dgm:pt modelId="{572AE8B2-5A2B-458A-B51B-B7EB2C771D00}">
      <dgm:prSet custT="1"/>
      <dgm:spPr/>
      <dgm:t>
        <a:bodyPr/>
        <a:lstStyle/>
        <a:p>
          <a:pPr rtl="0"/>
          <a:r>
            <a:rPr lang="en-US" sz="1200" dirty="0" smtClean="0"/>
            <a:t>The product remains in a fixed location </a:t>
          </a:r>
          <a:r>
            <a:rPr lang="en-US" sz="1200" dirty="0" smtClean="0">
              <a:solidFill>
                <a:srgbClr val="FF0000"/>
              </a:solidFill>
            </a:rPr>
            <a:t>( </a:t>
          </a:r>
          <a:r>
            <a:rPr lang="en-US" sz="1200" dirty="0" err="1" smtClean="0">
              <a:solidFill>
                <a:srgbClr val="FF0000"/>
              </a:solidFill>
            </a:rPr>
            <a:t>eg</a:t>
          </a:r>
          <a:r>
            <a:rPr lang="en-US" sz="1200" dirty="0" smtClean="0">
              <a:solidFill>
                <a:srgbClr val="FF0000"/>
              </a:solidFill>
            </a:rPr>
            <a:t> Green Field Project , Aircraft making, </a:t>
          </a:r>
          <a:r>
            <a:rPr lang="en-US" sz="1200" dirty="0" err="1" smtClean="0">
              <a:solidFill>
                <a:srgbClr val="FF0000"/>
              </a:solidFill>
            </a:rPr>
            <a:t>Builing</a:t>
          </a:r>
          <a:r>
            <a:rPr lang="en-US" sz="1200" dirty="0" smtClean="0">
              <a:solidFill>
                <a:srgbClr val="FF0000"/>
              </a:solidFill>
            </a:rPr>
            <a:t> </a:t>
          </a:r>
          <a:r>
            <a:rPr lang="en-US" sz="1200" dirty="0" err="1" smtClean="0">
              <a:solidFill>
                <a:srgbClr val="FF0000"/>
              </a:solidFill>
            </a:rPr>
            <a:t>etc</a:t>
          </a:r>
          <a:r>
            <a:rPr lang="en-US" sz="1200" dirty="0" smtClean="0">
              <a:solidFill>
                <a:srgbClr val="FF0000"/>
              </a:solidFill>
            </a:rPr>
            <a:t> </a:t>
          </a:r>
          <a:r>
            <a:rPr lang="en-US" sz="1200" dirty="0" smtClean="0"/>
            <a:t> ) </a:t>
          </a:r>
          <a:endParaRPr lang="en-US" sz="1200" dirty="0">
            <a:solidFill>
              <a:srgbClr val="FF0000"/>
            </a:solidFill>
          </a:endParaRPr>
        </a:p>
      </dgm:t>
    </dgm:pt>
    <dgm:pt modelId="{37D9C069-4CB2-4EE0-AF63-BFC5349A7784}" type="parTrans" cxnId="{CC70ABBB-D2E3-446C-8184-7DADE4F48305}">
      <dgm:prSet/>
      <dgm:spPr/>
      <dgm:t>
        <a:bodyPr/>
        <a:lstStyle/>
        <a:p>
          <a:endParaRPr lang="en-US" sz="2000"/>
        </a:p>
      </dgm:t>
    </dgm:pt>
    <dgm:pt modelId="{8CF3838A-D003-46B6-92BD-465780CBAD5D}" type="sibTrans" cxnId="{CC70ABBB-D2E3-446C-8184-7DADE4F48305}">
      <dgm:prSet/>
      <dgm:spPr/>
      <dgm:t>
        <a:bodyPr/>
        <a:lstStyle/>
        <a:p>
          <a:endParaRPr lang="en-US" sz="2000"/>
        </a:p>
      </dgm:t>
    </dgm:pt>
    <dgm:pt modelId="{151E3362-8E62-4B98-8A28-9232B8DBEEC2}">
      <dgm:prSet custT="1"/>
      <dgm:spPr/>
      <dgm:t>
        <a:bodyPr/>
        <a:lstStyle/>
        <a:p>
          <a:pPr rtl="0"/>
          <a:r>
            <a:rPr lang="en-US" sz="1600" b="1" dirty="0" smtClean="0"/>
            <a:t>Manufacturing cell</a:t>
          </a:r>
          <a:endParaRPr lang="en-US" sz="1600" b="1" dirty="0">
            <a:solidFill>
              <a:schemeClr val="bg1"/>
            </a:solidFill>
          </a:endParaRPr>
        </a:p>
      </dgm:t>
    </dgm:pt>
    <dgm:pt modelId="{0C961DDD-588C-4CAA-8008-D68DF7692294}" type="parTrans" cxnId="{02EE22E0-9E61-44DA-AD25-9D776AE67946}">
      <dgm:prSet/>
      <dgm:spPr/>
      <dgm:t>
        <a:bodyPr/>
        <a:lstStyle/>
        <a:p>
          <a:endParaRPr lang="en-IN" sz="2000"/>
        </a:p>
      </dgm:t>
    </dgm:pt>
    <dgm:pt modelId="{85D20AEF-474E-492D-B742-A49DC731F004}" type="sibTrans" cxnId="{02EE22E0-9E61-44DA-AD25-9D776AE67946}">
      <dgm:prSet/>
      <dgm:spPr/>
      <dgm:t>
        <a:bodyPr/>
        <a:lstStyle/>
        <a:p>
          <a:endParaRPr lang="en-IN" sz="2000"/>
        </a:p>
      </dgm:t>
    </dgm:pt>
    <dgm:pt modelId="{4DEE33AD-881F-4825-8B03-3C4C3A422407}">
      <dgm:prSet custT="1"/>
      <dgm:spPr/>
      <dgm:t>
        <a:bodyPr/>
        <a:lstStyle/>
        <a:p>
          <a:pPr rtl="0"/>
          <a:r>
            <a:rPr lang="en-US" sz="1200" dirty="0" smtClean="0"/>
            <a:t>A dedicated area where products that are similar in processing requirements are produced</a:t>
          </a:r>
          <a:r>
            <a:rPr lang="en-US" sz="1200" dirty="0" smtClean="0">
              <a:solidFill>
                <a:srgbClr val="FF0000"/>
              </a:solidFill>
            </a:rPr>
            <a:t> ( </a:t>
          </a:r>
          <a:r>
            <a:rPr lang="en-US" sz="1200" dirty="0" err="1" smtClean="0">
              <a:solidFill>
                <a:srgbClr val="FF0000"/>
              </a:solidFill>
            </a:rPr>
            <a:t>eg</a:t>
          </a:r>
          <a:r>
            <a:rPr lang="en-US" sz="1200" dirty="0" smtClean="0">
              <a:solidFill>
                <a:srgbClr val="FF0000"/>
              </a:solidFill>
            </a:rPr>
            <a:t> Computer Chips , Metal Fabrication ) </a:t>
          </a:r>
          <a:endParaRPr lang="en-IN" sz="1200" dirty="0"/>
        </a:p>
      </dgm:t>
    </dgm:pt>
    <dgm:pt modelId="{49565C39-FD5E-4A22-BC18-1BC440A86D93}" type="parTrans" cxnId="{0DE9D92A-A91C-4CE6-B70E-D552169E86A7}">
      <dgm:prSet/>
      <dgm:spPr/>
      <dgm:t>
        <a:bodyPr/>
        <a:lstStyle/>
        <a:p>
          <a:endParaRPr lang="en-IN" sz="2000"/>
        </a:p>
      </dgm:t>
    </dgm:pt>
    <dgm:pt modelId="{D6507F18-E710-4B09-9478-EFC70CA26733}" type="sibTrans" cxnId="{0DE9D92A-A91C-4CE6-B70E-D552169E86A7}">
      <dgm:prSet/>
      <dgm:spPr/>
      <dgm:t>
        <a:bodyPr/>
        <a:lstStyle/>
        <a:p>
          <a:endParaRPr lang="en-IN" sz="2000"/>
        </a:p>
      </dgm:t>
    </dgm:pt>
    <dgm:pt modelId="{731861E2-1650-43AC-84D0-45B80084C086}">
      <dgm:prSet custT="1"/>
      <dgm:spPr/>
      <dgm:t>
        <a:bodyPr/>
        <a:lstStyle/>
        <a:p>
          <a:pPr rtl="0"/>
          <a:r>
            <a:rPr lang="en-US" sz="1200" dirty="0"/>
            <a:t>Work processes are arranged according to the progressive steps by which the product is </a:t>
          </a:r>
          <a:r>
            <a:rPr lang="en-US" sz="1200" dirty="0" smtClean="0"/>
            <a:t>made </a:t>
          </a:r>
          <a:r>
            <a:rPr lang="en-US" sz="1200" dirty="0" err="1" smtClean="0">
              <a:solidFill>
                <a:srgbClr val="FF0000"/>
              </a:solidFill>
            </a:rPr>
            <a:t>eg</a:t>
          </a:r>
          <a:r>
            <a:rPr lang="en-US" sz="1200" dirty="0" smtClean="0">
              <a:solidFill>
                <a:srgbClr val="FF0000"/>
              </a:solidFill>
            </a:rPr>
            <a:t> FMCG Products ( Packaged Food Industry, Automobiles </a:t>
          </a:r>
          <a:r>
            <a:rPr lang="en-US" sz="1200" dirty="0" err="1" smtClean="0">
              <a:solidFill>
                <a:srgbClr val="FF0000"/>
              </a:solidFill>
            </a:rPr>
            <a:t>etc</a:t>
          </a:r>
          <a:r>
            <a:rPr lang="en-US" sz="1200" dirty="0" smtClean="0">
              <a:solidFill>
                <a:srgbClr val="FF0000"/>
              </a:solidFill>
            </a:rPr>
            <a:t> )</a:t>
          </a:r>
          <a:endParaRPr lang="en-US" sz="1200" dirty="0">
            <a:solidFill>
              <a:srgbClr val="FF0000"/>
            </a:solidFill>
          </a:endParaRPr>
        </a:p>
      </dgm:t>
    </dgm:pt>
    <dgm:pt modelId="{06AF0F46-CA10-40D3-AD4B-1C5727DEF34F}" type="parTrans" cxnId="{7ED7AB6E-EACE-42BF-A139-5F9CAA71380E}">
      <dgm:prSet/>
      <dgm:spPr/>
      <dgm:t>
        <a:bodyPr/>
        <a:lstStyle/>
        <a:p>
          <a:endParaRPr lang="en-IN" sz="2000"/>
        </a:p>
      </dgm:t>
    </dgm:pt>
    <dgm:pt modelId="{D462C385-29AA-4242-8FF3-BCFD4315E477}" type="sibTrans" cxnId="{7ED7AB6E-EACE-42BF-A139-5F9CAA71380E}">
      <dgm:prSet/>
      <dgm:spPr/>
      <dgm:t>
        <a:bodyPr/>
        <a:lstStyle/>
        <a:p>
          <a:endParaRPr lang="en-IN" sz="2000"/>
        </a:p>
      </dgm:t>
    </dgm:pt>
    <dgm:pt modelId="{599DC3B8-CD2D-41E3-B3C0-7B4688DAC9C7}">
      <dgm:prSet custT="1"/>
      <dgm:spPr/>
      <dgm:t>
        <a:bodyPr/>
        <a:lstStyle/>
        <a:p>
          <a:pPr rtl="0"/>
          <a:r>
            <a:rPr lang="en-US" sz="1200" b="1" dirty="0" smtClean="0">
              <a:solidFill>
                <a:schemeClr val="bg2">
                  <a:lumMod val="10000"/>
                </a:schemeClr>
              </a:solidFill>
            </a:rPr>
            <a:t>Is similar to Assembly line only difference is the flow is continuous </a:t>
          </a:r>
          <a:r>
            <a:rPr lang="en-US" sz="1200" dirty="0" smtClean="0"/>
            <a:t>such as with liquids </a:t>
          </a:r>
          <a:r>
            <a:rPr lang="en-US" sz="1200" dirty="0" err="1" smtClean="0">
              <a:solidFill>
                <a:srgbClr val="FF0000"/>
              </a:solidFill>
            </a:rPr>
            <a:t>eg</a:t>
          </a:r>
          <a:r>
            <a:rPr lang="en-US" sz="1200" dirty="0" smtClean="0">
              <a:solidFill>
                <a:srgbClr val="FF0000"/>
              </a:solidFill>
            </a:rPr>
            <a:t> ( Liquid Industry )</a:t>
          </a:r>
          <a:endParaRPr lang="en-US" sz="1200" dirty="0">
            <a:solidFill>
              <a:srgbClr val="FF0000"/>
            </a:solidFill>
          </a:endParaRPr>
        </a:p>
      </dgm:t>
    </dgm:pt>
    <dgm:pt modelId="{07DAB1ED-F890-4047-BAFA-8C87E503D836}" type="parTrans" cxnId="{01CF243F-DA47-4039-ADDB-450B7FBC4A46}">
      <dgm:prSet/>
      <dgm:spPr/>
      <dgm:t>
        <a:bodyPr/>
        <a:lstStyle/>
        <a:p>
          <a:endParaRPr lang="en-IN" sz="2000"/>
        </a:p>
      </dgm:t>
    </dgm:pt>
    <dgm:pt modelId="{0A4E5595-5A81-4952-A99C-4F92AC24262B}" type="sibTrans" cxnId="{01CF243F-DA47-4039-ADDB-450B7FBC4A46}">
      <dgm:prSet/>
      <dgm:spPr/>
      <dgm:t>
        <a:bodyPr/>
        <a:lstStyle/>
        <a:p>
          <a:endParaRPr lang="en-IN" sz="2000"/>
        </a:p>
      </dgm:t>
    </dgm:pt>
    <dgm:pt modelId="{638AF54C-0B41-4E1F-9D7A-5D6705916E39}">
      <dgm:prSet custT="1"/>
      <dgm:spPr/>
      <dgm:t>
        <a:bodyPr/>
        <a:lstStyle/>
        <a:p>
          <a:endParaRPr lang="en-IN" sz="1200" dirty="0"/>
        </a:p>
      </dgm:t>
    </dgm:pt>
    <dgm:pt modelId="{E0C901B3-B7C1-4484-A803-42E9B3245F01}" type="parTrans" cxnId="{975B78CE-466D-48B9-B3DE-CF784D9EA04E}">
      <dgm:prSet/>
      <dgm:spPr/>
      <dgm:t>
        <a:bodyPr/>
        <a:lstStyle/>
        <a:p>
          <a:endParaRPr lang="en-IN" sz="2000"/>
        </a:p>
      </dgm:t>
    </dgm:pt>
    <dgm:pt modelId="{CA6FDA08-C747-4231-A444-9C0BBEB45456}" type="sibTrans" cxnId="{975B78CE-466D-48B9-B3DE-CF784D9EA04E}">
      <dgm:prSet/>
      <dgm:spPr/>
      <dgm:t>
        <a:bodyPr/>
        <a:lstStyle/>
        <a:p>
          <a:endParaRPr lang="en-IN" sz="2000"/>
        </a:p>
      </dgm:t>
    </dgm:pt>
    <dgm:pt modelId="{0E107400-01D4-4AAE-B168-2ED3D38FE52B}">
      <dgm:prSet custT="1"/>
      <dgm:spPr/>
      <dgm:t>
        <a:bodyPr/>
        <a:lstStyle/>
        <a:p>
          <a:pPr rtl="0"/>
          <a:r>
            <a:rPr lang="en-US" sz="1200" dirty="0" smtClean="0"/>
            <a:t>Similar equipment or functions are grouped together. And Similar functions </a:t>
          </a:r>
          <a:r>
            <a:rPr lang="en-US" sz="1200" dirty="0" smtClean="0">
              <a:solidFill>
                <a:schemeClr val="bg2">
                  <a:lumMod val="10000"/>
                </a:schemeClr>
              </a:solidFill>
            </a:rPr>
            <a:t>are also known as</a:t>
          </a:r>
          <a:r>
            <a:rPr lang="en-US" sz="1200" b="1" dirty="0" smtClean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en-US" sz="1200" b="1" dirty="0" smtClean="0">
              <a:solidFill>
                <a:srgbClr val="000000"/>
              </a:solidFill>
            </a:rPr>
            <a:t>DEPARTMENTS</a:t>
          </a:r>
          <a:r>
            <a:rPr lang="en-US" sz="1200" dirty="0" smtClean="0"/>
            <a:t> </a:t>
          </a:r>
          <a:r>
            <a:rPr lang="en-US" sz="1200" dirty="0" smtClean="0">
              <a:solidFill>
                <a:srgbClr val="FF0000"/>
              </a:solidFill>
            </a:rPr>
            <a:t>( </a:t>
          </a:r>
          <a:r>
            <a:rPr lang="en-US" sz="1200" dirty="0" err="1" smtClean="0">
              <a:solidFill>
                <a:srgbClr val="FF0000"/>
              </a:solidFill>
            </a:rPr>
            <a:t>eg</a:t>
          </a:r>
          <a:r>
            <a:rPr lang="en-US" sz="1200" dirty="0" smtClean="0">
              <a:solidFill>
                <a:srgbClr val="FF0000"/>
              </a:solidFill>
            </a:rPr>
            <a:t> In PVC Trey making </a:t>
          </a:r>
          <a:r>
            <a:rPr lang="en-US" sz="1200" dirty="0" err="1" smtClean="0">
              <a:solidFill>
                <a:srgbClr val="FF0000"/>
              </a:solidFill>
            </a:rPr>
            <a:t>workcentre’s</a:t>
          </a:r>
          <a:r>
            <a:rPr lang="en-US" sz="1200" dirty="0" smtClean="0">
              <a:solidFill>
                <a:srgbClr val="FF0000"/>
              </a:solidFill>
            </a:rPr>
            <a:t> are Air Blowing </a:t>
          </a:r>
          <a:r>
            <a:rPr lang="en-US" sz="1200" dirty="0" err="1" smtClean="0">
              <a:solidFill>
                <a:srgbClr val="FF0000"/>
              </a:solidFill>
            </a:rPr>
            <a:t>workcentre</a:t>
          </a:r>
          <a:r>
            <a:rPr lang="en-US" sz="1200" dirty="0" smtClean="0">
              <a:solidFill>
                <a:srgbClr val="FF0000"/>
              </a:solidFill>
            </a:rPr>
            <a:t>, Tapping </a:t>
          </a:r>
          <a:r>
            <a:rPr lang="en-US" sz="1200" dirty="0" err="1" smtClean="0">
              <a:solidFill>
                <a:srgbClr val="FF0000"/>
              </a:solidFill>
            </a:rPr>
            <a:t>workcentre,Stacking</a:t>
          </a:r>
          <a:r>
            <a:rPr lang="en-US" sz="1200" dirty="0" smtClean="0">
              <a:solidFill>
                <a:srgbClr val="FF0000"/>
              </a:solidFill>
            </a:rPr>
            <a:t> </a:t>
          </a:r>
          <a:r>
            <a:rPr lang="en-US" sz="1200" dirty="0" err="1" smtClean="0">
              <a:solidFill>
                <a:srgbClr val="FF0000"/>
              </a:solidFill>
            </a:rPr>
            <a:t>Workcentre,Packing</a:t>
          </a:r>
          <a:r>
            <a:rPr lang="en-US" sz="1200" dirty="0" smtClean="0">
              <a:solidFill>
                <a:srgbClr val="FF0000"/>
              </a:solidFill>
            </a:rPr>
            <a:t> </a:t>
          </a:r>
          <a:r>
            <a:rPr lang="en-US" sz="1200" dirty="0" err="1" smtClean="0">
              <a:solidFill>
                <a:srgbClr val="FF0000"/>
              </a:solidFill>
            </a:rPr>
            <a:t>Workcentre,Shipping</a:t>
          </a:r>
          <a:r>
            <a:rPr lang="en-US" sz="1200" dirty="0" smtClean="0">
              <a:solidFill>
                <a:srgbClr val="FF0000"/>
              </a:solidFill>
            </a:rPr>
            <a:t>  &amp; </a:t>
          </a:r>
          <a:r>
            <a:rPr lang="en-US" sz="1200" dirty="0" err="1" smtClean="0">
              <a:solidFill>
                <a:srgbClr val="FF0000"/>
              </a:solidFill>
            </a:rPr>
            <a:t>Despatch</a:t>
          </a:r>
          <a:r>
            <a:rPr lang="en-US" sz="1200" dirty="0" smtClean="0">
              <a:solidFill>
                <a:srgbClr val="FF0000"/>
              </a:solidFill>
            </a:rPr>
            <a:t> </a:t>
          </a:r>
          <a:r>
            <a:rPr lang="en-US" sz="1200" dirty="0" err="1" smtClean="0">
              <a:solidFill>
                <a:srgbClr val="FF0000"/>
              </a:solidFill>
            </a:rPr>
            <a:t>workcentre</a:t>
          </a:r>
          <a:r>
            <a:rPr lang="en-US" sz="1200" dirty="0" smtClean="0">
              <a:solidFill>
                <a:srgbClr val="FF0000"/>
              </a:solidFill>
            </a:rPr>
            <a:t> )</a:t>
          </a:r>
          <a:endParaRPr lang="en-US" sz="1200" dirty="0">
            <a:solidFill>
              <a:srgbClr val="FF0000"/>
            </a:solidFill>
          </a:endParaRPr>
        </a:p>
      </dgm:t>
    </dgm:pt>
    <dgm:pt modelId="{E37E9933-D29F-49B6-B33E-E7757DDA7CEC}" type="parTrans" cxnId="{9DB90BA2-1EAF-4361-A197-D9B51B2ADAEB}">
      <dgm:prSet/>
      <dgm:spPr/>
      <dgm:t>
        <a:bodyPr/>
        <a:lstStyle/>
        <a:p>
          <a:endParaRPr lang="en-IN"/>
        </a:p>
      </dgm:t>
    </dgm:pt>
    <dgm:pt modelId="{33193597-529D-4C86-9317-C1ADE5484CAA}" type="sibTrans" cxnId="{9DB90BA2-1EAF-4361-A197-D9B51B2ADAEB}">
      <dgm:prSet/>
      <dgm:spPr/>
      <dgm:t>
        <a:bodyPr/>
        <a:lstStyle/>
        <a:p>
          <a:endParaRPr lang="en-IN"/>
        </a:p>
      </dgm:t>
    </dgm:pt>
    <dgm:pt modelId="{BA5A50DB-C107-439B-984B-8BF083462E77}">
      <dgm:prSet custT="1"/>
      <dgm:spPr/>
      <dgm:t>
        <a:bodyPr/>
        <a:lstStyle/>
        <a:p>
          <a:r>
            <a:rPr lang="en-US" sz="1200" dirty="0" smtClean="0"/>
            <a:t>Manufacturing equipment is moved to the product.</a:t>
          </a:r>
          <a:endParaRPr lang="en-IN" sz="1200" dirty="0"/>
        </a:p>
      </dgm:t>
    </dgm:pt>
    <dgm:pt modelId="{92BE9A9F-ED83-4FB4-92FC-AB6E5038C44E}" type="parTrans" cxnId="{7E4013C9-6A8D-4D14-A52D-766A43A633EE}">
      <dgm:prSet/>
      <dgm:spPr/>
      <dgm:t>
        <a:bodyPr/>
        <a:lstStyle/>
        <a:p>
          <a:endParaRPr lang="en-IN"/>
        </a:p>
      </dgm:t>
    </dgm:pt>
    <dgm:pt modelId="{49DAEBEF-1EF0-4861-8BDD-4064A3369B1B}" type="sibTrans" cxnId="{7E4013C9-6A8D-4D14-A52D-766A43A633EE}">
      <dgm:prSet/>
      <dgm:spPr/>
      <dgm:t>
        <a:bodyPr/>
        <a:lstStyle/>
        <a:p>
          <a:endParaRPr lang="en-IN"/>
        </a:p>
      </dgm:t>
    </dgm:pt>
    <dgm:pt modelId="{0098125C-2EC5-44D8-A340-4520F73ABC07}" type="pres">
      <dgm:prSet presAssocID="{4C71B6E8-CDE5-47D9-9944-6B1F2B60DAD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1A18374-56D0-4644-8F62-5B75202FE1D2}" type="pres">
      <dgm:prSet presAssocID="{391314A7-48DC-4580-9E63-575696145153}" presName="parentLin" presStyleCnt="0"/>
      <dgm:spPr/>
    </dgm:pt>
    <dgm:pt modelId="{C0EA631A-0FEB-4772-A860-BBFEEED0074F}" type="pres">
      <dgm:prSet presAssocID="{391314A7-48DC-4580-9E63-575696145153}" presName="parentLeftMargin" presStyleLbl="node1" presStyleIdx="0" presStyleCnt="5"/>
      <dgm:spPr/>
      <dgm:t>
        <a:bodyPr/>
        <a:lstStyle/>
        <a:p>
          <a:endParaRPr lang="en-IN"/>
        </a:p>
      </dgm:t>
    </dgm:pt>
    <dgm:pt modelId="{6E4E9819-F68D-407D-BE2F-3D55B0C6AA9C}" type="pres">
      <dgm:prSet presAssocID="{391314A7-48DC-4580-9E63-575696145153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7BB34C5-731D-4A7A-B688-3F1FADBA5E4B}" type="pres">
      <dgm:prSet presAssocID="{391314A7-48DC-4580-9E63-575696145153}" presName="negativeSpace" presStyleCnt="0"/>
      <dgm:spPr/>
    </dgm:pt>
    <dgm:pt modelId="{59EC08A9-7389-4CCE-B3D0-568867ECE351}" type="pres">
      <dgm:prSet presAssocID="{391314A7-48DC-4580-9E63-575696145153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511F535-6DF9-4ED4-BD4F-0D4109BF464B}" type="pres">
      <dgm:prSet presAssocID="{E4D8B60E-CE8F-448B-BC29-96D4F05B4C3E}" presName="spaceBetweenRectangles" presStyleCnt="0"/>
      <dgm:spPr/>
    </dgm:pt>
    <dgm:pt modelId="{756C86ED-6379-4E52-ABC1-1DF0DCE29E74}" type="pres">
      <dgm:prSet presAssocID="{656E2230-1DE2-44F5-BD8E-FF00C5DA5F86}" presName="parentLin" presStyleCnt="0"/>
      <dgm:spPr/>
    </dgm:pt>
    <dgm:pt modelId="{9C6EF50A-A52D-485F-B79E-B1F33B3B6519}" type="pres">
      <dgm:prSet presAssocID="{656E2230-1DE2-44F5-BD8E-FF00C5DA5F86}" presName="parentLeftMargin" presStyleLbl="node1" presStyleIdx="0" presStyleCnt="5"/>
      <dgm:spPr/>
      <dgm:t>
        <a:bodyPr/>
        <a:lstStyle/>
        <a:p>
          <a:endParaRPr lang="en-IN"/>
        </a:p>
      </dgm:t>
    </dgm:pt>
    <dgm:pt modelId="{234C3F47-E641-4568-9A57-5F0F1F05C536}" type="pres">
      <dgm:prSet presAssocID="{656E2230-1DE2-44F5-BD8E-FF00C5DA5F86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260025C-54F3-4844-AE9B-09DCF2E49A0E}" type="pres">
      <dgm:prSet presAssocID="{656E2230-1DE2-44F5-BD8E-FF00C5DA5F86}" presName="negativeSpace" presStyleCnt="0"/>
      <dgm:spPr/>
    </dgm:pt>
    <dgm:pt modelId="{E75E8AF4-E093-4AFE-8924-507DE707ABE8}" type="pres">
      <dgm:prSet presAssocID="{656E2230-1DE2-44F5-BD8E-FF00C5DA5F86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1300E8E-67B5-4480-8305-F500B9DCCBAD}" type="pres">
      <dgm:prSet presAssocID="{67BB9088-0656-4384-8019-8172FB69A72C}" presName="spaceBetweenRectangles" presStyleCnt="0"/>
      <dgm:spPr/>
    </dgm:pt>
    <dgm:pt modelId="{87091FA2-1146-4A72-9C7D-3A97C2386062}" type="pres">
      <dgm:prSet presAssocID="{FD9112E5-70CE-489F-B31B-F34D79A85815}" presName="parentLin" presStyleCnt="0"/>
      <dgm:spPr/>
    </dgm:pt>
    <dgm:pt modelId="{A68652EF-6056-461D-8EA6-DFAB94EA7BD5}" type="pres">
      <dgm:prSet presAssocID="{FD9112E5-70CE-489F-B31B-F34D79A85815}" presName="parentLeftMargin" presStyleLbl="node1" presStyleIdx="1" presStyleCnt="5"/>
      <dgm:spPr/>
      <dgm:t>
        <a:bodyPr/>
        <a:lstStyle/>
        <a:p>
          <a:endParaRPr lang="en-IN"/>
        </a:p>
      </dgm:t>
    </dgm:pt>
    <dgm:pt modelId="{F12EC05E-4519-49D5-A88C-5F19CD0B66EC}" type="pres">
      <dgm:prSet presAssocID="{FD9112E5-70CE-489F-B31B-F34D79A8581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FCBBB82-0C55-41D2-93E2-36EF33B9A540}" type="pres">
      <dgm:prSet presAssocID="{FD9112E5-70CE-489F-B31B-F34D79A85815}" presName="negativeSpace" presStyleCnt="0"/>
      <dgm:spPr/>
    </dgm:pt>
    <dgm:pt modelId="{30DCCF6B-D4F0-432F-B051-8192231B67A2}" type="pres">
      <dgm:prSet presAssocID="{FD9112E5-70CE-489F-B31B-F34D79A85815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A989497-4557-43B0-A524-AE339077158E}" type="pres">
      <dgm:prSet presAssocID="{35EC344A-55A9-40D7-B231-FB7F94EC4FDA}" presName="spaceBetweenRectangles" presStyleCnt="0"/>
      <dgm:spPr/>
    </dgm:pt>
    <dgm:pt modelId="{D4BFCD6E-DEFE-4707-9E97-421186AD2E40}" type="pres">
      <dgm:prSet presAssocID="{2817328B-2133-4536-9D04-2E2876584706}" presName="parentLin" presStyleCnt="0"/>
      <dgm:spPr/>
    </dgm:pt>
    <dgm:pt modelId="{7E506D8E-C9FE-47B7-9CC1-BB2C7277D568}" type="pres">
      <dgm:prSet presAssocID="{2817328B-2133-4536-9D04-2E2876584706}" presName="parentLeftMargin" presStyleLbl="node1" presStyleIdx="2" presStyleCnt="5"/>
      <dgm:spPr/>
      <dgm:t>
        <a:bodyPr/>
        <a:lstStyle/>
        <a:p>
          <a:endParaRPr lang="en-IN"/>
        </a:p>
      </dgm:t>
    </dgm:pt>
    <dgm:pt modelId="{C0645EC5-6CDB-4B9A-B759-5BE12B6E4DAA}" type="pres">
      <dgm:prSet presAssocID="{2817328B-2133-4536-9D04-2E2876584706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AB05D38-ACB5-465E-BB43-21C0CD10FFD4}" type="pres">
      <dgm:prSet presAssocID="{2817328B-2133-4536-9D04-2E2876584706}" presName="negativeSpace" presStyleCnt="0"/>
      <dgm:spPr/>
    </dgm:pt>
    <dgm:pt modelId="{EA5859D7-A20D-47EA-8076-F249D828CD6C}" type="pres">
      <dgm:prSet presAssocID="{2817328B-2133-4536-9D04-2E2876584706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F5FCE40-53FE-4E80-B9A8-4FB9D61B1033}" type="pres">
      <dgm:prSet presAssocID="{4F58559D-0F40-405C-B179-553F9C2E8690}" presName="spaceBetweenRectangles" presStyleCnt="0"/>
      <dgm:spPr/>
    </dgm:pt>
    <dgm:pt modelId="{BF3C62ED-F813-4B18-B7C9-4A0AE35AF4D1}" type="pres">
      <dgm:prSet presAssocID="{151E3362-8E62-4B98-8A28-9232B8DBEEC2}" presName="parentLin" presStyleCnt="0"/>
      <dgm:spPr/>
    </dgm:pt>
    <dgm:pt modelId="{BA41638D-A4B2-4B62-8B36-B77E60F3FC45}" type="pres">
      <dgm:prSet presAssocID="{151E3362-8E62-4B98-8A28-9232B8DBEEC2}" presName="parentLeftMargin" presStyleLbl="node1" presStyleIdx="3" presStyleCnt="5"/>
      <dgm:spPr/>
      <dgm:t>
        <a:bodyPr/>
        <a:lstStyle/>
        <a:p>
          <a:endParaRPr lang="en-IN"/>
        </a:p>
      </dgm:t>
    </dgm:pt>
    <dgm:pt modelId="{BE20C472-C87F-43B8-8CEC-48DDC9356C9A}" type="pres">
      <dgm:prSet presAssocID="{151E3362-8E62-4B98-8A28-9232B8DBEEC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B5A7435-EAD6-4265-B4EC-858C105AB595}" type="pres">
      <dgm:prSet presAssocID="{151E3362-8E62-4B98-8A28-9232B8DBEEC2}" presName="negativeSpace" presStyleCnt="0"/>
      <dgm:spPr/>
    </dgm:pt>
    <dgm:pt modelId="{4C2FBEA8-564D-4B6F-8D7E-78C9F6D2D0FC}" type="pres">
      <dgm:prSet presAssocID="{151E3362-8E62-4B98-8A28-9232B8DBEEC2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9DB90BA2-1EAF-4361-A197-D9B51B2ADAEB}" srcId="{FD9112E5-70CE-489F-B31B-F34D79A85815}" destId="{0E107400-01D4-4AAE-B168-2ED3D38FE52B}" srcOrd="0" destOrd="0" parTransId="{E37E9933-D29F-49B6-B33E-E7757DDA7CEC}" sibTransId="{33193597-529D-4C86-9317-C1ADE5484CAA}"/>
    <dgm:cxn modelId="{6A7E9307-59D7-4117-AC95-01DC25D48081}" type="presOf" srcId="{FD9112E5-70CE-489F-B31B-F34D79A85815}" destId="{A68652EF-6056-461D-8EA6-DFAB94EA7BD5}" srcOrd="0" destOrd="0" presId="urn:microsoft.com/office/officeart/2005/8/layout/list1"/>
    <dgm:cxn modelId="{62B513C9-4E0F-4830-AF33-FBBDDA9C4CEC}" type="presOf" srcId="{4DEE33AD-881F-4825-8B03-3C4C3A422407}" destId="{4C2FBEA8-564D-4B6F-8D7E-78C9F6D2D0FC}" srcOrd="0" destOrd="0" presId="urn:microsoft.com/office/officeart/2005/8/layout/list1"/>
    <dgm:cxn modelId="{E756B2D0-75BF-4FDA-B508-7CA292F6A3E0}" type="presOf" srcId="{656E2230-1DE2-44F5-BD8E-FF00C5DA5F86}" destId="{234C3F47-E641-4568-9A57-5F0F1F05C536}" srcOrd="1" destOrd="0" presId="urn:microsoft.com/office/officeart/2005/8/layout/list1"/>
    <dgm:cxn modelId="{69FD8314-7435-4458-B763-37893AC9EFA5}" type="presOf" srcId="{391314A7-48DC-4580-9E63-575696145153}" destId="{6E4E9819-F68D-407D-BE2F-3D55B0C6AA9C}" srcOrd="1" destOrd="0" presId="urn:microsoft.com/office/officeart/2005/8/layout/list1"/>
    <dgm:cxn modelId="{7ED7AB6E-EACE-42BF-A139-5F9CAA71380E}" srcId="{391314A7-48DC-4580-9E63-575696145153}" destId="{731861E2-1650-43AC-84D0-45B80084C086}" srcOrd="1" destOrd="0" parTransId="{06AF0F46-CA10-40D3-AD4B-1C5727DEF34F}" sibTransId="{D462C385-29AA-4242-8FF3-BCFD4315E477}"/>
    <dgm:cxn modelId="{3CAD12CF-3ED7-4787-ADC7-461E2A26837C}" type="presOf" srcId="{731861E2-1650-43AC-84D0-45B80084C086}" destId="{59EC08A9-7389-4CCE-B3D0-568867ECE351}" srcOrd="0" destOrd="1" presId="urn:microsoft.com/office/officeart/2005/8/layout/list1"/>
    <dgm:cxn modelId="{90C206C5-EFB5-46D2-92F6-B7DA962A8E9E}" type="presOf" srcId="{2817328B-2133-4536-9D04-2E2876584706}" destId="{C0645EC5-6CDB-4B9A-B759-5BE12B6E4DAA}" srcOrd="1" destOrd="0" presId="urn:microsoft.com/office/officeart/2005/8/layout/list1"/>
    <dgm:cxn modelId="{01CF243F-DA47-4039-ADDB-450B7FBC4A46}" srcId="{656E2230-1DE2-44F5-BD8E-FF00C5DA5F86}" destId="{599DC3B8-CD2D-41E3-B3C0-7B4688DAC9C7}" srcOrd="0" destOrd="0" parTransId="{07DAB1ED-F890-4047-BAFA-8C87E503D836}" sibTransId="{0A4E5595-5A81-4952-A99C-4F92AC24262B}"/>
    <dgm:cxn modelId="{59CFD111-B539-4FAA-B2C5-2A381E340DBC}" type="presOf" srcId="{4C71B6E8-CDE5-47D9-9944-6B1F2B60DAD1}" destId="{0098125C-2EC5-44D8-A340-4520F73ABC07}" srcOrd="0" destOrd="0" presId="urn:microsoft.com/office/officeart/2005/8/layout/list1"/>
    <dgm:cxn modelId="{CF63919C-6143-406B-A74D-B25522E3132A}" srcId="{4C71B6E8-CDE5-47D9-9944-6B1F2B60DAD1}" destId="{FD9112E5-70CE-489F-B31B-F34D79A85815}" srcOrd="2" destOrd="0" parTransId="{39E23CBF-FD22-404B-9A63-B9C8733A0DFF}" sibTransId="{35EC344A-55A9-40D7-B231-FB7F94EC4FDA}"/>
    <dgm:cxn modelId="{180CD7D4-A265-42D6-B0A5-64983A023994}" type="presOf" srcId="{151E3362-8E62-4B98-8A28-9232B8DBEEC2}" destId="{BA41638D-A4B2-4B62-8B36-B77E60F3FC45}" srcOrd="0" destOrd="0" presId="urn:microsoft.com/office/officeart/2005/8/layout/list1"/>
    <dgm:cxn modelId="{F80B6BAE-2431-4412-99DD-C79F058F4317}" srcId="{391314A7-48DC-4580-9E63-575696145153}" destId="{FAB27D33-E3DC-4501-8435-3CA9AAD4D6C8}" srcOrd="0" destOrd="0" parTransId="{2CA58BFD-6A38-40DF-B313-AC63DFE01C30}" sibTransId="{A9CDBEC4-6FB0-4526-ABB4-1DD044C10761}"/>
    <dgm:cxn modelId="{392033FD-AB6F-482E-944A-6843D226C3E2}" type="presOf" srcId="{151E3362-8E62-4B98-8A28-9232B8DBEEC2}" destId="{BE20C472-C87F-43B8-8CEC-48DDC9356C9A}" srcOrd="1" destOrd="0" presId="urn:microsoft.com/office/officeart/2005/8/layout/list1"/>
    <dgm:cxn modelId="{40483DE0-944E-4CA4-A4BA-D326C202D20E}" type="presOf" srcId="{BA5A50DB-C107-439B-984B-8BF083462E77}" destId="{EA5859D7-A20D-47EA-8076-F249D828CD6C}" srcOrd="0" destOrd="1" presId="urn:microsoft.com/office/officeart/2005/8/layout/list1"/>
    <dgm:cxn modelId="{02EE22E0-9E61-44DA-AD25-9D776AE67946}" srcId="{4C71B6E8-CDE5-47D9-9944-6B1F2B60DAD1}" destId="{151E3362-8E62-4B98-8A28-9232B8DBEEC2}" srcOrd="4" destOrd="0" parTransId="{0C961DDD-588C-4CAA-8008-D68DF7692294}" sibTransId="{85D20AEF-474E-492D-B742-A49DC731F004}"/>
    <dgm:cxn modelId="{0DE9D92A-A91C-4CE6-B70E-D552169E86A7}" srcId="{151E3362-8E62-4B98-8A28-9232B8DBEEC2}" destId="{4DEE33AD-881F-4825-8B03-3C4C3A422407}" srcOrd="0" destOrd="0" parTransId="{49565C39-FD5E-4A22-BC18-1BC440A86D93}" sibTransId="{D6507F18-E710-4B09-9478-EFC70CA26733}"/>
    <dgm:cxn modelId="{7B846205-A390-4925-A1F7-0366D0DF26AE}" type="presOf" srcId="{391314A7-48DC-4580-9E63-575696145153}" destId="{C0EA631A-0FEB-4772-A860-BBFEEED0074F}" srcOrd="0" destOrd="0" presId="urn:microsoft.com/office/officeart/2005/8/layout/list1"/>
    <dgm:cxn modelId="{A4B755EB-B323-4D00-9989-C884D52E67BB}" type="presOf" srcId="{0E107400-01D4-4AAE-B168-2ED3D38FE52B}" destId="{30DCCF6B-D4F0-432F-B051-8192231B67A2}" srcOrd="0" destOrd="0" presId="urn:microsoft.com/office/officeart/2005/8/layout/list1"/>
    <dgm:cxn modelId="{BF31C50A-3BBA-4165-9334-151523E00777}" srcId="{4C71B6E8-CDE5-47D9-9944-6B1F2B60DAD1}" destId="{391314A7-48DC-4580-9E63-575696145153}" srcOrd="0" destOrd="0" parTransId="{3E93F497-1D27-4D0A-BE10-1A02E5DA06D3}" sibTransId="{E4D8B60E-CE8F-448B-BC29-96D4F05B4C3E}"/>
    <dgm:cxn modelId="{9FE9902D-BDBE-40EF-BCA4-05954944893F}" type="presOf" srcId="{FD9112E5-70CE-489F-B31B-F34D79A85815}" destId="{F12EC05E-4519-49D5-A88C-5F19CD0B66EC}" srcOrd="1" destOrd="0" presId="urn:microsoft.com/office/officeart/2005/8/layout/list1"/>
    <dgm:cxn modelId="{CC70ABBB-D2E3-446C-8184-7DADE4F48305}" srcId="{2817328B-2133-4536-9D04-2E2876584706}" destId="{572AE8B2-5A2B-458A-B51B-B7EB2C771D00}" srcOrd="0" destOrd="0" parTransId="{37D9C069-4CB2-4EE0-AF63-BFC5349A7784}" sibTransId="{8CF3838A-D003-46B6-92BD-465780CBAD5D}"/>
    <dgm:cxn modelId="{BD6F3901-1B85-4B4E-B71E-BC1D549250FF}" srcId="{4C71B6E8-CDE5-47D9-9944-6B1F2B60DAD1}" destId="{2817328B-2133-4536-9D04-2E2876584706}" srcOrd="3" destOrd="0" parTransId="{3BE24E1F-2AD8-41A2-B00F-99F109B28040}" sibTransId="{4F58559D-0F40-405C-B179-553F9C2E8690}"/>
    <dgm:cxn modelId="{5B295D57-E01B-4C59-AA6C-13FB4F3C0513}" type="presOf" srcId="{572AE8B2-5A2B-458A-B51B-B7EB2C771D00}" destId="{EA5859D7-A20D-47EA-8076-F249D828CD6C}" srcOrd="0" destOrd="0" presId="urn:microsoft.com/office/officeart/2005/8/layout/list1"/>
    <dgm:cxn modelId="{B82E0751-820F-45B7-BE7E-08CB8681688B}" type="presOf" srcId="{638AF54C-0B41-4E1F-9D7A-5D6705916E39}" destId="{4C2FBEA8-564D-4B6F-8D7E-78C9F6D2D0FC}" srcOrd="0" destOrd="1" presId="urn:microsoft.com/office/officeart/2005/8/layout/list1"/>
    <dgm:cxn modelId="{D53A7CDC-A4F9-4858-A47F-EC3020D94AE2}" type="presOf" srcId="{FAB27D33-E3DC-4501-8435-3CA9AAD4D6C8}" destId="{59EC08A9-7389-4CCE-B3D0-568867ECE351}" srcOrd="0" destOrd="0" presId="urn:microsoft.com/office/officeart/2005/8/layout/list1"/>
    <dgm:cxn modelId="{D5CA8382-E6A4-4343-9F92-0FA0C93BD00F}" type="presOf" srcId="{599DC3B8-CD2D-41E3-B3C0-7B4688DAC9C7}" destId="{E75E8AF4-E093-4AFE-8924-507DE707ABE8}" srcOrd="0" destOrd="0" presId="urn:microsoft.com/office/officeart/2005/8/layout/list1"/>
    <dgm:cxn modelId="{FEE70407-D9AB-460F-A5D7-657B1D6BBB55}" type="presOf" srcId="{2817328B-2133-4536-9D04-2E2876584706}" destId="{7E506D8E-C9FE-47B7-9CC1-BB2C7277D568}" srcOrd="0" destOrd="0" presId="urn:microsoft.com/office/officeart/2005/8/layout/list1"/>
    <dgm:cxn modelId="{91B17C7C-663F-4484-BEF9-A57481A02D0B}" type="presOf" srcId="{656E2230-1DE2-44F5-BD8E-FF00C5DA5F86}" destId="{9C6EF50A-A52D-485F-B79E-B1F33B3B6519}" srcOrd="0" destOrd="0" presId="urn:microsoft.com/office/officeart/2005/8/layout/list1"/>
    <dgm:cxn modelId="{975B78CE-466D-48B9-B3DE-CF784D9EA04E}" srcId="{151E3362-8E62-4B98-8A28-9232B8DBEEC2}" destId="{638AF54C-0B41-4E1F-9D7A-5D6705916E39}" srcOrd="1" destOrd="0" parTransId="{E0C901B3-B7C1-4484-A803-42E9B3245F01}" sibTransId="{CA6FDA08-C747-4231-A444-9C0BBEB45456}"/>
    <dgm:cxn modelId="{9FE6BFFF-F903-4B77-8C07-7FB403BAFB8B}" srcId="{4C71B6E8-CDE5-47D9-9944-6B1F2B60DAD1}" destId="{656E2230-1DE2-44F5-BD8E-FF00C5DA5F86}" srcOrd="1" destOrd="0" parTransId="{8199C132-E98C-4F55-9485-61703EEDB44B}" sibTransId="{67BB9088-0656-4384-8019-8172FB69A72C}"/>
    <dgm:cxn modelId="{7E4013C9-6A8D-4D14-A52D-766A43A633EE}" srcId="{2817328B-2133-4536-9D04-2E2876584706}" destId="{BA5A50DB-C107-439B-984B-8BF083462E77}" srcOrd="1" destOrd="0" parTransId="{92BE9A9F-ED83-4FB4-92FC-AB6E5038C44E}" sibTransId="{49DAEBEF-1EF0-4861-8BDD-4064A3369B1B}"/>
    <dgm:cxn modelId="{DCF65DB2-C673-4F09-928C-39CD3297D918}" type="presParOf" srcId="{0098125C-2EC5-44D8-A340-4520F73ABC07}" destId="{41A18374-56D0-4644-8F62-5B75202FE1D2}" srcOrd="0" destOrd="0" presId="urn:microsoft.com/office/officeart/2005/8/layout/list1"/>
    <dgm:cxn modelId="{4A31085B-DEBA-44AD-92E5-C4C13FD80F82}" type="presParOf" srcId="{41A18374-56D0-4644-8F62-5B75202FE1D2}" destId="{C0EA631A-0FEB-4772-A860-BBFEEED0074F}" srcOrd="0" destOrd="0" presId="urn:microsoft.com/office/officeart/2005/8/layout/list1"/>
    <dgm:cxn modelId="{57E4D816-CA69-488B-AE9D-89EAB381E4BB}" type="presParOf" srcId="{41A18374-56D0-4644-8F62-5B75202FE1D2}" destId="{6E4E9819-F68D-407D-BE2F-3D55B0C6AA9C}" srcOrd="1" destOrd="0" presId="urn:microsoft.com/office/officeart/2005/8/layout/list1"/>
    <dgm:cxn modelId="{913C0897-5B02-448F-B150-58477D86AAE0}" type="presParOf" srcId="{0098125C-2EC5-44D8-A340-4520F73ABC07}" destId="{17BB34C5-731D-4A7A-B688-3F1FADBA5E4B}" srcOrd="1" destOrd="0" presId="urn:microsoft.com/office/officeart/2005/8/layout/list1"/>
    <dgm:cxn modelId="{E14286AF-B2D9-4359-9C74-12F3EF06D7D2}" type="presParOf" srcId="{0098125C-2EC5-44D8-A340-4520F73ABC07}" destId="{59EC08A9-7389-4CCE-B3D0-568867ECE351}" srcOrd="2" destOrd="0" presId="urn:microsoft.com/office/officeart/2005/8/layout/list1"/>
    <dgm:cxn modelId="{ED54146C-A2DA-48F2-97B8-D8662732E1B5}" type="presParOf" srcId="{0098125C-2EC5-44D8-A340-4520F73ABC07}" destId="{8511F535-6DF9-4ED4-BD4F-0D4109BF464B}" srcOrd="3" destOrd="0" presId="urn:microsoft.com/office/officeart/2005/8/layout/list1"/>
    <dgm:cxn modelId="{02E7325A-E493-468E-93E5-AC918461F6C4}" type="presParOf" srcId="{0098125C-2EC5-44D8-A340-4520F73ABC07}" destId="{756C86ED-6379-4E52-ABC1-1DF0DCE29E74}" srcOrd="4" destOrd="0" presId="urn:microsoft.com/office/officeart/2005/8/layout/list1"/>
    <dgm:cxn modelId="{8F466AA7-D122-403B-B4D2-E9D5BB866756}" type="presParOf" srcId="{756C86ED-6379-4E52-ABC1-1DF0DCE29E74}" destId="{9C6EF50A-A52D-485F-B79E-B1F33B3B6519}" srcOrd="0" destOrd="0" presId="urn:microsoft.com/office/officeart/2005/8/layout/list1"/>
    <dgm:cxn modelId="{2B2A34FD-D4A7-4C9A-819A-C198BADAF049}" type="presParOf" srcId="{756C86ED-6379-4E52-ABC1-1DF0DCE29E74}" destId="{234C3F47-E641-4568-9A57-5F0F1F05C536}" srcOrd="1" destOrd="0" presId="urn:microsoft.com/office/officeart/2005/8/layout/list1"/>
    <dgm:cxn modelId="{083E7DFC-29D6-4A11-AB5D-36955314C529}" type="presParOf" srcId="{0098125C-2EC5-44D8-A340-4520F73ABC07}" destId="{9260025C-54F3-4844-AE9B-09DCF2E49A0E}" srcOrd="5" destOrd="0" presId="urn:microsoft.com/office/officeart/2005/8/layout/list1"/>
    <dgm:cxn modelId="{1199469E-8D8E-41C1-9C3E-FF1C470102A0}" type="presParOf" srcId="{0098125C-2EC5-44D8-A340-4520F73ABC07}" destId="{E75E8AF4-E093-4AFE-8924-507DE707ABE8}" srcOrd="6" destOrd="0" presId="urn:microsoft.com/office/officeart/2005/8/layout/list1"/>
    <dgm:cxn modelId="{AB3C970A-9C63-4EEA-9449-338A8AB34815}" type="presParOf" srcId="{0098125C-2EC5-44D8-A340-4520F73ABC07}" destId="{21300E8E-67B5-4480-8305-F500B9DCCBAD}" srcOrd="7" destOrd="0" presId="urn:microsoft.com/office/officeart/2005/8/layout/list1"/>
    <dgm:cxn modelId="{B4AE8260-AD9E-402B-A141-EDE517ECE9FA}" type="presParOf" srcId="{0098125C-2EC5-44D8-A340-4520F73ABC07}" destId="{87091FA2-1146-4A72-9C7D-3A97C2386062}" srcOrd="8" destOrd="0" presId="urn:microsoft.com/office/officeart/2005/8/layout/list1"/>
    <dgm:cxn modelId="{75CC9536-3164-4AC9-A163-1959DB4B75E0}" type="presParOf" srcId="{87091FA2-1146-4A72-9C7D-3A97C2386062}" destId="{A68652EF-6056-461D-8EA6-DFAB94EA7BD5}" srcOrd="0" destOrd="0" presId="urn:microsoft.com/office/officeart/2005/8/layout/list1"/>
    <dgm:cxn modelId="{C767409F-9F56-4DDB-A426-2A4599636A26}" type="presParOf" srcId="{87091FA2-1146-4A72-9C7D-3A97C2386062}" destId="{F12EC05E-4519-49D5-A88C-5F19CD0B66EC}" srcOrd="1" destOrd="0" presId="urn:microsoft.com/office/officeart/2005/8/layout/list1"/>
    <dgm:cxn modelId="{19478A25-0890-4F0A-9F61-6FB5D712B27D}" type="presParOf" srcId="{0098125C-2EC5-44D8-A340-4520F73ABC07}" destId="{6FCBBB82-0C55-41D2-93E2-36EF33B9A540}" srcOrd="9" destOrd="0" presId="urn:microsoft.com/office/officeart/2005/8/layout/list1"/>
    <dgm:cxn modelId="{679AB786-4A8B-4715-B8C3-AE0DC524B4E0}" type="presParOf" srcId="{0098125C-2EC5-44D8-A340-4520F73ABC07}" destId="{30DCCF6B-D4F0-432F-B051-8192231B67A2}" srcOrd="10" destOrd="0" presId="urn:microsoft.com/office/officeart/2005/8/layout/list1"/>
    <dgm:cxn modelId="{51213C0A-67C0-46A1-9E64-68F5155D15A5}" type="presParOf" srcId="{0098125C-2EC5-44D8-A340-4520F73ABC07}" destId="{DA989497-4557-43B0-A524-AE339077158E}" srcOrd="11" destOrd="0" presId="urn:microsoft.com/office/officeart/2005/8/layout/list1"/>
    <dgm:cxn modelId="{6A958E72-3085-4AFA-A510-2F5D515CC51A}" type="presParOf" srcId="{0098125C-2EC5-44D8-A340-4520F73ABC07}" destId="{D4BFCD6E-DEFE-4707-9E97-421186AD2E40}" srcOrd="12" destOrd="0" presId="urn:microsoft.com/office/officeart/2005/8/layout/list1"/>
    <dgm:cxn modelId="{03A5C067-7E9B-4689-B610-00A0CFD68629}" type="presParOf" srcId="{D4BFCD6E-DEFE-4707-9E97-421186AD2E40}" destId="{7E506D8E-C9FE-47B7-9CC1-BB2C7277D568}" srcOrd="0" destOrd="0" presId="urn:microsoft.com/office/officeart/2005/8/layout/list1"/>
    <dgm:cxn modelId="{41905B5D-5E45-46DC-AEA9-15CE24E67819}" type="presParOf" srcId="{D4BFCD6E-DEFE-4707-9E97-421186AD2E40}" destId="{C0645EC5-6CDB-4B9A-B759-5BE12B6E4DAA}" srcOrd="1" destOrd="0" presId="urn:microsoft.com/office/officeart/2005/8/layout/list1"/>
    <dgm:cxn modelId="{C5E5B807-BABD-4B32-B5AF-0C13FD1C7C11}" type="presParOf" srcId="{0098125C-2EC5-44D8-A340-4520F73ABC07}" destId="{BAB05D38-ACB5-465E-BB43-21C0CD10FFD4}" srcOrd="13" destOrd="0" presId="urn:microsoft.com/office/officeart/2005/8/layout/list1"/>
    <dgm:cxn modelId="{B94906DD-FAA6-4877-AAE0-2EC4A9BA8249}" type="presParOf" srcId="{0098125C-2EC5-44D8-A340-4520F73ABC07}" destId="{EA5859D7-A20D-47EA-8076-F249D828CD6C}" srcOrd="14" destOrd="0" presId="urn:microsoft.com/office/officeart/2005/8/layout/list1"/>
    <dgm:cxn modelId="{8F294023-927D-4AC0-87AB-BA44722EBFD9}" type="presParOf" srcId="{0098125C-2EC5-44D8-A340-4520F73ABC07}" destId="{9F5FCE40-53FE-4E80-B9A8-4FB9D61B1033}" srcOrd="15" destOrd="0" presId="urn:microsoft.com/office/officeart/2005/8/layout/list1"/>
    <dgm:cxn modelId="{7D9CC1C6-0338-4114-95C6-F5330F2047A7}" type="presParOf" srcId="{0098125C-2EC5-44D8-A340-4520F73ABC07}" destId="{BF3C62ED-F813-4B18-B7C9-4A0AE35AF4D1}" srcOrd="16" destOrd="0" presId="urn:microsoft.com/office/officeart/2005/8/layout/list1"/>
    <dgm:cxn modelId="{11DCD353-1F87-4901-A02D-965BE1D4BA32}" type="presParOf" srcId="{BF3C62ED-F813-4B18-B7C9-4A0AE35AF4D1}" destId="{BA41638D-A4B2-4B62-8B36-B77E60F3FC45}" srcOrd="0" destOrd="0" presId="urn:microsoft.com/office/officeart/2005/8/layout/list1"/>
    <dgm:cxn modelId="{6E7A6BED-8DD6-4CE6-BE6B-33F828E869B2}" type="presParOf" srcId="{BF3C62ED-F813-4B18-B7C9-4A0AE35AF4D1}" destId="{BE20C472-C87F-43B8-8CEC-48DDC9356C9A}" srcOrd="1" destOrd="0" presId="urn:microsoft.com/office/officeart/2005/8/layout/list1"/>
    <dgm:cxn modelId="{F24B13B6-50D7-4E72-8759-0F0EEFB213E0}" type="presParOf" srcId="{0098125C-2EC5-44D8-A340-4520F73ABC07}" destId="{6B5A7435-EAD6-4265-B4EC-858C105AB595}" srcOrd="17" destOrd="0" presId="urn:microsoft.com/office/officeart/2005/8/layout/list1"/>
    <dgm:cxn modelId="{C9E69E77-AB6E-45AA-A8FD-422959666C9C}" type="presParOf" srcId="{0098125C-2EC5-44D8-A340-4520F73ABC07}" destId="{4C2FBEA8-564D-4B6F-8D7E-78C9F6D2D0FC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1F5A4-BA55-4B2E-9E44-AD0EFF90652C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2E608-F1C1-4092-854F-5EB00D347C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8052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45693B-D95C-494B-9822-75BBDBDA5E2F}" type="slidenum">
              <a:rPr lang="en-U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442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E7A7-C990-45FA-89D8-E33510F9F3B9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032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Supply Management --- Delivery performance [OTIF]</a:t>
            </a:r>
            <a:r>
              <a:rPr lang="en-US" baseline="0" dirty="0" smtClean="0"/>
              <a:t> &gt;&gt;&gt; Understand the benefit &gt;&gt;&gt; </a:t>
            </a:r>
            <a:r>
              <a:rPr lang="en-US" baseline="0" dirty="0" err="1" smtClean="0"/>
              <a:t>Availabilityv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78903-C907-4875-9532-C3E45AF15587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273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 txBox="1">
            <a:spLocks noGrp="1" noChangeArrowheads="1"/>
          </p:cNvSpPr>
          <p:nvPr/>
        </p:nvSpPr>
        <p:spPr>
          <a:xfrm>
            <a:off x="3850245" y="9429323"/>
            <a:ext cx="2945955" cy="495675"/>
          </a:xfrm>
          <a:prstGeom prst="rect">
            <a:avLst/>
          </a:prstGeom>
          <a:noFill/>
        </p:spPr>
        <p:txBody>
          <a:bodyPr lIns="91424" tIns="45712" rIns="91424" bIns="45712" anchor="b"/>
          <a:lstStyle/>
          <a:p>
            <a:pPr algn="r">
              <a:defRPr/>
            </a:pPr>
            <a:fld id="{9D45E460-9B89-48ED-B90C-0CB6B661D66F}" type="slidenum">
              <a:rPr lang="en-US" sz="1200">
                <a:solidFill>
                  <a:prstClr val="black"/>
                </a:solidFill>
              </a:rPr>
              <a:pPr algn="r">
                <a:defRPr/>
              </a:pPr>
              <a:t>47</a:t>
            </a:fld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767" y="4715483"/>
            <a:ext cx="4986142" cy="446600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20628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01F65F7-A381-4D13-8810-29811DC29EC4}" type="slidenum">
              <a:rPr lang="en-US">
                <a:solidFill>
                  <a:prstClr val="black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prstClr val="black"/>
                </a:solidFill>
                <a:latin typeface="Times New Roman" pitchFamily="18" charset="0"/>
              </a:rPr>
              <a:t>11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3558" name="Rectangle 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3700" y="692150"/>
            <a:ext cx="6070600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355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3322638"/>
            <a:ext cx="5867400" cy="5135562"/>
          </a:xfrm>
          <a:noFill/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441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5.xml"/><Relationship Id="rId7" Type="http://schemas.openxmlformats.org/officeDocument/2006/relationships/image" Target="../media/image4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Master" Target="../slideMasters/slideMaster11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1.xml"/><Relationship Id="rId1" Type="http://schemas.openxmlformats.org/officeDocument/2006/relationships/tags" Target="../tags/tag8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4.png"/><Relationship Id="rId4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4.xml"/><Relationship Id="rId7" Type="http://schemas.openxmlformats.org/officeDocument/2006/relationships/image" Target="../media/image4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1.xml"/><Relationship Id="rId1" Type="http://schemas.openxmlformats.org/officeDocument/2006/relationships/tags" Target="../tags/tag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1D8-3A20-44F8-8E44-874A85CC286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9CE13-B671-43B0-AE43-268AC41672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5267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1D8-3A20-44F8-8E44-874A85CC286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9CE13-B671-43B0-AE43-268AC41672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2282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1D8-3A20-44F8-8E44-874A85CC286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9CE13-B671-43B0-AE43-268AC41672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4833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1D8-3A20-44F8-8E44-874A85CC286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9CE13-B671-43B0-AE43-268AC41672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3491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1D8-3A20-44F8-8E44-874A85CC286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9CE13-B671-43B0-AE43-268AC41672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22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1D8-3A20-44F8-8E44-874A85CC286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9CE13-B671-43B0-AE43-268AC41672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5838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1D8-3A20-44F8-8E44-874A85CC286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9CE13-B671-43B0-AE43-268AC41672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299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1D8-3A20-44F8-8E44-874A85CC286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9CE13-B671-43B0-AE43-268AC41672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3363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1D8-3A20-44F8-8E44-874A85CC286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9CE13-B671-43B0-AE43-268AC41672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5672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1D8-3A20-44F8-8E44-874A85CC286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9CE13-B671-43B0-AE43-268AC41672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5161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1D8-3A20-44F8-8E44-874A85CC286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9CE13-B671-43B0-AE43-268AC41672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6699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C409EA-5DA7-4C50-8000-CD07BECC1245}" type="datetime1">
              <a:rPr lang="en-US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3/28/2023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7600" y="6477000"/>
            <a:ext cx="5486400" cy="32918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A658C"/>
                </a:solidFill>
              </a:rPr>
              <a:t>Copyright ©2017 McGraw-Hill Education. All rights reserved.</a:t>
            </a:r>
            <a:endParaRPr lang="en-US" dirty="0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002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95688954-2857-4E29-96E1-FA714BE5CDE4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24997" y="1570180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982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B09D3A59-61FB-471C-B9B2-FA089014068D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6290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270EB3DD-C83E-4F1F-B204-6FB992EFC272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114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7F3A7721-BDDB-44FF-AB83-0A20300BF8A4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3027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15DF7372-B167-401E-AE07-169AFBE037F5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997" y="1588652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69458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573F52D5-1A32-4DA5-87A8-7FF09D0A3B73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4139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C409EA-5DA7-4C50-8000-CD07BECC1245}" type="datetime1">
              <a:rPr lang="en-US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3/28/2023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7600" y="6477000"/>
            <a:ext cx="5486400" cy="32918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A658C"/>
                </a:solidFill>
              </a:rPr>
              <a:t>Copyright ©2017 McGraw-Hill Education. All rights reserved.</a:t>
            </a:r>
            <a:endParaRPr lang="en-US" dirty="0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3474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95688954-2857-4E29-96E1-FA714BE5CDE4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24997" y="1570180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6190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B09D3A59-61FB-471C-B9B2-FA089014068D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8322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270EB3DD-C83E-4F1F-B204-6FB992EFC272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0503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7F3A7721-BDDB-44FF-AB83-0A20300BF8A4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1091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15DF7372-B167-401E-AE07-169AFBE037F5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997" y="1588652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62265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573F52D5-1A32-4DA5-87A8-7FF09D0A3B73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0599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C409EA-5DA7-4C50-8000-CD07BECC1245}" type="datetime1">
              <a:rPr lang="en-US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3/28/2023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7600" y="6477000"/>
            <a:ext cx="5486400" cy="32918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A658C"/>
                </a:solidFill>
              </a:rPr>
              <a:t>Copyright ©2017 McGraw-Hill Education. All rights reserved.</a:t>
            </a:r>
            <a:endParaRPr lang="en-US" dirty="0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6388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95688954-2857-4E29-96E1-FA714BE5CDE4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24997" y="1570180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2266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B09D3A59-61FB-471C-B9B2-FA089014068D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4145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270EB3DD-C83E-4F1F-B204-6FB992EFC272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56730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7F3A7721-BDDB-44FF-AB83-0A20300BF8A4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15123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15DF7372-B167-401E-AE07-169AFBE037F5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997" y="1588652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6029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573F52D5-1A32-4DA5-87A8-7FF09D0A3B73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5300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C409EA-5DA7-4C50-8000-CD07BECC1245}" type="datetime1">
              <a:rPr lang="en-US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3/28/2023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7600" y="6477000"/>
            <a:ext cx="5486400" cy="32918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A658C"/>
                </a:solidFill>
              </a:rPr>
              <a:t>Copyright ©2017 McGraw-Hill Education. All rights reserved.</a:t>
            </a:r>
            <a:endParaRPr lang="en-US" dirty="0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1121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95688954-2857-4E29-96E1-FA714BE5CDE4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24997" y="1570180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39672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B09D3A59-61FB-471C-B9B2-FA089014068D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34917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270EB3DD-C83E-4F1F-B204-6FB992EFC272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1782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7F3A7721-BDDB-44FF-AB83-0A20300BF8A4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8135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15DF7372-B167-401E-AE07-169AFBE037F5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997" y="1588652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834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573F52D5-1A32-4DA5-87A8-7FF09D0A3B73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0583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C409EA-5DA7-4C50-8000-CD07BECC1245}" type="datetime1">
              <a:rPr lang="en-US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3/28/2023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7600" y="6477000"/>
            <a:ext cx="5486400" cy="32918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A658C"/>
                </a:solidFill>
              </a:rPr>
              <a:t>Copyright ©2017 McGraw-Hill Education. All rights reserved.</a:t>
            </a:r>
            <a:endParaRPr lang="en-US" dirty="0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2864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95688954-2857-4E29-96E1-FA714BE5CDE4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24997" y="1570180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61808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B09D3A59-61FB-471C-B9B2-FA089014068D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26046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270EB3DD-C83E-4F1F-B204-6FB992EFC272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12582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7F3A7721-BDDB-44FF-AB83-0A20300BF8A4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9871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15DF7372-B167-401E-AE07-169AFBE037F5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997" y="1588652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2451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573F52D5-1A32-4DA5-87A8-7FF09D0A3B73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7781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C409EA-5DA7-4C50-8000-CD07BECC1245}" type="datetime1">
              <a:rPr lang="en-US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3/28/2023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7600" y="6477000"/>
            <a:ext cx="5486400" cy="32918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A658C"/>
                </a:solidFill>
              </a:rPr>
              <a:t>Copyright ©2017 McGraw-Hill Education. All rights reserved.</a:t>
            </a:r>
            <a:endParaRPr lang="en-US" dirty="0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4434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95688954-2857-4E29-96E1-FA714BE5CDE4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24997" y="1570180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1254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B09D3A59-61FB-471C-B9B2-FA089014068D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6593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270EB3DD-C83E-4F1F-B204-6FB992EFC272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3604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7F3A7721-BDDB-44FF-AB83-0A20300BF8A4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8820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15DF7372-B167-401E-AE07-169AFBE037F5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997" y="1588652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642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573F52D5-1A32-4DA5-87A8-7FF09D0A3B73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6969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C409EA-5DA7-4C50-8000-CD07BECC1245}" type="datetime1">
              <a:rPr lang="en-US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3/28/2023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7600" y="6477000"/>
            <a:ext cx="5486400" cy="32918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A658C"/>
                </a:solidFill>
              </a:rPr>
              <a:t>Copyright ©2017 McGraw-Hill Education. All rights reserved.</a:t>
            </a:r>
            <a:endParaRPr lang="en-US" dirty="0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2596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95688954-2857-4E29-96E1-FA714BE5CDE4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24997" y="1570180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4829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B09D3A59-61FB-471C-B9B2-FA089014068D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86281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270EB3DD-C83E-4F1F-B204-6FB992EFC272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0677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7F3A7721-BDDB-44FF-AB83-0A20300BF8A4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62580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15DF7372-B167-401E-AE07-169AFBE037F5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997" y="1588652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4060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573F52D5-1A32-4DA5-87A8-7FF09D0A3B73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71900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7852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3107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71486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02028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8785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8036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78862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7045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72107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67595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68986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een Title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2"/>
            <a:ext cx="12192000" cy="134076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 noChangeAspect="1"/>
          </p:cNvSpPr>
          <p:nvPr>
            <p:ph type="title"/>
          </p:nvPr>
        </p:nvSpPr>
        <p:spPr>
          <a:xfrm>
            <a:off x="0" y="3"/>
            <a:ext cx="10333768" cy="1286599"/>
          </a:xfrm>
          <a:prstGeom prst="rect">
            <a:avLst/>
          </a:prstGeom>
          <a:ln>
            <a:noFill/>
          </a:ln>
        </p:spPr>
        <p:txBody>
          <a:bodyPr wrap="square" lIns="46800" rIns="46800" anchor="b">
            <a:normAutofit/>
          </a:bodyPr>
          <a:lstStyle>
            <a:lvl1pPr algn="l">
              <a:defRPr sz="2400" b="1" i="1">
                <a:solidFill>
                  <a:schemeClr val="bg1"/>
                </a:solidFill>
                <a:latin typeface="Lucida Sans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36640" y="1556741"/>
            <a:ext cx="11423989" cy="5040612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  <a:latin typeface="Lucida Sans" pitchFamily="34" charset="0"/>
              </a:defRPr>
            </a:lvl1pPr>
            <a:lvl2pPr>
              <a:defRPr sz="2000">
                <a:solidFill>
                  <a:schemeClr val="accent1"/>
                </a:solidFill>
                <a:latin typeface="Lucida Sans" pitchFamily="34" charset="0"/>
              </a:defRPr>
            </a:lvl2pPr>
            <a:lvl3pPr>
              <a:defRPr sz="1800">
                <a:solidFill>
                  <a:schemeClr val="accent1"/>
                </a:solidFill>
                <a:latin typeface="Lucida Sans" pitchFamily="34" charset="0"/>
              </a:defRPr>
            </a:lvl3pPr>
            <a:lvl4pPr>
              <a:defRPr sz="1600">
                <a:solidFill>
                  <a:schemeClr val="accent1"/>
                </a:solidFill>
                <a:latin typeface="Lucida Sans" pitchFamily="34" charset="0"/>
              </a:defRPr>
            </a:lvl4pPr>
            <a:lvl5pPr>
              <a:defRPr sz="1600">
                <a:solidFill>
                  <a:schemeClr val="accent1"/>
                </a:solidFill>
                <a:latin typeface="Lucida Sans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768" y="245695"/>
            <a:ext cx="1714893" cy="1095077"/>
          </a:xfrm>
          <a:prstGeom prst="rect">
            <a:avLst/>
          </a:prstGeom>
        </p:spPr>
      </p:pic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715776" y="6566995"/>
            <a:ext cx="444533" cy="260648"/>
          </a:xfrm>
          <a:prstGeom prst="rect">
            <a:avLst/>
          </a:prstGeom>
        </p:spPr>
        <p:txBody>
          <a:bodyPr wrap="none" lIns="0" tIns="0" rIns="0" b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fld id="{F8779330-81CE-454D-A385-8A2C70AD24EF}" type="slidenum">
              <a:rPr lang="en-IN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IN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84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 noChangeAspect="1"/>
          </p:cNvSpPr>
          <p:nvPr>
            <p:ph type="title"/>
          </p:nvPr>
        </p:nvSpPr>
        <p:spPr>
          <a:xfrm>
            <a:off x="360186" y="380137"/>
            <a:ext cx="9843503" cy="906462"/>
          </a:xfrm>
          <a:prstGeom prst="rect">
            <a:avLst/>
          </a:prstGeom>
          <a:ln>
            <a:noFill/>
          </a:ln>
        </p:spPr>
        <p:txBody>
          <a:bodyPr wrap="square" lIns="46800" rIns="46800" anchor="b">
            <a:normAutofit/>
          </a:bodyPr>
          <a:lstStyle>
            <a:lvl1pPr algn="l">
              <a:defRPr sz="2800" b="1" i="1">
                <a:solidFill>
                  <a:schemeClr val="accent4"/>
                </a:solidFill>
                <a:latin typeface="Lucida Sans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 dirty="0"/>
          </a:p>
        </p:txBody>
      </p:sp>
      <p:sp>
        <p:nvSpPr>
          <p:cNvPr id="7" name="Slide Number Placeholder 3"/>
          <p:cNvSpPr>
            <a:spLocks noGrp="1"/>
          </p:cNvSpPr>
          <p:nvPr userDrawn="1">
            <p:ph type="sldNum" sz="quarter" idx="10"/>
          </p:nvPr>
        </p:nvSpPr>
        <p:spPr>
          <a:xfrm>
            <a:off x="11664622" y="6525344"/>
            <a:ext cx="444533" cy="332656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fld id="{F8779330-81CE-454D-A385-8A2C70AD24EF}" type="slidenum">
              <a:rPr lang="en-I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IN" dirty="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768" y="245698"/>
            <a:ext cx="1714893" cy="1095077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36639" y="1412776"/>
            <a:ext cx="11520000" cy="0"/>
          </a:xfrm>
          <a:prstGeom prst="line">
            <a:avLst/>
          </a:prstGeom>
          <a:ln w="76200" cmpd="sng"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50000">
                  <a:schemeClr val="accent4">
                    <a:lumMod val="75000"/>
                  </a:schemeClr>
                </a:gs>
                <a:gs pos="100000">
                  <a:schemeClr val="accent4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65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14400" y="339883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9051"/>
            <a:ext cx="3860800" cy="32861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258EDEE-EB57-42EB-8A91-BC44EC97CA3C}" type="datetime1">
              <a:rPr lang="en-US" smtClean="0">
                <a:solidFill>
                  <a:srgbClr val="0A658C"/>
                </a:solidFill>
              </a:rPr>
              <a:pPr>
                <a:defRPr/>
              </a:pPr>
              <a:t>3/28/2023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5090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24417" y="1570039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pPr>
              <a:defRPr/>
            </a:pPr>
            <a:fld id="{054C78A3-8FB2-4EE5-8511-E67701A8F26C}" type="slidenum">
              <a:rPr lang="en-US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5968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75784" y="459898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pPr>
              <a:defRPr/>
            </a:pPr>
            <a:fld id="{0C887598-FC00-4FE3-BC79-F9FC9089CA98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022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pPr>
              <a:defRPr/>
            </a:pPr>
            <a:fld id="{E2191CA9-8AF5-42C4-9C2A-A9C7F991C8E3}" type="slidenum">
              <a:rPr lang="en-US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66663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3742796" y="4045480"/>
            <a:ext cx="4708525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pPr>
              <a:defRPr/>
            </a:pPr>
            <a:fld id="{B5CD6CAC-A1FC-4A85-A5E5-8F177DB88A0B}" type="slidenum">
              <a:rPr lang="en-US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96543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A667B-3D7C-4341-9DE4-E2FB435EE3DE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491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CA4EE-1AB4-43A0-B904-F701BEFC310F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49734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>
            <a:spLocks/>
          </p:cNvSpPr>
          <p:nvPr>
            <p:custDataLst>
              <p:tags r:id="rId1"/>
            </p:custDataLst>
          </p:nvPr>
        </p:nvSpPr>
        <p:spPr bwMode="blackGray">
          <a:xfrm>
            <a:off x="0" y="0"/>
            <a:ext cx="12192000" cy="64595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2" y="0"/>
              </a:cxn>
              <a:cxn ang="0">
                <a:pos x="1432" y="3492"/>
              </a:cxn>
              <a:cxn ang="0">
                <a:pos x="1419" y="3252"/>
              </a:cxn>
              <a:cxn ang="0">
                <a:pos x="1406" y="3024"/>
              </a:cxn>
              <a:cxn ang="0">
                <a:pos x="1393" y="2807"/>
              </a:cxn>
              <a:cxn ang="0">
                <a:pos x="1379" y="2601"/>
              </a:cxn>
              <a:cxn ang="0">
                <a:pos x="1364" y="2407"/>
              </a:cxn>
              <a:cxn ang="0">
                <a:pos x="1348" y="2222"/>
              </a:cxn>
              <a:cxn ang="0">
                <a:pos x="1330" y="2047"/>
              </a:cxn>
              <a:cxn ang="0">
                <a:pos x="1311" y="1881"/>
              </a:cxn>
              <a:cxn ang="0">
                <a:pos x="1291" y="1726"/>
              </a:cxn>
              <a:cxn ang="0">
                <a:pos x="1268" y="1580"/>
              </a:cxn>
              <a:cxn ang="0">
                <a:pos x="1245" y="1442"/>
              </a:cxn>
              <a:cxn ang="0">
                <a:pos x="1218" y="1313"/>
              </a:cxn>
              <a:cxn ang="0">
                <a:pos x="1190" y="1192"/>
              </a:cxn>
              <a:cxn ang="0">
                <a:pos x="1158" y="1078"/>
              </a:cxn>
              <a:cxn ang="0">
                <a:pos x="1125" y="973"/>
              </a:cxn>
              <a:cxn ang="0">
                <a:pos x="1089" y="873"/>
              </a:cxn>
              <a:cxn ang="0">
                <a:pos x="1049" y="781"/>
              </a:cxn>
              <a:cxn ang="0">
                <a:pos x="1007" y="696"/>
              </a:cxn>
              <a:cxn ang="0">
                <a:pos x="962" y="617"/>
              </a:cxn>
              <a:cxn ang="0">
                <a:pos x="913" y="544"/>
              </a:cxn>
              <a:cxn ang="0">
                <a:pos x="860" y="475"/>
              </a:cxn>
              <a:cxn ang="0">
                <a:pos x="804" y="413"/>
              </a:cxn>
              <a:cxn ang="0">
                <a:pos x="744" y="354"/>
              </a:cxn>
              <a:cxn ang="0">
                <a:pos x="680" y="301"/>
              </a:cxn>
              <a:cxn ang="0">
                <a:pos x="611" y="252"/>
              </a:cxn>
              <a:cxn ang="0">
                <a:pos x="539" y="206"/>
              </a:cxn>
              <a:cxn ang="0">
                <a:pos x="461" y="165"/>
              </a:cxn>
              <a:cxn ang="0">
                <a:pos x="379" y="128"/>
              </a:cxn>
              <a:cxn ang="0">
                <a:pos x="292" y="92"/>
              </a:cxn>
              <a:cxn ang="0">
                <a:pos x="200" y="59"/>
              </a:cxn>
              <a:cxn ang="0">
                <a:pos x="103" y="28"/>
              </a:cxn>
              <a:cxn ang="0">
                <a:pos x="0" y="0"/>
              </a:cxn>
            </a:cxnLst>
            <a:rect l="0" t="0" r="r" b="b"/>
            <a:pathLst>
              <a:path w="1432" h="3492">
                <a:moveTo>
                  <a:pt x="0" y="0"/>
                </a:moveTo>
                <a:lnTo>
                  <a:pt x="1432" y="0"/>
                </a:lnTo>
                <a:lnTo>
                  <a:pt x="1432" y="3492"/>
                </a:lnTo>
                <a:lnTo>
                  <a:pt x="1419" y="3252"/>
                </a:lnTo>
                <a:lnTo>
                  <a:pt x="1406" y="3024"/>
                </a:lnTo>
                <a:lnTo>
                  <a:pt x="1393" y="2807"/>
                </a:lnTo>
                <a:lnTo>
                  <a:pt x="1379" y="2601"/>
                </a:lnTo>
                <a:lnTo>
                  <a:pt x="1364" y="2407"/>
                </a:lnTo>
                <a:lnTo>
                  <a:pt x="1348" y="2222"/>
                </a:lnTo>
                <a:lnTo>
                  <a:pt x="1330" y="2047"/>
                </a:lnTo>
                <a:lnTo>
                  <a:pt x="1311" y="1881"/>
                </a:lnTo>
                <a:lnTo>
                  <a:pt x="1291" y="1726"/>
                </a:lnTo>
                <a:lnTo>
                  <a:pt x="1268" y="1580"/>
                </a:lnTo>
                <a:lnTo>
                  <a:pt x="1245" y="1442"/>
                </a:lnTo>
                <a:lnTo>
                  <a:pt x="1218" y="1313"/>
                </a:lnTo>
                <a:lnTo>
                  <a:pt x="1190" y="1192"/>
                </a:lnTo>
                <a:lnTo>
                  <a:pt x="1158" y="1078"/>
                </a:lnTo>
                <a:lnTo>
                  <a:pt x="1125" y="973"/>
                </a:lnTo>
                <a:lnTo>
                  <a:pt x="1089" y="873"/>
                </a:lnTo>
                <a:lnTo>
                  <a:pt x="1049" y="781"/>
                </a:lnTo>
                <a:lnTo>
                  <a:pt x="1007" y="696"/>
                </a:lnTo>
                <a:lnTo>
                  <a:pt x="962" y="617"/>
                </a:lnTo>
                <a:lnTo>
                  <a:pt x="913" y="544"/>
                </a:lnTo>
                <a:lnTo>
                  <a:pt x="860" y="475"/>
                </a:lnTo>
                <a:lnTo>
                  <a:pt x="804" y="413"/>
                </a:lnTo>
                <a:lnTo>
                  <a:pt x="744" y="354"/>
                </a:lnTo>
                <a:lnTo>
                  <a:pt x="680" y="301"/>
                </a:lnTo>
                <a:lnTo>
                  <a:pt x="611" y="252"/>
                </a:lnTo>
                <a:lnTo>
                  <a:pt x="539" y="206"/>
                </a:lnTo>
                <a:lnTo>
                  <a:pt x="461" y="165"/>
                </a:lnTo>
                <a:lnTo>
                  <a:pt x="379" y="128"/>
                </a:lnTo>
                <a:lnTo>
                  <a:pt x="292" y="92"/>
                </a:lnTo>
                <a:lnTo>
                  <a:pt x="200" y="59"/>
                </a:lnTo>
                <a:lnTo>
                  <a:pt x="103" y="2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reeform 2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1519767" y="5875338"/>
            <a:ext cx="9144000" cy="9144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reeform 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1519767" y="5875338"/>
            <a:ext cx="9144000" cy="9144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35" descr="Britannia-logo.gi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" t="17189" r="5135" b="10378"/>
          <a:stretch>
            <a:fillRect/>
          </a:stretch>
        </p:blipFill>
        <p:spPr bwMode="auto">
          <a:xfrm>
            <a:off x="2444751" y="2333625"/>
            <a:ext cx="20447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7" descr="Untitled-1.gi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734" y="4968876"/>
            <a:ext cx="2419351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1270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38667" y="327025"/>
            <a:ext cx="113368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9" descr="Britannia-logo.gi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" t="17189" r="5135" b="10378"/>
          <a:stretch>
            <a:fillRect/>
          </a:stretch>
        </p:blipFill>
        <p:spPr bwMode="auto">
          <a:xfrm>
            <a:off x="11216217" y="165101"/>
            <a:ext cx="624416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60"/>
          <p:cNvSpPr txBox="1">
            <a:spLocks/>
          </p:cNvSpPr>
          <p:nvPr/>
        </p:nvSpPr>
        <p:spPr bwMode="white">
          <a:xfrm>
            <a:off x="11704706" y="6674694"/>
            <a:ext cx="157094" cy="15388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fld id="{04DE5DF8-8FEB-4003-A715-EB15168905C2}" type="slidenum">
              <a:rPr lang="en-US" altLang="en-US" sz="1000" smtClean="0">
                <a:solidFill>
                  <a:srgbClr val="898989"/>
                </a:solidFill>
              </a:rPr>
              <a:pPr algn="r" eaLnBrk="1" hangingPunct="1">
                <a:defRPr/>
              </a:pPr>
              <a:t>‹#›</a:t>
            </a:fld>
            <a:endParaRPr lang="en-US" altLang="en-US" sz="1000" smtClean="0">
              <a:solidFill>
                <a:srgbClr val="89898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334434" y="488602"/>
            <a:ext cx="11523133" cy="307777"/>
          </a:xfrm>
        </p:spPr>
        <p:txBody>
          <a:bodyPr/>
          <a:lstStyle>
            <a:lvl1pPr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734" y="1763714"/>
            <a:ext cx="11523133" cy="74892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7013" indent="-227013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95288" indent="-163513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571500" indent="-166688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buNone/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9774469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1519767" y="5875338"/>
            <a:ext cx="9144000" cy="9144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reeform 4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1519767" y="5875338"/>
            <a:ext cx="9144000" cy="9144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63" descr="Britannia-logo.gi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" t="17189" r="5135" b="10378"/>
          <a:stretch>
            <a:fillRect/>
          </a:stretch>
        </p:blipFill>
        <p:spPr bwMode="auto">
          <a:xfrm>
            <a:off x="84667" y="6275388"/>
            <a:ext cx="1225551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60"/>
          <p:cNvSpPr txBox="1">
            <a:spLocks/>
          </p:cNvSpPr>
          <p:nvPr/>
        </p:nvSpPr>
        <p:spPr bwMode="white">
          <a:xfrm>
            <a:off x="11704706" y="6674694"/>
            <a:ext cx="157094" cy="15388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fld id="{97AAA0EE-E1AE-4115-A310-382604A5B8DD}" type="slidenum">
              <a:rPr lang="en-US" altLang="en-US" sz="1000" smtClean="0">
                <a:solidFill>
                  <a:srgbClr val="898989"/>
                </a:solidFill>
              </a:rPr>
              <a:pPr algn="r" eaLnBrk="1" hangingPunct="1">
                <a:defRPr/>
              </a:pPr>
              <a:t>‹#›</a:t>
            </a:fld>
            <a:endParaRPr lang="en-US" altLang="en-US" sz="1000" smtClean="0">
              <a:solidFill>
                <a:srgbClr val="898989"/>
              </a:solidFill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/>
          </p:nvPr>
        </p:nvSpPr>
        <p:spPr>
          <a:xfrm>
            <a:off x="2055227" y="1712914"/>
            <a:ext cx="7717316" cy="5476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2055228" y="2297113"/>
            <a:ext cx="7789440" cy="160043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50000"/>
              </a:lnSpc>
              <a:buFont typeface="Arial" pitchFamily="34" charset="0"/>
              <a:buChar char="»"/>
              <a:defRPr sz="20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2055132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TK Disclaimer 2012/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34434" y="2060576"/>
            <a:ext cx="11523133" cy="221599"/>
          </a:xfrm>
          <a:prstGeom prst="rect">
            <a:avLst/>
          </a:prstGeom>
        </p:spPr>
        <p:txBody>
          <a:bodyPr/>
          <a:lstStyle>
            <a:lvl1pPr marL="1588" indent="0">
              <a:spcBef>
                <a:spcPts val="1400"/>
              </a:spcBef>
              <a:buNone/>
              <a:defRPr/>
            </a:lvl1pPr>
            <a:lvl2pPr marL="1588" indent="0">
              <a:spcBef>
                <a:spcPts val="1400"/>
              </a:spcBef>
              <a:buNone/>
              <a:defRPr/>
            </a:lvl2pPr>
            <a:lvl3pPr marL="1588" indent="0">
              <a:spcBef>
                <a:spcPts val="1400"/>
              </a:spcBef>
              <a:buNone/>
              <a:defRPr/>
            </a:lvl3pPr>
            <a:lvl4pPr marL="1588" indent="0">
              <a:spcBef>
                <a:spcPts val="1400"/>
              </a:spcBef>
              <a:buNone/>
              <a:defRPr/>
            </a:lvl4pPr>
            <a:lvl5pPr marL="1588" indent="0">
              <a:spcBef>
                <a:spcPts val="1400"/>
              </a:spcBef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985353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>
            <a:spLocks/>
          </p:cNvSpPr>
          <p:nvPr>
            <p:custDataLst>
              <p:tags r:id="rId1"/>
            </p:custDataLst>
          </p:nvPr>
        </p:nvSpPr>
        <p:spPr bwMode="blackGray">
          <a:xfrm>
            <a:off x="0" y="0"/>
            <a:ext cx="12192000" cy="64595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2" y="0"/>
              </a:cxn>
              <a:cxn ang="0">
                <a:pos x="1432" y="3492"/>
              </a:cxn>
              <a:cxn ang="0">
                <a:pos x="1419" y="3252"/>
              </a:cxn>
              <a:cxn ang="0">
                <a:pos x="1406" y="3024"/>
              </a:cxn>
              <a:cxn ang="0">
                <a:pos x="1393" y="2807"/>
              </a:cxn>
              <a:cxn ang="0">
                <a:pos x="1379" y="2601"/>
              </a:cxn>
              <a:cxn ang="0">
                <a:pos x="1364" y="2407"/>
              </a:cxn>
              <a:cxn ang="0">
                <a:pos x="1348" y="2222"/>
              </a:cxn>
              <a:cxn ang="0">
                <a:pos x="1330" y="2047"/>
              </a:cxn>
              <a:cxn ang="0">
                <a:pos x="1311" y="1881"/>
              </a:cxn>
              <a:cxn ang="0">
                <a:pos x="1291" y="1726"/>
              </a:cxn>
              <a:cxn ang="0">
                <a:pos x="1268" y="1580"/>
              </a:cxn>
              <a:cxn ang="0">
                <a:pos x="1245" y="1442"/>
              </a:cxn>
              <a:cxn ang="0">
                <a:pos x="1218" y="1313"/>
              </a:cxn>
              <a:cxn ang="0">
                <a:pos x="1190" y="1192"/>
              </a:cxn>
              <a:cxn ang="0">
                <a:pos x="1158" y="1078"/>
              </a:cxn>
              <a:cxn ang="0">
                <a:pos x="1125" y="973"/>
              </a:cxn>
              <a:cxn ang="0">
                <a:pos x="1089" y="873"/>
              </a:cxn>
              <a:cxn ang="0">
                <a:pos x="1049" y="781"/>
              </a:cxn>
              <a:cxn ang="0">
                <a:pos x="1007" y="696"/>
              </a:cxn>
              <a:cxn ang="0">
                <a:pos x="962" y="617"/>
              </a:cxn>
              <a:cxn ang="0">
                <a:pos x="913" y="544"/>
              </a:cxn>
              <a:cxn ang="0">
                <a:pos x="860" y="475"/>
              </a:cxn>
              <a:cxn ang="0">
                <a:pos x="804" y="413"/>
              </a:cxn>
              <a:cxn ang="0">
                <a:pos x="744" y="354"/>
              </a:cxn>
              <a:cxn ang="0">
                <a:pos x="680" y="301"/>
              </a:cxn>
              <a:cxn ang="0">
                <a:pos x="611" y="252"/>
              </a:cxn>
              <a:cxn ang="0">
                <a:pos x="539" y="206"/>
              </a:cxn>
              <a:cxn ang="0">
                <a:pos x="461" y="165"/>
              </a:cxn>
              <a:cxn ang="0">
                <a:pos x="379" y="128"/>
              </a:cxn>
              <a:cxn ang="0">
                <a:pos x="292" y="92"/>
              </a:cxn>
              <a:cxn ang="0">
                <a:pos x="200" y="59"/>
              </a:cxn>
              <a:cxn ang="0">
                <a:pos x="103" y="28"/>
              </a:cxn>
              <a:cxn ang="0">
                <a:pos x="0" y="0"/>
              </a:cxn>
            </a:cxnLst>
            <a:rect l="0" t="0" r="r" b="b"/>
            <a:pathLst>
              <a:path w="1432" h="3492">
                <a:moveTo>
                  <a:pt x="0" y="0"/>
                </a:moveTo>
                <a:lnTo>
                  <a:pt x="1432" y="0"/>
                </a:lnTo>
                <a:lnTo>
                  <a:pt x="1432" y="3492"/>
                </a:lnTo>
                <a:lnTo>
                  <a:pt x="1419" y="3252"/>
                </a:lnTo>
                <a:lnTo>
                  <a:pt x="1406" y="3024"/>
                </a:lnTo>
                <a:lnTo>
                  <a:pt x="1393" y="2807"/>
                </a:lnTo>
                <a:lnTo>
                  <a:pt x="1379" y="2601"/>
                </a:lnTo>
                <a:lnTo>
                  <a:pt x="1364" y="2407"/>
                </a:lnTo>
                <a:lnTo>
                  <a:pt x="1348" y="2222"/>
                </a:lnTo>
                <a:lnTo>
                  <a:pt x="1330" y="2047"/>
                </a:lnTo>
                <a:lnTo>
                  <a:pt x="1311" y="1881"/>
                </a:lnTo>
                <a:lnTo>
                  <a:pt x="1291" y="1726"/>
                </a:lnTo>
                <a:lnTo>
                  <a:pt x="1268" y="1580"/>
                </a:lnTo>
                <a:lnTo>
                  <a:pt x="1245" y="1442"/>
                </a:lnTo>
                <a:lnTo>
                  <a:pt x="1218" y="1313"/>
                </a:lnTo>
                <a:lnTo>
                  <a:pt x="1190" y="1192"/>
                </a:lnTo>
                <a:lnTo>
                  <a:pt x="1158" y="1078"/>
                </a:lnTo>
                <a:lnTo>
                  <a:pt x="1125" y="973"/>
                </a:lnTo>
                <a:lnTo>
                  <a:pt x="1089" y="873"/>
                </a:lnTo>
                <a:lnTo>
                  <a:pt x="1049" y="781"/>
                </a:lnTo>
                <a:lnTo>
                  <a:pt x="1007" y="696"/>
                </a:lnTo>
                <a:lnTo>
                  <a:pt x="962" y="617"/>
                </a:lnTo>
                <a:lnTo>
                  <a:pt x="913" y="544"/>
                </a:lnTo>
                <a:lnTo>
                  <a:pt x="860" y="475"/>
                </a:lnTo>
                <a:lnTo>
                  <a:pt x="804" y="413"/>
                </a:lnTo>
                <a:lnTo>
                  <a:pt x="744" y="354"/>
                </a:lnTo>
                <a:lnTo>
                  <a:pt x="680" y="301"/>
                </a:lnTo>
                <a:lnTo>
                  <a:pt x="611" y="252"/>
                </a:lnTo>
                <a:lnTo>
                  <a:pt x="539" y="206"/>
                </a:lnTo>
                <a:lnTo>
                  <a:pt x="461" y="165"/>
                </a:lnTo>
                <a:lnTo>
                  <a:pt x="379" y="128"/>
                </a:lnTo>
                <a:lnTo>
                  <a:pt x="292" y="92"/>
                </a:lnTo>
                <a:lnTo>
                  <a:pt x="200" y="59"/>
                </a:lnTo>
                <a:lnTo>
                  <a:pt x="103" y="2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reeform 2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1519767" y="5875338"/>
            <a:ext cx="9144000" cy="9144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reeform 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1519767" y="5875338"/>
            <a:ext cx="9144000" cy="9144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35" descr="Britannia-logo.gi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" t="17189" r="5135" b="10378"/>
          <a:stretch>
            <a:fillRect/>
          </a:stretch>
        </p:blipFill>
        <p:spPr bwMode="auto">
          <a:xfrm>
            <a:off x="2444751" y="2333625"/>
            <a:ext cx="20447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7" descr="Untitled-1.gi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734" y="4968876"/>
            <a:ext cx="2419351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35620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315385" y="327025"/>
            <a:ext cx="1133898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9" descr="Britannia-logo.gi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" t="17189" r="5135" b="10378"/>
          <a:stretch>
            <a:fillRect/>
          </a:stretch>
        </p:blipFill>
        <p:spPr bwMode="auto">
          <a:xfrm>
            <a:off x="11216217" y="165101"/>
            <a:ext cx="624416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60"/>
          <p:cNvSpPr txBox="1">
            <a:spLocks/>
          </p:cNvSpPr>
          <p:nvPr/>
        </p:nvSpPr>
        <p:spPr bwMode="white">
          <a:xfrm>
            <a:off x="11704706" y="6674694"/>
            <a:ext cx="157094" cy="15388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fld id="{35654E27-4387-4EBA-8595-4673EEE9A232}" type="slidenum">
              <a:rPr lang="en-US" altLang="en-US" sz="1000" smtClean="0">
                <a:solidFill>
                  <a:srgbClr val="898989"/>
                </a:solidFill>
              </a:rPr>
              <a:pPr algn="r" eaLnBrk="1" hangingPunct="1">
                <a:defRPr/>
              </a:pPr>
              <a:t>‹#›</a:t>
            </a:fld>
            <a:endParaRPr lang="en-US" altLang="en-US" sz="1000" smtClean="0">
              <a:solidFill>
                <a:srgbClr val="89898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BRITUTC/HR/Training/002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1085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3077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BRITUTC/HR/Training/002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36528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F5CD-8342-4DEC-B231-560B34EEB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E36F-C3F7-4329-AA51-A297396624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4606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F5CD-8342-4DEC-B231-560B34EEB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E36F-C3F7-4329-AA51-A297396624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8224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F5CD-8342-4DEC-B231-560B34EEB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E36F-C3F7-4329-AA51-A297396624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980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F5CD-8342-4DEC-B231-560B34EEB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E36F-C3F7-4329-AA51-A297396624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57457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F5CD-8342-4DEC-B231-560B34EEB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E36F-C3F7-4329-AA51-A297396624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85723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F5CD-8342-4DEC-B231-560B34EEB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E36F-C3F7-4329-AA51-A297396624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84971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F5CD-8342-4DEC-B231-560B34EEB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E36F-C3F7-4329-AA51-A297396624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73937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F5CD-8342-4DEC-B231-560B34EEB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E36F-C3F7-4329-AA51-A297396624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173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F5CD-8342-4DEC-B231-560B34EEB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E36F-C3F7-4329-AA51-A297396624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74589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F5CD-8342-4DEC-B231-560B34EEB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E36F-C3F7-4329-AA51-A297396624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555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F5CD-8342-4DEC-B231-560B34EEB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0E36F-C3F7-4329-AA51-A297396624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956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ck Title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990601"/>
            <a:ext cx="10787797" cy="1588"/>
          </a:xfrm>
          <a:prstGeom prst="line">
            <a:avLst/>
          </a:prstGeom>
          <a:ln w="762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C:\Users\shombit\Desktop\Promise chart\Organo_New_Logos\Brit Promise 8lips logo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64803" y="2"/>
            <a:ext cx="1623484" cy="105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2"/>
          <p:cNvSpPr>
            <a:spLocks noGrp="1" noChangeAspect="1"/>
          </p:cNvSpPr>
          <p:nvPr>
            <p:ph type="title"/>
          </p:nvPr>
        </p:nvSpPr>
        <p:spPr>
          <a:xfrm>
            <a:off x="119797" y="-1"/>
            <a:ext cx="10243403" cy="914401"/>
          </a:xfrm>
          <a:prstGeom prst="rect">
            <a:avLst/>
          </a:prstGeom>
        </p:spPr>
        <p:txBody>
          <a:bodyPr wrap="square" lIns="46800" rIns="46800" anchor="b">
            <a:normAutofit/>
          </a:bodyPr>
          <a:lstStyle>
            <a:lvl1pPr algn="l">
              <a:defRPr sz="3200" b="1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N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1"/>
          </p:nvPr>
        </p:nvSpPr>
        <p:spPr>
          <a:xfrm>
            <a:off x="127381" y="1156648"/>
            <a:ext cx="11887200" cy="518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3"/>
          </p:nvPr>
        </p:nvSpPr>
        <p:spPr>
          <a:xfrm>
            <a:off x="9284304" y="762003"/>
            <a:ext cx="2844800" cy="365125"/>
          </a:xfrm>
        </p:spPr>
        <p:txBody>
          <a:bodyPr/>
          <a:lstStyle>
            <a:lvl1pPr>
              <a:defRPr sz="1400" b="1">
                <a:solidFill>
                  <a:srgbClr val="C00000"/>
                </a:solidFill>
              </a:defRPr>
            </a:lvl1pPr>
          </a:lstStyle>
          <a:p>
            <a:fld id="{7229BB00-FF15-4A29-A976-662FE3B816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901991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ee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1340769"/>
          </a:xfrm>
          <a:prstGeom prst="rect">
            <a:avLst/>
          </a:prstGeom>
          <a:solidFill>
            <a:srgbClr val="A2D6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IN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768" y="245694"/>
            <a:ext cx="1714893" cy="1095077"/>
          </a:xfrm>
          <a:prstGeom prst="rect">
            <a:avLst/>
          </a:prstGeom>
        </p:spPr>
      </p:pic>
      <p:sp>
        <p:nvSpPr>
          <p:cNvPr id="10" name="Title 12"/>
          <p:cNvSpPr>
            <a:spLocks noGrp="1" noChangeAspect="1"/>
          </p:cNvSpPr>
          <p:nvPr>
            <p:ph type="title"/>
          </p:nvPr>
        </p:nvSpPr>
        <p:spPr>
          <a:xfrm>
            <a:off x="0" y="2"/>
            <a:ext cx="10333768" cy="1286599"/>
          </a:xfrm>
          <a:prstGeom prst="rect">
            <a:avLst/>
          </a:prstGeom>
          <a:ln>
            <a:noFill/>
          </a:ln>
        </p:spPr>
        <p:txBody>
          <a:bodyPr wrap="square" lIns="46800" rIns="46800" anchor="b">
            <a:normAutofit/>
          </a:bodyPr>
          <a:lstStyle>
            <a:lvl1pPr algn="l">
              <a:defRPr sz="2400" b="1" i="1">
                <a:solidFill>
                  <a:schemeClr val="bg1"/>
                </a:solidFill>
                <a:latin typeface="Lucida Sans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 dirty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715776" y="6566995"/>
            <a:ext cx="444533" cy="260648"/>
          </a:xfrm>
          <a:prstGeom prst="rect">
            <a:avLst/>
          </a:prstGeom>
        </p:spPr>
        <p:txBody>
          <a:bodyPr wrap="none" lIns="0" tIns="0" rIns="0" b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fld id="{F8779330-81CE-454D-A385-8A2C70AD24EF}" type="slidenum">
              <a:rPr lang="en-IN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IN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45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9D8B1-471D-430F-8FC3-1FC872625705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34F99-3E29-42D2-B1D5-4FC8DB975E6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00143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9D8B1-471D-430F-8FC3-1FC872625705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34F99-3E29-42D2-B1D5-4FC8DB975E6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3507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9D8B1-471D-430F-8FC3-1FC872625705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34F99-3E29-42D2-B1D5-4FC8DB975E6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7529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9D8B1-471D-430F-8FC3-1FC872625705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34F99-3E29-42D2-B1D5-4FC8DB975E6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1898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9D8B1-471D-430F-8FC3-1FC872625705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34F99-3E29-42D2-B1D5-4FC8DB975E6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74986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9D8B1-471D-430F-8FC3-1FC872625705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34F99-3E29-42D2-B1D5-4FC8DB975E6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2131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9D8B1-471D-430F-8FC3-1FC872625705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34F99-3E29-42D2-B1D5-4FC8DB975E6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36032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9D8B1-471D-430F-8FC3-1FC872625705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34F99-3E29-42D2-B1D5-4FC8DB975E6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45788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9D8B1-471D-430F-8FC3-1FC872625705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34F99-3E29-42D2-B1D5-4FC8DB975E6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560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9D8B1-471D-430F-8FC3-1FC872625705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34F99-3E29-42D2-B1D5-4FC8DB975E6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08574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9D8B1-471D-430F-8FC3-1FC872625705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34F99-3E29-42D2-B1D5-4FC8DB975E6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33354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een Title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12192000" cy="1340769"/>
          </a:xfrm>
          <a:prstGeom prst="rect">
            <a:avLst/>
          </a:prstGeom>
          <a:solidFill>
            <a:srgbClr val="A2D6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IN" sz="1800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 noChangeAspect="1"/>
          </p:cNvSpPr>
          <p:nvPr>
            <p:ph type="title"/>
          </p:nvPr>
        </p:nvSpPr>
        <p:spPr>
          <a:xfrm>
            <a:off x="0" y="2"/>
            <a:ext cx="10333768" cy="1286599"/>
          </a:xfrm>
          <a:prstGeom prst="rect">
            <a:avLst/>
          </a:prstGeom>
          <a:ln>
            <a:noFill/>
          </a:ln>
        </p:spPr>
        <p:txBody>
          <a:bodyPr wrap="square" lIns="46800" rIns="46800" anchor="b">
            <a:normAutofit/>
          </a:bodyPr>
          <a:lstStyle>
            <a:lvl1pPr algn="l">
              <a:defRPr sz="2400" b="1" i="1">
                <a:solidFill>
                  <a:schemeClr val="bg1"/>
                </a:solidFill>
                <a:latin typeface="Lucida Sans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36640" y="1556740"/>
            <a:ext cx="11423989" cy="5040612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  <a:latin typeface="Lucida Sans" pitchFamily="34" charset="0"/>
              </a:defRPr>
            </a:lvl1pPr>
            <a:lvl2pPr>
              <a:defRPr sz="2000">
                <a:solidFill>
                  <a:schemeClr val="accent1"/>
                </a:solidFill>
                <a:latin typeface="Lucida Sans" pitchFamily="34" charset="0"/>
              </a:defRPr>
            </a:lvl2pPr>
            <a:lvl3pPr>
              <a:defRPr sz="1800">
                <a:solidFill>
                  <a:schemeClr val="accent1"/>
                </a:solidFill>
                <a:latin typeface="Lucida Sans" pitchFamily="34" charset="0"/>
              </a:defRPr>
            </a:lvl3pPr>
            <a:lvl4pPr>
              <a:defRPr sz="1600">
                <a:solidFill>
                  <a:schemeClr val="accent1"/>
                </a:solidFill>
                <a:latin typeface="Lucida Sans" pitchFamily="34" charset="0"/>
              </a:defRPr>
            </a:lvl4pPr>
            <a:lvl5pPr>
              <a:defRPr sz="1600">
                <a:solidFill>
                  <a:schemeClr val="accent1"/>
                </a:solidFill>
                <a:latin typeface="Lucida Sans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768" y="245694"/>
            <a:ext cx="1714893" cy="1095077"/>
          </a:xfrm>
          <a:prstGeom prst="rect">
            <a:avLst/>
          </a:prstGeom>
        </p:spPr>
      </p:pic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715776" y="6566995"/>
            <a:ext cx="444533" cy="260648"/>
          </a:xfrm>
          <a:prstGeom prst="rect">
            <a:avLst/>
          </a:prstGeom>
        </p:spPr>
        <p:txBody>
          <a:bodyPr wrap="none" lIns="0" tIns="0" rIns="0" b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fld id="{F8779330-81CE-454D-A385-8A2C70AD24EF}" type="slidenum">
              <a:rPr lang="en-IN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IN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04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875C1-EF5A-4B56-87FB-C01D1261F9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61B1-7146-42FA-86C9-6748D0C699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25730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875C1-EF5A-4B56-87FB-C01D1261F9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61B1-7146-42FA-86C9-6748D0C699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55989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875C1-EF5A-4B56-87FB-C01D1261F9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61B1-7146-42FA-86C9-6748D0C699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87538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875C1-EF5A-4B56-87FB-C01D1261F9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61B1-7146-42FA-86C9-6748D0C699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63451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875C1-EF5A-4B56-87FB-C01D1261F9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61B1-7146-42FA-86C9-6748D0C699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8179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875C1-EF5A-4B56-87FB-C01D1261F9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61B1-7146-42FA-86C9-6748D0C699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44412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875C1-EF5A-4B56-87FB-C01D1261F9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61B1-7146-42FA-86C9-6748D0C699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87363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875C1-EF5A-4B56-87FB-C01D1261F9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61B1-7146-42FA-86C9-6748D0C699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30526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875C1-EF5A-4B56-87FB-C01D1261F9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61B1-7146-42FA-86C9-6748D0C699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66179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875C1-EF5A-4B56-87FB-C01D1261F9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61B1-7146-42FA-86C9-6748D0C699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83062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875C1-EF5A-4B56-87FB-C01D1261F9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61B1-7146-42FA-86C9-6748D0C699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19843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8343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ee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36648" y="1355725"/>
            <a:ext cx="10919793" cy="0"/>
          </a:xfrm>
          <a:prstGeom prst="line">
            <a:avLst/>
          </a:prstGeom>
          <a:ln w="76200" cmpd="dbl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 noChangeAspect="1"/>
          </p:cNvSpPr>
          <p:nvPr>
            <p:ph type="title"/>
          </p:nvPr>
        </p:nvSpPr>
        <p:spPr>
          <a:xfrm>
            <a:off x="360186" y="380137"/>
            <a:ext cx="9843503" cy="906462"/>
          </a:xfrm>
          <a:prstGeom prst="rect">
            <a:avLst/>
          </a:prstGeom>
          <a:ln>
            <a:noFill/>
          </a:ln>
        </p:spPr>
        <p:txBody>
          <a:bodyPr wrap="square" lIns="46800" rIns="46800" anchor="b">
            <a:normAutofit/>
          </a:bodyPr>
          <a:lstStyle>
            <a:lvl1pPr algn="l">
              <a:defRPr sz="2800" b="1" i="1">
                <a:solidFill>
                  <a:schemeClr val="accent1"/>
                </a:solidFill>
                <a:latin typeface="Lucida Sans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 dirty="0"/>
          </a:p>
        </p:txBody>
      </p:sp>
      <p:sp>
        <p:nvSpPr>
          <p:cNvPr id="7" name="Slide Number Placeholder 3"/>
          <p:cNvSpPr>
            <a:spLocks noGrp="1"/>
          </p:cNvSpPr>
          <p:nvPr userDrawn="1">
            <p:ph type="sldNum" sz="quarter" idx="10"/>
          </p:nvPr>
        </p:nvSpPr>
        <p:spPr>
          <a:xfrm>
            <a:off x="11664622" y="6525344"/>
            <a:ext cx="444533" cy="332656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fld id="{F8779330-81CE-454D-A385-8A2C70AD24EF}" type="slidenum">
              <a:rPr lang="en-I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IN" dirty="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768" y="245692"/>
            <a:ext cx="1714893" cy="109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3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084" y="596901"/>
            <a:ext cx="11529483" cy="3286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28084" y="2092326"/>
            <a:ext cx="11529483" cy="2644775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2342294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19836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51698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02599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60517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90055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07586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59183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97072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79823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1348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29729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50886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7462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73637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90112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15126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032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35942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10692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77177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74907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85430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78621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88905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2374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01592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66693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20361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27549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85811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14699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74657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20417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39485" y="0"/>
            <a:ext cx="11952515" cy="5638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641764" y="2743200"/>
            <a:ext cx="4165600" cy="2057400"/>
          </a:xfrm>
        </p:spPr>
        <p:txBody>
          <a:bodyPr>
            <a:noAutofit/>
          </a:bodyPr>
          <a:lstStyle>
            <a:lvl1pPr marL="0" indent="0" algn="ctr">
              <a:buNone/>
              <a:defRPr sz="2400" b="0" spc="100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7619985" y="609600"/>
            <a:ext cx="4165600" cy="1905000"/>
          </a:xfrm>
          <a:noFill/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32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508001" y="5943601"/>
            <a:ext cx="7111999" cy="720315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 dirty="0" smtClean="0">
                <a:solidFill>
                  <a:srgbClr val="1F497D"/>
                </a:solidFill>
              </a:rPr>
              <a:t>Copyright ©2018 McGraw-Hill Higher Education.  All rights reserved. No reproduction or distribution without the prior written consent of McGraw-Hill Education</a:t>
            </a:r>
          </a:p>
          <a:p>
            <a:endParaRPr lang="en-US" dirty="0" smtClean="0">
              <a:solidFill>
                <a:srgbClr val="1F497D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9485" y="5638800"/>
            <a:ext cx="11952515" cy="2286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60693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83183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34653167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3600" b="1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549063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33136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5992688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433474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283" y="1437909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064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5951643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23592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5951643" y="1398130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19297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9640785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70629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08105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06439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44713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50538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55133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82005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74761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2E57653-3E58-4892-A7ED-712530ACC680}" type="slidenum">
              <a:rPr lang="en-US">
                <a:solidFill>
                  <a:prstClr val="black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48031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92650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65769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36374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4882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36513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90185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38110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89394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08560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85271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213841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87" y="0"/>
            <a:ext cx="12197787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5F19B-FBED-4B97-8908-B2FB63515E6F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2CAB-7955-434E-8FBB-B62A4B95FE67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10748" y="487514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000" b="1" cap="all" baseline="0">
                <a:solidFill>
                  <a:schemeClr val="accent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Presentation Title</a:t>
            </a:r>
            <a:endParaRPr lang="en-IN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36441" y="3100457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cap="all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Sub Headline</a:t>
            </a:r>
            <a:endParaRPr lang="en-IN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159" y="4399079"/>
            <a:ext cx="4139683" cy="1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94880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48265" y="887895"/>
            <a:ext cx="11756923" cy="5468455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Body text – level 1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8264" y="6468995"/>
            <a:ext cx="2743200" cy="365125"/>
          </a:xfrm>
        </p:spPr>
        <p:txBody>
          <a:bodyPr/>
          <a:lstStyle/>
          <a:p>
            <a:fld id="{AD85F19B-FBED-4B97-8908-B2FB63515E6F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9325" y="6468994"/>
            <a:ext cx="4114800" cy="365125"/>
          </a:xfrm>
        </p:spPr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61987" y="6471617"/>
            <a:ext cx="2743200" cy="365125"/>
          </a:xfrm>
        </p:spPr>
        <p:txBody>
          <a:bodyPr/>
          <a:lstStyle/>
          <a:p>
            <a:fld id="{57292CAB-7955-434E-8FBB-B62A4B95FE67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47652" y="131765"/>
            <a:ext cx="10817225" cy="650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56798136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2700">
                <a:solidFill>
                  <a:schemeClr val="accent3">
                    <a:lumMod val="50000"/>
                  </a:schemeClr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5F19B-FBED-4B97-8908-B2FB63515E6F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2CAB-7955-434E-8FBB-B62A4B95FE67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59009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264" y="887895"/>
            <a:ext cx="5635701" cy="5468455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8264" y="6468995"/>
            <a:ext cx="2743200" cy="365125"/>
          </a:xfrm>
        </p:spPr>
        <p:txBody>
          <a:bodyPr/>
          <a:lstStyle/>
          <a:p>
            <a:fld id="{AD85F19B-FBED-4B97-8908-B2FB63515E6F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9325" y="6468994"/>
            <a:ext cx="4114800" cy="365125"/>
          </a:xfrm>
        </p:spPr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61987" y="6471617"/>
            <a:ext cx="2743200" cy="365125"/>
          </a:xfrm>
        </p:spPr>
        <p:txBody>
          <a:bodyPr/>
          <a:lstStyle/>
          <a:p>
            <a:fld id="{57292CAB-7955-434E-8FBB-B62A4B95FE67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47652" y="131765"/>
            <a:ext cx="10817225" cy="650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 smtClean="0"/>
              <a:t>Slide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6369487" y="887895"/>
            <a:ext cx="5635701" cy="5468455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5099773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264" y="1590263"/>
            <a:ext cx="5635701" cy="4766089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8264" y="6468995"/>
            <a:ext cx="2743200" cy="365125"/>
          </a:xfrm>
        </p:spPr>
        <p:txBody>
          <a:bodyPr/>
          <a:lstStyle/>
          <a:p>
            <a:fld id="{AD85F19B-FBED-4B97-8908-B2FB63515E6F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9325" y="6468994"/>
            <a:ext cx="4114800" cy="365125"/>
          </a:xfrm>
        </p:spPr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61987" y="6471617"/>
            <a:ext cx="2743200" cy="365125"/>
          </a:xfrm>
        </p:spPr>
        <p:txBody>
          <a:bodyPr/>
          <a:lstStyle/>
          <a:p>
            <a:fld id="{57292CAB-7955-434E-8FBB-B62A4B95FE67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47652" y="131765"/>
            <a:ext cx="10817225" cy="650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 smtClean="0"/>
              <a:t>Slide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6369487" y="1590263"/>
            <a:ext cx="5635701" cy="4766089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247652" y="895282"/>
            <a:ext cx="5635625" cy="5763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6369488" y="895282"/>
            <a:ext cx="5635625" cy="5763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3251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8264" y="6468995"/>
            <a:ext cx="2743200" cy="365125"/>
          </a:xfrm>
        </p:spPr>
        <p:txBody>
          <a:bodyPr/>
          <a:lstStyle/>
          <a:p>
            <a:fld id="{AD85F19B-FBED-4B97-8908-B2FB63515E6F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9325" y="6468994"/>
            <a:ext cx="4114800" cy="365125"/>
          </a:xfrm>
        </p:spPr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61987" y="6471617"/>
            <a:ext cx="2743200" cy="365125"/>
          </a:xfrm>
        </p:spPr>
        <p:txBody>
          <a:bodyPr/>
          <a:lstStyle/>
          <a:p>
            <a:fld id="{57292CAB-7955-434E-8FBB-B62A4B95FE67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47652" y="131765"/>
            <a:ext cx="10817225" cy="650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 smtClean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910316614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35835" y="6356352"/>
            <a:ext cx="2743200" cy="365125"/>
          </a:xfrm>
        </p:spPr>
        <p:txBody>
          <a:bodyPr/>
          <a:lstStyle/>
          <a:p>
            <a:fld id="{AD85F19B-FBED-4B97-8908-B2FB63515E6F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12965" y="6356352"/>
            <a:ext cx="2743200" cy="365125"/>
          </a:xfrm>
        </p:spPr>
        <p:txBody>
          <a:bodyPr/>
          <a:lstStyle/>
          <a:p>
            <a:fld id="{57292CAB-7955-434E-8FBB-B62A4B95FE67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527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9D8B1-471D-430F-8FC3-1FC872625705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34F99-3E29-42D2-B1D5-4FC8DB975E6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92504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9D8B1-471D-430F-8FC3-1FC872625705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34F99-3E29-42D2-B1D5-4FC8DB975E6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61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85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84.xml"/><Relationship Id="rId9" Type="http://schemas.openxmlformats.org/officeDocument/2006/relationships/tags" Target="../tags/tag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theme" Target="../theme/theme18.xml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82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76.xml"/><Relationship Id="rId6" Type="http://schemas.openxmlformats.org/officeDocument/2006/relationships/slideLayout" Target="../slideLayouts/slideLayout181.xml"/><Relationship Id="rId11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9.xml"/><Relationship Id="rId9" Type="http://schemas.openxmlformats.org/officeDocument/2006/relationships/slideLayout" Target="../slideLayouts/slideLayout184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9.xml"/><Relationship Id="rId7" Type="http://schemas.openxmlformats.org/officeDocument/2006/relationships/slideLayout" Target="../slideLayouts/slideLayout193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88.xml"/><Relationship Id="rId1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92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191.xml"/><Relationship Id="rId10" Type="http://schemas.openxmlformats.org/officeDocument/2006/relationships/theme" Target="../theme/theme20.xml"/><Relationship Id="rId4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391D8-3A20-44F8-8E44-874A85CC2860}" type="datetimeFigureOut">
              <a:rPr lang="en-IN" smtClean="0"/>
              <a:t>28-03-2023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9CE13-B671-43B0-AE43-268AC41672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7729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6A41B504-A606-4E28-95F0-F3F23C7A90FF}" type="slidenum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149600" y="655320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154437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6A41B504-A606-4E28-95F0-F3F23C7A90FF}" type="slidenum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149600" y="655320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17986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6A41B504-A606-4E28-95F0-F3F23C7A90FF}" type="slidenum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149600" y="655320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058179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6A41B504-A606-4E28-95F0-F3F23C7A90FF}" type="slidenum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149600" y="655320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0962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6A41B504-A606-4E28-95F0-F3F23C7A90FF}" type="slidenum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149600" y="655320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72987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6A41B504-A606-4E28-95F0-F3F23C7A90FF}" type="slidenum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149600" y="655320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328463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6A41B504-A606-4E28-95F0-F3F23C7A90FF}" type="slidenum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149600" y="655320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57080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706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784" y="6515101"/>
            <a:ext cx="1422400" cy="328613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7-</a:t>
            </a:r>
            <a:fld id="{4F3A698A-73A3-4F00-BABF-F049CA1048DF}" type="slidenum">
              <a:rPr lang="en-US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2946400" y="655320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4310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182563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 bwMode="gray">
          <a:xfrm>
            <a:off x="334434" y="488951"/>
            <a:ext cx="1152313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315385" y="327025"/>
            <a:ext cx="1133898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9" descr="Britannia-logo.gi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" t="17189" r="5135" b="10378"/>
          <a:stretch>
            <a:fillRect/>
          </a:stretch>
        </p:blipFill>
        <p:spPr bwMode="auto">
          <a:xfrm>
            <a:off x="11216217" y="165101"/>
            <a:ext cx="624416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Slide Number Placeholder 60"/>
          <p:cNvSpPr txBox="1">
            <a:spLocks/>
          </p:cNvSpPr>
          <p:nvPr/>
        </p:nvSpPr>
        <p:spPr bwMode="white">
          <a:xfrm>
            <a:off x="11704706" y="6674694"/>
            <a:ext cx="157094" cy="15388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fld id="{DAB833C0-A3C5-46F1-B33E-8ED3689DB683}" type="slidenum">
              <a:rPr lang="en-US" altLang="en-US" sz="1000" smtClean="0">
                <a:solidFill>
                  <a:srgbClr val="898989"/>
                </a:solidFill>
              </a:rPr>
              <a:pPr algn="r" eaLnBrk="1" hangingPunct="1">
                <a:defRPr/>
              </a:pPr>
              <a:t>‹#›</a:t>
            </a:fld>
            <a:endParaRPr lang="en-US" altLang="en-US" sz="1000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911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5" r:id="rId6"/>
    <p:sldLayoutId id="2147483766" r:id="rId7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227013" indent="-227013" algn="l" rtl="0" eaLnBrk="1" fontAlgn="base" hangingPunct="1">
        <a:spcBef>
          <a:spcPct val="20000"/>
        </a:spcBef>
        <a:spcAft>
          <a:spcPct val="0"/>
        </a:spcAft>
        <a:buClr>
          <a:srgbClr val="ED1C24"/>
        </a:buClr>
        <a:buFont typeface="Arial" panose="020B0604020202020204" pitchFamily="34" charset="0"/>
        <a:buChar char="»"/>
        <a:defRPr lang="en-US" sz="1600" kern="1200" dirty="0">
          <a:solidFill>
            <a:srgbClr val="006934"/>
          </a:solidFill>
          <a:latin typeface="Arial" pitchFamily="34" charset="0"/>
          <a:ea typeface="+mn-ea"/>
          <a:cs typeface="Arial" pitchFamily="34" charset="0"/>
        </a:defRPr>
      </a:lvl1pPr>
      <a:lvl2pPr marL="339725" indent="-117475" algn="l" rtl="0" eaLnBrk="1" fontAlgn="base" hangingPunct="1">
        <a:spcBef>
          <a:spcPct val="20000"/>
        </a:spcBef>
        <a:spcAft>
          <a:spcPct val="0"/>
        </a:spcAft>
        <a:buClr>
          <a:srgbClr val="ED1C24"/>
        </a:buClr>
        <a:buFont typeface="Arial" panose="020B0604020202020204" pitchFamily="34" charset="0"/>
        <a:buChar char="•"/>
        <a:defRPr lang="en-US" sz="1600" kern="1200" dirty="0">
          <a:solidFill>
            <a:srgbClr val="006934"/>
          </a:solidFill>
          <a:latin typeface="Arial" pitchFamily="34" charset="0"/>
          <a:ea typeface="+mn-ea"/>
          <a:cs typeface="Arial" pitchFamily="34" charset="0"/>
        </a:defRPr>
      </a:lvl2pPr>
      <a:lvl3pPr marL="519113" indent="-171450" algn="l" rtl="0" eaLnBrk="1" fontAlgn="base" hangingPunct="1">
        <a:spcBef>
          <a:spcPct val="20000"/>
        </a:spcBef>
        <a:spcAft>
          <a:spcPct val="0"/>
        </a:spcAft>
        <a:buClr>
          <a:srgbClr val="ED1C24"/>
        </a:buClr>
        <a:buFont typeface="Arial" panose="020B0604020202020204" pitchFamily="34" charset="0"/>
        <a:buChar char="−"/>
        <a:defRPr lang="en-US" sz="1600" kern="1200" dirty="0">
          <a:solidFill>
            <a:srgbClr val="006934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ED1C24"/>
        </a:buClr>
        <a:buFont typeface="Arial" panose="020B0604020202020204" pitchFamily="34" charset="0"/>
        <a:buChar char="–"/>
        <a:defRPr lang="en-US" sz="1600" kern="1200" dirty="0">
          <a:solidFill>
            <a:srgbClr val="006934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ED1C24"/>
        </a:buClr>
        <a:buFont typeface="Arial" panose="020B0604020202020204" pitchFamily="34" charset="0"/>
        <a:buChar char="»"/>
        <a:defRPr lang="en-US" sz="1600" kern="1200" dirty="0">
          <a:solidFill>
            <a:srgbClr val="006934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2F5CD-8342-4DEC-B231-560B34EEB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0E36F-C3F7-4329-AA51-A297396624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60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9D8B1-471D-430F-8FC3-1FC872625705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34F99-3E29-42D2-B1D5-4FC8DB975E6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26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875C1-EF5A-4B56-87FB-C01D1261F9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761B1-7146-42FA-86C9-6748D0C699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6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23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44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114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49179" y="1481689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11/20/2010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Instructor Slides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33136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103040" y="6232244"/>
            <a:ext cx="987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1F497D"/>
                </a:solidFill>
                <a:latin typeface="Arial" charset="0"/>
              </a:rPr>
              <a:t>17-</a:t>
            </a:r>
            <a:fld id="{78C8B78F-49AC-44F6-AA95-D2AF30A24F9D}" type="slidenum">
              <a:rPr lang="en-US" sz="1400">
                <a:solidFill>
                  <a:srgbClr val="1F497D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3313523" y="3294070"/>
            <a:ext cx="6860515" cy="23346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674948"/>
            <a:ext cx="12192000" cy="18305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188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3" r:id="rId15"/>
    <p:sldLayoutId id="2147483874" r:id="rId16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32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chemeClr val="tx1">
              <a:lumMod val="95000"/>
              <a:lumOff val="5000"/>
            </a:schemeClr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85000"/>
        <a:buFont typeface="Wingdings 2"/>
        <a:buChar char="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tx2"/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266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27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5F19B-FBED-4B97-8908-B2FB63515E6F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28-03-2023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92CAB-7955-434E-8FBB-B62A4B95FE67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3070" y="39756"/>
            <a:ext cx="640873" cy="78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97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20" r:id="rId8"/>
    <p:sldLayoutId id="2147483921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4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5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9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microsoft.com/office/2007/relationships/diagramDrawing" Target="../diagrams/drawing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9.xml"/><Relationship Id="rId6" Type="http://schemas.openxmlformats.org/officeDocument/2006/relationships/diagramColors" Target="../diagrams/colors10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0.xml"/><Relationship Id="rId10" Type="http://schemas.openxmlformats.org/officeDocument/2006/relationships/diagramQuickStyle" Target="../diagrams/quickStyle11.xml"/><Relationship Id="rId4" Type="http://schemas.openxmlformats.org/officeDocument/2006/relationships/diagramLayout" Target="../diagrams/layout10.xml"/><Relationship Id="rId9" Type="http://schemas.openxmlformats.org/officeDocument/2006/relationships/diagramLayout" Target="../diagrams/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2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8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02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39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39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49.xml"/><Relationship Id="rId4" Type="http://schemas.openxmlformats.org/officeDocument/2006/relationships/image" Target="../media/image50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5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59098" y="2678805"/>
            <a:ext cx="1002441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/>
              <a:t>Project Management</a:t>
            </a:r>
            <a:endParaRPr lang="en-IN" sz="8800" b="1" dirty="0"/>
          </a:p>
        </p:txBody>
      </p:sp>
    </p:spTree>
    <p:extLst>
      <p:ext uri="{BB962C8B-B14F-4D97-AF65-F5344CB8AC3E}">
        <p14:creationId xmlns:p14="http://schemas.microsoft.com/office/powerpoint/2010/main" val="271123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What is Project Management?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3031" y="1600200"/>
            <a:ext cx="11990231" cy="4876800"/>
          </a:xfrm>
        </p:spPr>
        <p:txBody>
          <a:bodyPr/>
          <a:lstStyle/>
          <a:p>
            <a:r>
              <a:rPr lang="en-US" sz="2800" b="1" dirty="0"/>
              <a:t>What is a project?</a:t>
            </a:r>
          </a:p>
          <a:p>
            <a:pPr lvl="1"/>
            <a:r>
              <a:rPr lang="en-US" dirty="0"/>
              <a:t>A series of related jobs, usually directed toward some major output and requiring a significant period of time to </a:t>
            </a:r>
            <a:r>
              <a:rPr lang="en-US" dirty="0" smtClean="0"/>
              <a:t>perform</a:t>
            </a:r>
          </a:p>
          <a:p>
            <a:pPr lvl="1"/>
            <a:endParaRPr lang="en-US" dirty="0"/>
          </a:p>
          <a:p>
            <a:r>
              <a:rPr lang="en-US" sz="2800" b="1" dirty="0"/>
              <a:t>What is project management?</a:t>
            </a:r>
          </a:p>
          <a:p>
            <a:pPr lvl="1"/>
            <a:r>
              <a:rPr lang="en-US" dirty="0"/>
              <a:t>Planning, directing, and controlling resources (people, equipment, material) to meet the technical, cost, and time constraints of the </a:t>
            </a:r>
            <a:r>
              <a:rPr lang="en-US" dirty="0" smtClean="0"/>
              <a:t>project</a:t>
            </a:r>
          </a:p>
          <a:p>
            <a:pPr lvl="1"/>
            <a:endParaRPr lang="en-US" dirty="0"/>
          </a:p>
          <a:p>
            <a:r>
              <a:rPr lang="en-US" sz="2800" b="1" dirty="0"/>
              <a:t>Why is project management important?</a:t>
            </a:r>
          </a:p>
          <a:p>
            <a:pPr lvl="1"/>
            <a:r>
              <a:rPr lang="en-US" dirty="0"/>
              <a:t>At the highest levels of an organization, management often involves juggling a portfolio of projects</a:t>
            </a:r>
          </a:p>
        </p:txBody>
      </p:sp>
      <p:sp>
        <p:nvSpPr>
          <p:cNvPr id="3" name="Rectangle 2"/>
          <p:cNvSpPr/>
          <p:nvPr/>
        </p:nvSpPr>
        <p:spPr>
          <a:xfrm>
            <a:off x="3142445" y="6477000"/>
            <a:ext cx="397957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340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290" y="26446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smtClean="0"/>
              <a:t>Types of Project</a:t>
            </a:r>
            <a:endParaRPr lang="en-IN" sz="8800" b="1" dirty="0"/>
          </a:p>
        </p:txBody>
      </p:sp>
    </p:spTree>
    <p:extLst>
      <p:ext uri="{BB962C8B-B14F-4D97-AF65-F5344CB8AC3E}">
        <p14:creationId xmlns:p14="http://schemas.microsoft.com/office/powerpoint/2010/main" val="280622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99957815"/>
              </p:ext>
            </p:extLst>
          </p:nvPr>
        </p:nvGraphicFramePr>
        <p:xfrm>
          <a:off x="631065" y="824248"/>
          <a:ext cx="11101589" cy="5314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052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0E7C66-0B9F-4041-A117-EBCA98AC5C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3D0E7C66-0B9F-4041-A117-EBCA98AC5C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3D0E7C66-0B9F-4041-A117-EBCA98AC5C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dgm id="{3D0E7C66-0B9F-4041-A117-EBCA98AC5C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837420-9DC8-4DC2-ACC9-0A0FF53B3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graphicEl>
                                              <a:dgm id="{74837420-9DC8-4DC2-ACC9-0A0FF53B3E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74837420-9DC8-4DC2-ACC9-0A0FF53B3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74837420-9DC8-4DC2-ACC9-0A0FF53B3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75F638-94BF-40F1-BDFE-F70EE05F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graphicEl>
                                              <a:dgm id="{0E75F638-94BF-40F1-BDFE-F70EE05FDB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graphicEl>
                                              <a:dgm id="{0E75F638-94BF-40F1-BDFE-F70EE05F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graphicEl>
                                              <a:dgm id="{0E75F638-94BF-40F1-BDFE-F70EE05F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3BA0DF-428C-47DE-858A-867D07966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graphicEl>
                                              <a:dgm id="{C73BA0DF-428C-47DE-858A-867D07966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graphicEl>
                                              <a:dgm id="{C73BA0DF-428C-47DE-858A-867D07966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graphicEl>
                                              <a:dgm id="{C73BA0DF-428C-47DE-858A-867D07966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1856F1-0522-4620-92BA-7DD2E63B50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graphicEl>
                                              <a:dgm id="{0A1856F1-0522-4620-92BA-7DD2E63B50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graphicEl>
                                              <a:dgm id="{0A1856F1-0522-4620-92BA-7DD2E63B50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graphicEl>
                                              <a:dgm id="{0A1856F1-0522-4620-92BA-7DD2E63B50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E36D0E8-6155-42A4-8754-96993CE39B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graphicEl>
                                              <a:dgm id="{BE36D0E8-6155-42A4-8754-96993CE39B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graphicEl>
                                              <a:dgm id="{BE36D0E8-6155-42A4-8754-96993CE39B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graphicEl>
                                              <a:dgm id="{BE36D0E8-6155-42A4-8754-96993CE39B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B01D2A-494D-44A2-9BCA-551BDA2AF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graphicEl>
                                              <a:dgm id="{A1B01D2A-494D-44A2-9BCA-551BDA2AFD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graphicEl>
                                              <a:dgm id="{A1B01D2A-494D-44A2-9BCA-551BDA2AF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graphicEl>
                                              <a:dgm id="{A1B01D2A-494D-44A2-9BCA-551BDA2AF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4BFC5A-854F-4874-ADF5-D073D7AC1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graphicEl>
                                              <a:dgm id="{BF4BFC5A-854F-4874-ADF5-D073D7AC19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graphicEl>
                                              <a:dgm id="{BF4BFC5A-854F-4874-ADF5-D073D7AC1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graphicEl>
                                              <a:dgm id="{BF4BFC5A-854F-4874-ADF5-D073D7AC1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6497880-635E-45A0-BA94-3FE499C6F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graphicEl>
                                              <a:dgm id="{16497880-635E-45A0-BA94-3FE499C6F3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graphicEl>
                                              <a:dgm id="{16497880-635E-45A0-BA94-3FE499C6F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graphicEl>
                                              <a:dgm id="{16497880-635E-45A0-BA94-3FE499C6F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7677857-5C60-4B28-AD75-D7958789F9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">
                                            <p:graphicEl>
                                              <a:dgm id="{27677857-5C60-4B28-AD75-D7958789F9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graphicEl>
                                              <a:dgm id="{27677857-5C60-4B28-AD75-D7958789F9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graphicEl>
                                              <a:dgm id="{27677857-5C60-4B28-AD75-D7958789F9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1CE19A1-8804-4BF0-9FCC-FEBE44E7E9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>
                                            <p:graphicEl>
                                              <a:dgm id="{61CE19A1-8804-4BF0-9FCC-FEBE44E7E9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graphicEl>
                                              <a:dgm id="{61CE19A1-8804-4BF0-9FCC-FEBE44E7E9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graphicEl>
                                              <a:dgm id="{61CE19A1-8804-4BF0-9FCC-FEBE44E7E9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518" y="2691684"/>
            <a:ext cx="11230377" cy="2434108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 smtClean="0"/>
              <a:t/>
            </a:r>
            <a:br>
              <a:rPr lang="en-US" sz="8800" b="1" dirty="0" smtClean="0"/>
            </a:br>
            <a:r>
              <a:rPr lang="en-US" sz="8800" b="1" dirty="0"/>
              <a:t/>
            </a:r>
            <a:br>
              <a:rPr lang="en-US" sz="8800" b="1" dirty="0"/>
            </a:br>
            <a:r>
              <a:rPr lang="en-US" sz="8800" b="1" dirty="0" smtClean="0"/>
              <a:t/>
            </a:r>
            <a:br>
              <a:rPr lang="en-US" sz="8800" b="1" dirty="0" smtClean="0"/>
            </a:br>
            <a:r>
              <a:rPr lang="en-US" sz="8800" b="1" dirty="0" smtClean="0"/>
              <a:t>Project </a:t>
            </a:r>
            <a:r>
              <a:rPr lang="en-US" sz="8800" b="1" dirty="0" err="1" smtClean="0"/>
              <a:t>Categorisation</a:t>
            </a:r>
            <a:r>
              <a:rPr lang="en-US" sz="8800" b="1" dirty="0" smtClean="0"/>
              <a:t/>
            </a:r>
            <a:br>
              <a:rPr lang="en-US" sz="8800" b="1" dirty="0" smtClean="0"/>
            </a:br>
            <a:r>
              <a:rPr lang="en-US" sz="8800" b="1" dirty="0" smtClean="0"/>
              <a:t/>
            </a:r>
            <a:br>
              <a:rPr lang="en-US" sz="8800" b="1" dirty="0" smtClean="0"/>
            </a:br>
            <a:r>
              <a:rPr lang="en-US" sz="8800" b="1" dirty="0"/>
              <a:t/>
            </a:r>
            <a:br>
              <a:rPr lang="en-US" sz="8800" b="1" dirty="0"/>
            </a:br>
            <a:r>
              <a:rPr lang="en-US" sz="8800" b="1" dirty="0" smtClean="0"/>
              <a:t/>
            </a:r>
            <a:br>
              <a:rPr lang="en-US" sz="8800" b="1" dirty="0" smtClean="0"/>
            </a:br>
            <a:endParaRPr lang="en-IN" sz="8800" b="1" dirty="0"/>
          </a:p>
        </p:txBody>
      </p:sp>
    </p:spTree>
    <p:extLst>
      <p:ext uri="{BB962C8B-B14F-4D97-AF65-F5344CB8AC3E}">
        <p14:creationId xmlns:p14="http://schemas.microsoft.com/office/powerpoint/2010/main" val="76431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19630660"/>
              </p:ext>
            </p:extLst>
          </p:nvPr>
        </p:nvGraphicFramePr>
        <p:xfrm>
          <a:off x="231820" y="0"/>
          <a:ext cx="11101589" cy="5314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790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0E7C66-0B9F-4041-A117-EBCA98AC5C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3D0E7C66-0B9F-4041-A117-EBCA98AC5C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3D0E7C66-0B9F-4041-A117-EBCA98AC5C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dgm id="{3D0E7C66-0B9F-4041-A117-EBCA98AC5C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837420-9DC8-4DC2-ACC9-0A0FF53B3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graphicEl>
                                              <a:dgm id="{74837420-9DC8-4DC2-ACC9-0A0FF53B3E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74837420-9DC8-4DC2-ACC9-0A0FF53B3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74837420-9DC8-4DC2-ACC9-0A0FF53B3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75F638-94BF-40F1-BDFE-F70EE05F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graphicEl>
                                              <a:dgm id="{0E75F638-94BF-40F1-BDFE-F70EE05FDB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graphicEl>
                                              <a:dgm id="{0E75F638-94BF-40F1-BDFE-F70EE05F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graphicEl>
                                              <a:dgm id="{0E75F638-94BF-40F1-BDFE-F70EE05F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3BA0DF-428C-47DE-858A-867D07966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graphicEl>
                                              <a:dgm id="{C73BA0DF-428C-47DE-858A-867D07966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graphicEl>
                                              <a:dgm id="{C73BA0DF-428C-47DE-858A-867D07966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graphicEl>
                                              <a:dgm id="{C73BA0DF-428C-47DE-858A-867D07966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1856F1-0522-4620-92BA-7DD2E63B50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graphicEl>
                                              <a:dgm id="{0A1856F1-0522-4620-92BA-7DD2E63B50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graphicEl>
                                              <a:dgm id="{0A1856F1-0522-4620-92BA-7DD2E63B50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graphicEl>
                                              <a:dgm id="{0A1856F1-0522-4620-92BA-7DD2E63B50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E36D0E8-6155-42A4-8754-96993CE39B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graphicEl>
                                              <a:dgm id="{BE36D0E8-6155-42A4-8754-96993CE39B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graphicEl>
                                              <a:dgm id="{BE36D0E8-6155-42A4-8754-96993CE39B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graphicEl>
                                              <a:dgm id="{BE36D0E8-6155-42A4-8754-96993CE39B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B01D2A-494D-44A2-9BCA-551BDA2AF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graphicEl>
                                              <a:dgm id="{A1B01D2A-494D-44A2-9BCA-551BDA2AFD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graphicEl>
                                              <a:dgm id="{A1B01D2A-494D-44A2-9BCA-551BDA2AF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graphicEl>
                                              <a:dgm id="{A1B01D2A-494D-44A2-9BCA-551BDA2AF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4BFC5A-854F-4874-ADF5-D073D7AC1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graphicEl>
                                              <a:dgm id="{BF4BFC5A-854F-4874-ADF5-D073D7AC19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graphicEl>
                                              <a:dgm id="{BF4BFC5A-854F-4874-ADF5-D073D7AC1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graphicEl>
                                              <a:dgm id="{BF4BFC5A-854F-4874-ADF5-D073D7AC1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6497880-635E-45A0-BA94-3FE499C6F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graphicEl>
                                              <a:dgm id="{16497880-635E-45A0-BA94-3FE499C6F3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graphicEl>
                                              <a:dgm id="{16497880-635E-45A0-BA94-3FE499C6F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graphicEl>
                                              <a:dgm id="{16497880-635E-45A0-BA94-3FE499C6F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956260708"/>
              </p:ext>
            </p:extLst>
          </p:nvPr>
        </p:nvGraphicFramePr>
        <p:xfrm>
          <a:off x="141668" y="708338"/>
          <a:ext cx="11784169" cy="5314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913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0E7C66-0B9F-4041-A117-EBCA98AC5C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3D0E7C66-0B9F-4041-A117-EBCA98AC5C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3D0E7C66-0B9F-4041-A117-EBCA98AC5C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dgm id="{3D0E7C66-0B9F-4041-A117-EBCA98AC5C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837420-9DC8-4DC2-ACC9-0A0FF53B3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graphicEl>
                                              <a:dgm id="{74837420-9DC8-4DC2-ACC9-0A0FF53B3E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74837420-9DC8-4DC2-ACC9-0A0FF53B3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74837420-9DC8-4DC2-ACC9-0A0FF53B3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75F638-94BF-40F1-BDFE-F70EE05F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graphicEl>
                                              <a:dgm id="{0E75F638-94BF-40F1-BDFE-F70EE05FDB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graphicEl>
                                              <a:dgm id="{0E75F638-94BF-40F1-BDFE-F70EE05F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graphicEl>
                                              <a:dgm id="{0E75F638-94BF-40F1-BDFE-F70EE05F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3BA0DF-428C-47DE-858A-867D07966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graphicEl>
                                              <a:dgm id="{C73BA0DF-428C-47DE-858A-867D07966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graphicEl>
                                              <a:dgm id="{C73BA0DF-428C-47DE-858A-867D07966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graphicEl>
                                              <a:dgm id="{C73BA0DF-428C-47DE-858A-867D07966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1856F1-0522-4620-92BA-7DD2E63B50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graphicEl>
                                              <a:dgm id="{0A1856F1-0522-4620-92BA-7DD2E63B50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graphicEl>
                                              <a:dgm id="{0A1856F1-0522-4620-92BA-7DD2E63B50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graphicEl>
                                              <a:dgm id="{0A1856F1-0522-4620-92BA-7DD2E63B50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E36D0E8-6155-42A4-8754-96993CE39B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graphicEl>
                                              <a:dgm id="{BE36D0E8-6155-42A4-8754-96993CE39B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graphicEl>
                                              <a:dgm id="{BE36D0E8-6155-42A4-8754-96993CE39B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graphicEl>
                                              <a:dgm id="{BE36D0E8-6155-42A4-8754-96993CE39B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B01D2A-494D-44A2-9BCA-551BDA2AF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graphicEl>
                                              <a:dgm id="{A1B01D2A-494D-44A2-9BCA-551BDA2AFD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graphicEl>
                                              <a:dgm id="{A1B01D2A-494D-44A2-9BCA-551BDA2AF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graphicEl>
                                              <a:dgm id="{A1B01D2A-494D-44A2-9BCA-551BDA2AF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1790163" y="224307"/>
            <a:ext cx="10972800" cy="990600"/>
          </a:xfrm>
        </p:spPr>
        <p:txBody>
          <a:bodyPr/>
          <a:lstStyle/>
          <a:p>
            <a:r>
              <a:rPr lang="en-US" dirty="0"/>
              <a:t>Types of Development Projects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78805" y="1738648"/>
            <a:ext cx="6310648" cy="455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129566" y="6606862"/>
            <a:ext cx="4211392" cy="251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90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290" y="26704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smtClean="0"/>
              <a:t>Project Team</a:t>
            </a:r>
            <a:endParaRPr lang="en-IN" sz="8800" b="1" dirty="0"/>
          </a:p>
        </p:txBody>
      </p:sp>
    </p:spTree>
    <p:extLst>
      <p:ext uri="{BB962C8B-B14F-4D97-AF65-F5344CB8AC3E}">
        <p14:creationId xmlns:p14="http://schemas.microsoft.com/office/powerpoint/2010/main" val="392772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83842" y="314459"/>
            <a:ext cx="10972800" cy="990600"/>
          </a:xfrm>
        </p:spPr>
        <p:txBody>
          <a:bodyPr/>
          <a:lstStyle/>
          <a:p>
            <a:pPr algn="ctr"/>
            <a:r>
              <a:rPr lang="en-US" dirty="0"/>
              <a:t>Project Structure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0014892"/>
              </p:ext>
            </p:extLst>
          </p:nvPr>
        </p:nvGraphicFramePr>
        <p:xfrm>
          <a:off x="281188" y="1038894"/>
          <a:ext cx="10833279" cy="56403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4-</a:t>
            </a:r>
            <a:fld id="{EDD5BD80-507A-45B8-A982-FB75447CD4B6}" type="slidenum">
              <a:rPr lang="en-US">
                <a:solidFill>
                  <a:srgbClr val="0A658C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41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Pure Project Structure</a:t>
            </a:r>
            <a:r>
              <a:rPr lang="en-US" dirty="0"/>
              <a:t/>
            </a:r>
            <a:br>
              <a:rPr lang="en-US" dirty="0"/>
            </a:br>
            <a:r>
              <a:rPr lang="en-US" sz="2200" b="1" dirty="0" err="1" smtClean="0">
                <a:solidFill>
                  <a:srgbClr val="000000"/>
                </a:solidFill>
              </a:rPr>
              <a:t>Defination</a:t>
            </a:r>
            <a:r>
              <a:rPr lang="en-US" dirty="0" smtClean="0"/>
              <a:t> :</a:t>
            </a:r>
            <a:r>
              <a:rPr lang="en-US" sz="2700" dirty="0" smtClean="0"/>
              <a:t>A </a:t>
            </a:r>
            <a:r>
              <a:rPr lang="en-US" sz="2700" dirty="0"/>
              <a:t>self-contained </a:t>
            </a:r>
            <a:r>
              <a:rPr lang="en-US" sz="2700" b="1" dirty="0">
                <a:solidFill>
                  <a:srgbClr val="000000"/>
                </a:solidFill>
              </a:rPr>
              <a:t>Team works Full-Time on the project only.</a:t>
            </a:r>
            <a:br>
              <a:rPr lang="en-US" sz="2700" b="1" dirty="0">
                <a:solidFill>
                  <a:srgbClr val="000000"/>
                </a:solidFill>
              </a:rPr>
            </a:br>
            <a:endParaRPr lang="en-US" sz="53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3181082" y="6606862"/>
            <a:ext cx="3812146" cy="1545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948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193183" y="533400"/>
            <a:ext cx="11745532" cy="9906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Functional </a:t>
            </a:r>
            <a:r>
              <a:rPr lang="en-US" dirty="0"/>
              <a:t>Project </a:t>
            </a:r>
            <a:r>
              <a:rPr lang="en-US" dirty="0" smtClean="0"/>
              <a:t>Structure</a:t>
            </a:r>
            <a:br>
              <a:rPr lang="en-US" dirty="0" smtClean="0"/>
            </a:br>
            <a:r>
              <a:rPr lang="en-US" sz="2000" dirty="0" err="1" smtClean="0">
                <a:solidFill>
                  <a:srgbClr val="000000"/>
                </a:solidFill>
              </a:rPr>
              <a:t>Defination</a:t>
            </a:r>
            <a:r>
              <a:rPr lang="en-US" sz="2700" dirty="0" smtClean="0">
                <a:solidFill>
                  <a:srgbClr val="000000"/>
                </a:solidFill>
              </a:rPr>
              <a:t> : </a:t>
            </a:r>
            <a:r>
              <a:rPr lang="en-US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Team member remains a part of his Functional Department and </a:t>
            </a:r>
            <a:r>
              <a:rPr lang="en-US" sz="18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not fully allocated to the Project. Thus they are actually doing a part time job on the project apart from the core work in their Functions</a:t>
            </a:r>
            <a:r>
              <a:rPr lang="en-IN" dirty="0"/>
              <a:t/>
            </a:r>
            <a:br>
              <a:rPr lang="en-IN" dirty="0"/>
            </a:b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057400" y="1600200"/>
          <a:ext cx="81534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05200" y="4953001"/>
            <a:ext cx="56388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04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167424" y="296213"/>
            <a:ext cx="11706896" cy="92728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3600" b="1" dirty="0" smtClean="0"/>
              <a:t>Matrix </a:t>
            </a:r>
            <a:r>
              <a:rPr lang="en-US" sz="3600" b="1" dirty="0"/>
              <a:t>Project </a:t>
            </a:r>
            <a:r>
              <a:rPr lang="en-US" sz="3600" b="1" dirty="0" smtClean="0"/>
              <a:t>Structure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2200" b="1" dirty="0" err="1" smtClean="0">
                <a:solidFill>
                  <a:srgbClr val="000000"/>
                </a:solidFill>
              </a:rPr>
              <a:t>Defination</a:t>
            </a:r>
            <a:r>
              <a:rPr lang="en-US" sz="2200" b="1" dirty="0" smtClean="0">
                <a:solidFill>
                  <a:srgbClr val="000000"/>
                </a:solidFill>
              </a:rPr>
              <a:t> </a:t>
            </a:r>
            <a:r>
              <a:rPr lang="en-US" sz="2200" dirty="0"/>
              <a:t>: </a:t>
            </a:r>
            <a:r>
              <a:rPr lang="en-US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blend of pure and functional project structures </a:t>
            </a:r>
            <a:r>
              <a:rPr lang="en-US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dedicated Project Manager decides what task needs to be performed and when BUT the Functional Manager decides of which resource to be used for which </a:t>
            </a:r>
            <a:r>
              <a:rPr lang="en-US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Project.</a:t>
            </a: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600" dirty="0"/>
              <a:t/>
            </a:r>
            <a:br>
              <a:rPr lang="en-IN" sz="3600" dirty="0"/>
            </a:b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6798518"/>
              </p:ext>
            </p:extLst>
          </p:nvPr>
        </p:nvGraphicFramePr>
        <p:xfrm>
          <a:off x="1968321" y="1752600"/>
          <a:ext cx="81534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57600" y="4495800"/>
            <a:ext cx="5265738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913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39089" y="2664785"/>
            <a:ext cx="890038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smtClean="0"/>
              <a:t>Critical Path Method (CPM)</a:t>
            </a:r>
            <a:endParaRPr lang="en-IN" sz="6000" b="1" dirty="0"/>
          </a:p>
        </p:txBody>
      </p:sp>
    </p:spTree>
    <p:extLst>
      <p:ext uri="{BB962C8B-B14F-4D97-AF65-F5344CB8AC3E}">
        <p14:creationId xmlns:p14="http://schemas.microsoft.com/office/powerpoint/2010/main" val="415351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Path Method (CPM)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3103808" y="6514668"/>
            <a:ext cx="4572000" cy="343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37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EB6CCA3-7348-46F6-AC09-AC9FBC1B19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DEB6CCA3-7348-46F6-AC09-AC9FBC1B19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DEB6CCA3-7348-46F6-AC09-AC9FBC1B19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dgm id="{DEB6CCA3-7348-46F6-AC09-AC9FBC1B19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30920F-E3EB-48F1-8990-A17502B3C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graphicEl>
                                              <a:dgm id="{6830920F-E3EB-48F1-8990-A17502B3C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6830920F-E3EB-48F1-8990-A17502B3C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6830920F-E3EB-48F1-8990-A17502B3C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C606543-0FFA-40AE-B6F4-6B3FF69E3A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graphicEl>
                                              <a:dgm id="{3C606543-0FFA-40AE-B6F4-6B3FF69E3A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graphicEl>
                                              <a:dgm id="{3C606543-0FFA-40AE-B6F4-6B3FF69E3A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graphicEl>
                                              <a:dgm id="{3C606543-0FFA-40AE-B6F4-6B3FF69E3A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FEC5959-656A-4704-AC0B-EA04923259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graphicEl>
                                              <a:dgm id="{1FEC5959-656A-4704-AC0B-EA04923259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graphicEl>
                                              <a:dgm id="{1FEC5959-656A-4704-AC0B-EA04923259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graphicEl>
                                              <a:dgm id="{1FEC5959-656A-4704-AC0B-EA04923259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25AC8F-5261-46C5-BAB5-FAB3990EC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graphicEl>
                                              <a:dgm id="{6925AC8F-5261-46C5-BAB5-FAB3990ECC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graphicEl>
                                              <a:dgm id="{6925AC8F-5261-46C5-BAB5-FAB3990EC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graphicEl>
                                              <a:dgm id="{6925AC8F-5261-46C5-BAB5-FAB3990EC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0F070B1-17BF-4994-97BF-F397D7E0B9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graphicEl>
                                              <a:dgm id="{00F070B1-17BF-4994-97BF-F397D7E0B9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graphicEl>
                                              <a:dgm id="{00F070B1-17BF-4994-97BF-F397D7E0B9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graphicEl>
                                              <a:dgm id="{00F070B1-17BF-4994-97BF-F397D7E0B9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88831C3-3F09-4196-B43E-3652A1A072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graphicEl>
                                              <a:dgm id="{D88831C3-3F09-4196-B43E-3652A1A072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graphicEl>
                                              <a:dgm id="{D88831C3-3F09-4196-B43E-3652A1A072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graphicEl>
                                              <a:dgm id="{D88831C3-3F09-4196-B43E-3652A1A072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Example </a:t>
            </a:r>
            <a:r>
              <a:rPr lang="en-US" dirty="0" smtClean="0"/>
              <a:t>: Identify </a:t>
            </a:r>
            <a:r>
              <a:rPr lang="en-US" dirty="0"/>
              <a:t>Activities and Construct Network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6441"/>
            <a:ext cx="7905985" cy="473642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81300" y="6572865"/>
            <a:ext cx="4288665" cy="1725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8242479" y="1893194"/>
            <a:ext cx="3598614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Key Observations :</a:t>
            </a:r>
          </a:p>
          <a:p>
            <a:endParaRPr lang="en-US" sz="1200" dirty="0" smtClean="0">
              <a:solidFill>
                <a:srgbClr val="000000"/>
              </a:solidFill>
            </a:endParaRPr>
          </a:p>
          <a:p>
            <a:r>
              <a:rPr lang="en-US" sz="1200" dirty="0" smtClean="0">
                <a:solidFill>
                  <a:srgbClr val="000000"/>
                </a:solidFill>
              </a:rPr>
              <a:t>1)This network has 4 paths. :</a:t>
            </a:r>
          </a:p>
          <a:p>
            <a:r>
              <a:rPr lang="en-US" sz="1200" dirty="0" smtClean="0">
                <a:solidFill>
                  <a:srgbClr val="000000"/>
                </a:solidFill>
              </a:rPr>
              <a:t>ACFG =38 weeks</a:t>
            </a:r>
          </a:p>
          <a:p>
            <a:r>
              <a:rPr lang="en-US" sz="1200" dirty="0" smtClean="0">
                <a:solidFill>
                  <a:srgbClr val="000000"/>
                </a:solidFill>
              </a:rPr>
              <a:t>ACEG =35 weeks</a:t>
            </a:r>
          </a:p>
          <a:p>
            <a:r>
              <a:rPr lang="en-US" sz="1200" dirty="0" smtClean="0">
                <a:solidFill>
                  <a:srgbClr val="000000"/>
                </a:solidFill>
              </a:rPr>
              <a:t>ABDFG =38 weeks</a:t>
            </a:r>
          </a:p>
          <a:p>
            <a:r>
              <a:rPr lang="en-US" sz="1200" dirty="0" smtClean="0">
                <a:solidFill>
                  <a:srgbClr val="000000"/>
                </a:solidFill>
              </a:rPr>
              <a:t>ABDEG =35 weeks</a:t>
            </a:r>
          </a:p>
          <a:p>
            <a:endParaRPr lang="en-US" sz="1200" dirty="0">
              <a:solidFill>
                <a:srgbClr val="000000"/>
              </a:solidFill>
            </a:endParaRPr>
          </a:p>
          <a:p>
            <a:r>
              <a:rPr lang="en-US" sz="1200" dirty="0" smtClean="0">
                <a:solidFill>
                  <a:srgbClr val="000000"/>
                </a:solidFill>
              </a:rPr>
              <a:t>2) And 2 Critical Paths of 35 weeks and 38 weeks.</a:t>
            </a:r>
          </a:p>
          <a:p>
            <a:endParaRPr lang="en-US" sz="1200" dirty="0">
              <a:solidFill>
                <a:srgbClr val="000000"/>
              </a:solidFill>
            </a:endParaRPr>
          </a:p>
          <a:p>
            <a:endParaRPr lang="en-IN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39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Determine Early Start/Early Finish and Late Start/Late Finish Schedule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8133" y="1905000"/>
            <a:ext cx="8295735" cy="44265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03808" y="6514668"/>
            <a:ext cx="4572000" cy="343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384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9104" y="2730322"/>
            <a:ext cx="810369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/>
              <a:t>Project Life Cycle</a:t>
            </a:r>
            <a:endParaRPr lang="en-IN" sz="8800" b="1" dirty="0"/>
          </a:p>
        </p:txBody>
      </p:sp>
    </p:spTree>
    <p:extLst>
      <p:ext uri="{BB962C8B-B14F-4D97-AF65-F5344CB8AC3E}">
        <p14:creationId xmlns:p14="http://schemas.microsoft.com/office/powerpoint/2010/main" val="268117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035" y="323550"/>
            <a:ext cx="10586434" cy="61287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03054" y="901520"/>
            <a:ext cx="1013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Planning</a:t>
            </a:r>
            <a:endParaRPr lang="en-IN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94665" y="901520"/>
            <a:ext cx="10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</a:t>
            </a:r>
            <a:r>
              <a:rPr lang="en-US" b="1" dirty="0" smtClean="0"/>
              <a:t>nitiating</a:t>
            </a:r>
            <a:endParaRPr lang="en-IN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344733" y="578354"/>
            <a:ext cx="2777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Executing and </a:t>
            </a:r>
          </a:p>
          <a:p>
            <a:pPr algn="ctr"/>
            <a:r>
              <a:rPr lang="en-US" b="1" dirty="0" smtClean="0"/>
              <a:t>Monitoring and Controlling</a:t>
            </a:r>
            <a:endParaRPr lang="en-IN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185407" y="855353"/>
            <a:ext cx="86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Closing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61819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9559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600" b="1" dirty="0">
              <a:solidFill>
                <a:prstClr val="black"/>
              </a:solidFill>
            </a:endParaRPr>
          </a:p>
          <a:p>
            <a:pPr algn="ctr"/>
            <a:r>
              <a:rPr lang="en-US" sz="8800" b="1" dirty="0" smtClean="0">
                <a:solidFill>
                  <a:prstClr val="black"/>
                </a:solidFill>
              </a:rPr>
              <a:t>Project on  :</a:t>
            </a:r>
          </a:p>
          <a:p>
            <a:pPr algn="ctr"/>
            <a:endParaRPr lang="en-US" sz="66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5400" b="1" dirty="0" smtClean="0">
                <a:solidFill>
                  <a:prstClr val="black"/>
                </a:solidFill>
              </a:rPr>
              <a:t>How to improve the Quality of PVC Trey </a:t>
            </a:r>
            <a:endParaRPr lang="en-US" sz="5400" b="1" dirty="0">
              <a:solidFill>
                <a:prstClr val="black"/>
              </a:solidFill>
            </a:endParaRPr>
          </a:p>
          <a:p>
            <a:pPr algn="ctr"/>
            <a:endParaRPr lang="en-US" sz="6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50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6082" y="175451"/>
            <a:ext cx="11945129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/>
              <a:t>Why this </a:t>
            </a:r>
            <a:r>
              <a:rPr lang="en-US" sz="3200" b="1" dirty="0"/>
              <a:t>P</a:t>
            </a:r>
            <a:r>
              <a:rPr lang="en-US" sz="3200" b="1" dirty="0" smtClean="0"/>
              <a:t>roject taken up 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There were regular rejections in PVC </a:t>
            </a:r>
            <a:r>
              <a:rPr lang="en-US" dirty="0" err="1" smtClean="0"/>
              <a:t>Treys.And</a:t>
            </a:r>
            <a:r>
              <a:rPr lang="en-US" dirty="0" smtClean="0"/>
              <a:t> though currently there is wish to shift to PET but till such time there is</a:t>
            </a:r>
          </a:p>
          <a:p>
            <a:r>
              <a:rPr lang="en-US" dirty="0" smtClean="0"/>
              <a:t> a shift to PET we have to source PVC. Though not in PP is also being used in Treys</a:t>
            </a:r>
            <a:r>
              <a:rPr lang="en-US" dirty="0"/>
              <a:t> </a:t>
            </a:r>
            <a:r>
              <a:rPr lang="en-US" dirty="0" smtClean="0"/>
              <a:t>but its cost is more than PVC. Thus PP </a:t>
            </a:r>
          </a:p>
          <a:p>
            <a:r>
              <a:rPr lang="en-US" dirty="0" smtClean="0"/>
              <a:t>is used in few SKU’s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Trey is a Primary Packing Material and touches the food product.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Consumer complains were coming about FBC of plastics.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All the 3 parameters ( Cost, Quality &amp; Schedule )of Project Management was put into action to get this Project Operational. </a:t>
            </a:r>
          </a:p>
          <a:p>
            <a:endParaRPr lang="en-IN" dirty="0"/>
          </a:p>
        </p:txBody>
      </p:sp>
      <p:sp>
        <p:nvSpPr>
          <p:cNvPr id="4" name="Isosceles Triangle 3"/>
          <p:cNvSpPr/>
          <p:nvPr/>
        </p:nvSpPr>
        <p:spPr bwMode="auto">
          <a:xfrm>
            <a:off x="2546073" y="3714449"/>
            <a:ext cx="5312465" cy="3050785"/>
          </a:xfrm>
          <a:prstGeom prst="triangl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/>
          <a:lstStyle/>
          <a:p>
            <a:pPr algn="ctr" eaLnBrk="0" hangingPunct="0">
              <a:defRPr/>
            </a:pPr>
            <a:endParaRPr lang="en-US" sz="2400" dirty="0">
              <a:solidFill>
                <a:srgbClr val="001800"/>
              </a:solidFill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05268" y="3957693"/>
            <a:ext cx="594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Cost</a:t>
            </a:r>
            <a:endParaRPr lang="en-IN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230148" y="6245422"/>
            <a:ext cx="1037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</a:t>
            </a:r>
            <a:r>
              <a:rPr lang="en-US" b="1" dirty="0" smtClean="0"/>
              <a:t>chedule</a:t>
            </a:r>
            <a:endParaRPr lang="en-IN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045806" y="6245422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Quality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77279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682580" y="862884"/>
          <a:ext cx="10444766" cy="5156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763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2B2D70-2205-4409-BFD4-171DD30306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162B2D70-2205-4409-BFD4-171DD30306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162B2D70-2205-4409-BFD4-171DD30306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162B2D70-2205-4409-BFD4-171DD30306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AF165FB-88BF-43E2-BC8C-BA23A5637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FAF165FB-88BF-43E2-BC8C-BA23A5637D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FAF165FB-88BF-43E2-BC8C-BA23A5637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FAF165FB-88BF-43E2-BC8C-BA23A5637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B12391-C3DE-4D06-B415-BD725D113E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CDB12391-C3DE-4D06-B415-BD725D113E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CDB12391-C3DE-4D06-B415-BD725D113E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CDB12391-C3DE-4D06-B415-BD725D113E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F1BB4D-A025-4467-8E2A-370442C272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7DF1BB4D-A025-4467-8E2A-370442C272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7DF1BB4D-A025-4467-8E2A-370442C272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7DF1BB4D-A025-4467-8E2A-370442C272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6FF3CA-0303-4C4C-B6C6-8104AD2D7E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8A6FF3CA-0303-4C4C-B6C6-8104AD2D7E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8A6FF3CA-0303-4C4C-B6C6-8104AD2D7E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8A6FF3CA-0303-4C4C-B6C6-8104AD2D7E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7735" y="1738647"/>
            <a:ext cx="956900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/>
              <a:t>Ref to the Excel sheet on :</a:t>
            </a:r>
          </a:p>
          <a:p>
            <a:endParaRPr lang="en-US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/>
              <a:t>Plant- Vendor –Reason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/>
              <a:t>Reasons for rejection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/>
              <a:t>Vendor </a:t>
            </a:r>
            <a:r>
              <a:rPr lang="en-US" sz="4000" dirty="0"/>
              <a:t>W</a:t>
            </a:r>
            <a:r>
              <a:rPr lang="en-US" sz="4000" dirty="0" smtClean="0"/>
              <a:t>ise Rejection 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1010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7735" y="1738647"/>
            <a:ext cx="956900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/>
              <a:t>Ref to the Excel sheet on :</a:t>
            </a:r>
          </a:p>
          <a:p>
            <a:endParaRPr lang="en-US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/>
              <a:t>SOB</a:t>
            </a:r>
          </a:p>
          <a:p>
            <a:r>
              <a:rPr lang="en-US" sz="2400" dirty="0" smtClean="0"/>
              <a:t>Here bring out and details multiple variables like :</a:t>
            </a:r>
          </a:p>
          <a:p>
            <a:endParaRPr lang="en-US" sz="2400" dirty="0"/>
          </a:p>
          <a:p>
            <a:pPr marL="457200" indent="-457200">
              <a:buAutoNum type="arabicParenR"/>
            </a:pPr>
            <a:r>
              <a:rPr lang="en-US" sz="2400" dirty="0" smtClean="0"/>
              <a:t>Needs for all PVC &amp; PP vendors</a:t>
            </a:r>
          </a:p>
          <a:p>
            <a:pPr marL="457200" indent="-457200">
              <a:buAutoNum type="arabicParenR"/>
            </a:pPr>
            <a:r>
              <a:rPr lang="en-US" sz="2400" dirty="0" smtClean="0"/>
              <a:t>There price difference, thus different SOB %</a:t>
            </a:r>
          </a:p>
          <a:p>
            <a:pPr marL="457200" indent="-457200">
              <a:buAutoNum type="arabicParenR"/>
            </a:pPr>
            <a:r>
              <a:rPr lang="en-US" sz="2400" dirty="0" smtClean="0"/>
              <a:t>Sourcing from different Regions.</a:t>
            </a:r>
          </a:p>
          <a:p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141561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8354" y="1905000"/>
            <a:ext cx="91440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smtClean="0"/>
              <a:t>Solution-1</a:t>
            </a:r>
            <a:endParaRPr lang="en-US" sz="4000" b="1" dirty="0"/>
          </a:p>
          <a:p>
            <a:pPr algn="ctr"/>
            <a:r>
              <a:rPr lang="en-US" sz="4000" b="1" dirty="0" smtClean="0"/>
              <a:t>Setting up of a New Local Plant close to the  Demand point in </a:t>
            </a:r>
            <a:r>
              <a:rPr lang="en-US" sz="4000" b="1" dirty="0" err="1" smtClean="0"/>
              <a:t>Uttrakhand</a:t>
            </a:r>
            <a:r>
              <a:rPr lang="en-US" sz="4000" b="1" dirty="0" smtClean="0"/>
              <a:t> </a:t>
            </a:r>
            <a:endParaRPr lang="en-US" sz="13800" b="1" dirty="0"/>
          </a:p>
        </p:txBody>
      </p:sp>
    </p:spTree>
    <p:extLst>
      <p:ext uri="{BB962C8B-B14F-4D97-AF65-F5344CB8AC3E}">
        <p14:creationId xmlns:p14="http://schemas.microsoft.com/office/powerpoint/2010/main" val="353215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84867" y="2884867"/>
            <a:ext cx="67710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prstClr val="black"/>
                </a:solidFill>
              </a:rPr>
              <a:t>Manufacturing Process</a:t>
            </a:r>
            <a:endParaRPr lang="en-IN" sz="5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51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3257549" y="954107"/>
          <a:ext cx="6886575" cy="4797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91908" y="0"/>
            <a:ext cx="97760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Stages in  PVC Trey Making</a:t>
            </a:r>
          </a:p>
          <a:p>
            <a:pPr algn="ctr"/>
            <a:r>
              <a:rPr lang="en-US" sz="2800" b="1" dirty="0">
                <a:solidFill>
                  <a:prstClr val="black"/>
                </a:solidFill>
              </a:rPr>
              <a:t>( In Totality a Assembly Line Process but also has Work Centers ) </a:t>
            </a:r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1571625" y="5557838"/>
          <a:ext cx="10272713" cy="1690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89984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751FFD-E836-444A-90A7-35438D4F4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C5751FFD-E836-444A-90A7-35438D4F4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C5751FFD-E836-444A-90A7-35438D4F4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C5751FFD-E836-444A-90A7-35438D4F4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23E5B2-7228-4F2E-A90C-C37608DA1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8D23E5B2-7228-4F2E-A90C-C37608DA1C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8D23E5B2-7228-4F2E-A90C-C37608DA1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8D23E5B2-7228-4F2E-A90C-C37608DA1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9B59188-C75D-4AF2-BB59-49C41E6279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49B59188-C75D-4AF2-BB59-49C41E6279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49B59188-C75D-4AF2-BB59-49C41E6279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49B59188-C75D-4AF2-BB59-49C41E6279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0D11403-65E3-44AB-AD80-AEDA0439C2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graphicEl>
                                              <a:dgm id="{A0D11403-65E3-44AB-AD80-AEDA0439C2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graphicEl>
                                              <a:dgm id="{A0D11403-65E3-44AB-AD80-AEDA0439C2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graphicEl>
                                              <a:dgm id="{A0D11403-65E3-44AB-AD80-AEDA0439C2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D2A3CA-CC47-493B-A925-F613183555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8DD2A3CA-CC47-493B-A925-F613183555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8DD2A3CA-CC47-493B-A925-F613183555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8DD2A3CA-CC47-493B-A925-F613183555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CC0076-504D-4873-90B3-4ED2452342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graphicEl>
                                              <a:dgm id="{73CC0076-504D-4873-90B3-4ED2452342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graphicEl>
                                              <a:dgm id="{73CC0076-504D-4873-90B3-4ED2452342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graphicEl>
                                              <a:dgm id="{73CC0076-504D-4873-90B3-4ED2452342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8DD4B9-A062-4A65-8ABC-CB49F1869E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graphicEl>
                                              <a:dgm id="{FB8DD4B9-A062-4A65-8ABC-CB49F1869E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FB8DD4B9-A062-4A65-8ABC-CB49F1869E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FB8DD4B9-A062-4A65-8ABC-CB49F1869E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601D77-B57A-4536-BEBE-C37F98F10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graphicEl>
                                              <a:dgm id="{64601D77-B57A-4536-BEBE-C37F98F10C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graphicEl>
                                              <a:dgm id="{64601D77-B57A-4536-BEBE-C37F98F10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graphicEl>
                                              <a:dgm id="{64601D77-B57A-4536-BEBE-C37F98F10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7AEF5-71BA-446D-AF30-E3E29CB75B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graphicEl>
                                              <a:dgm id="{7147AEF5-71BA-446D-AF30-E3E29CB75B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graphicEl>
                                              <a:dgm id="{7147AEF5-71BA-446D-AF30-E3E29CB75B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graphicEl>
                                              <a:dgm id="{7147AEF5-71BA-446D-AF30-E3E29CB75B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DD703D1-C34D-4C57-A3AE-940285C188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graphicEl>
                                              <a:dgm id="{EDD703D1-C34D-4C57-A3AE-940285C188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graphicEl>
                                              <a:dgm id="{EDD703D1-C34D-4C57-A3AE-940285C188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graphicEl>
                                              <a:dgm id="{EDD703D1-C34D-4C57-A3AE-940285C188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C8C0E3-EAF7-4DF5-8F6C-9038317509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graphicEl>
                                              <a:dgm id="{45C8C0E3-EAF7-4DF5-8F6C-9038317509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graphicEl>
                                              <a:dgm id="{45C8C0E3-EAF7-4DF5-8F6C-9038317509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graphicEl>
                                              <a:dgm id="{45C8C0E3-EAF7-4DF5-8F6C-9038317509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Graphic spid="5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152400"/>
            <a:ext cx="8229600" cy="792162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Stage 1 : </a:t>
            </a:r>
            <a:r>
              <a:rPr lang="en-US" sz="2400" dirty="0"/>
              <a:t>Raw Material : Sheets &amp; Rolls</a:t>
            </a:r>
          </a:p>
        </p:txBody>
      </p:sp>
      <p:pic>
        <p:nvPicPr>
          <p:cNvPr id="7170" name="Picture 2" descr="C:\Documents and Settings\PURSPT\Desktop\sanjay\IMG-20151223-WA00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62200" y="533400"/>
            <a:ext cx="75438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607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PURSPT\Desktop\Photo0\PVC Treys\WP_20150218_0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1" y="914400"/>
            <a:ext cx="8762999" cy="56388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374836" y="240268"/>
            <a:ext cx="7531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Stage 1 : A Typical PVC Trey Making Unit where Forming &amp; Cutting takes place</a:t>
            </a:r>
          </a:p>
        </p:txBody>
      </p:sp>
    </p:spTree>
    <p:extLst>
      <p:ext uri="{BB962C8B-B14F-4D97-AF65-F5344CB8AC3E}">
        <p14:creationId xmlns:p14="http://schemas.microsoft.com/office/powerpoint/2010/main" val="171502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157162"/>
            <a:ext cx="10820400" cy="685800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Stage 2 : Forming Stage ( Work Centre)  : </a:t>
            </a:r>
            <a:r>
              <a:rPr lang="en-US" sz="2700" dirty="0"/>
              <a:t>Plain Sheet to a Sheet with Multiple </a:t>
            </a:r>
            <a:r>
              <a:rPr lang="en-US" sz="2200" b="1" dirty="0" smtClean="0"/>
              <a:t>Treys</a:t>
            </a:r>
            <a:r>
              <a:rPr lang="en-US" sz="2200" b="1" dirty="0" smtClean="0">
                <a:solidFill>
                  <a:srgbClr val="FF0000"/>
                </a:solidFill>
              </a:rPr>
              <a:t> </a:t>
            </a:r>
            <a:r>
              <a:rPr lang="en-US" sz="2700" b="1" dirty="0" smtClean="0">
                <a:solidFill>
                  <a:srgbClr val="FF0000"/>
                </a:solidFill>
              </a:rPr>
              <a:t>(  </a:t>
            </a:r>
            <a:endParaRPr lang="en-US" sz="27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Documents and Settings\PURSPT\Desktop\Photo0\PVC Treys\WP_20150218_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685800"/>
            <a:ext cx="4419600" cy="5867400"/>
          </a:xfrm>
          <a:prstGeom prst="rect">
            <a:avLst/>
          </a:prstGeom>
          <a:noFill/>
        </p:spPr>
      </p:pic>
      <p:pic>
        <p:nvPicPr>
          <p:cNvPr id="4" name="Picture 2" descr="C:\Documents and Settings\PURSPT\Desktop\sanjay\IMG-20151223-WA00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685800"/>
            <a:ext cx="4114800" cy="5867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434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487362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Stage 3 : Cutting Stage ( Work Centre) </a:t>
            </a:r>
            <a:r>
              <a:rPr lang="en-US" sz="2400" dirty="0" smtClean="0"/>
              <a:t>( </a:t>
            </a:r>
            <a:r>
              <a:rPr lang="en-US" sz="2400" dirty="0"/>
              <a:t>Taking Out the Edges )</a:t>
            </a:r>
          </a:p>
        </p:txBody>
      </p:sp>
      <p:pic>
        <p:nvPicPr>
          <p:cNvPr id="11266" name="Picture 2" descr="C:\Documents and Settings\PURSPT\Desktop\Photo0\PVC Treys\WP_20150218_0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3810000"/>
            <a:ext cx="4495800" cy="2743200"/>
          </a:xfrm>
          <a:prstGeom prst="rect">
            <a:avLst/>
          </a:prstGeom>
          <a:noFill/>
        </p:spPr>
      </p:pic>
      <p:pic>
        <p:nvPicPr>
          <p:cNvPr id="4" name="Picture 2" descr="C:\Documents and Settings\PURSPT\Desktop\Photo0\PVC Treys\WP_20150218_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838201"/>
            <a:ext cx="4495800" cy="2819399"/>
          </a:xfrm>
          <a:prstGeom prst="rect">
            <a:avLst/>
          </a:prstGeom>
          <a:noFill/>
        </p:spPr>
      </p:pic>
      <p:pic>
        <p:nvPicPr>
          <p:cNvPr id="5" name="Picture 2" descr="C:\Documents and Settings\PURSPT\Desktop\sanjay\IMG-20151223-WA00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685801"/>
            <a:ext cx="3733800" cy="58975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941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0"/>
            <a:ext cx="4343400" cy="45720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Cont : </a:t>
            </a:r>
            <a:r>
              <a:rPr lang="en-US" sz="2000" dirty="0"/>
              <a:t>Cutting </a:t>
            </a:r>
            <a:r>
              <a:rPr lang="en-US" sz="2000" dirty="0" smtClean="0"/>
              <a:t>Stage </a:t>
            </a:r>
            <a:r>
              <a:rPr lang="en-US" sz="2000" b="1" dirty="0">
                <a:solidFill>
                  <a:srgbClr val="FF0000"/>
                </a:solidFill>
              </a:rPr>
              <a:t>( Work Centre) </a:t>
            </a:r>
            <a:endParaRPr lang="en-US" sz="2000" dirty="0"/>
          </a:p>
        </p:txBody>
      </p:sp>
      <p:pic>
        <p:nvPicPr>
          <p:cNvPr id="10243" name="Picture 3" descr="C:\Documents and Settings\PURSPT\Desktop\Photo0\PVC Treys\WP_20150218_0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533400"/>
            <a:ext cx="3962400" cy="6172200"/>
          </a:xfrm>
          <a:prstGeom prst="rect">
            <a:avLst/>
          </a:prstGeom>
          <a:noFill/>
        </p:spPr>
      </p:pic>
      <p:pic>
        <p:nvPicPr>
          <p:cNvPr id="6" name="Picture 2" descr="C:\Documents and Settings\PURSPT\Desktop\Photo0\PVC Treys\WP_20150218_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533400"/>
            <a:ext cx="4114800" cy="2057400"/>
          </a:xfrm>
          <a:prstGeom prst="rect">
            <a:avLst/>
          </a:prstGeom>
          <a:noFill/>
        </p:spPr>
      </p:pic>
      <p:pic>
        <p:nvPicPr>
          <p:cNvPr id="1026" name="Picture 2" descr="C:\Users\abhisheks\Desktop\IMT\Make Vs Buy\Photo0\PVC Treys\WP_20150218_0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743200"/>
            <a:ext cx="4191000" cy="411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607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5863" y="152400"/>
            <a:ext cx="10444161" cy="45720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Stage 4 :</a:t>
            </a:r>
            <a:r>
              <a:rPr lang="en-US" sz="2400" dirty="0"/>
              <a:t>Post Cutting Stage </a:t>
            </a:r>
            <a:r>
              <a:rPr lang="en-US" sz="2400" b="1" dirty="0">
                <a:solidFill>
                  <a:srgbClr val="FF0000"/>
                </a:solidFill>
              </a:rPr>
              <a:t>( Work Centre) </a:t>
            </a:r>
            <a:r>
              <a:rPr lang="en-US" sz="2400" dirty="0" smtClean="0"/>
              <a:t>: </a:t>
            </a:r>
            <a:r>
              <a:rPr lang="en-US" sz="2400" dirty="0"/>
              <a:t>Collection of individual PVC Treys</a:t>
            </a:r>
          </a:p>
        </p:txBody>
      </p:sp>
      <p:pic>
        <p:nvPicPr>
          <p:cNvPr id="15362" name="Picture 2" descr="C:\Documents and Settings\PURSPT\Desktop\Photo0\PVC Treys\WP_20150218_0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914400"/>
            <a:ext cx="4419600" cy="5486400"/>
          </a:xfrm>
          <a:prstGeom prst="rect">
            <a:avLst/>
          </a:prstGeom>
          <a:noFill/>
        </p:spPr>
      </p:pic>
      <p:pic>
        <p:nvPicPr>
          <p:cNvPr id="4" name="Picture 2" descr="C:\Documents and Settings\PURSPT\Desktop\Photo0\PVC Treys\WP_20150218_0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914400"/>
            <a:ext cx="3962400" cy="548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7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9563100" cy="9144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Stage 5 : </a:t>
            </a:r>
            <a:r>
              <a:rPr lang="en-US" sz="3600" b="1" dirty="0" err="1">
                <a:solidFill>
                  <a:srgbClr val="FF0000"/>
                </a:solidFill>
              </a:rPr>
              <a:t>Stacking,Packing</a:t>
            </a:r>
            <a:r>
              <a:rPr lang="en-US" sz="3600" b="1" dirty="0">
                <a:solidFill>
                  <a:srgbClr val="FF0000"/>
                </a:solidFill>
              </a:rPr>
              <a:t> &amp; Inspection ( Work Centre) </a:t>
            </a:r>
          </a:p>
        </p:txBody>
      </p:sp>
      <p:pic>
        <p:nvPicPr>
          <p:cNvPr id="8194" name="Picture 2" descr="C:\Documents and Settings\PURSPT\Desktop\sanjay\IMG-20151223-WA001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28800" y="838200"/>
            <a:ext cx="4267200" cy="5715000"/>
          </a:xfrm>
          <a:prstGeom prst="rect">
            <a:avLst/>
          </a:prstGeom>
          <a:noFill/>
        </p:spPr>
      </p:pic>
      <p:pic>
        <p:nvPicPr>
          <p:cNvPr id="4" name="Picture 2" descr="C:\Documents and Settings\PURSPT\Desktop\sanjay\IMG-20151223-WA00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838200"/>
            <a:ext cx="3962400" cy="5715000"/>
          </a:xfrm>
          <a:prstGeom prst="rect">
            <a:avLst/>
          </a:prstGeom>
          <a:noFill/>
        </p:spPr>
      </p:pic>
      <p:pic>
        <p:nvPicPr>
          <p:cNvPr id="5" name="Picture 2" descr="C:\Documents and Settings\PURSPT\Desktop\sanjay\IMG-20151223-WA00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143000"/>
            <a:ext cx="4267200" cy="5715000"/>
          </a:xfrm>
          <a:prstGeom prst="rect">
            <a:avLst/>
          </a:prstGeom>
          <a:noFill/>
        </p:spPr>
      </p:pic>
      <p:pic>
        <p:nvPicPr>
          <p:cNvPr id="6" name="Picture 2" descr="C:\Documents and Settings\PURSPT\Desktop\sanjay\IMG-20151223-WA00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143000"/>
            <a:ext cx="3962400" cy="571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72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Cont :Stacking , Inspection &amp; Packing ( Work Centre) </a:t>
            </a:r>
          </a:p>
        </p:txBody>
      </p:sp>
      <p:pic>
        <p:nvPicPr>
          <p:cNvPr id="21506" name="Picture 2" descr="C:\Documents and Settings\PURSPT\Desktop\Photo0\PVC Treys\WP_20150218_0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838200"/>
            <a:ext cx="4191000" cy="5410200"/>
          </a:xfrm>
          <a:prstGeom prst="rect">
            <a:avLst/>
          </a:prstGeom>
          <a:noFill/>
        </p:spPr>
      </p:pic>
      <p:pic>
        <p:nvPicPr>
          <p:cNvPr id="4" name="Picture 2" descr="C:\Documents and Settings\PURSPT\Desktop\Photo0\PVC Treys\WP_20150218_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838200"/>
            <a:ext cx="4114800" cy="541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220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799" y="-76200"/>
            <a:ext cx="9629775" cy="6397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Stage 6 :</a:t>
            </a:r>
            <a:r>
              <a:rPr lang="en-US" sz="3600" dirty="0">
                <a:solidFill>
                  <a:srgbClr val="FF0000"/>
                </a:solidFill>
              </a:rPr>
              <a:t>Packing in CBB &amp; </a:t>
            </a:r>
            <a:r>
              <a:rPr lang="en-US" sz="3600" dirty="0" err="1" smtClean="0">
                <a:solidFill>
                  <a:srgbClr val="FF0000"/>
                </a:solidFill>
              </a:rPr>
              <a:t>Despatch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( Work Centre)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266" name="Picture 2" descr="C:\Documents and Settings\PURSPT\Desktop\sanjay\IMG-20151223-WA001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1154" y="563562"/>
            <a:ext cx="6548717" cy="62663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927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669709"/>
            <a:ext cx="11721352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prstClr val="black"/>
                </a:solidFill>
              </a:rPr>
              <a:t>Possible Solution </a:t>
            </a:r>
            <a:r>
              <a:rPr lang="en-US" sz="6600" b="1" dirty="0" smtClean="0">
                <a:solidFill>
                  <a:prstClr val="black"/>
                </a:solidFill>
              </a:rPr>
              <a:t>2:</a:t>
            </a:r>
            <a:endParaRPr lang="en-US" sz="6600" b="1" dirty="0">
              <a:solidFill>
                <a:prstClr val="black"/>
              </a:solidFill>
            </a:endParaRPr>
          </a:p>
          <a:p>
            <a:pPr algn="ctr"/>
            <a:endParaRPr lang="en-US" sz="4400" b="1" dirty="0">
              <a:solidFill>
                <a:prstClr val="black"/>
              </a:solidFill>
            </a:endParaRPr>
          </a:p>
          <a:p>
            <a:pPr algn="ctr"/>
            <a:r>
              <a:rPr lang="en-US" sz="4400" b="1" dirty="0">
                <a:solidFill>
                  <a:prstClr val="black"/>
                </a:solidFill>
              </a:rPr>
              <a:t>Automated Version </a:t>
            </a:r>
          </a:p>
          <a:p>
            <a:pPr algn="ctr"/>
            <a:r>
              <a:rPr lang="en-US" sz="4400" b="1" dirty="0">
                <a:solidFill>
                  <a:prstClr val="black"/>
                </a:solidFill>
              </a:rPr>
              <a:t>“Single Stage Process” using ELI Machine</a:t>
            </a:r>
            <a:r>
              <a:rPr lang="en-US" sz="4400" b="1" dirty="0" smtClean="0">
                <a:solidFill>
                  <a:prstClr val="black"/>
                </a:solidFill>
              </a:rPr>
              <a:t>.</a:t>
            </a:r>
          </a:p>
          <a:p>
            <a:pPr algn="ctr"/>
            <a:endParaRPr lang="en-US" sz="4400" b="1" dirty="0">
              <a:solidFill>
                <a:prstClr val="black"/>
              </a:solidFill>
            </a:endParaRPr>
          </a:p>
          <a:p>
            <a:r>
              <a:rPr lang="en-US" sz="3200" b="1" dirty="0" smtClean="0">
                <a:solidFill>
                  <a:prstClr val="black"/>
                </a:solidFill>
              </a:rPr>
              <a:t>Currently this is compatible only for PP treys and not all Vendors have this expensive machine. Its 3 </a:t>
            </a:r>
            <a:r>
              <a:rPr lang="en-US" sz="3200" b="1" dirty="0" err="1" smtClean="0">
                <a:solidFill>
                  <a:prstClr val="black"/>
                </a:solidFill>
              </a:rPr>
              <a:t>Crore</a:t>
            </a:r>
            <a:r>
              <a:rPr lang="en-US" sz="3200" b="1" dirty="0" smtClean="0">
                <a:solidFill>
                  <a:prstClr val="black"/>
                </a:solidFill>
              </a:rPr>
              <a:t>+ M/c</a:t>
            </a:r>
            <a:endParaRPr lang="en-IN" sz="3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0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07578" y="1506071"/>
            <a:ext cx="11914094" cy="48409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45639"/>
            <a:ext cx="122112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4000" b="1" spc="-67" dirty="0">
                <a:solidFill>
                  <a:srgbClr val="000000"/>
                </a:solidFill>
                <a:latin typeface="Trebuchet MS"/>
                <a:cs typeface="Trebuchet MS"/>
              </a:rPr>
              <a:t>Automatic “</a:t>
            </a:r>
            <a:r>
              <a:rPr lang="en-IN" sz="4000" b="1" spc="-73" dirty="0">
                <a:solidFill>
                  <a:srgbClr val="000000"/>
                </a:solidFill>
                <a:latin typeface="Trebuchet MS"/>
                <a:cs typeface="Trebuchet MS"/>
              </a:rPr>
              <a:t>Roll Fed &gt;&gt;&gt;&gt;&gt;</a:t>
            </a:r>
            <a:r>
              <a:rPr lang="en-IN" sz="4000" b="1" spc="-67" dirty="0">
                <a:solidFill>
                  <a:srgbClr val="000000"/>
                </a:solidFill>
                <a:latin typeface="Trebuchet MS"/>
                <a:cs typeface="Trebuchet MS"/>
              </a:rPr>
              <a:t>F</a:t>
            </a:r>
            <a:r>
              <a:rPr lang="en-IN" sz="4000" b="1" spc="-61" dirty="0">
                <a:solidFill>
                  <a:srgbClr val="000000"/>
                </a:solidFill>
                <a:latin typeface="Trebuchet MS"/>
                <a:cs typeface="Trebuchet MS"/>
              </a:rPr>
              <a:t>orming </a:t>
            </a:r>
            <a:r>
              <a:rPr lang="en-IN" sz="4000" b="1" spc="-55" dirty="0">
                <a:solidFill>
                  <a:srgbClr val="000000"/>
                </a:solidFill>
                <a:latin typeface="Trebuchet MS"/>
                <a:cs typeface="Trebuchet MS"/>
              </a:rPr>
              <a:t>&gt;&gt;&gt;&gt;&gt;Punching</a:t>
            </a:r>
            <a:r>
              <a:rPr lang="en-IN" sz="4000" b="1" spc="-25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endParaRPr lang="en-IN" sz="4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97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8354" y="1905000"/>
            <a:ext cx="9144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smtClean="0"/>
              <a:t>Solution-3</a:t>
            </a:r>
            <a:endParaRPr lang="en-US" sz="13800" b="1" dirty="0"/>
          </a:p>
          <a:p>
            <a:pPr algn="ctr"/>
            <a:r>
              <a:rPr lang="en-US" sz="4000" b="1" dirty="0"/>
              <a:t>FBC machine by Faculty of IIT ( Kanpur )</a:t>
            </a:r>
          </a:p>
        </p:txBody>
      </p:sp>
    </p:spTree>
    <p:extLst>
      <p:ext uri="{BB962C8B-B14F-4D97-AF65-F5344CB8AC3E}">
        <p14:creationId xmlns:p14="http://schemas.microsoft.com/office/powerpoint/2010/main" val="349627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81001"/>
            <a:ext cx="4191000" cy="32591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381001"/>
            <a:ext cx="4648200" cy="32591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8982" y="3810000"/>
            <a:ext cx="5407819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6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0006" y="2021983"/>
            <a:ext cx="1067658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/>
              <a:t>Project on :</a:t>
            </a:r>
          </a:p>
          <a:p>
            <a:pPr algn="ctr"/>
            <a:endParaRPr lang="en-US" dirty="0"/>
          </a:p>
          <a:p>
            <a:pPr algn="ctr"/>
            <a:r>
              <a:rPr lang="en-US" sz="4800" b="1" dirty="0" smtClean="0"/>
              <a:t>Opening of a Bread Unit in Varanasi</a:t>
            </a:r>
          </a:p>
          <a:p>
            <a:pPr algn="ctr"/>
            <a:r>
              <a:rPr lang="en-US" sz="4800" b="1" dirty="0" smtClean="0"/>
              <a:t>( Ref : Excel Sheet)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( Cross Functional Team  Effort 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795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062" y="1586248"/>
            <a:ext cx="1150083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prstClr val="black"/>
                </a:solidFill>
              </a:rPr>
              <a:t>Project on :</a:t>
            </a:r>
          </a:p>
          <a:p>
            <a:pPr algn="ctr"/>
            <a:r>
              <a:rPr lang="en-US" sz="6000" b="1" dirty="0" smtClean="0">
                <a:solidFill>
                  <a:prstClr val="black"/>
                </a:solidFill>
              </a:rPr>
              <a:t>Automation of Purchase Process to make the </a:t>
            </a:r>
            <a:r>
              <a:rPr lang="en-US" sz="6000" b="1" dirty="0">
                <a:solidFill>
                  <a:prstClr val="black"/>
                </a:solidFill>
              </a:rPr>
              <a:t>W</a:t>
            </a:r>
            <a:r>
              <a:rPr lang="en-US" sz="6000" b="1" dirty="0" smtClean="0">
                <a:solidFill>
                  <a:prstClr val="black"/>
                </a:solidFill>
              </a:rPr>
              <a:t>ork </a:t>
            </a:r>
            <a:r>
              <a:rPr lang="en-US" sz="6000" b="1" dirty="0">
                <a:solidFill>
                  <a:prstClr val="black"/>
                </a:solidFill>
              </a:rPr>
              <a:t>A</a:t>
            </a:r>
            <a:r>
              <a:rPr lang="en-US" sz="6000" b="1" dirty="0" smtClean="0">
                <a:solidFill>
                  <a:prstClr val="black"/>
                </a:solidFill>
              </a:rPr>
              <a:t>udit Proof</a:t>
            </a:r>
          </a:p>
        </p:txBody>
      </p:sp>
    </p:spTree>
    <p:extLst>
      <p:ext uri="{BB962C8B-B14F-4D97-AF65-F5344CB8AC3E}">
        <p14:creationId xmlns:p14="http://schemas.microsoft.com/office/powerpoint/2010/main" val="184972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214" y="824249"/>
            <a:ext cx="113591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Audit Observations which were coming in Purchase Department</a:t>
            </a:r>
          </a:p>
          <a:p>
            <a:pPr marL="342900" indent="-342900">
              <a:buAutoNum type="arabicParenR"/>
            </a:pPr>
            <a:r>
              <a:rPr lang="en-US" sz="3200" dirty="0" smtClean="0"/>
              <a:t>PR without PO</a:t>
            </a:r>
          </a:p>
          <a:p>
            <a:pPr marL="342900" indent="-342900">
              <a:buAutoNum type="arabicParenR"/>
            </a:pPr>
            <a:r>
              <a:rPr lang="en-US" sz="3200" dirty="0" smtClean="0"/>
              <a:t>Invoice date before the PO date</a:t>
            </a:r>
          </a:p>
          <a:p>
            <a:pPr marL="342900" indent="-342900">
              <a:buAutoNum type="arabicParenR"/>
            </a:pPr>
            <a:r>
              <a:rPr lang="en-US" sz="3200" dirty="0" smtClean="0"/>
              <a:t>&gt;90 days old PO closure</a:t>
            </a:r>
          </a:p>
          <a:p>
            <a:pPr marL="342900" indent="-342900">
              <a:buAutoNum type="arabicParenR"/>
            </a:pPr>
            <a:r>
              <a:rPr lang="en-US" sz="3200" dirty="0" smtClean="0"/>
              <a:t>AVL</a:t>
            </a:r>
          </a:p>
          <a:p>
            <a:pPr marL="342900" indent="-342900">
              <a:buAutoNum type="arabicParenR"/>
            </a:pPr>
            <a:r>
              <a:rPr lang="en-US" sz="3200" dirty="0" smtClean="0"/>
              <a:t>New PR in Old PO</a:t>
            </a:r>
          </a:p>
          <a:p>
            <a:pPr marL="342900" indent="-342900">
              <a:buAutoNum type="arabicParenR"/>
            </a:pPr>
            <a:r>
              <a:rPr lang="en-US" sz="3200" dirty="0" smtClean="0"/>
              <a:t>SOB</a:t>
            </a:r>
          </a:p>
          <a:p>
            <a:pPr marL="342900" indent="-342900">
              <a:buAutoNum type="arabicParenR"/>
            </a:pPr>
            <a:r>
              <a:rPr lang="en-US" sz="3200" dirty="0" smtClean="0"/>
              <a:t>Same day same vendor more than 1 PO</a:t>
            </a:r>
          </a:p>
          <a:p>
            <a:pPr marL="342900" indent="-342900">
              <a:buAutoNum type="arabicParenR"/>
            </a:pPr>
            <a:r>
              <a:rPr lang="en-US" sz="3200" dirty="0" smtClean="0"/>
              <a:t>Shot closure of PO after getting the new price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50132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/>
          <p:cNvSpPr>
            <a:spLocks noGrp="1"/>
          </p:cNvSpPr>
          <p:nvPr>
            <p:ph type="title"/>
          </p:nvPr>
        </p:nvSpPr>
        <p:spPr>
          <a:xfrm>
            <a:off x="4736536" y="3327"/>
            <a:ext cx="2807265" cy="792162"/>
          </a:xfrm>
        </p:spPr>
        <p:txBody>
          <a:bodyPr>
            <a:noAutofit/>
          </a:bodyPr>
          <a:lstStyle/>
          <a:p>
            <a:pPr algn="ctr"/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600" b="1" dirty="0"/>
              <a:t>Purchasing Cycle</a:t>
            </a: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600" b="1" dirty="0"/>
              <a:t>OR</a:t>
            </a: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SOURCING CYCLE MANAGEMENT</a:t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</p:txBody>
      </p:sp>
      <p:graphicFrame>
        <p:nvGraphicFramePr>
          <p:cNvPr id="29" name="Content Placeholder 3"/>
          <p:cNvGraphicFramePr>
            <a:graphicFrameLocks noGrp="1"/>
          </p:cNvGraphicFramePr>
          <p:nvPr>
            <p:ph idx="1"/>
          </p:nvPr>
        </p:nvGraphicFramePr>
        <p:xfrm>
          <a:off x="1166778" y="857232"/>
          <a:ext cx="6715172" cy="5295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0" name="Diagram 29"/>
          <p:cNvGraphicFramePr/>
          <p:nvPr/>
        </p:nvGraphicFramePr>
        <p:xfrm>
          <a:off x="2286000" y="2271714"/>
          <a:ext cx="45720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3776626" y="3335101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</a:rPr>
              <a:t>SUPPLY CYCLE MANAGEMENT</a:t>
            </a:r>
          </a:p>
        </p:txBody>
      </p:sp>
      <p:sp>
        <p:nvSpPr>
          <p:cNvPr id="33" name="Up-Down Arrow 32"/>
          <p:cNvSpPr/>
          <p:nvPr/>
        </p:nvSpPr>
        <p:spPr>
          <a:xfrm>
            <a:off x="4381242" y="1402366"/>
            <a:ext cx="381000" cy="812189"/>
          </a:xfrm>
          <a:prstGeom prst="up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Up-Down Arrow 34"/>
          <p:cNvSpPr/>
          <p:nvPr/>
        </p:nvSpPr>
        <p:spPr>
          <a:xfrm>
            <a:off x="4381488" y="4818964"/>
            <a:ext cx="372976" cy="896052"/>
          </a:xfrm>
          <a:prstGeom prst="up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371848" y="1643051"/>
            <a:ext cx="2438400" cy="246221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prstClr val="black"/>
                </a:solidFill>
              </a:rPr>
              <a:t>VENDOR LIFECYCLE MANAGEMENT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595670" y="5072074"/>
            <a:ext cx="2000264" cy="40011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</a:rPr>
              <a:t>VENDOR RELATIONSHIP MANAGEMENT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739074" y="1785927"/>
            <a:ext cx="2928926" cy="16619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90000"/>
              </a:lnSpc>
            </a:pPr>
            <a:endParaRPr lang="en-US" sz="1200" dirty="0" err="1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" name="Group 59"/>
          <p:cNvGrpSpPr/>
          <p:nvPr/>
        </p:nvGrpSpPr>
        <p:grpSpPr>
          <a:xfrm>
            <a:off x="7739074" y="2857496"/>
            <a:ext cx="2714644" cy="1500198"/>
            <a:chOff x="6215074" y="1000108"/>
            <a:chExt cx="2714644" cy="1500198"/>
          </a:xfrm>
        </p:grpSpPr>
        <p:sp>
          <p:nvSpPr>
            <p:cNvPr id="61" name="Line Callout 1 (Border and Accent Bar) 60"/>
            <p:cNvSpPr/>
            <p:nvPr/>
          </p:nvSpPr>
          <p:spPr>
            <a:xfrm>
              <a:off x="6215074" y="1000108"/>
              <a:ext cx="2714644" cy="285752"/>
            </a:xfrm>
            <a:prstGeom prst="accentBorderCallout1">
              <a:avLst>
                <a:gd name="adj1" fmla="val 18750"/>
                <a:gd name="adj2" fmla="val -8333"/>
                <a:gd name="adj3" fmla="val 17731"/>
                <a:gd name="adj4" fmla="val -78807"/>
              </a:avLst>
            </a:prstGeom>
            <a:solidFill>
              <a:schemeClr val="bg2">
                <a:lumMod val="20000"/>
                <a:lumOff val="80000"/>
                <a:alpha val="3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rgbClr val="4F81BD">
                      <a:lumMod val="50000"/>
                    </a:srgbClr>
                  </a:solidFill>
                </a:rPr>
                <a:t>Transactional </a:t>
              </a:r>
              <a:r>
                <a:rPr lang="en-US" sz="1400" b="1" dirty="0">
                  <a:solidFill>
                    <a:srgbClr val="FF0000"/>
                  </a:solidFill>
                </a:rPr>
                <a:t>Execution</a:t>
              </a:r>
              <a:r>
                <a:rPr lang="en-US" sz="1200" b="1" dirty="0">
                  <a:solidFill>
                    <a:srgbClr val="FF0000"/>
                  </a:solidFill>
                </a:rPr>
                <a:t> </a:t>
              </a:r>
              <a:r>
                <a:rPr lang="en-US" sz="1200" b="1" dirty="0">
                  <a:solidFill>
                    <a:srgbClr val="4F81BD">
                      <a:lumMod val="50000"/>
                    </a:srgbClr>
                  </a:solidFill>
                </a:rPr>
                <a:t>( Inner Circle)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6215074" y="1357298"/>
              <a:ext cx="1357322" cy="357190"/>
            </a:xfrm>
            <a:prstGeom prst="rect">
              <a:avLst/>
            </a:prstGeom>
            <a:solidFill>
              <a:srgbClr val="34A45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prstClr val="white"/>
                  </a:solidFill>
                </a:rPr>
                <a:t>Supply Management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643834" y="1357298"/>
              <a:ext cx="1285884" cy="357190"/>
            </a:xfrm>
            <a:prstGeom prst="rect">
              <a:avLst/>
            </a:prstGeom>
            <a:solidFill>
              <a:srgbClr val="34A45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prstClr val="white"/>
                  </a:solidFill>
                </a:rPr>
                <a:t>Governance and Compliance Management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215074" y="1785926"/>
              <a:ext cx="2714644" cy="71438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u="sng" dirty="0">
                  <a:solidFill>
                    <a:srgbClr val="FF0000"/>
                  </a:solidFill>
                </a:rPr>
                <a:t>Objective: </a:t>
              </a:r>
              <a:r>
                <a:rPr lang="en-US" sz="1100" dirty="0">
                  <a:solidFill>
                    <a:srgbClr val="FF0000"/>
                  </a:solidFill>
                </a:rPr>
                <a:t>Deliver Goods and Services at Minimum Total Cost.</a:t>
              </a:r>
              <a:endParaRPr lang="en-US" sz="11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7739074" y="1000108"/>
            <a:ext cx="2714644" cy="1500198"/>
            <a:chOff x="6215074" y="1000108"/>
            <a:chExt cx="2714644" cy="1500198"/>
          </a:xfrm>
        </p:grpSpPr>
        <p:grpSp>
          <p:nvGrpSpPr>
            <p:cNvPr id="4" name="Group 58"/>
            <p:cNvGrpSpPr/>
            <p:nvPr/>
          </p:nvGrpSpPr>
          <p:grpSpPr>
            <a:xfrm>
              <a:off x="6215074" y="1000108"/>
              <a:ext cx="2714644" cy="1500198"/>
              <a:chOff x="6215074" y="1000108"/>
              <a:chExt cx="2714644" cy="1500198"/>
            </a:xfrm>
          </p:grpSpPr>
          <p:sp>
            <p:nvSpPr>
              <p:cNvPr id="41" name="Line Callout 1 (Border and Accent Bar) 40"/>
              <p:cNvSpPr/>
              <p:nvPr/>
            </p:nvSpPr>
            <p:spPr>
              <a:xfrm>
                <a:off x="6215074" y="1000108"/>
                <a:ext cx="2714644" cy="285752"/>
              </a:xfrm>
              <a:prstGeom prst="accentBorderCallout1">
                <a:avLst>
                  <a:gd name="adj1" fmla="val 18750"/>
                  <a:gd name="adj2" fmla="val -8333"/>
                  <a:gd name="adj3" fmla="val 17731"/>
                  <a:gd name="adj4" fmla="val -159542"/>
                </a:avLst>
              </a:prstGeom>
              <a:solidFill>
                <a:schemeClr val="bg2">
                  <a:lumMod val="20000"/>
                  <a:lumOff val="80000"/>
                  <a:alpha val="3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FF0000"/>
                    </a:solidFill>
                  </a:rPr>
                  <a:t>Strategic</a:t>
                </a:r>
                <a:r>
                  <a:rPr lang="en-US" sz="1400" b="1" dirty="0">
                    <a:solidFill>
                      <a:srgbClr val="4F81BD">
                        <a:lumMod val="50000"/>
                      </a:srgbClr>
                    </a:solidFill>
                  </a:rPr>
                  <a:t> Sourcing ( Outer Circle)</a:t>
                </a: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6215074" y="1357298"/>
                <a:ext cx="1714512" cy="357190"/>
              </a:xfrm>
              <a:prstGeom prst="rect">
                <a:avLst/>
              </a:prstGeom>
              <a:solidFill>
                <a:srgbClr val="34A45F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prstClr val="white"/>
                    </a:solidFill>
                  </a:rPr>
                  <a:t>Category Management 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6215074" y="1785926"/>
                <a:ext cx="2714644" cy="71438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100" u="sng" dirty="0">
                    <a:solidFill>
                      <a:srgbClr val="FF0000"/>
                    </a:solidFill>
                  </a:rPr>
                  <a:t>Objective: </a:t>
                </a:r>
                <a:r>
                  <a:rPr lang="en-US" sz="1100" dirty="0">
                    <a:solidFill>
                      <a:srgbClr val="FF0000"/>
                    </a:solidFill>
                  </a:rPr>
                  <a:t> Create Competitive Advantage through Sourcing Strategies.</a:t>
                </a:r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8001024" y="1357298"/>
              <a:ext cx="928694" cy="357190"/>
            </a:xfrm>
            <a:prstGeom prst="rect">
              <a:avLst/>
            </a:prstGeom>
            <a:solidFill>
              <a:srgbClr val="34A45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b="1" dirty="0">
                  <a:solidFill>
                    <a:prstClr val="white"/>
                  </a:solidFill>
                </a:rPr>
                <a:t>Price Discovery</a:t>
              </a:r>
            </a:p>
          </p:txBody>
        </p:sp>
      </p:grpSp>
      <p:grpSp>
        <p:nvGrpSpPr>
          <p:cNvPr id="5" name="Group 43"/>
          <p:cNvGrpSpPr/>
          <p:nvPr/>
        </p:nvGrpSpPr>
        <p:grpSpPr>
          <a:xfrm>
            <a:off x="7620000" y="4786322"/>
            <a:ext cx="2833718" cy="1766878"/>
            <a:chOff x="6215074" y="4786322"/>
            <a:chExt cx="2714644" cy="1500198"/>
          </a:xfrm>
        </p:grpSpPr>
        <p:grpSp>
          <p:nvGrpSpPr>
            <p:cNvPr id="6" name="Group 65"/>
            <p:cNvGrpSpPr/>
            <p:nvPr/>
          </p:nvGrpSpPr>
          <p:grpSpPr>
            <a:xfrm>
              <a:off x="6215074" y="4786322"/>
              <a:ext cx="2714644" cy="1500198"/>
              <a:chOff x="6215074" y="1000108"/>
              <a:chExt cx="2714644" cy="1500198"/>
            </a:xfrm>
          </p:grpSpPr>
          <p:sp>
            <p:nvSpPr>
              <p:cNvPr id="67" name="Line Callout 1 (Border and Accent Bar) 66"/>
              <p:cNvSpPr/>
              <p:nvPr/>
            </p:nvSpPr>
            <p:spPr>
              <a:xfrm>
                <a:off x="6215074" y="1000108"/>
                <a:ext cx="2714644" cy="285752"/>
              </a:xfrm>
              <a:prstGeom prst="accentBorderCallout1">
                <a:avLst>
                  <a:gd name="adj1" fmla="val 18750"/>
                  <a:gd name="adj2" fmla="val -8333"/>
                  <a:gd name="adj3" fmla="val 22810"/>
                  <a:gd name="adj4" fmla="val -97521"/>
                </a:avLst>
              </a:prstGeom>
              <a:solidFill>
                <a:schemeClr val="bg2">
                  <a:lumMod val="20000"/>
                  <a:lumOff val="80000"/>
                  <a:alpha val="3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4F81BD">
                        <a:lumMod val="50000"/>
                      </a:srgbClr>
                    </a:solidFill>
                  </a:rPr>
                  <a:t>Supplier Management</a:t>
                </a: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6215074" y="1357298"/>
                <a:ext cx="857256" cy="357190"/>
              </a:xfrm>
              <a:prstGeom prst="rect">
                <a:avLst/>
              </a:prstGeom>
              <a:solidFill>
                <a:srgbClr val="34A45F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b="1" dirty="0">
                    <a:solidFill>
                      <a:prstClr val="white"/>
                    </a:solidFill>
                  </a:rPr>
                  <a:t>Vendor lifecycle management</a:t>
                </a:r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7143768" y="1357298"/>
                <a:ext cx="928694" cy="357190"/>
              </a:xfrm>
              <a:prstGeom prst="rect">
                <a:avLst/>
              </a:prstGeom>
              <a:solidFill>
                <a:srgbClr val="34A45F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700" b="1" dirty="0">
                    <a:solidFill>
                      <a:prstClr val="white"/>
                    </a:solidFill>
                  </a:rPr>
                  <a:t>Supplier  Relationship Management ( SRM)</a:t>
                </a:r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6215074" y="1785926"/>
                <a:ext cx="2714644" cy="71438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100" u="sng" dirty="0">
                    <a:solidFill>
                      <a:srgbClr val="FF0000"/>
                    </a:solidFill>
                  </a:rPr>
                  <a:t>Objective: </a:t>
                </a:r>
                <a:r>
                  <a:rPr lang="en-US" sz="1100" dirty="0">
                    <a:solidFill>
                      <a:srgbClr val="FF0000"/>
                    </a:solidFill>
                  </a:rPr>
                  <a:t> Productively manage supply base to support Sourcing Strategy.</a:t>
                </a:r>
                <a:endParaRPr lang="en-US" sz="11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3" name="Rectangle 42"/>
            <p:cNvSpPr/>
            <p:nvPr/>
          </p:nvSpPr>
          <p:spPr>
            <a:xfrm>
              <a:off x="8143900" y="5143512"/>
              <a:ext cx="785818" cy="357190"/>
            </a:xfrm>
            <a:prstGeom prst="rect">
              <a:avLst/>
            </a:prstGeom>
            <a:solidFill>
              <a:srgbClr val="34A45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solidFill>
                    <a:prstClr val="white"/>
                  </a:solidFill>
                </a:rPr>
                <a:t>Supplier Development</a:t>
              </a:r>
            </a:p>
          </p:txBody>
        </p:sp>
      </p:grpSp>
      <p:cxnSp>
        <p:nvCxnSpPr>
          <p:cNvPr id="37" name="Straight Arrow Connector 36"/>
          <p:cNvCxnSpPr/>
          <p:nvPr/>
        </p:nvCxnSpPr>
        <p:spPr>
          <a:xfrm>
            <a:off x="3048000" y="381000"/>
            <a:ext cx="2286000" cy="8382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2513558" y="1185924"/>
            <a:ext cx="2591843" cy="1176277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512780" y="1"/>
            <a:ext cx="11512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u="sng" dirty="0">
                <a:solidFill>
                  <a:srgbClr val="FF0000"/>
                </a:solidFill>
              </a:rPr>
              <a:t>Starting Point </a:t>
            </a:r>
          </a:p>
          <a:p>
            <a:pPr algn="ctr"/>
            <a:r>
              <a:rPr lang="en-US" sz="1100" dirty="0">
                <a:solidFill>
                  <a:srgbClr val="FF0000"/>
                </a:solidFill>
              </a:rPr>
              <a:t>    (Outer Circle</a:t>
            </a:r>
          </a:p>
          <a:p>
            <a:pPr algn="ctr"/>
            <a:r>
              <a:rPr lang="en-US" sz="1100" dirty="0">
                <a:solidFill>
                  <a:srgbClr val="FF0000"/>
                </a:solidFill>
              </a:rPr>
              <a:t>Or </a:t>
            </a:r>
          </a:p>
          <a:p>
            <a:pPr algn="ctr"/>
            <a:r>
              <a:rPr lang="en-US" sz="1100" b="1" dirty="0">
                <a:solidFill>
                  <a:prstClr val="black"/>
                </a:solidFill>
              </a:rPr>
              <a:t>Strategic circle  </a:t>
            </a:r>
            <a:r>
              <a:rPr lang="en-US" sz="11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524001" y="888162"/>
            <a:ext cx="1269899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u="sng" dirty="0">
                <a:solidFill>
                  <a:srgbClr val="FF0000"/>
                </a:solidFill>
              </a:rPr>
              <a:t>Starting Point  </a:t>
            </a:r>
          </a:p>
          <a:p>
            <a:pPr algn="ctr"/>
            <a:r>
              <a:rPr lang="en-US" sz="1050" dirty="0">
                <a:solidFill>
                  <a:srgbClr val="FF0000"/>
                </a:solidFill>
              </a:rPr>
              <a:t>(Inner Circle </a:t>
            </a:r>
          </a:p>
          <a:p>
            <a:pPr algn="ctr"/>
            <a:r>
              <a:rPr lang="en-US" sz="1050" dirty="0">
                <a:solidFill>
                  <a:srgbClr val="FF0000"/>
                </a:solidFill>
              </a:rPr>
              <a:t>OR</a:t>
            </a:r>
          </a:p>
          <a:p>
            <a:pPr algn="ctr"/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b="1" dirty="0">
                <a:solidFill>
                  <a:prstClr val="black"/>
                </a:solidFill>
              </a:rPr>
              <a:t>Execution Circle</a:t>
            </a:r>
          </a:p>
          <a:p>
            <a:pPr algn="ctr"/>
            <a:r>
              <a:rPr lang="en-US" sz="1050" dirty="0">
                <a:solidFill>
                  <a:srgbClr val="FF0000"/>
                </a:solidFill>
              </a:rPr>
              <a:t>OR</a:t>
            </a:r>
          </a:p>
          <a:p>
            <a:pPr algn="ctr"/>
            <a:r>
              <a:rPr lang="en-US" sz="1050" dirty="0">
                <a:solidFill>
                  <a:srgbClr val="FF0000"/>
                </a:solidFill>
              </a:rPr>
              <a:t> Operational Circle )</a:t>
            </a:r>
          </a:p>
        </p:txBody>
      </p:sp>
    </p:spTree>
    <p:extLst>
      <p:ext uri="{BB962C8B-B14F-4D97-AF65-F5344CB8AC3E}">
        <p14:creationId xmlns:p14="http://schemas.microsoft.com/office/powerpoint/2010/main" val="42475864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6A76616A-6929-45C2-BF92-4141B47921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>
                                            <p:graphicEl>
                                              <a:dgm id="{6A76616A-6929-45C2-BF92-4141B47921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>
                                            <p:graphicEl>
                                              <a:dgm id="{6A76616A-6929-45C2-BF92-4141B47921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>
                                            <p:graphicEl>
                                              <a:dgm id="{6A76616A-6929-45C2-BF92-4141B47921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01FC6760-8743-4902-BAFA-1E082615CE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>
                                            <p:graphicEl>
                                              <a:dgm id="{01FC6760-8743-4902-BAFA-1E082615CE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>
                                            <p:graphicEl>
                                              <a:dgm id="{01FC6760-8743-4902-BAFA-1E082615CE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>
                                            <p:graphicEl>
                                              <a:dgm id="{01FC6760-8743-4902-BAFA-1E082615CE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F260D63F-0CED-4B06-A087-DF07B2F11F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>
                                            <p:graphicEl>
                                              <a:dgm id="{F260D63F-0CED-4B06-A087-DF07B2F11F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>
                                            <p:graphicEl>
                                              <a:dgm id="{F260D63F-0CED-4B06-A087-DF07B2F11F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>
                                            <p:graphicEl>
                                              <a:dgm id="{F260D63F-0CED-4B06-A087-DF07B2F11F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E9F1224F-91FB-4600-A828-205D0991B3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>
                                            <p:graphicEl>
                                              <a:dgm id="{E9F1224F-91FB-4600-A828-205D0991B3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>
                                            <p:graphicEl>
                                              <a:dgm id="{E9F1224F-91FB-4600-A828-205D0991B3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>
                                            <p:graphicEl>
                                              <a:dgm id="{E9F1224F-91FB-4600-A828-205D0991B3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8020B6AE-30C5-4811-BCE7-59260087D9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>
                                            <p:graphicEl>
                                              <a:dgm id="{8020B6AE-30C5-4811-BCE7-59260087D9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>
                                            <p:graphicEl>
                                              <a:dgm id="{8020B6AE-30C5-4811-BCE7-59260087D9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>
                                            <p:graphicEl>
                                              <a:dgm id="{8020B6AE-30C5-4811-BCE7-59260087D9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AE7FC350-EC8A-476F-ABD2-3F5C39DBAC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9">
                                            <p:graphicEl>
                                              <a:dgm id="{AE7FC350-EC8A-476F-ABD2-3F5C39DBAC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>
                                            <p:graphicEl>
                                              <a:dgm id="{AE7FC350-EC8A-476F-ABD2-3F5C39DBAC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>
                                            <p:graphicEl>
                                              <a:dgm id="{AE7FC350-EC8A-476F-ABD2-3F5C39DBAC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934CD305-84C7-459E-A1A9-F2AD81DCB0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>
                                            <p:graphicEl>
                                              <a:dgm id="{934CD305-84C7-459E-A1A9-F2AD81DCB0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>
                                            <p:graphicEl>
                                              <a:dgm id="{934CD305-84C7-459E-A1A9-F2AD81DCB0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>
                                            <p:graphicEl>
                                              <a:dgm id="{934CD305-84C7-459E-A1A9-F2AD81DCB0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D2758540-2EC2-4D2B-81CD-963FAF8683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9">
                                            <p:graphicEl>
                                              <a:dgm id="{D2758540-2EC2-4D2B-81CD-963FAF8683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>
                                            <p:graphicEl>
                                              <a:dgm id="{D2758540-2EC2-4D2B-81CD-963FAF8683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">
                                            <p:graphicEl>
                                              <a:dgm id="{D2758540-2EC2-4D2B-81CD-963FAF8683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0270870E-2C8E-4BC8-BC0B-8883CBC987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9">
                                            <p:graphicEl>
                                              <a:dgm id="{0270870E-2C8E-4BC8-BC0B-8883CBC987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>
                                            <p:graphicEl>
                                              <a:dgm id="{0270870E-2C8E-4BC8-BC0B-8883CBC987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>
                                            <p:graphicEl>
                                              <a:dgm id="{0270870E-2C8E-4BC8-BC0B-8883CBC987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42BB1EAD-83FC-47AE-94DB-F9DC2AA820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>
                                            <p:graphicEl>
                                              <a:dgm id="{42BB1EAD-83FC-47AE-94DB-F9DC2AA820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>
                                            <p:graphicEl>
                                              <a:dgm id="{42BB1EAD-83FC-47AE-94DB-F9DC2AA820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>
                                            <p:graphicEl>
                                              <a:dgm id="{42BB1EAD-83FC-47AE-94DB-F9DC2AA820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4A7C5F69-4D6C-432B-9E54-3D673BE0A0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9">
                                            <p:graphicEl>
                                              <a:dgm id="{4A7C5F69-4D6C-432B-9E54-3D673BE0A0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>
                                            <p:graphicEl>
                                              <a:dgm id="{4A7C5F69-4D6C-432B-9E54-3D673BE0A0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>
                                            <p:graphicEl>
                                              <a:dgm id="{4A7C5F69-4D6C-432B-9E54-3D673BE0A0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8B050268-483B-446D-A701-C9EB046013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9">
                                            <p:graphicEl>
                                              <a:dgm id="{8B050268-483B-446D-A701-C9EB046013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>
                                            <p:graphicEl>
                                              <a:dgm id="{8B050268-483B-446D-A701-C9EB046013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>
                                            <p:graphicEl>
                                              <a:dgm id="{8B050268-483B-446D-A701-C9EB046013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69F3EA1A-5BAC-4624-BBBE-47C311551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0">
                                            <p:graphicEl>
                                              <a:dgm id="{69F3EA1A-5BAC-4624-BBBE-47C311551D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">
                                            <p:graphicEl>
                                              <a:dgm id="{69F3EA1A-5BAC-4624-BBBE-47C311551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">
                                            <p:graphicEl>
                                              <a:dgm id="{69F3EA1A-5BAC-4624-BBBE-47C311551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6E5CA048-F9E9-4747-AF45-595C930CED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0">
                                            <p:graphicEl>
                                              <a:dgm id="{6E5CA048-F9E9-4747-AF45-595C930CED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">
                                            <p:graphicEl>
                                              <a:dgm id="{6E5CA048-F9E9-4747-AF45-595C930CED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0">
                                            <p:graphicEl>
                                              <a:dgm id="{6E5CA048-F9E9-4747-AF45-595C930CED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847F3A9A-EE39-4130-94C0-63D25C436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0">
                                            <p:graphicEl>
                                              <a:dgm id="{847F3A9A-EE39-4130-94C0-63D25C436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0">
                                            <p:graphicEl>
                                              <a:dgm id="{847F3A9A-EE39-4130-94C0-63D25C436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0">
                                            <p:graphicEl>
                                              <a:dgm id="{847F3A9A-EE39-4130-94C0-63D25C436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4B95B4CD-9026-4EF0-8F9E-F346E41726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0">
                                            <p:graphicEl>
                                              <a:dgm id="{4B95B4CD-9026-4EF0-8F9E-F346E41726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0">
                                            <p:graphicEl>
                                              <a:dgm id="{4B95B4CD-9026-4EF0-8F9E-F346E41726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0">
                                            <p:graphicEl>
                                              <a:dgm id="{4B95B4CD-9026-4EF0-8F9E-F346E41726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7620FAB1-CB17-4F1A-9355-5C9A5145F6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0">
                                            <p:graphicEl>
                                              <a:dgm id="{7620FAB1-CB17-4F1A-9355-5C9A5145F6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">
                                            <p:graphicEl>
                                              <a:dgm id="{7620FAB1-CB17-4F1A-9355-5C9A5145F6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0">
                                            <p:graphicEl>
                                              <a:dgm id="{7620FAB1-CB17-4F1A-9355-5C9A5145F6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0D59CB55-E525-4054-BB08-F5FCE8EDB3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0">
                                            <p:graphicEl>
                                              <a:dgm id="{0D59CB55-E525-4054-BB08-F5FCE8EDB3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0">
                                            <p:graphicEl>
                                              <a:dgm id="{0D59CB55-E525-4054-BB08-F5FCE8EDB3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0">
                                            <p:graphicEl>
                                              <a:dgm id="{0D59CB55-E525-4054-BB08-F5FCE8EDB3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4C90211E-3E03-4E9E-ACC7-4EB5632B48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0">
                                            <p:graphicEl>
                                              <a:dgm id="{4C90211E-3E03-4E9E-ACC7-4EB5632B48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0">
                                            <p:graphicEl>
                                              <a:dgm id="{4C90211E-3E03-4E9E-ACC7-4EB5632B48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0">
                                            <p:graphicEl>
                                              <a:dgm id="{4C90211E-3E03-4E9E-ACC7-4EB5632B48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D1BC35B0-A581-4B3D-A466-D82CB55441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0">
                                            <p:graphicEl>
                                              <a:dgm id="{D1BC35B0-A581-4B3D-A466-D82CB55441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0">
                                            <p:graphicEl>
                                              <a:dgm id="{D1BC35B0-A581-4B3D-A466-D82CB55441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0">
                                            <p:graphicEl>
                                              <a:dgm id="{D1BC35B0-A581-4B3D-A466-D82CB55441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B18C4F89-29DE-4170-9992-AA6B994189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0">
                                            <p:graphicEl>
                                              <a:dgm id="{B18C4F89-29DE-4170-9992-AA6B994189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0">
                                            <p:graphicEl>
                                              <a:dgm id="{B18C4F89-29DE-4170-9992-AA6B994189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0">
                                            <p:graphicEl>
                                              <a:dgm id="{B18C4F89-29DE-4170-9992-AA6B994189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8BA8CA6A-3F44-427E-A7BF-550980BFF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0">
                                            <p:graphicEl>
                                              <a:dgm id="{8BA8CA6A-3F44-427E-A7BF-550980BFF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0">
                                            <p:graphicEl>
                                              <a:dgm id="{8BA8CA6A-3F44-427E-A7BF-550980BFF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0">
                                            <p:graphicEl>
                                              <a:dgm id="{8BA8CA6A-3F44-427E-A7BF-550980BFF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E206144D-A605-4AE6-B2F3-43F1A14C8B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0">
                                            <p:graphicEl>
                                              <a:dgm id="{E206144D-A605-4AE6-B2F3-43F1A14C8B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0">
                                            <p:graphicEl>
                                              <a:dgm id="{E206144D-A605-4AE6-B2F3-43F1A14C8B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0">
                                            <p:graphicEl>
                                              <a:dgm id="{E206144D-A605-4AE6-B2F3-43F1A14C8B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E6CE6392-AD12-4281-AF96-9C6D5997E6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30">
                                            <p:graphicEl>
                                              <a:dgm id="{E6CE6392-AD12-4281-AF96-9C6D5997E6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0">
                                            <p:graphicEl>
                                              <a:dgm id="{E6CE6392-AD12-4281-AF96-9C6D5997E6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0">
                                            <p:graphicEl>
                                              <a:dgm id="{E6CE6392-AD12-4281-AF96-9C6D5997E6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DCBB4AF3-991F-48CE-A055-852C3DE25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30">
                                            <p:graphicEl>
                                              <a:dgm id="{DCBB4AF3-991F-48CE-A055-852C3DE250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0">
                                            <p:graphicEl>
                                              <a:dgm id="{DCBB4AF3-991F-48CE-A055-852C3DE25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0">
                                            <p:graphicEl>
                                              <a:dgm id="{DCBB4AF3-991F-48CE-A055-852C3DE25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AAFB0E0D-8BC9-4833-8CBD-A85048548A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30">
                                            <p:graphicEl>
                                              <a:dgm id="{AAFB0E0D-8BC9-4833-8CBD-A85048548A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0">
                                            <p:graphicEl>
                                              <a:dgm id="{AAFB0E0D-8BC9-4833-8CBD-A85048548A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0">
                                            <p:graphicEl>
                                              <a:dgm id="{AAFB0E0D-8BC9-4833-8CBD-A85048548A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9" grpId="0">
        <p:bldSub>
          <a:bldDgm bld="one"/>
        </p:bldSub>
      </p:bldGraphic>
      <p:bldGraphic spid="30" grpId="0">
        <p:bldSub>
          <a:bldDgm bld="one"/>
        </p:bldSub>
      </p:bldGraphic>
      <p:bldP spid="31" grpId="0"/>
      <p:bldP spid="33" grpId="0" animBg="1"/>
      <p:bldP spid="35" grpId="0" animBg="1"/>
      <p:bldP spid="36" grpId="0" animBg="1"/>
      <p:bldP spid="3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2286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IN" sz="2800" b="1" dirty="0"/>
              <a:t>How to ensure that we align our processes </a:t>
            </a:r>
            <a:endParaRPr lang="en-US" sz="2800" b="1" dirty="0"/>
          </a:p>
        </p:txBody>
      </p:sp>
      <p:grpSp>
        <p:nvGrpSpPr>
          <p:cNvPr id="3" name="Group 30"/>
          <p:cNvGrpSpPr/>
          <p:nvPr/>
        </p:nvGrpSpPr>
        <p:grpSpPr>
          <a:xfrm>
            <a:off x="1738282" y="857232"/>
            <a:ext cx="5000660" cy="1785950"/>
            <a:chOff x="1643042" y="928670"/>
            <a:chExt cx="2643206" cy="1785950"/>
          </a:xfrm>
        </p:grpSpPr>
        <p:grpSp>
          <p:nvGrpSpPr>
            <p:cNvPr id="4" name="Group 27"/>
            <p:cNvGrpSpPr/>
            <p:nvPr/>
          </p:nvGrpSpPr>
          <p:grpSpPr>
            <a:xfrm>
              <a:off x="1643042" y="928670"/>
              <a:ext cx="2643206" cy="785818"/>
              <a:chOff x="6215074" y="928670"/>
              <a:chExt cx="2643206" cy="785818"/>
            </a:xfrm>
          </p:grpSpPr>
          <p:grpSp>
            <p:nvGrpSpPr>
              <p:cNvPr id="5" name="Group 20"/>
              <p:cNvGrpSpPr/>
              <p:nvPr/>
            </p:nvGrpSpPr>
            <p:grpSpPr>
              <a:xfrm>
                <a:off x="6215075" y="1357298"/>
                <a:ext cx="2643205" cy="357190"/>
                <a:chOff x="6215075" y="1357298"/>
                <a:chExt cx="2643205" cy="357190"/>
              </a:xfrm>
            </p:grpSpPr>
            <p:sp>
              <p:nvSpPr>
                <p:cNvPr id="25" name="Rectangle 24"/>
                <p:cNvSpPr/>
                <p:nvPr/>
              </p:nvSpPr>
              <p:spPr>
                <a:xfrm>
                  <a:off x="6215075" y="1357298"/>
                  <a:ext cx="1397123" cy="357190"/>
                </a:xfrm>
                <a:prstGeom prst="rect">
                  <a:avLst/>
                </a:prstGeom>
                <a:solidFill>
                  <a:srgbClr val="34A45F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800" b="1" dirty="0">
                      <a:solidFill>
                        <a:prstClr val="white"/>
                      </a:solidFill>
                    </a:rPr>
                    <a:t>Category Management </a:t>
                  </a:r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7687717" y="1357298"/>
                  <a:ext cx="1170563" cy="357190"/>
                </a:xfrm>
                <a:prstGeom prst="rect">
                  <a:avLst/>
                </a:prstGeom>
                <a:solidFill>
                  <a:srgbClr val="34A45F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800" b="1" dirty="0">
                      <a:solidFill>
                        <a:prstClr val="white"/>
                      </a:solidFill>
                    </a:rPr>
                    <a:t>Price Discovery</a:t>
                  </a:r>
                </a:p>
              </p:txBody>
            </p:sp>
          </p:grpSp>
          <p:sp>
            <p:nvSpPr>
              <p:cNvPr id="27" name="Rectangle 26"/>
              <p:cNvSpPr/>
              <p:nvPr/>
            </p:nvSpPr>
            <p:spPr>
              <a:xfrm>
                <a:off x="6215074" y="928670"/>
                <a:ext cx="2643206" cy="35719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  <a:alpha val="4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34A45F"/>
                    </a:solidFill>
                  </a:rPr>
                  <a:t>Strategic Sourcing</a:t>
                </a:r>
              </a:p>
            </p:txBody>
          </p:sp>
        </p:grpSp>
        <p:sp>
          <p:nvSpPr>
            <p:cNvPr id="29" name="Rectangle 28"/>
            <p:cNvSpPr/>
            <p:nvPr/>
          </p:nvSpPr>
          <p:spPr>
            <a:xfrm>
              <a:off x="1643043" y="1785926"/>
              <a:ext cx="1397123" cy="92869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</a:rPr>
                <a:t>Category Profiling</a:t>
              </a:r>
            </a:p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</a:rPr>
                <a:t> Supply Market analysis</a:t>
              </a:r>
            </a:p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</a:rPr>
                <a:t> Sourcing Strategy Development</a:t>
              </a:r>
            </a:p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</a:rPr>
                <a:t>Supplier selection</a:t>
              </a:r>
            </a:p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</a:rPr>
                <a:t> Business Continuity Planning</a:t>
              </a:r>
            </a:p>
            <a:p>
              <a:pPr>
                <a:buFontTx/>
                <a:buChar char="-"/>
              </a:pPr>
              <a:endParaRPr lang="en-US" sz="1100" dirty="0">
                <a:solidFill>
                  <a:srgbClr val="EEECE1">
                    <a:lumMod val="75000"/>
                  </a:srgbClr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115685" y="1785926"/>
              <a:ext cx="1170563" cy="92869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</a:rPr>
                <a:t>Implementation plan inline with sourcing strategy</a:t>
              </a:r>
            </a:p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</a:rPr>
                <a:t> Contract</a:t>
              </a:r>
            </a:p>
            <a:p>
              <a:r>
                <a:rPr lang="en-US" sz="1100" dirty="0">
                  <a:solidFill>
                    <a:srgbClr val="FF0000"/>
                  </a:solidFill>
                </a:rPr>
                <a:t> </a:t>
              </a:r>
            </a:p>
          </p:txBody>
        </p:sp>
      </p:grpSp>
      <p:grpSp>
        <p:nvGrpSpPr>
          <p:cNvPr id="6" name="Group 40"/>
          <p:cNvGrpSpPr/>
          <p:nvPr/>
        </p:nvGrpSpPr>
        <p:grpSpPr>
          <a:xfrm>
            <a:off x="5320682" y="2807913"/>
            <a:ext cx="5143536" cy="1714512"/>
            <a:chOff x="1643042" y="928670"/>
            <a:chExt cx="2714644" cy="1714512"/>
          </a:xfrm>
        </p:grpSpPr>
        <p:grpSp>
          <p:nvGrpSpPr>
            <p:cNvPr id="7" name="Group 27"/>
            <p:cNvGrpSpPr/>
            <p:nvPr/>
          </p:nvGrpSpPr>
          <p:grpSpPr>
            <a:xfrm>
              <a:off x="1643042" y="928670"/>
              <a:ext cx="2714644" cy="785818"/>
              <a:chOff x="6215074" y="928670"/>
              <a:chExt cx="2714644" cy="785818"/>
            </a:xfrm>
          </p:grpSpPr>
          <p:grpSp>
            <p:nvGrpSpPr>
              <p:cNvPr id="8" name="Group 20"/>
              <p:cNvGrpSpPr/>
              <p:nvPr/>
            </p:nvGrpSpPr>
            <p:grpSpPr>
              <a:xfrm>
                <a:off x="6215074" y="1357298"/>
                <a:ext cx="2714644" cy="357190"/>
                <a:chOff x="6215074" y="1357298"/>
                <a:chExt cx="2714644" cy="357190"/>
              </a:xfrm>
            </p:grpSpPr>
            <p:sp>
              <p:nvSpPr>
                <p:cNvPr id="47" name="Rectangle 46"/>
                <p:cNvSpPr/>
                <p:nvPr/>
              </p:nvSpPr>
              <p:spPr>
                <a:xfrm>
                  <a:off x="6215074" y="1357298"/>
                  <a:ext cx="1508136" cy="357190"/>
                </a:xfrm>
                <a:prstGeom prst="rect">
                  <a:avLst/>
                </a:prstGeom>
                <a:solidFill>
                  <a:srgbClr val="34A45F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800" b="1" dirty="0">
                      <a:solidFill>
                        <a:prstClr val="white"/>
                      </a:solidFill>
                    </a:rPr>
                    <a:t>Supply Management</a:t>
                  </a: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7760913" y="1357298"/>
                  <a:ext cx="1168805" cy="357190"/>
                </a:xfrm>
                <a:prstGeom prst="rect">
                  <a:avLst/>
                </a:prstGeom>
                <a:solidFill>
                  <a:srgbClr val="34A45F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800" b="1" dirty="0">
                      <a:solidFill>
                        <a:prstClr val="white"/>
                      </a:solidFill>
                    </a:rPr>
                    <a:t>Governance and Compliance Management</a:t>
                  </a:r>
                </a:p>
              </p:txBody>
            </p:sp>
          </p:grpSp>
          <p:sp>
            <p:nvSpPr>
              <p:cNvPr id="46" name="Rectangle 45"/>
              <p:cNvSpPr/>
              <p:nvPr/>
            </p:nvSpPr>
            <p:spPr>
              <a:xfrm>
                <a:off x="6215074" y="928670"/>
                <a:ext cx="2714644" cy="35719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  <a:alpha val="4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34A45F"/>
                    </a:solidFill>
                  </a:rPr>
                  <a:t>Transactional Execution</a:t>
                </a:r>
              </a:p>
            </p:txBody>
          </p:sp>
        </p:grpSp>
        <p:sp>
          <p:nvSpPr>
            <p:cNvPr id="43" name="Rectangle 42"/>
            <p:cNvSpPr/>
            <p:nvPr/>
          </p:nvSpPr>
          <p:spPr>
            <a:xfrm>
              <a:off x="1643042" y="1785926"/>
              <a:ext cx="1508136" cy="8572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</a:rPr>
                <a:t> Optimize Inventory Planning</a:t>
              </a:r>
            </a:p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</a:rPr>
                <a:t> Simplify and mistake proof order placement</a:t>
              </a:r>
            </a:p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</a:rPr>
                <a:t> Improve delivery performance</a:t>
              </a:r>
            </a:p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</a:rPr>
                <a:t> Improve delivery planning and Scheduling</a:t>
              </a:r>
            </a:p>
            <a:p>
              <a:pPr>
                <a:buFontTx/>
                <a:buChar char="-"/>
              </a:pPr>
              <a:endParaRPr 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188881" y="1785926"/>
              <a:ext cx="1168805" cy="8572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</a:rPr>
                <a:t>Improve compliance to negotiated terms and  contracts</a:t>
              </a:r>
            </a:p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</a:rPr>
                <a:t> SOPs</a:t>
              </a:r>
            </a:p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</a:rPr>
                <a:t> Improve MDM hygiene</a:t>
              </a:r>
            </a:p>
            <a:p>
              <a:r>
                <a:rPr lang="en-US" sz="1000" dirty="0">
                  <a:solidFill>
                    <a:srgbClr val="FF0000"/>
                  </a:solidFill>
                </a:rPr>
                <a:t>- Exception Reporting</a:t>
              </a:r>
            </a:p>
            <a:p>
              <a:r>
                <a:rPr lang="en-US" sz="1100" dirty="0">
                  <a:solidFill>
                    <a:srgbClr val="FF0000"/>
                  </a:solidFill>
                </a:rPr>
                <a:t> </a:t>
              </a:r>
            </a:p>
          </p:txBody>
        </p:sp>
      </p:grpSp>
      <p:grpSp>
        <p:nvGrpSpPr>
          <p:cNvPr id="9" name="Group 52"/>
          <p:cNvGrpSpPr/>
          <p:nvPr/>
        </p:nvGrpSpPr>
        <p:grpSpPr>
          <a:xfrm>
            <a:off x="1738282" y="4681367"/>
            <a:ext cx="5143536" cy="2000264"/>
            <a:chOff x="0" y="3286124"/>
            <a:chExt cx="2857520" cy="1935740"/>
          </a:xfrm>
        </p:grpSpPr>
        <p:grpSp>
          <p:nvGrpSpPr>
            <p:cNvPr id="10" name="Group 51"/>
            <p:cNvGrpSpPr/>
            <p:nvPr/>
          </p:nvGrpSpPr>
          <p:grpSpPr>
            <a:xfrm>
              <a:off x="0" y="3286124"/>
              <a:ext cx="2857520" cy="1935740"/>
              <a:chOff x="3000364" y="2428868"/>
              <a:chExt cx="2857520" cy="1935740"/>
            </a:xfrm>
          </p:grpSpPr>
          <p:grpSp>
            <p:nvGrpSpPr>
              <p:cNvPr id="11" name="Group 32"/>
              <p:cNvGrpSpPr/>
              <p:nvPr/>
            </p:nvGrpSpPr>
            <p:grpSpPr>
              <a:xfrm>
                <a:off x="3000364" y="2428868"/>
                <a:ext cx="2857520" cy="1935740"/>
                <a:chOff x="1643042" y="928670"/>
                <a:chExt cx="2714644" cy="1935740"/>
              </a:xfrm>
            </p:grpSpPr>
            <p:grpSp>
              <p:nvGrpSpPr>
                <p:cNvPr id="12" name="Group 27"/>
                <p:cNvGrpSpPr/>
                <p:nvPr/>
              </p:nvGrpSpPr>
              <p:grpSpPr>
                <a:xfrm>
                  <a:off x="1643042" y="928670"/>
                  <a:ext cx="2714644" cy="785818"/>
                  <a:chOff x="6215074" y="928670"/>
                  <a:chExt cx="2714644" cy="785818"/>
                </a:xfrm>
              </p:grpSpPr>
              <p:grpSp>
                <p:nvGrpSpPr>
                  <p:cNvPr id="13" name="Group 20"/>
                  <p:cNvGrpSpPr/>
                  <p:nvPr/>
                </p:nvGrpSpPr>
                <p:grpSpPr>
                  <a:xfrm>
                    <a:off x="6215074" y="1357298"/>
                    <a:ext cx="1832384" cy="357190"/>
                    <a:chOff x="6215074" y="1357298"/>
                    <a:chExt cx="1832384" cy="357190"/>
                  </a:xfrm>
                </p:grpSpPr>
                <p:sp>
                  <p:nvSpPr>
                    <p:cNvPr id="39" name="Rectangle 38"/>
                    <p:cNvSpPr/>
                    <p:nvPr/>
                  </p:nvSpPr>
                  <p:spPr>
                    <a:xfrm>
                      <a:off x="6215074" y="1357298"/>
                      <a:ext cx="980288" cy="357190"/>
                    </a:xfrm>
                    <a:prstGeom prst="rect">
                      <a:avLst/>
                    </a:prstGeom>
                    <a:solidFill>
                      <a:srgbClr val="34A45F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800" b="1" dirty="0">
                          <a:solidFill>
                            <a:prstClr val="white"/>
                          </a:solidFill>
                        </a:rPr>
                        <a:t>Supplier Lifecycle Management</a:t>
                      </a:r>
                    </a:p>
                  </p:txBody>
                </p:sp>
                <p:sp>
                  <p:nvSpPr>
                    <p:cNvPr id="40" name="Rectangle 39"/>
                    <p:cNvSpPr/>
                    <p:nvPr/>
                  </p:nvSpPr>
                  <p:spPr>
                    <a:xfrm>
                      <a:off x="7233066" y="1357298"/>
                      <a:ext cx="814392" cy="357190"/>
                    </a:xfrm>
                    <a:prstGeom prst="rect">
                      <a:avLst/>
                    </a:prstGeom>
                    <a:solidFill>
                      <a:srgbClr val="34A45F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800" b="1" dirty="0">
                          <a:solidFill>
                            <a:prstClr val="white"/>
                          </a:solidFill>
                        </a:rPr>
                        <a:t>Supplier relationship Management</a:t>
                      </a:r>
                    </a:p>
                  </p:txBody>
                </p:sp>
              </p:grpSp>
              <p:sp>
                <p:nvSpPr>
                  <p:cNvPr id="38" name="Rectangle 37"/>
                  <p:cNvSpPr/>
                  <p:nvPr/>
                </p:nvSpPr>
                <p:spPr>
                  <a:xfrm>
                    <a:off x="6215074" y="928670"/>
                    <a:ext cx="2714644" cy="357190"/>
                  </a:xfrm>
                  <a:prstGeom prst="rect">
                    <a:avLst/>
                  </a:prstGeom>
                  <a:solidFill>
                    <a:schemeClr val="bg2">
                      <a:lumMod val="20000"/>
                      <a:lumOff val="80000"/>
                      <a:alpha val="4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400" b="1" dirty="0">
                        <a:solidFill>
                          <a:srgbClr val="34A45F"/>
                        </a:solidFill>
                      </a:rPr>
                      <a:t>Supplier Management</a:t>
                    </a:r>
                  </a:p>
                </p:txBody>
              </p:sp>
            </p:grpSp>
            <p:sp>
              <p:nvSpPr>
                <p:cNvPr id="35" name="Rectangle 34"/>
                <p:cNvSpPr/>
                <p:nvPr/>
              </p:nvSpPr>
              <p:spPr>
                <a:xfrm>
                  <a:off x="1643042" y="1785926"/>
                  <a:ext cx="980288" cy="107848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r>
                    <a:rPr lang="en-US" sz="1100" dirty="0">
                      <a:solidFill>
                        <a:srgbClr val="FF0000"/>
                      </a:solidFill>
                    </a:rPr>
                    <a:t>-</a:t>
                  </a:r>
                  <a:r>
                    <a:rPr lang="en-US" sz="1000" dirty="0">
                      <a:solidFill>
                        <a:srgbClr val="FF0000"/>
                      </a:solidFill>
                    </a:rPr>
                    <a:t>Standardize and workflow Vendor selection and introduction</a:t>
                  </a:r>
                </a:p>
                <a:p>
                  <a:pPr>
                    <a:buFontTx/>
                    <a:buChar char="-"/>
                  </a:pPr>
                  <a:r>
                    <a:rPr lang="en-US" sz="1000" dirty="0">
                      <a:solidFill>
                        <a:srgbClr val="FF0000"/>
                      </a:solidFill>
                    </a:rPr>
                    <a:t>Evaluate supplier performance </a:t>
                  </a:r>
                </a:p>
                <a:p>
                  <a:pPr>
                    <a:buFontTx/>
                    <a:buChar char="-"/>
                  </a:pPr>
                  <a:r>
                    <a:rPr lang="en-US" sz="1000" dirty="0">
                      <a:solidFill>
                        <a:srgbClr val="FF0000"/>
                      </a:solidFill>
                    </a:rPr>
                    <a:t> Develop and standardize vendor separation processes</a:t>
                  </a:r>
                </a:p>
                <a:p>
                  <a:pPr>
                    <a:buFontTx/>
                    <a:buChar char="-"/>
                  </a:pPr>
                  <a:endParaRPr lang="en-US" sz="1100" dirty="0">
                    <a:solidFill>
                      <a:srgbClr val="FF0000"/>
                    </a:solidFill>
                  </a:endParaRPr>
                </a:p>
                <a:p>
                  <a:pPr>
                    <a:buFontTx/>
                    <a:buChar char="-"/>
                  </a:pPr>
                  <a:endParaRPr lang="en-US" sz="1100" dirty="0">
                    <a:solidFill>
                      <a:srgbClr val="FF0000"/>
                    </a:solidFill>
                  </a:endParaRPr>
                </a:p>
                <a:p>
                  <a:pPr>
                    <a:buFontTx/>
                    <a:buChar char="-"/>
                  </a:pPr>
                  <a:endParaRPr lang="en-US" sz="11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2661033" y="1785926"/>
                  <a:ext cx="814393" cy="100935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>
                    <a:buFontTx/>
                    <a:buChar char="-"/>
                  </a:pPr>
                  <a:r>
                    <a:rPr lang="en-US" sz="1100" dirty="0">
                      <a:solidFill>
                        <a:srgbClr val="FF0000"/>
                      </a:solidFill>
                    </a:rPr>
                    <a:t> </a:t>
                  </a:r>
                  <a:r>
                    <a:rPr lang="en-US" sz="1000" dirty="0">
                      <a:solidFill>
                        <a:srgbClr val="FF0000"/>
                      </a:solidFill>
                    </a:rPr>
                    <a:t>Improve transaction visibility to supplier  </a:t>
                  </a:r>
                </a:p>
                <a:p>
                  <a:pPr>
                    <a:buFontTx/>
                    <a:buChar char="-"/>
                  </a:pPr>
                  <a:r>
                    <a:rPr lang="en-US" sz="1000" dirty="0">
                      <a:solidFill>
                        <a:srgbClr val="FF0000"/>
                      </a:solidFill>
                    </a:rPr>
                    <a:t> Improve payment performance</a:t>
                  </a:r>
                </a:p>
                <a:p>
                  <a:pPr>
                    <a:buFontTx/>
                    <a:buChar char="-"/>
                  </a:pPr>
                  <a:r>
                    <a:rPr lang="en-US" sz="1000" dirty="0">
                      <a:solidFill>
                        <a:srgbClr val="FF0000"/>
                      </a:solidFill>
                    </a:rPr>
                    <a:t> Give feedback on performance</a:t>
                  </a:r>
                </a:p>
              </p:txBody>
            </p:sp>
          </p:grpSp>
          <p:sp>
            <p:nvSpPr>
              <p:cNvPr id="50" name="Rectangle 49"/>
              <p:cNvSpPr/>
              <p:nvPr/>
            </p:nvSpPr>
            <p:spPr>
              <a:xfrm>
                <a:off x="5000628" y="2857496"/>
                <a:ext cx="857256" cy="357190"/>
              </a:xfrm>
              <a:prstGeom prst="rect">
                <a:avLst/>
              </a:prstGeom>
              <a:solidFill>
                <a:srgbClr val="34A45F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b="1" dirty="0">
                    <a:solidFill>
                      <a:prstClr val="white"/>
                    </a:solidFill>
                  </a:rPr>
                  <a:t>Supplier Development</a:t>
                </a:r>
              </a:p>
            </p:txBody>
          </p:sp>
        </p:grpSp>
        <p:sp>
          <p:nvSpPr>
            <p:cNvPr id="51" name="Rectangle 50"/>
            <p:cNvSpPr/>
            <p:nvPr/>
          </p:nvSpPr>
          <p:spPr>
            <a:xfrm>
              <a:off x="2000232" y="4143380"/>
              <a:ext cx="857256" cy="10093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</a:rPr>
                <a:t>Track supplier market place</a:t>
              </a:r>
            </a:p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</a:rPr>
                <a:t> Indentify alternate vendors inline with sourcing strategy</a:t>
              </a:r>
            </a:p>
            <a:p>
              <a:r>
                <a:rPr lang="en-US" sz="1000" dirty="0">
                  <a:solidFill>
                    <a:srgbClr val="FF0000"/>
                  </a:solidFill>
                </a:rPr>
                <a:t> </a:t>
              </a:r>
            </a:p>
          </p:txBody>
        </p:sp>
      </p:grpSp>
      <p:sp>
        <p:nvSpPr>
          <p:cNvPr id="54" name="Curved Right Arrow 53"/>
          <p:cNvSpPr/>
          <p:nvPr/>
        </p:nvSpPr>
        <p:spPr>
          <a:xfrm>
            <a:off x="4738678" y="2714620"/>
            <a:ext cx="428628" cy="785818"/>
          </a:xfrm>
          <a:prstGeom prst="curvedRightArrow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err="1">
              <a:solidFill>
                <a:prstClr val="black"/>
              </a:solidFill>
            </a:endParaRPr>
          </a:p>
        </p:txBody>
      </p:sp>
      <p:sp>
        <p:nvSpPr>
          <p:cNvPr id="56" name="Curved Right Arrow 55"/>
          <p:cNvSpPr/>
          <p:nvPr/>
        </p:nvSpPr>
        <p:spPr>
          <a:xfrm flipH="1" flipV="1">
            <a:off x="6953256" y="1857364"/>
            <a:ext cx="428628" cy="785818"/>
          </a:xfrm>
          <a:prstGeom prst="curvedRightArrow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err="1">
              <a:solidFill>
                <a:prstClr val="black"/>
              </a:solidFill>
            </a:endParaRPr>
          </a:p>
        </p:txBody>
      </p:sp>
      <p:sp>
        <p:nvSpPr>
          <p:cNvPr id="57" name="Curved Right Arrow 56"/>
          <p:cNvSpPr/>
          <p:nvPr/>
        </p:nvSpPr>
        <p:spPr>
          <a:xfrm flipV="1">
            <a:off x="4810116" y="4000504"/>
            <a:ext cx="428628" cy="785818"/>
          </a:xfrm>
          <a:prstGeom prst="curvedRightArrow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err="1">
              <a:solidFill>
                <a:prstClr val="black"/>
              </a:solidFill>
            </a:endParaRPr>
          </a:p>
        </p:txBody>
      </p:sp>
      <p:sp>
        <p:nvSpPr>
          <p:cNvPr id="58" name="Curved Right Arrow 57"/>
          <p:cNvSpPr/>
          <p:nvPr/>
        </p:nvSpPr>
        <p:spPr>
          <a:xfrm flipH="1">
            <a:off x="6953256" y="4786322"/>
            <a:ext cx="428628" cy="785818"/>
          </a:xfrm>
          <a:prstGeom prst="curvedRightArrow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err="1">
              <a:solidFill>
                <a:prstClr val="black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804650" y="1119662"/>
            <a:ext cx="1229504" cy="16619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0" tIns="0" rIns="0" bIns="0" rtlCol="0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>
                <a:solidFill>
                  <a:prstClr val="black"/>
                </a:solidFill>
                <a:latin typeface="Arial"/>
                <a:cs typeface="Arial"/>
              </a:rPr>
              <a:t>Competitiveness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447460" y="1262538"/>
            <a:ext cx="2428892" cy="66479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i="1" u="sng" dirty="0">
                <a:solidFill>
                  <a:prstClr val="black"/>
                </a:solidFill>
                <a:latin typeface="Arial"/>
                <a:cs typeface="Arial"/>
              </a:rPr>
              <a:t>Manage Commodity cost by:</a:t>
            </a:r>
          </a:p>
          <a:p>
            <a:pPr marL="228600" indent="-228600">
              <a:lnSpc>
                <a:spcPct val="90000"/>
              </a:lnSpc>
              <a:buFontTx/>
              <a:buAutoNum type="arabicPeriod"/>
            </a:pPr>
            <a:r>
              <a:rPr lang="en-IN" sz="1200" dirty="0">
                <a:solidFill>
                  <a:prstClr val="black"/>
                </a:solidFill>
                <a:latin typeface="Arial"/>
                <a:cs typeface="Arial"/>
              </a:rPr>
              <a:t>Deciding Best Buying strategy</a:t>
            </a:r>
          </a:p>
          <a:p>
            <a:pPr marL="228600" indent="-228600">
              <a:lnSpc>
                <a:spcPct val="90000"/>
              </a:lnSpc>
              <a:buFontTx/>
              <a:buAutoNum type="arabicPeriod"/>
            </a:pPr>
            <a:r>
              <a:rPr lang="en-IN" sz="1200" dirty="0">
                <a:solidFill>
                  <a:prstClr val="black"/>
                </a:solidFill>
                <a:latin typeface="Arial"/>
                <a:cs typeface="Arial"/>
              </a:rPr>
              <a:t>Deciding when and why to source 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453322" y="5681500"/>
            <a:ext cx="2714644" cy="66479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i="1" u="sng" dirty="0">
                <a:solidFill>
                  <a:prstClr val="black"/>
                </a:solidFill>
                <a:latin typeface="Arial"/>
                <a:cs typeface="Arial"/>
              </a:rPr>
              <a:t>Keep Sourcing strategies Relevant by:</a:t>
            </a:r>
          </a:p>
          <a:p>
            <a:pPr marL="228600" indent="-228600">
              <a:lnSpc>
                <a:spcPct val="90000"/>
              </a:lnSpc>
              <a:buFontTx/>
              <a:buAutoNum type="arabicPeriod"/>
            </a:pPr>
            <a:r>
              <a:rPr lang="en-IN" sz="1200" dirty="0">
                <a:solidFill>
                  <a:prstClr val="black"/>
                </a:solidFill>
                <a:latin typeface="Arial"/>
                <a:cs typeface="Arial"/>
              </a:rPr>
              <a:t>Upgrading vendor relationships</a:t>
            </a:r>
          </a:p>
          <a:p>
            <a:pPr marL="228600" indent="-228600">
              <a:lnSpc>
                <a:spcPct val="90000"/>
              </a:lnSpc>
              <a:buFontTx/>
              <a:buAutoNum type="arabicPeriod"/>
            </a:pPr>
            <a:r>
              <a:rPr lang="en-IN" sz="1200" dirty="0">
                <a:solidFill>
                  <a:prstClr val="black"/>
                </a:solidFill>
                <a:latin typeface="Arial"/>
                <a:cs typeface="Arial"/>
              </a:rPr>
              <a:t>Maintaining  most appropriate supply base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024827" y="5489041"/>
            <a:ext cx="1692771" cy="16619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0" tIns="0" rIns="0" bIns="0" rtlCol="0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>
                <a:solidFill>
                  <a:prstClr val="black"/>
                </a:solidFill>
                <a:latin typeface="Arial"/>
                <a:cs typeface="Arial"/>
              </a:rPr>
              <a:t>Operational Excellence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793599" y="3190629"/>
            <a:ext cx="3143272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i="1" u="sng" dirty="0">
                <a:solidFill>
                  <a:prstClr val="black"/>
                </a:solidFill>
                <a:latin typeface="Arial"/>
                <a:cs typeface="Arial"/>
              </a:rPr>
              <a:t>Develop process efficiencies to support strategy by:</a:t>
            </a:r>
          </a:p>
          <a:p>
            <a:pPr marL="228600" indent="-228600">
              <a:lnSpc>
                <a:spcPct val="90000"/>
              </a:lnSpc>
              <a:buFontTx/>
              <a:buAutoNum type="arabicPeriod"/>
            </a:pPr>
            <a:r>
              <a:rPr lang="en-IN" sz="1200" b="1" dirty="0">
                <a:solidFill>
                  <a:srgbClr val="FF0000"/>
                </a:solidFill>
                <a:latin typeface="Arial"/>
                <a:cs typeface="Arial"/>
              </a:rPr>
              <a:t>Automation and simplification</a:t>
            </a:r>
          </a:p>
          <a:p>
            <a:pPr marL="228600" indent="-228600">
              <a:lnSpc>
                <a:spcPct val="90000"/>
              </a:lnSpc>
              <a:buFontTx/>
              <a:buAutoNum type="arabicPeriod"/>
            </a:pPr>
            <a:r>
              <a:rPr lang="en-IN" sz="1200" dirty="0">
                <a:solidFill>
                  <a:prstClr val="black"/>
                </a:solidFill>
                <a:latin typeface="Arial"/>
                <a:cs typeface="Arial"/>
              </a:rPr>
              <a:t>Elimination of rework</a:t>
            </a:r>
          </a:p>
          <a:p>
            <a:pPr marL="228600" indent="-228600">
              <a:lnSpc>
                <a:spcPct val="90000"/>
              </a:lnSpc>
              <a:buFontTx/>
              <a:buAutoNum type="arabicPeriod"/>
            </a:pPr>
            <a:r>
              <a:rPr lang="en-IN" sz="1200" dirty="0">
                <a:solidFill>
                  <a:prstClr val="black"/>
                </a:solidFill>
                <a:latin typeface="Arial"/>
                <a:cs typeface="Arial"/>
              </a:rPr>
              <a:t>Improved Governance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243969" y="3024430"/>
            <a:ext cx="1692771" cy="16619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0" tIns="0" rIns="0" bIns="0" rtlCol="0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200" b="1" dirty="0">
                <a:solidFill>
                  <a:prstClr val="black"/>
                </a:solidFill>
                <a:latin typeface="Arial"/>
                <a:cs typeface="Arial"/>
              </a:rPr>
              <a:t>Operational Excellence</a:t>
            </a:r>
          </a:p>
        </p:txBody>
      </p:sp>
    </p:spTree>
    <p:extLst>
      <p:ext uri="{BB962C8B-B14F-4D97-AF65-F5344CB8AC3E}">
        <p14:creationId xmlns:p14="http://schemas.microsoft.com/office/powerpoint/2010/main" val="14569475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6" grpId="0" animBg="1"/>
      <p:bldP spid="57" grpId="0" animBg="1"/>
      <p:bldP spid="58" grpId="0" animBg="1"/>
      <p:bldP spid="60" grpId="0"/>
      <p:bldP spid="61" grpId="0"/>
      <p:bldP spid="63" grpId="0"/>
      <p:bldP spid="64" grpId="0"/>
      <p:bldP spid="66" grpId="0"/>
      <p:bldP spid="6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7127" y="1275009"/>
            <a:ext cx="1063794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/>
              <a:t>Project on :</a:t>
            </a:r>
          </a:p>
          <a:p>
            <a:pPr algn="ctr"/>
            <a:r>
              <a:rPr lang="en-US" sz="4800" b="1" dirty="0" smtClean="0"/>
              <a:t>Automation of Demand Planning Process</a:t>
            </a:r>
            <a:endParaRPr lang="en-US" sz="4800" b="1" dirty="0"/>
          </a:p>
          <a:p>
            <a:pPr algn="ctr"/>
            <a:r>
              <a:rPr lang="en-US" sz="4800" b="1" dirty="0" smtClean="0"/>
              <a:t>Or </a:t>
            </a:r>
          </a:p>
          <a:p>
            <a:pPr algn="ctr"/>
            <a:r>
              <a:rPr lang="en-US" sz="4800" b="1" dirty="0" smtClean="0"/>
              <a:t>Automation of SNOP Process</a:t>
            </a:r>
          </a:p>
          <a:p>
            <a:pPr algn="ctr"/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6412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1676400" y="4265614"/>
            <a:ext cx="1676400" cy="2439987"/>
          </a:xfrm>
          <a:prstGeom prst="rect">
            <a:avLst/>
          </a:prstGeom>
          <a:solidFill>
            <a:srgbClr val="5E7AA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200" b="1" dirty="0">
                <a:solidFill>
                  <a:prstClr val="black"/>
                </a:solidFill>
              </a:rPr>
              <a:t>Newness/Intervention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752600" y="762000"/>
            <a:ext cx="1676400" cy="2133600"/>
          </a:xfrm>
          <a:prstGeom prst="rect">
            <a:avLst/>
          </a:prstGeom>
          <a:solidFill>
            <a:srgbClr val="FEE4BE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During QOP Cycle</a:t>
            </a:r>
          </a:p>
        </p:txBody>
      </p:sp>
      <p:sp>
        <p:nvSpPr>
          <p:cNvPr id="60" name="Rectangle 3"/>
          <p:cNvSpPr>
            <a:spLocks noChangeArrowheads="1"/>
          </p:cNvSpPr>
          <p:nvPr/>
        </p:nvSpPr>
        <p:spPr bwMode="auto">
          <a:xfrm>
            <a:off x="3528218" y="529431"/>
            <a:ext cx="5791200" cy="44958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cs typeface="Arial" charset="0"/>
              </a:rPr>
              <a:t>Demand</a:t>
            </a:r>
          </a:p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  <a:latin typeface="Arial" charset="0"/>
                <a:cs typeface="Arial" charset="0"/>
              </a:rPr>
              <a:t>Planning</a:t>
            </a:r>
          </a:p>
          <a:p>
            <a:pPr>
              <a:defRPr/>
            </a:pPr>
            <a:endParaRPr lang="en-US" sz="14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n-US" sz="1200" b="1" dirty="0">
                <a:solidFill>
                  <a:prstClr val="black"/>
                </a:solidFill>
              </a:rPr>
              <a:t>Clean History &amp; Develop</a:t>
            </a:r>
          </a:p>
          <a:p>
            <a:pPr>
              <a:defRPr/>
            </a:pPr>
            <a:r>
              <a:rPr lang="en-US" sz="1200" b="1" dirty="0">
                <a:solidFill>
                  <a:prstClr val="black"/>
                </a:solidFill>
              </a:rPr>
              <a:t>Baseline Forecast</a:t>
            </a:r>
          </a:p>
          <a:p>
            <a:pPr>
              <a:defRPr/>
            </a:pPr>
            <a:endParaRPr lang="en-US" sz="14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en-US" sz="14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en-US" sz="14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4693" name="Rectangle 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924800" y="1295400"/>
            <a:ext cx="1295400" cy="16764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Measure and Monitor Demand Plan Effectiveness</a:t>
            </a:r>
          </a:p>
        </p:txBody>
      </p:sp>
      <p:sp>
        <p:nvSpPr>
          <p:cNvPr id="114694" name="Rectangle 9"/>
          <p:cNvSpPr>
            <a:spLocks noChangeArrowheads="1"/>
          </p:cNvSpPr>
          <p:nvPr/>
        </p:nvSpPr>
        <p:spPr bwMode="auto">
          <a:xfrm>
            <a:off x="3544888" y="4925219"/>
            <a:ext cx="7086600" cy="18288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 b="1" dirty="0">
                <a:solidFill>
                  <a:prstClr val="black"/>
                </a:solidFill>
              </a:rPr>
              <a:t>Supply</a:t>
            </a:r>
          </a:p>
          <a:p>
            <a:r>
              <a:rPr lang="en-US" sz="1600" b="1" dirty="0">
                <a:solidFill>
                  <a:prstClr val="black"/>
                </a:solidFill>
              </a:rPr>
              <a:t>Planning</a:t>
            </a:r>
          </a:p>
        </p:txBody>
      </p:sp>
      <p:sp>
        <p:nvSpPr>
          <p:cNvPr id="68" name="Rectangle 11"/>
          <p:cNvSpPr txBox="1">
            <a:spLocks noChangeArrowheads="1"/>
          </p:cNvSpPr>
          <p:nvPr/>
        </p:nvSpPr>
        <p:spPr>
          <a:xfrm>
            <a:off x="3559968" y="-81359"/>
            <a:ext cx="6011069" cy="6858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GB" sz="2400" b="1" dirty="0">
                <a:solidFill>
                  <a:prstClr val="black"/>
                </a:solidFill>
                <a:latin typeface="Arial" charset="0"/>
                <a:ea typeface="+mj-ea"/>
                <a:cs typeface="Arial" charset="0"/>
              </a:rPr>
              <a:t>Demand &amp; Supply Planning  </a:t>
            </a:r>
            <a:endParaRPr lang="en-US" sz="2400" b="1" dirty="0">
              <a:solidFill>
                <a:prstClr val="black"/>
              </a:solidFill>
              <a:latin typeface="Arial" charset="0"/>
              <a:ea typeface="+mj-ea"/>
              <a:cs typeface="Arial" charset="0"/>
            </a:endParaRPr>
          </a:p>
        </p:txBody>
      </p:sp>
      <p:sp>
        <p:nvSpPr>
          <p:cNvPr id="70" name="Text Box 13"/>
          <p:cNvSpPr txBox="1">
            <a:spLocks noChangeArrowheads="1"/>
          </p:cNvSpPr>
          <p:nvPr/>
        </p:nvSpPr>
        <p:spPr bwMode="auto">
          <a:xfrm>
            <a:off x="5168900" y="3886201"/>
            <a:ext cx="990600" cy="277813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Sales Plan</a:t>
            </a:r>
          </a:p>
        </p:txBody>
      </p:sp>
      <p:sp>
        <p:nvSpPr>
          <p:cNvPr id="71" name="Text Box 1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4786313" y="4414838"/>
            <a:ext cx="1752600" cy="46196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Consensus Demand – Workflow</a:t>
            </a:r>
          </a:p>
        </p:txBody>
      </p:sp>
      <p:sp>
        <p:nvSpPr>
          <p:cNvPr id="73" name="Document"/>
          <p:cNvSpPr>
            <a:spLocks noEditPoints="1" noChangeArrowheads="1"/>
          </p:cNvSpPr>
          <p:nvPr/>
        </p:nvSpPr>
        <p:spPr bwMode="auto">
          <a:xfrm>
            <a:off x="6802438" y="3730626"/>
            <a:ext cx="1046162" cy="765175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Consensus demand plan</a:t>
            </a:r>
          </a:p>
        </p:txBody>
      </p:sp>
      <p:sp>
        <p:nvSpPr>
          <p:cNvPr id="77" name="Text Box 20"/>
          <p:cNvSpPr txBox="1">
            <a:spLocks noChangeArrowheads="1"/>
          </p:cNvSpPr>
          <p:nvPr/>
        </p:nvSpPr>
        <p:spPr bwMode="auto">
          <a:xfrm>
            <a:off x="7796214" y="5019676"/>
            <a:ext cx="1474787" cy="4619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accent2">
                <a:lumMod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Run Optimizer – FSD Plan</a:t>
            </a:r>
          </a:p>
        </p:txBody>
      </p:sp>
      <p:sp>
        <p:nvSpPr>
          <p:cNvPr id="79" name="Text Box 22"/>
          <p:cNvSpPr txBox="1">
            <a:spLocks noChangeArrowheads="1"/>
          </p:cNvSpPr>
          <p:nvPr/>
        </p:nvSpPr>
        <p:spPr bwMode="auto">
          <a:xfrm>
            <a:off x="8212139" y="2085976"/>
            <a:ext cx="720725" cy="276225"/>
          </a:xfrm>
          <a:prstGeom prst="rect">
            <a:avLst/>
          </a:prstGeom>
          <a:solidFill>
            <a:srgbClr val="005198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white"/>
                </a:solidFill>
                <a:latin typeface="Arial" charset="0"/>
                <a:cs typeface="Arial" charset="0"/>
              </a:rPr>
              <a:t>Reports</a:t>
            </a:r>
          </a:p>
        </p:txBody>
      </p:sp>
      <p:sp>
        <p:nvSpPr>
          <p:cNvPr id="81" name="Text Box 24"/>
          <p:cNvSpPr txBox="1">
            <a:spLocks noChangeArrowheads="1"/>
          </p:cNvSpPr>
          <p:nvPr/>
        </p:nvSpPr>
        <p:spPr bwMode="auto">
          <a:xfrm>
            <a:off x="8283575" y="2543176"/>
            <a:ext cx="577850" cy="276225"/>
          </a:xfrm>
          <a:prstGeom prst="rect">
            <a:avLst/>
          </a:prstGeom>
          <a:solidFill>
            <a:srgbClr val="005198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white"/>
                </a:solidFill>
                <a:latin typeface="Arial" charset="0"/>
                <a:cs typeface="Arial" charset="0"/>
              </a:rPr>
              <a:t>Alerts</a:t>
            </a:r>
          </a:p>
        </p:txBody>
      </p:sp>
      <p:sp>
        <p:nvSpPr>
          <p:cNvPr id="85" name="Document"/>
          <p:cNvSpPr>
            <a:spLocks noEditPoints="1" noChangeArrowheads="1"/>
          </p:cNvSpPr>
          <p:nvPr/>
        </p:nvSpPr>
        <p:spPr bwMode="auto">
          <a:xfrm>
            <a:off x="7924800" y="3886200"/>
            <a:ext cx="1219200" cy="91440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FEE4BE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GB" sz="1050" dirty="0">
                <a:solidFill>
                  <a:prstClr val="black"/>
                </a:solidFill>
                <a:latin typeface="Arial" charset="0"/>
                <a:cs typeface="Arial" charset="0"/>
              </a:rPr>
              <a:t>Supply Constrained plan - </a:t>
            </a:r>
            <a:r>
              <a:rPr lang="en-GB" sz="1000" dirty="0">
                <a:solidFill>
                  <a:prstClr val="black"/>
                </a:solidFill>
                <a:latin typeface="Arial" charset="0"/>
                <a:cs typeface="Arial" charset="0"/>
              </a:rPr>
              <a:t>Sales Alignment Meeting</a:t>
            </a:r>
            <a:endParaRPr lang="en-GB" sz="12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8" name="Text Box 31"/>
          <p:cNvSpPr txBox="1">
            <a:spLocks noChangeArrowheads="1"/>
          </p:cNvSpPr>
          <p:nvPr/>
        </p:nvSpPr>
        <p:spPr bwMode="auto">
          <a:xfrm>
            <a:off x="4900613" y="2090738"/>
            <a:ext cx="1524000" cy="46196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Develop Baseline  Forecast</a:t>
            </a:r>
          </a:p>
        </p:txBody>
      </p:sp>
      <p:sp>
        <p:nvSpPr>
          <p:cNvPr id="89" name="Text Box 32"/>
          <p:cNvSpPr txBox="1">
            <a:spLocks noChangeArrowheads="1"/>
          </p:cNvSpPr>
          <p:nvPr/>
        </p:nvSpPr>
        <p:spPr bwMode="auto">
          <a:xfrm>
            <a:off x="3657600" y="3424238"/>
            <a:ext cx="1219200" cy="46196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Rolling  Demand Plan</a:t>
            </a:r>
          </a:p>
        </p:txBody>
      </p:sp>
      <p:sp>
        <p:nvSpPr>
          <p:cNvPr id="93" name="Text Box 36"/>
          <p:cNvSpPr txBox="1">
            <a:spLocks noChangeArrowheads="1"/>
          </p:cNvSpPr>
          <p:nvPr/>
        </p:nvSpPr>
        <p:spPr bwMode="auto">
          <a:xfrm>
            <a:off x="5092701" y="5700714"/>
            <a:ext cx="1139825" cy="4667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accent2">
                <a:lumMod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Revise short </a:t>
            </a:r>
          </a:p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Term demand</a:t>
            </a:r>
          </a:p>
        </p:txBody>
      </p:sp>
      <p:sp>
        <p:nvSpPr>
          <p:cNvPr id="99" name="Text Box 42"/>
          <p:cNvSpPr txBox="1">
            <a:spLocks noChangeArrowheads="1"/>
          </p:cNvSpPr>
          <p:nvPr/>
        </p:nvSpPr>
        <p:spPr bwMode="auto">
          <a:xfrm>
            <a:off x="7620001" y="5710238"/>
            <a:ext cx="1827213" cy="4619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accent2">
                <a:lumMod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Production Planning &amp; Scheduling</a:t>
            </a:r>
          </a:p>
        </p:txBody>
      </p:sp>
      <p:sp>
        <p:nvSpPr>
          <p:cNvPr id="100" name="Text Box 43"/>
          <p:cNvSpPr txBox="1">
            <a:spLocks noChangeArrowheads="1"/>
          </p:cNvSpPr>
          <p:nvPr/>
        </p:nvSpPr>
        <p:spPr bwMode="auto">
          <a:xfrm>
            <a:off x="9525000" y="6172201"/>
            <a:ext cx="990600" cy="4619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accent2">
                <a:lumMod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Distribution Planning</a:t>
            </a:r>
          </a:p>
        </p:txBody>
      </p:sp>
      <p:sp>
        <p:nvSpPr>
          <p:cNvPr id="146" name="Text Box 43"/>
          <p:cNvSpPr txBox="1">
            <a:spLocks noChangeArrowheads="1"/>
          </p:cNvSpPr>
          <p:nvPr/>
        </p:nvSpPr>
        <p:spPr bwMode="auto">
          <a:xfrm>
            <a:off x="6553200" y="6172200"/>
            <a:ext cx="990600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accent2">
                <a:lumMod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RM/PM Planning</a:t>
            </a: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6827838" y="2859088"/>
            <a:ext cx="995362" cy="64611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Consensus Plan from M-1</a:t>
            </a:r>
          </a:p>
        </p:txBody>
      </p:sp>
      <p:sp>
        <p:nvSpPr>
          <p:cNvPr id="47" name="Text Box 31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7696200" y="512763"/>
            <a:ext cx="1524000" cy="46196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Incorporate Product Lifecycle Changes</a:t>
            </a:r>
          </a:p>
        </p:txBody>
      </p:sp>
      <p:sp>
        <p:nvSpPr>
          <p:cNvPr id="48" name="Text Box 1094"/>
          <p:cNvSpPr txBox="1">
            <a:spLocks noChangeArrowheads="1"/>
          </p:cNvSpPr>
          <p:nvPr/>
        </p:nvSpPr>
        <p:spPr bwMode="auto">
          <a:xfrm>
            <a:off x="1955801" y="4519614"/>
            <a:ext cx="1228725" cy="433387"/>
          </a:xfrm>
          <a:prstGeom prst="rect">
            <a:avLst/>
          </a:prstGeom>
          <a:solidFill>
            <a:srgbClr val="FFFFCC"/>
          </a:solidFill>
          <a:ln w="9525" cmpd="sng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defRPr/>
            </a:pPr>
            <a:r>
              <a:rPr lang="en-US" sz="1100" dirty="0">
                <a:solidFill>
                  <a:srgbClr val="000000"/>
                </a:solidFill>
                <a:latin typeface="Arial" charset="0"/>
                <a:ea typeface="가는각진제목체" pitchFamily="18" charset="-127"/>
                <a:cs typeface="Arial" charset="0"/>
              </a:rPr>
              <a:t>Newness/Intervention Meeting</a:t>
            </a:r>
          </a:p>
        </p:txBody>
      </p:sp>
      <p:sp>
        <p:nvSpPr>
          <p:cNvPr id="49" name="Text Box 1095"/>
          <p:cNvSpPr txBox="1">
            <a:spLocks noChangeArrowheads="1"/>
          </p:cNvSpPr>
          <p:nvPr/>
        </p:nvSpPr>
        <p:spPr bwMode="auto">
          <a:xfrm>
            <a:off x="1943100" y="5434014"/>
            <a:ext cx="1257300" cy="433387"/>
          </a:xfrm>
          <a:prstGeom prst="rect">
            <a:avLst/>
          </a:prstGeom>
          <a:solidFill>
            <a:srgbClr val="FFFFCC"/>
          </a:solidFill>
          <a:ln w="9525" cmpd="sng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defRPr/>
            </a:pPr>
            <a:r>
              <a:rPr lang="en-US" sz="1100" dirty="0">
                <a:solidFill>
                  <a:srgbClr val="000000"/>
                </a:solidFill>
                <a:latin typeface="Arial" charset="0"/>
                <a:ea typeface="가는각진제목체" pitchFamily="18" charset="-127"/>
                <a:cs typeface="Arial" charset="0"/>
              </a:rPr>
              <a:t>Feasibility Check for Capacity</a:t>
            </a:r>
          </a:p>
        </p:txBody>
      </p:sp>
      <p:sp>
        <p:nvSpPr>
          <p:cNvPr id="50" name="Text Box 1096"/>
          <p:cNvSpPr txBox="1">
            <a:spLocks noChangeArrowheads="1"/>
          </p:cNvSpPr>
          <p:nvPr/>
        </p:nvSpPr>
        <p:spPr bwMode="auto">
          <a:xfrm>
            <a:off x="1943100" y="6196014"/>
            <a:ext cx="1257300" cy="433387"/>
          </a:xfrm>
          <a:prstGeom prst="rect">
            <a:avLst/>
          </a:prstGeom>
          <a:solidFill>
            <a:srgbClr val="FFFFCC"/>
          </a:solidFill>
          <a:ln w="9525" cmpd="sng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defRPr/>
            </a:pPr>
            <a:r>
              <a:rPr lang="en-US" sz="1100" dirty="0">
                <a:solidFill>
                  <a:srgbClr val="000000"/>
                </a:solidFill>
                <a:latin typeface="Arial" charset="0"/>
                <a:ea typeface="가는각진제목체" pitchFamily="18" charset="-127"/>
                <a:cs typeface="Arial" charset="0"/>
              </a:rPr>
              <a:t>Master Data for New SKUs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981200" y="1143000"/>
            <a:ext cx="1219200" cy="685800"/>
          </a:xfrm>
          <a:prstGeom prst="roundRect">
            <a:avLst/>
          </a:prstGeom>
          <a:solidFill>
            <a:srgbClr val="00B0F0"/>
          </a:solidFill>
          <a:ln w="25400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prstClr val="white"/>
                </a:solidFill>
              </a:rPr>
              <a:t>Brand Inputs for  QOP </a:t>
            </a:r>
          </a:p>
          <a:p>
            <a:pPr algn="ctr">
              <a:defRPr/>
            </a:pPr>
            <a:r>
              <a:rPr lang="en-US" sz="1400" b="1" dirty="0">
                <a:solidFill>
                  <a:prstClr val="white"/>
                </a:solidFill>
              </a:rPr>
              <a:t>@ Q – 2M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2057400" y="1981200"/>
            <a:ext cx="1066800" cy="685800"/>
          </a:xfrm>
          <a:prstGeom prst="roundRect">
            <a:avLst/>
          </a:prstGeom>
          <a:solidFill>
            <a:srgbClr val="00B0F0"/>
          </a:solidFill>
          <a:ln w="25400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prstClr val="white"/>
                </a:solidFill>
              </a:rPr>
              <a:t>SMC  -  Final QOP @ Q – 1M</a:t>
            </a:r>
          </a:p>
        </p:txBody>
      </p:sp>
      <p:sp>
        <p:nvSpPr>
          <p:cNvPr id="67" name="Rectangle 66"/>
          <p:cNvSpPr/>
          <p:nvPr/>
        </p:nvSpPr>
        <p:spPr>
          <a:xfrm>
            <a:off x="9448800" y="2970214"/>
            <a:ext cx="1143000" cy="1754187"/>
          </a:xfrm>
          <a:prstGeom prst="rect">
            <a:avLst/>
          </a:prstGeom>
          <a:solidFill>
            <a:srgbClr val="0033CC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BI</a:t>
            </a:r>
          </a:p>
        </p:txBody>
      </p:sp>
      <p:sp>
        <p:nvSpPr>
          <p:cNvPr id="74" name="Document"/>
          <p:cNvSpPr>
            <a:spLocks noEditPoints="1" noChangeArrowheads="1"/>
          </p:cNvSpPr>
          <p:nvPr/>
        </p:nvSpPr>
        <p:spPr bwMode="auto">
          <a:xfrm>
            <a:off x="9525000" y="3351214"/>
            <a:ext cx="960438" cy="1220787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E1EBE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Final Demand Plan @ SKU / Sales District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448800" y="1217613"/>
            <a:ext cx="1143000" cy="14478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SPS</a:t>
            </a:r>
          </a:p>
        </p:txBody>
      </p:sp>
      <p:sp>
        <p:nvSpPr>
          <p:cNvPr id="76" name="Document"/>
          <p:cNvSpPr>
            <a:spLocks noEditPoints="1" noChangeArrowheads="1"/>
          </p:cNvSpPr>
          <p:nvPr/>
        </p:nvSpPr>
        <p:spPr bwMode="auto">
          <a:xfrm>
            <a:off x="9555164" y="1598613"/>
            <a:ext cx="960437" cy="91440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GB" sz="1200" dirty="0">
                <a:solidFill>
                  <a:srgbClr val="004B7E"/>
                </a:solidFill>
                <a:latin typeface="Arial" charset="0"/>
                <a:cs typeface="Arial" charset="0"/>
              </a:rPr>
              <a:t>Final Demand Plan @ SKU/AW</a:t>
            </a:r>
          </a:p>
        </p:txBody>
      </p:sp>
      <p:cxnSp>
        <p:nvCxnSpPr>
          <p:cNvPr id="82" name="Straight Connector 81"/>
          <p:cNvCxnSpPr/>
          <p:nvPr/>
        </p:nvCxnSpPr>
        <p:spPr>
          <a:xfrm>
            <a:off x="9372600" y="2894014"/>
            <a:ext cx="1371600" cy="1587"/>
          </a:xfrm>
          <a:prstGeom prst="line">
            <a:avLst/>
          </a:prstGeom>
          <a:ln w="25400">
            <a:solidFill>
              <a:schemeClr val="tx1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5400000" flipH="1" flipV="1">
            <a:off x="8535988" y="1979613"/>
            <a:ext cx="1674813" cy="1588"/>
          </a:xfrm>
          <a:prstGeom prst="line">
            <a:avLst/>
          </a:prstGeom>
          <a:ln w="25400">
            <a:solidFill>
              <a:schemeClr val="tx1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13"/>
          <p:cNvSpPr txBox="1">
            <a:spLocks noChangeArrowheads="1"/>
          </p:cNvSpPr>
          <p:nvPr/>
        </p:nvSpPr>
        <p:spPr bwMode="auto">
          <a:xfrm>
            <a:off x="5715000" y="2859088"/>
            <a:ext cx="914400" cy="64611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Trade Activity Calendar </a:t>
            </a:r>
          </a:p>
        </p:txBody>
      </p:sp>
      <p:cxnSp>
        <p:nvCxnSpPr>
          <p:cNvPr id="102" name="Elbow Connector 101"/>
          <p:cNvCxnSpPr>
            <a:stCxn id="131" idx="1"/>
            <a:endCxn id="65" idx="1"/>
          </p:cNvCxnSpPr>
          <p:nvPr/>
        </p:nvCxnSpPr>
        <p:spPr>
          <a:xfrm rot="10800000">
            <a:off x="1752600" y="1828800"/>
            <a:ext cx="152400" cy="1866900"/>
          </a:xfrm>
          <a:prstGeom prst="bentConnector3">
            <a:avLst>
              <a:gd name="adj1" fmla="val 194616"/>
            </a:avLst>
          </a:prstGeom>
          <a:ln w="2222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Elbow Connector 103"/>
          <p:cNvCxnSpPr/>
          <p:nvPr/>
        </p:nvCxnSpPr>
        <p:spPr>
          <a:xfrm rot="5400000">
            <a:off x="2514601" y="1905001"/>
            <a:ext cx="152400" cy="3175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Elbow Connector 109"/>
          <p:cNvCxnSpPr>
            <a:stCxn id="49" idx="2"/>
            <a:endCxn id="50" idx="0"/>
          </p:cNvCxnSpPr>
          <p:nvPr/>
        </p:nvCxnSpPr>
        <p:spPr>
          <a:xfrm rot="5400000">
            <a:off x="2407445" y="6031707"/>
            <a:ext cx="328612" cy="3175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Elbow Connector 112"/>
          <p:cNvCxnSpPr>
            <a:stCxn id="48" idx="2"/>
            <a:endCxn id="49" idx="0"/>
          </p:cNvCxnSpPr>
          <p:nvPr/>
        </p:nvCxnSpPr>
        <p:spPr>
          <a:xfrm rot="16200000" flipH="1">
            <a:off x="2330451" y="5192714"/>
            <a:ext cx="481013" cy="1587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>
            <a:stCxn id="73" idx="2"/>
            <a:endCxn id="52" idx="2"/>
          </p:cNvCxnSpPr>
          <p:nvPr/>
        </p:nvCxnSpPr>
        <p:spPr>
          <a:xfrm flipV="1">
            <a:off x="7323139" y="3505200"/>
            <a:ext cx="3175" cy="22860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Elbow Connector 193"/>
          <p:cNvCxnSpPr>
            <a:stCxn id="67" idx="0"/>
            <a:endCxn id="75" idx="2"/>
          </p:cNvCxnSpPr>
          <p:nvPr/>
        </p:nvCxnSpPr>
        <p:spPr>
          <a:xfrm rot="5400000" flipH="1" flipV="1">
            <a:off x="9867901" y="2817813"/>
            <a:ext cx="304800" cy="3175"/>
          </a:xfrm>
          <a:prstGeom prst="bentConnector3">
            <a:avLst>
              <a:gd name="adj1" fmla="val 50000"/>
            </a:avLst>
          </a:prstGeom>
          <a:ln w="2222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Elbow Connector 201"/>
          <p:cNvCxnSpPr>
            <a:stCxn id="77" idx="2"/>
            <a:endCxn id="99" idx="0"/>
          </p:cNvCxnSpPr>
          <p:nvPr/>
        </p:nvCxnSpPr>
        <p:spPr>
          <a:xfrm rot="5400000">
            <a:off x="8419307" y="5595145"/>
            <a:ext cx="228600" cy="1587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Arrow Connector 207"/>
          <p:cNvCxnSpPr>
            <a:stCxn id="77" idx="0"/>
            <a:endCxn id="85" idx="0"/>
          </p:cNvCxnSpPr>
          <p:nvPr/>
        </p:nvCxnSpPr>
        <p:spPr>
          <a:xfrm rot="16200000" flipV="1">
            <a:off x="8424070" y="4909345"/>
            <a:ext cx="217487" cy="3175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Arrow Connector 209"/>
          <p:cNvCxnSpPr>
            <a:stCxn id="93" idx="3"/>
            <a:endCxn id="99" idx="1"/>
          </p:cNvCxnSpPr>
          <p:nvPr/>
        </p:nvCxnSpPr>
        <p:spPr>
          <a:xfrm>
            <a:off x="6232526" y="5934075"/>
            <a:ext cx="1387475" cy="793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hape 211"/>
          <p:cNvCxnSpPr>
            <a:stCxn id="99" idx="2"/>
            <a:endCxn id="146" idx="3"/>
          </p:cNvCxnSpPr>
          <p:nvPr/>
        </p:nvCxnSpPr>
        <p:spPr>
          <a:xfrm rot="5400000">
            <a:off x="7924800" y="5791200"/>
            <a:ext cx="228600" cy="990600"/>
          </a:xfrm>
          <a:prstGeom prst="bentConnector2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hape 213"/>
          <p:cNvCxnSpPr>
            <a:stCxn id="99" idx="2"/>
            <a:endCxn id="100" idx="1"/>
          </p:cNvCxnSpPr>
          <p:nvPr/>
        </p:nvCxnSpPr>
        <p:spPr>
          <a:xfrm rot="16200000" flipH="1">
            <a:off x="8913020" y="5791995"/>
            <a:ext cx="231775" cy="992187"/>
          </a:xfrm>
          <a:prstGeom prst="bentConnector2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hape 225"/>
          <p:cNvCxnSpPr>
            <a:stCxn id="89" idx="2"/>
            <a:endCxn id="71" idx="1"/>
          </p:cNvCxnSpPr>
          <p:nvPr/>
        </p:nvCxnSpPr>
        <p:spPr>
          <a:xfrm rot="16200000" flipH="1">
            <a:off x="4146551" y="4006851"/>
            <a:ext cx="760413" cy="519113"/>
          </a:xfrm>
          <a:prstGeom prst="bentConnector2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hape 239"/>
          <p:cNvCxnSpPr>
            <a:stCxn id="88" idx="2"/>
            <a:endCxn id="89" idx="3"/>
          </p:cNvCxnSpPr>
          <p:nvPr/>
        </p:nvCxnSpPr>
        <p:spPr>
          <a:xfrm rot="5400000">
            <a:off x="4718051" y="2711451"/>
            <a:ext cx="1103313" cy="785813"/>
          </a:xfrm>
          <a:prstGeom prst="bentConnector2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Arrow Connector 241"/>
          <p:cNvCxnSpPr>
            <a:stCxn id="71" idx="2"/>
            <a:endCxn id="93" idx="0"/>
          </p:cNvCxnSpPr>
          <p:nvPr/>
        </p:nvCxnSpPr>
        <p:spPr>
          <a:xfrm rot="5400000">
            <a:off x="5252245" y="5288758"/>
            <a:ext cx="822325" cy="1587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Elbow Connector 128"/>
          <p:cNvCxnSpPr>
            <a:stCxn id="70" idx="2"/>
            <a:endCxn id="71" idx="0"/>
          </p:cNvCxnSpPr>
          <p:nvPr/>
        </p:nvCxnSpPr>
        <p:spPr>
          <a:xfrm rot="5400000">
            <a:off x="5537995" y="4288633"/>
            <a:ext cx="250825" cy="1587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 Box 13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943601" y="604838"/>
            <a:ext cx="1020763" cy="27781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Gather Data</a:t>
            </a:r>
          </a:p>
        </p:txBody>
      </p:sp>
      <p:cxnSp>
        <p:nvCxnSpPr>
          <p:cNvPr id="125" name="Elbow Connector 124"/>
          <p:cNvCxnSpPr>
            <a:stCxn id="49" idx="1"/>
            <a:endCxn id="48" idx="1"/>
          </p:cNvCxnSpPr>
          <p:nvPr/>
        </p:nvCxnSpPr>
        <p:spPr>
          <a:xfrm rot="10800000" flipH="1">
            <a:off x="1943100" y="4737100"/>
            <a:ext cx="12700" cy="914400"/>
          </a:xfrm>
          <a:prstGeom prst="bentConnector3">
            <a:avLst>
              <a:gd name="adj1" fmla="val -1728022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Rectangle 127"/>
          <p:cNvSpPr/>
          <p:nvPr/>
        </p:nvSpPr>
        <p:spPr>
          <a:xfrm>
            <a:off x="1524000" y="5105400"/>
            <a:ext cx="685800" cy="228600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700" b="1" dirty="0">
                <a:solidFill>
                  <a:prstClr val="white"/>
                </a:solidFill>
              </a:rPr>
              <a:t>No Capacity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1905000" y="3276600"/>
            <a:ext cx="1371600" cy="838200"/>
          </a:xfrm>
          <a:prstGeom prst="rect">
            <a:avLst/>
          </a:prstGeom>
          <a:solidFill>
            <a:srgbClr val="FFFF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</a:rPr>
              <a:t>Commercial Inputs 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32" name="Text Box 1094"/>
          <p:cNvSpPr txBox="1">
            <a:spLocks noChangeArrowheads="1"/>
          </p:cNvSpPr>
          <p:nvPr/>
        </p:nvSpPr>
        <p:spPr bwMode="auto">
          <a:xfrm>
            <a:off x="1981201" y="3581400"/>
            <a:ext cx="1228725" cy="4333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cmpd="sng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defRPr/>
            </a:pPr>
            <a:r>
              <a:rPr lang="en-US" sz="1100" dirty="0">
                <a:solidFill>
                  <a:srgbClr val="000000"/>
                </a:solidFill>
                <a:latin typeface="Arial" charset="0"/>
                <a:ea typeface="가는각진제목체" pitchFamily="18" charset="-127"/>
                <a:cs typeface="Arial" charset="0"/>
              </a:rPr>
              <a:t>Current &amp; Future NSV</a:t>
            </a:r>
          </a:p>
        </p:txBody>
      </p:sp>
      <p:cxnSp>
        <p:nvCxnSpPr>
          <p:cNvPr id="166" name="Elbow Connector 165"/>
          <p:cNvCxnSpPr>
            <a:stCxn id="88" idx="2"/>
            <a:endCxn id="70" idx="0"/>
          </p:cNvCxnSpPr>
          <p:nvPr/>
        </p:nvCxnSpPr>
        <p:spPr>
          <a:xfrm rot="16200000" flipH="1">
            <a:off x="4996657" y="3218657"/>
            <a:ext cx="1333500" cy="1587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Rectangle 129">
            <a:hlinkClick r:id="rId3" action="ppaction://hlinksldjump"/>
          </p:cNvPr>
          <p:cNvSpPr/>
          <p:nvPr/>
        </p:nvSpPr>
        <p:spPr>
          <a:xfrm>
            <a:off x="3605257" y="2751932"/>
            <a:ext cx="3124200" cy="15240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</a:rPr>
              <a:t>Incorporate Brand</a:t>
            </a:r>
          </a:p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</a:rPr>
              <a:t>Rolling Demand Plan</a:t>
            </a:r>
          </a:p>
          <a:p>
            <a:pPr>
              <a:defRPr/>
            </a:pPr>
            <a:r>
              <a:rPr lang="en-US" sz="1400" b="1" dirty="0">
                <a:solidFill>
                  <a:prstClr val="black"/>
                </a:solidFill>
              </a:rPr>
              <a:t>&amp; Sales Plan </a:t>
            </a:r>
          </a:p>
        </p:txBody>
      </p:sp>
      <p:cxnSp>
        <p:nvCxnSpPr>
          <p:cNvPr id="147" name="Elbow Connector 146"/>
          <p:cNvCxnSpPr>
            <a:stCxn id="52" idx="0"/>
            <a:endCxn id="88" idx="3"/>
          </p:cNvCxnSpPr>
          <p:nvPr/>
        </p:nvCxnSpPr>
        <p:spPr>
          <a:xfrm rot="16200000" flipV="1">
            <a:off x="6607176" y="2139951"/>
            <a:ext cx="536575" cy="901700"/>
          </a:xfrm>
          <a:prstGeom prst="bentConnector2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 Box 13"/>
          <p:cNvSpPr txBox="1">
            <a:spLocks noChangeArrowheads="1"/>
          </p:cNvSpPr>
          <p:nvPr/>
        </p:nvSpPr>
        <p:spPr bwMode="auto">
          <a:xfrm>
            <a:off x="5059364" y="1443038"/>
            <a:ext cx="1112837" cy="46196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Correct Sales  History </a:t>
            </a:r>
          </a:p>
        </p:txBody>
      </p:sp>
      <p:sp>
        <p:nvSpPr>
          <p:cNvPr id="150" name="Text Box 13"/>
          <p:cNvSpPr txBox="1">
            <a:spLocks noChangeArrowheads="1"/>
          </p:cNvSpPr>
          <p:nvPr/>
        </p:nvSpPr>
        <p:spPr bwMode="auto">
          <a:xfrm>
            <a:off x="3627438" y="1716088"/>
            <a:ext cx="1020762" cy="646112"/>
          </a:xfrm>
          <a:prstGeom prst="rect">
            <a:avLst/>
          </a:pr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Generate Statistical Forecast</a:t>
            </a:r>
          </a:p>
        </p:txBody>
      </p:sp>
      <p:sp>
        <p:nvSpPr>
          <p:cNvPr id="151" name="Rectangle 150">
            <a:hlinkClick r:id="" action="ppaction://noaction"/>
          </p:cNvPr>
          <p:cNvSpPr/>
          <p:nvPr/>
        </p:nvSpPr>
        <p:spPr>
          <a:xfrm>
            <a:off x="3559968" y="1075042"/>
            <a:ext cx="4248151" cy="161756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US" sz="1400" b="1" dirty="0">
              <a:solidFill>
                <a:prstClr val="black"/>
              </a:solidFill>
            </a:endParaRPr>
          </a:p>
        </p:txBody>
      </p:sp>
      <p:cxnSp>
        <p:nvCxnSpPr>
          <p:cNvPr id="153" name="Straight Arrow Connector 152"/>
          <p:cNvCxnSpPr/>
          <p:nvPr/>
        </p:nvCxnSpPr>
        <p:spPr>
          <a:xfrm rot="5400000">
            <a:off x="5753101" y="3695701"/>
            <a:ext cx="381000" cy="3175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Elbow Connector 156"/>
          <p:cNvCxnSpPr>
            <a:stCxn id="73" idx="6"/>
            <a:endCxn id="67" idx="1"/>
          </p:cNvCxnSpPr>
          <p:nvPr/>
        </p:nvCxnSpPr>
        <p:spPr>
          <a:xfrm>
            <a:off x="7848600" y="3730626"/>
            <a:ext cx="1600200" cy="117475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>
            <a:stCxn id="47" idx="1"/>
            <a:endCxn id="63" idx="3"/>
          </p:cNvCxnSpPr>
          <p:nvPr/>
        </p:nvCxnSpPr>
        <p:spPr>
          <a:xfrm rot="10800000">
            <a:off x="6964364" y="742950"/>
            <a:ext cx="731837" cy="158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Elbow Connector 166"/>
          <p:cNvCxnSpPr>
            <a:stCxn id="63" idx="2"/>
            <a:endCxn id="149" idx="0"/>
          </p:cNvCxnSpPr>
          <p:nvPr/>
        </p:nvCxnSpPr>
        <p:spPr>
          <a:xfrm rot="5400000">
            <a:off x="5755481" y="743744"/>
            <a:ext cx="560388" cy="838200"/>
          </a:xfrm>
          <a:prstGeom prst="bentConnector3">
            <a:avLst>
              <a:gd name="adj1" fmla="val 60026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Line Callout 2 (Border and Accent Bar) 169"/>
          <p:cNvSpPr/>
          <p:nvPr/>
        </p:nvSpPr>
        <p:spPr>
          <a:xfrm>
            <a:off x="6761164" y="1143000"/>
            <a:ext cx="935037" cy="144780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6561"/>
              <a:gd name="adj6" fmla="val -65129"/>
            </a:avLst>
          </a:prstGeom>
          <a:solidFill>
            <a:schemeClr val="accent5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100" dirty="0">
                <a:solidFill>
                  <a:prstClr val="black"/>
                </a:solidFill>
                <a:latin typeface="Arial" charset="0"/>
                <a:cs typeface="Arial" charset="0"/>
              </a:rPr>
              <a:t>Intervention history, </a:t>
            </a:r>
          </a:p>
          <a:p>
            <a:pPr algn="ctr">
              <a:defRPr/>
            </a:pPr>
            <a:r>
              <a:rPr lang="en-GB" sz="1100" dirty="0">
                <a:solidFill>
                  <a:prstClr val="black"/>
                </a:solidFill>
                <a:latin typeface="Arial" charset="0"/>
                <a:cs typeface="Arial" charset="0"/>
              </a:rPr>
              <a:t>Short Supplies, Outliers, Month end Closing Stock</a:t>
            </a:r>
          </a:p>
        </p:txBody>
      </p:sp>
      <p:cxnSp>
        <p:nvCxnSpPr>
          <p:cNvPr id="172" name="Elbow Connector 171"/>
          <p:cNvCxnSpPr>
            <a:stCxn id="149" idx="1"/>
            <a:endCxn id="150" idx="3"/>
          </p:cNvCxnSpPr>
          <p:nvPr/>
        </p:nvCxnSpPr>
        <p:spPr>
          <a:xfrm rot="10800000" flipV="1">
            <a:off x="4648201" y="1674814"/>
            <a:ext cx="411163" cy="363537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hape 173"/>
          <p:cNvCxnSpPr>
            <a:stCxn id="150" idx="2"/>
            <a:endCxn id="88" idx="1"/>
          </p:cNvCxnSpPr>
          <p:nvPr/>
        </p:nvCxnSpPr>
        <p:spPr>
          <a:xfrm rot="5400000" flipH="1" flipV="1">
            <a:off x="4498976" y="1960563"/>
            <a:ext cx="39687" cy="763588"/>
          </a:xfrm>
          <a:prstGeom prst="bentConnector4">
            <a:avLst>
              <a:gd name="adj1" fmla="val -571915"/>
              <a:gd name="adj2" fmla="val 83452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Elbow Connector 176"/>
          <p:cNvCxnSpPr>
            <a:stCxn id="151" idx="1"/>
          </p:cNvCxnSpPr>
          <p:nvPr/>
        </p:nvCxnSpPr>
        <p:spPr>
          <a:xfrm rot="10800000">
            <a:off x="3178967" y="1417941"/>
            <a:ext cx="381000" cy="465884"/>
          </a:xfrm>
          <a:prstGeom prst="bentConnector2">
            <a:avLst/>
          </a:prstGeom>
          <a:ln w="2222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Elbow Connector 178"/>
          <p:cNvCxnSpPr/>
          <p:nvPr/>
        </p:nvCxnSpPr>
        <p:spPr>
          <a:xfrm>
            <a:off x="3110706" y="2513012"/>
            <a:ext cx="457200" cy="1181100"/>
          </a:xfrm>
          <a:prstGeom prst="bentConnector3">
            <a:avLst>
              <a:gd name="adj1" fmla="val 74616"/>
            </a:avLst>
          </a:prstGeom>
          <a:ln w="2222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/>
          <p:cNvCxnSpPr/>
          <p:nvPr/>
        </p:nvCxnSpPr>
        <p:spPr>
          <a:xfrm>
            <a:off x="3276600" y="3810000"/>
            <a:ext cx="304800" cy="1588"/>
          </a:xfrm>
          <a:prstGeom prst="straightConnector1">
            <a:avLst/>
          </a:prstGeom>
          <a:ln w="222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hape 205"/>
          <p:cNvCxnSpPr>
            <a:stCxn id="66" idx="3"/>
          </p:cNvCxnSpPr>
          <p:nvPr/>
        </p:nvCxnSpPr>
        <p:spPr>
          <a:xfrm flipV="1">
            <a:off x="3352800" y="4038600"/>
            <a:ext cx="76200" cy="1447800"/>
          </a:xfrm>
          <a:prstGeom prst="bentConnector2">
            <a:avLst/>
          </a:prstGeom>
          <a:ln w="222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Arrow Connector 208"/>
          <p:cNvCxnSpPr/>
          <p:nvPr/>
        </p:nvCxnSpPr>
        <p:spPr>
          <a:xfrm>
            <a:off x="3429000" y="4038600"/>
            <a:ext cx="152400" cy="158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Rectangle 210"/>
          <p:cNvSpPr/>
          <p:nvPr/>
        </p:nvSpPr>
        <p:spPr>
          <a:xfrm>
            <a:off x="9448800" y="514350"/>
            <a:ext cx="1219200" cy="457200"/>
          </a:xfrm>
          <a:prstGeom prst="rect">
            <a:avLst/>
          </a:prstGeom>
          <a:solidFill>
            <a:srgbClr val="FFFFCC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</a:rPr>
              <a:t>Newness / Intervention </a:t>
            </a:r>
            <a:endParaRPr lang="en-US" sz="1100" dirty="0">
              <a:solidFill>
                <a:prstClr val="black"/>
              </a:solidFill>
            </a:endParaRPr>
          </a:p>
        </p:txBody>
      </p:sp>
      <p:cxnSp>
        <p:nvCxnSpPr>
          <p:cNvPr id="215" name="Straight Arrow Connector 214"/>
          <p:cNvCxnSpPr>
            <a:stCxn id="211" idx="1"/>
            <a:endCxn id="47" idx="3"/>
          </p:cNvCxnSpPr>
          <p:nvPr/>
        </p:nvCxnSpPr>
        <p:spPr>
          <a:xfrm rot="10800000" flipV="1">
            <a:off x="9220200" y="742950"/>
            <a:ext cx="228600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Elbow Connector 221"/>
          <p:cNvCxnSpPr>
            <a:stCxn id="71" idx="3"/>
            <a:endCxn id="73" idx="0"/>
          </p:cNvCxnSpPr>
          <p:nvPr/>
        </p:nvCxnSpPr>
        <p:spPr>
          <a:xfrm flipV="1">
            <a:off x="6538914" y="4497389"/>
            <a:ext cx="784225" cy="149225"/>
          </a:xfrm>
          <a:prstGeom prst="bentConnector3">
            <a:avLst>
              <a:gd name="adj1" fmla="val 99249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/>
          <p:cNvCxnSpPr/>
          <p:nvPr/>
        </p:nvCxnSpPr>
        <p:spPr>
          <a:xfrm>
            <a:off x="9372600" y="1066800"/>
            <a:ext cx="1295400" cy="1588"/>
          </a:xfrm>
          <a:prstGeom prst="line">
            <a:avLst/>
          </a:prstGeom>
          <a:ln w="25400">
            <a:solidFill>
              <a:schemeClr val="tx1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hape 233">
            <a:hlinkClick r:id="" action="ppaction://noaction"/>
          </p:cNvPr>
          <p:cNvCxnSpPr>
            <a:endCxn id="77" idx="1"/>
          </p:cNvCxnSpPr>
          <p:nvPr/>
        </p:nvCxnSpPr>
        <p:spPr>
          <a:xfrm rot="16200000" flipH="1">
            <a:off x="7292976" y="4746626"/>
            <a:ext cx="754063" cy="252413"/>
          </a:xfrm>
          <a:prstGeom prst="bentConnector2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Document"/>
          <p:cNvSpPr>
            <a:spLocks noEditPoints="1" noChangeArrowheads="1"/>
          </p:cNvSpPr>
          <p:nvPr/>
        </p:nvSpPr>
        <p:spPr bwMode="auto">
          <a:xfrm>
            <a:off x="4495800" y="442913"/>
            <a:ext cx="1066800" cy="60960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B5D2F5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rgbClr val="5E7AA2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GB" sz="1100" dirty="0">
                <a:solidFill>
                  <a:prstClr val="black"/>
                </a:solidFill>
                <a:latin typeface="Arial" charset="0"/>
                <a:cs typeface="Arial" charset="0"/>
              </a:rPr>
              <a:t>Inputs for Demand Planning</a:t>
            </a:r>
          </a:p>
        </p:txBody>
      </p:sp>
      <p:cxnSp>
        <p:nvCxnSpPr>
          <p:cNvPr id="162" name="Straight Arrow Connector 161"/>
          <p:cNvCxnSpPr>
            <a:stCxn id="238" idx="3"/>
            <a:endCxn id="63" idx="1"/>
          </p:cNvCxnSpPr>
          <p:nvPr/>
        </p:nvCxnSpPr>
        <p:spPr>
          <a:xfrm flipV="1">
            <a:off x="5567364" y="742950"/>
            <a:ext cx="376237" cy="158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Flowchart: Off-page Connector 104"/>
          <p:cNvSpPr/>
          <p:nvPr/>
        </p:nvSpPr>
        <p:spPr>
          <a:xfrm>
            <a:off x="6324600" y="381000"/>
            <a:ext cx="9144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prstClr val="white"/>
                </a:solidFill>
              </a:rPr>
              <a:t>7</a:t>
            </a:r>
            <a:r>
              <a:rPr lang="en-US" sz="1100" b="1" baseline="30000" dirty="0">
                <a:solidFill>
                  <a:prstClr val="white"/>
                </a:solidFill>
              </a:rPr>
              <a:t>th</a:t>
            </a:r>
            <a:r>
              <a:rPr lang="en-US" sz="1100" b="1" dirty="0">
                <a:solidFill>
                  <a:prstClr val="white"/>
                </a:solidFill>
              </a:rPr>
              <a:t> of month</a:t>
            </a:r>
          </a:p>
        </p:txBody>
      </p:sp>
      <p:sp>
        <p:nvSpPr>
          <p:cNvPr id="106" name="Flowchart: Off-page Connector 105"/>
          <p:cNvSpPr/>
          <p:nvPr/>
        </p:nvSpPr>
        <p:spPr>
          <a:xfrm>
            <a:off x="4419600" y="1600200"/>
            <a:ext cx="4572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white"/>
                </a:solidFill>
              </a:rPr>
              <a:t>10</a:t>
            </a:r>
            <a:r>
              <a:rPr lang="en-US" sz="1000" b="1" baseline="30000" dirty="0">
                <a:solidFill>
                  <a:prstClr val="white"/>
                </a:solidFill>
              </a:rPr>
              <a:t>th</a:t>
            </a:r>
            <a:endParaRPr lang="en-US" sz="1000" b="1" dirty="0">
              <a:solidFill>
                <a:prstClr val="white"/>
              </a:solidFill>
            </a:endParaRPr>
          </a:p>
        </p:txBody>
      </p:sp>
      <p:sp>
        <p:nvSpPr>
          <p:cNvPr id="107" name="Flowchart: Off-page Connector 106"/>
          <p:cNvSpPr/>
          <p:nvPr/>
        </p:nvSpPr>
        <p:spPr>
          <a:xfrm>
            <a:off x="5943600" y="1295400"/>
            <a:ext cx="4572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white"/>
                </a:solidFill>
              </a:rPr>
              <a:t>9</a:t>
            </a:r>
            <a:r>
              <a:rPr lang="en-US" sz="1000" b="1" baseline="30000" dirty="0">
                <a:solidFill>
                  <a:prstClr val="white"/>
                </a:solidFill>
              </a:rPr>
              <a:t>th</a:t>
            </a:r>
            <a:r>
              <a:rPr lang="en-US" sz="14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108" name="Flowchart: Off-page Connector 107"/>
          <p:cNvSpPr/>
          <p:nvPr/>
        </p:nvSpPr>
        <p:spPr>
          <a:xfrm>
            <a:off x="6248400" y="1981200"/>
            <a:ext cx="4572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white"/>
                </a:solidFill>
              </a:rPr>
              <a:t>10th</a:t>
            </a:r>
          </a:p>
        </p:txBody>
      </p:sp>
      <p:sp>
        <p:nvSpPr>
          <p:cNvPr id="109" name="Flowchart: Off-page Connector 108"/>
          <p:cNvSpPr/>
          <p:nvPr/>
        </p:nvSpPr>
        <p:spPr>
          <a:xfrm>
            <a:off x="4648200" y="3276600"/>
            <a:ext cx="4572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white"/>
                </a:solidFill>
              </a:rPr>
              <a:t>21th </a:t>
            </a:r>
          </a:p>
        </p:txBody>
      </p:sp>
      <p:sp>
        <p:nvSpPr>
          <p:cNvPr id="111" name="Flowchart: Off-page Connector 110"/>
          <p:cNvSpPr/>
          <p:nvPr/>
        </p:nvSpPr>
        <p:spPr>
          <a:xfrm>
            <a:off x="6019800" y="3733800"/>
            <a:ext cx="4572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white"/>
                </a:solidFill>
              </a:rPr>
              <a:t>25th</a:t>
            </a:r>
          </a:p>
        </p:txBody>
      </p:sp>
      <p:sp>
        <p:nvSpPr>
          <p:cNvPr id="112" name="Flowchart: Off-page Connector 111"/>
          <p:cNvSpPr/>
          <p:nvPr/>
        </p:nvSpPr>
        <p:spPr>
          <a:xfrm>
            <a:off x="7696200" y="3581400"/>
            <a:ext cx="4572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white"/>
                </a:solidFill>
              </a:rPr>
              <a:t>28th</a:t>
            </a:r>
          </a:p>
        </p:txBody>
      </p:sp>
      <p:sp>
        <p:nvSpPr>
          <p:cNvPr id="115" name="Flowchart: Off-page Connector 114"/>
          <p:cNvSpPr/>
          <p:nvPr/>
        </p:nvSpPr>
        <p:spPr>
          <a:xfrm>
            <a:off x="3124200" y="2209800"/>
            <a:ext cx="4572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white"/>
                </a:solidFill>
              </a:rPr>
              <a:t>20</a:t>
            </a:r>
            <a:r>
              <a:rPr lang="en-US" sz="1000" b="1" baseline="30000" dirty="0">
                <a:solidFill>
                  <a:prstClr val="white"/>
                </a:solidFill>
              </a:rPr>
              <a:t>th</a:t>
            </a:r>
            <a:r>
              <a:rPr lang="en-US" sz="10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91" name="Flowchart: Off-page Connector 90"/>
          <p:cNvSpPr/>
          <p:nvPr/>
        </p:nvSpPr>
        <p:spPr>
          <a:xfrm>
            <a:off x="7315200" y="4724400"/>
            <a:ext cx="457200" cy="228600"/>
          </a:xfrm>
          <a:prstGeom prst="flowChartOffpageConnector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white"/>
                </a:solidFill>
              </a:rPr>
              <a:t>28th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372599" y="4945748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Run FSD for next month 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4" name="Flowchart: Connector 3"/>
          <p:cNvSpPr/>
          <p:nvPr/>
        </p:nvSpPr>
        <p:spPr>
          <a:xfrm>
            <a:off x="4769644" y="3812491"/>
            <a:ext cx="457200" cy="353219"/>
          </a:xfrm>
          <a:prstGeom prst="flowChartConnector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prstClr val="white"/>
                </a:solidFill>
              </a:rPr>
              <a:t>1b</a:t>
            </a:r>
            <a:endParaRPr lang="en-IN" sz="1000" dirty="0">
              <a:solidFill>
                <a:prstClr val="white"/>
              </a:solidFill>
            </a:endParaRPr>
          </a:p>
        </p:txBody>
      </p:sp>
      <p:sp>
        <p:nvSpPr>
          <p:cNvPr id="95" name="Flowchart: Connector 94"/>
          <p:cNvSpPr/>
          <p:nvPr/>
        </p:nvSpPr>
        <p:spPr>
          <a:xfrm>
            <a:off x="3609975" y="3779838"/>
            <a:ext cx="447675" cy="306387"/>
          </a:xfrm>
          <a:prstGeom prst="flowChartConnector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prstClr val="white"/>
                </a:solidFill>
              </a:rPr>
              <a:t>1a</a:t>
            </a:r>
            <a:endParaRPr lang="en-IN" sz="1000" dirty="0">
              <a:solidFill>
                <a:prstClr val="white"/>
              </a:solidFill>
            </a:endParaRPr>
          </a:p>
        </p:txBody>
      </p:sp>
      <p:sp>
        <p:nvSpPr>
          <p:cNvPr id="96" name="Flowchart: Connector 95"/>
          <p:cNvSpPr/>
          <p:nvPr/>
        </p:nvSpPr>
        <p:spPr>
          <a:xfrm>
            <a:off x="5711825" y="2731637"/>
            <a:ext cx="228600" cy="247651"/>
          </a:xfrm>
          <a:prstGeom prst="flowChartConnector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2</a:t>
            </a:r>
            <a:endParaRPr lang="en-IN" sz="1100" dirty="0">
              <a:solidFill>
                <a:prstClr val="white"/>
              </a:solidFill>
            </a:endParaRPr>
          </a:p>
        </p:txBody>
      </p:sp>
      <p:sp>
        <p:nvSpPr>
          <p:cNvPr id="98" name="Flowchart: Connector 97"/>
          <p:cNvSpPr/>
          <p:nvPr/>
        </p:nvSpPr>
        <p:spPr>
          <a:xfrm>
            <a:off x="1504949" y="3996531"/>
            <a:ext cx="381000" cy="342900"/>
          </a:xfrm>
          <a:prstGeom prst="flowChartConnector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3</a:t>
            </a:r>
            <a:endParaRPr lang="en-IN" sz="1100" dirty="0">
              <a:solidFill>
                <a:prstClr val="white"/>
              </a:solidFill>
            </a:endParaRPr>
          </a:p>
        </p:txBody>
      </p:sp>
      <p:sp>
        <p:nvSpPr>
          <p:cNvPr id="101" name="Flowchart: Connector 100"/>
          <p:cNvSpPr/>
          <p:nvPr/>
        </p:nvSpPr>
        <p:spPr>
          <a:xfrm>
            <a:off x="7751763" y="4734719"/>
            <a:ext cx="361950" cy="36195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4</a:t>
            </a:r>
            <a:endParaRPr lang="en-IN" sz="1100" dirty="0">
              <a:solidFill>
                <a:prstClr val="white"/>
              </a:solidFill>
            </a:endParaRPr>
          </a:p>
        </p:txBody>
      </p:sp>
      <p:sp>
        <p:nvSpPr>
          <p:cNvPr id="103" name="Flowchart: Connector 102"/>
          <p:cNvSpPr/>
          <p:nvPr/>
        </p:nvSpPr>
        <p:spPr>
          <a:xfrm>
            <a:off x="7453314" y="5457031"/>
            <a:ext cx="381000" cy="3429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5</a:t>
            </a:r>
            <a:endParaRPr lang="en-IN" sz="1100" dirty="0">
              <a:solidFill>
                <a:prstClr val="white"/>
              </a:solidFill>
            </a:endParaRPr>
          </a:p>
        </p:txBody>
      </p:sp>
      <p:sp>
        <p:nvSpPr>
          <p:cNvPr id="114" name="Flowchart: Connector 113"/>
          <p:cNvSpPr/>
          <p:nvPr/>
        </p:nvSpPr>
        <p:spPr>
          <a:xfrm>
            <a:off x="6438900" y="5940821"/>
            <a:ext cx="381000" cy="342900"/>
          </a:xfrm>
          <a:prstGeom prst="flowChartConnector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6</a:t>
            </a:r>
            <a:endParaRPr lang="en-IN" sz="1100" dirty="0">
              <a:solidFill>
                <a:prstClr val="white"/>
              </a:solidFill>
            </a:endParaRPr>
          </a:p>
        </p:txBody>
      </p:sp>
      <p:sp>
        <p:nvSpPr>
          <p:cNvPr id="116" name="Flowchart: Connector 115"/>
          <p:cNvSpPr/>
          <p:nvPr/>
        </p:nvSpPr>
        <p:spPr>
          <a:xfrm>
            <a:off x="9555163" y="5861843"/>
            <a:ext cx="381000" cy="3429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7</a:t>
            </a:r>
            <a:endParaRPr lang="en-IN" sz="11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49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8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8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1000"/>
                                        <p:tgtEl>
                                          <p:spTgt spid="114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5" dur="1000" fill="hold"/>
                                        <p:tgtEl>
                                          <p:spTgt spid="114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114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1000"/>
                                        <p:tgtEl>
                                          <p:spTgt spid="1146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0" dur="1000" fill="hold"/>
                                        <p:tgtEl>
                                          <p:spTgt spid="1146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1000" fill="hold"/>
                                        <p:tgtEl>
                                          <p:spTgt spid="1146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0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0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4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5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0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0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4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0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2" fill="hold">
                      <p:stCondLst>
                        <p:cond delay="indefinite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7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1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2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3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6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7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1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2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6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7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1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6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6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7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1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2"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3"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4" fill="hold">
                      <p:stCondLst>
                        <p:cond delay="indefinite"/>
                      </p:stCondLst>
                      <p:childTnLst>
                        <p:par>
                          <p:cTn id="495" fill="hold">
                            <p:stCondLst>
                              <p:cond delay="0"/>
                            </p:stCondLst>
                            <p:childTnLst>
                              <p:par>
                                <p:cTn id="4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8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8" dur="10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9" dur="1000" fill="hold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1000" fill="hold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5" grpId="0" animBg="1"/>
      <p:bldP spid="114693" grpId="0" animBg="1"/>
      <p:bldP spid="70" grpId="0" animBg="1"/>
      <p:bldP spid="71" grpId="0" animBg="1"/>
      <p:bldP spid="73" grpId="0" animBg="1"/>
      <p:bldP spid="77" grpId="0" animBg="1"/>
      <p:bldP spid="79" grpId="0" animBg="1"/>
      <p:bldP spid="81" grpId="0" animBg="1"/>
      <p:bldP spid="85" grpId="0" animBg="1"/>
      <p:bldP spid="88" grpId="0" animBg="1"/>
      <p:bldP spid="89" grpId="0" animBg="1"/>
      <p:bldP spid="93" grpId="0" animBg="1"/>
      <p:bldP spid="99" grpId="0" animBg="1"/>
      <p:bldP spid="100" grpId="0" animBg="1"/>
      <p:bldP spid="146" grpId="0" animBg="1"/>
      <p:bldP spid="52" grpId="0" animBg="1"/>
      <p:bldP spid="47" grpId="0" animBg="1"/>
      <p:bldP spid="48" grpId="0" animBg="1"/>
      <p:bldP spid="49" grpId="0" animBg="1"/>
      <p:bldP spid="50" grpId="0" animBg="1"/>
      <p:bldP spid="59" grpId="0" animBg="1"/>
      <p:bldP spid="62" grpId="0" animBg="1"/>
      <p:bldP spid="67" grpId="0" animBg="1"/>
      <p:bldP spid="74" grpId="0" animBg="1"/>
      <p:bldP spid="76" grpId="0" animBg="1"/>
      <p:bldP spid="87" grpId="0" animBg="1"/>
      <p:bldP spid="63" grpId="0" animBg="1"/>
      <p:bldP spid="128" grpId="0" animBg="1"/>
      <p:bldP spid="131" grpId="0" animBg="1"/>
      <p:bldP spid="132" grpId="0" animBg="1"/>
      <p:bldP spid="130" grpId="0" animBg="1"/>
      <p:bldP spid="149" grpId="0" animBg="1"/>
      <p:bldP spid="150" grpId="0" animBg="1"/>
      <p:bldP spid="151" grpId="0" animBg="1"/>
      <p:bldP spid="170" grpId="0" animBg="1"/>
      <p:bldP spid="211" grpId="0" animBg="1"/>
      <p:bldP spid="238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1" grpId="0" animBg="1"/>
      <p:bldP spid="112" grpId="0" animBg="1"/>
      <p:bldP spid="115" grpId="0" animBg="1"/>
      <p:bldP spid="91" grpId="0" animBg="1"/>
      <p:bldP spid="2" grpId="0"/>
      <p:bldP spid="4" grpId="0" animBg="1"/>
      <p:bldP spid="95" grpId="0" animBg="1"/>
      <p:bldP spid="96" grpId="0" animBg="1"/>
      <p:bldP spid="98" grpId="0" animBg="1"/>
      <p:bldP spid="101" grpId="0" animBg="1"/>
      <p:bldP spid="103" grpId="0" animBg="1"/>
      <p:bldP spid="114" grpId="0" animBg="1"/>
      <p:bldP spid="11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3193" y="2897944"/>
            <a:ext cx="58500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What is SNOP that got </a:t>
            </a:r>
            <a:r>
              <a:rPr lang="en-US" sz="3200" b="1" dirty="0" err="1" smtClean="0"/>
              <a:t>Digitalised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221105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638800" y="363174"/>
            <a:ext cx="1752600" cy="54560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Process Planning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6" name="Straight Arrow Connector 5"/>
          <p:cNvCxnSpPr>
            <a:stCxn id="4" idx="2"/>
            <a:endCxn id="7" idx="0"/>
          </p:cNvCxnSpPr>
          <p:nvPr/>
        </p:nvCxnSpPr>
        <p:spPr>
          <a:xfrm>
            <a:off x="6515100" y="908780"/>
            <a:ext cx="0" cy="39882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638800" y="1307606"/>
            <a:ext cx="1752600" cy="49188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Strategic capacity Planning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73884" y="1295400"/>
            <a:ext cx="1752600" cy="50409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Supply Network Planning</a:t>
            </a:r>
            <a:endParaRPr lang="en-IN" sz="1100" dirty="0">
              <a:solidFill>
                <a:prstClr val="black"/>
              </a:solidFill>
            </a:endParaRPr>
          </a:p>
        </p:txBody>
      </p:sp>
      <p:cxnSp>
        <p:nvCxnSpPr>
          <p:cNvPr id="10" name="Straight Arrow Connector 9"/>
          <p:cNvCxnSpPr>
            <a:stCxn id="8" idx="3"/>
            <a:endCxn id="7" idx="1"/>
          </p:cNvCxnSpPr>
          <p:nvPr/>
        </p:nvCxnSpPr>
        <p:spPr>
          <a:xfrm>
            <a:off x="5126484" y="1547448"/>
            <a:ext cx="512316" cy="610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333522" y="2372834"/>
            <a:ext cx="1752600" cy="67516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Forecasting and Demand Management</a:t>
            </a:r>
            <a:endParaRPr lang="en-IN" sz="1100" dirty="0">
              <a:solidFill>
                <a:prstClr val="black"/>
              </a:solidFill>
            </a:endParaRPr>
          </a:p>
        </p:txBody>
      </p:sp>
      <p:cxnSp>
        <p:nvCxnSpPr>
          <p:cNvPr id="12" name="Straight Arrow Connector 11"/>
          <p:cNvCxnSpPr>
            <a:stCxn id="8" idx="2"/>
            <a:endCxn id="11" idx="0"/>
          </p:cNvCxnSpPr>
          <p:nvPr/>
        </p:nvCxnSpPr>
        <p:spPr>
          <a:xfrm flipH="1">
            <a:off x="4209822" y="1799494"/>
            <a:ext cx="40362" cy="57334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Diagram 13"/>
          <p:cNvGraphicFramePr/>
          <p:nvPr/>
        </p:nvGraphicFramePr>
        <p:xfrm>
          <a:off x="5493727" y="2317333"/>
          <a:ext cx="24384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5" name="Straight Arrow Connector 14"/>
          <p:cNvCxnSpPr/>
          <p:nvPr/>
        </p:nvCxnSpPr>
        <p:spPr>
          <a:xfrm>
            <a:off x="6515100" y="1837594"/>
            <a:ext cx="14654" cy="4572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948996" y="999394"/>
            <a:ext cx="0" cy="1295400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575698" y="915028"/>
            <a:ext cx="18437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Long Term </a:t>
            </a:r>
          </a:p>
          <a:p>
            <a:r>
              <a:rPr lang="en-US" sz="1050" dirty="0">
                <a:solidFill>
                  <a:prstClr val="black"/>
                </a:solidFill>
              </a:rPr>
              <a:t>Done for 2 things : </a:t>
            </a:r>
          </a:p>
          <a:p>
            <a:pPr marL="228600" indent="-228600">
              <a:buFontTx/>
              <a:buAutoNum type="alphaLcParenBoth"/>
            </a:pPr>
            <a:r>
              <a:rPr lang="en-US" sz="1050" dirty="0">
                <a:solidFill>
                  <a:prstClr val="black"/>
                </a:solidFill>
              </a:rPr>
              <a:t>Manufacturing Process</a:t>
            </a:r>
          </a:p>
          <a:p>
            <a:pPr marL="228600" indent="-228600">
              <a:buFontTx/>
              <a:buAutoNum type="alphaLcParenBoth"/>
            </a:pPr>
            <a:r>
              <a:rPr lang="en-US" sz="1050" dirty="0">
                <a:solidFill>
                  <a:prstClr val="black"/>
                </a:solidFill>
              </a:rPr>
              <a:t>Design of Logistic process </a:t>
            </a:r>
          </a:p>
          <a:p>
            <a:r>
              <a:rPr lang="en-US" sz="1050" dirty="0">
                <a:solidFill>
                  <a:prstClr val="black"/>
                </a:solidFill>
              </a:rPr>
              <a:t>that deliver the product. </a:t>
            </a:r>
            <a:endParaRPr lang="en-IN" sz="1400" dirty="0">
              <a:solidFill>
                <a:prstClr val="black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3019336" y="2469342"/>
            <a:ext cx="1880" cy="3855259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790369" y="3707435"/>
            <a:ext cx="10454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Medium </a:t>
            </a:r>
          </a:p>
          <a:p>
            <a:r>
              <a:rPr lang="en-US" b="1" dirty="0">
                <a:solidFill>
                  <a:prstClr val="black"/>
                </a:solidFill>
              </a:rPr>
              <a:t> Term </a:t>
            </a:r>
          </a:p>
          <a:p>
            <a:r>
              <a:rPr lang="en-US" b="1" dirty="0">
                <a:solidFill>
                  <a:prstClr val="black"/>
                </a:solidFill>
              </a:rPr>
              <a:t>( </a:t>
            </a:r>
            <a:r>
              <a:rPr lang="en-US" b="1" dirty="0" err="1">
                <a:solidFill>
                  <a:prstClr val="black"/>
                </a:solidFill>
              </a:rPr>
              <a:t>Cont</a:t>
            </a:r>
            <a:r>
              <a:rPr lang="en-US" b="1" dirty="0">
                <a:solidFill>
                  <a:prstClr val="black"/>
                </a:solidFill>
              </a:rPr>
              <a:t> ..)</a:t>
            </a:r>
            <a:endParaRPr lang="en-IN" b="1" dirty="0">
              <a:solidFill>
                <a:prstClr val="black"/>
              </a:solidFill>
            </a:endParaRPr>
          </a:p>
        </p:txBody>
      </p:sp>
      <p:sp>
        <p:nvSpPr>
          <p:cNvPr id="63" name="Vertical Scroll 62"/>
          <p:cNvSpPr/>
          <p:nvPr/>
        </p:nvSpPr>
        <p:spPr>
          <a:xfrm>
            <a:off x="8152575" y="-20519"/>
            <a:ext cx="1276941" cy="1633496"/>
          </a:xfrm>
          <a:prstGeom prst="verticalScrol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Process Planning </a:t>
            </a:r>
            <a:r>
              <a:rPr lang="en-US" sz="1000" dirty="0">
                <a:solidFill>
                  <a:prstClr val="black"/>
                </a:solidFill>
              </a:rPr>
              <a:t>Deals with specific technology and procedure needed to deliver a product.</a:t>
            </a:r>
            <a:endParaRPr lang="en-IN" sz="1000" dirty="0">
              <a:solidFill>
                <a:prstClr val="black"/>
              </a:solidFill>
            </a:endParaRPr>
          </a:p>
        </p:txBody>
      </p:sp>
      <p:sp>
        <p:nvSpPr>
          <p:cNvPr id="64" name="Vertical Scroll 63"/>
          <p:cNvSpPr/>
          <p:nvPr/>
        </p:nvSpPr>
        <p:spPr>
          <a:xfrm>
            <a:off x="9336035" y="1"/>
            <a:ext cx="1308404" cy="1746641"/>
          </a:xfrm>
          <a:prstGeom prst="verticalScrol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Strategic capacity Planning</a:t>
            </a:r>
            <a:endParaRPr lang="en-IN" sz="1000" dirty="0">
              <a:solidFill>
                <a:srgbClr val="FF0000"/>
              </a:solidFill>
            </a:endParaRP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Deals with determining long term capabilities of production system ( size &amp; scope )</a:t>
            </a:r>
            <a:endParaRPr lang="en-IN" sz="1000" dirty="0">
              <a:solidFill>
                <a:prstClr val="black"/>
              </a:solidFill>
            </a:endParaRPr>
          </a:p>
        </p:txBody>
      </p:sp>
      <p:sp>
        <p:nvSpPr>
          <p:cNvPr id="65" name="Vertical Scroll 64"/>
          <p:cNvSpPr/>
          <p:nvPr/>
        </p:nvSpPr>
        <p:spPr>
          <a:xfrm>
            <a:off x="9336036" y="1810299"/>
            <a:ext cx="1230801" cy="1897137"/>
          </a:xfrm>
          <a:prstGeom prst="verticalScrol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FF0000"/>
                </a:solidFill>
              </a:rPr>
              <a:t>Supply Network Planning</a:t>
            </a:r>
            <a:endParaRPr lang="en-IN" sz="800" dirty="0">
              <a:solidFill>
                <a:srgbClr val="FF0000"/>
              </a:solidFill>
            </a:endParaRPr>
          </a:p>
          <a:p>
            <a:pPr algn="ctr"/>
            <a:endParaRPr lang="en-US" sz="800" dirty="0">
              <a:solidFill>
                <a:prstClr val="black"/>
              </a:solidFill>
            </a:endParaRPr>
          </a:p>
          <a:p>
            <a:pPr algn="ctr"/>
            <a:r>
              <a:rPr lang="en-US" sz="800" dirty="0">
                <a:solidFill>
                  <a:prstClr val="black"/>
                </a:solidFill>
              </a:rPr>
              <a:t>Deals with (1)how product will be distributed to the customer,(2) warehouse location (3)Type of transportation  </a:t>
            </a:r>
            <a:endParaRPr lang="en-IN" sz="800" dirty="0">
              <a:solidFill>
                <a:prstClr val="black"/>
              </a:solidFill>
            </a:endParaRPr>
          </a:p>
        </p:txBody>
      </p:sp>
      <p:sp>
        <p:nvSpPr>
          <p:cNvPr id="72" name="Vertical Scroll 71"/>
          <p:cNvSpPr/>
          <p:nvPr/>
        </p:nvSpPr>
        <p:spPr>
          <a:xfrm>
            <a:off x="8090052" y="1810299"/>
            <a:ext cx="1230801" cy="1897137"/>
          </a:xfrm>
          <a:prstGeom prst="verticalScrol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FF0000"/>
                </a:solidFill>
              </a:rPr>
              <a:t>Forecasting and Demand Management</a:t>
            </a:r>
            <a:endParaRPr lang="en-US" sz="800" dirty="0">
              <a:solidFill>
                <a:prstClr val="black"/>
              </a:solidFill>
            </a:endParaRPr>
          </a:p>
          <a:p>
            <a:pPr algn="ctr"/>
            <a:r>
              <a:rPr lang="en-US" sz="800" dirty="0">
                <a:solidFill>
                  <a:prstClr val="black"/>
                </a:solidFill>
              </a:rPr>
              <a:t>Determination of expected Demand is the focus </a:t>
            </a:r>
            <a:r>
              <a:rPr lang="en-US" sz="800" dirty="0" err="1">
                <a:solidFill>
                  <a:prstClr val="black"/>
                </a:solidFill>
              </a:rPr>
              <a:t>here.from</a:t>
            </a:r>
            <a:r>
              <a:rPr lang="en-US" sz="800" dirty="0">
                <a:solidFill>
                  <a:prstClr val="black"/>
                </a:solidFill>
              </a:rPr>
              <a:t> these data detailed SNOP is worked out </a:t>
            </a:r>
            <a:endParaRPr lang="en-IN" sz="800" dirty="0">
              <a:solidFill>
                <a:prstClr val="black"/>
              </a:solidFill>
            </a:endParaRPr>
          </a:p>
        </p:txBody>
      </p:sp>
      <p:sp>
        <p:nvSpPr>
          <p:cNvPr id="73" name="Vertical Scroll 72"/>
          <p:cNvSpPr/>
          <p:nvPr/>
        </p:nvSpPr>
        <p:spPr>
          <a:xfrm>
            <a:off x="8105235" y="3904757"/>
            <a:ext cx="1230801" cy="1897137"/>
          </a:xfrm>
          <a:prstGeom prst="verticalScrol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rgbClr val="FF0000"/>
                </a:solidFill>
              </a:rPr>
              <a:t>Sales Plan:</a:t>
            </a:r>
            <a:r>
              <a:rPr lang="en-US" sz="1050" dirty="0">
                <a:solidFill>
                  <a:prstClr val="black"/>
                </a:solidFill>
              </a:rPr>
              <a:t> These are the Plans to sell.</a:t>
            </a:r>
            <a:endParaRPr lang="en-IN" sz="800" dirty="0">
              <a:solidFill>
                <a:prstClr val="black"/>
              </a:solidFill>
            </a:endParaRPr>
          </a:p>
        </p:txBody>
      </p:sp>
      <p:sp>
        <p:nvSpPr>
          <p:cNvPr id="74" name="Vertical Scroll 73"/>
          <p:cNvSpPr/>
          <p:nvPr/>
        </p:nvSpPr>
        <p:spPr>
          <a:xfrm>
            <a:off x="9320853" y="3904757"/>
            <a:ext cx="1230801" cy="1897137"/>
          </a:xfrm>
          <a:prstGeom prst="verticalScrol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rgbClr val="FF0000"/>
                </a:solidFill>
              </a:rPr>
              <a:t>Operations Planning </a:t>
            </a:r>
            <a:r>
              <a:rPr lang="en-US" sz="1050" dirty="0">
                <a:solidFill>
                  <a:prstClr val="black"/>
                </a:solidFill>
              </a:rPr>
              <a:t>:</a:t>
            </a:r>
          </a:p>
          <a:p>
            <a:pPr algn="ctr"/>
            <a:r>
              <a:rPr lang="en-US" sz="1050" dirty="0">
                <a:solidFill>
                  <a:prstClr val="black"/>
                </a:solidFill>
              </a:rPr>
              <a:t>These are inputs into Manufacturing, Logistics and Services.</a:t>
            </a:r>
            <a:endParaRPr lang="en-IN" sz="1050" dirty="0">
              <a:solidFill>
                <a:prstClr val="black"/>
              </a:solidFill>
            </a:endParaRPr>
          </a:p>
        </p:txBody>
      </p:sp>
      <p:cxnSp>
        <p:nvCxnSpPr>
          <p:cNvPr id="84" name="Straight Connector 83"/>
          <p:cNvCxnSpPr/>
          <p:nvPr/>
        </p:nvCxnSpPr>
        <p:spPr>
          <a:xfrm>
            <a:off x="4250184" y="5943600"/>
            <a:ext cx="5471746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4250184" y="5943600"/>
            <a:ext cx="0" cy="3810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flipH="1">
            <a:off x="7183885" y="5943600"/>
            <a:ext cx="23449" cy="45133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9628146" y="5943600"/>
            <a:ext cx="0" cy="3810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7183885" y="4577347"/>
            <a:ext cx="46899" cy="1366252"/>
          </a:xfrm>
          <a:prstGeom prst="straightConnector1">
            <a:avLst/>
          </a:prstGeom>
          <a:ln w="571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/>
          <p:cNvSpPr/>
          <p:nvPr/>
        </p:nvSpPr>
        <p:spPr>
          <a:xfrm>
            <a:off x="3551233" y="6324600"/>
            <a:ext cx="1752600" cy="50409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prstClr val="black"/>
                </a:solidFill>
              </a:rPr>
              <a:t>Manuafacturing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6263150" y="6308307"/>
            <a:ext cx="1752600" cy="50409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Logistics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8553215" y="6318194"/>
            <a:ext cx="1752600" cy="50409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Services</a:t>
            </a:r>
            <a:endParaRPr lang="en-IN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25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11" grpId="0" animBg="1"/>
      <p:bldGraphic spid="14" grpId="0">
        <p:bldAsOne/>
      </p:bldGraphic>
      <p:bldP spid="52" grpId="0"/>
      <p:bldP spid="56" grpId="0"/>
      <p:bldP spid="63" grpId="0" animBg="1"/>
      <p:bldP spid="64" grpId="0" animBg="1"/>
      <p:bldP spid="65" grpId="0" animBg="1"/>
      <p:bldP spid="72" grpId="0" animBg="1"/>
      <p:bldP spid="73" grpId="0" animBg="1"/>
      <p:bldP spid="74" grpId="0" animBg="1"/>
      <p:bldP spid="93" grpId="0" animBg="1"/>
      <p:bldP spid="94" grpId="0" animBg="1"/>
      <p:bldP spid="9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81305" y="99309"/>
            <a:ext cx="1752600" cy="22900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black"/>
                </a:solidFill>
              </a:rPr>
              <a:t>Process Planning</a:t>
            </a:r>
            <a:endParaRPr lang="en-IN" sz="1400" dirty="0">
              <a:solidFill>
                <a:prstClr val="black"/>
              </a:solidFill>
            </a:endParaRPr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>
          <a:xfrm>
            <a:off x="6757605" y="342569"/>
            <a:ext cx="0" cy="28517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881305" y="644537"/>
            <a:ext cx="1752600" cy="3048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Strategic capacity Planning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19105" y="708909"/>
            <a:ext cx="1752600" cy="22900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Supply Network Planning</a:t>
            </a:r>
            <a:endParaRPr lang="en-IN" sz="1100" dirty="0">
              <a:solidFill>
                <a:prstClr val="black"/>
              </a:solidFill>
            </a:endParaRPr>
          </a:p>
        </p:txBody>
      </p:sp>
      <p:cxnSp>
        <p:nvCxnSpPr>
          <p:cNvPr id="10" name="Straight Arrow Connector 9"/>
          <p:cNvCxnSpPr>
            <a:stCxn id="8" idx="3"/>
          </p:cNvCxnSpPr>
          <p:nvPr/>
        </p:nvCxnSpPr>
        <p:spPr>
          <a:xfrm>
            <a:off x="5271705" y="823409"/>
            <a:ext cx="60960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580645" y="1446242"/>
            <a:ext cx="1752600" cy="31299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Forecasting and Demand Management</a:t>
            </a:r>
            <a:endParaRPr lang="en-IN" sz="1100" dirty="0">
              <a:solidFill>
                <a:prstClr val="black"/>
              </a:solidFill>
            </a:endParaRPr>
          </a:p>
        </p:txBody>
      </p:sp>
      <p:cxnSp>
        <p:nvCxnSpPr>
          <p:cNvPr id="12" name="Straight Arrow Connector 11"/>
          <p:cNvCxnSpPr>
            <a:endCxn id="11" idx="0"/>
          </p:cNvCxnSpPr>
          <p:nvPr/>
        </p:nvCxnSpPr>
        <p:spPr>
          <a:xfrm>
            <a:off x="4442291" y="951141"/>
            <a:ext cx="14654" cy="4951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Diagram 13"/>
          <p:cNvGraphicFramePr/>
          <p:nvPr/>
        </p:nvGraphicFramePr>
        <p:xfrm>
          <a:off x="5791201" y="1184326"/>
          <a:ext cx="1966543" cy="1004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5" name="Straight Arrow Connector 14"/>
          <p:cNvCxnSpPr/>
          <p:nvPr/>
        </p:nvCxnSpPr>
        <p:spPr>
          <a:xfrm>
            <a:off x="6757606" y="960765"/>
            <a:ext cx="7327" cy="3048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014903" y="2987384"/>
            <a:ext cx="0" cy="45373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6796432" y="2972690"/>
            <a:ext cx="23450" cy="44468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9268999" y="2980978"/>
            <a:ext cx="0" cy="3810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3097268" y="3466891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Master scheduling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103130" y="3976840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Material Requirement Planning ( MRP )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949444" y="3405151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Vehicle capacity Planning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097268" y="4486789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Order Scheduling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972893" y="3920963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Vehicle Loading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950658" y="4510549"/>
            <a:ext cx="1752600" cy="3048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Vehicle Dispatching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943277" y="5093058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Warehouse Receipt planning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490063" y="3372447"/>
            <a:ext cx="1752600" cy="37153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Weekly workforce Scheduling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501777" y="4455677"/>
            <a:ext cx="1752600" cy="38664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Daily workforce scheduling</a:t>
            </a:r>
            <a:endParaRPr lang="en-IN" sz="1100" dirty="0">
              <a:solidFill>
                <a:prstClr val="black"/>
              </a:solidFill>
            </a:endParaRPr>
          </a:p>
        </p:txBody>
      </p:sp>
      <p:cxnSp>
        <p:nvCxnSpPr>
          <p:cNvPr id="37" name="Straight Arrow Connector 36"/>
          <p:cNvCxnSpPr>
            <a:stCxn id="27" idx="2"/>
            <a:endCxn id="28" idx="0"/>
          </p:cNvCxnSpPr>
          <p:nvPr/>
        </p:nvCxnSpPr>
        <p:spPr>
          <a:xfrm>
            <a:off x="3973568" y="3743981"/>
            <a:ext cx="5862" cy="232858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2"/>
          </p:cNvCxnSpPr>
          <p:nvPr/>
        </p:nvCxnSpPr>
        <p:spPr>
          <a:xfrm>
            <a:off x="3979430" y="4253930"/>
            <a:ext cx="0" cy="265284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860910" y="3685974"/>
            <a:ext cx="0" cy="237117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1" idx="2"/>
            <a:endCxn id="32" idx="0"/>
          </p:cNvCxnSpPr>
          <p:nvPr/>
        </p:nvCxnSpPr>
        <p:spPr>
          <a:xfrm flipH="1">
            <a:off x="6826959" y="4198053"/>
            <a:ext cx="22235" cy="312496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9301394" y="3743982"/>
            <a:ext cx="11714" cy="726805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32" idx="2"/>
            <a:endCxn id="33" idx="0"/>
          </p:cNvCxnSpPr>
          <p:nvPr/>
        </p:nvCxnSpPr>
        <p:spPr>
          <a:xfrm flipH="1">
            <a:off x="6819578" y="4815349"/>
            <a:ext cx="7381" cy="277708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780898" y="99308"/>
            <a:ext cx="24113" cy="1272292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446888" y="197630"/>
            <a:ext cx="18437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Long Term </a:t>
            </a:r>
          </a:p>
          <a:p>
            <a:r>
              <a:rPr lang="en-US" sz="1050" dirty="0">
                <a:solidFill>
                  <a:prstClr val="black"/>
                </a:solidFill>
              </a:rPr>
              <a:t>Done for 2 things : </a:t>
            </a:r>
          </a:p>
          <a:p>
            <a:pPr marL="228600" indent="-228600">
              <a:buFontTx/>
              <a:buAutoNum type="alphaLcParenBoth"/>
            </a:pPr>
            <a:r>
              <a:rPr lang="en-US" sz="1050" dirty="0">
                <a:solidFill>
                  <a:prstClr val="black"/>
                </a:solidFill>
              </a:rPr>
              <a:t>Manufacturing Process</a:t>
            </a:r>
          </a:p>
          <a:p>
            <a:pPr marL="228600" indent="-228600">
              <a:buFontTx/>
              <a:buAutoNum type="alphaLcParenBoth"/>
            </a:pPr>
            <a:r>
              <a:rPr lang="en-US" sz="1050" dirty="0">
                <a:solidFill>
                  <a:prstClr val="black"/>
                </a:solidFill>
              </a:rPr>
              <a:t>Design of Logistic process </a:t>
            </a:r>
          </a:p>
          <a:p>
            <a:r>
              <a:rPr lang="en-US" sz="1050" dirty="0">
                <a:solidFill>
                  <a:prstClr val="black"/>
                </a:solidFill>
              </a:rPr>
              <a:t>that deliver the product. </a:t>
            </a:r>
            <a:endParaRPr lang="en-IN" sz="1400" dirty="0">
              <a:solidFill>
                <a:prstClr val="black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H="1">
            <a:off x="2809234" y="1406770"/>
            <a:ext cx="10054" cy="2912397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506227" y="2180296"/>
            <a:ext cx="1045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Medium </a:t>
            </a:r>
          </a:p>
          <a:p>
            <a:r>
              <a:rPr lang="en-US" b="1" dirty="0">
                <a:solidFill>
                  <a:prstClr val="black"/>
                </a:solidFill>
              </a:rPr>
              <a:t> Term</a:t>
            </a:r>
            <a:endParaRPr lang="en-IN" b="1" dirty="0">
              <a:solidFill>
                <a:prstClr val="black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613153" y="4564944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Short </a:t>
            </a:r>
          </a:p>
          <a:p>
            <a:r>
              <a:rPr lang="en-US" b="1" dirty="0">
                <a:solidFill>
                  <a:prstClr val="black"/>
                </a:solidFill>
              </a:rPr>
              <a:t> Term</a:t>
            </a:r>
            <a:endParaRPr lang="en-IN" b="1" dirty="0">
              <a:solidFill>
                <a:prstClr val="black"/>
              </a:solidFill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 flipH="1">
            <a:off x="2806638" y="4386573"/>
            <a:ext cx="11757" cy="1174393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4014904" y="2473904"/>
            <a:ext cx="5281485" cy="29557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4020447" y="2522772"/>
            <a:ext cx="0" cy="22944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9291382" y="2521875"/>
            <a:ext cx="10012" cy="22944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138603" y="2752220"/>
            <a:ext cx="1752600" cy="23516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Manufacturing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850520" y="2735927"/>
            <a:ext cx="1752600" cy="23516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Logistics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140585" y="2745814"/>
            <a:ext cx="1752600" cy="23516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Services</a:t>
            </a:r>
            <a:endParaRPr lang="en-IN" sz="1100" dirty="0">
              <a:solidFill>
                <a:prstClr val="black"/>
              </a:solidFill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6819882" y="2511989"/>
            <a:ext cx="0" cy="22944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7277089" y="2169103"/>
            <a:ext cx="7327" cy="3048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Vertical Scroll 59"/>
          <p:cNvSpPr/>
          <p:nvPr/>
        </p:nvSpPr>
        <p:spPr>
          <a:xfrm>
            <a:off x="9301394" y="5245458"/>
            <a:ext cx="1219200" cy="1612543"/>
          </a:xfrm>
          <a:prstGeom prst="verticalScroll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Services </a:t>
            </a:r>
            <a:r>
              <a:rPr lang="en-US" sz="1200" dirty="0">
                <a:solidFill>
                  <a:prstClr val="black"/>
                </a:solidFill>
              </a:rPr>
              <a:t>:Manpower </a:t>
            </a:r>
            <a:r>
              <a:rPr lang="en-US" sz="1200" dirty="0" err="1">
                <a:solidFill>
                  <a:prstClr val="black"/>
                </a:solidFill>
              </a:rPr>
              <a:t>laning</a:t>
            </a:r>
            <a:r>
              <a:rPr lang="en-US" sz="1200" dirty="0">
                <a:solidFill>
                  <a:prstClr val="black"/>
                </a:solidFill>
              </a:rPr>
              <a:t> has to be done to meet the Production plan</a:t>
            </a:r>
            <a:endParaRPr lang="en-IN" sz="1200" dirty="0">
              <a:solidFill>
                <a:prstClr val="black"/>
              </a:solidFill>
            </a:endParaRPr>
          </a:p>
        </p:txBody>
      </p:sp>
      <p:sp>
        <p:nvSpPr>
          <p:cNvPr id="66" name="Vertical Scroll 65"/>
          <p:cNvSpPr/>
          <p:nvPr/>
        </p:nvSpPr>
        <p:spPr>
          <a:xfrm>
            <a:off x="4576202" y="5211275"/>
            <a:ext cx="1219200" cy="1612543"/>
          </a:xfrm>
          <a:prstGeom prst="verticalScroll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FF0000"/>
                </a:solidFill>
              </a:rPr>
              <a:t>Logistics :</a:t>
            </a:r>
          </a:p>
          <a:p>
            <a:r>
              <a:rPr lang="en-US" sz="1050" dirty="0">
                <a:solidFill>
                  <a:prstClr val="black"/>
                </a:solidFill>
              </a:rPr>
              <a:t>Proper Transportation Management has to be done for movement of FG.</a:t>
            </a:r>
            <a:endParaRPr lang="en-IN" sz="1050" dirty="0">
              <a:solidFill>
                <a:prstClr val="black"/>
              </a:solidFill>
            </a:endParaRPr>
          </a:p>
        </p:txBody>
      </p:sp>
      <p:sp>
        <p:nvSpPr>
          <p:cNvPr id="67" name="Vertical Scroll 66"/>
          <p:cNvSpPr/>
          <p:nvPr/>
        </p:nvSpPr>
        <p:spPr>
          <a:xfrm>
            <a:off x="3038353" y="5019902"/>
            <a:ext cx="1612505" cy="1713556"/>
          </a:xfrm>
          <a:prstGeom prst="verticalScroll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dirty="0">
                <a:solidFill>
                  <a:srgbClr val="FF0000"/>
                </a:solidFill>
              </a:rPr>
              <a:t>Manufacturing (Master Scheduling &amp; MRP) : </a:t>
            </a:r>
            <a:r>
              <a:rPr lang="en-US" sz="1050" dirty="0">
                <a:solidFill>
                  <a:prstClr val="black"/>
                </a:solidFill>
              </a:rPr>
              <a:t>These are detailed scheduling that indicate when material is </a:t>
            </a:r>
            <a:r>
              <a:rPr lang="en-US" sz="1050" dirty="0" err="1">
                <a:solidFill>
                  <a:prstClr val="black"/>
                </a:solidFill>
              </a:rPr>
              <a:t>neded</a:t>
            </a:r>
            <a:r>
              <a:rPr lang="en-US" sz="1050" dirty="0">
                <a:solidFill>
                  <a:prstClr val="black"/>
                </a:solidFill>
              </a:rPr>
              <a:t> as per production plan.</a:t>
            </a:r>
          </a:p>
        </p:txBody>
      </p:sp>
      <p:sp>
        <p:nvSpPr>
          <p:cNvPr id="62" name="Rectangle 61"/>
          <p:cNvSpPr/>
          <p:nvPr/>
        </p:nvSpPr>
        <p:spPr>
          <a:xfrm>
            <a:off x="2989855" y="-1662"/>
            <a:ext cx="7497980" cy="1056436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989855" y="1100062"/>
            <a:ext cx="7473430" cy="3284327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993905" y="4451166"/>
            <a:ext cx="7497980" cy="1056436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82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57" grpId="0"/>
      <p:bldP spid="48" grpId="0" animBg="1"/>
      <p:bldP spid="49" grpId="0" animBg="1"/>
      <p:bldP spid="51" grpId="0" animBg="1"/>
      <p:bldP spid="60" grpId="0" animBg="1"/>
      <p:bldP spid="66" grpId="0" animBg="1"/>
      <p:bldP spid="67" grpId="0" animBg="1"/>
      <p:bldP spid="62" grpId="0" animBg="1"/>
      <p:bldP spid="68" grpId="0" animBg="1"/>
      <p:bldP spid="7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9559"/>
            <a:ext cx="12192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600" b="1" dirty="0">
              <a:solidFill>
                <a:prstClr val="black"/>
              </a:solidFill>
            </a:endParaRPr>
          </a:p>
          <a:p>
            <a:pPr algn="ctr"/>
            <a:r>
              <a:rPr lang="en-US" sz="8800" b="1" dirty="0" smtClean="0">
                <a:solidFill>
                  <a:prstClr val="black"/>
                </a:solidFill>
              </a:rPr>
              <a:t>Project :</a:t>
            </a:r>
            <a:endParaRPr lang="en-US" sz="6600" b="1" dirty="0">
              <a:solidFill>
                <a:prstClr val="black"/>
              </a:solidFill>
            </a:endParaRPr>
          </a:p>
          <a:p>
            <a:pPr algn="ctr"/>
            <a:r>
              <a:rPr lang="en-US" sz="9600" b="1" dirty="0" smtClean="0">
                <a:solidFill>
                  <a:prstClr val="black"/>
                </a:solidFill>
              </a:rPr>
              <a:t>On Logo Change </a:t>
            </a:r>
            <a:endParaRPr lang="en-US" sz="9600" b="1" dirty="0">
              <a:solidFill>
                <a:prstClr val="black"/>
              </a:solidFill>
            </a:endParaRPr>
          </a:p>
          <a:p>
            <a:pPr algn="ctr"/>
            <a:endParaRPr lang="en-US" sz="6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69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292" y="2824804"/>
            <a:ext cx="4472174" cy="26802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958" y="2875422"/>
            <a:ext cx="5253715" cy="2458578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5432293" y="3680952"/>
            <a:ext cx="739838" cy="483977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31775" y="657183"/>
            <a:ext cx="546726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Journey of the Logo Change</a:t>
            </a:r>
            <a:endParaRPr lang="en-IN" sz="3600" b="1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94609" y="1880051"/>
            <a:ext cx="177165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1997</a:t>
            </a:r>
          </a:p>
          <a:p>
            <a:pPr algn="ctr"/>
            <a:r>
              <a:rPr lang="en-US" sz="1000" b="1" dirty="0">
                <a:solidFill>
                  <a:prstClr val="white"/>
                </a:solidFill>
              </a:rPr>
              <a:t>( Last change happened in 1997)</a:t>
            </a:r>
            <a:endParaRPr lang="en-IN" sz="2800" b="1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429379" y="1834320"/>
            <a:ext cx="1412544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prstClr val="white"/>
                </a:solidFill>
              </a:rPr>
              <a:t>2018</a:t>
            </a:r>
          </a:p>
          <a:p>
            <a:pPr algn="ctr"/>
            <a:r>
              <a:rPr lang="en-US" sz="1050" b="1" dirty="0">
                <a:solidFill>
                  <a:prstClr val="white"/>
                </a:solidFill>
              </a:rPr>
              <a:t>( And then  in 2018 )</a:t>
            </a:r>
            <a:endParaRPr lang="en-IN" sz="3200" b="1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114468" y="0"/>
            <a:ext cx="1077532" cy="901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13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839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6610" y="534573"/>
            <a:ext cx="1192940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 smtClean="0"/>
          </a:p>
          <a:p>
            <a:r>
              <a:rPr lang="en-US" sz="3600" dirty="0" smtClean="0"/>
              <a:t>All are parallel activities to give ROI to Share holders : </a:t>
            </a:r>
          </a:p>
          <a:p>
            <a:endParaRPr lang="en-US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Project Triangle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Supply Chain Triangle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Business Triangle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Value Chain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76222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828800" y="-228600"/>
            <a:ext cx="8229600" cy="1219200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The Project Management Triangle</a:t>
            </a:r>
          </a:p>
        </p:txBody>
      </p:sp>
      <p:sp>
        <p:nvSpPr>
          <p:cNvPr id="4" name="Isosceles Triangle 3"/>
          <p:cNvSpPr/>
          <p:nvPr/>
        </p:nvSpPr>
        <p:spPr bwMode="auto">
          <a:xfrm>
            <a:off x="3619500" y="1295400"/>
            <a:ext cx="5105400" cy="3886200"/>
          </a:xfrm>
          <a:prstGeom prst="triangl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1800"/>
                </a:solidFill>
                <a:latin typeface="Times New Roman" pitchFamily="18" charset="0"/>
              </a:rPr>
              <a:t>Quality</a:t>
            </a:r>
          </a:p>
        </p:txBody>
      </p:sp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4772024" y="5334001"/>
            <a:ext cx="2825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Arial" charset="0"/>
              </a:rPr>
              <a:t>Performance Objectives</a:t>
            </a:r>
          </a:p>
        </p:txBody>
      </p:sp>
      <p:sp>
        <p:nvSpPr>
          <p:cNvPr id="8197" name="TextBox 6"/>
          <p:cNvSpPr txBox="1">
            <a:spLocks noChangeArrowheads="1"/>
          </p:cNvSpPr>
          <p:nvPr/>
        </p:nvSpPr>
        <p:spPr bwMode="auto">
          <a:xfrm rot="3363380">
            <a:off x="6954044" y="3504407"/>
            <a:ext cx="12112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Arial" charset="0"/>
              </a:rPr>
              <a:t>Schedule</a:t>
            </a:r>
          </a:p>
        </p:txBody>
      </p:sp>
      <p:sp>
        <p:nvSpPr>
          <p:cNvPr id="8198" name="TextBox 7"/>
          <p:cNvSpPr txBox="1">
            <a:spLocks noChangeArrowheads="1"/>
          </p:cNvSpPr>
          <p:nvPr/>
        </p:nvSpPr>
        <p:spPr bwMode="auto">
          <a:xfrm rot="-3428094">
            <a:off x="4364832" y="3250407"/>
            <a:ext cx="9969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Arial" charset="0"/>
              </a:rPr>
              <a:t>Cost</a:t>
            </a:r>
          </a:p>
        </p:txBody>
      </p:sp>
    </p:spTree>
    <p:extLst>
      <p:ext uri="{BB962C8B-B14F-4D97-AF65-F5344CB8AC3E}">
        <p14:creationId xmlns:p14="http://schemas.microsoft.com/office/powerpoint/2010/main" val="97599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2590800" y="1676400"/>
            <a:ext cx="6400800" cy="3657600"/>
          </a:xfrm>
          <a:prstGeom prst="triangle">
            <a:avLst>
              <a:gd name="adj" fmla="val 4924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prstClr val="black"/>
              </a:solidFill>
            </a:endParaRPr>
          </a:p>
          <a:p>
            <a:pPr algn="ctr"/>
            <a:endParaRPr lang="en-US" sz="1600" b="1" dirty="0">
              <a:solidFill>
                <a:prstClr val="black"/>
              </a:solidFill>
            </a:endParaRPr>
          </a:p>
          <a:p>
            <a:pPr algn="ctr"/>
            <a:endParaRPr lang="en-US" sz="1600" b="1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5334000"/>
            <a:ext cx="3505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</a:rPr>
              <a:t>Bottom Line or  Net Profit  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96201" y="5334001"/>
            <a:ext cx="1908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Market Share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3401" y="76200"/>
            <a:ext cx="2735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</a:rPr>
              <a:t>Business Triangle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27300" y="914401"/>
            <a:ext cx="12497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Top line </a:t>
            </a:r>
          </a:p>
          <a:p>
            <a:r>
              <a:rPr lang="en-US" sz="2400" b="1" dirty="0">
                <a:solidFill>
                  <a:prstClr val="black"/>
                </a:solidFill>
              </a:rPr>
              <a:t>( Sales )</a:t>
            </a:r>
          </a:p>
          <a:p>
            <a:pPr algn="ctr"/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9874" name="AutoShape 2" descr="Image result for images of arjuna focus on  the fishes eye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876" name="AutoShape 4" descr="Image result for images of arjuna focus on  the fishes eye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8806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152400"/>
            <a:ext cx="2895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807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52400"/>
            <a:ext cx="2590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8184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2743200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76400" y="5715000"/>
            <a:ext cx="1828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24600" y="670560"/>
            <a:ext cx="1066800" cy="85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382000" y="5715000"/>
            <a:ext cx="1676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4518649" y="4378702"/>
            <a:ext cx="2667000" cy="700088"/>
          </a:xfrm>
          <a:prstGeom prst="rect">
            <a:avLst/>
          </a:prstGeom>
          <a:solidFill>
            <a:srgbClr val="FF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prstClr val="white"/>
                </a:solidFill>
              </a:rPr>
              <a:t>Trick to a Business is </a:t>
            </a:r>
            <a:r>
              <a:rPr lang="en-US" sz="1200" b="1" dirty="0">
                <a:solidFill>
                  <a:srgbClr val="FF0000"/>
                </a:solidFill>
              </a:rPr>
              <a:t>to </a:t>
            </a:r>
            <a:r>
              <a:rPr lang="en-US" sz="1200" b="1" u="sng" dirty="0">
                <a:solidFill>
                  <a:srgbClr val="FF0000"/>
                </a:solidFill>
              </a:rPr>
              <a:t>FOCUS on </a:t>
            </a:r>
            <a:r>
              <a:rPr lang="en-US" sz="1200" b="1" u="sng" dirty="0">
                <a:solidFill>
                  <a:prstClr val="black"/>
                </a:solidFill>
              </a:rPr>
              <a:t>Growing both NET PROFIT &amp; MARKET SHARE</a:t>
            </a:r>
          </a:p>
        </p:txBody>
      </p:sp>
    </p:spTree>
    <p:extLst>
      <p:ext uri="{BB962C8B-B14F-4D97-AF65-F5344CB8AC3E}">
        <p14:creationId xmlns:p14="http://schemas.microsoft.com/office/powerpoint/2010/main" val="119144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8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9" grpId="0"/>
      <p:bldP spid="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3307801" y="1609984"/>
            <a:ext cx="4800600" cy="3112251"/>
          </a:xfrm>
          <a:prstGeom prst="triangle">
            <a:avLst>
              <a:gd name="adj" fmla="val 46102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0" y="4237032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Quality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91650" y="4279002"/>
            <a:ext cx="1292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Delivery</a:t>
            </a:r>
            <a:r>
              <a:rPr lang="en-US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5853" y="1"/>
            <a:ext cx="42951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prstClr val="black"/>
                </a:solidFill>
              </a:rPr>
              <a:t>Supply Chain Triangle</a:t>
            </a: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2294" y="4817016"/>
            <a:ext cx="129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18401" y="4750337"/>
            <a:ext cx="1676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6" descr="Image result for competitive price imag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19479" y="817316"/>
            <a:ext cx="1167805" cy="1167805"/>
          </a:xfrm>
          <a:prstGeom prst="rect">
            <a:avLst/>
          </a:prstGeom>
          <a:noFill/>
        </p:spPr>
      </p:pic>
      <p:sp>
        <p:nvSpPr>
          <p:cNvPr id="3" name="Oval 2"/>
          <p:cNvSpPr/>
          <p:nvPr/>
        </p:nvSpPr>
        <p:spPr>
          <a:xfrm>
            <a:off x="4410634" y="2409901"/>
            <a:ext cx="2381586" cy="2298362"/>
          </a:xfrm>
          <a:prstGeom prst="ellipse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prstClr val="black"/>
                </a:solidFill>
              </a:rPr>
              <a:t>CEP/ Efficiency Next ( Across the Globe in all Good </a:t>
            </a:r>
            <a:r>
              <a:rPr lang="en-US" sz="1100" b="1" dirty="0">
                <a:solidFill>
                  <a:prstClr val="black"/>
                </a:solidFill>
              </a:rPr>
              <a:t>Companies </a:t>
            </a:r>
            <a:r>
              <a:rPr lang="en-US" sz="1100" b="1" u="sng" dirty="0">
                <a:solidFill>
                  <a:srgbClr val="FF0000"/>
                </a:solidFill>
              </a:rPr>
              <a:t>2 % of Operating Cost has to be taken out Y-o-Y </a:t>
            </a:r>
            <a:r>
              <a:rPr lang="en-US" sz="1100" b="1" u="sng" dirty="0">
                <a:solidFill>
                  <a:prstClr val="white"/>
                </a:solidFill>
              </a:rPr>
              <a:t>.</a:t>
            </a:r>
            <a:r>
              <a:rPr lang="en-US" sz="1100" dirty="0">
                <a:solidFill>
                  <a:prstClr val="black"/>
                </a:solidFill>
              </a:rPr>
              <a:t>In Emerged Economy where growth is low this is one of the Levers from where the profit comes.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8032" y="1198610"/>
            <a:ext cx="8314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</a:rPr>
              <a:t>Cost</a:t>
            </a:r>
            <a:endParaRPr lang="en-IN" sz="2800" b="1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49231" y="605542"/>
            <a:ext cx="3171350" cy="13795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u="sng" dirty="0">
                <a:solidFill>
                  <a:prstClr val="black"/>
                </a:solidFill>
              </a:rPr>
              <a:t>Possible approach :</a:t>
            </a:r>
            <a:r>
              <a:rPr lang="en-US" sz="1200" b="1" dirty="0">
                <a:solidFill>
                  <a:prstClr val="black"/>
                </a:solidFill>
              </a:rPr>
              <a:t> </a:t>
            </a:r>
          </a:p>
          <a:p>
            <a:r>
              <a:rPr lang="en-US" sz="1200" dirty="0">
                <a:solidFill>
                  <a:prstClr val="black"/>
                </a:solidFill>
              </a:rPr>
              <a:t>1)</a:t>
            </a:r>
            <a:r>
              <a:rPr lang="en-US" sz="1200" b="1" dirty="0">
                <a:solidFill>
                  <a:prstClr val="black"/>
                </a:solidFill>
              </a:rPr>
              <a:t>Total Delivered Cost to customer.</a:t>
            </a:r>
          </a:p>
          <a:p>
            <a:r>
              <a:rPr lang="en-US" sz="1200" dirty="0">
                <a:solidFill>
                  <a:prstClr val="black"/>
                </a:solidFill>
              </a:rPr>
              <a:t>2) </a:t>
            </a:r>
            <a:r>
              <a:rPr lang="en-US" sz="1200" b="1" dirty="0">
                <a:solidFill>
                  <a:prstClr val="black"/>
                </a:solidFill>
              </a:rPr>
              <a:t>Target Costing</a:t>
            </a:r>
            <a:r>
              <a:rPr lang="en-US" sz="1200" dirty="0">
                <a:solidFill>
                  <a:prstClr val="black"/>
                </a:solidFill>
              </a:rPr>
              <a:t> : </a:t>
            </a:r>
            <a:r>
              <a:rPr lang="en-US" sz="1200" dirty="0">
                <a:solidFill>
                  <a:srgbClr val="FF0000"/>
                </a:solidFill>
              </a:rPr>
              <a:t>70 % </a:t>
            </a:r>
            <a:r>
              <a:rPr lang="en-US" sz="1200" dirty="0">
                <a:solidFill>
                  <a:prstClr val="black"/>
                </a:solidFill>
              </a:rPr>
              <a:t>of products which are sold in FMCG space is of </a:t>
            </a:r>
            <a:r>
              <a:rPr lang="en-US" sz="1200" b="1" dirty="0">
                <a:solidFill>
                  <a:srgbClr val="FF0000"/>
                </a:solidFill>
              </a:rPr>
              <a:t>5Rs -10 </a:t>
            </a:r>
            <a:r>
              <a:rPr lang="en-US" sz="1200" b="1" dirty="0" err="1">
                <a:solidFill>
                  <a:srgbClr val="FF0000"/>
                </a:solidFill>
              </a:rPr>
              <a:t>Rs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dirty="0">
                <a:solidFill>
                  <a:prstClr val="black"/>
                </a:solidFill>
              </a:rPr>
              <a:t>Price point.</a:t>
            </a:r>
          </a:p>
          <a:p>
            <a:r>
              <a:rPr lang="en-US" sz="1200" dirty="0">
                <a:solidFill>
                  <a:prstClr val="black"/>
                </a:solidFill>
              </a:rPr>
              <a:t>3)</a:t>
            </a:r>
            <a:r>
              <a:rPr lang="en-US" sz="1200" b="1" dirty="0">
                <a:solidFill>
                  <a:prstClr val="black"/>
                </a:solidFill>
              </a:rPr>
              <a:t>TCO </a:t>
            </a:r>
            <a:r>
              <a:rPr lang="en-US" sz="1200" dirty="0">
                <a:solidFill>
                  <a:prstClr val="black"/>
                </a:solidFill>
              </a:rPr>
              <a:t>( Total Cost of Ownership)</a:t>
            </a:r>
          </a:p>
          <a:p>
            <a:r>
              <a:rPr lang="en-US" sz="1200" dirty="0">
                <a:solidFill>
                  <a:prstClr val="black"/>
                </a:solidFill>
              </a:rPr>
              <a:t>4)M2M Mark to Market( Company </a:t>
            </a:r>
            <a:r>
              <a:rPr lang="en-US" sz="1200" dirty="0" err="1">
                <a:solidFill>
                  <a:prstClr val="black"/>
                </a:solidFill>
              </a:rPr>
              <a:t>Vs</a:t>
            </a:r>
            <a:r>
              <a:rPr lang="en-US" sz="1200" dirty="0">
                <a:solidFill>
                  <a:prstClr val="black"/>
                </a:solidFill>
              </a:rPr>
              <a:t> Competition ) Or Buying Efficiency.</a:t>
            </a:r>
            <a:endParaRPr lang="en-IN" sz="1200" dirty="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485703" y="4708264"/>
            <a:ext cx="3158319" cy="21491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u="sng" dirty="0">
                <a:solidFill>
                  <a:prstClr val="black"/>
                </a:solidFill>
              </a:rPr>
              <a:t>Possible approach :</a:t>
            </a:r>
            <a:endParaRPr lang="en-US" sz="1200" b="1" dirty="0">
              <a:solidFill>
                <a:prstClr val="black"/>
              </a:solidFill>
            </a:endParaRPr>
          </a:p>
          <a:p>
            <a:r>
              <a:rPr lang="en-US" sz="1200" dirty="0">
                <a:solidFill>
                  <a:prstClr val="black"/>
                </a:solidFill>
              </a:rPr>
              <a:t>1)OTIF (PDP On Time in Full).</a:t>
            </a:r>
          </a:p>
          <a:p>
            <a:r>
              <a:rPr lang="en-US" sz="1200" dirty="0">
                <a:solidFill>
                  <a:prstClr val="black"/>
                </a:solidFill>
              </a:rPr>
              <a:t>2) Line Fill Ratio</a:t>
            </a:r>
          </a:p>
          <a:p>
            <a:r>
              <a:rPr lang="en-US" sz="1200" dirty="0">
                <a:solidFill>
                  <a:prstClr val="black"/>
                </a:solidFill>
              </a:rPr>
              <a:t>3) Case Fill Ratio</a:t>
            </a:r>
          </a:p>
          <a:p>
            <a:r>
              <a:rPr lang="en-US" sz="1200" dirty="0">
                <a:solidFill>
                  <a:prstClr val="black"/>
                </a:solidFill>
              </a:rPr>
              <a:t>4)PDP Compliance ( Pre-</a:t>
            </a:r>
            <a:r>
              <a:rPr lang="en-US" sz="1200" dirty="0" err="1">
                <a:solidFill>
                  <a:prstClr val="black"/>
                </a:solidFill>
              </a:rPr>
              <a:t>Despatch</a:t>
            </a:r>
            <a:r>
              <a:rPr lang="en-US" sz="1200" dirty="0">
                <a:solidFill>
                  <a:prstClr val="black"/>
                </a:solidFill>
              </a:rPr>
              <a:t> Plan )</a:t>
            </a:r>
          </a:p>
          <a:p>
            <a:r>
              <a:rPr lang="en-US" sz="1200" dirty="0">
                <a:solidFill>
                  <a:prstClr val="black"/>
                </a:solidFill>
              </a:rPr>
              <a:t>5)CRSE Compliance ( Continuous Replenishment ).</a:t>
            </a:r>
          </a:p>
          <a:p>
            <a:r>
              <a:rPr lang="en-US" sz="1200" dirty="0">
                <a:solidFill>
                  <a:prstClr val="black"/>
                </a:solidFill>
              </a:rPr>
              <a:t>6) </a:t>
            </a:r>
            <a:r>
              <a:rPr lang="en-US" sz="1200" dirty="0" err="1">
                <a:solidFill>
                  <a:prstClr val="black"/>
                </a:solidFill>
              </a:rPr>
              <a:t>Premiun</a:t>
            </a:r>
            <a:r>
              <a:rPr lang="en-US" sz="1200" dirty="0">
                <a:solidFill>
                  <a:srgbClr val="FF0000"/>
                </a:solidFill>
              </a:rPr>
              <a:t> Food Delivery in 30 Minutes, BLINK -IT </a:t>
            </a:r>
            <a:r>
              <a:rPr lang="en-US" sz="1200" dirty="0" err="1">
                <a:solidFill>
                  <a:srgbClr val="FF0000"/>
                </a:solidFill>
              </a:rPr>
              <a:t>etc</a:t>
            </a:r>
            <a:endParaRPr lang="en-US" sz="1200" dirty="0">
              <a:solidFill>
                <a:srgbClr val="FF0000"/>
              </a:solidFill>
            </a:endParaRPr>
          </a:p>
          <a:p>
            <a:r>
              <a:rPr lang="en-US" sz="1200" dirty="0">
                <a:solidFill>
                  <a:prstClr val="black"/>
                </a:solidFill>
              </a:rPr>
              <a:t>7) NIL Under Delivery or Machine Down time through  </a:t>
            </a:r>
            <a:r>
              <a:rPr lang="en-US" sz="1200" b="1" dirty="0">
                <a:solidFill>
                  <a:prstClr val="black"/>
                </a:solidFill>
              </a:rPr>
              <a:t>JIT,VMI , </a:t>
            </a:r>
            <a:r>
              <a:rPr lang="en-US" sz="1200" dirty="0">
                <a:solidFill>
                  <a:prstClr val="black"/>
                </a:solidFill>
              </a:rPr>
              <a:t>Part Load, Parcel Load and FCL Load ).</a:t>
            </a:r>
            <a:endParaRPr lang="en-IN" sz="1200" dirty="0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24000" y="4753441"/>
            <a:ext cx="2057400" cy="7845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u="sng" dirty="0">
                <a:solidFill>
                  <a:prstClr val="black"/>
                </a:solidFill>
              </a:rPr>
              <a:t>Possible approach :</a:t>
            </a:r>
            <a:endParaRPr lang="en-US" sz="1200" b="1" dirty="0">
              <a:solidFill>
                <a:prstClr val="black"/>
              </a:solidFill>
            </a:endParaRPr>
          </a:p>
          <a:p>
            <a:r>
              <a:rPr lang="en-US" sz="1200" dirty="0">
                <a:solidFill>
                  <a:prstClr val="black"/>
                </a:solidFill>
              </a:rPr>
              <a:t>1)</a:t>
            </a:r>
            <a:r>
              <a:rPr lang="en-US" sz="1200" dirty="0" err="1">
                <a:solidFill>
                  <a:prstClr val="black"/>
                </a:solidFill>
              </a:rPr>
              <a:t>Statutary</a:t>
            </a:r>
            <a:r>
              <a:rPr lang="en-US" sz="1200" dirty="0">
                <a:solidFill>
                  <a:prstClr val="black"/>
                </a:solidFill>
              </a:rPr>
              <a:t> Compliance to FSSAI &amp; FSSR.</a:t>
            </a:r>
          </a:p>
          <a:p>
            <a:endParaRPr lang="en-IN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10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3" grpId="0" animBg="1"/>
      <p:bldP spid="5" grpId="0"/>
      <p:bldP spid="9" grpId="0" animBg="1"/>
      <p:bldP spid="15" grpId="0" animBg="1"/>
      <p:bldP spid="1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43569" y="52427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If both the Business Triangle and Supply Chain Triangle are in place then the result is encouraging…….</a:t>
            </a:r>
            <a:endParaRPr lang="en-IN" sz="24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77019" y="5257347"/>
            <a:ext cx="3505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Bottom Line or  Net Profit  </a:t>
            </a:r>
          </a:p>
          <a:p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21677" y="5281100"/>
            <a:ext cx="1908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</a:rPr>
              <a:t>Market Share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66782" y="1059145"/>
            <a:ext cx="12497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</a:rPr>
              <a:t>Top line </a:t>
            </a:r>
          </a:p>
          <a:p>
            <a:r>
              <a:rPr lang="en-US" sz="2000" b="1" dirty="0">
                <a:solidFill>
                  <a:prstClr val="black"/>
                </a:solidFill>
              </a:rPr>
              <a:t>( Sales )</a:t>
            </a:r>
          </a:p>
          <a:p>
            <a:pPr algn="ctr"/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81819" y="5619476"/>
            <a:ext cx="1828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39319" y="1218419"/>
            <a:ext cx="1066800" cy="85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4088" y="5743300"/>
            <a:ext cx="1676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Isosceles Triangle 10"/>
          <p:cNvSpPr/>
          <p:nvPr/>
        </p:nvSpPr>
        <p:spPr>
          <a:xfrm>
            <a:off x="3081819" y="2038076"/>
            <a:ext cx="4648200" cy="3224213"/>
          </a:xfrm>
          <a:prstGeom prst="triangle">
            <a:avLst>
              <a:gd name="adj" fmla="val 4924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prstClr val="black"/>
              </a:solidFill>
            </a:endParaRPr>
          </a:p>
          <a:p>
            <a:pPr algn="ctr"/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12" name="Isosceles Triangle 11"/>
          <p:cNvSpPr/>
          <p:nvPr/>
        </p:nvSpPr>
        <p:spPr>
          <a:xfrm>
            <a:off x="7848601" y="1975460"/>
            <a:ext cx="4343399" cy="3219270"/>
          </a:xfrm>
          <a:prstGeom prst="triangle">
            <a:avLst>
              <a:gd name="adj" fmla="val 46102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83345" y="5247595"/>
            <a:ext cx="1083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Quality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93555" y="5237058"/>
            <a:ext cx="1260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Delivery</a:t>
            </a:r>
            <a:r>
              <a:rPr lang="en-US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16596" y="1446703"/>
            <a:ext cx="821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Cost</a:t>
            </a:r>
          </a:p>
        </p:txBody>
      </p:sp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62635" y="5656871"/>
            <a:ext cx="129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477499" y="5680564"/>
            <a:ext cx="1676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6" descr="Image result for competitive price image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376524" y="896722"/>
            <a:ext cx="1371600" cy="1371600"/>
          </a:xfrm>
          <a:prstGeom prst="rect">
            <a:avLst/>
          </a:prstGeom>
          <a:noFill/>
        </p:spPr>
      </p:pic>
      <p:sp>
        <p:nvSpPr>
          <p:cNvPr id="19" name="Oval 18"/>
          <p:cNvSpPr/>
          <p:nvPr/>
        </p:nvSpPr>
        <p:spPr bwMode="auto">
          <a:xfrm>
            <a:off x="8643938" y="3184212"/>
            <a:ext cx="2705099" cy="1809929"/>
          </a:xfrm>
          <a:prstGeom prst="ellipse">
            <a:avLst/>
          </a:prstGeom>
          <a:solidFill>
            <a:srgbClr val="FF9900">
              <a:alpha val="6000"/>
            </a:srgbClr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867295" y="3566045"/>
            <a:ext cx="2535068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prstClr val="black"/>
                </a:solidFill>
              </a:rPr>
              <a:t>B Next/ Efficiency Next ( Across the Globe in all Good </a:t>
            </a:r>
            <a:r>
              <a:rPr lang="en-US" sz="1050" b="1" dirty="0">
                <a:solidFill>
                  <a:prstClr val="black"/>
                </a:solidFill>
              </a:rPr>
              <a:t>Companies </a:t>
            </a:r>
            <a:r>
              <a:rPr lang="en-US" sz="1050" b="1" u="sng" dirty="0">
                <a:solidFill>
                  <a:srgbClr val="FF0000"/>
                </a:solidFill>
              </a:rPr>
              <a:t>2 % of cost has to be taken out Y-o-Y </a:t>
            </a:r>
            <a:r>
              <a:rPr lang="en-US" sz="1050" b="1" u="sng" dirty="0">
                <a:solidFill>
                  <a:prstClr val="black"/>
                </a:solidFill>
              </a:rPr>
              <a:t>.</a:t>
            </a:r>
            <a:r>
              <a:rPr lang="en-US" sz="1050" dirty="0">
                <a:solidFill>
                  <a:prstClr val="black"/>
                </a:solidFill>
              </a:rPr>
              <a:t>In Emerged Economy where growth is low this is one of the Levers from where the profit comes.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96269" y="3511952"/>
            <a:ext cx="196215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prstClr val="black"/>
                </a:solidFill>
              </a:rPr>
              <a:t>Trick to a Business is </a:t>
            </a:r>
            <a:r>
              <a:rPr lang="en-US" sz="1100" b="1" dirty="0">
                <a:solidFill>
                  <a:srgbClr val="FF0000"/>
                </a:solidFill>
              </a:rPr>
              <a:t>to </a:t>
            </a:r>
            <a:r>
              <a:rPr lang="en-US" sz="1100" b="1" u="sng" dirty="0">
                <a:solidFill>
                  <a:srgbClr val="FF0000"/>
                </a:solidFill>
              </a:rPr>
              <a:t>FOCUS on </a:t>
            </a:r>
            <a:r>
              <a:rPr lang="en-US" sz="1100" b="1" u="sng" dirty="0">
                <a:solidFill>
                  <a:prstClr val="black"/>
                </a:solidFill>
              </a:rPr>
              <a:t>Growing both </a:t>
            </a:r>
            <a:r>
              <a:rPr lang="en-US" sz="1100" b="1" u="sng" dirty="0">
                <a:solidFill>
                  <a:srgbClr val="FF0000"/>
                </a:solidFill>
              </a:rPr>
              <a:t>NET PROFIT &amp; MARKET SHARE</a:t>
            </a:r>
          </a:p>
        </p:txBody>
      </p:sp>
      <p:sp>
        <p:nvSpPr>
          <p:cNvPr id="21" name="Plus 20"/>
          <p:cNvSpPr/>
          <p:nvPr/>
        </p:nvSpPr>
        <p:spPr>
          <a:xfrm>
            <a:off x="7364967" y="2390690"/>
            <a:ext cx="1333500" cy="1194405"/>
          </a:xfrm>
          <a:prstGeom prst="mathPlus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2" name="Isosceles Triangle 21"/>
          <p:cNvSpPr/>
          <p:nvPr/>
        </p:nvSpPr>
        <p:spPr bwMode="auto">
          <a:xfrm>
            <a:off x="1" y="2071859"/>
            <a:ext cx="3081818" cy="3209241"/>
          </a:xfrm>
          <a:prstGeom prst="triangl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1800"/>
                </a:solidFill>
                <a:latin typeface="Times New Roman" pitchFamily="18" charset="0"/>
              </a:rPr>
              <a:t>Quality</a:t>
            </a: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 rot="3942120">
            <a:off x="1994118" y="3375678"/>
            <a:ext cx="100464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prstClr val="black"/>
                </a:solidFill>
                <a:latin typeface="Arial" charset="0"/>
              </a:rPr>
              <a:t>Schedule</a:t>
            </a:r>
            <a:endParaRPr lang="en-US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" name="TextBox 7"/>
          <p:cNvSpPr txBox="1">
            <a:spLocks noChangeArrowheads="1"/>
          </p:cNvSpPr>
          <p:nvPr/>
        </p:nvSpPr>
        <p:spPr bwMode="auto">
          <a:xfrm rot="-3428094">
            <a:off x="291373" y="3228940"/>
            <a:ext cx="7864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prstClr val="black"/>
                </a:solidFill>
                <a:latin typeface="Arial" charset="0"/>
              </a:rPr>
              <a:t>Cost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8014" y="1366921"/>
            <a:ext cx="18419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Project Triangle</a:t>
            </a:r>
            <a:endParaRPr lang="en-IN" sz="2000" b="1" dirty="0"/>
          </a:p>
        </p:txBody>
      </p:sp>
    </p:spTree>
    <p:extLst>
      <p:ext uri="{BB962C8B-B14F-4D97-AF65-F5344CB8AC3E}">
        <p14:creationId xmlns:p14="http://schemas.microsoft.com/office/powerpoint/2010/main" val="347626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 animBg="1"/>
      <p:bldP spid="12" grpId="0" animBg="1"/>
      <p:bldP spid="13" grpId="0"/>
      <p:bldP spid="14" grpId="0"/>
      <p:bldP spid="15" grpId="0"/>
      <p:bldP spid="19" grpId="0" animBg="1"/>
      <p:bldP spid="2" grpId="0"/>
      <p:bldP spid="20" grpId="0"/>
      <p:bldP spid="2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3105835"/>
            <a:ext cx="117347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E7E6E6">
                    <a:lumMod val="10000"/>
                  </a:srgbClr>
                </a:solidFill>
              </a:rPr>
              <a:t>Lets look at two supporting's :</a:t>
            </a:r>
          </a:p>
          <a:p>
            <a:pPr marL="742950" indent="-742950">
              <a:buAutoNum type="arabicParenR"/>
            </a:pPr>
            <a:r>
              <a:rPr lang="en-US" sz="3600" b="1" dirty="0" smtClean="0">
                <a:solidFill>
                  <a:srgbClr val="E7E6E6">
                    <a:lumMod val="10000"/>
                  </a:srgbClr>
                </a:solidFill>
              </a:rPr>
              <a:t>Excel sheet on the set of activities of an FMCG company</a:t>
            </a:r>
          </a:p>
          <a:p>
            <a:pPr marL="742950" indent="-742950">
              <a:buAutoNum type="arabicParenR"/>
            </a:pPr>
            <a:r>
              <a:rPr lang="en-US" sz="3600" b="1" dirty="0" smtClean="0">
                <a:solidFill>
                  <a:srgbClr val="E7E6E6">
                    <a:lumMod val="10000"/>
                  </a:srgbClr>
                </a:solidFill>
              </a:rPr>
              <a:t>Detailed PDF of activities in a North East Factory.</a:t>
            </a:r>
            <a:endParaRPr lang="en-IN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69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742" y="2137654"/>
            <a:ext cx="10515600" cy="2167060"/>
          </a:xfrm>
        </p:spPr>
        <p:txBody>
          <a:bodyPr>
            <a:noAutofit/>
          </a:bodyPr>
          <a:lstStyle/>
          <a:p>
            <a:pPr algn="ctr"/>
            <a:r>
              <a:rPr lang="en-US" sz="13800" b="1" dirty="0" smtClean="0">
                <a:solidFill>
                  <a:schemeClr val="bg1"/>
                </a:solidFill>
              </a:rPr>
              <a:t>Thanks</a:t>
            </a:r>
            <a:endParaRPr lang="en-IN" sz="13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43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3105835"/>
            <a:ext cx="117347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E7E6E6">
                    <a:lumMod val="10000"/>
                  </a:srgbClr>
                </a:solidFill>
              </a:rPr>
              <a:t>5 Formats </a:t>
            </a:r>
            <a:r>
              <a:rPr lang="en-US" sz="3600" dirty="0">
                <a:solidFill>
                  <a:prstClr val="black"/>
                </a:solidFill>
              </a:rPr>
              <a:t>of  Manufacturing Facility or </a:t>
            </a:r>
            <a:r>
              <a:rPr lang="en-US" sz="3600" b="1" dirty="0">
                <a:solidFill>
                  <a:srgbClr val="E7E6E6">
                    <a:lumMod val="10000"/>
                  </a:srgbClr>
                </a:solidFill>
              </a:rPr>
              <a:t>Production Processes</a:t>
            </a:r>
            <a:endParaRPr lang="en-IN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98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title"/>
          </p:nvPr>
        </p:nvSpPr>
        <p:spPr>
          <a:xfrm>
            <a:off x="125506" y="506506"/>
            <a:ext cx="11936506" cy="9906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</a:rPr>
              <a:t>5 Formats of</a:t>
            </a:r>
            <a:r>
              <a:rPr lang="en-US" sz="3200" dirty="0" smtClean="0"/>
              <a:t> Manufacturing Facility or </a:t>
            </a:r>
            <a:r>
              <a:rPr lang="en-US" sz="3200" b="1" dirty="0">
                <a:solidFill>
                  <a:schemeClr val="bg2">
                    <a:lumMod val="10000"/>
                  </a:schemeClr>
                </a:solidFill>
              </a:rPr>
              <a:t>Production 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</a:rPr>
              <a:t>Processes.</a:t>
            </a:r>
            <a:endParaRPr lang="en-US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1800225" y="1300163"/>
          <a:ext cx="8410575" cy="5176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/>
          <p:cNvSpPr/>
          <p:nvPr/>
        </p:nvSpPr>
        <p:spPr>
          <a:xfrm>
            <a:off x="0" y="6562165"/>
            <a:ext cx="12192000" cy="295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2878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E4E9819-F68D-407D-BE2F-3D55B0C6AA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graphicEl>
                                              <a:dgm id="{6E4E9819-F68D-407D-BE2F-3D55B0C6AA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graphicEl>
                                              <a:dgm id="{6E4E9819-F68D-407D-BE2F-3D55B0C6AA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graphicEl>
                                              <a:dgm id="{6E4E9819-F68D-407D-BE2F-3D55B0C6AA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9EC08A9-7389-4CCE-B3D0-568867ECE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graphicEl>
                                              <a:dgm id="{59EC08A9-7389-4CCE-B3D0-568867ECE3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graphicEl>
                                              <a:dgm id="{59EC08A9-7389-4CCE-B3D0-568867ECE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graphicEl>
                                              <a:dgm id="{59EC08A9-7389-4CCE-B3D0-568867ECE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34C3F47-E641-4568-9A57-5F0F1F05C5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graphicEl>
                                              <a:dgm id="{234C3F47-E641-4568-9A57-5F0F1F05C5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graphicEl>
                                              <a:dgm id="{234C3F47-E641-4568-9A57-5F0F1F05C5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graphicEl>
                                              <a:dgm id="{234C3F47-E641-4568-9A57-5F0F1F05C5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75E8AF4-E093-4AFE-8924-507DE707A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graphicEl>
                                              <a:dgm id="{E75E8AF4-E093-4AFE-8924-507DE707AB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graphicEl>
                                              <a:dgm id="{E75E8AF4-E093-4AFE-8924-507DE707A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graphicEl>
                                              <a:dgm id="{E75E8AF4-E093-4AFE-8924-507DE707A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12EC05E-4519-49D5-A88C-5F19CD0B6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graphicEl>
                                              <a:dgm id="{F12EC05E-4519-49D5-A88C-5F19CD0B66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graphicEl>
                                              <a:dgm id="{F12EC05E-4519-49D5-A88C-5F19CD0B6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graphicEl>
                                              <a:dgm id="{F12EC05E-4519-49D5-A88C-5F19CD0B6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0DCCF6B-D4F0-432F-B051-8192231B67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graphicEl>
                                              <a:dgm id="{30DCCF6B-D4F0-432F-B051-8192231B67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graphicEl>
                                              <a:dgm id="{30DCCF6B-D4F0-432F-B051-8192231B67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graphicEl>
                                              <a:dgm id="{30DCCF6B-D4F0-432F-B051-8192231B67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0645EC5-6CDB-4B9A-B759-5BE12B6E4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graphicEl>
                                              <a:dgm id="{C0645EC5-6CDB-4B9A-B759-5BE12B6E4D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graphicEl>
                                              <a:dgm id="{C0645EC5-6CDB-4B9A-B759-5BE12B6E4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graphicEl>
                                              <a:dgm id="{C0645EC5-6CDB-4B9A-B759-5BE12B6E4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5859D7-A20D-47EA-8076-F249D828CD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graphicEl>
                                              <a:dgm id="{EA5859D7-A20D-47EA-8076-F249D828CD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graphicEl>
                                              <a:dgm id="{EA5859D7-A20D-47EA-8076-F249D828CD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graphicEl>
                                              <a:dgm id="{EA5859D7-A20D-47EA-8076-F249D828CD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E20C472-C87F-43B8-8CEC-48DDC9356C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graphicEl>
                                              <a:dgm id="{BE20C472-C87F-43B8-8CEC-48DDC9356C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graphicEl>
                                              <a:dgm id="{BE20C472-C87F-43B8-8CEC-48DDC9356C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graphicEl>
                                              <a:dgm id="{BE20C472-C87F-43B8-8CEC-48DDC9356C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C2FBEA8-564D-4B6F-8D7E-78C9F6D2D0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graphicEl>
                                              <a:dgm id="{4C2FBEA8-564D-4B6F-8D7E-78C9F6D2D0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graphicEl>
                                              <a:dgm id="{4C2FBEA8-564D-4B6F-8D7E-78C9F6D2D0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graphicEl>
                                              <a:dgm id="{4C2FBEA8-564D-4B6F-8D7E-78C9F6D2D0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8950" y="2814637"/>
            <a:ext cx="75759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prstClr val="black"/>
                </a:solidFill>
              </a:rPr>
              <a:t>Product Process Matrix</a:t>
            </a:r>
            <a:endParaRPr lang="en-IN" sz="6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83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96558" y="5457829"/>
            <a:ext cx="10595442" cy="1714499"/>
            <a:chOff x="806823" y="309282"/>
            <a:chExt cx="10703859" cy="1600200"/>
          </a:xfrm>
          <a:solidFill>
            <a:schemeClr val="bg1">
              <a:lumMod val="75000"/>
            </a:schemeClr>
          </a:solidFill>
        </p:grpSpPr>
        <p:sp>
          <p:nvSpPr>
            <p:cNvPr id="6" name="Right Arrow 5"/>
            <p:cNvSpPr/>
            <p:nvPr/>
          </p:nvSpPr>
          <p:spPr>
            <a:xfrm>
              <a:off x="806823" y="309282"/>
              <a:ext cx="10703859" cy="1600200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</a:rPr>
                <a:t>Volume </a:t>
              </a:r>
              <a:r>
                <a:rPr lang="en-US" sz="2400" dirty="0">
                  <a:solidFill>
                    <a:srgbClr val="FF0000"/>
                  </a:solidFill>
                </a:rPr>
                <a:t>                                                          </a:t>
              </a:r>
              <a:endParaRPr lang="en-IN" sz="2400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02658" y="924716"/>
              <a:ext cx="599190" cy="52903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Low</a:t>
              </a:r>
              <a:endParaRPr lang="en-IN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197352" y="924716"/>
              <a:ext cx="644483" cy="52903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High</a:t>
              </a:r>
              <a:endParaRPr lang="en-IN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Up Arrow 8"/>
          <p:cNvSpPr/>
          <p:nvPr/>
        </p:nvSpPr>
        <p:spPr>
          <a:xfrm>
            <a:off x="0" y="192363"/>
            <a:ext cx="2200275" cy="6551337"/>
          </a:xfrm>
          <a:prstGeom prst="up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Product </a:t>
            </a:r>
            <a:r>
              <a:rPr lang="en-US" sz="1100" b="1" dirty="0" err="1">
                <a:solidFill>
                  <a:srgbClr val="FF0000"/>
                </a:solidFill>
              </a:rPr>
              <a:t>Standarisation</a:t>
            </a:r>
            <a:endParaRPr lang="en-IN" sz="11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6884" y="1147653"/>
            <a:ext cx="637955" cy="44012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High</a:t>
            </a:r>
            <a:endParaRPr lang="en-IN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6884" y="5760568"/>
            <a:ext cx="593121" cy="44012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Low</a:t>
            </a:r>
            <a:endParaRPr lang="en-IN" sz="2000" b="1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9735864" y="1220054"/>
            <a:ext cx="2340182" cy="1537433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Continuous Process</a:t>
            </a:r>
          </a:p>
          <a:p>
            <a:pPr algn="ctr"/>
            <a:r>
              <a:rPr lang="en-US" sz="1200" dirty="0" err="1">
                <a:solidFill>
                  <a:srgbClr val="FFC000"/>
                </a:solidFill>
              </a:rPr>
              <a:t>Eg</a:t>
            </a:r>
            <a:r>
              <a:rPr lang="en-US" sz="1200" dirty="0">
                <a:solidFill>
                  <a:srgbClr val="FFC000"/>
                </a:solidFill>
              </a:rPr>
              <a:t> Liquids like Petrol, Gasoline, Milk, </a:t>
            </a:r>
            <a:r>
              <a:rPr lang="en-US" sz="1200" dirty="0" err="1">
                <a:solidFill>
                  <a:srgbClr val="FFC000"/>
                </a:solidFill>
              </a:rPr>
              <a:t>Flavours</a:t>
            </a:r>
            <a:r>
              <a:rPr lang="en-US" sz="1200" dirty="0">
                <a:solidFill>
                  <a:srgbClr val="FFC000"/>
                </a:solidFill>
              </a:rPr>
              <a:t> </a:t>
            </a:r>
            <a:r>
              <a:rPr lang="en-US" sz="1200" b="1" dirty="0">
                <a:solidFill>
                  <a:srgbClr val="FF0000"/>
                </a:solidFill>
              </a:rPr>
              <a:t>High Volume --High Product </a:t>
            </a:r>
            <a:r>
              <a:rPr lang="en-US" sz="1200" b="1" dirty="0" err="1">
                <a:solidFill>
                  <a:srgbClr val="FF0000"/>
                </a:solidFill>
              </a:rPr>
              <a:t>Standarisation</a:t>
            </a:r>
            <a:endParaRPr lang="en-IN" sz="1200" b="1" dirty="0">
              <a:solidFill>
                <a:srgbClr val="FF0000"/>
              </a:solidFill>
            </a:endParaRPr>
          </a:p>
          <a:p>
            <a:pPr algn="ctr"/>
            <a:endParaRPr lang="en-IN" sz="1200" dirty="0">
              <a:solidFill>
                <a:srgbClr val="FFC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7817141" y="1802559"/>
            <a:ext cx="1918723" cy="1480264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Assembly Line  Process</a:t>
            </a:r>
          </a:p>
          <a:p>
            <a:pPr algn="ctr"/>
            <a:r>
              <a:rPr lang="en-US" sz="1200" dirty="0" err="1">
                <a:solidFill>
                  <a:srgbClr val="FFC000"/>
                </a:solidFill>
              </a:rPr>
              <a:t>Eg</a:t>
            </a:r>
            <a:r>
              <a:rPr lang="en-US" sz="1200" dirty="0">
                <a:solidFill>
                  <a:srgbClr val="FFC000"/>
                </a:solidFill>
              </a:rPr>
              <a:t> FMCG Products</a:t>
            </a:r>
          </a:p>
          <a:p>
            <a:pPr algn="ctr"/>
            <a:r>
              <a:rPr lang="en-US" sz="1200" b="1" dirty="0">
                <a:solidFill>
                  <a:srgbClr val="FF0000"/>
                </a:solidFill>
              </a:rPr>
              <a:t>High Volume --High Product </a:t>
            </a:r>
            <a:r>
              <a:rPr lang="en-US" sz="1200" b="1" dirty="0" err="1">
                <a:solidFill>
                  <a:srgbClr val="FF0000"/>
                </a:solidFill>
              </a:rPr>
              <a:t>Standarisation</a:t>
            </a:r>
            <a:endParaRPr lang="en-IN" sz="1200" b="1" dirty="0">
              <a:solidFill>
                <a:srgbClr val="FF00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073400" y="3139399"/>
            <a:ext cx="1855530" cy="1539670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rgbClr val="FFC000"/>
              </a:solidFill>
            </a:endParaRP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Work Centre </a:t>
            </a:r>
            <a:r>
              <a:rPr lang="en-US" sz="1400" dirty="0" err="1">
                <a:solidFill>
                  <a:srgbClr val="FFC000"/>
                </a:solidFill>
              </a:rPr>
              <a:t>Eg</a:t>
            </a:r>
            <a:r>
              <a:rPr lang="en-US" sz="1400" dirty="0">
                <a:solidFill>
                  <a:srgbClr val="FFC000"/>
                </a:solidFill>
              </a:rPr>
              <a:t> PVC Trey Making </a:t>
            </a:r>
            <a:r>
              <a:rPr lang="en-US" sz="1400" b="1" dirty="0">
                <a:solidFill>
                  <a:srgbClr val="FF0000"/>
                </a:solidFill>
              </a:rPr>
              <a:t>Low Volume-- Low Product </a:t>
            </a:r>
            <a:r>
              <a:rPr lang="en-US" sz="1400" b="1" dirty="0" err="1">
                <a:solidFill>
                  <a:srgbClr val="FF0000"/>
                </a:solidFill>
              </a:rPr>
              <a:t>Standarisation</a:t>
            </a:r>
            <a:endParaRPr lang="en-IN" sz="1400" b="1" dirty="0">
              <a:solidFill>
                <a:srgbClr val="FF0000"/>
              </a:solidFill>
            </a:endParaRPr>
          </a:p>
          <a:p>
            <a:pPr algn="ctr"/>
            <a:r>
              <a:rPr lang="en-US" sz="1400" dirty="0">
                <a:solidFill>
                  <a:srgbClr val="FFC000"/>
                </a:solidFill>
              </a:rPr>
              <a:t> </a:t>
            </a:r>
            <a:endParaRPr lang="en-IN" sz="1400" dirty="0">
              <a:solidFill>
                <a:srgbClr val="FFC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200276" y="3727739"/>
            <a:ext cx="1912263" cy="1522240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Projects</a:t>
            </a:r>
          </a:p>
          <a:p>
            <a:pPr algn="ctr"/>
            <a:r>
              <a:rPr lang="en-US" sz="1400" dirty="0" err="1">
                <a:solidFill>
                  <a:srgbClr val="FFC000"/>
                </a:solidFill>
              </a:rPr>
              <a:t>Eg</a:t>
            </a:r>
            <a:r>
              <a:rPr lang="en-US" sz="1400" dirty="0">
                <a:solidFill>
                  <a:srgbClr val="FFC000"/>
                </a:solidFill>
              </a:rPr>
              <a:t> Green field Projects  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Low Volume --Low Product </a:t>
            </a:r>
            <a:r>
              <a:rPr lang="en-US" sz="1400" b="1" dirty="0" err="1">
                <a:solidFill>
                  <a:srgbClr val="FF0000"/>
                </a:solidFill>
              </a:rPr>
              <a:t>Standarisation</a:t>
            </a:r>
            <a:endParaRPr lang="en-IN" sz="1400" b="1" dirty="0">
              <a:solidFill>
                <a:srgbClr val="FF0000"/>
              </a:solidFill>
            </a:endParaRPr>
          </a:p>
          <a:p>
            <a:pPr algn="ctr"/>
            <a:endParaRPr lang="en-IN" sz="1400" dirty="0">
              <a:solidFill>
                <a:srgbClr val="FFC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853672" y="2384966"/>
            <a:ext cx="2081213" cy="1717717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FF0000"/>
                </a:solidFill>
              </a:rPr>
              <a:t>Manufacturing Cell</a:t>
            </a:r>
          </a:p>
          <a:p>
            <a:pPr algn="ctr"/>
            <a:r>
              <a:rPr lang="en-US" sz="1100" dirty="0" err="1">
                <a:solidFill>
                  <a:srgbClr val="FFC000"/>
                </a:solidFill>
              </a:rPr>
              <a:t>Eg</a:t>
            </a:r>
            <a:r>
              <a:rPr lang="en-US" sz="1100" dirty="0">
                <a:solidFill>
                  <a:srgbClr val="FFC000"/>
                </a:solidFill>
              </a:rPr>
              <a:t> Computer Chips Projects </a:t>
            </a:r>
          </a:p>
          <a:p>
            <a:pPr algn="ctr"/>
            <a:r>
              <a:rPr lang="en-US" sz="1100" b="1" dirty="0">
                <a:solidFill>
                  <a:srgbClr val="FF0000"/>
                </a:solidFill>
              </a:rPr>
              <a:t>Medium Volume --Medium Product </a:t>
            </a:r>
            <a:r>
              <a:rPr lang="en-US" sz="1100" b="1" dirty="0" err="1">
                <a:solidFill>
                  <a:srgbClr val="FF0000"/>
                </a:solidFill>
              </a:rPr>
              <a:t>Standarisation</a:t>
            </a:r>
            <a:endParaRPr lang="en-IN" sz="1100" b="1" dirty="0">
              <a:solidFill>
                <a:srgbClr val="FF0000"/>
              </a:solidFill>
            </a:endParaRPr>
          </a:p>
          <a:p>
            <a:pPr algn="ctr"/>
            <a:endParaRPr lang="en-IN" sz="1100" dirty="0">
              <a:solidFill>
                <a:srgbClr val="FFC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85785" y="5319262"/>
            <a:ext cx="2320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C000"/>
                </a:solidFill>
              </a:rPr>
              <a:t>Mass </a:t>
            </a:r>
            <a:r>
              <a:rPr lang="en-US" sz="2000" b="1" dirty="0" err="1">
                <a:solidFill>
                  <a:srgbClr val="FFC000"/>
                </a:solidFill>
              </a:rPr>
              <a:t>Customisation</a:t>
            </a:r>
            <a:endParaRPr lang="en-IN" sz="2000" b="1" dirty="0">
              <a:solidFill>
                <a:srgbClr val="FFC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44693" y="629710"/>
            <a:ext cx="2131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C000"/>
                </a:solidFill>
              </a:rPr>
              <a:t>Inefficient Process</a:t>
            </a:r>
            <a:endParaRPr lang="en-IN" sz="2000" b="1" dirty="0">
              <a:solidFill>
                <a:srgbClr val="FFC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84465" y="69933"/>
            <a:ext cx="57281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C000"/>
                </a:solidFill>
              </a:rPr>
              <a:t>Product Process Matrix </a:t>
            </a:r>
            <a:endParaRPr lang="en-IN" sz="4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518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1MehA8igEad16iifoV_y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_8zFhvvUiU.8ONeDEJO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_AAmpEU6UuP1HLZAF11p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coACuW9WU.h6fIv5yVHy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aNLJ268aU6f9zjRFqnNV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sHrF1RYi0CNUG3tAHNeH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3ui3efDEKWEbKkImoOa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_8zFhvvUiU.8ONeDEJO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coACuW9WU.h6fIv5yVHy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U_Q0qyLK06MabzgqrEAX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vLt2viMFEe9RM1GgaUYn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_AAmpEU6UuP1HLZAF11p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coACuW9WU.h6fIv5yVHy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aNLJ268aU6f9zjRFqnNV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sHrF1RYi0CNUG3tAHNeH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3ui3efDEKWEbKkImoOa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_8zFhvvUiU.8ONeDEJOQ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larity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larity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larity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Clarity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Clarity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Clarity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Clarity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Jacobs 15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acobs 15" id="{AA0FF940-185A-4B65-B35C-DB8CDBD6AC87}" vid="{47819D0E-1C6C-4503-90FE-3C90CBDFFF17}"/>
    </a:ext>
  </a:extLst>
</a:theme>
</file>

<file path=ppt/theme/theme11.xml><?xml version="1.0" encoding="utf-8"?>
<a:theme xmlns:a="http://schemas.openxmlformats.org/drawingml/2006/main" name="Britannia Next Template_2007">
  <a:themeElements>
    <a:clrScheme name="britannianew">
      <a:dk1>
        <a:srgbClr val="000000"/>
      </a:dk1>
      <a:lt1>
        <a:srgbClr val="FFFFFF"/>
      </a:lt1>
      <a:dk2>
        <a:srgbClr val="000000"/>
      </a:dk2>
      <a:lt2>
        <a:srgbClr val="C00000"/>
      </a:lt2>
      <a:accent1>
        <a:srgbClr val="008C45"/>
      </a:accent1>
      <a:accent2>
        <a:srgbClr val="92D050"/>
      </a:accent2>
      <a:accent3>
        <a:srgbClr val="D1EA99"/>
      </a:accent3>
      <a:accent4>
        <a:srgbClr val="EDE992"/>
      </a:accent4>
      <a:accent5>
        <a:srgbClr val="FFFA91"/>
      </a:accent5>
      <a:accent6>
        <a:srgbClr val="DCDCDC"/>
      </a:accent6>
      <a:hlink>
        <a:srgbClr val="D1EA99"/>
      </a:hlink>
      <a:folHlink>
        <a:srgbClr val="EDE992"/>
      </a:folHlink>
    </a:clrScheme>
    <a:fontScheme name="Britanni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>
          <a:solidFill>
            <a:schemeClr val="tx1"/>
          </a:solidFill>
        </a:ln>
      </a:spPr>
      <a:bodyPr rtlCol="0" anchor="ctr"/>
      <a:lstStyle>
        <a:defPPr algn="ctr">
          <a:defRPr sz="14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  <a:effectLst/>
      </a:spPr>
      <a:bodyPr vert="horz" wrap="square" lIns="0" tIns="0" rIns="0" bIns="0" rtlCol="0" anchor="t" anchorCtr="0">
        <a:spAutoFit/>
      </a:bodyPr>
      <a:lstStyle>
        <a:defPPr>
          <a:lnSpc>
            <a:spcPct val="90000"/>
          </a:lnSpc>
          <a:defRPr sz="1200" dirty="0" err="1" smtClean="0">
            <a:latin typeface="Arial"/>
            <a:cs typeface="Arial"/>
          </a:defRPr>
        </a:defPPr>
      </a:lstStyle>
    </a:txDef>
  </a:objectDefaults>
  <a:extraClrSchemeLst/>
</a:theme>
</file>

<file path=ppt/theme/theme1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Stevenson 11th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3_Office Theme">
  <a:themeElements>
    <a:clrScheme name="Britannia House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161E"/>
      </a:accent1>
      <a:accent2>
        <a:srgbClr val="FFD600"/>
      </a:accent2>
      <a:accent3>
        <a:srgbClr val="80BC00"/>
      </a:accent3>
      <a:accent4>
        <a:srgbClr val="ED7D31"/>
      </a:accent4>
      <a:accent5>
        <a:srgbClr val="0563C1"/>
      </a:accent5>
      <a:accent6>
        <a:srgbClr val="7029F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">
    <a:dk1>
      <a:srgbClr val="0A658C"/>
    </a:dk1>
    <a:lt1>
      <a:sysClr val="window" lastClr="FFFFFF"/>
    </a:lt1>
    <a:dk2>
      <a:srgbClr val="0A658C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3116</TotalTime>
  <Words>2663</Words>
  <Application>Microsoft Office PowerPoint</Application>
  <PresentationFormat>Widescreen</PresentationFormat>
  <Paragraphs>528</Paragraphs>
  <Slides>64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20</vt:i4>
      </vt:variant>
      <vt:variant>
        <vt:lpstr>Slide Titles</vt:lpstr>
      </vt:variant>
      <vt:variant>
        <vt:i4>64</vt:i4>
      </vt:variant>
    </vt:vector>
  </HeadingPairs>
  <TitlesOfParts>
    <vt:vector size="96" baseType="lpstr">
      <vt:lpstr>Arial</vt:lpstr>
      <vt:lpstr>Arial Narrow</vt:lpstr>
      <vt:lpstr>Arial Rounded MT Bold</vt:lpstr>
      <vt:lpstr>Calibri</vt:lpstr>
      <vt:lpstr>Calibri Light</vt:lpstr>
      <vt:lpstr>Constantia</vt:lpstr>
      <vt:lpstr>Lucida Sans</vt:lpstr>
      <vt:lpstr>Times New Roman</vt:lpstr>
      <vt:lpstr>Trebuchet MS</vt:lpstr>
      <vt:lpstr>Verdana</vt:lpstr>
      <vt:lpstr>Wingdings 2</vt:lpstr>
      <vt:lpstr>가는각진제목체</vt:lpstr>
      <vt:lpstr>Office Theme</vt:lpstr>
      <vt:lpstr>Clarity</vt:lpstr>
      <vt:lpstr>1_Clarity</vt:lpstr>
      <vt:lpstr>2_Clarity</vt:lpstr>
      <vt:lpstr>3_Clarity</vt:lpstr>
      <vt:lpstr>5_Clarity</vt:lpstr>
      <vt:lpstr>6_Clarity</vt:lpstr>
      <vt:lpstr>7_Clarity</vt:lpstr>
      <vt:lpstr>5_Office Theme</vt:lpstr>
      <vt:lpstr>1_Jacobs 15</vt:lpstr>
      <vt:lpstr>Britannia Next Template_2007</vt:lpstr>
      <vt:lpstr>4_Office Theme</vt:lpstr>
      <vt:lpstr>2_Office Theme</vt:lpstr>
      <vt:lpstr>6_Office Theme</vt:lpstr>
      <vt:lpstr>7_Office Theme</vt:lpstr>
      <vt:lpstr>8_Office Theme</vt:lpstr>
      <vt:lpstr>9_Office Theme</vt:lpstr>
      <vt:lpstr>Stevenson 11th Theme</vt:lpstr>
      <vt:lpstr>10_Office Theme</vt:lpstr>
      <vt:lpstr>13_Office Theme</vt:lpstr>
      <vt:lpstr>PowerPoint Presentation</vt:lpstr>
      <vt:lpstr>What is Project Management?</vt:lpstr>
      <vt:lpstr>Types of Project</vt:lpstr>
      <vt:lpstr>PowerPoint Presentation</vt:lpstr>
      <vt:lpstr>   Project Categorisation    </vt:lpstr>
      <vt:lpstr>PowerPoint Presentation</vt:lpstr>
      <vt:lpstr>PowerPoint Presentation</vt:lpstr>
      <vt:lpstr>Types of Development Projects</vt:lpstr>
      <vt:lpstr>Project Team</vt:lpstr>
      <vt:lpstr>Project Structure</vt:lpstr>
      <vt:lpstr> Pure Project Structure Defination :A self-contained Team works Full-Time on the project only. </vt:lpstr>
      <vt:lpstr> Functional Project Structure Defination : The Team member remains a part of his Functional Department and are not fully allocated to the Project. Thus they are actually doing a part time job on the project apart from the core work in their Functions </vt:lpstr>
      <vt:lpstr>   Matrix Project Structure Defination : A  blend of pure and functional project structures . A dedicated Project Manager decides what task needs to be performed and when BUT the Functional Manager decides of which resource to be used for which Project.  </vt:lpstr>
      <vt:lpstr>PowerPoint Presentation</vt:lpstr>
      <vt:lpstr>Critical Path Method (CPM)</vt:lpstr>
      <vt:lpstr>Example : Identify Activities and Construct Network</vt:lpstr>
      <vt:lpstr>Determine Early Start/Early Finish and Late Start/Late Finish Schedule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Stage 1 : Raw Material : Sheets &amp; Rolls</vt:lpstr>
      <vt:lpstr>PowerPoint Presentation</vt:lpstr>
      <vt:lpstr>Stage 2 : Forming Stage ( Work Centre)  : Plain Sheet to a Sheet with Multiple Treys (  </vt:lpstr>
      <vt:lpstr>Stage 3 : Cutting Stage ( Work Centre) ( Taking Out the Edges )</vt:lpstr>
      <vt:lpstr>Cont : Cutting Stage ( Work Centre) </vt:lpstr>
      <vt:lpstr>Stage 4 :Post Cutting Stage ( Work Centre) : Collection of individual PVC Treys</vt:lpstr>
      <vt:lpstr>Stage 5 : Stacking,Packing &amp; Inspection ( Work Centre) </vt:lpstr>
      <vt:lpstr>Cont :Stacking , Inspection &amp; Packing ( Work Centre) </vt:lpstr>
      <vt:lpstr>Stage 6 :Packing in CBB &amp; Despatch ( Work Centre)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Purchasing Cycle OR SOURCING CYCLE MANAGEMENT   </vt:lpstr>
      <vt:lpstr>How to ensure that we align our processes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Project Management Triangle</vt:lpstr>
      <vt:lpstr>PowerPoint Presentation</vt:lpstr>
      <vt:lpstr>PowerPoint Presentation</vt:lpstr>
      <vt:lpstr>PowerPoint Presentation</vt:lpstr>
      <vt:lpstr>PowerPoint Presentation</vt:lpstr>
      <vt:lpstr>Thanks</vt:lpstr>
      <vt:lpstr>PowerPoint Presentation</vt:lpstr>
      <vt:lpstr>5 Formats of Manufacturing Facility or Production Processes.</vt:lpstr>
      <vt:lpstr>PowerPoint Presentation</vt:lpstr>
      <vt:lpstr>PowerPoint Presentation</vt:lpstr>
    </vt:vector>
  </TitlesOfParts>
  <Company>Britannia industries Ltd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Singh</dc:creator>
  <cp:lastModifiedBy>Abhishek Singh</cp:lastModifiedBy>
  <cp:revision>52</cp:revision>
  <dcterms:created xsi:type="dcterms:W3CDTF">2023-03-24T09:23:21Z</dcterms:created>
  <dcterms:modified xsi:type="dcterms:W3CDTF">2023-03-28T10:47:15Z</dcterms:modified>
</cp:coreProperties>
</file>